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422" r:id="rId2"/>
    <p:sldId id="339" r:id="rId3"/>
    <p:sldId id="354" r:id="rId4"/>
    <p:sldId id="400" r:id="rId5"/>
    <p:sldId id="401" r:id="rId6"/>
    <p:sldId id="402" r:id="rId7"/>
    <p:sldId id="403" r:id="rId8"/>
    <p:sldId id="377" r:id="rId9"/>
    <p:sldId id="405" r:id="rId10"/>
    <p:sldId id="406" r:id="rId11"/>
    <p:sldId id="407" r:id="rId12"/>
    <p:sldId id="408" r:id="rId13"/>
    <p:sldId id="378" r:id="rId14"/>
    <p:sldId id="410" r:id="rId15"/>
    <p:sldId id="411" r:id="rId16"/>
    <p:sldId id="412" r:id="rId17"/>
    <p:sldId id="413" r:id="rId18"/>
    <p:sldId id="379" r:id="rId19"/>
    <p:sldId id="415" r:id="rId20"/>
    <p:sldId id="416" r:id="rId21"/>
    <p:sldId id="417" r:id="rId22"/>
    <p:sldId id="418" r:id="rId23"/>
    <p:sldId id="420" r:id="rId24"/>
    <p:sldId id="382" r:id="rId25"/>
    <p:sldId id="333" r:id="rId26"/>
  </p:sldIdLst>
  <p:sldSz cx="9144000" cy="5143500" type="screen16x9"/>
  <p:notesSz cx="6858000" cy="9144000"/>
  <p:embeddedFontLst>
    <p:embeddedFont>
      <p:font typeface="方正静蕾简体" panose="02010600030101010101" charset="-122"/>
      <p:regular r:id="rId28"/>
    </p:embeddedFont>
    <p:embeddedFont>
      <p:font typeface="Segoe UI Semilight" panose="020B0402040204020203" pitchFamily="34" charset="0"/>
      <p:regular r:id="rId29"/>
    </p:embeddedFont>
    <p:embeddedFont>
      <p:font typeface="微软雅黑" panose="020B0503020204020204" pitchFamily="34" charset="-122"/>
      <p:regular r:id="rId30"/>
      <p:bold r:id="rId31"/>
    </p:embeddedFont>
    <p:embeddedFont>
      <p:font typeface="Calibri Light" panose="020F0302020204030204" pitchFamily="34" charset="0"/>
      <p:regular r:id="rId32"/>
      <p:italic r:id="rId33"/>
    </p:embeddedFont>
    <p:embeddedFont>
      <p:font typeface="华文细黑" panose="02010600040101010101" pitchFamily="2" charset="-122"/>
      <p:regular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Lao UI" panose="020B0502040204020203" pitchFamily="34" charset="0"/>
      <p:regular r:id="rId39"/>
      <p:bold r:id="rId40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4242"/>
    <a:srgbClr val="0B4E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24" autoAdjust="0"/>
    <p:restoredTop sz="94660"/>
  </p:normalViewPr>
  <p:slideViewPr>
    <p:cSldViewPr snapToGrid="0">
      <p:cViewPr varScale="1">
        <p:scale>
          <a:sx n="98" d="100"/>
          <a:sy n="98" d="100"/>
        </p:scale>
        <p:origin x="13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83C34CB-B53B-4B31-9A64-75A1390D0FF6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t>11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EE13614-E9E9-4AE6-BA09-8ECD664066F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EE9C589-BE12-4E21-8712-9DD33E49B7F9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t>14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FE271E5-A73B-40F1-9754-31134082699E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t>15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3E69D8-B908-4072-8F4C-9FB1A7EA58D5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422CD13-E388-41CD-BBD8-B5794645AB5A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t>17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EE13614-E9E9-4AE6-BA09-8ECD664066F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18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EE13614-E9E9-4AE6-BA09-8ECD664066F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3E69D8-B908-4072-8F4C-9FB1A7EA58D5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3E69D8-B908-4072-8F4C-9FB1A7EA58D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EE13614-E9E9-4AE6-BA09-8ECD664066F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3E69D8-B908-4072-8F4C-9FB1A7EA58D5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821" y="-68094"/>
            <a:ext cx="9299642" cy="52676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821" y="-68094"/>
            <a:ext cx="9299642" cy="5267698"/>
          </a:xfrm>
          <a:prstGeom prst="rect">
            <a:avLst/>
          </a:prstGeom>
        </p:spPr>
      </p:pic>
      <p:sp>
        <p:nvSpPr>
          <p:cNvPr id="1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578199" y="1123950"/>
            <a:ext cx="1940201" cy="321945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Calibri Light" panose="020F0302020204030204"/>
                <a:cs typeface="Calibri Light" panose="020F0302020204030204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2595383" y="1123950"/>
            <a:ext cx="1940201" cy="321945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Calibri Light" panose="020F0302020204030204"/>
                <a:cs typeface="Calibri Light" panose="020F0302020204030204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614371" y="1123950"/>
            <a:ext cx="1940201" cy="321945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Calibri Light" panose="020F0302020204030204"/>
                <a:cs typeface="Calibri Light" panose="020F0302020204030204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631555" y="1123950"/>
            <a:ext cx="1940201" cy="321945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750">
                <a:latin typeface="Calibri Light" panose="020F0302020204030204"/>
                <a:cs typeface="Calibri Light" panose="020F0302020204030204"/>
              </a:defRPr>
            </a:lvl1pPr>
          </a:lstStyle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notesSlide" Target="../notesSlides/notesSlide1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flipH="1">
            <a:off x="223675" y="150197"/>
            <a:ext cx="8766735" cy="2243613"/>
            <a:chOff x="193939" y="120475"/>
            <a:chExt cx="8766735" cy="2243613"/>
          </a:xfrm>
        </p:grpSpPr>
        <p:sp>
          <p:nvSpPr>
            <p:cNvPr id="150" name="Freeform 5"/>
            <p:cNvSpPr>
              <a:spLocks noEditPoints="1"/>
            </p:cNvSpPr>
            <p:nvPr/>
          </p:nvSpPr>
          <p:spPr bwMode="auto">
            <a:xfrm>
              <a:off x="1958260" y="1363219"/>
              <a:ext cx="65224" cy="57530"/>
            </a:xfrm>
            <a:custGeom>
              <a:avLst/>
              <a:gdLst>
                <a:gd name="T0" fmla="*/ 5 w 22"/>
                <a:gd name="T1" fmla="*/ 18 h 19"/>
                <a:gd name="T2" fmla="*/ 16 w 22"/>
                <a:gd name="T3" fmla="*/ 12 h 19"/>
                <a:gd name="T4" fmla="*/ 22 w 22"/>
                <a:gd name="T5" fmla="*/ 2 h 19"/>
                <a:gd name="T6" fmla="*/ 21 w 22"/>
                <a:gd name="T7" fmla="*/ 0 h 19"/>
                <a:gd name="T8" fmla="*/ 19 w 22"/>
                <a:gd name="T9" fmla="*/ 0 h 19"/>
                <a:gd name="T10" fmla="*/ 10 w 22"/>
                <a:gd name="T11" fmla="*/ 3 h 19"/>
                <a:gd name="T12" fmla="*/ 6 w 22"/>
                <a:gd name="T13" fmla="*/ 8 h 19"/>
                <a:gd name="T14" fmla="*/ 5 w 22"/>
                <a:gd name="T15" fmla="*/ 18 h 19"/>
                <a:gd name="T16" fmla="*/ 14 w 22"/>
                <a:gd name="T17" fmla="*/ 9 h 19"/>
                <a:gd name="T18" fmla="*/ 12 w 22"/>
                <a:gd name="T19" fmla="*/ 12 h 19"/>
                <a:gd name="T20" fmla="*/ 8 w 22"/>
                <a:gd name="T21" fmla="*/ 12 h 19"/>
                <a:gd name="T22" fmla="*/ 15 w 22"/>
                <a:gd name="T23" fmla="*/ 8 h 19"/>
                <a:gd name="T24" fmla="*/ 15 w 22"/>
                <a:gd name="T25" fmla="*/ 8 h 19"/>
                <a:gd name="T26" fmla="*/ 9 w 22"/>
                <a:gd name="T27" fmla="*/ 8 h 19"/>
                <a:gd name="T28" fmla="*/ 10 w 22"/>
                <a:gd name="T29" fmla="*/ 8 h 19"/>
                <a:gd name="T30" fmla="*/ 18 w 22"/>
                <a:gd name="T31" fmla="*/ 5 h 19"/>
                <a:gd name="T32" fmla="*/ 14 w 22"/>
                <a:gd name="T33" fmla="*/ 9 h 19"/>
                <a:gd name="T34" fmla="*/ 18 w 22"/>
                <a:gd name="T35" fmla="*/ 4 h 19"/>
                <a:gd name="T36" fmla="*/ 18 w 22"/>
                <a:gd name="T37" fmla="*/ 4 h 19"/>
                <a:gd name="T38" fmla="*/ 18 w 22"/>
                <a:gd name="T39" fmla="*/ 4 h 19"/>
                <a:gd name="T40" fmla="*/ 18 w 22"/>
                <a:gd name="T41" fmla="*/ 4 h 19"/>
                <a:gd name="T42" fmla="*/ 18 w 22"/>
                <a:gd name="T43" fmla="*/ 4 h 19"/>
                <a:gd name="T44" fmla="*/ 11 w 22"/>
                <a:gd name="T45" fmla="*/ 6 h 19"/>
                <a:gd name="T46" fmla="*/ 16 w 22"/>
                <a:gd name="T47" fmla="*/ 5 h 19"/>
                <a:gd name="T48" fmla="*/ 10 w 22"/>
                <a:gd name="T49" fmla="*/ 7 h 19"/>
                <a:gd name="T50" fmla="*/ 11 w 22"/>
                <a:gd name="T51" fmla="*/ 6 h 19"/>
                <a:gd name="T52" fmla="*/ 9 w 22"/>
                <a:gd name="T53" fmla="*/ 9 h 19"/>
                <a:gd name="T54" fmla="*/ 14 w 22"/>
                <a:gd name="T55" fmla="*/ 8 h 19"/>
                <a:gd name="T56" fmla="*/ 7 w 22"/>
                <a:gd name="T57" fmla="*/ 11 h 19"/>
                <a:gd name="T58" fmla="*/ 9 w 22"/>
                <a:gd name="T59" fmla="*/ 9 h 19"/>
                <a:gd name="T60" fmla="*/ 7 w 22"/>
                <a:gd name="T61" fmla="*/ 12 h 19"/>
                <a:gd name="T62" fmla="*/ 7 w 22"/>
                <a:gd name="T63" fmla="*/ 12 h 19"/>
                <a:gd name="T64" fmla="*/ 11 w 22"/>
                <a:gd name="T65" fmla="*/ 13 h 19"/>
                <a:gd name="T66" fmla="*/ 10 w 22"/>
                <a:gd name="T67" fmla="*/ 14 h 19"/>
                <a:gd name="T68" fmla="*/ 7 w 22"/>
                <a:gd name="T69" fmla="*/ 15 h 19"/>
                <a:gd name="T70" fmla="*/ 6 w 22"/>
                <a:gd name="T71" fmla="*/ 15 h 19"/>
                <a:gd name="T72" fmla="*/ 7 w 22"/>
                <a:gd name="T7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" h="19">
                  <a:moveTo>
                    <a:pt x="5" y="18"/>
                  </a:moveTo>
                  <a:cubicBezTo>
                    <a:pt x="9" y="19"/>
                    <a:pt x="13" y="15"/>
                    <a:pt x="16" y="12"/>
                  </a:cubicBezTo>
                  <a:cubicBezTo>
                    <a:pt x="18" y="10"/>
                    <a:pt x="22" y="6"/>
                    <a:pt x="22" y="2"/>
                  </a:cubicBezTo>
                  <a:cubicBezTo>
                    <a:pt x="22" y="1"/>
                    <a:pt x="21" y="0"/>
                    <a:pt x="21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6" y="2"/>
                    <a:pt x="13" y="1"/>
                    <a:pt x="10" y="3"/>
                  </a:cubicBezTo>
                  <a:cubicBezTo>
                    <a:pt x="8" y="4"/>
                    <a:pt x="7" y="7"/>
                    <a:pt x="6" y="8"/>
                  </a:cubicBezTo>
                  <a:cubicBezTo>
                    <a:pt x="4" y="11"/>
                    <a:pt x="0" y="17"/>
                    <a:pt x="5" y="18"/>
                  </a:cubicBezTo>
                  <a:close/>
                  <a:moveTo>
                    <a:pt x="14" y="9"/>
                  </a:moveTo>
                  <a:cubicBezTo>
                    <a:pt x="14" y="10"/>
                    <a:pt x="13" y="11"/>
                    <a:pt x="12" y="12"/>
                  </a:cubicBezTo>
                  <a:cubicBezTo>
                    <a:pt x="11" y="12"/>
                    <a:pt x="9" y="12"/>
                    <a:pt x="8" y="12"/>
                  </a:cubicBezTo>
                  <a:cubicBezTo>
                    <a:pt x="10" y="11"/>
                    <a:pt x="13" y="10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8"/>
                    <a:pt x="11" y="8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2" y="7"/>
                    <a:pt x="15" y="7"/>
                    <a:pt x="18" y="5"/>
                  </a:cubicBezTo>
                  <a:cubicBezTo>
                    <a:pt x="17" y="7"/>
                    <a:pt x="15" y="8"/>
                    <a:pt x="14" y="9"/>
                  </a:cubicBezTo>
                  <a:close/>
                  <a:moveTo>
                    <a:pt x="18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1" y="6"/>
                  </a:moveTo>
                  <a:cubicBezTo>
                    <a:pt x="13" y="6"/>
                    <a:pt x="15" y="5"/>
                    <a:pt x="16" y="5"/>
                  </a:cubicBezTo>
                  <a:cubicBezTo>
                    <a:pt x="15" y="6"/>
                    <a:pt x="12" y="6"/>
                    <a:pt x="10" y="7"/>
                  </a:cubicBezTo>
                  <a:cubicBezTo>
                    <a:pt x="11" y="6"/>
                    <a:pt x="11" y="6"/>
                    <a:pt x="11" y="6"/>
                  </a:cubicBezTo>
                  <a:close/>
                  <a:moveTo>
                    <a:pt x="9" y="9"/>
                  </a:moveTo>
                  <a:cubicBezTo>
                    <a:pt x="11" y="9"/>
                    <a:pt x="12" y="8"/>
                    <a:pt x="14" y="8"/>
                  </a:cubicBezTo>
                  <a:cubicBezTo>
                    <a:pt x="12" y="10"/>
                    <a:pt x="9" y="10"/>
                    <a:pt x="7" y="11"/>
                  </a:cubicBezTo>
                  <a:cubicBezTo>
                    <a:pt x="8" y="10"/>
                    <a:pt x="8" y="9"/>
                    <a:pt x="9" y="9"/>
                  </a:cubicBezTo>
                  <a:close/>
                  <a:moveTo>
                    <a:pt x="7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8" y="13"/>
                    <a:pt x="10" y="12"/>
                    <a:pt x="11" y="13"/>
                  </a:cubicBezTo>
                  <a:cubicBezTo>
                    <a:pt x="11" y="13"/>
                    <a:pt x="10" y="14"/>
                    <a:pt x="10" y="14"/>
                  </a:cubicBezTo>
                  <a:cubicBezTo>
                    <a:pt x="9" y="14"/>
                    <a:pt x="8" y="15"/>
                    <a:pt x="7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5" y="15"/>
                    <a:pt x="6" y="14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6"/>
            <p:cNvSpPr>
              <a:spLocks noEditPoints="1"/>
            </p:cNvSpPr>
            <p:nvPr/>
          </p:nvSpPr>
          <p:spPr bwMode="auto">
            <a:xfrm>
              <a:off x="1545715" y="866819"/>
              <a:ext cx="701163" cy="843222"/>
            </a:xfrm>
            <a:custGeom>
              <a:avLst/>
              <a:gdLst>
                <a:gd name="T0" fmla="*/ 154 w 235"/>
                <a:gd name="T1" fmla="*/ 21 h 280"/>
                <a:gd name="T2" fmla="*/ 185 w 235"/>
                <a:gd name="T3" fmla="*/ 89 h 280"/>
                <a:gd name="T4" fmla="*/ 180 w 235"/>
                <a:gd name="T5" fmla="*/ 108 h 280"/>
                <a:gd name="T6" fmla="*/ 180 w 235"/>
                <a:gd name="T7" fmla="*/ 92 h 280"/>
                <a:gd name="T8" fmla="*/ 124 w 235"/>
                <a:gd name="T9" fmla="*/ 103 h 280"/>
                <a:gd name="T10" fmla="*/ 171 w 235"/>
                <a:gd name="T11" fmla="*/ 98 h 280"/>
                <a:gd name="T12" fmla="*/ 123 w 235"/>
                <a:gd name="T13" fmla="*/ 120 h 280"/>
                <a:gd name="T14" fmla="*/ 171 w 235"/>
                <a:gd name="T15" fmla="*/ 123 h 280"/>
                <a:gd name="T16" fmla="*/ 103 w 235"/>
                <a:gd name="T17" fmla="*/ 155 h 280"/>
                <a:gd name="T18" fmla="*/ 139 w 235"/>
                <a:gd name="T19" fmla="*/ 157 h 280"/>
                <a:gd name="T20" fmla="*/ 128 w 235"/>
                <a:gd name="T21" fmla="*/ 169 h 280"/>
                <a:gd name="T22" fmla="*/ 156 w 235"/>
                <a:gd name="T23" fmla="*/ 144 h 280"/>
                <a:gd name="T24" fmla="*/ 140 w 235"/>
                <a:gd name="T25" fmla="*/ 141 h 280"/>
                <a:gd name="T26" fmla="*/ 165 w 235"/>
                <a:gd name="T27" fmla="*/ 122 h 280"/>
                <a:gd name="T28" fmla="*/ 161 w 235"/>
                <a:gd name="T29" fmla="*/ 117 h 280"/>
                <a:gd name="T30" fmla="*/ 113 w 235"/>
                <a:gd name="T31" fmla="*/ 121 h 280"/>
                <a:gd name="T32" fmla="*/ 119 w 235"/>
                <a:gd name="T33" fmla="*/ 109 h 280"/>
                <a:gd name="T34" fmla="*/ 175 w 235"/>
                <a:gd name="T35" fmla="*/ 82 h 280"/>
                <a:gd name="T36" fmla="*/ 209 w 235"/>
                <a:gd name="T37" fmla="*/ 94 h 280"/>
                <a:gd name="T38" fmla="*/ 214 w 235"/>
                <a:gd name="T39" fmla="*/ 113 h 280"/>
                <a:gd name="T40" fmla="*/ 204 w 235"/>
                <a:gd name="T41" fmla="*/ 89 h 280"/>
                <a:gd name="T42" fmla="*/ 153 w 235"/>
                <a:gd name="T43" fmla="*/ 83 h 280"/>
                <a:gd name="T44" fmla="*/ 87 w 235"/>
                <a:gd name="T45" fmla="*/ 65 h 280"/>
                <a:gd name="T46" fmla="*/ 95 w 235"/>
                <a:gd name="T47" fmla="*/ 61 h 280"/>
                <a:gd name="T48" fmla="*/ 164 w 235"/>
                <a:gd name="T49" fmla="*/ 41 h 280"/>
                <a:gd name="T50" fmla="*/ 172 w 235"/>
                <a:gd name="T51" fmla="*/ 50 h 280"/>
                <a:gd name="T52" fmla="*/ 169 w 235"/>
                <a:gd name="T53" fmla="*/ 59 h 280"/>
                <a:gd name="T54" fmla="*/ 168 w 235"/>
                <a:gd name="T55" fmla="*/ 73 h 280"/>
                <a:gd name="T56" fmla="*/ 155 w 235"/>
                <a:gd name="T57" fmla="*/ 70 h 280"/>
                <a:gd name="T58" fmla="*/ 147 w 235"/>
                <a:gd name="T59" fmla="*/ 63 h 280"/>
                <a:gd name="T60" fmla="*/ 128 w 235"/>
                <a:gd name="T61" fmla="*/ 60 h 280"/>
                <a:gd name="T62" fmla="*/ 95 w 235"/>
                <a:gd name="T63" fmla="*/ 88 h 280"/>
                <a:gd name="T64" fmla="*/ 107 w 235"/>
                <a:gd name="T65" fmla="*/ 94 h 280"/>
                <a:gd name="T66" fmla="*/ 182 w 235"/>
                <a:gd name="T67" fmla="*/ 61 h 280"/>
                <a:gd name="T68" fmla="*/ 168 w 235"/>
                <a:gd name="T69" fmla="*/ 44 h 280"/>
                <a:gd name="T70" fmla="*/ 166 w 235"/>
                <a:gd name="T71" fmla="*/ 31 h 280"/>
                <a:gd name="T72" fmla="*/ 144 w 235"/>
                <a:gd name="T73" fmla="*/ 35 h 280"/>
                <a:gd name="T74" fmla="*/ 138 w 235"/>
                <a:gd name="T75" fmla="*/ 34 h 280"/>
                <a:gd name="T76" fmla="*/ 125 w 235"/>
                <a:gd name="T77" fmla="*/ 38 h 280"/>
                <a:gd name="T78" fmla="*/ 148 w 235"/>
                <a:gd name="T79" fmla="*/ 37 h 280"/>
                <a:gd name="T80" fmla="*/ 14 w 235"/>
                <a:gd name="T81" fmla="*/ 127 h 280"/>
                <a:gd name="T82" fmla="*/ 15 w 235"/>
                <a:gd name="T83" fmla="*/ 129 h 280"/>
                <a:gd name="T84" fmla="*/ 25 w 235"/>
                <a:gd name="T85" fmla="*/ 63 h 280"/>
                <a:gd name="T86" fmla="*/ 20 w 235"/>
                <a:gd name="T87" fmla="*/ 87 h 280"/>
                <a:gd name="T88" fmla="*/ 31 w 235"/>
                <a:gd name="T89" fmla="*/ 104 h 280"/>
                <a:gd name="T90" fmla="*/ 29 w 235"/>
                <a:gd name="T91" fmla="*/ 113 h 280"/>
                <a:gd name="T92" fmla="*/ 13 w 235"/>
                <a:gd name="T93" fmla="*/ 102 h 280"/>
                <a:gd name="T94" fmla="*/ 18 w 235"/>
                <a:gd name="T95" fmla="*/ 76 h 280"/>
                <a:gd name="T96" fmla="*/ 23 w 235"/>
                <a:gd name="T97" fmla="*/ 122 h 280"/>
                <a:gd name="T98" fmla="*/ 167 w 235"/>
                <a:gd name="T99" fmla="*/ 52 h 280"/>
                <a:gd name="T100" fmla="*/ 174 w 235"/>
                <a:gd name="T101" fmla="*/ 100 h 280"/>
                <a:gd name="T102" fmla="*/ 120 w 235"/>
                <a:gd name="T103" fmla="*/ 230 h 280"/>
                <a:gd name="T104" fmla="*/ 119 w 235"/>
                <a:gd name="T105" fmla="*/ 256 h 280"/>
                <a:gd name="T106" fmla="*/ 176 w 235"/>
                <a:gd name="T107" fmla="*/ 263 h 280"/>
                <a:gd name="T108" fmla="*/ 168 w 235"/>
                <a:gd name="T109" fmla="*/ 258 h 280"/>
                <a:gd name="T110" fmla="*/ 132 w 235"/>
                <a:gd name="T111" fmla="*/ 261 h 280"/>
                <a:gd name="T112" fmla="*/ 111 w 235"/>
                <a:gd name="T113" fmla="*/ 234 h 280"/>
                <a:gd name="T114" fmla="*/ 102 w 235"/>
                <a:gd name="T115" fmla="*/ 239 h 280"/>
                <a:gd name="T116" fmla="*/ 103 w 235"/>
                <a:gd name="T117" fmla="*/ 248 h 280"/>
                <a:gd name="T118" fmla="*/ 77 w 235"/>
                <a:gd name="T119" fmla="*/ 275 h 280"/>
                <a:gd name="T120" fmla="*/ 176 w 235"/>
                <a:gd name="T121" fmla="*/ 263 h 280"/>
                <a:gd name="T122" fmla="*/ 111 w 235"/>
                <a:gd name="T123" fmla="*/ 228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5" h="280">
                  <a:moveTo>
                    <a:pt x="205" y="44"/>
                  </a:moveTo>
                  <a:cubicBezTo>
                    <a:pt x="195" y="29"/>
                    <a:pt x="180" y="19"/>
                    <a:pt x="163" y="11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3" y="8"/>
                    <a:pt x="162" y="6"/>
                    <a:pt x="160" y="5"/>
                  </a:cubicBezTo>
                  <a:cubicBezTo>
                    <a:pt x="151" y="0"/>
                    <a:pt x="150" y="12"/>
                    <a:pt x="147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06" y="4"/>
                    <a:pt x="59" y="16"/>
                    <a:pt x="31" y="49"/>
                  </a:cubicBezTo>
                  <a:cubicBezTo>
                    <a:pt x="3" y="81"/>
                    <a:pt x="0" y="128"/>
                    <a:pt x="23" y="164"/>
                  </a:cubicBezTo>
                  <a:cubicBezTo>
                    <a:pt x="34" y="181"/>
                    <a:pt x="50" y="194"/>
                    <a:pt x="68" y="202"/>
                  </a:cubicBezTo>
                  <a:cubicBezTo>
                    <a:pt x="66" y="207"/>
                    <a:pt x="55" y="217"/>
                    <a:pt x="61" y="222"/>
                  </a:cubicBezTo>
                  <a:cubicBezTo>
                    <a:pt x="66" y="225"/>
                    <a:pt x="70" y="221"/>
                    <a:pt x="73" y="215"/>
                  </a:cubicBezTo>
                  <a:cubicBezTo>
                    <a:pt x="82" y="220"/>
                    <a:pt x="94" y="221"/>
                    <a:pt x="104" y="222"/>
                  </a:cubicBezTo>
                  <a:cubicBezTo>
                    <a:pt x="103" y="229"/>
                    <a:pt x="98" y="236"/>
                    <a:pt x="100" y="244"/>
                  </a:cubicBezTo>
                  <a:cubicBezTo>
                    <a:pt x="100" y="244"/>
                    <a:pt x="100" y="244"/>
                    <a:pt x="100" y="244"/>
                  </a:cubicBezTo>
                  <a:cubicBezTo>
                    <a:pt x="94" y="246"/>
                    <a:pt x="87" y="246"/>
                    <a:pt x="81" y="248"/>
                  </a:cubicBezTo>
                  <a:cubicBezTo>
                    <a:pt x="72" y="250"/>
                    <a:pt x="62" y="253"/>
                    <a:pt x="54" y="259"/>
                  </a:cubicBezTo>
                  <a:cubicBezTo>
                    <a:pt x="51" y="261"/>
                    <a:pt x="42" y="267"/>
                    <a:pt x="45" y="271"/>
                  </a:cubicBezTo>
                  <a:cubicBezTo>
                    <a:pt x="48" y="275"/>
                    <a:pt x="57" y="276"/>
                    <a:pt x="61" y="276"/>
                  </a:cubicBezTo>
                  <a:cubicBezTo>
                    <a:pt x="78" y="279"/>
                    <a:pt x="96" y="279"/>
                    <a:pt x="114" y="280"/>
                  </a:cubicBezTo>
                  <a:cubicBezTo>
                    <a:pt x="132" y="280"/>
                    <a:pt x="150" y="280"/>
                    <a:pt x="168" y="277"/>
                  </a:cubicBezTo>
                  <a:cubicBezTo>
                    <a:pt x="172" y="276"/>
                    <a:pt x="178" y="275"/>
                    <a:pt x="182" y="272"/>
                  </a:cubicBezTo>
                  <a:cubicBezTo>
                    <a:pt x="186" y="268"/>
                    <a:pt x="182" y="264"/>
                    <a:pt x="179" y="262"/>
                  </a:cubicBezTo>
                  <a:cubicBezTo>
                    <a:pt x="164" y="250"/>
                    <a:pt x="142" y="247"/>
                    <a:pt x="124" y="244"/>
                  </a:cubicBezTo>
                  <a:cubicBezTo>
                    <a:pt x="125" y="236"/>
                    <a:pt x="123" y="229"/>
                    <a:pt x="121" y="222"/>
                  </a:cubicBezTo>
                  <a:cubicBezTo>
                    <a:pt x="128" y="222"/>
                    <a:pt x="135" y="221"/>
                    <a:pt x="141" y="219"/>
                  </a:cubicBezTo>
                  <a:cubicBezTo>
                    <a:pt x="158" y="216"/>
                    <a:pt x="173" y="209"/>
                    <a:pt x="187" y="199"/>
                  </a:cubicBezTo>
                  <a:cubicBezTo>
                    <a:pt x="219" y="176"/>
                    <a:pt x="235" y="133"/>
                    <a:pt x="228" y="95"/>
                  </a:cubicBezTo>
                  <a:cubicBezTo>
                    <a:pt x="224" y="77"/>
                    <a:pt x="216" y="59"/>
                    <a:pt x="205" y="44"/>
                  </a:cubicBezTo>
                  <a:close/>
                  <a:moveTo>
                    <a:pt x="157" y="7"/>
                  </a:moveTo>
                  <a:cubicBezTo>
                    <a:pt x="164" y="9"/>
                    <a:pt x="156" y="18"/>
                    <a:pt x="154" y="21"/>
                  </a:cubicBezTo>
                  <a:cubicBezTo>
                    <a:pt x="153" y="20"/>
                    <a:pt x="151" y="19"/>
                    <a:pt x="150" y="19"/>
                  </a:cubicBezTo>
                  <a:cubicBezTo>
                    <a:pt x="151" y="16"/>
                    <a:pt x="152" y="6"/>
                    <a:pt x="157" y="7"/>
                  </a:cubicBezTo>
                  <a:close/>
                  <a:moveTo>
                    <a:pt x="176" y="85"/>
                  </a:moveTo>
                  <a:cubicBezTo>
                    <a:pt x="178" y="85"/>
                    <a:pt x="185" y="83"/>
                    <a:pt x="182" y="85"/>
                  </a:cubicBezTo>
                  <a:cubicBezTo>
                    <a:pt x="180" y="85"/>
                    <a:pt x="178" y="86"/>
                    <a:pt x="177" y="87"/>
                  </a:cubicBezTo>
                  <a:cubicBezTo>
                    <a:pt x="177" y="86"/>
                    <a:pt x="176" y="85"/>
                    <a:pt x="176" y="85"/>
                  </a:cubicBezTo>
                  <a:close/>
                  <a:moveTo>
                    <a:pt x="178" y="100"/>
                  </a:moveTo>
                  <a:cubicBezTo>
                    <a:pt x="180" y="100"/>
                    <a:pt x="182" y="100"/>
                    <a:pt x="183" y="100"/>
                  </a:cubicBezTo>
                  <a:cubicBezTo>
                    <a:pt x="185" y="100"/>
                    <a:pt x="186" y="99"/>
                    <a:pt x="188" y="99"/>
                  </a:cubicBezTo>
                  <a:cubicBezTo>
                    <a:pt x="189" y="99"/>
                    <a:pt x="194" y="98"/>
                    <a:pt x="190" y="100"/>
                  </a:cubicBezTo>
                  <a:cubicBezTo>
                    <a:pt x="186" y="101"/>
                    <a:pt x="181" y="100"/>
                    <a:pt x="178" y="102"/>
                  </a:cubicBezTo>
                  <a:cubicBezTo>
                    <a:pt x="178" y="101"/>
                    <a:pt x="178" y="101"/>
                    <a:pt x="178" y="100"/>
                  </a:cubicBezTo>
                  <a:close/>
                  <a:moveTo>
                    <a:pt x="178" y="98"/>
                  </a:moveTo>
                  <a:cubicBezTo>
                    <a:pt x="179" y="97"/>
                    <a:pt x="181" y="97"/>
                    <a:pt x="182" y="97"/>
                  </a:cubicBezTo>
                  <a:cubicBezTo>
                    <a:pt x="184" y="96"/>
                    <a:pt x="187" y="96"/>
                    <a:pt x="188" y="95"/>
                  </a:cubicBezTo>
                  <a:cubicBezTo>
                    <a:pt x="185" y="97"/>
                    <a:pt x="182" y="98"/>
                    <a:pt x="178" y="99"/>
                  </a:cubicBezTo>
                  <a:cubicBezTo>
                    <a:pt x="178" y="99"/>
                    <a:pt x="178" y="99"/>
                    <a:pt x="178" y="98"/>
                  </a:cubicBezTo>
                  <a:cubicBezTo>
                    <a:pt x="178" y="98"/>
                    <a:pt x="178" y="98"/>
                    <a:pt x="178" y="98"/>
                  </a:cubicBezTo>
                  <a:close/>
                  <a:moveTo>
                    <a:pt x="178" y="94"/>
                  </a:moveTo>
                  <a:cubicBezTo>
                    <a:pt x="181" y="94"/>
                    <a:pt x="184" y="93"/>
                    <a:pt x="187" y="93"/>
                  </a:cubicBezTo>
                  <a:cubicBezTo>
                    <a:pt x="184" y="94"/>
                    <a:pt x="181" y="95"/>
                    <a:pt x="178" y="97"/>
                  </a:cubicBezTo>
                  <a:cubicBezTo>
                    <a:pt x="178" y="96"/>
                    <a:pt x="178" y="95"/>
                    <a:pt x="178" y="94"/>
                  </a:cubicBezTo>
                  <a:close/>
                  <a:moveTo>
                    <a:pt x="178" y="92"/>
                  </a:moveTo>
                  <a:cubicBezTo>
                    <a:pt x="178" y="92"/>
                    <a:pt x="178" y="91"/>
                    <a:pt x="178" y="91"/>
                  </a:cubicBezTo>
                  <a:cubicBezTo>
                    <a:pt x="179" y="91"/>
                    <a:pt x="179" y="91"/>
                    <a:pt x="180" y="90"/>
                  </a:cubicBezTo>
                  <a:cubicBezTo>
                    <a:pt x="180" y="90"/>
                    <a:pt x="185" y="90"/>
                    <a:pt x="183" y="91"/>
                  </a:cubicBezTo>
                  <a:cubicBezTo>
                    <a:pt x="182" y="91"/>
                    <a:pt x="180" y="92"/>
                    <a:pt x="178" y="92"/>
                  </a:cubicBezTo>
                  <a:close/>
                  <a:moveTo>
                    <a:pt x="177" y="90"/>
                  </a:moveTo>
                  <a:cubicBezTo>
                    <a:pt x="180" y="90"/>
                    <a:pt x="183" y="88"/>
                    <a:pt x="185" y="87"/>
                  </a:cubicBezTo>
                  <a:cubicBezTo>
                    <a:pt x="185" y="88"/>
                    <a:pt x="185" y="88"/>
                    <a:pt x="185" y="89"/>
                  </a:cubicBezTo>
                  <a:cubicBezTo>
                    <a:pt x="183" y="89"/>
                    <a:pt x="180" y="90"/>
                    <a:pt x="177" y="90"/>
                  </a:cubicBezTo>
                  <a:close/>
                  <a:moveTo>
                    <a:pt x="185" y="86"/>
                  </a:moveTo>
                  <a:cubicBezTo>
                    <a:pt x="185" y="86"/>
                    <a:pt x="185" y="86"/>
                    <a:pt x="185" y="87"/>
                  </a:cubicBezTo>
                  <a:cubicBezTo>
                    <a:pt x="183" y="86"/>
                    <a:pt x="181" y="87"/>
                    <a:pt x="179" y="87"/>
                  </a:cubicBezTo>
                  <a:cubicBezTo>
                    <a:pt x="174" y="88"/>
                    <a:pt x="180" y="86"/>
                    <a:pt x="181" y="86"/>
                  </a:cubicBezTo>
                  <a:cubicBezTo>
                    <a:pt x="182" y="85"/>
                    <a:pt x="184" y="85"/>
                    <a:pt x="185" y="84"/>
                  </a:cubicBezTo>
                  <a:cubicBezTo>
                    <a:pt x="185" y="84"/>
                    <a:pt x="185" y="84"/>
                    <a:pt x="185" y="84"/>
                  </a:cubicBezTo>
                  <a:cubicBezTo>
                    <a:pt x="185" y="84"/>
                    <a:pt x="185" y="85"/>
                    <a:pt x="185" y="86"/>
                  </a:cubicBezTo>
                  <a:close/>
                  <a:moveTo>
                    <a:pt x="182" y="87"/>
                  </a:moveTo>
                  <a:cubicBezTo>
                    <a:pt x="184" y="87"/>
                    <a:pt x="180" y="88"/>
                    <a:pt x="180" y="88"/>
                  </a:cubicBezTo>
                  <a:cubicBezTo>
                    <a:pt x="179" y="89"/>
                    <a:pt x="178" y="89"/>
                    <a:pt x="177" y="89"/>
                  </a:cubicBezTo>
                  <a:cubicBezTo>
                    <a:pt x="177" y="89"/>
                    <a:pt x="177" y="88"/>
                    <a:pt x="177" y="88"/>
                  </a:cubicBezTo>
                  <a:cubicBezTo>
                    <a:pt x="179" y="88"/>
                    <a:pt x="180" y="88"/>
                    <a:pt x="182" y="87"/>
                  </a:cubicBezTo>
                  <a:close/>
                  <a:moveTo>
                    <a:pt x="178" y="104"/>
                  </a:moveTo>
                  <a:cubicBezTo>
                    <a:pt x="182" y="105"/>
                    <a:pt x="186" y="103"/>
                    <a:pt x="190" y="103"/>
                  </a:cubicBezTo>
                  <a:cubicBezTo>
                    <a:pt x="194" y="102"/>
                    <a:pt x="192" y="103"/>
                    <a:pt x="190" y="104"/>
                  </a:cubicBezTo>
                  <a:cubicBezTo>
                    <a:pt x="189" y="105"/>
                    <a:pt x="187" y="105"/>
                    <a:pt x="185" y="106"/>
                  </a:cubicBezTo>
                  <a:cubicBezTo>
                    <a:pt x="183" y="106"/>
                    <a:pt x="181" y="107"/>
                    <a:pt x="179" y="107"/>
                  </a:cubicBezTo>
                  <a:cubicBezTo>
                    <a:pt x="178" y="106"/>
                    <a:pt x="178" y="105"/>
                    <a:pt x="178" y="104"/>
                  </a:cubicBezTo>
                  <a:close/>
                  <a:moveTo>
                    <a:pt x="192" y="108"/>
                  </a:moveTo>
                  <a:cubicBezTo>
                    <a:pt x="191" y="108"/>
                    <a:pt x="189" y="109"/>
                    <a:pt x="188" y="109"/>
                  </a:cubicBezTo>
                  <a:cubicBezTo>
                    <a:pt x="186" y="109"/>
                    <a:pt x="185" y="110"/>
                    <a:pt x="184" y="110"/>
                  </a:cubicBezTo>
                  <a:cubicBezTo>
                    <a:pt x="182" y="110"/>
                    <a:pt x="181" y="109"/>
                    <a:pt x="180" y="109"/>
                  </a:cubicBezTo>
                  <a:cubicBezTo>
                    <a:pt x="182" y="109"/>
                    <a:pt x="184" y="108"/>
                    <a:pt x="186" y="108"/>
                  </a:cubicBezTo>
                  <a:cubicBezTo>
                    <a:pt x="187" y="108"/>
                    <a:pt x="188" y="107"/>
                    <a:pt x="189" y="107"/>
                  </a:cubicBezTo>
                  <a:cubicBezTo>
                    <a:pt x="189" y="107"/>
                    <a:pt x="194" y="106"/>
                    <a:pt x="192" y="108"/>
                  </a:cubicBezTo>
                  <a:close/>
                  <a:moveTo>
                    <a:pt x="194" y="106"/>
                  </a:moveTo>
                  <a:cubicBezTo>
                    <a:pt x="194" y="106"/>
                    <a:pt x="194" y="106"/>
                    <a:pt x="194" y="106"/>
                  </a:cubicBezTo>
                  <a:cubicBezTo>
                    <a:pt x="191" y="106"/>
                    <a:pt x="188" y="107"/>
                    <a:pt x="185" y="107"/>
                  </a:cubicBezTo>
                  <a:cubicBezTo>
                    <a:pt x="183" y="108"/>
                    <a:pt x="181" y="108"/>
                    <a:pt x="180" y="108"/>
                  </a:cubicBezTo>
                  <a:cubicBezTo>
                    <a:pt x="180" y="108"/>
                    <a:pt x="179" y="108"/>
                    <a:pt x="179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80" y="108"/>
                    <a:pt x="181" y="107"/>
                    <a:pt x="181" y="107"/>
                  </a:cubicBezTo>
                  <a:cubicBezTo>
                    <a:pt x="186" y="106"/>
                    <a:pt x="190" y="105"/>
                    <a:pt x="194" y="102"/>
                  </a:cubicBezTo>
                  <a:cubicBezTo>
                    <a:pt x="194" y="102"/>
                    <a:pt x="194" y="102"/>
                    <a:pt x="194" y="102"/>
                  </a:cubicBezTo>
                  <a:cubicBezTo>
                    <a:pt x="194" y="102"/>
                    <a:pt x="194" y="103"/>
                    <a:pt x="194" y="103"/>
                  </a:cubicBezTo>
                  <a:cubicBezTo>
                    <a:pt x="195" y="104"/>
                    <a:pt x="195" y="105"/>
                    <a:pt x="194" y="106"/>
                  </a:cubicBezTo>
                  <a:close/>
                  <a:moveTo>
                    <a:pt x="193" y="102"/>
                  </a:moveTo>
                  <a:cubicBezTo>
                    <a:pt x="191" y="102"/>
                    <a:pt x="188" y="102"/>
                    <a:pt x="185" y="103"/>
                  </a:cubicBezTo>
                  <a:cubicBezTo>
                    <a:pt x="184" y="103"/>
                    <a:pt x="182" y="103"/>
                    <a:pt x="180" y="104"/>
                  </a:cubicBezTo>
                  <a:cubicBezTo>
                    <a:pt x="179" y="104"/>
                    <a:pt x="178" y="104"/>
                    <a:pt x="178" y="104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9" y="102"/>
                    <a:pt x="180" y="102"/>
                    <a:pt x="181" y="102"/>
                  </a:cubicBezTo>
                  <a:cubicBezTo>
                    <a:pt x="184" y="101"/>
                    <a:pt x="189" y="101"/>
                    <a:pt x="192" y="99"/>
                  </a:cubicBezTo>
                  <a:cubicBezTo>
                    <a:pt x="193" y="100"/>
                    <a:pt x="193" y="101"/>
                    <a:pt x="194" y="102"/>
                  </a:cubicBezTo>
                  <a:cubicBezTo>
                    <a:pt x="194" y="102"/>
                    <a:pt x="194" y="102"/>
                    <a:pt x="193" y="102"/>
                  </a:cubicBezTo>
                  <a:close/>
                  <a:moveTo>
                    <a:pt x="179" y="100"/>
                  </a:moveTo>
                  <a:cubicBezTo>
                    <a:pt x="178" y="100"/>
                    <a:pt x="178" y="100"/>
                    <a:pt x="180" y="99"/>
                  </a:cubicBezTo>
                  <a:cubicBezTo>
                    <a:pt x="181" y="99"/>
                    <a:pt x="183" y="98"/>
                    <a:pt x="184" y="98"/>
                  </a:cubicBezTo>
                  <a:cubicBezTo>
                    <a:pt x="186" y="97"/>
                    <a:pt x="188" y="97"/>
                    <a:pt x="190" y="96"/>
                  </a:cubicBezTo>
                  <a:cubicBezTo>
                    <a:pt x="190" y="96"/>
                    <a:pt x="190" y="96"/>
                    <a:pt x="190" y="96"/>
                  </a:cubicBezTo>
                  <a:cubicBezTo>
                    <a:pt x="190" y="97"/>
                    <a:pt x="191" y="97"/>
                    <a:pt x="191" y="98"/>
                  </a:cubicBezTo>
                  <a:cubicBezTo>
                    <a:pt x="187" y="98"/>
                    <a:pt x="183" y="99"/>
                    <a:pt x="179" y="100"/>
                  </a:cubicBezTo>
                  <a:close/>
                  <a:moveTo>
                    <a:pt x="180" y="97"/>
                  </a:moveTo>
                  <a:cubicBezTo>
                    <a:pt x="176" y="98"/>
                    <a:pt x="180" y="96"/>
                    <a:pt x="181" y="96"/>
                  </a:cubicBezTo>
                  <a:cubicBezTo>
                    <a:pt x="183" y="95"/>
                    <a:pt x="186" y="94"/>
                    <a:pt x="188" y="93"/>
                  </a:cubicBezTo>
                  <a:cubicBezTo>
                    <a:pt x="188" y="94"/>
                    <a:pt x="189" y="94"/>
                    <a:pt x="189" y="95"/>
                  </a:cubicBezTo>
                  <a:cubicBezTo>
                    <a:pt x="186" y="95"/>
                    <a:pt x="183" y="96"/>
                    <a:pt x="180" y="97"/>
                  </a:cubicBezTo>
                  <a:close/>
                  <a:moveTo>
                    <a:pt x="182" y="93"/>
                  </a:moveTo>
                  <a:cubicBezTo>
                    <a:pt x="180" y="93"/>
                    <a:pt x="177" y="93"/>
                    <a:pt x="180" y="92"/>
                  </a:cubicBezTo>
                  <a:cubicBezTo>
                    <a:pt x="182" y="92"/>
                    <a:pt x="184" y="91"/>
                    <a:pt x="186" y="90"/>
                  </a:cubicBezTo>
                  <a:cubicBezTo>
                    <a:pt x="186" y="91"/>
                    <a:pt x="187" y="92"/>
                    <a:pt x="187" y="92"/>
                  </a:cubicBezTo>
                  <a:cubicBezTo>
                    <a:pt x="185" y="92"/>
                    <a:pt x="184" y="93"/>
                    <a:pt x="182" y="93"/>
                  </a:cubicBezTo>
                  <a:close/>
                  <a:moveTo>
                    <a:pt x="185" y="84"/>
                  </a:moveTo>
                  <a:cubicBezTo>
                    <a:pt x="185" y="83"/>
                    <a:pt x="185" y="83"/>
                    <a:pt x="185" y="83"/>
                  </a:cubicBezTo>
                  <a:cubicBezTo>
                    <a:pt x="182" y="83"/>
                    <a:pt x="179" y="84"/>
                    <a:pt x="176" y="84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4"/>
                    <a:pt x="175" y="83"/>
                    <a:pt x="175" y="83"/>
                  </a:cubicBezTo>
                  <a:cubicBezTo>
                    <a:pt x="183" y="82"/>
                    <a:pt x="190" y="80"/>
                    <a:pt x="198" y="79"/>
                  </a:cubicBezTo>
                  <a:cubicBezTo>
                    <a:pt x="199" y="79"/>
                    <a:pt x="200" y="78"/>
                    <a:pt x="201" y="78"/>
                  </a:cubicBezTo>
                  <a:cubicBezTo>
                    <a:pt x="203" y="78"/>
                    <a:pt x="207" y="76"/>
                    <a:pt x="203" y="78"/>
                  </a:cubicBezTo>
                  <a:cubicBezTo>
                    <a:pt x="199" y="79"/>
                    <a:pt x="195" y="80"/>
                    <a:pt x="191" y="82"/>
                  </a:cubicBezTo>
                  <a:cubicBezTo>
                    <a:pt x="191" y="82"/>
                    <a:pt x="190" y="81"/>
                    <a:pt x="190" y="81"/>
                  </a:cubicBezTo>
                  <a:cubicBezTo>
                    <a:pt x="187" y="81"/>
                    <a:pt x="186" y="82"/>
                    <a:pt x="185" y="84"/>
                  </a:cubicBezTo>
                  <a:close/>
                  <a:moveTo>
                    <a:pt x="167" y="90"/>
                  </a:moveTo>
                  <a:cubicBezTo>
                    <a:pt x="167" y="89"/>
                    <a:pt x="167" y="89"/>
                    <a:pt x="167" y="89"/>
                  </a:cubicBezTo>
                  <a:cubicBezTo>
                    <a:pt x="167" y="90"/>
                    <a:pt x="167" y="90"/>
                    <a:pt x="168" y="91"/>
                  </a:cubicBezTo>
                  <a:cubicBezTo>
                    <a:pt x="168" y="91"/>
                    <a:pt x="168" y="92"/>
                    <a:pt x="168" y="92"/>
                  </a:cubicBezTo>
                  <a:cubicBezTo>
                    <a:pt x="166" y="92"/>
                    <a:pt x="164" y="93"/>
                    <a:pt x="162" y="94"/>
                  </a:cubicBezTo>
                  <a:cubicBezTo>
                    <a:pt x="157" y="96"/>
                    <a:pt x="151" y="98"/>
                    <a:pt x="145" y="99"/>
                  </a:cubicBezTo>
                  <a:cubicBezTo>
                    <a:pt x="139" y="101"/>
                    <a:pt x="132" y="101"/>
                    <a:pt x="126" y="104"/>
                  </a:cubicBezTo>
                  <a:cubicBezTo>
                    <a:pt x="124" y="105"/>
                    <a:pt x="121" y="106"/>
                    <a:pt x="119" y="107"/>
                  </a:cubicBezTo>
                  <a:cubicBezTo>
                    <a:pt x="119" y="107"/>
                    <a:pt x="116" y="107"/>
                    <a:pt x="115" y="107"/>
                  </a:cubicBezTo>
                  <a:cubicBezTo>
                    <a:pt x="115" y="107"/>
                    <a:pt x="115" y="107"/>
                    <a:pt x="115" y="107"/>
                  </a:cubicBezTo>
                  <a:cubicBezTo>
                    <a:pt x="117" y="106"/>
                    <a:pt x="119" y="105"/>
                    <a:pt x="121" y="105"/>
                  </a:cubicBezTo>
                  <a:cubicBezTo>
                    <a:pt x="131" y="102"/>
                    <a:pt x="140" y="99"/>
                    <a:pt x="149" y="95"/>
                  </a:cubicBezTo>
                  <a:cubicBezTo>
                    <a:pt x="155" y="94"/>
                    <a:pt x="161" y="92"/>
                    <a:pt x="167" y="90"/>
                  </a:cubicBezTo>
                  <a:close/>
                  <a:moveTo>
                    <a:pt x="139" y="98"/>
                  </a:moveTo>
                  <a:cubicBezTo>
                    <a:pt x="134" y="100"/>
                    <a:pt x="129" y="101"/>
                    <a:pt x="124" y="103"/>
                  </a:cubicBezTo>
                  <a:cubicBezTo>
                    <a:pt x="121" y="104"/>
                    <a:pt x="118" y="105"/>
                    <a:pt x="115" y="106"/>
                  </a:cubicBezTo>
                  <a:cubicBezTo>
                    <a:pt x="116" y="105"/>
                    <a:pt x="116" y="104"/>
                    <a:pt x="115" y="103"/>
                  </a:cubicBezTo>
                  <a:cubicBezTo>
                    <a:pt x="123" y="103"/>
                    <a:pt x="131" y="100"/>
                    <a:pt x="139" y="98"/>
                  </a:cubicBezTo>
                  <a:cubicBezTo>
                    <a:pt x="141" y="98"/>
                    <a:pt x="143" y="97"/>
                    <a:pt x="144" y="97"/>
                  </a:cubicBezTo>
                  <a:cubicBezTo>
                    <a:pt x="143" y="97"/>
                    <a:pt x="141" y="98"/>
                    <a:pt x="139" y="98"/>
                  </a:cubicBezTo>
                  <a:close/>
                  <a:moveTo>
                    <a:pt x="114" y="100"/>
                  </a:moveTo>
                  <a:cubicBezTo>
                    <a:pt x="122" y="96"/>
                    <a:pt x="131" y="95"/>
                    <a:pt x="140" y="93"/>
                  </a:cubicBezTo>
                  <a:cubicBezTo>
                    <a:pt x="147" y="91"/>
                    <a:pt x="158" y="89"/>
                    <a:pt x="165" y="85"/>
                  </a:cubicBezTo>
                  <a:cubicBezTo>
                    <a:pt x="157" y="90"/>
                    <a:pt x="146" y="92"/>
                    <a:pt x="137" y="96"/>
                  </a:cubicBezTo>
                  <a:cubicBezTo>
                    <a:pt x="132" y="97"/>
                    <a:pt x="128" y="99"/>
                    <a:pt x="123" y="100"/>
                  </a:cubicBezTo>
                  <a:cubicBezTo>
                    <a:pt x="120" y="101"/>
                    <a:pt x="118" y="101"/>
                    <a:pt x="115" y="102"/>
                  </a:cubicBezTo>
                  <a:cubicBezTo>
                    <a:pt x="115" y="101"/>
                    <a:pt x="115" y="100"/>
                    <a:pt x="114" y="100"/>
                  </a:cubicBezTo>
                  <a:close/>
                  <a:moveTo>
                    <a:pt x="115" y="108"/>
                  </a:moveTo>
                  <a:cubicBezTo>
                    <a:pt x="118" y="108"/>
                    <a:pt x="121" y="107"/>
                    <a:pt x="124" y="105"/>
                  </a:cubicBezTo>
                  <a:cubicBezTo>
                    <a:pt x="128" y="104"/>
                    <a:pt x="132" y="103"/>
                    <a:pt x="137" y="102"/>
                  </a:cubicBezTo>
                  <a:cubicBezTo>
                    <a:pt x="144" y="100"/>
                    <a:pt x="151" y="98"/>
                    <a:pt x="158" y="96"/>
                  </a:cubicBezTo>
                  <a:cubicBezTo>
                    <a:pt x="153" y="98"/>
                    <a:pt x="147" y="99"/>
                    <a:pt x="141" y="101"/>
                  </a:cubicBezTo>
                  <a:cubicBezTo>
                    <a:pt x="136" y="103"/>
                    <a:pt x="131" y="104"/>
                    <a:pt x="126" y="106"/>
                  </a:cubicBezTo>
                  <a:cubicBezTo>
                    <a:pt x="122" y="107"/>
                    <a:pt x="118" y="108"/>
                    <a:pt x="115" y="110"/>
                  </a:cubicBezTo>
                  <a:cubicBezTo>
                    <a:pt x="115" y="109"/>
                    <a:pt x="115" y="108"/>
                    <a:pt x="115" y="108"/>
                  </a:cubicBezTo>
                  <a:close/>
                  <a:moveTo>
                    <a:pt x="114" y="111"/>
                  </a:moveTo>
                  <a:cubicBezTo>
                    <a:pt x="118" y="111"/>
                    <a:pt x="121" y="110"/>
                    <a:pt x="125" y="109"/>
                  </a:cubicBezTo>
                  <a:cubicBezTo>
                    <a:pt x="129" y="107"/>
                    <a:pt x="132" y="106"/>
                    <a:pt x="136" y="105"/>
                  </a:cubicBezTo>
                  <a:cubicBezTo>
                    <a:pt x="133" y="107"/>
                    <a:pt x="129" y="108"/>
                    <a:pt x="125" y="110"/>
                  </a:cubicBezTo>
                  <a:cubicBezTo>
                    <a:pt x="121" y="111"/>
                    <a:pt x="117" y="112"/>
                    <a:pt x="113" y="113"/>
                  </a:cubicBezTo>
                  <a:cubicBezTo>
                    <a:pt x="113" y="113"/>
                    <a:pt x="114" y="112"/>
                    <a:pt x="114" y="111"/>
                  </a:cubicBezTo>
                  <a:close/>
                  <a:moveTo>
                    <a:pt x="112" y="115"/>
                  </a:moveTo>
                  <a:cubicBezTo>
                    <a:pt x="116" y="115"/>
                    <a:pt x="120" y="114"/>
                    <a:pt x="123" y="113"/>
                  </a:cubicBezTo>
                  <a:cubicBezTo>
                    <a:pt x="128" y="111"/>
                    <a:pt x="133" y="110"/>
                    <a:pt x="138" y="109"/>
                  </a:cubicBezTo>
                  <a:cubicBezTo>
                    <a:pt x="149" y="105"/>
                    <a:pt x="160" y="102"/>
                    <a:pt x="171" y="98"/>
                  </a:cubicBezTo>
                  <a:cubicBezTo>
                    <a:pt x="171" y="99"/>
                    <a:pt x="171" y="99"/>
                    <a:pt x="171" y="100"/>
                  </a:cubicBezTo>
                  <a:cubicBezTo>
                    <a:pt x="171" y="100"/>
                    <a:pt x="171" y="100"/>
                    <a:pt x="171" y="100"/>
                  </a:cubicBezTo>
                  <a:cubicBezTo>
                    <a:pt x="161" y="103"/>
                    <a:pt x="150" y="106"/>
                    <a:pt x="139" y="109"/>
                  </a:cubicBezTo>
                  <a:cubicBezTo>
                    <a:pt x="130" y="111"/>
                    <a:pt x="121" y="113"/>
                    <a:pt x="112" y="117"/>
                  </a:cubicBezTo>
                  <a:cubicBezTo>
                    <a:pt x="112" y="117"/>
                    <a:pt x="112" y="116"/>
                    <a:pt x="112" y="115"/>
                  </a:cubicBezTo>
                  <a:close/>
                  <a:moveTo>
                    <a:pt x="111" y="118"/>
                  </a:moveTo>
                  <a:cubicBezTo>
                    <a:pt x="121" y="114"/>
                    <a:pt x="131" y="112"/>
                    <a:pt x="141" y="109"/>
                  </a:cubicBezTo>
                  <a:cubicBezTo>
                    <a:pt x="146" y="107"/>
                    <a:pt x="151" y="106"/>
                    <a:pt x="156" y="105"/>
                  </a:cubicBezTo>
                  <a:cubicBezTo>
                    <a:pt x="157" y="104"/>
                    <a:pt x="158" y="104"/>
                    <a:pt x="158" y="104"/>
                  </a:cubicBezTo>
                  <a:cubicBezTo>
                    <a:pt x="151" y="106"/>
                    <a:pt x="144" y="109"/>
                    <a:pt x="137" y="111"/>
                  </a:cubicBezTo>
                  <a:cubicBezTo>
                    <a:pt x="128" y="114"/>
                    <a:pt x="119" y="117"/>
                    <a:pt x="111" y="121"/>
                  </a:cubicBezTo>
                  <a:cubicBezTo>
                    <a:pt x="111" y="120"/>
                    <a:pt x="111" y="119"/>
                    <a:pt x="111" y="118"/>
                  </a:cubicBezTo>
                  <a:close/>
                  <a:moveTo>
                    <a:pt x="172" y="109"/>
                  </a:moveTo>
                  <a:cubicBezTo>
                    <a:pt x="172" y="109"/>
                    <a:pt x="172" y="110"/>
                    <a:pt x="172" y="110"/>
                  </a:cubicBezTo>
                  <a:cubicBezTo>
                    <a:pt x="168" y="112"/>
                    <a:pt x="163" y="113"/>
                    <a:pt x="158" y="115"/>
                  </a:cubicBezTo>
                  <a:cubicBezTo>
                    <a:pt x="152" y="116"/>
                    <a:pt x="146" y="118"/>
                    <a:pt x="141" y="120"/>
                  </a:cubicBezTo>
                  <a:cubicBezTo>
                    <a:pt x="131" y="123"/>
                    <a:pt x="121" y="126"/>
                    <a:pt x="111" y="130"/>
                  </a:cubicBezTo>
                  <a:cubicBezTo>
                    <a:pt x="111" y="129"/>
                    <a:pt x="111" y="128"/>
                    <a:pt x="111" y="127"/>
                  </a:cubicBezTo>
                  <a:cubicBezTo>
                    <a:pt x="113" y="126"/>
                    <a:pt x="115" y="125"/>
                    <a:pt x="116" y="125"/>
                  </a:cubicBezTo>
                  <a:cubicBezTo>
                    <a:pt x="119" y="124"/>
                    <a:pt x="123" y="123"/>
                    <a:pt x="126" y="122"/>
                  </a:cubicBezTo>
                  <a:cubicBezTo>
                    <a:pt x="132" y="120"/>
                    <a:pt x="138" y="118"/>
                    <a:pt x="144" y="116"/>
                  </a:cubicBezTo>
                  <a:cubicBezTo>
                    <a:pt x="151" y="115"/>
                    <a:pt x="157" y="113"/>
                    <a:pt x="164" y="111"/>
                  </a:cubicBezTo>
                  <a:cubicBezTo>
                    <a:pt x="166" y="110"/>
                    <a:pt x="169" y="110"/>
                    <a:pt x="172" y="109"/>
                  </a:cubicBezTo>
                  <a:close/>
                  <a:moveTo>
                    <a:pt x="111" y="123"/>
                  </a:moveTo>
                  <a:cubicBezTo>
                    <a:pt x="121" y="121"/>
                    <a:pt x="131" y="116"/>
                    <a:pt x="141" y="113"/>
                  </a:cubicBezTo>
                  <a:cubicBezTo>
                    <a:pt x="146" y="112"/>
                    <a:pt x="151" y="111"/>
                    <a:pt x="157" y="109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56" y="109"/>
                    <a:pt x="156" y="110"/>
                    <a:pt x="155" y="110"/>
                  </a:cubicBezTo>
                  <a:cubicBezTo>
                    <a:pt x="149" y="112"/>
                    <a:pt x="144" y="113"/>
                    <a:pt x="139" y="115"/>
                  </a:cubicBezTo>
                  <a:cubicBezTo>
                    <a:pt x="133" y="117"/>
                    <a:pt x="128" y="119"/>
                    <a:pt x="123" y="120"/>
                  </a:cubicBezTo>
                  <a:cubicBezTo>
                    <a:pt x="119" y="122"/>
                    <a:pt x="115" y="123"/>
                    <a:pt x="111" y="126"/>
                  </a:cubicBezTo>
                  <a:cubicBezTo>
                    <a:pt x="111" y="125"/>
                    <a:pt x="111" y="124"/>
                    <a:pt x="111" y="123"/>
                  </a:cubicBezTo>
                  <a:close/>
                  <a:moveTo>
                    <a:pt x="111" y="132"/>
                  </a:moveTo>
                  <a:cubicBezTo>
                    <a:pt x="111" y="132"/>
                    <a:pt x="111" y="132"/>
                    <a:pt x="111" y="131"/>
                  </a:cubicBezTo>
                  <a:cubicBezTo>
                    <a:pt x="114" y="131"/>
                    <a:pt x="117" y="130"/>
                    <a:pt x="119" y="130"/>
                  </a:cubicBezTo>
                  <a:cubicBezTo>
                    <a:pt x="117" y="131"/>
                    <a:pt x="114" y="132"/>
                    <a:pt x="111" y="134"/>
                  </a:cubicBezTo>
                  <a:cubicBezTo>
                    <a:pt x="111" y="133"/>
                    <a:pt x="111" y="133"/>
                    <a:pt x="111" y="132"/>
                  </a:cubicBezTo>
                  <a:close/>
                  <a:moveTo>
                    <a:pt x="109" y="139"/>
                  </a:moveTo>
                  <a:cubicBezTo>
                    <a:pt x="109" y="138"/>
                    <a:pt x="110" y="137"/>
                    <a:pt x="110" y="137"/>
                  </a:cubicBezTo>
                  <a:cubicBezTo>
                    <a:pt x="114" y="136"/>
                    <a:pt x="118" y="133"/>
                    <a:pt x="122" y="132"/>
                  </a:cubicBezTo>
                  <a:cubicBezTo>
                    <a:pt x="126" y="130"/>
                    <a:pt x="130" y="129"/>
                    <a:pt x="134" y="128"/>
                  </a:cubicBezTo>
                  <a:cubicBezTo>
                    <a:pt x="126" y="131"/>
                    <a:pt x="117" y="134"/>
                    <a:pt x="109" y="139"/>
                  </a:cubicBezTo>
                  <a:cubicBezTo>
                    <a:pt x="109" y="139"/>
                    <a:pt x="109" y="139"/>
                    <a:pt x="109" y="139"/>
                  </a:cubicBezTo>
                  <a:close/>
                  <a:moveTo>
                    <a:pt x="108" y="141"/>
                  </a:moveTo>
                  <a:cubicBezTo>
                    <a:pt x="112" y="140"/>
                    <a:pt x="116" y="138"/>
                    <a:pt x="120" y="136"/>
                  </a:cubicBezTo>
                  <a:cubicBezTo>
                    <a:pt x="126" y="133"/>
                    <a:pt x="134" y="131"/>
                    <a:pt x="141" y="129"/>
                  </a:cubicBezTo>
                  <a:cubicBezTo>
                    <a:pt x="143" y="128"/>
                    <a:pt x="145" y="128"/>
                    <a:pt x="147" y="127"/>
                  </a:cubicBezTo>
                  <a:cubicBezTo>
                    <a:pt x="144" y="129"/>
                    <a:pt x="141" y="130"/>
                    <a:pt x="138" y="131"/>
                  </a:cubicBezTo>
                  <a:cubicBezTo>
                    <a:pt x="132" y="133"/>
                    <a:pt x="126" y="135"/>
                    <a:pt x="120" y="137"/>
                  </a:cubicBezTo>
                  <a:cubicBezTo>
                    <a:pt x="116" y="139"/>
                    <a:pt x="112" y="140"/>
                    <a:pt x="108" y="142"/>
                  </a:cubicBezTo>
                  <a:cubicBezTo>
                    <a:pt x="108" y="141"/>
                    <a:pt x="108" y="141"/>
                    <a:pt x="108" y="141"/>
                  </a:cubicBezTo>
                  <a:close/>
                  <a:moveTo>
                    <a:pt x="107" y="144"/>
                  </a:moveTo>
                  <a:cubicBezTo>
                    <a:pt x="112" y="143"/>
                    <a:pt x="117" y="141"/>
                    <a:pt x="121" y="140"/>
                  </a:cubicBezTo>
                  <a:cubicBezTo>
                    <a:pt x="128" y="137"/>
                    <a:pt x="134" y="136"/>
                    <a:pt x="140" y="134"/>
                  </a:cubicBezTo>
                  <a:cubicBezTo>
                    <a:pt x="139" y="134"/>
                    <a:pt x="139" y="134"/>
                    <a:pt x="138" y="134"/>
                  </a:cubicBezTo>
                  <a:cubicBezTo>
                    <a:pt x="132" y="137"/>
                    <a:pt x="125" y="140"/>
                    <a:pt x="119" y="142"/>
                  </a:cubicBezTo>
                  <a:cubicBezTo>
                    <a:pt x="114" y="144"/>
                    <a:pt x="110" y="145"/>
                    <a:pt x="105" y="147"/>
                  </a:cubicBezTo>
                  <a:cubicBezTo>
                    <a:pt x="106" y="146"/>
                    <a:pt x="106" y="145"/>
                    <a:pt x="107" y="144"/>
                  </a:cubicBezTo>
                  <a:close/>
                  <a:moveTo>
                    <a:pt x="162" y="127"/>
                  </a:moveTo>
                  <a:cubicBezTo>
                    <a:pt x="165" y="126"/>
                    <a:pt x="168" y="124"/>
                    <a:pt x="171" y="123"/>
                  </a:cubicBezTo>
                  <a:cubicBezTo>
                    <a:pt x="172" y="123"/>
                    <a:pt x="172" y="123"/>
                    <a:pt x="173" y="123"/>
                  </a:cubicBezTo>
                  <a:cubicBezTo>
                    <a:pt x="175" y="122"/>
                    <a:pt x="177" y="122"/>
                    <a:pt x="179" y="121"/>
                  </a:cubicBezTo>
                  <a:cubicBezTo>
                    <a:pt x="179" y="122"/>
                    <a:pt x="179" y="122"/>
                    <a:pt x="179" y="123"/>
                  </a:cubicBezTo>
                  <a:cubicBezTo>
                    <a:pt x="173" y="124"/>
                    <a:pt x="167" y="127"/>
                    <a:pt x="162" y="129"/>
                  </a:cubicBezTo>
                  <a:cubicBezTo>
                    <a:pt x="155" y="131"/>
                    <a:pt x="148" y="133"/>
                    <a:pt x="141" y="135"/>
                  </a:cubicBezTo>
                  <a:cubicBezTo>
                    <a:pt x="135" y="138"/>
                    <a:pt x="129" y="139"/>
                    <a:pt x="122" y="142"/>
                  </a:cubicBezTo>
                  <a:cubicBezTo>
                    <a:pt x="117" y="144"/>
                    <a:pt x="110" y="145"/>
                    <a:pt x="105" y="148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10" y="145"/>
                    <a:pt x="116" y="144"/>
                    <a:pt x="122" y="141"/>
                  </a:cubicBezTo>
                  <a:cubicBezTo>
                    <a:pt x="129" y="139"/>
                    <a:pt x="135" y="136"/>
                    <a:pt x="142" y="134"/>
                  </a:cubicBezTo>
                  <a:cubicBezTo>
                    <a:pt x="146" y="133"/>
                    <a:pt x="150" y="131"/>
                    <a:pt x="154" y="130"/>
                  </a:cubicBezTo>
                  <a:cubicBezTo>
                    <a:pt x="157" y="129"/>
                    <a:pt x="159" y="128"/>
                    <a:pt x="162" y="127"/>
                  </a:cubicBezTo>
                  <a:close/>
                  <a:moveTo>
                    <a:pt x="169" y="127"/>
                  </a:moveTo>
                  <a:cubicBezTo>
                    <a:pt x="166" y="128"/>
                    <a:pt x="163" y="129"/>
                    <a:pt x="159" y="130"/>
                  </a:cubicBezTo>
                  <a:cubicBezTo>
                    <a:pt x="159" y="130"/>
                    <a:pt x="159" y="130"/>
                    <a:pt x="159" y="131"/>
                  </a:cubicBezTo>
                  <a:cubicBezTo>
                    <a:pt x="159" y="130"/>
                    <a:pt x="160" y="130"/>
                    <a:pt x="160" y="130"/>
                  </a:cubicBezTo>
                  <a:cubicBezTo>
                    <a:pt x="163" y="129"/>
                    <a:pt x="166" y="128"/>
                    <a:pt x="169" y="127"/>
                  </a:cubicBezTo>
                  <a:close/>
                  <a:moveTo>
                    <a:pt x="105" y="149"/>
                  </a:moveTo>
                  <a:cubicBezTo>
                    <a:pt x="106" y="149"/>
                    <a:pt x="108" y="148"/>
                    <a:pt x="109" y="147"/>
                  </a:cubicBezTo>
                  <a:cubicBezTo>
                    <a:pt x="112" y="146"/>
                    <a:pt x="116" y="144"/>
                    <a:pt x="120" y="143"/>
                  </a:cubicBezTo>
                  <a:cubicBezTo>
                    <a:pt x="126" y="141"/>
                    <a:pt x="133" y="139"/>
                    <a:pt x="140" y="137"/>
                  </a:cubicBezTo>
                  <a:cubicBezTo>
                    <a:pt x="144" y="135"/>
                    <a:pt x="148" y="134"/>
                    <a:pt x="153" y="133"/>
                  </a:cubicBezTo>
                  <a:cubicBezTo>
                    <a:pt x="148" y="134"/>
                    <a:pt x="144" y="136"/>
                    <a:pt x="139" y="138"/>
                  </a:cubicBezTo>
                  <a:cubicBezTo>
                    <a:pt x="127" y="143"/>
                    <a:pt x="115" y="147"/>
                    <a:pt x="104" y="153"/>
                  </a:cubicBezTo>
                  <a:cubicBezTo>
                    <a:pt x="104" y="152"/>
                    <a:pt x="104" y="150"/>
                    <a:pt x="105" y="149"/>
                  </a:cubicBezTo>
                  <a:close/>
                  <a:moveTo>
                    <a:pt x="177" y="127"/>
                  </a:moveTo>
                  <a:cubicBezTo>
                    <a:pt x="171" y="131"/>
                    <a:pt x="164" y="133"/>
                    <a:pt x="158" y="135"/>
                  </a:cubicBezTo>
                  <a:cubicBezTo>
                    <a:pt x="151" y="137"/>
                    <a:pt x="144" y="140"/>
                    <a:pt x="138" y="143"/>
                  </a:cubicBezTo>
                  <a:cubicBezTo>
                    <a:pt x="126" y="148"/>
                    <a:pt x="114" y="152"/>
                    <a:pt x="103" y="159"/>
                  </a:cubicBezTo>
                  <a:cubicBezTo>
                    <a:pt x="103" y="158"/>
                    <a:pt x="103" y="156"/>
                    <a:pt x="103" y="155"/>
                  </a:cubicBezTo>
                  <a:cubicBezTo>
                    <a:pt x="109" y="153"/>
                    <a:pt x="115" y="151"/>
                    <a:pt x="121" y="149"/>
                  </a:cubicBezTo>
                  <a:cubicBezTo>
                    <a:pt x="128" y="146"/>
                    <a:pt x="135" y="143"/>
                    <a:pt x="141" y="141"/>
                  </a:cubicBezTo>
                  <a:cubicBezTo>
                    <a:pt x="148" y="138"/>
                    <a:pt x="155" y="135"/>
                    <a:pt x="162" y="133"/>
                  </a:cubicBezTo>
                  <a:cubicBezTo>
                    <a:pt x="165" y="132"/>
                    <a:pt x="168" y="131"/>
                    <a:pt x="172" y="130"/>
                  </a:cubicBezTo>
                  <a:cubicBezTo>
                    <a:pt x="173" y="129"/>
                    <a:pt x="180" y="125"/>
                    <a:pt x="177" y="127"/>
                  </a:cubicBezTo>
                  <a:close/>
                  <a:moveTo>
                    <a:pt x="103" y="160"/>
                  </a:moveTo>
                  <a:cubicBezTo>
                    <a:pt x="108" y="158"/>
                    <a:pt x="113" y="156"/>
                    <a:pt x="118" y="154"/>
                  </a:cubicBezTo>
                  <a:cubicBezTo>
                    <a:pt x="125" y="151"/>
                    <a:pt x="132" y="149"/>
                    <a:pt x="139" y="147"/>
                  </a:cubicBezTo>
                  <a:cubicBezTo>
                    <a:pt x="141" y="146"/>
                    <a:pt x="143" y="146"/>
                    <a:pt x="144" y="145"/>
                  </a:cubicBezTo>
                  <a:cubicBezTo>
                    <a:pt x="142" y="146"/>
                    <a:pt x="140" y="148"/>
                    <a:pt x="138" y="149"/>
                  </a:cubicBezTo>
                  <a:cubicBezTo>
                    <a:pt x="131" y="152"/>
                    <a:pt x="125" y="155"/>
                    <a:pt x="118" y="157"/>
                  </a:cubicBezTo>
                  <a:cubicBezTo>
                    <a:pt x="113" y="160"/>
                    <a:pt x="107" y="161"/>
                    <a:pt x="102" y="164"/>
                  </a:cubicBezTo>
                  <a:cubicBezTo>
                    <a:pt x="102" y="163"/>
                    <a:pt x="102" y="161"/>
                    <a:pt x="103" y="160"/>
                  </a:cubicBezTo>
                  <a:close/>
                  <a:moveTo>
                    <a:pt x="106" y="163"/>
                  </a:moveTo>
                  <a:cubicBezTo>
                    <a:pt x="106" y="163"/>
                    <a:pt x="106" y="163"/>
                    <a:pt x="106" y="163"/>
                  </a:cubicBezTo>
                  <a:cubicBezTo>
                    <a:pt x="106" y="163"/>
                    <a:pt x="106" y="163"/>
                    <a:pt x="106" y="163"/>
                  </a:cubicBezTo>
                  <a:close/>
                  <a:moveTo>
                    <a:pt x="104" y="164"/>
                  </a:moveTo>
                  <a:cubicBezTo>
                    <a:pt x="104" y="164"/>
                    <a:pt x="104" y="164"/>
                    <a:pt x="104" y="164"/>
                  </a:cubicBezTo>
                  <a:cubicBezTo>
                    <a:pt x="104" y="164"/>
                    <a:pt x="104" y="164"/>
                    <a:pt x="104" y="164"/>
                  </a:cubicBezTo>
                  <a:close/>
                  <a:moveTo>
                    <a:pt x="130" y="155"/>
                  </a:moveTo>
                  <a:cubicBezTo>
                    <a:pt x="133" y="154"/>
                    <a:pt x="135" y="153"/>
                    <a:pt x="137" y="152"/>
                  </a:cubicBezTo>
                  <a:cubicBezTo>
                    <a:pt x="133" y="154"/>
                    <a:pt x="129" y="155"/>
                    <a:pt x="126" y="157"/>
                  </a:cubicBezTo>
                  <a:cubicBezTo>
                    <a:pt x="120" y="160"/>
                    <a:pt x="114" y="162"/>
                    <a:pt x="108" y="164"/>
                  </a:cubicBezTo>
                  <a:cubicBezTo>
                    <a:pt x="106" y="165"/>
                    <a:pt x="104" y="166"/>
                    <a:pt x="102" y="168"/>
                  </a:cubicBezTo>
                  <a:cubicBezTo>
                    <a:pt x="102" y="167"/>
                    <a:pt x="102" y="166"/>
                    <a:pt x="102" y="165"/>
                  </a:cubicBezTo>
                  <a:cubicBezTo>
                    <a:pt x="111" y="162"/>
                    <a:pt x="121" y="158"/>
                    <a:pt x="130" y="155"/>
                  </a:cubicBezTo>
                  <a:close/>
                  <a:moveTo>
                    <a:pt x="114" y="165"/>
                  </a:moveTo>
                  <a:cubicBezTo>
                    <a:pt x="118" y="163"/>
                    <a:pt x="124" y="161"/>
                    <a:pt x="129" y="160"/>
                  </a:cubicBezTo>
                  <a:cubicBezTo>
                    <a:pt x="133" y="159"/>
                    <a:pt x="137" y="157"/>
                    <a:pt x="142" y="156"/>
                  </a:cubicBezTo>
                  <a:cubicBezTo>
                    <a:pt x="141" y="156"/>
                    <a:pt x="140" y="156"/>
                    <a:pt x="139" y="157"/>
                  </a:cubicBezTo>
                  <a:cubicBezTo>
                    <a:pt x="134" y="159"/>
                    <a:pt x="130" y="160"/>
                    <a:pt x="125" y="162"/>
                  </a:cubicBezTo>
                  <a:cubicBezTo>
                    <a:pt x="120" y="164"/>
                    <a:pt x="116" y="167"/>
                    <a:pt x="111" y="169"/>
                  </a:cubicBezTo>
                  <a:cubicBezTo>
                    <a:pt x="108" y="170"/>
                    <a:pt x="105" y="170"/>
                    <a:pt x="103" y="172"/>
                  </a:cubicBezTo>
                  <a:cubicBezTo>
                    <a:pt x="103" y="171"/>
                    <a:pt x="103" y="171"/>
                    <a:pt x="103" y="170"/>
                  </a:cubicBezTo>
                  <a:cubicBezTo>
                    <a:pt x="106" y="168"/>
                    <a:pt x="110" y="166"/>
                    <a:pt x="114" y="165"/>
                  </a:cubicBezTo>
                  <a:close/>
                  <a:moveTo>
                    <a:pt x="143" y="161"/>
                  </a:moveTo>
                  <a:cubicBezTo>
                    <a:pt x="141" y="161"/>
                    <a:pt x="138" y="162"/>
                    <a:pt x="137" y="162"/>
                  </a:cubicBezTo>
                  <a:cubicBezTo>
                    <a:pt x="132" y="164"/>
                    <a:pt x="128" y="166"/>
                    <a:pt x="124" y="167"/>
                  </a:cubicBezTo>
                  <a:cubicBezTo>
                    <a:pt x="121" y="169"/>
                    <a:pt x="118" y="170"/>
                    <a:pt x="114" y="171"/>
                  </a:cubicBezTo>
                  <a:cubicBezTo>
                    <a:pt x="112" y="173"/>
                    <a:pt x="109" y="173"/>
                    <a:pt x="107" y="175"/>
                  </a:cubicBezTo>
                  <a:cubicBezTo>
                    <a:pt x="107" y="175"/>
                    <a:pt x="107" y="176"/>
                    <a:pt x="107" y="176"/>
                  </a:cubicBezTo>
                  <a:cubicBezTo>
                    <a:pt x="109" y="176"/>
                    <a:pt x="111" y="175"/>
                    <a:pt x="113" y="175"/>
                  </a:cubicBezTo>
                  <a:cubicBezTo>
                    <a:pt x="116" y="173"/>
                    <a:pt x="120" y="172"/>
                    <a:pt x="123" y="171"/>
                  </a:cubicBezTo>
                  <a:cubicBezTo>
                    <a:pt x="123" y="171"/>
                    <a:pt x="128" y="169"/>
                    <a:pt x="126" y="170"/>
                  </a:cubicBezTo>
                  <a:cubicBezTo>
                    <a:pt x="124" y="171"/>
                    <a:pt x="122" y="171"/>
                    <a:pt x="120" y="172"/>
                  </a:cubicBezTo>
                  <a:cubicBezTo>
                    <a:pt x="118" y="173"/>
                    <a:pt x="116" y="174"/>
                    <a:pt x="114" y="175"/>
                  </a:cubicBezTo>
                  <a:cubicBezTo>
                    <a:pt x="114" y="176"/>
                    <a:pt x="114" y="176"/>
                    <a:pt x="115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6" y="176"/>
                    <a:pt x="116" y="175"/>
                    <a:pt x="115" y="175"/>
                  </a:cubicBezTo>
                  <a:cubicBezTo>
                    <a:pt x="115" y="175"/>
                    <a:pt x="119" y="173"/>
                    <a:pt x="119" y="173"/>
                  </a:cubicBezTo>
                  <a:cubicBezTo>
                    <a:pt x="120" y="173"/>
                    <a:pt x="122" y="172"/>
                    <a:pt x="123" y="172"/>
                  </a:cubicBezTo>
                  <a:cubicBezTo>
                    <a:pt x="123" y="172"/>
                    <a:pt x="124" y="171"/>
                    <a:pt x="125" y="171"/>
                  </a:cubicBezTo>
                  <a:cubicBezTo>
                    <a:pt x="120" y="174"/>
                    <a:pt x="115" y="177"/>
                    <a:pt x="109" y="177"/>
                  </a:cubicBezTo>
                  <a:cubicBezTo>
                    <a:pt x="106" y="176"/>
                    <a:pt x="105" y="175"/>
                    <a:pt x="104" y="173"/>
                  </a:cubicBezTo>
                  <a:cubicBezTo>
                    <a:pt x="111" y="173"/>
                    <a:pt x="118" y="169"/>
                    <a:pt x="124" y="167"/>
                  </a:cubicBezTo>
                  <a:cubicBezTo>
                    <a:pt x="128" y="165"/>
                    <a:pt x="132" y="163"/>
                    <a:pt x="136" y="162"/>
                  </a:cubicBezTo>
                  <a:cubicBezTo>
                    <a:pt x="139" y="161"/>
                    <a:pt x="142" y="161"/>
                    <a:pt x="145" y="160"/>
                  </a:cubicBezTo>
                  <a:cubicBezTo>
                    <a:pt x="144" y="160"/>
                    <a:pt x="143" y="160"/>
                    <a:pt x="143" y="161"/>
                  </a:cubicBezTo>
                  <a:close/>
                  <a:moveTo>
                    <a:pt x="128" y="169"/>
                  </a:moveTo>
                  <a:cubicBezTo>
                    <a:pt x="128" y="169"/>
                    <a:pt x="128" y="168"/>
                    <a:pt x="128" y="169"/>
                  </a:cubicBezTo>
                  <a:cubicBezTo>
                    <a:pt x="123" y="170"/>
                    <a:pt x="119" y="171"/>
                    <a:pt x="115" y="173"/>
                  </a:cubicBezTo>
                  <a:cubicBezTo>
                    <a:pt x="114" y="174"/>
                    <a:pt x="112" y="174"/>
                    <a:pt x="111" y="175"/>
                  </a:cubicBezTo>
                  <a:cubicBezTo>
                    <a:pt x="110" y="175"/>
                    <a:pt x="107" y="175"/>
                    <a:pt x="111" y="174"/>
                  </a:cubicBezTo>
                  <a:cubicBezTo>
                    <a:pt x="113" y="173"/>
                    <a:pt x="116" y="172"/>
                    <a:pt x="118" y="171"/>
                  </a:cubicBezTo>
                  <a:cubicBezTo>
                    <a:pt x="124" y="168"/>
                    <a:pt x="129" y="166"/>
                    <a:pt x="135" y="164"/>
                  </a:cubicBezTo>
                  <a:cubicBezTo>
                    <a:pt x="136" y="163"/>
                    <a:pt x="137" y="163"/>
                    <a:pt x="139" y="163"/>
                  </a:cubicBezTo>
                  <a:cubicBezTo>
                    <a:pt x="135" y="164"/>
                    <a:pt x="131" y="166"/>
                    <a:pt x="128" y="169"/>
                  </a:cubicBezTo>
                  <a:close/>
                  <a:moveTo>
                    <a:pt x="149" y="158"/>
                  </a:moveTo>
                  <a:cubicBezTo>
                    <a:pt x="141" y="160"/>
                    <a:pt x="133" y="162"/>
                    <a:pt x="125" y="165"/>
                  </a:cubicBezTo>
                  <a:cubicBezTo>
                    <a:pt x="122" y="167"/>
                    <a:pt x="118" y="169"/>
                    <a:pt x="114" y="170"/>
                  </a:cubicBezTo>
                  <a:cubicBezTo>
                    <a:pt x="112" y="171"/>
                    <a:pt x="110" y="172"/>
                    <a:pt x="108" y="172"/>
                  </a:cubicBezTo>
                  <a:cubicBezTo>
                    <a:pt x="107" y="172"/>
                    <a:pt x="106" y="172"/>
                    <a:pt x="105" y="172"/>
                  </a:cubicBezTo>
                  <a:cubicBezTo>
                    <a:pt x="106" y="172"/>
                    <a:pt x="107" y="171"/>
                    <a:pt x="108" y="171"/>
                  </a:cubicBezTo>
                  <a:cubicBezTo>
                    <a:pt x="115" y="168"/>
                    <a:pt x="123" y="164"/>
                    <a:pt x="131" y="161"/>
                  </a:cubicBezTo>
                  <a:cubicBezTo>
                    <a:pt x="139" y="158"/>
                    <a:pt x="148" y="155"/>
                    <a:pt x="155" y="151"/>
                  </a:cubicBezTo>
                  <a:cubicBezTo>
                    <a:pt x="154" y="154"/>
                    <a:pt x="152" y="156"/>
                    <a:pt x="149" y="158"/>
                  </a:cubicBezTo>
                  <a:close/>
                  <a:moveTo>
                    <a:pt x="155" y="151"/>
                  </a:moveTo>
                  <a:cubicBezTo>
                    <a:pt x="155" y="151"/>
                    <a:pt x="155" y="150"/>
                    <a:pt x="155" y="150"/>
                  </a:cubicBezTo>
                  <a:cubicBezTo>
                    <a:pt x="146" y="155"/>
                    <a:pt x="136" y="157"/>
                    <a:pt x="127" y="160"/>
                  </a:cubicBezTo>
                  <a:cubicBezTo>
                    <a:pt x="122" y="161"/>
                    <a:pt x="117" y="163"/>
                    <a:pt x="112" y="165"/>
                  </a:cubicBezTo>
                  <a:cubicBezTo>
                    <a:pt x="110" y="165"/>
                    <a:pt x="109" y="166"/>
                    <a:pt x="107" y="167"/>
                  </a:cubicBezTo>
                  <a:cubicBezTo>
                    <a:pt x="106" y="167"/>
                    <a:pt x="104" y="168"/>
                    <a:pt x="103" y="169"/>
                  </a:cubicBezTo>
                  <a:cubicBezTo>
                    <a:pt x="104" y="168"/>
                    <a:pt x="105" y="167"/>
                    <a:pt x="106" y="166"/>
                  </a:cubicBezTo>
                  <a:cubicBezTo>
                    <a:pt x="115" y="162"/>
                    <a:pt x="126" y="158"/>
                    <a:pt x="136" y="154"/>
                  </a:cubicBezTo>
                  <a:cubicBezTo>
                    <a:pt x="140" y="152"/>
                    <a:pt x="145" y="150"/>
                    <a:pt x="149" y="148"/>
                  </a:cubicBezTo>
                  <a:cubicBezTo>
                    <a:pt x="150" y="148"/>
                    <a:pt x="150" y="148"/>
                    <a:pt x="151" y="147"/>
                  </a:cubicBezTo>
                  <a:cubicBezTo>
                    <a:pt x="153" y="147"/>
                    <a:pt x="154" y="146"/>
                    <a:pt x="156" y="145"/>
                  </a:cubicBezTo>
                  <a:cubicBezTo>
                    <a:pt x="156" y="146"/>
                    <a:pt x="156" y="146"/>
                    <a:pt x="156" y="146"/>
                  </a:cubicBezTo>
                  <a:cubicBezTo>
                    <a:pt x="156" y="148"/>
                    <a:pt x="156" y="149"/>
                    <a:pt x="155" y="151"/>
                  </a:cubicBezTo>
                  <a:close/>
                  <a:moveTo>
                    <a:pt x="156" y="144"/>
                  </a:moveTo>
                  <a:cubicBezTo>
                    <a:pt x="156" y="144"/>
                    <a:pt x="155" y="145"/>
                    <a:pt x="155" y="145"/>
                  </a:cubicBezTo>
                  <a:cubicBezTo>
                    <a:pt x="155" y="145"/>
                    <a:pt x="154" y="145"/>
                    <a:pt x="154" y="145"/>
                  </a:cubicBezTo>
                  <a:cubicBezTo>
                    <a:pt x="151" y="147"/>
                    <a:pt x="149" y="148"/>
                    <a:pt x="147" y="149"/>
                  </a:cubicBezTo>
                  <a:cubicBezTo>
                    <a:pt x="137" y="152"/>
                    <a:pt x="127" y="155"/>
                    <a:pt x="118" y="159"/>
                  </a:cubicBezTo>
                  <a:cubicBezTo>
                    <a:pt x="127" y="155"/>
                    <a:pt x="136" y="151"/>
                    <a:pt x="145" y="146"/>
                  </a:cubicBezTo>
                  <a:cubicBezTo>
                    <a:pt x="146" y="145"/>
                    <a:pt x="147" y="145"/>
                    <a:pt x="149" y="144"/>
                  </a:cubicBezTo>
                  <a:cubicBezTo>
                    <a:pt x="151" y="143"/>
                    <a:pt x="154" y="142"/>
                    <a:pt x="156" y="142"/>
                  </a:cubicBezTo>
                  <a:cubicBezTo>
                    <a:pt x="157" y="142"/>
                    <a:pt x="157" y="141"/>
                    <a:pt x="157" y="141"/>
                  </a:cubicBezTo>
                  <a:cubicBezTo>
                    <a:pt x="157" y="142"/>
                    <a:pt x="156" y="143"/>
                    <a:pt x="156" y="144"/>
                  </a:cubicBezTo>
                  <a:close/>
                  <a:moveTo>
                    <a:pt x="157" y="141"/>
                  </a:moveTo>
                  <a:cubicBezTo>
                    <a:pt x="155" y="141"/>
                    <a:pt x="153" y="142"/>
                    <a:pt x="151" y="143"/>
                  </a:cubicBezTo>
                  <a:cubicBezTo>
                    <a:pt x="154" y="141"/>
                    <a:pt x="156" y="140"/>
                    <a:pt x="158" y="139"/>
                  </a:cubicBezTo>
                  <a:cubicBezTo>
                    <a:pt x="158" y="140"/>
                    <a:pt x="158" y="140"/>
                    <a:pt x="157" y="141"/>
                  </a:cubicBezTo>
                  <a:close/>
                  <a:moveTo>
                    <a:pt x="160" y="137"/>
                  </a:moveTo>
                  <a:cubicBezTo>
                    <a:pt x="160" y="137"/>
                    <a:pt x="160" y="138"/>
                    <a:pt x="160" y="138"/>
                  </a:cubicBezTo>
                  <a:cubicBezTo>
                    <a:pt x="159" y="138"/>
                    <a:pt x="158" y="138"/>
                    <a:pt x="157" y="139"/>
                  </a:cubicBezTo>
                  <a:cubicBezTo>
                    <a:pt x="154" y="140"/>
                    <a:pt x="150" y="142"/>
                    <a:pt x="147" y="144"/>
                  </a:cubicBezTo>
                  <a:cubicBezTo>
                    <a:pt x="144" y="145"/>
                    <a:pt x="141" y="145"/>
                    <a:pt x="139" y="146"/>
                  </a:cubicBezTo>
                  <a:cubicBezTo>
                    <a:pt x="132" y="149"/>
                    <a:pt x="125" y="151"/>
                    <a:pt x="118" y="153"/>
                  </a:cubicBezTo>
                  <a:cubicBezTo>
                    <a:pt x="115" y="155"/>
                    <a:pt x="112" y="156"/>
                    <a:pt x="109" y="157"/>
                  </a:cubicBezTo>
                  <a:cubicBezTo>
                    <a:pt x="107" y="158"/>
                    <a:pt x="106" y="158"/>
                    <a:pt x="104" y="159"/>
                  </a:cubicBezTo>
                  <a:cubicBezTo>
                    <a:pt x="103" y="159"/>
                    <a:pt x="103" y="159"/>
                    <a:pt x="103" y="159"/>
                  </a:cubicBezTo>
                  <a:cubicBezTo>
                    <a:pt x="103" y="159"/>
                    <a:pt x="104" y="159"/>
                    <a:pt x="104" y="158"/>
                  </a:cubicBezTo>
                  <a:cubicBezTo>
                    <a:pt x="117" y="151"/>
                    <a:pt x="131" y="147"/>
                    <a:pt x="145" y="141"/>
                  </a:cubicBezTo>
                  <a:cubicBezTo>
                    <a:pt x="151" y="138"/>
                    <a:pt x="158" y="136"/>
                    <a:pt x="164" y="133"/>
                  </a:cubicBezTo>
                  <a:cubicBezTo>
                    <a:pt x="169" y="132"/>
                    <a:pt x="173" y="130"/>
                    <a:pt x="177" y="128"/>
                  </a:cubicBezTo>
                  <a:cubicBezTo>
                    <a:pt x="173" y="132"/>
                    <a:pt x="164" y="134"/>
                    <a:pt x="160" y="137"/>
                  </a:cubicBezTo>
                  <a:close/>
                  <a:moveTo>
                    <a:pt x="178" y="126"/>
                  </a:moveTo>
                  <a:cubicBezTo>
                    <a:pt x="172" y="128"/>
                    <a:pt x="166" y="131"/>
                    <a:pt x="160" y="133"/>
                  </a:cubicBezTo>
                  <a:cubicBezTo>
                    <a:pt x="153" y="135"/>
                    <a:pt x="146" y="138"/>
                    <a:pt x="140" y="141"/>
                  </a:cubicBezTo>
                  <a:cubicBezTo>
                    <a:pt x="133" y="143"/>
                    <a:pt x="126" y="146"/>
                    <a:pt x="119" y="148"/>
                  </a:cubicBezTo>
                  <a:cubicBezTo>
                    <a:pt x="114" y="150"/>
                    <a:pt x="109" y="152"/>
                    <a:pt x="103" y="154"/>
                  </a:cubicBezTo>
                  <a:cubicBezTo>
                    <a:pt x="103" y="154"/>
                    <a:pt x="104" y="154"/>
                    <a:pt x="104" y="154"/>
                  </a:cubicBezTo>
                  <a:cubicBezTo>
                    <a:pt x="115" y="147"/>
                    <a:pt x="129" y="143"/>
                    <a:pt x="141" y="138"/>
                  </a:cubicBezTo>
                  <a:cubicBezTo>
                    <a:pt x="148" y="135"/>
                    <a:pt x="154" y="132"/>
                    <a:pt x="161" y="131"/>
                  </a:cubicBezTo>
                  <a:cubicBezTo>
                    <a:pt x="167" y="129"/>
                    <a:pt x="172" y="126"/>
                    <a:pt x="177" y="124"/>
                  </a:cubicBezTo>
                  <a:cubicBezTo>
                    <a:pt x="178" y="124"/>
                    <a:pt x="178" y="124"/>
                    <a:pt x="178" y="124"/>
                  </a:cubicBezTo>
                  <a:cubicBezTo>
                    <a:pt x="178" y="124"/>
                    <a:pt x="179" y="124"/>
                    <a:pt x="179" y="124"/>
                  </a:cubicBezTo>
                  <a:cubicBezTo>
                    <a:pt x="179" y="125"/>
                    <a:pt x="179" y="125"/>
                    <a:pt x="178" y="126"/>
                  </a:cubicBezTo>
                  <a:close/>
                  <a:moveTo>
                    <a:pt x="177" y="121"/>
                  </a:moveTo>
                  <a:cubicBezTo>
                    <a:pt x="177" y="121"/>
                    <a:pt x="176" y="121"/>
                    <a:pt x="176" y="121"/>
                  </a:cubicBezTo>
                  <a:cubicBezTo>
                    <a:pt x="167" y="123"/>
                    <a:pt x="158" y="127"/>
                    <a:pt x="150" y="130"/>
                  </a:cubicBezTo>
                  <a:cubicBezTo>
                    <a:pt x="146" y="131"/>
                    <a:pt x="142" y="133"/>
                    <a:pt x="138" y="134"/>
                  </a:cubicBezTo>
                  <a:cubicBezTo>
                    <a:pt x="130" y="136"/>
                    <a:pt x="123" y="138"/>
                    <a:pt x="116" y="141"/>
                  </a:cubicBezTo>
                  <a:cubicBezTo>
                    <a:pt x="115" y="141"/>
                    <a:pt x="113" y="142"/>
                    <a:pt x="112" y="142"/>
                  </a:cubicBezTo>
                  <a:cubicBezTo>
                    <a:pt x="111" y="142"/>
                    <a:pt x="111" y="142"/>
                    <a:pt x="110" y="142"/>
                  </a:cubicBezTo>
                  <a:cubicBezTo>
                    <a:pt x="109" y="143"/>
                    <a:pt x="108" y="143"/>
                    <a:pt x="108" y="142"/>
                  </a:cubicBezTo>
                  <a:cubicBezTo>
                    <a:pt x="111" y="141"/>
                    <a:pt x="115" y="140"/>
                    <a:pt x="118" y="139"/>
                  </a:cubicBezTo>
                  <a:cubicBezTo>
                    <a:pt x="124" y="137"/>
                    <a:pt x="130" y="134"/>
                    <a:pt x="136" y="132"/>
                  </a:cubicBezTo>
                  <a:cubicBezTo>
                    <a:pt x="143" y="129"/>
                    <a:pt x="151" y="127"/>
                    <a:pt x="158" y="124"/>
                  </a:cubicBezTo>
                  <a:cubicBezTo>
                    <a:pt x="159" y="124"/>
                    <a:pt x="159" y="124"/>
                    <a:pt x="160" y="124"/>
                  </a:cubicBezTo>
                  <a:cubicBezTo>
                    <a:pt x="160" y="124"/>
                    <a:pt x="161" y="124"/>
                    <a:pt x="161" y="123"/>
                  </a:cubicBezTo>
                  <a:cubicBezTo>
                    <a:pt x="167" y="122"/>
                    <a:pt x="172" y="121"/>
                    <a:pt x="177" y="119"/>
                  </a:cubicBezTo>
                  <a:cubicBezTo>
                    <a:pt x="178" y="119"/>
                    <a:pt x="178" y="120"/>
                    <a:pt x="178" y="120"/>
                  </a:cubicBezTo>
                  <a:cubicBezTo>
                    <a:pt x="178" y="121"/>
                    <a:pt x="177" y="121"/>
                    <a:pt x="177" y="121"/>
                  </a:cubicBezTo>
                  <a:close/>
                  <a:moveTo>
                    <a:pt x="165" y="122"/>
                  </a:moveTo>
                  <a:cubicBezTo>
                    <a:pt x="166" y="122"/>
                    <a:pt x="167" y="121"/>
                    <a:pt x="168" y="121"/>
                  </a:cubicBezTo>
                  <a:cubicBezTo>
                    <a:pt x="169" y="120"/>
                    <a:pt x="171" y="120"/>
                    <a:pt x="173" y="120"/>
                  </a:cubicBezTo>
                  <a:cubicBezTo>
                    <a:pt x="173" y="119"/>
                    <a:pt x="178" y="118"/>
                    <a:pt x="175" y="119"/>
                  </a:cubicBezTo>
                  <a:cubicBezTo>
                    <a:pt x="171" y="120"/>
                    <a:pt x="168" y="121"/>
                    <a:pt x="165" y="122"/>
                  </a:cubicBezTo>
                  <a:close/>
                  <a:moveTo>
                    <a:pt x="156" y="124"/>
                  </a:moveTo>
                  <a:cubicBezTo>
                    <a:pt x="155" y="124"/>
                    <a:pt x="155" y="124"/>
                    <a:pt x="155" y="124"/>
                  </a:cubicBezTo>
                  <a:cubicBezTo>
                    <a:pt x="141" y="128"/>
                    <a:pt x="128" y="132"/>
                    <a:pt x="115" y="138"/>
                  </a:cubicBezTo>
                  <a:cubicBezTo>
                    <a:pt x="113" y="139"/>
                    <a:pt x="111" y="139"/>
                    <a:pt x="109" y="140"/>
                  </a:cubicBezTo>
                  <a:cubicBezTo>
                    <a:pt x="109" y="140"/>
                    <a:pt x="109" y="140"/>
                    <a:pt x="108" y="140"/>
                  </a:cubicBezTo>
                  <a:cubicBezTo>
                    <a:pt x="108" y="140"/>
                    <a:pt x="108" y="140"/>
                    <a:pt x="109" y="140"/>
                  </a:cubicBezTo>
                  <a:cubicBezTo>
                    <a:pt x="109" y="139"/>
                    <a:pt x="111" y="139"/>
                    <a:pt x="111" y="138"/>
                  </a:cubicBezTo>
                  <a:cubicBezTo>
                    <a:pt x="115" y="137"/>
                    <a:pt x="118" y="135"/>
                    <a:pt x="122" y="134"/>
                  </a:cubicBezTo>
                  <a:cubicBezTo>
                    <a:pt x="129" y="131"/>
                    <a:pt x="136" y="128"/>
                    <a:pt x="143" y="125"/>
                  </a:cubicBezTo>
                  <a:cubicBezTo>
                    <a:pt x="146" y="125"/>
                    <a:pt x="148" y="124"/>
                    <a:pt x="151" y="123"/>
                  </a:cubicBezTo>
                  <a:cubicBezTo>
                    <a:pt x="159" y="121"/>
                    <a:pt x="168" y="120"/>
                    <a:pt x="176" y="116"/>
                  </a:cubicBezTo>
                  <a:cubicBezTo>
                    <a:pt x="176" y="117"/>
                    <a:pt x="177" y="117"/>
                    <a:pt x="177" y="118"/>
                  </a:cubicBezTo>
                  <a:cubicBezTo>
                    <a:pt x="170" y="119"/>
                    <a:pt x="163" y="121"/>
                    <a:pt x="156" y="124"/>
                  </a:cubicBezTo>
                  <a:close/>
                  <a:moveTo>
                    <a:pt x="169" y="118"/>
                  </a:moveTo>
                  <a:cubicBezTo>
                    <a:pt x="171" y="117"/>
                    <a:pt x="172" y="117"/>
                    <a:pt x="174" y="116"/>
                  </a:cubicBezTo>
                  <a:cubicBezTo>
                    <a:pt x="172" y="117"/>
                    <a:pt x="171" y="117"/>
                    <a:pt x="169" y="118"/>
                  </a:cubicBezTo>
                  <a:close/>
                  <a:moveTo>
                    <a:pt x="159" y="120"/>
                  </a:moveTo>
                  <a:cubicBezTo>
                    <a:pt x="159" y="120"/>
                    <a:pt x="158" y="121"/>
                    <a:pt x="158" y="121"/>
                  </a:cubicBezTo>
                  <a:cubicBezTo>
                    <a:pt x="145" y="124"/>
                    <a:pt x="133" y="127"/>
                    <a:pt x="121" y="132"/>
                  </a:cubicBezTo>
                  <a:cubicBezTo>
                    <a:pt x="118" y="133"/>
                    <a:pt x="115" y="134"/>
                    <a:pt x="112" y="135"/>
                  </a:cubicBezTo>
                  <a:cubicBezTo>
                    <a:pt x="112" y="135"/>
                    <a:pt x="111" y="136"/>
                    <a:pt x="110" y="136"/>
                  </a:cubicBezTo>
                  <a:cubicBezTo>
                    <a:pt x="111" y="136"/>
                    <a:pt x="111" y="135"/>
                    <a:pt x="111" y="135"/>
                  </a:cubicBezTo>
                  <a:cubicBezTo>
                    <a:pt x="112" y="134"/>
                    <a:pt x="113" y="134"/>
                    <a:pt x="114" y="133"/>
                  </a:cubicBezTo>
                  <a:cubicBezTo>
                    <a:pt x="121" y="129"/>
                    <a:pt x="128" y="127"/>
                    <a:pt x="135" y="125"/>
                  </a:cubicBezTo>
                  <a:cubicBezTo>
                    <a:pt x="147" y="121"/>
                    <a:pt x="161" y="118"/>
                    <a:pt x="174" y="113"/>
                  </a:cubicBezTo>
                  <a:cubicBezTo>
                    <a:pt x="174" y="114"/>
                    <a:pt x="175" y="115"/>
                    <a:pt x="175" y="115"/>
                  </a:cubicBezTo>
                  <a:cubicBezTo>
                    <a:pt x="170" y="116"/>
                    <a:pt x="164" y="119"/>
                    <a:pt x="159" y="120"/>
                  </a:cubicBezTo>
                  <a:close/>
                  <a:moveTo>
                    <a:pt x="148" y="120"/>
                  </a:moveTo>
                  <a:cubicBezTo>
                    <a:pt x="151" y="120"/>
                    <a:pt x="155" y="119"/>
                    <a:pt x="159" y="118"/>
                  </a:cubicBezTo>
                  <a:cubicBezTo>
                    <a:pt x="159" y="117"/>
                    <a:pt x="160" y="117"/>
                    <a:pt x="161" y="117"/>
                  </a:cubicBezTo>
                  <a:cubicBezTo>
                    <a:pt x="157" y="118"/>
                    <a:pt x="152" y="119"/>
                    <a:pt x="148" y="120"/>
                  </a:cubicBezTo>
                  <a:close/>
                  <a:moveTo>
                    <a:pt x="143" y="121"/>
                  </a:moveTo>
                  <a:cubicBezTo>
                    <a:pt x="137" y="123"/>
                    <a:pt x="132" y="124"/>
                    <a:pt x="127" y="126"/>
                  </a:cubicBezTo>
                  <a:cubicBezTo>
                    <a:pt x="124" y="127"/>
                    <a:pt x="122" y="128"/>
                    <a:pt x="120" y="129"/>
                  </a:cubicBezTo>
                  <a:cubicBezTo>
                    <a:pt x="117" y="130"/>
                    <a:pt x="114" y="130"/>
                    <a:pt x="112" y="131"/>
                  </a:cubicBezTo>
                  <a:cubicBezTo>
                    <a:pt x="123" y="126"/>
                    <a:pt x="133" y="123"/>
                    <a:pt x="144" y="120"/>
                  </a:cubicBezTo>
                  <a:cubicBezTo>
                    <a:pt x="149" y="118"/>
                    <a:pt x="154" y="116"/>
                    <a:pt x="160" y="115"/>
                  </a:cubicBezTo>
                  <a:cubicBezTo>
                    <a:pt x="164" y="114"/>
                    <a:pt x="168" y="113"/>
                    <a:pt x="172" y="111"/>
                  </a:cubicBezTo>
                  <a:cubicBezTo>
                    <a:pt x="173" y="111"/>
                    <a:pt x="173" y="112"/>
                    <a:pt x="173" y="112"/>
                  </a:cubicBezTo>
                  <a:cubicBezTo>
                    <a:pt x="163" y="116"/>
                    <a:pt x="153" y="118"/>
                    <a:pt x="143" y="121"/>
                  </a:cubicBezTo>
                  <a:close/>
                  <a:moveTo>
                    <a:pt x="171" y="108"/>
                  </a:moveTo>
                  <a:cubicBezTo>
                    <a:pt x="170" y="108"/>
                    <a:pt x="171" y="108"/>
                    <a:pt x="171" y="109"/>
                  </a:cubicBezTo>
                  <a:cubicBezTo>
                    <a:pt x="170" y="109"/>
                    <a:pt x="168" y="109"/>
                    <a:pt x="168" y="109"/>
                  </a:cubicBezTo>
                  <a:cubicBezTo>
                    <a:pt x="166" y="110"/>
                    <a:pt x="164" y="110"/>
                    <a:pt x="162" y="111"/>
                  </a:cubicBezTo>
                  <a:cubicBezTo>
                    <a:pt x="156" y="112"/>
                    <a:pt x="150" y="114"/>
                    <a:pt x="144" y="116"/>
                  </a:cubicBezTo>
                  <a:cubicBezTo>
                    <a:pt x="134" y="118"/>
                    <a:pt x="123" y="121"/>
                    <a:pt x="113" y="125"/>
                  </a:cubicBezTo>
                  <a:cubicBezTo>
                    <a:pt x="112" y="126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2" y="126"/>
                    <a:pt x="114" y="125"/>
                    <a:pt x="114" y="125"/>
                  </a:cubicBezTo>
                  <a:cubicBezTo>
                    <a:pt x="117" y="123"/>
                    <a:pt x="121" y="122"/>
                    <a:pt x="124" y="121"/>
                  </a:cubicBezTo>
                  <a:cubicBezTo>
                    <a:pt x="129" y="119"/>
                    <a:pt x="135" y="117"/>
                    <a:pt x="140" y="115"/>
                  </a:cubicBezTo>
                  <a:cubicBezTo>
                    <a:pt x="146" y="113"/>
                    <a:pt x="151" y="112"/>
                    <a:pt x="157" y="110"/>
                  </a:cubicBezTo>
                  <a:cubicBezTo>
                    <a:pt x="162" y="108"/>
                    <a:pt x="167" y="106"/>
                    <a:pt x="172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2" y="105"/>
                    <a:pt x="172" y="106"/>
                    <a:pt x="172" y="107"/>
                  </a:cubicBezTo>
                  <a:cubicBezTo>
                    <a:pt x="171" y="108"/>
                    <a:pt x="171" y="108"/>
                    <a:pt x="171" y="108"/>
                  </a:cubicBezTo>
                  <a:close/>
                  <a:moveTo>
                    <a:pt x="171" y="103"/>
                  </a:moveTo>
                  <a:cubicBezTo>
                    <a:pt x="167" y="104"/>
                    <a:pt x="163" y="106"/>
                    <a:pt x="158" y="108"/>
                  </a:cubicBezTo>
                  <a:cubicBezTo>
                    <a:pt x="153" y="110"/>
                    <a:pt x="148" y="111"/>
                    <a:pt x="142" y="112"/>
                  </a:cubicBezTo>
                  <a:cubicBezTo>
                    <a:pt x="132" y="115"/>
                    <a:pt x="123" y="119"/>
                    <a:pt x="113" y="121"/>
                  </a:cubicBezTo>
                  <a:cubicBezTo>
                    <a:pt x="109" y="122"/>
                    <a:pt x="113" y="121"/>
                    <a:pt x="114" y="120"/>
                  </a:cubicBezTo>
                  <a:cubicBezTo>
                    <a:pt x="117" y="119"/>
                    <a:pt x="120" y="117"/>
                    <a:pt x="124" y="116"/>
                  </a:cubicBezTo>
                  <a:cubicBezTo>
                    <a:pt x="129" y="114"/>
                    <a:pt x="134" y="113"/>
                    <a:pt x="139" y="111"/>
                  </a:cubicBezTo>
                  <a:cubicBezTo>
                    <a:pt x="149" y="108"/>
                    <a:pt x="158" y="105"/>
                    <a:pt x="168" y="102"/>
                  </a:cubicBezTo>
                  <a:cubicBezTo>
                    <a:pt x="169" y="102"/>
                    <a:pt x="170" y="101"/>
                    <a:pt x="170" y="101"/>
                  </a:cubicBezTo>
                  <a:cubicBezTo>
                    <a:pt x="170" y="101"/>
                    <a:pt x="171" y="101"/>
                    <a:pt x="171" y="100"/>
                  </a:cubicBezTo>
                  <a:cubicBezTo>
                    <a:pt x="171" y="100"/>
                    <a:pt x="171" y="100"/>
                    <a:pt x="171" y="100"/>
                  </a:cubicBezTo>
                  <a:cubicBezTo>
                    <a:pt x="172" y="101"/>
                    <a:pt x="172" y="102"/>
                    <a:pt x="172" y="103"/>
                  </a:cubicBezTo>
                  <a:cubicBezTo>
                    <a:pt x="172" y="103"/>
                    <a:pt x="172" y="103"/>
                    <a:pt x="171" y="103"/>
                  </a:cubicBezTo>
                  <a:close/>
                  <a:moveTo>
                    <a:pt x="128" y="111"/>
                  </a:moveTo>
                  <a:cubicBezTo>
                    <a:pt x="125" y="112"/>
                    <a:pt x="122" y="112"/>
                    <a:pt x="118" y="113"/>
                  </a:cubicBezTo>
                  <a:cubicBezTo>
                    <a:pt x="116" y="114"/>
                    <a:pt x="113" y="114"/>
                    <a:pt x="113" y="114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3" y="114"/>
                    <a:pt x="114" y="114"/>
                    <a:pt x="116" y="113"/>
                  </a:cubicBezTo>
                  <a:cubicBezTo>
                    <a:pt x="123" y="111"/>
                    <a:pt x="129" y="109"/>
                    <a:pt x="135" y="107"/>
                  </a:cubicBezTo>
                  <a:cubicBezTo>
                    <a:pt x="139" y="105"/>
                    <a:pt x="142" y="104"/>
                    <a:pt x="146" y="103"/>
                  </a:cubicBezTo>
                  <a:cubicBezTo>
                    <a:pt x="154" y="101"/>
                    <a:pt x="162" y="98"/>
                    <a:pt x="170" y="96"/>
                  </a:cubicBezTo>
                  <a:cubicBezTo>
                    <a:pt x="170" y="96"/>
                    <a:pt x="170" y="97"/>
                    <a:pt x="171" y="98"/>
                  </a:cubicBezTo>
                  <a:cubicBezTo>
                    <a:pt x="157" y="103"/>
                    <a:pt x="142" y="107"/>
                    <a:pt x="128" y="111"/>
                  </a:cubicBezTo>
                  <a:close/>
                  <a:moveTo>
                    <a:pt x="163" y="97"/>
                  </a:moveTo>
                  <a:cubicBezTo>
                    <a:pt x="163" y="97"/>
                    <a:pt x="164" y="97"/>
                    <a:pt x="165" y="97"/>
                  </a:cubicBezTo>
                  <a:cubicBezTo>
                    <a:pt x="166" y="96"/>
                    <a:pt x="167" y="96"/>
                    <a:pt x="168" y="96"/>
                  </a:cubicBezTo>
                  <a:cubicBezTo>
                    <a:pt x="166" y="96"/>
                    <a:pt x="165" y="97"/>
                    <a:pt x="163" y="97"/>
                  </a:cubicBezTo>
                  <a:close/>
                  <a:moveTo>
                    <a:pt x="158" y="98"/>
                  </a:moveTo>
                  <a:cubicBezTo>
                    <a:pt x="153" y="100"/>
                    <a:pt x="148" y="101"/>
                    <a:pt x="143" y="103"/>
                  </a:cubicBezTo>
                  <a:cubicBezTo>
                    <a:pt x="142" y="103"/>
                    <a:pt x="142" y="103"/>
                    <a:pt x="141" y="103"/>
                  </a:cubicBezTo>
                  <a:cubicBezTo>
                    <a:pt x="134" y="105"/>
                    <a:pt x="127" y="107"/>
                    <a:pt x="120" y="110"/>
                  </a:cubicBezTo>
                  <a:cubicBezTo>
                    <a:pt x="118" y="110"/>
                    <a:pt x="116" y="110"/>
                    <a:pt x="114" y="110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6" y="110"/>
                    <a:pt x="117" y="109"/>
                    <a:pt x="119" y="109"/>
                  </a:cubicBezTo>
                  <a:cubicBezTo>
                    <a:pt x="122" y="108"/>
                    <a:pt x="125" y="107"/>
                    <a:pt x="128" y="106"/>
                  </a:cubicBezTo>
                  <a:cubicBezTo>
                    <a:pt x="135" y="104"/>
                    <a:pt x="143" y="101"/>
                    <a:pt x="150" y="99"/>
                  </a:cubicBezTo>
                  <a:cubicBezTo>
                    <a:pt x="153" y="99"/>
                    <a:pt x="156" y="98"/>
                    <a:pt x="158" y="97"/>
                  </a:cubicBezTo>
                  <a:cubicBezTo>
                    <a:pt x="159" y="96"/>
                    <a:pt x="161" y="95"/>
                    <a:pt x="162" y="95"/>
                  </a:cubicBezTo>
                  <a:cubicBezTo>
                    <a:pt x="164" y="94"/>
                    <a:pt x="166" y="93"/>
                    <a:pt x="168" y="93"/>
                  </a:cubicBezTo>
                  <a:cubicBezTo>
                    <a:pt x="169" y="93"/>
                    <a:pt x="169" y="94"/>
                    <a:pt x="169" y="95"/>
                  </a:cubicBezTo>
                  <a:cubicBezTo>
                    <a:pt x="165" y="95"/>
                    <a:pt x="162" y="97"/>
                    <a:pt x="158" y="98"/>
                  </a:cubicBezTo>
                  <a:close/>
                  <a:moveTo>
                    <a:pt x="167" y="89"/>
                  </a:moveTo>
                  <a:cubicBezTo>
                    <a:pt x="167" y="89"/>
                    <a:pt x="167" y="89"/>
                    <a:pt x="167" y="89"/>
                  </a:cubicBezTo>
                  <a:cubicBezTo>
                    <a:pt x="162" y="90"/>
                    <a:pt x="158" y="91"/>
                    <a:pt x="153" y="93"/>
                  </a:cubicBezTo>
                  <a:cubicBezTo>
                    <a:pt x="150" y="94"/>
                    <a:pt x="147" y="95"/>
                    <a:pt x="144" y="96"/>
                  </a:cubicBezTo>
                  <a:cubicBezTo>
                    <a:pt x="135" y="98"/>
                    <a:pt x="125" y="102"/>
                    <a:pt x="116" y="102"/>
                  </a:cubicBezTo>
                  <a:cubicBezTo>
                    <a:pt x="124" y="102"/>
                    <a:pt x="133" y="98"/>
                    <a:pt x="141" y="95"/>
                  </a:cubicBezTo>
                  <a:cubicBezTo>
                    <a:pt x="149" y="92"/>
                    <a:pt x="159" y="90"/>
                    <a:pt x="166" y="85"/>
                  </a:cubicBezTo>
                  <a:cubicBezTo>
                    <a:pt x="167" y="84"/>
                    <a:pt x="166" y="84"/>
                    <a:pt x="166" y="84"/>
                  </a:cubicBezTo>
                  <a:cubicBezTo>
                    <a:pt x="157" y="88"/>
                    <a:pt x="147" y="90"/>
                    <a:pt x="138" y="92"/>
                  </a:cubicBezTo>
                  <a:cubicBezTo>
                    <a:pt x="130" y="94"/>
                    <a:pt x="121" y="96"/>
                    <a:pt x="114" y="99"/>
                  </a:cubicBezTo>
                  <a:cubicBezTo>
                    <a:pt x="114" y="98"/>
                    <a:pt x="113" y="98"/>
                    <a:pt x="112" y="97"/>
                  </a:cubicBezTo>
                  <a:cubicBezTo>
                    <a:pt x="129" y="93"/>
                    <a:pt x="144" y="87"/>
                    <a:pt x="160" y="83"/>
                  </a:cubicBezTo>
                  <a:cubicBezTo>
                    <a:pt x="163" y="82"/>
                    <a:pt x="166" y="81"/>
                    <a:pt x="168" y="81"/>
                  </a:cubicBezTo>
                  <a:cubicBezTo>
                    <a:pt x="166" y="82"/>
                    <a:pt x="166" y="86"/>
                    <a:pt x="167" y="89"/>
                  </a:cubicBezTo>
                  <a:close/>
                  <a:moveTo>
                    <a:pt x="160" y="82"/>
                  </a:moveTo>
                  <a:cubicBezTo>
                    <a:pt x="144" y="86"/>
                    <a:pt x="129" y="92"/>
                    <a:pt x="113" y="96"/>
                  </a:cubicBezTo>
                  <a:cubicBezTo>
                    <a:pt x="117" y="93"/>
                    <a:pt x="123" y="92"/>
                    <a:pt x="127" y="91"/>
                  </a:cubicBezTo>
                  <a:cubicBezTo>
                    <a:pt x="136" y="89"/>
                    <a:pt x="144" y="87"/>
                    <a:pt x="151" y="84"/>
                  </a:cubicBezTo>
                  <a:cubicBezTo>
                    <a:pt x="167" y="79"/>
                    <a:pt x="184" y="72"/>
                    <a:pt x="200" y="70"/>
                  </a:cubicBezTo>
                  <a:cubicBezTo>
                    <a:pt x="205" y="70"/>
                    <a:pt x="196" y="72"/>
                    <a:pt x="195" y="73"/>
                  </a:cubicBezTo>
                  <a:cubicBezTo>
                    <a:pt x="192" y="73"/>
                    <a:pt x="188" y="75"/>
                    <a:pt x="184" y="76"/>
                  </a:cubicBezTo>
                  <a:cubicBezTo>
                    <a:pt x="176" y="78"/>
                    <a:pt x="168" y="80"/>
                    <a:pt x="160" y="82"/>
                  </a:cubicBezTo>
                  <a:close/>
                  <a:moveTo>
                    <a:pt x="175" y="82"/>
                  </a:moveTo>
                  <a:cubicBezTo>
                    <a:pt x="174" y="82"/>
                    <a:pt x="174" y="81"/>
                    <a:pt x="173" y="81"/>
                  </a:cubicBezTo>
                  <a:cubicBezTo>
                    <a:pt x="178" y="80"/>
                    <a:pt x="182" y="79"/>
                    <a:pt x="187" y="78"/>
                  </a:cubicBezTo>
                  <a:cubicBezTo>
                    <a:pt x="192" y="77"/>
                    <a:pt x="197" y="75"/>
                    <a:pt x="202" y="74"/>
                  </a:cubicBezTo>
                  <a:cubicBezTo>
                    <a:pt x="204" y="73"/>
                    <a:pt x="204" y="73"/>
                    <a:pt x="202" y="74"/>
                  </a:cubicBezTo>
                  <a:cubicBezTo>
                    <a:pt x="200" y="75"/>
                    <a:pt x="199" y="75"/>
                    <a:pt x="197" y="76"/>
                  </a:cubicBezTo>
                  <a:cubicBezTo>
                    <a:pt x="195" y="77"/>
                    <a:pt x="192" y="78"/>
                    <a:pt x="189" y="78"/>
                  </a:cubicBezTo>
                  <a:cubicBezTo>
                    <a:pt x="185" y="80"/>
                    <a:pt x="180" y="81"/>
                    <a:pt x="175" y="82"/>
                  </a:cubicBezTo>
                  <a:close/>
                  <a:moveTo>
                    <a:pt x="192" y="83"/>
                  </a:moveTo>
                  <a:cubicBezTo>
                    <a:pt x="196" y="82"/>
                    <a:pt x="200" y="81"/>
                    <a:pt x="204" y="80"/>
                  </a:cubicBezTo>
                  <a:cubicBezTo>
                    <a:pt x="209" y="79"/>
                    <a:pt x="200" y="82"/>
                    <a:pt x="199" y="82"/>
                  </a:cubicBezTo>
                  <a:cubicBezTo>
                    <a:pt x="197" y="83"/>
                    <a:pt x="196" y="83"/>
                    <a:pt x="194" y="84"/>
                  </a:cubicBezTo>
                  <a:cubicBezTo>
                    <a:pt x="193" y="84"/>
                    <a:pt x="193" y="83"/>
                    <a:pt x="192" y="83"/>
                  </a:cubicBezTo>
                  <a:close/>
                  <a:moveTo>
                    <a:pt x="194" y="85"/>
                  </a:moveTo>
                  <a:cubicBezTo>
                    <a:pt x="198" y="85"/>
                    <a:pt x="202" y="83"/>
                    <a:pt x="205" y="82"/>
                  </a:cubicBezTo>
                  <a:cubicBezTo>
                    <a:pt x="209" y="81"/>
                    <a:pt x="203" y="84"/>
                    <a:pt x="202" y="85"/>
                  </a:cubicBezTo>
                  <a:cubicBezTo>
                    <a:pt x="200" y="86"/>
                    <a:pt x="198" y="87"/>
                    <a:pt x="196" y="88"/>
                  </a:cubicBezTo>
                  <a:cubicBezTo>
                    <a:pt x="196" y="87"/>
                    <a:pt x="195" y="86"/>
                    <a:pt x="194" y="85"/>
                  </a:cubicBezTo>
                  <a:close/>
                  <a:moveTo>
                    <a:pt x="197" y="90"/>
                  </a:moveTo>
                  <a:cubicBezTo>
                    <a:pt x="197" y="89"/>
                    <a:pt x="197" y="89"/>
                    <a:pt x="197" y="89"/>
                  </a:cubicBezTo>
                  <a:cubicBezTo>
                    <a:pt x="200" y="88"/>
                    <a:pt x="203" y="87"/>
                    <a:pt x="207" y="86"/>
                  </a:cubicBezTo>
                  <a:cubicBezTo>
                    <a:pt x="211" y="85"/>
                    <a:pt x="206" y="87"/>
                    <a:pt x="205" y="87"/>
                  </a:cubicBezTo>
                  <a:cubicBezTo>
                    <a:pt x="203" y="89"/>
                    <a:pt x="200" y="90"/>
                    <a:pt x="198" y="91"/>
                  </a:cubicBezTo>
                  <a:cubicBezTo>
                    <a:pt x="198" y="90"/>
                    <a:pt x="198" y="90"/>
                    <a:pt x="197" y="90"/>
                  </a:cubicBezTo>
                  <a:close/>
                  <a:moveTo>
                    <a:pt x="199" y="92"/>
                  </a:moveTo>
                  <a:cubicBezTo>
                    <a:pt x="200" y="92"/>
                    <a:pt x="201" y="92"/>
                    <a:pt x="202" y="92"/>
                  </a:cubicBezTo>
                  <a:cubicBezTo>
                    <a:pt x="204" y="91"/>
                    <a:pt x="208" y="91"/>
                    <a:pt x="210" y="90"/>
                  </a:cubicBezTo>
                  <a:cubicBezTo>
                    <a:pt x="207" y="92"/>
                    <a:pt x="203" y="93"/>
                    <a:pt x="200" y="95"/>
                  </a:cubicBezTo>
                  <a:cubicBezTo>
                    <a:pt x="200" y="94"/>
                    <a:pt x="199" y="93"/>
                    <a:pt x="199" y="92"/>
                  </a:cubicBezTo>
                  <a:close/>
                  <a:moveTo>
                    <a:pt x="201" y="96"/>
                  </a:moveTo>
                  <a:cubicBezTo>
                    <a:pt x="204" y="96"/>
                    <a:pt x="207" y="95"/>
                    <a:pt x="209" y="94"/>
                  </a:cubicBezTo>
                  <a:cubicBezTo>
                    <a:pt x="213" y="92"/>
                    <a:pt x="208" y="95"/>
                    <a:pt x="207" y="96"/>
                  </a:cubicBezTo>
                  <a:cubicBezTo>
                    <a:pt x="206" y="97"/>
                    <a:pt x="204" y="97"/>
                    <a:pt x="202" y="98"/>
                  </a:cubicBezTo>
                  <a:cubicBezTo>
                    <a:pt x="202" y="98"/>
                    <a:pt x="201" y="97"/>
                    <a:pt x="201" y="96"/>
                  </a:cubicBezTo>
                  <a:close/>
                  <a:moveTo>
                    <a:pt x="204" y="101"/>
                  </a:moveTo>
                  <a:cubicBezTo>
                    <a:pt x="204" y="100"/>
                    <a:pt x="203" y="100"/>
                    <a:pt x="203" y="99"/>
                  </a:cubicBezTo>
                  <a:cubicBezTo>
                    <a:pt x="203" y="99"/>
                    <a:pt x="203" y="99"/>
                    <a:pt x="203" y="99"/>
                  </a:cubicBezTo>
                  <a:cubicBezTo>
                    <a:pt x="205" y="99"/>
                    <a:pt x="207" y="99"/>
                    <a:pt x="209" y="98"/>
                  </a:cubicBezTo>
                  <a:cubicBezTo>
                    <a:pt x="212" y="97"/>
                    <a:pt x="208" y="99"/>
                    <a:pt x="208" y="99"/>
                  </a:cubicBezTo>
                  <a:cubicBezTo>
                    <a:pt x="206" y="99"/>
                    <a:pt x="205" y="100"/>
                    <a:pt x="204" y="100"/>
                  </a:cubicBezTo>
                  <a:cubicBezTo>
                    <a:pt x="204" y="101"/>
                    <a:pt x="204" y="101"/>
                    <a:pt x="204" y="101"/>
                  </a:cubicBezTo>
                  <a:close/>
                  <a:moveTo>
                    <a:pt x="206" y="103"/>
                  </a:moveTo>
                  <a:cubicBezTo>
                    <a:pt x="206" y="102"/>
                    <a:pt x="205" y="102"/>
                    <a:pt x="205" y="101"/>
                  </a:cubicBezTo>
                  <a:cubicBezTo>
                    <a:pt x="206" y="101"/>
                    <a:pt x="207" y="101"/>
                    <a:pt x="209" y="100"/>
                  </a:cubicBezTo>
                  <a:cubicBezTo>
                    <a:pt x="210" y="101"/>
                    <a:pt x="210" y="101"/>
                    <a:pt x="209" y="102"/>
                  </a:cubicBezTo>
                  <a:cubicBezTo>
                    <a:pt x="208" y="102"/>
                    <a:pt x="207" y="102"/>
                    <a:pt x="206" y="103"/>
                  </a:cubicBezTo>
                  <a:close/>
                  <a:moveTo>
                    <a:pt x="211" y="103"/>
                  </a:moveTo>
                  <a:cubicBezTo>
                    <a:pt x="211" y="104"/>
                    <a:pt x="210" y="105"/>
                    <a:pt x="209" y="105"/>
                  </a:cubicBezTo>
                  <a:cubicBezTo>
                    <a:pt x="208" y="105"/>
                    <a:pt x="208" y="104"/>
                    <a:pt x="207" y="104"/>
                  </a:cubicBezTo>
                  <a:cubicBezTo>
                    <a:pt x="209" y="103"/>
                    <a:pt x="211" y="103"/>
                    <a:pt x="211" y="103"/>
                  </a:cubicBezTo>
                  <a:close/>
                  <a:moveTo>
                    <a:pt x="210" y="106"/>
                  </a:moveTo>
                  <a:cubicBezTo>
                    <a:pt x="210" y="106"/>
                    <a:pt x="210" y="106"/>
                    <a:pt x="210" y="106"/>
                  </a:cubicBezTo>
                  <a:cubicBezTo>
                    <a:pt x="212" y="106"/>
                    <a:pt x="213" y="106"/>
                    <a:pt x="211" y="108"/>
                  </a:cubicBezTo>
                  <a:cubicBezTo>
                    <a:pt x="211" y="107"/>
                    <a:pt x="210" y="107"/>
                    <a:pt x="210" y="106"/>
                  </a:cubicBezTo>
                  <a:close/>
                  <a:moveTo>
                    <a:pt x="213" y="109"/>
                  </a:moveTo>
                  <a:cubicBezTo>
                    <a:pt x="214" y="108"/>
                    <a:pt x="213" y="110"/>
                    <a:pt x="213" y="111"/>
                  </a:cubicBezTo>
                  <a:cubicBezTo>
                    <a:pt x="213" y="110"/>
                    <a:pt x="212" y="109"/>
                    <a:pt x="212" y="109"/>
                  </a:cubicBezTo>
                  <a:cubicBezTo>
                    <a:pt x="212" y="109"/>
                    <a:pt x="212" y="109"/>
                    <a:pt x="213" y="109"/>
                  </a:cubicBezTo>
                  <a:close/>
                  <a:moveTo>
                    <a:pt x="214" y="110"/>
                  </a:moveTo>
                  <a:cubicBezTo>
                    <a:pt x="214" y="111"/>
                    <a:pt x="214" y="111"/>
                    <a:pt x="214" y="112"/>
                  </a:cubicBezTo>
                  <a:cubicBezTo>
                    <a:pt x="214" y="112"/>
                    <a:pt x="214" y="113"/>
                    <a:pt x="214" y="113"/>
                  </a:cubicBezTo>
                  <a:cubicBezTo>
                    <a:pt x="214" y="113"/>
                    <a:pt x="214" y="112"/>
                    <a:pt x="213" y="112"/>
                  </a:cubicBezTo>
                  <a:cubicBezTo>
                    <a:pt x="214" y="111"/>
                    <a:pt x="214" y="111"/>
                    <a:pt x="214" y="110"/>
                  </a:cubicBezTo>
                  <a:close/>
                  <a:moveTo>
                    <a:pt x="213" y="105"/>
                  </a:moveTo>
                  <a:cubicBezTo>
                    <a:pt x="213" y="105"/>
                    <a:pt x="213" y="105"/>
                    <a:pt x="213" y="105"/>
                  </a:cubicBezTo>
                  <a:cubicBezTo>
                    <a:pt x="212" y="105"/>
                    <a:pt x="209" y="106"/>
                    <a:pt x="211" y="105"/>
                  </a:cubicBezTo>
                  <a:cubicBezTo>
                    <a:pt x="212" y="104"/>
                    <a:pt x="212" y="103"/>
                    <a:pt x="213" y="102"/>
                  </a:cubicBezTo>
                  <a:cubicBezTo>
                    <a:pt x="213" y="102"/>
                    <a:pt x="212" y="102"/>
                    <a:pt x="212" y="102"/>
                  </a:cubicBezTo>
                  <a:cubicBezTo>
                    <a:pt x="210" y="102"/>
                    <a:pt x="211" y="102"/>
                    <a:pt x="209" y="102"/>
                  </a:cubicBezTo>
                  <a:cubicBezTo>
                    <a:pt x="209" y="102"/>
                    <a:pt x="209" y="102"/>
                    <a:pt x="209" y="102"/>
                  </a:cubicBezTo>
                  <a:cubicBezTo>
                    <a:pt x="210" y="102"/>
                    <a:pt x="211" y="101"/>
                    <a:pt x="212" y="100"/>
                  </a:cubicBezTo>
                  <a:cubicBezTo>
                    <a:pt x="212" y="100"/>
                    <a:pt x="212" y="99"/>
                    <a:pt x="212" y="99"/>
                  </a:cubicBezTo>
                  <a:cubicBezTo>
                    <a:pt x="210" y="99"/>
                    <a:pt x="207" y="99"/>
                    <a:pt x="206" y="100"/>
                  </a:cubicBezTo>
                  <a:cubicBezTo>
                    <a:pt x="207" y="99"/>
                    <a:pt x="210" y="99"/>
                    <a:pt x="211" y="97"/>
                  </a:cubicBezTo>
                  <a:cubicBezTo>
                    <a:pt x="212" y="97"/>
                    <a:pt x="211" y="97"/>
                    <a:pt x="211" y="97"/>
                  </a:cubicBezTo>
                  <a:cubicBezTo>
                    <a:pt x="210" y="97"/>
                    <a:pt x="208" y="97"/>
                    <a:pt x="207" y="98"/>
                  </a:cubicBezTo>
                  <a:cubicBezTo>
                    <a:pt x="206" y="98"/>
                    <a:pt x="201" y="100"/>
                    <a:pt x="205" y="98"/>
                  </a:cubicBezTo>
                  <a:cubicBezTo>
                    <a:pt x="207" y="96"/>
                    <a:pt x="210" y="95"/>
                    <a:pt x="212" y="9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3" y="98"/>
                    <a:pt x="214" y="103"/>
                    <a:pt x="214" y="108"/>
                  </a:cubicBezTo>
                  <a:cubicBezTo>
                    <a:pt x="212" y="108"/>
                    <a:pt x="213" y="107"/>
                    <a:pt x="213" y="105"/>
                  </a:cubicBezTo>
                  <a:close/>
                  <a:moveTo>
                    <a:pt x="211" y="92"/>
                  </a:moveTo>
                  <a:cubicBezTo>
                    <a:pt x="208" y="93"/>
                    <a:pt x="205" y="95"/>
                    <a:pt x="201" y="95"/>
                  </a:cubicBezTo>
                  <a:cubicBezTo>
                    <a:pt x="202" y="95"/>
                    <a:pt x="205" y="93"/>
                    <a:pt x="206" y="92"/>
                  </a:cubicBezTo>
                  <a:cubicBezTo>
                    <a:pt x="208" y="92"/>
                    <a:pt x="210" y="91"/>
                    <a:pt x="211" y="90"/>
                  </a:cubicBezTo>
                  <a:cubicBezTo>
                    <a:pt x="211" y="90"/>
                    <a:pt x="211" y="90"/>
                    <a:pt x="211" y="90"/>
                  </a:cubicBezTo>
                  <a:cubicBezTo>
                    <a:pt x="211" y="91"/>
                    <a:pt x="212" y="92"/>
                    <a:pt x="212" y="92"/>
                  </a:cubicBezTo>
                  <a:cubicBezTo>
                    <a:pt x="212" y="92"/>
                    <a:pt x="212" y="92"/>
                    <a:pt x="211" y="92"/>
                  </a:cubicBezTo>
                  <a:close/>
                  <a:moveTo>
                    <a:pt x="211" y="89"/>
                  </a:moveTo>
                  <a:cubicBezTo>
                    <a:pt x="207" y="89"/>
                    <a:pt x="203" y="91"/>
                    <a:pt x="199" y="91"/>
                  </a:cubicBezTo>
                  <a:cubicBezTo>
                    <a:pt x="200" y="91"/>
                    <a:pt x="203" y="89"/>
                    <a:pt x="204" y="89"/>
                  </a:cubicBezTo>
                  <a:cubicBezTo>
                    <a:pt x="206" y="88"/>
                    <a:pt x="208" y="87"/>
                    <a:pt x="210" y="86"/>
                  </a:cubicBezTo>
                  <a:cubicBezTo>
                    <a:pt x="210" y="87"/>
                    <a:pt x="211" y="88"/>
                    <a:pt x="211" y="89"/>
                  </a:cubicBezTo>
                  <a:cubicBezTo>
                    <a:pt x="211" y="89"/>
                    <a:pt x="211" y="89"/>
                    <a:pt x="211" y="89"/>
                  </a:cubicBezTo>
                  <a:close/>
                  <a:moveTo>
                    <a:pt x="203" y="87"/>
                  </a:moveTo>
                  <a:cubicBezTo>
                    <a:pt x="202" y="87"/>
                    <a:pt x="198" y="87"/>
                    <a:pt x="197" y="88"/>
                  </a:cubicBezTo>
                  <a:cubicBezTo>
                    <a:pt x="201" y="86"/>
                    <a:pt x="205" y="84"/>
                    <a:pt x="208" y="82"/>
                  </a:cubicBezTo>
                  <a:cubicBezTo>
                    <a:pt x="208" y="82"/>
                    <a:pt x="208" y="81"/>
                    <a:pt x="208" y="81"/>
                  </a:cubicBezTo>
                  <a:cubicBezTo>
                    <a:pt x="204" y="81"/>
                    <a:pt x="200" y="83"/>
                    <a:pt x="196" y="84"/>
                  </a:cubicBezTo>
                  <a:cubicBezTo>
                    <a:pt x="193" y="85"/>
                    <a:pt x="200" y="82"/>
                    <a:pt x="201" y="82"/>
                  </a:cubicBezTo>
                  <a:cubicBezTo>
                    <a:pt x="203" y="81"/>
                    <a:pt x="205" y="81"/>
                    <a:pt x="207" y="79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2" y="79"/>
                    <a:pt x="197" y="81"/>
                    <a:pt x="192" y="82"/>
                  </a:cubicBezTo>
                  <a:cubicBezTo>
                    <a:pt x="197" y="80"/>
                    <a:pt x="202" y="79"/>
                    <a:pt x="207" y="77"/>
                  </a:cubicBezTo>
                  <a:cubicBezTo>
                    <a:pt x="207" y="77"/>
                    <a:pt x="207" y="77"/>
                    <a:pt x="207" y="77"/>
                  </a:cubicBezTo>
                  <a:cubicBezTo>
                    <a:pt x="208" y="80"/>
                    <a:pt x="209" y="82"/>
                    <a:pt x="210" y="85"/>
                  </a:cubicBezTo>
                  <a:cubicBezTo>
                    <a:pt x="208" y="85"/>
                    <a:pt x="205" y="86"/>
                    <a:pt x="203" y="87"/>
                  </a:cubicBezTo>
                  <a:close/>
                  <a:moveTo>
                    <a:pt x="207" y="77"/>
                  </a:moveTo>
                  <a:cubicBezTo>
                    <a:pt x="201" y="78"/>
                    <a:pt x="196" y="78"/>
                    <a:pt x="191" y="79"/>
                  </a:cubicBezTo>
                  <a:cubicBezTo>
                    <a:pt x="188" y="80"/>
                    <a:pt x="185" y="81"/>
                    <a:pt x="182" y="81"/>
                  </a:cubicBezTo>
                  <a:cubicBezTo>
                    <a:pt x="181" y="81"/>
                    <a:pt x="180" y="82"/>
                    <a:pt x="179" y="82"/>
                  </a:cubicBezTo>
                  <a:cubicBezTo>
                    <a:pt x="188" y="80"/>
                    <a:pt x="197" y="77"/>
                    <a:pt x="205" y="73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0" y="73"/>
                    <a:pt x="195" y="75"/>
                    <a:pt x="190" y="76"/>
                  </a:cubicBezTo>
                  <a:cubicBezTo>
                    <a:pt x="184" y="78"/>
                    <a:pt x="178" y="79"/>
                    <a:pt x="172" y="80"/>
                  </a:cubicBezTo>
                  <a:cubicBezTo>
                    <a:pt x="172" y="80"/>
                    <a:pt x="172" y="80"/>
                    <a:pt x="171" y="80"/>
                  </a:cubicBezTo>
                  <a:cubicBezTo>
                    <a:pt x="176" y="79"/>
                    <a:pt x="180" y="78"/>
                    <a:pt x="184" y="76"/>
                  </a:cubicBezTo>
                  <a:cubicBezTo>
                    <a:pt x="191" y="75"/>
                    <a:pt x="198" y="74"/>
                    <a:pt x="204" y="70"/>
                  </a:cubicBezTo>
                  <a:cubicBezTo>
                    <a:pt x="204" y="70"/>
                    <a:pt x="204" y="70"/>
                    <a:pt x="204" y="70"/>
                  </a:cubicBezTo>
                  <a:cubicBezTo>
                    <a:pt x="196" y="70"/>
                    <a:pt x="188" y="72"/>
                    <a:pt x="181" y="74"/>
                  </a:cubicBezTo>
                  <a:cubicBezTo>
                    <a:pt x="172" y="76"/>
                    <a:pt x="162" y="79"/>
                    <a:pt x="153" y="83"/>
                  </a:cubicBezTo>
                  <a:cubicBezTo>
                    <a:pt x="144" y="86"/>
                    <a:pt x="135" y="89"/>
                    <a:pt x="126" y="91"/>
                  </a:cubicBezTo>
                  <a:cubicBezTo>
                    <a:pt x="121" y="92"/>
                    <a:pt x="115" y="93"/>
                    <a:pt x="112" y="96"/>
                  </a:cubicBezTo>
                  <a:cubicBezTo>
                    <a:pt x="111" y="96"/>
                    <a:pt x="110" y="95"/>
                    <a:pt x="108" y="95"/>
                  </a:cubicBezTo>
                  <a:cubicBezTo>
                    <a:pt x="111" y="94"/>
                    <a:pt x="113" y="94"/>
                    <a:pt x="115" y="93"/>
                  </a:cubicBezTo>
                  <a:cubicBezTo>
                    <a:pt x="119" y="91"/>
                    <a:pt x="124" y="90"/>
                    <a:pt x="129" y="89"/>
                  </a:cubicBezTo>
                  <a:cubicBezTo>
                    <a:pt x="137" y="87"/>
                    <a:pt x="146" y="84"/>
                    <a:pt x="154" y="81"/>
                  </a:cubicBezTo>
                  <a:cubicBezTo>
                    <a:pt x="163" y="79"/>
                    <a:pt x="171" y="75"/>
                    <a:pt x="179" y="73"/>
                  </a:cubicBezTo>
                  <a:cubicBezTo>
                    <a:pt x="187" y="71"/>
                    <a:pt x="194" y="69"/>
                    <a:pt x="202" y="66"/>
                  </a:cubicBezTo>
                  <a:cubicBezTo>
                    <a:pt x="204" y="69"/>
                    <a:pt x="205" y="73"/>
                    <a:pt x="207" y="77"/>
                  </a:cubicBezTo>
                  <a:cubicBezTo>
                    <a:pt x="207" y="77"/>
                    <a:pt x="207" y="77"/>
                    <a:pt x="207" y="77"/>
                  </a:cubicBezTo>
                  <a:close/>
                  <a:moveTo>
                    <a:pt x="87" y="65"/>
                  </a:moveTo>
                  <a:cubicBezTo>
                    <a:pt x="88" y="65"/>
                    <a:pt x="90" y="64"/>
                    <a:pt x="90" y="64"/>
                  </a:cubicBezTo>
                  <a:cubicBezTo>
                    <a:pt x="92" y="63"/>
                    <a:pt x="94" y="63"/>
                    <a:pt x="96" y="62"/>
                  </a:cubicBezTo>
                  <a:cubicBezTo>
                    <a:pt x="101" y="61"/>
                    <a:pt x="105" y="60"/>
                    <a:pt x="110" y="59"/>
                  </a:cubicBezTo>
                  <a:cubicBezTo>
                    <a:pt x="119" y="57"/>
                    <a:pt x="127" y="56"/>
                    <a:pt x="135" y="52"/>
                  </a:cubicBezTo>
                  <a:cubicBezTo>
                    <a:pt x="135" y="52"/>
                    <a:pt x="135" y="51"/>
                    <a:pt x="135" y="51"/>
                  </a:cubicBezTo>
                  <a:cubicBezTo>
                    <a:pt x="127" y="52"/>
                    <a:pt x="120" y="54"/>
                    <a:pt x="112" y="56"/>
                  </a:cubicBezTo>
                  <a:cubicBezTo>
                    <a:pt x="108" y="57"/>
                    <a:pt x="104" y="58"/>
                    <a:pt x="100" y="59"/>
                  </a:cubicBezTo>
                  <a:cubicBezTo>
                    <a:pt x="96" y="60"/>
                    <a:pt x="93" y="61"/>
                    <a:pt x="90" y="62"/>
                  </a:cubicBezTo>
                  <a:cubicBezTo>
                    <a:pt x="90" y="62"/>
                    <a:pt x="90" y="61"/>
                    <a:pt x="91" y="61"/>
                  </a:cubicBezTo>
                  <a:cubicBezTo>
                    <a:pt x="91" y="61"/>
                    <a:pt x="92" y="61"/>
                    <a:pt x="92" y="61"/>
                  </a:cubicBezTo>
                  <a:cubicBezTo>
                    <a:pt x="94" y="60"/>
                    <a:pt x="96" y="59"/>
                    <a:pt x="99" y="58"/>
                  </a:cubicBezTo>
                  <a:cubicBezTo>
                    <a:pt x="102" y="57"/>
                    <a:pt x="106" y="56"/>
                    <a:pt x="110" y="55"/>
                  </a:cubicBezTo>
                  <a:cubicBezTo>
                    <a:pt x="118" y="53"/>
                    <a:pt x="125" y="52"/>
                    <a:pt x="133" y="49"/>
                  </a:cubicBezTo>
                  <a:cubicBezTo>
                    <a:pt x="134" y="50"/>
                    <a:pt x="136" y="52"/>
                    <a:pt x="138" y="54"/>
                  </a:cubicBezTo>
                  <a:cubicBezTo>
                    <a:pt x="129" y="55"/>
                    <a:pt x="121" y="58"/>
                    <a:pt x="113" y="60"/>
                  </a:cubicBezTo>
                  <a:cubicBezTo>
                    <a:pt x="108" y="61"/>
                    <a:pt x="103" y="62"/>
                    <a:pt x="98" y="63"/>
                  </a:cubicBezTo>
                  <a:cubicBezTo>
                    <a:pt x="95" y="63"/>
                    <a:pt x="91" y="65"/>
                    <a:pt x="87" y="66"/>
                  </a:cubicBezTo>
                  <a:cubicBezTo>
                    <a:pt x="87" y="66"/>
                    <a:pt x="87" y="66"/>
                    <a:pt x="86" y="66"/>
                  </a:cubicBezTo>
                  <a:cubicBezTo>
                    <a:pt x="87" y="66"/>
                    <a:pt x="87" y="66"/>
                    <a:pt x="87" y="65"/>
                  </a:cubicBezTo>
                  <a:close/>
                  <a:moveTo>
                    <a:pt x="115" y="52"/>
                  </a:moveTo>
                  <a:cubicBezTo>
                    <a:pt x="109" y="53"/>
                    <a:pt x="103" y="56"/>
                    <a:pt x="96" y="57"/>
                  </a:cubicBezTo>
                  <a:cubicBezTo>
                    <a:pt x="91" y="58"/>
                    <a:pt x="101" y="55"/>
                    <a:pt x="101" y="55"/>
                  </a:cubicBezTo>
                  <a:cubicBezTo>
                    <a:pt x="104" y="53"/>
                    <a:pt x="107" y="53"/>
                    <a:pt x="109" y="52"/>
                  </a:cubicBezTo>
                  <a:cubicBezTo>
                    <a:pt x="115" y="50"/>
                    <a:pt x="122" y="49"/>
                    <a:pt x="128" y="47"/>
                  </a:cubicBezTo>
                  <a:cubicBezTo>
                    <a:pt x="128" y="47"/>
                    <a:pt x="128" y="46"/>
                    <a:pt x="128" y="46"/>
                  </a:cubicBezTo>
                  <a:cubicBezTo>
                    <a:pt x="129" y="47"/>
                    <a:pt x="131" y="48"/>
                    <a:pt x="132" y="48"/>
                  </a:cubicBezTo>
                  <a:cubicBezTo>
                    <a:pt x="126" y="50"/>
                    <a:pt x="120" y="50"/>
                    <a:pt x="115" y="52"/>
                  </a:cubicBezTo>
                  <a:close/>
                  <a:moveTo>
                    <a:pt x="128" y="46"/>
                  </a:moveTo>
                  <a:cubicBezTo>
                    <a:pt x="120" y="47"/>
                    <a:pt x="113" y="48"/>
                    <a:pt x="105" y="50"/>
                  </a:cubicBezTo>
                  <a:cubicBezTo>
                    <a:pt x="110" y="48"/>
                    <a:pt x="115" y="46"/>
                    <a:pt x="120" y="45"/>
                  </a:cubicBezTo>
                  <a:cubicBezTo>
                    <a:pt x="123" y="45"/>
                    <a:pt x="126" y="45"/>
                    <a:pt x="128" y="46"/>
                  </a:cubicBezTo>
                  <a:close/>
                  <a:moveTo>
                    <a:pt x="103" y="51"/>
                  </a:moveTo>
                  <a:cubicBezTo>
                    <a:pt x="108" y="50"/>
                    <a:pt x="112" y="50"/>
                    <a:pt x="116" y="49"/>
                  </a:cubicBezTo>
                  <a:cubicBezTo>
                    <a:pt x="119" y="49"/>
                    <a:pt x="121" y="48"/>
                    <a:pt x="123" y="48"/>
                  </a:cubicBezTo>
                  <a:cubicBezTo>
                    <a:pt x="124" y="47"/>
                    <a:pt x="125" y="47"/>
                    <a:pt x="126" y="47"/>
                  </a:cubicBezTo>
                  <a:cubicBezTo>
                    <a:pt x="124" y="48"/>
                    <a:pt x="123" y="48"/>
                    <a:pt x="121" y="48"/>
                  </a:cubicBezTo>
                  <a:cubicBezTo>
                    <a:pt x="116" y="50"/>
                    <a:pt x="111" y="50"/>
                    <a:pt x="106" y="52"/>
                  </a:cubicBezTo>
                  <a:cubicBezTo>
                    <a:pt x="103" y="53"/>
                    <a:pt x="99" y="54"/>
                    <a:pt x="96" y="56"/>
                  </a:cubicBezTo>
                  <a:cubicBezTo>
                    <a:pt x="98" y="54"/>
                    <a:pt x="101" y="53"/>
                    <a:pt x="103" y="51"/>
                  </a:cubicBezTo>
                  <a:close/>
                  <a:moveTo>
                    <a:pt x="94" y="58"/>
                  </a:moveTo>
                  <a:cubicBezTo>
                    <a:pt x="100" y="57"/>
                    <a:pt x="107" y="55"/>
                    <a:pt x="113" y="53"/>
                  </a:cubicBezTo>
                  <a:cubicBezTo>
                    <a:pt x="117" y="52"/>
                    <a:pt x="120" y="51"/>
                    <a:pt x="124" y="51"/>
                  </a:cubicBezTo>
                  <a:cubicBezTo>
                    <a:pt x="125" y="51"/>
                    <a:pt x="125" y="50"/>
                    <a:pt x="126" y="50"/>
                  </a:cubicBezTo>
                  <a:cubicBezTo>
                    <a:pt x="120" y="52"/>
                    <a:pt x="114" y="53"/>
                    <a:pt x="108" y="55"/>
                  </a:cubicBezTo>
                  <a:cubicBezTo>
                    <a:pt x="103" y="56"/>
                    <a:pt x="97" y="58"/>
                    <a:pt x="92" y="60"/>
                  </a:cubicBezTo>
                  <a:cubicBezTo>
                    <a:pt x="92" y="59"/>
                    <a:pt x="93" y="59"/>
                    <a:pt x="94" y="58"/>
                  </a:cubicBezTo>
                  <a:close/>
                  <a:moveTo>
                    <a:pt x="88" y="64"/>
                  </a:moveTo>
                  <a:cubicBezTo>
                    <a:pt x="89" y="63"/>
                    <a:pt x="89" y="63"/>
                    <a:pt x="89" y="63"/>
                  </a:cubicBezTo>
                  <a:cubicBezTo>
                    <a:pt x="91" y="62"/>
                    <a:pt x="93" y="62"/>
                    <a:pt x="95" y="61"/>
                  </a:cubicBezTo>
                  <a:cubicBezTo>
                    <a:pt x="99" y="60"/>
                    <a:pt x="103" y="59"/>
                    <a:pt x="107" y="58"/>
                  </a:cubicBezTo>
                  <a:cubicBezTo>
                    <a:pt x="112" y="57"/>
                    <a:pt x="116" y="56"/>
                    <a:pt x="121" y="55"/>
                  </a:cubicBezTo>
                  <a:cubicBezTo>
                    <a:pt x="125" y="54"/>
                    <a:pt x="130" y="53"/>
                    <a:pt x="133" y="52"/>
                  </a:cubicBezTo>
                  <a:cubicBezTo>
                    <a:pt x="119" y="59"/>
                    <a:pt x="102" y="58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lose/>
                  <a:moveTo>
                    <a:pt x="86" y="67"/>
                  </a:moveTo>
                  <a:cubicBezTo>
                    <a:pt x="88" y="67"/>
                    <a:pt x="91" y="66"/>
                    <a:pt x="93" y="65"/>
                  </a:cubicBezTo>
                  <a:cubicBezTo>
                    <a:pt x="97" y="64"/>
                    <a:pt x="101" y="63"/>
                    <a:pt x="106" y="62"/>
                  </a:cubicBezTo>
                  <a:cubicBezTo>
                    <a:pt x="117" y="60"/>
                    <a:pt x="127" y="56"/>
                    <a:pt x="138" y="55"/>
                  </a:cubicBezTo>
                  <a:cubicBezTo>
                    <a:pt x="139" y="55"/>
                    <a:pt x="140" y="56"/>
                    <a:pt x="140" y="57"/>
                  </a:cubicBezTo>
                  <a:cubicBezTo>
                    <a:pt x="140" y="57"/>
                    <a:pt x="140" y="57"/>
                    <a:pt x="140" y="57"/>
                  </a:cubicBezTo>
                  <a:cubicBezTo>
                    <a:pt x="131" y="58"/>
                    <a:pt x="121" y="60"/>
                    <a:pt x="112" y="63"/>
                  </a:cubicBezTo>
                  <a:cubicBezTo>
                    <a:pt x="103" y="65"/>
                    <a:pt x="94" y="68"/>
                    <a:pt x="85" y="69"/>
                  </a:cubicBezTo>
                  <a:cubicBezTo>
                    <a:pt x="85" y="69"/>
                    <a:pt x="86" y="68"/>
                    <a:pt x="86" y="67"/>
                  </a:cubicBezTo>
                  <a:close/>
                  <a:moveTo>
                    <a:pt x="153" y="42"/>
                  </a:moveTo>
                  <a:cubicBezTo>
                    <a:pt x="153" y="41"/>
                    <a:pt x="153" y="41"/>
                    <a:pt x="153" y="41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6" y="39"/>
                    <a:pt x="159" y="37"/>
                    <a:pt x="162" y="35"/>
                  </a:cubicBezTo>
                  <a:cubicBezTo>
                    <a:pt x="161" y="36"/>
                    <a:pt x="161" y="36"/>
                    <a:pt x="160" y="36"/>
                  </a:cubicBezTo>
                  <a:cubicBezTo>
                    <a:pt x="158" y="38"/>
                    <a:pt x="156" y="40"/>
                    <a:pt x="153" y="42"/>
                  </a:cubicBezTo>
                  <a:cubicBezTo>
                    <a:pt x="153" y="42"/>
                    <a:pt x="153" y="42"/>
                    <a:pt x="153" y="42"/>
                  </a:cubicBezTo>
                  <a:close/>
                  <a:moveTo>
                    <a:pt x="154" y="42"/>
                  </a:moveTo>
                  <a:cubicBezTo>
                    <a:pt x="157" y="41"/>
                    <a:pt x="159" y="40"/>
                    <a:pt x="162" y="38"/>
                  </a:cubicBezTo>
                  <a:cubicBezTo>
                    <a:pt x="159" y="40"/>
                    <a:pt x="157" y="42"/>
                    <a:pt x="154" y="44"/>
                  </a:cubicBezTo>
                  <a:cubicBezTo>
                    <a:pt x="154" y="43"/>
                    <a:pt x="154" y="43"/>
                    <a:pt x="154" y="42"/>
                  </a:cubicBezTo>
                  <a:cubicBezTo>
                    <a:pt x="154" y="42"/>
                    <a:pt x="154" y="42"/>
                    <a:pt x="154" y="42"/>
                  </a:cubicBezTo>
                  <a:close/>
                  <a:moveTo>
                    <a:pt x="163" y="40"/>
                  </a:moveTo>
                  <a:cubicBezTo>
                    <a:pt x="164" y="39"/>
                    <a:pt x="166" y="38"/>
                    <a:pt x="167" y="37"/>
                  </a:cubicBezTo>
                  <a:cubicBezTo>
                    <a:pt x="168" y="37"/>
                    <a:pt x="173" y="34"/>
                    <a:pt x="171" y="36"/>
                  </a:cubicBezTo>
                  <a:cubicBezTo>
                    <a:pt x="169" y="38"/>
                    <a:pt x="166" y="39"/>
                    <a:pt x="164" y="41"/>
                  </a:cubicBezTo>
                  <a:cubicBezTo>
                    <a:pt x="161" y="43"/>
                    <a:pt x="158" y="45"/>
                    <a:pt x="156" y="47"/>
                  </a:cubicBezTo>
                  <a:cubicBezTo>
                    <a:pt x="155" y="46"/>
                    <a:pt x="155" y="45"/>
                    <a:pt x="155" y="45"/>
                  </a:cubicBezTo>
                  <a:cubicBezTo>
                    <a:pt x="157" y="43"/>
                    <a:pt x="160" y="41"/>
                    <a:pt x="163" y="40"/>
                  </a:cubicBezTo>
                  <a:close/>
                  <a:moveTo>
                    <a:pt x="156" y="48"/>
                  </a:moveTo>
                  <a:cubicBezTo>
                    <a:pt x="160" y="46"/>
                    <a:pt x="164" y="43"/>
                    <a:pt x="169" y="41"/>
                  </a:cubicBezTo>
                  <a:cubicBezTo>
                    <a:pt x="171" y="40"/>
                    <a:pt x="173" y="39"/>
                    <a:pt x="175" y="38"/>
                  </a:cubicBezTo>
                  <a:cubicBezTo>
                    <a:pt x="173" y="39"/>
                    <a:pt x="171" y="41"/>
                    <a:pt x="170" y="42"/>
                  </a:cubicBezTo>
                  <a:cubicBezTo>
                    <a:pt x="167" y="44"/>
                    <a:pt x="165" y="46"/>
                    <a:pt x="162" y="47"/>
                  </a:cubicBezTo>
                  <a:cubicBezTo>
                    <a:pt x="160" y="48"/>
                    <a:pt x="159" y="49"/>
                    <a:pt x="157" y="50"/>
                  </a:cubicBezTo>
                  <a:cubicBezTo>
                    <a:pt x="157" y="50"/>
                    <a:pt x="157" y="49"/>
                    <a:pt x="157" y="49"/>
                  </a:cubicBezTo>
                  <a:cubicBezTo>
                    <a:pt x="157" y="49"/>
                    <a:pt x="156" y="48"/>
                    <a:pt x="156" y="48"/>
                  </a:cubicBezTo>
                  <a:cubicBezTo>
                    <a:pt x="156" y="48"/>
                    <a:pt x="156" y="48"/>
                    <a:pt x="156" y="48"/>
                  </a:cubicBezTo>
                  <a:close/>
                  <a:moveTo>
                    <a:pt x="158" y="50"/>
                  </a:moveTo>
                  <a:cubicBezTo>
                    <a:pt x="158" y="50"/>
                    <a:pt x="159" y="50"/>
                    <a:pt x="159" y="50"/>
                  </a:cubicBezTo>
                  <a:cubicBezTo>
                    <a:pt x="160" y="49"/>
                    <a:pt x="161" y="48"/>
                    <a:pt x="163" y="48"/>
                  </a:cubicBezTo>
                  <a:cubicBezTo>
                    <a:pt x="165" y="46"/>
                    <a:pt x="167" y="45"/>
                    <a:pt x="170" y="44"/>
                  </a:cubicBezTo>
                  <a:cubicBezTo>
                    <a:pt x="172" y="43"/>
                    <a:pt x="174" y="42"/>
                    <a:pt x="176" y="41"/>
                  </a:cubicBezTo>
                  <a:cubicBezTo>
                    <a:pt x="177" y="40"/>
                    <a:pt x="177" y="40"/>
                    <a:pt x="176" y="42"/>
                  </a:cubicBezTo>
                  <a:cubicBezTo>
                    <a:pt x="174" y="43"/>
                    <a:pt x="173" y="44"/>
                    <a:pt x="172" y="45"/>
                  </a:cubicBezTo>
                  <a:cubicBezTo>
                    <a:pt x="170" y="46"/>
                    <a:pt x="169" y="47"/>
                    <a:pt x="168" y="47"/>
                  </a:cubicBezTo>
                  <a:cubicBezTo>
                    <a:pt x="167" y="48"/>
                    <a:pt x="166" y="48"/>
                    <a:pt x="166" y="49"/>
                  </a:cubicBezTo>
                  <a:cubicBezTo>
                    <a:pt x="165" y="49"/>
                    <a:pt x="164" y="49"/>
                    <a:pt x="164" y="49"/>
                  </a:cubicBezTo>
                  <a:cubicBezTo>
                    <a:pt x="161" y="50"/>
                    <a:pt x="160" y="53"/>
                    <a:pt x="158" y="50"/>
                  </a:cubicBezTo>
                  <a:cubicBezTo>
                    <a:pt x="158" y="50"/>
                    <a:pt x="158" y="50"/>
                    <a:pt x="158" y="50"/>
                  </a:cubicBezTo>
                  <a:close/>
                  <a:moveTo>
                    <a:pt x="167" y="49"/>
                  </a:moveTo>
                  <a:cubicBezTo>
                    <a:pt x="167" y="49"/>
                    <a:pt x="168" y="48"/>
                    <a:pt x="168" y="48"/>
                  </a:cubicBezTo>
                  <a:cubicBezTo>
                    <a:pt x="168" y="48"/>
                    <a:pt x="169" y="47"/>
                    <a:pt x="170" y="47"/>
                  </a:cubicBezTo>
                  <a:cubicBezTo>
                    <a:pt x="172" y="46"/>
                    <a:pt x="174" y="45"/>
                    <a:pt x="176" y="45"/>
                  </a:cubicBezTo>
                  <a:cubicBezTo>
                    <a:pt x="177" y="44"/>
                    <a:pt x="184" y="40"/>
                    <a:pt x="180" y="44"/>
                  </a:cubicBezTo>
                  <a:cubicBezTo>
                    <a:pt x="178" y="46"/>
                    <a:pt x="174" y="48"/>
                    <a:pt x="172" y="50"/>
                  </a:cubicBezTo>
                  <a:cubicBezTo>
                    <a:pt x="170" y="50"/>
                    <a:pt x="168" y="49"/>
                    <a:pt x="167" y="49"/>
                  </a:cubicBezTo>
                  <a:cubicBezTo>
                    <a:pt x="167" y="49"/>
                    <a:pt x="167" y="49"/>
                    <a:pt x="167" y="49"/>
                  </a:cubicBezTo>
                  <a:close/>
                  <a:moveTo>
                    <a:pt x="181" y="47"/>
                  </a:moveTo>
                  <a:cubicBezTo>
                    <a:pt x="185" y="45"/>
                    <a:pt x="182" y="48"/>
                    <a:pt x="180" y="49"/>
                  </a:cubicBezTo>
                  <a:cubicBezTo>
                    <a:pt x="179" y="50"/>
                    <a:pt x="177" y="51"/>
                    <a:pt x="175" y="52"/>
                  </a:cubicBezTo>
                  <a:cubicBezTo>
                    <a:pt x="174" y="52"/>
                    <a:pt x="174" y="51"/>
                    <a:pt x="173" y="51"/>
                  </a:cubicBezTo>
                  <a:cubicBezTo>
                    <a:pt x="176" y="50"/>
                    <a:pt x="178" y="48"/>
                    <a:pt x="181" y="47"/>
                  </a:cubicBezTo>
                  <a:close/>
                  <a:moveTo>
                    <a:pt x="176" y="53"/>
                  </a:moveTo>
                  <a:cubicBezTo>
                    <a:pt x="179" y="52"/>
                    <a:pt x="184" y="51"/>
                    <a:pt x="186" y="49"/>
                  </a:cubicBezTo>
                  <a:cubicBezTo>
                    <a:pt x="184" y="51"/>
                    <a:pt x="181" y="52"/>
                    <a:pt x="178" y="54"/>
                  </a:cubicBezTo>
                  <a:cubicBezTo>
                    <a:pt x="178" y="54"/>
                    <a:pt x="177" y="53"/>
                    <a:pt x="176" y="53"/>
                  </a:cubicBezTo>
                  <a:close/>
                  <a:moveTo>
                    <a:pt x="180" y="59"/>
                  </a:moveTo>
                  <a:cubicBezTo>
                    <a:pt x="180" y="58"/>
                    <a:pt x="180" y="58"/>
                    <a:pt x="180" y="58"/>
                  </a:cubicBezTo>
                  <a:cubicBezTo>
                    <a:pt x="182" y="57"/>
                    <a:pt x="184" y="56"/>
                    <a:pt x="186" y="56"/>
                  </a:cubicBezTo>
                  <a:cubicBezTo>
                    <a:pt x="184" y="57"/>
                    <a:pt x="182" y="58"/>
                    <a:pt x="180" y="59"/>
                  </a:cubicBezTo>
                  <a:close/>
                  <a:moveTo>
                    <a:pt x="174" y="63"/>
                  </a:moveTo>
                  <a:cubicBezTo>
                    <a:pt x="174" y="63"/>
                    <a:pt x="174" y="63"/>
                    <a:pt x="175" y="64"/>
                  </a:cubicBezTo>
                  <a:cubicBezTo>
                    <a:pt x="174" y="64"/>
                    <a:pt x="174" y="64"/>
                    <a:pt x="173" y="64"/>
                  </a:cubicBezTo>
                  <a:cubicBezTo>
                    <a:pt x="173" y="63"/>
                    <a:pt x="173" y="63"/>
                    <a:pt x="174" y="63"/>
                  </a:cubicBezTo>
                  <a:close/>
                  <a:moveTo>
                    <a:pt x="172" y="62"/>
                  </a:moveTo>
                  <a:cubicBezTo>
                    <a:pt x="172" y="62"/>
                    <a:pt x="172" y="62"/>
                    <a:pt x="172" y="62"/>
                  </a:cubicBezTo>
                  <a:cubicBezTo>
                    <a:pt x="172" y="62"/>
                    <a:pt x="171" y="62"/>
                    <a:pt x="172" y="62"/>
                  </a:cubicBezTo>
                  <a:close/>
                  <a:moveTo>
                    <a:pt x="169" y="60"/>
                  </a:moveTo>
                  <a:cubicBezTo>
                    <a:pt x="170" y="60"/>
                    <a:pt x="170" y="60"/>
                    <a:pt x="171" y="61"/>
                  </a:cubicBezTo>
                  <a:cubicBezTo>
                    <a:pt x="169" y="61"/>
                    <a:pt x="167" y="62"/>
                    <a:pt x="169" y="60"/>
                  </a:cubicBezTo>
                  <a:cubicBezTo>
                    <a:pt x="169" y="60"/>
                    <a:pt x="169" y="60"/>
                    <a:pt x="169" y="60"/>
                  </a:cubicBezTo>
                  <a:close/>
                  <a:moveTo>
                    <a:pt x="169" y="59"/>
                  </a:moveTo>
                  <a:cubicBezTo>
                    <a:pt x="168" y="60"/>
                    <a:pt x="167" y="60"/>
                    <a:pt x="167" y="60"/>
                  </a:cubicBezTo>
                  <a:cubicBezTo>
                    <a:pt x="167" y="59"/>
                    <a:pt x="167" y="59"/>
                    <a:pt x="167" y="58"/>
                  </a:cubicBezTo>
                  <a:cubicBezTo>
                    <a:pt x="168" y="58"/>
                    <a:pt x="168" y="59"/>
                    <a:pt x="169" y="59"/>
                  </a:cubicBezTo>
                  <a:cubicBezTo>
                    <a:pt x="169" y="59"/>
                    <a:pt x="169" y="59"/>
                    <a:pt x="169" y="59"/>
                  </a:cubicBezTo>
                  <a:cubicBezTo>
                    <a:pt x="169" y="59"/>
                    <a:pt x="169" y="59"/>
                    <a:pt x="169" y="59"/>
                  </a:cubicBezTo>
                  <a:close/>
                  <a:moveTo>
                    <a:pt x="166" y="61"/>
                  </a:moveTo>
                  <a:cubicBezTo>
                    <a:pt x="167" y="60"/>
                    <a:pt x="168" y="60"/>
                    <a:pt x="167" y="61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67" y="61"/>
                    <a:pt x="167" y="61"/>
                    <a:pt x="166" y="61"/>
                  </a:cubicBezTo>
                  <a:cubicBezTo>
                    <a:pt x="166" y="61"/>
                    <a:pt x="166" y="61"/>
                    <a:pt x="166" y="61"/>
                  </a:cubicBezTo>
                  <a:close/>
                  <a:moveTo>
                    <a:pt x="170" y="62"/>
                  </a:moveTo>
                  <a:cubicBezTo>
                    <a:pt x="170" y="62"/>
                    <a:pt x="170" y="63"/>
                    <a:pt x="170" y="63"/>
                  </a:cubicBezTo>
                  <a:cubicBezTo>
                    <a:pt x="170" y="63"/>
                    <a:pt x="169" y="62"/>
                    <a:pt x="169" y="62"/>
                  </a:cubicBezTo>
                  <a:cubicBezTo>
                    <a:pt x="169" y="62"/>
                    <a:pt x="168" y="62"/>
                    <a:pt x="168" y="62"/>
                  </a:cubicBezTo>
                  <a:cubicBezTo>
                    <a:pt x="169" y="62"/>
                    <a:pt x="171" y="62"/>
                    <a:pt x="170" y="62"/>
                  </a:cubicBezTo>
                  <a:close/>
                  <a:moveTo>
                    <a:pt x="172" y="64"/>
                  </a:moveTo>
                  <a:cubicBezTo>
                    <a:pt x="171" y="63"/>
                    <a:pt x="171" y="63"/>
                    <a:pt x="171" y="63"/>
                  </a:cubicBezTo>
                  <a:cubicBezTo>
                    <a:pt x="172" y="63"/>
                    <a:pt x="173" y="62"/>
                    <a:pt x="172" y="64"/>
                  </a:cubicBezTo>
                  <a:close/>
                  <a:moveTo>
                    <a:pt x="194" y="58"/>
                  </a:moveTo>
                  <a:cubicBezTo>
                    <a:pt x="192" y="58"/>
                    <a:pt x="188" y="61"/>
                    <a:pt x="185" y="62"/>
                  </a:cubicBezTo>
                  <a:cubicBezTo>
                    <a:pt x="182" y="64"/>
                    <a:pt x="178" y="65"/>
                    <a:pt x="175" y="67"/>
                  </a:cubicBezTo>
                  <a:cubicBezTo>
                    <a:pt x="175" y="66"/>
                    <a:pt x="174" y="65"/>
                    <a:pt x="173" y="65"/>
                  </a:cubicBezTo>
                  <a:cubicBezTo>
                    <a:pt x="180" y="64"/>
                    <a:pt x="187" y="59"/>
                    <a:pt x="194" y="58"/>
                  </a:cubicBezTo>
                  <a:close/>
                  <a:moveTo>
                    <a:pt x="176" y="68"/>
                  </a:moveTo>
                  <a:cubicBezTo>
                    <a:pt x="180" y="66"/>
                    <a:pt x="184" y="65"/>
                    <a:pt x="188" y="63"/>
                  </a:cubicBezTo>
                  <a:cubicBezTo>
                    <a:pt x="191" y="62"/>
                    <a:pt x="193" y="61"/>
                    <a:pt x="195" y="61"/>
                  </a:cubicBezTo>
                  <a:cubicBezTo>
                    <a:pt x="193" y="61"/>
                    <a:pt x="191" y="63"/>
                    <a:pt x="189" y="64"/>
                  </a:cubicBezTo>
                  <a:cubicBezTo>
                    <a:pt x="186" y="66"/>
                    <a:pt x="181" y="68"/>
                    <a:pt x="177" y="69"/>
                  </a:cubicBezTo>
                  <a:cubicBezTo>
                    <a:pt x="177" y="69"/>
                    <a:pt x="176" y="70"/>
                    <a:pt x="176" y="70"/>
                  </a:cubicBezTo>
                  <a:cubicBezTo>
                    <a:pt x="176" y="70"/>
                    <a:pt x="176" y="70"/>
                    <a:pt x="176" y="69"/>
                  </a:cubicBezTo>
                  <a:cubicBezTo>
                    <a:pt x="176" y="69"/>
                    <a:pt x="176" y="68"/>
                    <a:pt x="176" y="68"/>
                  </a:cubicBezTo>
                  <a:close/>
                  <a:moveTo>
                    <a:pt x="167" y="73"/>
                  </a:moveTo>
                  <a:cubicBezTo>
                    <a:pt x="167" y="73"/>
                    <a:pt x="168" y="73"/>
                    <a:pt x="168" y="73"/>
                  </a:cubicBezTo>
                  <a:cubicBezTo>
                    <a:pt x="160" y="77"/>
                    <a:pt x="152" y="79"/>
                    <a:pt x="144" y="81"/>
                  </a:cubicBezTo>
                  <a:cubicBezTo>
                    <a:pt x="148" y="80"/>
                    <a:pt x="151" y="79"/>
                    <a:pt x="155" y="77"/>
                  </a:cubicBezTo>
                  <a:cubicBezTo>
                    <a:pt x="157" y="77"/>
                    <a:pt x="160" y="75"/>
                    <a:pt x="162" y="75"/>
                  </a:cubicBezTo>
                  <a:cubicBezTo>
                    <a:pt x="164" y="74"/>
                    <a:pt x="165" y="74"/>
                    <a:pt x="167" y="73"/>
                  </a:cubicBezTo>
                  <a:cubicBezTo>
                    <a:pt x="167" y="73"/>
                    <a:pt x="167" y="73"/>
                    <a:pt x="167" y="73"/>
                  </a:cubicBezTo>
                  <a:close/>
                  <a:moveTo>
                    <a:pt x="155" y="77"/>
                  </a:moveTo>
                  <a:cubicBezTo>
                    <a:pt x="148" y="79"/>
                    <a:pt x="141" y="81"/>
                    <a:pt x="134" y="84"/>
                  </a:cubicBezTo>
                  <a:cubicBezTo>
                    <a:pt x="127" y="86"/>
                    <a:pt x="120" y="88"/>
                    <a:pt x="113" y="90"/>
                  </a:cubicBezTo>
                  <a:cubicBezTo>
                    <a:pt x="110" y="91"/>
                    <a:pt x="106" y="91"/>
                    <a:pt x="104" y="92"/>
                  </a:cubicBezTo>
                  <a:cubicBezTo>
                    <a:pt x="107" y="90"/>
                    <a:pt x="111" y="90"/>
                    <a:pt x="114" y="88"/>
                  </a:cubicBezTo>
                  <a:cubicBezTo>
                    <a:pt x="119" y="87"/>
                    <a:pt x="124" y="84"/>
                    <a:pt x="129" y="83"/>
                  </a:cubicBezTo>
                  <a:cubicBezTo>
                    <a:pt x="141" y="79"/>
                    <a:pt x="153" y="76"/>
                    <a:pt x="164" y="71"/>
                  </a:cubicBezTo>
                  <a:cubicBezTo>
                    <a:pt x="164" y="71"/>
                    <a:pt x="164" y="71"/>
                    <a:pt x="164" y="71"/>
                  </a:cubicBezTo>
                  <a:cubicBezTo>
                    <a:pt x="165" y="72"/>
                    <a:pt x="166" y="72"/>
                    <a:pt x="166" y="73"/>
                  </a:cubicBezTo>
                  <a:cubicBezTo>
                    <a:pt x="162" y="74"/>
                    <a:pt x="159" y="75"/>
                    <a:pt x="155" y="77"/>
                  </a:cubicBezTo>
                  <a:close/>
                  <a:moveTo>
                    <a:pt x="141" y="79"/>
                  </a:moveTo>
                  <a:cubicBezTo>
                    <a:pt x="145" y="77"/>
                    <a:pt x="149" y="76"/>
                    <a:pt x="153" y="74"/>
                  </a:cubicBezTo>
                  <a:cubicBezTo>
                    <a:pt x="156" y="73"/>
                    <a:pt x="159" y="73"/>
                    <a:pt x="162" y="71"/>
                  </a:cubicBezTo>
                  <a:cubicBezTo>
                    <a:pt x="159" y="73"/>
                    <a:pt x="156" y="74"/>
                    <a:pt x="152" y="75"/>
                  </a:cubicBezTo>
                  <a:cubicBezTo>
                    <a:pt x="148" y="77"/>
                    <a:pt x="144" y="78"/>
                    <a:pt x="141" y="79"/>
                  </a:cubicBezTo>
                  <a:close/>
                  <a:moveTo>
                    <a:pt x="148" y="76"/>
                  </a:moveTo>
                  <a:cubicBezTo>
                    <a:pt x="142" y="78"/>
                    <a:pt x="136" y="80"/>
                    <a:pt x="130" y="82"/>
                  </a:cubicBezTo>
                  <a:cubicBezTo>
                    <a:pt x="129" y="82"/>
                    <a:pt x="129" y="82"/>
                    <a:pt x="128" y="82"/>
                  </a:cubicBezTo>
                  <a:cubicBezTo>
                    <a:pt x="122" y="84"/>
                    <a:pt x="115" y="86"/>
                    <a:pt x="109" y="88"/>
                  </a:cubicBezTo>
                  <a:cubicBezTo>
                    <a:pt x="105" y="89"/>
                    <a:pt x="102" y="90"/>
                    <a:pt x="99" y="91"/>
                  </a:cubicBezTo>
                  <a:cubicBezTo>
                    <a:pt x="97" y="92"/>
                    <a:pt x="101" y="90"/>
                    <a:pt x="101" y="90"/>
                  </a:cubicBezTo>
                  <a:cubicBezTo>
                    <a:pt x="102" y="90"/>
                    <a:pt x="104" y="89"/>
                    <a:pt x="105" y="89"/>
                  </a:cubicBezTo>
                  <a:cubicBezTo>
                    <a:pt x="119" y="84"/>
                    <a:pt x="132" y="79"/>
                    <a:pt x="146" y="74"/>
                  </a:cubicBezTo>
                  <a:cubicBezTo>
                    <a:pt x="149" y="73"/>
                    <a:pt x="152" y="71"/>
                    <a:pt x="154" y="70"/>
                  </a:cubicBezTo>
                  <a:cubicBezTo>
                    <a:pt x="155" y="70"/>
                    <a:pt x="155" y="70"/>
                    <a:pt x="155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70"/>
                    <a:pt x="157" y="70"/>
                    <a:pt x="157" y="70"/>
                  </a:cubicBezTo>
                  <a:cubicBezTo>
                    <a:pt x="158" y="70"/>
                    <a:pt x="159" y="70"/>
                    <a:pt x="160" y="70"/>
                  </a:cubicBezTo>
                  <a:cubicBezTo>
                    <a:pt x="161" y="70"/>
                    <a:pt x="162" y="70"/>
                    <a:pt x="163" y="71"/>
                  </a:cubicBezTo>
                  <a:cubicBezTo>
                    <a:pt x="157" y="72"/>
                    <a:pt x="153" y="74"/>
                    <a:pt x="148" y="76"/>
                  </a:cubicBezTo>
                  <a:close/>
                  <a:moveTo>
                    <a:pt x="157" y="69"/>
                  </a:moveTo>
                  <a:cubicBezTo>
                    <a:pt x="156" y="69"/>
                    <a:pt x="155" y="69"/>
                    <a:pt x="155" y="70"/>
                  </a:cubicBezTo>
                  <a:cubicBezTo>
                    <a:pt x="147" y="71"/>
                    <a:pt x="141" y="73"/>
                    <a:pt x="134" y="76"/>
                  </a:cubicBezTo>
                  <a:cubicBezTo>
                    <a:pt x="128" y="78"/>
                    <a:pt x="122" y="80"/>
                    <a:pt x="117" y="81"/>
                  </a:cubicBezTo>
                  <a:cubicBezTo>
                    <a:pt x="119" y="80"/>
                    <a:pt x="122" y="80"/>
                    <a:pt x="125" y="79"/>
                  </a:cubicBezTo>
                  <a:cubicBezTo>
                    <a:pt x="134" y="75"/>
                    <a:pt x="145" y="72"/>
                    <a:pt x="154" y="67"/>
                  </a:cubicBezTo>
                  <a:cubicBezTo>
                    <a:pt x="155" y="68"/>
                    <a:pt x="157" y="68"/>
                    <a:pt x="158" y="69"/>
                  </a:cubicBezTo>
                  <a:cubicBezTo>
                    <a:pt x="158" y="69"/>
                    <a:pt x="158" y="69"/>
                    <a:pt x="157" y="69"/>
                  </a:cubicBezTo>
                  <a:close/>
                  <a:moveTo>
                    <a:pt x="123" y="76"/>
                  </a:moveTo>
                  <a:cubicBezTo>
                    <a:pt x="117" y="78"/>
                    <a:pt x="111" y="79"/>
                    <a:pt x="105" y="81"/>
                  </a:cubicBezTo>
                  <a:cubicBezTo>
                    <a:pt x="100" y="82"/>
                    <a:pt x="95" y="84"/>
                    <a:pt x="90" y="86"/>
                  </a:cubicBezTo>
                  <a:cubicBezTo>
                    <a:pt x="88" y="87"/>
                    <a:pt x="84" y="88"/>
                    <a:pt x="90" y="86"/>
                  </a:cubicBezTo>
                  <a:cubicBezTo>
                    <a:pt x="93" y="85"/>
                    <a:pt x="95" y="84"/>
                    <a:pt x="98" y="83"/>
                  </a:cubicBezTo>
                  <a:cubicBezTo>
                    <a:pt x="104" y="81"/>
                    <a:pt x="109" y="79"/>
                    <a:pt x="115" y="77"/>
                  </a:cubicBezTo>
                  <a:cubicBezTo>
                    <a:pt x="126" y="73"/>
                    <a:pt x="137" y="68"/>
                    <a:pt x="149" y="64"/>
                  </a:cubicBezTo>
                  <a:cubicBezTo>
                    <a:pt x="150" y="65"/>
                    <a:pt x="152" y="66"/>
                    <a:pt x="153" y="67"/>
                  </a:cubicBezTo>
                  <a:cubicBezTo>
                    <a:pt x="143" y="70"/>
                    <a:pt x="133" y="73"/>
                    <a:pt x="123" y="76"/>
                  </a:cubicBezTo>
                  <a:close/>
                  <a:moveTo>
                    <a:pt x="117" y="73"/>
                  </a:moveTo>
                  <a:cubicBezTo>
                    <a:pt x="107" y="76"/>
                    <a:pt x="97" y="80"/>
                    <a:pt x="86" y="83"/>
                  </a:cubicBezTo>
                  <a:cubicBezTo>
                    <a:pt x="80" y="84"/>
                    <a:pt x="89" y="81"/>
                    <a:pt x="90" y="81"/>
                  </a:cubicBezTo>
                  <a:cubicBezTo>
                    <a:pt x="93" y="80"/>
                    <a:pt x="96" y="80"/>
                    <a:pt x="98" y="79"/>
                  </a:cubicBezTo>
                  <a:cubicBezTo>
                    <a:pt x="104" y="77"/>
                    <a:pt x="109" y="75"/>
                    <a:pt x="114" y="73"/>
                  </a:cubicBezTo>
                  <a:cubicBezTo>
                    <a:pt x="125" y="70"/>
                    <a:pt x="135" y="67"/>
                    <a:pt x="145" y="62"/>
                  </a:cubicBezTo>
                  <a:cubicBezTo>
                    <a:pt x="145" y="62"/>
                    <a:pt x="145" y="62"/>
                    <a:pt x="145" y="62"/>
                  </a:cubicBezTo>
                  <a:cubicBezTo>
                    <a:pt x="146" y="62"/>
                    <a:pt x="147" y="63"/>
                    <a:pt x="147" y="63"/>
                  </a:cubicBezTo>
                  <a:cubicBezTo>
                    <a:pt x="147" y="63"/>
                    <a:pt x="148" y="63"/>
                    <a:pt x="148" y="63"/>
                  </a:cubicBezTo>
                  <a:cubicBezTo>
                    <a:pt x="138" y="67"/>
                    <a:pt x="127" y="70"/>
                    <a:pt x="117" y="73"/>
                  </a:cubicBezTo>
                  <a:close/>
                  <a:moveTo>
                    <a:pt x="145" y="61"/>
                  </a:moveTo>
                  <a:cubicBezTo>
                    <a:pt x="134" y="63"/>
                    <a:pt x="124" y="67"/>
                    <a:pt x="114" y="70"/>
                  </a:cubicBezTo>
                  <a:cubicBezTo>
                    <a:pt x="112" y="71"/>
                    <a:pt x="111" y="71"/>
                    <a:pt x="109" y="71"/>
                  </a:cubicBezTo>
                  <a:cubicBezTo>
                    <a:pt x="110" y="71"/>
                    <a:pt x="112" y="71"/>
                    <a:pt x="113" y="70"/>
                  </a:cubicBezTo>
                  <a:cubicBezTo>
                    <a:pt x="123" y="67"/>
                    <a:pt x="133" y="64"/>
                    <a:pt x="143" y="60"/>
                  </a:cubicBezTo>
                  <a:cubicBezTo>
                    <a:pt x="143" y="60"/>
                    <a:pt x="143" y="59"/>
                    <a:pt x="142" y="59"/>
                  </a:cubicBezTo>
                  <a:cubicBezTo>
                    <a:pt x="132" y="61"/>
                    <a:pt x="123" y="64"/>
                    <a:pt x="114" y="67"/>
                  </a:cubicBezTo>
                  <a:cubicBezTo>
                    <a:pt x="108" y="68"/>
                    <a:pt x="103" y="70"/>
                    <a:pt x="97" y="71"/>
                  </a:cubicBezTo>
                  <a:cubicBezTo>
                    <a:pt x="93" y="73"/>
                    <a:pt x="86" y="73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91" y="71"/>
                    <a:pt x="102" y="69"/>
                    <a:pt x="111" y="66"/>
                  </a:cubicBezTo>
                  <a:cubicBezTo>
                    <a:pt x="116" y="64"/>
                    <a:pt x="121" y="62"/>
                    <a:pt x="127" y="61"/>
                  </a:cubicBezTo>
                  <a:cubicBezTo>
                    <a:pt x="131" y="60"/>
                    <a:pt x="136" y="59"/>
                    <a:pt x="140" y="57"/>
                  </a:cubicBezTo>
                  <a:cubicBezTo>
                    <a:pt x="140" y="57"/>
                    <a:pt x="141" y="57"/>
                    <a:pt x="141" y="57"/>
                  </a:cubicBezTo>
                  <a:cubicBezTo>
                    <a:pt x="142" y="59"/>
                    <a:pt x="143" y="60"/>
                    <a:pt x="145" y="61"/>
                  </a:cubicBezTo>
                  <a:cubicBezTo>
                    <a:pt x="145" y="61"/>
                    <a:pt x="145" y="61"/>
                    <a:pt x="145" y="61"/>
                  </a:cubicBezTo>
                  <a:close/>
                  <a:moveTo>
                    <a:pt x="82" y="76"/>
                  </a:moveTo>
                  <a:cubicBezTo>
                    <a:pt x="92" y="74"/>
                    <a:pt x="102" y="71"/>
                    <a:pt x="112" y="68"/>
                  </a:cubicBezTo>
                  <a:cubicBezTo>
                    <a:pt x="117" y="67"/>
                    <a:pt x="122" y="65"/>
                    <a:pt x="128" y="63"/>
                  </a:cubicBezTo>
                  <a:cubicBezTo>
                    <a:pt x="132" y="62"/>
                    <a:pt x="138" y="61"/>
                    <a:pt x="141" y="60"/>
                  </a:cubicBezTo>
                  <a:cubicBezTo>
                    <a:pt x="131" y="64"/>
                    <a:pt x="121" y="67"/>
                    <a:pt x="111" y="70"/>
                  </a:cubicBezTo>
                  <a:cubicBezTo>
                    <a:pt x="102" y="73"/>
                    <a:pt x="93" y="76"/>
                    <a:pt x="84" y="79"/>
                  </a:cubicBezTo>
                  <a:cubicBezTo>
                    <a:pt x="83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7"/>
                    <a:pt x="82" y="76"/>
                  </a:cubicBezTo>
                  <a:close/>
                  <a:moveTo>
                    <a:pt x="84" y="70"/>
                  </a:moveTo>
                  <a:cubicBezTo>
                    <a:pt x="94" y="69"/>
                    <a:pt x="103" y="66"/>
                    <a:pt x="112" y="64"/>
                  </a:cubicBezTo>
                  <a:cubicBezTo>
                    <a:pt x="117" y="62"/>
                    <a:pt x="123" y="61"/>
                    <a:pt x="128" y="60"/>
                  </a:cubicBezTo>
                  <a:cubicBezTo>
                    <a:pt x="130" y="60"/>
                    <a:pt x="131" y="59"/>
                    <a:pt x="133" y="59"/>
                  </a:cubicBezTo>
                  <a:cubicBezTo>
                    <a:pt x="129" y="60"/>
                    <a:pt x="125" y="61"/>
                    <a:pt x="121" y="62"/>
                  </a:cubicBezTo>
                  <a:cubicBezTo>
                    <a:pt x="116" y="64"/>
                    <a:pt x="111" y="66"/>
                    <a:pt x="105" y="67"/>
                  </a:cubicBezTo>
                  <a:cubicBezTo>
                    <a:pt x="98" y="70"/>
                    <a:pt x="90" y="71"/>
                    <a:pt x="83" y="75"/>
                  </a:cubicBezTo>
                  <a:cubicBezTo>
                    <a:pt x="83" y="73"/>
                    <a:pt x="83" y="72"/>
                    <a:pt x="84" y="70"/>
                  </a:cubicBezTo>
                  <a:close/>
                  <a:moveTo>
                    <a:pt x="112" y="71"/>
                  </a:moveTo>
                  <a:cubicBezTo>
                    <a:pt x="118" y="70"/>
                    <a:pt x="123" y="68"/>
                    <a:pt x="128" y="67"/>
                  </a:cubicBezTo>
                  <a:cubicBezTo>
                    <a:pt x="133" y="65"/>
                    <a:pt x="139" y="64"/>
                    <a:pt x="143" y="62"/>
                  </a:cubicBezTo>
                  <a:cubicBezTo>
                    <a:pt x="133" y="67"/>
                    <a:pt x="122" y="70"/>
                    <a:pt x="111" y="74"/>
                  </a:cubicBezTo>
                  <a:cubicBezTo>
                    <a:pt x="106" y="75"/>
                    <a:pt x="101" y="77"/>
                    <a:pt x="97" y="79"/>
                  </a:cubicBezTo>
                  <a:cubicBezTo>
                    <a:pt x="92" y="80"/>
                    <a:pt x="87" y="81"/>
                    <a:pt x="83" y="83"/>
                  </a:cubicBezTo>
                  <a:cubicBezTo>
                    <a:pt x="83" y="83"/>
                    <a:pt x="83" y="82"/>
                    <a:pt x="83" y="82"/>
                  </a:cubicBezTo>
                  <a:cubicBezTo>
                    <a:pt x="83" y="81"/>
                    <a:pt x="82" y="81"/>
                    <a:pt x="82" y="80"/>
                  </a:cubicBezTo>
                  <a:cubicBezTo>
                    <a:pt x="92" y="78"/>
                    <a:pt x="102" y="74"/>
                    <a:pt x="112" y="71"/>
                  </a:cubicBezTo>
                  <a:close/>
                  <a:moveTo>
                    <a:pt x="95" y="81"/>
                  </a:moveTo>
                  <a:cubicBezTo>
                    <a:pt x="100" y="79"/>
                    <a:pt x="105" y="77"/>
                    <a:pt x="110" y="76"/>
                  </a:cubicBezTo>
                  <a:cubicBezTo>
                    <a:pt x="119" y="73"/>
                    <a:pt x="128" y="70"/>
                    <a:pt x="137" y="68"/>
                  </a:cubicBezTo>
                  <a:cubicBezTo>
                    <a:pt x="137" y="68"/>
                    <a:pt x="136" y="68"/>
                    <a:pt x="135" y="68"/>
                  </a:cubicBezTo>
                  <a:cubicBezTo>
                    <a:pt x="130" y="71"/>
                    <a:pt x="124" y="73"/>
                    <a:pt x="118" y="75"/>
                  </a:cubicBezTo>
                  <a:cubicBezTo>
                    <a:pt x="108" y="79"/>
                    <a:pt x="96" y="82"/>
                    <a:pt x="86" y="87"/>
                  </a:cubicBezTo>
                  <a:cubicBezTo>
                    <a:pt x="85" y="86"/>
                    <a:pt x="84" y="85"/>
                    <a:pt x="83" y="84"/>
                  </a:cubicBezTo>
                  <a:cubicBezTo>
                    <a:pt x="87" y="84"/>
                    <a:pt x="91" y="82"/>
                    <a:pt x="95" y="81"/>
                  </a:cubicBezTo>
                  <a:close/>
                  <a:moveTo>
                    <a:pt x="107" y="81"/>
                  </a:moveTo>
                  <a:cubicBezTo>
                    <a:pt x="116" y="79"/>
                    <a:pt x="124" y="76"/>
                    <a:pt x="133" y="73"/>
                  </a:cubicBezTo>
                  <a:cubicBezTo>
                    <a:pt x="137" y="72"/>
                    <a:pt x="141" y="71"/>
                    <a:pt x="145" y="70"/>
                  </a:cubicBezTo>
                  <a:cubicBezTo>
                    <a:pt x="146" y="70"/>
                    <a:pt x="147" y="69"/>
                    <a:pt x="148" y="69"/>
                  </a:cubicBezTo>
                  <a:cubicBezTo>
                    <a:pt x="141" y="72"/>
                    <a:pt x="133" y="75"/>
                    <a:pt x="126" y="77"/>
                  </a:cubicBezTo>
                  <a:cubicBezTo>
                    <a:pt x="118" y="80"/>
                    <a:pt x="110" y="82"/>
                    <a:pt x="103" y="85"/>
                  </a:cubicBezTo>
                  <a:cubicBezTo>
                    <a:pt x="101" y="86"/>
                    <a:pt x="99" y="87"/>
                    <a:pt x="98" y="87"/>
                  </a:cubicBezTo>
                  <a:cubicBezTo>
                    <a:pt x="97" y="88"/>
                    <a:pt x="96" y="88"/>
                    <a:pt x="95" y="88"/>
                  </a:cubicBezTo>
                  <a:cubicBezTo>
                    <a:pt x="95" y="88"/>
                    <a:pt x="94" y="88"/>
                    <a:pt x="94" y="89"/>
                  </a:cubicBezTo>
                  <a:cubicBezTo>
                    <a:pt x="93" y="89"/>
                    <a:pt x="93" y="89"/>
                    <a:pt x="92" y="89"/>
                  </a:cubicBezTo>
                  <a:cubicBezTo>
                    <a:pt x="92" y="89"/>
                    <a:pt x="92" y="90"/>
                    <a:pt x="91" y="90"/>
                  </a:cubicBezTo>
                  <a:cubicBezTo>
                    <a:pt x="90" y="89"/>
                    <a:pt x="88" y="88"/>
                    <a:pt x="87" y="88"/>
                  </a:cubicBezTo>
                  <a:cubicBezTo>
                    <a:pt x="94" y="86"/>
                    <a:pt x="100" y="83"/>
                    <a:pt x="107" y="81"/>
                  </a:cubicBezTo>
                  <a:close/>
                  <a:moveTo>
                    <a:pt x="99" y="88"/>
                  </a:moveTo>
                  <a:cubicBezTo>
                    <a:pt x="102" y="87"/>
                    <a:pt x="104" y="86"/>
                    <a:pt x="106" y="85"/>
                  </a:cubicBezTo>
                  <a:cubicBezTo>
                    <a:pt x="115" y="82"/>
                    <a:pt x="124" y="80"/>
                    <a:pt x="132" y="77"/>
                  </a:cubicBezTo>
                  <a:cubicBezTo>
                    <a:pt x="138" y="75"/>
                    <a:pt x="143" y="73"/>
                    <a:pt x="149" y="72"/>
                  </a:cubicBezTo>
                  <a:cubicBezTo>
                    <a:pt x="148" y="72"/>
                    <a:pt x="147" y="72"/>
                    <a:pt x="146" y="73"/>
                  </a:cubicBezTo>
                  <a:cubicBezTo>
                    <a:pt x="140" y="75"/>
                    <a:pt x="134" y="78"/>
                    <a:pt x="128" y="80"/>
                  </a:cubicBezTo>
                  <a:cubicBezTo>
                    <a:pt x="122" y="82"/>
                    <a:pt x="116" y="84"/>
                    <a:pt x="110" y="86"/>
                  </a:cubicBezTo>
                  <a:cubicBezTo>
                    <a:pt x="105" y="88"/>
                    <a:pt x="100" y="89"/>
                    <a:pt x="96" y="91"/>
                  </a:cubicBezTo>
                  <a:cubicBezTo>
                    <a:pt x="95" y="91"/>
                    <a:pt x="93" y="90"/>
                    <a:pt x="92" y="90"/>
                  </a:cubicBezTo>
                  <a:cubicBezTo>
                    <a:pt x="94" y="89"/>
                    <a:pt x="97" y="88"/>
                    <a:pt x="99" y="88"/>
                  </a:cubicBezTo>
                  <a:close/>
                  <a:moveTo>
                    <a:pt x="111" y="88"/>
                  </a:moveTo>
                  <a:cubicBezTo>
                    <a:pt x="114" y="87"/>
                    <a:pt x="117" y="86"/>
                    <a:pt x="121" y="85"/>
                  </a:cubicBezTo>
                  <a:cubicBezTo>
                    <a:pt x="118" y="86"/>
                    <a:pt x="115" y="87"/>
                    <a:pt x="112" y="88"/>
                  </a:cubicBezTo>
                  <a:cubicBezTo>
                    <a:pt x="109" y="89"/>
                    <a:pt x="105" y="90"/>
                    <a:pt x="102" y="92"/>
                  </a:cubicBezTo>
                  <a:cubicBezTo>
                    <a:pt x="101" y="92"/>
                    <a:pt x="100" y="92"/>
                    <a:pt x="99" y="92"/>
                  </a:cubicBezTo>
                  <a:cubicBezTo>
                    <a:pt x="103" y="91"/>
                    <a:pt x="107" y="89"/>
                    <a:pt x="111" y="88"/>
                  </a:cubicBezTo>
                  <a:close/>
                  <a:moveTo>
                    <a:pt x="128" y="86"/>
                  </a:moveTo>
                  <a:cubicBezTo>
                    <a:pt x="123" y="88"/>
                    <a:pt x="119" y="89"/>
                    <a:pt x="114" y="90"/>
                  </a:cubicBezTo>
                  <a:cubicBezTo>
                    <a:pt x="112" y="91"/>
                    <a:pt x="108" y="92"/>
                    <a:pt x="106" y="94"/>
                  </a:cubicBezTo>
                  <a:cubicBezTo>
                    <a:pt x="105" y="93"/>
                    <a:pt x="105" y="93"/>
                    <a:pt x="104" y="93"/>
                  </a:cubicBezTo>
                  <a:cubicBezTo>
                    <a:pt x="112" y="91"/>
                    <a:pt x="120" y="89"/>
                    <a:pt x="128" y="86"/>
                  </a:cubicBezTo>
                  <a:close/>
                  <a:moveTo>
                    <a:pt x="161" y="78"/>
                  </a:moveTo>
                  <a:cubicBezTo>
                    <a:pt x="147" y="83"/>
                    <a:pt x="133" y="88"/>
                    <a:pt x="119" y="91"/>
                  </a:cubicBezTo>
                  <a:cubicBezTo>
                    <a:pt x="116" y="91"/>
                    <a:pt x="113" y="93"/>
                    <a:pt x="110" y="94"/>
                  </a:cubicBezTo>
                  <a:cubicBezTo>
                    <a:pt x="109" y="94"/>
                    <a:pt x="108" y="94"/>
                    <a:pt x="107" y="94"/>
                  </a:cubicBezTo>
                  <a:cubicBezTo>
                    <a:pt x="107" y="94"/>
                    <a:pt x="107" y="94"/>
                    <a:pt x="107" y="94"/>
                  </a:cubicBezTo>
                  <a:cubicBezTo>
                    <a:pt x="108" y="94"/>
                    <a:pt x="112" y="92"/>
                    <a:pt x="113" y="92"/>
                  </a:cubicBezTo>
                  <a:cubicBezTo>
                    <a:pt x="119" y="90"/>
                    <a:pt x="125" y="88"/>
                    <a:pt x="132" y="86"/>
                  </a:cubicBezTo>
                  <a:cubicBezTo>
                    <a:pt x="138" y="83"/>
                    <a:pt x="145" y="82"/>
                    <a:pt x="152" y="80"/>
                  </a:cubicBezTo>
                  <a:cubicBezTo>
                    <a:pt x="157" y="78"/>
                    <a:pt x="163" y="76"/>
                    <a:pt x="169" y="74"/>
                  </a:cubicBezTo>
                  <a:cubicBezTo>
                    <a:pt x="169" y="74"/>
                    <a:pt x="169" y="74"/>
                    <a:pt x="169" y="74"/>
                  </a:cubicBezTo>
                  <a:cubicBezTo>
                    <a:pt x="170" y="74"/>
                    <a:pt x="171" y="74"/>
                    <a:pt x="171" y="74"/>
                  </a:cubicBezTo>
                  <a:cubicBezTo>
                    <a:pt x="172" y="74"/>
                    <a:pt x="173" y="73"/>
                    <a:pt x="174" y="73"/>
                  </a:cubicBezTo>
                  <a:cubicBezTo>
                    <a:pt x="183" y="71"/>
                    <a:pt x="191" y="66"/>
                    <a:pt x="200" y="63"/>
                  </a:cubicBezTo>
                  <a:cubicBezTo>
                    <a:pt x="200" y="64"/>
                    <a:pt x="201" y="64"/>
                    <a:pt x="201" y="65"/>
                  </a:cubicBezTo>
                  <a:cubicBezTo>
                    <a:pt x="188" y="71"/>
                    <a:pt x="174" y="74"/>
                    <a:pt x="161" y="78"/>
                  </a:cubicBezTo>
                  <a:close/>
                  <a:moveTo>
                    <a:pt x="185" y="68"/>
                  </a:moveTo>
                  <a:cubicBezTo>
                    <a:pt x="182" y="69"/>
                    <a:pt x="179" y="70"/>
                    <a:pt x="177" y="71"/>
                  </a:cubicBezTo>
                  <a:cubicBezTo>
                    <a:pt x="177" y="71"/>
                    <a:pt x="176" y="71"/>
                    <a:pt x="175" y="72"/>
                  </a:cubicBezTo>
                  <a:cubicBezTo>
                    <a:pt x="175" y="71"/>
                    <a:pt x="176" y="71"/>
                    <a:pt x="176" y="70"/>
                  </a:cubicBezTo>
                  <a:cubicBezTo>
                    <a:pt x="183" y="67"/>
                    <a:pt x="191" y="65"/>
                    <a:pt x="197" y="60"/>
                  </a:cubicBezTo>
                  <a:cubicBezTo>
                    <a:pt x="197" y="60"/>
                    <a:pt x="197" y="59"/>
                    <a:pt x="196" y="59"/>
                  </a:cubicBezTo>
                  <a:cubicBezTo>
                    <a:pt x="190" y="61"/>
                    <a:pt x="182" y="64"/>
                    <a:pt x="177" y="67"/>
                  </a:cubicBezTo>
                  <a:cubicBezTo>
                    <a:pt x="183" y="63"/>
                    <a:pt x="190" y="61"/>
                    <a:pt x="196" y="57"/>
                  </a:cubicBezTo>
                  <a:cubicBezTo>
                    <a:pt x="196" y="57"/>
                    <a:pt x="196" y="57"/>
                    <a:pt x="196" y="57"/>
                  </a:cubicBezTo>
                  <a:cubicBezTo>
                    <a:pt x="197" y="59"/>
                    <a:pt x="198" y="60"/>
                    <a:pt x="200" y="62"/>
                  </a:cubicBezTo>
                  <a:cubicBezTo>
                    <a:pt x="194" y="64"/>
                    <a:pt x="190" y="66"/>
                    <a:pt x="185" y="68"/>
                  </a:cubicBezTo>
                  <a:close/>
                  <a:moveTo>
                    <a:pt x="182" y="61"/>
                  </a:moveTo>
                  <a:cubicBezTo>
                    <a:pt x="181" y="61"/>
                    <a:pt x="180" y="62"/>
                    <a:pt x="179" y="62"/>
                  </a:cubicBezTo>
                  <a:cubicBezTo>
                    <a:pt x="179" y="62"/>
                    <a:pt x="180" y="61"/>
                    <a:pt x="180" y="61"/>
                  </a:cubicBezTo>
                  <a:cubicBezTo>
                    <a:pt x="180" y="60"/>
                    <a:pt x="180" y="60"/>
                    <a:pt x="180" y="60"/>
                  </a:cubicBezTo>
                  <a:cubicBezTo>
                    <a:pt x="185" y="59"/>
                    <a:pt x="189" y="57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5" y="55"/>
                    <a:pt x="195" y="56"/>
                    <a:pt x="196" y="57"/>
                  </a:cubicBezTo>
                  <a:cubicBezTo>
                    <a:pt x="191" y="58"/>
                    <a:pt x="187" y="59"/>
                    <a:pt x="182" y="61"/>
                  </a:cubicBezTo>
                  <a:close/>
                  <a:moveTo>
                    <a:pt x="194" y="54"/>
                  </a:moveTo>
                  <a:cubicBezTo>
                    <a:pt x="189" y="56"/>
                    <a:pt x="185" y="58"/>
                    <a:pt x="180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4" y="57"/>
                    <a:pt x="189" y="55"/>
                    <a:pt x="193" y="53"/>
                  </a:cubicBezTo>
                  <a:cubicBezTo>
                    <a:pt x="193" y="53"/>
                    <a:pt x="194" y="54"/>
                    <a:pt x="194" y="54"/>
                  </a:cubicBezTo>
                  <a:cubicBezTo>
                    <a:pt x="194" y="54"/>
                    <a:pt x="194" y="54"/>
                    <a:pt x="194" y="54"/>
                  </a:cubicBezTo>
                  <a:close/>
                  <a:moveTo>
                    <a:pt x="180" y="57"/>
                  </a:moveTo>
                  <a:cubicBezTo>
                    <a:pt x="180" y="56"/>
                    <a:pt x="179" y="56"/>
                    <a:pt x="179" y="55"/>
                  </a:cubicBezTo>
                  <a:cubicBezTo>
                    <a:pt x="183" y="54"/>
                    <a:pt x="187" y="52"/>
                    <a:pt x="191" y="50"/>
                  </a:cubicBezTo>
                  <a:cubicBezTo>
                    <a:pt x="191" y="50"/>
                    <a:pt x="191" y="50"/>
                    <a:pt x="191" y="50"/>
                  </a:cubicBezTo>
                  <a:cubicBezTo>
                    <a:pt x="191" y="51"/>
                    <a:pt x="192" y="52"/>
                    <a:pt x="192" y="52"/>
                  </a:cubicBezTo>
                  <a:cubicBezTo>
                    <a:pt x="188" y="54"/>
                    <a:pt x="184" y="56"/>
                    <a:pt x="180" y="57"/>
                  </a:cubicBezTo>
                  <a:close/>
                  <a:moveTo>
                    <a:pt x="179" y="55"/>
                  </a:moveTo>
                  <a:cubicBezTo>
                    <a:pt x="181" y="54"/>
                    <a:pt x="185" y="50"/>
                    <a:pt x="188" y="48"/>
                  </a:cubicBezTo>
                  <a:cubicBezTo>
                    <a:pt x="188" y="48"/>
                    <a:pt x="188" y="47"/>
                    <a:pt x="187" y="47"/>
                  </a:cubicBezTo>
                  <a:cubicBezTo>
                    <a:pt x="186" y="48"/>
                    <a:pt x="184" y="49"/>
                    <a:pt x="182" y="50"/>
                  </a:cubicBezTo>
                  <a:cubicBezTo>
                    <a:pt x="181" y="50"/>
                    <a:pt x="179" y="51"/>
                    <a:pt x="178" y="51"/>
                  </a:cubicBezTo>
                  <a:cubicBezTo>
                    <a:pt x="177" y="52"/>
                    <a:pt x="175" y="53"/>
                    <a:pt x="177" y="52"/>
                  </a:cubicBezTo>
                  <a:cubicBezTo>
                    <a:pt x="180" y="49"/>
                    <a:pt x="183" y="48"/>
                    <a:pt x="186" y="45"/>
                  </a:cubicBezTo>
                  <a:cubicBezTo>
                    <a:pt x="187" y="46"/>
                    <a:pt x="189" y="48"/>
                    <a:pt x="190" y="50"/>
                  </a:cubicBezTo>
                  <a:cubicBezTo>
                    <a:pt x="186" y="51"/>
                    <a:pt x="183" y="53"/>
                    <a:pt x="179" y="55"/>
                  </a:cubicBezTo>
                  <a:close/>
                  <a:moveTo>
                    <a:pt x="178" y="48"/>
                  </a:moveTo>
                  <a:cubicBezTo>
                    <a:pt x="176" y="48"/>
                    <a:pt x="175" y="49"/>
                    <a:pt x="174" y="50"/>
                  </a:cubicBezTo>
                  <a:cubicBezTo>
                    <a:pt x="177" y="48"/>
                    <a:pt x="181" y="45"/>
                    <a:pt x="183" y="42"/>
                  </a:cubicBezTo>
                  <a:cubicBezTo>
                    <a:pt x="183" y="43"/>
                    <a:pt x="184" y="44"/>
                    <a:pt x="185" y="44"/>
                  </a:cubicBezTo>
                  <a:cubicBezTo>
                    <a:pt x="183" y="45"/>
                    <a:pt x="180" y="46"/>
                    <a:pt x="178" y="48"/>
                  </a:cubicBezTo>
                  <a:close/>
                  <a:moveTo>
                    <a:pt x="172" y="45"/>
                  </a:moveTo>
                  <a:cubicBezTo>
                    <a:pt x="175" y="43"/>
                    <a:pt x="177" y="42"/>
                    <a:pt x="179" y="40"/>
                  </a:cubicBezTo>
                  <a:cubicBezTo>
                    <a:pt x="179" y="40"/>
                    <a:pt x="179" y="39"/>
                    <a:pt x="178" y="39"/>
                  </a:cubicBezTo>
                  <a:cubicBezTo>
                    <a:pt x="175" y="41"/>
                    <a:pt x="172" y="42"/>
                    <a:pt x="168" y="44"/>
                  </a:cubicBezTo>
                  <a:cubicBezTo>
                    <a:pt x="171" y="42"/>
                    <a:pt x="174" y="40"/>
                    <a:pt x="177" y="37"/>
                  </a:cubicBezTo>
                  <a:cubicBezTo>
                    <a:pt x="177" y="37"/>
                    <a:pt x="177" y="37"/>
                    <a:pt x="177" y="37"/>
                  </a:cubicBezTo>
                  <a:cubicBezTo>
                    <a:pt x="177" y="38"/>
                    <a:pt x="178" y="38"/>
                    <a:pt x="179" y="38"/>
                  </a:cubicBezTo>
                  <a:cubicBezTo>
                    <a:pt x="180" y="39"/>
                    <a:pt x="181" y="40"/>
                    <a:pt x="182" y="41"/>
                  </a:cubicBezTo>
                  <a:cubicBezTo>
                    <a:pt x="179" y="42"/>
                    <a:pt x="176" y="44"/>
                    <a:pt x="172" y="45"/>
                  </a:cubicBezTo>
                  <a:close/>
                  <a:moveTo>
                    <a:pt x="176" y="37"/>
                  </a:moveTo>
                  <a:cubicBezTo>
                    <a:pt x="172" y="38"/>
                    <a:pt x="169" y="40"/>
                    <a:pt x="165" y="42"/>
                  </a:cubicBezTo>
                  <a:cubicBezTo>
                    <a:pt x="164" y="43"/>
                    <a:pt x="162" y="44"/>
                    <a:pt x="161" y="45"/>
                  </a:cubicBezTo>
                  <a:cubicBezTo>
                    <a:pt x="160" y="45"/>
                    <a:pt x="156" y="48"/>
                    <a:pt x="159" y="46"/>
                  </a:cubicBezTo>
                  <a:cubicBezTo>
                    <a:pt x="163" y="42"/>
                    <a:pt x="170" y="40"/>
                    <a:pt x="173" y="35"/>
                  </a:cubicBezTo>
                  <a:cubicBezTo>
                    <a:pt x="173" y="35"/>
                    <a:pt x="173" y="35"/>
                    <a:pt x="173" y="34"/>
                  </a:cubicBezTo>
                  <a:cubicBezTo>
                    <a:pt x="174" y="35"/>
                    <a:pt x="175" y="36"/>
                    <a:pt x="176" y="37"/>
                  </a:cubicBezTo>
                  <a:cubicBezTo>
                    <a:pt x="176" y="37"/>
                    <a:pt x="176" y="37"/>
                    <a:pt x="176" y="37"/>
                  </a:cubicBezTo>
                  <a:close/>
                  <a:moveTo>
                    <a:pt x="173" y="34"/>
                  </a:moveTo>
                  <a:cubicBezTo>
                    <a:pt x="170" y="35"/>
                    <a:pt x="167" y="37"/>
                    <a:pt x="164" y="38"/>
                  </a:cubicBezTo>
                  <a:cubicBezTo>
                    <a:pt x="166" y="37"/>
                    <a:pt x="168" y="35"/>
                    <a:pt x="171" y="33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72" y="33"/>
                    <a:pt x="172" y="34"/>
                    <a:pt x="173" y="34"/>
                  </a:cubicBezTo>
                  <a:cubicBezTo>
                    <a:pt x="173" y="34"/>
                    <a:pt x="173" y="34"/>
                    <a:pt x="173" y="34"/>
                  </a:cubicBezTo>
                  <a:close/>
                  <a:moveTo>
                    <a:pt x="170" y="33"/>
                  </a:moveTo>
                  <a:cubicBezTo>
                    <a:pt x="165" y="35"/>
                    <a:pt x="160" y="38"/>
                    <a:pt x="155" y="41"/>
                  </a:cubicBezTo>
                  <a:cubicBezTo>
                    <a:pt x="159" y="39"/>
                    <a:pt x="164" y="35"/>
                    <a:pt x="168" y="32"/>
                  </a:cubicBezTo>
                  <a:cubicBezTo>
                    <a:pt x="168" y="31"/>
                    <a:pt x="168" y="31"/>
                    <a:pt x="167" y="31"/>
                  </a:cubicBezTo>
                  <a:cubicBezTo>
                    <a:pt x="167" y="31"/>
                    <a:pt x="166" y="32"/>
                    <a:pt x="166" y="32"/>
                  </a:cubicBezTo>
                  <a:cubicBezTo>
                    <a:pt x="165" y="32"/>
                    <a:pt x="165" y="32"/>
                    <a:pt x="165" y="32"/>
                  </a:cubicBezTo>
                  <a:cubicBezTo>
                    <a:pt x="164" y="33"/>
                    <a:pt x="162" y="34"/>
                    <a:pt x="161" y="35"/>
                  </a:cubicBezTo>
                  <a:cubicBezTo>
                    <a:pt x="158" y="37"/>
                    <a:pt x="155" y="38"/>
                    <a:pt x="152" y="40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52" y="40"/>
                    <a:pt x="152" y="39"/>
                    <a:pt x="151" y="39"/>
                  </a:cubicBezTo>
                  <a:cubicBezTo>
                    <a:pt x="157" y="37"/>
                    <a:pt x="161" y="33"/>
                    <a:pt x="166" y="31"/>
                  </a:cubicBezTo>
                  <a:cubicBezTo>
                    <a:pt x="167" y="31"/>
                    <a:pt x="166" y="30"/>
                    <a:pt x="166" y="30"/>
                  </a:cubicBezTo>
                  <a:cubicBezTo>
                    <a:pt x="162" y="32"/>
                    <a:pt x="159" y="34"/>
                    <a:pt x="155" y="37"/>
                  </a:cubicBezTo>
                  <a:cubicBezTo>
                    <a:pt x="154" y="37"/>
                    <a:pt x="153" y="38"/>
                    <a:pt x="151" y="38"/>
                  </a:cubicBezTo>
                  <a:cubicBezTo>
                    <a:pt x="151" y="38"/>
                    <a:pt x="151" y="38"/>
                    <a:pt x="151" y="39"/>
                  </a:cubicBezTo>
                  <a:cubicBezTo>
                    <a:pt x="151" y="39"/>
                    <a:pt x="151" y="39"/>
                    <a:pt x="151" y="39"/>
                  </a:cubicBezTo>
                  <a:cubicBezTo>
                    <a:pt x="151" y="38"/>
                    <a:pt x="151" y="38"/>
                    <a:pt x="151" y="38"/>
                  </a:cubicBezTo>
                  <a:cubicBezTo>
                    <a:pt x="153" y="37"/>
                    <a:pt x="154" y="36"/>
                    <a:pt x="155" y="35"/>
                  </a:cubicBezTo>
                  <a:cubicBezTo>
                    <a:pt x="155" y="35"/>
                    <a:pt x="156" y="35"/>
                    <a:pt x="156" y="35"/>
                  </a:cubicBezTo>
                  <a:cubicBezTo>
                    <a:pt x="159" y="35"/>
                    <a:pt x="160" y="33"/>
                    <a:pt x="159" y="31"/>
                  </a:cubicBezTo>
                  <a:cubicBezTo>
                    <a:pt x="161" y="30"/>
                    <a:pt x="162" y="30"/>
                    <a:pt x="163" y="29"/>
                  </a:cubicBezTo>
                  <a:cubicBezTo>
                    <a:pt x="164" y="29"/>
                    <a:pt x="164" y="29"/>
                    <a:pt x="163" y="29"/>
                  </a:cubicBezTo>
                  <a:cubicBezTo>
                    <a:pt x="162" y="29"/>
                    <a:pt x="161" y="29"/>
                    <a:pt x="159" y="30"/>
                  </a:cubicBezTo>
                  <a:cubicBezTo>
                    <a:pt x="160" y="29"/>
                    <a:pt x="161" y="29"/>
                    <a:pt x="162" y="28"/>
                  </a:cubicBezTo>
                  <a:cubicBezTo>
                    <a:pt x="162" y="28"/>
                    <a:pt x="162" y="27"/>
                    <a:pt x="162" y="27"/>
                  </a:cubicBezTo>
                  <a:cubicBezTo>
                    <a:pt x="160" y="27"/>
                    <a:pt x="159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7"/>
                    <a:pt x="158" y="27"/>
                    <a:pt x="158" y="27"/>
                  </a:cubicBezTo>
                  <a:cubicBezTo>
                    <a:pt x="158" y="27"/>
                    <a:pt x="158" y="26"/>
                    <a:pt x="158" y="26"/>
                  </a:cubicBezTo>
                  <a:cubicBezTo>
                    <a:pt x="157" y="26"/>
                    <a:pt x="156" y="27"/>
                    <a:pt x="154" y="27"/>
                  </a:cubicBezTo>
                  <a:cubicBezTo>
                    <a:pt x="155" y="27"/>
                    <a:pt x="156" y="26"/>
                    <a:pt x="157" y="26"/>
                  </a:cubicBezTo>
                  <a:cubicBezTo>
                    <a:pt x="157" y="26"/>
                    <a:pt x="157" y="25"/>
                    <a:pt x="157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62" y="27"/>
                    <a:pt x="166" y="30"/>
                    <a:pt x="171" y="33"/>
                  </a:cubicBezTo>
                  <a:cubicBezTo>
                    <a:pt x="170" y="33"/>
                    <a:pt x="170" y="33"/>
                    <a:pt x="170" y="33"/>
                  </a:cubicBezTo>
                  <a:close/>
                  <a:moveTo>
                    <a:pt x="137" y="38"/>
                  </a:moveTo>
                  <a:cubicBezTo>
                    <a:pt x="137" y="38"/>
                    <a:pt x="137" y="38"/>
                    <a:pt x="137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39" y="37"/>
                    <a:pt x="140" y="36"/>
                    <a:pt x="142" y="35"/>
                  </a:cubicBezTo>
                  <a:cubicBezTo>
                    <a:pt x="142" y="35"/>
                    <a:pt x="142" y="35"/>
                    <a:pt x="142" y="34"/>
                  </a:cubicBezTo>
                  <a:cubicBezTo>
                    <a:pt x="144" y="34"/>
                    <a:pt x="148" y="32"/>
                    <a:pt x="144" y="35"/>
                  </a:cubicBezTo>
                  <a:cubicBezTo>
                    <a:pt x="143" y="36"/>
                    <a:pt x="142" y="36"/>
                    <a:pt x="141" y="37"/>
                  </a:cubicBezTo>
                  <a:cubicBezTo>
                    <a:pt x="140" y="37"/>
                    <a:pt x="139" y="38"/>
                    <a:pt x="137" y="38"/>
                  </a:cubicBezTo>
                  <a:close/>
                  <a:moveTo>
                    <a:pt x="141" y="34"/>
                  </a:moveTo>
                  <a:cubicBezTo>
                    <a:pt x="141" y="34"/>
                    <a:pt x="141" y="34"/>
                    <a:pt x="141" y="34"/>
                  </a:cubicBezTo>
                  <a:cubicBezTo>
                    <a:pt x="141" y="34"/>
                    <a:pt x="141" y="34"/>
                    <a:pt x="141" y="34"/>
                  </a:cubicBezTo>
                  <a:close/>
                  <a:moveTo>
                    <a:pt x="144" y="33"/>
                  </a:moveTo>
                  <a:cubicBezTo>
                    <a:pt x="143" y="33"/>
                    <a:pt x="143" y="33"/>
                    <a:pt x="143" y="33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43" y="33"/>
                    <a:pt x="143" y="32"/>
                    <a:pt x="142" y="33"/>
                  </a:cubicBezTo>
                  <a:cubicBezTo>
                    <a:pt x="142" y="33"/>
                    <a:pt x="141" y="33"/>
                    <a:pt x="140" y="34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41" y="33"/>
                    <a:pt x="142" y="32"/>
                    <a:pt x="142" y="31"/>
                  </a:cubicBezTo>
                  <a:cubicBezTo>
                    <a:pt x="143" y="30"/>
                    <a:pt x="143" y="30"/>
                    <a:pt x="142" y="30"/>
                  </a:cubicBezTo>
                  <a:cubicBezTo>
                    <a:pt x="143" y="31"/>
                    <a:pt x="144" y="32"/>
                    <a:pt x="145" y="32"/>
                  </a:cubicBezTo>
                  <a:cubicBezTo>
                    <a:pt x="145" y="32"/>
                    <a:pt x="144" y="32"/>
                    <a:pt x="144" y="33"/>
                  </a:cubicBezTo>
                  <a:close/>
                  <a:moveTo>
                    <a:pt x="142" y="30"/>
                  </a:moveTo>
                  <a:cubicBezTo>
                    <a:pt x="137" y="32"/>
                    <a:pt x="139" y="31"/>
                    <a:pt x="140" y="29"/>
                  </a:cubicBezTo>
                  <a:cubicBezTo>
                    <a:pt x="141" y="29"/>
                    <a:pt x="141" y="29"/>
                    <a:pt x="141" y="29"/>
                  </a:cubicBezTo>
                  <a:cubicBezTo>
                    <a:pt x="141" y="29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lose/>
                  <a:moveTo>
                    <a:pt x="140" y="28"/>
                  </a:moveTo>
                  <a:cubicBezTo>
                    <a:pt x="139" y="28"/>
                    <a:pt x="138" y="29"/>
                    <a:pt x="138" y="29"/>
                  </a:cubicBezTo>
                  <a:cubicBezTo>
                    <a:pt x="138" y="28"/>
                    <a:pt x="138" y="27"/>
                    <a:pt x="139" y="28"/>
                  </a:cubicBezTo>
                  <a:cubicBezTo>
                    <a:pt x="139" y="28"/>
                    <a:pt x="140" y="28"/>
                    <a:pt x="140" y="28"/>
                  </a:cubicBezTo>
                  <a:cubicBezTo>
                    <a:pt x="140" y="28"/>
                    <a:pt x="140" y="28"/>
                    <a:pt x="140" y="28"/>
                  </a:cubicBezTo>
                  <a:close/>
                  <a:moveTo>
                    <a:pt x="138" y="31"/>
                  </a:moveTo>
                  <a:cubicBezTo>
                    <a:pt x="138" y="30"/>
                    <a:pt x="138" y="30"/>
                    <a:pt x="138" y="29"/>
                  </a:cubicBezTo>
                  <a:cubicBezTo>
                    <a:pt x="139" y="29"/>
                    <a:pt x="138" y="30"/>
                    <a:pt x="138" y="31"/>
                  </a:cubicBezTo>
                  <a:close/>
                  <a:moveTo>
                    <a:pt x="138" y="34"/>
                  </a:moveTo>
                  <a:cubicBezTo>
                    <a:pt x="138" y="33"/>
                    <a:pt x="138" y="33"/>
                    <a:pt x="138" y="32"/>
                  </a:cubicBezTo>
                  <a:cubicBezTo>
                    <a:pt x="139" y="32"/>
                    <a:pt x="142" y="31"/>
                    <a:pt x="140" y="32"/>
                  </a:cubicBezTo>
                  <a:cubicBezTo>
                    <a:pt x="139" y="33"/>
                    <a:pt x="138" y="34"/>
                    <a:pt x="138" y="35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5" y="37"/>
                    <a:pt x="133" y="39"/>
                    <a:pt x="130" y="39"/>
                  </a:cubicBezTo>
                  <a:cubicBezTo>
                    <a:pt x="130" y="39"/>
                    <a:pt x="130" y="39"/>
                    <a:pt x="130" y="40"/>
                  </a:cubicBezTo>
                  <a:cubicBezTo>
                    <a:pt x="130" y="39"/>
                    <a:pt x="130" y="39"/>
                    <a:pt x="129" y="39"/>
                  </a:cubicBezTo>
                  <a:cubicBezTo>
                    <a:pt x="130" y="39"/>
                    <a:pt x="132" y="38"/>
                    <a:pt x="132" y="38"/>
                  </a:cubicBezTo>
                  <a:cubicBezTo>
                    <a:pt x="132" y="37"/>
                    <a:pt x="132" y="37"/>
                    <a:pt x="133" y="37"/>
                  </a:cubicBezTo>
                  <a:cubicBezTo>
                    <a:pt x="135" y="37"/>
                    <a:pt x="137" y="36"/>
                    <a:pt x="138" y="34"/>
                  </a:cubicBezTo>
                  <a:close/>
                  <a:moveTo>
                    <a:pt x="129" y="36"/>
                  </a:moveTo>
                  <a:cubicBezTo>
                    <a:pt x="130" y="36"/>
                    <a:pt x="130" y="36"/>
                    <a:pt x="131" y="36"/>
                  </a:cubicBezTo>
                  <a:cubicBezTo>
                    <a:pt x="130" y="37"/>
                    <a:pt x="128" y="38"/>
                    <a:pt x="127" y="38"/>
                  </a:cubicBezTo>
                  <a:cubicBezTo>
                    <a:pt x="127" y="38"/>
                    <a:pt x="128" y="37"/>
                    <a:pt x="129" y="36"/>
                  </a:cubicBezTo>
                  <a:cubicBezTo>
                    <a:pt x="129" y="36"/>
                    <a:pt x="129" y="36"/>
                    <a:pt x="129" y="36"/>
                  </a:cubicBezTo>
                  <a:close/>
                  <a:moveTo>
                    <a:pt x="125" y="37"/>
                  </a:moveTo>
                  <a:cubicBezTo>
                    <a:pt x="123" y="38"/>
                    <a:pt x="125" y="37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6" y="35"/>
                    <a:pt x="127" y="35"/>
                    <a:pt x="128" y="36"/>
                  </a:cubicBezTo>
                  <a:cubicBezTo>
                    <a:pt x="127" y="36"/>
                    <a:pt x="127" y="36"/>
                    <a:pt x="125" y="37"/>
                  </a:cubicBezTo>
                  <a:close/>
                  <a:moveTo>
                    <a:pt x="122" y="36"/>
                  </a:moveTo>
                  <a:cubicBezTo>
                    <a:pt x="122" y="36"/>
                    <a:pt x="122" y="36"/>
                    <a:pt x="122" y="36"/>
                  </a:cubicBezTo>
                  <a:cubicBezTo>
                    <a:pt x="122" y="35"/>
                    <a:pt x="123" y="35"/>
                    <a:pt x="125" y="35"/>
                  </a:cubicBezTo>
                  <a:cubicBezTo>
                    <a:pt x="124" y="36"/>
                    <a:pt x="123" y="36"/>
                    <a:pt x="122" y="36"/>
                  </a:cubicBezTo>
                  <a:close/>
                  <a:moveTo>
                    <a:pt x="123" y="37"/>
                  </a:moveTo>
                  <a:cubicBezTo>
                    <a:pt x="123" y="37"/>
                    <a:pt x="123" y="37"/>
                    <a:pt x="123" y="37"/>
                  </a:cubicBezTo>
                  <a:cubicBezTo>
                    <a:pt x="124" y="36"/>
                    <a:pt x="124" y="36"/>
                    <a:pt x="123" y="37"/>
                  </a:cubicBezTo>
                  <a:close/>
                  <a:moveTo>
                    <a:pt x="125" y="38"/>
                  </a:moveTo>
                  <a:cubicBezTo>
                    <a:pt x="125" y="38"/>
                    <a:pt x="124" y="38"/>
                    <a:pt x="124" y="38"/>
                  </a:cubicBezTo>
                  <a:cubicBezTo>
                    <a:pt x="125" y="38"/>
                    <a:pt x="127" y="37"/>
                    <a:pt x="125" y="38"/>
                  </a:cubicBezTo>
                  <a:close/>
                  <a:moveTo>
                    <a:pt x="131" y="37"/>
                  </a:moveTo>
                  <a:cubicBezTo>
                    <a:pt x="131" y="37"/>
                    <a:pt x="130" y="38"/>
                    <a:pt x="129" y="39"/>
                  </a:cubicBezTo>
                  <a:cubicBezTo>
                    <a:pt x="128" y="39"/>
                    <a:pt x="127" y="39"/>
                    <a:pt x="127" y="39"/>
                  </a:cubicBezTo>
                  <a:cubicBezTo>
                    <a:pt x="128" y="38"/>
                    <a:pt x="130" y="38"/>
                    <a:pt x="131" y="37"/>
                  </a:cubicBezTo>
                  <a:close/>
                  <a:moveTo>
                    <a:pt x="139" y="36"/>
                  </a:moveTo>
                  <a:cubicBezTo>
                    <a:pt x="139" y="36"/>
                    <a:pt x="139" y="36"/>
                    <a:pt x="140" y="36"/>
                  </a:cubicBezTo>
                  <a:cubicBezTo>
                    <a:pt x="139" y="36"/>
                    <a:pt x="138" y="37"/>
                    <a:pt x="137" y="37"/>
                  </a:cubicBezTo>
                  <a:cubicBezTo>
                    <a:pt x="136" y="38"/>
                    <a:pt x="135" y="39"/>
                    <a:pt x="134" y="40"/>
                  </a:cubicBezTo>
                  <a:cubicBezTo>
                    <a:pt x="133" y="40"/>
                    <a:pt x="132" y="40"/>
                    <a:pt x="131" y="40"/>
                  </a:cubicBezTo>
                  <a:cubicBezTo>
                    <a:pt x="134" y="39"/>
                    <a:pt x="136" y="37"/>
                    <a:pt x="139" y="36"/>
                  </a:cubicBezTo>
                  <a:close/>
                  <a:moveTo>
                    <a:pt x="147" y="33"/>
                  </a:moveTo>
                  <a:cubicBezTo>
                    <a:pt x="148" y="33"/>
                    <a:pt x="148" y="33"/>
                    <a:pt x="149" y="34"/>
                  </a:cubicBezTo>
                  <a:cubicBezTo>
                    <a:pt x="148" y="34"/>
                    <a:pt x="146" y="35"/>
                    <a:pt x="145" y="36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44" y="36"/>
                    <a:pt x="144" y="36"/>
                    <a:pt x="143" y="36"/>
                  </a:cubicBezTo>
                  <a:cubicBezTo>
                    <a:pt x="145" y="35"/>
                    <a:pt x="146" y="34"/>
                    <a:pt x="147" y="33"/>
                  </a:cubicBezTo>
                  <a:close/>
                  <a:moveTo>
                    <a:pt x="151" y="27"/>
                  </a:moveTo>
                  <a:cubicBezTo>
                    <a:pt x="152" y="26"/>
                    <a:pt x="154" y="26"/>
                    <a:pt x="156" y="26"/>
                  </a:cubicBezTo>
                  <a:cubicBezTo>
                    <a:pt x="155" y="26"/>
                    <a:pt x="154" y="26"/>
                    <a:pt x="153" y="27"/>
                  </a:cubicBezTo>
                  <a:cubicBezTo>
                    <a:pt x="152" y="27"/>
                    <a:pt x="151" y="27"/>
                    <a:pt x="151" y="27"/>
                  </a:cubicBezTo>
                  <a:close/>
                  <a:moveTo>
                    <a:pt x="158" y="29"/>
                  </a:moveTo>
                  <a:cubicBezTo>
                    <a:pt x="159" y="28"/>
                    <a:pt x="160" y="28"/>
                    <a:pt x="160" y="28"/>
                  </a:cubicBezTo>
                  <a:cubicBezTo>
                    <a:pt x="160" y="29"/>
                    <a:pt x="159" y="29"/>
                    <a:pt x="159" y="29"/>
                  </a:cubicBezTo>
                  <a:cubicBezTo>
                    <a:pt x="159" y="29"/>
                    <a:pt x="158" y="29"/>
                    <a:pt x="158" y="29"/>
                  </a:cubicBezTo>
                  <a:close/>
                  <a:moveTo>
                    <a:pt x="156" y="28"/>
                  </a:moveTo>
                  <a:cubicBezTo>
                    <a:pt x="156" y="27"/>
                    <a:pt x="156" y="27"/>
                    <a:pt x="156" y="27"/>
                  </a:cubicBezTo>
                  <a:cubicBezTo>
                    <a:pt x="156" y="27"/>
                    <a:pt x="156" y="27"/>
                    <a:pt x="157" y="27"/>
                  </a:cubicBezTo>
                  <a:cubicBezTo>
                    <a:pt x="157" y="27"/>
                    <a:pt x="156" y="27"/>
                    <a:pt x="156" y="28"/>
                  </a:cubicBezTo>
                  <a:close/>
                  <a:moveTo>
                    <a:pt x="148" y="37"/>
                  </a:moveTo>
                  <a:cubicBezTo>
                    <a:pt x="148" y="37"/>
                    <a:pt x="148" y="37"/>
                    <a:pt x="148" y="37"/>
                  </a:cubicBezTo>
                  <a:cubicBezTo>
                    <a:pt x="148" y="37"/>
                    <a:pt x="148" y="36"/>
                    <a:pt x="148" y="36"/>
                  </a:cubicBezTo>
                  <a:cubicBezTo>
                    <a:pt x="149" y="35"/>
                    <a:pt x="149" y="35"/>
                    <a:pt x="150" y="34"/>
                  </a:cubicBezTo>
                  <a:cubicBezTo>
                    <a:pt x="151" y="34"/>
                    <a:pt x="152" y="34"/>
                    <a:pt x="152" y="34"/>
                  </a:cubicBezTo>
                  <a:cubicBezTo>
                    <a:pt x="152" y="35"/>
                    <a:pt x="151" y="35"/>
                    <a:pt x="151" y="35"/>
                  </a:cubicBezTo>
                  <a:cubicBezTo>
                    <a:pt x="151" y="35"/>
                    <a:pt x="149" y="37"/>
                    <a:pt x="148" y="37"/>
                  </a:cubicBezTo>
                  <a:close/>
                  <a:moveTo>
                    <a:pt x="149" y="34"/>
                  </a:moveTo>
                  <a:cubicBezTo>
                    <a:pt x="148" y="35"/>
                    <a:pt x="148" y="36"/>
                    <a:pt x="147" y="36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7" y="36"/>
                    <a:pt x="148" y="35"/>
                    <a:pt x="149" y="34"/>
                  </a:cubicBezTo>
                  <a:close/>
                  <a:moveTo>
                    <a:pt x="152" y="35"/>
                  </a:moveTo>
                  <a:cubicBezTo>
                    <a:pt x="153" y="35"/>
                    <a:pt x="153" y="35"/>
                    <a:pt x="153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3" y="36"/>
                    <a:pt x="151" y="37"/>
                    <a:pt x="150" y="38"/>
                  </a:cubicBezTo>
                  <a:cubicBezTo>
                    <a:pt x="150" y="38"/>
                    <a:pt x="149" y="37"/>
                    <a:pt x="149" y="37"/>
                  </a:cubicBezTo>
                  <a:cubicBezTo>
                    <a:pt x="150" y="37"/>
                    <a:pt x="151" y="36"/>
                    <a:pt x="152" y="35"/>
                  </a:cubicBezTo>
                  <a:close/>
                  <a:moveTo>
                    <a:pt x="12" y="131"/>
                  </a:moveTo>
                  <a:cubicBezTo>
                    <a:pt x="13" y="131"/>
                    <a:pt x="13" y="131"/>
                    <a:pt x="13" y="131"/>
                  </a:cubicBezTo>
                  <a:cubicBezTo>
                    <a:pt x="14" y="131"/>
                    <a:pt x="18" y="129"/>
                    <a:pt x="16" y="131"/>
                  </a:cubicBezTo>
                  <a:cubicBezTo>
                    <a:pt x="15" y="132"/>
                    <a:pt x="14" y="133"/>
                    <a:pt x="13" y="134"/>
                  </a:cubicBezTo>
                  <a:cubicBezTo>
                    <a:pt x="13" y="133"/>
                    <a:pt x="13" y="132"/>
                    <a:pt x="12" y="131"/>
                  </a:cubicBezTo>
                  <a:close/>
                  <a:moveTo>
                    <a:pt x="11" y="124"/>
                  </a:moveTo>
                  <a:cubicBezTo>
                    <a:pt x="13" y="124"/>
                    <a:pt x="14" y="123"/>
                    <a:pt x="16" y="123"/>
                  </a:cubicBezTo>
                  <a:cubicBezTo>
                    <a:pt x="16" y="122"/>
                    <a:pt x="17" y="122"/>
                    <a:pt x="17" y="122"/>
                  </a:cubicBezTo>
                  <a:cubicBezTo>
                    <a:pt x="17" y="122"/>
                    <a:pt x="17" y="122"/>
                    <a:pt x="17" y="123"/>
                  </a:cubicBezTo>
                  <a:cubicBezTo>
                    <a:pt x="17" y="123"/>
                    <a:pt x="16" y="123"/>
                    <a:pt x="16" y="124"/>
                  </a:cubicBezTo>
                  <a:cubicBezTo>
                    <a:pt x="14" y="125"/>
                    <a:pt x="13" y="126"/>
                    <a:pt x="12" y="127"/>
                  </a:cubicBezTo>
                  <a:cubicBezTo>
                    <a:pt x="12" y="126"/>
                    <a:pt x="11" y="125"/>
                    <a:pt x="11" y="124"/>
                  </a:cubicBezTo>
                  <a:close/>
                  <a:moveTo>
                    <a:pt x="12" y="128"/>
                  </a:moveTo>
                  <a:cubicBezTo>
                    <a:pt x="13" y="128"/>
                    <a:pt x="13" y="128"/>
                    <a:pt x="14" y="127"/>
                  </a:cubicBezTo>
                  <a:cubicBezTo>
                    <a:pt x="15" y="127"/>
                    <a:pt x="15" y="126"/>
                    <a:pt x="16" y="127"/>
                  </a:cubicBezTo>
                  <a:cubicBezTo>
                    <a:pt x="15" y="128"/>
                    <a:pt x="14" y="129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0"/>
                    <a:pt x="12" y="129"/>
                    <a:pt x="12" y="128"/>
                  </a:cubicBezTo>
                  <a:cubicBezTo>
                    <a:pt x="12" y="128"/>
                    <a:pt x="12" y="128"/>
                    <a:pt x="12" y="128"/>
                  </a:cubicBezTo>
                  <a:close/>
                  <a:moveTo>
                    <a:pt x="17" y="133"/>
                  </a:moveTo>
                  <a:cubicBezTo>
                    <a:pt x="17" y="133"/>
                    <a:pt x="17" y="133"/>
                    <a:pt x="17" y="133"/>
                  </a:cubicBezTo>
                  <a:cubicBezTo>
                    <a:pt x="16" y="133"/>
                    <a:pt x="14" y="134"/>
                    <a:pt x="15" y="133"/>
                  </a:cubicBezTo>
                  <a:cubicBezTo>
                    <a:pt x="16" y="132"/>
                    <a:pt x="17" y="131"/>
                    <a:pt x="17" y="130"/>
                  </a:cubicBezTo>
                  <a:cubicBezTo>
                    <a:pt x="17" y="131"/>
                    <a:pt x="17" y="132"/>
                    <a:pt x="17" y="133"/>
                  </a:cubicBezTo>
                  <a:close/>
                  <a:moveTo>
                    <a:pt x="13" y="135"/>
                  </a:moveTo>
                  <a:cubicBezTo>
                    <a:pt x="14" y="135"/>
                    <a:pt x="18" y="133"/>
                    <a:pt x="16" y="135"/>
                  </a:cubicBezTo>
                  <a:cubicBezTo>
                    <a:pt x="16" y="136"/>
                    <a:pt x="15" y="136"/>
                    <a:pt x="15" y="137"/>
                  </a:cubicBezTo>
                  <a:cubicBezTo>
                    <a:pt x="14" y="137"/>
                    <a:pt x="14" y="138"/>
                    <a:pt x="14" y="139"/>
                  </a:cubicBezTo>
                  <a:cubicBezTo>
                    <a:pt x="14" y="137"/>
                    <a:pt x="14" y="136"/>
                    <a:pt x="13" y="135"/>
                  </a:cubicBezTo>
                  <a:cubicBezTo>
                    <a:pt x="13" y="135"/>
                    <a:pt x="13" y="135"/>
                    <a:pt x="13" y="135"/>
                  </a:cubicBezTo>
                  <a:close/>
                  <a:moveTo>
                    <a:pt x="15" y="140"/>
                  </a:moveTo>
                  <a:cubicBezTo>
                    <a:pt x="15" y="140"/>
                    <a:pt x="15" y="140"/>
                    <a:pt x="15" y="140"/>
                  </a:cubicBezTo>
                  <a:cubicBezTo>
                    <a:pt x="15" y="140"/>
                    <a:pt x="15" y="141"/>
                    <a:pt x="15" y="141"/>
                  </a:cubicBezTo>
                  <a:cubicBezTo>
                    <a:pt x="15" y="140"/>
                    <a:pt x="15" y="140"/>
                    <a:pt x="15" y="140"/>
                  </a:cubicBezTo>
                  <a:cubicBezTo>
                    <a:pt x="15" y="140"/>
                    <a:pt x="15" y="140"/>
                    <a:pt x="15" y="140"/>
                  </a:cubicBezTo>
                  <a:close/>
                  <a:moveTo>
                    <a:pt x="15" y="139"/>
                  </a:moveTo>
                  <a:cubicBezTo>
                    <a:pt x="15" y="138"/>
                    <a:pt x="16" y="137"/>
                    <a:pt x="17" y="136"/>
                  </a:cubicBezTo>
                  <a:cubicBezTo>
                    <a:pt x="17" y="136"/>
                    <a:pt x="16" y="137"/>
                    <a:pt x="16" y="137"/>
                  </a:cubicBezTo>
                  <a:cubicBezTo>
                    <a:pt x="16" y="138"/>
                    <a:pt x="16" y="139"/>
                    <a:pt x="15" y="139"/>
                  </a:cubicBezTo>
                  <a:close/>
                  <a:moveTo>
                    <a:pt x="17" y="127"/>
                  </a:moveTo>
                  <a:cubicBezTo>
                    <a:pt x="17" y="128"/>
                    <a:pt x="17" y="129"/>
                    <a:pt x="17" y="129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6" y="129"/>
                    <a:pt x="16" y="130"/>
                    <a:pt x="15" y="130"/>
                  </a:cubicBezTo>
                  <a:cubicBezTo>
                    <a:pt x="12" y="131"/>
                    <a:pt x="15" y="129"/>
                    <a:pt x="15" y="129"/>
                  </a:cubicBezTo>
                  <a:cubicBezTo>
                    <a:pt x="16" y="128"/>
                    <a:pt x="16" y="128"/>
                    <a:pt x="17" y="127"/>
                  </a:cubicBezTo>
                  <a:cubicBezTo>
                    <a:pt x="17" y="127"/>
                    <a:pt x="17" y="127"/>
                    <a:pt x="17" y="127"/>
                  </a:cubicBezTo>
                  <a:close/>
                  <a:moveTo>
                    <a:pt x="17" y="125"/>
                  </a:moveTo>
                  <a:cubicBezTo>
                    <a:pt x="17" y="125"/>
                    <a:pt x="16" y="125"/>
                    <a:pt x="16" y="126"/>
                  </a:cubicBezTo>
                  <a:cubicBezTo>
                    <a:pt x="15" y="126"/>
                    <a:pt x="14" y="126"/>
                    <a:pt x="14" y="127"/>
                  </a:cubicBezTo>
                  <a:cubicBezTo>
                    <a:pt x="12" y="127"/>
                    <a:pt x="12" y="127"/>
                    <a:pt x="13" y="127"/>
                  </a:cubicBezTo>
                  <a:cubicBezTo>
                    <a:pt x="14" y="126"/>
                    <a:pt x="16" y="125"/>
                    <a:pt x="17" y="124"/>
                  </a:cubicBezTo>
                  <a:cubicBezTo>
                    <a:pt x="17" y="124"/>
                    <a:pt x="17" y="125"/>
                    <a:pt x="17" y="125"/>
                  </a:cubicBezTo>
                  <a:close/>
                  <a:moveTo>
                    <a:pt x="18" y="121"/>
                  </a:moveTo>
                  <a:cubicBezTo>
                    <a:pt x="15" y="122"/>
                    <a:pt x="13" y="123"/>
                    <a:pt x="11" y="124"/>
                  </a:cubicBezTo>
                  <a:cubicBezTo>
                    <a:pt x="11" y="123"/>
                    <a:pt x="11" y="122"/>
                    <a:pt x="11" y="122"/>
                  </a:cubicBezTo>
                  <a:cubicBezTo>
                    <a:pt x="15" y="120"/>
                    <a:pt x="19" y="119"/>
                    <a:pt x="22" y="117"/>
                  </a:cubicBezTo>
                  <a:cubicBezTo>
                    <a:pt x="24" y="116"/>
                    <a:pt x="25" y="115"/>
                    <a:pt x="27" y="115"/>
                  </a:cubicBezTo>
                  <a:cubicBezTo>
                    <a:pt x="28" y="114"/>
                    <a:pt x="29" y="114"/>
                    <a:pt x="27" y="115"/>
                  </a:cubicBezTo>
                  <a:cubicBezTo>
                    <a:pt x="25" y="116"/>
                    <a:pt x="24" y="117"/>
                    <a:pt x="23" y="118"/>
                  </a:cubicBezTo>
                  <a:cubicBezTo>
                    <a:pt x="22" y="118"/>
                    <a:pt x="21" y="118"/>
                    <a:pt x="20" y="118"/>
                  </a:cubicBezTo>
                  <a:cubicBezTo>
                    <a:pt x="19" y="119"/>
                    <a:pt x="18" y="120"/>
                    <a:pt x="18" y="121"/>
                  </a:cubicBezTo>
                  <a:close/>
                  <a:moveTo>
                    <a:pt x="18" y="77"/>
                  </a:moveTo>
                  <a:cubicBezTo>
                    <a:pt x="19" y="77"/>
                    <a:pt x="20" y="76"/>
                    <a:pt x="21" y="76"/>
                  </a:cubicBezTo>
                  <a:cubicBezTo>
                    <a:pt x="22" y="75"/>
                    <a:pt x="26" y="73"/>
                    <a:pt x="23" y="75"/>
                  </a:cubicBezTo>
                  <a:cubicBezTo>
                    <a:pt x="21" y="76"/>
                    <a:pt x="19" y="77"/>
                    <a:pt x="17" y="78"/>
                  </a:cubicBezTo>
                  <a:cubicBezTo>
                    <a:pt x="17" y="78"/>
                    <a:pt x="18" y="78"/>
                    <a:pt x="18" y="77"/>
                  </a:cubicBezTo>
                  <a:close/>
                  <a:moveTo>
                    <a:pt x="26" y="61"/>
                  </a:moveTo>
                  <a:cubicBezTo>
                    <a:pt x="28" y="60"/>
                    <a:pt x="28" y="60"/>
                    <a:pt x="26" y="61"/>
                  </a:cubicBezTo>
                  <a:cubicBezTo>
                    <a:pt x="26" y="61"/>
                    <a:pt x="26" y="61"/>
                    <a:pt x="26" y="61"/>
                  </a:cubicBezTo>
                  <a:close/>
                  <a:moveTo>
                    <a:pt x="25" y="63"/>
                  </a:moveTo>
                  <a:cubicBezTo>
                    <a:pt x="26" y="63"/>
                    <a:pt x="27" y="62"/>
                    <a:pt x="29" y="62"/>
                  </a:cubicBezTo>
                  <a:cubicBezTo>
                    <a:pt x="28" y="62"/>
                    <a:pt x="26" y="63"/>
                    <a:pt x="25" y="64"/>
                  </a:cubicBezTo>
                  <a:cubicBezTo>
                    <a:pt x="25" y="64"/>
                    <a:pt x="24" y="64"/>
                    <a:pt x="24" y="64"/>
                  </a:cubicBezTo>
                  <a:cubicBezTo>
                    <a:pt x="24" y="64"/>
                    <a:pt x="25" y="64"/>
                    <a:pt x="25" y="63"/>
                  </a:cubicBezTo>
                  <a:close/>
                  <a:moveTo>
                    <a:pt x="22" y="68"/>
                  </a:moveTo>
                  <a:cubicBezTo>
                    <a:pt x="23" y="67"/>
                    <a:pt x="24" y="67"/>
                    <a:pt x="24" y="67"/>
                  </a:cubicBezTo>
                  <a:cubicBezTo>
                    <a:pt x="26" y="66"/>
                    <a:pt x="31" y="64"/>
                    <a:pt x="27" y="67"/>
                  </a:cubicBezTo>
                  <a:cubicBezTo>
                    <a:pt x="25" y="68"/>
                    <a:pt x="23" y="69"/>
                    <a:pt x="21" y="70"/>
                  </a:cubicBezTo>
                  <a:cubicBezTo>
                    <a:pt x="21" y="69"/>
                    <a:pt x="22" y="69"/>
                    <a:pt x="22" y="68"/>
                  </a:cubicBezTo>
                  <a:close/>
                  <a:moveTo>
                    <a:pt x="20" y="72"/>
                  </a:moveTo>
                  <a:cubicBezTo>
                    <a:pt x="21" y="72"/>
                    <a:pt x="22" y="72"/>
                    <a:pt x="23" y="71"/>
                  </a:cubicBezTo>
                  <a:cubicBezTo>
                    <a:pt x="25" y="71"/>
                    <a:pt x="27" y="70"/>
                    <a:pt x="28" y="69"/>
                  </a:cubicBezTo>
                  <a:cubicBezTo>
                    <a:pt x="27" y="70"/>
                    <a:pt x="26" y="70"/>
                    <a:pt x="25" y="71"/>
                  </a:cubicBezTo>
                  <a:cubicBezTo>
                    <a:pt x="23" y="72"/>
                    <a:pt x="21" y="73"/>
                    <a:pt x="19" y="74"/>
                  </a:cubicBezTo>
                  <a:cubicBezTo>
                    <a:pt x="19" y="74"/>
                    <a:pt x="20" y="73"/>
                    <a:pt x="20" y="72"/>
                  </a:cubicBezTo>
                  <a:close/>
                  <a:moveTo>
                    <a:pt x="16" y="81"/>
                  </a:moveTo>
                  <a:cubicBezTo>
                    <a:pt x="18" y="81"/>
                    <a:pt x="19" y="80"/>
                    <a:pt x="20" y="80"/>
                  </a:cubicBezTo>
                  <a:cubicBezTo>
                    <a:pt x="21" y="79"/>
                    <a:pt x="28" y="76"/>
                    <a:pt x="23" y="79"/>
                  </a:cubicBezTo>
                  <a:cubicBezTo>
                    <a:pt x="21" y="81"/>
                    <a:pt x="18" y="82"/>
                    <a:pt x="15" y="84"/>
                  </a:cubicBezTo>
                  <a:cubicBezTo>
                    <a:pt x="16" y="83"/>
                    <a:pt x="16" y="82"/>
                    <a:pt x="16" y="81"/>
                  </a:cubicBezTo>
                  <a:close/>
                  <a:moveTo>
                    <a:pt x="26" y="80"/>
                  </a:moveTo>
                  <a:cubicBezTo>
                    <a:pt x="25" y="81"/>
                    <a:pt x="23" y="81"/>
                    <a:pt x="22" y="82"/>
                  </a:cubicBezTo>
                  <a:cubicBezTo>
                    <a:pt x="21" y="82"/>
                    <a:pt x="20" y="83"/>
                    <a:pt x="19" y="83"/>
                  </a:cubicBezTo>
                  <a:cubicBezTo>
                    <a:pt x="20" y="83"/>
                    <a:pt x="13" y="86"/>
                    <a:pt x="16" y="84"/>
                  </a:cubicBezTo>
                  <a:cubicBezTo>
                    <a:pt x="19" y="82"/>
                    <a:pt x="23" y="81"/>
                    <a:pt x="26" y="78"/>
                  </a:cubicBezTo>
                  <a:cubicBezTo>
                    <a:pt x="26" y="79"/>
                    <a:pt x="26" y="80"/>
                    <a:pt x="26" y="80"/>
                  </a:cubicBezTo>
                  <a:close/>
                  <a:moveTo>
                    <a:pt x="15" y="86"/>
                  </a:moveTo>
                  <a:cubicBezTo>
                    <a:pt x="16" y="85"/>
                    <a:pt x="18" y="84"/>
                    <a:pt x="20" y="84"/>
                  </a:cubicBezTo>
                  <a:cubicBezTo>
                    <a:pt x="21" y="83"/>
                    <a:pt x="23" y="82"/>
                    <a:pt x="25" y="81"/>
                  </a:cubicBezTo>
                  <a:cubicBezTo>
                    <a:pt x="27" y="81"/>
                    <a:pt x="27" y="81"/>
                    <a:pt x="25" y="82"/>
                  </a:cubicBezTo>
                  <a:cubicBezTo>
                    <a:pt x="22" y="84"/>
                    <a:pt x="18" y="86"/>
                    <a:pt x="14" y="88"/>
                  </a:cubicBezTo>
                  <a:cubicBezTo>
                    <a:pt x="14" y="87"/>
                    <a:pt x="14" y="87"/>
                    <a:pt x="15" y="86"/>
                  </a:cubicBezTo>
                  <a:close/>
                  <a:moveTo>
                    <a:pt x="14" y="90"/>
                  </a:moveTo>
                  <a:cubicBezTo>
                    <a:pt x="16" y="89"/>
                    <a:pt x="18" y="88"/>
                    <a:pt x="20" y="87"/>
                  </a:cubicBezTo>
                  <a:cubicBezTo>
                    <a:pt x="22" y="87"/>
                    <a:pt x="24" y="86"/>
                    <a:pt x="25" y="85"/>
                  </a:cubicBezTo>
                  <a:cubicBezTo>
                    <a:pt x="26" y="85"/>
                    <a:pt x="31" y="84"/>
                    <a:pt x="28" y="85"/>
                  </a:cubicBezTo>
                  <a:cubicBezTo>
                    <a:pt x="23" y="88"/>
                    <a:pt x="17" y="90"/>
                    <a:pt x="13" y="93"/>
                  </a:cubicBezTo>
                  <a:cubicBezTo>
                    <a:pt x="13" y="92"/>
                    <a:pt x="13" y="91"/>
                    <a:pt x="14" y="90"/>
                  </a:cubicBezTo>
                  <a:close/>
                  <a:moveTo>
                    <a:pt x="12" y="95"/>
                  </a:moveTo>
                  <a:cubicBezTo>
                    <a:pt x="16" y="93"/>
                    <a:pt x="19" y="92"/>
                    <a:pt x="22" y="91"/>
                  </a:cubicBezTo>
                  <a:cubicBezTo>
                    <a:pt x="25" y="90"/>
                    <a:pt x="27" y="88"/>
                    <a:pt x="30" y="87"/>
                  </a:cubicBezTo>
                  <a:cubicBezTo>
                    <a:pt x="34" y="86"/>
                    <a:pt x="29" y="88"/>
                    <a:pt x="28" y="89"/>
                  </a:cubicBezTo>
                  <a:cubicBezTo>
                    <a:pt x="23" y="92"/>
                    <a:pt x="17" y="94"/>
                    <a:pt x="12" y="98"/>
                  </a:cubicBezTo>
                  <a:cubicBezTo>
                    <a:pt x="12" y="97"/>
                    <a:pt x="12" y="96"/>
                    <a:pt x="12" y="95"/>
                  </a:cubicBezTo>
                  <a:close/>
                  <a:moveTo>
                    <a:pt x="12" y="99"/>
                  </a:moveTo>
                  <a:cubicBezTo>
                    <a:pt x="15" y="98"/>
                    <a:pt x="17" y="97"/>
                    <a:pt x="20" y="95"/>
                  </a:cubicBezTo>
                  <a:cubicBezTo>
                    <a:pt x="23" y="94"/>
                    <a:pt x="25" y="93"/>
                    <a:pt x="28" y="92"/>
                  </a:cubicBezTo>
                  <a:cubicBezTo>
                    <a:pt x="29" y="92"/>
                    <a:pt x="30" y="92"/>
                    <a:pt x="31" y="91"/>
                  </a:cubicBezTo>
                  <a:cubicBezTo>
                    <a:pt x="30" y="92"/>
                    <a:pt x="29" y="92"/>
                    <a:pt x="29" y="93"/>
                  </a:cubicBezTo>
                  <a:cubicBezTo>
                    <a:pt x="26" y="95"/>
                    <a:pt x="22" y="96"/>
                    <a:pt x="19" y="98"/>
                  </a:cubicBezTo>
                  <a:cubicBezTo>
                    <a:pt x="17" y="100"/>
                    <a:pt x="14" y="100"/>
                    <a:pt x="11" y="102"/>
                  </a:cubicBezTo>
                  <a:cubicBezTo>
                    <a:pt x="11" y="101"/>
                    <a:pt x="12" y="100"/>
                    <a:pt x="12" y="99"/>
                  </a:cubicBezTo>
                  <a:close/>
                  <a:moveTo>
                    <a:pt x="11" y="103"/>
                  </a:moveTo>
                  <a:cubicBezTo>
                    <a:pt x="11" y="103"/>
                    <a:pt x="11" y="103"/>
                    <a:pt x="11" y="103"/>
                  </a:cubicBezTo>
                  <a:cubicBezTo>
                    <a:pt x="15" y="102"/>
                    <a:pt x="19" y="100"/>
                    <a:pt x="23" y="99"/>
                  </a:cubicBezTo>
                  <a:cubicBezTo>
                    <a:pt x="25" y="98"/>
                    <a:pt x="27" y="97"/>
                    <a:pt x="29" y="96"/>
                  </a:cubicBezTo>
                  <a:cubicBezTo>
                    <a:pt x="30" y="96"/>
                    <a:pt x="36" y="93"/>
                    <a:pt x="31" y="95"/>
                  </a:cubicBezTo>
                  <a:cubicBezTo>
                    <a:pt x="25" y="99"/>
                    <a:pt x="17" y="102"/>
                    <a:pt x="11" y="107"/>
                  </a:cubicBezTo>
                  <a:cubicBezTo>
                    <a:pt x="11" y="106"/>
                    <a:pt x="11" y="105"/>
                    <a:pt x="11" y="103"/>
                  </a:cubicBezTo>
                  <a:close/>
                  <a:moveTo>
                    <a:pt x="19" y="111"/>
                  </a:moveTo>
                  <a:cubicBezTo>
                    <a:pt x="16" y="112"/>
                    <a:pt x="13" y="114"/>
                    <a:pt x="11" y="116"/>
                  </a:cubicBezTo>
                  <a:cubicBezTo>
                    <a:pt x="11" y="115"/>
                    <a:pt x="11" y="114"/>
                    <a:pt x="11" y="113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18" y="111"/>
                    <a:pt x="25" y="108"/>
                    <a:pt x="31" y="104"/>
                  </a:cubicBezTo>
                  <a:cubicBezTo>
                    <a:pt x="27" y="106"/>
                    <a:pt x="23" y="109"/>
                    <a:pt x="19" y="111"/>
                  </a:cubicBezTo>
                  <a:close/>
                  <a:moveTo>
                    <a:pt x="11" y="112"/>
                  </a:moveTo>
                  <a:cubicBezTo>
                    <a:pt x="11" y="111"/>
                    <a:pt x="11" y="109"/>
                    <a:pt x="11" y="108"/>
                  </a:cubicBezTo>
                  <a:cubicBezTo>
                    <a:pt x="16" y="107"/>
                    <a:pt x="20" y="104"/>
                    <a:pt x="25" y="102"/>
                  </a:cubicBezTo>
                  <a:cubicBezTo>
                    <a:pt x="26" y="102"/>
                    <a:pt x="27" y="101"/>
                    <a:pt x="29" y="101"/>
                  </a:cubicBezTo>
                  <a:cubicBezTo>
                    <a:pt x="30" y="100"/>
                    <a:pt x="32" y="99"/>
                    <a:pt x="33" y="99"/>
                  </a:cubicBezTo>
                  <a:cubicBezTo>
                    <a:pt x="33" y="99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0" y="101"/>
                    <a:pt x="25" y="103"/>
                    <a:pt x="21" y="105"/>
                  </a:cubicBezTo>
                  <a:cubicBezTo>
                    <a:pt x="18" y="107"/>
                    <a:pt x="14" y="110"/>
                    <a:pt x="11" y="112"/>
                  </a:cubicBezTo>
                  <a:close/>
                  <a:moveTo>
                    <a:pt x="11" y="117"/>
                  </a:moveTo>
                  <a:cubicBezTo>
                    <a:pt x="11" y="117"/>
                    <a:pt x="11" y="117"/>
                    <a:pt x="11" y="117"/>
                  </a:cubicBezTo>
                  <a:cubicBezTo>
                    <a:pt x="14" y="117"/>
                    <a:pt x="16" y="116"/>
                    <a:pt x="18" y="114"/>
                  </a:cubicBezTo>
                  <a:cubicBezTo>
                    <a:pt x="22" y="113"/>
                    <a:pt x="26" y="111"/>
                    <a:pt x="29" y="110"/>
                  </a:cubicBezTo>
                  <a:cubicBezTo>
                    <a:pt x="29" y="110"/>
                    <a:pt x="29" y="110"/>
                    <a:pt x="29" y="110"/>
                  </a:cubicBezTo>
                  <a:cubicBezTo>
                    <a:pt x="23" y="113"/>
                    <a:pt x="17" y="117"/>
                    <a:pt x="11" y="121"/>
                  </a:cubicBezTo>
                  <a:cubicBezTo>
                    <a:pt x="11" y="119"/>
                    <a:pt x="11" y="118"/>
                    <a:pt x="11" y="117"/>
                  </a:cubicBezTo>
                  <a:close/>
                  <a:moveTo>
                    <a:pt x="26" y="120"/>
                  </a:moveTo>
                  <a:cubicBezTo>
                    <a:pt x="27" y="120"/>
                    <a:pt x="27" y="120"/>
                    <a:pt x="28" y="120"/>
                  </a:cubicBezTo>
                  <a:cubicBezTo>
                    <a:pt x="27" y="121"/>
                    <a:pt x="27" y="121"/>
                    <a:pt x="25" y="120"/>
                  </a:cubicBezTo>
                  <a:cubicBezTo>
                    <a:pt x="25" y="120"/>
                    <a:pt x="24" y="119"/>
                    <a:pt x="24" y="119"/>
                  </a:cubicBezTo>
                  <a:cubicBezTo>
                    <a:pt x="25" y="119"/>
                    <a:pt x="27" y="119"/>
                    <a:pt x="26" y="120"/>
                  </a:cubicBezTo>
                  <a:cubicBezTo>
                    <a:pt x="25" y="120"/>
                    <a:pt x="26" y="120"/>
                    <a:pt x="26" y="120"/>
                  </a:cubicBezTo>
                  <a:close/>
                  <a:moveTo>
                    <a:pt x="28" y="119"/>
                  </a:moveTo>
                  <a:cubicBezTo>
                    <a:pt x="27" y="119"/>
                    <a:pt x="27" y="119"/>
                    <a:pt x="28" y="118"/>
                  </a:cubicBezTo>
                  <a:cubicBezTo>
                    <a:pt x="28" y="118"/>
                    <a:pt x="28" y="118"/>
                    <a:pt x="28" y="118"/>
                  </a:cubicBezTo>
                  <a:cubicBezTo>
                    <a:pt x="26" y="117"/>
                    <a:pt x="22" y="119"/>
                    <a:pt x="25" y="117"/>
                  </a:cubicBezTo>
                  <a:cubicBezTo>
                    <a:pt x="26" y="116"/>
                    <a:pt x="28" y="115"/>
                    <a:pt x="29" y="114"/>
                  </a:cubicBezTo>
                  <a:cubicBezTo>
                    <a:pt x="29" y="115"/>
                    <a:pt x="29" y="117"/>
                    <a:pt x="28" y="119"/>
                  </a:cubicBezTo>
                  <a:close/>
                  <a:moveTo>
                    <a:pt x="29" y="113"/>
                  </a:moveTo>
                  <a:cubicBezTo>
                    <a:pt x="26" y="114"/>
                    <a:pt x="23" y="115"/>
                    <a:pt x="21" y="117"/>
                  </a:cubicBezTo>
                  <a:cubicBezTo>
                    <a:pt x="19" y="117"/>
                    <a:pt x="18" y="118"/>
                    <a:pt x="16" y="119"/>
                  </a:cubicBezTo>
                  <a:cubicBezTo>
                    <a:pt x="16" y="119"/>
                    <a:pt x="9" y="123"/>
                    <a:pt x="13" y="120"/>
                  </a:cubicBezTo>
                  <a:cubicBezTo>
                    <a:pt x="18" y="117"/>
                    <a:pt x="24" y="114"/>
                    <a:pt x="29" y="110"/>
                  </a:cubicBezTo>
                  <a:cubicBezTo>
                    <a:pt x="29" y="111"/>
                    <a:pt x="29" y="112"/>
                    <a:pt x="29" y="113"/>
                  </a:cubicBezTo>
                  <a:close/>
                  <a:moveTo>
                    <a:pt x="30" y="107"/>
                  </a:moveTo>
                  <a:cubicBezTo>
                    <a:pt x="30" y="108"/>
                    <a:pt x="29" y="108"/>
                    <a:pt x="29" y="109"/>
                  </a:cubicBezTo>
                  <a:cubicBezTo>
                    <a:pt x="26" y="110"/>
                    <a:pt x="23" y="111"/>
                    <a:pt x="20" y="113"/>
                  </a:cubicBezTo>
                  <a:cubicBezTo>
                    <a:pt x="19" y="113"/>
                    <a:pt x="18" y="114"/>
                    <a:pt x="17" y="114"/>
                  </a:cubicBezTo>
                  <a:cubicBezTo>
                    <a:pt x="17" y="114"/>
                    <a:pt x="12" y="116"/>
                    <a:pt x="12" y="116"/>
                  </a:cubicBezTo>
                  <a:cubicBezTo>
                    <a:pt x="14" y="113"/>
                    <a:pt x="19" y="112"/>
                    <a:pt x="23" y="110"/>
                  </a:cubicBezTo>
                  <a:cubicBezTo>
                    <a:pt x="25" y="108"/>
                    <a:pt x="28" y="107"/>
                    <a:pt x="31" y="105"/>
                  </a:cubicBezTo>
                  <a:cubicBezTo>
                    <a:pt x="30" y="105"/>
                    <a:pt x="30" y="106"/>
                    <a:pt x="30" y="107"/>
                  </a:cubicBezTo>
                  <a:close/>
                  <a:moveTo>
                    <a:pt x="33" y="103"/>
                  </a:moveTo>
                  <a:cubicBezTo>
                    <a:pt x="33" y="103"/>
                    <a:pt x="33" y="103"/>
                    <a:pt x="33" y="103"/>
                  </a:cubicBezTo>
                  <a:cubicBezTo>
                    <a:pt x="29" y="104"/>
                    <a:pt x="26" y="106"/>
                    <a:pt x="23" y="108"/>
                  </a:cubicBezTo>
                  <a:cubicBezTo>
                    <a:pt x="21" y="109"/>
                    <a:pt x="18" y="110"/>
                    <a:pt x="15" y="111"/>
                  </a:cubicBezTo>
                  <a:cubicBezTo>
                    <a:pt x="13" y="112"/>
                    <a:pt x="10" y="113"/>
                    <a:pt x="15" y="110"/>
                  </a:cubicBezTo>
                  <a:cubicBezTo>
                    <a:pt x="21" y="105"/>
                    <a:pt x="29" y="103"/>
                    <a:pt x="36" y="98"/>
                  </a:cubicBezTo>
                  <a:cubicBezTo>
                    <a:pt x="36" y="100"/>
                    <a:pt x="35" y="102"/>
                    <a:pt x="33" y="103"/>
                  </a:cubicBezTo>
                  <a:close/>
                  <a:moveTo>
                    <a:pt x="12" y="107"/>
                  </a:moveTo>
                  <a:cubicBezTo>
                    <a:pt x="14" y="106"/>
                    <a:pt x="16" y="104"/>
                    <a:pt x="17" y="104"/>
                  </a:cubicBezTo>
                  <a:cubicBezTo>
                    <a:pt x="19" y="103"/>
                    <a:pt x="21" y="102"/>
                    <a:pt x="23" y="101"/>
                  </a:cubicBezTo>
                  <a:cubicBezTo>
                    <a:pt x="27" y="99"/>
                    <a:pt x="30" y="97"/>
                    <a:pt x="34" y="94"/>
                  </a:cubicBezTo>
                  <a:cubicBezTo>
                    <a:pt x="34" y="95"/>
                    <a:pt x="35" y="96"/>
                    <a:pt x="35" y="96"/>
                  </a:cubicBezTo>
                  <a:cubicBezTo>
                    <a:pt x="35" y="96"/>
                    <a:pt x="36" y="97"/>
                    <a:pt x="36" y="97"/>
                  </a:cubicBezTo>
                  <a:cubicBezTo>
                    <a:pt x="28" y="100"/>
                    <a:pt x="20" y="104"/>
                    <a:pt x="12" y="107"/>
                  </a:cubicBezTo>
                  <a:close/>
                  <a:moveTo>
                    <a:pt x="24" y="97"/>
                  </a:moveTo>
                  <a:cubicBezTo>
                    <a:pt x="21" y="99"/>
                    <a:pt x="19" y="100"/>
                    <a:pt x="16" y="101"/>
                  </a:cubicBezTo>
                  <a:cubicBezTo>
                    <a:pt x="16" y="101"/>
                    <a:pt x="11" y="103"/>
                    <a:pt x="13" y="102"/>
                  </a:cubicBezTo>
                  <a:cubicBezTo>
                    <a:pt x="20" y="98"/>
                    <a:pt x="27" y="95"/>
                    <a:pt x="33" y="91"/>
                  </a:cubicBezTo>
                  <a:cubicBezTo>
                    <a:pt x="33" y="90"/>
                    <a:pt x="33" y="90"/>
                    <a:pt x="32" y="90"/>
                  </a:cubicBezTo>
                  <a:cubicBezTo>
                    <a:pt x="29" y="91"/>
                    <a:pt x="26" y="92"/>
                    <a:pt x="23" y="93"/>
                  </a:cubicBezTo>
                  <a:cubicBezTo>
                    <a:pt x="21" y="94"/>
                    <a:pt x="19" y="95"/>
                    <a:pt x="17" y="96"/>
                  </a:cubicBezTo>
                  <a:cubicBezTo>
                    <a:pt x="15" y="97"/>
                    <a:pt x="9" y="100"/>
                    <a:pt x="15" y="96"/>
                  </a:cubicBezTo>
                  <a:cubicBezTo>
                    <a:pt x="20" y="92"/>
                    <a:pt x="28" y="91"/>
                    <a:pt x="33" y="87"/>
                  </a:cubicBezTo>
                  <a:cubicBezTo>
                    <a:pt x="34" y="88"/>
                    <a:pt x="33" y="89"/>
                    <a:pt x="33" y="91"/>
                  </a:cubicBezTo>
                  <a:cubicBezTo>
                    <a:pt x="33" y="92"/>
                    <a:pt x="33" y="93"/>
                    <a:pt x="33" y="94"/>
                  </a:cubicBezTo>
                  <a:cubicBezTo>
                    <a:pt x="30" y="94"/>
                    <a:pt x="27" y="96"/>
                    <a:pt x="24" y="97"/>
                  </a:cubicBezTo>
                  <a:close/>
                  <a:moveTo>
                    <a:pt x="23" y="89"/>
                  </a:moveTo>
                  <a:cubicBezTo>
                    <a:pt x="21" y="90"/>
                    <a:pt x="19" y="91"/>
                    <a:pt x="17" y="92"/>
                  </a:cubicBezTo>
                  <a:cubicBezTo>
                    <a:pt x="15" y="93"/>
                    <a:pt x="11" y="95"/>
                    <a:pt x="15" y="92"/>
                  </a:cubicBezTo>
                  <a:cubicBezTo>
                    <a:pt x="20" y="89"/>
                    <a:pt x="26" y="88"/>
                    <a:pt x="31" y="84"/>
                  </a:cubicBezTo>
                  <a:cubicBezTo>
                    <a:pt x="32" y="84"/>
                    <a:pt x="33" y="85"/>
                    <a:pt x="33" y="86"/>
                  </a:cubicBezTo>
                  <a:cubicBezTo>
                    <a:pt x="30" y="87"/>
                    <a:pt x="26" y="88"/>
                    <a:pt x="23" y="89"/>
                  </a:cubicBezTo>
                  <a:close/>
                  <a:moveTo>
                    <a:pt x="16" y="89"/>
                  </a:moveTo>
                  <a:cubicBezTo>
                    <a:pt x="12" y="90"/>
                    <a:pt x="16" y="88"/>
                    <a:pt x="17" y="87"/>
                  </a:cubicBezTo>
                  <a:cubicBezTo>
                    <a:pt x="18" y="87"/>
                    <a:pt x="19" y="86"/>
                    <a:pt x="20" y="85"/>
                  </a:cubicBezTo>
                  <a:cubicBezTo>
                    <a:pt x="23" y="84"/>
                    <a:pt x="25" y="83"/>
                    <a:pt x="27" y="81"/>
                  </a:cubicBezTo>
                  <a:cubicBezTo>
                    <a:pt x="28" y="82"/>
                    <a:pt x="28" y="83"/>
                    <a:pt x="29" y="83"/>
                  </a:cubicBezTo>
                  <a:cubicBezTo>
                    <a:pt x="29" y="83"/>
                    <a:pt x="30" y="83"/>
                    <a:pt x="30" y="83"/>
                  </a:cubicBezTo>
                  <a:cubicBezTo>
                    <a:pt x="25" y="84"/>
                    <a:pt x="20" y="87"/>
                    <a:pt x="16" y="89"/>
                  </a:cubicBezTo>
                  <a:close/>
                  <a:moveTo>
                    <a:pt x="26" y="74"/>
                  </a:moveTo>
                  <a:cubicBezTo>
                    <a:pt x="26" y="75"/>
                    <a:pt x="26" y="76"/>
                    <a:pt x="26" y="77"/>
                  </a:cubicBezTo>
                  <a:cubicBezTo>
                    <a:pt x="23" y="78"/>
                    <a:pt x="20" y="79"/>
                    <a:pt x="17" y="80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20" y="79"/>
                    <a:pt x="23" y="76"/>
                    <a:pt x="26" y="74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4" y="73"/>
                    <a:pt x="23" y="74"/>
                    <a:pt x="22" y="75"/>
                  </a:cubicBezTo>
                  <a:cubicBezTo>
                    <a:pt x="21" y="75"/>
                    <a:pt x="20" y="76"/>
                    <a:pt x="18" y="76"/>
                  </a:cubicBezTo>
                  <a:cubicBezTo>
                    <a:pt x="19" y="76"/>
                    <a:pt x="19" y="76"/>
                    <a:pt x="19" y="75"/>
                  </a:cubicBezTo>
                  <a:cubicBezTo>
                    <a:pt x="20" y="74"/>
                    <a:pt x="21" y="74"/>
                    <a:pt x="21" y="73"/>
                  </a:cubicBezTo>
                  <a:cubicBezTo>
                    <a:pt x="24" y="72"/>
                    <a:pt x="26" y="71"/>
                    <a:pt x="28" y="70"/>
                  </a:cubicBezTo>
                  <a:cubicBezTo>
                    <a:pt x="28" y="71"/>
                    <a:pt x="27" y="73"/>
                    <a:pt x="26" y="74"/>
                  </a:cubicBezTo>
                  <a:close/>
                  <a:moveTo>
                    <a:pt x="29" y="68"/>
                  </a:moveTo>
                  <a:cubicBezTo>
                    <a:pt x="28" y="69"/>
                    <a:pt x="27" y="69"/>
                    <a:pt x="25" y="70"/>
                  </a:cubicBezTo>
                  <a:cubicBezTo>
                    <a:pt x="23" y="71"/>
                    <a:pt x="19" y="72"/>
                    <a:pt x="23" y="70"/>
                  </a:cubicBezTo>
                  <a:cubicBezTo>
                    <a:pt x="25" y="68"/>
                    <a:pt x="28" y="67"/>
                    <a:pt x="30" y="65"/>
                  </a:cubicBezTo>
                  <a:cubicBezTo>
                    <a:pt x="30" y="66"/>
                    <a:pt x="29" y="67"/>
                    <a:pt x="29" y="68"/>
                  </a:cubicBezTo>
                  <a:close/>
                  <a:moveTo>
                    <a:pt x="30" y="63"/>
                  </a:moveTo>
                  <a:cubicBezTo>
                    <a:pt x="30" y="63"/>
                    <a:pt x="30" y="64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29" y="64"/>
                    <a:pt x="28" y="64"/>
                    <a:pt x="27" y="65"/>
                  </a:cubicBezTo>
                  <a:cubicBezTo>
                    <a:pt x="25" y="66"/>
                    <a:pt x="24" y="66"/>
                    <a:pt x="23" y="67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5" y="64"/>
                    <a:pt x="28" y="63"/>
                    <a:pt x="30" y="62"/>
                  </a:cubicBezTo>
                  <a:cubicBezTo>
                    <a:pt x="30" y="62"/>
                    <a:pt x="30" y="62"/>
                    <a:pt x="30" y="63"/>
                  </a:cubicBezTo>
                  <a:close/>
                  <a:moveTo>
                    <a:pt x="30" y="61"/>
                  </a:moveTo>
                  <a:cubicBezTo>
                    <a:pt x="29" y="61"/>
                    <a:pt x="28" y="61"/>
                    <a:pt x="27" y="62"/>
                  </a:cubicBezTo>
                  <a:cubicBezTo>
                    <a:pt x="28" y="61"/>
                    <a:pt x="29" y="61"/>
                    <a:pt x="29" y="60"/>
                  </a:cubicBezTo>
                  <a:cubicBezTo>
                    <a:pt x="30" y="60"/>
                    <a:pt x="29" y="59"/>
                    <a:pt x="29" y="59"/>
                  </a:cubicBezTo>
                  <a:cubicBezTo>
                    <a:pt x="28" y="60"/>
                    <a:pt x="28" y="60"/>
                    <a:pt x="27" y="60"/>
                  </a:cubicBezTo>
                  <a:cubicBezTo>
                    <a:pt x="28" y="59"/>
                    <a:pt x="28" y="58"/>
                    <a:pt x="29" y="57"/>
                  </a:cubicBezTo>
                  <a:cubicBezTo>
                    <a:pt x="29" y="58"/>
                    <a:pt x="30" y="59"/>
                    <a:pt x="30" y="61"/>
                  </a:cubicBezTo>
                  <a:close/>
                  <a:moveTo>
                    <a:pt x="20" y="154"/>
                  </a:moveTo>
                  <a:cubicBezTo>
                    <a:pt x="19" y="151"/>
                    <a:pt x="18" y="148"/>
                    <a:pt x="17" y="145"/>
                  </a:cubicBezTo>
                  <a:cubicBezTo>
                    <a:pt x="17" y="145"/>
                    <a:pt x="17" y="145"/>
                    <a:pt x="17" y="145"/>
                  </a:cubicBezTo>
                  <a:cubicBezTo>
                    <a:pt x="17" y="141"/>
                    <a:pt x="19" y="138"/>
                    <a:pt x="20" y="135"/>
                  </a:cubicBezTo>
                  <a:cubicBezTo>
                    <a:pt x="21" y="132"/>
                    <a:pt x="20" y="130"/>
                    <a:pt x="20" y="127"/>
                  </a:cubicBezTo>
                  <a:cubicBezTo>
                    <a:pt x="20" y="125"/>
                    <a:pt x="20" y="119"/>
                    <a:pt x="23" y="122"/>
                  </a:cubicBezTo>
                  <a:cubicBezTo>
                    <a:pt x="24" y="123"/>
                    <a:pt x="24" y="123"/>
                    <a:pt x="26" y="124"/>
                  </a:cubicBezTo>
                  <a:cubicBezTo>
                    <a:pt x="28" y="124"/>
                    <a:pt x="30" y="123"/>
                    <a:pt x="31" y="121"/>
                  </a:cubicBezTo>
                  <a:cubicBezTo>
                    <a:pt x="31" y="119"/>
                    <a:pt x="32" y="117"/>
                    <a:pt x="32" y="115"/>
                  </a:cubicBezTo>
                  <a:cubicBezTo>
                    <a:pt x="32" y="111"/>
                    <a:pt x="33" y="108"/>
                    <a:pt x="36" y="105"/>
                  </a:cubicBezTo>
                  <a:cubicBezTo>
                    <a:pt x="38" y="102"/>
                    <a:pt x="40" y="98"/>
                    <a:pt x="38" y="95"/>
                  </a:cubicBezTo>
                  <a:cubicBezTo>
                    <a:pt x="37" y="94"/>
                    <a:pt x="35" y="93"/>
                    <a:pt x="36" y="91"/>
                  </a:cubicBezTo>
                  <a:cubicBezTo>
                    <a:pt x="36" y="89"/>
                    <a:pt x="37" y="87"/>
                    <a:pt x="36" y="85"/>
                  </a:cubicBezTo>
                  <a:cubicBezTo>
                    <a:pt x="36" y="84"/>
                    <a:pt x="35" y="82"/>
                    <a:pt x="34" y="81"/>
                  </a:cubicBezTo>
                  <a:cubicBezTo>
                    <a:pt x="33" y="81"/>
                    <a:pt x="32" y="81"/>
                    <a:pt x="32" y="80"/>
                  </a:cubicBezTo>
                  <a:cubicBezTo>
                    <a:pt x="28" y="79"/>
                    <a:pt x="29" y="74"/>
                    <a:pt x="30" y="72"/>
                  </a:cubicBezTo>
                  <a:cubicBezTo>
                    <a:pt x="31" y="69"/>
                    <a:pt x="33" y="67"/>
                    <a:pt x="33" y="64"/>
                  </a:cubicBezTo>
                  <a:cubicBezTo>
                    <a:pt x="33" y="61"/>
                    <a:pt x="32" y="57"/>
                    <a:pt x="32" y="53"/>
                  </a:cubicBezTo>
                  <a:cubicBezTo>
                    <a:pt x="37" y="46"/>
                    <a:pt x="44" y="40"/>
                    <a:pt x="51" y="35"/>
                  </a:cubicBezTo>
                  <a:cubicBezTo>
                    <a:pt x="80" y="13"/>
                    <a:pt x="120" y="10"/>
                    <a:pt x="153" y="23"/>
                  </a:cubicBezTo>
                  <a:cubicBezTo>
                    <a:pt x="151" y="24"/>
                    <a:pt x="149" y="24"/>
                    <a:pt x="148" y="25"/>
                  </a:cubicBezTo>
                  <a:cubicBezTo>
                    <a:pt x="146" y="27"/>
                    <a:pt x="149" y="30"/>
                    <a:pt x="150" y="30"/>
                  </a:cubicBezTo>
                  <a:cubicBezTo>
                    <a:pt x="151" y="30"/>
                    <a:pt x="152" y="30"/>
                    <a:pt x="153" y="30"/>
                  </a:cubicBezTo>
                  <a:cubicBezTo>
                    <a:pt x="153" y="30"/>
                    <a:pt x="153" y="30"/>
                    <a:pt x="154" y="30"/>
                  </a:cubicBezTo>
                  <a:cubicBezTo>
                    <a:pt x="155" y="30"/>
                    <a:pt x="155" y="30"/>
                    <a:pt x="155" y="32"/>
                  </a:cubicBezTo>
                  <a:cubicBezTo>
                    <a:pt x="152" y="32"/>
                    <a:pt x="148" y="30"/>
                    <a:pt x="145" y="29"/>
                  </a:cubicBezTo>
                  <a:cubicBezTo>
                    <a:pt x="143" y="28"/>
                    <a:pt x="139" y="22"/>
                    <a:pt x="136" y="25"/>
                  </a:cubicBezTo>
                  <a:cubicBezTo>
                    <a:pt x="135" y="26"/>
                    <a:pt x="135" y="27"/>
                    <a:pt x="135" y="29"/>
                  </a:cubicBezTo>
                  <a:cubicBezTo>
                    <a:pt x="134" y="31"/>
                    <a:pt x="137" y="34"/>
                    <a:pt x="133" y="34"/>
                  </a:cubicBezTo>
                  <a:cubicBezTo>
                    <a:pt x="130" y="34"/>
                    <a:pt x="127" y="32"/>
                    <a:pt x="124" y="32"/>
                  </a:cubicBezTo>
                  <a:cubicBezTo>
                    <a:pt x="118" y="31"/>
                    <a:pt x="118" y="38"/>
                    <a:pt x="123" y="40"/>
                  </a:cubicBezTo>
                  <a:cubicBezTo>
                    <a:pt x="126" y="42"/>
                    <a:pt x="130" y="43"/>
                    <a:pt x="133" y="43"/>
                  </a:cubicBezTo>
                  <a:cubicBezTo>
                    <a:pt x="135" y="43"/>
                    <a:pt x="137" y="42"/>
                    <a:pt x="138" y="41"/>
                  </a:cubicBezTo>
                  <a:cubicBezTo>
                    <a:pt x="142" y="39"/>
                    <a:pt x="146" y="38"/>
                    <a:pt x="150" y="42"/>
                  </a:cubicBezTo>
                  <a:cubicBezTo>
                    <a:pt x="154" y="45"/>
                    <a:pt x="153" y="51"/>
                    <a:pt x="158" y="54"/>
                  </a:cubicBezTo>
                  <a:cubicBezTo>
                    <a:pt x="161" y="57"/>
                    <a:pt x="164" y="51"/>
                    <a:pt x="167" y="52"/>
                  </a:cubicBezTo>
                  <a:cubicBezTo>
                    <a:pt x="169" y="52"/>
                    <a:pt x="171" y="53"/>
                    <a:pt x="173" y="54"/>
                  </a:cubicBezTo>
                  <a:cubicBezTo>
                    <a:pt x="174" y="55"/>
                    <a:pt x="175" y="56"/>
                    <a:pt x="176" y="57"/>
                  </a:cubicBezTo>
                  <a:cubicBezTo>
                    <a:pt x="177" y="57"/>
                    <a:pt x="179" y="62"/>
                    <a:pt x="175" y="61"/>
                  </a:cubicBezTo>
                  <a:cubicBezTo>
                    <a:pt x="172" y="59"/>
                    <a:pt x="170" y="55"/>
                    <a:pt x="167" y="55"/>
                  </a:cubicBezTo>
                  <a:cubicBezTo>
                    <a:pt x="164" y="55"/>
                    <a:pt x="163" y="57"/>
                    <a:pt x="163" y="59"/>
                  </a:cubicBezTo>
                  <a:cubicBezTo>
                    <a:pt x="163" y="63"/>
                    <a:pt x="167" y="65"/>
                    <a:pt x="170" y="66"/>
                  </a:cubicBezTo>
                  <a:cubicBezTo>
                    <a:pt x="170" y="66"/>
                    <a:pt x="170" y="66"/>
                    <a:pt x="171" y="66"/>
                  </a:cubicBezTo>
                  <a:cubicBezTo>
                    <a:pt x="173" y="67"/>
                    <a:pt x="172" y="69"/>
                    <a:pt x="170" y="71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64" y="68"/>
                    <a:pt x="159" y="66"/>
                    <a:pt x="154" y="64"/>
                  </a:cubicBezTo>
                  <a:cubicBezTo>
                    <a:pt x="148" y="61"/>
                    <a:pt x="144" y="57"/>
                    <a:pt x="140" y="52"/>
                  </a:cubicBezTo>
                  <a:cubicBezTo>
                    <a:pt x="137" y="48"/>
                    <a:pt x="134" y="45"/>
                    <a:pt x="129" y="44"/>
                  </a:cubicBezTo>
                  <a:cubicBezTo>
                    <a:pt x="125" y="42"/>
                    <a:pt x="120" y="42"/>
                    <a:pt x="115" y="43"/>
                  </a:cubicBezTo>
                  <a:cubicBezTo>
                    <a:pt x="99" y="47"/>
                    <a:pt x="72" y="66"/>
                    <a:pt x="81" y="86"/>
                  </a:cubicBezTo>
                  <a:cubicBezTo>
                    <a:pt x="86" y="95"/>
                    <a:pt x="100" y="93"/>
                    <a:pt x="109" y="98"/>
                  </a:cubicBezTo>
                  <a:cubicBezTo>
                    <a:pt x="115" y="101"/>
                    <a:pt x="112" y="109"/>
                    <a:pt x="110" y="114"/>
                  </a:cubicBezTo>
                  <a:cubicBezTo>
                    <a:pt x="109" y="116"/>
                    <a:pt x="108" y="119"/>
                    <a:pt x="108" y="121"/>
                  </a:cubicBezTo>
                  <a:cubicBezTo>
                    <a:pt x="107" y="124"/>
                    <a:pt x="108" y="127"/>
                    <a:pt x="109" y="130"/>
                  </a:cubicBezTo>
                  <a:cubicBezTo>
                    <a:pt x="109" y="135"/>
                    <a:pt x="105" y="140"/>
                    <a:pt x="104" y="144"/>
                  </a:cubicBezTo>
                  <a:cubicBezTo>
                    <a:pt x="102" y="147"/>
                    <a:pt x="101" y="151"/>
                    <a:pt x="101" y="154"/>
                  </a:cubicBezTo>
                  <a:cubicBezTo>
                    <a:pt x="99" y="160"/>
                    <a:pt x="98" y="167"/>
                    <a:pt x="101" y="173"/>
                  </a:cubicBezTo>
                  <a:cubicBezTo>
                    <a:pt x="103" y="179"/>
                    <a:pt x="108" y="180"/>
                    <a:pt x="114" y="179"/>
                  </a:cubicBezTo>
                  <a:cubicBezTo>
                    <a:pt x="119" y="179"/>
                    <a:pt x="124" y="176"/>
                    <a:pt x="128" y="172"/>
                  </a:cubicBezTo>
                  <a:cubicBezTo>
                    <a:pt x="134" y="168"/>
                    <a:pt x="140" y="165"/>
                    <a:pt x="146" y="162"/>
                  </a:cubicBezTo>
                  <a:cubicBezTo>
                    <a:pt x="151" y="160"/>
                    <a:pt x="155" y="158"/>
                    <a:pt x="157" y="154"/>
                  </a:cubicBezTo>
                  <a:cubicBezTo>
                    <a:pt x="161" y="149"/>
                    <a:pt x="157" y="143"/>
                    <a:pt x="163" y="139"/>
                  </a:cubicBezTo>
                  <a:cubicBezTo>
                    <a:pt x="168" y="135"/>
                    <a:pt x="177" y="134"/>
                    <a:pt x="181" y="127"/>
                  </a:cubicBezTo>
                  <a:cubicBezTo>
                    <a:pt x="182" y="124"/>
                    <a:pt x="182" y="121"/>
                    <a:pt x="180" y="118"/>
                  </a:cubicBezTo>
                  <a:cubicBezTo>
                    <a:pt x="179" y="115"/>
                    <a:pt x="176" y="113"/>
                    <a:pt x="175" y="110"/>
                  </a:cubicBezTo>
                  <a:cubicBezTo>
                    <a:pt x="174" y="107"/>
                    <a:pt x="175" y="103"/>
                    <a:pt x="174" y="100"/>
                  </a:cubicBezTo>
                  <a:cubicBezTo>
                    <a:pt x="174" y="98"/>
                    <a:pt x="173" y="95"/>
                    <a:pt x="172" y="93"/>
                  </a:cubicBezTo>
                  <a:cubicBezTo>
                    <a:pt x="171" y="92"/>
                    <a:pt x="171" y="90"/>
                    <a:pt x="170" y="89"/>
                  </a:cubicBezTo>
                  <a:cubicBezTo>
                    <a:pt x="170" y="88"/>
                    <a:pt x="170" y="88"/>
                    <a:pt x="170" y="88"/>
                  </a:cubicBezTo>
                  <a:cubicBezTo>
                    <a:pt x="169" y="85"/>
                    <a:pt x="170" y="84"/>
                    <a:pt x="173" y="84"/>
                  </a:cubicBezTo>
                  <a:cubicBezTo>
                    <a:pt x="176" y="89"/>
                    <a:pt x="175" y="96"/>
                    <a:pt x="175" y="101"/>
                  </a:cubicBezTo>
                  <a:cubicBezTo>
                    <a:pt x="175" y="105"/>
                    <a:pt x="175" y="108"/>
                    <a:pt x="177" y="111"/>
                  </a:cubicBezTo>
                  <a:cubicBezTo>
                    <a:pt x="180" y="113"/>
                    <a:pt x="185" y="113"/>
                    <a:pt x="188" y="112"/>
                  </a:cubicBezTo>
                  <a:cubicBezTo>
                    <a:pt x="191" y="112"/>
                    <a:pt x="196" y="110"/>
                    <a:pt x="197" y="107"/>
                  </a:cubicBezTo>
                  <a:cubicBezTo>
                    <a:pt x="198" y="102"/>
                    <a:pt x="195" y="98"/>
                    <a:pt x="193" y="95"/>
                  </a:cubicBezTo>
                  <a:cubicBezTo>
                    <a:pt x="192" y="93"/>
                    <a:pt x="191" y="92"/>
                    <a:pt x="190" y="91"/>
                  </a:cubicBezTo>
                  <a:cubicBezTo>
                    <a:pt x="190" y="90"/>
                    <a:pt x="189" y="90"/>
                    <a:pt x="189" y="89"/>
                  </a:cubicBezTo>
                  <a:cubicBezTo>
                    <a:pt x="189" y="89"/>
                    <a:pt x="186" y="82"/>
                    <a:pt x="189" y="84"/>
                  </a:cubicBezTo>
                  <a:cubicBezTo>
                    <a:pt x="194" y="87"/>
                    <a:pt x="196" y="93"/>
                    <a:pt x="198" y="97"/>
                  </a:cubicBezTo>
                  <a:cubicBezTo>
                    <a:pt x="200" y="100"/>
                    <a:pt x="203" y="103"/>
                    <a:pt x="206" y="106"/>
                  </a:cubicBezTo>
                  <a:cubicBezTo>
                    <a:pt x="211" y="111"/>
                    <a:pt x="212" y="115"/>
                    <a:pt x="213" y="121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09" y="164"/>
                    <a:pt x="176" y="197"/>
                    <a:pt x="135" y="207"/>
                  </a:cubicBezTo>
                  <a:cubicBezTo>
                    <a:pt x="90" y="217"/>
                    <a:pt x="41" y="195"/>
                    <a:pt x="20" y="154"/>
                  </a:cubicBezTo>
                  <a:close/>
                  <a:moveTo>
                    <a:pt x="63" y="219"/>
                  </a:moveTo>
                  <a:cubicBezTo>
                    <a:pt x="61" y="217"/>
                    <a:pt x="65" y="211"/>
                    <a:pt x="66" y="210"/>
                  </a:cubicBezTo>
                  <a:cubicBezTo>
                    <a:pt x="68" y="208"/>
                    <a:pt x="69" y="206"/>
                    <a:pt x="70" y="203"/>
                  </a:cubicBezTo>
                  <a:cubicBezTo>
                    <a:pt x="72" y="204"/>
                    <a:pt x="73" y="204"/>
                    <a:pt x="74" y="205"/>
                  </a:cubicBezTo>
                  <a:cubicBezTo>
                    <a:pt x="72" y="209"/>
                    <a:pt x="66" y="224"/>
                    <a:pt x="63" y="219"/>
                  </a:cubicBezTo>
                  <a:close/>
                  <a:moveTo>
                    <a:pt x="108" y="222"/>
                  </a:moveTo>
                  <a:cubicBezTo>
                    <a:pt x="111" y="222"/>
                    <a:pt x="114" y="222"/>
                    <a:pt x="116" y="222"/>
                  </a:cubicBezTo>
                  <a:cubicBezTo>
                    <a:pt x="113" y="223"/>
                    <a:pt x="110" y="224"/>
                    <a:pt x="107" y="224"/>
                  </a:cubicBezTo>
                  <a:cubicBezTo>
                    <a:pt x="107" y="223"/>
                    <a:pt x="107" y="223"/>
                    <a:pt x="107" y="222"/>
                  </a:cubicBezTo>
                  <a:cubicBezTo>
                    <a:pt x="108" y="222"/>
                    <a:pt x="108" y="222"/>
                    <a:pt x="108" y="222"/>
                  </a:cubicBezTo>
                  <a:close/>
                  <a:moveTo>
                    <a:pt x="120" y="228"/>
                  </a:moveTo>
                  <a:cubicBezTo>
                    <a:pt x="120" y="228"/>
                    <a:pt x="120" y="229"/>
                    <a:pt x="120" y="230"/>
                  </a:cubicBezTo>
                  <a:cubicBezTo>
                    <a:pt x="115" y="231"/>
                    <a:pt x="110" y="233"/>
                    <a:pt x="104" y="235"/>
                  </a:cubicBezTo>
                  <a:cubicBezTo>
                    <a:pt x="104" y="235"/>
                    <a:pt x="104" y="235"/>
                    <a:pt x="104" y="235"/>
                  </a:cubicBezTo>
                  <a:cubicBezTo>
                    <a:pt x="104" y="235"/>
                    <a:pt x="104" y="235"/>
                    <a:pt x="104" y="235"/>
                  </a:cubicBezTo>
                  <a:cubicBezTo>
                    <a:pt x="106" y="234"/>
                    <a:pt x="107" y="233"/>
                    <a:pt x="109" y="232"/>
                  </a:cubicBezTo>
                  <a:cubicBezTo>
                    <a:pt x="112" y="231"/>
                    <a:pt x="116" y="229"/>
                    <a:pt x="119" y="228"/>
                  </a:cubicBezTo>
                  <a:cubicBezTo>
                    <a:pt x="119" y="228"/>
                    <a:pt x="120" y="228"/>
                    <a:pt x="120" y="228"/>
                  </a:cubicBezTo>
                  <a:close/>
                  <a:moveTo>
                    <a:pt x="121" y="234"/>
                  </a:moveTo>
                  <a:cubicBezTo>
                    <a:pt x="121" y="234"/>
                    <a:pt x="121" y="234"/>
                    <a:pt x="121" y="234"/>
                  </a:cubicBezTo>
                  <a:cubicBezTo>
                    <a:pt x="115" y="236"/>
                    <a:pt x="109" y="238"/>
                    <a:pt x="102" y="238"/>
                  </a:cubicBezTo>
                  <a:cubicBezTo>
                    <a:pt x="102" y="238"/>
                    <a:pt x="102" y="238"/>
                    <a:pt x="102" y="238"/>
                  </a:cubicBezTo>
                  <a:cubicBezTo>
                    <a:pt x="105" y="238"/>
                    <a:pt x="108" y="236"/>
                    <a:pt x="111" y="235"/>
                  </a:cubicBezTo>
                  <a:cubicBezTo>
                    <a:pt x="114" y="233"/>
                    <a:pt x="117" y="232"/>
                    <a:pt x="120" y="230"/>
                  </a:cubicBezTo>
                  <a:cubicBezTo>
                    <a:pt x="121" y="232"/>
                    <a:pt x="121" y="233"/>
                    <a:pt x="121" y="234"/>
                  </a:cubicBezTo>
                  <a:close/>
                  <a:moveTo>
                    <a:pt x="135" y="249"/>
                  </a:moveTo>
                  <a:cubicBezTo>
                    <a:pt x="132" y="250"/>
                    <a:pt x="128" y="251"/>
                    <a:pt x="125" y="253"/>
                  </a:cubicBezTo>
                  <a:cubicBezTo>
                    <a:pt x="122" y="253"/>
                    <a:pt x="120" y="254"/>
                    <a:pt x="117" y="254"/>
                  </a:cubicBezTo>
                  <a:cubicBezTo>
                    <a:pt x="111" y="256"/>
                    <a:pt x="104" y="258"/>
                    <a:pt x="98" y="260"/>
                  </a:cubicBezTo>
                  <a:cubicBezTo>
                    <a:pt x="84" y="264"/>
                    <a:pt x="71" y="269"/>
                    <a:pt x="57" y="272"/>
                  </a:cubicBezTo>
                  <a:cubicBezTo>
                    <a:pt x="62" y="271"/>
                    <a:pt x="69" y="268"/>
                    <a:pt x="74" y="266"/>
                  </a:cubicBezTo>
                  <a:cubicBezTo>
                    <a:pt x="81" y="264"/>
                    <a:pt x="87" y="261"/>
                    <a:pt x="93" y="259"/>
                  </a:cubicBezTo>
                  <a:cubicBezTo>
                    <a:pt x="104" y="256"/>
                    <a:pt x="116" y="253"/>
                    <a:pt x="126" y="247"/>
                  </a:cubicBezTo>
                  <a:cubicBezTo>
                    <a:pt x="129" y="247"/>
                    <a:pt x="132" y="248"/>
                    <a:pt x="135" y="249"/>
                  </a:cubicBezTo>
                  <a:close/>
                  <a:moveTo>
                    <a:pt x="145" y="251"/>
                  </a:moveTo>
                  <a:cubicBezTo>
                    <a:pt x="132" y="253"/>
                    <a:pt x="120" y="257"/>
                    <a:pt x="108" y="261"/>
                  </a:cubicBezTo>
                  <a:cubicBezTo>
                    <a:pt x="95" y="265"/>
                    <a:pt x="82" y="270"/>
                    <a:pt x="69" y="273"/>
                  </a:cubicBezTo>
                  <a:cubicBezTo>
                    <a:pt x="68" y="273"/>
                    <a:pt x="67" y="273"/>
                    <a:pt x="66" y="274"/>
                  </a:cubicBezTo>
                  <a:cubicBezTo>
                    <a:pt x="67" y="273"/>
                    <a:pt x="69" y="272"/>
                    <a:pt x="71" y="272"/>
                  </a:cubicBezTo>
                  <a:cubicBezTo>
                    <a:pt x="74" y="271"/>
                    <a:pt x="77" y="270"/>
                    <a:pt x="81" y="269"/>
                  </a:cubicBezTo>
                  <a:cubicBezTo>
                    <a:pt x="87" y="266"/>
                    <a:pt x="94" y="264"/>
                    <a:pt x="100" y="262"/>
                  </a:cubicBezTo>
                  <a:cubicBezTo>
                    <a:pt x="107" y="260"/>
                    <a:pt x="113" y="258"/>
                    <a:pt x="119" y="256"/>
                  </a:cubicBezTo>
                  <a:cubicBezTo>
                    <a:pt x="121" y="255"/>
                    <a:pt x="123" y="254"/>
                    <a:pt x="125" y="253"/>
                  </a:cubicBezTo>
                  <a:cubicBezTo>
                    <a:pt x="129" y="252"/>
                    <a:pt x="133" y="251"/>
                    <a:pt x="137" y="249"/>
                  </a:cubicBezTo>
                  <a:cubicBezTo>
                    <a:pt x="139" y="249"/>
                    <a:pt x="142" y="250"/>
                    <a:pt x="145" y="251"/>
                  </a:cubicBezTo>
                  <a:close/>
                  <a:moveTo>
                    <a:pt x="151" y="252"/>
                  </a:moveTo>
                  <a:cubicBezTo>
                    <a:pt x="140" y="255"/>
                    <a:pt x="128" y="259"/>
                    <a:pt x="117" y="263"/>
                  </a:cubicBezTo>
                  <a:cubicBezTo>
                    <a:pt x="111" y="265"/>
                    <a:pt x="106" y="267"/>
                    <a:pt x="100" y="268"/>
                  </a:cubicBezTo>
                  <a:cubicBezTo>
                    <a:pt x="94" y="270"/>
                    <a:pt x="88" y="272"/>
                    <a:pt x="82" y="274"/>
                  </a:cubicBezTo>
                  <a:cubicBezTo>
                    <a:pt x="77" y="275"/>
                    <a:pt x="84" y="273"/>
                    <a:pt x="85" y="272"/>
                  </a:cubicBezTo>
                  <a:cubicBezTo>
                    <a:pt x="87" y="271"/>
                    <a:pt x="90" y="271"/>
                    <a:pt x="93" y="270"/>
                  </a:cubicBezTo>
                  <a:cubicBezTo>
                    <a:pt x="99" y="268"/>
                    <a:pt x="105" y="267"/>
                    <a:pt x="111" y="264"/>
                  </a:cubicBezTo>
                  <a:cubicBezTo>
                    <a:pt x="122" y="260"/>
                    <a:pt x="134" y="255"/>
                    <a:pt x="146" y="251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8" y="251"/>
                    <a:pt x="150" y="252"/>
                    <a:pt x="151" y="252"/>
                  </a:cubicBezTo>
                  <a:close/>
                  <a:moveTo>
                    <a:pt x="167" y="258"/>
                  </a:moveTo>
                  <a:cubicBezTo>
                    <a:pt x="158" y="261"/>
                    <a:pt x="149" y="265"/>
                    <a:pt x="139" y="268"/>
                  </a:cubicBezTo>
                  <a:cubicBezTo>
                    <a:pt x="135" y="269"/>
                    <a:pt x="131" y="270"/>
                    <a:pt x="127" y="272"/>
                  </a:cubicBezTo>
                  <a:cubicBezTo>
                    <a:pt x="131" y="270"/>
                    <a:pt x="136" y="268"/>
                    <a:pt x="140" y="266"/>
                  </a:cubicBezTo>
                  <a:cubicBezTo>
                    <a:pt x="145" y="264"/>
                    <a:pt x="149" y="261"/>
                    <a:pt x="154" y="260"/>
                  </a:cubicBezTo>
                  <a:cubicBezTo>
                    <a:pt x="157" y="259"/>
                    <a:pt x="160" y="258"/>
                    <a:pt x="163" y="256"/>
                  </a:cubicBezTo>
                  <a:cubicBezTo>
                    <a:pt x="164" y="257"/>
                    <a:pt x="166" y="257"/>
                    <a:pt x="167" y="258"/>
                  </a:cubicBezTo>
                  <a:close/>
                  <a:moveTo>
                    <a:pt x="176" y="263"/>
                  </a:moveTo>
                  <a:cubicBezTo>
                    <a:pt x="176" y="263"/>
                    <a:pt x="176" y="263"/>
                    <a:pt x="176" y="263"/>
                  </a:cubicBezTo>
                  <a:cubicBezTo>
                    <a:pt x="173" y="264"/>
                    <a:pt x="171" y="265"/>
                    <a:pt x="169" y="266"/>
                  </a:cubicBezTo>
                  <a:cubicBezTo>
                    <a:pt x="169" y="266"/>
                    <a:pt x="168" y="266"/>
                    <a:pt x="168" y="266"/>
                  </a:cubicBezTo>
                  <a:cubicBezTo>
                    <a:pt x="163" y="268"/>
                    <a:pt x="158" y="269"/>
                    <a:pt x="153" y="271"/>
                  </a:cubicBezTo>
                  <a:cubicBezTo>
                    <a:pt x="151" y="272"/>
                    <a:pt x="148" y="274"/>
                    <a:pt x="145" y="275"/>
                  </a:cubicBezTo>
                  <a:cubicBezTo>
                    <a:pt x="144" y="275"/>
                    <a:pt x="142" y="276"/>
                    <a:pt x="140" y="276"/>
                  </a:cubicBezTo>
                  <a:cubicBezTo>
                    <a:pt x="141" y="276"/>
                    <a:pt x="143" y="274"/>
                    <a:pt x="143" y="274"/>
                  </a:cubicBezTo>
                  <a:cubicBezTo>
                    <a:pt x="153" y="268"/>
                    <a:pt x="163" y="267"/>
                    <a:pt x="172" y="260"/>
                  </a:cubicBezTo>
                  <a:cubicBezTo>
                    <a:pt x="173" y="261"/>
                    <a:pt x="175" y="262"/>
                    <a:pt x="176" y="263"/>
                  </a:cubicBezTo>
                  <a:close/>
                  <a:moveTo>
                    <a:pt x="180" y="267"/>
                  </a:moveTo>
                  <a:cubicBezTo>
                    <a:pt x="181" y="268"/>
                    <a:pt x="181" y="268"/>
                    <a:pt x="180" y="269"/>
                  </a:cubicBezTo>
                  <a:cubicBezTo>
                    <a:pt x="180" y="269"/>
                    <a:pt x="180" y="269"/>
                    <a:pt x="180" y="269"/>
                  </a:cubicBezTo>
                  <a:cubicBezTo>
                    <a:pt x="178" y="270"/>
                    <a:pt x="175" y="271"/>
                    <a:pt x="173" y="272"/>
                  </a:cubicBezTo>
                  <a:cubicBezTo>
                    <a:pt x="171" y="272"/>
                    <a:pt x="170" y="273"/>
                    <a:pt x="168" y="273"/>
                  </a:cubicBezTo>
                  <a:cubicBezTo>
                    <a:pt x="168" y="273"/>
                    <a:pt x="168" y="273"/>
                    <a:pt x="168" y="273"/>
                  </a:cubicBezTo>
                  <a:cubicBezTo>
                    <a:pt x="172" y="271"/>
                    <a:pt x="176" y="269"/>
                    <a:pt x="180" y="267"/>
                  </a:cubicBezTo>
                  <a:cubicBezTo>
                    <a:pt x="180" y="267"/>
                    <a:pt x="180" y="267"/>
                    <a:pt x="180" y="267"/>
                  </a:cubicBezTo>
                  <a:close/>
                  <a:moveTo>
                    <a:pt x="177" y="268"/>
                  </a:moveTo>
                  <a:cubicBezTo>
                    <a:pt x="176" y="268"/>
                    <a:pt x="176" y="269"/>
                    <a:pt x="175" y="269"/>
                  </a:cubicBezTo>
                  <a:cubicBezTo>
                    <a:pt x="172" y="271"/>
                    <a:pt x="168" y="272"/>
                    <a:pt x="165" y="274"/>
                  </a:cubicBezTo>
                  <a:cubicBezTo>
                    <a:pt x="165" y="274"/>
                    <a:pt x="165" y="274"/>
                    <a:pt x="165" y="274"/>
                  </a:cubicBezTo>
                  <a:cubicBezTo>
                    <a:pt x="161" y="275"/>
                    <a:pt x="157" y="275"/>
                    <a:pt x="153" y="275"/>
                  </a:cubicBezTo>
                  <a:cubicBezTo>
                    <a:pt x="160" y="272"/>
                    <a:pt x="167" y="270"/>
                    <a:pt x="174" y="268"/>
                  </a:cubicBezTo>
                  <a:cubicBezTo>
                    <a:pt x="175" y="268"/>
                    <a:pt x="177" y="267"/>
                    <a:pt x="178" y="267"/>
                  </a:cubicBezTo>
                  <a:cubicBezTo>
                    <a:pt x="178" y="267"/>
                    <a:pt x="178" y="267"/>
                    <a:pt x="177" y="268"/>
                  </a:cubicBezTo>
                  <a:close/>
                  <a:moveTo>
                    <a:pt x="152" y="275"/>
                  </a:moveTo>
                  <a:cubicBezTo>
                    <a:pt x="151" y="275"/>
                    <a:pt x="151" y="275"/>
                    <a:pt x="151" y="276"/>
                  </a:cubicBezTo>
                  <a:cubicBezTo>
                    <a:pt x="151" y="276"/>
                    <a:pt x="151" y="276"/>
                    <a:pt x="151" y="276"/>
                  </a:cubicBezTo>
                  <a:cubicBezTo>
                    <a:pt x="148" y="276"/>
                    <a:pt x="145" y="276"/>
                    <a:pt x="142" y="276"/>
                  </a:cubicBezTo>
                  <a:cubicBezTo>
                    <a:pt x="148" y="274"/>
                    <a:pt x="154" y="272"/>
                    <a:pt x="160" y="269"/>
                  </a:cubicBezTo>
                  <a:cubicBezTo>
                    <a:pt x="162" y="269"/>
                    <a:pt x="164" y="268"/>
                    <a:pt x="166" y="268"/>
                  </a:cubicBezTo>
                  <a:cubicBezTo>
                    <a:pt x="161" y="270"/>
                    <a:pt x="156" y="272"/>
                    <a:pt x="152" y="275"/>
                  </a:cubicBezTo>
                  <a:close/>
                  <a:moveTo>
                    <a:pt x="125" y="277"/>
                  </a:moveTo>
                  <a:cubicBezTo>
                    <a:pt x="125" y="277"/>
                    <a:pt x="125" y="277"/>
                    <a:pt x="125" y="277"/>
                  </a:cubicBezTo>
                  <a:cubicBezTo>
                    <a:pt x="125" y="277"/>
                    <a:pt x="126" y="277"/>
                    <a:pt x="127" y="276"/>
                  </a:cubicBezTo>
                  <a:cubicBezTo>
                    <a:pt x="129" y="275"/>
                    <a:pt x="131" y="274"/>
                    <a:pt x="134" y="273"/>
                  </a:cubicBezTo>
                  <a:cubicBezTo>
                    <a:pt x="137" y="272"/>
                    <a:pt x="141" y="270"/>
                    <a:pt x="144" y="269"/>
                  </a:cubicBezTo>
                  <a:cubicBezTo>
                    <a:pt x="152" y="266"/>
                    <a:pt x="160" y="262"/>
                    <a:pt x="168" y="259"/>
                  </a:cubicBezTo>
                  <a:cubicBezTo>
                    <a:pt x="168" y="259"/>
                    <a:pt x="168" y="259"/>
                    <a:pt x="168" y="258"/>
                  </a:cubicBezTo>
                  <a:cubicBezTo>
                    <a:pt x="169" y="259"/>
                    <a:pt x="170" y="259"/>
                    <a:pt x="171" y="260"/>
                  </a:cubicBezTo>
                  <a:cubicBezTo>
                    <a:pt x="157" y="266"/>
                    <a:pt x="142" y="273"/>
                    <a:pt x="127" y="276"/>
                  </a:cubicBezTo>
                  <a:cubicBezTo>
                    <a:pt x="126" y="277"/>
                    <a:pt x="126" y="277"/>
                    <a:pt x="125" y="277"/>
                  </a:cubicBezTo>
                  <a:close/>
                  <a:moveTo>
                    <a:pt x="143" y="264"/>
                  </a:moveTo>
                  <a:cubicBezTo>
                    <a:pt x="133" y="269"/>
                    <a:pt x="122" y="273"/>
                    <a:pt x="111" y="277"/>
                  </a:cubicBezTo>
                  <a:cubicBezTo>
                    <a:pt x="108" y="277"/>
                    <a:pt x="105" y="277"/>
                    <a:pt x="101" y="276"/>
                  </a:cubicBezTo>
                  <a:cubicBezTo>
                    <a:pt x="103" y="276"/>
                    <a:pt x="105" y="275"/>
                    <a:pt x="107" y="275"/>
                  </a:cubicBezTo>
                  <a:cubicBezTo>
                    <a:pt x="113" y="273"/>
                    <a:pt x="118" y="271"/>
                    <a:pt x="123" y="269"/>
                  </a:cubicBezTo>
                  <a:cubicBezTo>
                    <a:pt x="133" y="266"/>
                    <a:pt x="142" y="263"/>
                    <a:pt x="151" y="260"/>
                  </a:cubicBezTo>
                  <a:cubicBezTo>
                    <a:pt x="149" y="261"/>
                    <a:pt x="146" y="263"/>
                    <a:pt x="143" y="264"/>
                  </a:cubicBezTo>
                  <a:close/>
                  <a:moveTo>
                    <a:pt x="90" y="276"/>
                  </a:moveTo>
                  <a:cubicBezTo>
                    <a:pt x="101" y="273"/>
                    <a:pt x="112" y="269"/>
                    <a:pt x="123" y="265"/>
                  </a:cubicBezTo>
                  <a:cubicBezTo>
                    <a:pt x="133" y="262"/>
                    <a:pt x="143" y="256"/>
                    <a:pt x="154" y="254"/>
                  </a:cubicBezTo>
                  <a:cubicBezTo>
                    <a:pt x="152" y="255"/>
                    <a:pt x="150" y="256"/>
                    <a:pt x="148" y="257"/>
                  </a:cubicBezTo>
                  <a:cubicBezTo>
                    <a:pt x="145" y="258"/>
                    <a:pt x="142" y="260"/>
                    <a:pt x="138" y="261"/>
                  </a:cubicBezTo>
                  <a:cubicBezTo>
                    <a:pt x="133" y="263"/>
                    <a:pt x="127" y="265"/>
                    <a:pt x="122" y="266"/>
                  </a:cubicBezTo>
                  <a:cubicBezTo>
                    <a:pt x="113" y="269"/>
                    <a:pt x="103" y="271"/>
                    <a:pt x="95" y="276"/>
                  </a:cubicBezTo>
                  <a:cubicBezTo>
                    <a:pt x="94" y="276"/>
                    <a:pt x="92" y="276"/>
                    <a:pt x="90" y="276"/>
                  </a:cubicBezTo>
                  <a:close/>
                  <a:moveTo>
                    <a:pt x="79" y="275"/>
                  </a:moveTo>
                  <a:cubicBezTo>
                    <a:pt x="83" y="274"/>
                    <a:pt x="88" y="273"/>
                    <a:pt x="92" y="272"/>
                  </a:cubicBezTo>
                  <a:cubicBezTo>
                    <a:pt x="98" y="269"/>
                    <a:pt x="104" y="268"/>
                    <a:pt x="110" y="266"/>
                  </a:cubicBezTo>
                  <a:cubicBezTo>
                    <a:pt x="123" y="262"/>
                    <a:pt x="135" y="257"/>
                    <a:pt x="147" y="254"/>
                  </a:cubicBezTo>
                  <a:cubicBezTo>
                    <a:pt x="148" y="254"/>
                    <a:pt x="149" y="254"/>
                    <a:pt x="151" y="253"/>
                  </a:cubicBezTo>
                  <a:cubicBezTo>
                    <a:pt x="151" y="253"/>
                    <a:pt x="147" y="255"/>
                    <a:pt x="146" y="255"/>
                  </a:cubicBezTo>
                  <a:cubicBezTo>
                    <a:pt x="143" y="256"/>
                    <a:pt x="140" y="257"/>
                    <a:pt x="136" y="258"/>
                  </a:cubicBezTo>
                  <a:cubicBezTo>
                    <a:pt x="130" y="260"/>
                    <a:pt x="125" y="263"/>
                    <a:pt x="119" y="265"/>
                  </a:cubicBezTo>
                  <a:cubicBezTo>
                    <a:pt x="108" y="269"/>
                    <a:pt x="97" y="271"/>
                    <a:pt x="88" y="276"/>
                  </a:cubicBezTo>
                  <a:cubicBezTo>
                    <a:pt x="85" y="276"/>
                    <a:pt x="82" y="275"/>
                    <a:pt x="79" y="275"/>
                  </a:cubicBezTo>
                  <a:close/>
                  <a:moveTo>
                    <a:pt x="120" y="265"/>
                  </a:moveTo>
                  <a:cubicBezTo>
                    <a:pt x="124" y="264"/>
                    <a:pt x="128" y="262"/>
                    <a:pt x="132" y="261"/>
                  </a:cubicBezTo>
                  <a:cubicBezTo>
                    <a:pt x="130" y="262"/>
                    <a:pt x="127" y="263"/>
                    <a:pt x="124" y="264"/>
                  </a:cubicBezTo>
                  <a:cubicBezTo>
                    <a:pt x="118" y="266"/>
                    <a:pt x="112" y="268"/>
                    <a:pt x="107" y="270"/>
                  </a:cubicBezTo>
                  <a:cubicBezTo>
                    <a:pt x="101" y="272"/>
                    <a:pt x="94" y="273"/>
                    <a:pt x="89" y="276"/>
                  </a:cubicBezTo>
                  <a:cubicBezTo>
                    <a:pt x="89" y="276"/>
                    <a:pt x="89" y="276"/>
                    <a:pt x="89" y="276"/>
                  </a:cubicBezTo>
                  <a:cubicBezTo>
                    <a:pt x="99" y="271"/>
                    <a:pt x="110" y="269"/>
                    <a:pt x="120" y="265"/>
                  </a:cubicBezTo>
                  <a:close/>
                  <a:moveTo>
                    <a:pt x="148" y="255"/>
                  </a:moveTo>
                  <a:cubicBezTo>
                    <a:pt x="150" y="254"/>
                    <a:pt x="151" y="254"/>
                    <a:pt x="152" y="253"/>
                  </a:cubicBezTo>
                  <a:cubicBezTo>
                    <a:pt x="152" y="253"/>
                    <a:pt x="152" y="253"/>
                    <a:pt x="153" y="253"/>
                  </a:cubicBezTo>
                  <a:cubicBezTo>
                    <a:pt x="153" y="253"/>
                    <a:pt x="154" y="253"/>
                    <a:pt x="154" y="253"/>
                  </a:cubicBezTo>
                  <a:cubicBezTo>
                    <a:pt x="152" y="254"/>
                    <a:pt x="150" y="254"/>
                    <a:pt x="148" y="255"/>
                  </a:cubicBezTo>
                  <a:close/>
                  <a:moveTo>
                    <a:pt x="51" y="271"/>
                  </a:moveTo>
                  <a:cubicBezTo>
                    <a:pt x="59" y="268"/>
                    <a:pt x="66" y="265"/>
                    <a:pt x="74" y="263"/>
                  </a:cubicBezTo>
                  <a:cubicBezTo>
                    <a:pt x="80" y="261"/>
                    <a:pt x="86" y="260"/>
                    <a:pt x="92" y="258"/>
                  </a:cubicBezTo>
                  <a:cubicBezTo>
                    <a:pt x="98" y="256"/>
                    <a:pt x="104" y="255"/>
                    <a:pt x="110" y="253"/>
                  </a:cubicBezTo>
                  <a:cubicBezTo>
                    <a:pt x="112" y="252"/>
                    <a:pt x="115" y="251"/>
                    <a:pt x="118" y="250"/>
                  </a:cubicBezTo>
                  <a:cubicBezTo>
                    <a:pt x="119" y="250"/>
                    <a:pt x="120" y="249"/>
                    <a:pt x="121" y="249"/>
                  </a:cubicBezTo>
                  <a:cubicBezTo>
                    <a:pt x="111" y="254"/>
                    <a:pt x="100" y="256"/>
                    <a:pt x="90" y="260"/>
                  </a:cubicBezTo>
                  <a:cubicBezTo>
                    <a:pt x="84" y="262"/>
                    <a:pt x="78" y="264"/>
                    <a:pt x="73" y="266"/>
                  </a:cubicBezTo>
                  <a:cubicBezTo>
                    <a:pt x="67" y="268"/>
                    <a:pt x="61" y="270"/>
                    <a:pt x="56" y="272"/>
                  </a:cubicBezTo>
                  <a:cubicBezTo>
                    <a:pt x="54" y="272"/>
                    <a:pt x="53" y="272"/>
                    <a:pt x="51" y="271"/>
                  </a:cubicBezTo>
                  <a:close/>
                  <a:moveTo>
                    <a:pt x="90" y="258"/>
                  </a:moveTo>
                  <a:cubicBezTo>
                    <a:pt x="99" y="255"/>
                    <a:pt x="108" y="252"/>
                    <a:pt x="116" y="248"/>
                  </a:cubicBezTo>
                  <a:cubicBezTo>
                    <a:pt x="117" y="247"/>
                    <a:pt x="117" y="247"/>
                    <a:pt x="117" y="247"/>
                  </a:cubicBezTo>
                  <a:cubicBezTo>
                    <a:pt x="119" y="247"/>
                    <a:pt x="121" y="247"/>
                    <a:pt x="123" y="247"/>
                  </a:cubicBezTo>
                  <a:cubicBezTo>
                    <a:pt x="123" y="247"/>
                    <a:pt x="123" y="247"/>
                    <a:pt x="124" y="246"/>
                  </a:cubicBezTo>
                  <a:cubicBezTo>
                    <a:pt x="124" y="246"/>
                    <a:pt x="124" y="246"/>
                    <a:pt x="124" y="247"/>
                  </a:cubicBezTo>
                  <a:cubicBezTo>
                    <a:pt x="113" y="251"/>
                    <a:pt x="102" y="254"/>
                    <a:pt x="90" y="258"/>
                  </a:cubicBezTo>
                  <a:close/>
                  <a:moveTo>
                    <a:pt x="103" y="236"/>
                  </a:moveTo>
                  <a:cubicBezTo>
                    <a:pt x="107" y="235"/>
                    <a:pt x="111" y="233"/>
                    <a:pt x="116" y="232"/>
                  </a:cubicBezTo>
                  <a:cubicBezTo>
                    <a:pt x="114" y="233"/>
                    <a:pt x="112" y="233"/>
                    <a:pt x="111" y="234"/>
                  </a:cubicBezTo>
                  <a:cubicBezTo>
                    <a:pt x="108" y="235"/>
                    <a:pt x="105" y="236"/>
                    <a:pt x="102" y="237"/>
                  </a:cubicBezTo>
                  <a:cubicBezTo>
                    <a:pt x="102" y="237"/>
                    <a:pt x="103" y="236"/>
                    <a:pt x="103" y="236"/>
                  </a:cubicBezTo>
                  <a:close/>
                  <a:moveTo>
                    <a:pt x="115" y="247"/>
                  </a:moveTo>
                  <a:cubicBezTo>
                    <a:pt x="106" y="250"/>
                    <a:pt x="98" y="252"/>
                    <a:pt x="89" y="254"/>
                  </a:cubicBezTo>
                  <a:cubicBezTo>
                    <a:pt x="95" y="252"/>
                    <a:pt x="102" y="250"/>
                    <a:pt x="108" y="247"/>
                  </a:cubicBezTo>
                  <a:cubicBezTo>
                    <a:pt x="110" y="247"/>
                    <a:pt x="112" y="247"/>
                    <a:pt x="115" y="247"/>
                  </a:cubicBezTo>
                  <a:close/>
                  <a:moveTo>
                    <a:pt x="121" y="244"/>
                  </a:moveTo>
                  <a:cubicBezTo>
                    <a:pt x="121" y="244"/>
                    <a:pt x="121" y="244"/>
                    <a:pt x="121" y="244"/>
                  </a:cubicBezTo>
                  <a:cubicBezTo>
                    <a:pt x="121" y="244"/>
                    <a:pt x="121" y="244"/>
                    <a:pt x="120" y="244"/>
                  </a:cubicBezTo>
                  <a:cubicBezTo>
                    <a:pt x="120" y="244"/>
                    <a:pt x="117" y="243"/>
                    <a:pt x="117" y="243"/>
                  </a:cubicBezTo>
                  <a:cubicBezTo>
                    <a:pt x="118" y="243"/>
                    <a:pt x="120" y="242"/>
                    <a:pt x="122" y="241"/>
                  </a:cubicBezTo>
                  <a:cubicBezTo>
                    <a:pt x="122" y="242"/>
                    <a:pt x="121" y="243"/>
                    <a:pt x="121" y="244"/>
                  </a:cubicBezTo>
                  <a:close/>
                  <a:moveTo>
                    <a:pt x="115" y="244"/>
                  </a:moveTo>
                  <a:cubicBezTo>
                    <a:pt x="114" y="244"/>
                    <a:pt x="114" y="244"/>
                    <a:pt x="115" y="244"/>
                  </a:cubicBezTo>
                  <a:cubicBezTo>
                    <a:pt x="112" y="244"/>
                    <a:pt x="109" y="244"/>
                    <a:pt x="106" y="244"/>
                  </a:cubicBezTo>
                  <a:cubicBezTo>
                    <a:pt x="108" y="243"/>
                    <a:pt x="111" y="243"/>
                    <a:pt x="113" y="242"/>
                  </a:cubicBezTo>
                  <a:cubicBezTo>
                    <a:pt x="115" y="242"/>
                    <a:pt x="118" y="241"/>
                    <a:pt x="120" y="241"/>
                  </a:cubicBezTo>
                  <a:cubicBezTo>
                    <a:pt x="119" y="241"/>
                    <a:pt x="116" y="243"/>
                    <a:pt x="115" y="244"/>
                  </a:cubicBezTo>
                  <a:close/>
                  <a:moveTo>
                    <a:pt x="103" y="243"/>
                  </a:moveTo>
                  <a:cubicBezTo>
                    <a:pt x="103" y="243"/>
                    <a:pt x="103" y="243"/>
                    <a:pt x="103" y="243"/>
                  </a:cubicBezTo>
                  <a:cubicBezTo>
                    <a:pt x="103" y="242"/>
                    <a:pt x="103" y="242"/>
                    <a:pt x="103" y="242"/>
                  </a:cubicBezTo>
                  <a:cubicBezTo>
                    <a:pt x="108" y="242"/>
                    <a:pt x="113" y="239"/>
                    <a:pt x="118" y="238"/>
                  </a:cubicBezTo>
                  <a:cubicBezTo>
                    <a:pt x="122" y="238"/>
                    <a:pt x="116" y="240"/>
                    <a:pt x="116" y="239"/>
                  </a:cubicBezTo>
                  <a:cubicBezTo>
                    <a:pt x="114" y="240"/>
                    <a:pt x="112" y="241"/>
                    <a:pt x="111" y="241"/>
                  </a:cubicBezTo>
                  <a:cubicBezTo>
                    <a:pt x="108" y="242"/>
                    <a:pt x="105" y="242"/>
                    <a:pt x="103" y="243"/>
                  </a:cubicBezTo>
                  <a:close/>
                  <a:moveTo>
                    <a:pt x="102" y="239"/>
                  </a:moveTo>
                  <a:cubicBezTo>
                    <a:pt x="105" y="239"/>
                    <a:pt x="108" y="238"/>
                    <a:pt x="110" y="238"/>
                  </a:cubicBezTo>
                  <a:cubicBezTo>
                    <a:pt x="110" y="238"/>
                    <a:pt x="110" y="238"/>
                    <a:pt x="110" y="238"/>
                  </a:cubicBezTo>
                  <a:cubicBezTo>
                    <a:pt x="108" y="239"/>
                    <a:pt x="105" y="239"/>
                    <a:pt x="102" y="241"/>
                  </a:cubicBezTo>
                  <a:cubicBezTo>
                    <a:pt x="102" y="240"/>
                    <a:pt x="102" y="239"/>
                    <a:pt x="102" y="239"/>
                  </a:cubicBezTo>
                  <a:close/>
                  <a:moveTo>
                    <a:pt x="116" y="228"/>
                  </a:moveTo>
                  <a:cubicBezTo>
                    <a:pt x="112" y="230"/>
                    <a:pt x="107" y="232"/>
                    <a:pt x="103" y="234"/>
                  </a:cubicBezTo>
                  <a:cubicBezTo>
                    <a:pt x="103" y="234"/>
                    <a:pt x="104" y="233"/>
                    <a:pt x="104" y="232"/>
                  </a:cubicBezTo>
                  <a:cubicBezTo>
                    <a:pt x="106" y="231"/>
                    <a:pt x="108" y="230"/>
                    <a:pt x="111" y="230"/>
                  </a:cubicBezTo>
                  <a:cubicBezTo>
                    <a:pt x="112" y="229"/>
                    <a:pt x="114" y="229"/>
                    <a:pt x="115" y="229"/>
                  </a:cubicBezTo>
                  <a:cubicBezTo>
                    <a:pt x="116" y="228"/>
                    <a:pt x="120" y="227"/>
                    <a:pt x="116" y="228"/>
                  </a:cubicBezTo>
                  <a:close/>
                  <a:moveTo>
                    <a:pt x="105" y="228"/>
                  </a:moveTo>
                  <a:cubicBezTo>
                    <a:pt x="109" y="228"/>
                    <a:pt x="113" y="227"/>
                    <a:pt x="116" y="225"/>
                  </a:cubicBezTo>
                  <a:cubicBezTo>
                    <a:pt x="112" y="227"/>
                    <a:pt x="108" y="228"/>
                    <a:pt x="104" y="230"/>
                  </a:cubicBezTo>
                  <a:cubicBezTo>
                    <a:pt x="105" y="229"/>
                    <a:pt x="105" y="229"/>
                    <a:pt x="105" y="228"/>
                  </a:cubicBezTo>
                  <a:close/>
                  <a:moveTo>
                    <a:pt x="106" y="225"/>
                  </a:moveTo>
                  <a:cubicBezTo>
                    <a:pt x="108" y="225"/>
                    <a:pt x="110" y="224"/>
                    <a:pt x="112" y="224"/>
                  </a:cubicBezTo>
                  <a:cubicBezTo>
                    <a:pt x="113" y="224"/>
                    <a:pt x="113" y="223"/>
                    <a:pt x="114" y="223"/>
                  </a:cubicBezTo>
                  <a:cubicBezTo>
                    <a:pt x="114" y="223"/>
                    <a:pt x="114" y="223"/>
                    <a:pt x="113" y="223"/>
                  </a:cubicBezTo>
                  <a:cubicBezTo>
                    <a:pt x="111" y="224"/>
                    <a:pt x="108" y="225"/>
                    <a:pt x="106" y="226"/>
                  </a:cubicBezTo>
                  <a:cubicBezTo>
                    <a:pt x="106" y="226"/>
                    <a:pt x="106" y="225"/>
                    <a:pt x="106" y="225"/>
                  </a:cubicBezTo>
                  <a:close/>
                  <a:moveTo>
                    <a:pt x="82" y="251"/>
                  </a:moveTo>
                  <a:cubicBezTo>
                    <a:pt x="88" y="249"/>
                    <a:pt x="95" y="248"/>
                    <a:pt x="102" y="246"/>
                  </a:cubicBezTo>
                  <a:cubicBezTo>
                    <a:pt x="102" y="246"/>
                    <a:pt x="102" y="246"/>
                    <a:pt x="103" y="246"/>
                  </a:cubicBezTo>
                  <a:cubicBezTo>
                    <a:pt x="96" y="248"/>
                    <a:pt x="90" y="251"/>
                    <a:pt x="84" y="252"/>
                  </a:cubicBezTo>
                  <a:cubicBezTo>
                    <a:pt x="75" y="255"/>
                    <a:pt x="66" y="257"/>
                    <a:pt x="57" y="260"/>
                  </a:cubicBezTo>
                  <a:cubicBezTo>
                    <a:pt x="65" y="255"/>
                    <a:pt x="73" y="253"/>
                    <a:pt x="82" y="251"/>
                  </a:cubicBezTo>
                  <a:close/>
                  <a:moveTo>
                    <a:pt x="55" y="262"/>
                  </a:moveTo>
                  <a:cubicBezTo>
                    <a:pt x="55" y="262"/>
                    <a:pt x="56" y="261"/>
                    <a:pt x="56" y="261"/>
                  </a:cubicBezTo>
                  <a:cubicBezTo>
                    <a:pt x="56" y="261"/>
                    <a:pt x="56" y="261"/>
                    <a:pt x="56" y="261"/>
                  </a:cubicBezTo>
                  <a:cubicBezTo>
                    <a:pt x="67" y="257"/>
                    <a:pt x="77" y="255"/>
                    <a:pt x="88" y="252"/>
                  </a:cubicBezTo>
                  <a:cubicBezTo>
                    <a:pt x="93" y="251"/>
                    <a:pt x="97" y="249"/>
                    <a:pt x="102" y="247"/>
                  </a:cubicBezTo>
                  <a:cubicBezTo>
                    <a:pt x="103" y="247"/>
                    <a:pt x="104" y="247"/>
                    <a:pt x="105" y="247"/>
                  </a:cubicBezTo>
                  <a:cubicBezTo>
                    <a:pt x="105" y="247"/>
                    <a:pt x="106" y="247"/>
                    <a:pt x="106" y="247"/>
                  </a:cubicBezTo>
                  <a:cubicBezTo>
                    <a:pt x="105" y="247"/>
                    <a:pt x="104" y="248"/>
                    <a:pt x="103" y="248"/>
                  </a:cubicBezTo>
                  <a:cubicBezTo>
                    <a:pt x="85" y="256"/>
                    <a:pt x="66" y="259"/>
                    <a:pt x="48" y="268"/>
                  </a:cubicBezTo>
                  <a:cubicBezTo>
                    <a:pt x="50" y="266"/>
                    <a:pt x="54" y="262"/>
                    <a:pt x="55" y="262"/>
                  </a:cubicBezTo>
                  <a:close/>
                  <a:moveTo>
                    <a:pt x="75" y="259"/>
                  </a:moveTo>
                  <a:cubicBezTo>
                    <a:pt x="67" y="262"/>
                    <a:pt x="59" y="265"/>
                    <a:pt x="50" y="268"/>
                  </a:cubicBezTo>
                  <a:cubicBezTo>
                    <a:pt x="51" y="267"/>
                    <a:pt x="52" y="267"/>
                    <a:pt x="53" y="267"/>
                  </a:cubicBezTo>
                  <a:cubicBezTo>
                    <a:pt x="56" y="265"/>
                    <a:pt x="59" y="264"/>
                    <a:pt x="62" y="263"/>
                  </a:cubicBezTo>
                  <a:cubicBezTo>
                    <a:pt x="66" y="261"/>
                    <a:pt x="71" y="260"/>
                    <a:pt x="75" y="259"/>
                  </a:cubicBezTo>
                  <a:close/>
                  <a:moveTo>
                    <a:pt x="48" y="269"/>
                  </a:moveTo>
                  <a:cubicBezTo>
                    <a:pt x="59" y="266"/>
                    <a:pt x="70" y="261"/>
                    <a:pt x="82" y="257"/>
                  </a:cubicBezTo>
                  <a:cubicBezTo>
                    <a:pt x="88" y="255"/>
                    <a:pt x="94" y="254"/>
                    <a:pt x="101" y="252"/>
                  </a:cubicBezTo>
                  <a:cubicBezTo>
                    <a:pt x="103" y="251"/>
                    <a:pt x="106" y="251"/>
                    <a:pt x="109" y="250"/>
                  </a:cubicBezTo>
                  <a:cubicBezTo>
                    <a:pt x="110" y="250"/>
                    <a:pt x="111" y="249"/>
                    <a:pt x="111" y="249"/>
                  </a:cubicBezTo>
                  <a:cubicBezTo>
                    <a:pt x="101" y="253"/>
                    <a:pt x="91" y="257"/>
                    <a:pt x="80" y="260"/>
                  </a:cubicBezTo>
                  <a:cubicBezTo>
                    <a:pt x="77" y="261"/>
                    <a:pt x="73" y="262"/>
                    <a:pt x="70" y="264"/>
                  </a:cubicBezTo>
                  <a:cubicBezTo>
                    <a:pt x="63" y="266"/>
                    <a:pt x="56" y="268"/>
                    <a:pt x="50" y="271"/>
                  </a:cubicBezTo>
                  <a:cubicBezTo>
                    <a:pt x="49" y="271"/>
                    <a:pt x="49" y="270"/>
                    <a:pt x="48" y="270"/>
                  </a:cubicBezTo>
                  <a:cubicBezTo>
                    <a:pt x="48" y="270"/>
                    <a:pt x="48" y="270"/>
                    <a:pt x="48" y="269"/>
                  </a:cubicBezTo>
                  <a:close/>
                  <a:moveTo>
                    <a:pt x="58" y="273"/>
                  </a:moveTo>
                  <a:cubicBezTo>
                    <a:pt x="72" y="270"/>
                    <a:pt x="86" y="265"/>
                    <a:pt x="100" y="260"/>
                  </a:cubicBezTo>
                  <a:cubicBezTo>
                    <a:pt x="106" y="258"/>
                    <a:pt x="113" y="256"/>
                    <a:pt x="119" y="255"/>
                  </a:cubicBezTo>
                  <a:cubicBezTo>
                    <a:pt x="113" y="257"/>
                    <a:pt x="107" y="259"/>
                    <a:pt x="100" y="261"/>
                  </a:cubicBezTo>
                  <a:cubicBezTo>
                    <a:pt x="88" y="266"/>
                    <a:pt x="76" y="269"/>
                    <a:pt x="64" y="274"/>
                  </a:cubicBezTo>
                  <a:cubicBezTo>
                    <a:pt x="64" y="274"/>
                    <a:pt x="64" y="274"/>
                    <a:pt x="64" y="274"/>
                  </a:cubicBezTo>
                  <a:cubicBezTo>
                    <a:pt x="62" y="273"/>
                    <a:pt x="60" y="273"/>
                    <a:pt x="58" y="273"/>
                  </a:cubicBezTo>
                  <a:close/>
                  <a:moveTo>
                    <a:pt x="67" y="274"/>
                  </a:moveTo>
                  <a:cubicBezTo>
                    <a:pt x="78" y="272"/>
                    <a:pt x="89" y="269"/>
                    <a:pt x="100" y="265"/>
                  </a:cubicBezTo>
                  <a:cubicBezTo>
                    <a:pt x="112" y="260"/>
                    <a:pt x="125" y="256"/>
                    <a:pt x="137" y="253"/>
                  </a:cubicBezTo>
                  <a:cubicBezTo>
                    <a:pt x="136" y="254"/>
                    <a:pt x="134" y="254"/>
                    <a:pt x="132" y="255"/>
                  </a:cubicBezTo>
                  <a:cubicBezTo>
                    <a:pt x="126" y="258"/>
                    <a:pt x="119" y="260"/>
                    <a:pt x="112" y="263"/>
                  </a:cubicBezTo>
                  <a:cubicBezTo>
                    <a:pt x="101" y="267"/>
                    <a:pt x="88" y="270"/>
                    <a:pt x="77" y="275"/>
                  </a:cubicBezTo>
                  <a:cubicBezTo>
                    <a:pt x="77" y="275"/>
                    <a:pt x="77" y="275"/>
                    <a:pt x="77" y="275"/>
                  </a:cubicBezTo>
                  <a:cubicBezTo>
                    <a:pt x="76" y="275"/>
                    <a:pt x="76" y="275"/>
                    <a:pt x="75" y="275"/>
                  </a:cubicBezTo>
                  <a:cubicBezTo>
                    <a:pt x="72" y="274"/>
                    <a:pt x="70" y="274"/>
                    <a:pt x="67" y="274"/>
                  </a:cubicBezTo>
                  <a:close/>
                  <a:moveTo>
                    <a:pt x="113" y="277"/>
                  </a:moveTo>
                  <a:cubicBezTo>
                    <a:pt x="121" y="274"/>
                    <a:pt x="129" y="272"/>
                    <a:pt x="137" y="269"/>
                  </a:cubicBezTo>
                  <a:cubicBezTo>
                    <a:pt x="146" y="267"/>
                    <a:pt x="154" y="264"/>
                    <a:pt x="162" y="261"/>
                  </a:cubicBezTo>
                  <a:cubicBezTo>
                    <a:pt x="161" y="261"/>
                    <a:pt x="160" y="261"/>
                    <a:pt x="159" y="262"/>
                  </a:cubicBezTo>
                  <a:cubicBezTo>
                    <a:pt x="154" y="264"/>
                    <a:pt x="149" y="266"/>
                    <a:pt x="144" y="268"/>
                  </a:cubicBezTo>
                  <a:cubicBezTo>
                    <a:pt x="137" y="271"/>
                    <a:pt x="130" y="273"/>
                    <a:pt x="124" y="277"/>
                  </a:cubicBezTo>
                  <a:cubicBezTo>
                    <a:pt x="120" y="277"/>
                    <a:pt x="117" y="277"/>
                    <a:pt x="113" y="277"/>
                  </a:cubicBezTo>
                  <a:close/>
                  <a:moveTo>
                    <a:pt x="128" y="277"/>
                  </a:moveTo>
                  <a:cubicBezTo>
                    <a:pt x="135" y="275"/>
                    <a:pt x="140" y="273"/>
                    <a:pt x="146" y="271"/>
                  </a:cubicBezTo>
                  <a:cubicBezTo>
                    <a:pt x="153" y="268"/>
                    <a:pt x="160" y="266"/>
                    <a:pt x="166" y="263"/>
                  </a:cubicBezTo>
                  <a:cubicBezTo>
                    <a:pt x="168" y="262"/>
                    <a:pt x="169" y="261"/>
                    <a:pt x="171" y="260"/>
                  </a:cubicBezTo>
                  <a:cubicBezTo>
                    <a:pt x="169" y="262"/>
                    <a:pt x="167" y="262"/>
                    <a:pt x="166" y="263"/>
                  </a:cubicBezTo>
                  <a:cubicBezTo>
                    <a:pt x="162" y="265"/>
                    <a:pt x="159" y="266"/>
                    <a:pt x="155" y="268"/>
                  </a:cubicBezTo>
                  <a:cubicBezTo>
                    <a:pt x="149" y="270"/>
                    <a:pt x="144" y="273"/>
                    <a:pt x="139" y="276"/>
                  </a:cubicBezTo>
                  <a:cubicBezTo>
                    <a:pt x="138" y="276"/>
                    <a:pt x="137" y="276"/>
                    <a:pt x="137" y="276"/>
                  </a:cubicBezTo>
                  <a:cubicBezTo>
                    <a:pt x="134" y="277"/>
                    <a:pt x="131" y="277"/>
                    <a:pt x="128" y="277"/>
                  </a:cubicBezTo>
                  <a:close/>
                  <a:moveTo>
                    <a:pt x="171" y="273"/>
                  </a:moveTo>
                  <a:cubicBezTo>
                    <a:pt x="174" y="272"/>
                    <a:pt x="177" y="271"/>
                    <a:pt x="180" y="270"/>
                  </a:cubicBezTo>
                  <a:cubicBezTo>
                    <a:pt x="178" y="271"/>
                    <a:pt x="174" y="272"/>
                    <a:pt x="171" y="273"/>
                  </a:cubicBezTo>
                  <a:close/>
                  <a:moveTo>
                    <a:pt x="179" y="266"/>
                  </a:moveTo>
                  <a:cubicBezTo>
                    <a:pt x="174" y="267"/>
                    <a:pt x="169" y="269"/>
                    <a:pt x="165" y="270"/>
                  </a:cubicBezTo>
                  <a:cubicBezTo>
                    <a:pt x="162" y="271"/>
                    <a:pt x="159" y="272"/>
                    <a:pt x="157" y="273"/>
                  </a:cubicBezTo>
                  <a:cubicBezTo>
                    <a:pt x="156" y="273"/>
                    <a:pt x="155" y="274"/>
                    <a:pt x="155" y="274"/>
                  </a:cubicBezTo>
                  <a:cubicBezTo>
                    <a:pt x="158" y="272"/>
                    <a:pt x="163" y="270"/>
                    <a:pt x="166" y="268"/>
                  </a:cubicBezTo>
                  <a:cubicBezTo>
                    <a:pt x="168" y="267"/>
                    <a:pt x="169" y="267"/>
                    <a:pt x="171" y="266"/>
                  </a:cubicBezTo>
                  <a:cubicBezTo>
                    <a:pt x="173" y="265"/>
                    <a:pt x="174" y="264"/>
                    <a:pt x="176" y="263"/>
                  </a:cubicBezTo>
                  <a:cubicBezTo>
                    <a:pt x="176" y="263"/>
                    <a:pt x="176" y="263"/>
                    <a:pt x="176" y="263"/>
                  </a:cubicBezTo>
                  <a:cubicBezTo>
                    <a:pt x="177" y="264"/>
                    <a:pt x="178" y="265"/>
                    <a:pt x="179" y="266"/>
                  </a:cubicBezTo>
                  <a:close/>
                  <a:moveTo>
                    <a:pt x="161" y="256"/>
                  </a:moveTo>
                  <a:cubicBezTo>
                    <a:pt x="151" y="260"/>
                    <a:pt x="141" y="264"/>
                    <a:pt x="130" y="267"/>
                  </a:cubicBezTo>
                  <a:cubicBezTo>
                    <a:pt x="124" y="268"/>
                    <a:pt x="119" y="270"/>
                    <a:pt x="113" y="272"/>
                  </a:cubicBezTo>
                  <a:cubicBezTo>
                    <a:pt x="108" y="273"/>
                    <a:pt x="103" y="276"/>
                    <a:pt x="98" y="276"/>
                  </a:cubicBezTo>
                  <a:cubicBezTo>
                    <a:pt x="98" y="276"/>
                    <a:pt x="97" y="276"/>
                    <a:pt x="97" y="276"/>
                  </a:cubicBezTo>
                  <a:cubicBezTo>
                    <a:pt x="98" y="276"/>
                    <a:pt x="100" y="274"/>
                    <a:pt x="101" y="274"/>
                  </a:cubicBezTo>
                  <a:cubicBezTo>
                    <a:pt x="104" y="273"/>
                    <a:pt x="107" y="272"/>
                    <a:pt x="109" y="271"/>
                  </a:cubicBezTo>
                  <a:cubicBezTo>
                    <a:pt x="114" y="269"/>
                    <a:pt x="119" y="268"/>
                    <a:pt x="124" y="266"/>
                  </a:cubicBezTo>
                  <a:cubicBezTo>
                    <a:pt x="135" y="263"/>
                    <a:pt x="146" y="259"/>
                    <a:pt x="156" y="254"/>
                  </a:cubicBezTo>
                  <a:cubicBezTo>
                    <a:pt x="156" y="254"/>
                    <a:pt x="156" y="254"/>
                    <a:pt x="156" y="254"/>
                  </a:cubicBezTo>
                  <a:cubicBezTo>
                    <a:pt x="157" y="254"/>
                    <a:pt x="158" y="254"/>
                    <a:pt x="158" y="255"/>
                  </a:cubicBezTo>
                  <a:cubicBezTo>
                    <a:pt x="159" y="255"/>
                    <a:pt x="160" y="255"/>
                    <a:pt x="161" y="256"/>
                  </a:cubicBezTo>
                  <a:close/>
                  <a:moveTo>
                    <a:pt x="122" y="240"/>
                  </a:moveTo>
                  <a:cubicBezTo>
                    <a:pt x="119" y="240"/>
                    <a:pt x="116" y="241"/>
                    <a:pt x="113" y="242"/>
                  </a:cubicBezTo>
                  <a:cubicBezTo>
                    <a:pt x="111" y="242"/>
                    <a:pt x="110" y="242"/>
                    <a:pt x="108" y="243"/>
                  </a:cubicBezTo>
                  <a:cubicBezTo>
                    <a:pt x="108" y="243"/>
                    <a:pt x="106" y="243"/>
                    <a:pt x="104" y="244"/>
                  </a:cubicBezTo>
                  <a:cubicBezTo>
                    <a:pt x="104" y="244"/>
                    <a:pt x="104" y="244"/>
                    <a:pt x="104" y="244"/>
                  </a:cubicBezTo>
                  <a:cubicBezTo>
                    <a:pt x="104" y="244"/>
                    <a:pt x="104" y="243"/>
                    <a:pt x="105" y="243"/>
                  </a:cubicBezTo>
                  <a:cubicBezTo>
                    <a:pt x="110" y="242"/>
                    <a:pt x="116" y="241"/>
                    <a:pt x="120" y="238"/>
                  </a:cubicBezTo>
                  <a:cubicBezTo>
                    <a:pt x="121" y="238"/>
                    <a:pt x="121" y="237"/>
                    <a:pt x="120" y="237"/>
                  </a:cubicBezTo>
                  <a:cubicBezTo>
                    <a:pt x="114" y="238"/>
                    <a:pt x="109" y="241"/>
                    <a:pt x="102" y="241"/>
                  </a:cubicBezTo>
                  <a:cubicBezTo>
                    <a:pt x="102" y="241"/>
                    <a:pt x="102" y="241"/>
                    <a:pt x="102" y="241"/>
                  </a:cubicBezTo>
                  <a:cubicBezTo>
                    <a:pt x="105" y="241"/>
                    <a:pt x="109" y="239"/>
                    <a:pt x="112" y="238"/>
                  </a:cubicBezTo>
                  <a:cubicBezTo>
                    <a:pt x="115" y="237"/>
                    <a:pt x="118" y="236"/>
                    <a:pt x="121" y="235"/>
                  </a:cubicBezTo>
                  <a:cubicBezTo>
                    <a:pt x="122" y="236"/>
                    <a:pt x="122" y="238"/>
                    <a:pt x="122" y="240"/>
                  </a:cubicBezTo>
                  <a:close/>
                  <a:moveTo>
                    <a:pt x="119" y="227"/>
                  </a:moveTo>
                  <a:cubicBezTo>
                    <a:pt x="119" y="227"/>
                    <a:pt x="119" y="227"/>
                    <a:pt x="119" y="227"/>
                  </a:cubicBezTo>
                  <a:cubicBezTo>
                    <a:pt x="114" y="228"/>
                    <a:pt x="110" y="230"/>
                    <a:pt x="105" y="231"/>
                  </a:cubicBezTo>
                  <a:cubicBezTo>
                    <a:pt x="107" y="230"/>
                    <a:pt x="109" y="229"/>
                    <a:pt x="111" y="228"/>
                  </a:cubicBezTo>
                  <a:cubicBezTo>
                    <a:pt x="113" y="227"/>
                    <a:pt x="115" y="226"/>
                    <a:pt x="117" y="225"/>
                  </a:cubicBezTo>
                  <a:cubicBezTo>
                    <a:pt x="118" y="225"/>
                    <a:pt x="118" y="225"/>
                    <a:pt x="117" y="225"/>
                  </a:cubicBezTo>
                  <a:cubicBezTo>
                    <a:pt x="115" y="225"/>
                    <a:pt x="113" y="225"/>
                    <a:pt x="111" y="226"/>
                  </a:cubicBezTo>
                  <a:cubicBezTo>
                    <a:pt x="110" y="226"/>
                    <a:pt x="107" y="227"/>
                    <a:pt x="106" y="227"/>
                  </a:cubicBezTo>
                  <a:cubicBezTo>
                    <a:pt x="106" y="227"/>
                    <a:pt x="106" y="227"/>
                    <a:pt x="106" y="227"/>
                  </a:cubicBezTo>
                  <a:cubicBezTo>
                    <a:pt x="109" y="225"/>
                    <a:pt x="114" y="224"/>
                    <a:pt x="117" y="222"/>
                  </a:cubicBezTo>
                  <a:cubicBezTo>
                    <a:pt x="118" y="222"/>
                    <a:pt x="118" y="222"/>
                    <a:pt x="118" y="222"/>
                  </a:cubicBezTo>
                  <a:cubicBezTo>
                    <a:pt x="118" y="222"/>
                    <a:pt x="118" y="222"/>
                    <a:pt x="118" y="222"/>
                  </a:cubicBezTo>
                  <a:cubicBezTo>
                    <a:pt x="118" y="224"/>
                    <a:pt x="119" y="225"/>
                    <a:pt x="119" y="227"/>
                  </a:cubicBezTo>
                  <a:close/>
                  <a:moveTo>
                    <a:pt x="216" y="159"/>
                  </a:moveTo>
                  <a:cubicBezTo>
                    <a:pt x="202" y="190"/>
                    <a:pt x="174" y="209"/>
                    <a:pt x="142" y="216"/>
                  </a:cubicBezTo>
                  <a:cubicBezTo>
                    <a:pt x="132" y="218"/>
                    <a:pt x="122" y="219"/>
                    <a:pt x="111" y="219"/>
                  </a:cubicBezTo>
                  <a:cubicBezTo>
                    <a:pt x="99" y="219"/>
                    <a:pt x="85" y="218"/>
                    <a:pt x="74" y="213"/>
                  </a:cubicBezTo>
                  <a:cubicBezTo>
                    <a:pt x="75" y="210"/>
                    <a:pt x="76" y="208"/>
                    <a:pt x="77" y="206"/>
                  </a:cubicBezTo>
                  <a:cubicBezTo>
                    <a:pt x="95" y="212"/>
                    <a:pt x="114" y="213"/>
                    <a:pt x="133" y="210"/>
                  </a:cubicBezTo>
                  <a:cubicBezTo>
                    <a:pt x="180" y="201"/>
                    <a:pt x="217" y="160"/>
                    <a:pt x="217" y="112"/>
                  </a:cubicBezTo>
                  <a:cubicBezTo>
                    <a:pt x="217" y="72"/>
                    <a:pt x="192" y="38"/>
                    <a:pt x="157" y="22"/>
                  </a:cubicBezTo>
                  <a:cubicBezTo>
                    <a:pt x="158" y="20"/>
                    <a:pt x="161" y="16"/>
                    <a:pt x="162" y="13"/>
                  </a:cubicBezTo>
                  <a:cubicBezTo>
                    <a:pt x="174" y="20"/>
                    <a:pt x="186" y="27"/>
                    <a:pt x="196" y="37"/>
                  </a:cubicBezTo>
                  <a:cubicBezTo>
                    <a:pt x="206" y="47"/>
                    <a:pt x="213" y="61"/>
                    <a:pt x="218" y="74"/>
                  </a:cubicBezTo>
                  <a:cubicBezTo>
                    <a:pt x="230" y="102"/>
                    <a:pt x="228" y="132"/>
                    <a:pt x="216" y="1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8"/>
            <p:cNvSpPr>
              <a:spLocks noEditPoints="1"/>
            </p:cNvSpPr>
            <p:nvPr/>
          </p:nvSpPr>
          <p:spPr bwMode="auto">
            <a:xfrm>
              <a:off x="1989795" y="120475"/>
              <a:ext cx="304242" cy="344002"/>
            </a:xfrm>
            <a:custGeom>
              <a:avLst/>
              <a:gdLst>
                <a:gd name="T0" fmla="*/ 11 w 144"/>
                <a:gd name="T1" fmla="*/ 123 h 161"/>
                <a:gd name="T2" fmla="*/ 54 w 144"/>
                <a:gd name="T3" fmla="*/ 122 h 161"/>
                <a:gd name="T4" fmla="*/ 64 w 144"/>
                <a:gd name="T5" fmla="*/ 152 h 161"/>
                <a:gd name="T6" fmla="*/ 89 w 144"/>
                <a:gd name="T7" fmla="*/ 149 h 161"/>
                <a:gd name="T8" fmla="*/ 103 w 144"/>
                <a:gd name="T9" fmla="*/ 123 h 161"/>
                <a:gd name="T10" fmla="*/ 143 w 144"/>
                <a:gd name="T11" fmla="*/ 118 h 161"/>
                <a:gd name="T12" fmla="*/ 121 w 144"/>
                <a:gd name="T13" fmla="*/ 85 h 161"/>
                <a:gd name="T14" fmla="*/ 142 w 144"/>
                <a:gd name="T15" fmla="*/ 49 h 161"/>
                <a:gd name="T16" fmla="*/ 97 w 144"/>
                <a:gd name="T17" fmla="*/ 49 h 161"/>
                <a:gd name="T18" fmla="*/ 85 w 144"/>
                <a:gd name="T19" fmla="*/ 16 h 161"/>
                <a:gd name="T20" fmla="*/ 62 w 144"/>
                <a:gd name="T21" fmla="*/ 21 h 161"/>
                <a:gd name="T22" fmla="*/ 40 w 144"/>
                <a:gd name="T23" fmla="*/ 45 h 161"/>
                <a:gd name="T24" fmla="*/ 15 w 144"/>
                <a:gd name="T25" fmla="*/ 69 h 161"/>
                <a:gd name="T26" fmla="*/ 25 w 144"/>
                <a:gd name="T27" fmla="*/ 91 h 161"/>
                <a:gd name="T28" fmla="*/ 92 w 144"/>
                <a:gd name="T29" fmla="*/ 131 h 161"/>
                <a:gd name="T30" fmla="*/ 66 w 144"/>
                <a:gd name="T31" fmla="*/ 149 h 161"/>
                <a:gd name="T32" fmla="*/ 57 w 144"/>
                <a:gd name="T33" fmla="*/ 121 h 161"/>
                <a:gd name="T34" fmla="*/ 95 w 144"/>
                <a:gd name="T35" fmla="*/ 121 h 161"/>
                <a:gd name="T36" fmla="*/ 51 w 144"/>
                <a:gd name="T37" fmla="*/ 85 h 161"/>
                <a:gd name="T38" fmla="*/ 36 w 144"/>
                <a:gd name="T39" fmla="*/ 85 h 161"/>
                <a:gd name="T40" fmla="*/ 51 w 144"/>
                <a:gd name="T41" fmla="*/ 74 h 161"/>
                <a:gd name="T42" fmla="*/ 54 w 144"/>
                <a:gd name="T43" fmla="*/ 85 h 161"/>
                <a:gd name="T44" fmla="*/ 76 w 144"/>
                <a:gd name="T45" fmla="*/ 61 h 161"/>
                <a:gd name="T46" fmla="*/ 97 w 144"/>
                <a:gd name="T47" fmla="*/ 98 h 161"/>
                <a:gd name="T48" fmla="*/ 76 w 144"/>
                <a:gd name="T49" fmla="*/ 110 h 161"/>
                <a:gd name="T50" fmla="*/ 54 w 144"/>
                <a:gd name="T51" fmla="*/ 98 h 161"/>
                <a:gd name="T52" fmla="*/ 54 w 144"/>
                <a:gd name="T53" fmla="*/ 69 h 161"/>
                <a:gd name="T54" fmla="*/ 73 w 144"/>
                <a:gd name="T55" fmla="*/ 59 h 161"/>
                <a:gd name="T56" fmla="*/ 54 w 144"/>
                <a:gd name="T57" fmla="*/ 69 h 161"/>
                <a:gd name="T58" fmla="*/ 95 w 144"/>
                <a:gd name="T59" fmla="*/ 53 h 161"/>
                <a:gd name="T60" fmla="*/ 79 w 144"/>
                <a:gd name="T61" fmla="*/ 59 h 161"/>
                <a:gd name="T62" fmla="*/ 100 w 144"/>
                <a:gd name="T63" fmla="*/ 74 h 161"/>
                <a:gd name="T64" fmla="*/ 100 w 144"/>
                <a:gd name="T65" fmla="*/ 96 h 161"/>
                <a:gd name="T66" fmla="*/ 87 w 144"/>
                <a:gd name="T67" fmla="*/ 107 h 161"/>
                <a:gd name="T68" fmla="*/ 95 w 144"/>
                <a:gd name="T69" fmla="*/ 118 h 161"/>
                <a:gd name="T70" fmla="*/ 87 w 144"/>
                <a:gd name="T71" fmla="*/ 107 h 161"/>
                <a:gd name="T72" fmla="*/ 72 w 144"/>
                <a:gd name="T73" fmla="*/ 111 h 161"/>
                <a:gd name="T74" fmla="*/ 54 w 144"/>
                <a:gd name="T75" fmla="*/ 102 h 161"/>
                <a:gd name="T76" fmla="*/ 140 w 144"/>
                <a:gd name="T77" fmla="*/ 115 h 161"/>
                <a:gd name="T78" fmla="*/ 99 w 144"/>
                <a:gd name="T79" fmla="*/ 119 h 161"/>
                <a:gd name="T80" fmla="*/ 100 w 144"/>
                <a:gd name="T81" fmla="*/ 100 h 161"/>
                <a:gd name="T82" fmla="*/ 126 w 144"/>
                <a:gd name="T83" fmla="*/ 94 h 161"/>
                <a:gd name="T84" fmla="*/ 113 w 144"/>
                <a:gd name="T85" fmla="*/ 48 h 161"/>
                <a:gd name="T86" fmla="*/ 134 w 144"/>
                <a:gd name="T87" fmla="*/ 68 h 161"/>
                <a:gd name="T88" fmla="*/ 100 w 144"/>
                <a:gd name="T89" fmla="*/ 70 h 161"/>
                <a:gd name="T90" fmla="*/ 113 w 144"/>
                <a:gd name="T91" fmla="*/ 48 h 161"/>
                <a:gd name="T92" fmla="*/ 69 w 144"/>
                <a:gd name="T93" fmla="*/ 17 h 161"/>
                <a:gd name="T94" fmla="*/ 95 w 144"/>
                <a:gd name="T95" fmla="*/ 50 h 161"/>
                <a:gd name="T96" fmla="*/ 76 w 144"/>
                <a:gd name="T97" fmla="*/ 58 h 161"/>
                <a:gd name="T98" fmla="*/ 58 w 144"/>
                <a:gd name="T99" fmla="*/ 43 h 161"/>
                <a:gd name="T100" fmla="*/ 12 w 144"/>
                <a:gd name="T101" fmla="*/ 59 h 161"/>
                <a:gd name="T102" fmla="*/ 53 w 144"/>
                <a:gd name="T103" fmla="*/ 52 h 161"/>
                <a:gd name="T104" fmla="*/ 33 w 144"/>
                <a:gd name="T105" fmla="*/ 83 h 161"/>
                <a:gd name="T106" fmla="*/ 51 w 144"/>
                <a:gd name="T107" fmla="*/ 100 h 161"/>
                <a:gd name="T108" fmla="*/ 45 w 144"/>
                <a:gd name="T109" fmla="*/ 121 h 161"/>
                <a:gd name="T110" fmla="*/ 33 w 144"/>
                <a:gd name="T111" fmla="*/ 8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4" h="161">
                  <a:moveTo>
                    <a:pt x="9" y="111"/>
                  </a:moveTo>
                  <a:cubicBezTo>
                    <a:pt x="8" y="115"/>
                    <a:pt x="8" y="119"/>
                    <a:pt x="11" y="123"/>
                  </a:cubicBezTo>
                  <a:cubicBezTo>
                    <a:pt x="14" y="127"/>
                    <a:pt x="21" y="127"/>
                    <a:pt x="26" y="127"/>
                  </a:cubicBezTo>
                  <a:cubicBezTo>
                    <a:pt x="35" y="127"/>
                    <a:pt x="45" y="125"/>
                    <a:pt x="54" y="122"/>
                  </a:cubicBezTo>
                  <a:cubicBezTo>
                    <a:pt x="54" y="123"/>
                    <a:pt x="54" y="124"/>
                    <a:pt x="55" y="125"/>
                  </a:cubicBezTo>
                  <a:cubicBezTo>
                    <a:pt x="56" y="135"/>
                    <a:pt x="59" y="144"/>
                    <a:pt x="64" y="152"/>
                  </a:cubicBezTo>
                  <a:cubicBezTo>
                    <a:pt x="67" y="157"/>
                    <a:pt x="71" y="161"/>
                    <a:pt x="77" y="160"/>
                  </a:cubicBezTo>
                  <a:cubicBezTo>
                    <a:pt x="83" y="160"/>
                    <a:pt x="86" y="154"/>
                    <a:pt x="89" y="149"/>
                  </a:cubicBezTo>
                  <a:cubicBezTo>
                    <a:pt x="93" y="141"/>
                    <a:pt x="96" y="131"/>
                    <a:pt x="97" y="122"/>
                  </a:cubicBezTo>
                  <a:cubicBezTo>
                    <a:pt x="99" y="122"/>
                    <a:pt x="101" y="123"/>
                    <a:pt x="103" y="123"/>
                  </a:cubicBezTo>
                  <a:cubicBezTo>
                    <a:pt x="112" y="126"/>
                    <a:pt x="122" y="128"/>
                    <a:pt x="131" y="127"/>
                  </a:cubicBezTo>
                  <a:cubicBezTo>
                    <a:pt x="136" y="126"/>
                    <a:pt x="142" y="124"/>
                    <a:pt x="143" y="118"/>
                  </a:cubicBezTo>
                  <a:cubicBezTo>
                    <a:pt x="144" y="113"/>
                    <a:pt x="140" y="106"/>
                    <a:pt x="137" y="102"/>
                  </a:cubicBezTo>
                  <a:cubicBezTo>
                    <a:pt x="132" y="96"/>
                    <a:pt x="127" y="90"/>
                    <a:pt x="121" y="85"/>
                  </a:cubicBezTo>
                  <a:cubicBezTo>
                    <a:pt x="128" y="79"/>
                    <a:pt x="135" y="72"/>
                    <a:pt x="140" y="64"/>
                  </a:cubicBezTo>
                  <a:cubicBezTo>
                    <a:pt x="143" y="60"/>
                    <a:pt x="144" y="54"/>
                    <a:pt x="142" y="49"/>
                  </a:cubicBezTo>
                  <a:cubicBezTo>
                    <a:pt x="139" y="44"/>
                    <a:pt x="131" y="43"/>
                    <a:pt x="126" y="43"/>
                  </a:cubicBezTo>
                  <a:cubicBezTo>
                    <a:pt x="116" y="43"/>
                    <a:pt x="106" y="46"/>
                    <a:pt x="97" y="49"/>
                  </a:cubicBezTo>
                  <a:cubicBezTo>
                    <a:pt x="97" y="46"/>
                    <a:pt x="96" y="43"/>
                    <a:pt x="95" y="40"/>
                  </a:cubicBezTo>
                  <a:cubicBezTo>
                    <a:pt x="94" y="31"/>
                    <a:pt x="91" y="22"/>
                    <a:pt x="85" y="16"/>
                  </a:cubicBezTo>
                  <a:cubicBezTo>
                    <a:pt x="82" y="12"/>
                    <a:pt x="78" y="9"/>
                    <a:pt x="74" y="10"/>
                  </a:cubicBezTo>
                  <a:cubicBezTo>
                    <a:pt x="68" y="11"/>
                    <a:pt x="65" y="17"/>
                    <a:pt x="62" y="21"/>
                  </a:cubicBezTo>
                  <a:cubicBezTo>
                    <a:pt x="58" y="30"/>
                    <a:pt x="55" y="39"/>
                    <a:pt x="54" y="49"/>
                  </a:cubicBezTo>
                  <a:cubicBezTo>
                    <a:pt x="49" y="47"/>
                    <a:pt x="45" y="46"/>
                    <a:pt x="40" y="45"/>
                  </a:cubicBezTo>
                  <a:cubicBezTo>
                    <a:pt x="33" y="43"/>
                    <a:pt x="24" y="42"/>
                    <a:pt x="16" y="45"/>
                  </a:cubicBezTo>
                  <a:cubicBezTo>
                    <a:pt x="4" y="49"/>
                    <a:pt x="9" y="62"/>
                    <a:pt x="15" y="69"/>
                  </a:cubicBezTo>
                  <a:cubicBezTo>
                    <a:pt x="19" y="75"/>
                    <a:pt x="25" y="80"/>
                    <a:pt x="31" y="85"/>
                  </a:cubicBezTo>
                  <a:cubicBezTo>
                    <a:pt x="29" y="87"/>
                    <a:pt x="27" y="89"/>
                    <a:pt x="25" y="91"/>
                  </a:cubicBezTo>
                  <a:cubicBezTo>
                    <a:pt x="18" y="96"/>
                    <a:pt x="13" y="103"/>
                    <a:pt x="9" y="111"/>
                  </a:cubicBezTo>
                  <a:close/>
                  <a:moveTo>
                    <a:pt x="92" y="131"/>
                  </a:moveTo>
                  <a:cubicBezTo>
                    <a:pt x="90" y="140"/>
                    <a:pt x="87" y="150"/>
                    <a:pt x="81" y="156"/>
                  </a:cubicBezTo>
                  <a:cubicBezTo>
                    <a:pt x="75" y="161"/>
                    <a:pt x="69" y="155"/>
                    <a:pt x="66" y="149"/>
                  </a:cubicBezTo>
                  <a:cubicBezTo>
                    <a:pt x="61" y="142"/>
                    <a:pt x="59" y="132"/>
                    <a:pt x="57" y="123"/>
                  </a:cubicBezTo>
                  <a:cubicBezTo>
                    <a:pt x="57" y="122"/>
                    <a:pt x="57" y="122"/>
                    <a:pt x="57" y="121"/>
                  </a:cubicBezTo>
                  <a:cubicBezTo>
                    <a:pt x="63" y="119"/>
                    <a:pt x="70" y="116"/>
                    <a:pt x="76" y="113"/>
                  </a:cubicBezTo>
                  <a:cubicBezTo>
                    <a:pt x="82" y="116"/>
                    <a:pt x="88" y="118"/>
                    <a:pt x="95" y="121"/>
                  </a:cubicBezTo>
                  <a:cubicBezTo>
                    <a:pt x="94" y="124"/>
                    <a:pt x="93" y="128"/>
                    <a:pt x="92" y="131"/>
                  </a:cubicBezTo>
                  <a:close/>
                  <a:moveTo>
                    <a:pt x="51" y="85"/>
                  </a:moveTo>
                  <a:cubicBezTo>
                    <a:pt x="51" y="89"/>
                    <a:pt x="51" y="93"/>
                    <a:pt x="51" y="96"/>
                  </a:cubicBezTo>
                  <a:cubicBezTo>
                    <a:pt x="46" y="93"/>
                    <a:pt x="41" y="89"/>
                    <a:pt x="36" y="85"/>
                  </a:cubicBezTo>
                  <a:cubicBezTo>
                    <a:pt x="36" y="85"/>
                    <a:pt x="37" y="84"/>
                    <a:pt x="37" y="84"/>
                  </a:cubicBezTo>
                  <a:cubicBezTo>
                    <a:pt x="42" y="81"/>
                    <a:pt x="46" y="77"/>
                    <a:pt x="51" y="74"/>
                  </a:cubicBezTo>
                  <a:cubicBezTo>
                    <a:pt x="51" y="78"/>
                    <a:pt x="51" y="82"/>
                    <a:pt x="51" y="85"/>
                  </a:cubicBezTo>
                  <a:close/>
                  <a:moveTo>
                    <a:pt x="54" y="85"/>
                  </a:moveTo>
                  <a:cubicBezTo>
                    <a:pt x="54" y="81"/>
                    <a:pt x="54" y="77"/>
                    <a:pt x="54" y="72"/>
                  </a:cubicBezTo>
                  <a:cubicBezTo>
                    <a:pt x="61" y="68"/>
                    <a:pt x="68" y="64"/>
                    <a:pt x="76" y="61"/>
                  </a:cubicBezTo>
                  <a:cubicBezTo>
                    <a:pt x="83" y="64"/>
                    <a:pt x="90" y="68"/>
                    <a:pt x="97" y="72"/>
                  </a:cubicBezTo>
                  <a:cubicBezTo>
                    <a:pt x="98" y="81"/>
                    <a:pt x="98" y="89"/>
                    <a:pt x="97" y="98"/>
                  </a:cubicBezTo>
                  <a:cubicBezTo>
                    <a:pt x="94" y="100"/>
                    <a:pt x="90" y="102"/>
                    <a:pt x="86" y="105"/>
                  </a:cubicBezTo>
                  <a:cubicBezTo>
                    <a:pt x="83" y="106"/>
                    <a:pt x="79" y="108"/>
                    <a:pt x="76" y="110"/>
                  </a:cubicBezTo>
                  <a:cubicBezTo>
                    <a:pt x="72" y="108"/>
                    <a:pt x="69" y="106"/>
                    <a:pt x="65" y="105"/>
                  </a:cubicBezTo>
                  <a:cubicBezTo>
                    <a:pt x="62" y="102"/>
                    <a:pt x="58" y="100"/>
                    <a:pt x="54" y="98"/>
                  </a:cubicBezTo>
                  <a:cubicBezTo>
                    <a:pt x="54" y="94"/>
                    <a:pt x="54" y="90"/>
                    <a:pt x="54" y="85"/>
                  </a:cubicBezTo>
                  <a:close/>
                  <a:moveTo>
                    <a:pt x="54" y="69"/>
                  </a:moveTo>
                  <a:cubicBezTo>
                    <a:pt x="55" y="63"/>
                    <a:pt x="55" y="58"/>
                    <a:pt x="56" y="53"/>
                  </a:cubicBezTo>
                  <a:cubicBezTo>
                    <a:pt x="62" y="55"/>
                    <a:pt x="67" y="57"/>
                    <a:pt x="73" y="59"/>
                  </a:cubicBezTo>
                  <a:cubicBezTo>
                    <a:pt x="66" y="62"/>
                    <a:pt x="60" y="65"/>
                    <a:pt x="55" y="69"/>
                  </a:cubicBezTo>
                  <a:cubicBezTo>
                    <a:pt x="55" y="69"/>
                    <a:pt x="55" y="69"/>
                    <a:pt x="54" y="69"/>
                  </a:cubicBezTo>
                  <a:close/>
                  <a:moveTo>
                    <a:pt x="79" y="59"/>
                  </a:moveTo>
                  <a:cubicBezTo>
                    <a:pt x="84" y="57"/>
                    <a:pt x="90" y="54"/>
                    <a:pt x="95" y="53"/>
                  </a:cubicBezTo>
                  <a:cubicBezTo>
                    <a:pt x="96" y="58"/>
                    <a:pt x="97" y="63"/>
                    <a:pt x="97" y="69"/>
                  </a:cubicBezTo>
                  <a:cubicBezTo>
                    <a:pt x="91" y="65"/>
                    <a:pt x="85" y="62"/>
                    <a:pt x="79" y="59"/>
                  </a:cubicBezTo>
                  <a:close/>
                  <a:moveTo>
                    <a:pt x="100" y="78"/>
                  </a:moveTo>
                  <a:cubicBezTo>
                    <a:pt x="100" y="77"/>
                    <a:pt x="100" y="75"/>
                    <a:pt x="100" y="74"/>
                  </a:cubicBezTo>
                  <a:cubicBezTo>
                    <a:pt x="106" y="78"/>
                    <a:pt x="111" y="81"/>
                    <a:pt x="116" y="85"/>
                  </a:cubicBezTo>
                  <a:cubicBezTo>
                    <a:pt x="111" y="89"/>
                    <a:pt x="106" y="93"/>
                    <a:pt x="100" y="96"/>
                  </a:cubicBezTo>
                  <a:cubicBezTo>
                    <a:pt x="100" y="90"/>
                    <a:pt x="100" y="84"/>
                    <a:pt x="100" y="78"/>
                  </a:cubicBezTo>
                  <a:close/>
                  <a:moveTo>
                    <a:pt x="87" y="107"/>
                  </a:moveTo>
                  <a:cubicBezTo>
                    <a:pt x="91" y="105"/>
                    <a:pt x="94" y="103"/>
                    <a:pt x="97" y="101"/>
                  </a:cubicBezTo>
                  <a:cubicBezTo>
                    <a:pt x="97" y="107"/>
                    <a:pt x="96" y="112"/>
                    <a:pt x="95" y="118"/>
                  </a:cubicBezTo>
                  <a:cubicBezTo>
                    <a:pt x="90" y="116"/>
                    <a:pt x="84" y="114"/>
                    <a:pt x="79" y="111"/>
                  </a:cubicBezTo>
                  <a:cubicBezTo>
                    <a:pt x="82" y="110"/>
                    <a:pt x="85" y="108"/>
                    <a:pt x="87" y="107"/>
                  </a:cubicBezTo>
                  <a:close/>
                  <a:moveTo>
                    <a:pt x="64" y="107"/>
                  </a:moveTo>
                  <a:cubicBezTo>
                    <a:pt x="67" y="108"/>
                    <a:pt x="69" y="110"/>
                    <a:pt x="72" y="111"/>
                  </a:cubicBezTo>
                  <a:cubicBezTo>
                    <a:pt x="67" y="114"/>
                    <a:pt x="62" y="116"/>
                    <a:pt x="56" y="118"/>
                  </a:cubicBezTo>
                  <a:cubicBezTo>
                    <a:pt x="55" y="112"/>
                    <a:pt x="55" y="107"/>
                    <a:pt x="54" y="102"/>
                  </a:cubicBezTo>
                  <a:cubicBezTo>
                    <a:pt x="58" y="104"/>
                    <a:pt x="61" y="105"/>
                    <a:pt x="64" y="107"/>
                  </a:cubicBezTo>
                  <a:close/>
                  <a:moveTo>
                    <a:pt x="140" y="115"/>
                  </a:moveTo>
                  <a:cubicBezTo>
                    <a:pt x="142" y="123"/>
                    <a:pt x="131" y="124"/>
                    <a:pt x="126" y="124"/>
                  </a:cubicBezTo>
                  <a:cubicBezTo>
                    <a:pt x="117" y="124"/>
                    <a:pt x="107" y="122"/>
                    <a:pt x="99" y="119"/>
                  </a:cubicBezTo>
                  <a:cubicBezTo>
                    <a:pt x="99" y="119"/>
                    <a:pt x="98" y="119"/>
                    <a:pt x="98" y="119"/>
                  </a:cubicBezTo>
                  <a:cubicBezTo>
                    <a:pt x="99" y="112"/>
                    <a:pt x="100" y="106"/>
                    <a:pt x="100" y="100"/>
                  </a:cubicBezTo>
                  <a:cubicBezTo>
                    <a:pt x="106" y="96"/>
                    <a:pt x="112" y="92"/>
                    <a:pt x="118" y="87"/>
                  </a:cubicBezTo>
                  <a:cubicBezTo>
                    <a:pt x="121" y="89"/>
                    <a:pt x="123" y="92"/>
                    <a:pt x="126" y="94"/>
                  </a:cubicBezTo>
                  <a:cubicBezTo>
                    <a:pt x="132" y="99"/>
                    <a:pt x="139" y="107"/>
                    <a:pt x="140" y="115"/>
                  </a:cubicBezTo>
                  <a:close/>
                  <a:moveTo>
                    <a:pt x="113" y="48"/>
                  </a:moveTo>
                  <a:cubicBezTo>
                    <a:pt x="120" y="46"/>
                    <a:pt x="132" y="44"/>
                    <a:pt x="138" y="49"/>
                  </a:cubicBezTo>
                  <a:cubicBezTo>
                    <a:pt x="144" y="54"/>
                    <a:pt x="137" y="64"/>
                    <a:pt x="134" y="68"/>
                  </a:cubicBezTo>
                  <a:cubicBezTo>
                    <a:pt x="129" y="74"/>
                    <a:pt x="124" y="79"/>
                    <a:pt x="119" y="83"/>
                  </a:cubicBezTo>
                  <a:cubicBezTo>
                    <a:pt x="113" y="79"/>
                    <a:pt x="106" y="74"/>
                    <a:pt x="100" y="70"/>
                  </a:cubicBezTo>
                  <a:cubicBezTo>
                    <a:pt x="100" y="64"/>
                    <a:pt x="99" y="58"/>
                    <a:pt x="98" y="52"/>
                  </a:cubicBezTo>
                  <a:cubicBezTo>
                    <a:pt x="103" y="50"/>
                    <a:pt x="108" y="49"/>
                    <a:pt x="113" y="48"/>
                  </a:cubicBezTo>
                  <a:close/>
                  <a:moveTo>
                    <a:pt x="58" y="43"/>
                  </a:moveTo>
                  <a:cubicBezTo>
                    <a:pt x="60" y="34"/>
                    <a:pt x="63" y="24"/>
                    <a:pt x="69" y="17"/>
                  </a:cubicBezTo>
                  <a:cubicBezTo>
                    <a:pt x="83" y="0"/>
                    <a:pt x="93" y="40"/>
                    <a:pt x="94" y="47"/>
                  </a:cubicBezTo>
                  <a:cubicBezTo>
                    <a:pt x="94" y="48"/>
                    <a:pt x="94" y="49"/>
                    <a:pt x="95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87" y="52"/>
                    <a:pt x="81" y="55"/>
                    <a:pt x="76" y="58"/>
                  </a:cubicBezTo>
                  <a:cubicBezTo>
                    <a:pt x="69" y="55"/>
                    <a:pt x="63" y="52"/>
                    <a:pt x="57" y="50"/>
                  </a:cubicBezTo>
                  <a:cubicBezTo>
                    <a:pt x="57" y="48"/>
                    <a:pt x="58" y="45"/>
                    <a:pt x="58" y="43"/>
                  </a:cubicBezTo>
                  <a:close/>
                  <a:moveTo>
                    <a:pt x="31" y="81"/>
                  </a:moveTo>
                  <a:cubicBezTo>
                    <a:pt x="24" y="75"/>
                    <a:pt x="16" y="68"/>
                    <a:pt x="12" y="59"/>
                  </a:cubicBezTo>
                  <a:cubicBezTo>
                    <a:pt x="4" y="38"/>
                    <a:pt x="45" y="49"/>
                    <a:pt x="52" y="51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2" y="58"/>
                    <a:pt x="52" y="64"/>
                    <a:pt x="51" y="71"/>
                  </a:cubicBezTo>
                  <a:cubicBezTo>
                    <a:pt x="45" y="75"/>
                    <a:pt x="39" y="79"/>
                    <a:pt x="33" y="83"/>
                  </a:cubicBezTo>
                  <a:cubicBezTo>
                    <a:pt x="32" y="83"/>
                    <a:pt x="32" y="82"/>
                    <a:pt x="31" y="81"/>
                  </a:cubicBezTo>
                  <a:close/>
                  <a:moveTo>
                    <a:pt x="51" y="100"/>
                  </a:moveTo>
                  <a:cubicBezTo>
                    <a:pt x="52" y="106"/>
                    <a:pt x="52" y="112"/>
                    <a:pt x="53" y="119"/>
                  </a:cubicBezTo>
                  <a:cubicBezTo>
                    <a:pt x="51" y="120"/>
                    <a:pt x="48" y="120"/>
                    <a:pt x="45" y="121"/>
                  </a:cubicBezTo>
                  <a:cubicBezTo>
                    <a:pt x="36" y="124"/>
                    <a:pt x="26" y="126"/>
                    <a:pt x="17" y="123"/>
                  </a:cubicBezTo>
                  <a:cubicBezTo>
                    <a:pt x="0" y="118"/>
                    <a:pt x="23" y="96"/>
                    <a:pt x="33" y="87"/>
                  </a:cubicBezTo>
                  <a:cubicBezTo>
                    <a:pt x="39" y="92"/>
                    <a:pt x="45" y="96"/>
                    <a:pt x="51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9"/>
            <p:cNvSpPr>
              <a:spLocks noEditPoints="1"/>
            </p:cNvSpPr>
            <p:nvPr/>
          </p:nvSpPr>
          <p:spPr bwMode="auto">
            <a:xfrm>
              <a:off x="2064250" y="1613063"/>
              <a:ext cx="430482" cy="484894"/>
            </a:xfrm>
            <a:custGeom>
              <a:avLst/>
              <a:gdLst>
                <a:gd name="T0" fmla="*/ 11 w 144"/>
                <a:gd name="T1" fmla="*/ 122 h 161"/>
                <a:gd name="T2" fmla="*/ 54 w 144"/>
                <a:gd name="T3" fmla="*/ 122 h 161"/>
                <a:gd name="T4" fmla="*/ 64 w 144"/>
                <a:gd name="T5" fmla="*/ 152 h 161"/>
                <a:gd name="T6" fmla="*/ 89 w 144"/>
                <a:gd name="T7" fmla="*/ 149 h 161"/>
                <a:gd name="T8" fmla="*/ 102 w 144"/>
                <a:gd name="T9" fmla="*/ 123 h 161"/>
                <a:gd name="T10" fmla="*/ 143 w 144"/>
                <a:gd name="T11" fmla="*/ 118 h 161"/>
                <a:gd name="T12" fmla="*/ 121 w 144"/>
                <a:gd name="T13" fmla="*/ 85 h 161"/>
                <a:gd name="T14" fmla="*/ 142 w 144"/>
                <a:gd name="T15" fmla="*/ 49 h 161"/>
                <a:gd name="T16" fmla="*/ 97 w 144"/>
                <a:gd name="T17" fmla="*/ 48 h 161"/>
                <a:gd name="T18" fmla="*/ 85 w 144"/>
                <a:gd name="T19" fmla="*/ 15 h 161"/>
                <a:gd name="T20" fmla="*/ 62 w 144"/>
                <a:gd name="T21" fmla="*/ 21 h 161"/>
                <a:gd name="T22" fmla="*/ 40 w 144"/>
                <a:gd name="T23" fmla="*/ 45 h 161"/>
                <a:gd name="T24" fmla="*/ 15 w 144"/>
                <a:gd name="T25" fmla="*/ 68 h 161"/>
                <a:gd name="T26" fmla="*/ 24 w 144"/>
                <a:gd name="T27" fmla="*/ 90 h 161"/>
                <a:gd name="T28" fmla="*/ 92 w 144"/>
                <a:gd name="T29" fmla="*/ 131 h 161"/>
                <a:gd name="T30" fmla="*/ 66 w 144"/>
                <a:gd name="T31" fmla="*/ 149 h 161"/>
                <a:gd name="T32" fmla="*/ 57 w 144"/>
                <a:gd name="T33" fmla="*/ 121 h 161"/>
                <a:gd name="T34" fmla="*/ 95 w 144"/>
                <a:gd name="T35" fmla="*/ 120 h 161"/>
                <a:gd name="T36" fmla="*/ 51 w 144"/>
                <a:gd name="T37" fmla="*/ 85 h 161"/>
                <a:gd name="T38" fmla="*/ 36 w 144"/>
                <a:gd name="T39" fmla="*/ 85 h 161"/>
                <a:gd name="T40" fmla="*/ 51 w 144"/>
                <a:gd name="T41" fmla="*/ 74 h 161"/>
                <a:gd name="T42" fmla="*/ 54 w 144"/>
                <a:gd name="T43" fmla="*/ 85 h 161"/>
                <a:gd name="T44" fmla="*/ 76 w 144"/>
                <a:gd name="T45" fmla="*/ 60 h 161"/>
                <a:gd name="T46" fmla="*/ 97 w 144"/>
                <a:gd name="T47" fmla="*/ 98 h 161"/>
                <a:gd name="T48" fmla="*/ 76 w 144"/>
                <a:gd name="T49" fmla="*/ 109 h 161"/>
                <a:gd name="T50" fmla="*/ 54 w 144"/>
                <a:gd name="T51" fmla="*/ 98 h 161"/>
                <a:gd name="T52" fmla="*/ 54 w 144"/>
                <a:gd name="T53" fmla="*/ 68 h 161"/>
                <a:gd name="T54" fmla="*/ 72 w 144"/>
                <a:gd name="T55" fmla="*/ 59 h 161"/>
                <a:gd name="T56" fmla="*/ 54 w 144"/>
                <a:gd name="T57" fmla="*/ 68 h 161"/>
                <a:gd name="T58" fmla="*/ 95 w 144"/>
                <a:gd name="T59" fmla="*/ 52 h 161"/>
                <a:gd name="T60" fmla="*/ 79 w 144"/>
                <a:gd name="T61" fmla="*/ 59 h 161"/>
                <a:gd name="T62" fmla="*/ 100 w 144"/>
                <a:gd name="T63" fmla="*/ 74 h 161"/>
                <a:gd name="T64" fmla="*/ 100 w 144"/>
                <a:gd name="T65" fmla="*/ 96 h 161"/>
                <a:gd name="T66" fmla="*/ 87 w 144"/>
                <a:gd name="T67" fmla="*/ 107 h 161"/>
                <a:gd name="T68" fmla="*/ 95 w 144"/>
                <a:gd name="T69" fmla="*/ 117 h 161"/>
                <a:gd name="T70" fmla="*/ 87 w 144"/>
                <a:gd name="T71" fmla="*/ 107 h 161"/>
                <a:gd name="T72" fmla="*/ 72 w 144"/>
                <a:gd name="T73" fmla="*/ 111 h 161"/>
                <a:gd name="T74" fmla="*/ 54 w 144"/>
                <a:gd name="T75" fmla="*/ 101 h 161"/>
                <a:gd name="T76" fmla="*/ 140 w 144"/>
                <a:gd name="T77" fmla="*/ 114 h 161"/>
                <a:gd name="T78" fmla="*/ 99 w 144"/>
                <a:gd name="T79" fmla="*/ 119 h 161"/>
                <a:gd name="T80" fmla="*/ 100 w 144"/>
                <a:gd name="T81" fmla="*/ 99 h 161"/>
                <a:gd name="T82" fmla="*/ 126 w 144"/>
                <a:gd name="T83" fmla="*/ 93 h 161"/>
                <a:gd name="T84" fmla="*/ 113 w 144"/>
                <a:gd name="T85" fmla="*/ 47 h 161"/>
                <a:gd name="T86" fmla="*/ 134 w 144"/>
                <a:gd name="T87" fmla="*/ 67 h 161"/>
                <a:gd name="T88" fmla="*/ 100 w 144"/>
                <a:gd name="T89" fmla="*/ 70 h 161"/>
                <a:gd name="T90" fmla="*/ 113 w 144"/>
                <a:gd name="T91" fmla="*/ 47 h 161"/>
                <a:gd name="T92" fmla="*/ 69 w 144"/>
                <a:gd name="T93" fmla="*/ 16 h 161"/>
                <a:gd name="T94" fmla="*/ 95 w 144"/>
                <a:gd name="T95" fmla="*/ 49 h 161"/>
                <a:gd name="T96" fmla="*/ 76 w 144"/>
                <a:gd name="T97" fmla="*/ 57 h 161"/>
                <a:gd name="T98" fmla="*/ 58 w 144"/>
                <a:gd name="T99" fmla="*/ 43 h 161"/>
                <a:gd name="T100" fmla="*/ 12 w 144"/>
                <a:gd name="T101" fmla="*/ 59 h 161"/>
                <a:gd name="T102" fmla="*/ 53 w 144"/>
                <a:gd name="T103" fmla="*/ 51 h 161"/>
                <a:gd name="T104" fmla="*/ 33 w 144"/>
                <a:gd name="T105" fmla="*/ 83 h 161"/>
                <a:gd name="T106" fmla="*/ 51 w 144"/>
                <a:gd name="T107" fmla="*/ 99 h 161"/>
                <a:gd name="T108" fmla="*/ 45 w 144"/>
                <a:gd name="T109" fmla="*/ 121 h 161"/>
                <a:gd name="T110" fmla="*/ 33 w 144"/>
                <a:gd name="T111" fmla="*/ 8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4" h="161">
                  <a:moveTo>
                    <a:pt x="9" y="110"/>
                  </a:moveTo>
                  <a:cubicBezTo>
                    <a:pt x="8" y="114"/>
                    <a:pt x="8" y="119"/>
                    <a:pt x="11" y="122"/>
                  </a:cubicBezTo>
                  <a:cubicBezTo>
                    <a:pt x="14" y="126"/>
                    <a:pt x="21" y="127"/>
                    <a:pt x="26" y="127"/>
                  </a:cubicBezTo>
                  <a:cubicBezTo>
                    <a:pt x="35" y="127"/>
                    <a:pt x="45" y="125"/>
                    <a:pt x="54" y="122"/>
                  </a:cubicBezTo>
                  <a:cubicBezTo>
                    <a:pt x="54" y="123"/>
                    <a:pt x="54" y="124"/>
                    <a:pt x="55" y="125"/>
                  </a:cubicBezTo>
                  <a:cubicBezTo>
                    <a:pt x="56" y="134"/>
                    <a:pt x="59" y="144"/>
                    <a:pt x="64" y="152"/>
                  </a:cubicBezTo>
                  <a:cubicBezTo>
                    <a:pt x="67" y="156"/>
                    <a:pt x="71" y="161"/>
                    <a:pt x="77" y="160"/>
                  </a:cubicBezTo>
                  <a:cubicBezTo>
                    <a:pt x="83" y="159"/>
                    <a:pt x="86" y="153"/>
                    <a:pt x="89" y="149"/>
                  </a:cubicBezTo>
                  <a:cubicBezTo>
                    <a:pt x="93" y="140"/>
                    <a:pt x="96" y="131"/>
                    <a:pt x="97" y="121"/>
                  </a:cubicBezTo>
                  <a:cubicBezTo>
                    <a:pt x="99" y="122"/>
                    <a:pt x="101" y="122"/>
                    <a:pt x="102" y="123"/>
                  </a:cubicBezTo>
                  <a:cubicBezTo>
                    <a:pt x="112" y="125"/>
                    <a:pt x="122" y="128"/>
                    <a:pt x="131" y="126"/>
                  </a:cubicBezTo>
                  <a:cubicBezTo>
                    <a:pt x="136" y="126"/>
                    <a:pt x="141" y="123"/>
                    <a:pt x="143" y="118"/>
                  </a:cubicBezTo>
                  <a:cubicBezTo>
                    <a:pt x="144" y="112"/>
                    <a:pt x="140" y="106"/>
                    <a:pt x="137" y="101"/>
                  </a:cubicBezTo>
                  <a:cubicBezTo>
                    <a:pt x="132" y="95"/>
                    <a:pt x="127" y="90"/>
                    <a:pt x="121" y="85"/>
                  </a:cubicBezTo>
                  <a:cubicBezTo>
                    <a:pt x="128" y="79"/>
                    <a:pt x="135" y="72"/>
                    <a:pt x="140" y="64"/>
                  </a:cubicBezTo>
                  <a:cubicBezTo>
                    <a:pt x="142" y="59"/>
                    <a:pt x="144" y="53"/>
                    <a:pt x="142" y="49"/>
                  </a:cubicBezTo>
                  <a:cubicBezTo>
                    <a:pt x="138" y="43"/>
                    <a:pt x="131" y="43"/>
                    <a:pt x="125" y="43"/>
                  </a:cubicBezTo>
                  <a:cubicBezTo>
                    <a:pt x="116" y="43"/>
                    <a:pt x="106" y="45"/>
                    <a:pt x="97" y="48"/>
                  </a:cubicBezTo>
                  <a:cubicBezTo>
                    <a:pt x="97" y="45"/>
                    <a:pt x="96" y="42"/>
                    <a:pt x="95" y="39"/>
                  </a:cubicBezTo>
                  <a:cubicBezTo>
                    <a:pt x="93" y="31"/>
                    <a:pt x="91" y="22"/>
                    <a:pt x="85" y="15"/>
                  </a:cubicBezTo>
                  <a:cubicBezTo>
                    <a:pt x="82" y="12"/>
                    <a:pt x="78" y="9"/>
                    <a:pt x="73" y="10"/>
                  </a:cubicBezTo>
                  <a:cubicBezTo>
                    <a:pt x="68" y="11"/>
                    <a:pt x="65" y="17"/>
                    <a:pt x="62" y="21"/>
                  </a:cubicBezTo>
                  <a:cubicBezTo>
                    <a:pt x="58" y="29"/>
                    <a:pt x="55" y="39"/>
                    <a:pt x="53" y="48"/>
                  </a:cubicBezTo>
                  <a:cubicBezTo>
                    <a:pt x="49" y="47"/>
                    <a:pt x="45" y="46"/>
                    <a:pt x="40" y="45"/>
                  </a:cubicBezTo>
                  <a:cubicBezTo>
                    <a:pt x="33" y="43"/>
                    <a:pt x="23" y="42"/>
                    <a:pt x="16" y="44"/>
                  </a:cubicBezTo>
                  <a:cubicBezTo>
                    <a:pt x="4" y="48"/>
                    <a:pt x="9" y="61"/>
                    <a:pt x="15" y="68"/>
                  </a:cubicBezTo>
                  <a:cubicBezTo>
                    <a:pt x="19" y="75"/>
                    <a:pt x="25" y="80"/>
                    <a:pt x="31" y="85"/>
                  </a:cubicBezTo>
                  <a:cubicBezTo>
                    <a:pt x="29" y="87"/>
                    <a:pt x="26" y="89"/>
                    <a:pt x="24" y="90"/>
                  </a:cubicBezTo>
                  <a:cubicBezTo>
                    <a:pt x="18" y="96"/>
                    <a:pt x="12" y="102"/>
                    <a:pt x="9" y="110"/>
                  </a:cubicBezTo>
                  <a:close/>
                  <a:moveTo>
                    <a:pt x="92" y="131"/>
                  </a:moveTo>
                  <a:cubicBezTo>
                    <a:pt x="90" y="139"/>
                    <a:pt x="87" y="149"/>
                    <a:pt x="81" y="155"/>
                  </a:cubicBezTo>
                  <a:cubicBezTo>
                    <a:pt x="75" y="160"/>
                    <a:pt x="69" y="154"/>
                    <a:pt x="66" y="149"/>
                  </a:cubicBezTo>
                  <a:cubicBezTo>
                    <a:pt x="61" y="141"/>
                    <a:pt x="59" y="132"/>
                    <a:pt x="57" y="123"/>
                  </a:cubicBezTo>
                  <a:cubicBezTo>
                    <a:pt x="57" y="122"/>
                    <a:pt x="57" y="121"/>
                    <a:pt x="57" y="121"/>
                  </a:cubicBezTo>
                  <a:cubicBezTo>
                    <a:pt x="63" y="118"/>
                    <a:pt x="70" y="115"/>
                    <a:pt x="76" y="113"/>
                  </a:cubicBezTo>
                  <a:cubicBezTo>
                    <a:pt x="82" y="115"/>
                    <a:pt x="88" y="118"/>
                    <a:pt x="95" y="120"/>
                  </a:cubicBezTo>
                  <a:cubicBezTo>
                    <a:pt x="94" y="124"/>
                    <a:pt x="93" y="127"/>
                    <a:pt x="92" y="131"/>
                  </a:cubicBezTo>
                  <a:close/>
                  <a:moveTo>
                    <a:pt x="51" y="85"/>
                  </a:moveTo>
                  <a:cubicBezTo>
                    <a:pt x="51" y="88"/>
                    <a:pt x="51" y="92"/>
                    <a:pt x="51" y="96"/>
                  </a:cubicBezTo>
                  <a:cubicBezTo>
                    <a:pt x="46" y="92"/>
                    <a:pt x="41" y="89"/>
                    <a:pt x="36" y="85"/>
                  </a:cubicBezTo>
                  <a:cubicBezTo>
                    <a:pt x="36" y="84"/>
                    <a:pt x="37" y="84"/>
                    <a:pt x="37" y="84"/>
                  </a:cubicBezTo>
                  <a:cubicBezTo>
                    <a:pt x="42" y="80"/>
                    <a:pt x="46" y="77"/>
                    <a:pt x="51" y="74"/>
                  </a:cubicBezTo>
                  <a:cubicBezTo>
                    <a:pt x="51" y="77"/>
                    <a:pt x="51" y="81"/>
                    <a:pt x="51" y="85"/>
                  </a:cubicBezTo>
                  <a:close/>
                  <a:moveTo>
                    <a:pt x="54" y="85"/>
                  </a:moveTo>
                  <a:cubicBezTo>
                    <a:pt x="54" y="80"/>
                    <a:pt x="54" y="76"/>
                    <a:pt x="54" y="72"/>
                  </a:cubicBezTo>
                  <a:cubicBezTo>
                    <a:pt x="61" y="67"/>
                    <a:pt x="68" y="64"/>
                    <a:pt x="76" y="60"/>
                  </a:cubicBezTo>
                  <a:cubicBezTo>
                    <a:pt x="83" y="64"/>
                    <a:pt x="90" y="67"/>
                    <a:pt x="97" y="72"/>
                  </a:cubicBezTo>
                  <a:cubicBezTo>
                    <a:pt x="98" y="80"/>
                    <a:pt x="98" y="89"/>
                    <a:pt x="97" y="98"/>
                  </a:cubicBezTo>
                  <a:cubicBezTo>
                    <a:pt x="94" y="100"/>
                    <a:pt x="90" y="102"/>
                    <a:pt x="86" y="104"/>
                  </a:cubicBezTo>
                  <a:cubicBezTo>
                    <a:pt x="82" y="106"/>
                    <a:pt x="79" y="108"/>
                    <a:pt x="76" y="109"/>
                  </a:cubicBezTo>
                  <a:cubicBezTo>
                    <a:pt x="72" y="108"/>
                    <a:pt x="69" y="106"/>
                    <a:pt x="65" y="104"/>
                  </a:cubicBezTo>
                  <a:cubicBezTo>
                    <a:pt x="62" y="102"/>
                    <a:pt x="58" y="100"/>
                    <a:pt x="54" y="98"/>
                  </a:cubicBezTo>
                  <a:cubicBezTo>
                    <a:pt x="54" y="93"/>
                    <a:pt x="54" y="89"/>
                    <a:pt x="54" y="85"/>
                  </a:cubicBezTo>
                  <a:close/>
                  <a:moveTo>
                    <a:pt x="54" y="68"/>
                  </a:moveTo>
                  <a:cubicBezTo>
                    <a:pt x="55" y="63"/>
                    <a:pt x="55" y="58"/>
                    <a:pt x="56" y="52"/>
                  </a:cubicBezTo>
                  <a:cubicBezTo>
                    <a:pt x="62" y="54"/>
                    <a:pt x="67" y="56"/>
                    <a:pt x="72" y="59"/>
                  </a:cubicBezTo>
                  <a:cubicBezTo>
                    <a:pt x="66" y="62"/>
                    <a:pt x="60" y="65"/>
                    <a:pt x="55" y="68"/>
                  </a:cubicBezTo>
                  <a:cubicBezTo>
                    <a:pt x="55" y="68"/>
                    <a:pt x="54" y="68"/>
                    <a:pt x="54" y="68"/>
                  </a:cubicBezTo>
                  <a:close/>
                  <a:moveTo>
                    <a:pt x="79" y="59"/>
                  </a:moveTo>
                  <a:cubicBezTo>
                    <a:pt x="84" y="56"/>
                    <a:pt x="89" y="54"/>
                    <a:pt x="95" y="52"/>
                  </a:cubicBezTo>
                  <a:cubicBezTo>
                    <a:pt x="96" y="57"/>
                    <a:pt x="97" y="63"/>
                    <a:pt x="97" y="68"/>
                  </a:cubicBezTo>
                  <a:cubicBezTo>
                    <a:pt x="91" y="65"/>
                    <a:pt x="85" y="62"/>
                    <a:pt x="79" y="59"/>
                  </a:cubicBezTo>
                  <a:close/>
                  <a:moveTo>
                    <a:pt x="100" y="78"/>
                  </a:moveTo>
                  <a:cubicBezTo>
                    <a:pt x="100" y="76"/>
                    <a:pt x="100" y="75"/>
                    <a:pt x="100" y="74"/>
                  </a:cubicBezTo>
                  <a:cubicBezTo>
                    <a:pt x="106" y="77"/>
                    <a:pt x="111" y="81"/>
                    <a:pt x="116" y="85"/>
                  </a:cubicBezTo>
                  <a:cubicBezTo>
                    <a:pt x="111" y="89"/>
                    <a:pt x="105" y="93"/>
                    <a:pt x="100" y="96"/>
                  </a:cubicBezTo>
                  <a:cubicBezTo>
                    <a:pt x="100" y="90"/>
                    <a:pt x="100" y="84"/>
                    <a:pt x="100" y="78"/>
                  </a:cubicBezTo>
                  <a:close/>
                  <a:moveTo>
                    <a:pt x="87" y="107"/>
                  </a:moveTo>
                  <a:cubicBezTo>
                    <a:pt x="91" y="105"/>
                    <a:pt x="94" y="103"/>
                    <a:pt x="97" y="101"/>
                  </a:cubicBezTo>
                  <a:cubicBezTo>
                    <a:pt x="97" y="106"/>
                    <a:pt x="96" y="112"/>
                    <a:pt x="95" y="117"/>
                  </a:cubicBezTo>
                  <a:cubicBezTo>
                    <a:pt x="90" y="115"/>
                    <a:pt x="84" y="113"/>
                    <a:pt x="79" y="111"/>
                  </a:cubicBezTo>
                  <a:cubicBezTo>
                    <a:pt x="82" y="109"/>
                    <a:pt x="85" y="108"/>
                    <a:pt x="87" y="107"/>
                  </a:cubicBezTo>
                  <a:close/>
                  <a:moveTo>
                    <a:pt x="64" y="107"/>
                  </a:moveTo>
                  <a:cubicBezTo>
                    <a:pt x="67" y="108"/>
                    <a:pt x="69" y="109"/>
                    <a:pt x="72" y="111"/>
                  </a:cubicBezTo>
                  <a:cubicBezTo>
                    <a:pt x="67" y="113"/>
                    <a:pt x="62" y="115"/>
                    <a:pt x="56" y="117"/>
                  </a:cubicBezTo>
                  <a:cubicBezTo>
                    <a:pt x="55" y="112"/>
                    <a:pt x="55" y="107"/>
                    <a:pt x="54" y="101"/>
                  </a:cubicBezTo>
                  <a:cubicBezTo>
                    <a:pt x="58" y="103"/>
                    <a:pt x="61" y="105"/>
                    <a:pt x="64" y="107"/>
                  </a:cubicBezTo>
                  <a:close/>
                  <a:moveTo>
                    <a:pt x="140" y="114"/>
                  </a:moveTo>
                  <a:cubicBezTo>
                    <a:pt x="142" y="123"/>
                    <a:pt x="131" y="124"/>
                    <a:pt x="125" y="124"/>
                  </a:cubicBezTo>
                  <a:cubicBezTo>
                    <a:pt x="116" y="124"/>
                    <a:pt x="107" y="121"/>
                    <a:pt x="99" y="119"/>
                  </a:cubicBezTo>
                  <a:cubicBezTo>
                    <a:pt x="98" y="118"/>
                    <a:pt x="98" y="118"/>
                    <a:pt x="98" y="118"/>
                  </a:cubicBezTo>
                  <a:cubicBezTo>
                    <a:pt x="99" y="112"/>
                    <a:pt x="99" y="106"/>
                    <a:pt x="100" y="99"/>
                  </a:cubicBezTo>
                  <a:cubicBezTo>
                    <a:pt x="106" y="95"/>
                    <a:pt x="112" y="91"/>
                    <a:pt x="118" y="87"/>
                  </a:cubicBezTo>
                  <a:cubicBezTo>
                    <a:pt x="121" y="89"/>
                    <a:pt x="123" y="91"/>
                    <a:pt x="126" y="93"/>
                  </a:cubicBezTo>
                  <a:cubicBezTo>
                    <a:pt x="132" y="99"/>
                    <a:pt x="138" y="106"/>
                    <a:pt x="140" y="114"/>
                  </a:cubicBezTo>
                  <a:close/>
                  <a:moveTo>
                    <a:pt x="113" y="47"/>
                  </a:moveTo>
                  <a:cubicBezTo>
                    <a:pt x="120" y="46"/>
                    <a:pt x="132" y="43"/>
                    <a:pt x="138" y="49"/>
                  </a:cubicBezTo>
                  <a:cubicBezTo>
                    <a:pt x="144" y="54"/>
                    <a:pt x="137" y="63"/>
                    <a:pt x="134" y="67"/>
                  </a:cubicBezTo>
                  <a:cubicBezTo>
                    <a:pt x="129" y="73"/>
                    <a:pt x="124" y="78"/>
                    <a:pt x="119" y="83"/>
                  </a:cubicBezTo>
                  <a:cubicBezTo>
                    <a:pt x="113" y="78"/>
                    <a:pt x="106" y="74"/>
                    <a:pt x="100" y="70"/>
                  </a:cubicBezTo>
                  <a:cubicBezTo>
                    <a:pt x="99" y="64"/>
                    <a:pt x="99" y="57"/>
                    <a:pt x="98" y="51"/>
                  </a:cubicBezTo>
                  <a:cubicBezTo>
                    <a:pt x="103" y="50"/>
                    <a:pt x="108" y="48"/>
                    <a:pt x="113" y="47"/>
                  </a:cubicBezTo>
                  <a:close/>
                  <a:moveTo>
                    <a:pt x="58" y="43"/>
                  </a:moveTo>
                  <a:cubicBezTo>
                    <a:pt x="60" y="34"/>
                    <a:pt x="63" y="23"/>
                    <a:pt x="69" y="16"/>
                  </a:cubicBezTo>
                  <a:cubicBezTo>
                    <a:pt x="83" y="0"/>
                    <a:pt x="93" y="39"/>
                    <a:pt x="94" y="47"/>
                  </a:cubicBezTo>
                  <a:cubicBezTo>
                    <a:pt x="94" y="48"/>
                    <a:pt x="94" y="49"/>
                    <a:pt x="95" y="49"/>
                  </a:cubicBezTo>
                  <a:cubicBezTo>
                    <a:pt x="94" y="50"/>
                    <a:pt x="94" y="50"/>
                    <a:pt x="93" y="50"/>
                  </a:cubicBezTo>
                  <a:cubicBezTo>
                    <a:pt x="87" y="52"/>
                    <a:pt x="81" y="54"/>
                    <a:pt x="76" y="57"/>
                  </a:cubicBezTo>
                  <a:cubicBezTo>
                    <a:pt x="69" y="54"/>
                    <a:pt x="63" y="52"/>
                    <a:pt x="57" y="49"/>
                  </a:cubicBezTo>
                  <a:cubicBezTo>
                    <a:pt x="57" y="47"/>
                    <a:pt x="57" y="45"/>
                    <a:pt x="58" y="43"/>
                  </a:cubicBezTo>
                  <a:close/>
                  <a:moveTo>
                    <a:pt x="31" y="81"/>
                  </a:moveTo>
                  <a:cubicBezTo>
                    <a:pt x="23" y="75"/>
                    <a:pt x="16" y="68"/>
                    <a:pt x="12" y="59"/>
                  </a:cubicBezTo>
                  <a:cubicBezTo>
                    <a:pt x="4" y="38"/>
                    <a:pt x="45" y="49"/>
                    <a:pt x="52" y="51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2" y="58"/>
                    <a:pt x="51" y="64"/>
                    <a:pt x="51" y="70"/>
                  </a:cubicBezTo>
                  <a:cubicBezTo>
                    <a:pt x="45" y="74"/>
                    <a:pt x="39" y="78"/>
                    <a:pt x="33" y="83"/>
                  </a:cubicBezTo>
                  <a:cubicBezTo>
                    <a:pt x="32" y="82"/>
                    <a:pt x="31" y="82"/>
                    <a:pt x="31" y="81"/>
                  </a:cubicBezTo>
                  <a:close/>
                  <a:moveTo>
                    <a:pt x="51" y="99"/>
                  </a:moveTo>
                  <a:cubicBezTo>
                    <a:pt x="52" y="106"/>
                    <a:pt x="52" y="112"/>
                    <a:pt x="53" y="118"/>
                  </a:cubicBezTo>
                  <a:cubicBezTo>
                    <a:pt x="51" y="119"/>
                    <a:pt x="48" y="120"/>
                    <a:pt x="45" y="121"/>
                  </a:cubicBezTo>
                  <a:cubicBezTo>
                    <a:pt x="36" y="123"/>
                    <a:pt x="25" y="126"/>
                    <a:pt x="16" y="123"/>
                  </a:cubicBezTo>
                  <a:cubicBezTo>
                    <a:pt x="0" y="117"/>
                    <a:pt x="23" y="96"/>
                    <a:pt x="33" y="87"/>
                  </a:cubicBezTo>
                  <a:cubicBezTo>
                    <a:pt x="39" y="92"/>
                    <a:pt x="45" y="96"/>
                    <a:pt x="51" y="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0"/>
            <p:cNvSpPr>
              <a:spLocks noEditPoints="1"/>
            </p:cNvSpPr>
            <p:nvPr/>
          </p:nvSpPr>
          <p:spPr bwMode="auto">
            <a:xfrm>
              <a:off x="4433527" y="149108"/>
              <a:ext cx="306556" cy="344001"/>
            </a:xfrm>
            <a:custGeom>
              <a:avLst/>
              <a:gdLst>
                <a:gd name="T0" fmla="*/ 11 w 145"/>
                <a:gd name="T1" fmla="*/ 122 h 161"/>
                <a:gd name="T2" fmla="*/ 54 w 145"/>
                <a:gd name="T3" fmla="*/ 122 h 161"/>
                <a:gd name="T4" fmla="*/ 64 w 145"/>
                <a:gd name="T5" fmla="*/ 152 h 161"/>
                <a:gd name="T6" fmla="*/ 89 w 145"/>
                <a:gd name="T7" fmla="*/ 149 h 161"/>
                <a:gd name="T8" fmla="*/ 103 w 145"/>
                <a:gd name="T9" fmla="*/ 123 h 161"/>
                <a:gd name="T10" fmla="*/ 143 w 145"/>
                <a:gd name="T11" fmla="*/ 118 h 161"/>
                <a:gd name="T12" fmla="*/ 121 w 145"/>
                <a:gd name="T13" fmla="*/ 85 h 161"/>
                <a:gd name="T14" fmla="*/ 142 w 145"/>
                <a:gd name="T15" fmla="*/ 49 h 161"/>
                <a:gd name="T16" fmla="*/ 97 w 145"/>
                <a:gd name="T17" fmla="*/ 49 h 161"/>
                <a:gd name="T18" fmla="*/ 85 w 145"/>
                <a:gd name="T19" fmla="*/ 15 h 161"/>
                <a:gd name="T20" fmla="*/ 62 w 145"/>
                <a:gd name="T21" fmla="*/ 21 h 161"/>
                <a:gd name="T22" fmla="*/ 41 w 145"/>
                <a:gd name="T23" fmla="*/ 45 h 161"/>
                <a:gd name="T24" fmla="*/ 15 w 145"/>
                <a:gd name="T25" fmla="*/ 69 h 161"/>
                <a:gd name="T26" fmla="*/ 25 w 145"/>
                <a:gd name="T27" fmla="*/ 91 h 161"/>
                <a:gd name="T28" fmla="*/ 92 w 145"/>
                <a:gd name="T29" fmla="*/ 131 h 161"/>
                <a:gd name="T30" fmla="*/ 66 w 145"/>
                <a:gd name="T31" fmla="*/ 149 h 161"/>
                <a:gd name="T32" fmla="*/ 57 w 145"/>
                <a:gd name="T33" fmla="*/ 121 h 161"/>
                <a:gd name="T34" fmla="*/ 95 w 145"/>
                <a:gd name="T35" fmla="*/ 120 h 161"/>
                <a:gd name="T36" fmla="*/ 51 w 145"/>
                <a:gd name="T37" fmla="*/ 85 h 161"/>
                <a:gd name="T38" fmla="*/ 36 w 145"/>
                <a:gd name="T39" fmla="*/ 85 h 161"/>
                <a:gd name="T40" fmla="*/ 51 w 145"/>
                <a:gd name="T41" fmla="*/ 74 h 161"/>
                <a:gd name="T42" fmla="*/ 54 w 145"/>
                <a:gd name="T43" fmla="*/ 85 h 161"/>
                <a:gd name="T44" fmla="*/ 76 w 145"/>
                <a:gd name="T45" fmla="*/ 60 h 161"/>
                <a:gd name="T46" fmla="*/ 97 w 145"/>
                <a:gd name="T47" fmla="*/ 98 h 161"/>
                <a:gd name="T48" fmla="*/ 76 w 145"/>
                <a:gd name="T49" fmla="*/ 109 h 161"/>
                <a:gd name="T50" fmla="*/ 54 w 145"/>
                <a:gd name="T51" fmla="*/ 98 h 161"/>
                <a:gd name="T52" fmla="*/ 54 w 145"/>
                <a:gd name="T53" fmla="*/ 69 h 161"/>
                <a:gd name="T54" fmla="*/ 73 w 145"/>
                <a:gd name="T55" fmla="*/ 59 h 161"/>
                <a:gd name="T56" fmla="*/ 54 w 145"/>
                <a:gd name="T57" fmla="*/ 69 h 161"/>
                <a:gd name="T58" fmla="*/ 95 w 145"/>
                <a:gd name="T59" fmla="*/ 52 h 161"/>
                <a:gd name="T60" fmla="*/ 79 w 145"/>
                <a:gd name="T61" fmla="*/ 59 h 161"/>
                <a:gd name="T62" fmla="*/ 100 w 145"/>
                <a:gd name="T63" fmla="*/ 74 h 161"/>
                <a:gd name="T64" fmla="*/ 100 w 145"/>
                <a:gd name="T65" fmla="*/ 96 h 161"/>
                <a:gd name="T66" fmla="*/ 87 w 145"/>
                <a:gd name="T67" fmla="*/ 107 h 161"/>
                <a:gd name="T68" fmla="*/ 95 w 145"/>
                <a:gd name="T69" fmla="*/ 118 h 161"/>
                <a:gd name="T70" fmla="*/ 87 w 145"/>
                <a:gd name="T71" fmla="*/ 107 h 161"/>
                <a:gd name="T72" fmla="*/ 72 w 145"/>
                <a:gd name="T73" fmla="*/ 111 h 161"/>
                <a:gd name="T74" fmla="*/ 54 w 145"/>
                <a:gd name="T75" fmla="*/ 101 h 161"/>
                <a:gd name="T76" fmla="*/ 140 w 145"/>
                <a:gd name="T77" fmla="*/ 115 h 161"/>
                <a:gd name="T78" fmla="*/ 99 w 145"/>
                <a:gd name="T79" fmla="*/ 119 h 161"/>
                <a:gd name="T80" fmla="*/ 100 w 145"/>
                <a:gd name="T81" fmla="*/ 99 h 161"/>
                <a:gd name="T82" fmla="*/ 126 w 145"/>
                <a:gd name="T83" fmla="*/ 94 h 161"/>
                <a:gd name="T84" fmla="*/ 113 w 145"/>
                <a:gd name="T85" fmla="*/ 47 h 161"/>
                <a:gd name="T86" fmla="*/ 134 w 145"/>
                <a:gd name="T87" fmla="*/ 68 h 161"/>
                <a:gd name="T88" fmla="*/ 100 w 145"/>
                <a:gd name="T89" fmla="*/ 70 h 161"/>
                <a:gd name="T90" fmla="*/ 113 w 145"/>
                <a:gd name="T91" fmla="*/ 47 h 161"/>
                <a:gd name="T92" fmla="*/ 69 w 145"/>
                <a:gd name="T93" fmla="*/ 16 h 161"/>
                <a:gd name="T94" fmla="*/ 95 w 145"/>
                <a:gd name="T95" fmla="*/ 50 h 161"/>
                <a:gd name="T96" fmla="*/ 76 w 145"/>
                <a:gd name="T97" fmla="*/ 57 h 161"/>
                <a:gd name="T98" fmla="*/ 58 w 145"/>
                <a:gd name="T99" fmla="*/ 43 h 161"/>
                <a:gd name="T100" fmla="*/ 12 w 145"/>
                <a:gd name="T101" fmla="*/ 59 h 161"/>
                <a:gd name="T102" fmla="*/ 53 w 145"/>
                <a:gd name="T103" fmla="*/ 51 h 161"/>
                <a:gd name="T104" fmla="*/ 33 w 145"/>
                <a:gd name="T105" fmla="*/ 83 h 161"/>
                <a:gd name="T106" fmla="*/ 51 w 145"/>
                <a:gd name="T107" fmla="*/ 100 h 161"/>
                <a:gd name="T108" fmla="*/ 45 w 145"/>
                <a:gd name="T109" fmla="*/ 121 h 161"/>
                <a:gd name="T110" fmla="*/ 33 w 145"/>
                <a:gd name="T111" fmla="*/ 8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5" h="161">
                  <a:moveTo>
                    <a:pt x="9" y="110"/>
                  </a:moveTo>
                  <a:cubicBezTo>
                    <a:pt x="8" y="114"/>
                    <a:pt x="8" y="119"/>
                    <a:pt x="11" y="122"/>
                  </a:cubicBezTo>
                  <a:cubicBezTo>
                    <a:pt x="14" y="127"/>
                    <a:pt x="21" y="127"/>
                    <a:pt x="26" y="127"/>
                  </a:cubicBezTo>
                  <a:cubicBezTo>
                    <a:pt x="35" y="127"/>
                    <a:pt x="45" y="125"/>
                    <a:pt x="54" y="122"/>
                  </a:cubicBezTo>
                  <a:cubicBezTo>
                    <a:pt x="54" y="123"/>
                    <a:pt x="54" y="124"/>
                    <a:pt x="55" y="125"/>
                  </a:cubicBezTo>
                  <a:cubicBezTo>
                    <a:pt x="57" y="134"/>
                    <a:pt x="59" y="144"/>
                    <a:pt x="64" y="152"/>
                  </a:cubicBezTo>
                  <a:cubicBezTo>
                    <a:pt x="67" y="157"/>
                    <a:pt x="71" y="161"/>
                    <a:pt x="77" y="160"/>
                  </a:cubicBezTo>
                  <a:cubicBezTo>
                    <a:pt x="83" y="160"/>
                    <a:pt x="87" y="154"/>
                    <a:pt x="89" y="149"/>
                  </a:cubicBezTo>
                  <a:cubicBezTo>
                    <a:pt x="94" y="140"/>
                    <a:pt x="96" y="131"/>
                    <a:pt x="97" y="121"/>
                  </a:cubicBezTo>
                  <a:cubicBezTo>
                    <a:pt x="99" y="122"/>
                    <a:pt x="101" y="122"/>
                    <a:pt x="103" y="123"/>
                  </a:cubicBezTo>
                  <a:cubicBezTo>
                    <a:pt x="112" y="126"/>
                    <a:pt x="122" y="128"/>
                    <a:pt x="131" y="127"/>
                  </a:cubicBezTo>
                  <a:cubicBezTo>
                    <a:pt x="136" y="126"/>
                    <a:pt x="142" y="124"/>
                    <a:pt x="143" y="118"/>
                  </a:cubicBezTo>
                  <a:cubicBezTo>
                    <a:pt x="144" y="112"/>
                    <a:pt x="140" y="106"/>
                    <a:pt x="137" y="101"/>
                  </a:cubicBezTo>
                  <a:cubicBezTo>
                    <a:pt x="132" y="95"/>
                    <a:pt x="127" y="90"/>
                    <a:pt x="121" y="85"/>
                  </a:cubicBezTo>
                  <a:cubicBezTo>
                    <a:pt x="128" y="79"/>
                    <a:pt x="135" y="72"/>
                    <a:pt x="140" y="64"/>
                  </a:cubicBezTo>
                  <a:cubicBezTo>
                    <a:pt x="143" y="59"/>
                    <a:pt x="145" y="54"/>
                    <a:pt x="142" y="49"/>
                  </a:cubicBezTo>
                  <a:cubicBezTo>
                    <a:pt x="139" y="44"/>
                    <a:pt x="131" y="43"/>
                    <a:pt x="126" y="43"/>
                  </a:cubicBezTo>
                  <a:cubicBezTo>
                    <a:pt x="116" y="43"/>
                    <a:pt x="106" y="46"/>
                    <a:pt x="97" y="49"/>
                  </a:cubicBezTo>
                  <a:cubicBezTo>
                    <a:pt x="97" y="46"/>
                    <a:pt x="96" y="42"/>
                    <a:pt x="95" y="39"/>
                  </a:cubicBezTo>
                  <a:cubicBezTo>
                    <a:pt x="94" y="31"/>
                    <a:pt x="91" y="22"/>
                    <a:pt x="85" y="15"/>
                  </a:cubicBezTo>
                  <a:cubicBezTo>
                    <a:pt x="82" y="12"/>
                    <a:pt x="79" y="9"/>
                    <a:pt x="74" y="10"/>
                  </a:cubicBezTo>
                  <a:cubicBezTo>
                    <a:pt x="68" y="11"/>
                    <a:pt x="65" y="17"/>
                    <a:pt x="62" y="21"/>
                  </a:cubicBezTo>
                  <a:cubicBezTo>
                    <a:pt x="58" y="29"/>
                    <a:pt x="55" y="39"/>
                    <a:pt x="54" y="49"/>
                  </a:cubicBezTo>
                  <a:cubicBezTo>
                    <a:pt x="49" y="47"/>
                    <a:pt x="45" y="46"/>
                    <a:pt x="41" y="45"/>
                  </a:cubicBezTo>
                  <a:cubicBezTo>
                    <a:pt x="33" y="43"/>
                    <a:pt x="24" y="42"/>
                    <a:pt x="16" y="44"/>
                  </a:cubicBezTo>
                  <a:cubicBezTo>
                    <a:pt x="4" y="48"/>
                    <a:pt x="9" y="61"/>
                    <a:pt x="15" y="69"/>
                  </a:cubicBezTo>
                  <a:cubicBezTo>
                    <a:pt x="19" y="75"/>
                    <a:pt x="25" y="80"/>
                    <a:pt x="31" y="85"/>
                  </a:cubicBezTo>
                  <a:cubicBezTo>
                    <a:pt x="29" y="87"/>
                    <a:pt x="27" y="89"/>
                    <a:pt x="25" y="91"/>
                  </a:cubicBezTo>
                  <a:cubicBezTo>
                    <a:pt x="19" y="96"/>
                    <a:pt x="13" y="103"/>
                    <a:pt x="9" y="110"/>
                  </a:cubicBezTo>
                  <a:close/>
                  <a:moveTo>
                    <a:pt x="92" y="131"/>
                  </a:moveTo>
                  <a:cubicBezTo>
                    <a:pt x="90" y="139"/>
                    <a:pt x="87" y="149"/>
                    <a:pt x="81" y="155"/>
                  </a:cubicBezTo>
                  <a:cubicBezTo>
                    <a:pt x="75" y="161"/>
                    <a:pt x="69" y="154"/>
                    <a:pt x="66" y="149"/>
                  </a:cubicBezTo>
                  <a:cubicBezTo>
                    <a:pt x="61" y="141"/>
                    <a:pt x="59" y="132"/>
                    <a:pt x="57" y="123"/>
                  </a:cubicBezTo>
                  <a:cubicBezTo>
                    <a:pt x="57" y="122"/>
                    <a:pt x="57" y="122"/>
                    <a:pt x="57" y="121"/>
                  </a:cubicBezTo>
                  <a:cubicBezTo>
                    <a:pt x="63" y="119"/>
                    <a:pt x="70" y="116"/>
                    <a:pt x="76" y="113"/>
                  </a:cubicBezTo>
                  <a:cubicBezTo>
                    <a:pt x="82" y="116"/>
                    <a:pt x="88" y="118"/>
                    <a:pt x="95" y="120"/>
                  </a:cubicBezTo>
                  <a:cubicBezTo>
                    <a:pt x="94" y="124"/>
                    <a:pt x="93" y="128"/>
                    <a:pt x="92" y="131"/>
                  </a:cubicBezTo>
                  <a:close/>
                  <a:moveTo>
                    <a:pt x="51" y="85"/>
                  </a:moveTo>
                  <a:cubicBezTo>
                    <a:pt x="51" y="89"/>
                    <a:pt x="51" y="92"/>
                    <a:pt x="51" y="96"/>
                  </a:cubicBezTo>
                  <a:cubicBezTo>
                    <a:pt x="46" y="93"/>
                    <a:pt x="41" y="89"/>
                    <a:pt x="36" y="85"/>
                  </a:cubicBezTo>
                  <a:cubicBezTo>
                    <a:pt x="36" y="84"/>
                    <a:pt x="37" y="84"/>
                    <a:pt x="37" y="84"/>
                  </a:cubicBezTo>
                  <a:cubicBezTo>
                    <a:pt x="42" y="80"/>
                    <a:pt x="46" y="77"/>
                    <a:pt x="51" y="74"/>
                  </a:cubicBezTo>
                  <a:cubicBezTo>
                    <a:pt x="51" y="78"/>
                    <a:pt x="51" y="81"/>
                    <a:pt x="51" y="85"/>
                  </a:cubicBezTo>
                  <a:close/>
                  <a:moveTo>
                    <a:pt x="54" y="85"/>
                  </a:moveTo>
                  <a:cubicBezTo>
                    <a:pt x="54" y="81"/>
                    <a:pt x="54" y="76"/>
                    <a:pt x="54" y="72"/>
                  </a:cubicBezTo>
                  <a:cubicBezTo>
                    <a:pt x="61" y="68"/>
                    <a:pt x="68" y="64"/>
                    <a:pt x="76" y="60"/>
                  </a:cubicBezTo>
                  <a:cubicBezTo>
                    <a:pt x="83" y="64"/>
                    <a:pt x="90" y="68"/>
                    <a:pt x="97" y="72"/>
                  </a:cubicBezTo>
                  <a:cubicBezTo>
                    <a:pt x="98" y="81"/>
                    <a:pt x="98" y="89"/>
                    <a:pt x="97" y="98"/>
                  </a:cubicBezTo>
                  <a:cubicBezTo>
                    <a:pt x="94" y="100"/>
                    <a:pt x="90" y="102"/>
                    <a:pt x="86" y="104"/>
                  </a:cubicBezTo>
                  <a:cubicBezTo>
                    <a:pt x="83" y="106"/>
                    <a:pt x="79" y="108"/>
                    <a:pt x="76" y="109"/>
                  </a:cubicBezTo>
                  <a:cubicBezTo>
                    <a:pt x="72" y="108"/>
                    <a:pt x="69" y="106"/>
                    <a:pt x="65" y="104"/>
                  </a:cubicBezTo>
                  <a:cubicBezTo>
                    <a:pt x="62" y="102"/>
                    <a:pt x="58" y="100"/>
                    <a:pt x="54" y="98"/>
                  </a:cubicBezTo>
                  <a:cubicBezTo>
                    <a:pt x="54" y="94"/>
                    <a:pt x="54" y="89"/>
                    <a:pt x="54" y="85"/>
                  </a:cubicBezTo>
                  <a:close/>
                  <a:moveTo>
                    <a:pt x="54" y="69"/>
                  </a:moveTo>
                  <a:cubicBezTo>
                    <a:pt x="55" y="63"/>
                    <a:pt x="55" y="58"/>
                    <a:pt x="56" y="52"/>
                  </a:cubicBezTo>
                  <a:cubicBezTo>
                    <a:pt x="62" y="54"/>
                    <a:pt x="67" y="56"/>
                    <a:pt x="73" y="59"/>
                  </a:cubicBezTo>
                  <a:cubicBezTo>
                    <a:pt x="66" y="62"/>
                    <a:pt x="61" y="65"/>
                    <a:pt x="55" y="68"/>
                  </a:cubicBezTo>
                  <a:cubicBezTo>
                    <a:pt x="55" y="69"/>
                    <a:pt x="55" y="69"/>
                    <a:pt x="54" y="69"/>
                  </a:cubicBezTo>
                  <a:close/>
                  <a:moveTo>
                    <a:pt x="79" y="59"/>
                  </a:moveTo>
                  <a:cubicBezTo>
                    <a:pt x="84" y="56"/>
                    <a:pt x="90" y="54"/>
                    <a:pt x="95" y="52"/>
                  </a:cubicBezTo>
                  <a:cubicBezTo>
                    <a:pt x="96" y="58"/>
                    <a:pt x="97" y="63"/>
                    <a:pt x="97" y="69"/>
                  </a:cubicBezTo>
                  <a:cubicBezTo>
                    <a:pt x="91" y="65"/>
                    <a:pt x="85" y="62"/>
                    <a:pt x="79" y="59"/>
                  </a:cubicBezTo>
                  <a:close/>
                  <a:moveTo>
                    <a:pt x="100" y="78"/>
                  </a:moveTo>
                  <a:cubicBezTo>
                    <a:pt x="100" y="76"/>
                    <a:pt x="100" y="75"/>
                    <a:pt x="100" y="74"/>
                  </a:cubicBezTo>
                  <a:cubicBezTo>
                    <a:pt x="106" y="77"/>
                    <a:pt x="111" y="81"/>
                    <a:pt x="116" y="85"/>
                  </a:cubicBezTo>
                  <a:cubicBezTo>
                    <a:pt x="111" y="89"/>
                    <a:pt x="106" y="93"/>
                    <a:pt x="100" y="96"/>
                  </a:cubicBezTo>
                  <a:cubicBezTo>
                    <a:pt x="100" y="90"/>
                    <a:pt x="100" y="84"/>
                    <a:pt x="100" y="78"/>
                  </a:cubicBezTo>
                  <a:close/>
                  <a:moveTo>
                    <a:pt x="87" y="107"/>
                  </a:moveTo>
                  <a:cubicBezTo>
                    <a:pt x="91" y="105"/>
                    <a:pt x="94" y="103"/>
                    <a:pt x="97" y="101"/>
                  </a:cubicBezTo>
                  <a:cubicBezTo>
                    <a:pt x="97" y="107"/>
                    <a:pt x="96" y="112"/>
                    <a:pt x="95" y="118"/>
                  </a:cubicBezTo>
                  <a:cubicBezTo>
                    <a:pt x="90" y="116"/>
                    <a:pt x="84" y="113"/>
                    <a:pt x="79" y="111"/>
                  </a:cubicBezTo>
                  <a:cubicBezTo>
                    <a:pt x="82" y="110"/>
                    <a:pt x="85" y="108"/>
                    <a:pt x="87" y="107"/>
                  </a:cubicBezTo>
                  <a:close/>
                  <a:moveTo>
                    <a:pt x="64" y="107"/>
                  </a:moveTo>
                  <a:cubicBezTo>
                    <a:pt x="67" y="108"/>
                    <a:pt x="69" y="110"/>
                    <a:pt x="72" y="111"/>
                  </a:cubicBezTo>
                  <a:cubicBezTo>
                    <a:pt x="67" y="113"/>
                    <a:pt x="62" y="116"/>
                    <a:pt x="56" y="118"/>
                  </a:cubicBezTo>
                  <a:cubicBezTo>
                    <a:pt x="55" y="112"/>
                    <a:pt x="55" y="107"/>
                    <a:pt x="54" y="101"/>
                  </a:cubicBezTo>
                  <a:cubicBezTo>
                    <a:pt x="58" y="103"/>
                    <a:pt x="61" y="105"/>
                    <a:pt x="64" y="107"/>
                  </a:cubicBezTo>
                  <a:close/>
                  <a:moveTo>
                    <a:pt x="140" y="115"/>
                  </a:moveTo>
                  <a:cubicBezTo>
                    <a:pt x="142" y="123"/>
                    <a:pt x="131" y="124"/>
                    <a:pt x="126" y="124"/>
                  </a:cubicBezTo>
                  <a:cubicBezTo>
                    <a:pt x="117" y="124"/>
                    <a:pt x="107" y="122"/>
                    <a:pt x="99" y="119"/>
                  </a:cubicBezTo>
                  <a:cubicBezTo>
                    <a:pt x="99" y="119"/>
                    <a:pt x="98" y="119"/>
                    <a:pt x="98" y="118"/>
                  </a:cubicBezTo>
                  <a:cubicBezTo>
                    <a:pt x="99" y="112"/>
                    <a:pt x="100" y="106"/>
                    <a:pt x="100" y="99"/>
                  </a:cubicBezTo>
                  <a:cubicBezTo>
                    <a:pt x="106" y="96"/>
                    <a:pt x="112" y="91"/>
                    <a:pt x="118" y="87"/>
                  </a:cubicBezTo>
                  <a:cubicBezTo>
                    <a:pt x="121" y="89"/>
                    <a:pt x="123" y="91"/>
                    <a:pt x="126" y="94"/>
                  </a:cubicBezTo>
                  <a:cubicBezTo>
                    <a:pt x="132" y="99"/>
                    <a:pt x="139" y="106"/>
                    <a:pt x="140" y="115"/>
                  </a:cubicBezTo>
                  <a:close/>
                  <a:moveTo>
                    <a:pt x="113" y="47"/>
                  </a:moveTo>
                  <a:cubicBezTo>
                    <a:pt x="120" y="46"/>
                    <a:pt x="132" y="44"/>
                    <a:pt x="138" y="49"/>
                  </a:cubicBezTo>
                  <a:cubicBezTo>
                    <a:pt x="144" y="54"/>
                    <a:pt x="137" y="64"/>
                    <a:pt x="134" y="68"/>
                  </a:cubicBezTo>
                  <a:cubicBezTo>
                    <a:pt x="129" y="73"/>
                    <a:pt x="124" y="78"/>
                    <a:pt x="119" y="83"/>
                  </a:cubicBezTo>
                  <a:cubicBezTo>
                    <a:pt x="113" y="78"/>
                    <a:pt x="106" y="74"/>
                    <a:pt x="100" y="70"/>
                  </a:cubicBezTo>
                  <a:cubicBezTo>
                    <a:pt x="100" y="64"/>
                    <a:pt x="99" y="58"/>
                    <a:pt x="98" y="51"/>
                  </a:cubicBezTo>
                  <a:cubicBezTo>
                    <a:pt x="103" y="50"/>
                    <a:pt x="108" y="49"/>
                    <a:pt x="113" y="47"/>
                  </a:cubicBezTo>
                  <a:close/>
                  <a:moveTo>
                    <a:pt x="58" y="43"/>
                  </a:moveTo>
                  <a:cubicBezTo>
                    <a:pt x="60" y="34"/>
                    <a:pt x="63" y="23"/>
                    <a:pt x="69" y="16"/>
                  </a:cubicBezTo>
                  <a:cubicBezTo>
                    <a:pt x="83" y="0"/>
                    <a:pt x="93" y="40"/>
                    <a:pt x="94" y="47"/>
                  </a:cubicBezTo>
                  <a:cubicBezTo>
                    <a:pt x="94" y="48"/>
                    <a:pt x="95" y="49"/>
                    <a:pt x="95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87" y="52"/>
                    <a:pt x="82" y="55"/>
                    <a:pt x="76" y="57"/>
                  </a:cubicBezTo>
                  <a:cubicBezTo>
                    <a:pt x="70" y="54"/>
                    <a:pt x="63" y="52"/>
                    <a:pt x="57" y="50"/>
                  </a:cubicBezTo>
                  <a:cubicBezTo>
                    <a:pt x="57" y="47"/>
                    <a:pt x="58" y="45"/>
                    <a:pt x="58" y="43"/>
                  </a:cubicBezTo>
                  <a:close/>
                  <a:moveTo>
                    <a:pt x="31" y="81"/>
                  </a:moveTo>
                  <a:cubicBezTo>
                    <a:pt x="24" y="75"/>
                    <a:pt x="16" y="68"/>
                    <a:pt x="12" y="59"/>
                  </a:cubicBezTo>
                  <a:cubicBezTo>
                    <a:pt x="4" y="38"/>
                    <a:pt x="45" y="49"/>
                    <a:pt x="53" y="51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2" y="58"/>
                    <a:pt x="52" y="64"/>
                    <a:pt x="51" y="71"/>
                  </a:cubicBezTo>
                  <a:cubicBezTo>
                    <a:pt x="45" y="74"/>
                    <a:pt x="39" y="79"/>
                    <a:pt x="33" y="83"/>
                  </a:cubicBezTo>
                  <a:cubicBezTo>
                    <a:pt x="32" y="82"/>
                    <a:pt x="32" y="82"/>
                    <a:pt x="31" y="81"/>
                  </a:cubicBezTo>
                  <a:close/>
                  <a:moveTo>
                    <a:pt x="51" y="100"/>
                  </a:moveTo>
                  <a:cubicBezTo>
                    <a:pt x="52" y="106"/>
                    <a:pt x="53" y="112"/>
                    <a:pt x="54" y="118"/>
                  </a:cubicBezTo>
                  <a:cubicBezTo>
                    <a:pt x="51" y="119"/>
                    <a:pt x="48" y="120"/>
                    <a:pt x="45" y="121"/>
                  </a:cubicBezTo>
                  <a:cubicBezTo>
                    <a:pt x="36" y="123"/>
                    <a:pt x="26" y="126"/>
                    <a:pt x="17" y="123"/>
                  </a:cubicBezTo>
                  <a:cubicBezTo>
                    <a:pt x="0" y="117"/>
                    <a:pt x="23" y="96"/>
                    <a:pt x="33" y="87"/>
                  </a:cubicBezTo>
                  <a:cubicBezTo>
                    <a:pt x="39" y="92"/>
                    <a:pt x="45" y="96"/>
                    <a:pt x="51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8"/>
            <p:cNvSpPr>
              <a:spLocks noEditPoints="1"/>
            </p:cNvSpPr>
            <p:nvPr/>
          </p:nvSpPr>
          <p:spPr bwMode="auto">
            <a:xfrm>
              <a:off x="2587676" y="1609775"/>
              <a:ext cx="396238" cy="274500"/>
            </a:xfrm>
            <a:custGeom>
              <a:avLst/>
              <a:gdLst>
                <a:gd name="T0" fmla="*/ 67 w 133"/>
                <a:gd name="T1" fmla="*/ 90 h 91"/>
                <a:gd name="T2" fmla="*/ 131 w 133"/>
                <a:gd name="T3" fmla="*/ 91 h 91"/>
                <a:gd name="T4" fmla="*/ 131 w 133"/>
                <a:gd name="T5" fmla="*/ 91 h 91"/>
                <a:gd name="T6" fmla="*/ 132 w 133"/>
                <a:gd name="T7" fmla="*/ 50 h 91"/>
                <a:gd name="T8" fmla="*/ 132 w 133"/>
                <a:gd name="T9" fmla="*/ 3 h 91"/>
                <a:gd name="T10" fmla="*/ 99 w 133"/>
                <a:gd name="T11" fmla="*/ 2 h 91"/>
                <a:gd name="T12" fmla="*/ 33 w 133"/>
                <a:gd name="T13" fmla="*/ 1 h 91"/>
                <a:gd name="T14" fmla="*/ 1 w 133"/>
                <a:gd name="T15" fmla="*/ 2 h 91"/>
                <a:gd name="T16" fmla="*/ 0 w 133"/>
                <a:gd name="T17" fmla="*/ 14 h 91"/>
                <a:gd name="T18" fmla="*/ 4 w 133"/>
                <a:gd name="T19" fmla="*/ 86 h 91"/>
                <a:gd name="T20" fmla="*/ 7 w 133"/>
                <a:gd name="T21" fmla="*/ 87 h 91"/>
                <a:gd name="T22" fmla="*/ 37 w 133"/>
                <a:gd name="T23" fmla="*/ 86 h 91"/>
                <a:gd name="T24" fmla="*/ 28 w 133"/>
                <a:gd name="T25" fmla="*/ 71 h 91"/>
                <a:gd name="T26" fmla="*/ 54 w 133"/>
                <a:gd name="T27" fmla="*/ 47 h 91"/>
                <a:gd name="T28" fmla="*/ 69 w 133"/>
                <a:gd name="T29" fmla="*/ 57 h 91"/>
                <a:gd name="T30" fmla="*/ 80 w 133"/>
                <a:gd name="T31" fmla="*/ 48 h 91"/>
                <a:gd name="T32" fmla="*/ 128 w 133"/>
                <a:gd name="T33" fmla="*/ 88 h 91"/>
                <a:gd name="T34" fmla="*/ 37 w 133"/>
                <a:gd name="T35" fmla="*/ 86 h 91"/>
                <a:gd name="T36" fmla="*/ 129 w 133"/>
                <a:gd name="T37" fmla="*/ 50 h 91"/>
                <a:gd name="T38" fmla="*/ 87 w 133"/>
                <a:gd name="T39" fmla="*/ 42 h 91"/>
                <a:gd name="T40" fmla="*/ 129 w 133"/>
                <a:gd name="T41" fmla="*/ 7 h 91"/>
                <a:gd name="T42" fmla="*/ 31 w 133"/>
                <a:gd name="T43" fmla="*/ 3 h 91"/>
                <a:gd name="T44" fmla="*/ 101 w 133"/>
                <a:gd name="T45" fmla="*/ 5 h 91"/>
                <a:gd name="T46" fmla="*/ 97 w 133"/>
                <a:gd name="T47" fmla="*/ 30 h 91"/>
                <a:gd name="T48" fmla="*/ 68 w 133"/>
                <a:gd name="T49" fmla="*/ 55 h 91"/>
                <a:gd name="T50" fmla="*/ 32 w 133"/>
                <a:gd name="T51" fmla="*/ 24 h 91"/>
                <a:gd name="T52" fmla="*/ 31 w 133"/>
                <a:gd name="T53" fmla="*/ 3 h 91"/>
                <a:gd name="T54" fmla="*/ 3 w 133"/>
                <a:gd name="T55" fmla="*/ 16 h 91"/>
                <a:gd name="T56" fmla="*/ 30 w 133"/>
                <a:gd name="T57" fmla="*/ 26 h 91"/>
                <a:gd name="T58" fmla="*/ 52 w 133"/>
                <a:gd name="T59" fmla="*/ 45 h 91"/>
                <a:gd name="T60" fmla="*/ 8 w 133"/>
                <a:gd name="T61" fmla="*/ 85 h 91"/>
                <a:gd name="T62" fmla="*/ 4 w 133"/>
                <a:gd name="T63" fmla="*/ 3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3" h="91">
                  <a:moveTo>
                    <a:pt x="35" y="89"/>
                  </a:moveTo>
                  <a:cubicBezTo>
                    <a:pt x="46" y="90"/>
                    <a:pt x="56" y="90"/>
                    <a:pt x="67" y="90"/>
                  </a:cubicBezTo>
                  <a:cubicBezTo>
                    <a:pt x="88" y="91"/>
                    <a:pt x="109" y="91"/>
                    <a:pt x="130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1"/>
                    <a:pt x="132" y="90"/>
                    <a:pt x="132" y="90"/>
                  </a:cubicBezTo>
                  <a:cubicBezTo>
                    <a:pt x="132" y="77"/>
                    <a:pt x="131" y="64"/>
                    <a:pt x="132" y="50"/>
                  </a:cubicBezTo>
                  <a:cubicBezTo>
                    <a:pt x="132" y="42"/>
                    <a:pt x="132" y="34"/>
                    <a:pt x="132" y="25"/>
                  </a:cubicBezTo>
                  <a:cubicBezTo>
                    <a:pt x="133" y="18"/>
                    <a:pt x="133" y="10"/>
                    <a:pt x="132" y="3"/>
                  </a:cubicBezTo>
                  <a:cubicBezTo>
                    <a:pt x="132" y="2"/>
                    <a:pt x="131" y="1"/>
                    <a:pt x="130" y="1"/>
                  </a:cubicBezTo>
                  <a:cubicBezTo>
                    <a:pt x="119" y="3"/>
                    <a:pt x="109" y="3"/>
                    <a:pt x="99" y="2"/>
                  </a:cubicBezTo>
                  <a:cubicBezTo>
                    <a:pt x="88" y="2"/>
                    <a:pt x="77" y="2"/>
                    <a:pt x="66" y="2"/>
                  </a:cubicBezTo>
                  <a:cubicBezTo>
                    <a:pt x="55" y="1"/>
                    <a:pt x="44" y="1"/>
                    <a:pt x="33" y="1"/>
                  </a:cubicBezTo>
                  <a:cubicBezTo>
                    <a:pt x="22" y="0"/>
                    <a:pt x="12" y="2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6"/>
                    <a:pt x="0" y="10"/>
                    <a:pt x="0" y="14"/>
                  </a:cubicBezTo>
                  <a:cubicBezTo>
                    <a:pt x="0" y="21"/>
                    <a:pt x="1" y="28"/>
                    <a:pt x="1" y="35"/>
                  </a:cubicBezTo>
                  <a:cubicBezTo>
                    <a:pt x="2" y="52"/>
                    <a:pt x="2" y="69"/>
                    <a:pt x="4" y="86"/>
                  </a:cubicBezTo>
                  <a:cubicBezTo>
                    <a:pt x="5" y="87"/>
                    <a:pt x="6" y="88"/>
                    <a:pt x="6" y="87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16" y="89"/>
                    <a:pt x="26" y="89"/>
                    <a:pt x="35" y="89"/>
                  </a:cubicBezTo>
                  <a:close/>
                  <a:moveTo>
                    <a:pt x="37" y="86"/>
                  </a:moveTo>
                  <a:cubicBezTo>
                    <a:pt x="29" y="86"/>
                    <a:pt x="20" y="86"/>
                    <a:pt x="12" y="85"/>
                  </a:cubicBezTo>
                  <a:cubicBezTo>
                    <a:pt x="17" y="80"/>
                    <a:pt x="23" y="76"/>
                    <a:pt x="28" y="71"/>
                  </a:cubicBezTo>
                  <a:cubicBezTo>
                    <a:pt x="37" y="64"/>
                    <a:pt x="47" y="56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8" y="51"/>
                    <a:pt x="63" y="54"/>
                    <a:pt x="67" y="58"/>
                  </a:cubicBezTo>
                  <a:cubicBezTo>
                    <a:pt x="68" y="59"/>
                    <a:pt x="69" y="58"/>
                    <a:pt x="69" y="57"/>
                  </a:cubicBezTo>
                  <a:cubicBezTo>
                    <a:pt x="70" y="58"/>
                    <a:pt x="70" y="57"/>
                    <a:pt x="70" y="57"/>
                  </a:cubicBezTo>
                  <a:cubicBezTo>
                    <a:pt x="73" y="54"/>
                    <a:pt x="77" y="51"/>
                    <a:pt x="80" y="48"/>
                  </a:cubicBezTo>
                  <a:cubicBezTo>
                    <a:pt x="81" y="47"/>
                    <a:pt x="83" y="46"/>
                    <a:pt x="85" y="44"/>
                  </a:cubicBezTo>
                  <a:cubicBezTo>
                    <a:pt x="101" y="57"/>
                    <a:pt x="114" y="73"/>
                    <a:pt x="128" y="88"/>
                  </a:cubicBezTo>
                  <a:cubicBezTo>
                    <a:pt x="108" y="88"/>
                    <a:pt x="88" y="88"/>
                    <a:pt x="69" y="87"/>
                  </a:cubicBezTo>
                  <a:cubicBezTo>
                    <a:pt x="58" y="87"/>
                    <a:pt x="48" y="87"/>
                    <a:pt x="37" y="86"/>
                  </a:cubicBezTo>
                  <a:close/>
                  <a:moveTo>
                    <a:pt x="129" y="27"/>
                  </a:moveTo>
                  <a:cubicBezTo>
                    <a:pt x="129" y="35"/>
                    <a:pt x="129" y="43"/>
                    <a:pt x="129" y="50"/>
                  </a:cubicBezTo>
                  <a:cubicBezTo>
                    <a:pt x="128" y="62"/>
                    <a:pt x="129" y="74"/>
                    <a:pt x="129" y="85"/>
                  </a:cubicBezTo>
                  <a:cubicBezTo>
                    <a:pt x="116" y="70"/>
                    <a:pt x="102" y="55"/>
                    <a:pt x="87" y="42"/>
                  </a:cubicBezTo>
                  <a:cubicBezTo>
                    <a:pt x="91" y="39"/>
                    <a:pt x="94" y="36"/>
                    <a:pt x="98" y="33"/>
                  </a:cubicBezTo>
                  <a:cubicBezTo>
                    <a:pt x="108" y="25"/>
                    <a:pt x="119" y="16"/>
                    <a:pt x="129" y="7"/>
                  </a:cubicBezTo>
                  <a:cubicBezTo>
                    <a:pt x="130" y="14"/>
                    <a:pt x="130" y="20"/>
                    <a:pt x="129" y="27"/>
                  </a:cubicBezTo>
                  <a:close/>
                  <a:moveTo>
                    <a:pt x="31" y="3"/>
                  </a:moveTo>
                  <a:cubicBezTo>
                    <a:pt x="42" y="4"/>
                    <a:pt x="54" y="4"/>
                    <a:pt x="66" y="5"/>
                  </a:cubicBezTo>
                  <a:cubicBezTo>
                    <a:pt x="77" y="5"/>
                    <a:pt x="89" y="5"/>
                    <a:pt x="101" y="5"/>
                  </a:cubicBezTo>
                  <a:cubicBezTo>
                    <a:pt x="110" y="6"/>
                    <a:pt x="119" y="6"/>
                    <a:pt x="128" y="4"/>
                  </a:cubicBezTo>
                  <a:cubicBezTo>
                    <a:pt x="118" y="13"/>
                    <a:pt x="107" y="22"/>
                    <a:pt x="97" y="30"/>
                  </a:cubicBezTo>
                  <a:cubicBezTo>
                    <a:pt x="91" y="35"/>
                    <a:pt x="84" y="41"/>
                    <a:pt x="78" y="46"/>
                  </a:cubicBezTo>
                  <a:cubicBezTo>
                    <a:pt x="75" y="49"/>
                    <a:pt x="71" y="51"/>
                    <a:pt x="68" y="55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56" y="45"/>
                    <a:pt x="45" y="34"/>
                    <a:pt x="32" y="24"/>
                  </a:cubicBezTo>
                  <a:cubicBezTo>
                    <a:pt x="24" y="17"/>
                    <a:pt x="16" y="11"/>
                    <a:pt x="7" y="4"/>
                  </a:cubicBezTo>
                  <a:cubicBezTo>
                    <a:pt x="15" y="4"/>
                    <a:pt x="23" y="3"/>
                    <a:pt x="31" y="3"/>
                  </a:cubicBezTo>
                  <a:close/>
                  <a:moveTo>
                    <a:pt x="4" y="36"/>
                  </a:moveTo>
                  <a:cubicBezTo>
                    <a:pt x="4" y="29"/>
                    <a:pt x="3" y="23"/>
                    <a:pt x="3" y="16"/>
                  </a:cubicBezTo>
                  <a:cubicBezTo>
                    <a:pt x="3" y="13"/>
                    <a:pt x="2" y="8"/>
                    <a:pt x="3" y="4"/>
                  </a:cubicBezTo>
                  <a:cubicBezTo>
                    <a:pt x="12" y="12"/>
                    <a:pt x="21" y="19"/>
                    <a:pt x="30" y="26"/>
                  </a:cubicBezTo>
                  <a:cubicBezTo>
                    <a:pt x="38" y="32"/>
                    <a:pt x="45" y="39"/>
                    <a:pt x="52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45" y="54"/>
                    <a:pt x="36" y="61"/>
                    <a:pt x="27" y="69"/>
                  </a:cubicBezTo>
                  <a:cubicBezTo>
                    <a:pt x="21" y="74"/>
                    <a:pt x="14" y="79"/>
                    <a:pt x="8" y="85"/>
                  </a:cubicBezTo>
                  <a:cubicBezTo>
                    <a:pt x="8" y="85"/>
                    <a:pt x="7" y="85"/>
                    <a:pt x="7" y="85"/>
                  </a:cubicBezTo>
                  <a:cubicBezTo>
                    <a:pt x="5" y="68"/>
                    <a:pt x="5" y="52"/>
                    <a:pt x="4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21"/>
            <p:cNvSpPr>
              <a:spLocks noEditPoints="1"/>
            </p:cNvSpPr>
            <p:nvPr/>
          </p:nvSpPr>
          <p:spPr bwMode="auto">
            <a:xfrm>
              <a:off x="4779217" y="2053576"/>
              <a:ext cx="348950" cy="294224"/>
            </a:xfrm>
            <a:custGeom>
              <a:avLst/>
              <a:gdLst>
                <a:gd name="T0" fmla="*/ 103 w 117"/>
                <a:gd name="T1" fmla="*/ 15 h 98"/>
                <a:gd name="T2" fmla="*/ 42 w 117"/>
                <a:gd name="T3" fmla="*/ 4 h 98"/>
                <a:gd name="T4" fmla="*/ 14 w 117"/>
                <a:gd name="T5" fmla="*/ 20 h 98"/>
                <a:gd name="T6" fmla="*/ 6 w 117"/>
                <a:gd name="T7" fmla="*/ 50 h 98"/>
                <a:gd name="T8" fmla="*/ 19 w 117"/>
                <a:gd name="T9" fmla="*/ 72 h 98"/>
                <a:gd name="T10" fmla="*/ 3 w 117"/>
                <a:gd name="T11" fmla="*/ 94 h 98"/>
                <a:gd name="T12" fmla="*/ 3 w 117"/>
                <a:gd name="T13" fmla="*/ 94 h 98"/>
                <a:gd name="T14" fmla="*/ 2 w 117"/>
                <a:gd name="T15" fmla="*/ 95 h 98"/>
                <a:gd name="T16" fmla="*/ 2 w 117"/>
                <a:gd name="T17" fmla="*/ 97 h 98"/>
                <a:gd name="T18" fmla="*/ 39 w 117"/>
                <a:gd name="T19" fmla="*/ 75 h 98"/>
                <a:gd name="T20" fmla="*/ 103 w 117"/>
                <a:gd name="T21" fmla="*/ 64 h 98"/>
                <a:gd name="T22" fmla="*/ 117 w 117"/>
                <a:gd name="T23" fmla="*/ 37 h 98"/>
                <a:gd name="T24" fmla="*/ 103 w 117"/>
                <a:gd name="T25" fmla="*/ 15 h 98"/>
                <a:gd name="T26" fmla="*/ 102 w 117"/>
                <a:gd name="T27" fmla="*/ 61 h 98"/>
                <a:gd name="T28" fmla="*/ 38 w 117"/>
                <a:gd name="T29" fmla="*/ 72 h 98"/>
                <a:gd name="T30" fmla="*/ 38 w 117"/>
                <a:gd name="T31" fmla="*/ 72 h 98"/>
                <a:gd name="T32" fmla="*/ 37 w 117"/>
                <a:gd name="T33" fmla="*/ 73 h 98"/>
                <a:gd name="T34" fmla="*/ 9 w 117"/>
                <a:gd name="T35" fmla="*/ 93 h 98"/>
                <a:gd name="T36" fmla="*/ 22 w 117"/>
                <a:gd name="T37" fmla="*/ 72 h 98"/>
                <a:gd name="T38" fmla="*/ 22 w 117"/>
                <a:gd name="T39" fmla="*/ 72 h 98"/>
                <a:gd name="T40" fmla="*/ 21 w 117"/>
                <a:gd name="T41" fmla="*/ 70 h 98"/>
                <a:gd name="T42" fmla="*/ 9 w 117"/>
                <a:gd name="T43" fmla="*/ 42 h 98"/>
                <a:gd name="T44" fmla="*/ 26 w 117"/>
                <a:gd name="T45" fmla="*/ 13 h 98"/>
                <a:gd name="T46" fmla="*/ 62 w 117"/>
                <a:gd name="T47" fmla="*/ 5 h 98"/>
                <a:gd name="T48" fmla="*/ 92 w 117"/>
                <a:gd name="T49" fmla="*/ 11 h 98"/>
                <a:gd name="T50" fmla="*/ 112 w 117"/>
                <a:gd name="T51" fmla="*/ 31 h 98"/>
                <a:gd name="T52" fmla="*/ 102 w 117"/>
                <a:gd name="T53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98">
                  <a:moveTo>
                    <a:pt x="103" y="15"/>
                  </a:moveTo>
                  <a:cubicBezTo>
                    <a:pt x="86" y="1"/>
                    <a:pt x="63" y="0"/>
                    <a:pt x="42" y="4"/>
                  </a:cubicBezTo>
                  <a:cubicBezTo>
                    <a:pt x="32" y="6"/>
                    <a:pt x="21" y="11"/>
                    <a:pt x="14" y="20"/>
                  </a:cubicBezTo>
                  <a:cubicBezTo>
                    <a:pt x="8" y="28"/>
                    <a:pt x="6" y="40"/>
                    <a:pt x="6" y="50"/>
                  </a:cubicBezTo>
                  <a:cubicBezTo>
                    <a:pt x="7" y="59"/>
                    <a:pt x="13" y="66"/>
                    <a:pt x="19" y="72"/>
                  </a:cubicBezTo>
                  <a:cubicBezTo>
                    <a:pt x="18" y="81"/>
                    <a:pt x="10" y="89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0" y="95"/>
                    <a:pt x="1" y="98"/>
                    <a:pt x="2" y="97"/>
                  </a:cubicBezTo>
                  <a:cubicBezTo>
                    <a:pt x="16" y="95"/>
                    <a:pt x="32" y="87"/>
                    <a:pt x="39" y="75"/>
                  </a:cubicBezTo>
                  <a:cubicBezTo>
                    <a:pt x="61" y="75"/>
                    <a:pt x="85" y="78"/>
                    <a:pt x="103" y="64"/>
                  </a:cubicBezTo>
                  <a:cubicBezTo>
                    <a:pt x="111" y="57"/>
                    <a:pt x="117" y="48"/>
                    <a:pt x="117" y="37"/>
                  </a:cubicBezTo>
                  <a:cubicBezTo>
                    <a:pt x="116" y="28"/>
                    <a:pt x="110" y="20"/>
                    <a:pt x="103" y="15"/>
                  </a:cubicBezTo>
                  <a:close/>
                  <a:moveTo>
                    <a:pt x="102" y="61"/>
                  </a:moveTo>
                  <a:cubicBezTo>
                    <a:pt x="85" y="76"/>
                    <a:pt x="59" y="72"/>
                    <a:pt x="38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7" y="73"/>
                    <a:pt x="37" y="73"/>
                  </a:cubicBezTo>
                  <a:cubicBezTo>
                    <a:pt x="32" y="83"/>
                    <a:pt x="20" y="90"/>
                    <a:pt x="9" y="93"/>
                  </a:cubicBezTo>
                  <a:cubicBezTo>
                    <a:pt x="15" y="87"/>
                    <a:pt x="21" y="80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1"/>
                    <a:pt x="22" y="71"/>
                    <a:pt x="21" y="70"/>
                  </a:cubicBezTo>
                  <a:cubicBezTo>
                    <a:pt x="13" y="63"/>
                    <a:pt x="8" y="54"/>
                    <a:pt x="9" y="42"/>
                  </a:cubicBezTo>
                  <a:cubicBezTo>
                    <a:pt x="11" y="30"/>
                    <a:pt x="16" y="20"/>
                    <a:pt x="26" y="13"/>
                  </a:cubicBezTo>
                  <a:cubicBezTo>
                    <a:pt x="37" y="7"/>
                    <a:pt x="50" y="5"/>
                    <a:pt x="62" y="5"/>
                  </a:cubicBezTo>
                  <a:cubicBezTo>
                    <a:pt x="72" y="5"/>
                    <a:pt x="82" y="7"/>
                    <a:pt x="92" y="11"/>
                  </a:cubicBezTo>
                  <a:cubicBezTo>
                    <a:pt x="100" y="15"/>
                    <a:pt x="108" y="22"/>
                    <a:pt x="112" y="31"/>
                  </a:cubicBezTo>
                  <a:cubicBezTo>
                    <a:pt x="117" y="42"/>
                    <a:pt x="111" y="53"/>
                    <a:pt x="102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22"/>
            <p:cNvSpPr>
              <a:spLocks noEditPoints="1"/>
            </p:cNvSpPr>
            <p:nvPr/>
          </p:nvSpPr>
          <p:spPr bwMode="auto">
            <a:xfrm>
              <a:off x="4034027" y="180266"/>
              <a:ext cx="280757" cy="234533"/>
            </a:xfrm>
            <a:custGeom>
              <a:avLst/>
              <a:gdLst>
                <a:gd name="T0" fmla="*/ 103 w 118"/>
                <a:gd name="T1" fmla="*/ 14 h 98"/>
                <a:gd name="T2" fmla="*/ 43 w 118"/>
                <a:gd name="T3" fmla="*/ 4 h 98"/>
                <a:gd name="T4" fmla="*/ 15 w 118"/>
                <a:gd name="T5" fmla="*/ 20 h 98"/>
                <a:gd name="T6" fmla="*/ 7 w 118"/>
                <a:gd name="T7" fmla="*/ 50 h 98"/>
                <a:gd name="T8" fmla="*/ 19 w 118"/>
                <a:gd name="T9" fmla="*/ 72 h 98"/>
                <a:gd name="T10" fmla="*/ 3 w 118"/>
                <a:gd name="T11" fmla="*/ 94 h 98"/>
                <a:gd name="T12" fmla="*/ 3 w 118"/>
                <a:gd name="T13" fmla="*/ 94 h 98"/>
                <a:gd name="T14" fmla="*/ 2 w 118"/>
                <a:gd name="T15" fmla="*/ 95 h 98"/>
                <a:gd name="T16" fmla="*/ 3 w 118"/>
                <a:gd name="T17" fmla="*/ 97 h 98"/>
                <a:gd name="T18" fmla="*/ 40 w 118"/>
                <a:gd name="T19" fmla="*/ 75 h 98"/>
                <a:gd name="T20" fmla="*/ 104 w 118"/>
                <a:gd name="T21" fmla="*/ 64 h 98"/>
                <a:gd name="T22" fmla="*/ 117 w 118"/>
                <a:gd name="T23" fmla="*/ 37 h 98"/>
                <a:gd name="T24" fmla="*/ 103 w 118"/>
                <a:gd name="T25" fmla="*/ 14 h 98"/>
                <a:gd name="T26" fmla="*/ 103 w 118"/>
                <a:gd name="T27" fmla="*/ 61 h 98"/>
                <a:gd name="T28" fmla="*/ 39 w 118"/>
                <a:gd name="T29" fmla="*/ 72 h 98"/>
                <a:gd name="T30" fmla="*/ 39 w 118"/>
                <a:gd name="T31" fmla="*/ 72 h 98"/>
                <a:gd name="T32" fmla="*/ 38 w 118"/>
                <a:gd name="T33" fmla="*/ 73 h 98"/>
                <a:gd name="T34" fmla="*/ 10 w 118"/>
                <a:gd name="T35" fmla="*/ 93 h 98"/>
                <a:gd name="T36" fmla="*/ 22 w 118"/>
                <a:gd name="T37" fmla="*/ 72 h 98"/>
                <a:gd name="T38" fmla="*/ 22 w 118"/>
                <a:gd name="T39" fmla="*/ 72 h 98"/>
                <a:gd name="T40" fmla="*/ 22 w 118"/>
                <a:gd name="T41" fmla="*/ 70 h 98"/>
                <a:gd name="T42" fmla="*/ 10 w 118"/>
                <a:gd name="T43" fmla="*/ 42 h 98"/>
                <a:gd name="T44" fmla="*/ 27 w 118"/>
                <a:gd name="T45" fmla="*/ 13 h 98"/>
                <a:gd name="T46" fmla="*/ 62 w 118"/>
                <a:gd name="T47" fmla="*/ 5 h 98"/>
                <a:gd name="T48" fmla="*/ 92 w 118"/>
                <a:gd name="T49" fmla="*/ 11 h 98"/>
                <a:gd name="T50" fmla="*/ 113 w 118"/>
                <a:gd name="T51" fmla="*/ 31 h 98"/>
                <a:gd name="T52" fmla="*/ 103 w 118"/>
                <a:gd name="T53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98">
                  <a:moveTo>
                    <a:pt x="103" y="14"/>
                  </a:moveTo>
                  <a:cubicBezTo>
                    <a:pt x="87" y="1"/>
                    <a:pt x="63" y="0"/>
                    <a:pt x="43" y="4"/>
                  </a:cubicBezTo>
                  <a:cubicBezTo>
                    <a:pt x="33" y="6"/>
                    <a:pt x="21" y="11"/>
                    <a:pt x="15" y="20"/>
                  </a:cubicBezTo>
                  <a:cubicBezTo>
                    <a:pt x="9" y="28"/>
                    <a:pt x="6" y="40"/>
                    <a:pt x="7" y="50"/>
                  </a:cubicBezTo>
                  <a:cubicBezTo>
                    <a:pt x="8" y="59"/>
                    <a:pt x="13" y="66"/>
                    <a:pt x="19" y="72"/>
                  </a:cubicBezTo>
                  <a:cubicBezTo>
                    <a:pt x="19" y="81"/>
                    <a:pt x="10" y="89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2" y="95"/>
                    <a:pt x="2" y="95"/>
                  </a:cubicBezTo>
                  <a:cubicBezTo>
                    <a:pt x="0" y="95"/>
                    <a:pt x="1" y="98"/>
                    <a:pt x="3" y="97"/>
                  </a:cubicBezTo>
                  <a:cubicBezTo>
                    <a:pt x="16" y="95"/>
                    <a:pt x="32" y="87"/>
                    <a:pt x="40" y="75"/>
                  </a:cubicBezTo>
                  <a:cubicBezTo>
                    <a:pt x="61" y="75"/>
                    <a:pt x="86" y="78"/>
                    <a:pt x="104" y="64"/>
                  </a:cubicBezTo>
                  <a:cubicBezTo>
                    <a:pt x="112" y="57"/>
                    <a:pt x="118" y="48"/>
                    <a:pt x="117" y="37"/>
                  </a:cubicBezTo>
                  <a:cubicBezTo>
                    <a:pt x="117" y="28"/>
                    <a:pt x="110" y="20"/>
                    <a:pt x="103" y="14"/>
                  </a:cubicBezTo>
                  <a:close/>
                  <a:moveTo>
                    <a:pt x="103" y="61"/>
                  </a:moveTo>
                  <a:cubicBezTo>
                    <a:pt x="86" y="76"/>
                    <a:pt x="60" y="72"/>
                    <a:pt x="39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2"/>
                    <a:pt x="38" y="73"/>
                    <a:pt x="38" y="73"/>
                  </a:cubicBezTo>
                  <a:cubicBezTo>
                    <a:pt x="32" y="83"/>
                    <a:pt x="21" y="90"/>
                    <a:pt x="10" y="93"/>
                  </a:cubicBezTo>
                  <a:cubicBezTo>
                    <a:pt x="16" y="87"/>
                    <a:pt x="22" y="80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3" y="71"/>
                    <a:pt x="22" y="71"/>
                    <a:pt x="22" y="70"/>
                  </a:cubicBezTo>
                  <a:cubicBezTo>
                    <a:pt x="14" y="63"/>
                    <a:pt x="9" y="54"/>
                    <a:pt x="10" y="42"/>
                  </a:cubicBezTo>
                  <a:cubicBezTo>
                    <a:pt x="11" y="30"/>
                    <a:pt x="16" y="19"/>
                    <a:pt x="27" y="13"/>
                  </a:cubicBezTo>
                  <a:cubicBezTo>
                    <a:pt x="37" y="7"/>
                    <a:pt x="50" y="5"/>
                    <a:pt x="62" y="5"/>
                  </a:cubicBezTo>
                  <a:cubicBezTo>
                    <a:pt x="73" y="5"/>
                    <a:pt x="83" y="7"/>
                    <a:pt x="92" y="11"/>
                  </a:cubicBezTo>
                  <a:cubicBezTo>
                    <a:pt x="101" y="15"/>
                    <a:pt x="109" y="22"/>
                    <a:pt x="113" y="31"/>
                  </a:cubicBezTo>
                  <a:cubicBezTo>
                    <a:pt x="118" y="42"/>
                    <a:pt x="111" y="53"/>
                    <a:pt x="103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25"/>
            <p:cNvSpPr>
              <a:spLocks noEditPoints="1"/>
            </p:cNvSpPr>
            <p:nvPr/>
          </p:nvSpPr>
          <p:spPr bwMode="auto">
            <a:xfrm>
              <a:off x="689644" y="990097"/>
              <a:ext cx="533210" cy="318879"/>
            </a:xfrm>
            <a:custGeom>
              <a:avLst/>
              <a:gdLst>
                <a:gd name="T0" fmla="*/ 147 w 179"/>
                <a:gd name="T1" fmla="*/ 79 h 106"/>
                <a:gd name="T2" fmla="*/ 177 w 179"/>
                <a:gd name="T3" fmla="*/ 71 h 106"/>
                <a:gd name="T4" fmla="*/ 152 w 179"/>
                <a:gd name="T5" fmla="*/ 54 h 106"/>
                <a:gd name="T6" fmla="*/ 83 w 179"/>
                <a:gd name="T7" fmla="*/ 13 h 106"/>
                <a:gd name="T8" fmla="*/ 5 w 179"/>
                <a:gd name="T9" fmla="*/ 66 h 106"/>
                <a:gd name="T10" fmla="*/ 91 w 179"/>
                <a:gd name="T11" fmla="*/ 96 h 106"/>
                <a:gd name="T12" fmla="*/ 109 w 179"/>
                <a:gd name="T13" fmla="*/ 63 h 106"/>
                <a:gd name="T14" fmla="*/ 67 w 179"/>
                <a:gd name="T15" fmla="*/ 70 h 106"/>
                <a:gd name="T16" fmla="*/ 67 w 179"/>
                <a:gd name="T17" fmla="*/ 58 h 106"/>
                <a:gd name="T18" fmla="*/ 70 w 179"/>
                <a:gd name="T19" fmla="*/ 44 h 106"/>
                <a:gd name="T20" fmla="*/ 76 w 179"/>
                <a:gd name="T21" fmla="*/ 42 h 106"/>
                <a:gd name="T22" fmla="*/ 105 w 179"/>
                <a:gd name="T23" fmla="*/ 53 h 106"/>
                <a:gd name="T24" fmla="*/ 148 w 179"/>
                <a:gd name="T25" fmla="*/ 71 h 106"/>
                <a:gd name="T26" fmla="*/ 60 w 179"/>
                <a:gd name="T27" fmla="*/ 49 h 106"/>
                <a:gd name="T28" fmla="*/ 56 w 179"/>
                <a:gd name="T29" fmla="*/ 46 h 106"/>
                <a:gd name="T30" fmla="*/ 61 w 179"/>
                <a:gd name="T31" fmla="*/ 49 h 106"/>
                <a:gd name="T32" fmla="*/ 153 w 179"/>
                <a:gd name="T33" fmla="*/ 58 h 106"/>
                <a:gd name="T34" fmla="*/ 159 w 179"/>
                <a:gd name="T35" fmla="*/ 59 h 106"/>
                <a:gd name="T36" fmla="*/ 150 w 179"/>
                <a:gd name="T37" fmla="*/ 78 h 106"/>
                <a:gd name="T38" fmla="*/ 167 w 179"/>
                <a:gd name="T39" fmla="*/ 61 h 106"/>
                <a:gd name="T40" fmla="*/ 164 w 179"/>
                <a:gd name="T41" fmla="*/ 77 h 106"/>
                <a:gd name="T42" fmla="*/ 158 w 179"/>
                <a:gd name="T43" fmla="*/ 78 h 106"/>
                <a:gd name="T44" fmla="*/ 162 w 179"/>
                <a:gd name="T45" fmla="*/ 59 h 106"/>
                <a:gd name="T46" fmla="*/ 174 w 179"/>
                <a:gd name="T47" fmla="*/ 70 h 106"/>
                <a:gd name="T48" fmla="*/ 169 w 179"/>
                <a:gd name="T49" fmla="*/ 62 h 106"/>
                <a:gd name="T50" fmla="*/ 174 w 179"/>
                <a:gd name="T51" fmla="*/ 70 h 106"/>
                <a:gd name="T52" fmla="*/ 16 w 179"/>
                <a:gd name="T53" fmla="*/ 22 h 106"/>
                <a:gd name="T54" fmla="*/ 114 w 179"/>
                <a:gd name="T55" fmla="*/ 42 h 106"/>
                <a:gd name="T56" fmla="*/ 150 w 179"/>
                <a:gd name="T57" fmla="*/ 57 h 106"/>
                <a:gd name="T58" fmla="*/ 150 w 179"/>
                <a:gd name="T59" fmla="*/ 59 h 106"/>
                <a:gd name="T60" fmla="*/ 88 w 179"/>
                <a:gd name="T61" fmla="*/ 45 h 106"/>
                <a:gd name="T62" fmla="*/ 76 w 179"/>
                <a:gd name="T63" fmla="*/ 32 h 106"/>
                <a:gd name="T64" fmla="*/ 74 w 179"/>
                <a:gd name="T65" fmla="*/ 40 h 106"/>
                <a:gd name="T66" fmla="*/ 66 w 179"/>
                <a:gd name="T67" fmla="*/ 32 h 106"/>
                <a:gd name="T68" fmla="*/ 68 w 179"/>
                <a:gd name="T69" fmla="*/ 43 h 106"/>
                <a:gd name="T70" fmla="*/ 55 w 179"/>
                <a:gd name="T71" fmla="*/ 43 h 106"/>
                <a:gd name="T72" fmla="*/ 54 w 179"/>
                <a:gd name="T73" fmla="*/ 51 h 106"/>
                <a:gd name="T74" fmla="*/ 64 w 179"/>
                <a:gd name="T75" fmla="*/ 53 h 106"/>
                <a:gd name="T76" fmla="*/ 56 w 179"/>
                <a:gd name="T77" fmla="*/ 61 h 106"/>
                <a:gd name="T78" fmla="*/ 50 w 179"/>
                <a:gd name="T79" fmla="*/ 69 h 106"/>
                <a:gd name="T80" fmla="*/ 61 w 179"/>
                <a:gd name="T81" fmla="*/ 65 h 106"/>
                <a:gd name="T82" fmla="*/ 64 w 179"/>
                <a:gd name="T83" fmla="*/ 71 h 106"/>
                <a:gd name="T84" fmla="*/ 59 w 179"/>
                <a:gd name="T85" fmla="*/ 84 h 106"/>
                <a:gd name="T86" fmla="*/ 67 w 179"/>
                <a:gd name="T87" fmla="*/ 73 h 106"/>
                <a:gd name="T88" fmla="*/ 105 w 179"/>
                <a:gd name="T89" fmla="*/ 66 h 106"/>
                <a:gd name="T90" fmla="*/ 148 w 179"/>
                <a:gd name="T91" fmla="*/ 74 h 106"/>
                <a:gd name="T92" fmla="*/ 113 w 179"/>
                <a:gd name="T93" fmla="*/ 81 h 106"/>
                <a:gd name="T94" fmla="*/ 17 w 179"/>
                <a:gd name="T95" fmla="*/ 82 h 106"/>
                <a:gd name="T96" fmla="*/ 75 w 179"/>
                <a:gd name="T97" fmla="*/ 36 h 106"/>
                <a:gd name="T98" fmla="*/ 68 w 179"/>
                <a:gd name="T99" fmla="*/ 40 h 106"/>
                <a:gd name="T100" fmla="*/ 65 w 179"/>
                <a:gd name="T101" fmla="*/ 35 h 106"/>
                <a:gd name="T102" fmla="*/ 58 w 179"/>
                <a:gd name="T103" fmla="*/ 64 h 106"/>
                <a:gd name="T104" fmla="*/ 54 w 179"/>
                <a:gd name="T105" fmla="*/ 66 h 106"/>
                <a:gd name="T106" fmla="*/ 55 w 179"/>
                <a:gd name="T107" fmla="*/ 64 h 106"/>
                <a:gd name="T108" fmla="*/ 64 w 179"/>
                <a:gd name="T109" fmla="*/ 74 h 106"/>
                <a:gd name="T110" fmla="*/ 61 w 179"/>
                <a:gd name="T111" fmla="*/ 79 h 106"/>
                <a:gd name="T112" fmla="*/ 57 w 179"/>
                <a:gd name="T113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106">
                  <a:moveTo>
                    <a:pt x="117" y="82"/>
                  </a:moveTo>
                  <a:cubicBezTo>
                    <a:pt x="126" y="77"/>
                    <a:pt x="137" y="78"/>
                    <a:pt x="147" y="79"/>
                  </a:cubicBezTo>
                  <a:cubicBezTo>
                    <a:pt x="147" y="80"/>
                    <a:pt x="148" y="80"/>
                    <a:pt x="148" y="80"/>
                  </a:cubicBezTo>
                  <a:cubicBezTo>
                    <a:pt x="158" y="82"/>
                    <a:pt x="174" y="84"/>
                    <a:pt x="177" y="71"/>
                  </a:cubicBezTo>
                  <a:cubicBezTo>
                    <a:pt x="179" y="59"/>
                    <a:pt x="162" y="56"/>
                    <a:pt x="152" y="55"/>
                  </a:cubicBezTo>
                  <a:cubicBezTo>
                    <a:pt x="152" y="55"/>
                    <a:pt x="152" y="54"/>
                    <a:pt x="152" y="54"/>
                  </a:cubicBezTo>
                  <a:cubicBezTo>
                    <a:pt x="137" y="50"/>
                    <a:pt x="123" y="46"/>
                    <a:pt x="111" y="36"/>
                  </a:cubicBezTo>
                  <a:cubicBezTo>
                    <a:pt x="102" y="28"/>
                    <a:pt x="94" y="18"/>
                    <a:pt x="83" y="13"/>
                  </a:cubicBezTo>
                  <a:cubicBezTo>
                    <a:pt x="64" y="3"/>
                    <a:pt x="37" y="0"/>
                    <a:pt x="19" y="14"/>
                  </a:cubicBezTo>
                  <a:cubicBezTo>
                    <a:pt x="4" y="25"/>
                    <a:pt x="0" y="48"/>
                    <a:pt x="5" y="66"/>
                  </a:cubicBezTo>
                  <a:cubicBezTo>
                    <a:pt x="10" y="85"/>
                    <a:pt x="27" y="97"/>
                    <a:pt x="46" y="102"/>
                  </a:cubicBezTo>
                  <a:cubicBezTo>
                    <a:pt x="61" y="106"/>
                    <a:pt x="77" y="103"/>
                    <a:pt x="91" y="96"/>
                  </a:cubicBezTo>
                  <a:cubicBezTo>
                    <a:pt x="99" y="92"/>
                    <a:pt x="108" y="86"/>
                    <a:pt x="117" y="82"/>
                  </a:cubicBezTo>
                  <a:close/>
                  <a:moveTo>
                    <a:pt x="109" y="63"/>
                  </a:moveTo>
                  <a:cubicBezTo>
                    <a:pt x="97" y="63"/>
                    <a:pt x="82" y="64"/>
                    <a:pt x="70" y="69"/>
                  </a:cubicBezTo>
                  <a:cubicBezTo>
                    <a:pt x="69" y="69"/>
                    <a:pt x="68" y="70"/>
                    <a:pt x="67" y="70"/>
                  </a:cubicBezTo>
                  <a:cubicBezTo>
                    <a:pt x="67" y="67"/>
                    <a:pt x="65" y="65"/>
                    <a:pt x="63" y="63"/>
                  </a:cubicBezTo>
                  <a:cubicBezTo>
                    <a:pt x="65" y="62"/>
                    <a:pt x="66" y="60"/>
                    <a:pt x="67" y="58"/>
                  </a:cubicBezTo>
                  <a:cubicBezTo>
                    <a:pt x="68" y="56"/>
                    <a:pt x="67" y="53"/>
                    <a:pt x="66" y="50"/>
                  </a:cubicBezTo>
                  <a:cubicBezTo>
                    <a:pt x="68" y="49"/>
                    <a:pt x="70" y="47"/>
                    <a:pt x="70" y="44"/>
                  </a:cubicBezTo>
                  <a:cubicBezTo>
                    <a:pt x="71" y="44"/>
                    <a:pt x="72" y="44"/>
                    <a:pt x="72" y="44"/>
                  </a:cubicBezTo>
                  <a:cubicBezTo>
                    <a:pt x="74" y="44"/>
                    <a:pt x="75" y="43"/>
                    <a:pt x="76" y="42"/>
                  </a:cubicBezTo>
                  <a:cubicBezTo>
                    <a:pt x="78" y="45"/>
                    <a:pt x="81" y="46"/>
                    <a:pt x="84" y="47"/>
                  </a:cubicBezTo>
                  <a:cubicBezTo>
                    <a:pt x="90" y="49"/>
                    <a:pt x="97" y="51"/>
                    <a:pt x="105" y="53"/>
                  </a:cubicBezTo>
                  <a:cubicBezTo>
                    <a:pt x="120" y="55"/>
                    <a:pt x="134" y="60"/>
                    <a:pt x="149" y="62"/>
                  </a:cubicBezTo>
                  <a:cubicBezTo>
                    <a:pt x="149" y="65"/>
                    <a:pt x="149" y="68"/>
                    <a:pt x="148" y="71"/>
                  </a:cubicBezTo>
                  <a:cubicBezTo>
                    <a:pt x="136" y="66"/>
                    <a:pt x="123" y="63"/>
                    <a:pt x="109" y="63"/>
                  </a:cubicBezTo>
                  <a:close/>
                  <a:moveTo>
                    <a:pt x="60" y="49"/>
                  </a:moveTo>
                  <a:cubicBezTo>
                    <a:pt x="58" y="49"/>
                    <a:pt x="56" y="49"/>
                    <a:pt x="55" y="48"/>
                  </a:cubicBezTo>
                  <a:cubicBezTo>
                    <a:pt x="52" y="47"/>
                    <a:pt x="55" y="46"/>
                    <a:pt x="56" y="46"/>
                  </a:cubicBezTo>
                  <a:cubicBezTo>
                    <a:pt x="57" y="47"/>
                    <a:pt x="58" y="48"/>
                    <a:pt x="59" y="48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0" y="49"/>
                    <a:pt x="60" y="49"/>
                    <a:pt x="60" y="49"/>
                  </a:cubicBezTo>
                  <a:close/>
                  <a:moveTo>
                    <a:pt x="153" y="58"/>
                  </a:moveTo>
                  <a:cubicBezTo>
                    <a:pt x="155" y="58"/>
                    <a:pt x="157" y="58"/>
                    <a:pt x="160" y="59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58" y="66"/>
                    <a:pt x="157" y="72"/>
                    <a:pt x="156" y="78"/>
                  </a:cubicBezTo>
                  <a:cubicBezTo>
                    <a:pt x="154" y="78"/>
                    <a:pt x="152" y="78"/>
                    <a:pt x="150" y="78"/>
                  </a:cubicBezTo>
                  <a:cubicBezTo>
                    <a:pt x="152" y="71"/>
                    <a:pt x="152" y="64"/>
                    <a:pt x="153" y="58"/>
                  </a:cubicBezTo>
                  <a:close/>
                  <a:moveTo>
                    <a:pt x="167" y="61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64" y="66"/>
                    <a:pt x="166" y="72"/>
                    <a:pt x="164" y="77"/>
                  </a:cubicBezTo>
                  <a:cubicBezTo>
                    <a:pt x="163" y="78"/>
                    <a:pt x="164" y="78"/>
                    <a:pt x="164" y="78"/>
                  </a:cubicBezTo>
                  <a:cubicBezTo>
                    <a:pt x="162" y="78"/>
                    <a:pt x="160" y="78"/>
                    <a:pt x="158" y="78"/>
                  </a:cubicBezTo>
                  <a:cubicBezTo>
                    <a:pt x="160" y="72"/>
                    <a:pt x="161" y="66"/>
                    <a:pt x="162" y="60"/>
                  </a:cubicBezTo>
                  <a:cubicBezTo>
                    <a:pt x="162" y="60"/>
                    <a:pt x="162" y="59"/>
                    <a:pt x="162" y="59"/>
                  </a:cubicBezTo>
                  <a:cubicBezTo>
                    <a:pt x="164" y="60"/>
                    <a:pt x="165" y="60"/>
                    <a:pt x="167" y="61"/>
                  </a:cubicBezTo>
                  <a:close/>
                  <a:moveTo>
                    <a:pt x="174" y="70"/>
                  </a:moveTo>
                  <a:cubicBezTo>
                    <a:pt x="174" y="74"/>
                    <a:pt x="171" y="77"/>
                    <a:pt x="166" y="78"/>
                  </a:cubicBezTo>
                  <a:cubicBezTo>
                    <a:pt x="168" y="73"/>
                    <a:pt x="167" y="67"/>
                    <a:pt x="169" y="62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72" y="64"/>
                    <a:pt x="174" y="66"/>
                    <a:pt x="174" y="70"/>
                  </a:cubicBezTo>
                  <a:close/>
                  <a:moveTo>
                    <a:pt x="17" y="82"/>
                  </a:moveTo>
                  <a:cubicBezTo>
                    <a:pt x="2" y="66"/>
                    <a:pt x="2" y="39"/>
                    <a:pt x="16" y="22"/>
                  </a:cubicBezTo>
                  <a:cubicBezTo>
                    <a:pt x="31" y="1"/>
                    <a:pt x="64" y="6"/>
                    <a:pt x="84" y="17"/>
                  </a:cubicBezTo>
                  <a:cubicBezTo>
                    <a:pt x="96" y="23"/>
                    <a:pt x="104" y="34"/>
                    <a:pt x="114" y="42"/>
                  </a:cubicBezTo>
                  <a:cubicBezTo>
                    <a:pt x="124" y="50"/>
                    <a:pt x="137" y="53"/>
                    <a:pt x="149" y="56"/>
                  </a:cubicBezTo>
                  <a:cubicBezTo>
                    <a:pt x="149" y="57"/>
                    <a:pt x="149" y="57"/>
                    <a:pt x="150" y="57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8"/>
                    <a:pt x="150" y="59"/>
                    <a:pt x="150" y="59"/>
                  </a:cubicBezTo>
                  <a:cubicBezTo>
                    <a:pt x="136" y="57"/>
                    <a:pt x="122" y="53"/>
                    <a:pt x="109" y="50"/>
                  </a:cubicBezTo>
                  <a:cubicBezTo>
                    <a:pt x="102" y="49"/>
                    <a:pt x="95" y="47"/>
                    <a:pt x="88" y="45"/>
                  </a:cubicBezTo>
                  <a:cubicBezTo>
                    <a:pt x="84" y="44"/>
                    <a:pt x="80" y="43"/>
                    <a:pt x="77" y="40"/>
                  </a:cubicBezTo>
                  <a:cubicBezTo>
                    <a:pt x="79" y="37"/>
                    <a:pt x="78" y="33"/>
                    <a:pt x="76" y="32"/>
                  </a:cubicBezTo>
                  <a:cubicBezTo>
                    <a:pt x="74" y="31"/>
                    <a:pt x="72" y="31"/>
                    <a:pt x="71" y="33"/>
                  </a:cubicBezTo>
                  <a:cubicBezTo>
                    <a:pt x="71" y="36"/>
                    <a:pt x="72" y="38"/>
                    <a:pt x="74" y="40"/>
                  </a:cubicBezTo>
                  <a:cubicBezTo>
                    <a:pt x="73" y="41"/>
                    <a:pt x="72" y="41"/>
                    <a:pt x="71" y="41"/>
                  </a:cubicBezTo>
                  <a:cubicBezTo>
                    <a:pt x="71" y="37"/>
                    <a:pt x="68" y="34"/>
                    <a:pt x="66" y="32"/>
                  </a:cubicBezTo>
                  <a:cubicBezTo>
                    <a:pt x="64" y="31"/>
                    <a:pt x="60" y="29"/>
                    <a:pt x="59" y="31"/>
                  </a:cubicBezTo>
                  <a:cubicBezTo>
                    <a:pt x="57" y="36"/>
                    <a:pt x="63" y="41"/>
                    <a:pt x="68" y="43"/>
                  </a:cubicBezTo>
                  <a:cubicBezTo>
                    <a:pt x="67" y="45"/>
                    <a:pt x="66" y="47"/>
                    <a:pt x="64" y="48"/>
                  </a:cubicBezTo>
                  <a:cubicBezTo>
                    <a:pt x="62" y="46"/>
                    <a:pt x="58" y="44"/>
                    <a:pt x="55" y="43"/>
                  </a:cubicBezTo>
                  <a:cubicBezTo>
                    <a:pt x="54" y="43"/>
                    <a:pt x="50" y="43"/>
                    <a:pt x="50" y="46"/>
                  </a:cubicBezTo>
                  <a:cubicBezTo>
                    <a:pt x="50" y="48"/>
                    <a:pt x="52" y="50"/>
                    <a:pt x="54" y="51"/>
                  </a:cubicBezTo>
                  <a:cubicBezTo>
                    <a:pt x="57" y="52"/>
                    <a:pt x="60" y="53"/>
                    <a:pt x="63" y="52"/>
                  </a:cubicBezTo>
                  <a:cubicBezTo>
                    <a:pt x="63" y="52"/>
                    <a:pt x="64" y="52"/>
                    <a:pt x="64" y="53"/>
                  </a:cubicBezTo>
                  <a:cubicBezTo>
                    <a:pt x="66" y="55"/>
                    <a:pt x="64" y="59"/>
                    <a:pt x="60" y="62"/>
                  </a:cubicBezTo>
                  <a:cubicBezTo>
                    <a:pt x="59" y="61"/>
                    <a:pt x="58" y="61"/>
                    <a:pt x="56" y="61"/>
                  </a:cubicBezTo>
                  <a:cubicBezTo>
                    <a:pt x="54" y="61"/>
                    <a:pt x="51" y="61"/>
                    <a:pt x="49" y="63"/>
                  </a:cubicBezTo>
                  <a:cubicBezTo>
                    <a:pt x="47" y="65"/>
                    <a:pt x="49" y="68"/>
                    <a:pt x="50" y="69"/>
                  </a:cubicBezTo>
                  <a:cubicBezTo>
                    <a:pt x="53" y="70"/>
                    <a:pt x="56" y="68"/>
                    <a:pt x="58" y="67"/>
                  </a:cubicBezTo>
                  <a:cubicBezTo>
                    <a:pt x="59" y="66"/>
                    <a:pt x="60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3" y="67"/>
                    <a:pt x="64" y="69"/>
                    <a:pt x="64" y="71"/>
                  </a:cubicBezTo>
                  <a:cubicBezTo>
                    <a:pt x="59" y="73"/>
                    <a:pt x="53" y="76"/>
                    <a:pt x="54" y="81"/>
                  </a:cubicBezTo>
                  <a:cubicBezTo>
                    <a:pt x="54" y="83"/>
                    <a:pt x="57" y="85"/>
                    <a:pt x="59" y="84"/>
                  </a:cubicBezTo>
                  <a:cubicBezTo>
                    <a:pt x="63" y="83"/>
                    <a:pt x="65" y="79"/>
                    <a:pt x="66" y="76"/>
                  </a:cubicBezTo>
                  <a:cubicBezTo>
                    <a:pt x="67" y="75"/>
                    <a:pt x="67" y="74"/>
                    <a:pt x="67" y="73"/>
                  </a:cubicBezTo>
                  <a:cubicBezTo>
                    <a:pt x="68" y="73"/>
                    <a:pt x="68" y="73"/>
                    <a:pt x="69" y="72"/>
                  </a:cubicBezTo>
                  <a:cubicBezTo>
                    <a:pt x="80" y="68"/>
                    <a:pt x="93" y="67"/>
                    <a:pt x="105" y="66"/>
                  </a:cubicBezTo>
                  <a:cubicBezTo>
                    <a:pt x="119" y="66"/>
                    <a:pt x="134" y="68"/>
                    <a:pt x="147" y="73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75"/>
                    <a:pt x="148" y="75"/>
                    <a:pt x="148" y="76"/>
                  </a:cubicBezTo>
                  <a:cubicBezTo>
                    <a:pt x="135" y="75"/>
                    <a:pt x="124" y="75"/>
                    <a:pt x="113" y="81"/>
                  </a:cubicBezTo>
                  <a:cubicBezTo>
                    <a:pt x="101" y="86"/>
                    <a:pt x="90" y="95"/>
                    <a:pt x="77" y="99"/>
                  </a:cubicBezTo>
                  <a:cubicBezTo>
                    <a:pt x="56" y="105"/>
                    <a:pt x="32" y="98"/>
                    <a:pt x="17" y="82"/>
                  </a:cubicBezTo>
                  <a:close/>
                  <a:moveTo>
                    <a:pt x="75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4" y="34"/>
                    <a:pt x="75" y="34"/>
                    <a:pt x="75" y="36"/>
                  </a:cubicBezTo>
                  <a:close/>
                  <a:moveTo>
                    <a:pt x="68" y="40"/>
                  </a:moveTo>
                  <a:cubicBezTo>
                    <a:pt x="66" y="39"/>
                    <a:pt x="64" y="37"/>
                    <a:pt x="62" y="35"/>
                  </a:cubicBezTo>
                  <a:cubicBezTo>
                    <a:pt x="61" y="32"/>
                    <a:pt x="64" y="34"/>
                    <a:pt x="65" y="35"/>
                  </a:cubicBezTo>
                  <a:cubicBezTo>
                    <a:pt x="66" y="36"/>
                    <a:pt x="67" y="38"/>
                    <a:pt x="68" y="40"/>
                  </a:cubicBezTo>
                  <a:close/>
                  <a:moveTo>
                    <a:pt x="58" y="64"/>
                  </a:moveTo>
                  <a:cubicBezTo>
                    <a:pt x="57" y="64"/>
                    <a:pt x="56" y="65"/>
                    <a:pt x="56" y="65"/>
                  </a:cubicBezTo>
                  <a:cubicBezTo>
                    <a:pt x="55" y="65"/>
                    <a:pt x="55" y="66"/>
                    <a:pt x="54" y="66"/>
                  </a:cubicBezTo>
                  <a:cubicBezTo>
                    <a:pt x="53" y="67"/>
                    <a:pt x="52" y="66"/>
                    <a:pt x="52" y="64"/>
                  </a:cubicBezTo>
                  <a:cubicBezTo>
                    <a:pt x="53" y="64"/>
                    <a:pt x="54" y="64"/>
                    <a:pt x="55" y="64"/>
                  </a:cubicBezTo>
                  <a:cubicBezTo>
                    <a:pt x="56" y="64"/>
                    <a:pt x="57" y="64"/>
                    <a:pt x="58" y="64"/>
                  </a:cubicBezTo>
                  <a:close/>
                  <a:moveTo>
                    <a:pt x="64" y="74"/>
                  </a:moveTo>
                  <a:cubicBezTo>
                    <a:pt x="63" y="75"/>
                    <a:pt x="63" y="75"/>
                    <a:pt x="63" y="75"/>
                  </a:cubicBezTo>
                  <a:cubicBezTo>
                    <a:pt x="63" y="77"/>
                    <a:pt x="62" y="78"/>
                    <a:pt x="61" y="79"/>
                  </a:cubicBezTo>
                  <a:cubicBezTo>
                    <a:pt x="61" y="79"/>
                    <a:pt x="61" y="79"/>
                    <a:pt x="60" y="80"/>
                  </a:cubicBezTo>
                  <a:cubicBezTo>
                    <a:pt x="59" y="81"/>
                    <a:pt x="58" y="81"/>
                    <a:pt x="57" y="80"/>
                  </a:cubicBezTo>
                  <a:cubicBezTo>
                    <a:pt x="58" y="77"/>
                    <a:pt x="61" y="76"/>
                    <a:pt x="64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26"/>
            <p:cNvSpPr>
              <a:spLocks noEditPoints="1"/>
            </p:cNvSpPr>
            <p:nvPr/>
          </p:nvSpPr>
          <p:spPr bwMode="auto">
            <a:xfrm>
              <a:off x="2509406" y="965441"/>
              <a:ext cx="304925" cy="539136"/>
            </a:xfrm>
            <a:custGeom>
              <a:avLst/>
              <a:gdLst>
                <a:gd name="T0" fmla="*/ 39 w 102"/>
                <a:gd name="T1" fmla="*/ 151 h 179"/>
                <a:gd name="T2" fmla="*/ 52 w 102"/>
                <a:gd name="T3" fmla="*/ 178 h 179"/>
                <a:gd name="T4" fmla="*/ 65 w 102"/>
                <a:gd name="T5" fmla="*/ 151 h 179"/>
                <a:gd name="T6" fmla="*/ 96 w 102"/>
                <a:gd name="T7" fmla="*/ 77 h 179"/>
                <a:gd name="T8" fmla="*/ 31 w 102"/>
                <a:gd name="T9" fmla="*/ 8 h 179"/>
                <a:gd name="T10" fmla="*/ 14 w 102"/>
                <a:gd name="T11" fmla="*/ 97 h 179"/>
                <a:gd name="T12" fmla="*/ 49 w 102"/>
                <a:gd name="T13" fmla="*/ 111 h 179"/>
                <a:gd name="T14" fmla="*/ 36 w 102"/>
                <a:gd name="T15" fmla="*/ 70 h 179"/>
                <a:gd name="T16" fmla="*/ 48 w 102"/>
                <a:gd name="T17" fmla="*/ 68 h 179"/>
                <a:gd name="T18" fmla="*/ 63 w 102"/>
                <a:gd name="T19" fmla="*/ 69 h 179"/>
                <a:gd name="T20" fmla="*/ 65 w 102"/>
                <a:gd name="T21" fmla="*/ 74 h 179"/>
                <a:gd name="T22" fmla="*/ 59 w 102"/>
                <a:gd name="T23" fmla="*/ 104 h 179"/>
                <a:gd name="T24" fmla="*/ 48 w 102"/>
                <a:gd name="T25" fmla="*/ 150 h 179"/>
                <a:gd name="T26" fmla="*/ 55 w 102"/>
                <a:gd name="T27" fmla="*/ 59 h 179"/>
                <a:gd name="T28" fmla="*/ 58 w 102"/>
                <a:gd name="T29" fmla="*/ 56 h 179"/>
                <a:gd name="T30" fmla="*/ 56 w 102"/>
                <a:gd name="T31" fmla="*/ 60 h 179"/>
                <a:gd name="T32" fmla="*/ 61 w 102"/>
                <a:gd name="T33" fmla="*/ 153 h 179"/>
                <a:gd name="T34" fmla="*/ 61 w 102"/>
                <a:gd name="T35" fmla="*/ 159 h 179"/>
                <a:gd name="T36" fmla="*/ 41 w 102"/>
                <a:gd name="T37" fmla="*/ 153 h 179"/>
                <a:gd name="T38" fmla="*/ 60 w 102"/>
                <a:gd name="T39" fmla="*/ 167 h 179"/>
                <a:gd name="T40" fmla="*/ 44 w 102"/>
                <a:gd name="T41" fmla="*/ 166 h 179"/>
                <a:gd name="T42" fmla="*/ 42 w 102"/>
                <a:gd name="T43" fmla="*/ 162 h 179"/>
                <a:gd name="T44" fmla="*/ 61 w 102"/>
                <a:gd name="T45" fmla="*/ 162 h 179"/>
                <a:gd name="T46" fmla="*/ 53 w 102"/>
                <a:gd name="T47" fmla="*/ 175 h 179"/>
                <a:gd name="T48" fmla="*/ 59 w 102"/>
                <a:gd name="T49" fmla="*/ 170 h 179"/>
                <a:gd name="T50" fmla="*/ 53 w 102"/>
                <a:gd name="T51" fmla="*/ 175 h 179"/>
                <a:gd name="T52" fmla="*/ 76 w 102"/>
                <a:gd name="T53" fmla="*/ 12 h 179"/>
                <a:gd name="T54" fmla="*/ 71 w 102"/>
                <a:gd name="T55" fmla="*/ 113 h 179"/>
                <a:gd name="T56" fmla="*/ 61 w 102"/>
                <a:gd name="T57" fmla="*/ 150 h 179"/>
                <a:gd name="T58" fmla="*/ 59 w 102"/>
                <a:gd name="T59" fmla="*/ 150 h 179"/>
                <a:gd name="T60" fmla="*/ 64 w 102"/>
                <a:gd name="T61" fmla="*/ 87 h 179"/>
                <a:gd name="T62" fmla="*/ 75 w 102"/>
                <a:gd name="T63" fmla="*/ 73 h 179"/>
                <a:gd name="T64" fmla="*/ 67 w 102"/>
                <a:gd name="T65" fmla="*/ 72 h 179"/>
                <a:gd name="T66" fmla="*/ 74 w 102"/>
                <a:gd name="T67" fmla="*/ 63 h 179"/>
                <a:gd name="T68" fmla="*/ 63 w 102"/>
                <a:gd name="T69" fmla="*/ 66 h 179"/>
                <a:gd name="T70" fmla="*/ 61 w 102"/>
                <a:gd name="T71" fmla="*/ 54 h 179"/>
                <a:gd name="T72" fmla="*/ 53 w 102"/>
                <a:gd name="T73" fmla="*/ 54 h 179"/>
                <a:gd name="T74" fmla="*/ 53 w 102"/>
                <a:gd name="T75" fmla="*/ 64 h 179"/>
                <a:gd name="T76" fmla="*/ 44 w 102"/>
                <a:gd name="T77" fmla="*/ 58 h 179"/>
                <a:gd name="T78" fmla="*/ 35 w 102"/>
                <a:gd name="T79" fmla="*/ 53 h 179"/>
                <a:gd name="T80" fmla="*/ 40 w 102"/>
                <a:gd name="T81" fmla="*/ 63 h 179"/>
                <a:gd name="T82" fmla="*/ 35 w 102"/>
                <a:gd name="T83" fmla="*/ 67 h 179"/>
                <a:gd name="T84" fmla="*/ 21 w 102"/>
                <a:gd name="T85" fmla="*/ 64 h 179"/>
                <a:gd name="T86" fmla="*/ 33 w 102"/>
                <a:gd name="T87" fmla="*/ 70 h 179"/>
                <a:gd name="T88" fmla="*/ 46 w 102"/>
                <a:gd name="T89" fmla="*/ 107 h 179"/>
                <a:gd name="T90" fmla="*/ 45 w 102"/>
                <a:gd name="T91" fmla="*/ 150 h 179"/>
                <a:gd name="T92" fmla="*/ 33 w 102"/>
                <a:gd name="T93" fmla="*/ 116 h 179"/>
                <a:gd name="T94" fmla="*/ 17 w 102"/>
                <a:gd name="T95" fmla="*/ 23 h 179"/>
                <a:gd name="T96" fmla="*/ 71 w 102"/>
                <a:gd name="T97" fmla="*/ 72 h 179"/>
                <a:gd name="T98" fmla="*/ 66 w 102"/>
                <a:gd name="T99" fmla="*/ 66 h 179"/>
                <a:gd name="T100" fmla="*/ 71 w 102"/>
                <a:gd name="T101" fmla="*/ 62 h 179"/>
                <a:gd name="T102" fmla="*/ 41 w 102"/>
                <a:gd name="T103" fmla="*/ 60 h 179"/>
                <a:gd name="T104" fmla="*/ 39 w 102"/>
                <a:gd name="T105" fmla="*/ 57 h 179"/>
                <a:gd name="T106" fmla="*/ 41 w 102"/>
                <a:gd name="T107" fmla="*/ 57 h 179"/>
                <a:gd name="T108" fmla="*/ 31 w 102"/>
                <a:gd name="T109" fmla="*/ 67 h 179"/>
                <a:gd name="T110" fmla="*/ 27 w 102"/>
                <a:gd name="T111" fmla="*/ 65 h 179"/>
                <a:gd name="T112" fmla="*/ 25 w 102"/>
                <a:gd name="T113" fmla="*/ 6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2" h="179">
                  <a:moveTo>
                    <a:pt x="32" y="121"/>
                  </a:moveTo>
                  <a:cubicBezTo>
                    <a:pt x="38" y="130"/>
                    <a:pt x="39" y="140"/>
                    <a:pt x="39" y="151"/>
                  </a:cubicBezTo>
                  <a:cubicBezTo>
                    <a:pt x="39" y="151"/>
                    <a:pt x="38" y="151"/>
                    <a:pt x="38" y="152"/>
                  </a:cubicBezTo>
                  <a:cubicBezTo>
                    <a:pt x="38" y="161"/>
                    <a:pt x="39" y="178"/>
                    <a:pt x="52" y="178"/>
                  </a:cubicBezTo>
                  <a:cubicBezTo>
                    <a:pt x="65" y="179"/>
                    <a:pt x="64" y="162"/>
                    <a:pt x="64" y="152"/>
                  </a:cubicBezTo>
                  <a:cubicBezTo>
                    <a:pt x="64" y="152"/>
                    <a:pt x="65" y="151"/>
                    <a:pt x="65" y="151"/>
                  </a:cubicBezTo>
                  <a:cubicBezTo>
                    <a:pt x="66" y="136"/>
                    <a:pt x="68" y="121"/>
                    <a:pt x="77" y="109"/>
                  </a:cubicBezTo>
                  <a:cubicBezTo>
                    <a:pt x="84" y="98"/>
                    <a:pt x="91" y="89"/>
                    <a:pt x="96" y="77"/>
                  </a:cubicBezTo>
                  <a:cubicBezTo>
                    <a:pt x="102" y="57"/>
                    <a:pt x="101" y="30"/>
                    <a:pt x="85" y="14"/>
                  </a:cubicBezTo>
                  <a:cubicBezTo>
                    <a:pt x="71" y="1"/>
                    <a:pt x="48" y="0"/>
                    <a:pt x="31" y="8"/>
                  </a:cubicBezTo>
                  <a:cubicBezTo>
                    <a:pt x="13" y="16"/>
                    <a:pt x="3" y="35"/>
                    <a:pt x="1" y="54"/>
                  </a:cubicBezTo>
                  <a:cubicBezTo>
                    <a:pt x="0" y="69"/>
                    <a:pt x="5" y="84"/>
                    <a:pt x="14" y="97"/>
                  </a:cubicBezTo>
                  <a:cubicBezTo>
                    <a:pt x="20" y="105"/>
                    <a:pt x="27" y="112"/>
                    <a:pt x="32" y="121"/>
                  </a:cubicBezTo>
                  <a:close/>
                  <a:moveTo>
                    <a:pt x="49" y="111"/>
                  </a:moveTo>
                  <a:cubicBezTo>
                    <a:pt x="47" y="98"/>
                    <a:pt x="44" y="84"/>
                    <a:pt x="38" y="73"/>
                  </a:cubicBezTo>
                  <a:cubicBezTo>
                    <a:pt x="37" y="72"/>
                    <a:pt x="37" y="71"/>
                    <a:pt x="36" y="70"/>
                  </a:cubicBezTo>
                  <a:cubicBezTo>
                    <a:pt x="39" y="69"/>
                    <a:pt x="41" y="67"/>
                    <a:pt x="42" y="65"/>
                  </a:cubicBezTo>
                  <a:cubicBezTo>
                    <a:pt x="44" y="66"/>
                    <a:pt x="46" y="68"/>
                    <a:pt x="48" y="68"/>
                  </a:cubicBezTo>
                  <a:cubicBezTo>
                    <a:pt x="50" y="69"/>
                    <a:pt x="53" y="68"/>
                    <a:pt x="55" y="66"/>
                  </a:cubicBezTo>
                  <a:cubicBezTo>
                    <a:pt x="57" y="68"/>
                    <a:pt x="60" y="69"/>
                    <a:pt x="63" y="69"/>
                  </a:cubicBezTo>
                  <a:cubicBezTo>
                    <a:pt x="62" y="70"/>
                    <a:pt x="62" y="71"/>
                    <a:pt x="63" y="71"/>
                  </a:cubicBezTo>
                  <a:cubicBezTo>
                    <a:pt x="63" y="72"/>
                    <a:pt x="64" y="73"/>
                    <a:pt x="65" y="74"/>
                  </a:cubicBezTo>
                  <a:cubicBezTo>
                    <a:pt x="63" y="77"/>
                    <a:pt x="62" y="80"/>
                    <a:pt x="61" y="83"/>
                  </a:cubicBezTo>
                  <a:cubicBezTo>
                    <a:pt x="60" y="90"/>
                    <a:pt x="59" y="97"/>
                    <a:pt x="59" y="104"/>
                  </a:cubicBezTo>
                  <a:cubicBezTo>
                    <a:pt x="59" y="120"/>
                    <a:pt x="57" y="135"/>
                    <a:pt x="57" y="150"/>
                  </a:cubicBezTo>
                  <a:cubicBezTo>
                    <a:pt x="54" y="150"/>
                    <a:pt x="51" y="150"/>
                    <a:pt x="48" y="150"/>
                  </a:cubicBezTo>
                  <a:cubicBezTo>
                    <a:pt x="51" y="138"/>
                    <a:pt x="51" y="124"/>
                    <a:pt x="49" y="111"/>
                  </a:cubicBezTo>
                  <a:close/>
                  <a:moveTo>
                    <a:pt x="55" y="59"/>
                  </a:moveTo>
                  <a:cubicBezTo>
                    <a:pt x="55" y="58"/>
                    <a:pt x="56" y="56"/>
                    <a:pt x="56" y="54"/>
                  </a:cubicBezTo>
                  <a:cubicBezTo>
                    <a:pt x="57" y="52"/>
                    <a:pt x="58" y="54"/>
                    <a:pt x="58" y="56"/>
                  </a:cubicBezTo>
                  <a:cubicBezTo>
                    <a:pt x="58" y="57"/>
                    <a:pt x="57" y="58"/>
                    <a:pt x="56" y="59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60"/>
                    <a:pt x="56" y="60"/>
                    <a:pt x="55" y="59"/>
                  </a:cubicBezTo>
                  <a:close/>
                  <a:moveTo>
                    <a:pt x="61" y="153"/>
                  </a:moveTo>
                  <a:cubicBezTo>
                    <a:pt x="61" y="155"/>
                    <a:pt x="61" y="157"/>
                    <a:pt x="61" y="160"/>
                  </a:cubicBezTo>
                  <a:cubicBezTo>
                    <a:pt x="61" y="160"/>
                    <a:pt x="61" y="159"/>
                    <a:pt x="61" y="159"/>
                  </a:cubicBezTo>
                  <a:cubicBezTo>
                    <a:pt x="54" y="159"/>
                    <a:pt x="48" y="159"/>
                    <a:pt x="41" y="159"/>
                  </a:cubicBezTo>
                  <a:cubicBezTo>
                    <a:pt x="41" y="157"/>
                    <a:pt x="41" y="155"/>
                    <a:pt x="41" y="153"/>
                  </a:cubicBezTo>
                  <a:cubicBezTo>
                    <a:pt x="48" y="154"/>
                    <a:pt x="55" y="153"/>
                    <a:pt x="61" y="153"/>
                  </a:cubicBezTo>
                  <a:close/>
                  <a:moveTo>
                    <a:pt x="60" y="167"/>
                  </a:moveTo>
                  <a:cubicBezTo>
                    <a:pt x="60" y="167"/>
                    <a:pt x="60" y="167"/>
                    <a:pt x="60" y="167"/>
                  </a:cubicBezTo>
                  <a:cubicBezTo>
                    <a:pt x="55" y="165"/>
                    <a:pt x="49" y="168"/>
                    <a:pt x="44" y="166"/>
                  </a:cubicBezTo>
                  <a:cubicBezTo>
                    <a:pt x="43" y="166"/>
                    <a:pt x="43" y="166"/>
                    <a:pt x="43" y="167"/>
                  </a:cubicBezTo>
                  <a:cubicBezTo>
                    <a:pt x="42" y="165"/>
                    <a:pt x="42" y="163"/>
                    <a:pt x="42" y="162"/>
                  </a:cubicBezTo>
                  <a:cubicBezTo>
                    <a:pt x="48" y="162"/>
                    <a:pt x="54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4"/>
                    <a:pt x="61" y="166"/>
                    <a:pt x="60" y="167"/>
                  </a:cubicBezTo>
                  <a:close/>
                  <a:moveTo>
                    <a:pt x="53" y="175"/>
                  </a:moveTo>
                  <a:cubicBezTo>
                    <a:pt x="48" y="176"/>
                    <a:pt x="45" y="173"/>
                    <a:pt x="44" y="169"/>
                  </a:cubicBezTo>
                  <a:cubicBezTo>
                    <a:pt x="49" y="170"/>
                    <a:pt x="54" y="168"/>
                    <a:pt x="59" y="170"/>
                  </a:cubicBezTo>
                  <a:cubicBezTo>
                    <a:pt x="59" y="170"/>
                    <a:pt x="60" y="170"/>
                    <a:pt x="60" y="170"/>
                  </a:cubicBezTo>
                  <a:cubicBezTo>
                    <a:pt x="58" y="173"/>
                    <a:pt x="56" y="175"/>
                    <a:pt x="53" y="175"/>
                  </a:cubicBezTo>
                  <a:close/>
                  <a:moveTo>
                    <a:pt x="17" y="23"/>
                  </a:moveTo>
                  <a:cubicBezTo>
                    <a:pt x="31" y="5"/>
                    <a:pt x="57" y="1"/>
                    <a:pt x="76" y="12"/>
                  </a:cubicBezTo>
                  <a:cubicBezTo>
                    <a:pt x="99" y="24"/>
                    <a:pt x="100" y="57"/>
                    <a:pt x="92" y="79"/>
                  </a:cubicBezTo>
                  <a:cubicBezTo>
                    <a:pt x="87" y="92"/>
                    <a:pt x="77" y="101"/>
                    <a:pt x="71" y="113"/>
                  </a:cubicBezTo>
                  <a:cubicBezTo>
                    <a:pt x="65" y="123"/>
                    <a:pt x="63" y="136"/>
                    <a:pt x="62" y="148"/>
                  </a:cubicBezTo>
                  <a:cubicBezTo>
                    <a:pt x="62" y="149"/>
                    <a:pt x="61" y="149"/>
                    <a:pt x="61" y="150"/>
                  </a:cubicBezTo>
                  <a:cubicBezTo>
                    <a:pt x="61" y="150"/>
                    <a:pt x="61" y="150"/>
                    <a:pt x="61" y="150"/>
                  </a:cubicBezTo>
                  <a:cubicBezTo>
                    <a:pt x="61" y="150"/>
                    <a:pt x="60" y="150"/>
                    <a:pt x="59" y="150"/>
                  </a:cubicBezTo>
                  <a:cubicBezTo>
                    <a:pt x="60" y="136"/>
                    <a:pt x="61" y="122"/>
                    <a:pt x="62" y="108"/>
                  </a:cubicBezTo>
                  <a:cubicBezTo>
                    <a:pt x="62" y="101"/>
                    <a:pt x="63" y="94"/>
                    <a:pt x="64" y="87"/>
                  </a:cubicBezTo>
                  <a:cubicBezTo>
                    <a:pt x="64" y="82"/>
                    <a:pt x="65" y="79"/>
                    <a:pt x="68" y="75"/>
                  </a:cubicBezTo>
                  <a:cubicBezTo>
                    <a:pt x="71" y="76"/>
                    <a:pt x="74" y="76"/>
                    <a:pt x="75" y="73"/>
                  </a:cubicBezTo>
                  <a:cubicBezTo>
                    <a:pt x="76" y="71"/>
                    <a:pt x="75" y="68"/>
                    <a:pt x="73" y="69"/>
                  </a:cubicBezTo>
                  <a:cubicBezTo>
                    <a:pt x="71" y="69"/>
                    <a:pt x="69" y="70"/>
                    <a:pt x="67" y="72"/>
                  </a:cubicBezTo>
                  <a:cubicBezTo>
                    <a:pt x="66" y="71"/>
                    <a:pt x="65" y="70"/>
                    <a:pt x="65" y="69"/>
                  </a:cubicBezTo>
                  <a:cubicBezTo>
                    <a:pt x="69" y="68"/>
                    <a:pt x="72" y="66"/>
                    <a:pt x="74" y="63"/>
                  </a:cubicBezTo>
                  <a:cubicBezTo>
                    <a:pt x="75" y="61"/>
                    <a:pt x="76" y="57"/>
                    <a:pt x="73" y="56"/>
                  </a:cubicBezTo>
                  <a:cubicBezTo>
                    <a:pt x="69" y="55"/>
                    <a:pt x="64" y="61"/>
                    <a:pt x="63" y="66"/>
                  </a:cubicBezTo>
                  <a:cubicBezTo>
                    <a:pt x="61" y="66"/>
                    <a:pt x="59" y="65"/>
                    <a:pt x="57" y="64"/>
                  </a:cubicBezTo>
                  <a:cubicBezTo>
                    <a:pt x="60" y="61"/>
                    <a:pt x="61" y="57"/>
                    <a:pt x="61" y="54"/>
                  </a:cubicBezTo>
                  <a:cubicBezTo>
                    <a:pt x="61" y="52"/>
                    <a:pt x="60" y="49"/>
                    <a:pt x="58" y="50"/>
                  </a:cubicBezTo>
                  <a:cubicBezTo>
                    <a:pt x="55" y="50"/>
                    <a:pt x="54" y="52"/>
                    <a:pt x="53" y="54"/>
                  </a:cubicBezTo>
                  <a:cubicBezTo>
                    <a:pt x="52" y="57"/>
                    <a:pt x="53" y="61"/>
                    <a:pt x="54" y="63"/>
                  </a:cubicBezTo>
                  <a:cubicBezTo>
                    <a:pt x="54" y="63"/>
                    <a:pt x="53" y="64"/>
                    <a:pt x="53" y="64"/>
                  </a:cubicBezTo>
                  <a:cubicBezTo>
                    <a:pt x="51" y="67"/>
                    <a:pt x="47" y="65"/>
                    <a:pt x="44" y="62"/>
                  </a:cubicBezTo>
                  <a:cubicBezTo>
                    <a:pt x="44" y="61"/>
                    <a:pt x="44" y="59"/>
                    <a:pt x="44" y="58"/>
                  </a:cubicBezTo>
                  <a:cubicBezTo>
                    <a:pt x="43" y="55"/>
                    <a:pt x="43" y="52"/>
                    <a:pt x="40" y="51"/>
                  </a:cubicBezTo>
                  <a:cubicBezTo>
                    <a:pt x="39" y="49"/>
                    <a:pt x="35" y="51"/>
                    <a:pt x="35" y="53"/>
                  </a:cubicBezTo>
                  <a:cubicBezTo>
                    <a:pt x="34" y="56"/>
                    <a:pt x="36" y="59"/>
                    <a:pt x="38" y="61"/>
                  </a:cubicBezTo>
                  <a:cubicBezTo>
                    <a:pt x="39" y="62"/>
                    <a:pt x="39" y="62"/>
                    <a:pt x="40" y="6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39" y="66"/>
                    <a:pt x="37" y="67"/>
                    <a:pt x="35" y="67"/>
                  </a:cubicBezTo>
                  <a:cubicBezTo>
                    <a:pt x="32" y="62"/>
                    <a:pt x="28" y="57"/>
                    <a:pt x="24" y="58"/>
                  </a:cubicBezTo>
                  <a:cubicBezTo>
                    <a:pt x="22" y="59"/>
                    <a:pt x="20" y="62"/>
                    <a:pt x="21" y="64"/>
                  </a:cubicBezTo>
                  <a:cubicBezTo>
                    <a:pt x="23" y="67"/>
                    <a:pt x="27" y="69"/>
                    <a:pt x="31" y="70"/>
                  </a:cubicBezTo>
                  <a:cubicBezTo>
                    <a:pt x="32" y="70"/>
                    <a:pt x="32" y="70"/>
                    <a:pt x="33" y="70"/>
                  </a:cubicBezTo>
                  <a:cubicBezTo>
                    <a:pt x="34" y="71"/>
                    <a:pt x="34" y="71"/>
                    <a:pt x="34" y="72"/>
                  </a:cubicBezTo>
                  <a:cubicBezTo>
                    <a:pt x="40" y="83"/>
                    <a:pt x="43" y="95"/>
                    <a:pt x="46" y="107"/>
                  </a:cubicBezTo>
                  <a:cubicBezTo>
                    <a:pt x="49" y="121"/>
                    <a:pt x="48" y="136"/>
                    <a:pt x="45" y="150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4" y="150"/>
                    <a:pt x="43" y="150"/>
                    <a:pt x="42" y="150"/>
                  </a:cubicBezTo>
                  <a:cubicBezTo>
                    <a:pt x="42" y="138"/>
                    <a:pt x="40" y="127"/>
                    <a:pt x="33" y="116"/>
                  </a:cubicBezTo>
                  <a:cubicBezTo>
                    <a:pt x="25" y="105"/>
                    <a:pt x="15" y="96"/>
                    <a:pt x="9" y="84"/>
                  </a:cubicBezTo>
                  <a:cubicBezTo>
                    <a:pt x="0" y="64"/>
                    <a:pt x="3" y="39"/>
                    <a:pt x="17" y="23"/>
                  </a:cubicBezTo>
                  <a:close/>
                  <a:moveTo>
                    <a:pt x="71" y="73"/>
                  </a:moveTo>
                  <a:cubicBezTo>
                    <a:pt x="71" y="73"/>
                    <a:pt x="71" y="73"/>
                    <a:pt x="71" y="72"/>
                  </a:cubicBezTo>
                  <a:cubicBezTo>
                    <a:pt x="73" y="71"/>
                    <a:pt x="73" y="72"/>
                    <a:pt x="71" y="73"/>
                  </a:cubicBezTo>
                  <a:close/>
                  <a:moveTo>
                    <a:pt x="66" y="66"/>
                  </a:moveTo>
                  <a:cubicBezTo>
                    <a:pt x="67" y="64"/>
                    <a:pt x="69" y="62"/>
                    <a:pt x="70" y="60"/>
                  </a:cubicBezTo>
                  <a:cubicBezTo>
                    <a:pt x="73" y="58"/>
                    <a:pt x="71" y="62"/>
                    <a:pt x="71" y="62"/>
                  </a:cubicBezTo>
                  <a:cubicBezTo>
                    <a:pt x="70" y="64"/>
                    <a:pt x="68" y="65"/>
                    <a:pt x="66" y="66"/>
                  </a:cubicBezTo>
                  <a:close/>
                  <a:moveTo>
                    <a:pt x="41" y="60"/>
                  </a:moveTo>
                  <a:cubicBezTo>
                    <a:pt x="40" y="59"/>
                    <a:pt x="40" y="58"/>
                    <a:pt x="39" y="58"/>
                  </a:cubicBezTo>
                  <a:cubicBezTo>
                    <a:pt x="39" y="58"/>
                    <a:pt x="39" y="57"/>
                    <a:pt x="39" y="57"/>
                  </a:cubicBezTo>
                  <a:cubicBezTo>
                    <a:pt x="38" y="56"/>
                    <a:pt x="38" y="55"/>
                    <a:pt x="40" y="54"/>
                  </a:cubicBezTo>
                  <a:cubicBezTo>
                    <a:pt x="40" y="55"/>
                    <a:pt x="40" y="56"/>
                    <a:pt x="41" y="57"/>
                  </a:cubicBezTo>
                  <a:cubicBezTo>
                    <a:pt x="41" y="58"/>
                    <a:pt x="41" y="59"/>
                    <a:pt x="41" y="60"/>
                  </a:cubicBezTo>
                  <a:close/>
                  <a:moveTo>
                    <a:pt x="31" y="67"/>
                  </a:moveTo>
                  <a:cubicBezTo>
                    <a:pt x="31" y="67"/>
                    <a:pt x="31" y="67"/>
                    <a:pt x="31" y="67"/>
                  </a:cubicBezTo>
                  <a:cubicBezTo>
                    <a:pt x="29" y="66"/>
                    <a:pt x="28" y="66"/>
                    <a:pt x="27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4" y="64"/>
                    <a:pt x="24" y="63"/>
                    <a:pt x="25" y="61"/>
                  </a:cubicBezTo>
                  <a:cubicBezTo>
                    <a:pt x="28" y="62"/>
                    <a:pt x="30" y="64"/>
                    <a:pt x="31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7"/>
            <p:cNvSpPr>
              <a:spLocks noEditPoints="1"/>
            </p:cNvSpPr>
            <p:nvPr/>
          </p:nvSpPr>
          <p:spPr bwMode="auto">
            <a:xfrm>
              <a:off x="1570174" y="309602"/>
              <a:ext cx="529948" cy="322167"/>
            </a:xfrm>
            <a:custGeom>
              <a:avLst/>
              <a:gdLst>
                <a:gd name="T0" fmla="*/ 146 w 178"/>
                <a:gd name="T1" fmla="*/ 84 h 107"/>
                <a:gd name="T2" fmla="*/ 175 w 178"/>
                <a:gd name="T3" fmla="*/ 77 h 107"/>
                <a:gd name="T4" fmla="*/ 151 w 178"/>
                <a:gd name="T5" fmla="*/ 59 h 107"/>
                <a:gd name="T6" fmla="*/ 85 w 178"/>
                <a:gd name="T7" fmla="*/ 14 h 107"/>
                <a:gd name="T8" fmla="*/ 4 w 178"/>
                <a:gd name="T9" fmla="*/ 64 h 107"/>
                <a:gd name="T10" fmla="*/ 88 w 178"/>
                <a:gd name="T11" fmla="*/ 99 h 107"/>
                <a:gd name="T12" fmla="*/ 109 w 178"/>
                <a:gd name="T13" fmla="*/ 66 h 107"/>
                <a:gd name="T14" fmla="*/ 66 w 178"/>
                <a:gd name="T15" fmla="*/ 71 h 107"/>
                <a:gd name="T16" fmla="*/ 66 w 178"/>
                <a:gd name="T17" fmla="*/ 60 h 107"/>
                <a:gd name="T18" fmla="*/ 71 w 178"/>
                <a:gd name="T19" fmla="*/ 45 h 107"/>
                <a:gd name="T20" fmla="*/ 76 w 178"/>
                <a:gd name="T21" fmla="*/ 44 h 107"/>
                <a:gd name="T22" fmla="*/ 104 w 178"/>
                <a:gd name="T23" fmla="*/ 56 h 107"/>
                <a:gd name="T24" fmla="*/ 147 w 178"/>
                <a:gd name="T25" fmla="*/ 76 h 107"/>
                <a:gd name="T26" fmla="*/ 60 w 178"/>
                <a:gd name="T27" fmla="*/ 50 h 107"/>
                <a:gd name="T28" fmla="*/ 56 w 178"/>
                <a:gd name="T29" fmla="*/ 47 h 107"/>
                <a:gd name="T30" fmla="*/ 61 w 178"/>
                <a:gd name="T31" fmla="*/ 50 h 107"/>
                <a:gd name="T32" fmla="*/ 152 w 178"/>
                <a:gd name="T33" fmla="*/ 63 h 107"/>
                <a:gd name="T34" fmla="*/ 159 w 178"/>
                <a:gd name="T35" fmla="*/ 65 h 107"/>
                <a:gd name="T36" fmla="*/ 149 w 178"/>
                <a:gd name="T37" fmla="*/ 83 h 107"/>
                <a:gd name="T38" fmla="*/ 166 w 178"/>
                <a:gd name="T39" fmla="*/ 67 h 107"/>
                <a:gd name="T40" fmla="*/ 162 w 178"/>
                <a:gd name="T41" fmla="*/ 83 h 107"/>
                <a:gd name="T42" fmla="*/ 157 w 178"/>
                <a:gd name="T43" fmla="*/ 84 h 107"/>
                <a:gd name="T44" fmla="*/ 161 w 178"/>
                <a:gd name="T45" fmla="*/ 65 h 107"/>
                <a:gd name="T46" fmla="*/ 173 w 178"/>
                <a:gd name="T47" fmla="*/ 76 h 107"/>
                <a:gd name="T48" fmla="*/ 168 w 178"/>
                <a:gd name="T49" fmla="*/ 68 h 107"/>
                <a:gd name="T50" fmla="*/ 173 w 178"/>
                <a:gd name="T51" fmla="*/ 76 h 107"/>
                <a:gd name="T52" fmla="*/ 17 w 178"/>
                <a:gd name="T53" fmla="*/ 20 h 107"/>
                <a:gd name="T54" fmla="*/ 115 w 178"/>
                <a:gd name="T55" fmla="*/ 46 h 107"/>
                <a:gd name="T56" fmla="*/ 149 w 178"/>
                <a:gd name="T57" fmla="*/ 62 h 107"/>
                <a:gd name="T58" fmla="*/ 149 w 178"/>
                <a:gd name="T59" fmla="*/ 64 h 107"/>
                <a:gd name="T60" fmla="*/ 88 w 178"/>
                <a:gd name="T61" fmla="*/ 47 h 107"/>
                <a:gd name="T62" fmla="*/ 76 w 178"/>
                <a:gd name="T63" fmla="*/ 34 h 107"/>
                <a:gd name="T64" fmla="*/ 74 w 178"/>
                <a:gd name="T65" fmla="*/ 42 h 107"/>
                <a:gd name="T66" fmla="*/ 66 w 178"/>
                <a:gd name="T67" fmla="*/ 33 h 107"/>
                <a:gd name="T68" fmla="*/ 68 w 178"/>
                <a:gd name="T69" fmla="*/ 44 h 107"/>
                <a:gd name="T70" fmla="*/ 56 w 178"/>
                <a:gd name="T71" fmla="*/ 44 h 107"/>
                <a:gd name="T72" fmla="*/ 54 w 178"/>
                <a:gd name="T73" fmla="*/ 51 h 107"/>
                <a:gd name="T74" fmla="*/ 64 w 178"/>
                <a:gd name="T75" fmla="*/ 54 h 107"/>
                <a:gd name="T76" fmla="*/ 56 w 178"/>
                <a:gd name="T77" fmla="*/ 61 h 107"/>
                <a:gd name="T78" fmla="*/ 49 w 178"/>
                <a:gd name="T79" fmla="*/ 69 h 107"/>
                <a:gd name="T80" fmla="*/ 60 w 178"/>
                <a:gd name="T81" fmla="*/ 66 h 107"/>
                <a:gd name="T82" fmla="*/ 63 w 178"/>
                <a:gd name="T83" fmla="*/ 72 h 107"/>
                <a:gd name="T84" fmla="*/ 57 w 178"/>
                <a:gd name="T85" fmla="*/ 85 h 107"/>
                <a:gd name="T86" fmla="*/ 66 w 178"/>
                <a:gd name="T87" fmla="*/ 74 h 107"/>
                <a:gd name="T88" fmla="*/ 104 w 178"/>
                <a:gd name="T89" fmla="*/ 69 h 107"/>
                <a:gd name="T90" fmla="*/ 147 w 178"/>
                <a:gd name="T91" fmla="*/ 79 h 107"/>
                <a:gd name="T92" fmla="*/ 111 w 178"/>
                <a:gd name="T93" fmla="*/ 84 h 107"/>
                <a:gd name="T94" fmla="*/ 16 w 178"/>
                <a:gd name="T95" fmla="*/ 81 h 107"/>
                <a:gd name="T96" fmla="*/ 75 w 178"/>
                <a:gd name="T97" fmla="*/ 38 h 107"/>
                <a:gd name="T98" fmla="*/ 68 w 178"/>
                <a:gd name="T99" fmla="*/ 41 h 107"/>
                <a:gd name="T100" fmla="*/ 65 w 178"/>
                <a:gd name="T101" fmla="*/ 36 h 107"/>
                <a:gd name="T102" fmla="*/ 57 w 178"/>
                <a:gd name="T103" fmla="*/ 64 h 107"/>
                <a:gd name="T104" fmla="*/ 54 w 178"/>
                <a:gd name="T105" fmla="*/ 66 h 107"/>
                <a:gd name="T106" fmla="*/ 54 w 178"/>
                <a:gd name="T107" fmla="*/ 64 h 107"/>
                <a:gd name="T108" fmla="*/ 62 w 178"/>
                <a:gd name="T109" fmla="*/ 75 h 107"/>
                <a:gd name="T110" fmla="*/ 60 w 178"/>
                <a:gd name="T111" fmla="*/ 80 h 107"/>
                <a:gd name="T112" fmla="*/ 55 w 178"/>
                <a:gd name="T113" fmla="*/ 8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8" h="107">
                  <a:moveTo>
                    <a:pt x="115" y="85"/>
                  </a:moveTo>
                  <a:cubicBezTo>
                    <a:pt x="125" y="81"/>
                    <a:pt x="135" y="82"/>
                    <a:pt x="146" y="84"/>
                  </a:cubicBezTo>
                  <a:cubicBezTo>
                    <a:pt x="146" y="85"/>
                    <a:pt x="146" y="85"/>
                    <a:pt x="147" y="85"/>
                  </a:cubicBezTo>
                  <a:cubicBezTo>
                    <a:pt x="156" y="87"/>
                    <a:pt x="173" y="90"/>
                    <a:pt x="175" y="77"/>
                  </a:cubicBezTo>
                  <a:cubicBezTo>
                    <a:pt x="178" y="65"/>
                    <a:pt x="161" y="62"/>
                    <a:pt x="152" y="60"/>
                  </a:cubicBezTo>
                  <a:cubicBezTo>
                    <a:pt x="152" y="60"/>
                    <a:pt x="151" y="59"/>
                    <a:pt x="151" y="59"/>
                  </a:cubicBezTo>
                  <a:cubicBezTo>
                    <a:pt x="137" y="55"/>
                    <a:pt x="123" y="50"/>
                    <a:pt x="112" y="39"/>
                  </a:cubicBezTo>
                  <a:cubicBezTo>
                    <a:pt x="103" y="30"/>
                    <a:pt x="96" y="21"/>
                    <a:pt x="85" y="14"/>
                  </a:cubicBezTo>
                  <a:cubicBezTo>
                    <a:pt x="66" y="4"/>
                    <a:pt x="39" y="0"/>
                    <a:pt x="21" y="13"/>
                  </a:cubicBezTo>
                  <a:cubicBezTo>
                    <a:pt x="5" y="24"/>
                    <a:pt x="0" y="46"/>
                    <a:pt x="4" y="64"/>
                  </a:cubicBezTo>
                  <a:cubicBezTo>
                    <a:pt x="8" y="83"/>
                    <a:pt x="25" y="97"/>
                    <a:pt x="43" y="102"/>
                  </a:cubicBezTo>
                  <a:cubicBezTo>
                    <a:pt x="58" y="107"/>
                    <a:pt x="74" y="105"/>
                    <a:pt x="88" y="99"/>
                  </a:cubicBezTo>
                  <a:cubicBezTo>
                    <a:pt x="97" y="94"/>
                    <a:pt x="106" y="89"/>
                    <a:pt x="115" y="85"/>
                  </a:cubicBezTo>
                  <a:close/>
                  <a:moveTo>
                    <a:pt x="109" y="66"/>
                  </a:moveTo>
                  <a:cubicBezTo>
                    <a:pt x="96" y="66"/>
                    <a:pt x="81" y="66"/>
                    <a:pt x="69" y="70"/>
                  </a:cubicBezTo>
                  <a:cubicBezTo>
                    <a:pt x="68" y="70"/>
                    <a:pt x="67" y="71"/>
                    <a:pt x="66" y="71"/>
                  </a:cubicBezTo>
                  <a:cubicBezTo>
                    <a:pt x="66" y="68"/>
                    <a:pt x="65" y="66"/>
                    <a:pt x="62" y="64"/>
                  </a:cubicBezTo>
                  <a:cubicBezTo>
                    <a:pt x="64" y="63"/>
                    <a:pt x="66" y="61"/>
                    <a:pt x="66" y="60"/>
                  </a:cubicBezTo>
                  <a:cubicBezTo>
                    <a:pt x="68" y="57"/>
                    <a:pt x="67" y="54"/>
                    <a:pt x="66" y="52"/>
                  </a:cubicBezTo>
                  <a:cubicBezTo>
                    <a:pt x="68" y="50"/>
                    <a:pt x="70" y="48"/>
                    <a:pt x="71" y="45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74" y="46"/>
                    <a:pt x="75" y="45"/>
                    <a:pt x="76" y="44"/>
                  </a:cubicBezTo>
                  <a:cubicBezTo>
                    <a:pt x="78" y="46"/>
                    <a:pt x="81" y="48"/>
                    <a:pt x="84" y="49"/>
                  </a:cubicBezTo>
                  <a:cubicBezTo>
                    <a:pt x="90" y="52"/>
                    <a:pt x="97" y="54"/>
                    <a:pt x="104" y="56"/>
                  </a:cubicBezTo>
                  <a:cubicBezTo>
                    <a:pt x="119" y="59"/>
                    <a:pt x="134" y="64"/>
                    <a:pt x="149" y="67"/>
                  </a:cubicBezTo>
                  <a:cubicBezTo>
                    <a:pt x="148" y="70"/>
                    <a:pt x="148" y="73"/>
                    <a:pt x="147" y="76"/>
                  </a:cubicBezTo>
                  <a:cubicBezTo>
                    <a:pt x="135" y="70"/>
                    <a:pt x="122" y="67"/>
                    <a:pt x="109" y="66"/>
                  </a:cubicBezTo>
                  <a:close/>
                  <a:moveTo>
                    <a:pt x="60" y="50"/>
                  </a:moveTo>
                  <a:cubicBezTo>
                    <a:pt x="58" y="50"/>
                    <a:pt x="56" y="49"/>
                    <a:pt x="55" y="48"/>
                  </a:cubicBezTo>
                  <a:cubicBezTo>
                    <a:pt x="52" y="47"/>
                    <a:pt x="55" y="47"/>
                    <a:pt x="56" y="47"/>
                  </a:cubicBezTo>
                  <a:cubicBezTo>
                    <a:pt x="57" y="48"/>
                    <a:pt x="58" y="48"/>
                    <a:pt x="59" y="49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0" y="50"/>
                    <a:pt x="60" y="50"/>
                    <a:pt x="60" y="50"/>
                  </a:cubicBezTo>
                  <a:close/>
                  <a:moveTo>
                    <a:pt x="152" y="63"/>
                  </a:moveTo>
                  <a:cubicBezTo>
                    <a:pt x="154" y="63"/>
                    <a:pt x="157" y="64"/>
                    <a:pt x="159" y="64"/>
                  </a:cubicBezTo>
                  <a:cubicBezTo>
                    <a:pt x="159" y="64"/>
                    <a:pt x="159" y="65"/>
                    <a:pt x="159" y="65"/>
                  </a:cubicBezTo>
                  <a:cubicBezTo>
                    <a:pt x="157" y="71"/>
                    <a:pt x="155" y="77"/>
                    <a:pt x="154" y="84"/>
                  </a:cubicBezTo>
                  <a:cubicBezTo>
                    <a:pt x="152" y="83"/>
                    <a:pt x="150" y="83"/>
                    <a:pt x="149" y="83"/>
                  </a:cubicBezTo>
                  <a:cubicBezTo>
                    <a:pt x="150" y="76"/>
                    <a:pt x="151" y="69"/>
                    <a:pt x="152" y="63"/>
                  </a:cubicBezTo>
                  <a:close/>
                  <a:moveTo>
                    <a:pt x="166" y="67"/>
                  </a:moveTo>
                  <a:cubicBezTo>
                    <a:pt x="166" y="67"/>
                    <a:pt x="166" y="67"/>
                    <a:pt x="166" y="67"/>
                  </a:cubicBezTo>
                  <a:cubicBezTo>
                    <a:pt x="163" y="72"/>
                    <a:pt x="164" y="78"/>
                    <a:pt x="162" y="83"/>
                  </a:cubicBezTo>
                  <a:cubicBezTo>
                    <a:pt x="162" y="83"/>
                    <a:pt x="162" y="84"/>
                    <a:pt x="162" y="84"/>
                  </a:cubicBezTo>
                  <a:cubicBezTo>
                    <a:pt x="160" y="84"/>
                    <a:pt x="159" y="84"/>
                    <a:pt x="157" y="84"/>
                  </a:cubicBezTo>
                  <a:cubicBezTo>
                    <a:pt x="158" y="78"/>
                    <a:pt x="160" y="72"/>
                    <a:pt x="161" y="66"/>
                  </a:cubicBezTo>
                  <a:cubicBezTo>
                    <a:pt x="162" y="65"/>
                    <a:pt x="162" y="65"/>
                    <a:pt x="161" y="65"/>
                  </a:cubicBezTo>
                  <a:cubicBezTo>
                    <a:pt x="163" y="65"/>
                    <a:pt x="165" y="66"/>
                    <a:pt x="166" y="67"/>
                  </a:cubicBezTo>
                  <a:close/>
                  <a:moveTo>
                    <a:pt x="173" y="76"/>
                  </a:moveTo>
                  <a:cubicBezTo>
                    <a:pt x="172" y="81"/>
                    <a:pt x="169" y="83"/>
                    <a:pt x="165" y="84"/>
                  </a:cubicBezTo>
                  <a:cubicBezTo>
                    <a:pt x="167" y="79"/>
                    <a:pt x="166" y="73"/>
                    <a:pt x="168" y="68"/>
                  </a:cubicBezTo>
                  <a:cubicBezTo>
                    <a:pt x="168" y="68"/>
                    <a:pt x="168" y="68"/>
                    <a:pt x="169" y="68"/>
                  </a:cubicBezTo>
                  <a:cubicBezTo>
                    <a:pt x="171" y="70"/>
                    <a:pt x="173" y="72"/>
                    <a:pt x="173" y="76"/>
                  </a:cubicBezTo>
                  <a:close/>
                  <a:moveTo>
                    <a:pt x="16" y="81"/>
                  </a:moveTo>
                  <a:cubicBezTo>
                    <a:pt x="2" y="64"/>
                    <a:pt x="2" y="37"/>
                    <a:pt x="17" y="20"/>
                  </a:cubicBezTo>
                  <a:cubicBezTo>
                    <a:pt x="34" y="0"/>
                    <a:pt x="66" y="7"/>
                    <a:pt x="86" y="19"/>
                  </a:cubicBezTo>
                  <a:cubicBezTo>
                    <a:pt x="97" y="25"/>
                    <a:pt x="105" y="37"/>
                    <a:pt x="115" y="46"/>
                  </a:cubicBezTo>
                  <a:cubicBezTo>
                    <a:pt x="124" y="54"/>
                    <a:pt x="136" y="58"/>
                    <a:pt x="148" y="61"/>
                  </a:cubicBezTo>
                  <a:cubicBezTo>
                    <a:pt x="148" y="62"/>
                    <a:pt x="149" y="62"/>
                    <a:pt x="149" y="6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49" y="63"/>
                    <a:pt x="149" y="64"/>
                    <a:pt x="149" y="64"/>
                  </a:cubicBezTo>
                  <a:cubicBezTo>
                    <a:pt x="135" y="61"/>
                    <a:pt x="122" y="57"/>
                    <a:pt x="108" y="54"/>
                  </a:cubicBezTo>
                  <a:cubicBezTo>
                    <a:pt x="101" y="52"/>
                    <a:pt x="95" y="50"/>
                    <a:pt x="88" y="47"/>
                  </a:cubicBezTo>
                  <a:cubicBezTo>
                    <a:pt x="84" y="46"/>
                    <a:pt x="80" y="45"/>
                    <a:pt x="78" y="41"/>
                  </a:cubicBezTo>
                  <a:cubicBezTo>
                    <a:pt x="79" y="38"/>
                    <a:pt x="79" y="35"/>
                    <a:pt x="76" y="34"/>
                  </a:cubicBezTo>
                  <a:cubicBezTo>
                    <a:pt x="75" y="33"/>
                    <a:pt x="72" y="33"/>
                    <a:pt x="72" y="35"/>
                  </a:cubicBezTo>
                  <a:cubicBezTo>
                    <a:pt x="72" y="37"/>
                    <a:pt x="73" y="40"/>
                    <a:pt x="74" y="42"/>
                  </a:cubicBezTo>
                  <a:cubicBezTo>
                    <a:pt x="73" y="42"/>
                    <a:pt x="72" y="43"/>
                    <a:pt x="71" y="42"/>
                  </a:cubicBezTo>
                  <a:cubicBezTo>
                    <a:pt x="71" y="39"/>
                    <a:pt x="69" y="35"/>
                    <a:pt x="66" y="33"/>
                  </a:cubicBezTo>
                  <a:cubicBezTo>
                    <a:pt x="65" y="32"/>
                    <a:pt x="61" y="30"/>
                    <a:pt x="60" y="32"/>
                  </a:cubicBezTo>
                  <a:cubicBezTo>
                    <a:pt x="57" y="37"/>
                    <a:pt x="63" y="42"/>
                    <a:pt x="68" y="44"/>
                  </a:cubicBezTo>
                  <a:cubicBezTo>
                    <a:pt x="67" y="46"/>
                    <a:pt x="66" y="48"/>
                    <a:pt x="64" y="49"/>
                  </a:cubicBezTo>
                  <a:cubicBezTo>
                    <a:pt x="62" y="46"/>
                    <a:pt x="59" y="44"/>
                    <a:pt x="56" y="44"/>
                  </a:cubicBezTo>
                  <a:cubicBezTo>
                    <a:pt x="54" y="43"/>
                    <a:pt x="51" y="44"/>
                    <a:pt x="50" y="46"/>
                  </a:cubicBezTo>
                  <a:cubicBezTo>
                    <a:pt x="50" y="49"/>
                    <a:pt x="52" y="50"/>
                    <a:pt x="54" y="51"/>
                  </a:cubicBezTo>
                  <a:cubicBezTo>
                    <a:pt x="57" y="53"/>
                    <a:pt x="60" y="53"/>
                    <a:pt x="63" y="53"/>
                  </a:cubicBezTo>
                  <a:cubicBezTo>
                    <a:pt x="63" y="53"/>
                    <a:pt x="63" y="53"/>
                    <a:pt x="64" y="54"/>
                  </a:cubicBezTo>
                  <a:cubicBezTo>
                    <a:pt x="66" y="57"/>
                    <a:pt x="63" y="60"/>
                    <a:pt x="60" y="62"/>
                  </a:cubicBezTo>
                  <a:cubicBezTo>
                    <a:pt x="59" y="62"/>
                    <a:pt x="57" y="62"/>
                    <a:pt x="56" y="61"/>
                  </a:cubicBezTo>
                  <a:cubicBezTo>
                    <a:pt x="53" y="61"/>
                    <a:pt x="50" y="61"/>
                    <a:pt x="48" y="63"/>
                  </a:cubicBezTo>
                  <a:cubicBezTo>
                    <a:pt x="46" y="65"/>
                    <a:pt x="48" y="68"/>
                    <a:pt x="49" y="69"/>
                  </a:cubicBezTo>
                  <a:cubicBezTo>
                    <a:pt x="52" y="70"/>
                    <a:pt x="55" y="69"/>
                    <a:pt x="57" y="68"/>
                  </a:cubicBezTo>
                  <a:cubicBezTo>
                    <a:pt x="58" y="67"/>
                    <a:pt x="59" y="67"/>
                    <a:pt x="6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2" y="68"/>
                    <a:pt x="63" y="70"/>
                    <a:pt x="63" y="72"/>
                  </a:cubicBezTo>
                  <a:cubicBezTo>
                    <a:pt x="58" y="74"/>
                    <a:pt x="52" y="76"/>
                    <a:pt x="52" y="81"/>
                  </a:cubicBezTo>
                  <a:cubicBezTo>
                    <a:pt x="52" y="83"/>
                    <a:pt x="55" y="85"/>
                    <a:pt x="57" y="85"/>
                  </a:cubicBezTo>
                  <a:cubicBezTo>
                    <a:pt x="61" y="84"/>
                    <a:pt x="63" y="80"/>
                    <a:pt x="65" y="77"/>
                  </a:cubicBezTo>
                  <a:cubicBezTo>
                    <a:pt x="65" y="76"/>
                    <a:pt x="66" y="75"/>
                    <a:pt x="66" y="74"/>
                  </a:cubicBezTo>
                  <a:cubicBezTo>
                    <a:pt x="66" y="74"/>
                    <a:pt x="67" y="74"/>
                    <a:pt x="68" y="74"/>
                  </a:cubicBezTo>
                  <a:cubicBezTo>
                    <a:pt x="79" y="70"/>
                    <a:pt x="92" y="69"/>
                    <a:pt x="104" y="69"/>
                  </a:cubicBezTo>
                  <a:cubicBezTo>
                    <a:pt x="118" y="69"/>
                    <a:pt x="133" y="73"/>
                    <a:pt x="146" y="78"/>
                  </a:cubicBezTo>
                  <a:cubicBezTo>
                    <a:pt x="146" y="79"/>
                    <a:pt x="147" y="79"/>
                    <a:pt x="147" y="79"/>
                  </a:cubicBezTo>
                  <a:cubicBezTo>
                    <a:pt x="147" y="79"/>
                    <a:pt x="146" y="80"/>
                    <a:pt x="146" y="81"/>
                  </a:cubicBezTo>
                  <a:cubicBezTo>
                    <a:pt x="134" y="79"/>
                    <a:pt x="123" y="79"/>
                    <a:pt x="111" y="84"/>
                  </a:cubicBezTo>
                  <a:cubicBezTo>
                    <a:pt x="99" y="89"/>
                    <a:pt x="88" y="97"/>
                    <a:pt x="74" y="100"/>
                  </a:cubicBezTo>
                  <a:cubicBezTo>
                    <a:pt x="54" y="105"/>
                    <a:pt x="30" y="98"/>
                    <a:pt x="16" y="81"/>
                  </a:cubicBezTo>
                  <a:close/>
                  <a:moveTo>
                    <a:pt x="76" y="38"/>
                  </a:moveTo>
                  <a:cubicBezTo>
                    <a:pt x="75" y="38"/>
                    <a:pt x="75" y="38"/>
                    <a:pt x="75" y="38"/>
                  </a:cubicBezTo>
                  <a:cubicBezTo>
                    <a:pt x="74" y="36"/>
                    <a:pt x="76" y="36"/>
                    <a:pt x="76" y="38"/>
                  </a:cubicBezTo>
                  <a:close/>
                  <a:moveTo>
                    <a:pt x="68" y="41"/>
                  </a:moveTo>
                  <a:cubicBezTo>
                    <a:pt x="66" y="40"/>
                    <a:pt x="64" y="38"/>
                    <a:pt x="63" y="36"/>
                  </a:cubicBezTo>
                  <a:cubicBezTo>
                    <a:pt x="61" y="33"/>
                    <a:pt x="65" y="35"/>
                    <a:pt x="65" y="36"/>
                  </a:cubicBezTo>
                  <a:cubicBezTo>
                    <a:pt x="67" y="37"/>
                    <a:pt x="68" y="39"/>
                    <a:pt x="68" y="41"/>
                  </a:cubicBezTo>
                  <a:close/>
                  <a:moveTo>
                    <a:pt x="57" y="64"/>
                  </a:moveTo>
                  <a:cubicBezTo>
                    <a:pt x="56" y="65"/>
                    <a:pt x="56" y="65"/>
                    <a:pt x="55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2" y="67"/>
                    <a:pt x="52" y="66"/>
                    <a:pt x="51" y="65"/>
                  </a:cubicBezTo>
                  <a:cubicBezTo>
                    <a:pt x="52" y="64"/>
                    <a:pt x="53" y="64"/>
                    <a:pt x="54" y="64"/>
                  </a:cubicBezTo>
                  <a:cubicBezTo>
                    <a:pt x="55" y="64"/>
                    <a:pt x="56" y="64"/>
                    <a:pt x="57" y="64"/>
                  </a:cubicBezTo>
                  <a:close/>
                  <a:moveTo>
                    <a:pt x="62" y="75"/>
                  </a:move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60" y="79"/>
                    <a:pt x="60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8" y="82"/>
                    <a:pt x="57" y="82"/>
                    <a:pt x="55" y="80"/>
                  </a:cubicBezTo>
                  <a:cubicBezTo>
                    <a:pt x="56" y="78"/>
                    <a:pt x="59" y="76"/>
                    <a:pt x="62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8"/>
            <p:cNvSpPr>
              <a:spLocks noEditPoints="1"/>
            </p:cNvSpPr>
            <p:nvPr/>
          </p:nvSpPr>
          <p:spPr bwMode="auto">
            <a:xfrm>
              <a:off x="2553433" y="1930299"/>
              <a:ext cx="531579" cy="322167"/>
            </a:xfrm>
            <a:custGeom>
              <a:avLst/>
              <a:gdLst>
                <a:gd name="T0" fmla="*/ 145 w 178"/>
                <a:gd name="T1" fmla="*/ 85 h 107"/>
                <a:gd name="T2" fmla="*/ 175 w 178"/>
                <a:gd name="T3" fmla="*/ 78 h 107"/>
                <a:gd name="T4" fmla="*/ 151 w 178"/>
                <a:gd name="T5" fmla="*/ 60 h 107"/>
                <a:gd name="T6" fmla="*/ 84 w 178"/>
                <a:gd name="T7" fmla="*/ 15 h 107"/>
                <a:gd name="T8" fmla="*/ 4 w 178"/>
                <a:gd name="T9" fmla="*/ 64 h 107"/>
                <a:gd name="T10" fmla="*/ 88 w 178"/>
                <a:gd name="T11" fmla="*/ 99 h 107"/>
                <a:gd name="T12" fmla="*/ 108 w 178"/>
                <a:gd name="T13" fmla="*/ 67 h 107"/>
                <a:gd name="T14" fmla="*/ 66 w 178"/>
                <a:gd name="T15" fmla="*/ 72 h 107"/>
                <a:gd name="T16" fmla="*/ 66 w 178"/>
                <a:gd name="T17" fmla="*/ 60 h 107"/>
                <a:gd name="T18" fmla="*/ 70 w 178"/>
                <a:gd name="T19" fmla="*/ 46 h 107"/>
                <a:gd name="T20" fmla="*/ 76 w 178"/>
                <a:gd name="T21" fmla="*/ 44 h 107"/>
                <a:gd name="T22" fmla="*/ 104 w 178"/>
                <a:gd name="T23" fmla="*/ 56 h 107"/>
                <a:gd name="T24" fmla="*/ 147 w 178"/>
                <a:gd name="T25" fmla="*/ 76 h 107"/>
                <a:gd name="T26" fmla="*/ 59 w 178"/>
                <a:gd name="T27" fmla="*/ 51 h 107"/>
                <a:gd name="T28" fmla="*/ 56 w 178"/>
                <a:gd name="T29" fmla="*/ 48 h 107"/>
                <a:gd name="T30" fmla="*/ 60 w 178"/>
                <a:gd name="T31" fmla="*/ 51 h 107"/>
                <a:gd name="T32" fmla="*/ 152 w 178"/>
                <a:gd name="T33" fmla="*/ 63 h 107"/>
                <a:gd name="T34" fmla="*/ 158 w 178"/>
                <a:gd name="T35" fmla="*/ 65 h 107"/>
                <a:gd name="T36" fmla="*/ 149 w 178"/>
                <a:gd name="T37" fmla="*/ 83 h 107"/>
                <a:gd name="T38" fmla="*/ 166 w 178"/>
                <a:gd name="T39" fmla="*/ 67 h 107"/>
                <a:gd name="T40" fmla="*/ 162 w 178"/>
                <a:gd name="T41" fmla="*/ 83 h 107"/>
                <a:gd name="T42" fmla="*/ 157 w 178"/>
                <a:gd name="T43" fmla="*/ 84 h 107"/>
                <a:gd name="T44" fmla="*/ 161 w 178"/>
                <a:gd name="T45" fmla="*/ 65 h 107"/>
                <a:gd name="T46" fmla="*/ 172 w 178"/>
                <a:gd name="T47" fmla="*/ 76 h 107"/>
                <a:gd name="T48" fmla="*/ 168 w 178"/>
                <a:gd name="T49" fmla="*/ 69 h 107"/>
                <a:gd name="T50" fmla="*/ 172 w 178"/>
                <a:gd name="T51" fmla="*/ 76 h 107"/>
                <a:gd name="T52" fmla="*/ 17 w 178"/>
                <a:gd name="T53" fmla="*/ 21 h 107"/>
                <a:gd name="T54" fmla="*/ 114 w 178"/>
                <a:gd name="T55" fmla="*/ 46 h 107"/>
                <a:gd name="T56" fmla="*/ 149 w 178"/>
                <a:gd name="T57" fmla="*/ 63 h 107"/>
                <a:gd name="T58" fmla="*/ 149 w 178"/>
                <a:gd name="T59" fmla="*/ 65 h 107"/>
                <a:gd name="T60" fmla="*/ 88 w 178"/>
                <a:gd name="T61" fmla="*/ 48 h 107"/>
                <a:gd name="T62" fmla="*/ 76 w 178"/>
                <a:gd name="T63" fmla="*/ 34 h 107"/>
                <a:gd name="T64" fmla="*/ 74 w 178"/>
                <a:gd name="T65" fmla="*/ 42 h 107"/>
                <a:gd name="T66" fmla="*/ 66 w 178"/>
                <a:gd name="T67" fmla="*/ 33 h 107"/>
                <a:gd name="T68" fmla="*/ 68 w 178"/>
                <a:gd name="T69" fmla="*/ 45 h 107"/>
                <a:gd name="T70" fmla="*/ 55 w 178"/>
                <a:gd name="T71" fmla="*/ 44 h 107"/>
                <a:gd name="T72" fmla="*/ 54 w 178"/>
                <a:gd name="T73" fmla="*/ 52 h 107"/>
                <a:gd name="T74" fmla="*/ 63 w 178"/>
                <a:gd name="T75" fmla="*/ 54 h 107"/>
                <a:gd name="T76" fmla="*/ 56 w 178"/>
                <a:gd name="T77" fmla="*/ 62 h 107"/>
                <a:gd name="T78" fmla="*/ 49 w 178"/>
                <a:gd name="T79" fmla="*/ 70 h 107"/>
                <a:gd name="T80" fmla="*/ 60 w 178"/>
                <a:gd name="T81" fmla="*/ 66 h 107"/>
                <a:gd name="T82" fmla="*/ 63 w 178"/>
                <a:gd name="T83" fmla="*/ 72 h 107"/>
                <a:gd name="T84" fmla="*/ 57 w 178"/>
                <a:gd name="T85" fmla="*/ 85 h 107"/>
                <a:gd name="T86" fmla="*/ 66 w 178"/>
                <a:gd name="T87" fmla="*/ 75 h 107"/>
                <a:gd name="T88" fmla="*/ 104 w 178"/>
                <a:gd name="T89" fmla="*/ 70 h 107"/>
                <a:gd name="T90" fmla="*/ 146 w 178"/>
                <a:gd name="T91" fmla="*/ 79 h 107"/>
                <a:gd name="T92" fmla="*/ 111 w 178"/>
                <a:gd name="T93" fmla="*/ 84 h 107"/>
                <a:gd name="T94" fmla="*/ 16 w 178"/>
                <a:gd name="T95" fmla="*/ 82 h 107"/>
                <a:gd name="T96" fmla="*/ 75 w 178"/>
                <a:gd name="T97" fmla="*/ 38 h 107"/>
                <a:gd name="T98" fmla="*/ 68 w 178"/>
                <a:gd name="T99" fmla="*/ 42 h 107"/>
                <a:gd name="T100" fmla="*/ 65 w 178"/>
                <a:gd name="T101" fmla="*/ 36 h 107"/>
                <a:gd name="T102" fmla="*/ 57 w 178"/>
                <a:gd name="T103" fmla="*/ 65 h 107"/>
                <a:gd name="T104" fmla="*/ 53 w 178"/>
                <a:gd name="T105" fmla="*/ 67 h 107"/>
                <a:gd name="T106" fmla="*/ 54 w 178"/>
                <a:gd name="T107" fmla="*/ 65 h 107"/>
                <a:gd name="T108" fmla="*/ 62 w 178"/>
                <a:gd name="T109" fmla="*/ 76 h 107"/>
                <a:gd name="T110" fmla="*/ 59 w 178"/>
                <a:gd name="T111" fmla="*/ 80 h 107"/>
                <a:gd name="T112" fmla="*/ 55 w 178"/>
                <a:gd name="T113" fmla="*/ 8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8" h="107">
                  <a:moveTo>
                    <a:pt x="115" y="86"/>
                  </a:moveTo>
                  <a:cubicBezTo>
                    <a:pt x="125" y="82"/>
                    <a:pt x="135" y="83"/>
                    <a:pt x="145" y="85"/>
                  </a:cubicBezTo>
                  <a:cubicBezTo>
                    <a:pt x="145" y="85"/>
                    <a:pt x="146" y="86"/>
                    <a:pt x="147" y="86"/>
                  </a:cubicBezTo>
                  <a:cubicBezTo>
                    <a:pt x="156" y="88"/>
                    <a:pt x="172" y="90"/>
                    <a:pt x="175" y="78"/>
                  </a:cubicBezTo>
                  <a:cubicBezTo>
                    <a:pt x="178" y="65"/>
                    <a:pt x="161" y="62"/>
                    <a:pt x="152" y="60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36" y="55"/>
                    <a:pt x="123" y="50"/>
                    <a:pt x="112" y="40"/>
                  </a:cubicBezTo>
                  <a:cubicBezTo>
                    <a:pt x="103" y="31"/>
                    <a:pt x="95" y="21"/>
                    <a:pt x="84" y="15"/>
                  </a:cubicBezTo>
                  <a:cubicBezTo>
                    <a:pt x="66" y="4"/>
                    <a:pt x="39" y="0"/>
                    <a:pt x="21" y="13"/>
                  </a:cubicBezTo>
                  <a:cubicBezTo>
                    <a:pt x="5" y="24"/>
                    <a:pt x="0" y="46"/>
                    <a:pt x="4" y="64"/>
                  </a:cubicBezTo>
                  <a:cubicBezTo>
                    <a:pt x="8" y="83"/>
                    <a:pt x="25" y="97"/>
                    <a:pt x="43" y="103"/>
                  </a:cubicBezTo>
                  <a:cubicBezTo>
                    <a:pt x="58" y="107"/>
                    <a:pt x="74" y="105"/>
                    <a:pt x="88" y="99"/>
                  </a:cubicBezTo>
                  <a:cubicBezTo>
                    <a:pt x="97" y="95"/>
                    <a:pt x="105" y="89"/>
                    <a:pt x="115" y="86"/>
                  </a:cubicBezTo>
                  <a:close/>
                  <a:moveTo>
                    <a:pt x="108" y="67"/>
                  </a:moveTo>
                  <a:cubicBezTo>
                    <a:pt x="96" y="66"/>
                    <a:pt x="81" y="67"/>
                    <a:pt x="69" y="71"/>
                  </a:cubicBezTo>
                  <a:cubicBezTo>
                    <a:pt x="68" y="71"/>
                    <a:pt x="67" y="71"/>
                    <a:pt x="66" y="72"/>
                  </a:cubicBezTo>
                  <a:cubicBezTo>
                    <a:pt x="66" y="69"/>
                    <a:pt x="64" y="66"/>
                    <a:pt x="62" y="65"/>
                  </a:cubicBezTo>
                  <a:cubicBezTo>
                    <a:pt x="64" y="63"/>
                    <a:pt x="65" y="62"/>
                    <a:pt x="66" y="60"/>
                  </a:cubicBezTo>
                  <a:cubicBezTo>
                    <a:pt x="67" y="57"/>
                    <a:pt x="67" y="55"/>
                    <a:pt x="65" y="52"/>
                  </a:cubicBezTo>
                  <a:cubicBezTo>
                    <a:pt x="68" y="51"/>
                    <a:pt x="69" y="49"/>
                    <a:pt x="70" y="46"/>
                  </a:cubicBezTo>
                  <a:cubicBezTo>
                    <a:pt x="71" y="46"/>
                    <a:pt x="72" y="46"/>
                    <a:pt x="72" y="46"/>
                  </a:cubicBezTo>
                  <a:cubicBezTo>
                    <a:pt x="73" y="46"/>
                    <a:pt x="75" y="45"/>
                    <a:pt x="76" y="44"/>
                  </a:cubicBezTo>
                  <a:cubicBezTo>
                    <a:pt x="78" y="47"/>
                    <a:pt x="80" y="48"/>
                    <a:pt x="83" y="49"/>
                  </a:cubicBezTo>
                  <a:cubicBezTo>
                    <a:pt x="90" y="52"/>
                    <a:pt x="97" y="54"/>
                    <a:pt x="104" y="56"/>
                  </a:cubicBezTo>
                  <a:cubicBezTo>
                    <a:pt x="119" y="59"/>
                    <a:pt x="133" y="64"/>
                    <a:pt x="148" y="68"/>
                  </a:cubicBezTo>
                  <a:cubicBezTo>
                    <a:pt x="148" y="70"/>
                    <a:pt x="147" y="73"/>
                    <a:pt x="147" y="76"/>
                  </a:cubicBezTo>
                  <a:cubicBezTo>
                    <a:pt x="135" y="71"/>
                    <a:pt x="122" y="68"/>
                    <a:pt x="108" y="67"/>
                  </a:cubicBezTo>
                  <a:close/>
                  <a:moveTo>
                    <a:pt x="59" y="51"/>
                  </a:moveTo>
                  <a:cubicBezTo>
                    <a:pt x="57" y="51"/>
                    <a:pt x="56" y="50"/>
                    <a:pt x="54" y="49"/>
                  </a:cubicBezTo>
                  <a:cubicBezTo>
                    <a:pt x="52" y="47"/>
                    <a:pt x="55" y="47"/>
                    <a:pt x="56" y="48"/>
                  </a:cubicBezTo>
                  <a:cubicBezTo>
                    <a:pt x="57" y="48"/>
                    <a:pt x="58" y="49"/>
                    <a:pt x="59" y="50"/>
                  </a:cubicBezTo>
                  <a:cubicBezTo>
                    <a:pt x="60" y="50"/>
                    <a:pt x="60" y="50"/>
                    <a:pt x="60" y="51"/>
                  </a:cubicBezTo>
                  <a:cubicBezTo>
                    <a:pt x="60" y="51"/>
                    <a:pt x="60" y="51"/>
                    <a:pt x="59" y="51"/>
                  </a:cubicBezTo>
                  <a:close/>
                  <a:moveTo>
                    <a:pt x="152" y="63"/>
                  </a:moveTo>
                  <a:cubicBezTo>
                    <a:pt x="154" y="64"/>
                    <a:pt x="156" y="64"/>
                    <a:pt x="159" y="65"/>
                  </a:cubicBezTo>
                  <a:cubicBezTo>
                    <a:pt x="159" y="65"/>
                    <a:pt x="158" y="65"/>
                    <a:pt x="158" y="65"/>
                  </a:cubicBezTo>
                  <a:cubicBezTo>
                    <a:pt x="157" y="72"/>
                    <a:pt x="155" y="78"/>
                    <a:pt x="154" y="84"/>
                  </a:cubicBezTo>
                  <a:cubicBezTo>
                    <a:pt x="152" y="84"/>
                    <a:pt x="150" y="83"/>
                    <a:pt x="149" y="83"/>
                  </a:cubicBezTo>
                  <a:cubicBezTo>
                    <a:pt x="150" y="77"/>
                    <a:pt x="151" y="70"/>
                    <a:pt x="152" y="63"/>
                  </a:cubicBezTo>
                  <a:close/>
                  <a:moveTo>
                    <a:pt x="166" y="67"/>
                  </a:moveTo>
                  <a:cubicBezTo>
                    <a:pt x="166" y="67"/>
                    <a:pt x="166" y="67"/>
                    <a:pt x="165" y="67"/>
                  </a:cubicBezTo>
                  <a:cubicBezTo>
                    <a:pt x="163" y="72"/>
                    <a:pt x="164" y="78"/>
                    <a:pt x="162" y="83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0" y="84"/>
                    <a:pt x="158" y="84"/>
                    <a:pt x="157" y="84"/>
                  </a:cubicBezTo>
                  <a:cubicBezTo>
                    <a:pt x="158" y="78"/>
                    <a:pt x="160" y="72"/>
                    <a:pt x="161" y="66"/>
                  </a:cubicBezTo>
                  <a:cubicBezTo>
                    <a:pt x="161" y="66"/>
                    <a:pt x="161" y="66"/>
                    <a:pt x="161" y="65"/>
                  </a:cubicBezTo>
                  <a:cubicBezTo>
                    <a:pt x="163" y="66"/>
                    <a:pt x="164" y="66"/>
                    <a:pt x="166" y="67"/>
                  </a:cubicBezTo>
                  <a:close/>
                  <a:moveTo>
                    <a:pt x="172" y="76"/>
                  </a:moveTo>
                  <a:cubicBezTo>
                    <a:pt x="172" y="81"/>
                    <a:pt x="169" y="83"/>
                    <a:pt x="165" y="84"/>
                  </a:cubicBezTo>
                  <a:cubicBezTo>
                    <a:pt x="166" y="79"/>
                    <a:pt x="166" y="73"/>
                    <a:pt x="168" y="69"/>
                  </a:cubicBezTo>
                  <a:cubicBezTo>
                    <a:pt x="168" y="69"/>
                    <a:pt x="168" y="68"/>
                    <a:pt x="168" y="68"/>
                  </a:cubicBezTo>
                  <a:cubicBezTo>
                    <a:pt x="171" y="70"/>
                    <a:pt x="173" y="73"/>
                    <a:pt x="172" y="76"/>
                  </a:cubicBezTo>
                  <a:close/>
                  <a:moveTo>
                    <a:pt x="16" y="82"/>
                  </a:moveTo>
                  <a:cubicBezTo>
                    <a:pt x="1" y="64"/>
                    <a:pt x="2" y="38"/>
                    <a:pt x="17" y="21"/>
                  </a:cubicBezTo>
                  <a:cubicBezTo>
                    <a:pt x="33" y="1"/>
                    <a:pt x="66" y="7"/>
                    <a:pt x="86" y="19"/>
                  </a:cubicBezTo>
                  <a:cubicBezTo>
                    <a:pt x="97" y="26"/>
                    <a:pt x="104" y="37"/>
                    <a:pt x="114" y="46"/>
                  </a:cubicBezTo>
                  <a:cubicBezTo>
                    <a:pt x="124" y="54"/>
                    <a:pt x="136" y="58"/>
                    <a:pt x="148" y="62"/>
                  </a:cubicBezTo>
                  <a:cubicBezTo>
                    <a:pt x="148" y="62"/>
                    <a:pt x="148" y="63"/>
                    <a:pt x="149" y="63"/>
                  </a:cubicBezTo>
                  <a:cubicBezTo>
                    <a:pt x="149" y="63"/>
                    <a:pt x="149" y="63"/>
                    <a:pt x="149" y="63"/>
                  </a:cubicBezTo>
                  <a:cubicBezTo>
                    <a:pt x="149" y="63"/>
                    <a:pt x="149" y="64"/>
                    <a:pt x="149" y="65"/>
                  </a:cubicBezTo>
                  <a:cubicBezTo>
                    <a:pt x="135" y="62"/>
                    <a:pt x="122" y="58"/>
                    <a:pt x="108" y="54"/>
                  </a:cubicBezTo>
                  <a:cubicBezTo>
                    <a:pt x="101" y="52"/>
                    <a:pt x="94" y="50"/>
                    <a:pt x="88" y="48"/>
                  </a:cubicBezTo>
                  <a:cubicBezTo>
                    <a:pt x="83" y="46"/>
                    <a:pt x="80" y="45"/>
                    <a:pt x="77" y="42"/>
                  </a:cubicBezTo>
                  <a:cubicBezTo>
                    <a:pt x="79" y="39"/>
                    <a:pt x="79" y="35"/>
                    <a:pt x="76" y="34"/>
                  </a:cubicBezTo>
                  <a:cubicBezTo>
                    <a:pt x="75" y="33"/>
                    <a:pt x="72" y="33"/>
                    <a:pt x="72" y="35"/>
                  </a:cubicBezTo>
                  <a:cubicBezTo>
                    <a:pt x="71" y="38"/>
                    <a:pt x="73" y="40"/>
                    <a:pt x="74" y="42"/>
                  </a:cubicBezTo>
                  <a:cubicBezTo>
                    <a:pt x="73" y="43"/>
                    <a:pt x="72" y="43"/>
                    <a:pt x="71" y="43"/>
                  </a:cubicBezTo>
                  <a:cubicBezTo>
                    <a:pt x="71" y="39"/>
                    <a:pt x="69" y="36"/>
                    <a:pt x="66" y="33"/>
                  </a:cubicBezTo>
                  <a:cubicBezTo>
                    <a:pt x="65" y="32"/>
                    <a:pt x="61" y="30"/>
                    <a:pt x="60" y="33"/>
                  </a:cubicBezTo>
                  <a:cubicBezTo>
                    <a:pt x="57" y="37"/>
                    <a:pt x="63" y="42"/>
                    <a:pt x="68" y="45"/>
                  </a:cubicBezTo>
                  <a:cubicBezTo>
                    <a:pt x="67" y="47"/>
                    <a:pt x="66" y="49"/>
                    <a:pt x="64" y="50"/>
                  </a:cubicBezTo>
                  <a:cubicBezTo>
                    <a:pt x="62" y="47"/>
                    <a:pt x="58" y="45"/>
                    <a:pt x="55" y="44"/>
                  </a:cubicBezTo>
                  <a:cubicBezTo>
                    <a:pt x="53" y="44"/>
                    <a:pt x="50" y="44"/>
                    <a:pt x="50" y="47"/>
                  </a:cubicBezTo>
                  <a:cubicBezTo>
                    <a:pt x="50" y="49"/>
                    <a:pt x="52" y="51"/>
                    <a:pt x="54" y="52"/>
                  </a:cubicBezTo>
                  <a:cubicBezTo>
                    <a:pt x="57" y="53"/>
                    <a:pt x="60" y="54"/>
                    <a:pt x="63" y="53"/>
                  </a:cubicBezTo>
                  <a:cubicBezTo>
                    <a:pt x="63" y="53"/>
                    <a:pt x="63" y="54"/>
                    <a:pt x="63" y="54"/>
                  </a:cubicBezTo>
                  <a:cubicBezTo>
                    <a:pt x="65" y="57"/>
                    <a:pt x="63" y="60"/>
                    <a:pt x="60" y="63"/>
                  </a:cubicBezTo>
                  <a:cubicBezTo>
                    <a:pt x="58" y="62"/>
                    <a:pt x="57" y="62"/>
                    <a:pt x="56" y="62"/>
                  </a:cubicBezTo>
                  <a:cubicBezTo>
                    <a:pt x="53" y="62"/>
                    <a:pt x="50" y="62"/>
                    <a:pt x="48" y="64"/>
                  </a:cubicBezTo>
                  <a:cubicBezTo>
                    <a:pt x="46" y="65"/>
                    <a:pt x="47" y="69"/>
                    <a:pt x="49" y="70"/>
                  </a:cubicBezTo>
                  <a:cubicBezTo>
                    <a:pt x="52" y="71"/>
                    <a:pt x="55" y="69"/>
                    <a:pt x="57" y="68"/>
                  </a:cubicBezTo>
                  <a:cubicBezTo>
                    <a:pt x="58" y="68"/>
                    <a:pt x="59" y="67"/>
                    <a:pt x="6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2" y="68"/>
                    <a:pt x="63" y="70"/>
                    <a:pt x="63" y="72"/>
                  </a:cubicBezTo>
                  <a:cubicBezTo>
                    <a:pt x="58" y="74"/>
                    <a:pt x="52" y="77"/>
                    <a:pt x="52" y="82"/>
                  </a:cubicBezTo>
                  <a:cubicBezTo>
                    <a:pt x="52" y="84"/>
                    <a:pt x="55" y="86"/>
                    <a:pt x="57" y="85"/>
                  </a:cubicBezTo>
                  <a:cubicBezTo>
                    <a:pt x="61" y="84"/>
                    <a:pt x="63" y="80"/>
                    <a:pt x="65" y="77"/>
                  </a:cubicBezTo>
                  <a:cubicBezTo>
                    <a:pt x="65" y="76"/>
                    <a:pt x="65" y="75"/>
                    <a:pt x="66" y="75"/>
                  </a:cubicBezTo>
                  <a:cubicBezTo>
                    <a:pt x="66" y="74"/>
                    <a:pt x="67" y="74"/>
                    <a:pt x="67" y="74"/>
                  </a:cubicBezTo>
                  <a:cubicBezTo>
                    <a:pt x="79" y="70"/>
                    <a:pt x="91" y="70"/>
                    <a:pt x="104" y="70"/>
                  </a:cubicBezTo>
                  <a:cubicBezTo>
                    <a:pt x="118" y="70"/>
                    <a:pt x="133" y="73"/>
                    <a:pt x="146" y="79"/>
                  </a:cubicBezTo>
                  <a:cubicBezTo>
                    <a:pt x="146" y="79"/>
                    <a:pt x="146" y="79"/>
                    <a:pt x="146" y="79"/>
                  </a:cubicBezTo>
                  <a:cubicBezTo>
                    <a:pt x="146" y="80"/>
                    <a:pt x="146" y="81"/>
                    <a:pt x="146" y="82"/>
                  </a:cubicBezTo>
                  <a:cubicBezTo>
                    <a:pt x="134" y="79"/>
                    <a:pt x="122" y="79"/>
                    <a:pt x="111" y="84"/>
                  </a:cubicBezTo>
                  <a:cubicBezTo>
                    <a:pt x="98" y="90"/>
                    <a:pt x="87" y="98"/>
                    <a:pt x="74" y="101"/>
                  </a:cubicBezTo>
                  <a:cubicBezTo>
                    <a:pt x="53" y="106"/>
                    <a:pt x="29" y="98"/>
                    <a:pt x="16" y="82"/>
                  </a:cubicBezTo>
                  <a:close/>
                  <a:moveTo>
                    <a:pt x="75" y="38"/>
                  </a:moveTo>
                  <a:cubicBezTo>
                    <a:pt x="75" y="38"/>
                    <a:pt x="75" y="38"/>
                    <a:pt x="75" y="38"/>
                  </a:cubicBezTo>
                  <a:cubicBezTo>
                    <a:pt x="74" y="36"/>
                    <a:pt x="75" y="36"/>
                    <a:pt x="75" y="38"/>
                  </a:cubicBezTo>
                  <a:close/>
                  <a:moveTo>
                    <a:pt x="68" y="42"/>
                  </a:moveTo>
                  <a:cubicBezTo>
                    <a:pt x="66" y="40"/>
                    <a:pt x="64" y="38"/>
                    <a:pt x="63" y="36"/>
                  </a:cubicBezTo>
                  <a:cubicBezTo>
                    <a:pt x="61" y="34"/>
                    <a:pt x="64" y="36"/>
                    <a:pt x="65" y="36"/>
                  </a:cubicBezTo>
                  <a:cubicBezTo>
                    <a:pt x="67" y="38"/>
                    <a:pt x="67" y="40"/>
                    <a:pt x="68" y="42"/>
                  </a:cubicBezTo>
                  <a:close/>
                  <a:moveTo>
                    <a:pt x="57" y="65"/>
                  </a:moveTo>
                  <a:cubicBezTo>
                    <a:pt x="56" y="65"/>
                    <a:pt x="55" y="66"/>
                    <a:pt x="55" y="66"/>
                  </a:cubicBezTo>
                  <a:cubicBezTo>
                    <a:pt x="54" y="66"/>
                    <a:pt x="54" y="67"/>
                    <a:pt x="53" y="67"/>
                  </a:cubicBezTo>
                  <a:cubicBezTo>
                    <a:pt x="52" y="67"/>
                    <a:pt x="51" y="67"/>
                    <a:pt x="51" y="65"/>
                  </a:cubicBezTo>
                  <a:cubicBezTo>
                    <a:pt x="52" y="65"/>
                    <a:pt x="53" y="65"/>
                    <a:pt x="54" y="65"/>
                  </a:cubicBezTo>
                  <a:cubicBezTo>
                    <a:pt x="55" y="65"/>
                    <a:pt x="56" y="65"/>
                    <a:pt x="57" y="65"/>
                  </a:cubicBezTo>
                  <a:close/>
                  <a:moveTo>
                    <a:pt x="62" y="76"/>
                  </a:moveTo>
                  <a:cubicBezTo>
                    <a:pt x="62" y="76"/>
                    <a:pt x="62" y="76"/>
                    <a:pt x="62" y="77"/>
                  </a:cubicBezTo>
                  <a:cubicBezTo>
                    <a:pt x="61" y="78"/>
                    <a:pt x="60" y="79"/>
                    <a:pt x="59" y="80"/>
                  </a:cubicBezTo>
                  <a:cubicBezTo>
                    <a:pt x="59" y="80"/>
                    <a:pt x="59" y="81"/>
                    <a:pt x="58" y="81"/>
                  </a:cubicBezTo>
                  <a:cubicBezTo>
                    <a:pt x="57" y="82"/>
                    <a:pt x="56" y="82"/>
                    <a:pt x="55" y="81"/>
                  </a:cubicBezTo>
                  <a:cubicBezTo>
                    <a:pt x="56" y="78"/>
                    <a:pt x="59" y="77"/>
                    <a:pt x="62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30"/>
            <p:cNvSpPr>
              <a:spLocks noEditPoints="1"/>
            </p:cNvSpPr>
            <p:nvPr/>
          </p:nvSpPr>
          <p:spPr bwMode="auto">
            <a:xfrm>
              <a:off x="8192085" y="177209"/>
              <a:ext cx="402761" cy="329368"/>
            </a:xfrm>
            <a:custGeom>
              <a:avLst/>
              <a:gdLst>
                <a:gd name="T0" fmla="*/ 127 w 165"/>
                <a:gd name="T1" fmla="*/ 119 h 134"/>
                <a:gd name="T2" fmla="*/ 158 w 165"/>
                <a:gd name="T3" fmla="*/ 123 h 134"/>
                <a:gd name="T4" fmla="*/ 141 w 165"/>
                <a:gd name="T5" fmla="*/ 98 h 134"/>
                <a:gd name="T6" fmla="*/ 96 w 165"/>
                <a:gd name="T7" fmla="*/ 32 h 134"/>
                <a:gd name="T8" fmla="*/ 3 w 165"/>
                <a:gd name="T9" fmla="*/ 48 h 134"/>
                <a:gd name="T10" fmla="*/ 69 w 165"/>
                <a:gd name="T11" fmla="*/ 111 h 134"/>
                <a:gd name="T12" fmla="*/ 99 w 165"/>
                <a:gd name="T13" fmla="*/ 89 h 134"/>
                <a:gd name="T14" fmla="*/ 58 w 165"/>
                <a:gd name="T15" fmla="*/ 78 h 134"/>
                <a:gd name="T16" fmla="*/ 62 w 165"/>
                <a:gd name="T17" fmla="*/ 67 h 134"/>
                <a:gd name="T18" fmla="*/ 71 w 165"/>
                <a:gd name="T19" fmla="*/ 55 h 134"/>
                <a:gd name="T20" fmla="*/ 77 w 165"/>
                <a:gd name="T21" fmla="*/ 56 h 134"/>
                <a:gd name="T22" fmla="*/ 99 w 165"/>
                <a:gd name="T23" fmla="*/ 77 h 134"/>
                <a:gd name="T24" fmla="*/ 132 w 165"/>
                <a:gd name="T25" fmla="*/ 111 h 134"/>
                <a:gd name="T26" fmla="*/ 59 w 165"/>
                <a:gd name="T27" fmla="*/ 56 h 134"/>
                <a:gd name="T28" fmla="*/ 57 w 165"/>
                <a:gd name="T29" fmla="*/ 52 h 134"/>
                <a:gd name="T30" fmla="*/ 60 w 165"/>
                <a:gd name="T31" fmla="*/ 56 h 134"/>
                <a:gd name="T32" fmla="*/ 141 w 165"/>
                <a:gd name="T33" fmla="*/ 101 h 134"/>
                <a:gd name="T34" fmla="*/ 146 w 165"/>
                <a:gd name="T35" fmla="*/ 106 h 134"/>
                <a:gd name="T36" fmla="*/ 131 w 165"/>
                <a:gd name="T37" fmla="*/ 118 h 134"/>
                <a:gd name="T38" fmla="*/ 153 w 165"/>
                <a:gd name="T39" fmla="*/ 110 h 134"/>
                <a:gd name="T40" fmla="*/ 143 w 165"/>
                <a:gd name="T41" fmla="*/ 124 h 134"/>
                <a:gd name="T42" fmla="*/ 138 w 165"/>
                <a:gd name="T43" fmla="*/ 123 h 134"/>
                <a:gd name="T44" fmla="*/ 149 w 165"/>
                <a:gd name="T45" fmla="*/ 106 h 134"/>
                <a:gd name="T46" fmla="*/ 156 w 165"/>
                <a:gd name="T47" fmla="*/ 121 h 134"/>
                <a:gd name="T48" fmla="*/ 154 w 165"/>
                <a:gd name="T49" fmla="*/ 112 h 134"/>
                <a:gd name="T50" fmla="*/ 156 w 165"/>
                <a:gd name="T51" fmla="*/ 121 h 134"/>
                <a:gd name="T52" fmla="*/ 30 w 165"/>
                <a:gd name="T53" fmla="*/ 13 h 134"/>
                <a:gd name="T54" fmla="*/ 112 w 165"/>
                <a:gd name="T55" fmla="*/ 72 h 134"/>
                <a:gd name="T56" fmla="*/ 139 w 165"/>
                <a:gd name="T57" fmla="*/ 100 h 134"/>
                <a:gd name="T58" fmla="*/ 138 w 165"/>
                <a:gd name="T59" fmla="*/ 101 h 134"/>
                <a:gd name="T60" fmla="*/ 87 w 165"/>
                <a:gd name="T61" fmla="*/ 64 h 134"/>
                <a:gd name="T62" fmla="*/ 81 w 165"/>
                <a:gd name="T63" fmla="*/ 46 h 134"/>
                <a:gd name="T64" fmla="*/ 76 w 165"/>
                <a:gd name="T65" fmla="*/ 53 h 134"/>
                <a:gd name="T66" fmla="*/ 72 w 165"/>
                <a:gd name="T67" fmla="*/ 42 h 134"/>
                <a:gd name="T68" fmla="*/ 69 w 165"/>
                <a:gd name="T69" fmla="*/ 53 h 134"/>
                <a:gd name="T70" fmla="*/ 58 w 165"/>
                <a:gd name="T71" fmla="*/ 48 h 134"/>
                <a:gd name="T72" fmla="*/ 54 w 165"/>
                <a:gd name="T73" fmla="*/ 55 h 134"/>
                <a:gd name="T74" fmla="*/ 62 w 165"/>
                <a:gd name="T75" fmla="*/ 60 h 134"/>
                <a:gd name="T76" fmla="*/ 52 w 165"/>
                <a:gd name="T77" fmla="*/ 65 h 134"/>
                <a:gd name="T78" fmla="*/ 43 w 165"/>
                <a:gd name="T79" fmla="*/ 70 h 134"/>
                <a:gd name="T80" fmla="*/ 54 w 165"/>
                <a:gd name="T81" fmla="*/ 71 h 134"/>
                <a:gd name="T82" fmla="*/ 55 w 165"/>
                <a:gd name="T83" fmla="*/ 77 h 134"/>
                <a:gd name="T84" fmla="*/ 45 w 165"/>
                <a:gd name="T85" fmla="*/ 87 h 134"/>
                <a:gd name="T86" fmla="*/ 57 w 165"/>
                <a:gd name="T87" fmla="*/ 80 h 134"/>
                <a:gd name="T88" fmla="*/ 94 w 165"/>
                <a:gd name="T89" fmla="*/ 90 h 134"/>
                <a:gd name="T90" fmla="*/ 130 w 165"/>
                <a:gd name="T91" fmla="*/ 114 h 134"/>
                <a:gd name="T92" fmla="*/ 95 w 165"/>
                <a:gd name="T93" fmla="*/ 106 h 134"/>
                <a:gd name="T94" fmla="*/ 8 w 165"/>
                <a:gd name="T95" fmla="*/ 69 h 134"/>
                <a:gd name="T96" fmla="*/ 79 w 165"/>
                <a:gd name="T97" fmla="*/ 50 h 134"/>
                <a:gd name="T98" fmla="*/ 71 w 165"/>
                <a:gd name="T99" fmla="*/ 51 h 134"/>
                <a:gd name="T100" fmla="*/ 70 w 165"/>
                <a:gd name="T101" fmla="*/ 44 h 134"/>
                <a:gd name="T102" fmla="*/ 52 w 165"/>
                <a:gd name="T103" fmla="*/ 68 h 134"/>
                <a:gd name="T104" fmla="*/ 48 w 165"/>
                <a:gd name="T105" fmla="*/ 69 h 134"/>
                <a:gd name="T106" fmla="*/ 49 w 165"/>
                <a:gd name="T107" fmla="*/ 67 h 134"/>
                <a:gd name="T108" fmla="*/ 53 w 165"/>
                <a:gd name="T109" fmla="*/ 80 h 134"/>
                <a:gd name="T110" fmla="*/ 49 w 165"/>
                <a:gd name="T111" fmla="*/ 83 h 134"/>
                <a:gd name="T112" fmla="*/ 45 w 165"/>
                <a:gd name="T113" fmla="*/ 8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5" h="134">
                  <a:moveTo>
                    <a:pt x="98" y="109"/>
                  </a:moveTo>
                  <a:cubicBezTo>
                    <a:pt x="109" y="108"/>
                    <a:pt x="118" y="113"/>
                    <a:pt x="127" y="119"/>
                  </a:cubicBezTo>
                  <a:cubicBezTo>
                    <a:pt x="127" y="119"/>
                    <a:pt x="127" y="120"/>
                    <a:pt x="128" y="120"/>
                  </a:cubicBezTo>
                  <a:cubicBezTo>
                    <a:pt x="136" y="125"/>
                    <a:pt x="150" y="134"/>
                    <a:pt x="158" y="123"/>
                  </a:cubicBezTo>
                  <a:cubicBezTo>
                    <a:pt x="165" y="113"/>
                    <a:pt x="150" y="103"/>
                    <a:pt x="142" y="98"/>
                  </a:cubicBezTo>
                  <a:cubicBezTo>
                    <a:pt x="142" y="98"/>
                    <a:pt x="142" y="98"/>
                    <a:pt x="141" y="98"/>
                  </a:cubicBezTo>
                  <a:cubicBezTo>
                    <a:pt x="130" y="88"/>
                    <a:pt x="119" y="79"/>
                    <a:pt x="112" y="65"/>
                  </a:cubicBezTo>
                  <a:cubicBezTo>
                    <a:pt x="107" y="53"/>
                    <a:pt x="104" y="42"/>
                    <a:pt x="96" y="32"/>
                  </a:cubicBezTo>
                  <a:cubicBezTo>
                    <a:pt x="83" y="15"/>
                    <a:pt x="59" y="1"/>
                    <a:pt x="37" y="7"/>
                  </a:cubicBezTo>
                  <a:cubicBezTo>
                    <a:pt x="19" y="11"/>
                    <a:pt x="5" y="30"/>
                    <a:pt x="3" y="48"/>
                  </a:cubicBezTo>
                  <a:cubicBezTo>
                    <a:pt x="0" y="68"/>
                    <a:pt x="11" y="87"/>
                    <a:pt x="25" y="98"/>
                  </a:cubicBezTo>
                  <a:cubicBezTo>
                    <a:pt x="38" y="108"/>
                    <a:pt x="53" y="112"/>
                    <a:pt x="69" y="111"/>
                  </a:cubicBezTo>
                  <a:cubicBezTo>
                    <a:pt x="78" y="111"/>
                    <a:pt x="88" y="109"/>
                    <a:pt x="98" y="109"/>
                  </a:cubicBezTo>
                  <a:close/>
                  <a:moveTo>
                    <a:pt x="99" y="89"/>
                  </a:moveTo>
                  <a:cubicBezTo>
                    <a:pt x="88" y="84"/>
                    <a:pt x="74" y="79"/>
                    <a:pt x="61" y="78"/>
                  </a:cubicBezTo>
                  <a:cubicBezTo>
                    <a:pt x="60" y="78"/>
                    <a:pt x="59" y="78"/>
                    <a:pt x="58" y="78"/>
                  </a:cubicBezTo>
                  <a:cubicBezTo>
                    <a:pt x="59" y="75"/>
                    <a:pt x="58" y="72"/>
                    <a:pt x="57" y="70"/>
                  </a:cubicBezTo>
                  <a:cubicBezTo>
                    <a:pt x="59" y="69"/>
                    <a:pt x="61" y="68"/>
                    <a:pt x="62" y="67"/>
                  </a:cubicBezTo>
                  <a:cubicBezTo>
                    <a:pt x="64" y="65"/>
                    <a:pt x="65" y="62"/>
                    <a:pt x="65" y="59"/>
                  </a:cubicBezTo>
                  <a:cubicBezTo>
                    <a:pt x="67" y="59"/>
                    <a:pt x="70" y="58"/>
                    <a:pt x="71" y="55"/>
                  </a:cubicBezTo>
                  <a:cubicBezTo>
                    <a:pt x="72" y="56"/>
                    <a:pt x="73" y="56"/>
                    <a:pt x="73" y="56"/>
                  </a:cubicBezTo>
                  <a:cubicBezTo>
                    <a:pt x="74" y="57"/>
                    <a:pt x="76" y="57"/>
                    <a:pt x="77" y="56"/>
                  </a:cubicBezTo>
                  <a:cubicBezTo>
                    <a:pt x="78" y="59"/>
                    <a:pt x="80" y="61"/>
                    <a:pt x="82" y="63"/>
                  </a:cubicBezTo>
                  <a:cubicBezTo>
                    <a:pt x="88" y="68"/>
                    <a:pt x="93" y="73"/>
                    <a:pt x="99" y="77"/>
                  </a:cubicBezTo>
                  <a:cubicBezTo>
                    <a:pt x="112" y="86"/>
                    <a:pt x="123" y="96"/>
                    <a:pt x="136" y="104"/>
                  </a:cubicBezTo>
                  <a:cubicBezTo>
                    <a:pt x="135" y="106"/>
                    <a:pt x="133" y="109"/>
                    <a:pt x="132" y="111"/>
                  </a:cubicBezTo>
                  <a:cubicBezTo>
                    <a:pt x="123" y="102"/>
                    <a:pt x="111" y="94"/>
                    <a:pt x="99" y="89"/>
                  </a:cubicBezTo>
                  <a:close/>
                  <a:moveTo>
                    <a:pt x="59" y="56"/>
                  </a:moveTo>
                  <a:cubicBezTo>
                    <a:pt x="58" y="55"/>
                    <a:pt x="57" y="54"/>
                    <a:pt x="55" y="52"/>
                  </a:cubicBezTo>
                  <a:cubicBezTo>
                    <a:pt x="54" y="50"/>
                    <a:pt x="57" y="51"/>
                    <a:pt x="57" y="52"/>
                  </a:cubicBezTo>
                  <a:cubicBezTo>
                    <a:pt x="58" y="53"/>
                    <a:pt x="59" y="54"/>
                    <a:pt x="60" y="55"/>
                  </a:cubicBezTo>
                  <a:cubicBezTo>
                    <a:pt x="60" y="55"/>
                    <a:pt x="60" y="56"/>
                    <a:pt x="60" y="56"/>
                  </a:cubicBezTo>
                  <a:cubicBezTo>
                    <a:pt x="60" y="56"/>
                    <a:pt x="60" y="56"/>
                    <a:pt x="59" y="56"/>
                  </a:cubicBezTo>
                  <a:close/>
                  <a:moveTo>
                    <a:pt x="141" y="101"/>
                  </a:moveTo>
                  <a:cubicBezTo>
                    <a:pt x="143" y="102"/>
                    <a:pt x="145" y="104"/>
                    <a:pt x="147" y="105"/>
                  </a:cubicBezTo>
                  <a:cubicBezTo>
                    <a:pt x="147" y="105"/>
                    <a:pt x="147" y="105"/>
                    <a:pt x="146" y="106"/>
                  </a:cubicBezTo>
                  <a:cubicBezTo>
                    <a:pt x="143" y="111"/>
                    <a:pt x="139" y="116"/>
                    <a:pt x="135" y="121"/>
                  </a:cubicBezTo>
                  <a:cubicBezTo>
                    <a:pt x="134" y="120"/>
                    <a:pt x="132" y="119"/>
                    <a:pt x="131" y="118"/>
                  </a:cubicBezTo>
                  <a:cubicBezTo>
                    <a:pt x="135" y="113"/>
                    <a:pt x="138" y="107"/>
                    <a:pt x="141" y="101"/>
                  </a:cubicBezTo>
                  <a:close/>
                  <a:moveTo>
                    <a:pt x="153" y="110"/>
                  </a:moveTo>
                  <a:cubicBezTo>
                    <a:pt x="153" y="110"/>
                    <a:pt x="152" y="110"/>
                    <a:pt x="152" y="110"/>
                  </a:cubicBezTo>
                  <a:cubicBezTo>
                    <a:pt x="148" y="114"/>
                    <a:pt x="147" y="120"/>
                    <a:pt x="143" y="12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1" y="124"/>
                    <a:pt x="139" y="123"/>
                    <a:pt x="138" y="123"/>
                  </a:cubicBezTo>
                  <a:cubicBezTo>
                    <a:pt x="141" y="117"/>
                    <a:pt x="145" y="112"/>
                    <a:pt x="149" y="107"/>
                  </a:cubicBezTo>
                  <a:cubicBezTo>
                    <a:pt x="149" y="107"/>
                    <a:pt x="149" y="107"/>
                    <a:pt x="149" y="106"/>
                  </a:cubicBezTo>
                  <a:cubicBezTo>
                    <a:pt x="150" y="107"/>
                    <a:pt x="152" y="109"/>
                    <a:pt x="153" y="110"/>
                  </a:cubicBezTo>
                  <a:close/>
                  <a:moveTo>
                    <a:pt x="156" y="121"/>
                  </a:moveTo>
                  <a:cubicBezTo>
                    <a:pt x="154" y="125"/>
                    <a:pt x="150" y="126"/>
                    <a:pt x="145" y="125"/>
                  </a:cubicBezTo>
                  <a:cubicBezTo>
                    <a:pt x="149" y="121"/>
                    <a:pt x="150" y="116"/>
                    <a:pt x="154" y="112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6" y="115"/>
                    <a:pt x="157" y="118"/>
                    <a:pt x="156" y="121"/>
                  </a:cubicBezTo>
                  <a:close/>
                  <a:moveTo>
                    <a:pt x="8" y="69"/>
                  </a:moveTo>
                  <a:cubicBezTo>
                    <a:pt x="1" y="47"/>
                    <a:pt x="11" y="23"/>
                    <a:pt x="30" y="13"/>
                  </a:cubicBezTo>
                  <a:cubicBezTo>
                    <a:pt x="53" y="0"/>
                    <a:pt x="81" y="18"/>
                    <a:pt x="95" y="36"/>
                  </a:cubicBezTo>
                  <a:cubicBezTo>
                    <a:pt x="104" y="46"/>
                    <a:pt x="106" y="60"/>
                    <a:pt x="112" y="72"/>
                  </a:cubicBezTo>
                  <a:cubicBezTo>
                    <a:pt x="118" y="83"/>
                    <a:pt x="128" y="91"/>
                    <a:pt x="138" y="98"/>
                  </a:cubicBezTo>
                  <a:cubicBezTo>
                    <a:pt x="138" y="99"/>
                    <a:pt x="138" y="99"/>
                    <a:pt x="139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8" y="100"/>
                    <a:pt x="138" y="101"/>
                    <a:pt x="138" y="101"/>
                  </a:cubicBezTo>
                  <a:cubicBezTo>
                    <a:pt x="126" y="94"/>
                    <a:pt x="115" y="85"/>
                    <a:pt x="104" y="77"/>
                  </a:cubicBezTo>
                  <a:cubicBezTo>
                    <a:pt x="98" y="72"/>
                    <a:pt x="92" y="68"/>
                    <a:pt x="87" y="64"/>
                  </a:cubicBezTo>
                  <a:cubicBezTo>
                    <a:pt x="84" y="61"/>
                    <a:pt x="81" y="58"/>
                    <a:pt x="80" y="54"/>
                  </a:cubicBezTo>
                  <a:cubicBezTo>
                    <a:pt x="82" y="52"/>
                    <a:pt x="83" y="49"/>
                    <a:pt x="81" y="46"/>
                  </a:cubicBezTo>
                  <a:cubicBezTo>
                    <a:pt x="80" y="45"/>
                    <a:pt x="78" y="44"/>
                    <a:pt x="77" y="46"/>
                  </a:cubicBezTo>
                  <a:cubicBezTo>
                    <a:pt x="75" y="48"/>
                    <a:pt x="76" y="51"/>
                    <a:pt x="76" y="53"/>
                  </a:cubicBezTo>
                  <a:cubicBezTo>
                    <a:pt x="75" y="53"/>
                    <a:pt x="74" y="53"/>
                    <a:pt x="73" y="53"/>
                  </a:cubicBezTo>
                  <a:cubicBezTo>
                    <a:pt x="74" y="49"/>
                    <a:pt x="74" y="45"/>
                    <a:pt x="72" y="42"/>
                  </a:cubicBezTo>
                  <a:cubicBezTo>
                    <a:pt x="71" y="40"/>
                    <a:pt x="68" y="37"/>
                    <a:pt x="66" y="39"/>
                  </a:cubicBezTo>
                  <a:cubicBezTo>
                    <a:pt x="62" y="42"/>
                    <a:pt x="66" y="49"/>
                    <a:pt x="69" y="53"/>
                  </a:cubicBezTo>
                  <a:cubicBezTo>
                    <a:pt x="68" y="55"/>
                    <a:pt x="66" y="56"/>
                    <a:pt x="64" y="56"/>
                  </a:cubicBezTo>
                  <a:cubicBezTo>
                    <a:pt x="63" y="53"/>
                    <a:pt x="61" y="50"/>
                    <a:pt x="58" y="48"/>
                  </a:cubicBezTo>
                  <a:cubicBezTo>
                    <a:pt x="57" y="47"/>
                    <a:pt x="53" y="47"/>
                    <a:pt x="52" y="49"/>
                  </a:cubicBezTo>
                  <a:cubicBezTo>
                    <a:pt x="51" y="51"/>
                    <a:pt x="52" y="53"/>
                    <a:pt x="54" y="55"/>
                  </a:cubicBezTo>
                  <a:cubicBezTo>
                    <a:pt x="56" y="57"/>
                    <a:pt x="59" y="59"/>
                    <a:pt x="62" y="59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3" y="64"/>
                    <a:pt x="59" y="66"/>
                    <a:pt x="55" y="67"/>
                  </a:cubicBezTo>
                  <a:cubicBezTo>
                    <a:pt x="54" y="66"/>
                    <a:pt x="53" y="66"/>
                    <a:pt x="52" y="65"/>
                  </a:cubicBezTo>
                  <a:cubicBezTo>
                    <a:pt x="49" y="64"/>
                    <a:pt x="47" y="63"/>
                    <a:pt x="44" y="64"/>
                  </a:cubicBezTo>
                  <a:cubicBezTo>
                    <a:pt x="42" y="65"/>
                    <a:pt x="42" y="68"/>
                    <a:pt x="43" y="70"/>
                  </a:cubicBezTo>
                  <a:cubicBezTo>
                    <a:pt x="45" y="72"/>
                    <a:pt x="48" y="72"/>
                    <a:pt x="51" y="71"/>
                  </a:cubicBezTo>
                  <a:cubicBezTo>
                    <a:pt x="52" y="71"/>
                    <a:pt x="53" y="71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6" y="73"/>
                    <a:pt x="56" y="75"/>
                    <a:pt x="55" y="77"/>
                  </a:cubicBezTo>
                  <a:cubicBezTo>
                    <a:pt x="49" y="77"/>
                    <a:pt x="43" y="77"/>
                    <a:pt x="41" y="82"/>
                  </a:cubicBezTo>
                  <a:cubicBezTo>
                    <a:pt x="41" y="84"/>
                    <a:pt x="42" y="87"/>
                    <a:pt x="45" y="87"/>
                  </a:cubicBezTo>
                  <a:cubicBezTo>
                    <a:pt x="49" y="87"/>
                    <a:pt x="52" y="85"/>
                    <a:pt x="55" y="82"/>
                  </a:cubicBezTo>
                  <a:cubicBezTo>
                    <a:pt x="56" y="82"/>
                    <a:pt x="56" y="81"/>
                    <a:pt x="57" y="80"/>
                  </a:cubicBezTo>
                  <a:cubicBezTo>
                    <a:pt x="57" y="81"/>
                    <a:pt x="58" y="81"/>
                    <a:pt x="58" y="81"/>
                  </a:cubicBezTo>
                  <a:cubicBezTo>
                    <a:pt x="71" y="81"/>
                    <a:pt x="82" y="85"/>
                    <a:pt x="94" y="90"/>
                  </a:cubicBezTo>
                  <a:cubicBezTo>
                    <a:pt x="107" y="95"/>
                    <a:pt x="120" y="103"/>
                    <a:pt x="130" y="113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5"/>
                    <a:pt x="129" y="115"/>
                    <a:pt x="129" y="116"/>
                  </a:cubicBezTo>
                  <a:cubicBezTo>
                    <a:pt x="118" y="110"/>
                    <a:pt x="108" y="105"/>
                    <a:pt x="95" y="106"/>
                  </a:cubicBezTo>
                  <a:cubicBezTo>
                    <a:pt x="82" y="106"/>
                    <a:pt x="68" y="110"/>
                    <a:pt x="55" y="108"/>
                  </a:cubicBezTo>
                  <a:cubicBezTo>
                    <a:pt x="34" y="105"/>
                    <a:pt x="14" y="89"/>
                    <a:pt x="8" y="69"/>
                  </a:cubicBezTo>
                  <a:close/>
                  <a:moveTo>
                    <a:pt x="79" y="50"/>
                  </a:moveTo>
                  <a:cubicBezTo>
                    <a:pt x="79" y="50"/>
                    <a:pt x="79" y="50"/>
                    <a:pt x="79" y="50"/>
                  </a:cubicBezTo>
                  <a:cubicBezTo>
                    <a:pt x="79" y="48"/>
                    <a:pt x="80" y="48"/>
                    <a:pt x="79" y="50"/>
                  </a:cubicBezTo>
                  <a:close/>
                  <a:moveTo>
                    <a:pt x="71" y="51"/>
                  </a:moveTo>
                  <a:cubicBezTo>
                    <a:pt x="69" y="49"/>
                    <a:pt x="68" y="46"/>
                    <a:pt x="68" y="44"/>
                  </a:cubicBezTo>
                  <a:cubicBezTo>
                    <a:pt x="67" y="41"/>
                    <a:pt x="70" y="44"/>
                    <a:pt x="70" y="44"/>
                  </a:cubicBezTo>
                  <a:cubicBezTo>
                    <a:pt x="71" y="46"/>
                    <a:pt x="71" y="49"/>
                    <a:pt x="71" y="51"/>
                  </a:cubicBezTo>
                  <a:close/>
                  <a:moveTo>
                    <a:pt x="52" y="68"/>
                  </a:moveTo>
                  <a:cubicBezTo>
                    <a:pt x="51" y="68"/>
                    <a:pt x="50" y="68"/>
                    <a:pt x="50" y="69"/>
                  </a:cubicBezTo>
                  <a:cubicBezTo>
                    <a:pt x="49" y="69"/>
                    <a:pt x="48" y="69"/>
                    <a:pt x="48" y="69"/>
                  </a:cubicBezTo>
                  <a:cubicBezTo>
                    <a:pt x="47" y="69"/>
                    <a:pt x="46" y="68"/>
                    <a:pt x="46" y="66"/>
                  </a:cubicBezTo>
                  <a:cubicBezTo>
                    <a:pt x="47" y="66"/>
                    <a:pt x="48" y="67"/>
                    <a:pt x="49" y="67"/>
                  </a:cubicBezTo>
                  <a:cubicBezTo>
                    <a:pt x="50" y="67"/>
                    <a:pt x="51" y="68"/>
                    <a:pt x="52" y="68"/>
                  </a:cubicBezTo>
                  <a:close/>
                  <a:moveTo>
                    <a:pt x="53" y="80"/>
                  </a:moveTo>
                  <a:cubicBezTo>
                    <a:pt x="53" y="80"/>
                    <a:pt x="52" y="81"/>
                    <a:pt x="52" y="81"/>
                  </a:cubicBezTo>
                  <a:cubicBezTo>
                    <a:pt x="51" y="82"/>
                    <a:pt x="50" y="82"/>
                    <a:pt x="49" y="83"/>
                  </a:cubicBezTo>
                  <a:cubicBezTo>
                    <a:pt x="48" y="83"/>
                    <a:pt x="48" y="83"/>
                    <a:pt x="48" y="84"/>
                  </a:cubicBezTo>
                  <a:cubicBezTo>
                    <a:pt x="46" y="85"/>
                    <a:pt x="45" y="84"/>
                    <a:pt x="45" y="82"/>
                  </a:cubicBezTo>
                  <a:cubicBezTo>
                    <a:pt x="46" y="80"/>
                    <a:pt x="50" y="80"/>
                    <a:pt x="53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31"/>
            <p:cNvSpPr>
              <a:spLocks noEditPoints="1"/>
            </p:cNvSpPr>
            <p:nvPr/>
          </p:nvSpPr>
          <p:spPr bwMode="auto">
            <a:xfrm>
              <a:off x="5904338" y="1363219"/>
              <a:ext cx="492444" cy="401064"/>
            </a:xfrm>
            <a:custGeom>
              <a:avLst/>
              <a:gdLst>
                <a:gd name="T0" fmla="*/ 128 w 165"/>
                <a:gd name="T1" fmla="*/ 118 h 133"/>
                <a:gd name="T2" fmla="*/ 158 w 165"/>
                <a:gd name="T3" fmla="*/ 123 h 133"/>
                <a:gd name="T4" fmla="*/ 142 w 165"/>
                <a:gd name="T5" fmla="*/ 97 h 133"/>
                <a:gd name="T6" fmla="*/ 96 w 165"/>
                <a:gd name="T7" fmla="*/ 31 h 133"/>
                <a:gd name="T8" fmla="*/ 3 w 165"/>
                <a:gd name="T9" fmla="*/ 48 h 133"/>
                <a:gd name="T10" fmla="*/ 69 w 165"/>
                <a:gd name="T11" fmla="*/ 111 h 133"/>
                <a:gd name="T12" fmla="*/ 100 w 165"/>
                <a:gd name="T13" fmla="*/ 88 h 133"/>
                <a:gd name="T14" fmla="*/ 58 w 165"/>
                <a:gd name="T15" fmla="*/ 77 h 133"/>
                <a:gd name="T16" fmla="*/ 63 w 165"/>
                <a:gd name="T17" fmla="*/ 67 h 133"/>
                <a:gd name="T18" fmla="*/ 72 w 165"/>
                <a:gd name="T19" fmla="*/ 55 h 133"/>
                <a:gd name="T20" fmla="*/ 77 w 165"/>
                <a:gd name="T21" fmla="*/ 56 h 133"/>
                <a:gd name="T22" fmla="*/ 100 w 165"/>
                <a:gd name="T23" fmla="*/ 77 h 133"/>
                <a:gd name="T24" fmla="*/ 132 w 165"/>
                <a:gd name="T25" fmla="*/ 111 h 133"/>
                <a:gd name="T26" fmla="*/ 60 w 165"/>
                <a:gd name="T27" fmla="*/ 55 h 133"/>
                <a:gd name="T28" fmla="*/ 58 w 165"/>
                <a:gd name="T29" fmla="*/ 51 h 133"/>
                <a:gd name="T30" fmla="*/ 61 w 165"/>
                <a:gd name="T31" fmla="*/ 56 h 133"/>
                <a:gd name="T32" fmla="*/ 142 w 165"/>
                <a:gd name="T33" fmla="*/ 101 h 133"/>
                <a:gd name="T34" fmla="*/ 147 w 165"/>
                <a:gd name="T35" fmla="*/ 105 h 133"/>
                <a:gd name="T36" fmla="*/ 131 w 165"/>
                <a:gd name="T37" fmla="*/ 118 h 133"/>
                <a:gd name="T38" fmla="*/ 153 w 165"/>
                <a:gd name="T39" fmla="*/ 109 h 133"/>
                <a:gd name="T40" fmla="*/ 144 w 165"/>
                <a:gd name="T41" fmla="*/ 123 h 133"/>
                <a:gd name="T42" fmla="*/ 138 w 165"/>
                <a:gd name="T43" fmla="*/ 122 h 133"/>
                <a:gd name="T44" fmla="*/ 150 w 165"/>
                <a:gd name="T45" fmla="*/ 106 h 133"/>
                <a:gd name="T46" fmla="*/ 156 w 165"/>
                <a:gd name="T47" fmla="*/ 120 h 133"/>
                <a:gd name="T48" fmla="*/ 155 w 165"/>
                <a:gd name="T49" fmla="*/ 112 h 133"/>
                <a:gd name="T50" fmla="*/ 156 w 165"/>
                <a:gd name="T51" fmla="*/ 120 h 133"/>
                <a:gd name="T52" fmla="*/ 31 w 165"/>
                <a:gd name="T53" fmla="*/ 12 h 133"/>
                <a:gd name="T54" fmla="*/ 113 w 165"/>
                <a:gd name="T55" fmla="*/ 71 h 133"/>
                <a:gd name="T56" fmla="*/ 139 w 165"/>
                <a:gd name="T57" fmla="*/ 99 h 133"/>
                <a:gd name="T58" fmla="*/ 138 w 165"/>
                <a:gd name="T59" fmla="*/ 101 h 133"/>
                <a:gd name="T60" fmla="*/ 87 w 165"/>
                <a:gd name="T61" fmla="*/ 63 h 133"/>
                <a:gd name="T62" fmla="*/ 82 w 165"/>
                <a:gd name="T63" fmla="*/ 46 h 133"/>
                <a:gd name="T64" fmla="*/ 77 w 165"/>
                <a:gd name="T65" fmla="*/ 53 h 133"/>
                <a:gd name="T66" fmla="*/ 73 w 165"/>
                <a:gd name="T67" fmla="*/ 42 h 133"/>
                <a:gd name="T68" fmla="*/ 70 w 165"/>
                <a:gd name="T69" fmla="*/ 53 h 133"/>
                <a:gd name="T70" fmla="*/ 59 w 165"/>
                <a:gd name="T71" fmla="*/ 48 h 133"/>
                <a:gd name="T72" fmla="*/ 54 w 165"/>
                <a:gd name="T73" fmla="*/ 55 h 133"/>
                <a:gd name="T74" fmla="*/ 63 w 165"/>
                <a:gd name="T75" fmla="*/ 60 h 133"/>
                <a:gd name="T76" fmla="*/ 52 w 165"/>
                <a:gd name="T77" fmla="*/ 65 h 133"/>
                <a:gd name="T78" fmla="*/ 44 w 165"/>
                <a:gd name="T79" fmla="*/ 69 h 133"/>
                <a:gd name="T80" fmla="*/ 55 w 165"/>
                <a:gd name="T81" fmla="*/ 70 h 133"/>
                <a:gd name="T82" fmla="*/ 55 w 165"/>
                <a:gd name="T83" fmla="*/ 77 h 133"/>
                <a:gd name="T84" fmla="*/ 45 w 165"/>
                <a:gd name="T85" fmla="*/ 87 h 133"/>
                <a:gd name="T86" fmla="*/ 57 w 165"/>
                <a:gd name="T87" fmla="*/ 80 h 133"/>
                <a:gd name="T88" fmla="*/ 94 w 165"/>
                <a:gd name="T89" fmla="*/ 89 h 133"/>
                <a:gd name="T90" fmla="*/ 131 w 165"/>
                <a:gd name="T91" fmla="*/ 113 h 133"/>
                <a:gd name="T92" fmla="*/ 96 w 165"/>
                <a:gd name="T93" fmla="*/ 105 h 133"/>
                <a:gd name="T94" fmla="*/ 8 w 165"/>
                <a:gd name="T95" fmla="*/ 68 h 133"/>
                <a:gd name="T96" fmla="*/ 79 w 165"/>
                <a:gd name="T97" fmla="*/ 49 h 133"/>
                <a:gd name="T98" fmla="*/ 71 w 165"/>
                <a:gd name="T99" fmla="*/ 50 h 133"/>
                <a:gd name="T100" fmla="*/ 71 w 165"/>
                <a:gd name="T101" fmla="*/ 44 h 133"/>
                <a:gd name="T102" fmla="*/ 52 w 165"/>
                <a:gd name="T103" fmla="*/ 68 h 133"/>
                <a:gd name="T104" fmla="*/ 48 w 165"/>
                <a:gd name="T105" fmla="*/ 68 h 133"/>
                <a:gd name="T106" fmla="*/ 50 w 165"/>
                <a:gd name="T107" fmla="*/ 67 h 133"/>
                <a:gd name="T108" fmla="*/ 53 w 165"/>
                <a:gd name="T109" fmla="*/ 80 h 133"/>
                <a:gd name="T110" fmla="*/ 49 w 165"/>
                <a:gd name="T111" fmla="*/ 83 h 133"/>
                <a:gd name="T112" fmla="*/ 45 w 165"/>
                <a:gd name="T113" fmla="*/ 8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5" h="133">
                  <a:moveTo>
                    <a:pt x="99" y="108"/>
                  </a:moveTo>
                  <a:cubicBezTo>
                    <a:pt x="110" y="108"/>
                    <a:pt x="119" y="113"/>
                    <a:pt x="128" y="118"/>
                  </a:cubicBezTo>
                  <a:cubicBezTo>
                    <a:pt x="128" y="119"/>
                    <a:pt x="128" y="119"/>
                    <a:pt x="128" y="120"/>
                  </a:cubicBezTo>
                  <a:cubicBezTo>
                    <a:pt x="136" y="125"/>
                    <a:pt x="151" y="133"/>
                    <a:pt x="158" y="123"/>
                  </a:cubicBezTo>
                  <a:cubicBezTo>
                    <a:pt x="165" y="112"/>
                    <a:pt x="151" y="103"/>
                    <a:pt x="142" y="98"/>
                  </a:cubicBezTo>
                  <a:cubicBezTo>
                    <a:pt x="142" y="98"/>
                    <a:pt x="142" y="97"/>
                    <a:pt x="142" y="97"/>
                  </a:cubicBezTo>
                  <a:cubicBezTo>
                    <a:pt x="130" y="88"/>
                    <a:pt x="119" y="78"/>
                    <a:pt x="113" y="64"/>
                  </a:cubicBezTo>
                  <a:cubicBezTo>
                    <a:pt x="108" y="53"/>
                    <a:pt x="104" y="41"/>
                    <a:pt x="96" y="31"/>
                  </a:cubicBezTo>
                  <a:cubicBezTo>
                    <a:pt x="83" y="15"/>
                    <a:pt x="59" y="1"/>
                    <a:pt x="38" y="6"/>
                  </a:cubicBezTo>
                  <a:cubicBezTo>
                    <a:pt x="19" y="11"/>
                    <a:pt x="6" y="30"/>
                    <a:pt x="3" y="48"/>
                  </a:cubicBezTo>
                  <a:cubicBezTo>
                    <a:pt x="0" y="67"/>
                    <a:pt x="11" y="86"/>
                    <a:pt x="26" y="98"/>
                  </a:cubicBezTo>
                  <a:cubicBezTo>
                    <a:pt x="38" y="108"/>
                    <a:pt x="54" y="112"/>
                    <a:pt x="69" y="111"/>
                  </a:cubicBezTo>
                  <a:cubicBezTo>
                    <a:pt x="79" y="110"/>
                    <a:pt x="89" y="108"/>
                    <a:pt x="99" y="108"/>
                  </a:cubicBezTo>
                  <a:close/>
                  <a:moveTo>
                    <a:pt x="100" y="88"/>
                  </a:moveTo>
                  <a:cubicBezTo>
                    <a:pt x="88" y="83"/>
                    <a:pt x="74" y="78"/>
                    <a:pt x="62" y="77"/>
                  </a:cubicBezTo>
                  <a:cubicBezTo>
                    <a:pt x="61" y="77"/>
                    <a:pt x="60" y="77"/>
                    <a:pt x="58" y="77"/>
                  </a:cubicBezTo>
                  <a:cubicBezTo>
                    <a:pt x="59" y="75"/>
                    <a:pt x="59" y="72"/>
                    <a:pt x="58" y="70"/>
                  </a:cubicBezTo>
                  <a:cubicBezTo>
                    <a:pt x="60" y="69"/>
                    <a:pt x="62" y="68"/>
                    <a:pt x="63" y="67"/>
                  </a:cubicBezTo>
                  <a:cubicBezTo>
                    <a:pt x="65" y="65"/>
                    <a:pt x="65" y="62"/>
                    <a:pt x="65" y="59"/>
                  </a:cubicBezTo>
                  <a:cubicBezTo>
                    <a:pt x="68" y="59"/>
                    <a:pt x="70" y="57"/>
                    <a:pt x="72" y="55"/>
                  </a:cubicBezTo>
                  <a:cubicBezTo>
                    <a:pt x="73" y="55"/>
                    <a:pt x="73" y="56"/>
                    <a:pt x="74" y="56"/>
                  </a:cubicBezTo>
                  <a:cubicBezTo>
                    <a:pt x="75" y="56"/>
                    <a:pt x="76" y="56"/>
                    <a:pt x="77" y="56"/>
                  </a:cubicBezTo>
                  <a:cubicBezTo>
                    <a:pt x="79" y="59"/>
                    <a:pt x="80" y="61"/>
                    <a:pt x="83" y="63"/>
                  </a:cubicBezTo>
                  <a:cubicBezTo>
                    <a:pt x="88" y="68"/>
                    <a:pt x="94" y="73"/>
                    <a:pt x="100" y="77"/>
                  </a:cubicBezTo>
                  <a:cubicBezTo>
                    <a:pt x="112" y="85"/>
                    <a:pt x="124" y="95"/>
                    <a:pt x="137" y="104"/>
                  </a:cubicBezTo>
                  <a:cubicBezTo>
                    <a:pt x="135" y="106"/>
                    <a:pt x="134" y="109"/>
                    <a:pt x="132" y="111"/>
                  </a:cubicBezTo>
                  <a:cubicBezTo>
                    <a:pt x="123" y="102"/>
                    <a:pt x="112" y="94"/>
                    <a:pt x="100" y="88"/>
                  </a:cubicBezTo>
                  <a:close/>
                  <a:moveTo>
                    <a:pt x="60" y="55"/>
                  </a:moveTo>
                  <a:cubicBezTo>
                    <a:pt x="58" y="55"/>
                    <a:pt x="57" y="53"/>
                    <a:pt x="56" y="52"/>
                  </a:cubicBezTo>
                  <a:cubicBezTo>
                    <a:pt x="54" y="50"/>
                    <a:pt x="57" y="50"/>
                    <a:pt x="58" y="51"/>
                  </a:cubicBezTo>
                  <a:cubicBezTo>
                    <a:pt x="59" y="52"/>
                    <a:pt x="60" y="53"/>
                    <a:pt x="60" y="55"/>
                  </a:cubicBezTo>
                  <a:cubicBezTo>
                    <a:pt x="60" y="55"/>
                    <a:pt x="61" y="55"/>
                    <a:pt x="61" y="56"/>
                  </a:cubicBezTo>
                  <a:cubicBezTo>
                    <a:pt x="61" y="56"/>
                    <a:pt x="60" y="56"/>
                    <a:pt x="60" y="55"/>
                  </a:cubicBezTo>
                  <a:close/>
                  <a:moveTo>
                    <a:pt x="142" y="101"/>
                  </a:moveTo>
                  <a:cubicBezTo>
                    <a:pt x="144" y="102"/>
                    <a:pt x="146" y="103"/>
                    <a:pt x="148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3" y="111"/>
                    <a:pt x="139" y="115"/>
                    <a:pt x="136" y="121"/>
                  </a:cubicBezTo>
                  <a:cubicBezTo>
                    <a:pt x="134" y="120"/>
                    <a:pt x="133" y="119"/>
                    <a:pt x="131" y="118"/>
                  </a:cubicBezTo>
                  <a:cubicBezTo>
                    <a:pt x="135" y="113"/>
                    <a:pt x="138" y="107"/>
                    <a:pt x="142" y="101"/>
                  </a:cubicBezTo>
                  <a:close/>
                  <a:moveTo>
                    <a:pt x="153" y="109"/>
                  </a:moveTo>
                  <a:cubicBezTo>
                    <a:pt x="153" y="109"/>
                    <a:pt x="153" y="109"/>
                    <a:pt x="153" y="110"/>
                  </a:cubicBezTo>
                  <a:cubicBezTo>
                    <a:pt x="149" y="113"/>
                    <a:pt x="148" y="119"/>
                    <a:pt x="144" y="123"/>
                  </a:cubicBezTo>
                  <a:cubicBezTo>
                    <a:pt x="143" y="123"/>
                    <a:pt x="143" y="124"/>
                    <a:pt x="143" y="124"/>
                  </a:cubicBezTo>
                  <a:cubicBezTo>
                    <a:pt x="142" y="124"/>
                    <a:pt x="140" y="123"/>
                    <a:pt x="138" y="122"/>
                  </a:cubicBezTo>
                  <a:cubicBezTo>
                    <a:pt x="142" y="117"/>
                    <a:pt x="146" y="112"/>
                    <a:pt x="149" y="107"/>
                  </a:cubicBezTo>
                  <a:cubicBezTo>
                    <a:pt x="149" y="107"/>
                    <a:pt x="150" y="106"/>
                    <a:pt x="150" y="106"/>
                  </a:cubicBezTo>
                  <a:cubicBezTo>
                    <a:pt x="151" y="107"/>
                    <a:pt x="152" y="108"/>
                    <a:pt x="153" y="109"/>
                  </a:cubicBezTo>
                  <a:close/>
                  <a:moveTo>
                    <a:pt x="156" y="120"/>
                  </a:moveTo>
                  <a:cubicBezTo>
                    <a:pt x="154" y="125"/>
                    <a:pt x="150" y="126"/>
                    <a:pt x="146" y="125"/>
                  </a:cubicBezTo>
                  <a:cubicBezTo>
                    <a:pt x="150" y="121"/>
                    <a:pt x="151" y="115"/>
                    <a:pt x="155" y="112"/>
                  </a:cubicBezTo>
                  <a:cubicBezTo>
                    <a:pt x="155" y="112"/>
                    <a:pt x="155" y="112"/>
                    <a:pt x="155" y="111"/>
                  </a:cubicBezTo>
                  <a:cubicBezTo>
                    <a:pt x="157" y="114"/>
                    <a:pt x="158" y="117"/>
                    <a:pt x="156" y="120"/>
                  </a:cubicBezTo>
                  <a:close/>
                  <a:moveTo>
                    <a:pt x="8" y="68"/>
                  </a:moveTo>
                  <a:cubicBezTo>
                    <a:pt x="1" y="47"/>
                    <a:pt x="11" y="23"/>
                    <a:pt x="31" y="12"/>
                  </a:cubicBezTo>
                  <a:cubicBezTo>
                    <a:pt x="54" y="0"/>
                    <a:pt x="82" y="17"/>
                    <a:pt x="96" y="35"/>
                  </a:cubicBezTo>
                  <a:cubicBezTo>
                    <a:pt x="104" y="46"/>
                    <a:pt x="107" y="60"/>
                    <a:pt x="113" y="71"/>
                  </a:cubicBezTo>
                  <a:cubicBezTo>
                    <a:pt x="119" y="82"/>
                    <a:pt x="129" y="90"/>
                    <a:pt x="138" y="98"/>
                  </a:cubicBezTo>
                  <a:cubicBezTo>
                    <a:pt x="138" y="99"/>
                    <a:pt x="139" y="99"/>
                    <a:pt x="139" y="99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0"/>
                    <a:pt x="139" y="101"/>
                    <a:pt x="138" y="101"/>
                  </a:cubicBezTo>
                  <a:cubicBezTo>
                    <a:pt x="127" y="93"/>
                    <a:pt x="116" y="85"/>
                    <a:pt x="104" y="76"/>
                  </a:cubicBezTo>
                  <a:cubicBezTo>
                    <a:pt x="98" y="72"/>
                    <a:pt x="93" y="68"/>
                    <a:pt x="87" y="63"/>
                  </a:cubicBezTo>
                  <a:cubicBezTo>
                    <a:pt x="84" y="60"/>
                    <a:pt x="81" y="58"/>
                    <a:pt x="80" y="54"/>
                  </a:cubicBezTo>
                  <a:cubicBezTo>
                    <a:pt x="82" y="52"/>
                    <a:pt x="84" y="48"/>
                    <a:pt x="82" y="46"/>
                  </a:cubicBezTo>
                  <a:cubicBezTo>
                    <a:pt x="81" y="45"/>
                    <a:pt x="78" y="44"/>
                    <a:pt x="77" y="46"/>
                  </a:cubicBezTo>
                  <a:cubicBezTo>
                    <a:pt x="76" y="48"/>
                    <a:pt x="76" y="50"/>
                    <a:pt x="77" y="53"/>
                  </a:cubicBezTo>
                  <a:cubicBezTo>
                    <a:pt x="76" y="53"/>
                    <a:pt x="75" y="53"/>
                    <a:pt x="73" y="52"/>
                  </a:cubicBezTo>
                  <a:cubicBezTo>
                    <a:pt x="75" y="49"/>
                    <a:pt x="74" y="45"/>
                    <a:pt x="73" y="42"/>
                  </a:cubicBezTo>
                  <a:cubicBezTo>
                    <a:pt x="72" y="40"/>
                    <a:pt x="69" y="37"/>
                    <a:pt x="67" y="39"/>
                  </a:cubicBezTo>
                  <a:cubicBezTo>
                    <a:pt x="63" y="42"/>
                    <a:pt x="66" y="49"/>
                    <a:pt x="70" y="53"/>
                  </a:cubicBezTo>
                  <a:cubicBezTo>
                    <a:pt x="69" y="55"/>
                    <a:pt x="67" y="56"/>
                    <a:pt x="64" y="56"/>
                  </a:cubicBezTo>
                  <a:cubicBezTo>
                    <a:pt x="63" y="53"/>
                    <a:pt x="61" y="50"/>
                    <a:pt x="59" y="48"/>
                  </a:cubicBezTo>
                  <a:cubicBezTo>
                    <a:pt x="57" y="47"/>
                    <a:pt x="54" y="46"/>
                    <a:pt x="53" y="48"/>
                  </a:cubicBezTo>
                  <a:cubicBezTo>
                    <a:pt x="52" y="51"/>
                    <a:pt x="53" y="53"/>
                    <a:pt x="54" y="55"/>
                  </a:cubicBezTo>
                  <a:cubicBezTo>
                    <a:pt x="56" y="57"/>
                    <a:pt x="59" y="59"/>
                    <a:pt x="62" y="59"/>
                  </a:cubicBezTo>
                  <a:cubicBezTo>
                    <a:pt x="62" y="59"/>
                    <a:pt x="62" y="60"/>
                    <a:pt x="63" y="60"/>
                  </a:cubicBezTo>
                  <a:cubicBezTo>
                    <a:pt x="63" y="64"/>
                    <a:pt x="60" y="66"/>
                    <a:pt x="56" y="67"/>
                  </a:cubicBezTo>
                  <a:cubicBezTo>
                    <a:pt x="55" y="66"/>
                    <a:pt x="54" y="65"/>
                    <a:pt x="52" y="65"/>
                  </a:cubicBezTo>
                  <a:cubicBezTo>
                    <a:pt x="50" y="63"/>
                    <a:pt x="47" y="62"/>
                    <a:pt x="44" y="63"/>
                  </a:cubicBezTo>
                  <a:cubicBezTo>
                    <a:pt x="42" y="64"/>
                    <a:pt x="42" y="68"/>
                    <a:pt x="44" y="69"/>
                  </a:cubicBezTo>
                  <a:cubicBezTo>
                    <a:pt x="46" y="72"/>
                    <a:pt x="49" y="71"/>
                    <a:pt x="52" y="71"/>
                  </a:cubicBezTo>
                  <a:cubicBezTo>
                    <a:pt x="53" y="71"/>
                    <a:pt x="54" y="71"/>
                    <a:pt x="55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6" y="73"/>
                    <a:pt x="56" y="75"/>
                    <a:pt x="55" y="77"/>
                  </a:cubicBezTo>
                  <a:cubicBezTo>
                    <a:pt x="50" y="77"/>
                    <a:pt x="43" y="77"/>
                    <a:pt x="42" y="82"/>
                  </a:cubicBezTo>
                  <a:cubicBezTo>
                    <a:pt x="41" y="84"/>
                    <a:pt x="43" y="86"/>
                    <a:pt x="45" y="87"/>
                  </a:cubicBezTo>
                  <a:cubicBezTo>
                    <a:pt x="49" y="87"/>
                    <a:pt x="53" y="84"/>
                    <a:pt x="55" y="82"/>
                  </a:cubicBezTo>
                  <a:cubicBezTo>
                    <a:pt x="56" y="81"/>
                    <a:pt x="57" y="81"/>
                    <a:pt x="57" y="80"/>
                  </a:cubicBezTo>
                  <a:cubicBezTo>
                    <a:pt x="58" y="80"/>
                    <a:pt x="58" y="80"/>
                    <a:pt x="59" y="80"/>
                  </a:cubicBezTo>
                  <a:cubicBezTo>
                    <a:pt x="71" y="81"/>
                    <a:pt x="83" y="85"/>
                    <a:pt x="94" y="89"/>
                  </a:cubicBezTo>
                  <a:cubicBezTo>
                    <a:pt x="108" y="94"/>
                    <a:pt x="120" y="103"/>
                    <a:pt x="130" y="113"/>
                  </a:cubicBezTo>
                  <a:cubicBezTo>
                    <a:pt x="130" y="113"/>
                    <a:pt x="131" y="113"/>
                    <a:pt x="131" y="113"/>
                  </a:cubicBezTo>
                  <a:cubicBezTo>
                    <a:pt x="130" y="114"/>
                    <a:pt x="130" y="115"/>
                    <a:pt x="129" y="116"/>
                  </a:cubicBezTo>
                  <a:cubicBezTo>
                    <a:pt x="119" y="109"/>
                    <a:pt x="108" y="105"/>
                    <a:pt x="96" y="105"/>
                  </a:cubicBezTo>
                  <a:cubicBezTo>
                    <a:pt x="82" y="106"/>
                    <a:pt x="69" y="109"/>
                    <a:pt x="56" y="108"/>
                  </a:cubicBezTo>
                  <a:cubicBezTo>
                    <a:pt x="34" y="105"/>
                    <a:pt x="15" y="89"/>
                    <a:pt x="8" y="68"/>
                  </a:cubicBezTo>
                  <a:close/>
                  <a:moveTo>
                    <a:pt x="79" y="50"/>
                  </a:moveTo>
                  <a:cubicBezTo>
                    <a:pt x="79" y="50"/>
                    <a:pt x="79" y="50"/>
                    <a:pt x="79" y="49"/>
                  </a:cubicBezTo>
                  <a:cubicBezTo>
                    <a:pt x="79" y="47"/>
                    <a:pt x="80" y="48"/>
                    <a:pt x="79" y="50"/>
                  </a:cubicBezTo>
                  <a:close/>
                  <a:moveTo>
                    <a:pt x="71" y="50"/>
                  </a:moveTo>
                  <a:cubicBezTo>
                    <a:pt x="70" y="48"/>
                    <a:pt x="69" y="46"/>
                    <a:pt x="68" y="43"/>
                  </a:cubicBezTo>
                  <a:cubicBezTo>
                    <a:pt x="68" y="40"/>
                    <a:pt x="70" y="43"/>
                    <a:pt x="71" y="44"/>
                  </a:cubicBezTo>
                  <a:cubicBezTo>
                    <a:pt x="72" y="46"/>
                    <a:pt x="71" y="48"/>
                    <a:pt x="71" y="50"/>
                  </a:cubicBezTo>
                  <a:close/>
                  <a:moveTo>
                    <a:pt x="52" y="68"/>
                  </a:moveTo>
                  <a:cubicBezTo>
                    <a:pt x="51" y="68"/>
                    <a:pt x="51" y="68"/>
                    <a:pt x="50" y="68"/>
                  </a:cubicBezTo>
                  <a:cubicBezTo>
                    <a:pt x="49" y="68"/>
                    <a:pt x="49" y="68"/>
                    <a:pt x="48" y="68"/>
                  </a:cubicBezTo>
                  <a:cubicBezTo>
                    <a:pt x="47" y="68"/>
                    <a:pt x="47" y="68"/>
                    <a:pt x="47" y="66"/>
                  </a:cubicBezTo>
                  <a:cubicBezTo>
                    <a:pt x="48" y="66"/>
                    <a:pt x="49" y="66"/>
                    <a:pt x="50" y="67"/>
                  </a:cubicBezTo>
                  <a:cubicBezTo>
                    <a:pt x="51" y="67"/>
                    <a:pt x="52" y="67"/>
                    <a:pt x="52" y="68"/>
                  </a:cubicBezTo>
                  <a:close/>
                  <a:moveTo>
                    <a:pt x="53" y="80"/>
                  </a:moveTo>
                  <a:cubicBezTo>
                    <a:pt x="53" y="80"/>
                    <a:pt x="53" y="80"/>
                    <a:pt x="53" y="80"/>
                  </a:cubicBezTo>
                  <a:cubicBezTo>
                    <a:pt x="52" y="81"/>
                    <a:pt x="50" y="82"/>
                    <a:pt x="49" y="83"/>
                  </a:cubicBezTo>
                  <a:cubicBezTo>
                    <a:pt x="49" y="83"/>
                    <a:pt x="49" y="83"/>
                    <a:pt x="48" y="83"/>
                  </a:cubicBezTo>
                  <a:cubicBezTo>
                    <a:pt x="47" y="84"/>
                    <a:pt x="46" y="84"/>
                    <a:pt x="45" y="82"/>
                  </a:cubicBezTo>
                  <a:cubicBezTo>
                    <a:pt x="47" y="80"/>
                    <a:pt x="50" y="80"/>
                    <a:pt x="53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34"/>
            <p:cNvSpPr>
              <a:spLocks noEditPoints="1"/>
            </p:cNvSpPr>
            <p:nvPr/>
          </p:nvSpPr>
          <p:spPr bwMode="auto">
            <a:xfrm>
              <a:off x="3142083" y="1685386"/>
              <a:ext cx="500597" cy="644333"/>
            </a:xfrm>
            <a:custGeom>
              <a:avLst/>
              <a:gdLst>
                <a:gd name="T0" fmla="*/ 19 w 168"/>
                <a:gd name="T1" fmla="*/ 1 h 214"/>
                <a:gd name="T2" fmla="*/ 7 w 168"/>
                <a:gd name="T3" fmla="*/ 21 h 214"/>
                <a:gd name="T4" fmla="*/ 7 w 168"/>
                <a:gd name="T5" fmla="*/ 34 h 214"/>
                <a:gd name="T6" fmla="*/ 7 w 168"/>
                <a:gd name="T7" fmla="*/ 49 h 214"/>
                <a:gd name="T8" fmla="*/ 7 w 168"/>
                <a:gd name="T9" fmla="*/ 59 h 214"/>
                <a:gd name="T10" fmla="*/ 3 w 168"/>
                <a:gd name="T11" fmla="*/ 70 h 214"/>
                <a:gd name="T12" fmla="*/ 7 w 168"/>
                <a:gd name="T13" fmla="*/ 86 h 214"/>
                <a:gd name="T14" fmla="*/ 7 w 168"/>
                <a:gd name="T15" fmla="*/ 97 h 214"/>
                <a:gd name="T16" fmla="*/ 7 w 168"/>
                <a:gd name="T17" fmla="*/ 109 h 214"/>
                <a:gd name="T18" fmla="*/ 7 w 168"/>
                <a:gd name="T19" fmla="*/ 118 h 214"/>
                <a:gd name="T20" fmla="*/ 3 w 168"/>
                <a:gd name="T21" fmla="*/ 128 h 214"/>
                <a:gd name="T22" fmla="*/ 7 w 168"/>
                <a:gd name="T23" fmla="*/ 145 h 214"/>
                <a:gd name="T24" fmla="*/ 7 w 168"/>
                <a:gd name="T25" fmla="*/ 156 h 214"/>
                <a:gd name="T26" fmla="*/ 7 w 168"/>
                <a:gd name="T27" fmla="*/ 171 h 214"/>
                <a:gd name="T28" fmla="*/ 4 w 168"/>
                <a:gd name="T29" fmla="*/ 184 h 214"/>
                <a:gd name="T30" fmla="*/ 7 w 168"/>
                <a:gd name="T31" fmla="*/ 201 h 214"/>
                <a:gd name="T32" fmla="*/ 123 w 168"/>
                <a:gd name="T33" fmla="*/ 214 h 214"/>
                <a:gd name="T34" fmla="*/ 167 w 168"/>
                <a:gd name="T35" fmla="*/ 58 h 214"/>
                <a:gd name="T36" fmla="*/ 6 w 168"/>
                <a:gd name="T37" fmla="*/ 16 h 214"/>
                <a:gd name="T38" fmla="*/ 6 w 168"/>
                <a:gd name="T39" fmla="*/ 16 h 214"/>
                <a:gd name="T40" fmla="*/ 6 w 168"/>
                <a:gd name="T41" fmla="*/ 26 h 214"/>
                <a:gd name="T42" fmla="*/ 7 w 168"/>
                <a:gd name="T43" fmla="*/ 41 h 214"/>
                <a:gd name="T44" fmla="*/ 6 w 168"/>
                <a:gd name="T45" fmla="*/ 53 h 214"/>
                <a:gd name="T46" fmla="*/ 7 w 168"/>
                <a:gd name="T47" fmla="*/ 62 h 214"/>
                <a:gd name="T48" fmla="*/ 7 w 168"/>
                <a:gd name="T49" fmla="*/ 71 h 214"/>
                <a:gd name="T50" fmla="*/ 5 w 168"/>
                <a:gd name="T51" fmla="*/ 82 h 214"/>
                <a:gd name="T52" fmla="*/ 6 w 168"/>
                <a:gd name="T53" fmla="*/ 83 h 214"/>
                <a:gd name="T54" fmla="*/ 7 w 168"/>
                <a:gd name="T55" fmla="*/ 92 h 214"/>
                <a:gd name="T56" fmla="*/ 6 w 168"/>
                <a:gd name="T57" fmla="*/ 103 h 214"/>
                <a:gd name="T58" fmla="*/ 6 w 168"/>
                <a:gd name="T59" fmla="*/ 103 h 214"/>
                <a:gd name="T60" fmla="*/ 6 w 168"/>
                <a:gd name="T61" fmla="*/ 112 h 214"/>
                <a:gd name="T62" fmla="*/ 6 w 168"/>
                <a:gd name="T63" fmla="*/ 121 h 214"/>
                <a:gd name="T64" fmla="*/ 6 w 168"/>
                <a:gd name="T65" fmla="*/ 130 h 214"/>
                <a:gd name="T66" fmla="*/ 6 w 168"/>
                <a:gd name="T67" fmla="*/ 140 h 214"/>
                <a:gd name="T68" fmla="*/ 6 w 168"/>
                <a:gd name="T69" fmla="*/ 152 h 214"/>
                <a:gd name="T70" fmla="*/ 7 w 168"/>
                <a:gd name="T71" fmla="*/ 151 h 214"/>
                <a:gd name="T72" fmla="*/ 7 w 168"/>
                <a:gd name="T73" fmla="*/ 161 h 214"/>
                <a:gd name="T74" fmla="*/ 5 w 168"/>
                <a:gd name="T75" fmla="*/ 174 h 214"/>
                <a:gd name="T76" fmla="*/ 7 w 168"/>
                <a:gd name="T77" fmla="*/ 176 h 214"/>
                <a:gd name="T78" fmla="*/ 7 w 168"/>
                <a:gd name="T79" fmla="*/ 185 h 214"/>
                <a:gd name="T80" fmla="*/ 7 w 168"/>
                <a:gd name="T81" fmla="*/ 195 h 214"/>
                <a:gd name="T82" fmla="*/ 7 w 168"/>
                <a:gd name="T83" fmla="*/ 195 h 214"/>
                <a:gd name="T84" fmla="*/ 10 w 168"/>
                <a:gd name="T85" fmla="*/ 202 h 214"/>
                <a:gd name="T86" fmla="*/ 13 w 168"/>
                <a:gd name="T87" fmla="*/ 194 h 214"/>
                <a:gd name="T88" fmla="*/ 14 w 168"/>
                <a:gd name="T89" fmla="*/ 183 h 214"/>
                <a:gd name="T90" fmla="*/ 13 w 168"/>
                <a:gd name="T91" fmla="*/ 172 h 214"/>
                <a:gd name="T92" fmla="*/ 14 w 168"/>
                <a:gd name="T93" fmla="*/ 160 h 214"/>
                <a:gd name="T94" fmla="*/ 15 w 168"/>
                <a:gd name="T95" fmla="*/ 151 h 214"/>
                <a:gd name="T96" fmla="*/ 14 w 168"/>
                <a:gd name="T97" fmla="*/ 139 h 214"/>
                <a:gd name="T98" fmla="*/ 13 w 168"/>
                <a:gd name="T99" fmla="*/ 129 h 214"/>
                <a:gd name="T100" fmla="*/ 13 w 168"/>
                <a:gd name="T101" fmla="*/ 120 h 214"/>
                <a:gd name="T102" fmla="*/ 13 w 168"/>
                <a:gd name="T103" fmla="*/ 110 h 214"/>
                <a:gd name="T104" fmla="*/ 13 w 168"/>
                <a:gd name="T105" fmla="*/ 100 h 214"/>
                <a:gd name="T106" fmla="*/ 12 w 168"/>
                <a:gd name="T107" fmla="*/ 90 h 214"/>
                <a:gd name="T108" fmla="*/ 13 w 168"/>
                <a:gd name="T109" fmla="*/ 81 h 214"/>
                <a:gd name="T110" fmla="*/ 13 w 168"/>
                <a:gd name="T111" fmla="*/ 69 h 214"/>
                <a:gd name="T112" fmla="*/ 13 w 168"/>
                <a:gd name="T113" fmla="*/ 60 h 214"/>
                <a:gd name="T114" fmla="*/ 13 w 168"/>
                <a:gd name="T115" fmla="*/ 50 h 214"/>
                <a:gd name="T116" fmla="*/ 14 w 168"/>
                <a:gd name="T117" fmla="*/ 36 h 214"/>
                <a:gd name="T118" fmla="*/ 14 w 168"/>
                <a:gd name="T119" fmla="*/ 23 h 214"/>
                <a:gd name="T120" fmla="*/ 13 w 168"/>
                <a:gd name="T121" fmla="*/ 14 h 214"/>
                <a:gd name="T122" fmla="*/ 24 w 168"/>
                <a:gd name="T123" fmla="*/ 4 h 214"/>
                <a:gd name="T124" fmla="*/ 164 w 168"/>
                <a:gd name="T125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" h="214">
                  <a:moveTo>
                    <a:pt x="144" y="1"/>
                  </a:moveTo>
                  <a:cubicBezTo>
                    <a:pt x="131" y="1"/>
                    <a:pt x="118" y="1"/>
                    <a:pt x="105" y="1"/>
                  </a:cubicBezTo>
                  <a:cubicBezTo>
                    <a:pt x="78" y="1"/>
                    <a:pt x="51" y="1"/>
                    <a:pt x="24" y="1"/>
                  </a:cubicBezTo>
                  <a:cubicBezTo>
                    <a:pt x="22" y="1"/>
                    <a:pt x="20" y="1"/>
                    <a:pt x="19" y="1"/>
                  </a:cubicBezTo>
                  <a:cubicBezTo>
                    <a:pt x="13" y="1"/>
                    <a:pt x="8" y="6"/>
                    <a:pt x="8" y="11"/>
                  </a:cubicBezTo>
                  <a:cubicBezTo>
                    <a:pt x="6" y="11"/>
                    <a:pt x="5" y="12"/>
                    <a:pt x="4" y="13"/>
                  </a:cubicBezTo>
                  <a:cubicBezTo>
                    <a:pt x="3" y="14"/>
                    <a:pt x="3" y="16"/>
                    <a:pt x="3" y="17"/>
                  </a:cubicBezTo>
                  <a:cubicBezTo>
                    <a:pt x="4" y="19"/>
                    <a:pt x="6" y="20"/>
                    <a:pt x="7" y="21"/>
                  </a:cubicBezTo>
                  <a:cubicBezTo>
                    <a:pt x="7" y="21"/>
                    <a:pt x="7" y="22"/>
                    <a:pt x="7" y="22"/>
                  </a:cubicBezTo>
                  <a:cubicBezTo>
                    <a:pt x="6" y="23"/>
                    <a:pt x="5" y="23"/>
                    <a:pt x="3" y="24"/>
                  </a:cubicBezTo>
                  <a:cubicBezTo>
                    <a:pt x="2" y="25"/>
                    <a:pt x="2" y="28"/>
                    <a:pt x="3" y="30"/>
                  </a:cubicBezTo>
                  <a:cubicBezTo>
                    <a:pt x="4" y="32"/>
                    <a:pt x="5" y="33"/>
                    <a:pt x="7" y="34"/>
                  </a:cubicBezTo>
                  <a:cubicBezTo>
                    <a:pt x="7" y="34"/>
                    <a:pt x="7" y="34"/>
                    <a:pt x="7" y="35"/>
                  </a:cubicBezTo>
                  <a:cubicBezTo>
                    <a:pt x="5" y="35"/>
                    <a:pt x="4" y="36"/>
                    <a:pt x="3" y="38"/>
                  </a:cubicBezTo>
                  <a:cubicBezTo>
                    <a:pt x="0" y="41"/>
                    <a:pt x="4" y="44"/>
                    <a:pt x="7" y="44"/>
                  </a:cubicBezTo>
                  <a:cubicBezTo>
                    <a:pt x="7" y="46"/>
                    <a:pt x="7" y="47"/>
                    <a:pt x="7" y="49"/>
                  </a:cubicBezTo>
                  <a:cubicBezTo>
                    <a:pt x="6" y="49"/>
                    <a:pt x="4" y="50"/>
                    <a:pt x="3" y="51"/>
                  </a:cubicBezTo>
                  <a:cubicBezTo>
                    <a:pt x="2" y="52"/>
                    <a:pt x="2" y="54"/>
                    <a:pt x="3" y="56"/>
                  </a:cubicBezTo>
                  <a:cubicBezTo>
                    <a:pt x="3" y="57"/>
                    <a:pt x="6" y="58"/>
                    <a:pt x="7" y="58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6" y="59"/>
                    <a:pt x="6" y="59"/>
                    <a:pt x="5" y="60"/>
                  </a:cubicBezTo>
                  <a:cubicBezTo>
                    <a:pt x="2" y="62"/>
                    <a:pt x="4" y="66"/>
                    <a:pt x="7" y="67"/>
                  </a:cubicBezTo>
                  <a:cubicBezTo>
                    <a:pt x="7" y="67"/>
                    <a:pt x="7" y="68"/>
                    <a:pt x="7" y="68"/>
                  </a:cubicBezTo>
                  <a:cubicBezTo>
                    <a:pt x="6" y="68"/>
                    <a:pt x="4" y="69"/>
                    <a:pt x="3" y="70"/>
                  </a:cubicBezTo>
                  <a:cubicBezTo>
                    <a:pt x="1" y="73"/>
                    <a:pt x="4" y="77"/>
                    <a:pt x="7" y="77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5" y="78"/>
                    <a:pt x="4" y="78"/>
                    <a:pt x="2" y="80"/>
                  </a:cubicBezTo>
                  <a:cubicBezTo>
                    <a:pt x="0" y="83"/>
                    <a:pt x="5" y="86"/>
                    <a:pt x="7" y="86"/>
                  </a:cubicBezTo>
                  <a:cubicBezTo>
                    <a:pt x="7" y="87"/>
                    <a:pt x="7" y="88"/>
                    <a:pt x="7" y="89"/>
                  </a:cubicBezTo>
                  <a:cubicBezTo>
                    <a:pt x="7" y="89"/>
                    <a:pt x="6" y="89"/>
                    <a:pt x="6" y="89"/>
                  </a:cubicBezTo>
                  <a:cubicBezTo>
                    <a:pt x="4" y="89"/>
                    <a:pt x="3" y="90"/>
                    <a:pt x="2" y="92"/>
                  </a:cubicBezTo>
                  <a:cubicBezTo>
                    <a:pt x="2" y="95"/>
                    <a:pt x="5" y="96"/>
                    <a:pt x="7" y="97"/>
                  </a:cubicBezTo>
                  <a:cubicBezTo>
                    <a:pt x="7" y="97"/>
                    <a:pt x="7" y="98"/>
                    <a:pt x="7" y="99"/>
                  </a:cubicBezTo>
                  <a:cubicBezTo>
                    <a:pt x="6" y="99"/>
                    <a:pt x="4" y="99"/>
                    <a:pt x="3" y="101"/>
                  </a:cubicBezTo>
                  <a:cubicBezTo>
                    <a:pt x="1" y="104"/>
                    <a:pt x="5" y="106"/>
                    <a:pt x="7" y="106"/>
                  </a:cubicBezTo>
                  <a:cubicBezTo>
                    <a:pt x="7" y="107"/>
                    <a:pt x="7" y="108"/>
                    <a:pt x="7" y="109"/>
                  </a:cubicBezTo>
                  <a:cubicBezTo>
                    <a:pt x="7" y="109"/>
                    <a:pt x="7" y="109"/>
                    <a:pt x="6" y="109"/>
                  </a:cubicBezTo>
                  <a:cubicBezTo>
                    <a:pt x="5" y="109"/>
                    <a:pt x="3" y="110"/>
                    <a:pt x="3" y="112"/>
                  </a:cubicBezTo>
                  <a:cubicBezTo>
                    <a:pt x="2" y="114"/>
                    <a:pt x="5" y="116"/>
                    <a:pt x="7" y="117"/>
                  </a:cubicBezTo>
                  <a:cubicBezTo>
                    <a:pt x="7" y="117"/>
                    <a:pt x="7" y="117"/>
                    <a:pt x="7" y="118"/>
                  </a:cubicBezTo>
                  <a:cubicBezTo>
                    <a:pt x="6" y="117"/>
                    <a:pt x="5" y="118"/>
                    <a:pt x="3" y="119"/>
                  </a:cubicBezTo>
                  <a:cubicBezTo>
                    <a:pt x="1" y="122"/>
                    <a:pt x="5" y="125"/>
                    <a:pt x="7" y="126"/>
                  </a:cubicBezTo>
                  <a:cubicBezTo>
                    <a:pt x="7" y="126"/>
                    <a:pt x="7" y="127"/>
                    <a:pt x="7" y="127"/>
                  </a:cubicBezTo>
                  <a:cubicBezTo>
                    <a:pt x="6" y="127"/>
                    <a:pt x="4" y="127"/>
                    <a:pt x="3" y="128"/>
                  </a:cubicBezTo>
                  <a:cubicBezTo>
                    <a:pt x="0" y="131"/>
                    <a:pt x="5" y="135"/>
                    <a:pt x="7" y="136"/>
                  </a:cubicBezTo>
                  <a:cubicBezTo>
                    <a:pt x="7" y="136"/>
                    <a:pt x="7" y="137"/>
                    <a:pt x="7" y="137"/>
                  </a:cubicBezTo>
                  <a:cubicBezTo>
                    <a:pt x="6" y="137"/>
                    <a:pt x="4" y="138"/>
                    <a:pt x="3" y="139"/>
                  </a:cubicBezTo>
                  <a:cubicBezTo>
                    <a:pt x="0" y="142"/>
                    <a:pt x="4" y="145"/>
                    <a:pt x="7" y="145"/>
                  </a:cubicBezTo>
                  <a:cubicBezTo>
                    <a:pt x="7" y="146"/>
                    <a:pt x="7" y="147"/>
                    <a:pt x="7" y="148"/>
                  </a:cubicBezTo>
                  <a:cubicBezTo>
                    <a:pt x="6" y="148"/>
                    <a:pt x="6" y="148"/>
                    <a:pt x="5" y="149"/>
                  </a:cubicBezTo>
                  <a:cubicBezTo>
                    <a:pt x="3" y="150"/>
                    <a:pt x="3" y="151"/>
                    <a:pt x="3" y="153"/>
                  </a:cubicBezTo>
                  <a:cubicBezTo>
                    <a:pt x="3" y="155"/>
                    <a:pt x="6" y="156"/>
                    <a:pt x="7" y="156"/>
                  </a:cubicBezTo>
                  <a:cubicBezTo>
                    <a:pt x="7" y="157"/>
                    <a:pt x="7" y="157"/>
                    <a:pt x="7" y="158"/>
                  </a:cubicBezTo>
                  <a:cubicBezTo>
                    <a:pt x="6" y="158"/>
                    <a:pt x="4" y="159"/>
                    <a:pt x="3" y="161"/>
                  </a:cubicBezTo>
                  <a:cubicBezTo>
                    <a:pt x="0" y="164"/>
                    <a:pt x="4" y="166"/>
                    <a:pt x="7" y="167"/>
                  </a:cubicBezTo>
                  <a:cubicBezTo>
                    <a:pt x="7" y="168"/>
                    <a:pt x="7" y="170"/>
                    <a:pt x="7" y="171"/>
                  </a:cubicBezTo>
                  <a:cubicBezTo>
                    <a:pt x="6" y="171"/>
                    <a:pt x="4" y="171"/>
                    <a:pt x="3" y="173"/>
                  </a:cubicBezTo>
                  <a:cubicBezTo>
                    <a:pt x="1" y="176"/>
                    <a:pt x="5" y="178"/>
                    <a:pt x="7" y="179"/>
                  </a:cubicBezTo>
                  <a:cubicBezTo>
                    <a:pt x="7" y="180"/>
                    <a:pt x="7" y="181"/>
                    <a:pt x="7" y="182"/>
                  </a:cubicBezTo>
                  <a:cubicBezTo>
                    <a:pt x="6" y="182"/>
                    <a:pt x="5" y="182"/>
                    <a:pt x="4" y="184"/>
                  </a:cubicBezTo>
                  <a:cubicBezTo>
                    <a:pt x="2" y="186"/>
                    <a:pt x="5" y="189"/>
                    <a:pt x="7" y="190"/>
                  </a:cubicBezTo>
                  <a:cubicBezTo>
                    <a:pt x="7" y="191"/>
                    <a:pt x="7" y="191"/>
                    <a:pt x="7" y="192"/>
                  </a:cubicBezTo>
                  <a:cubicBezTo>
                    <a:pt x="6" y="193"/>
                    <a:pt x="5" y="193"/>
                    <a:pt x="4" y="194"/>
                  </a:cubicBezTo>
                  <a:cubicBezTo>
                    <a:pt x="1" y="196"/>
                    <a:pt x="5" y="200"/>
                    <a:pt x="7" y="201"/>
                  </a:cubicBezTo>
                  <a:cubicBezTo>
                    <a:pt x="8" y="205"/>
                    <a:pt x="9" y="210"/>
                    <a:pt x="14" y="213"/>
                  </a:cubicBezTo>
                  <a:cubicBezTo>
                    <a:pt x="16" y="214"/>
                    <a:pt x="19" y="214"/>
                    <a:pt x="22" y="214"/>
                  </a:cubicBezTo>
                  <a:cubicBezTo>
                    <a:pt x="26" y="214"/>
                    <a:pt x="30" y="214"/>
                    <a:pt x="34" y="214"/>
                  </a:cubicBezTo>
                  <a:cubicBezTo>
                    <a:pt x="64" y="214"/>
                    <a:pt x="93" y="214"/>
                    <a:pt x="123" y="214"/>
                  </a:cubicBezTo>
                  <a:cubicBezTo>
                    <a:pt x="132" y="214"/>
                    <a:pt x="141" y="214"/>
                    <a:pt x="151" y="214"/>
                  </a:cubicBezTo>
                  <a:cubicBezTo>
                    <a:pt x="158" y="214"/>
                    <a:pt x="166" y="212"/>
                    <a:pt x="167" y="203"/>
                  </a:cubicBezTo>
                  <a:cubicBezTo>
                    <a:pt x="167" y="203"/>
                    <a:pt x="167" y="203"/>
                    <a:pt x="167" y="202"/>
                  </a:cubicBezTo>
                  <a:cubicBezTo>
                    <a:pt x="167" y="154"/>
                    <a:pt x="167" y="106"/>
                    <a:pt x="167" y="58"/>
                  </a:cubicBezTo>
                  <a:cubicBezTo>
                    <a:pt x="167" y="47"/>
                    <a:pt x="167" y="35"/>
                    <a:pt x="167" y="24"/>
                  </a:cubicBezTo>
                  <a:cubicBezTo>
                    <a:pt x="167" y="19"/>
                    <a:pt x="168" y="12"/>
                    <a:pt x="166" y="7"/>
                  </a:cubicBezTo>
                  <a:cubicBezTo>
                    <a:pt x="162" y="0"/>
                    <a:pt x="151" y="1"/>
                    <a:pt x="144" y="1"/>
                  </a:cubicBezTo>
                  <a:close/>
                  <a:moveTo>
                    <a:pt x="6" y="16"/>
                  </a:moveTo>
                  <a:cubicBezTo>
                    <a:pt x="6" y="16"/>
                    <a:pt x="6" y="15"/>
                    <a:pt x="7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5"/>
                    <a:pt x="7" y="17"/>
                    <a:pt x="7" y="18"/>
                  </a:cubicBezTo>
                  <a:cubicBezTo>
                    <a:pt x="7" y="17"/>
                    <a:pt x="6" y="17"/>
                    <a:pt x="6" y="16"/>
                  </a:cubicBezTo>
                  <a:close/>
                  <a:moveTo>
                    <a:pt x="6" y="26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7" y="27"/>
                    <a:pt x="7" y="29"/>
                    <a:pt x="7" y="31"/>
                  </a:cubicBezTo>
                  <a:cubicBezTo>
                    <a:pt x="6" y="29"/>
                    <a:pt x="4" y="27"/>
                    <a:pt x="6" y="26"/>
                  </a:cubicBezTo>
                  <a:close/>
                  <a:moveTo>
                    <a:pt x="6" y="41"/>
                  </a:moveTo>
                  <a:cubicBezTo>
                    <a:pt x="5" y="40"/>
                    <a:pt x="5" y="39"/>
                    <a:pt x="6" y="39"/>
                  </a:cubicBezTo>
                  <a:cubicBezTo>
                    <a:pt x="6" y="38"/>
                    <a:pt x="7" y="38"/>
                    <a:pt x="7" y="38"/>
                  </a:cubicBezTo>
                  <a:cubicBezTo>
                    <a:pt x="7" y="39"/>
                    <a:pt x="7" y="40"/>
                    <a:pt x="7" y="41"/>
                  </a:cubicBezTo>
                  <a:cubicBezTo>
                    <a:pt x="7" y="41"/>
                    <a:pt x="6" y="41"/>
                    <a:pt x="6" y="41"/>
                  </a:cubicBezTo>
                  <a:close/>
                  <a:moveTo>
                    <a:pt x="5" y="54"/>
                  </a:moveTo>
                  <a:cubicBezTo>
                    <a:pt x="5" y="54"/>
                    <a:pt x="5" y="54"/>
                    <a:pt x="5" y="54"/>
                  </a:cubicBezTo>
                  <a:cubicBezTo>
                    <a:pt x="5" y="53"/>
                    <a:pt x="5" y="53"/>
                    <a:pt x="6" y="53"/>
                  </a:cubicBezTo>
                  <a:cubicBezTo>
                    <a:pt x="6" y="52"/>
                    <a:pt x="7" y="52"/>
                    <a:pt x="7" y="52"/>
                  </a:cubicBezTo>
                  <a:cubicBezTo>
                    <a:pt x="7" y="53"/>
                    <a:pt x="7" y="54"/>
                    <a:pt x="7" y="55"/>
                  </a:cubicBezTo>
                  <a:cubicBezTo>
                    <a:pt x="6" y="55"/>
                    <a:pt x="6" y="55"/>
                    <a:pt x="5" y="54"/>
                  </a:cubicBezTo>
                  <a:close/>
                  <a:moveTo>
                    <a:pt x="7" y="62"/>
                  </a:moveTo>
                  <a:cubicBezTo>
                    <a:pt x="7" y="63"/>
                    <a:pt x="7" y="63"/>
                    <a:pt x="7" y="64"/>
                  </a:cubicBezTo>
                  <a:cubicBezTo>
                    <a:pt x="6" y="63"/>
                    <a:pt x="6" y="62"/>
                    <a:pt x="7" y="62"/>
                  </a:cubicBezTo>
                  <a:close/>
                  <a:moveTo>
                    <a:pt x="6" y="71"/>
                  </a:moveTo>
                  <a:cubicBezTo>
                    <a:pt x="6" y="71"/>
                    <a:pt x="7" y="71"/>
                    <a:pt x="7" y="71"/>
                  </a:cubicBezTo>
                  <a:cubicBezTo>
                    <a:pt x="7" y="72"/>
                    <a:pt x="7" y="73"/>
                    <a:pt x="7" y="74"/>
                  </a:cubicBezTo>
                  <a:cubicBezTo>
                    <a:pt x="6" y="74"/>
                    <a:pt x="4" y="72"/>
                    <a:pt x="6" y="71"/>
                  </a:cubicBezTo>
                  <a:close/>
                  <a:moveTo>
                    <a:pt x="6" y="83"/>
                  </a:moveTo>
                  <a:cubicBezTo>
                    <a:pt x="5" y="82"/>
                    <a:pt x="5" y="82"/>
                    <a:pt x="5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1"/>
                    <a:pt x="6" y="81"/>
                    <a:pt x="7" y="81"/>
                  </a:cubicBezTo>
                  <a:cubicBezTo>
                    <a:pt x="7" y="82"/>
                    <a:pt x="7" y="83"/>
                    <a:pt x="7" y="83"/>
                  </a:cubicBezTo>
                  <a:cubicBezTo>
                    <a:pt x="7" y="83"/>
                    <a:pt x="6" y="83"/>
                    <a:pt x="6" y="83"/>
                  </a:cubicBezTo>
                  <a:close/>
                  <a:moveTo>
                    <a:pt x="6" y="93"/>
                  </a:moveTo>
                  <a:cubicBezTo>
                    <a:pt x="6" y="93"/>
                    <a:pt x="6" y="93"/>
                    <a:pt x="5" y="93"/>
                  </a:cubicBezTo>
                  <a:cubicBezTo>
                    <a:pt x="5" y="93"/>
                    <a:pt x="5" y="92"/>
                    <a:pt x="5" y="93"/>
                  </a:cubicBezTo>
                  <a:cubicBezTo>
                    <a:pt x="5" y="92"/>
                    <a:pt x="7" y="92"/>
                    <a:pt x="7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7" y="92"/>
                    <a:pt x="7" y="93"/>
                    <a:pt x="7" y="94"/>
                  </a:cubicBezTo>
                  <a:cubicBezTo>
                    <a:pt x="7" y="94"/>
                    <a:pt x="7" y="94"/>
                    <a:pt x="6" y="93"/>
                  </a:cubicBezTo>
                  <a:close/>
                  <a:moveTo>
                    <a:pt x="6" y="103"/>
                  </a:moveTo>
                  <a:cubicBezTo>
                    <a:pt x="5" y="102"/>
                    <a:pt x="5" y="102"/>
                    <a:pt x="6" y="102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7" y="102"/>
                    <a:pt x="7" y="103"/>
                    <a:pt x="7" y="103"/>
                  </a:cubicBezTo>
                  <a:cubicBezTo>
                    <a:pt x="7" y="103"/>
                    <a:pt x="7" y="103"/>
                    <a:pt x="6" y="103"/>
                  </a:cubicBezTo>
                  <a:close/>
                  <a:moveTo>
                    <a:pt x="6" y="112"/>
                  </a:moveTo>
                  <a:cubicBezTo>
                    <a:pt x="6" y="112"/>
                    <a:pt x="7" y="112"/>
                    <a:pt x="7" y="112"/>
                  </a:cubicBezTo>
                  <a:cubicBezTo>
                    <a:pt x="7" y="112"/>
                    <a:pt x="7" y="113"/>
                    <a:pt x="7" y="114"/>
                  </a:cubicBezTo>
                  <a:cubicBezTo>
                    <a:pt x="7" y="113"/>
                    <a:pt x="6" y="113"/>
                    <a:pt x="6" y="112"/>
                  </a:cubicBezTo>
                  <a:close/>
                  <a:moveTo>
                    <a:pt x="6" y="121"/>
                  </a:moveTo>
                  <a:cubicBezTo>
                    <a:pt x="7" y="120"/>
                    <a:pt x="7" y="120"/>
                    <a:pt x="7" y="120"/>
                  </a:cubicBezTo>
                  <a:cubicBezTo>
                    <a:pt x="7" y="121"/>
                    <a:pt x="7" y="122"/>
                    <a:pt x="7" y="123"/>
                  </a:cubicBezTo>
                  <a:cubicBezTo>
                    <a:pt x="6" y="122"/>
                    <a:pt x="5" y="121"/>
                    <a:pt x="6" y="121"/>
                  </a:cubicBezTo>
                  <a:close/>
                  <a:moveTo>
                    <a:pt x="6" y="130"/>
                  </a:moveTo>
                  <a:cubicBezTo>
                    <a:pt x="6" y="130"/>
                    <a:pt x="7" y="130"/>
                    <a:pt x="7" y="130"/>
                  </a:cubicBezTo>
                  <a:cubicBezTo>
                    <a:pt x="7" y="131"/>
                    <a:pt x="7" y="132"/>
                    <a:pt x="7" y="132"/>
                  </a:cubicBezTo>
                  <a:cubicBezTo>
                    <a:pt x="6" y="132"/>
                    <a:pt x="4" y="131"/>
                    <a:pt x="6" y="130"/>
                  </a:cubicBezTo>
                  <a:close/>
                  <a:moveTo>
                    <a:pt x="6" y="140"/>
                  </a:moveTo>
                  <a:cubicBezTo>
                    <a:pt x="7" y="140"/>
                    <a:pt x="7" y="140"/>
                    <a:pt x="7" y="140"/>
                  </a:cubicBezTo>
                  <a:cubicBezTo>
                    <a:pt x="7" y="141"/>
                    <a:pt x="7" y="142"/>
                    <a:pt x="7" y="142"/>
                  </a:cubicBezTo>
                  <a:cubicBezTo>
                    <a:pt x="6" y="142"/>
                    <a:pt x="4" y="141"/>
                    <a:pt x="6" y="140"/>
                  </a:cubicBezTo>
                  <a:close/>
                  <a:moveTo>
                    <a:pt x="6" y="153"/>
                  </a:moveTo>
                  <a:cubicBezTo>
                    <a:pt x="6" y="153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1"/>
                    <a:pt x="7" y="151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2"/>
                    <a:pt x="7" y="152"/>
                    <a:pt x="7" y="153"/>
                  </a:cubicBezTo>
                  <a:cubicBezTo>
                    <a:pt x="7" y="153"/>
                    <a:pt x="7" y="153"/>
                    <a:pt x="6" y="153"/>
                  </a:cubicBezTo>
                  <a:close/>
                  <a:moveTo>
                    <a:pt x="5" y="162"/>
                  </a:moveTo>
                  <a:cubicBezTo>
                    <a:pt x="6" y="161"/>
                    <a:pt x="7" y="161"/>
                    <a:pt x="7" y="161"/>
                  </a:cubicBezTo>
                  <a:cubicBezTo>
                    <a:pt x="7" y="162"/>
                    <a:pt x="7" y="163"/>
                    <a:pt x="7" y="164"/>
                  </a:cubicBezTo>
                  <a:cubicBezTo>
                    <a:pt x="6" y="164"/>
                    <a:pt x="4" y="163"/>
                    <a:pt x="5" y="162"/>
                  </a:cubicBezTo>
                  <a:close/>
                  <a:moveTo>
                    <a:pt x="6" y="175"/>
                  </a:moveTo>
                  <a:cubicBezTo>
                    <a:pt x="6" y="175"/>
                    <a:pt x="6" y="175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4"/>
                    <a:pt x="6" y="174"/>
                    <a:pt x="6" y="174"/>
                  </a:cubicBezTo>
                  <a:cubicBezTo>
                    <a:pt x="6" y="174"/>
                    <a:pt x="7" y="174"/>
                    <a:pt x="7" y="174"/>
                  </a:cubicBezTo>
                  <a:cubicBezTo>
                    <a:pt x="7" y="174"/>
                    <a:pt x="7" y="175"/>
                    <a:pt x="7" y="176"/>
                  </a:cubicBezTo>
                  <a:cubicBezTo>
                    <a:pt x="7" y="175"/>
                    <a:pt x="7" y="175"/>
                    <a:pt x="6" y="175"/>
                  </a:cubicBezTo>
                  <a:close/>
                  <a:moveTo>
                    <a:pt x="7" y="186"/>
                  </a:moveTo>
                  <a:cubicBezTo>
                    <a:pt x="7" y="186"/>
                    <a:pt x="6" y="185"/>
                    <a:pt x="6" y="185"/>
                  </a:cubicBezTo>
                  <a:cubicBezTo>
                    <a:pt x="6" y="185"/>
                    <a:pt x="6" y="185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7" y="186"/>
                    <a:pt x="7" y="187"/>
                  </a:cubicBezTo>
                  <a:cubicBezTo>
                    <a:pt x="7" y="186"/>
                    <a:pt x="7" y="186"/>
                    <a:pt x="7" y="186"/>
                  </a:cubicBezTo>
                  <a:close/>
                  <a:moveTo>
                    <a:pt x="7" y="195"/>
                  </a:moveTo>
                  <a:cubicBezTo>
                    <a:pt x="7" y="195"/>
                    <a:pt x="7" y="195"/>
                    <a:pt x="7" y="195"/>
                  </a:cubicBezTo>
                  <a:cubicBezTo>
                    <a:pt x="7" y="196"/>
                    <a:pt x="7" y="197"/>
                    <a:pt x="7" y="197"/>
                  </a:cubicBezTo>
                  <a:cubicBezTo>
                    <a:pt x="7" y="197"/>
                    <a:pt x="7" y="197"/>
                    <a:pt x="7" y="197"/>
                  </a:cubicBezTo>
                  <a:cubicBezTo>
                    <a:pt x="6" y="196"/>
                    <a:pt x="6" y="196"/>
                    <a:pt x="7" y="195"/>
                  </a:cubicBezTo>
                  <a:close/>
                  <a:moveTo>
                    <a:pt x="141" y="211"/>
                  </a:moveTo>
                  <a:cubicBezTo>
                    <a:pt x="127" y="211"/>
                    <a:pt x="113" y="211"/>
                    <a:pt x="99" y="211"/>
                  </a:cubicBezTo>
                  <a:cubicBezTo>
                    <a:pt x="73" y="211"/>
                    <a:pt x="47" y="211"/>
                    <a:pt x="22" y="211"/>
                  </a:cubicBezTo>
                  <a:cubicBezTo>
                    <a:pt x="16" y="211"/>
                    <a:pt x="11" y="209"/>
                    <a:pt x="10" y="202"/>
                  </a:cubicBezTo>
                  <a:cubicBezTo>
                    <a:pt x="10" y="201"/>
                    <a:pt x="10" y="200"/>
                    <a:pt x="10" y="198"/>
                  </a:cubicBezTo>
                  <a:cubicBezTo>
                    <a:pt x="10" y="198"/>
                    <a:pt x="10" y="197"/>
                    <a:pt x="10" y="196"/>
                  </a:cubicBezTo>
                  <a:cubicBezTo>
                    <a:pt x="11" y="196"/>
                    <a:pt x="12" y="196"/>
                    <a:pt x="12" y="197"/>
                  </a:cubicBezTo>
                  <a:cubicBezTo>
                    <a:pt x="13" y="198"/>
                    <a:pt x="15" y="195"/>
                    <a:pt x="13" y="194"/>
                  </a:cubicBezTo>
                  <a:cubicBezTo>
                    <a:pt x="13" y="193"/>
                    <a:pt x="11" y="193"/>
                    <a:pt x="10" y="193"/>
                  </a:cubicBezTo>
                  <a:cubicBezTo>
                    <a:pt x="10" y="190"/>
                    <a:pt x="10" y="188"/>
                    <a:pt x="10" y="185"/>
                  </a:cubicBezTo>
                  <a:cubicBezTo>
                    <a:pt x="11" y="186"/>
                    <a:pt x="12" y="186"/>
                    <a:pt x="13" y="186"/>
                  </a:cubicBezTo>
                  <a:cubicBezTo>
                    <a:pt x="15" y="186"/>
                    <a:pt x="16" y="184"/>
                    <a:pt x="14" y="183"/>
                  </a:cubicBezTo>
                  <a:cubicBezTo>
                    <a:pt x="13" y="183"/>
                    <a:pt x="11" y="183"/>
                    <a:pt x="10" y="182"/>
                  </a:cubicBezTo>
                  <a:cubicBezTo>
                    <a:pt x="10" y="180"/>
                    <a:pt x="10" y="177"/>
                    <a:pt x="10" y="174"/>
                  </a:cubicBezTo>
                  <a:cubicBezTo>
                    <a:pt x="11" y="174"/>
                    <a:pt x="12" y="175"/>
                    <a:pt x="12" y="175"/>
                  </a:cubicBezTo>
                  <a:cubicBezTo>
                    <a:pt x="14" y="176"/>
                    <a:pt x="15" y="173"/>
                    <a:pt x="13" y="172"/>
                  </a:cubicBezTo>
                  <a:cubicBezTo>
                    <a:pt x="12" y="172"/>
                    <a:pt x="11" y="171"/>
                    <a:pt x="10" y="171"/>
                  </a:cubicBezTo>
                  <a:cubicBezTo>
                    <a:pt x="10" y="168"/>
                    <a:pt x="10" y="165"/>
                    <a:pt x="10" y="162"/>
                  </a:cubicBezTo>
                  <a:cubicBezTo>
                    <a:pt x="11" y="162"/>
                    <a:pt x="12" y="163"/>
                    <a:pt x="13" y="163"/>
                  </a:cubicBezTo>
                  <a:cubicBezTo>
                    <a:pt x="15" y="163"/>
                    <a:pt x="15" y="161"/>
                    <a:pt x="14" y="160"/>
                  </a:cubicBezTo>
                  <a:cubicBezTo>
                    <a:pt x="13" y="160"/>
                    <a:pt x="11" y="159"/>
                    <a:pt x="10" y="159"/>
                  </a:cubicBezTo>
                  <a:cubicBezTo>
                    <a:pt x="10" y="156"/>
                    <a:pt x="10" y="153"/>
                    <a:pt x="10" y="151"/>
                  </a:cubicBezTo>
                  <a:cubicBezTo>
                    <a:pt x="11" y="151"/>
                    <a:pt x="12" y="151"/>
                    <a:pt x="12" y="152"/>
                  </a:cubicBezTo>
                  <a:cubicBezTo>
                    <a:pt x="13" y="154"/>
                    <a:pt x="16" y="152"/>
                    <a:pt x="15" y="151"/>
                  </a:cubicBezTo>
                  <a:cubicBezTo>
                    <a:pt x="14" y="149"/>
                    <a:pt x="12" y="148"/>
                    <a:pt x="10" y="148"/>
                  </a:cubicBezTo>
                  <a:cubicBezTo>
                    <a:pt x="10" y="145"/>
                    <a:pt x="10" y="143"/>
                    <a:pt x="10" y="141"/>
                  </a:cubicBezTo>
                  <a:cubicBezTo>
                    <a:pt x="11" y="141"/>
                    <a:pt x="12" y="142"/>
                    <a:pt x="12" y="142"/>
                  </a:cubicBezTo>
                  <a:cubicBezTo>
                    <a:pt x="14" y="143"/>
                    <a:pt x="15" y="141"/>
                    <a:pt x="14" y="139"/>
                  </a:cubicBezTo>
                  <a:cubicBezTo>
                    <a:pt x="13" y="139"/>
                    <a:pt x="12" y="138"/>
                    <a:pt x="10" y="138"/>
                  </a:cubicBezTo>
                  <a:cubicBezTo>
                    <a:pt x="10" y="135"/>
                    <a:pt x="10" y="133"/>
                    <a:pt x="10" y="131"/>
                  </a:cubicBezTo>
                  <a:cubicBezTo>
                    <a:pt x="11" y="131"/>
                    <a:pt x="12" y="132"/>
                    <a:pt x="12" y="132"/>
                  </a:cubicBezTo>
                  <a:cubicBezTo>
                    <a:pt x="14" y="133"/>
                    <a:pt x="15" y="131"/>
                    <a:pt x="13" y="129"/>
                  </a:cubicBezTo>
                  <a:cubicBezTo>
                    <a:pt x="13" y="129"/>
                    <a:pt x="11" y="128"/>
                    <a:pt x="10" y="128"/>
                  </a:cubicBezTo>
                  <a:cubicBezTo>
                    <a:pt x="10" y="126"/>
                    <a:pt x="10" y="124"/>
                    <a:pt x="10" y="121"/>
                  </a:cubicBezTo>
                  <a:cubicBezTo>
                    <a:pt x="11" y="122"/>
                    <a:pt x="12" y="122"/>
                    <a:pt x="13" y="122"/>
                  </a:cubicBezTo>
                  <a:cubicBezTo>
                    <a:pt x="14" y="123"/>
                    <a:pt x="15" y="120"/>
                    <a:pt x="13" y="120"/>
                  </a:cubicBezTo>
                  <a:cubicBezTo>
                    <a:pt x="12" y="119"/>
                    <a:pt x="11" y="119"/>
                    <a:pt x="10" y="118"/>
                  </a:cubicBezTo>
                  <a:cubicBezTo>
                    <a:pt x="10" y="116"/>
                    <a:pt x="10" y="114"/>
                    <a:pt x="10" y="112"/>
                  </a:cubicBezTo>
                  <a:cubicBezTo>
                    <a:pt x="11" y="113"/>
                    <a:pt x="11" y="113"/>
                    <a:pt x="12" y="113"/>
                  </a:cubicBezTo>
                  <a:cubicBezTo>
                    <a:pt x="14" y="114"/>
                    <a:pt x="15" y="111"/>
                    <a:pt x="13" y="110"/>
                  </a:cubicBezTo>
                  <a:cubicBezTo>
                    <a:pt x="12" y="110"/>
                    <a:pt x="11" y="110"/>
                    <a:pt x="10" y="109"/>
                  </a:cubicBezTo>
                  <a:cubicBezTo>
                    <a:pt x="10" y="107"/>
                    <a:pt x="10" y="104"/>
                    <a:pt x="10" y="102"/>
                  </a:cubicBezTo>
                  <a:cubicBezTo>
                    <a:pt x="11" y="102"/>
                    <a:pt x="12" y="102"/>
                    <a:pt x="12" y="102"/>
                  </a:cubicBezTo>
                  <a:cubicBezTo>
                    <a:pt x="14" y="103"/>
                    <a:pt x="15" y="100"/>
                    <a:pt x="13" y="100"/>
                  </a:cubicBezTo>
                  <a:cubicBezTo>
                    <a:pt x="12" y="99"/>
                    <a:pt x="11" y="99"/>
                    <a:pt x="10" y="99"/>
                  </a:cubicBezTo>
                  <a:cubicBezTo>
                    <a:pt x="10" y="97"/>
                    <a:pt x="10" y="94"/>
                    <a:pt x="10" y="92"/>
                  </a:cubicBezTo>
                  <a:cubicBezTo>
                    <a:pt x="11" y="92"/>
                    <a:pt x="11" y="93"/>
                    <a:pt x="12" y="93"/>
                  </a:cubicBezTo>
                  <a:cubicBezTo>
                    <a:pt x="13" y="93"/>
                    <a:pt x="14" y="91"/>
                    <a:pt x="12" y="90"/>
                  </a:cubicBezTo>
                  <a:cubicBezTo>
                    <a:pt x="12" y="90"/>
                    <a:pt x="11" y="89"/>
                    <a:pt x="10" y="89"/>
                  </a:cubicBezTo>
                  <a:cubicBezTo>
                    <a:pt x="10" y="87"/>
                    <a:pt x="10" y="85"/>
                    <a:pt x="10" y="82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2" y="84"/>
                    <a:pt x="14" y="82"/>
                    <a:pt x="13" y="81"/>
                  </a:cubicBezTo>
                  <a:cubicBezTo>
                    <a:pt x="12" y="80"/>
                    <a:pt x="11" y="80"/>
                    <a:pt x="10" y="79"/>
                  </a:cubicBezTo>
                  <a:cubicBezTo>
                    <a:pt x="10" y="76"/>
                    <a:pt x="10" y="74"/>
                    <a:pt x="10" y="71"/>
                  </a:cubicBezTo>
                  <a:cubicBezTo>
                    <a:pt x="11" y="71"/>
                    <a:pt x="12" y="72"/>
                    <a:pt x="12" y="72"/>
                  </a:cubicBezTo>
                  <a:cubicBezTo>
                    <a:pt x="14" y="73"/>
                    <a:pt x="15" y="70"/>
                    <a:pt x="13" y="69"/>
                  </a:cubicBezTo>
                  <a:cubicBezTo>
                    <a:pt x="13" y="69"/>
                    <a:pt x="11" y="69"/>
                    <a:pt x="10" y="68"/>
                  </a:cubicBezTo>
                  <a:cubicBezTo>
                    <a:pt x="10" y="66"/>
                    <a:pt x="10" y="64"/>
                    <a:pt x="10" y="62"/>
                  </a:cubicBezTo>
                  <a:cubicBezTo>
                    <a:pt x="11" y="62"/>
                    <a:pt x="11" y="63"/>
                    <a:pt x="12" y="63"/>
                  </a:cubicBezTo>
                  <a:cubicBezTo>
                    <a:pt x="13" y="64"/>
                    <a:pt x="15" y="61"/>
                    <a:pt x="13" y="60"/>
                  </a:cubicBezTo>
                  <a:cubicBezTo>
                    <a:pt x="12" y="60"/>
                    <a:pt x="11" y="59"/>
                    <a:pt x="10" y="59"/>
                  </a:cubicBezTo>
                  <a:cubicBezTo>
                    <a:pt x="10" y="57"/>
                    <a:pt x="10" y="54"/>
                    <a:pt x="10" y="52"/>
                  </a:cubicBezTo>
                  <a:cubicBezTo>
                    <a:pt x="11" y="52"/>
                    <a:pt x="11" y="52"/>
                    <a:pt x="12" y="53"/>
                  </a:cubicBezTo>
                  <a:cubicBezTo>
                    <a:pt x="13" y="54"/>
                    <a:pt x="15" y="51"/>
                    <a:pt x="13" y="50"/>
                  </a:cubicBezTo>
                  <a:cubicBezTo>
                    <a:pt x="13" y="49"/>
                    <a:pt x="11" y="49"/>
                    <a:pt x="10" y="49"/>
                  </a:cubicBezTo>
                  <a:cubicBezTo>
                    <a:pt x="10" y="45"/>
                    <a:pt x="10" y="42"/>
                    <a:pt x="10" y="38"/>
                  </a:cubicBezTo>
                  <a:cubicBezTo>
                    <a:pt x="11" y="38"/>
                    <a:pt x="12" y="39"/>
                    <a:pt x="12" y="39"/>
                  </a:cubicBezTo>
                  <a:cubicBezTo>
                    <a:pt x="14" y="40"/>
                    <a:pt x="16" y="37"/>
                    <a:pt x="14" y="36"/>
                  </a:cubicBezTo>
                  <a:cubicBezTo>
                    <a:pt x="13" y="36"/>
                    <a:pt x="12" y="35"/>
                    <a:pt x="10" y="35"/>
                  </a:cubicBezTo>
                  <a:cubicBezTo>
                    <a:pt x="10" y="32"/>
                    <a:pt x="10" y="28"/>
                    <a:pt x="10" y="25"/>
                  </a:cubicBezTo>
                  <a:cubicBezTo>
                    <a:pt x="11" y="25"/>
                    <a:pt x="12" y="25"/>
                    <a:pt x="13" y="26"/>
                  </a:cubicBezTo>
                  <a:cubicBezTo>
                    <a:pt x="15" y="26"/>
                    <a:pt x="15" y="23"/>
                    <a:pt x="14" y="23"/>
                  </a:cubicBezTo>
                  <a:cubicBezTo>
                    <a:pt x="13" y="23"/>
                    <a:pt x="11" y="22"/>
                    <a:pt x="10" y="22"/>
                  </a:cubicBezTo>
                  <a:cubicBezTo>
                    <a:pt x="10" y="20"/>
                    <a:pt x="10" y="17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5" y="15"/>
                    <a:pt x="16" y="13"/>
                    <a:pt x="14" y="12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12" y="7"/>
                    <a:pt x="14" y="5"/>
                    <a:pt x="19" y="4"/>
                  </a:cubicBezTo>
                  <a:cubicBezTo>
                    <a:pt x="20" y="4"/>
                    <a:pt x="22" y="4"/>
                    <a:pt x="24" y="4"/>
                  </a:cubicBezTo>
                  <a:cubicBezTo>
                    <a:pt x="35" y="4"/>
                    <a:pt x="46" y="4"/>
                    <a:pt x="58" y="4"/>
                  </a:cubicBezTo>
                  <a:cubicBezTo>
                    <a:pt x="87" y="4"/>
                    <a:pt x="115" y="4"/>
                    <a:pt x="144" y="4"/>
                  </a:cubicBezTo>
                  <a:cubicBezTo>
                    <a:pt x="151" y="4"/>
                    <a:pt x="164" y="2"/>
                    <a:pt x="164" y="13"/>
                  </a:cubicBezTo>
                  <a:cubicBezTo>
                    <a:pt x="164" y="19"/>
                    <a:pt x="164" y="25"/>
                    <a:pt x="164" y="31"/>
                  </a:cubicBezTo>
                  <a:cubicBezTo>
                    <a:pt x="164" y="85"/>
                    <a:pt x="164" y="139"/>
                    <a:pt x="164" y="194"/>
                  </a:cubicBezTo>
                  <a:cubicBezTo>
                    <a:pt x="164" y="197"/>
                    <a:pt x="164" y="199"/>
                    <a:pt x="164" y="202"/>
                  </a:cubicBezTo>
                  <a:cubicBezTo>
                    <a:pt x="163" y="213"/>
                    <a:pt x="148" y="211"/>
                    <a:pt x="141" y="2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35"/>
            <p:cNvSpPr>
              <a:spLocks noEditPoints="1"/>
            </p:cNvSpPr>
            <p:nvPr/>
          </p:nvSpPr>
          <p:spPr bwMode="auto">
            <a:xfrm>
              <a:off x="3272532" y="1800445"/>
              <a:ext cx="257637" cy="90404"/>
            </a:xfrm>
            <a:custGeom>
              <a:avLst/>
              <a:gdLst>
                <a:gd name="T0" fmla="*/ 76 w 86"/>
                <a:gd name="T1" fmla="*/ 14 h 30"/>
                <a:gd name="T2" fmla="*/ 73 w 86"/>
                <a:gd name="T3" fmla="*/ 13 h 30"/>
                <a:gd name="T4" fmla="*/ 73 w 86"/>
                <a:gd name="T5" fmla="*/ 15 h 30"/>
                <a:gd name="T6" fmla="*/ 62 w 86"/>
                <a:gd name="T7" fmla="*/ 21 h 30"/>
                <a:gd name="T8" fmla="*/ 64 w 86"/>
                <a:gd name="T9" fmla="*/ 11 h 30"/>
                <a:gd name="T10" fmla="*/ 59 w 86"/>
                <a:gd name="T11" fmla="*/ 21 h 30"/>
                <a:gd name="T12" fmla="*/ 50 w 86"/>
                <a:gd name="T13" fmla="*/ 11 h 30"/>
                <a:gd name="T14" fmla="*/ 61 w 86"/>
                <a:gd name="T15" fmla="*/ 8 h 30"/>
                <a:gd name="T16" fmla="*/ 53 w 86"/>
                <a:gd name="T17" fmla="*/ 7 h 30"/>
                <a:gd name="T18" fmla="*/ 49 w 86"/>
                <a:gd name="T19" fmla="*/ 7 h 30"/>
                <a:gd name="T20" fmla="*/ 43 w 86"/>
                <a:gd name="T21" fmla="*/ 8 h 30"/>
                <a:gd name="T22" fmla="*/ 47 w 86"/>
                <a:gd name="T23" fmla="*/ 10 h 30"/>
                <a:gd name="T24" fmla="*/ 42 w 86"/>
                <a:gd name="T25" fmla="*/ 13 h 30"/>
                <a:gd name="T26" fmla="*/ 35 w 86"/>
                <a:gd name="T27" fmla="*/ 11 h 30"/>
                <a:gd name="T28" fmla="*/ 28 w 86"/>
                <a:gd name="T29" fmla="*/ 21 h 30"/>
                <a:gd name="T30" fmla="*/ 22 w 86"/>
                <a:gd name="T31" fmla="*/ 19 h 30"/>
                <a:gd name="T32" fmla="*/ 14 w 86"/>
                <a:gd name="T33" fmla="*/ 11 h 30"/>
                <a:gd name="T34" fmla="*/ 1 w 86"/>
                <a:gd name="T35" fmla="*/ 13 h 30"/>
                <a:gd name="T36" fmla="*/ 12 w 86"/>
                <a:gd name="T37" fmla="*/ 6 h 30"/>
                <a:gd name="T38" fmla="*/ 7 w 86"/>
                <a:gd name="T39" fmla="*/ 30 h 30"/>
                <a:gd name="T40" fmla="*/ 13 w 86"/>
                <a:gd name="T41" fmla="*/ 17 h 30"/>
                <a:gd name="T42" fmla="*/ 19 w 86"/>
                <a:gd name="T43" fmla="*/ 8 h 30"/>
                <a:gd name="T44" fmla="*/ 22 w 86"/>
                <a:gd name="T45" fmla="*/ 11 h 30"/>
                <a:gd name="T46" fmla="*/ 30 w 86"/>
                <a:gd name="T47" fmla="*/ 22 h 30"/>
                <a:gd name="T48" fmla="*/ 42 w 86"/>
                <a:gd name="T49" fmla="*/ 16 h 30"/>
                <a:gd name="T50" fmla="*/ 49 w 86"/>
                <a:gd name="T51" fmla="*/ 26 h 30"/>
                <a:gd name="T52" fmla="*/ 60 w 86"/>
                <a:gd name="T53" fmla="*/ 23 h 30"/>
                <a:gd name="T54" fmla="*/ 75 w 86"/>
                <a:gd name="T55" fmla="*/ 16 h 30"/>
                <a:gd name="T56" fmla="*/ 80 w 86"/>
                <a:gd name="T57" fmla="*/ 25 h 30"/>
                <a:gd name="T58" fmla="*/ 71 w 86"/>
                <a:gd name="T59" fmla="*/ 23 h 30"/>
                <a:gd name="T60" fmla="*/ 82 w 86"/>
                <a:gd name="T61" fmla="*/ 27 h 30"/>
                <a:gd name="T62" fmla="*/ 8 w 86"/>
                <a:gd name="T63" fmla="*/ 27 h 30"/>
                <a:gd name="T64" fmla="*/ 8 w 86"/>
                <a:gd name="T65" fmla="*/ 27 h 30"/>
                <a:gd name="T66" fmla="*/ 32 w 86"/>
                <a:gd name="T67" fmla="*/ 21 h 30"/>
                <a:gd name="T68" fmla="*/ 36 w 86"/>
                <a:gd name="T69" fmla="*/ 15 h 30"/>
                <a:gd name="T70" fmla="*/ 40 w 86"/>
                <a:gd name="T71" fmla="*/ 16 h 30"/>
                <a:gd name="T72" fmla="*/ 62 w 86"/>
                <a:gd name="T73" fmla="*/ 16 h 30"/>
                <a:gd name="T74" fmla="*/ 61 w 86"/>
                <a:gd name="T75" fmla="*/ 18 h 30"/>
                <a:gd name="T76" fmla="*/ 61 w 86"/>
                <a:gd name="T77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6" h="30">
                  <a:moveTo>
                    <a:pt x="82" y="17"/>
                  </a:moveTo>
                  <a:cubicBezTo>
                    <a:pt x="80" y="16"/>
                    <a:pt x="78" y="16"/>
                    <a:pt x="76" y="14"/>
                  </a:cubicBezTo>
                  <a:cubicBezTo>
                    <a:pt x="77" y="13"/>
                    <a:pt x="78" y="11"/>
                    <a:pt x="79" y="10"/>
                  </a:cubicBezTo>
                  <a:cubicBezTo>
                    <a:pt x="81" y="6"/>
                    <a:pt x="71" y="9"/>
                    <a:pt x="73" y="13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5"/>
                    <a:pt x="73" y="15"/>
                  </a:cubicBezTo>
                  <a:cubicBezTo>
                    <a:pt x="71" y="16"/>
                    <a:pt x="69" y="18"/>
                    <a:pt x="67" y="19"/>
                  </a:cubicBezTo>
                  <a:cubicBezTo>
                    <a:pt x="65" y="21"/>
                    <a:pt x="63" y="22"/>
                    <a:pt x="62" y="21"/>
                  </a:cubicBezTo>
                  <a:cubicBezTo>
                    <a:pt x="63" y="19"/>
                    <a:pt x="65" y="17"/>
                    <a:pt x="66" y="15"/>
                  </a:cubicBezTo>
                  <a:cubicBezTo>
                    <a:pt x="67" y="13"/>
                    <a:pt x="66" y="11"/>
                    <a:pt x="64" y="11"/>
                  </a:cubicBezTo>
                  <a:cubicBezTo>
                    <a:pt x="61" y="11"/>
                    <a:pt x="60" y="16"/>
                    <a:pt x="59" y="18"/>
                  </a:cubicBezTo>
                  <a:cubicBezTo>
                    <a:pt x="59" y="19"/>
                    <a:pt x="59" y="20"/>
                    <a:pt x="59" y="21"/>
                  </a:cubicBezTo>
                  <a:cubicBezTo>
                    <a:pt x="56" y="23"/>
                    <a:pt x="50" y="26"/>
                    <a:pt x="49" y="22"/>
                  </a:cubicBezTo>
                  <a:cubicBezTo>
                    <a:pt x="47" y="19"/>
                    <a:pt x="48" y="15"/>
                    <a:pt x="50" y="11"/>
                  </a:cubicBezTo>
                  <a:cubicBezTo>
                    <a:pt x="50" y="11"/>
                    <a:pt x="51" y="10"/>
                    <a:pt x="51" y="10"/>
                  </a:cubicBezTo>
                  <a:cubicBezTo>
                    <a:pt x="54" y="10"/>
                    <a:pt x="57" y="9"/>
                    <a:pt x="61" y="8"/>
                  </a:cubicBezTo>
                  <a:cubicBezTo>
                    <a:pt x="62" y="8"/>
                    <a:pt x="61" y="6"/>
                    <a:pt x="60" y="6"/>
                  </a:cubicBezTo>
                  <a:cubicBezTo>
                    <a:pt x="58" y="7"/>
                    <a:pt x="55" y="7"/>
                    <a:pt x="53" y="7"/>
                  </a:cubicBezTo>
                  <a:cubicBezTo>
                    <a:pt x="54" y="6"/>
                    <a:pt x="54" y="4"/>
                    <a:pt x="53" y="3"/>
                  </a:cubicBezTo>
                  <a:cubicBezTo>
                    <a:pt x="51" y="2"/>
                    <a:pt x="49" y="6"/>
                    <a:pt x="49" y="7"/>
                  </a:cubicBezTo>
                  <a:cubicBezTo>
                    <a:pt x="49" y="7"/>
                    <a:pt x="48" y="8"/>
                    <a:pt x="48" y="8"/>
                  </a:cubicBezTo>
                  <a:cubicBezTo>
                    <a:pt x="47" y="8"/>
                    <a:pt x="45" y="8"/>
                    <a:pt x="43" y="8"/>
                  </a:cubicBezTo>
                  <a:cubicBezTo>
                    <a:pt x="42" y="9"/>
                    <a:pt x="42" y="11"/>
                    <a:pt x="44" y="11"/>
                  </a:cubicBezTo>
                  <a:cubicBezTo>
                    <a:pt x="45" y="10"/>
                    <a:pt x="46" y="10"/>
                    <a:pt x="47" y="10"/>
                  </a:cubicBezTo>
                  <a:cubicBezTo>
                    <a:pt x="46" y="11"/>
                    <a:pt x="45" y="11"/>
                    <a:pt x="45" y="12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42" y="10"/>
                    <a:pt x="38" y="10"/>
                    <a:pt x="37" y="11"/>
                  </a:cubicBezTo>
                  <a:cubicBezTo>
                    <a:pt x="36" y="11"/>
                    <a:pt x="36" y="11"/>
                    <a:pt x="35" y="11"/>
                  </a:cubicBezTo>
                  <a:cubicBezTo>
                    <a:pt x="34" y="13"/>
                    <a:pt x="32" y="15"/>
                    <a:pt x="31" y="18"/>
                  </a:cubicBezTo>
                  <a:cubicBezTo>
                    <a:pt x="30" y="19"/>
                    <a:pt x="29" y="20"/>
                    <a:pt x="28" y="21"/>
                  </a:cubicBezTo>
                  <a:cubicBezTo>
                    <a:pt x="26" y="22"/>
                    <a:pt x="25" y="24"/>
                    <a:pt x="23" y="25"/>
                  </a:cubicBezTo>
                  <a:cubicBezTo>
                    <a:pt x="20" y="26"/>
                    <a:pt x="22" y="21"/>
                    <a:pt x="22" y="19"/>
                  </a:cubicBezTo>
                  <a:cubicBezTo>
                    <a:pt x="23" y="15"/>
                    <a:pt x="28" y="6"/>
                    <a:pt x="24" y="2"/>
                  </a:cubicBezTo>
                  <a:cubicBezTo>
                    <a:pt x="21" y="0"/>
                    <a:pt x="17" y="6"/>
                    <a:pt x="14" y="11"/>
                  </a:cubicBezTo>
                  <a:cubicBezTo>
                    <a:pt x="14" y="8"/>
                    <a:pt x="14" y="5"/>
                    <a:pt x="13" y="4"/>
                  </a:cubicBezTo>
                  <a:cubicBezTo>
                    <a:pt x="9" y="0"/>
                    <a:pt x="2" y="11"/>
                    <a:pt x="1" y="13"/>
                  </a:cubicBezTo>
                  <a:cubicBezTo>
                    <a:pt x="0" y="14"/>
                    <a:pt x="2" y="16"/>
                    <a:pt x="3" y="14"/>
                  </a:cubicBezTo>
                  <a:cubicBezTo>
                    <a:pt x="4" y="13"/>
                    <a:pt x="11" y="3"/>
                    <a:pt x="12" y="6"/>
                  </a:cubicBezTo>
                  <a:cubicBezTo>
                    <a:pt x="13" y="9"/>
                    <a:pt x="12" y="13"/>
                    <a:pt x="11" y="16"/>
                  </a:cubicBezTo>
                  <a:cubicBezTo>
                    <a:pt x="9" y="19"/>
                    <a:pt x="4" y="28"/>
                    <a:pt x="7" y="30"/>
                  </a:cubicBezTo>
                  <a:cubicBezTo>
                    <a:pt x="8" y="30"/>
                    <a:pt x="8" y="30"/>
                    <a:pt x="9" y="29"/>
                  </a:cubicBezTo>
                  <a:cubicBezTo>
                    <a:pt x="12" y="26"/>
                    <a:pt x="12" y="21"/>
                    <a:pt x="13" y="17"/>
                  </a:cubicBezTo>
                  <a:cubicBezTo>
                    <a:pt x="14" y="16"/>
                    <a:pt x="15" y="14"/>
                    <a:pt x="15" y="13"/>
                  </a:cubicBezTo>
                  <a:cubicBezTo>
                    <a:pt x="16" y="11"/>
                    <a:pt x="18" y="9"/>
                    <a:pt x="19" y="8"/>
                  </a:cubicBezTo>
                  <a:cubicBezTo>
                    <a:pt x="20" y="7"/>
                    <a:pt x="23" y="3"/>
                    <a:pt x="23" y="6"/>
                  </a:cubicBezTo>
                  <a:cubicBezTo>
                    <a:pt x="23" y="8"/>
                    <a:pt x="23" y="9"/>
                    <a:pt x="22" y="11"/>
                  </a:cubicBezTo>
                  <a:cubicBezTo>
                    <a:pt x="22" y="14"/>
                    <a:pt x="15" y="27"/>
                    <a:pt x="22" y="27"/>
                  </a:cubicBezTo>
                  <a:cubicBezTo>
                    <a:pt x="25" y="27"/>
                    <a:pt x="28" y="24"/>
                    <a:pt x="30" y="22"/>
                  </a:cubicBezTo>
                  <a:cubicBezTo>
                    <a:pt x="30" y="24"/>
                    <a:pt x="30" y="25"/>
                    <a:pt x="32" y="25"/>
                  </a:cubicBezTo>
                  <a:cubicBezTo>
                    <a:pt x="37" y="27"/>
                    <a:pt x="41" y="20"/>
                    <a:pt x="42" y="16"/>
                  </a:cubicBezTo>
                  <a:cubicBezTo>
                    <a:pt x="44" y="15"/>
                    <a:pt x="45" y="14"/>
                    <a:pt x="47" y="13"/>
                  </a:cubicBezTo>
                  <a:cubicBezTo>
                    <a:pt x="46" y="18"/>
                    <a:pt x="45" y="23"/>
                    <a:pt x="49" y="26"/>
                  </a:cubicBezTo>
                  <a:cubicBezTo>
                    <a:pt x="51" y="27"/>
                    <a:pt x="56" y="25"/>
                    <a:pt x="58" y="24"/>
                  </a:cubicBezTo>
                  <a:cubicBezTo>
                    <a:pt x="59" y="23"/>
                    <a:pt x="59" y="23"/>
                    <a:pt x="60" y="23"/>
                  </a:cubicBezTo>
                  <a:cubicBezTo>
                    <a:pt x="61" y="24"/>
                    <a:pt x="64" y="24"/>
                    <a:pt x="67" y="22"/>
                  </a:cubicBezTo>
                  <a:cubicBezTo>
                    <a:pt x="69" y="21"/>
                    <a:pt x="72" y="18"/>
                    <a:pt x="75" y="16"/>
                  </a:cubicBezTo>
                  <a:cubicBezTo>
                    <a:pt x="76" y="17"/>
                    <a:pt x="78" y="18"/>
                    <a:pt x="80" y="19"/>
                  </a:cubicBezTo>
                  <a:cubicBezTo>
                    <a:pt x="82" y="20"/>
                    <a:pt x="83" y="24"/>
                    <a:pt x="80" y="25"/>
                  </a:cubicBezTo>
                  <a:cubicBezTo>
                    <a:pt x="79" y="26"/>
                    <a:pt x="77" y="25"/>
                    <a:pt x="76" y="25"/>
                  </a:cubicBezTo>
                  <a:cubicBezTo>
                    <a:pt x="74" y="24"/>
                    <a:pt x="73" y="24"/>
                    <a:pt x="71" y="23"/>
                  </a:cubicBezTo>
                  <a:cubicBezTo>
                    <a:pt x="70" y="23"/>
                    <a:pt x="69" y="25"/>
                    <a:pt x="70" y="25"/>
                  </a:cubicBezTo>
                  <a:cubicBezTo>
                    <a:pt x="74" y="26"/>
                    <a:pt x="78" y="29"/>
                    <a:pt x="82" y="27"/>
                  </a:cubicBezTo>
                  <a:cubicBezTo>
                    <a:pt x="86" y="25"/>
                    <a:pt x="85" y="19"/>
                    <a:pt x="82" y="17"/>
                  </a:cubicBezTo>
                  <a:close/>
                  <a:moveTo>
                    <a:pt x="8" y="27"/>
                  </a:moveTo>
                  <a:cubicBezTo>
                    <a:pt x="9" y="26"/>
                    <a:pt x="9" y="24"/>
                    <a:pt x="10" y="23"/>
                  </a:cubicBezTo>
                  <a:cubicBezTo>
                    <a:pt x="9" y="25"/>
                    <a:pt x="8" y="28"/>
                    <a:pt x="8" y="27"/>
                  </a:cubicBezTo>
                  <a:close/>
                  <a:moveTo>
                    <a:pt x="39" y="19"/>
                  </a:moveTo>
                  <a:cubicBezTo>
                    <a:pt x="37" y="21"/>
                    <a:pt x="31" y="27"/>
                    <a:pt x="32" y="21"/>
                  </a:cubicBezTo>
                  <a:cubicBezTo>
                    <a:pt x="32" y="20"/>
                    <a:pt x="32" y="20"/>
                    <a:pt x="33" y="19"/>
                  </a:cubicBezTo>
                  <a:cubicBezTo>
                    <a:pt x="34" y="18"/>
                    <a:pt x="35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6"/>
                    <a:pt x="38" y="17"/>
                    <a:pt x="40" y="16"/>
                  </a:cubicBezTo>
                  <a:cubicBezTo>
                    <a:pt x="39" y="18"/>
                    <a:pt x="39" y="19"/>
                    <a:pt x="39" y="19"/>
                  </a:cubicBezTo>
                  <a:close/>
                  <a:moveTo>
                    <a:pt x="62" y="16"/>
                  </a:moveTo>
                  <a:cubicBezTo>
                    <a:pt x="62" y="14"/>
                    <a:pt x="63" y="14"/>
                    <a:pt x="63" y="15"/>
                  </a:cubicBezTo>
                  <a:cubicBezTo>
                    <a:pt x="63" y="16"/>
                    <a:pt x="62" y="17"/>
                    <a:pt x="61" y="18"/>
                  </a:cubicBezTo>
                  <a:cubicBezTo>
                    <a:pt x="61" y="18"/>
                    <a:pt x="61" y="18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2" y="17"/>
                    <a:pt x="62" y="17"/>
                    <a:pt x="62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36"/>
            <p:cNvSpPr>
              <a:spLocks noEditPoints="1"/>
            </p:cNvSpPr>
            <p:nvPr/>
          </p:nvSpPr>
          <p:spPr bwMode="auto">
            <a:xfrm>
              <a:off x="6551544" y="196231"/>
              <a:ext cx="347319" cy="447044"/>
            </a:xfrm>
            <a:custGeom>
              <a:avLst/>
              <a:gdLst>
                <a:gd name="T0" fmla="*/ 19 w 168"/>
                <a:gd name="T1" fmla="*/ 2 h 214"/>
                <a:gd name="T2" fmla="*/ 8 w 168"/>
                <a:gd name="T3" fmla="*/ 21 h 214"/>
                <a:gd name="T4" fmla="*/ 8 w 168"/>
                <a:gd name="T5" fmla="*/ 34 h 214"/>
                <a:gd name="T6" fmla="*/ 8 w 168"/>
                <a:gd name="T7" fmla="*/ 49 h 214"/>
                <a:gd name="T8" fmla="*/ 8 w 168"/>
                <a:gd name="T9" fmla="*/ 59 h 214"/>
                <a:gd name="T10" fmla="*/ 3 w 168"/>
                <a:gd name="T11" fmla="*/ 70 h 214"/>
                <a:gd name="T12" fmla="*/ 8 w 168"/>
                <a:gd name="T13" fmla="*/ 86 h 214"/>
                <a:gd name="T14" fmla="*/ 8 w 168"/>
                <a:gd name="T15" fmla="*/ 97 h 214"/>
                <a:gd name="T16" fmla="*/ 8 w 168"/>
                <a:gd name="T17" fmla="*/ 109 h 214"/>
                <a:gd name="T18" fmla="*/ 8 w 168"/>
                <a:gd name="T19" fmla="*/ 118 h 214"/>
                <a:gd name="T20" fmla="*/ 4 w 168"/>
                <a:gd name="T21" fmla="*/ 129 h 214"/>
                <a:gd name="T22" fmla="*/ 8 w 168"/>
                <a:gd name="T23" fmla="*/ 145 h 214"/>
                <a:gd name="T24" fmla="*/ 8 w 168"/>
                <a:gd name="T25" fmla="*/ 156 h 214"/>
                <a:gd name="T26" fmla="*/ 8 w 168"/>
                <a:gd name="T27" fmla="*/ 171 h 214"/>
                <a:gd name="T28" fmla="*/ 4 w 168"/>
                <a:gd name="T29" fmla="*/ 184 h 214"/>
                <a:gd name="T30" fmla="*/ 8 w 168"/>
                <a:gd name="T31" fmla="*/ 201 h 214"/>
                <a:gd name="T32" fmla="*/ 123 w 168"/>
                <a:gd name="T33" fmla="*/ 214 h 214"/>
                <a:gd name="T34" fmla="*/ 168 w 168"/>
                <a:gd name="T35" fmla="*/ 59 h 214"/>
                <a:gd name="T36" fmla="*/ 6 w 168"/>
                <a:gd name="T37" fmla="*/ 17 h 214"/>
                <a:gd name="T38" fmla="*/ 6 w 168"/>
                <a:gd name="T39" fmla="*/ 17 h 214"/>
                <a:gd name="T40" fmla="*/ 7 w 168"/>
                <a:gd name="T41" fmla="*/ 26 h 214"/>
                <a:gd name="T42" fmla="*/ 8 w 168"/>
                <a:gd name="T43" fmla="*/ 42 h 214"/>
                <a:gd name="T44" fmla="*/ 6 w 168"/>
                <a:gd name="T45" fmla="*/ 53 h 214"/>
                <a:gd name="T46" fmla="*/ 8 w 168"/>
                <a:gd name="T47" fmla="*/ 62 h 214"/>
                <a:gd name="T48" fmla="*/ 8 w 168"/>
                <a:gd name="T49" fmla="*/ 71 h 214"/>
                <a:gd name="T50" fmla="*/ 5 w 168"/>
                <a:gd name="T51" fmla="*/ 82 h 214"/>
                <a:gd name="T52" fmla="*/ 6 w 168"/>
                <a:gd name="T53" fmla="*/ 83 h 214"/>
                <a:gd name="T54" fmla="*/ 7 w 168"/>
                <a:gd name="T55" fmla="*/ 92 h 214"/>
                <a:gd name="T56" fmla="*/ 7 w 168"/>
                <a:gd name="T57" fmla="*/ 103 h 214"/>
                <a:gd name="T58" fmla="*/ 7 w 168"/>
                <a:gd name="T59" fmla="*/ 103 h 214"/>
                <a:gd name="T60" fmla="*/ 6 w 168"/>
                <a:gd name="T61" fmla="*/ 112 h 214"/>
                <a:gd name="T62" fmla="*/ 7 w 168"/>
                <a:gd name="T63" fmla="*/ 121 h 214"/>
                <a:gd name="T64" fmla="*/ 6 w 168"/>
                <a:gd name="T65" fmla="*/ 130 h 214"/>
                <a:gd name="T66" fmla="*/ 7 w 168"/>
                <a:gd name="T67" fmla="*/ 140 h 214"/>
                <a:gd name="T68" fmla="*/ 6 w 168"/>
                <a:gd name="T69" fmla="*/ 152 h 214"/>
                <a:gd name="T70" fmla="*/ 8 w 168"/>
                <a:gd name="T71" fmla="*/ 151 h 214"/>
                <a:gd name="T72" fmla="*/ 8 w 168"/>
                <a:gd name="T73" fmla="*/ 161 h 214"/>
                <a:gd name="T74" fmla="*/ 6 w 168"/>
                <a:gd name="T75" fmla="*/ 175 h 214"/>
                <a:gd name="T76" fmla="*/ 8 w 168"/>
                <a:gd name="T77" fmla="*/ 176 h 214"/>
                <a:gd name="T78" fmla="*/ 7 w 168"/>
                <a:gd name="T79" fmla="*/ 185 h 214"/>
                <a:gd name="T80" fmla="*/ 7 w 168"/>
                <a:gd name="T81" fmla="*/ 196 h 214"/>
                <a:gd name="T82" fmla="*/ 7 w 168"/>
                <a:gd name="T83" fmla="*/ 196 h 214"/>
                <a:gd name="T84" fmla="*/ 11 w 168"/>
                <a:gd name="T85" fmla="*/ 203 h 214"/>
                <a:gd name="T86" fmla="*/ 14 w 168"/>
                <a:gd name="T87" fmla="*/ 194 h 214"/>
                <a:gd name="T88" fmla="*/ 14 w 168"/>
                <a:gd name="T89" fmla="*/ 183 h 214"/>
                <a:gd name="T90" fmla="*/ 13 w 168"/>
                <a:gd name="T91" fmla="*/ 172 h 214"/>
                <a:gd name="T92" fmla="*/ 14 w 168"/>
                <a:gd name="T93" fmla="*/ 160 h 214"/>
                <a:gd name="T94" fmla="*/ 15 w 168"/>
                <a:gd name="T95" fmla="*/ 151 h 214"/>
                <a:gd name="T96" fmla="*/ 14 w 168"/>
                <a:gd name="T97" fmla="*/ 140 h 214"/>
                <a:gd name="T98" fmla="*/ 14 w 168"/>
                <a:gd name="T99" fmla="*/ 130 h 214"/>
                <a:gd name="T100" fmla="*/ 14 w 168"/>
                <a:gd name="T101" fmla="*/ 120 h 214"/>
                <a:gd name="T102" fmla="*/ 13 w 168"/>
                <a:gd name="T103" fmla="*/ 110 h 214"/>
                <a:gd name="T104" fmla="*/ 13 w 168"/>
                <a:gd name="T105" fmla="*/ 100 h 214"/>
                <a:gd name="T106" fmla="*/ 13 w 168"/>
                <a:gd name="T107" fmla="*/ 90 h 214"/>
                <a:gd name="T108" fmla="*/ 13 w 168"/>
                <a:gd name="T109" fmla="*/ 81 h 214"/>
                <a:gd name="T110" fmla="*/ 14 w 168"/>
                <a:gd name="T111" fmla="*/ 70 h 214"/>
                <a:gd name="T112" fmla="*/ 14 w 168"/>
                <a:gd name="T113" fmla="*/ 61 h 214"/>
                <a:gd name="T114" fmla="*/ 14 w 168"/>
                <a:gd name="T115" fmla="*/ 50 h 214"/>
                <a:gd name="T116" fmla="*/ 14 w 168"/>
                <a:gd name="T117" fmla="*/ 37 h 214"/>
                <a:gd name="T118" fmla="*/ 14 w 168"/>
                <a:gd name="T119" fmla="*/ 23 h 214"/>
                <a:gd name="T120" fmla="*/ 13 w 168"/>
                <a:gd name="T121" fmla="*/ 14 h 214"/>
                <a:gd name="T122" fmla="*/ 24 w 168"/>
                <a:gd name="T123" fmla="*/ 5 h 214"/>
                <a:gd name="T124" fmla="*/ 165 w 168"/>
                <a:gd name="T125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" h="214">
                  <a:moveTo>
                    <a:pt x="145" y="2"/>
                  </a:moveTo>
                  <a:cubicBezTo>
                    <a:pt x="132" y="2"/>
                    <a:pt x="119" y="2"/>
                    <a:pt x="105" y="2"/>
                  </a:cubicBezTo>
                  <a:cubicBezTo>
                    <a:pt x="78" y="2"/>
                    <a:pt x="51" y="2"/>
                    <a:pt x="24" y="2"/>
                  </a:cubicBezTo>
                  <a:cubicBezTo>
                    <a:pt x="22" y="2"/>
                    <a:pt x="21" y="2"/>
                    <a:pt x="19" y="2"/>
                  </a:cubicBezTo>
                  <a:cubicBezTo>
                    <a:pt x="13" y="2"/>
                    <a:pt x="9" y="6"/>
                    <a:pt x="8" y="11"/>
                  </a:cubicBezTo>
                  <a:cubicBezTo>
                    <a:pt x="7" y="12"/>
                    <a:pt x="5" y="12"/>
                    <a:pt x="5" y="13"/>
                  </a:cubicBezTo>
                  <a:cubicBezTo>
                    <a:pt x="3" y="14"/>
                    <a:pt x="3" y="16"/>
                    <a:pt x="3" y="18"/>
                  </a:cubicBezTo>
                  <a:cubicBezTo>
                    <a:pt x="4" y="19"/>
                    <a:pt x="6" y="20"/>
                    <a:pt x="8" y="21"/>
                  </a:cubicBezTo>
                  <a:cubicBezTo>
                    <a:pt x="8" y="21"/>
                    <a:pt x="8" y="22"/>
                    <a:pt x="8" y="23"/>
                  </a:cubicBezTo>
                  <a:cubicBezTo>
                    <a:pt x="6" y="23"/>
                    <a:pt x="5" y="23"/>
                    <a:pt x="4" y="24"/>
                  </a:cubicBezTo>
                  <a:cubicBezTo>
                    <a:pt x="2" y="26"/>
                    <a:pt x="2" y="28"/>
                    <a:pt x="3" y="30"/>
                  </a:cubicBezTo>
                  <a:cubicBezTo>
                    <a:pt x="4" y="32"/>
                    <a:pt x="6" y="33"/>
                    <a:pt x="8" y="34"/>
                  </a:cubicBezTo>
                  <a:cubicBezTo>
                    <a:pt x="8" y="34"/>
                    <a:pt x="8" y="35"/>
                    <a:pt x="8" y="35"/>
                  </a:cubicBezTo>
                  <a:cubicBezTo>
                    <a:pt x="6" y="35"/>
                    <a:pt x="4" y="36"/>
                    <a:pt x="3" y="38"/>
                  </a:cubicBezTo>
                  <a:cubicBezTo>
                    <a:pt x="1" y="41"/>
                    <a:pt x="5" y="44"/>
                    <a:pt x="8" y="45"/>
                  </a:cubicBezTo>
                  <a:cubicBezTo>
                    <a:pt x="8" y="46"/>
                    <a:pt x="8" y="47"/>
                    <a:pt x="8" y="49"/>
                  </a:cubicBezTo>
                  <a:cubicBezTo>
                    <a:pt x="6" y="49"/>
                    <a:pt x="5" y="50"/>
                    <a:pt x="4" y="51"/>
                  </a:cubicBezTo>
                  <a:cubicBezTo>
                    <a:pt x="3" y="53"/>
                    <a:pt x="2" y="54"/>
                    <a:pt x="3" y="56"/>
                  </a:cubicBezTo>
                  <a:cubicBezTo>
                    <a:pt x="4" y="57"/>
                    <a:pt x="6" y="58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59"/>
                    <a:pt x="6" y="59"/>
                    <a:pt x="5" y="60"/>
                  </a:cubicBezTo>
                  <a:cubicBezTo>
                    <a:pt x="2" y="63"/>
                    <a:pt x="4" y="66"/>
                    <a:pt x="8" y="67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6" y="68"/>
                    <a:pt x="5" y="69"/>
                    <a:pt x="3" y="70"/>
                  </a:cubicBezTo>
                  <a:cubicBezTo>
                    <a:pt x="1" y="73"/>
                    <a:pt x="4" y="77"/>
                    <a:pt x="8" y="77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6" y="78"/>
                    <a:pt x="4" y="79"/>
                    <a:pt x="3" y="80"/>
                  </a:cubicBezTo>
                  <a:cubicBezTo>
                    <a:pt x="0" y="83"/>
                    <a:pt x="5" y="86"/>
                    <a:pt x="8" y="86"/>
                  </a:cubicBezTo>
                  <a:cubicBezTo>
                    <a:pt x="8" y="87"/>
                    <a:pt x="8" y="88"/>
                    <a:pt x="8" y="89"/>
                  </a:cubicBezTo>
                  <a:cubicBezTo>
                    <a:pt x="7" y="89"/>
                    <a:pt x="7" y="89"/>
                    <a:pt x="6" y="89"/>
                  </a:cubicBezTo>
                  <a:cubicBezTo>
                    <a:pt x="5" y="90"/>
                    <a:pt x="3" y="91"/>
                    <a:pt x="3" y="92"/>
                  </a:cubicBezTo>
                  <a:cubicBezTo>
                    <a:pt x="2" y="95"/>
                    <a:pt x="5" y="97"/>
                    <a:pt x="8" y="97"/>
                  </a:cubicBezTo>
                  <a:cubicBezTo>
                    <a:pt x="8" y="97"/>
                    <a:pt x="8" y="98"/>
                    <a:pt x="8" y="99"/>
                  </a:cubicBezTo>
                  <a:cubicBezTo>
                    <a:pt x="6" y="99"/>
                    <a:pt x="4" y="99"/>
                    <a:pt x="3" y="101"/>
                  </a:cubicBezTo>
                  <a:cubicBezTo>
                    <a:pt x="1" y="104"/>
                    <a:pt x="5" y="106"/>
                    <a:pt x="8" y="107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5" y="110"/>
                    <a:pt x="4" y="110"/>
                    <a:pt x="3" y="112"/>
                  </a:cubicBezTo>
                  <a:cubicBezTo>
                    <a:pt x="3" y="115"/>
                    <a:pt x="5" y="116"/>
                    <a:pt x="8" y="117"/>
                  </a:cubicBezTo>
                  <a:cubicBezTo>
                    <a:pt x="8" y="117"/>
                    <a:pt x="8" y="117"/>
                    <a:pt x="8" y="118"/>
                  </a:cubicBezTo>
                  <a:cubicBezTo>
                    <a:pt x="6" y="118"/>
                    <a:pt x="5" y="118"/>
                    <a:pt x="4" y="119"/>
                  </a:cubicBezTo>
                  <a:cubicBezTo>
                    <a:pt x="2" y="122"/>
                    <a:pt x="5" y="125"/>
                    <a:pt x="8" y="126"/>
                  </a:cubicBezTo>
                  <a:cubicBezTo>
                    <a:pt x="8" y="127"/>
                    <a:pt x="8" y="127"/>
                    <a:pt x="8" y="128"/>
                  </a:cubicBezTo>
                  <a:cubicBezTo>
                    <a:pt x="6" y="127"/>
                    <a:pt x="5" y="128"/>
                    <a:pt x="4" y="129"/>
                  </a:cubicBezTo>
                  <a:cubicBezTo>
                    <a:pt x="0" y="131"/>
                    <a:pt x="5" y="135"/>
                    <a:pt x="8" y="136"/>
                  </a:cubicBezTo>
                  <a:cubicBezTo>
                    <a:pt x="8" y="136"/>
                    <a:pt x="8" y="137"/>
                    <a:pt x="8" y="137"/>
                  </a:cubicBezTo>
                  <a:cubicBezTo>
                    <a:pt x="6" y="137"/>
                    <a:pt x="5" y="138"/>
                    <a:pt x="3" y="139"/>
                  </a:cubicBezTo>
                  <a:cubicBezTo>
                    <a:pt x="1" y="142"/>
                    <a:pt x="5" y="145"/>
                    <a:pt x="8" y="145"/>
                  </a:cubicBezTo>
                  <a:cubicBezTo>
                    <a:pt x="8" y="146"/>
                    <a:pt x="8" y="147"/>
                    <a:pt x="8" y="148"/>
                  </a:cubicBezTo>
                  <a:cubicBezTo>
                    <a:pt x="7" y="148"/>
                    <a:pt x="6" y="148"/>
                    <a:pt x="5" y="149"/>
                  </a:cubicBezTo>
                  <a:cubicBezTo>
                    <a:pt x="4" y="150"/>
                    <a:pt x="3" y="151"/>
                    <a:pt x="3" y="153"/>
                  </a:cubicBezTo>
                  <a:cubicBezTo>
                    <a:pt x="4" y="155"/>
                    <a:pt x="6" y="156"/>
                    <a:pt x="8" y="156"/>
                  </a:cubicBezTo>
                  <a:cubicBezTo>
                    <a:pt x="8" y="157"/>
                    <a:pt x="8" y="158"/>
                    <a:pt x="8" y="158"/>
                  </a:cubicBezTo>
                  <a:cubicBezTo>
                    <a:pt x="6" y="158"/>
                    <a:pt x="4" y="159"/>
                    <a:pt x="3" y="161"/>
                  </a:cubicBezTo>
                  <a:cubicBezTo>
                    <a:pt x="1" y="165"/>
                    <a:pt x="5" y="167"/>
                    <a:pt x="8" y="168"/>
                  </a:cubicBezTo>
                  <a:cubicBezTo>
                    <a:pt x="8" y="169"/>
                    <a:pt x="8" y="170"/>
                    <a:pt x="8" y="171"/>
                  </a:cubicBezTo>
                  <a:cubicBezTo>
                    <a:pt x="6" y="171"/>
                    <a:pt x="4" y="172"/>
                    <a:pt x="3" y="173"/>
                  </a:cubicBezTo>
                  <a:cubicBezTo>
                    <a:pt x="1" y="176"/>
                    <a:pt x="5" y="178"/>
                    <a:pt x="8" y="179"/>
                  </a:cubicBezTo>
                  <a:cubicBezTo>
                    <a:pt x="8" y="180"/>
                    <a:pt x="8" y="181"/>
                    <a:pt x="8" y="182"/>
                  </a:cubicBezTo>
                  <a:cubicBezTo>
                    <a:pt x="6" y="182"/>
                    <a:pt x="5" y="183"/>
                    <a:pt x="4" y="184"/>
                  </a:cubicBezTo>
                  <a:cubicBezTo>
                    <a:pt x="3" y="186"/>
                    <a:pt x="6" y="189"/>
                    <a:pt x="8" y="190"/>
                  </a:cubicBezTo>
                  <a:cubicBezTo>
                    <a:pt x="8" y="191"/>
                    <a:pt x="8" y="192"/>
                    <a:pt x="8" y="193"/>
                  </a:cubicBezTo>
                  <a:cubicBezTo>
                    <a:pt x="7" y="193"/>
                    <a:pt x="6" y="193"/>
                    <a:pt x="5" y="194"/>
                  </a:cubicBezTo>
                  <a:cubicBezTo>
                    <a:pt x="2" y="197"/>
                    <a:pt x="5" y="200"/>
                    <a:pt x="8" y="201"/>
                  </a:cubicBezTo>
                  <a:cubicBezTo>
                    <a:pt x="8" y="206"/>
                    <a:pt x="9" y="210"/>
                    <a:pt x="14" y="213"/>
                  </a:cubicBezTo>
                  <a:cubicBezTo>
                    <a:pt x="17" y="214"/>
                    <a:pt x="20" y="214"/>
                    <a:pt x="22" y="214"/>
                  </a:cubicBezTo>
                  <a:cubicBezTo>
                    <a:pt x="26" y="214"/>
                    <a:pt x="31" y="214"/>
                    <a:pt x="35" y="214"/>
                  </a:cubicBezTo>
                  <a:cubicBezTo>
                    <a:pt x="64" y="214"/>
                    <a:pt x="94" y="214"/>
                    <a:pt x="123" y="214"/>
                  </a:cubicBezTo>
                  <a:cubicBezTo>
                    <a:pt x="133" y="214"/>
                    <a:pt x="142" y="214"/>
                    <a:pt x="151" y="214"/>
                  </a:cubicBezTo>
                  <a:cubicBezTo>
                    <a:pt x="159" y="214"/>
                    <a:pt x="167" y="212"/>
                    <a:pt x="167" y="203"/>
                  </a:cubicBezTo>
                  <a:cubicBezTo>
                    <a:pt x="167" y="203"/>
                    <a:pt x="168" y="203"/>
                    <a:pt x="168" y="203"/>
                  </a:cubicBezTo>
                  <a:cubicBezTo>
                    <a:pt x="168" y="155"/>
                    <a:pt x="168" y="107"/>
                    <a:pt x="168" y="59"/>
                  </a:cubicBezTo>
                  <a:cubicBezTo>
                    <a:pt x="168" y="47"/>
                    <a:pt x="168" y="36"/>
                    <a:pt x="168" y="24"/>
                  </a:cubicBezTo>
                  <a:cubicBezTo>
                    <a:pt x="168" y="19"/>
                    <a:pt x="168" y="12"/>
                    <a:pt x="166" y="7"/>
                  </a:cubicBezTo>
                  <a:cubicBezTo>
                    <a:pt x="162" y="0"/>
                    <a:pt x="151" y="2"/>
                    <a:pt x="145" y="2"/>
                  </a:cubicBezTo>
                  <a:close/>
                  <a:moveTo>
                    <a:pt x="6" y="17"/>
                  </a:moveTo>
                  <a:cubicBezTo>
                    <a:pt x="6" y="16"/>
                    <a:pt x="6" y="16"/>
                    <a:pt x="7" y="15"/>
                  </a:cubicBezTo>
                  <a:cubicBezTo>
                    <a:pt x="7" y="15"/>
                    <a:pt x="7" y="15"/>
                    <a:pt x="8" y="14"/>
                  </a:cubicBezTo>
                  <a:cubicBezTo>
                    <a:pt x="8" y="16"/>
                    <a:pt x="8" y="17"/>
                    <a:pt x="8" y="18"/>
                  </a:cubicBezTo>
                  <a:cubicBezTo>
                    <a:pt x="7" y="18"/>
                    <a:pt x="6" y="17"/>
                    <a:pt x="6" y="17"/>
                  </a:cubicBezTo>
                  <a:close/>
                  <a:moveTo>
                    <a:pt x="7" y="26"/>
                  </a:moveTo>
                  <a:cubicBezTo>
                    <a:pt x="7" y="26"/>
                    <a:pt x="7" y="26"/>
                    <a:pt x="8" y="26"/>
                  </a:cubicBezTo>
                  <a:cubicBezTo>
                    <a:pt x="8" y="27"/>
                    <a:pt x="8" y="29"/>
                    <a:pt x="8" y="31"/>
                  </a:cubicBezTo>
                  <a:cubicBezTo>
                    <a:pt x="6" y="30"/>
                    <a:pt x="4" y="27"/>
                    <a:pt x="7" y="26"/>
                  </a:cubicBezTo>
                  <a:close/>
                  <a:moveTo>
                    <a:pt x="6" y="41"/>
                  </a:moveTo>
                  <a:cubicBezTo>
                    <a:pt x="5" y="40"/>
                    <a:pt x="5" y="40"/>
                    <a:pt x="6" y="39"/>
                  </a:cubicBezTo>
                  <a:cubicBezTo>
                    <a:pt x="6" y="38"/>
                    <a:pt x="7" y="38"/>
                    <a:pt x="8" y="38"/>
                  </a:cubicBezTo>
                  <a:cubicBezTo>
                    <a:pt x="8" y="39"/>
                    <a:pt x="8" y="40"/>
                    <a:pt x="8" y="42"/>
                  </a:cubicBezTo>
                  <a:cubicBezTo>
                    <a:pt x="7" y="41"/>
                    <a:pt x="7" y="41"/>
                    <a:pt x="6" y="41"/>
                  </a:cubicBezTo>
                  <a:close/>
                  <a:moveTo>
                    <a:pt x="6" y="54"/>
                  </a:moveTo>
                  <a:cubicBezTo>
                    <a:pt x="5" y="54"/>
                    <a:pt x="5" y="54"/>
                    <a:pt x="5" y="54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2"/>
                    <a:pt x="7" y="52"/>
                    <a:pt x="8" y="52"/>
                  </a:cubicBezTo>
                  <a:cubicBezTo>
                    <a:pt x="8" y="53"/>
                    <a:pt x="8" y="54"/>
                    <a:pt x="8" y="56"/>
                  </a:cubicBezTo>
                  <a:cubicBezTo>
                    <a:pt x="7" y="55"/>
                    <a:pt x="6" y="55"/>
                    <a:pt x="6" y="54"/>
                  </a:cubicBezTo>
                  <a:close/>
                  <a:moveTo>
                    <a:pt x="8" y="62"/>
                  </a:moveTo>
                  <a:cubicBezTo>
                    <a:pt x="8" y="63"/>
                    <a:pt x="8" y="63"/>
                    <a:pt x="8" y="64"/>
                  </a:cubicBezTo>
                  <a:cubicBezTo>
                    <a:pt x="7" y="64"/>
                    <a:pt x="6" y="62"/>
                    <a:pt x="8" y="62"/>
                  </a:cubicBezTo>
                  <a:close/>
                  <a:moveTo>
                    <a:pt x="6" y="71"/>
                  </a:moveTo>
                  <a:cubicBezTo>
                    <a:pt x="7" y="71"/>
                    <a:pt x="7" y="71"/>
                    <a:pt x="8" y="71"/>
                  </a:cubicBezTo>
                  <a:cubicBezTo>
                    <a:pt x="8" y="72"/>
                    <a:pt x="8" y="73"/>
                    <a:pt x="8" y="74"/>
                  </a:cubicBezTo>
                  <a:cubicBezTo>
                    <a:pt x="6" y="74"/>
                    <a:pt x="4" y="73"/>
                    <a:pt x="6" y="71"/>
                  </a:cubicBezTo>
                  <a:close/>
                  <a:moveTo>
                    <a:pt x="6" y="83"/>
                  </a:moveTo>
                  <a:cubicBezTo>
                    <a:pt x="6" y="83"/>
                    <a:pt x="5" y="82"/>
                    <a:pt x="5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6" y="81"/>
                    <a:pt x="7" y="81"/>
                    <a:pt x="8" y="81"/>
                  </a:cubicBezTo>
                  <a:cubicBezTo>
                    <a:pt x="8" y="82"/>
                    <a:pt x="8" y="83"/>
                    <a:pt x="8" y="83"/>
                  </a:cubicBezTo>
                  <a:cubicBezTo>
                    <a:pt x="7" y="83"/>
                    <a:pt x="7" y="83"/>
                    <a:pt x="6" y="83"/>
                  </a:cubicBezTo>
                  <a:close/>
                  <a:moveTo>
                    <a:pt x="7" y="94"/>
                  </a:moveTo>
                  <a:cubicBezTo>
                    <a:pt x="6" y="93"/>
                    <a:pt x="6" y="93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6" y="92"/>
                    <a:pt x="7" y="92"/>
                    <a:pt x="7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8" y="93"/>
                    <a:pt x="8" y="94"/>
                  </a:cubicBezTo>
                  <a:cubicBezTo>
                    <a:pt x="7" y="94"/>
                    <a:pt x="7" y="94"/>
                    <a:pt x="7" y="94"/>
                  </a:cubicBezTo>
                  <a:close/>
                  <a:moveTo>
                    <a:pt x="7" y="103"/>
                  </a:moveTo>
                  <a:cubicBezTo>
                    <a:pt x="5" y="102"/>
                    <a:pt x="6" y="102"/>
                    <a:pt x="7" y="102"/>
                  </a:cubicBezTo>
                  <a:cubicBezTo>
                    <a:pt x="7" y="102"/>
                    <a:pt x="7" y="102"/>
                    <a:pt x="8" y="102"/>
                  </a:cubicBezTo>
                  <a:cubicBezTo>
                    <a:pt x="8" y="102"/>
                    <a:pt x="8" y="103"/>
                    <a:pt x="8" y="104"/>
                  </a:cubicBezTo>
                  <a:cubicBezTo>
                    <a:pt x="7" y="103"/>
                    <a:pt x="7" y="103"/>
                    <a:pt x="7" y="103"/>
                  </a:cubicBezTo>
                  <a:close/>
                  <a:moveTo>
                    <a:pt x="6" y="112"/>
                  </a:moveTo>
                  <a:cubicBezTo>
                    <a:pt x="6" y="112"/>
                    <a:pt x="7" y="112"/>
                    <a:pt x="8" y="112"/>
                  </a:cubicBezTo>
                  <a:cubicBezTo>
                    <a:pt x="8" y="113"/>
                    <a:pt x="8" y="113"/>
                    <a:pt x="8" y="114"/>
                  </a:cubicBezTo>
                  <a:cubicBezTo>
                    <a:pt x="7" y="114"/>
                    <a:pt x="6" y="113"/>
                    <a:pt x="6" y="112"/>
                  </a:cubicBezTo>
                  <a:close/>
                  <a:moveTo>
                    <a:pt x="7" y="121"/>
                  </a:moveTo>
                  <a:cubicBezTo>
                    <a:pt x="7" y="121"/>
                    <a:pt x="7" y="121"/>
                    <a:pt x="8" y="121"/>
                  </a:cubicBezTo>
                  <a:cubicBezTo>
                    <a:pt x="8" y="121"/>
                    <a:pt x="8" y="122"/>
                    <a:pt x="8" y="123"/>
                  </a:cubicBezTo>
                  <a:cubicBezTo>
                    <a:pt x="7" y="122"/>
                    <a:pt x="6" y="121"/>
                    <a:pt x="7" y="121"/>
                  </a:cubicBezTo>
                  <a:close/>
                  <a:moveTo>
                    <a:pt x="6" y="130"/>
                  </a:moveTo>
                  <a:cubicBezTo>
                    <a:pt x="7" y="130"/>
                    <a:pt x="7" y="130"/>
                    <a:pt x="8" y="130"/>
                  </a:cubicBezTo>
                  <a:cubicBezTo>
                    <a:pt x="8" y="131"/>
                    <a:pt x="8" y="132"/>
                    <a:pt x="8" y="133"/>
                  </a:cubicBezTo>
                  <a:cubicBezTo>
                    <a:pt x="6" y="132"/>
                    <a:pt x="5" y="131"/>
                    <a:pt x="6" y="130"/>
                  </a:cubicBezTo>
                  <a:close/>
                  <a:moveTo>
                    <a:pt x="7" y="140"/>
                  </a:moveTo>
                  <a:cubicBezTo>
                    <a:pt x="7" y="140"/>
                    <a:pt x="7" y="140"/>
                    <a:pt x="8" y="140"/>
                  </a:cubicBezTo>
                  <a:cubicBezTo>
                    <a:pt x="8" y="141"/>
                    <a:pt x="8" y="142"/>
                    <a:pt x="8" y="142"/>
                  </a:cubicBezTo>
                  <a:cubicBezTo>
                    <a:pt x="6" y="142"/>
                    <a:pt x="4" y="141"/>
                    <a:pt x="7" y="140"/>
                  </a:cubicBezTo>
                  <a:close/>
                  <a:moveTo>
                    <a:pt x="7" y="153"/>
                  </a:moveTo>
                  <a:cubicBezTo>
                    <a:pt x="7" y="153"/>
                    <a:pt x="7" y="153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7" y="152"/>
                    <a:pt x="7" y="151"/>
                  </a:cubicBezTo>
                  <a:cubicBezTo>
                    <a:pt x="7" y="151"/>
                    <a:pt x="7" y="151"/>
                    <a:pt x="8" y="151"/>
                  </a:cubicBezTo>
                  <a:cubicBezTo>
                    <a:pt x="8" y="152"/>
                    <a:pt x="8" y="153"/>
                    <a:pt x="8" y="153"/>
                  </a:cubicBezTo>
                  <a:cubicBezTo>
                    <a:pt x="7" y="153"/>
                    <a:pt x="7" y="153"/>
                    <a:pt x="7" y="153"/>
                  </a:cubicBezTo>
                  <a:close/>
                  <a:moveTo>
                    <a:pt x="6" y="162"/>
                  </a:moveTo>
                  <a:cubicBezTo>
                    <a:pt x="6" y="161"/>
                    <a:pt x="7" y="161"/>
                    <a:pt x="8" y="161"/>
                  </a:cubicBezTo>
                  <a:cubicBezTo>
                    <a:pt x="8" y="162"/>
                    <a:pt x="8" y="163"/>
                    <a:pt x="8" y="165"/>
                  </a:cubicBezTo>
                  <a:cubicBezTo>
                    <a:pt x="6" y="164"/>
                    <a:pt x="5" y="163"/>
                    <a:pt x="6" y="162"/>
                  </a:cubicBezTo>
                  <a:close/>
                  <a:moveTo>
                    <a:pt x="7" y="175"/>
                  </a:moveTo>
                  <a:cubicBezTo>
                    <a:pt x="6" y="175"/>
                    <a:pt x="6" y="175"/>
                    <a:pt x="6" y="175"/>
                  </a:cubicBezTo>
                  <a:cubicBezTo>
                    <a:pt x="6" y="175"/>
                    <a:pt x="6" y="175"/>
                    <a:pt x="6" y="175"/>
                  </a:cubicBezTo>
                  <a:cubicBezTo>
                    <a:pt x="6" y="174"/>
                    <a:pt x="6" y="174"/>
                    <a:pt x="6" y="174"/>
                  </a:cubicBezTo>
                  <a:cubicBezTo>
                    <a:pt x="7" y="174"/>
                    <a:pt x="7" y="174"/>
                    <a:pt x="8" y="174"/>
                  </a:cubicBezTo>
                  <a:cubicBezTo>
                    <a:pt x="8" y="174"/>
                    <a:pt x="8" y="175"/>
                    <a:pt x="8" y="176"/>
                  </a:cubicBezTo>
                  <a:cubicBezTo>
                    <a:pt x="7" y="176"/>
                    <a:pt x="7" y="176"/>
                    <a:pt x="7" y="175"/>
                  </a:cubicBezTo>
                  <a:close/>
                  <a:moveTo>
                    <a:pt x="7" y="186"/>
                  </a:moveTo>
                  <a:cubicBezTo>
                    <a:pt x="7" y="186"/>
                    <a:pt x="7" y="186"/>
                    <a:pt x="7" y="186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7" y="185"/>
                    <a:pt x="8" y="185"/>
                  </a:cubicBezTo>
                  <a:cubicBezTo>
                    <a:pt x="8" y="186"/>
                    <a:pt x="8" y="186"/>
                    <a:pt x="8" y="187"/>
                  </a:cubicBezTo>
                  <a:cubicBezTo>
                    <a:pt x="8" y="187"/>
                    <a:pt x="7" y="186"/>
                    <a:pt x="7" y="186"/>
                  </a:cubicBezTo>
                  <a:close/>
                  <a:moveTo>
                    <a:pt x="7" y="196"/>
                  </a:moveTo>
                  <a:cubicBezTo>
                    <a:pt x="7" y="195"/>
                    <a:pt x="8" y="195"/>
                    <a:pt x="8" y="195"/>
                  </a:cubicBezTo>
                  <a:cubicBezTo>
                    <a:pt x="8" y="196"/>
                    <a:pt x="8" y="197"/>
                    <a:pt x="8" y="198"/>
                  </a:cubicBezTo>
                  <a:cubicBezTo>
                    <a:pt x="7" y="197"/>
                    <a:pt x="7" y="197"/>
                    <a:pt x="7" y="197"/>
                  </a:cubicBezTo>
                  <a:cubicBezTo>
                    <a:pt x="6" y="196"/>
                    <a:pt x="7" y="196"/>
                    <a:pt x="7" y="196"/>
                  </a:cubicBezTo>
                  <a:close/>
                  <a:moveTo>
                    <a:pt x="141" y="211"/>
                  </a:moveTo>
                  <a:cubicBezTo>
                    <a:pt x="127" y="211"/>
                    <a:pt x="114" y="211"/>
                    <a:pt x="100" y="211"/>
                  </a:cubicBezTo>
                  <a:cubicBezTo>
                    <a:pt x="74" y="211"/>
                    <a:pt x="48" y="211"/>
                    <a:pt x="22" y="211"/>
                  </a:cubicBezTo>
                  <a:cubicBezTo>
                    <a:pt x="17" y="211"/>
                    <a:pt x="11" y="209"/>
                    <a:pt x="11" y="203"/>
                  </a:cubicBezTo>
                  <a:cubicBezTo>
                    <a:pt x="11" y="201"/>
                    <a:pt x="11" y="200"/>
                    <a:pt x="11" y="199"/>
                  </a:cubicBezTo>
                  <a:cubicBezTo>
                    <a:pt x="11" y="198"/>
                    <a:pt x="11" y="197"/>
                    <a:pt x="11" y="196"/>
                  </a:cubicBezTo>
                  <a:cubicBezTo>
                    <a:pt x="11" y="196"/>
                    <a:pt x="12" y="196"/>
                    <a:pt x="12" y="197"/>
                  </a:cubicBezTo>
                  <a:cubicBezTo>
                    <a:pt x="14" y="198"/>
                    <a:pt x="15" y="195"/>
                    <a:pt x="14" y="194"/>
                  </a:cubicBezTo>
                  <a:cubicBezTo>
                    <a:pt x="13" y="194"/>
                    <a:pt x="12" y="193"/>
                    <a:pt x="11" y="193"/>
                  </a:cubicBezTo>
                  <a:cubicBezTo>
                    <a:pt x="11" y="190"/>
                    <a:pt x="11" y="188"/>
                    <a:pt x="11" y="185"/>
                  </a:cubicBezTo>
                  <a:cubicBezTo>
                    <a:pt x="12" y="186"/>
                    <a:pt x="12" y="186"/>
                    <a:pt x="13" y="186"/>
                  </a:cubicBezTo>
                  <a:cubicBezTo>
                    <a:pt x="15" y="187"/>
                    <a:pt x="16" y="184"/>
                    <a:pt x="14" y="183"/>
                  </a:cubicBezTo>
                  <a:cubicBezTo>
                    <a:pt x="13" y="183"/>
                    <a:pt x="12" y="183"/>
                    <a:pt x="11" y="182"/>
                  </a:cubicBezTo>
                  <a:cubicBezTo>
                    <a:pt x="11" y="180"/>
                    <a:pt x="11" y="177"/>
                    <a:pt x="11" y="174"/>
                  </a:cubicBezTo>
                  <a:cubicBezTo>
                    <a:pt x="11" y="175"/>
                    <a:pt x="12" y="175"/>
                    <a:pt x="13" y="175"/>
                  </a:cubicBezTo>
                  <a:cubicBezTo>
                    <a:pt x="14" y="176"/>
                    <a:pt x="15" y="173"/>
                    <a:pt x="13" y="172"/>
                  </a:cubicBezTo>
                  <a:cubicBezTo>
                    <a:pt x="13" y="172"/>
                    <a:pt x="12" y="172"/>
                    <a:pt x="11" y="171"/>
                  </a:cubicBezTo>
                  <a:cubicBezTo>
                    <a:pt x="11" y="168"/>
                    <a:pt x="11" y="165"/>
                    <a:pt x="11" y="162"/>
                  </a:cubicBezTo>
                  <a:cubicBezTo>
                    <a:pt x="12" y="162"/>
                    <a:pt x="13" y="163"/>
                    <a:pt x="13" y="163"/>
                  </a:cubicBezTo>
                  <a:cubicBezTo>
                    <a:pt x="15" y="164"/>
                    <a:pt x="16" y="161"/>
                    <a:pt x="14" y="160"/>
                  </a:cubicBezTo>
                  <a:cubicBezTo>
                    <a:pt x="13" y="160"/>
                    <a:pt x="12" y="159"/>
                    <a:pt x="11" y="159"/>
                  </a:cubicBezTo>
                  <a:cubicBezTo>
                    <a:pt x="11" y="156"/>
                    <a:pt x="11" y="154"/>
                    <a:pt x="11" y="151"/>
                  </a:cubicBezTo>
                  <a:cubicBezTo>
                    <a:pt x="11" y="151"/>
                    <a:pt x="12" y="152"/>
                    <a:pt x="12" y="152"/>
                  </a:cubicBezTo>
                  <a:cubicBezTo>
                    <a:pt x="14" y="154"/>
                    <a:pt x="16" y="152"/>
                    <a:pt x="15" y="151"/>
                  </a:cubicBezTo>
                  <a:cubicBezTo>
                    <a:pt x="14" y="149"/>
                    <a:pt x="12" y="148"/>
                    <a:pt x="11" y="148"/>
                  </a:cubicBezTo>
                  <a:cubicBezTo>
                    <a:pt x="11" y="146"/>
                    <a:pt x="11" y="143"/>
                    <a:pt x="11" y="141"/>
                  </a:cubicBezTo>
                  <a:cubicBezTo>
                    <a:pt x="11" y="141"/>
                    <a:pt x="12" y="142"/>
                    <a:pt x="13" y="142"/>
                  </a:cubicBezTo>
                  <a:cubicBezTo>
                    <a:pt x="14" y="143"/>
                    <a:pt x="16" y="141"/>
                    <a:pt x="14" y="140"/>
                  </a:cubicBezTo>
                  <a:cubicBezTo>
                    <a:pt x="13" y="139"/>
                    <a:pt x="12" y="138"/>
                    <a:pt x="11" y="138"/>
                  </a:cubicBezTo>
                  <a:cubicBezTo>
                    <a:pt x="11" y="136"/>
                    <a:pt x="11" y="133"/>
                    <a:pt x="11" y="131"/>
                  </a:cubicBezTo>
                  <a:cubicBezTo>
                    <a:pt x="11" y="132"/>
                    <a:pt x="12" y="132"/>
                    <a:pt x="12" y="132"/>
                  </a:cubicBezTo>
                  <a:cubicBezTo>
                    <a:pt x="14" y="133"/>
                    <a:pt x="15" y="131"/>
                    <a:pt x="14" y="130"/>
                  </a:cubicBezTo>
                  <a:cubicBezTo>
                    <a:pt x="13" y="129"/>
                    <a:pt x="12" y="129"/>
                    <a:pt x="11" y="128"/>
                  </a:cubicBezTo>
                  <a:cubicBezTo>
                    <a:pt x="11" y="126"/>
                    <a:pt x="11" y="124"/>
                    <a:pt x="11" y="122"/>
                  </a:cubicBezTo>
                  <a:cubicBezTo>
                    <a:pt x="11" y="122"/>
                    <a:pt x="12" y="122"/>
                    <a:pt x="13" y="123"/>
                  </a:cubicBezTo>
                  <a:cubicBezTo>
                    <a:pt x="15" y="123"/>
                    <a:pt x="16" y="120"/>
                    <a:pt x="14" y="120"/>
                  </a:cubicBezTo>
                  <a:cubicBezTo>
                    <a:pt x="13" y="119"/>
                    <a:pt x="12" y="119"/>
                    <a:pt x="11" y="119"/>
                  </a:cubicBezTo>
                  <a:cubicBezTo>
                    <a:pt x="11" y="117"/>
                    <a:pt x="11" y="115"/>
                    <a:pt x="11" y="113"/>
                  </a:cubicBezTo>
                  <a:cubicBezTo>
                    <a:pt x="11" y="113"/>
                    <a:pt x="12" y="113"/>
                    <a:pt x="12" y="113"/>
                  </a:cubicBezTo>
                  <a:cubicBezTo>
                    <a:pt x="14" y="114"/>
                    <a:pt x="15" y="111"/>
                    <a:pt x="13" y="110"/>
                  </a:cubicBezTo>
                  <a:cubicBezTo>
                    <a:pt x="12" y="110"/>
                    <a:pt x="12" y="110"/>
                    <a:pt x="11" y="110"/>
                  </a:cubicBezTo>
                  <a:cubicBezTo>
                    <a:pt x="11" y="107"/>
                    <a:pt x="11" y="104"/>
                    <a:pt x="11" y="102"/>
                  </a:cubicBezTo>
                  <a:cubicBezTo>
                    <a:pt x="11" y="102"/>
                    <a:pt x="12" y="102"/>
                    <a:pt x="13" y="103"/>
                  </a:cubicBezTo>
                  <a:cubicBezTo>
                    <a:pt x="14" y="103"/>
                    <a:pt x="15" y="100"/>
                    <a:pt x="13" y="100"/>
                  </a:cubicBezTo>
                  <a:cubicBezTo>
                    <a:pt x="13" y="99"/>
                    <a:pt x="12" y="99"/>
                    <a:pt x="11" y="99"/>
                  </a:cubicBezTo>
                  <a:cubicBezTo>
                    <a:pt x="11" y="97"/>
                    <a:pt x="11" y="95"/>
                    <a:pt x="11" y="92"/>
                  </a:cubicBezTo>
                  <a:cubicBezTo>
                    <a:pt x="11" y="93"/>
                    <a:pt x="12" y="93"/>
                    <a:pt x="12" y="93"/>
                  </a:cubicBezTo>
                  <a:cubicBezTo>
                    <a:pt x="14" y="94"/>
                    <a:pt x="15" y="91"/>
                    <a:pt x="13" y="90"/>
                  </a:cubicBezTo>
                  <a:cubicBezTo>
                    <a:pt x="12" y="90"/>
                    <a:pt x="11" y="90"/>
                    <a:pt x="11" y="89"/>
                  </a:cubicBezTo>
                  <a:cubicBezTo>
                    <a:pt x="11" y="87"/>
                    <a:pt x="11" y="85"/>
                    <a:pt x="11" y="83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3" y="84"/>
                    <a:pt x="15" y="82"/>
                    <a:pt x="13" y="81"/>
                  </a:cubicBezTo>
                  <a:cubicBezTo>
                    <a:pt x="13" y="80"/>
                    <a:pt x="12" y="80"/>
                    <a:pt x="11" y="79"/>
                  </a:cubicBezTo>
                  <a:cubicBezTo>
                    <a:pt x="11" y="77"/>
                    <a:pt x="11" y="74"/>
                    <a:pt x="11" y="71"/>
                  </a:cubicBezTo>
                  <a:cubicBezTo>
                    <a:pt x="11" y="72"/>
                    <a:pt x="12" y="72"/>
                    <a:pt x="12" y="72"/>
                  </a:cubicBezTo>
                  <a:cubicBezTo>
                    <a:pt x="14" y="73"/>
                    <a:pt x="16" y="70"/>
                    <a:pt x="14" y="70"/>
                  </a:cubicBezTo>
                  <a:cubicBezTo>
                    <a:pt x="13" y="69"/>
                    <a:pt x="12" y="69"/>
                    <a:pt x="11" y="68"/>
                  </a:cubicBezTo>
                  <a:cubicBezTo>
                    <a:pt x="11" y="66"/>
                    <a:pt x="11" y="64"/>
                    <a:pt x="11" y="62"/>
                  </a:cubicBezTo>
                  <a:cubicBezTo>
                    <a:pt x="11" y="63"/>
                    <a:pt x="12" y="63"/>
                    <a:pt x="12" y="63"/>
                  </a:cubicBezTo>
                  <a:cubicBezTo>
                    <a:pt x="14" y="64"/>
                    <a:pt x="15" y="62"/>
                    <a:pt x="14" y="61"/>
                  </a:cubicBezTo>
                  <a:cubicBezTo>
                    <a:pt x="13" y="60"/>
                    <a:pt x="12" y="60"/>
                    <a:pt x="11" y="59"/>
                  </a:cubicBezTo>
                  <a:cubicBezTo>
                    <a:pt x="11" y="57"/>
                    <a:pt x="11" y="54"/>
                    <a:pt x="11" y="52"/>
                  </a:cubicBezTo>
                  <a:cubicBezTo>
                    <a:pt x="11" y="52"/>
                    <a:pt x="12" y="52"/>
                    <a:pt x="12" y="53"/>
                  </a:cubicBezTo>
                  <a:cubicBezTo>
                    <a:pt x="14" y="54"/>
                    <a:pt x="15" y="51"/>
                    <a:pt x="14" y="50"/>
                  </a:cubicBezTo>
                  <a:cubicBezTo>
                    <a:pt x="13" y="50"/>
                    <a:pt x="12" y="49"/>
                    <a:pt x="11" y="49"/>
                  </a:cubicBezTo>
                  <a:cubicBezTo>
                    <a:pt x="11" y="45"/>
                    <a:pt x="11" y="42"/>
                    <a:pt x="11" y="38"/>
                  </a:cubicBezTo>
                  <a:cubicBezTo>
                    <a:pt x="11" y="38"/>
                    <a:pt x="12" y="39"/>
                    <a:pt x="13" y="39"/>
                  </a:cubicBezTo>
                  <a:cubicBezTo>
                    <a:pt x="14" y="40"/>
                    <a:pt x="16" y="38"/>
                    <a:pt x="14" y="37"/>
                  </a:cubicBezTo>
                  <a:cubicBezTo>
                    <a:pt x="13" y="36"/>
                    <a:pt x="12" y="36"/>
                    <a:pt x="11" y="35"/>
                  </a:cubicBezTo>
                  <a:cubicBezTo>
                    <a:pt x="11" y="32"/>
                    <a:pt x="11" y="29"/>
                    <a:pt x="11" y="25"/>
                  </a:cubicBezTo>
                  <a:cubicBezTo>
                    <a:pt x="12" y="25"/>
                    <a:pt x="12" y="26"/>
                    <a:pt x="13" y="26"/>
                  </a:cubicBezTo>
                  <a:cubicBezTo>
                    <a:pt x="15" y="26"/>
                    <a:pt x="16" y="23"/>
                    <a:pt x="14" y="23"/>
                  </a:cubicBezTo>
                  <a:cubicBezTo>
                    <a:pt x="13" y="23"/>
                    <a:pt x="12" y="23"/>
                    <a:pt x="11" y="22"/>
                  </a:cubicBezTo>
                  <a:cubicBezTo>
                    <a:pt x="11" y="20"/>
                    <a:pt x="11" y="18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5" y="15"/>
                    <a:pt x="16" y="13"/>
                    <a:pt x="15" y="12"/>
                  </a:cubicBezTo>
                  <a:cubicBezTo>
                    <a:pt x="14" y="11"/>
                    <a:pt x="12" y="11"/>
                    <a:pt x="11" y="11"/>
                  </a:cubicBezTo>
                  <a:cubicBezTo>
                    <a:pt x="12" y="8"/>
                    <a:pt x="14" y="5"/>
                    <a:pt x="19" y="5"/>
                  </a:cubicBezTo>
                  <a:cubicBezTo>
                    <a:pt x="21" y="4"/>
                    <a:pt x="22" y="5"/>
                    <a:pt x="24" y="5"/>
                  </a:cubicBezTo>
                  <a:cubicBezTo>
                    <a:pt x="35" y="5"/>
                    <a:pt x="47" y="5"/>
                    <a:pt x="58" y="5"/>
                  </a:cubicBezTo>
                  <a:cubicBezTo>
                    <a:pt x="87" y="5"/>
                    <a:pt x="116" y="5"/>
                    <a:pt x="145" y="5"/>
                  </a:cubicBezTo>
                  <a:cubicBezTo>
                    <a:pt x="152" y="5"/>
                    <a:pt x="165" y="2"/>
                    <a:pt x="165" y="13"/>
                  </a:cubicBezTo>
                  <a:cubicBezTo>
                    <a:pt x="165" y="19"/>
                    <a:pt x="165" y="25"/>
                    <a:pt x="165" y="31"/>
                  </a:cubicBezTo>
                  <a:cubicBezTo>
                    <a:pt x="165" y="85"/>
                    <a:pt x="165" y="140"/>
                    <a:pt x="165" y="194"/>
                  </a:cubicBezTo>
                  <a:cubicBezTo>
                    <a:pt x="165" y="197"/>
                    <a:pt x="165" y="200"/>
                    <a:pt x="165" y="203"/>
                  </a:cubicBezTo>
                  <a:cubicBezTo>
                    <a:pt x="164" y="214"/>
                    <a:pt x="149" y="211"/>
                    <a:pt x="141" y="2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39"/>
            <p:cNvSpPr>
              <a:spLocks noEditPoints="1"/>
            </p:cNvSpPr>
            <p:nvPr/>
          </p:nvSpPr>
          <p:spPr bwMode="auto">
            <a:xfrm>
              <a:off x="1959890" y="674506"/>
              <a:ext cx="531579" cy="254775"/>
            </a:xfrm>
            <a:custGeom>
              <a:avLst/>
              <a:gdLst>
                <a:gd name="T0" fmla="*/ 3 w 178"/>
                <a:gd name="T1" fmla="*/ 13 h 85"/>
                <a:gd name="T2" fmla="*/ 49 w 178"/>
                <a:gd name="T3" fmla="*/ 26 h 85"/>
                <a:gd name="T4" fmla="*/ 132 w 178"/>
                <a:gd name="T5" fmla="*/ 35 h 85"/>
                <a:gd name="T6" fmla="*/ 149 w 178"/>
                <a:gd name="T7" fmla="*/ 60 h 85"/>
                <a:gd name="T8" fmla="*/ 147 w 178"/>
                <a:gd name="T9" fmla="*/ 68 h 85"/>
                <a:gd name="T10" fmla="*/ 142 w 178"/>
                <a:gd name="T11" fmla="*/ 58 h 85"/>
                <a:gd name="T12" fmla="*/ 142 w 178"/>
                <a:gd name="T13" fmla="*/ 66 h 85"/>
                <a:gd name="T14" fmla="*/ 138 w 178"/>
                <a:gd name="T15" fmla="*/ 65 h 85"/>
                <a:gd name="T16" fmla="*/ 129 w 178"/>
                <a:gd name="T17" fmla="*/ 44 h 85"/>
                <a:gd name="T18" fmla="*/ 125 w 178"/>
                <a:gd name="T19" fmla="*/ 42 h 85"/>
                <a:gd name="T20" fmla="*/ 127 w 178"/>
                <a:gd name="T21" fmla="*/ 59 h 85"/>
                <a:gd name="T22" fmla="*/ 114 w 178"/>
                <a:gd name="T23" fmla="*/ 36 h 85"/>
                <a:gd name="T24" fmla="*/ 110 w 178"/>
                <a:gd name="T25" fmla="*/ 34 h 85"/>
                <a:gd name="T26" fmla="*/ 106 w 178"/>
                <a:gd name="T27" fmla="*/ 31 h 85"/>
                <a:gd name="T28" fmla="*/ 100 w 178"/>
                <a:gd name="T29" fmla="*/ 30 h 85"/>
                <a:gd name="T30" fmla="*/ 100 w 178"/>
                <a:gd name="T31" fmla="*/ 48 h 85"/>
                <a:gd name="T32" fmla="*/ 95 w 178"/>
                <a:gd name="T33" fmla="*/ 46 h 85"/>
                <a:gd name="T34" fmla="*/ 82 w 178"/>
                <a:gd name="T35" fmla="*/ 25 h 85"/>
                <a:gd name="T36" fmla="*/ 82 w 178"/>
                <a:gd name="T37" fmla="*/ 40 h 85"/>
                <a:gd name="T38" fmla="*/ 72 w 178"/>
                <a:gd name="T39" fmla="*/ 24 h 85"/>
                <a:gd name="T40" fmla="*/ 65 w 178"/>
                <a:gd name="T41" fmla="*/ 21 h 85"/>
                <a:gd name="T42" fmla="*/ 61 w 178"/>
                <a:gd name="T43" fmla="*/ 21 h 85"/>
                <a:gd name="T44" fmla="*/ 58 w 178"/>
                <a:gd name="T45" fmla="*/ 23 h 85"/>
                <a:gd name="T46" fmla="*/ 172 w 178"/>
                <a:gd name="T47" fmla="*/ 77 h 85"/>
                <a:gd name="T48" fmla="*/ 170 w 178"/>
                <a:gd name="T49" fmla="*/ 67 h 85"/>
                <a:gd name="T50" fmla="*/ 169 w 178"/>
                <a:gd name="T51" fmla="*/ 76 h 85"/>
                <a:gd name="T52" fmla="*/ 166 w 178"/>
                <a:gd name="T53" fmla="*/ 75 h 85"/>
                <a:gd name="T54" fmla="*/ 162 w 178"/>
                <a:gd name="T55" fmla="*/ 73 h 85"/>
                <a:gd name="T56" fmla="*/ 158 w 178"/>
                <a:gd name="T57" fmla="*/ 66 h 85"/>
                <a:gd name="T58" fmla="*/ 156 w 178"/>
                <a:gd name="T59" fmla="*/ 70 h 85"/>
                <a:gd name="T60" fmla="*/ 163 w 178"/>
                <a:gd name="T61" fmla="*/ 64 h 85"/>
                <a:gd name="T62" fmla="*/ 144 w 178"/>
                <a:gd name="T63" fmla="*/ 54 h 85"/>
                <a:gd name="T64" fmla="*/ 68 w 178"/>
                <a:gd name="T65" fmla="*/ 34 h 85"/>
                <a:gd name="T66" fmla="*/ 56 w 178"/>
                <a:gd name="T67" fmla="*/ 24 h 85"/>
                <a:gd name="T68" fmla="*/ 60 w 178"/>
                <a:gd name="T69" fmla="*/ 27 h 85"/>
                <a:gd name="T70" fmla="*/ 64 w 178"/>
                <a:gd name="T71" fmla="*/ 29 h 85"/>
                <a:gd name="T72" fmla="*/ 27 w 178"/>
                <a:gd name="T73" fmla="*/ 13 h 85"/>
                <a:gd name="T74" fmla="*/ 10 w 178"/>
                <a:gd name="T75" fmla="*/ 16 h 85"/>
                <a:gd name="T76" fmla="*/ 39 w 178"/>
                <a:gd name="T77" fmla="*/ 13 h 85"/>
                <a:gd name="T78" fmla="*/ 13 w 178"/>
                <a:gd name="T79" fmla="*/ 20 h 85"/>
                <a:gd name="T80" fmla="*/ 53 w 178"/>
                <a:gd name="T81" fmla="*/ 25 h 85"/>
                <a:gd name="T82" fmla="*/ 19 w 178"/>
                <a:gd name="T83" fmla="*/ 6 h 85"/>
                <a:gd name="T84" fmla="*/ 149 w 178"/>
                <a:gd name="T85" fmla="*/ 77 h 85"/>
                <a:gd name="T86" fmla="*/ 76 w 178"/>
                <a:gd name="T87" fmla="*/ 37 h 85"/>
                <a:gd name="T88" fmla="*/ 83 w 178"/>
                <a:gd name="T89" fmla="*/ 41 h 85"/>
                <a:gd name="T90" fmla="*/ 84 w 178"/>
                <a:gd name="T91" fmla="*/ 31 h 85"/>
                <a:gd name="T92" fmla="*/ 97 w 178"/>
                <a:gd name="T93" fmla="*/ 49 h 85"/>
                <a:gd name="T94" fmla="*/ 101 w 178"/>
                <a:gd name="T95" fmla="*/ 49 h 85"/>
                <a:gd name="T96" fmla="*/ 101 w 178"/>
                <a:gd name="T97" fmla="*/ 33 h 85"/>
                <a:gd name="T98" fmla="*/ 116 w 178"/>
                <a:gd name="T99" fmla="*/ 56 h 85"/>
                <a:gd name="T100" fmla="*/ 124 w 178"/>
                <a:gd name="T101" fmla="*/ 63 h 85"/>
                <a:gd name="T102" fmla="*/ 130 w 178"/>
                <a:gd name="T103" fmla="*/ 65 h 85"/>
                <a:gd name="T104" fmla="*/ 139 w 178"/>
                <a:gd name="T105" fmla="*/ 66 h 85"/>
                <a:gd name="T106" fmla="*/ 147 w 178"/>
                <a:gd name="T107" fmla="*/ 73 h 85"/>
                <a:gd name="T108" fmla="*/ 153 w 178"/>
                <a:gd name="T109" fmla="*/ 72 h 85"/>
                <a:gd name="T110" fmla="*/ 161 w 178"/>
                <a:gd name="T111" fmla="*/ 73 h 85"/>
                <a:gd name="T112" fmla="*/ 168 w 178"/>
                <a:gd name="T113" fmla="*/ 79 h 85"/>
                <a:gd name="T114" fmla="*/ 172 w 178"/>
                <a:gd name="T115" fmla="*/ 7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8" h="85">
                  <a:moveTo>
                    <a:pt x="58" y="16"/>
                  </a:moveTo>
                  <a:cubicBezTo>
                    <a:pt x="55" y="16"/>
                    <a:pt x="52" y="16"/>
                    <a:pt x="49" y="16"/>
                  </a:cubicBezTo>
                  <a:cubicBezTo>
                    <a:pt x="43" y="8"/>
                    <a:pt x="37" y="1"/>
                    <a:pt x="25" y="0"/>
                  </a:cubicBezTo>
                  <a:cubicBezTo>
                    <a:pt x="16" y="0"/>
                    <a:pt x="12" y="10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3" y="13"/>
                    <a:pt x="3" y="13"/>
                  </a:cubicBezTo>
                  <a:cubicBezTo>
                    <a:pt x="3" y="13"/>
                    <a:pt x="2" y="13"/>
                    <a:pt x="2" y="13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0" y="14"/>
                    <a:pt x="0" y="15"/>
                  </a:cubicBezTo>
                  <a:cubicBezTo>
                    <a:pt x="0" y="15"/>
                    <a:pt x="0" y="16"/>
                    <a:pt x="1" y="16"/>
                  </a:cubicBezTo>
                  <a:cubicBezTo>
                    <a:pt x="11" y="21"/>
                    <a:pt x="16" y="33"/>
                    <a:pt x="28" y="35"/>
                  </a:cubicBezTo>
                  <a:cubicBezTo>
                    <a:pt x="35" y="37"/>
                    <a:pt x="46" y="33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76" y="41"/>
                    <a:pt x="102" y="57"/>
                    <a:pt x="130" y="71"/>
                  </a:cubicBezTo>
                  <a:cubicBezTo>
                    <a:pt x="138" y="75"/>
                    <a:pt x="147" y="79"/>
                    <a:pt x="155" y="82"/>
                  </a:cubicBezTo>
                  <a:cubicBezTo>
                    <a:pt x="161" y="84"/>
                    <a:pt x="171" y="85"/>
                    <a:pt x="174" y="79"/>
                  </a:cubicBezTo>
                  <a:cubicBezTo>
                    <a:pt x="178" y="71"/>
                    <a:pt x="171" y="64"/>
                    <a:pt x="167" y="59"/>
                  </a:cubicBezTo>
                  <a:cubicBezTo>
                    <a:pt x="158" y="49"/>
                    <a:pt x="144" y="41"/>
                    <a:pt x="132" y="35"/>
                  </a:cubicBezTo>
                  <a:cubicBezTo>
                    <a:pt x="109" y="24"/>
                    <a:pt x="84" y="16"/>
                    <a:pt x="58" y="16"/>
                  </a:cubicBezTo>
                  <a:close/>
                  <a:moveTo>
                    <a:pt x="119" y="32"/>
                  </a:moveTo>
                  <a:cubicBezTo>
                    <a:pt x="130" y="37"/>
                    <a:pt x="140" y="43"/>
                    <a:pt x="150" y="49"/>
                  </a:cubicBezTo>
                  <a:cubicBezTo>
                    <a:pt x="151" y="56"/>
                    <a:pt x="153" y="62"/>
                    <a:pt x="153" y="69"/>
                  </a:cubicBezTo>
                  <a:cubicBezTo>
                    <a:pt x="153" y="71"/>
                    <a:pt x="151" y="67"/>
                    <a:pt x="151" y="67"/>
                  </a:cubicBezTo>
                  <a:cubicBezTo>
                    <a:pt x="150" y="65"/>
                    <a:pt x="150" y="62"/>
                    <a:pt x="149" y="60"/>
                  </a:cubicBezTo>
                  <a:cubicBezTo>
                    <a:pt x="149" y="57"/>
                    <a:pt x="148" y="54"/>
                    <a:pt x="147" y="51"/>
                  </a:cubicBezTo>
                  <a:cubicBezTo>
                    <a:pt x="147" y="51"/>
                    <a:pt x="147" y="51"/>
                    <a:pt x="147" y="51"/>
                  </a:cubicBezTo>
                  <a:cubicBezTo>
                    <a:pt x="147" y="55"/>
                    <a:pt x="148" y="59"/>
                    <a:pt x="149" y="62"/>
                  </a:cubicBezTo>
                  <a:cubicBezTo>
                    <a:pt x="149" y="65"/>
                    <a:pt x="149" y="67"/>
                    <a:pt x="150" y="69"/>
                  </a:cubicBezTo>
                  <a:cubicBezTo>
                    <a:pt x="150" y="70"/>
                    <a:pt x="151" y="75"/>
                    <a:pt x="149" y="72"/>
                  </a:cubicBezTo>
                  <a:cubicBezTo>
                    <a:pt x="149" y="71"/>
                    <a:pt x="148" y="69"/>
                    <a:pt x="147" y="68"/>
                  </a:cubicBezTo>
                  <a:cubicBezTo>
                    <a:pt x="147" y="62"/>
                    <a:pt x="146" y="55"/>
                    <a:pt x="143" y="50"/>
                  </a:cubicBezTo>
                  <a:cubicBezTo>
                    <a:pt x="143" y="50"/>
                    <a:pt x="142" y="50"/>
                    <a:pt x="142" y="50"/>
                  </a:cubicBezTo>
                  <a:cubicBezTo>
                    <a:pt x="143" y="56"/>
                    <a:pt x="145" y="62"/>
                    <a:pt x="147" y="67"/>
                  </a:cubicBezTo>
                  <a:cubicBezTo>
                    <a:pt x="147" y="68"/>
                    <a:pt x="147" y="68"/>
                    <a:pt x="147" y="69"/>
                  </a:cubicBezTo>
                  <a:cubicBezTo>
                    <a:pt x="147" y="71"/>
                    <a:pt x="147" y="73"/>
                    <a:pt x="146" y="70"/>
                  </a:cubicBezTo>
                  <a:cubicBezTo>
                    <a:pt x="144" y="66"/>
                    <a:pt x="143" y="62"/>
                    <a:pt x="142" y="58"/>
                  </a:cubicBezTo>
                  <a:cubicBezTo>
                    <a:pt x="142" y="57"/>
                    <a:pt x="141" y="56"/>
                    <a:pt x="141" y="55"/>
                  </a:cubicBezTo>
                  <a:cubicBezTo>
                    <a:pt x="140" y="52"/>
                    <a:pt x="139" y="49"/>
                    <a:pt x="139" y="47"/>
                  </a:cubicBezTo>
                  <a:cubicBezTo>
                    <a:pt x="139" y="46"/>
                    <a:pt x="138" y="46"/>
                    <a:pt x="138" y="47"/>
                  </a:cubicBezTo>
                  <a:cubicBezTo>
                    <a:pt x="138" y="47"/>
                    <a:pt x="138" y="48"/>
                    <a:pt x="138" y="48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0" y="54"/>
                    <a:pt x="142" y="60"/>
                    <a:pt x="142" y="66"/>
                  </a:cubicBezTo>
                  <a:cubicBezTo>
                    <a:pt x="142" y="69"/>
                    <a:pt x="139" y="63"/>
                    <a:pt x="139" y="63"/>
                  </a:cubicBezTo>
                  <a:cubicBezTo>
                    <a:pt x="139" y="62"/>
                    <a:pt x="139" y="62"/>
                    <a:pt x="139" y="61"/>
                  </a:cubicBezTo>
                  <a:cubicBezTo>
                    <a:pt x="138" y="55"/>
                    <a:pt x="136" y="49"/>
                    <a:pt x="134" y="44"/>
                  </a:cubicBezTo>
                  <a:cubicBezTo>
                    <a:pt x="134" y="43"/>
                    <a:pt x="133" y="43"/>
                    <a:pt x="134" y="44"/>
                  </a:cubicBezTo>
                  <a:cubicBezTo>
                    <a:pt x="135" y="50"/>
                    <a:pt x="136" y="56"/>
                    <a:pt x="138" y="62"/>
                  </a:cubicBezTo>
                  <a:cubicBezTo>
                    <a:pt x="138" y="63"/>
                    <a:pt x="138" y="64"/>
                    <a:pt x="138" y="65"/>
                  </a:cubicBezTo>
                  <a:cubicBezTo>
                    <a:pt x="138" y="66"/>
                    <a:pt x="136" y="62"/>
                    <a:pt x="136" y="61"/>
                  </a:cubicBezTo>
                  <a:cubicBezTo>
                    <a:pt x="135" y="59"/>
                    <a:pt x="134" y="57"/>
                    <a:pt x="134" y="55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133" y="53"/>
                    <a:pt x="132" y="51"/>
                    <a:pt x="132" y="49"/>
                  </a:cubicBezTo>
                  <a:cubicBezTo>
                    <a:pt x="131" y="47"/>
                    <a:pt x="130" y="45"/>
                    <a:pt x="130" y="44"/>
                  </a:cubicBezTo>
                  <a:cubicBezTo>
                    <a:pt x="130" y="43"/>
                    <a:pt x="129" y="43"/>
                    <a:pt x="129" y="44"/>
                  </a:cubicBezTo>
                  <a:cubicBezTo>
                    <a:pt x="130" y="47"/>
                    <a:pt x="132" y="51"/>
                    <a:pt x="133" y="54"/>
                  </a:cubicBezTo>
                  <a:cubicBezTo>
                    <a:pt x="133" y="57"/>
                    <a:pt x="134" y="59"/>
                    <a:pt x="134" y="61"/>
                  </a:cubicBezTo>
                  <a:cubicBezTo>
                    <a:pt x="134" y="64"/>
                    <a:pt x="135" y="67"/>
                    <a:pt x="132" y="62"/>
                  </a:cubicBezTo>
                  <a:cubicBezTo>
                    <a:pt x="131" y="60"/>
                    <a:pt x="130" y="58"/>
                    <a:pt x="129" y="55"/>
                  </a:cubicBezTo>
                  <a:cubicBezTo>
                    <a:pt x="128" y="51"/>
                    <a:pt x="127" y="47"/>
                    <a:pt x="126" y="43"/>
                  </a:cubicBezTo>
                  <a:cubicBezTo>
                    <a:pt x="126" y="43"/>
                    <a:pt x="126" y="42"/>
                    <a:pt x="125" y="42"/>
                  </a:cubicBezTo>
                  <a:cubicBezTo>
                    <a:pt x="125" y="42"/>
                    <a:pt x="125" y="41"/>
                    <a:pt x="125" y="41"/>
                  </a:cubicBezTo>
                  <a:cubicBezTo>
                    <a:pt x="125" y="40"/>
                    <a:pt x="124" y="40"/>
                    <a:pt x="124" y="41"/>
                  </a:cubicBezTo>
                  <a:cubicBezTo>
                    <a:pt x="125" y="46"/>
                    <a:pt x="127" y="50"/>
                    <a:pt x="128" y="55"/>
                  </a:cubicBezTo>
                  <a:cubicBezTo>
                    <a:pt x="128" y="56"/>
                    <a:pt x="129" y="57"/>
                    <a:pt x="129" y="58"/>
                  </a:cubicBezTo>
                  <a:cubicBezTo>
                    <a:pt x="129" y="60"/>
                    <a:pt x="129" y="62"/>
                    <a:pt x="129" y="64"/>
                  </a:cubicBezTo>
                  <a:cubicBezTo>
                    <a:pt x="129" y="63"/>
                    <a:pt x="128" y="60"/>
                    <a:pt x="127" y="59"/>
                  </a:cubicBezTo>
                  <a:cubicBezTo>
                    <a:pt x="124" y="51"/>
                    <a:pt x="122" y="42"/>
                    <a:pt x="118" y="35"/>
                  </a:cubicBezTo>
                  <a:cubicBezTo>
                    <a:pt x="117" y="34"/>
                    <a:pt x="117" y="35"/>
                    <a:pt x="117" y="35"/>
                  </a:cubicBezTo>
                  <a:cubicBezTo>
                    <a:pt x="119" y="44"/>
                    <a:pt x="123" y="53"/>
                    <a:pt x="124" y="62"/>
                  </a:cubicBezTo>
                  <a:cubicBezTo>
                    <a:pt x="124" y="60"/>
                    <a:pt x="122" y="57"/>
                    <a:pt x="121" y="55"/>
                  </a:cubicBezTo>
                  <a:cubicBezTo>
                    <a:pt x="120" y="53"/>
                    <a:pt x="120" y="50"/>
                    <a:pt x="119" y="48"/>
                  </a:cubicBezTo>
                  <a:cubicBezTo>
                    <a:pt x="118" y="44"/>
                    <a:pt x="117" y="40"/>
                    <a:pt x="114" y="36"/>
                  </a:cubicBezTo>
                  <a:cubicBezTo>
                    <a:pt x="114" y="35"/>
                    <a:pt x="113" y="36"/>
                    <a:pt x="114" y="36"/>
                  </a:cubicBezTo>
                  <a:cubicBezTo>
                    <a:pt x="116" y="44"/>
                    <a:pt x="119" y="51"/>
                    <a:pt x="121" y="59"/>
                  </a:cubicBezTo>
                  <a:cubicBezTo>
                    <a:pt x="121" y="62"/>
                    <a:pt x="119" y="57"/>
                    <a:pt x="119" y="57"/>
                  </a:cubicBezTo>
                  <a:cubicBezTo>
                    <a:pt x="118" y="55"/>
                    <a:pt x="117" y="54"/>
                    <a:pt x="117" y="52"/>
                  </a:cubicBezTo>
                  <a:cubicBezTo>
                    <a:pt x="115" y="48"/>
                    <a:pt x="114" y="44"/>
                    <a:pt x="112" y="41"/>
                  </a:cubicBezTo>
                  <a:cubicBezTo>
                    <a:pt x="112" y="39"/>
                    <a:pt x="111" y="36"/>
                    <a:pt x="110" y="34"/>
                  </a:cubicBezTo>
                  <a:cubicBezTo>
                    <a:pt x="109" y="34"/>
                    <a:pt x="109" y="34"/>
                    <a:pt x="109" y="35"/>
                  </a:cubicBezTo>
                  <a:cubicBezTo>
                    <a:pt x="110" y="37"/>
                    <a:pt x="111" y="39"/>
                    <a:pt x="112" y="41"/>
                  </a:cubicBezTo>
                  <a:cubicBezTo>
                    <a:pt x="112" y="41"/>
                    <a:pt x="112" y="42"/>
                    <a:pt x="112" y="42"/>
                  </a:cubicBezTo>
                  <a:cubicBezTo>
                    <a:pt x="113" y="45"/>
                    <a:pt x="114" y="47"/>
                    <a:pt x="114" y="50"/>
                  </a:cubicBezTo>
                  <a:cubicBezTo>
                    <a:pt x="114" y="51"/>
                    <a:pt x="114" y="54"/>
                    <a:pt x="115" y="55"/>
                  </a:cubicBezTo>
                  <a:cubicBezTo>
                    <a:pt x="110" y="48"/>
                    <a:pt x="109" y="39"/>
                    <a:pt x="106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6" y="35"/>
                    <a:pt x="107" y="38"/>
                    <a:pt x="108" y="42"/>
                  </a:cubicBezTo>
                  <a:cubicBezTo>
                    <a:pt x="109" y="44"/>
                    <a:pt x="109" y="47"/>
                    <a:pt x="110" y="49"/>
                  </a:cubicBezTo>
                  <a:cubicBezTo>
                    <a:pt x="110" y="51"/>
                    <a:pt x="111" y="54"/>
                    <a:pt x="109" y="51"/>
                  </a:cubicBezTo>
                  <a:cubicBezTo>
                    <a:pt x="104" y="45"/>
                    <a:pt x="104" y="36"/>
                    <a:pt x="100" y="30"/>
                  </a:cubicBezTo>
                  <a:cubicBezTo>
                    <a:pt x="100" y="29"/>
                    <a:pt x="100" y="30"/>
                    <a:pt x="100" y="30"/>
                  </a:cubicBezTo>
                  <a:cubicBezTo>
                    <a:pt x="100" y="34"/>
                    <a:pt x="101" y="37"/>
                    <a:pt x="102" y="41"/>
                  </a:cubicBezTo>
                  <a:cubicBezTo>
                    <a:pt x="103" y="42"/>
                    <a:pt x="103" y="44"/>
                    <a:pt x="104" y="46"/>
                  </a:cubicBezTo>
                  <a:cubicBezTo>
                    <a:pt x="104" y="48"/>
                    <a:pt x="105" y="49"/>
                    <a:pt x="103" y="47"/>
                  </a:cubicBezTo>
                  <a:cubicBezTo>
                    <a:pt x="100" y="41"/>
                    <a:pt x="99" y="34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7" y="35"/>
                    <a:pt x="100" y="41"/>
                    <a:pt x="100" y="48"/>
                  </a:cubicBezTo>
                  <a:cubicBezTo>
                    <a:pt x="100" y="47"/>
                    <a:pt x="98" y="45"/>
                    <a:pt x="98" y="44"/>
                  </a:cubicBezTo>
                  <a:cubicBezTo>
                    <a:pt x="97" y="42"/>
                    <a:pt x="96" y="40"/>
                    <a:pt x="96" y="37"/>
                  </a:cubicBezTo>
                  <a:cubicBezTo>
                    <a:pt x="95" y="34"/>
                    <a:pt x="93" y="31"/>
                    <a:pt x="92" y="29"/>
                  </a:cubicBezTo>
                  <a:cubicBezTo>
                    <a:pt x="92" y="28"/>
                    <a:pt x="91" y="28"/>
                    <a:pt x="91" y="29"/>
                  </a:cubicBezTo>
                  <a:cubicBezTo>
                    <a:pt x="92" y="35"/>
                    <a:pt x="95" y="40"/>
                    <a:pt x="96" y="46"/>
                  </a:cubicBezTo>
                  <a:cubicBezTo>
                    <a:pt x="97" y="49"/>
                    <a:pt x="96" y="47"/>
                    <a:pt x="95" y="46"/>
                  </a:cubicBezTo>
                  <a:cubicBezTo>
                    <a:pt x="94" y="44"/>
                    <a:pt x="93" y="41"/>
                    <a:pt x="92" y="39"/>
                  </a:cubicBezTo>
                  <a:cubicBezTo>
                    <a:pt x="91" y="35"/>
                    <a:pt x="90" y="31"/>
                    <a:pt x="88" y="27"/>
                  </a:cubicBezTo>
                  <a:cubicBezTo>
                    <a:pt x="88" y="27"/>
                    <a:pt x="87" y="27"/>
                    <a:pt x="87" y="27"/>
                  </a:cubicBezTo>
                  <a:cubicBezTo>
                    <a:pt x="87" y="30"/>
                    <a:pt x="88" y="32"/>
                    <a:pt x="88" y="35"/>
                  </a:cubicBezTo>
                  <a:cubicBezTo>
                    <a:pt x="89" y="36"/>
                    <a:pt x="90" y="42"/>
                    <a:pt x="91" y="43"/>
                  </a:cubicBezTo>
                  <a:cubicBezTo>
                    <a:pt x="86" y="38"/>
                    <a:pt x="85" y="31"/>
                    <a:pt x="82" y="25"/>
                  </a:cubicBezTo>
                  <a:cubicBezTo>
                    <a:pt x="82" y="24"/>
                    <a:pt x="81" y="25"/>
                    <a:pt x="81" y="25"/>
                  </a:cubicBezTo>
                  <a:cubicBezTo>
                    <a:pt x="82" y="28"/>
                    <a:pt x="83" y="30"/>
                    <a:pt x="84" y="33"/>
                  </a:cubicBezTo>
                  <a:cubicBezTo>
                    <a:pt x="84" y="34"/>
                    <a:pt x="85" y="37"/>
                    <a:pt x="86" y="39"/>
                  </a:cubicBezTo>
                  <a:cubicBezTo>
                    <a:pt x="82" y="34"/>
                    <a:pt x="80" y="28"/>
                    <a:pt x="78" y="22"/>
                  </a:cubicBezTo>
                  <a:cubicBezTo>
                    <a:pt x="78" y="22"/>
                    <a:pt x="77" y="22"/>
                    <a:pt x="77" y="22"/>
                  </a:cubicBezTo>
                  <a:cubicBezTo>
                    <a:pt x="79" y="28"/>
                    <a:pt x="81" y="34"/>
                    <a:pt x="82" y="40"/>
                  </a:cubicBezTo>
                  <a:cubicBezTo>
                    <a:pt x="82" y="37"/>
                    <a:pt x="80" y="35"/>
                    <a:pt x="79" y="32"/>
                  </a:cubicBezTo>
                  <a:cubicBezTo>
                    <a:pt x="77" y="29"/>
                    <a:pt x="76" y="26"/>
                    <a:pt x="75" y="23"/>
                  </a:cubicBezTo>
                  <a:cubicBezTo>
                    <a:pt x="75" y="22"/>
                    <a:pt x="74" y="23"/>
                    <a:pt x="74" y="23"/>
                  </a:cubicBezTo>
                  <a:cubicBezTo>
                    <a:pt x="76" y="28"/>
                    <a:pt x="77" y="32"/>
                    <a:pt x="79" y="37"/>
                  </a:cubicBezTo>
                  <a:cubicBezTo>
                    <a:pt x="78" y="33"/>
                    <a:pt x="75" y="28"/>
                    <a:pt x="73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27"/>
                    <a:pt x="73" y="33"/>
                    <a:pt x="75" y="36"/>
                  </a:cubicBezTo>
                  <a:cubicBezTo>
                    <a:pt x="72" y="32"/>
                    <a:pt x="71" y="27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5"/>
                    <a:pt x="69" y="27"/>
                    <a:pt x="70" y="29"/>
                  </a:cubicBezTo>
                  <a:cubicBezTo>
                    <a:pt x="70" y="30"/>
                    <a:pt x="72" y="36"/>
                    <a:pt x="71" y="33"/>
                  </a:cubicBezTo>
                  <a:cubicBezTo>
                    <a:pt x="69" y="29"/>
                    <a:pt x="68" y="25"/>
                    <a:pt x="65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4"/>
                    <a:pt x="66" y="26"/>
                    <a:pt x="67" y="29"/>
                  </a:cubicBezTo>
                  <a:cubicBezTo>
                    <a:pt x="66" y="26"/>
                    <a:pt x="65" y="23"/>
                    <a:pt x="63" y="21"/>
                  </a:cubicBezTo>
                  <a:cubicBezTo>
                    <a:pt x="63" y="21"/>
                    <a:pt x="63" y="21"/>
                    <a:pt x="63" y="22"/>
                  </a:cubicBezTo>
                  <a:cubicBezTo>
                    <a:pt x="63" y="24"/>
                    <a:pt x="63" y="26"/>
                    <a:pt x="64" y="28"/>
                  </a:cubicBezTo>
                  <a:cubicBezTo>
                    <a:pt x="63" y="26"/>
                    <a:pt x="62" y="23"/>
                    <a:pt x="61" y="21"/>
                  </a:cubicBezTo>
                  <a:cubicBezTo>
                    <a:pt x="61" y="21"/>
                    <a:pt x="60" y="21"/>
                    <a:pt x="60" y="21"/>
                  </a:cubicBezTo>
                  <a:cubicBezTo>
                    <a:pt x="60" y="22"/>
                    <a:pt x="60" y="22"/>
                    <a:pt x="60" y="2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1"/>
                    <a:pt x="59" y="21"/>
                    <a:pt x="59" y="22"/>
                  </a:cubicBezTo>
                  <a:cubicBezTo>
                    <a:pt x="59" y="22"/>
                    <a:pt x="59" y="23"/>
                    <a:pt x="59" y="23"/>
                  </a:cubicBezTo>
                  <a:cubicBezTo>
                    <a:pt x="59" y="23"/>
                    <a:pt x="58" y="23"/>
                    <a:pt x="58" y="23"/>
                  </a:cubicBezTo>
                  <a:cubicBezTo>
                    <a:pt x="57" y="25"/>
                    <a:pt x="57" y="25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1"/>
                    <a:pt x="57" y="20"/>
                    <a:pt x="57" y="19"/>
                  </a:cubicBezTo>
                  <a:cubicBezTo>
                    <a:pt x="78" y="18"/>
                    <a:pt x="99" y="24"/>
                    <a:pt x="119" y="32"/>
                  </a:cubicBezTo>
                  <a:close/>
                  <a:moveTo>
                    <a:pt x="172" y="74"/>
                  </a:moveTo>
                  <a:cubicBezTo>
                    <a:pt x="173" y="75"/>
                    <a:pt x="172" y="76"/>
                    <a:pt x="172" y="77"/>
                  </a:cubicBezTo>
                  <a:cubicBezTo>
                    <a:pt x="172" y="74"/>
                    <a:pt x="171" y="71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2"/>
                    <a:pt x="172" y="73"/>
                    <a:pt x="172" y="74"/>
                  </a:cubicBezTo>
                  <a:close/>
                  <a:moveTo>
                    <a:pt x="170" y="68"/>
                  </a:moveTo>
                  <a:cubicBezTo>
                    <a:pt x="170" y="68"/>
                    <a:pt x="170" y="68"/>
                    <a:pt x="170" y="68"/>
                  </a:cubicBezTo>
                  <a:cubicBezTo>
                    <a:pt x="170" y="68"/>
                    <a:pt x="170" y="67"/>
                    <a:pt x="170" y="67"/>
                  </a:cubicBezTo>
                  <a:cubicBezTo>
                    <a:pt x="170" y="67"/>
                    <a:pt x="170" y="68"/>
                    <a:pt x="170" y="68"/>
                  </a:cubicBezTo>
                  <a:close/>
                  <a:moveTo>
                    <a:pt x="153" y="52"/>
                  </a:moveTo>
                  <a:cubicBezTo>
                    <a:pt x="158" y="55"/>
                    <a:pt x="163" y="59"/>
                    <a:pt x="167" y="63"/>
                  </a:cubicBezTo>
                  <a:cubicBezTo>
                    <a:pt x="167" y="64"/>
                    <a:pt x="168" y="65"/>
                    <a:pt x="168" y="65"/>
                  </a:cubicBezTo>
                  <a:cubicBezTo>
                    <a:pt x="169" y="67"/>
                    <a:pt x="169" y="69"/>
                    <a:pt x="169" y="71"/>
                  </a:cubicBezTo>
                  <a:cubicBezTo>
                    <a:pt x="169" y="72"/>
                    <a:pt x="169" y="76"/>
                    <a:pt x="169" y="76"/>
                  </a:cubicBezTo>
                  <a:cubicBezTo>
                    <a:pt x="167" y="72"/>
                    <a:pt x="167" y="67"/>
                    <a:pt x="166" y="63"/>
                  </a:cubicBezTo>
                  <a:cubicBezTo>
                    <a:pt x="166" y="63"/>
                    <a:pt x="166" y="63"/>
                    <a:pt x="166" y="63"/>
                  </a:cubicBezTo>
                  <a:cubicBezTo>
                    <a:pt x="166" y="64"/>
                    <a:pt x="166" y="64"/>
                    <a:pt x="166" y="65"/>
                  </a:cubicBezTo>
                  <a:cubicBezTo>
                    <a:pt x="166" y="65"/>
                    <a:pt x="166" y="65"/>
                    <a:pt x="166" y="65"/>
                  </a:cubicBezTo>
                  <a:cubicBezTo>
                    <a:pt x="166" y="67"/>
                    <a:pt x="166" y="69"/>
                    <a:pt x="166" y="70"/>
                  </a:cubicBezTo>
                  <a:cubicBezTo>
                    <a:pt x="167" y="72"/>
                    <a:pt x="168" y="81"/>
                    <a:pt x="166" y="75"/>
                  </a:cubicBezTo>
                  <a:cubicBezTo>
                    <a:pt x="165" y="75"/>
                    <a:pt x="165" y="74"/>
                    <a:pt x="165" y="74"/>
                  </a:cubicBezTo>
                  <a:cubicBezTo>
                    <a:pt x="165" y="69"/>
                    <a:pt x="164" y="64"/>
                    <a:pt x="162" y="60"/>
                  </a:cubicBezTo>
                  <a:cubicBezTo>
                    <a:pt x="162" y="59"/>
                    <a:pt x="161" y="60"/>
                    <a:pt x="162" y="60"/>
                  </a:cubicBezTo>
                  <a:cubicBezTo>
                    <a:pt x="163" y="65"/>
                    <a:pt x="163" y="69"/>
                    <a:pt x="164" y="74"/>
                  </a:cubicBezTo>
                  <a:cubicBezTo>
                    <a:pt x="164" y="75"/>
                    <a:pt x="164" y="76"/>
                    <a:pt x="164" y="76"/>
                  </a:cubicBezTo>
                  <a:cubicBezTo>
                    <a:pt x="164" y="77"/>
                    <a:pt x="163" y="73"/>
                    <a:pt x="162" y="73"/>
                  </a:cubicBezTo>
                  <a:cubicBezTo>
                    <a:pt x="161" y="70"/>
                    <a:pt x="161" y="67"/>
                    <a:pt x="160" y="65"/>
                  </a:cubicBezTo>
                  <a:cubicBezTo>
                    <a:pt x="160" y="62"/>
                    <a:pt x="160" y="60"/>
                    <a:pt x="159" y="58"/>
                  </a:cubicBezTo>
                  <a:cubicBezTo>
                    <a:pt x="159" y="57"/>
                    <a:pt x="158" y="58"/>
                    <a:pt x="158" y="58"/>
                  </a:cubicBezTo>
                  <a:cubicBezTo>
                    <a:pt x="159" y="60"/>
                    <a:pt x="159" y="63"/>
                    <a:pt x="160" y="66"/>
                  </a:cubicBezTo>
                  <a:cubicBezTo>
                    <a:pt x="160" y="67"/>
                    <a:pt x="160" y="69"/>
                    <a:pt x="160" y="70"/>
                  </a:cubicBezTo>
                  <a:cubicBezTo>
                    <a:pt x="160" y="74"/>
                    <a:pt x="158" y="67"/>
                    <a:pt x="158" y="66"/>
                  </a:cubicBezTo>
                  <a:cubicBezTo>
                    <a:pt x="158" y="65"/>
                    <a:pt x="157" y="64"/>
                    <a:pt x="157" y="63"/>
                  </a:cubicBezTo>
                  <a:cubicBezTo>
                    <a:pt x="157" y="60"/>
                    <a:pt x="156" y="57"/>
                    <a:pt x="155" y="53"/>
                  </a:cubicBezTo>
                  <a:cubicBezTo>
                    <a:pt x="155" y="53"/>
                    <a:pt x="154" y="53"/>
                    <a:pt x="154" y="53"/>
                  </a:cubicBezTo>
                  <a:cubicBezTo>
                    <a:pt x="155" y="57"/>
                    <a:pt x="156" y="60"/>
                    <a:pt x="157" y="64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57" y="65"/>
                    <a:pt x="157" y="71"/>
                    <a:pt x="156" y="70"/>
                  </a:cubicBezTo>
                  <a:cubicBezTo>
                    <a:pt x="155" y="68"/>
                    <a:pt x="154" y="66"/>
                    <a:pt x="154" y="63"/>
                  </a:cubicBezTo>
                  <a:cubicBezTo>
                    <a:pt x="153" y="59"/>
                    <a:pt x="152" y="54"/>
                    <a:pt x="151" y="50"/>
                  </a:cubicBezTo>
                  <a:cubicBezTo>
                    <a:pt x="152" y="51"/>
                    <a:pt x="153" y="51"/>
                    <a:pt x="153" y="52"/>
                  </a:cubicBezTo>
                  <a:close/>
                  <a:moveTo>
                    <a:pt x="164" y="71"/>
                  </a:moveTo>
                  <a:cubicBezTo>
                    <a:pt x="164" y="69"/>
                    <a:pt x="164" y="67"/>
                    <a:pt x="163" y="65"/>
                  </a:cubicBezTo>
                  <a:cubicBezTo>
                    <a:pt x="163" y="65"/>
                    <a:pt x="163" y="64"/>
                    <a:pt x="163" y="64"/>
                  </a:cubicBezTo>
                  <a:cubicBezTo>
                    <a:pt x="164" y="66"/>
                    <a:pt x="164" y="68"/>
                    <a:pt x="164" y="71"/>
                  </a:cubicBezTo>
                  <a:cubicBezTo>
                    <a:pt x="164" y="71"/>
                    <a:pt x="164" y="71"/>
                    <a:pt x="164" y="71"/>
                  </a:cubicBezTo>
                  <a:close/>
                  <a:moveTo>
                    <a:pt x="146" y="64"/>
                  </a:moveTo>
                  <a:cubicBezTo>
                    <a:pt x="146" y="63"/>
                    <a:pt x="146" y="62"/>
                    <a:pt x="145" y="61"/>
                  </a:cubicBezTo>
                  <a:cubicBezTo>
                    <a:pt x="145" y="59"/>
                    <a:pt x="144" y="56"/>
                    <a:pt x="144" y="53"/>
                  </a:cubicBezTo>
                  <a:cubicBezTo>
                    <a:pt x="143" y="50"/>
                    <a:pt x="144" y="53"/>
                    <a:pt x="144" y="54"/>
                  </a:cubicBezTo>
                  <a:cubicBezTo>
                    <a:pt x="145" y="57"/>
                    <a:pt x="146" y="61"/>
                    <a:pt x="146" y="64"/>
                  </a:cubicBezTo>
                  <a:cubicBezTo>
                    <a:pt x="146" y="64"/>
                    <a:pt x="146" y="64"/>
                    <a:pt x="146" y="64"/>
                  </a:cubicBezTo>
                  <a:close/>
                  <a:moveTo>
                    <a:pt x="118" y="47"/>
                  </a:moveTo>
                  <a:cubicBezTo>
                    <a:pt x="117" y="44"/>
                    <a:pt x="116" y="40"/>
                    <a:pt x="114" y="37"/>
                  </a:cubicBezTo>
                  <a:cubicBezTo>
                    <a:pt x="116" y="40"/>
                    <a:pt x="117" y="44"/>
                    <a:pt x="118" y="47"/>
                  </a:cubicBezTo>
                  <a:close/>
                  <a:moveTo>
                    <a:pt x="68" y="34"/>
                  </a:moveTo>
                  <a:cubicBezTo>
                    <a:pt x="68" y="30"/>
                    <a:pt x="67" y="27"/>
                    <a:pt x="66" y="24"/>
                  </a:cubicBezTo>
                  <a:cubicBezTo>
                    <a:pt x="65" y="21"/>
                    <a:pt x="68" y="28"/>
                    <a:pt x="68" y="28"/>
                  </a:cubicBezTo>
                  <a:cubicBezTo>
                    <a:pt x="69" y="31"/>
                    <a:pt x="70" y="33"/>
                    <a:pt x="71" y="35"/>
                  </a:cubicBezTo>
                  <a:cubicBezTo>
                    <a:pt x="70" y="35"/>
                    <a:pt x="69" y="34"/>
                    <a:pt x="68" y="34"/>
                  </a:cubicBezTo>
                  <a:close/>
                  <a:moveTo>
                    <a:pt x="55" y="26"/>
                  </a:moveTo>
                  <a:cubicBezTo>
                    <a:pt x="56" y="26"/>
                    <a:pt x="56" y="25"/>
                    <a:pt x="56" y="24"/>
                  </a:cubicBezTo>
                  <a:cubicBezTo>
                    <a:pt x="56" y="25"/>
                    <a:pt x="56" y="25"/>
                    <a:pt x="57" y="26"/>
                  </a:cubicBezTo>
                  <a:cubicBezTo>
                    <a:pt x="57" y="26"/>
                    <a:pt x="57" y="26"/>
                    <a:pt x="58" y="26"/>
                  </a:cubicBezTo>
                  <a:cubicBezTo>
                    <a:pt x="59" y="23"/>
                    <a:pt x="58" y="26"/>
                    <a:pt x="58" y="27"/>
                  </a:cubicBezTo>
                  <a:cubicBezTo>
                    <a:pt x="58" y="28"/>
                    <a:pt x="59" y="28"/>
                    <a:pt x="59" y="27"/>
                  </a:cubicBezTo>
                  <a:cubicBezTo>
                    <a:pt x="59" y="26"/>
                    <a:pt x="60" y="24"/>
                    <a:pt x="60" y="23"/>
                  </a:cubicBezTo>
                  <a:cubicBezTo>
                    <a:pt x="60" y="24"/>
                    <a:pt x="60" y="26"/>
                    <a:pt x="60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8"/>
                    <a:pt x="61" y="28"/>
                    <a:pt x="61" y="29"/>
                  </a:cubicBezTo>
                  <a:cubicBezTo>
                    <a:pt x="61" y="29"/>
                    <a:pt x="62" y="29"/>
                    <a:pt x="62" y="28"/>
                  </a:cubicBezTo>
                  <a:cubicBezTo>
                    <a:pt x="62" y="27"/>
                    <a:pt x="60" y="21"/>
                    <a:pt x="61" y="24"/>
                  </a:cubicBezTo>
                  <a:cubicBezTo>
                    <a:pt x="62" y="26"/>
                    <a:pt x="63" y="28"/>
                    <a:pt x="64" y="30"/>
                  </a:cubicBezTo>
                  <a:cubicBezTo>
                    <a:pt x="64" y="30"/>
                    <a:pt x="64" y="30"/>
                    <a:pt x="64" y="29"/>
                  </a:cubicBezTo>
                  <a:cubicBezTo>
                    <a:pt x="64" y="28"/>
                    <a:pt x="64" y="27"/>
                    <a:pt x="64" y="25"/>
                  </a:cubicBezTo>
                  <a:cubicBezTo>
                    <a:pt x="64" y="24"/>
                    <a:pt x="62" y="21"/>
                    <a:pt x="64" y="24"/>
                  </a:cubicBezTo>
                  <a:cubicBezTo>
                    <a:pt x="66" y="27"/>
                    <a:pt x="66" y="30"/>
                    <a:pt x="67" y="33"/>
                  </a:cubicBezTo>
                  <a:cubicBezTo>
                    <a:pt x="63" y="31"/>
                    <a:pt x="59" y="28"/>
                    <a:pt x="55" y="26"/>
                  </a:cubicBezTo>
                  <a:close/>
                  <a:moveTo>
                    <a:pt x="10" y="16"/>
                  </a:moveTo>
                  <a:cubicBezTo>
                    <a:pt x="16" y="15"/>
                    <a:pt x="21" y="13"/>
                    <a:pt x="27" y="13"/>
                  </a:cubicBezTo>
                  <a:cubicBezTo>
                    <a:pt x="31" y="13"/>
                    <a:pt x="35" y="14"/>
                    <a:pt x="39" y="16"/>
                  </a:cubicBezTo>
                  <a:cubicBezTo>
                    <a:pt x="42" y="19"/>
                    <a:pt x="44" y="21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6" y="22"/>
                    <a:pt x="46" y="23"/>
                  </a:cubicBezTo>
                  <a:cubicBezTo>
                    <a:pt x="42" y="28"/>
                    <a:pt x="34" y="22"/>
                    <a:pt x="29" y="20"/>
                  </a:cubicBezTo>
                  <a:cubicBezTo>
                    <a:pt x="23" y="18"/>
                    <a:pt x="16" y="18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lose/>
                  <a:moveTo>
                    <a:pt x="38" y="12"/>
                  </a:moveTo>
                  <a:cubicBezTo>
                    <a:pt x="35" y="11"/>
                    <a:pt x="31" y="11"/>
                    <a:pt x="27" y="10"/>
                  </a:cubicBezTo>
                  <a:cubicBezTo>
                    <a:pt x="24" y="10"/>
                    <a:pt x="21" y="11"/>
                    <a:pt x="18" y="11"/>
                  </a:cubicBezTo>
                  <a:cubicBezTo>
                    <a:pt x="19" y="10"/>
                    <a:pt x="20" y="10"/>
                    <a:pt x="22" y="9"/>
                  </a:cubicBezTo>
                  <a:cubicBezTo>
                    <a:pt x="28" y="7"/>
                    <a:pt x="34" y="9"/>
                    <a:pt x="39" y="13"/>
                  </a:cubicBezTo>
                  <a:cubicBezTo>
                    <a:pt x="39" y="13"/>
                    <a:pt x="38" y="13"/>
                    <a:pt x="38" y="12"/>
                  </a:cubicBezTo>
                  <a:close/>
                  <a:moveTo>
                    <a:pt x="13" y="20"/>
                  </a:moveTo>
                  <a:cubicBezTo>
                    <a:pt x="19" y="21"/>
                    <a:pt x="26" y="22"/>
                    <a:pt x="32" y="24"/>
                  </a:cubicBezTo>
                  <a:cubicBezTo>
                    <a:pt x="35" y="26"/>
                    <a:pt x="38" y="27"/>
                    <a:pt x="41" y="27"/>
                  </a:cubicBezTo>
                  <a:cubicBezTo>
                    <a:pt x="37" y="30"/>
                    <a:pt x="31" y="30"/>
                    <a:pt x="26" y="29"/>
                  </a:cubicBezTo>
                  <a:cubicBezTo>
                    <a:pt x="21" y="27"/>
                    <a:pt x="17" y="23"/>
                    <a:pt x="13" y="20"/>
                  </a:cubicBezTo>
                  <a:close/>
                  <a:moveTo>
                    <a:pt x="50" y="23"/>
                  </a:moveTo>
                  <a:cubicBezTo>
                    <a:pt x="50" y="23"/>
                    <a:pt x="50" y="23"/>
                    <a:pt x="50" y="23"/>
                  </a:cubicBezTo>
                  <a:cubicBezTo>
                    <a:pt x="50" y="22"/>
                    <a:pt x="50" y="21"/>
                    <a:pt x="50" y="19"/>
                  </a:cubicBezTo>
                  <a:cubicBezTo>
                    <a:pt x="51" y="19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21"/>
                    <a:pt x="54" y="23"/>
                    <a:pt x="53" y="25"/>
                  </a:cubicBezTo>
                  <a:cubicBezTo>
                    <a:pt x="52" y="24"/>
                    <a:pt x="51" y="24"/>
                    <a:pt x="50" y="23"/>
                  </a:cubicBezTo>
                  <a:close/>
                  <a:moveTo>
                    <a:pt x="42" y="12"/>
                  </a:moveTo>
                  <a:cubicBezTo>
                    <a:pt x="38" y="9"/>
                    <a:pt x="33" y="6"/>
                    <a:pt x="28" y="6"/>
                  </a:cubicBezTo>
                  <a:cubicBezTo>
                    <a:pt x="24" y="5"/>
                    <a:pt x="21" y="6"/>
                    <a:pt x="18" y="7"/>
                  </a:cubicBezTo>
                  <a:cubicBezTo>
                    <a:pt x="16" y="8"/>
                    <a:pt x="14" y="10"/>
                    <a:pt x="13" y="11"/>
                  </a:cubicBezTo>
                  <a:cubicBezTo>
                    <a:pt x="15" y="10"/>
                    <a:pt x="17" y="8"/>
                    <a:pt x="19" y="6"/>
                  </a:cubicBezTo>
                  <a:cubicBezTo>
                    <a:pt x="27" y="0"/>
                    <a:pt x="35" y="5"/>
                    <a:pt x="42" y="12"/>
                  </a:cubicBezTo>
                  <a:close/>
                  <a:moveTo>
                    <a:pt x="17" y="26"/>
                  </a:moveTo>
                  <a:cubicBezTo>
                    <a:pt x="20" y="29"/>
                    <a:pt x="23" y="31"/>
                    <a:pt x="27" y="32"/>
                  </a:cubicBezTo>
                  <a:cubicBezTo>
                    <a:pt x="25" y="32"/>
                    <a:pt x="24" y="31"/>
                    <a:pt x="23" y="31"/>
                  </a:cubicBezTo>
                  <a:cubicBezTo>
                    <a:pt x="21" y="30"/>
                    <a:pt x="19" y="28"/>
                    <a:pt x="17" y="26"/>
                  </a:cubicBezTo>
                  <a:close/>
                  <a:moveTo>
                    <a:pt x="149" y="77"/>
                  </a:moveTo>
                  <a:cubicBezTo>
                    <a:pt x="140" y="73"/>
                    <a:pt x="132" y="68"/>
                    <a:pt x="123" y="64"/>
                  </a:cubicBezTo>
                  <a:cubicBezTo>
                    <a:pt x="105" y="56"/>
                    <a:pt x="89" y="45"/>
                    <a:pt x="72" y="36"/>
                  </a:cubicBezTo>
                  <a:cubicBezTo>
                    <a:pt x="72" y="36"/>
                    <a:pt x="72" y="36"/>
                    <a:pt x="72" y="35"/>
                  </a:cubicBezTo>
                  <a:cubicBezTo>
                    <a:pt x="71" y="32"/>
                    <a:pt x="71" y="27"/>
                    <a:pt x="69" y="24"/>
                  </a:cubicBezTo>
                  <a:cubicBezTo>
                    <a:pt x="71" y="28"/>
                    <a:pt x="72" y="33"/>
                    <a:pt x="75" y="37"/>
                  </a:cubicBezTo>
                  <a:cubicBezTo>
                    <a:pt x="75" y="37"/>
                    <a:pt x="76" y="37"/>
                    <a:pt x="76" y="37"/>
                  </a:cubicBezTo>
                  <a:cubicBezTo>
                    <a:pt x="75" y="35"/>
                    <a:pt x="75" y="33"/>
                    <a:pt x="74" y="30"/>
                  </a:cubicBezTo>
                  <a:cubicBezTo>
                    <a:pt x="73" y="28"/>
                    <a:pt x="71" y="22"/>
                    <a:pt x="74" y="28"/>
                  </a:cubicBezTo>
                  <a:cubicBezTo>
                    <a:pt x="76" y="32"/>
                    <a:pt x="77" y="35"/>
                    <a:pt x="79" y="38"/>
                  </a:cubicBezTo>
                  <a:cubicBezTo>
                    <a:pt x="79" y="39"/>
                    <a:pt x="80" y="38"/>
                    <a:pt x="80" y="38"/>
                  </a:cubicBezTo>
                  <a:cubicBezTo>
                    <a:pt x="79" y="36"/>
                    <a:pt x="79" y="34"/>
                    <a:pt x="78" y="32"/>
                  </a:cubicBezTo>
                  <a:cubicBezTo>
                    <a:pt x="79" y="35"/>
                    <a:pt x="81" y="38"/>
                    <a:pt x="83" y="41"/>
                  </a:cubicBezTo>
                  <a:cubicBezTo>
                    <a:pt x="83" y="42"/>
                    <a:pt x="84" y="42"/>
                    <a:pt x="83" y="41"/>
                  </a:cubicBezTo>
                  <a:cubicBezTo>
                    <a:pt x="82" y="35"/>
                    <a:pt x="80" y="30"/>
                    <a:pt x="78" y="24"/>
                  </a:cubicBezTo>
                  <a:cubicBezTo>
                    <a:pt x="80" y="29"/>
                    <a:pt x="83" y="35"/>
                    <a:pt x="86" y="40"/>
                  </a:cubicBezTo>
                  <a:cubicBezTo>
                    <a:pt x="86" y="41"/>
                    <a:pt x="87" y="41"/>
                    <a:pt x="87" y="40"/>
                  </a:cubicBezTo>
                  <a:cubicBezTo>
                    <a:pt x="86" y="37"/>
                    <a:pt x="85" y="35"/>
                    <a:pt x="84" y="32"/>
                  </a:cubicBezTo>
                  <a:cubicBezTo>
                    <a:pt x="84" y="32"/>
                    <a:pt x="84" y="31"/>
                    <a:pt x="84" y="31"/>
                  </a:cubicBezTo>
                  <a:cubicBezTo>
                    <a:pt x="86" y="36"/>
                    <a:pt x="88" y="41"/>
                    <a:pt x="91" y="44"/>
                  </a:cubicBezTo>
                  <a:cubicBezTo>
                    <a:pt x="91" y="45"/>
                    <a:pt x="92" y="45"/>
                    <a:pt x="92" y="44"/>
                  </a:cubicBezTo>
                  <a:cubicBezTo>
                    <a:pt x="91" y="42"/>
                    <a:pt x="91" y="40"/>
                    <a:pt x="90" y="37"/>
                  </a:cubicBezTo>
                  <a:cubicBezTo>
                    <a:pt x="90" y="36"/>
                    <a:pt x="89" y="34"/>
                    <a:pt x="89" y="33"/>
                  </a:cubicBezTo>
                  <a:cubicBezTo>
                    <a:pt x="89" y="33"/>
                    <a:pt x="87" y="26"/>
                    <a:pt x="89" y="30"/>
                  </a:cubicBezTo>
                  <a:cubicBezTo>
                    <a:pt x="91" y="37"/>
                    <a:pt x="93" y="43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3"/>
                    <a:pt x="94" y="38"/>
                    <a:pt x="93" y="32"/>
                  </a:cubicBezTo>
                  <a:cubicBezTo>
                    <a:pt x="91" y="27"/>
                    <a:pt x="93" y="32"/>
                    <a:pt x="93" y="33"/>
                  </a:cubicBezTo>
                  <a:cubicBezTo>
                    <a:pt x="94" y="35"/>
                    <a:pt x="95" y="37"/>
                    <a:pt x="96" y="39"/>
                  </a:cubicBezTo>
                  <a:cubicBezTo>
                    <a:pt x="97" y="43"/>
                    <a:pt x="98" y="46"/>
                    <a:pt x="100" y="49"/>
                  </a:cubicBezTo>
                  <a:cubicBezTo>
                    <a:pt x="100" y="50"/>
                    <a:pt x="101" y="50"/>
                    <a:pt x="101" y="49"/>
                  </a:cubicBezTo>
                  <a:cubicBezTo>
                    <a:pt x="101" y="46"/>
                    <a:pt x="100" y="42"/>
                    <a:pt x="99" y="38"/>
                  </a:cubicBezTo>
                  <a:cubicBezTo>
                    <a:pt x="101" y="42"/>
                    <a:pt x="102" y="46"/>
                    <a:pt x="105" y="49"/>
                  </a:cubicBezTo>
                  <a:cubicBezTo>
                    <a:pt x="105" y="50"/>
                    <a:pt x="105" y="49"/>
                    <a:pt x="105" y="49"/>
                  </a:cubicBezTo>
                  <a:cubicBezTo>
                    <a:pt x="104" y="45"/>
                    <a:pt x="103" y="41"/>
                    <a:pt x="102" y="37"/>
                  </a:cubicBezTo>
                  <a:cubicBezTo>
                    <a:pt x="102" y="36"/>
                    <a:pt x="101" y="35"/>
                    <a:pt x="101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2" y="34"/>
                    <a:pt x="102" y="36"/>
                    <a:pt x="103" y="37"/>
                  </a:cubicBezTo>
                  <a:cubicBezTo>
                    <a:pt x="105" y="43"/>
                    <a:pt x="106" y="50"/>
                    <a:pt x="111" y="54"/>
                  </a:cubicBezTo>
                  <a:cubicBezTo>
                    <a:pt x="111" y="55"/>
                    <a:pt x="111" y="54"/>
                    <a:pt x="111" y="54"/>
                  </a:cubicBezTo>
                  <a:cubicBezTo>
                    <a:pt x="111" y="51"/>
                    <a:pt x="110" y="48"/>
                    <a:pt x="110" y="46"/>
                  </a:cubicBezTo>
                  <a:cubicBezTo>
                    <a:pt x="111" y="49"/>
                    <a:pt x="113" y="53"/>
                    <a:pt x="115" y="57"/>
                  </a:cubicBezTo>
                  <a:cubicBezTo>
                    <a:pt x="115" y="57"/>
                    <a:pt x="116" y="57"/>
                    <a:pt x="116" y="56"/>
                  </a:cubicBezTo>
                  <a:cubicBezTo>
                    <a:pt x="115" y="53"/>
                    <a:pt x="115" y="50"/>
                    <a:pt x="114" y="47"/>
                  </a:cubicBezTo>
                  <a:cubicBezTo>
                    <a:pt x="115" y="48"/>
                    <a:pt x="115" y="50"/>
                    <a:pt x="116" y="51"/>
                  </a:cubicBezTo>
                  <a:cubicBezTo>
                    <a:pt x="117" y="55"/>
                    <a:pt x="118" y="59"/>
                    <a:pt x="121" y="62"/>
                  </a:cubicBezTo>
                  <a:cubicBezTo>
                    <a:pt x="121" y="62"/>
                    <a:pt x="122" y="62"/>
                    <a:pt x="122" y="61"/>
                  </a:cubicBezTo>
                  <a:cubicBezTo>
                    <a:pt x="121" y="60"/>
                    <a:pt x="121" y="58"/>
                    <a:pt x="121" y="56"/>
                  </a:cubicBezTo>
                  <a:cubicBezTo>
                    <a:pt x="122" y="58"/>
                    <a:pt x="123" y="61"/>
                    <a:pt x="124" y="63"/>
                  </a:cubicBezTo>
                  <a:cubicBezTo>
                    <a:pt x="124" y="64"/>
                    <a:pt x="124" y="63"/>
                    <a:pt x="124" y="63"/>
                  </a:cubicBezTo>
                  <a:cubicBezTo>
                    <a:pt x="124" y="54"/>
                    <a:pt x="120" y="45"/>
                    <a:pt x="118" y="36"/>
                  </a:cubicBezTo>
                  <a:cubicBezTo>
                    <a:pt x="118" y="38"/>
                    <a:pt x="120" y="40"/>
                    <a:pt x="121" y="42"/>
                  </a:cubicBezTo>
                  <a:cubicBezTo>
                    <a:pt x="122" y="45"/>
                    <a:pt x="122" y="47"/>
                    <a:pt x="123" y="50"/>
                  </a:cubicBezTo>
                  <a:cubicBezTo>
                    <a:pt x="125" y="55"/>
                    <a:pt x="127" y="60"/>
                    <a:pt x="129" y="65"/>
                  </a:cubicBezTo>
                  <a:cubicBezTo>
                    <a:pt x="129" y="66"/>
                    <a:pt x="130" y="66"/>
                    <a:pt x="130" y="65"/>
                  </a:cubicBezTo>
                  <a:cubicBezTo>
                    <a:pt x="130" y="63"/>
                    <a:pt x="130" y="61"/>
                    <a:pt x="130" y="59"/>
                  </a:cubicBezTo>
                  <a:cubicBezTo>
                    <a:pt x="131" y="62"/>
                    <a:pt x="132" y="64"/>
                    <a:pt x="134" y="67"/>
                  </a:cubicBezTo>
                  <a:cubicBezTo>
                    <a:pt x="134" y="67"/>
                    <a:pt x="134" y="67"/>
                    <a:pt x="134" y="66"/>
                  </a:cubicBezTo>
                  <a:cubicBezTo>
                    <a:pt x="135" y="64"/>
                    <a:pt x="135" y="62"/>
                    <a:pt x="134" y="60"/>
                  </a:cubicBezTo>
                  <a:cubicBezTo>
                    <a:pt x="135" y="62"/>
                    <a:pt x="137" y="64"/>
                    <a:pt x="138" y="67"/>
                  </a:cubicBezTo>
                  <a:cubicBezTo>
                    <a:pt x="138" y="67"/>
                    <a:pt x="139" y="67"/>
                    <a:pt x="139" y="66"/>
                  </a:cubicBezTo>
                  <a:cubicBezTo>
                    <a:pt x="139" y="65"/>
                    <a:pt x="139" y="65"/>
                    <a:pt x="139" y="64"/>
                  </a:cubicBezTo>
                  <a:cubicBezTo>
                    <a:pt x="140" y="65"/>
                    <a:pt x="141" y="67"/>
                    <a:pt x="142" y="69"/>
                  </a:cubicBezTo>
                  <a:cubicBezTo>
                    <a:pt x="142" y="69"/>
                    <a:pt x="143" y="69"/>
                    <a:pt x="143" y="68"/>
                  </a:cubicBezTo>
                  <a:cubicBezTo>
                    <a:pt x="143" y="67"/>
                    <a:pt x="143" y="65"/>
                    <a:pt x="143" y="64"/>
                  </a:cubicBezTo>
                  <a:cubicBezTo>
                    <a:pt x="144" y="67"/>
                    <a:pt x="145" y="70"/>
                    <a:pt x="147" y="73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147" y="72"/>
                    <a:pt x="147" y="71"/>
                    <a:pt x="147" y="70"/>
                  </a:cubicBezTo>
                  <a:cubicBezTo>
                    <a:pt x="148" y="71"/>
                    <a:pt x="149" y="73"/>
                    <a:pt x="150" y="75"/>
                  </a:cubicBezTo>
                  <a:cubicBezTo>
                    <a:pt x="150" y="75"/>
                    <a:pt x="151" y="75"/>
                    <a:pt x="151" y="75"/>
                  </a:cubicBezTo>
                  <a:cubicBezTo>
                    <a:pt x="151" y="72"/>
                    <a:pt x="150" y="69"/>
                    <a:pt x="150" y="66"/>
                  </a:cubicBezTo>
                  <a:cubicBezTo>
                    <a:pt x="151" y="68"/>
                    <a:pt x="152" y="70"/>
                    <a:pt x="153" y="72"/>
                  </a:cubicBezTo>
                  <a:cubicBezTo>
                    <a:pt x="153" y="73"/>
                    <a:pt x="153" y="73"/>
                    <a:pt x="153" y="72"/>
                  </a:cubicBezTo>
                  <a:cubicBezTo>
                    <a:pt x="154" y="70"/>
                    <a:pt x="154" y="68"/>
                    <a:pt x="153" y="66"/>
                  </a:cubicBezTo>
                  <a:cubicBezTo>
                    <a:pt x="154" y="68"/>
                    <a:pt x="155" y="70"/>
                    <a:pt x="157" y="72"/>
                  </a:cubicBezTo>
                  <a:cubicBezTo>
                    <a:pt x="157" y="72"/>
                    <a:pt x="158" y="72"/>
                    <a:pt x="158" y="72"/>
                  </a:cubicBezTo>
                  <a:cubicBezTo>
                    <a:pt x="158" y="70"/>
                    <a:pt x="158" y="68"/>
                    <a:pt x="157" y="67"/>
                  </a:cubicBezTo>
                  <a:cubicBezTo>
                    <a:pt x="158" y="69"/>
                    <a:pt x="159" y="71"/>
                    <a:pt x="160" y="73"/>
                  </a:cubicBezTo>
                  <a:cubicBezTo>
                    <a:pt x="160" y="74"/>
                    <a:pt x="161" y="74"/>
                    <a:pt x="161" y="73"/>
                  </a:cubicBezTo>
                  <a:cubicBezTo>
                    <a:pt x="161" y="72"/>
                    <a:pt x="161" y="71"/>
                    <a:pt x="161" y="70"/>
                  </a:cubicBezTo>
                  <a:cubicBezTo>
                    <a:pt x="162" y="73"/>
                    <a:pt x="162" y="75"/>
                    <a:pt x="164" y="78"/>
                  </a:cubicBezTo>
                  <a:cubicBezTo>
                    <a:pt x="164" y="78"/>
                    <a:pt x="165" y="78"/>
                    <a:pt x="165" y="78"/>
                  </a:cubicBezTo>
                  <a:cubicBezTo>
                    <a:pt x="165" y="77"/>
                    <a:pt x="165" y="76"/>
                    <a:pt x="165" y="76"/>
                  </a:cubicBezTo>
                  <a:cubicBezTo>
                    <a:pt x="165" y="77"/>
                    <a:pt x="166" y="78"/>
                    <a:pt x="167" y="79"/>
                  </a:cubicBezTo>
                  <a:cubicBezTo>
                    <a:pt x="167" y="79"/>
                    <a:pt x="167" y="79"/>
                    <a:pt x="168" y="79"/>
                  </a:cubicBezTo>
                  <a:cubicBezTo>
                    <a:pt x="168" y="77"/>
                    <a:pt x="168" y="75"/>
                    <a:pt x="167" y="73"/>
                  </a:cubicBezTo>
                  <a:cubicBezTo>
                    <a:pt x="168" y="75"/>
                    <a:pt x="168" y="76"/>
                    <a:pt x="169" y="78"/>
                  </a:cubicBezTo>
                  <a:cubicBezTo>
                    <a:pt x="169" y="78"/>
                    <a:pt x="170" y="78"/>
                    <a:pt x="170" y="78"/>
                  </a:cubicBezTo>
                  <a:cubicBezTo>
                    <a:pt x="170" y="75"/>
                    <a:pt x="170" y="73"/>
                    <a:pt x="170" y="70"/>
                  </a:cubicBezTo>
                  <a:cubicBezTo>
                    <a:pt x="170" y="72"/>
                    <a:pt x="171" y="75"/>
                    <a:pt x="171" y="77"/>
                  </a:cubicBezTo>
                  <a:cubicBezTo>
                    <a:pt x="171" y="77"/>
                    <a:pt x="172" y="77"/>
                    <a:pt x="172" y="77"/>
                  </a:cubicBezTo>
                  <a:cubicBezTo>
                    <a:pt x="168" y="85"/>
                    <a:pt x="154" y="79"/>
                    <a:pt x="149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42"/>
            <p:cNvSpPr>
              <a:spLocks noEditPoints="1"/>
            </p:cNvSpPr>
            <p:nvPr/>
          </p:nvSpPr>
          <p:spPr bwMode="auto">
            <a:xfrm>
              <a:off x="5185239" y="273440"/>
              <a:ext cx="366887" cy="343535"/>
            </a:xfrm>
            <a:custGeom>
              <a:avLst/>
              <a:gdLst>
                <a:gd name="T0" fmla="*/ 103 w 123"/>
                <a:gd name="T1" fmla="*/ 64 h 114"/>
                <a:gd name="T2" fmla="*/ 35 w 123"/>
                <a:gd name="T3" fmla="*/ 3 h 114"/>
                <a:gd name="T4" fmla="*/ 5 w 123"/>
                <a:gd name="T5" fmla="*/ 103 h 114"/>
                <a:gd name="T6" fmla="*/ 23 w 123"/>
                <a:gd name="T7" fmla="*/ 66 h 114"/>
                <a:gd name="T8" fmla="*/ 40 w 123"/>
                <a:gd name="T9" fmla="*/ 62 h 114"/>
                <a:gd name="T10" fmla="*/ 98 w 123"/>
                <a:gd name="T11" fmla="*/ 65 h 114"/>
                <a:gd name="T12" fmla="*/ 93 w 123"/>
                <a:gd name="T13" fmla="*/ 68 h 114"/>
                <a:gd name="T14" fmla="*/ 56 w 123"/>
                <a:gd name="T15" fmla="*/ 97 h 114"/>
                <a:gd name="T16" fmla="*/ 76 w 123"/>
                <a:gd name="T17" fmla="*/ 65 h 114"/>
                <a:gd name="T18" fmla="*/ 38 w 123"/>
                <a:gd name="T19" fmla="*/ 106 h 114"/>
                <a:gd name="T20" fmla="*/ 58 w 123"/>
                <a:gd name="T21" fmla="*/ 80 h 114"/>
                <a:gd name="T22" fmla="*/ 28 w 123"/>
                <a:gd name="T23" fmla="*/ 95 h 114"/>
                <a:gd name="T24" fmla="*/ 52 w 123"/>
                <a:gd name="T25" fmla="*/ 73 h 114"/>
                <a:gd name="T26" fmla="*/ 39 w 123"/>
                <a:gd name="T27" fmla="*/ 91 h 114"/>
                <a:gd name="T28" fmla="*/ 12 w 123"/>
                <a:gd name="T29" fmla="*/ 102 h 114"/>
                <a:gd name="T30" fmla="*/ 45 w 123"/>
                <a:gd name="T31" fmla="*/ 69 h 114"/>
                <a:gd name="T32" fmla="*/ 47 w 123"/>
                <a:gd name="T33" fmla="*/ 68 h 114"/>
                <a:gd name="T34" fmla="*/ 6 w 123"/>
                <a:gd name="T35" fmla="*/ 93 h 114"/>
                <a:gd name="T36" fmla="*/ 35 w 123"/>
                <a:gd name="T37" fmla="*/ 65 h 114"/>
                <a:gd name="T38" fmla="*/ 8 w 123"/>
                <a:gd name="T39" fmla="*/ 87 h 114"/>
                <a:gd name="T40" fmla="*/ 7 w 123"/>
                <a:gd name="T41" fmla="*/ 100 h 114"/>
                <a:gd name="T42" fmla="*/ 40 w 123"/>
                <a:gd name="T43" fmla="*/ 75 h 114"/>
                <a:gd name="T44" fmla="*/ 50 w 123"/>
                <a:gd name="T45" fmla="*/ 74 h 114"/>
                <a:gd name="T46" fmla="*/ 10 w 123"/>
                <a:gd name="T47" fmla="*/ 104 h 114"/>
                <a:gd name="T48" fmla="*/ 40 w 123"/>
                <a:gd name="T49" fmla="*/ 90 h 114"/>
                <a:gd name="T50" fmla="*/ 59 w 123"/>
                <a:gd name="T51" fmla="*/ 78 h 114"/>
                <a:gd name="T52" fmla="*/ 50 w 123"/>
                <a:gd name="T53" fmla="*/ 89 h 114"/>
                <a:gd name="T54" fmla="*/ 36 w 123"/>
                <a:gd name="T55" fmla="*/ 107 h 114"/>
                <a:gd name="T56" fmla="*/ 45 w 123"/>
                <a:gd name="T57" fmla="*/ 92 h 114"/>
                <a:gd name="T58" fmla="*/ 77 w 123"/>
                <a:gd name="T59" fmla="*/ 70 h 114"/>
                <a:gd name="T60" fmla="*/ 46 w 123"/>
                <a:gd name="T61" fmla="*/ 107 h 114"/>
                <a:gd name="T62" fmla="*/ 88 w 123"/>
                <a:gd name="T63" fmla="*/ 68 h 114"/>
                <a:gd name="T64" fmla="*/ 57 w 123"/>
                <a:gd name="T65" fmla="*/ 104 h 114"/>
                <a:gd name="T66" fmla="*/ 60 w 123"/>
                <a:gd name="T67" fmla="*/ 107 h 114"/>
                <a:gd name="T68" fmla="*/ 99 w 123"/>
                <a:gd name="T69" fmla="*/ 72 h 114"/>
                <a:gd name="T70" fmla="*/ 61 w 123"/>
                <a:gd name="T71" fmla="*/ 107 h 114"/>
                <a:gd name="T72" fmla="*/ 75 w 123"/>
                <a:gd name="T73" fmla="*/ 107 h 114"/>
                <a:gd name="T74" fmla="*/ 84 w 123"/>
                <a:gd name="T75" fmla="*/ 105 h 114"/>
                <a:gd name="T76" fmla="*/ 99 w 123"/>
                <a:gd name="T77" fmla="*/ 79 h 114"/>
                <a:gd name="T78" fmla="*/ 105 w 123"/>
                <a:gd name="T79" fmla="*/ 86 h 114"/>
                <a:gd name="T80" fmla="*/ 110 w 123"/>
                <a:gd name="T81" fmla="*/ 88 h 114"/>
                <a:gd name="T82" fmla="*/ 92 w 123"/>
                <a:gd name="T83" fmla="*/ 109 h 114"/>
                <a:gd name="T84" fmla="*/ 100 w 123"/>
                <a:gd name="T85" fmla="*/ 109 h 114"/>
                <a:gd name="T86" fmla="*/ 112 w 123"/>
                <a:gd name="T87" fmla="*/ 99 h 114"/>
                <a:gd name="T88" fmla="*/ 109 w 123"/>
                <a:gd name="T89" fmla="*/ 93 h 114"/>
                <a:gd name="T90" fmla="*/ 116 w 123"/>
                <a:gd name="T91" fmla="*/ 95 h 114"/>
                <a:gd name="T92" fmla="*/ 110 w 123"/>
                <a:gd name="T93" fmla="*/ 106 h 114"/>
                <a:gd name="T94" fmla="*/ 117 w 123"/>
                <a:gd name="T95" fmla="*/ 99 h 114"/>
                <a:gd name="T96" fmla="*/ 114 w 123"/>
                <a:gd name="T97" fmla="*/ 99 h 114"/>
                <a:gd name="T98" fmla="*/ 107 w 123"/>
                <a:gd name="T99" fmla="*/ 101 h 114"/>
                <a:gd name="T100" fmla="*/ 102 w 123"/>
                <a:gd name="T101" fmla="*/ 100 h 114"/>
                <a:gd name="T102" fmla="*/ 112 w 123"/>
                <a:gd name="T103" fmla="*/ 80 h 114"/>
                <a:gd name="T104" fmla="*/ 119 w 123"/>
                <a:gd name="T105" fmla="*/ 93 h 114"/>
                <a:gd name="T106" fmla="*/ 106 w 123"/>
                <a:gd name="T107" fmla="*/ 73 h 114"/>
                <a:gd name="T108" fmla="*/ 72 w 123"/>
                <a:gd name="T109" fmla="*/ 97 h 114"/>
                <a:gd name="T110" fmla="*/ 40 w 123"/>
                <a:gd name="T111" fmla="*/ 42 h 114"/>
                <a:gd name="T112" fmla="*/ 94 w 123"/>
                <a:gd name="T113" fmla="*/ 64 h 114"/>
                <a:gd name="T114" fmla="*/ 16 w 123"/>
                <a:gd name="T115" fmla="*/ 75 h 114"/>
                <a:gd name="T116" fmla="*/ 18 w 123"/>
                <a:gd name="T117" fmla="*/ 7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" h="114">
                  <a:moveTo>
                    <a:pt x="27" y="110"/>
                  </a:moveTo>
                  <a:cubicBezTo>
                    <a:pt x="32" y="111"/>
                    <a:pt x="37" y="110"/>
                    <a:pt x="42" y="110"/>
                  </a:cubicBezTo>
                  <a:cubicBezTo>
                    <a:pt x="50" y="109"/>
                    <a:pt x="58" y="110"/>
                    <a:pt x="65" y="111"/>
                  </a:cubicBezTo>
                  <a:cubicBezTo>
                    <a:pt x="78" y="111"/>
                    <a:pt x="92" y="114"/>
                    <a:pt x="105" y="111"/>
                  </a:cubicBezTo>
                  <a:cubicBezTo>
                    <a:pt x="114" y="109"/>
                    <a:pt x="123" y="102"/>
                    <a:pt x="121" y="92"/>
                  </a:cubicBezTo>
                  <a:cubicBezTo>
                    <a:pt x="120" y="80"/>
                    <a:pt x="111" y="71"/>
                    <a:pt x="103" y="64"/>
                  </a:cubicBezTo>
                  <a:cubicBezTo>
                    <a:pt x="94" y="55"/>
                    <a:pt x="84" y="48"/>
                    <a:pt x="76" y="40"/>
                  </a:cubicBezTo>
                  <a:cubicBezTo>
                    <a:pt x="71" y="35"/>
                    <a:pt x="67" y="29"/>
                    <a:pt x="67" y="22"/>
                  </a:cubicBezTo>
                  <a:cubicBezTo>
                    <a:pt x="67" y="15"/>
                    <a:pt x="70" y="9"/>
                    <a:pt x="73" y="4"/>
                  </a:cubicBezTo>
                  <a:cubicBezTo>
                    <a:pt x="74" y="3"/>
                    <a:pt x="73" y="3"/>
                    <a:pt x="72" y="2"/>
                  </a:cubicBezTo>
                  <a:cubicBezTo>
                    <a:pt x="72" y="2"/>
                    <a:pt x="72" y="1"/>
                    <a:pt x="71" y="1"/>
                  </a:cubicBezTo>
                  <a:cubicBezTo>
                    <a:pt x="59" y="2"/>
                    <a:pt x="47" y="0"/>
                    <a:pt x="35" y="3"/>
                  </a:cubicBezTo>
                  <a:cubicBezTo>
                    <a:pt x="34" y="3"/>
                    <a:pt x="34" y="4"/>
                    <a:pt x="34" y="5"/>
                  </a:cubicBezTo>
                  <a:cubicBezTo>
                    <a:pt x="34" y="5"/>
                    <a:pt x="34" y="6"/>
                    <a:pt x="34" y="6"/>
                  </a:cubicBezTo>
                  <a:cubicBezTo>
                    <a:pt x="38" y="12"/>
                    <a:pt x="41" y="18"/>
                    <a:pt x="42" y="26"/>
                  </a:cubicBezTo>
                  <a:cubicBezTo>
                    <a:pt x="42" y="34"/>
                    <a:pt x="37" y="41"/>
                    <a:pt x="33" y="47"/>
                  </a:cubicBezTo>
                  <a:cubicBezTo>
                    <a:pt x="25" y="57"/>
                    <a:pt x="18" y="67"/>
                    <a:pt x="11" y="78"/>
                  </a:cubicBezTo>
                  <a:cubicBezTo>
                    <a:pt x="6" y="85"/>
                    <a:pt x="0" y="95"/>
                    <a:pt x="5" y="103"/>
                  </a:cubicBezTo>
                  <a:cubicBezTo>
                    <a:pt x="10" y="110"/>
                    <a:pt x="20" y="110"/>
                    <a:pt x="27" y="110"/>
                  </a:cubicBezTo>
                  <a:close/>
                  <a:moveTo>
                    <a:pt x="23" y="66"/>
                  </a:moveTo>
                  <a:cubicBezTo>
                    <a:pt x="23" y="65"/>
                    <a:pt x="24" y="65"/>
                    <a:pt x="24" y="65"/>
                  </a:cubicBezTo>
                  <a:cubicBezTo>
                    <a:pt x="26" y="64"/>
                    <a:pt x="28" y="63"/>
                    <a:pt x="29" y="62"/>
                  </a:cubicBezTo>
                  <a:cubicBezTo>
                    <a:pt x="26" y="65"/>
                    <a:pt x="23" y="67"/>
                    <a:pt x="20" y="70"/>
                  </a:cubicBezTo>
                  <a:cubicBezTo>
                    <a:pt x="21" y="69"/>
                    <a:pt x="22" y="67"/>
                    <a:pt x="23" y="66"/>
                  </a:cubicBezTo>
                  <a:close/>
                  <a:moveTo>
                    <a:pt x="32" y="61"/>
                  </a:moveTo>
                  <a:cubicBezTo>
                    <a:pt x="33" y="61"/>
                    <a:pt x="34" y="61"/>
                    <a:pt x="35" y="61"/>
                  </a:cubicBezTo>
                  <a:cubicBezTo>
                    <a:pt x="32" y="62"/>
                    <a:pt x="28" y="64"/>
                    <a:pt x="25" y="67"/>
                  </a:cubicBezTo>
                  <a:cubicBezTo>
                    <a:pt x="27" y="65"/>
                    <a:pt x="29" y="63"/>
                    <a:pt x="32" y="61"/>
                  </a:cubicBezTo>
                  <a:close/>
                  <a:moveTo>
                    <a:pt x="38" y="61"/>
                  </a:moveTo>
                  <a:cubicBezTo>
                    <a:pt x="39" y="61"/>
                    <a:pt x="39" y="61"/>
                    <a:pt x="40" y="62"/>
                  </a:cubicBezTo>
                  <a:cubicBezTo>
                    <a:pt x="36" y="64"/>
                    <a:pt x="32" y="66"/>
                    <a:pt x="29" y="69"/>
                  </a:cubicBezTo>
                  <a:cubicBezTo>
                    <a:pt x="23" y="74"/>
                    <a:pt x="17" y="79"/>
                    <a:pt x="11" y="84"/>
                  </a:cubicBezTo>
                  <a:cubicBezTo>
                    <a:pt x="11" y="84"/>
                    <a:pt x="11" y="83"/>
                    <a:pt x="12" y="83"/>
                  </a:cubicBezTo>
                  <a:cubicBezTo>
                    <a:pt x="14" y="80"/>
                    <a:pt x="17" y="77"/>
                    <a:pt x="21" y="75"/>
                  </a:cubicBezTo>
                  <a:cubicBezTo>
                    <a:pt x="27" y="71"/>
                    <a:pt x="33" y="66"/>
                    <a:pt x="38" y="61"/>
                  </a:cubicBezTo>
                  <a:close/>
                  <a:moveTo>
                    <a:pt x="98" y="65"/>
                  </a:moveTo>
                  <a:cubicBezTo>
                    <a:pt x="91" y="71"/>
                    <a:pt x="84" y="78"/>
                    <a:pt x="77" y="84"/>
                  </a:cubicBezTo>
                  <a:cubicBezTo>
                    <a:pt x="73" y="88"/>
                    <a:pt x="69" y="91"/>
                    <a:pt x="65" y="95"/>
                  </a:cubicBezTo>
                  <a:cubicBezTo>
                    <a:pt x="68" y="92"/>
                    <a:pt x="71" y="89"/>
                    <a:pt x="74" y="86"/>
                  </a:cubicBezTo>
                  <a:cubicBezTo>
                    <a:pt x="79" y="81"/>
                    <a:pt x="85" y="75"/>
                    <a:pt x="89" y="68"/>
                  </a:cubicBezTo>
                  <a:cubicBezTo>
                    <a:pt x="89" y="68"/>
                    <a:pt x="89" y="68"/>
                    <a:pt x="90" y="68"/>
                  </a:cubicBezTo>
                  <a:cubicBezTo>
                    <a:pt x="91" y="68"/>
                    <a:pt x="92" y="68"/>
                    <a:pt x="93" y="68"/>
                  </a:cubicBezTo>
                  <a:cubicBezTo>
                    <a:pt x="94" y="67"/>
                    <a:pt x="97" y="65"/>
                    <a:pt x="98" y="65"/>
                  </a:cubicBezTo>
                  <a:close/>
                  <a:moveTo>
                    <a:pt x="83" y="65"/>
                  </a:moveTo>
                  <a:cubicBezTo>
                    <a:pt x="84" y="66"/>
                    <a:pt x="86" y="67"/>
                    <a:pt x="88" y="68"/>
                  </a:cubicBezTo>
                  <a:cubicBezTo>
                    <a:pt x="84" y="71"/>
                    <a:pt x="82" y="74"/>
                    <a:pt x="78" y="77"/>
                  </a:cubicBezTo>
                  <a:cubicBezTo>
                    <a:pt x="74" y="80"/>
                    <a:pt x="70" y="84"/>
                    <a:pt x="66" y="87"/>
                  </a:cubicBezTo>
                  <a:cubicBezTo>
                    <a:pt x="63" y="90"/>
                    <a:pt x="59" y="93"/>
                    <a:pt x="56" y="97"/>
                  </a:cubicBezTo>
                  <a:cubicBezTo>
                    <a:pt x="56" y="97"/>
                    <a:pt x="57" y="96"/>
                    <a:pt x="57" y="96"/>
                  </a:cubicBezTo>
                  <a:cubicBezTo>
                    <a:pt x="60" y="92"/>
                    <a:pt x="63" y="89"/>
                    <a:pt x="66" y="86"/>
                  </a:cubicBezTo>
                  <a:cubicBezTo>
                    <a:pt x="69" y="82"/>
                    <a:pt x="72" y="78"/>
                    <a:pt x="75" y="75"/>
                  </a:cubicBezTo>
                  <a:cubicBezTo>
                    <a:pt x="78" y="72"/>
                    <a:pt x="81" y="69"/>
                    <a:pt x="83" y="66"/>
                  </a:cubicBezTo>
                  <a:cubicBezTo>
                    <a:pt x="83" y="66"/>
                    <a:pt x="83" y="65"/>
                    <a:pt x="83" y="65"/>
                  </a:cubicBezTo>
                  <a:close/>
                  <a:moveTo>
                    <a:pt x="76" y="65"/>
                  </a:moveTo>
                  <a:cubicBezTo>
                    <a:pt x="77" y="65"/>
                    <a:pt x="79" y="65"/>
                    <a:pt x="81" y="65"/>
                  </a:cubicBezTo>
                  <a:cubicBezTo>
                    <a:pt x="81" y="65"/>
                    <a:pt x="81" y="65"/>
                    <a:pt x="82" y="65"/>
                  </a:cubicBezTo>
                  <a:cubicBezTo>
                    <a:pt x="75" y="70"/>
                    <a:pt x="69" y="77"/>
                    <a:pt x="62" y="83"/>
                  </a:cubicBezTo>
                  <a:cubicBezTo>
                    <a:pt x="56" y="90"/>
                    <a:pt x="48" y="96"/>
                    <a:pt x="41" y="103"/>
                  </a:cubicBezTo>
                  <a:cubicBezTo>
                    <a:pt x="40" y="104"/>
                    <a:pt x="39" y="105"/>
                    <a:pt x="38" y="106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40" y="104"/>
                    <a:pt x="42" y="102"/>
                    <a:pt x="44" y="100"/>
                  </a:cubicBezTo>
                  <a:cubicBezTo>
                    <a:pt x="48" y="96"/>
                    <a:pt x="52" y="93"/>
                    <a:pt x="56" y="89"/>
                  </a:cubicBezTo>
                  <a:cubicBezTo>
                    <a:pt x="63" y="82"/>
                    <a:pt x="69" y="73"/>
                    <a:pt x="76" y="65"/>
                  </a:cubicBezTo>
                  <a:close/>
                  <a:moveTo>
                    <a:pt x="73" y="67"/>
                  </a:moveTo>
                  <a:cubicBezTo>
                    <a:pt x="72" y="69"/>
                    <a:pt x="70" y="70"/>
                    <a:pt x="68" y="72"/>
                  </a:cubicBezTo>
                  <a:cubicBezTo>
                    <a:pt x="65" y="75"/>
                    <a:pt x="62" y="77"/>
                    <a:pt x="58" y="80"/>
                  </a:cubicBezTo>
                  <a:cubicBezTo>
                    <a:pt x="58" y="81"/>
                    <a:pt x="57" y="81"/>
                    <a:pt x="57" y="82"/>
                  </a:cubicBezTo>
                  <a:cubicBezTo>
                    <a:pt x="59" y="79"/>
                    <a:pt x="62" y="77"/>
                    <a:pt x="64" y="74"/>
                  </a:cubicBezTo>
                  <a:cubicBezTo>
                    <a:pt x="68" y="72"/>
                    <a:pt x="70" y="69"/>
                    <a:pt x="73" y="67"/>
                  </a:cubicBezTo>
                  <a:close/>
                  <a:moveTo>
                    <a:pt x="54" y="74"/>
                  </a:moveTo>
                  <a:cubicBezTo>
                    <a:pt x="48" y="78"/>
                    <a:pt x="42" y="83"/>
                    <a:pt x="37" y="88"/>
                  </a:cubicBezTo>
                  <a:cubicBezTo>
                    <a:pt x="34" y="90"/>
                    <a:pt x="31" y="92"/>
                    <a:pt x="28" y="95"/>
                  </a:cubicBezTo>
                  <a:cubicBezTo>
                    <a:pt x="24" y="98"/>
                    <a:pt x="21" y="102"/>
                    <a:pt x="17" y="104"/>
                  </a:cubicBezTo>
                  <a:cubicBezTo>
                    <a:pt x="14" y="106"/>
                    <a:pt x="16" y="104"/>
                    <a:pt x="17" y="104"/>
                  </a:cubicBezTo>
                  <a:cubicBezTo>
                    <a:pt x="19" y="102"/>
                    <a:pt x="20" y="101"/>
                    <a:pt x="22" y="99"/>
                  </a:cubicBezTo>
                  <a:cubicBezTo>
                    <a:pt x="26" y="96"/>
                    <a:pt x="29" y="93"/>
                    <a:pt x="33" y="90"/>
                  </a:cubicBezTo>
                  <a:cubicBezTo>
                    <a:pt x="40" y="85"/>
                    <a:pt x="46" y="79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4" y="74"/>
                    <a:pt x="57" y="75"/>
                    <a:pt x="61" y="75"/>
                  </a:cubicBezTo>
                  <a:cubicBezTo>
                    <a:pt x="56" y="78"/>
                    <a:pt x="51" y="82"/>
                    <a:pt x="47" y="86"/>
                  </a:cubicBezTo>
                  <a:cubicBezTo>
                    <a:pt x="41" y="91"/>
                    <a:pt x="34" y="97"/>
                    <a:pt x="28" y="103"/>
                  </a:cubicBezTo>
                  <a:cubicBezTo>
                    <a:pt x="27" y="103"/>
                    <a:pt x="24" y="106"/>
                    <a:pt x="25" y="105"/>
                  </a:cubicBezTo>
                  <a:cubicBezTo>
                    <a:pt x="26" y="104"/>
                    <a:pt x="28" y="102"/>
                    <a:pt x="29" y="100"/>
                  </a:cubicBezTo>
                  <a:cubicBezTo>
                    <a:pt x="32" y="97"/>
                    <a:pt x="36" y="94"/>
                    <a:pt x="39" y="91"/>
                  </a:cubicBezTo>
                  <a:cubicBezTo>
                    <a:pt x="42" y="89"/>
                    <a:pt x="44" y="86"/>
                    <a:pt x="47" y="83"/>
                  </a:cubicBezTo>
                  <a:cubicBezTo>
                    <a:pt x="50" y="80"/>
                    <a:pt x="53" y="78"/>
                    <a:pt x="55" y="75"/>
                  </a:cubicBezTo>
                  <a:cubicBezTo>
                    <a:pt x="55" y="74"/>
                    <a:pt x="54" y="74"/>
                    <a:pt x="54" y="74"/>
                  </a:cubicBezTo>
                  <a:close/>
                  <a:moveTo>
                    <a:pt x="47" y="68"/>
                  </a:moveTo>
                  <a:cubicBezTo>
                    <a:pt x="49" y="70"/>
                    <a:pt x="50" y="71"/>
                    <a:pt x="52" y="72"/>
                  </a:cubicBezTo>
                  <a:cubicBezTo>
                    <a:pt x="37" y="80"/>
                    <a:pt x="26" y="93"/>
                    <a:pt x="12" y="102"/>
                  </a:cubicBezTo>
                  <a:cubicBezTo>
                    <a:pt x="9" y="104"/>
                    <a:pt x="13" y="100"/>
                    <a:pt x="14" y="100"/>
                  </a:cubicBezTo>
                  <a:cubicBezTo>
                    <a:pt x="15" y="98"/>
                    <a:pt x="17" y="97"/>
                    <a:pt x="19" y="95"/>
                  </a:cubicBezTo>
                  <a:cubicBezTo>
                    <a:pt x="22" y="93"/>
                    <a:pt x="25" y="90"/>
                    <a:pt x="28" y="87"/>
                  </a:cubicBezTo>
                  <a:cubicBezTo>
                    <a:pt x="35" y="81"/>
                    <a:pt x="41" y="74"/>
                    <a:pt x="47" y="68"/>
                  </a:cubicBezTo>
                  <a:close/>
                  <a:moveTo>
                    <a:pt x="46" y="69"/>
                  </a:moveTo>
                  <a:cubicBezTo>
                    <a:pt x="46" y="69"/>
                    <a:pt x="45" y="69"/>
                    <a:pt x="45" y="69"/>
                  </a:cubicBezTo>
                  <a:cubicBezTo>
                    <a:pt x="38" y="75"/>
                    <a:pt x="31" y="81"/>
                    <a:pt x="23" y="87"/>
                  </a:cubicBezTo>
                  <a:cubicBezTo>
                    <a:pt x="20" y="90"/>
                    <a:pt x="16" y="92"/>
                    <a:pt x="13" y="95"/>
                  </a:cubicBezTo>
                  <a:cubicBezTo>
                    <a:pt x="11" y="96"/>
                    <a:pt x="9" y="98"/>
                    <a:pt x="7" y="99"/>
                  </a:cubicBezTo>
                  <a:cubicBezTo>
                    <a:pt x="9" y="98"/>
                    <a:pt x="10" y="97"/>
                    <a:pt x="11" y="95"/>
                  </a:cubicBezTo>
                  <a:cubicBezTo>
                    <a:pt x="21" y="84"/>
                    <a:pt x="36" y="77"/>
                    <a:pt x="44" y="65"/>
                  </a:cubicBezTo>
                  <a:cubicBezTo>
                    <a:pt x="45" y="66"/>
                    <a:pt x="46" y="67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7" y="68"/>
                    <a:pt x="46" y="68"/>
                    <a:pt x="46" y="69"/>
                  </a:cubicBezTo>
                  <a:close/>
                  <a:moveTo>
                    <a:pt x="44" y="64"/>
                  </a:moveTo>
                  <a:cubicBezTo>
                    <a:pt x="37" y="69"/>
                    <a:pt x="31" y="74"/>
                    <a:pt x="25" y="79"/>
                  </a:cubicBezTo>
                  <a:cubicBezTo>
                    <a:pt x="21" y="81"/>
                    <a:pt x="18" y="84"/>
                    <a:pt x="15" y="87"/>
                  </a:cubicBezTo>
                  <a:cubicBezTo>
                    <a:pt x="13" y="89"/>
                    <a:pt x="8" y="92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17" y="82"/>
                    <a:pt x="31" y="74"/>
                    <a:pt x="42" y="63"/>
                  </a:cubicBezTo>
                  <a:cubicBezTo>
                    <a:pt x="42" y="63"/>
                    <a:pt x="43" y="64"/>
                    <a:pt x="44" y="64"/>
                  </a:cubicBezTo>
                  <a:close/>
                  <a:moveTo>
                    <a:pt x="8" y="87"/>
                  </a:moveTo>
                  <a:cubicBezTo>
                    <a:pt x="14" y="82"/>
                    <a:pt x="20" y="77"/>
                    <a:pt x="26" y="73"/>
                  </a:cubicBezTo>
                  <a:cubicBezTo>
                    <a:pt x="29" y="70"/>
                    <a:pt x="32" y="68"/>
                    <a:pt x="35" y="65"/>
                  </a:cubicBezTo>
                  <a:cubicBezTo>
                    <a:pt x="37" y="64"/>
                    <a:pt x="38" y="63"/>
                    <a:pt x="39" y="63"/>
                  </a:cubicBezTo>
                  <a:cubicBezTo>
                    <a:pt x="40" y="62"/>
                    <a:pt x="40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3"/>
                    <a:pt x="40" y="63"/>
                    <a:pt x="40" y="64"/>
                  </a:cubicBezTo>
                  <a:cubicBezTo>
                    <a:pt x="30" y="74"/>
                    <a:pt x="17" y="82"/>
                    <a:pt x="7" y="92"/>
                  </a:cubicBezTo>
                  <a:cubicBezTo>
                    <a:pt x="7" y="90"/>
                    <a:pt x="8" y="89"/>
                    <a:pt x="8" y="87"/>
                  </a:cubicBezTo>
                  <a:close/>
                  <a:moveTo>
                    <a:pt x="23" y="81"/>
                  </a:moveTo>
                  <a:cubicBezTo>
                    <a:pt x="26" y="78"/>
                    <a:pt x="31" y="75"/>
                    <a:pt x="35" y="72"/>
                  </a:cubicBezTo>
                  <a:cubicBezTo>
                    <a:pt x="36" y="70"/>
                    <a:pt x="38" y="69"/>
                    <a:pt x="40" y="67"/>
                  </a:cubicBezTo>
                  <a:cubicBezTo>
                    <a:pt x="41" y="67"/>
                    <a:pt x="42" y="66"/>
                    <a:pt x="43" y="65"/>
                  </a:cubicBezTo>
                  <a:cubicBezTo>
                    <a:pt x="44" y="64"/>
                    <a:pt x="40" y="69"/>
                    <a:pt x="41" y="68"/>
                  </a:cubicBezTo>
                  <a:cubicBezTo>
                    <a:pt x="31" y="80"/>
                    <a:pt x="16" y="87"/>
                    <a:pt x="7" y="100"/>
                  </a:cubicBezTo>
                  <a:cubicBezTo>
                    <a:pt x="6" y="98"/>
                    <a:pt x="6" y="96"/>
                    <a:pt x="6" y="94"/>
                  </a:cubicBezTo>
                  <a:cubicBezTo>
                    <a:pt x="12" y="91"/>
                    <a:pt x="17" y="86"/>
                    <a:pt x="23" y="81"/>
                  </a:cubicBezTo>
                  <a:close/>
                  <a:moveTo>
                    <a:pt x="7" y="100"/>
                  </a:moveTo>
                  <a:cubicBezTo>
                    <a:pt x="14" y="95"/>
                    <a:pt x="21" y="90"/>
                    <a:pt x="28" y="84"/>
                  </a:cubicBezTo>
                  <a:cubicBezTo>
                    <a:pt x="31" y="82"/>
                    <a:pt x="35" y="79"/>
                    <a:pt x="38" y="76"/>
                  </a:cubicBezTo>
                  <a:cubicBezTo>
                    <a:pt x="39" y="76"/>
                    <a:pt x="39" y="75"/>
                    <a:pt x="40" y="75"/>
                  </a:cubicBezTo>
                  <a:cubicBezTo>
                    <a:pt x="35" y="79"/>
                    <a:pt x="31" y="84"/>
                    <a:pt x="26" y="88"/>
                  </a:cubicBezTo>
                  <a:cubicBezTo>
                    <a:pt x="21" y="93"/>
                    <a:pt x="14" y="97"/>
                    <a:pt x="10" y="103"/>
                  </a:cubicBezTo>
                  <a:cubicBezTo>
                    <a:pt x="9" y="103"/>
                    <a:pt x="8" y="102"/>
                    <a:pt x="7" y="100"/>
                  </a:cubicBezTo>
                  <a:close/>
                  <a:moveTo>
                    <a:pt x="10" y="104"/>
                  </a:moveTo>
                  <a:cubicBezTo>
                    <a:pt x="24" y="95"/>
                    <a:pt x="34" y="83"/>
                    <a:pt x="48" y="75"/>
                  </a:cubicBezTo>
                  <a:cubicBezTo>
                    <a:pt x="48" y="75"/>
                    <a:pt x="51" y="73"/>
                    <a:pt x="50" y="74"/>
                  </a:cubicBezTo>
                  <a:cubicBezTo>
                    <a:pt x="49" y="75"/>
                    <a:pt x="47" y="77"/>
                    <a:pt x="45" y="78"/>
                  </a:cubicBezTo>
                  <a:cubicBezTo>
                    <a:pt x="42" y="82"/>
                    <a:pt x="39" y="85"/>
                    <a:pt x="35" y="88"/>
                  </a:cubicBezTo>
                  <a:cubicBezTo>
                    <a:pt x="28" y="94"/>
                    <a:pt x="21" y="99"/>
                    <a:pt x="14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3" y="105"/>
                    <a:pt x="12" y="105"/>
                    <a:pt x="11" y="104"/>
                  </a:cubicBezTo>
                  <a:cubicBezTo>
                    <a:pt x="11" y="104"/>
                    <a:pt x="11" y="104"/>
                    <a:pt x="10" y="104"/>
                  </a:cubicBezTo>
                  <a:close/>
                  <a:moveTo>
                    <a:pt x="15" y="106"/>
                  </a:moveTo>
                  <a:cubicBezTo>
                    <a:pt x="22" y="103"/>
                    <a:pt x="26" y="97"/>
                    <a:pt x="32" y="92"/>
                  </a:cubicBezTo>
                  <a:cubicBezTo>
                    <a:pt x="38" y="88"/>
                    <a:pt x="44" y="82"/>
                    <a:pt x="50" y="78"/>
                  </a:cubicBezTo>
                  <a:cubicBezTo>
                    <a:pt x="51" y="77"/>
                    <a:pt x="53" y="76"/>
                    <a:pt x="53" y="76"/>
                  </a:cubicBezTo>
                  <a:cubicBezTo>
                    <a:pt x="52" y="78"/>
                    <a:pt x="50" y="80"/>
                    <a:pt x="48" y="81"/>
                  </a:cubicBezTo>
                  <a:cubicBezTo>
                    <a:pt x="45" y="84"/>
                    <a:pt x="42" y="87"/>
                    <a:pt x="40" y="90"/>
                  </a:cubicBezTo>
                  <a:cubicBezTo>
                    <a:pt x="34" y="95"/>
                    <a:pt x="28" y="100"/>
                    <a:pt x="23" y="106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30" y="103"/>
                    <a:pt x="35" y="97"/>
                    <a:pt x="41" y="92"/>
                  </a:cubicBezTo>
                  <a:cubicBezTo>
                    <a:pt x="48" y="86"/>
                    <a:pt x="55" y="80"/>
                    <a:pt x="62" y="75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1" y="76"/>
                    <a:pt x="60" y="77"/>
                    <a:pt x="59" y="78"/>
                  </a:cubicBezTo>
                  <a:cubicBezTo>
                    <a:pt x="56" y="81"/>
                    <a:pt x="52" y="85"/>
                    <a:pt x="49" y="88"/>
                  </a:cubicBezTo>
                  <a:cubicBezTo>
                    <a:pt x="42" y="94"/>
                    <a:pt x="35" y="100"/>
                    <a:pt x="29" y="106"/>
                  </a:cubicBezTo>
                  <a:cubicBezTo>
                    <a:pt x="28" y="107"/>
                    <a:pt x="29" y="107"/>
                    <a:pt x="29" y="107"/>
                  </a:cubicBezTo>
                  <a:cubicBezTo>
                    <a:pt x="30" y="106"/>
                    <a:pt x="30" y="106"/>
                    <a:pt x="31" y="106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8" y="100"/>
                    <a:pt x="44" y="95"/>
                    <a:pt x="50" y="89"/>
                  </a:cubicBezTo>
                  <a:cubicBezTo>
                    <a:pt x="55" y="85"/>
                    <a:pt x="58" y="81"/>
                    <a:pt x="63" y="78"/>
                  </a:cubicBezTo>
                  <a:cubicBezTo>
                    <a:pt x="65" y="75"/>
                    <a:pt x="68" y="73"/>
                    <a:pt x="70" y="71"/>
                  </a:cubicBezTo>
                  <a:cubicBezTo>
                    <a:pt x="70" y="71"/>
                    <a:pt x="70" y="72"/>
                    <a:pt x="69" y="72"/>
                  </a:cubicBezTo>
                  <a:cubicBezTo>
                    <a:pt x="66" y="77"/>
                    <a:pt x="62" y="81"/>
                    <a:pt x="59" y="85"/>
                  </a:cubicBezTo>
                  <a:cubicBezTo>
                    <a:pt x="52" y="93"/>
                    <a:pt x="43" y="99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29" y="108"/>
                    <a:pt x="22" y="108"/>
                    <a:pt x="15" y="106"/>
                  </a:cubicBezTo>
                  <a:close/>
                  <a:moveTo>
                    <a:pt x="48" y="90"/>
                  </a:moveTo>
                  <a:cubicBezTo>
                    <a:pt x="44" y="94"/>
                    <a:pt x="41" y="97"/>
                    <a:pt x="37" y="100"/>
                  </a:cubicBezTo>
                  <a:cubicBezTo>
                    <a:pt x="36" y="101"/>
                    <a:pt x="34" y="102"/>
                    <a:pt x="33" y="103"/>
                  </a:cubicBezTo>
                  <a:cubicBezTo>
                    <a:pt x="33" y="103"/>
                    <a:pt x="34" y="102"/>
                    <a:pt x="34" y="102"/>
                  </a:cubicBezTo>
                  <a:cubicBezTo>
                    <a:pt x="38" y="99"/>
                    <a:pt x="41" y="95"/>
                    <a:pt x="45" y="92"/>
                  </a:cubicBezTo>
                  <a:cubicBezTo>
                    <a:pt x="46" y="92"/>
                    <a:pt x="47" y="91"/>
                    <a:pt x="48" y="90"/>
                  </a:cubicBezTo>
                  <a:close/>
                  <a:moveTo>
                    <a:pt x="40" y="107"/>
                  </a:moveTo>
                  <a:cubicBezTo>
                    <a:pt x="39" y="107"/>
                    <a:pt x="38" y="107"/>
                    <a:pt x="37" y="107"/>
                  </a:cubicBezTo>
                  <a:cubicBezTo>
                    <a:pt x="40" y="106"/>
                    <a:pt x="42" y="103"/>
                    <a:pt x="44" y="101"/>
                  </a:cubicBezTo>
                  <a:cubicBezTo>
                    <a:pt x="48" y="97"/>
                    <a:pt x="52" y="94"/>
                    <a:pt x="55" y="91"/>
                  </a:cubicBezTo>
                  <a:cubicBezTo>
                    <a:pt x="63" y="84"/>
                    <a:pt x="69" y="77"/>
                    <a:pt x="77" y="70"/>
                  </a:cubicBezTo>
                  <a:cubicBezTo>
                    <a:pt x="78" y="69"/>
                    <a:pt x="81" y="67"/>
                    <a:pt x="81" y="66"/>
                  </a:cubicBezTo>
                  <a:cubicBezTo>
                    <a:pt x="80" y="69"/>
                    <a:pt x="78" y="71"/>
                    <a:pt x="76" y="73"/>
                  </a:cubicBezTo>
                  <a:cubicBezTo>
                    <a:pt x="72" y="77"/>
                    <a:pt x="70" y="80"/>
                    <a:pt x="67" y="84"/>
                  </a:cubicBezTo>
                  <a:cubicBezTo>
                    <a:pt x="64" y="88"/>
                    <a:pt x="60" y="91"/>
                    <a:pt x="57" y="94"/>
                  </a:cubicBezTo>
                  <a:cubicBezTo>
                    <a:pt x="54" y="98"/>
                    <a:pt x="50" y="103"/>
                    <a:pt x="46" y="106"/>
                  </a:cubicBezTo>
                  <a:cubicBezTo>
                    <a:pt x="46" y="106"/>
                    <a:pt x="46" y="107"/>
                    <a:pt x="46" y="107"/>
                  </a:cubicBezTo>
                  <a:cubicBezTo>
                    <a:pt x="44" y="107"/>
                    <a:pt x="42" y="107"/>
                    <a:pt x="40" y="107"/>
                  </a:cubicBezTo>
                  <a:close/>
                  <a:moveTo>
                    <a:pt x="46" y="107"/>
                  </a:moveTo>
                  <a:cubicBezTo>
                    <a:pt x="46" y="107"/>
                    <a:pt x="46" y="107"/>
                    <a:pt x="46" y="107"/>
                  </a:cubicBezTo>
                  <a:cubicBezTo>
                    <a:pt x="50" y="105"/>
                    <a:pt x="52" y="102"/>
                    <a:pt x="55" y="99"/>
                  </a:cubicBezTo>
                  <a:cubicBezTo>
                    <a:pt x="58" y="96"/>
                    <a:pt x="62" y="92"/>
                    <a:pt x="66" y="89"/>
                  </a:cubicBezTo>
                  <a:cubicBezTo>
                    <a:pt x="73" y="82"/>
                    <a:pt x="81" y="75"/>
                    <a:pt x="88" y="68"/>
                  </a:cubicBezTo>
                  <a:cubicBezTo>
                    <a:pt x="86" y="71"/>
                    <a:pt x="83" y="75"/>
                    <a:pt x="80" y="78"/>
                  </a:cubicBezTo>
                  <a:cubicBezTo>
                    <a:pt x="77" y="82"/>
                    <a:pt x="74" y="85"/>
                    <a:pt x="71" y="88"/>
                  </a:cubicBezTo>
                  <a:cubicBezTo>
                    <a:pt x="65" y="94"/>
                    <a:pt x="59" y="100"/>
                    <a:pt x="54" y="106"/>
                  </a:cubicBezTo>
                  <a:cubicBezTo>
                    <a:pt x="54" y="107"/>
                    <a:pt x="55" y="107"/>
                    <a:pt x="55" y="107"/>
                  </a:cubicBezTo>
                  <a:cubicBezTo>
                    <a:pt x="55" y="106"/>
                    <a:pt x="56" y="106"/>
                    <a:pt x="56" y="106"/>
                  </a:cubicBezTo>
                  <a:cubicBezTo>
                    <a:pt x="56" y="106"/>
                    <a:pt x="57" y="105"/>
                    <a:pt x="57" y="104"/>
                  </a:cubicBezTo>
                  <a:cubicBezTo>
                    <a:pt x="63" y="97"/>
                    <a:pt x="70" y="92"/>
                    <a:pt x="76" y="86"/>
                  </a:cubicBezTo>
                  <a:cubicBezTo>
                    <a:pt x="84" y="79"/>
                    <a:pt x="91" y="72"/>
                    <a:pt x="99" y="66"/>
                  </a:cubicBezTo>
                  <a:cubicBezTo>
                    <a:pt x="96" y="68"/>
                    <a:pt x="92" y="73"/>
                    <a:pt x="89" y="76"/>
                  </a:cubicBezTo>
                  <a:cubicBezTo>
                    <a:pt x="86" y="79"/>
                    <a:pt x="83" y="83"/>
                    <a:pt x="79" y="87"/>
                  </a:cubicBezTo>
                  <a:cubicBezTo>
                    <a:pt x="76" y="91"/>
                    <a:pt x="73" y="94"/>
                    <a:pt x="70" y="98"/>
                  </a:cubicBezTo>
                  <a:cubicBezTo>
                    <a:pt x="67" y="102"/>
                    <a:pt x="63" y="104"/>
                    <a:pt x="60" y="107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55" y="107"/>
                    <a:pt x="51" y="107"/>
                    <a:pt x="46" y="107"/>
                  </a:cubicBezTo>
                  <a:close/>
                  <a:moveTo>
                    <a:pt x="61" y="107"/>
                  </a:moveTo>
                  <a:cubicBezTo>
                    <a:pt x="67" y="103"/>
                    <a:pt x="71" y="98"/>
                    <a:pt x="77" y="93"/>
                  </a:cubicBezTo>
                  <a:cubicBezTo>
                    <a:pt x="83" y="87"/>
                    <a:pt x="89" y="81"/>
                    <a:pt x="96" y="76"/>
                  </a:cubicBezTo>
                  <a:cubicBezTo>
                    <a:pt x="97" y="75"/>
                    <a:pt x="98" y="73"/>
                    <a:pt x="99" y="72"/>
                  </a:cubicBezTo>
                  <a:cubicBezTo>
                    <a:pt x="100" y="72"/>
                    <a:pt x="101" y="71"/>
                    <a:pt x="102" y="70"/>
                  </a:cubicBezTo>
                  <a:cubicBezTo>
                    <a:pt x="101" y="71"/>
                    <a:pt x="100" y="72"/>
                    <a:pt x="99" y="73"/>
                  </a:cubicBezTo>
                  <a:cubicBezTo>
                    <a:pt x="97" y="76"/>
                    <a:pt x="94" y="79"/>
                    <a:pt x="91" y="82"/>
                  </a:cubicBezTo>
                  <a:cubicBezTo>
                    <a:pt x="87" y="87"/>
                    <a:pt x="82" y="92"/>
                    <a:pt x="78" y="97"/>
                  </a:cubicBezTo>
                  <a:cubicBezTo>
                    <a:pt x="75" y="101"/>
                    <a:pt x="71" y="104"/>
                    <a:pt x="68" y="108"/>
                  </a:cubicBezTo>
                  <a:cubicBezTo>
                    <a:pt x="66" y="108"/>
                    <a:pt x="63" y="108"/>
                    <a:pt x="61" y="107"/>
                  </a:cubicBezTo>
                  <a:close/>
                  <a:moveTo>
                    <a:pt x="99" y="79"/>
                  </a:moveTo>
                  <a:cubicBezTo>
                    <a:pt x="101" y="78"/>
                    <a:pt x="102" y="77"/>
                    <a:pt x="103" y="76"/>
                  </a:cubicBezTo>
                  <a:cubicBezTo>
                    <a:pt x="107" y="73"/>
                    <a:pt x="103" y="77"/>
                    <a:pt x="102" y="77"/>
                  </a:cubicBezTo>
                  <a:cubicBezTo>
                    <a:pt x="99" y="81"/>
                    <a:pt x="95" y="85"/>
                    <a:pt x="92" y="88"/>
                  </a:cubicBezTo>
                  <a:cubicBezTo>
                    <a:pt x="90" y="91"/>
                    <a:pt x="87" y="94"/>
                    <a:pt x="85" y="97"/>
                  </a:cubicBezTo>
                  <a:cubicBezTo>
                    <a:pt x="82" y="101"/>
                    <a:pt x="79" y="103"/>
                    <a:pt x="75" y="107"/>
                  </a:cubicBezTo>
                  <a:cubicBezTo>
                    <a:pt x="75" y="108"/>
                    <a:pt x="75" y="108"/>
                    <a:pt x="76" y="108"/>
                  </a:cubicBezTo>
                  <a:cubicBezTo>
                    <a:pt x="85" y="101"/>
                    <a:pt x="93" y="91"/>
                    <a:pt x="102" y="82"/>
                  </a:cubicBezTo>
                  <a:cubicBezTo>
                    <a:pt x="104" y="80"/>
                    <a:pt x="106" y="78"/>
                    <a:pt x="108" y="76"/>
                  </a:cubicBezTo>
                  <a:cubicBezTo>
                    <a:pt x="106" y="78"/>
                    <a:pt x="103" y="81"/>
                    <a:pt x="101" y="84"/>
                  </a:cubicBezTo>
                  <a:cubicBezTo>
                    <a:pt x="97" y="89"/>
                    <a:pt x="92" y="95"/>
                    <a:pt x="87" y="101"/>
                  </a:cubicBezTo>
                  <a:cubicBezTo>
                    <a:pt x="86" y="103"/>
                    <a:pt x="85" y="104"/>
                    <a:pt x="84" y="105"/>
                  </a:cubicBezTo>
                  <a:cubicBezTo>
                    <a:pt x="84" y="106"/>
                    <a:pt x="83" y="106"/>
                    <a:pt x="83" y="107"/>
                  </a:cubicBezTo>
                  <a:cubicBezTo>
                    <a:pt x="82" y="107"/>
                    <a:pt x="82" y="107"/>
                    <a:pt x="82" y="108"/>
                  </a:cubicBezTo>
                  <a:cubicBezTo>
                    <a:pt x="81" y="108"/>
                    <a:pt x="81" y="108"/>
                    <a:pt x="81" y="109"/>
                  </a:cubicBezTo>
                  <a:cubicBezTo>
                    <a:pt x="77" y="109"/>
                    <a:pt x="73" y="108"/>
                    <a:pt x="69" y="108"/>
                  </a:cubicBezTo>
                  <a:cubicBezTo>
                    <a:pt x="73" y="103"/>
                    <a:pt x="78" y="99"/>
                    <a:pt x="82" y="94"/>
                  </a:cubicBezTo>
                  <a:cubicBezTo>
                    <a:pt x="87" y="89"/>
                    <a:pt x="93" y="83"/>
                    <a:pt x="99" y="79"/>
                  </a:cubicBezTo>
                  <a:close/>
                  <a:moveTo>
                    <a:pt x="86" y="109"/>
                  </a:moveTo>
                  <a:cubicBezTo>
                    <a:pt x="84" y="109"/>
                    <a:pt x="83" y="109"/>
                    <a:pt x="82" y="109"/>
                  </a:cubicBezTo>
                  <a:cubicBezTo>
                    <a:pt x="82" y="109"/>
                    <a:pt x="82" y="108"/>
                    <a:pt x="82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5" y="106"/>
                    <a:pt x="87" y="103"/>
                    <a:pt x="90" y="100"/>
                  </a:cubicBezTo>
                  <a:cubicBezTo>
                    <a:pt x="95" y="95"/>
                    <a:pt x="100" y="91"/>
                    <a:pt x="105" y="86"/>
                  </a:cubicBezTo>
                  <a:cubicBezTo>
                    <a:pt x="106" y="85"/>
                    <a:pt x="107" y="84"/>
                    <a:pt x="108" y="82"/>
                  </a:cubicBezTo>
                  <a:cubicBezTo>
                    <a:pt x="109" y="82"/>
                    <a:pt x="112" y="79"/>
                    <a:pt x="110" y="82"/>
                  </a:cubicBezTo>
                  <a:cubicBezTo>
                    <a:pt x="108" y="85"/>
                    <a:pt x="105" y="88"/>
                    <a:pt x="103" y="91"/>
                  </a:cubicBezTo>
                  <a:cubicBezTo>
                    <a:pt x="98" y="97"/>
                    <a:pt x="93" y="102"/>
                    <a:pt x="88" y="107"/>
                  </a:cubicBezTo>
                  <a:cubicBezTo>
                    <a:pt x="88" y="108"/>
                    <a:pt x="88" y="108"/>
                    <a:pt x="89" y="108"/>
                  </a:cubicBezTo>
                  <a:cubicBezTo>
                    <a:pt x="97" y="102"/>
                    <a:pt x="103" y="95"/>
                    <a:pt x="110" y="88"/>
                  </a:cubicBezTo>
                  <a:cubicBezTo>
                    <a:pt x="111" y="87"/>
                    <a:pt x="113" y="85"/>
                    <a:pt x="113" y="84"/>
                  </a:cubicBezTo>
                  <a:cubicBezTo>
                    <a:pt x="112" y="87"/>
                    <a:pt x="110" y="90"/>
                    <a:pt x="108" y="92"/>
                  </a:cubicBezTo>
                  <a:cubicBezTo>
                    <a:pt x="104" y="96"/>
                    <a:pt x="101" y="100"/>
                    <a:pt x="98" y="104"/>
                  </a:cubicBezTo>
                  <a:cubicBezTo>
                    <a:pt x="97" y="105"/>
                    <a:pt x="97" y="105"/>
                    <a:pt x="96" y="106"/>
                  </a:cubicBezTo>
                  <a:cubicBezTo>
                    <a:pt x="95" y="107"/>
                    <a:pt x="94" y="108"/>
                    <a:pt x="92" y="10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0" y="109"/>
                    <a:pt x="87" y="109"/>
                    <a:pt x="86" y="109"/>
                  </a:cubicBezTo>
                  <a:close/>
                  <a:moveTo>
                    <a:pt x="115" y="94"/>
                  </a:moveTo>
                  <a:cubicBezTo>
                    <a:pt x="115" y="94"/>
                    <a:pt x="115" y="95"/>
                    <a:pt x="114" y="96"/>
                  </a:cubicBezTo>
                  <a:cubicBezTo>
                    <a:pt x="110" y="100"/>
                    <a:pt x="106" y="104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9"/>
                    <a:pt x="101" y="109"/>
                    <a:pt x="100" y="109"/>
                  </a:cubicBezTo>
                  <a:cubicBezTo>
                    <a:pt x="105" y="104"/>
                    <a:pt x="109" y="100"/>
                    <a:pt x="113" y="95"/>
                  </a:cubicBezTo>
                  <a:cubicBezTo>
                    <a:pt x="114" y="95"/>
                    <a:pt x="116" y="91"/>
                    <a:pt x="115" y="94"/>
                  </a:cubicBezTo>
                  <a:close/>
                  <a:moveTo>
                    <a:pt x="112" y="99"/>
                  </a:moveTo>
                  <a:cubicBezTo>
                    <a:pt x="110" y="102"/>
                    <a:pt x="108" y="104"/>
                    <a:pt x="105" y="106"/>
                  </a:cubicBezTo>
                  <a:cubicBezTo>
                    <a:pt x="101" y="110"/>
                    <a:pt x="107" y="104"/>
                    <a:pt x="108" y="103"/>
                  </a:cubicBezTo>
                  <a:cubicBezTo>
                    <a:pt x="110" y="101"/>
                    <a:pt x="111" y="100"/>
                    <a:pt x="112" y="99"/>
                  </a:cubicBezTo>
                  <a:close/>
                  <a:moveTo>
                    <a:pt x="99" y="109"/>
                  </a:moveTo>
                  <a:cubicBezTo>
                    <a:pt x="97" y="109"/>
                    <a:pt x="95" y="109"/>
                    <a:pt x="93" y="109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4" y="109"/>
                    <a:pt x="95" y="109"/>
                    <a:pt x="95" y="108"/>
                  </a:cubicBezTo>
                  <a:cubicBezTo>
                    <a:pt x="96" y="107"/>
                    <a:pt x="97" y="106"/>
                    <a:pt x="99" y="105"/>
                  </a:cubicBezTo>
                  <a:cubicBezTo>
                    <a:pt x="102" y="101"/>
                    <a:pt x="106" y="97"/>
                    <a:pt x="109" y="93"/>
                  </a:cubicBezTo>
                  <a:cubicBezTo>
                    <a:pt x="110" y="93"/>
                    <a:pt x="116" y="87"/>
                    <a:pt x="114" y="90"/>
                  </a:cubicBezTo>
                  <a:cubicBezTo>
                    <a:pt x="112" y="93"/>
                    <a:pt x="110" y="95"/>
                    <a:pt x="108" y="97"/>
                  </a:cubicBezTo>
                  <a:cubicBezTo>
                    <a:pt x="105" y="101"/>
                    <a:pt x="102" y="105"/>
                    <a:pt x="99" y="109"/>
                  </a:cubicBezTo>
                  <a:close/>
                  <a:moveTo>
                    <a:pt x="104" y="108"/>
                  </a:moveTo>
                  <a:cubicBezTo>
                    <a:pt x="108" y="105"/>
                    <a:pt x="112" y="101"/>
                    <a:pt x="115" y="96"/>
                  </a:cubicBezTo>
                  <a:cubicBezTo>
                    <a:pt x="115" y="96"/>
                    <a:pt x="115" y="96"/>
                    <a:pt x="116" y="95"/>
                  </a:cubicBezTo>
                  <a:cubicBezTo>
                    <a:pt x="116" y="95"/>
                    <a:pt x="116" y="95"/>
                    <a:pt x="117" y="94"/>
                  </a:cubicBezTo>
                  <a:cubicBezTo>
                    <a:pt x="116" y="95"/>
                    <a:pt x="116" y="95"/>
                    <a:pt x="116" y="96"/>
                  </a:cubicBezTo>
                  <a:cubicBezTo>
                    <a:pt x="115" y="97"/>
                    <a:pt x="114" y="98"/>
                    <a:pt x="113" y="99"/>
                  </a:cubicBezTo>
                  <a:cubicBezTo>
                    <a:pt x="111" y="103"/>
                    <a:pt x="109" y="105"/>
                    <a:pt x="106" y="108"/>
                  </a:cubicBezTo>
                  <a:cubicBezTo>
                    <a:pt x="105" y="108"/>
                    <a:pt x="104" y="108"/>
                    <a:pt x="104" y="108"/>
                  </a:cubicBezTo>
                  <a:close/>
                  <a:moveTo>
                    <a:pt x="110" y="106"/>
                  </a:moveTo>
                  <a:cubicBezTo>
                    <a:pt x="109" y="107"/>
                    <a:pt x="108" y="107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10" y="104"/>
                    <a:pt x="113" y="102"/>
                    <a:pt x="115" y="100"/>
                  </a:cubicBezTo>
                  <a:cubicBezTo>
                    <a:pt x="116" y="98"/>
                    <a:pt x="119" y="94"/>
                    <a:pt x="117" y="99"/>
                  </a:cubicBezTo>
                  <a:cubicBezTo>
                    <a:pt x="115" y="102"/>
                    <a:pt x="113" y="105"/>
                    <a:pt x="110" y="106"/>
                  </a:cubicBezTo>
                  <a:cubicBezTo>
                    <a:pt x="110" y="106"/>
                    <a:pt x="110" y="106"/>
                    <a:pt x="110" y="106"/>
                  </a:cubicBezTo>
                  <a:close/>
                  <a:moveTo>
                    <a:pt x="114" y="104"/>
                  </a:moveTo>
                  <a:cubicBezTo>
                    <a:pt x="116" y="102"/>
                    <a:pt x="118" y="99"/>
                    <a:pt x="118" y="96"/>
                  </a:cubicBezTo>
                  <a:cubicBezTo>
                    <a:pt x="119" y="96"/>
                    <a:pt x="118" y="95"/>
                    <a:pt x="118" y="96"/>
                  </a:cubicBezTo>
                  <a:cubicBezTo>
                    <a:pt x="117" y="97"/>
                    <a:pt x="116" y="98"/>
                    <a:pt x="114" y="99"/>
                  </a:cubicBezTo>
                  <a:cubicBezTo>
                    <a:pt x="116" y="97"/>
                    <a:pt x="117" y="95"/>
                    <a:pt x="118" y="93"/>
                  </a:cubicBezTo>
                  <a:cubicBezTo>
                    <a:pt x="118" y="93"/>
                    <a:pt x="118" y="92"/>
                    <a:pt x="117" y="93"/>
                  </a:cubicBezTo>
                  <a:cubicBezTo>
                    <a:pt x="117" y="93"/>
                    <a:pt x="116" y="94"/>
                    <a:pt x="116" y="94"/>
                  </a:cubicBezTo>
                  <a:cubicBezTo>
                    <a:pt x="116" y="93"/>
                    <a:pt x="117" y="92"/>
                    <a:pt x="117" y="92"/>
                  </a:cubicBezTo>
                  <a:cubicBezTo>
                    <a:pt x="117" y="91"/>
                    <a:pt x="117" y="91"/>
                    <a:pt x="116" y="91"/>
                  </a:cubicBezTo>
                  <a:cubicBezTo>
                    <a:pt x="113" y="94"/>
                    <a:pt x="110" y="98"/>
                    <a:pt x="107" y="101"/>
                  </a:cubicBezTo>
                  <a:cubicBezTo>
                    <a:pt x="105" y="103"/>
                    <a:pt x="104" y="104"/>
                    <a:pt x="102" y="106"/>
                  </a:cubicBezTo>
                  <a:cubicBezTo>
                    <a:pt x="102" y="106"/>
                    <a:pt x="102" y="107"/>
                    <a:pt x="101" y="107"/>
                  </a:cubicBezTo>
                  <a:cubicBezTo>
                    <a:pt x="104" y="104"/>
                    <a:pt x="106" y="100"/>
                    <a:pt x="108" y="97"/>
                  </a:cubicBezTo>
                  <a:cubicBezTo>
                    <a:pt x="111" y="94"/>
                    <a:pt x="114" y="92"/>
                    <a:pt x="116" y="88"/>
                  </a:cubicBezTo>
                  <a:cubicBezTo>
                    <a:pt x="116" y="88"/>
                    <a:pt x="115" y="88"/>
                    <a:pt x="115" y="88"/>
                  </a:cubicBezTo>
                  <a:cubicBezTo>
                    <a:pt x="110" y="91"/>
                    <a:pt x="106" y="96"/>
                    <a:pt x="102" y="100"/>
                  </a:cubicBezTo>
                  <a:cubicBezTo>
                    <a:pt x="102" y="99"/>
                    <a:pt x="103" y="99"/>
                    <a:pt x="103" y="99"/>
                  </a:cubicBezTo>
                  <a:cubicBezTo>
                    <a:pt x="107" y="93"/>
                    <a:pt x="111" y="89"/>
                    <a:pt x="115" y="83"/>
                  </a:cubicBezTo>
                  <a:cubicBezTo>
                    <a:pt x="115" y="83"/>
                    <a:pt x="114" y="83"/>
                    <a:pt x="114" y="83"/>
                  </a:cubicBezTo>
                  <a:cubicBezTo>
                    <a:pt x="110" y="86"/>
                    <a:pt x="106" y="90"/>
                    <a:pt x="102" y="94"/>
                  </a:cubicBezTo>
                  <a:cubicBezTo>
                    <a:pt x="98" y="98"/>
                    <a:pt x="94" y="102"/>
                    <a:pt x="90" y="107"/>
                  </a:cubicBezTo>
                  <a:cubicBezTo>
                    <a:pt x="98" y="98"/>
                    <a:pt x="106" y="89"/>
                    <a:pt x="112" y="80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06" y="83"/>
                    <a:pt x="102" y="88"/>
                    <a:pt x="97" y="92"/>
                  </a:cubicBezTo>
                  <a:cubicBezTo>
                    <a:pt x="95" y="95"/>
                    <a:pt x="92" y="97"/>
                    <a:pt x="89" y="100"/>
                  </a:cubicBezTo>
                  <a:cubicBezTo>
                    <a:pt x="96" y="92"/>
                    <a:pt x="102" y="83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14" y="80"/>
                    <a:pt x="118" y="86"/>
                    <a:pt x="119" y="93"/>
                  </a:cubicBezTo>
                  <a:cubicBezTo>
                    <a:pt x="119" y="98"/>
                    <a:pt x="117" y="102"/>
                    <a:pt x="114" y="104"/>
                  </a:cubicBezTo>
                  <a:close/>
                  <a:moveTo>
                    <a:pt x="109" y="74"/>
                  </a:moveTo>
                  <a:cubicBezTo>
                    <a:pt x="100" y="81"/>
                    <a:pt x="93" y="90"/>
                    <a:pt x="85" y="99"/>
                  </a:cubicBezTo>
                  <a:cubicBezTo>
                    <a:pt x="86" y="97"/>
                    <a:pt x="87" y="95"/>
                    <a:pt x="89" y="93"/>
                  </a:cubicBezTo>
                  <a:cubicBezTo>
                    <a:pt x="95" y="86"/>
                    <a:pt x="100" y="80"/>
                    <a:pt x="106" y="74"/>
                  </a:cubicBezTo>
                  <a:cubicBezTo>
                    <a:pt x="107" y="74"/>
                    <a:pt x="106" y="73"/>
                    <a:pt x="106" y="73"/>
                  </a:cubicBezTo>
                  <a:cubicBezTo>
                    <a:pt x="99" y="78"/>
                    <a:pt x="93" y="83"/>
                    <a:pt x="87" y="88"/>
                  </a:cubicBezTo>
                  <a:cubicBezTo>
                    <a:pt x="88" y="87"/>
                    <a:pt x="88" y="87"/>
                    <a:pt x="89" y="86"/>
                  </a:cubicBezTo>
                  <a:cubicBezTo>
                    <a:pt x="93" y="80"/>
                    <a:pt x="100" y="76"/>
                    <a:pt x="103" y="69"/>
                  </a:cubicBezTo>
                  <a:cubicBezTo>
                    <a:pt x="103" y="68"/>
                    <a:pt x="103" y="68"/>
                    <a:pt x="102" y="68"/>
                  </a:cubicBezTo>
                  <a:cubicBezTo>
                    <a:pt x="96" y="75"/>
                    <a:pt x="89" y="82"/>
                    <a:pt x="82" y="88"/>
                  </a:cubicBezTo>
                  <a:cubicBezTo>
                    <a:pt x="78" y="91"/>
                    <a:pt x="75" y="94"/>
                    <a:pt x="72" y="97"/>
                  </a:cubicBezTo>
                  <a:cubicBezTo>
                    <a:pt x="72" y="97"/>
                    <a:pt x="72" y="96"/>
                    <a:pt x="72" y="96"/>
                  </a:cubicBezTo>
                  <a:cubicBezTo>
                    <a:pt x="75" y="92"/>
                    <a:pt x="79" y="89"/>
                    <a:pt x="82" y="85"/>
                  </a:cubicBezTo>
                  <a:cubicBezTo>
                    <a:pt x="88" y="78"/>
                    <a:pt x="95" y="72"/>
                    <a:pt x="100" y="65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3" y="68"/>
                    <a:pt x="106" y="71"/>
                    <a:pt x="109" y="74"/>
                  </a:cubicBezTo>
                  <a:close/>
                  <a:moveTo>
                    <a:pt x="40" y="42"/>
                  </a:moveTo>
                  <a:cubicBezTo>
                    <a:pt x="48" y="30"/>
                    <a:pt x="44" y="16"/>
                    <a:pt x="37" y="5"/>
                  </a:cubicBezTo>
                  <a:cubicBezTo>
                    <a:pt x="48" y="3"/>
                    <a:pt x="59" y="5"/>
                    <a:pt x="70" y="4"/>
                  </a:cubicBezTo>
                  <a:cubicBezTo>
                    <a:pt x="64" y="14"/>
                    <a:pt x="62" y="23"/>
                    <a:pt x="67" y="33"/>
                  </a:cubicBezTo>
                  <a:cubicBezTo>
                    <a:pt x="73" y="45"/>
                    <a:pt x="86" y="53"/>
                    <a:pt x="96" y="61"/>
                  </a:cubicBezTo>
                  <a:cubicBezTo>
                    <a:pt x="96" y="62"/>
                    <a:pt x="96" y="62"/>
                    <a:pt x="97" y="62"/>
                  </a:cubicBezTo>
                  <a:cubicBezTo>
                    <a:pt x="96" y="62"/>
                    <a:pt x="95" y="63"/>
                    <a:pt x="94" y="64"/>
                  </a:cubicBezTo>
                  <a:cubicBezTo>
                    <a:pt x="91" y="67"/>
                    <a:pt x="85" y="63"/>
                    <a:pt x="81" y="62"/>
                  </a:cubicBezTo>
                  <a:cubicBezTo>
                    <a:pt x="73" y="60"/>
                    <a:pt x="69" y="67"/>
                    <a:pt x="63" y="71"/>
                  </a:cubicBezTo>
                  <a:cubicBezTo>
                    <a:pt x="54" y="76"/>
                    <a:pt x="50" y="65"/>
                    <a:pt x="44" y="61"/>
                  </a:cubicBezTo>
                  <a:cubicBezTo>
                    <a:pt x="38" y="57"/>
                    <a:pt x="32" y="58"/>
                    <a:pt x="27" y="60"/>
                  </a:cubicBezTo>
                  <a:cubicBezTo>
                    <a:pt x="31" y="54"/>
                    <a:pt x="36" y="48"/>
                    <a:pt x="40" y="42"/>
                  </a:cubicBezTo>
                  <a:close/>
                  <a:moveTo>
                    <a:pt x="16" y="75"/>
                  </a:moveTo>
                  <a:cubicBezTo>
                    <a:pt x="19" y="72"/>
                    <a:pt x="23" y="70"/>
                    <a:pt x="26" y="67"/>
                  </a:cubicBezTo>
                  <a:cubicBezTo>
                    <a:pt x="28" y="66"/>
                    <a:pt x="30" y="64"/>
                    <a:pt x="32" y="63"/>
                  </a:cubicBezTo>
                  <a:cubicBezTo>
                    <a:pt x="34" y="62"/>
                    <a:pt x="35" y="61"/>
                    <a:pt x="37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5" y="63"/>
                    <a:pt x="35" y="63"/>
                  </a:cubicBezTo>
                  <a:cubicBezTo>
                    <a:pt x="29" y="68"/>
                    <a:pt x="24" y="72"/>
                    <a:pt x="18" y="76"/>
                  </a:cubicBezTo>
                  <a:cubicBezTo>
                    <a:pt x="15" y="78"/>
                    <a:pt x="13" y="81"/>
                    <a:pt x="10" y="83"/>
                  </a:cubicBezTo>
                  <a:cubicBezTo>
                    <a:pt x="12" y="80"/>
                    <a:pt x="14" y="77"/>
                    <a:pt x="16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45"/>
            <p:cNvSpPr>
              <a:spLocks noEditPoints="1"/>
            </p:cNvSpPr>
            <p:nvPr/>
          </p:nvSpPr>
          <p:spPr bwMode="auto">
            <a:xfrm>
              <a:off x="2416461" y="298096"/>
              <a:ext cx="247852" cy="290937"/>
            </a:xfrm>
            <a:custGeom>
              <a:avLst/>
              <a:gdLst>
                <a:gd name="T0" fmla="*/ 70 w 83"/>
                <a:gd name="T1" fmla="*/ 86 h 97"/>
                <a:gd name="T2" fmla="*/ 48 w 83"/>
                <a:gd name="T3" fmla="*/ 1 h 97"/>
                <a:gd name="T4" fmla="*/ 0 w 83"/>
                <a:gd name="T5" fmla="*/ 57 h 97"/>
                <a:gd name="T6" fmla="*/ 46 w 83"/>
                <a:gd name="T7" fmla="*/ 74 h 97"/>
                <a:gd name="T8" fmla="*/ 35 w 83"/>
                <a:gd name="T9" fmla="*/ 87 h 97"/>
                <a:gd name="T10" fmla="*/ 34 w 83"/>
                <a:gd name="T11" fmla="*/ 72 h 97"/>
                <a:gd name="T12" fmla="*/ 19 w 83"/>
                <a:gd name="T13" fmla="*/ 89 h 97"/>
                <a:gd name="T14" fmla="*/ 28 w 83"/>
                <a:gd name="T15" fmla="*/ 86 h 97"/>
                <a:gd name="T16" fmla="*/ 14 w 83"/>
                <a:gd name="T17" fmla="*/ 86 h 97"/>
                <a:gd name="T18" fmla="*/ 32 w 83"/>
                <a:gd name="T19" fmla="*/ 72 h 97"/>
                <a:gd name="T20" fmla="*/ 54 w 83"/>
                <a:gd name="T21" fmla="*/ 72 h 97"/>
                <a:gd name="T22" fmla="*/ 38 w 83"/>
                <a:gd name="T23" fmla="*/ 77 h 97"/>
                <a:gd name="T24" fmla="*/ 22 w 83"/>
                <a:gd name="T25" fmla="*/ 86 h 97"/>
                <a:gd name="T26" fmla="*/ 62 w 83"/>
                <a:gd name="T27" fmla="*/ 61 h 97"/>
                <a:gd name="T28" fmla="*/ 51 w 83"/>
                <a:gd name="T29" fmla="*/ 56 h 97"/>
                <a:gd name="T30" fmla="*/ 16 w 83"/>
                <a:gd name="T31" fmla="*/ 84 h 97"/>
                <a:gd name="T32" fmla="*/ 13 w 83"/>
                <a:gd name="T33" fmla="*/ 81 h 97"/>
                <a:gd name="T34" fmla="*/ 39 w 83"/>
                <a:gd name="T35" fmla="*/ 58 h 97"/>
                <a:gd name="T36" fmla="*/ 27 w 83"/>
                <a:gd name="T37" fmla="*/ 63 h 97"/>
                <a:gd name="T38" fmla="*/ 10 w 83"/>
                <a:gd name="T39" fmla="*/ 82 h 97"/>
                <a:gd name="T40" fmla="*/ 22 w 83"/>
                <a:gd name="T41" fmla="*/ 62 h 97"/>
                <a:gd name="T42" fmla="*/ 17 w 83"/>
                <a:gd name="T43" fmla="*/ 57 h 97"/>
                <a:gd name="T44" fmla="*/ 13 w 83"/>
                <a:gd name="T45" fmla="*/ 65 h 97"/>
                <a:gd name="T46" fmla="*/ 7 w 83"/>
                <a:gd name="T47" fmla="*/ 61 h 97"/>
                <a:gd name="T48" fmla="*/ 7 w 83"/>
                <a:gd name="T49" fmla="*/ 61 h 97"/>
                <a:gd name="T50" fmla="*/ 26 w 83"/>
                <a:gd name="T51" fmla="*/ 59 h 97"/>
                <a:gd name="T52" fmla="*/ 26 w 83"/>
                <a:gd name="T53" fmla="*/ 58 h 97"/>
                <a:gd name="T54" fmla="*/ 26 w 83"/>
                <a:gd name="T55" fmla="*/ 58 h 97"/>
                <a:gd name="T56" fmla="*/ 13 w 83"/>
                <a:gd name="T57" fmla="*/ 63 h 97"/>
                <a:gd name="T58" fmla="*/ 8 w 83"/>
                <a:gd name="T59" fmla="*/ 62 h 97"/>
                <a:gd name="T60" fmla="*/ 15 w 83"/>
                <a:gd name="T61" fmla="*/ 63 h 97"/>
                <a:gd name="T62" fmla="*/ 4 w 83"/>
                <a:gd name="T63" fmla="*/ 62 h 97"/>
                <a:gd name="T64" fmla="*/ 7 w 83"/>
                <a:gd name="T65" fmla="*/ 58 h 97"/>
                <a:gd name="T66" fmla="*/ 3 w 83"/>
                <a:gd name="T67" fmla="*/ 60 h 97"/>
                <a:gd name="T68" fmla="*/ 39 w 83"/>
                <a:gd name="T69" fmla="*/ 61 h 97"/>
                <a:gd name="T70" fmla="*/ 29 w 83"/>
                <a:gd name="T71" fmla="*/ 93 h 97"/>
                <a:gd name="T72" fmla="*/ 61 w 83"/>
                <a:gd name="T73" fmla="*/ 67 h 97"/>
                <a:gd name="T74" fmla="*/ 34 w 83"/>
                <a:gd name="T75" fmla="*/ 94 h 97"/>
                <a:gd name="T76" fmla="*/ 40 w 83"/>
                <a:gd name="T77" fmla="*/ 94 h 97"/>
                <a:gd name="T78" fmla="*/ 47 w 83"/>
                <a:gd name="T79" fmla="*/ 93 h 97"/>
                <a:gd name="T80" fmla="*/ 54 w 83"/>
                <a:gd name="T81" fmla="*/ 90 h 97"/>
                <a:gd name="T82" fmla="*/ 70 w 83"/>
                <a:gd name="T83" fmla="*/ 79 h 97"/>
                <a:gd name="T84" fmla="*/ 63 w 83"/>
                <a:gd name="T85" fmla="*/ 88 h 97"/>
                <a:gd name="T86" fmla="*/ 66 w 83"/>
                <a:gd name="T87" fmla="*/ 81 h 97"/>
                <a:gd name="T88" fmla="*/ 77 w 83"/>
                <a:gd name="T89" fmla="*/ 66 h 97"/>
                <a:gd name="T90" fmla="*/ 77 w 83"/>
                <a:gd name="T91" fmla="*/ 64 h 97"/>
                <a:gd name="T92" fmla="*/ 44 w 83"/>
                <a:gd name="T93" fmla="*/ 90 h 97"/>
                <a:gd name="T94" fmla="*/ 44 w 83"/>
                <a:gd name="T95" fmla="*/ 85 h 97"/>
                <a:gd name="T96" fmla="*/ 71 w 83"/>
                <a:gd name="T97" fmla="*/ 60 h 97"/>
                <a:gd name="T98" fmla="*/ 33 w 83"/>
                <a:gd name="T99" fmla="*/ 27 h 97"/>
                <a:gd name="T100" fmla="*/ 48 w 83"/>
                <a:gd name="T101" fmla="*/ 26 h 97"/>
                <a:gd name="T102" fmla="*/ 59 w 83"/>
                <a:gd name="T103" fmla="*/ 56 h 97"/>
                <a:gd name="T104" fmla="*/ 33 w 83"/>
                <a:gd name="T105" fmla="*/ 2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" h="97">
                  <a:moveTo>
                    <a:pt x="0" y="58"/>
                  </a:moveTo>
                  <a:cubicBezTo>
                    <a:pt x="0" y="59"/>
                    <a:pt x="0" y="59"/>
                    <a:pt x="0" y="60"/>
                  </a:cubicBezTo>
                  <a:cubicBezTo>
                    <a:pt x="0" y="70"/>
                    <a:pt x="3" y="80"/>
                    <a:pt x="10" y="87"/>
                  </a:cubicBezTo>
                  <a:cubicBezTo>
                    <a:pt x="18" y="95"/>
                    <a:pt x="31" y="97"/>
                    <a:pt x="42" y="97"/>
                  </a:cubicBezTo>
                  <a:cubicBezTo>
                    <a:pt x="52" y="97"/>
                    <a:pt x="63" y="93"/>
                    <a:pt x="70" y="86"/>
                  </a:cubicBezTo>
                  <a:cubicBezTo>
                    <a:pt x="77" y="80"/>
                    <a:pt x="80" y="72"/>
                    <a:pt x="81" y="63"/>
                  </a:cubicBezTo>
                  <a:cubicBezTo>
                    <a:pt x="83" y="44"/>
                    <a:pt x="71" y="24"/>
                    <a:pt x="51" y="24"/>
                  </a:cubicBezTo>
                  <a:cubicBezTo>
                    <a:pt x="51" y="17"/>
                    <a:pt x="52" y="10"/>
                    <a:pt x="50" y="2"/>
                  </a:cubicBezTo>
                  <a:cubicBezTo>
                    <a:pt x="50" y="2"/>
                    <a:pt x="50" y="1"/>
                    <a:pt x="49" y="1"/>
                  </a:cubicBezTo>
                  <a:cubicBezTo>
                    <a:pt x="49" y="1"/>
                    <a:pt x="49" y="1"/>
                    <a:pt x="48" y="1"/>
                  </a:cubicBezTo>
                  <a:cubicBezTo>
                    <a:pt x="44" y="1"/>
                    <a:pt x="39" y="2"/>
                    <a:pt x="35" y="1"/>
                  </a:cubicBezTo>
                  <a:cubicBezTo>
                    <a:pt x="34" y="0"/>
                    <a:pt x="34" y="1"/>
                    <a:pt x="33" y="1"/>
                  </a:cubicBezTo>
                  <a:cubicBezTo>
                    <a:pt x="33" y="2"/>
                    <a:pt x="33" y="2"/>
                    <a:pt x="33" y="3"/>
                  </a:cubicBezTo>
                  <a:cubicBezTo>
                    <a:pt x="32" y="10"/>
                    <a:pt x="34" y="17"/>
                    <a:pt x="33" y="24"/>
                  </a:cubicBezTo>
                  <a:cubicBezTo>
                    <a:pt x="16" y="23"/>
                    <a:pt x="1" y="41"/>
                    <a:pt x="0" y="57"/>
                  </a:cubicBezTo>
                  <a:cubicBezTo>
                    <a:pt x="0" y="57"/>
                    <a:pt x="0" y="58"/>
                    <a:pt x="0" y="58"/>
                  </a:cubicBezTo>
                  <a:close/>
                  <a:moveTo>
                    <a:pt x="28" y="92"/>
                  </a:moveTo>
                  <a:cubicBezTo>
                    <a:pt x="28" y="93"/>
                    <a:pt x="28" y="93"/>
                    <a:pt x="28" y="93"/>
                  </a:cubicBezTo>
                  <a:cubicBezTo>
                    <a:pt x="26" y="92"/>
                    <a:pt x="24" y="92"/>
                    <a:pt x="23" y="91"/>
                  </a:cubicBezTo>
                  <a:cubicBezTo>
                    <a:pt x="30" y="85"/>
                    <a:pt x="38" y="80"/>
                    <a:pt x="46" y="74"/>
                  </a:cubicBezTo>
                  <a:cubicBezTo>
                    <a:pt x="49" y="72"/>
                    <a:pt x="51" y="70"/>
                    <a:pt x="54" y="68"/>
                  </a:cubicBezTo>
                  <a:cubicBezTo>
                    <a:pt x="56" y="66"/>
                    <a:pt x="58" y="65"/>
                    <a:pt x="60" y="63"/>
                  </a:cubicBezTo>
                  <a:cubicBezTo>
                    <a:pt x="62" y="61"/>
                    <a:pt x="64" y="60"/>
                    <a:pt x="62" y="63"/>
                  </a:cubicBezTo>
                  <a:cubicBezTo>
                    <a:pt x="57" y="69"/>
                    <a:pt x="50" y="73"/>
                    <a:pt x="45" y="78"/>
                  </a:cubicBezTo>
                  <a:cubicBezTo>
                    <a:pt x="41" y="80"/>
                    <a:pt x="38" y="84"/>
                    <a:pt x="35" y="87"/>
                  </a:cubicBezTo>
                  <a:cubicBezTo>
                    <a:pt x="34" y="88"/>
                    <a:pt x="32" y="89"/>
                    <a:pt x="31" y="91"/>
                  </a:cubicBezTo>
                  <a:cubicBezTo>
                    <a:pt x="30" y="91"/>
                    <a:pt x="29" y="92"/>
                    <a:pt x="28" y="92"/>
                  </a:cubicBezTo>
                  <a:close/>
                  <a:moveTo>
                    <a:pt x="16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22" y="83"/>
                    <a:pt x="28" y="77"/>
                    <a:pt x="34" y="72"/>
                  </a:cubicBezTo>
                  <a:cubicBezTo>
                    <a:pt x="37" y="69"/>
                    <a:pt x="41" y="66"/>
                    <a:pt x="45" y="63"/>
                  </a:cubicBezTo>
                  <a:cubicBezTo>
                    <a:pt x="47" y="61"/>
                    <a:pt x="51" y="59"/>
                    <a:pt x="53" y="57"/>
                  </a:cubicBezTo>
                  <a:cubicBezTo>
                    <a:pt x="46" y="63"/>
                    <a:pt x="40" y="69"/>
                    <a:pt x="33" y="75"/>
                  </a:cubicBezTo>
                  <a:cubicBezTo>
                    <a:pt x="28" y="79"/>
                    <a:pt x="22" y="83"/>
                    <a:pt x="18" y="89"/>
                  </a:cubicBezTo>
                  <a:cubicBezTo>
                    <a:pt x="18" y="89"/>
                    <a:pt x="18" y="89"/>
                    <a:pt x="19" y="89"/>
                  </a:cubicBezTo>
                  <a:cubicBezTo>
                    <a:pt x="25" y="85"/>
                    <a:pt x="31" y="80"/>
                    <a:pt x="37" y="76"/>
                  </a:cubicBezTo>
                  <a:cubicBezTo>
                    <a:pt x="44" y="71"/>
                    <a:pt x="50" y="64"/>
                    <a:pt x="57" y="60"/>
                  </a:cubicBezTo>
                  <a:cubicBezTo>
                    <a:pt x="54" y="62"/>
                    <a:pt x="52" y="65"/>
                    <a:pt x="49" y="67"/>
                  </a:cubicBezTo>
                  <a:cubicBezTo>
                    <a:pt x="45" y="70"/>
                    <a:pt x="41" y="73"/>
                    <a:pt x="38" y="77"/>
                  </a:cubicBezTo>
                  <a:cubicBezTo>
                    <a:pt x="34" y="79"/>
                    <a:pt x="32" y="83"/>
                    <a:pt x="28" y="86"/>
                  </a:cubicBezTo>
                  <a:cubicBezTo>
                    <a:pt x="26" y="88"/>
                    <a:pt x="23" y="89"/>
                    <a:pt x="22" y="91"/>
                  </a:cubicBezTo>
                  <a:cubicBezTo>
                    <a:pt x="20" y="90"/>
                    <a:pt x="18" y="89"/>
                    <a:pt x="16" y="88"/>
                  </a:cubicBezTo>
                  <a:close/>
                  <a:moveTo>
                    <a:pt x="16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4" y="87"/>
                    <a:pt x="14" y="86"/>
                  </a:cubicBezTo>
                  <a:cubicBezTo>
                    <a:pt x="20" y="81"/>
                    <a:pt x="26" y="76"/>
                    <a:pt x="32" y="71"/>
                  </a:cubicBezTo>
                  <a:cubicBezTo>
                    <a:pt x="35" y="68"/>
                    <a:pt x="39" y="65"/>
                    <a:pt x="42" y="62"/>
                  </a:cubicBezTo>
                  <a:cubicBezTo>
                    <a:pt x="44" y="61"/>
                    <a:pt x="46" y="60"/>
                    <a:pt x="48" y="58"/>
                  </a:cubicBezTo>
                  <a:cubicBezTo>
                    <a:pt x="52" y="55"/>
                    <a:pt x="48" y="59"/>
                    <a:pt x="47" y="60"/>
                  </a:cubicBezTo>
                  <a:cubicBezTo>
                    <a:pt x="41" y="64"/>
                    <a:pt x="36" y="68"/>
                    <a:pt x="32" y="72"/>
                  </a:cubicBezTo>
                  <a:cubicBezTo>
                    <a:pt x="26" y="78"/>
                    <a:pt x="20" y="82"/>
                    <a:pt x="16" y="88"/>
                  </a:cubicBezTo>
                  <a:close/>
                  <a:moveTo>
                    <a:pt x="47" y="76"/>
                  </a:moveTo>
                  <a:cubicBezTo>
                    <a:pt x="53" y="72"/>
                    <a:pt x="59" y="67"/>
                    <a:pt x="64" y="61"/>
                  </a:cubicBezTo>
                  <a:cubicBezTo>
                    <a:pt x="64" y="62"/>
                    <a:pt x="65" y="62"/>
                    <a:pt x="66" y="62"/>
                  </a:cubicBezTo>
                  <a:cubicBezTo>
                    <a:pt x="62" y="65"/>
                    <a:pt x="58" y="69"/>
                    <a:pt x="54" y="72"/>
                  </a:cubicBezTo>
                  <a:cubicBezTo>
                    <a:pt x="48" y="76"/>
                    <a:pt x="43" y="81"/>
                    <a:pt x="38" y="85"/>
                  </a:cubicBezTo>
                  <a:cubicBezTo>
                    <a:pt x="41" y="82"/>
                    <a:pt x="44" y="79"/>
                    <a:pt x="47" y="76"/>
                  </a:cubicBezTo>
                  <a:close/>
                  <a:moveTo>
                    <a:pt x="45" y="74"/>
                  </a:moveTo>
                  <a:cubicBezTo>
                    <a:pt x="41" y="77"/>
                    <a:pt x="37" y="80"/>
                    <a:pt x="32" y="83"/>
                  </a:cubicBezTo>
                  <a:cubicBezTo>
                    <a:pt x="34" y="81"/>
                    <a:pt x="36" y="79"/>
                    <a:pt x="38" y="77"/>
                  </a:cubicBezTo>
                  <a:cubicBezTo>
                    <a:pt x="44" y="71"/>
                    <a:pt x="52" y="65"/>
                    <a:pt x="59" y="60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2" y="62"/>
                    <a:pt x="47" y="67"/>
                    <a:pt x="42" y="71"/>
                  </a:cubicBezTo>
                  <a:cubicBezTo>
                    <a:pt x="35" y="76"/>
                    <a:pt x="28" y="82"/>
                    <a:pt x="21" y="87"/>
                  </a:cubicBezTo>
                  <a:cubicBezTo>
                    <a:pt x="18" y="89"/>
                    <a:pt x="21" y="86"/>
                    <a:pt x="22" y="86"/>
                  </a:cubicBezTo>
                  <a:cubicBezTo>
                    <a:pt x="23" y="84"/>
                    <a:pt x="25" y="83"/>
                    <a:pt x="26" y="81"/>
                  </a:cubicBezTo>
                  <a:cubicBezTo>
                    <a:pt x="29" y="79"/>
                    <a:pt x="32" y="77"/>
                    <a:pt x="35" y="74"/>
                  </a:cubicBezTo>
                  <a:cubicBezTo>
                    <a:pt x="41" y="68"/>
                    <a:pt x="48" y="63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7" y="58"/>
                    <a:pt x="60" y="60"/>
                    <a:pt x="62" y="61"/>
                  </a:cubicBezTo>
                  <a:cubicBezTo>
                    <a:pt x="56" y="65"/>
                    <a:pt x="51" y="70"/>
                    <a:pt x="45" y="74"/>
                  </a:cubicBezTo>
                  <a:close/>
                  <a:moveTo>
                    <a:pt x="39" y="66"/>
                  </a:moveTo>
                  <a:cubicBezTo>
                    <a:pt x="41" y="65"/>
                    <a:pt x="42" y="64"/>
                    <a:pt x="43" y="63"/>
                  </a:cubicBezTo>
                  <a:cubicBezTo>
                    <a:pt x="46" y="61"/>
                    <a:pt x="49" y="59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3" y="56"/>
                    <a:pt x="53" y="56"/>
                    <a:pt x="54" y="56"/>
                  </a:cubicBezTo>
                  <a:cubicBezTo>
                    <a:pt x="49" y="59"/>
                    <a:pt x="44" y="63"/>
                    <a:pt x="39" y="66"/>
                  </a:cubicBezTo>
                  <a:close/>
                  <a:moveTo>
                    <a:pt x="17" y="83"/>
                  </a:moveTo>
                  <a:cubicBezTo>
                    <a:pt x="17" y="83"/>
                    <a:pt x="16" y="84"/>
                    <a:pt x="16" y="84"/>
                  </a:cubicBezTo>
                  <a:cubicBezTo>
                    <a:pt x="16" y="83"/>
                    <a:pt x="17" y="82"/>
                    <a:pt x="18" y="82"/>
                  </a:cubicBezTo>
                  <a:cubicBezTo>
                    <a:pt x="21" y="79"/>
                    <a:pt x="23" y="76"/>
                    <a:pt x="26" y="73"/>
                  </a:cubicBezTo>
                  <a:cubicBezTo>
                    <a:pt x="32" y="67"/>
                    <a:pt x="38" y="62"/>
                    <a:pt x="44" y="57"/>
                  </a:cubicBezTo>
                  <a:cubicBezTo>
                    <a:pt x="45" y="57"/>
                    <a:pt x="44" y="57"/>
                    <a:pt x="44" y="57"/>
                  </a:cubicBezTo>
                  <a:cubicBezTo>
                    <a:pt x="31" y="61"/>
                    <a:pt x="23" y="73"/>
                    <a:pt x="13" y="81"/>
                  </a:cubicBezTo>
                  <a:cubicBezTo>
                    <a:pt x="12" y="81"/>
                    <a:pt x="10" y="82"/>
                    <a:pt x="10" y="82"/>
                  </a:cubicBezTo>
                  <a:cubicBezTo>
                    <a:pt x="11" y="80"/>
                    <a:pt x="13" y="79"/>
                    <a:pt x="14" y="77"/>
                  </a:cubicBezTo>
                  <a:cubicBezTo>
                    <a:pt x="17" y="74"/>
                    <a:pt x="19" y="72"/>
                    <a:pt x="22" y="70"/>
                  </a:cubicBezTo>
                  <a:cubicBezTo>
                    <a:pt x="26" y="67"/>
                    <a:pt x="31" y="63"/>
                    <a:pt x="34" y="59"/>
                  </a:cubicBezTo>
                  <a:cubicBezTo>
                    <a:pt x="36" y="59"/>
                    <a:pt x="37" y="58"/>
                    <a:pt x="39" y="58"/>
                  </a:cubicBezTo>
                  <a:cubicBezTo>
                    <a:pt x="43" y="57"/>
                    <a:pt x="47" y="56"/>
                    <a:pt x="50" y="56"/>
                  </a:cubicBezTo>
                  <a:cubicBezTo>
                    <a:pt x="38" y="64"/>
                    <a:pt x="28" y="73"/>
                    <a:pt x="17" y="83"/>
                  </a:cubicBezTo>
                  <a:close/>
                  <a:moveTo>
                    <a:pt x="7" y="79"/>
                  </a:moveTo>
                  <a:cubicBezTo>
                    <a:pt x="12" y="76"/>
                    <a:pt x="16" y="73"/>
                    <a:pt x="20" y="69"/>
                  </a:cubicBezTo>
                  <a:cubicBezTo>
                    <a:pt x="23" y="67"/>
                    <a:pt x="25" y="65"/>
                    <a:pt x="27" y="63"/>
                  </a:cubicBezTo>
                  <a:cubicBezTo>
                    <a:pt x="29" y="62"/>
                    <a:pt x="30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3" y="60"/>
                    <a:pt x="33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26" y="68"/>
                    <a:pt x="15" y="73"/>
                    <a:pt x="10" y="82"/>
                  </a:cubicBezTo>
                  <a:cubicBezTo>
                    <a:pt x="9" y="81"/>
                    <a:pt x="8" y="80"/>
                    <a:pt x="7" y="79"/>
                  </a:cubicBezTo>
                  <a:close/>
                  <a:moveTo>
                    <a:pt x="6" y="76"/>
                  </a:moveTo>
                  <a:cubicBezTo>
                    <a:pt x="9" y="74"/>
                    <a:pt x="12" y="71"/>
                    <a:pt x="15" y="68"/>
                  </a:cubicBezTo>
                  <a:cubicBezTo>
                    <a:pt x="16" y="67"/>
                    <a:pt x="18" y="65"/>
                    <a:pt x="20" y="64"/>
                  </a:cubicBezTo>
                  <a:cubicBezTo>
                    <a:pt x="21" y="62"/>
                    <a:pt x="27" y="56"/>
                    <a:pt x="22" y="62"/>
                  </a:cubicBezTo>
                  <a:cubicBezTo>
                    <a:pt x="20" y="65"/>
                    <a:pt x="17" y="69"/>
                    <a:pt x="14" y="71"/>
                  </a:cubicBezTo>
                  <a:cubicBezTo>
                    <a:pt x="12" y="74"/>
                    <a:pt x="9" y="75"/>
                    <a:pt x="7" y="78"/>
                  </a:cubicBezTo>
                  <a:cubicBezTo>
                    <a:pt x="7" y="77"/>
                    <a:pt x="6" y="77"/>
                    <a:pt x="6" y="76"/>
                  </a:cubicBezTo>
                  <a:close/>
                  <a:moveTo>
                    <a:pt x="4" y="68"/>
                  </a:moveTo>
                  <a:cubicBezTo>
                    <a:pt x="8" y="65"/>
                    <a:pt x="12" y="60"/>
                    <a:pt x="17" y="57"/>
                  </a:cubicBezTo>
                  <a:cubicBezTo>
                    <a:pt x="16" y="58"/>
                    <a:pt x="14" y="61"/>
                    <a:pt x="13" y="61"/>
                  </a:cubicBezTo>
                  <a:cubicBezTo>
                    <a:pt x="12" y="62"/>
                    <a:pt x="11" y="64"/>
                    <a:pt x="10" y="65"/>
                  </a:cubicBezTo>
                  <a:cubicBezTo>
                    <a:pt x="8" y="67"/>
                    <a:pt x="6" y="69"/>
                    <a:pt x="5" y="72"/>
                  </a:cubicBezTo>
                  <a:cubicBezTo>
                    <a:pt x="4" y="72"/>
                    <a:pt x="5" y="72"/>
                    <a:pt x="5" y="72"/>
                  </a:cubicBezTo>
                  <a:cubicBezTo>
                    <a:pt x="8" y="70"/>
                    <a:pt x="11" y="68"/>
                    <a:pt x="13" y="65"/>
                  </a:cubicBezTo>
                  <a:cubicBezTo>
                    <a:pt x="15" y="64"/>
                    <a:pt x="16" y="63"/>
                    <a:pt x="17" y="61"/>
                  </a:cubicBezTo>
                  <a:cubicBezTo>
                    <a:pt x="18" y="61"/>
                    <a:pt x="22" y="56"/>
                    <a:pt x="20" y="59"/>
                  </a:cubicBezTo>
                  <a:cubicBezTo>
                    <a:pt x="16" y="65"/>
                    <a:pt x="10" y="69"/>
                    <a:pt x="6" y="75"/>
                  </a:cubicBezTo>
                  <a:cubicBezTo>
                    <a:pt x="5" y="73"/>
                    <a:pt x="4" y="71"/>
                    <a:pt x="4" y="68"/>
                  </a:cubicBezTo>
                  <a:close/>
                  <a:moveTo>
                    <a:pt x="7" y="61"/>
                  </a:moveTo>
                  <a:cubicBezTo>
                    <a:pt x="8" y="59"/>
                    <a:pt x="9" y="58"/>
                    <a:pt x="11" y="57"/>
                  </a:cubicBezTo>
                  <a:cubicBezTo>
                    <a:pt x="14" y="55"/>
                    <a:pt x="11" y="58"/>
                    <a:pt x="10" y="58"/>
                  </a:cubicBezTo>
                  <a:cubicBezTo>
                    <a:pt x="8" y="61"/>
                    <a:pt x="5" y="63"/>
                    <a:pt x="3" y="66"/>
                  </a:cubicBezTo>
                  <a:cubicBezTo>
                    <a:pt x="3" y="66"/>
                    <a:pt x="3" y="65"/>
                    <a:pt x="3" y="64"/>
                  </a:cubicBezTo>
                  <a:cubicBezTo>
                    <a:pt x="4" y="63"/>
                    <a:pt x="5" y="62"/>
                    <a:pt x="7" y="61"/>
                  </a:cubicBezTo>
                  <a:close/>
                  <a:moveTo>
                    <a:pt x="11" y="76"/>
                  </a:moveTo>
                  <a:cubicBezTo>
                    <a:pt x="10" y="77"/>
                    <a:pt x="9" y="77"/>
                    <a:pt x="8" y="78"/>
                  </a:cubicBezTo>
                  <a:cubicBezTo>
                    <a:pt x="9" y="77"/>
                    <a:pt x="10" y="76"/>
                    <a:pt x="11" y="75"/>
                  </a:cubicBezTo>
                  <a:cubicBezTo>
                    <a:pt x="12" y="74"/>
                    <a:pt x="14" y="73"/>
                    <a:pt x="16" y="71"/>
                  </a:cubicBezTo>
                  <a:cubicBezTo>
                    <a:pt x="20" y="67"/>
                    <a:pt x="23" y="63"/>
                    <a:pt x="26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7" y="59"/>
                    <a:pt x="29" y="59"/>
                    <a:pt x="30" y="59"/>
                  </a:cubicBezTo>
                  <a:cubicBezTo>
                    <a:pt x="30" y="59"/>
                    <a:pt x="31" y="60"/>
                    <a:pt x="31" y="60"/>
                  </a:cubicBezTo>
                  <a:cubicBezTo>
                    <a:pt x="24" y="65"/>
                    <a:pt x="18" y="71"/>
                    <a:pt x="11" y="76"/>
                  </a:cubicBezTo>
                  <a:close/>
                  <a:moveTo>
                    <a:pt x="26" y="58"/>
                  </a:moveTo>
                  <a:cubicBezTo>
                    <a:pt x="18" y="63"/>
                    <a:pt x="13" y="70"/>
                    <a:pt x="6" y="76"/>
                  </a:cubicBezTo>
                  <a:cubicBezTo>
                    <a:pt x="8" y="73"/>
                    <a:pt x="12" y="69"/>
                    <a:pt x="15" y="66"/>
                  </a:cubicBezTo>
                  <a:cubicBezTo>
                    <a:pt x="18" y="64"/>
                    <a:pt x="20" y="61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3" y="57"/>
                    <a:pt x="25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lose/>
                  <a:moveTo>
                    <a:pt x="15" y="63"/>
                  </a:moveTo>
                  <a:cubicBezTo>
                    <a:pt x="13" y="64"/>
                    <a:pt x="12" y="66"/>
                    <a:pt x="10" y="67"/>
                  </a:cubicBezTo>
                  <a:cubicBezTo>
                    <a:pt x="9" y="68"/>
                    <a:pt x="7" y="70"/>
                    <a:pt x="6" y="71"/>
                  </a:cubicBezTo>
                  <a:cubicBezTo>
                    <a:pt x="8" y="68"/>
                    <a:pt x="10" y="65"/>
                    <a:pt x="13" y="63"/>
                  </a:cubicBezTo>
                  <a:cubicBezTo>
                    <a:pt x="15" y="61"/>
                    <a:pt x="17" y="59"/>
                    <a:pt x="18" y="57"/>
                  </a:cubicBezTo>
                  <a:cubicBezTo>
                    <a:pt x="18" y="56"/>
                    <a:pt x="18" y="56"/>
                    <a:pt x="17" y="56"/>
                  </a:cubicBezTo>
                  <a:cubicBezTo>
                    <a:pt x="13" y="58"/>
                    <a:pt x="9" y="62"/>
                    <a:pt x="5" y="66"/>
                  </a:cubicBezTo>
                  <a:cubicBezTo>
                    <a:pt x="3" y="68"/>
                    <a:pt x="4" y="66"/>
                    <a:pt x="5" y="64"/>
                  </a:cubicBezTo>
                  <a:cubicBezTo>
                    <a:pt x="6" y="63"/>
                    <a:pt x="7" y="63"/>
                    <a:pt x="8" y="62"/>
                  </a:cubicBezTo>
                  <a:cubicBezTo>
                    <a:pt x="10" y="60"/>
                    <a:pt x="12" y="58"/>
                    <a:pt x="13" y="56"/>
                  </a:cubicBezTo>
                  <a:cubicBezTo>
                    <a:pt x="14" y="56"/>
                    <a:pt x="14" y="55"/>
                    <a:pt x="14" y="55"/>
                  </a:cubicBezTo>
                  <a:cubicBezTo>
                    <a:pt x="16" y="56"/>
                    <a:pt x="19" y="56"/>
                    <a:pt x="21" y="57"/>
                  </a:cubicBezTo>
                  <a:cubicBezTo>
                    <a:pt x="21" y="57"/>
                    <a:pt x="22" y="57"/>
                    <a:pt x="22" y="57"/>
                  </a:cubicBezTo>
                  <a:cubicBezTo>
                    <a:pt x="19" y="59"/>
                    <a:pt x="17" y="61"/>
                    <a:pt x="15" y="63"/>
                  </a:cubicBezTo>
                  <a:close/>
                  <a:moveTo>
                    <a:pt x="4" y="62"/>
                  </a:moveTo>
                  <a:cubicBezTo>
                    <a:pt x="5" y="61"/>
                    <a:pt x="6" y="60"/>
                    <a:pt x="6" y="60"/>
                  </a:cubicBezTo>
                  <a:cubicBezTo>
                    <a:pt x="8" y="58"/>
                    <a:pt x="9" y="57"/>
                    <a:pt x="10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9" y="57"/>
                    <a:pt x="7" y="59"/>
                    <a:pt x="4" y="62"/>
                  </a:cubicBezTo>
                  <a:close/>
                  <a:moveTo>
                    <a:pt x="3" y="60"/>
                  </a:moveTo>
                  <a:cubicBezTo>
                    <a:pt x="4" y="59"/>
                    <a:pt x="6" y="58"/>
                    <a:pt x="7" y="57"/>
                  </a:cubicBezTo>
                  <a:cubicBezTo>
                    <a:pt x="7" y="56"/>
                    <a:pt x="8" y="56"/>
                    <a:pt x="8" y="56"/>
                  </a:cubicBezTo>
                  <a:cubicBezTo>
                    <a:pt x="8" y="56"/>
                    <a:pt x="8" y="56"/>
                    <a:pt x="9" y="56"/>
                  </a:cubicBezTo>
                  <a:cubicBezTo>
                    <a:pt x="8" y="56"/>
                    <a:pt x="7" y="57"/>
                    <a:pt x="7" y="58"/>
                  </a:cubicBezTo>
                  <a:cubicBezTo>
                    <a:pt x="5" y="60"/>
                    <a:pt x="4" y="61"/>
                    <a:pt x="3" y="6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0"/>
                    <a:pt x="3" y="59"/>
                    <a:pt x="3" y="58"/>
                  </a:cubicBezTo>
                  <a:cubicBezTo>
                    <a:pt x="4" y="57"/>
                    <a:pt x="5" y="56"/>
                    <a:pt x="7" y="56"/>
                  </a:cubicBezTo>
                  <a:cubicBezTo>
                    <a:pt x="5" y="57"/>
                    <a:pt x="4" y="58"/>
                    <a:pt x="3" y="60"/>
                  </a:cubicBezTo>
                  <a:cubicBezTo>
                    <a:pt x="2" y="60"/>
                    <a:pt x="3" y="60"/>
                    <a:pt x="3" y="60"/>
                  </a:cubicBezTo>
                  <a:close/>
                  <a:moveTo>
                    <a:pt x="10" y="83"/>
                  </a:moveTo>
                  <a:cubicBezTo>
                    <a:pt x="21" y="76"/>
                    <a:pt x="28" y="66"/>
                    <a:pt x="39" y="59"/>
                  </a:cubicBezTo>
                  <a:cubicBezTo>
                    <a:pt x="40" y="59"/>
                    <a:pt x="44" y="57"/>
                    <a:pt x="43" y="58"/>
                  </a:cubicBezTo>
                  <a:cubicBezTo>
                    <a:pt x="41" y="59"/>
                    <a:pt x="40" y="60"/>
                    <a:pt x="39" y="61"/>
                  </a:cubicBezTo>
                  <a:cubicBezTo>
                    <a:pt x="36" y="64"/>
                    <a:pt x="33" y="66"/>
                    <a:pt x="30" y="69"/>
                  </a:cubicBezTo>
                  <a:cubicBezTo>
                    <a:pt x="24" y="74"/>
                    <a:pt x="18" y="80"/>
                    <a:pt x="13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5"/>
                    <a:pt x="11" y="84"/>
                    <a:pt x="10" y="83"/>
                  </a:cubicBezTo>
                  <a:close/>
                  <a:moveTo>
                    <a:pt x="29" y="93"/>
                  </a:moveTo>
                  <a:cubicBezTo>
                    <a:pt x="29" y="93"/>
                    <a:pt x="29" y="92"/>
                    <a:pt x="30" y="92"/>
                  </a:cubicBezTo>
                  <a:cubicBezTo>
                    <a:pt x="30" y="92"/>
                    <a:pt x="31" y="92"/>
                    <a:pt x="31" y="91"/>
                  </a:cubicBezTo>
                  <a:cubicBezTo>
                    <a:pt x="32" y="91"/>
                    <a:pt x="33" y="90"/>
                    <a:pt x="34" y="89"/>
                  </a:cubicBezTo>
                  <a:cubicBezTo>
                    <a:pt x="40" y="85"/>
                    <a:pt x="46" y="79"/>
                    <a:pt x="52" y="74"/>
                  </a:cubicBezTo>
                  <a:cubicBezTo>
                    <a:pt x="55" y="72"/>
                    <a:pt x="58" y="69"/>
                    <a:pt x="61" y="67"/>
                  </a:cubicBezTo>
                  <a:cubicBezTo>
                    <a:pt x="62" y="65"/>
                    <a:pt x="64" y="64"/>
                    <a:pt x="65" y="63"/>
                  </a:cubicBezTo>
                  <a:cubicBezTo>
                    <a:pt x="66" y="62"/>
                    <a:pt x="67" y="62"/>
                    <a:pt x="68" y="61"/>
                  </a:cubicBezTo>
                  <a:cubicBezTo>
                    <a:pt x="68" y="61"/>
                    <a:pt x="69" y="61"/>
                    <a:pt x="69" y="61"/>
                  </a:cubicBezTo>
                  <a:cubicBezTo>
                    <a:pt x="59" y="73"/>
                    <a:pt x="45" y="81"/>
                    <a:pt x="34" y="93"/>
                  </a:cubicBezTo>
                  <a:cubicBezTo>
                    <a:pt x="33" y="93"/>
                    <a:pt x="34" y="94"/>
                    <a:pt x="34" y="94"/>
                  </a:cubicBezTo>
                  <a:cubicBezTo>
                    <a:pt x="46" y="85"/>
                    <a:pt x="58" y="75"/>
                    <a:pt x="70" y="65"/>
                  </a:cubicBezTo>
                  <a:cubicBezTo>
                    <a:pt x="69" y="66"/>
                    <a:pt x="68" y="67"/>
                    <a:pt x="67" y="68"/>
                  </a:cubicBezTo>
                  <a:cubicBezTo>
                    <a:pt x="64" y="71"/>
                    <a:pt x="60" y="74"/>
                    <a:pt x="57" y="77"/>
                  </a:cubicBezTo>
                  <a:cubicBezTo>
                    <a:pt x="51" y="83"/>
                    <a:pt x="45" y="88"/>
                    <a:pt x="39" y="94"/>
                  </a:cubicBezTo>
                  <a:cubicBezTo>
                    <a:pt x="39" y="94"/>
                    <a:pt x="39" y="94"/>
                    <a:pt x="40" y="94"/>
                  </a:cubicBezTo>
                  <a:cubicBezTo>
                    <a:pt x="51" y="86"/>
                    <a:pt x="62" y="76"/>
                    <a:pt x="73" y="67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69" y="70"/>
                    <a:pt x="66" y="73"/>
                    <a:pt x="63" y="76"/>
                  </a:cubicBezTo>
                  <a:cubicBezTo>
                    <a:pt x="58" y="82"/>
                    <a:pt x="52" y="87"/>
                    <a:pt x="46" y="93"/>
                  </a:cubicBezTo>
                  <a:cubicBezTo>
                    <a:pt x="46" y="93"/>
                    <a:pt x="46" y="93"/>
                    <a:pt x="47" y="93"/>
                  </a:cubicBezTo>
                  <a:cubicBezTo>
                    <a:pt x="57" y="87"/>
                    <a:pt x="64" y="77"/>
                    <a:pt x="74" y="70"/>
                  </a:cubicBezTo>
                  <a:cubicBezTo>
                    <a:pt x="75" y="70"/>
                    <a:pt x="75" y="69"/>
                    <a:pt x="76" y="68"/>
                  </a:cubicBezTo>
                  <a:cubicBezTo>
                    <a:pt x="75" y="69"/>
                    <a:pt x="74" y="70"/>
                    <a:pt x="73" y="71"/>
                  </a:cubicBezTo>
                  <a:cubicBezTo>
                    <a:pt x="72" y="73"/>
                    <a:pt x="69" y="75"/>
                    <a:pt x="67" y="76"/>
                  </a:cubicBezTo>
                  <a:cubicBezTo>
                    <a:pt x="63" y="80"/>
                    <a:pt x="58" y="85"/>
                    <a:pt x="54" y="90"/>
                  </a:cubicBezTo>
                  <a:cubicBezTo>
                    <a:pt x="53" y="90"/>
                    <a:pt x="54" y="91"/>
                    <a:pt x="54" y="91"/>
                  </a:cubicBezTo>
                  <a:cubicBezTo>
                    <a:pt x="61" y="87"/>
                    <a:pt x="66" y="82"/>
                    <a:pt x="72" y="77"/>
                  </a:cubicBezTo>
                  <a:cubicBezTo>
                    <a:pt x="73" y="76"/>
                    <a:pt x="74" y="75"/>
                    <a:pt x="75" y="74"/>
                  </a:cubicBezTo>
                  <a:cubicBezTo>
                    <a:pt x="75" y="74"/>
                    <a:pt x="75" y="75"/>
                    <a:pt x="75" y="75"/>
                  </a:cubicBezTo>
                  <a:cubicBezTo>
                    <a:pt x="73" y="76"/>
                    <a:pt x="72" y="78"/>
                    <a:pt x="70" y="79"/>
                  </a:cubicBezTo>
                  <a:cubicBezTo>
                    <a:pt x="67" y="82"/>
                    <a:pt x="64" y="86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55" y="92"/>
                    <a:pt x="48" y="94"/>
                    <a:pt x="42" y="94"/>
                  </a:cubicBezTo>
                  <a:cubicBezTo>
                    <a:pt x="38" y="94"/>
                    <a:pt x="33" y="94"/>
                    <a:pt x="29" y="93"/>
                  </a:cubicBezTo>
                  <a:close/>
                  <a:moveTo>
                    <a:pt x="63" y="88"/>
                  </a:moveTo>
                  <a:cubicBezTo>
                    <a:pt x="65" y="85"/>
                    <a:pt x="67" y="83"/>
                    <a:pt x="70" y="80"/>
                  </a:cubicBezTo>
                  <a:cubicBezTo>
                    <a:pt x="71" y="79"/>
                    <a:pt x="72" y="78"/>
                    <a:pt x="74" y="76"/>
                  </a:cubicBezTo>
                  <a:cubicBezTo>
                    <a:pt x="71" y="81"/>
                    <a:pt x="67" y="85"/>
                    <a:pt x="63" y="88"/>
                  </a:cubicBezTo>
                  <a:close/>
                  <a:moveTo>
                    <a:pt x="76" y="73"/>
                  </a:moveTo>
                  <a:cubicBezTo>
                    <a:pt x="72" y="75"/>
                    <a:pt x="69" y="78"/>
                    <a:pt x="66" y="81"/>
                  </a:cubicBezTo>
                  <a:cubicBezTo>
                    <a:pt x="64" y="83"/>
                    <a:pt x="62" y="85"/>
                    <a:pt x="60" y="87"/>
                  </a:cubicBezTo>
                  <a:cubicBezTo>
                    <a:pt x="59" y="87"/>
                    <a:pt x="53" y="92"/>
                    <a:pt x="56" y="88"/>
                  </a:cubicBezTo>
                  <a:cubicBezTo>
                    <a:pt x="60" y="84"/>
                    <a:pt x="65" y="80"/>
                    <a:pt x="69" y="76"/>
                  </a:cubicBezTo>
                  <a:cubicBezTo>
                    <a:pt x="72" y="73"/>
                    <a:pt x="76" y="71"/>
                    <a:pt x="77" y="67"/>
                  </a:cubicBezTo>
                  <a:cubicBezTo>
                    <a:pt x="78" y="66"/>
                    <a:pt x="77" y="66"/>
                    <a:pt x="77" y="66"/>
                  </a:cubicBezTo>
                  <a:cubicBezTo>
                    <a:pt x="72" y="71"/>
                    <a:pt x="67" y="74"/>
                    <a:pt x="63" y="78"/>
                  </a:cubicBezTo>
                  <a:cubicBezTo>
                    <a:pt x="60" y="81"/>
                    <a:pt x="58" y="83"/>
                    <a:pt x="55" y="85"/>
                  </a:cubicBezTo>
                  <a:cubicBezTo>
                    <a:pt x="53" y="87"/>
                    <a:pt x="49" y="91"/>
                    <a:pt x="48" y="92"/>
                  </a:cubicBezTo>
                  <a:cubicBezTo>
                    <a:pt x="58" y="83"/>
                    <a:pt x="67" y="74"/>
                    <a:pt x="76" y="64"/>
                  </a:cubicBezTo>
                  <a:cubicBezTo>
                    <a:pt x="76" y="64"/>
                    <a:pt x="77" y="64"/>
                    <a:pt x="77" y="64"/>
                  </a:cubicBezTo>
                  <a:cubicBezTo>
                    <a:pt x="77" y="63"/>
                    <a:pt x="77" y="63"/>
                    <a:pt x="78" y="63"/>
                  </a:cubicBezTo>
                  <a:cubicBezTo>
                    <a:pt x="78" y="62"/>
                    <a:pt x="78" y="62"/>
                    <a:pt x="77" y="62"/>
                  </a:cubicBezTo>
                  <a:cubicBezTo>
                    <a:pt x="71" y="67"/>
                    <a:pt x="65" y="73"/>
                    <a:pt x="58" y="78"/>
                  </a:cubicBezTo>
                  <a:cubicBezTo>
                    <a:pt x="55" y="81"/>
                    <a:pt x="52" y="84"/>
                    <a:pt x="49" y="86"/>
                  </a:cubicBezTo>
                  <a:cubicBezTo>
                    <a:pt x="47" y="88"/>
                    <a:pt x="45" y="89"/>
                    <a:pt x="44" y="90"/>
                  </a:cubicBezTo>
                  <a:cubicBezTo>
                    <a:pt x="49" y="86"/>
                    <a:pt x="54" y="81"/>
                    <a:pt x="59" y="76"/>
                  </a:cubicBezTo>
                  <a:cubicBezTo>
                    <a:pt x="64" y="71"/>
                    <a:pt x="70" y="66"/>
                    <a:pt x="75" y="60"/>
                  </a:cubicBezTo>
                  <a:cubicBezTo>
                    <a:pt x="76" y="60"/>
                    <a:pt x="75" y="59"/>
                    <a:pt x="75" y="60"/>
                  </a:cubicBezTo>
                  <a:cubicBezTo>
                    <a:pt x="69" y="65"/>
                    <a:pt x="62" y="71"/>
                    <a:pt x="56" y="76"/>
                  </a:cubicBezTo>
                  <a:cubicBezTo>
                    <a:pt x="52" y="79"/>
                    <a:pt x="48" y="82"/>
                    <a:pt x="44" y="85"/>
                  </a:cubicBezTo>
                  <a:cubicBezTo>
                    <a:pt x="42" y="87"/>
                    <a:pt x="40" y="88"/>
                    <a:pt x="38" y="90"/>
                  </a:cubicBezTo>
                  <a:cubicBezTo>
                    <a:pt x="38" y="90"/>
                    <a:pt x="36" y="91"/>
                    <a:pt x="36" y="92"/>
                  </a:cubicBezTo>
                  <a:cubicBezTo>
                    <a:pt x="36" y="92"/>
                    <a:pt x="36" y="92"/>
                    <a:pt x="37" y="91"/>
                  </a:cubicBezTo>
                  <a:cubicBezTo>
                    <a:pt x="42" y="85"/>
                    <a:pt x="49" y="81"/>
                    <a:pt x="55" y="75"/>
                  </a:cubicBezTo>
                  <a:cubicBezTo>
                    <a:pt x="60" y="70"/>
                    <a:pt x="66" y="66"/>
                    <a:pt x="71" y="60"/>
                  </a:cubicBezTo>
                  <a:cubicBezTo>
                    <a:pt x="73" y="59"/>
                    <a:pt x="76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60"/>
                    <a:pt x="78" y="61"/>
                    <a:pt x="78" y="62"/>
                  </a:cubicBezTo>
                  <a:cubicBezTo>
                    <a:pt x="78" y="66"/>
                    <a:pt x="77" y="70"/>
                    <a:pt x="76" y="73"/>
                  </a:cubicBezTo>
                  <a:close/>
                  <a:moveTo>
                    <a:pt x="33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5" y="27"/>
                    <a:pt x="35" y="26"/>
                  </a:cubicBezTo>
                  <a:cubicBezTo>
                    <a:pt x="37" y="19"/>
                    <a:pt x="35" y="11"/>
                    <a:pt x="35" y="4"/>
                  </a:cubicBezTo>
                  <a:cubicBezTo>
                    <a:pt x="39" y="4"/>
                    <a:pt x="43" y="4"/>
                    <a:pt x="48" y="3"/>
                  </a:cubicBezTo>
                  <a:cubicBezTo>
                    <a:pt x="49" y="11"/>
                    <a:pt x="48" y="18"/>
                    <a:pt x="48" y="26"/>
                  </a:cubicBezTo>
                  <a:cubicBezTo>
                    <a:pt x="48" y="26"/>
                    <a:pt x="48" y="27"/>
                    <a:pt x="48" y="27"/>
                  </a:cubicBezTo>
                  <a:cubicBezTo>
                    <a:pt x="49" y="27"/>
                    <a:pt x="49" y="27"/>
                    <a:pt x="50" y="27"/>
                  </a:cubicBezTo>
                  <a:cubicBezTo>
                    <a:pt x="66" y="27"/>
                    <a:pt x="77" y="41"/>
                    <a:pt x="78" y="56"/>
                  </a:cubicBezTo>
                  <a:cubicBezTo>
                    <a:pt x="76" y="55"/>
                    <a:pt x="74" y="56"/>
                    <a:pt x="72" y="57"/>
                  </a:cubicBezTo>
                  <a:cubicBezTo>
                    <a:pt x="67" y="59"/>
                    <a:pt x="64" y="59"/>
                    <a:pt x="59" y="56"/>
                  </a:cubicBezTo>
                  <a:cubicBezTo>
                    <a:pt x="53" y="52"/>
                    <a:pt x="45" y="53"/>
                    <a:pt x="38" y="55"/>
                  </a:cubicBezTo>
                  <a:cubicBezTo>
                    <a:pt x="33" y="57"/>
                    <a:pt x="30" y="57"/>
                    <a:pt x="25" y="55"/>
                  </a:cubicBezTo>
                  <a:cubicBezTo>
                    <a:pt x="22" y="54"/>
                    <a:pt x="19" y="53"/>
                    <a:pt x="16" y="53"/>
                  </a:cubicBezTo>
                  <a:cubicBezTo>
                    <a:pt x="12" y="52"/>
                    <a:pt x="7" y="52"/>
                    <a:pt x="3" y="54"/>
                  </a:cubicBezTo>
                  <a:cubicBezTo>
                    <a:pt x="6" y="40"/>
                    <a:pt x="19" y="26"/>
                    <a:pt x="33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46"/>
            <p:cNvSpPr>
              <a:spLocks noEditPoints="1"/>
            </p:cNvSpPr>
            <p:nvPr/>
          </p:nvSpPr>
          <p:spPr bwMode="auto">
            <a:xfrm>
              <a:off x="1301124" y="1417461"/>
              <a:ext cx="251114" cy="292580"/>
            </a:xfrm>
            <a:custGeom>
              <a:avLst/>
              <a:gdLst>
                <a:gd name="T0" fmla="*/ 71 w 84"/>
                <a:gd name="T1" fmla="*/ 86 h 97"/>
                <a:gd name="T2" fmla="*/ 48 w 84"/>
                <a:gd name="T3" fmla="*/ 0 h 97"/>
                <a:gd name="T4" fmla="*/ 0 w 84"/>
                <a:gd name="T5" fmla="*/ 57 h 97"/>
                <a:gd name="T6" fmla="*/ 46 w 84"/>
                <a:gd name="T7" fmla="*/ 74 h 97"/>
                <a:gd name="T8" fmla="*/ 36 w 84"/>
                <a:gd name="T9" fmla="*/ 86 h 97"/>
                <a:gd name="T10" fmla="*/ 34 w 84"/>
                <a:gd name="T11" fmla="*/ 71 h 97"/>
                <a:gd name="T12" fmla="*/ 19 w 84"/>
                <a:gd name="T13" fmla="*/ 89 h 97"/>
                <a:gd name="T14" fmla="*/ 28 w 84"/>
                <a:gd name="T15" fmla="*/ 86 h 97"/>
                <a:gd name="T16" fmla="*/ 14 w 84"/>
                <a:gd name="T17" fmla="*/ 86 h 97"/>
                <a:gd name="T18" fmla="*/ 32 w 84"/>
                <a:gd name="T19" fmla="*/ 72 h 97"/>
                <a:gd name="T20" fmla="*/ 54 w 84"/>
                <a:gd name="T21" fmla="*/ 71 h 97"/>
                <a:gd name="T22" fmla="*/ 38 w 84"/>
                <a:gd name="T23" fmla="*/ 77 h 97"/>
                <a:gd name="T24" fmla="*/ 22 w 84"/>
                <a:gd name="T25" fmla="*/ 85 h 97"/>
                <a:gd name="T26" fmla="*/ 63 w 84"/>
                <a:gd name="T27" fmla="*/ 61 h 97"/>
                <a:gd name="T28" fmla="*/ 52 w 84"/>
                <a:gd name="T29" fmla="*/ 56 h 97"/>
                <a:gd name="T30" fmla="*/ 16 w 84"/>
                <a:gd name="T31" fmla="*/ 84 h 97"/>
                <a:gd name="T32" fmla="*/ 13 w 84"/>
                <a:gd name="T33" fmla="*/ 80 h 97"/>
                <a:gd name="T34" fmla="*/ 39 w 84"/>
                <a:gd name="T35" fmla="*/ 58 h 97"/>
                <a:gd name="T36" fmla="*/ 27 w 84"/>
                <a:gd name="T37" fmla="*/ 63 h 97"/>
                <a:gd name="T38" fmla="*/ 10 w 84"/>
                <a:gd name="T39" fmla="*/ 82 h 97"/>
                <a:gd name="T40" fmla="*/ 23 w 84"/>
                <a:gd name="T41" fmla="*/ 62 h 97"/>
                <a:gd name="T42" fmla="*/ 17 w 84"/>
                <a:gd name="T43" fmla="*/ 57 h 97"/>
                <a:gd name="T44" fmla="*/ 13 w 84"/>
                <a:gd name="T45" fmla="*/ 65 h 97"/>
                <a:gd name="T46" fmla="*/ 7 w 84"/>
                <a:gd name="T47" fmla="*/ 60 h 97"/>
                <a:gd name="T48" fmla="*/ 7 w 84"/>
                <a:gd name="T49" fmla="*/ 60 h 97"/>
                <a:gd name="T50" fmla="*/ 26 w 84"/>
                <a:gd name="T51" fmla="*/ 58 h 97"/>
                <a:gd name="T52" fmla="*/ 26 w 84"/>
                <a:gd name="T53" fmla="*/ 58 h 97"/>
                <a:gd name="T54" fmla="*/ 26 w 84"/>
                <a:gd name="T55" fmla="*/ 58 h 97"/>
                <a:gd name="T56" fmla="*/ 13 w 84"/>
                <a:gd name="T57" fmla="*/ 62 h 97"/>
                <a:gd name="T58" fmla="*/ 8 w 84"/>
                <a:gd name="T59" fmla="*/ 61 h 97"/>
                <a:gd name="T60" fmla="*/ 15 w 84"/>
                <a:gd name="T61" fmla="*/ 63 h 97"/>
                <a:gd name="T62" fmla="*/ 5 w 84"/>
                <a:gd name="T63" fmla="*/ 62 h 97"/>
                <a:gd name="T64" fmla="*/ 7 w 84"/>
                <a:gd name="T65" fmla="*/ 58 h 97"/>
                <a:gd name="T66" fmla="*/ 3 w 84"/>
                <a:gd name="T67" fmla="*/ 59 h 97"/>
                <a:gd name="T68" fmla="*/ 39 w 84"/>
                <a:gd name="T69" fmla="*/ 61 h 97"/>
                <a:gd name="T70" fmla="*/ 29 w 84"/>
                <a:gd name="T71" fmla="*/ 93 h 97"/>
                <a:gd name="T72" fmla="*/ 61 w 84"/>
                <a:gd name="T73" fmla="*/ 67 h 97"/>
                <a:gd name="T74" fmla="*/ 34 w 84"/>
                <a:gd name="T75" fmla="*/ 93 h 97"/>
                <a:gd name="T76" fmla="*/ 40 w 84"/>
                <a:gd name="T77" fmla="*/ 94 h 97"/>
                <a:gd name="T78" fmla="*/ 47 w 84"/>
                <a:gd name="T79" fmla="*/ 93 h 97"/>
                <a:gd name="T80" fmla="*/ 54 w 84"/>
                <a:gd name="T81" fmla="*/ 90 h 97"/>
                <a:gd name="T82" fmla="*/ 70 w 84"/>
                <a:gd name="T83" fmla="*/ 79 h 97"/>
                <a:gd name="T84" fmla="*/ 63 w 84"/>
                <a:gd name="T85" fmla="*/ 88 h 97"/>
                <a:gd name="T86" fmla="*/ 67 w 84"/>
                <a:gd name="T87" fmla="*/ 81 h 97"/>
                <a:gd name="T88" fmla="*/ 77 w 84"/>
                <a:gd name="T89" fmla="*/ 66 h 97"/>
                <a:gd name="T90" fmla="*/ 77 w 84"/>
                <a:gd name="T91" fmla="*/ 64 h 97"/>
                <a:gd name="T92" fmla="*/ 44 w 84"/>
                <a:gd name="T93" fmla="*/ 90 h 97"/>
                <a:gd name="T94" fmla="*/ 44 w 84"/>
                <a:gd name="T95" fmla="*/ 85 h 97"/>
                <a:gd name="T96" fmla="*/ 71 w 84"/>
                <a:gd name="T97" fmla="*/ 60 h 97"/>
                <a:gd name="T98" fmla="*/ 34 w 84"/>
                <a:gd name="T99" fmla="*/ 27 h 97"/>
                <a:gd name="T100" fmla="*/ 48 w 84"/>
                <a:gd name="T101" fmla="*/ 26 h 97"/>
                <a:gd name="T102" fmla="*/ 60 w 84"/>
                <a:gd name="T103" fmla="*/ 55 h 97"/>
                <a:gd name="T104" fmla="*/ 34 w 84"/>
                <a:gd name="T105" fmla="*/ 2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" h="97">
                  <a:moveTo>
                    <a:pt x="0" y="58"/>
                  </a:moveTo>
                  <a:cubicBezTo>
                    <a:pt x="0" y="58"/>
                    <a:pt x="0" y="59"/>
                    <a:pt x="0" y="60"/>
                  </a:cubicBezTo>
                  <a:cubicBezTo>
                    <a:pt x="0" y="70"/>
                    <a:pt x="3" y="79"/>
                    <a:pt x="10" y="87"/>
                  </a:cubicBezTo>
                  <a:cubicBezTo>
                    <a:pt x="18" y="95"/>
                    <a:pt x="31" y="97"/>
                    <a:pt x="42" y="97"/>
                  </a:cubicBezTo>
                  <a:cubicBezTo>
                    <a:pt x="52" y="97"/>
                    <a:pt x="63" y="92"/>
                    <a:pt x="71" y="86"/>
                  </a:cubicBezTo>
                  <a:cubicBezTo>
                    <a:pt x="77" y="80"/>
                    <a:pt x="80" y="72"/>
                    <a:pt x="81" y="63"/>
                  </a:cubicBezTo>
                  <a:cubicBezTo>
                    <a:pt x="84" y="44"/>
                    <a:pt x="71" y="24"/>
                    <a:pt x="51" y="24"/>
                  </a:cubicBezTo>
                  <a:cubicBezTo>
                    <a:pt x="51" y="17"/>
                    <a:pt x="52" y="9"/>
                    <a:pt x="51" y="2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44" y="0"/>
                    <a:pt x="40" y="1"/>
                    <a:pt x="35" y="0"/>
                  </a:cubicBezTo>
                  <a:cubicBezTo>
                    <a:pt x="35" y="0"/>
                    <a:pt x="34" y="1"/>
                    <a:pt x="34" y="1"/>
                  </a:cubicBezTo>
                  <a:cubicBezTo>
                    <a:pt x="33" y="1"/>
                    <a:pt x="33" y="2"/>
                    <a:pt x="33" y="2"/>
                  </a:cubicBezTo>
                  <a:cubicBezTo>
                    <a:pt x="32" y="10"/>
                    <a:pt x="34" y="17"/>
                    <a:pt x="33" y="24"/>
                  </a:cubicBezTo>
                  <a:cubicBezTo>
                    <a:pt x="16" y="23"/>
                    <a:pt x="2" y="40"/>
                    <a:pt x="0" y="57"/>
                  </a:cubicBezTo>
                  <a:cubicBezTo>
                    <a:pt x="0" y="57"/>
                    <a:pt x="0" y="57"/>
                    <a:pt x="0" y="58"/>
                  </a:cubicBezTo>
                  <a:close/>
                  <a:moveTo>
                    <a:pt x="28" y="92"/>
                  </a:moveTo>
                  <a:cubicBezTo>
                    <a:pt x="28" y="92"/>
                    <a:pt x="28" y="92"/>
                    <a:pt x="28" y="93"/>
                  </a:cubicBezTo>
                  <a:cubicBezTo>
                    <a:pt x="26" y="92"/>
                    <a:pt x="25" y="92"/>
                    <a:pt x="23" y="91"/>
                  </a:cubicBezTo>
                  <a:cubicBezTo>
                    <a:pt x="30" y="85"/>
                    <a:pt x="38" y="80"/>
                    <a:pt x="46" y="74"/>
                  </a:cubicBezTo>
                  <a:cubicBezTo>
                    <a:pt x="49" y="72"/>
                    <a:pt x="52" y="70"/>
                    <a:pt x="54" y="68"/>
                  </a:cubicBezTo>
                  <a:cubicBezTo>
                    <a:pt x="56" y="66"/>
                    <a:pt x="59" y="64"/>
                    <a:pt x="61" y="63"/>
                  </a:cubicBezTo>
                  <a:cubicBezTo>
                    <a:pt x="63" y="61"/>
                    <a:pt x="64" y="60"/>
                    <a:pt x="62" y="63"/>
                  </a:cubicBezTo>
                  <a:cubicBezTo>
                    <a:pt x="57" y="68"/>
                    <a:pt x="51" y="73"/>
                    <a:pt x="45" y="77"/>
                  </a:cubicBezTo>
                  <a:cubicBezTo>
                    <a:pt x="41" y="80"/>
                    <a:pt x="39" y="83"/>
                    <a:pt x="36" y="86"/>
                  </a:cubicBezTo>
                  <a:cubicBezTo>
                    <a:pt x="34" y="88"/>
                    <a:pt x="33" y="89"/>
                    <a:pt x="31" y="90"/>
                  </a:cubicBezTo>
                  <a:cubicBezTo>
                    <a:pt x="30" y="91"/>
                    <a:pt x="29" y="92"/>
                    <a:pt x="28" y="92"/>
                  </a:cubicBezTo>
                  <a:close/>
                  <a:moveTo>
                    <a:pt x="17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22" y="82"/>
                    <a:pt x="28" y="77"/>
                    <a:pt x="34" y="71"/>
                  </a:cubicBezTo>
                  <a:cubicBezTo>
                    <a:pt x="38" y="68"/>
                    <a:pt x="41" y="66"/>
                    <a:pt x="45" y="63"/>
                  </a:cubicBezTo>
                  <a:cubicBezTo>
                    <a:pt x="47" y="61"/>
                    <a:pt x="51" y="59"/>
                    <a:pt x="53" y="57"/>
                  </a:cubicBezTo>
                  <a:cubicBezTo>
                    <a:pt x="47" y="63"/>
                    <a:pt x="40" y="69"/>
                    <a:pt x="33" y="74"/>
                  </a:cubicBezTo>
                  <a:cubicBezTo>
                    <a:pt x="28" y="79"/>
                    <a:pt x="23" y="83"/>
                    <a:pt x="18" y="88"/>
                  </a:cubicBezTo>
                  <a:cubicBezTo>
                    <a:pt x="18" y="89"/>
                    <a:pt x="19" y="89"/>
                    <a:pt x="19" y="89"/>
                  </a:cubicBezTo>
                  <a:cubicBezTo>
                    <a:pt x="25" y="85"/>
                    <a:pt x="31" y="80"/>
                    <a:pt x="37" y="75"/>
                  </a:cubicBezTo>
                  <a:cubicBezTo>
                    <a:pt x="44" y="70"/>
                    <a:pt x="51" y="64"/>
                    <a:pt x="58" y="60"/>
                  </a:cubicBezTo>
                  <a:cubicBezTo>
                    <a:pt x="55" y="62"/>
                    <a:pt x="52" y="65"/>
                    <a:pt x="49" y="67"/>
                  </a:cubicBezTo>
                  <a:cubicBezTo>
                    <a:pt x="45" y="70"/>
                    <a:pt x="42" y="73"/>
                    <a:pt x="38" y="76"/>
                  </a:cubicBezTo>
                  <a:cubicBezTo>
                    <a:pt x="34" y="79"/>
                    <a:pt x="32" y="83"/>
                    <a:pt x="28" y="86"/>
                  </a:cubicBezTo>
                  <a:cubicBezTo>
                    <a:pt x="26" y="87"/>
                    <a:pt x="24" y="89"/>
                    <a:pt x="22" y="91"/>
                  </a:cubicBezTo>
                  <a:cubicBezTo>
                    <a:pt x="20" y="90"/>
                    <a:pt x="18" y="89"/>
                    <a:pt x="17" y="88"/>
                  </a:cubicBezTo>
                  <a:close/>
                  <a:moveTo>
                    <a:pt x="16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5" y="87"/>
                    <a:pt x="14" y="86"/>
                  </a:cubicBezTo>
                  <a:cubicBezTo>
                    <a:pt x="20" y="81"/>
                    <a:pt x="26" y="76"/>
                    <a:pt x="32" y="71"/>
                  </a:cubicBezTo>
                  <a:cubicBezTo>
                    <a:pt x="36" y="68"/>
                    <a:pt x="39" y="65"/>
                    <a:pt x="43" y="62"/>
                  </a:cubicBezTo>
                  <a:cubicBezTo>
                    <a:pt x="45" y="61"/>
                    <a:pt x="47" y="59"/>
                    <a:pt x="48" y="58"/>
                  </a:cubicBezTo>
                  <a:cubicBezTo>
                    <a:pt x="53" y="55"/>
                    <a:pt x="48" y="59"/>
                    <a:pt x="47" y="59"/>
                  </a:cubicBezTo>
                  <a:cubicBezTo>
                    <a:pt x="42" y="63"/>
                    <a:pt x="37" y="67"/>
                    <a:pt x="32" y="72"/>
                  </a:cubicBezTo>
                  <a:cubicBezTo>
                    <a:pt x="27" y="77"/>
                    <a:pt x="21" y="82"/>
                    <a:pt x="16" y="88"/>
                  </a:cubicBezTo>
                  <a:close/>
                  <a:moveTo>
                    <a:pt x="48" y="76"/>
                  </a:moveTo>
                  <a:cubicBezTo>
                    <a:pt x="53" y="71"/>
                    <a:pt x="60" y="67"/>
                    <a:pt x="64" y="61"/>
                  </a:cubicBezTo>
                  <a:cubicBezTo>
                    <a:pt x="65" y="61"/>
                    <a:pt x="65" y="61"/>
                    <a:pt x="66" y="61"/>
                  </a:cubicBezTo>
                  <a:cubicBezTo>
                    <a:pt x="62" y="64"/>
                    <a:pt x="58" y="68"/>
                    <a:pt x="54" y="71"/>
                  </a:cubicBezTo>
                  <a:cubicBezTo>
                    <a:pt x="49" y="76"/>
                    <a:pt x="43" y="81"/>
                    <a:pt x="38" y="85"/>
                  </a:cubicBezTo>
                  <a:cubicBezTo>
                    <a:pt x="41" y="82"/>
                    <a:pt x="44" y="79"/>
                    <a:pt x="48" y="76"/>
                  </a:cubicBezTo>
                  <a:close/>
                  <a:moveTo>
                    <a:pt x="46" y="74"/>
                  </a:moveTo>
                  <a:cubicBezTo>
                    <a:pt x="41" y="77"/>
                    <a:pt x="37" y="80"/>
                    <a:pt x="33" y="83"/>
                  </a:cubicBezTo>
                  <a:cubicBezTo>
                    <a:pt x="35" y="81"/>
                    <a:pt x="36" y="79"/>
                    <a:pt x="38" y="77"/>
                  </a:cubicBezTo>
                  <a:cubicBezTo>
                    <a:pt x="45" y="71"/>
                    <a:pt x="52" y="65"/>
                    <a:pt x="59" y="59"/>
                  </a:cubicBezTo>
                  <a:cubicBezTo>
                    <a:pt x="60" y="59"/>
                    <a:pt x="59" y="59"/>
                    <a:pt x="59" y="59"/>
                  </a:cubicBezTo>
                  <a:cubicBezTo>
                    <a:pt x="53" y="62"/>
                    <a:pt x="48" y="67"/>
                    <a:pt x="42" y="71"/>
                  </a:cubicBezTo>
                  <a:cubicBezTo>
                    <a:pt x="35" y="76"/>
                    <a:pt x="29" y="81"/>
                    <a:pt x="21" y="86"/>
                  </a:cubicBezTo>
                  <a:cubicBezTo>
                    <a:pt x="18" y="89"/>
                    <a:pt x="21" y="86"/>
                    <a:pt x="22" y="85"/>
                  </a:cubicBezTo>
                  <a:cubicBezTo>
                    <a:pt x="23" y="84"/>
                    <a:pt x="25" y="82"/>
                    <a:pt x="26" y="81"/>
                  </a:cubicBezTo>
                  <a:cubicBezTo>
                    <a:pt x="29" y="79"/>
                    <a:pt x="32" y="76"/>
                    <a:pt x="35" y="74"/>
                  </a:cubicBezTo>
                  <a:cubicBezTo>
                    <a:pt x="42" y="68"/>
                    <a:pt x="48" y="62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8" y="57"/>
                    <a:pt x="60" y="59"/>
                    <a:pt x="63" y="61"/>
                  </a:cubicBezTo>
                  <a:cubicBezTo>
                    <a:pt x="57" y="65"/>
                    <a:pt x="51" y="69"/>
                    <a:pt x="46" y="74"/>
                  </a:cubicBezTo>
                  <a:close/>
                  <a:moveTo>
                    <a:pt x="40" y="66"/>
                  </a:moveTo>
                  <a:cubicBezTo>
                    <a:pt x="41" y="65"/>
                    <a:pt x="42" y="64"/>
                    <a:pt x="44" y="62"/>
                  </a:cubicBezTo>
                  <a:cubicBezTo>
                    <a:pt x="46" y="60"/>
                    <a:pt x="49" y="59"/>
                    <a:pt x="51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3" y="56"/>
                    <a:pt x="54" y="56"/>
                    <a:pt x="54" y="56"/>
                  </a:cubicBezTo>
                  <a:cubicBezTo>
                    <a:pt x="49" y="59"/>
                    <a:pt x="44" y="62"/>
                    <a:pt x="40" y="66"/>
                  </a:cubicBezTo>
                  <a:close/>
                  <a:moveTo>
                    <a:pt x="17" y="83"/>
                  </a:moveTo>
                  <a:cubicBezTo>
                    <a:pt x="17" y="83"/>
                    <a:pt x="16" y="83"/>
                    <a:pt x="16" y="84"/>
                  </a:cubicBezTo>
                  <a:cubicBezTo>
                    <a:pt x="17" y="83"/>
                    <a:pt x="17" y="82"/>
                    <a:pt x="18" y="81"/>
                  </a:cubicBezTo>
                  <a:cubicBezTo>
                    <a:pt x="21" y="78"/>
                    <a:pt x="24" y="76"/>
                    <a:pt x="27" y="73"/>
                  </a:cubicBezTo>
                  <a:cubicBezTo>
                    <a:pt x="32" y="67"/>
                    <a:pt x="39" y="62"/>
                    <a:pt x="45" y="57"/>
                  </a:cubicBezTo>
                  <a:cubicBezTo>
                    <a:pt x="45" y="57"/>
                    <a:pt x="45" y="56"/>
                    <a:pt x="44" y="56"/>
                  </a:cubicBezTo>
                  <a:cubicBezTo>
                    <a:pt x="32" y="61"/>
                    <a:pt x="23" y="72"/>
                    <a:pt x="13" y="80"/>
                  </a:cubicBezTo>
                  <a:cubicBezTo>
                    <a:pt x="13" y="80"/>
                    <a:pt x="11" y="82"/>
                    <a:pt x="11" y="82"/>
                  </a:cubicBezTo>
                  <a:cubicBezTo>
                    <a:pt x="12" y="80"/>
                    <a:pt x="13" y="78"/>
                    <a:pt x="14" y="77"/>
                  </a:cubicBezTo>
                  <a:cubicBezTo>
                    <a:pt x="17" y="74"/>
                    <a:pt x="20" y="72"/>
                    <a:pt x="23" y="70"/>
                  </a:cubicBezTo>
                  <a:cubicBezTo>
                    <a:pt x="27" y="66"/>
                    <a:pt x="31" y="63"/>
                    <a:pt x="34" y="59"/>
                  </a:cubicBezTo>
                  <a:cubicBezTo>
                    <a:pt x="36" y="59"/>
                    <a:pt x="38" y="58"/>
                    <a:pt x="39" y="58"/>
                  </a:cubicBezTo>
                  <a:cubicBezTo>
                    <a:pt x="43" y="56"/>
                    <a:pt x="47" y="55"/>
                    <a:pt x="51" y="56"/>
                  </a:cubicBezTo>
                  <a:cubicBezTo>
                    <a:pt x="39" y="63"/>
                    <a:pt x="28" y="73"/>
                    <a:pt x="17" y="83"/>
                  </a:cubicBezTo>
                  <a:close/>
                  <a:moveTo>
                    <a:pt x="8" y="79"/>
                  </a:moveTo>
                  <a:cubicBezTo>
                    <a:pt x="12" y="76"/>
                    <a:pt x="17" y="73"/>
                    <a:pt x="21" y="69"/>
                  </a:cubicBezTo>
                  <a:cubicBezTo>
                    <a:pt x="23" y="67"/>
                    <a:pt x="25" y="65"/>
                    <a:pt x="27" y="63"/>
                  </a:cubicBezTo>
                  <a:cubicBezTo>
                    <a:pt x="29" y="62"/>
                    <a:pt x="30" y="61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26" y="68"/>
                    <a:pt x="15" y="72"/>
                    <a:pt x="10" y="82"/>
                  </a:cubicBezTo>
                  <a:cubicBezTo>
                    <a:pt x="9" y="81"/>
                    <a:pt x="8" y="80"/>
                    <a:pt x="8" y="79"/>
                  </a:cubicBezTo>
                  <a:close/>
                  <a:moveTo>
                    <a:pt x="6" y="76"/>
                  </a:moveTo>
                  <a:cubicBezTo>
                    <a:pt x="9" y="73"/>
                    <a:pt x="12" y="71"/>
                    <a:pt x="15" y="68"/>
                  </a:cubicBezTo>
                  <a:cubicBezTo>
                    <a:pt x="17" y="66"/>
                    <a:pt x="18" y="65"/>
                    <a:pt x="20" y="63"/>
                  </a:cubicBezTo>
                  <a:cubicBezTo>
                    <a:pt x="22" y="62"/>
                    <a:pt x="27" y="56"/>
                    <a:pt x="23" y="62"/>
                  </a:cubicBezTo>
                  <a:cubicBezTo>
                    <a:pt x="20" y="65"/>
                    <a:pt x="17" y="68"/>
                    <a:pt x="14" y="71"/>
                  </a:cubicBezTo>
                  <a:cubicBezTo>
                    <a:pt x="12" y="73"/>
                    <a:pt x="9" y="75"/>
                    <a:pt x="7" y="78"/>
                  </a:cubicBezTo>
                  <a:cubicBezTo>
                    <a:pt x="7" y="77"/>
                    <a:pt x="7" y="77"/>
                    <a:pt x="6" y="76"/>
                  </a:cubicBezTo>
                  <a:close/>
                  <a:moveTo>
                    <a:pt x="4" y="68"/>
                  </a:moveTo>
                  <a:cubicBezTo>
                    <a:pt x="8" y="64"/>
                    <a:pt x="12" y="60"/>
                    <a:pt x="17" y="57"/>
                  </a:cubicBezTo>
                  <a:cubicBezTo>
                    <a:pt x="16" y="57"/>
                    <a:pt x="14" y="60"/>
                    <a:pt x="14" y="61"/>
                  </a:cubicBezTo>
                  <a:cubicBezTo>
                    <a:pt x="12" y="62"/>
                    <a:pt x="11" y="63"/>
                    <a:pt x="10" y="65"/>
                  </a:cubicBezTo>
                  <a:cubicBezTo>
                    <a:pt x="8" y="67"/>
                    <a:pt x="6" y="69"/>
                    <a:pt x="5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8" y="70"/>
                    <a:pt x="11" y="68"/>
                    <a:pt x="13" y="65"/>
                  </a:cubicBezTo>
                  <a:cubicBezTo>
                    <a:pt x="15" y="64"/>
                    <a:pt x="16" y="62"/>
                    <a:pt x="18" y="61"/>
                  </a:cubicBezTo>
                  <a:cubicBezTo>
                    <a:pt x="18" y="60"/>
                    <a:pt x="22" y="56"/>
                    <a:pt x="20" y="59"/>
                  </a:cubicBezTo>
                  <a:cubicBezTo>
                    <a:pt x="16" y="65"/>
                    <a:pt x="10" y="69"/>
                    <a:pt x="6" y="75"/>
                  </a:cubicBezTo>
                  <a:cubicBezTo>
                    <a:pt x="5" y="73"/>
                    <a:pt x="4" y="70"/>
                    <a:pt x="4" y="68"/>
                  </a:cubicBezTo>
                  <a:close/>
                  <a:moveTo>
                    <a:pt x="7" y="60"/>
                  </a:moveTo>
                  <a:cubicBezTo>
                    <a:pt x="8" y="59"/>
                    <a:pt x="10" y="58"/>
                    <a:pt x="11" y="57"/>
                  </a:cubicBezTo>
                  <a:cubicBezTo>
                    <a:pt x="14" y="55"/>
                    <a:pt x="11" y="58"/>
                    <a:pt x="11" y="58"/>
                  </a:cubicBezTo>
                  <a:cubicBezTo>
                    <a:pt x="8" y="61"/>
                    <a:pt x="5" y="63"/>
                    <a:pt x="3" y="66"/>
                  </a:cubicBezTo>
                  <a:cubicBezTo>
                    <a:pt x="3" y="65"/>
                    <a:pt x="3" y="65"/>
                    <a:pt x="3" y="64"/>
                  </a:cubicBezTo>
                  <a:cubicBezTo>
                    <a:pt x="4" y="63"/>
                    <a:pt x="6" y="62"/>
                    <a:pt x="7" y="60"/>
                  </a:cubicBezTo>
                  <a:close/>
                  <a:moveTo>
                    <a:pt x="11" y="76"/>
                  </a:moveTo>
                  <a:cubicBezTo>
                    <a:pt x="10" y="77"/>
                    <a:pt x="9" y="77"/>
                    <a:pt x="8" y="78"/>
                  </a:cubicBezTo>
                  <a:cubicBezTo>
                    <a:pt x="9" y="77"/>
                    <a:pt x="10" y="76"/>
                    <a:pt x="11" y="75"/>
                  </a:cubicBezTo>
                  <a:cubicBezTo>
                    <a:pt x="12" y="74"/>
                    <a:pt x="14" y="72"/>
                    <a:pt x="16" y="71"/>
                  </a:cubicBezTo>
                  <a:cubicBezTo>
                    <a:pt x="20" y="67"/>
                    <a:pt x="23" y="63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8" y="58"/>
                    <a:pt x="29" y="59"/>
                    <a:pt x="30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4" y="64"/>
                    <a:pt x="18" y="71"/>
                    <a:pt x="11" y="76"/>
                  </a:cubicBezTo>
                  <a:close/>
                  <a:moveTo>
                    <a:pt x="26" y="58"/>
                  </a:moveTo>
                  <a:cubicBezTo>
                    <a:pt x="18" y="63"/>
                    <a:pt x="13" y="70"/>
                    <a:pt x="6" y="75"/>
                  </a:cubicBezTo>
                  <a:cubicBezTo>
                    <a:pt x="9" y="73"/>
                    <a:pt x="12" y="69"/>
                    <a:pt x="15" y="66"/>
                  </a:cubicBezTo>
                  <a:cubicBezTo>
                    <a:pt x="18" y="63"/>
                    <a:pt x="20" y="60"/>
                    <a:pt x="22" y="57"/>
                  </a:cubicBezTo>
                  <a:cubicBezTo>
                    <a:pt x="23" y="57"/>
                    <a:pt x="23" y="57"/>
                    <a:pt x="22" y="57"/>
                  </a:cubicBezTo>
                  <a:cubicBezTo>
                    <a:pt x="24" y="57"/>
                    <a:pt x="25" y="57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lose/>
                  <a:moveTo>
                    <a:pt x="15" y="63"/>
                  </a:moveTo>
                  <a:cubicBezTo>
                    <a:pt x="14" y="64"/>
                    <a:pt x="12" y="65"/>
                    <a:pt x="11" y="67"/>
                  </a:cubicBezTo>
                  <a:cubicBezTo>
                    <a:pt x="10" y="68"/>
                    <a:pt x="7" y="69"/>
                    <a:pt x="6" y="71"/>
                  </a:cubicBezTo>
                  <a:cubicBezTo>
                    <a:pt x="8" y="68"/>
                    <a:pt x="10" y="65"/>
                    <a:pt x="13" y="62"/>
                  </a:cubicBezTo>
                  <a:cubicBezTo>
                    <a:pt x="15" y="61"/>
                    <a:pt x="17" y="59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3" y="58"/>
                    <a:pt x="9" y="62"/>
                    <a:pt x="6" y="66"/>
                  </a:cubicBezTo>
                  <a:cubicBezTo>
                    <a:pt x="4" y="67"/>
                    <a:pt x="4" y="66"/>
                    <a:pt x="6" y="64"/>
                  </a:cubicBezTo>
                  <a:cubicBezTo>
                    <a:pt x="6" y="63"/>
                    <a:pt x="7" y="62"/>
                    <a:pt x="8" y="61"/>
                  </a:cubicBezTo>
                  <a:cubicBezTo>
                    <a:pt x="10" y="60"/>
                    <a:pt x="12" y="58"/>
                    <a:pt x="14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7" y="55"/>
                    <a:pt x="19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19" y="58"/>
                    <a:pt x="17" y="60"/>
                    <a:pt x="15" y="63"/>
                  </a:cubicBezTo>
                  <a:close/>
                  <a:moveTo>
                    <a:pt x="5" y="62"/>
                  </a:moveTo>
                  <a:cubicBezTo>
                    <a:pt x="5" y="61"/>
                    <a:pt x="6" y="60"/>
                    <a:pt x="7" y="59"/>
                  </a:cubicBezTo>
                  <a:cubicBezTo>
                    <a:pt x="8" y="58"/>
                    <a:pt x="9" y="57"/>
                    <a:pt x="10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0" y="57"/>
                    <a:pt x="7" y="59"/>
                    <a:pt x="5" y="62"/>
                  </a:cubicBezTo>
                  <a:close/>
                  <a:moveTo>
                    <a:pt x="4" y="60"/>
                  </a:moveTo>
                  <a:cubicBezTo>
                    <a:pt x="5" y="59"/>
                    <a:pt x="6" y="58"/>
                    <a:pt x="7" y="57"/>
                  </a:cubicBezTo>
                  <a:cubicBezTo>
                    <a:pt x="7" y="56"/>
                    <a:pt x="8" y="56"/>
                    <a:pt x="8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8" y="56"/>
                    <a:pt x="8" y="57"/>
                    <a:pt x="7" y="58"/>
                  </a:cubicBezTo>
                  <a:cubicBezTo>
                    <a:pt x="6" y="59"/>
                    <a:pt x="4" y="61"/>
                    <a:pt x="3" y="63"/>
                  </a:cubicBezTo>
                  <a:cubicBezTo>
                    <a:pt x="3" y="62"/>
                    <a:pt x="3" y="62"/>
                    <a:pt x="3" y="61"/>
                  </a:cubicBezTo>
                  <a:cubicBezTo>
                    <a:pt x="3" y="60"/>
                    <a:pt x="3" y="59"/>
                    <a:pt x="3" y="58"/>
                  </a:cubicBezTo>
                  <a:cubicBezTo>
                    <a:pt x="4" y="57"/>
                    <a:pt x="5" y="56"/>
                    <a:pt x="7" y="56"/>
                  </a:cubicBezTo>
                  <a:cubicBezTo>
                    <a:pt x="6" y="57"/>
                    <a:pt x="4" y="58"/>
                    <a:pt x="3" y="59"/>
                  </a:cubicBezTo>
                  <a:cubicBezTo>
                    <a:pt x="3" y="60"/>
                    <a:pt x="3" y="60"/>
                    <a:pt x="4" y="60"/>
                  </a:cubicBezTo>
                  <a:close/>
                  <a:moveTo>
                    <a:pt x="11" y="83"/>
                  </a:moveTo>
                  <a:cubicBezTo>
                    <a:pt x="21" y="76"/>
                    <a:pt x="29" y="65"/>
                    <a:pt x="40" y="59"/>
                  </a:cubicBezTo>
                  <a:cubicBezTo>
                    <a:pt x="40" y="59"/>
                    <a:pt x="44" y="56"/>
                    <a:pt x="43" y="58"/>
                  </a:cubicBezTo>
                  <a:cubicBezTo>
                    <a:pt x="42" y="59"/>
                    <a:pt x="40" y="60"/>
                    <a:pt x="39" y="61"/>
                  </a:cubicBezTo>
                  <a:cubicBezTo>
                    <a:pt x="36" y="63"/>
                    <a:pt x="33" y="66"/>
                    <a:pt x="30" y="69"/>
                  </a:cubicBezTo>
                  <a:cubicBezTo>
                    <a:pt x="24" y="74"/>
                    <a:pt x="19" y="80"/>
                    <a:pt x="13" y="86"/>
                  </a:cubicBezTo>
                  <a:cubicBezTo>
                    <a:pt x="13" y="86"/>
                    <a:pt x="13" y="86"/>
                    <a:pt x="13" y="85"/>
                  </a:cubicBezTo>
                  <a:cubicBezTo>
                    <a:pt x="12" y="85"/>
                    <a:pt x="11" y="84"/>
                    <a:pt x="11" y="83"/>
                  </a:cubicBezTo>
                  <a:close/>
                  <a:moveTo>
                    <a:pt x="29" y="93"/>
                  </a:moveTo>
                  <a:cubicBezTo>
                    <a:pt x="29" y="92"/>
                    <a:pt x="30" y="92"/>
                    <a:pt x="30" y="92"/>
                  </a:cubicBezTo>
                  <a:cubicBezTo>
                    <a:pt x="30" y="92"/>
                    <a:pt x="31" y="92"/>
                    <a:pt x="31" y="91"/>
                  </a:cubicBezTo>
                  <a:cubicBezTo>
                    <a:pt x="32" y="90"/>
                    <a:pt x="33" y="90"/>
                    <a:pt x="34" y="89"/>
                  </a:cubicBezTo>
                  <a:cubicBezTo>
                    <a:pt x="40" y="84"/>
                    <a:pt x="46" y="79"/>
                    <a:pt x="52" y="74"/>
                  </a:cubicBezTo>
                  <a:cubicBezTo>
                    <a:pt x="55" y="72"/>
                    <a:pt x="58" y="69"/>
                    <a:pt x="61" y="67"/>
                  </a:cubicBezTo>
                  <a:cubicBezTo>
                    <a:pt x="63" y="65"/>
                    <a:pt x="64" y="64"/>
                    <a:pt x="66" y="63"/>
                  </a:cubicBezTo>
                  <a:cubicBezTo>
                    <a:pt x="66" y="62"/>
                    <a:pt x="67" y="62"/>
                    <a:pt x="68" y="61"/>
                  </a:cubicBezTo>
                  <a:cubicBezTo>
                    <a:pt x="69" y="61"/>
                    <a:pt x="69" y="61"/>
                    <a:pt x="70" y="60"/>
                  </a:cubicBezTo>
                  <a:cubicBezTo>
                    <a:pt x="60" y="73"/>
                    <a:pt x="45" y="81"/>
                    <a:pt x="34" y="93"/>
                  </a:cubicBezTo>
                  <a:cubicBezTo>
                    <a:pt x="34" y="93"/>
                    <a:pt x="34" y="94"/>
                    <a:pt x="34" y="93"/>
                  </a:cubicBezTo>
                  <a:cubicBezTo>
                    <a:pt x="47" y="84"/>
                    <a:pt x="59" y="75"/>
                    <a:pt x="70" y="65"/>
                  </a:cubicBezTo>
                  <a:cubicBezTo>
                    <a:pt x="69" y="66"/>
                    <a:pt x="68" y="67"/>
                    <a:pt x="67" y="68"/>
                  </a:cubicBezTo>
                  <a:cubicBezTo>
                    <a:pt x="64" y="71"/>
                    <a:pt x="61" y="74"/>
                    <a:pt x="57" y="77"/>
                  </a:cubicBezTo>
                  <a:cubicBezTo>
                    <a:pt x="51" y="82"/>
                    <a:pt x="45" y="88"/>
                    <a:pt x="39" y="93"/>
                  </a:cubicBezTo>
                  <a:cubicBezTo>
                    <a:pt x="39" y="94"/>
                    <a:pt x="39" y="94"/>
                    <a:pt x="40" y="94"/>
                  </a:cubicBezTo>
                  <a:cubicBezTo>
                    <a:pt x="52" y="86"/>
                    <a:pt x="62" y="76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0" y="70"/>
                    <a:pt x="67" y="73"/>
                    <a:pt x="64" y="76"/>
                  </a:cubicBezTo>
                  <a:cubicBezTo>
                    <a:pt x="58" y="81"/>
                    <a:pt x="52" y="87"/>
                    <a:pt x="47" y="92"/>
                  </a:cubicBezTo>
                  <a:cubicBezTo>
                    <a:pt x="46" y="93"/>
                    <a:pt x="47" y="93"/>
                    <a:pt x="47" y="93"/>
                  </a:cubicBezTo>
                  <a:cubicBezTo>
                    <a:pt x="57" y="86"/>
                    <a:pt x="65" y="77"/>
                    <a:pt x="74" y="70"/>
                  </a:cubicBezTo>
                  <a:cubicBezTo>
                    <a:pt x="75" y="69"/>
                    <a:pt x="76" y="69"/>
                    <a:pt x="76" y="68"/>
                  </a:cubicBezTo>
                  <a:cubicBezTo>
                    <a:pt x="75" y="69"/>
                    <a:pt x="75" y="70"/>
                    <a:pt x="74" y="71"/>
                  </a:cubicBezTo>
                  <a:cubicBezTo>
                    <a:pt x="72" y="73"/>
                    <a:pt x="70" y="75"/>
                    <a:pt x="68" y="76"/>
                  </a:cubicBezTo>
                  <a:cubicBezTo>
                    <a:pt x="63" y="80"/>
                    <a:pt x="58" y="85"/>
                    <a:pt x="54" y="90"/>
                  </a:cubicBezTo>
                  <a:cubicBezTo>
                    <a:pt x="54" y="90"/>
                    <a:pt x="54" y="91"/>
                    <a:pt x="54" y="90"/>
                  </a:cubicBezTo>
                  <a:cubicBezTo>
                    <a:pt x="61" y="87"/>
                    <a:pt x="67" y="81"/>
                    <a:pt x="73" y="76"/>
                  </a:cubicBezTo>
                  <a:cubicBezTo>
                    <a:pt x="73" y="76"/>
                    <a:pt x="74" y="75"/>
                    <a:pt x="76" y="74"/>
                  </a:cubicBezTo>
                  <a:cubicBezTo>
                    <a:pt x="75" y="74"/>
                    <a:pt x="75" y="74"/>
                    <a:pt x="75" y="75"/>
                  </a:cubicBezTo>
                  <a:cubicBezTo>
                    <a:pt x="74" y="76"/>
                    <a:pt x="72" y="77"/>
                    <a:pt x="70" y="79"/>
                  </a:cubicBezTo>
                  <a:cubicBezTo>
                    <a:pt x="67" y="82"/>
                    <a:pt x="64" y="86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55" y="92"/>
                    <a:pt x="49" y="94"/>
                    <a:pt x="42" y="94"/>
                  </a:cubicBezTo>
                  <a:cubicBezTo>
                    <a:pt x="38" y="94"/>
                    <a:pt x="33" y="94"/>
                    <a:pt x="29" y="93"/>
                  </a:cubicBezTo>
                  <a:close/>
                  <a:moveTo>
                    <a:pt x="63" y="88"/>
                  </a:moveTo>
                  <a:cubicBezTo>
                    <a:pt x="66" y="85"/>
                    <a:pt x="68" y="83"/>
                    <a:pt x="70" y="80"/>
                  </a:cubicBezTo>
                  <a:cubicBezTo>
                    <a:pt x="71" y="79"/>
                    <a:pt x="73" y="77"/>
                    <a:pt x="74" y="76"/>
                  </a:cubicBezTo>
                  <a:cubicBezTo>
                    <a:pt x="71" y="81"/>
                    <a:pt x="68" y="85"/>
                    <a:pt x="63" y="88"/>
                  </a:cubicBezTo>
                  <a:close/>
                  <a:moveTo>
                    <a:pt x="76" y="73"/>
                  </a:moveTo>
                  <a:cubicBezTo>
                    <a:pt x="73" y="75"/>
                    <a:pt x="70" y="78"/>
                    <a:pt x="67" y="81"/>
                  </a:cubicBezTo>
                  <a:cubicBezTo>
                    <a:pt x="65" y="83"/>
                    <a:pt x="62" y="85"/>
                    <a:pt x="60" y="86"/>
                  </a:cubicBezTo>
                  <a:cubicBezTo>
                    <a:pt x="59" y="87"/>
                    <a:pt x="53" y="91"/>
                    <a:pt x="57" y="88"/>
                  </a:cubicBezTo>
                  <a:cubicBezTo>
                    <a:pt x="61" y="84"/>
                    <a:pt x="65" y="80"/>
                    <a:pt x="69" y="76"/>
                  </a:cubicBezTo>
                  <a:cubicBezTo>
                    <a:pt x="73" y="73"/>
                    <a:pt x="76" y="71"/>
                    <a:pt x="78" y="67"/>
                  </a:cubicBezTo>
                  <a:cubicBezTo>
                    <a:pt x="78" y="66"/>
                    <a:pt x="77" y="66"/>
                    <a:pt x="77" y="66"/>
                  </a:cubicBezTo>
                  <a:cubicBezTo>
                    <a:pt x="73" y="70"/>
                    <a:pt x="68" y="74"/>
                    <a:pt x="63" y="78"/>
                  </a:cubicBezTo>
                  <a:cubicBezTo>
                    <a:pt x="61" y="80"/>
                    <a:pt x="58" y="83"/>
                    <a:pt x="56" y="85"/>
                  </a:cubicBezTo>
                  <a:cubicBezTo>
                    <a:pt x="54" y="87"/>
                    <a:pt x="50" y="90"/>
                    <a:pt x="48" y="92"/>
                  </a:cubicBezTo>
                  <a:cubicBezTo>
                    <a:pt x="58" y="83"/>
                    <a:pt x="67" y="74"/>
                    <a:pt x="76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1"/>
                    <a:pt x="78" y="62"/>
                  </a:cubicBezTo>
                  <a:cubicBezTo>
                    <a:pt x="71" y="67"/>
                    <a:pt x="65" y="73"/>
                    <a:pt x="59" y="78"/>
                  </a:cubicBezTo>
                  <a:cubicBezTo>
                    <a:pt x="56" y="81"/>
                    <a:pt x="52" y="83"/>
                    <a:pt x="49" y="86"/>
                  </a:cubicBezTo>
                  <a:cubicBezTo>
                    <a:pt x="47" y="87"/>
                    <a:pt x="46" y="89"/>
                    <a:pt x="44" y="90"/>
                  </a:cubicBezTo>
                  <a:cubicBezTo>
                    <a:pt x="49" y="85"/>
                    <a:pt x="54" y="81"/>
                    <a:pt x="59" y="76"/>
                  </a:cubicBezTo>
                  <a:cubicBezTo>
                    <a:pt x="65" y="71"/>
                    <a:pt x="71" y="66"/>
                    <a:pt x="76" y="60"/>
                  </a:cubicBezTo>
                  <a:cubicBezTo>
                    <a:pt x="76" y="60"/>
                    <a:pt x="76" y="59"/>
                    <a:pt x="75" y="59"/>
                  </a:cubicBezTo>
                  <a:cubicBezTo>
                    <a:pt x="69" y="65"/>
                    <a:pt x="62" y="71"/>
                    <a:pt x="56" y="76"/>
                  </a:cubicBezTo>
                  <a:cubicBezTo>
                    <a:pt x="52" y="79"/>
                    <a:pt x="48" y="82"/>
                    <a:pt x="44" y="85"/>
                  </a:cubicBezTo>
                  <a:cubicBezTo>
                    <a:pt x="42" y="87"/>
                    <a:pt x="40" y="88"/>
                    <a:pt x="38" y="90"/>
                  </a:cubicBezTo>
                  <a:cubicBezTo>
                    <a:pt x="38" y="90"/>
                    <a:pt x="37" y="91"/>
                    <a:pt x="36" y="92"/>
                  </a:cubicBezTo>
                  <a:cubicBezTo>
                    <a:pt x="36" y="92"/>
                    <a:pt x="36" y="91"/>
                    <a:pt x="37" y="91"/>
                  </a:cubicBezTo>
                  <a:cubicBezTo>
                    <a:pt x="43" y="85"/>
                    <a:pt x="50" y="80"/>
                    <a:pt x="55" y="75"/>
                  </a:cubicBezTo>
                  <a:cubicBezTo>
                    <a:pt x="61" y="70"/>
                    <a:pt x="66" y="65"/>
                    <a:pt x="71" y="60"/>
                  </a:cubicBezTo>
                  <a:cubicBezTo>
                    <a:pt x="73" y="59"/>
                    <a:pt x="76" y="58"/>
                    <a:pt x="78" y="59"/>
                  </a:cubicBezTo>
                  <a:cubicBezTo>
                    <a:pt x="78" y="59"/>
                    <a:pt x="79" y="59"/>
                    <a:pt x="79" y="59"/>
                  </a:cubicBezTo>
                  <a:cubicBezTo>
                    <a:pt x="79" y="60"/>
                    <a:pt x="79" y="61"/>
                    <a:pt x="78" y="62"/>
                  </a:cubicBezTo>
                  <a:cubicBezTo>
                    <a:pt x="78" y="66"/>
                    <a:pt x="77" y="69"/>
                    <a:pt x="76" y="73"/>
                  </a:cubicBezTo>
                  <a:close/>
                  <a:moveTo>
                    <a:pt x="34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6" y="27"/>
                    <a:pt x="36" y="26"/>
                  </a:cubicBezTo>
                  <a:cubicBezTo>
                    <a:pt x="37" y="18"/>
                    <a:pt x="35" y="11"/>
                    <a:pt x="36" y="3"/>
                  </a:cubicBezTo>
                  <a:cubicBezTo>
                    <a:pt x="40" y="4"/>
                    <a:pt x="44" y="3"/>
                    <a:pt x="48" y="3"/>
                  </a:cubicBezTo>
                  <a:cubicBezTo>
                    <a:pt x="49" y="11"/>
                    <a:pt x="48" y="18"/>
                    <a:pt x="48" y="26"/>
                  </a:cubicBezTo>
                  <a:cubicBezTo>
                    <a:pt x="48" y="26"/>
                    <a:pt x="48" y="26"/>
                    <a:pt x="49" y="26"/>
                  </a:cubicBezTo>
                  <a:cubicBezTo>
                    <a:pt x="49" y="27"/>
                    <a:pt x="49" y="27"/>
                    <a:pt x="50" y="27"/>
                  </a:cubicBezTo>
                  <a:cubicBezTo>
                    <a:pt x="67" y="26"/>
                    <a:pt x="77" y="40"/>
                    <a:pt x="78" y="56"/>
                  </a:cubicBezTo>
                  <a:cubicBezTo>
                    <a:pt x="76" y="55"/>
                    <a:pt x="74" y="56"/>
                    <a:pt x="72" y="57"/>
                  </a:cubicBezTo>
                  <a:cubicBezTo>
                    <a:pt x="67" y="59"/>
                    <a:pt x="64" y="58"/>
                    <a:pt x="60" y="55"/>
                  </a:cubicBezTo>
                  <a:cubicBezTo>
                    <a:pt x="53" y="51"/>
                    <a:pt x="45" y="53"/>
                    <a:pt x="38" y="55"/>
                  </a:cubicBezTo>
                  <a:cubicBezTo>
                    <a:pt x="33" y="57"/>
                    <a:pt x="30" y="56"/>
                    <a:pt x="25" y="54"/>
                  </a:cubicBezTo>
                  <a:cubicBezTo>
                    <a:pt x="22" y="53"/>
                    <a:pt x="19" y="53"/>
                    <a:pt x="16" y="52"/>
                  </a:cubicBezTo>
                  <a:cubicBezTo>
                    <a:pt x="12" y="52"/>
                    <a:pt x="7" y="52"/>
                    <a:pt x="3" y="54"/>
                  </a:cubicBezTo>
                  <a:cubicBezTo>
                    <a:pt x="6" y="40"/>
                    <a:pt x="19" y="26"/>
                    <a:pt x="34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48"/>
            <p:cNvSpPr>
              <a:spLocks noEditPoints="1"/>
            </p:cNvSpPr>
            <p:nvPr/>
          </p:nvSpPr>
          <p:spPr bwMode="auto">
            <a:xfrm>
              <a:off x="3135560" y="1330345"/>
              <a:ext cx="247852" cy="289292"/>
            </a:xfrm>
            <a:custGeom>
              <a:avLst/>
              <a:gdLst>
                <a:gd name="T0" fmla="*/ 70 w 83"/>
                <a:gd name="T1" fmla="*/ 85 h 96"/>
                <a:gd name="T2" fmla="*/ 48 w 83"/>
                <a:gd name="T3" fmla="*/ 0 h 96"/>
                <a:gd name="T4" fmla="*/ 0 w 83"/>
                <a:gd name="T5" fmla="*/ 56 h 96"/>
                <a:gd name="T6" fmla="*/ 46 w 83"/>
                <a:gd name="T7" fmla="*/ 74 h 96"/>
                <a:gd name="T8" fmla="*/ 35 w 83"/>
                <a:gd name="T9" fmla="*/ 86 h 96"/>
                <a:gd name="T10" fmla="*/ 34 w 83"/>
                <a:gd name="T11" fmla="*/ 71 h 96"/>
                <a:gd name="T12" fmla="*/ 19 w 83"/>
                <a:gd name="T13" fmla="*/ 88 h 96"/>
                <a:gd name="T14" fmla="*/ 28 w 83"/>
                <a:gd name="T15" fmla="*/ 85 h 96"/>
                <a:gd name="T16" fmla="*/ 14 w 83"/>
                <a:gd name="T17" fmla="*/ 86 h 96"/>
                <a:gd name="T18" fmla="*/ 32 w 83"/>
                <a:gd name="T19" fmla="*/ 72 h 96"/>
                <a:gd name="T20" fmla="*/ 54 w 83"/>
                <a:gd name="T21" fmla="*/ 71 h 96"/>
                <a:gd name="T22" fmla="*/ 38 w 83"/>
                <a:gd name="T23" fmla="*/ 76 h 96"/>
                <a:gd name="T24" fmla="*/ 22 w 83"/>
                <a:gd name="T25" fmla="*/ 85 h 96"/>
                <a:gd name="T26" fmla="*/ 62 w 83"/>
                <a:gd name="T27" fmla="*/ 60 h 96"/>
                <a:gd name="T28" fmla="*/ 51 w 83"/>
                <a:gd name="T29" fmla="*/ 55 h 96"/>
                <a:gd name="T30" fmla="*/ 16 w 83"/>
                <a:gd name="T31" fmla="*/ 83 h 96"/>
                <a:gd name="T32" fmla="*/ 13 w 83"/>
                <a:gd name="T33" fmla="*/ 80 h 96"/>
                <a:gd name="T34" fmla="*/ 39 w 83"/>
                <a:gd name="T35" fmla="*/ 57 h 96"/>
                <a:gd name="T36" fmla="*/ 27 w 83"/>
                <a:gd name="T37" fmla="*/ 62 h 96"/>
                <a:gd name="T38" fmla="*/ 9 w 83"/>
                <a:gd name="T39" fmla="*/ 81 h 96"/>
                <a:gd name="T40" fmla="*/ 22 w 83"/>
                <a:gd name="T41" fmla="*/ 61 h 96"/>
                <a:gd name="T42" fmla="*/ 16 w 83"/>
                <a:gd name="T43" fmla="*/ 57 h 96"/>
                <a:gd name="T44" fmla="*/ 13 w 83"/>
                <a:gd name="T45" fmla="*/ 65 h 96"/>
                <a:gd name="T46" fmla="*/ 7 w 83"/>
                <a:gd name="T47" fmla="*/ 60 h 96"/>
                <a:gd name="T48" fmla="*/ 7 w 83"/>
                <a:gd name="T49" fmla="*/ 60 h 96"/>
                <a:gd name="T50" fmla="*/ 26 w 83"/>
                <a:gd name="T51" fmla="*/ 58 h 96"/>
                <a:gd name="T52" fmla="*/ 26 w 83"/>
                <a:gd name="T53" fmla="*/ 57 h 96"/>
                <a:gd name="T54" fmla="*/ 26 w 83"/>
                <a:gd name="T55" fmla="*/ 57 h 96"/>
                <a:gd name="T56" fmla="*/ 13 w 83"/>
                <a:gd name="T57" fmla="*/ 62 h 96"/>
                <a:gd name="T58" fmla="*/ 8 w 83"/>
                <a:gd name="T59" fmla="*/ 61 h 96"/>
                <a:gd name="T60" fmla="*/ 15 w 83"/>
                <a:gd name="T61" fmla="*/ 62 h 96"/>
                <a:gd name="T62" fmla="*/ 4 w 83"/>
                <a:gd name="T63" fmla="*/ 61 h 96"/>
                <a:gd name="T64" fmla="*/ 7 w 83"/>
                <a:gd name="T65" fmla="*/ 57 h 96"/>
                <a:gd name="T66" fmla="*/ 3 w 83"/>
                <a:gd name="T67" fmla="*/ 59 h 96"/>
                <a:gd name="T68" fmla="*/ 39 w 83"/>
                <a:gd name="T69" fmla="*/ 60 h 96"/>
                <a:gd name="T70" fmla="*/ 29 w 83"/>
                <a:gd name="T71" fmla="*/ 92 h 96"/>
                <a:gd name="T72" fmla="*/ 61 w 83"/>
                <a:gd name="T73" fmla="*/ 66 h 96"/>
                <a:gd name="T74" fmla="*/ 34 w 83"/>
                <a:gd name="T75" fmla="*/ 93 h 96"/>
                <a:gd name="T76" fmla="*/ 39 w 83"/>
                <a:gd name="T77" fmla="*/ 93 h 96"/>
                <a:gd name="T78" fmla="*/ 47 w 83"/>
                <a:gd name="T79" fmla="*/ 92 h 96"/>
                <a:gd name="T80" fmla="*/ 54 w 83"/>
                <a:gd name="T81" fmla="*/ 89 h 96"/>
                <a:gd name="T82" fmla="*/ 70 w 83"/>
                <a:gd name="T83" fmla="*/ 78 h 96"/>
                <a:gd name="T84" fmla="*/ 63 w 83"/>
                <a:gd name="T85" fmla="*/ 87 h 96"/>
                <a:gd name="T86" fmla="*/ 66 w 83"/>
                <a:gd name="T87" fmla="*/ 80 h 96"/>
                <a:gd name="T88" fmla="*/ 77 w 83"/>
                <a:gd name="T89" fmla="*/ 66 h 96"/>
                <a:gd name="T90" fmla="*/ 76 w 83"/>
                <a:gd name="T91" fmla="*/ 63 h 96"/>
                <a:gd name="T92" fmla="*/ 44 w 83"/>
                <a:gd name="T93" fmla="*/ 89 h 96"/>
                <a:gd name="T94" fmla="*/ 44 w 83"/>
                <a:gd name="T95" fmla="*/ 85 h 96"/>
                <a:gd name="T96" fmla="*/ 71 w 83"/>
                <a:gd name="T97" fmla="*/ 59 h 96"/>
                <a:gd name="T98" fmla="*/ 33 w 83"/>
                <a:gd name="T99" fmla="*/ 26 h 96"/>
                <a:gd name="T100" fmla="*/ 48 w 83"/>
                <a:gd name="T101" fmla="*/ 25 h 96"/>
                <a:gd name="T102" fmla="*/ 59 w 83"/>
                <a:gd name="T103" fmla="*/ 55 h 96"/>
                <a:gd name="T104" fmla="*/ 33 w 83"/>
                <a:gd name="T105" fmla="*/ 2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" h="96">
                  <a:moveTo>
                    <a:pt x="0" y="57"/>
                  </a:moveTo>
                  <a:cubicBezTo>
                    <a:pt x="0" y="58"/>
                    <a:pt x="0" y="59"/>
                    <a:pt x="0" y="59"/>
                  </a:cubicBezTo>
                  <a:cubicBezTo>
                    <a:pt x="0" y="69"/>
                    <a:pt x="3" y="79"/>
                    <a:pt x="10" y="86"/>
                  </a:cubicBezTo>
                  <a:cubicBezTo>
                    <a:pt x="18" y="94"/>
                    <a:pt x="31" y="96"/>
                    <a:pt x="42" y="96"/>
                  </a:cubicBezTo>
                  <a:cubicBezTo>
                    <a:pt x="52" y="96"/>
                    <a:pt x="63" y="92"/>
                    <a:pt x="70" y="85"/>
                  </a:cubicBezTo>
                  <a:cubicBezTo>
                    <a:pt x="77" y="79"/>
                    <a:pt x="80" y="71"/>
                    <a:pt x="81" y="63"/>
                  </a:cubicBezTo>
                  <a:cubicBezTo>
                    <a:pt x="83" y="44"/>
                    <a:pt x="71" y="24"/>
                    <a:pt x="51" y="24"/>
                  </a:cubicBezTo>
                  <a:cubicBezTo>
                    <a:pt x="51" y="16"/>
                    <a:pt x="52" y="9"/>
                    <a:pt x="50" y="1"/>
                  </a:cubicBezTo>
                  <a:cubicBezTo>
                    <a:pt x="50" y="1"/>
                    <a:pt x="50" y="1"/>
                    <a:pt x="49" y="0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44" y="0"/>
                    <a:pt x="39" y="1"/>
                    <a:pt x="35" y="0"/>
                  </a:cubicBezTo>
                  <a:cubicBezTo>
                    <a:pt x="34" y="0"/>
                    <a:pt x="34" y="0"/>
                    <a:pt x="33" y="1"/>
                  </a:cubicBezTo>
                  <a:cubicBezTo>
                    <a:pt x="33" y="1"/>
                    <a:pt x="33" y="1"/>
                    <a:pt x="33" y="2"/>
                  </a:cubicBezTo>
                  <a:cubicBezTo>
                    <a:pt x="32" y="9"/>
                    <a:pt x="34" y="16"/>
                    <a:pt x="33" y="24"/>
                  </a:cubicBezTo>
                  <a:cubicBezTo>
                    <a:pt x="16" y="23"/>
                    <a:pt x="1" y="40"/>
                    <a:pt x="0" y="56"/>
                  </a:cubicBezTo>
                  <a:cubicBezTo>
                    <a:pt x="0" y="56"/>
                    <a:pt x="0" y="57"/>
                    <a:pt x="0" y="57"/>
                  </a:cubicBezTo>
                  <a:close/>
                  <a:moveTo>
                    <a:pt x="28" y="92"/>
                  </a:moveTo>
                  <a:cubicBezTo>
                    <a:pt x="28" y="92"/>
                    <a:pt x="28" y="92"/>
                    <a:pt x="28" y="92"/>
                  </a:cubicBezTo>
                  <a:cubicBezTo>
                    <a:pt x="26" y="92"/>
                    <a:pt x="24" y="91"/>
                    <a:pt x="23" y="90"/>
                  </a:cubicBezTo>
                  <a:cubicBezTo>
                    <a:pt x="30" y="84"/>
                    <a:pt x="38" y="79"/>
                    <a:pt x="46" y="74"/>
                  </a:cubicBezTo>
                  <a:cubicBezTo>
                    <a:pt x="49" y="72"/>
                    <a:pt x="51" y="70"/>
                    <a:pt x="54" y="67"/>
                  </a:cubicBezTo>
                  <a:cubicBezTo>
                    <a:pt x="56" y="66"/>
                    <a:pt x="58" y="64"/>
                    <a:pt x="60" y="62"/>
                  </a:cubicBezTo>
                  <a:cubicBezTo>
                    <a:pt x="62" y="61"/>
                    <a:pt x="64" y="59"/>
                    <a:pt x="62" y="62"/>
                  </a:cubicBezTo>
                  <a:cubicBezTo>
                    <a:pt x="57" y="68"/>
                    <a:pt x="50" y="72"/>
                    <a:pt x="44" y="77"/>
                  </a:cubicBezTo>
                  <a:cubicBezTo>
                    <a:pt x="41" y="79"/>
                    <a:pt x="38" y="83"/>
                    <a:pt x="35" y="86"/>
                  </a:cubicBezTo>
                  <a:cubicBezTo>
                    <a:pt x="34" y="87"/>
                    <a:pt x="32" y="89"/>
                    <a:pt x="31" y="90"/>
                  </a:cubicBezTo>
                  <a:cubicBezTo>
                    <a:pt x="30" y="90"/>
                    <a:pt x="29" y="91"/>
                    <a:pt x="28" y="92"/>
                  </a:cubicBezTo>
                  <a:close/>
                  <a:moveTo>
                    <a:pt x="16" y="87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22" y="82"/>
                    <a:pt x="28" y="76"/>
                    <a:pt x="34" y="71"/>
                  </a:cubicBezTo>
                  <a:cubicBezTo>
                    <a:pt x="37" y="68"/>
                    <a:pt x="41" y="65"/>
                    <a:pt x="45" y="62"/>
                  </a:cubicBezTo>
                  <a:cubicBezTo>
                    <a:pt x="47" y="60"/>
                    <a:pt x="51" y="58"/>
                    <a:pt x="53" y="57"/>
                  </a:cubicBezTo>
                  <a:cubicBezTo>
                    <a:pt x="46" y="63"/>
                    <a:pt x="40" y="68"/>
                    <a:pt x="33" y="74"/>
                  </a:cubicBezTo>
                  <a:cubicBezTo>
                    <a:pt x="28" y="78"/>
                    <a:pt x="22" y="82"/>
                    <a:pt x="18" y="88"/>
                  </a:cubicBezTo>
                  <a:cubicBezTo>
                    <a:pt x="18" y="88"/>
                    <a:pt x="18" y="89"/>
                    <a:pt x="19" y="88"/>
                  </a:cubicBezTo>
                  <a:cubicBezTo>
                    <a:pt x="25" y="84"/>
                    <a:pt x="31" y="79"/>
                    <a:pt x="37" y="75"/>
                  </a:cubicBezTo>
                  <a:cubicBezTo>
                    <a:pt x="44" y="70"/>
                    <a:pt x="50" y="63"/>
                    <a:pt x="57" y="60"/>
                  </a:cubicBezTo>
                  <a:cubicBezTo>
                    <a:pt x="54" y="61"/>
                    <a:pt x="51" y="64"/>
                    <a:pt x="49" y="66"/>
                  </a:cubicBezTo>
                  <a:cubicBezTo>
                    <a:pt x="45" y="70"/>
                    <a:pt x="41" y="73"/>
                    <a:pt x="38" y="76"/>
                  </a:cubicBezTo>
                  <a:cubicBezTo>
                    <a:pt x="34" y="79"/>
                    <a:pt x="32" y="83"/>
                    <a:pt x="28" y="85"/>
                  </a:cubicBezTo>
                  <a:cubicBezTo>
                    <a:pt x="26" y="87"/>
                    <a:pt x="23" y="88"/>
                    <a:pt x="22" y="90"/>
                  </a:cubicBezTo>
                  <a:cubicBezTo>
                    <a:pt x="20" y="89"/>
                    <a:pt x="18" y="88"/>
                    <a:pt x="16" y="87"/>
                  </a:cubicBezTo>
                  <a:close/>
                  <a:moveTo>
                    <a:pt x="16" y="87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15" y="87"/>
                    <a:pt x="14" y="86"/>
                    <a:pt x="14" y="86"/>
                  </a:cubicBezTo>
                  <a:cubicBezTo>
                    <a:pt x="20" y="80"/>
                    <a:pt x="26" y="75"/>
                    <a:pt x="32" y="70"/>
                  </a:cubicBezTo>
                  <a:cubicBezTo>
                    <a:pt x="35" y="67"/>
                    <a:pt x="39" y="64"/>
                    <a:pt x="42" y="61"/>
                  </a:cubicBezTo>
                  <a:cubicBezTo>
                    <a:pt x="44" y="60"/>
                    <a:pt x="46" y="59"/>
                    <a:pt x="48" y="57"/>
                  </a:cubicBezTo>
                  <a:cubicBezTo>
                    <a:pt x="52" y="55"/>
                    <a:pt x="48" y="58"/>
                    <a:pt x="47" y="59"/>
                  </a:cubicBezTo>
                  <a:cubicBezTo>
                    <a:pt x="41" y="63"/>
                    <a:pt x="36" y="67"/>
                    <a:pt x="32" y="72"/>
                  </a:cubicBezTo>
                  <a:cubicBezTo>
                    <a:pt x="26" y="77"/>
                    <a:pt x="20" y="81"/>
                    <a:pt x="16" y="87"/>
                  </a:cubicBezTo>
                  <a:close/>
                  <a:moveTo>
                    <a:pt x="47" y="75"/>
                  </a:moveTo>
                  <a:cubicBezTo>
                    <a:pt x="53" y="71"/>
                    <a:pt x="59" y="66"/>
                    <a:pt x="64" y="61"/>
                  </a:cubicBezTo>
                  <a:cubicBezTo>
                    <a:pt x="64" y="61"/>
                    <a:pt x="65" y="61"/>
                    <a:pt x="66" y="61"/>
                  </a:cubicBezTo>
                  <a:cubicBezTo>
                    <a:pt x="62" y="64"/>
                    <a:pt x="58" y="68"/>
                    <a:pt x="54" y="71"/>
                  </a:cubicBezTo>
                  <a:cubicBezTo>
                    <a:pt x="48" y="75"/>
                    <a:pt x="43" y="80"/>
                    <a:pt x="38" y="85"/>
                  </a:cubicBezTo>
                  <a:cubicBezTo>
                    <a:pt x="41" y="81"/>
                    <a:pt x="44" y="78"/>
                    <a:pt x="47" y="75"/>
                  </a:cubicBezTo>
                  <a:close/>
                  <a:moveTo>
                    <a:pt x="45" y="73"/>
                  </a:moveTo>
                  <a:cubicBezTo>
                    <a:pt x="41" y="76"/>
                    <a:pt x="37" y="79"/>
                    <a:pt x="32" y="82"/>
                  </a:cubicBezTo>
                  <a:cubicBezTo>
                    <a:pt x="34" y="80"/>
                    <a:pt x="36" y="78"/>
                    <a:pt x="38" y="76"/>
                  </a:cubicBezTo>
                  <a:cubicBezTo>
                    <a:pt x="44" y="70"/>
                    <a:pt x="52" y="65"/>
                    <a:pt x="59" y="59"/>
                  </a:cubicBezTo>
                  <a:cubicBezTo>
                    <a:pt x="59" y="59"/>
                    <a:pt x="59" y="58"/>
                    <a:pt x="58" y="58"/>
                  </a:cubicBezTo>
                  <a:cubicBezTo>
                    <a:pt x="52" y="61"/>
                    <a:pt x="47" y="66"/>
                    <a:pt x="42" y="70"/>
                  </a:cubicBezTo>
                  <a:cubicBezTo>
                    <a:pt x="35" y="75"/>
                    <a:pt x="28" y="81"/>
                    <a:pt x="21" y="86"/>
                  </a:cubicBezTo>
                  <a:cubicBezTo>
                    <a:pt x="18" y="88"/>
                    <a:pt x="21" y="85"/>
                    <a:pt x="22" y="85"/>
                  </a:cubicBezTo>
                  <a:cubicBezTo>
                    <a:pt x="23" y="83"/>
                    <a:pt x="25" y="82"/>
                    <a:pt x="26" y="80"/>
                  </a:cubicBezTo>
                  <a:cubicBezTo>
                    <a:pt x="29" y="78"/>
                    <a:pt x="32" y="76"/>
                    <a:pt x="35" y="73"/>
                  </a:cubicBezTo>
                  <a:cubicBezTo>
                    <a:pt x="41" y="67"/>
                    <a:pt x="48" y="62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7" y="57"/>
                    <a:pt x="60" y="59"/>
                    <a:pt x="62" y="60"/>
                  </a:cubicBezTo>
                  <a:cubicBezTo>
                    <a:pt x="56" y="64"/>
                    <a:pt x="51" y="69"/>
                    <a:pt x="45" y="73"/>
                  </a:cubicBezTo>
                  <a:close/>
                  <a:moveTo>
                    <a:pt x="39" y="65"/>
                  </a:moveTo>
                  <a:cubicBezTo>
                    <a:pt x="41" y="64"/>
                    <a:pt x="42" y="63"/>
                    <a:pt x="43" y="62"/>
                  </a:cubicBezTo>
                  <a:cubicBezTo>
                    <a:pt x="46" y="60"/>
                    <a:pt x="49" y="58"/>
                    <a:pt x="51" y="55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3" y="55"/>
                    <a:pt x="53" y="55"/>
                    <a:pt x="54" y="56"/>
                  </a:cubicBezTo>
                  <a:cubicBezTo>
                    <a:pt x="49" y="58"/>
                    <a:pt x="44" y="62"/>
                    <a:pt x="39" y="65"/>
                  </a:cubicBezTo>
                  <a:close/>
                  <a:moveTo>
                    <a:pt x="17" y="82"/>
                  </a:moveTo>
                  <a:cubicBezTo>
                    <a:pt x="17" y="82"/>
                    <a:pt x="16" y="83"/>
                    <a:pt x="16" y="83"/>
                  </a:cubicBezTo>
                  <a:cubicBezTo>
                    <a:pt x="16" y="83"/>
                    <a:pt x="17" y="82"/>
                    <a:pt x="18" y="81"/>
                  </a:cubicBezTo>
                  <a:cubicBezTo>
                    <a:pt x="21" y="78"/>
                    <a:pt x="23" y="75"/>
                    <a:pt x="26" y="72"/>
                  </a:cubicBezTo>
                  <a:cubicBezTo>
                    <a:pt x="32" y="67"/>
                    <a:pt x="38" y="61"/>
                    <a:pt x="44" y="56"/>
                  </a:cubicBezTo>
                  <a:cubicBezTo>
                    <a:pt x="45" y="56"/>
                    <a:pt x="44" y="56"/>
                    <a:pt x="44" y="56"/>
                  </a:cubicBezTo>
                  <a:cubicBezTo>
                    <a:pt x="31" y="60"/>
                    <a:pt x="23" y="72"/>
                    <a:pt x="13" y="80"/>
                  </a:cubicBezTo>
                  <a:cubicBezTo>
                    <a:pt x="12" y="80"/>
                    <a:pt x="10" y="81"/>
                    <a:pt x="10" y="81"/>
                  </a:cubicBezTo>
                  <a:cubicBezTo>
                    <a:pt x="11" y="79"/>
                    <a:pt x="13" y="78"/>
                    <a:pt x="14" y="76"/>
                  </a:cubicBezTo>
                  <a:cubicBezTo>
                    <a:pt x="16" y="74"/>
                    <a:pt x="19" y="71"/>
                    <a:pt x="22" y="69"/>
                  </a:cubicBezTo>
                  <a:cubicBezTo>
                    <a:pt x="26" y="66"/>
                    <a:pt x="31" y="63"/>
                    <a:pt x="34" y="59"/>
                  </a:cubicBezTo>
                  <a:cubicBezTo>
                    <a:pt x="36" y="58"/>
                    <a:pt x="37" y="58"/>
                    <a:pt x="39" y="57"/>
                  </a:cubicBezTo>
                  <a:cubicBezTo>
                    <a:pt x="43" y="56"/>
                    <a:pt x="47" y="55"/>
                    <a:pt x="50" y="55"/>
                  </a:cubicBezTo>
                  <a:cubicBezTo>
                    <a:pt x="38" y="63"/>
                    <a:pt x="28" y="73"/>
                    <a:pt x="17" y="82"/>
                  </a:cubicBezTo>
                  <a:close/>
                  <a:moveTo>
                    <a:pt x="7" y="78"/>
                  </a:moveTo>
                  <a:cubicBezTo>
                    <a:pt x="12" y="75"/>
                    <a:pt x="16" y="72"/>
                    <a:pt x="20" y="68"/>
                  </a:cubicBezTo>
                  <a:cubicBezTo>
                    <a:pt x="23" y="66"/>
                    <a:pt x="25" y="64"/>
                    <a:pt x="27" y="62"/>
                  </a:cubicBezTo>
                  <a:cubicBezTo>
                    <a:pt x="29" y="61"/>
                    <a:pt x="30" y="60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26" y="67"/>
                    <a:pt x="15" y="72"/>
                    <a:pt x="9" y="81"/>
                  </a:cubicBezTo>
                  <a:cubicBezTo>
                    <a:pt x="9" y="80"/>
                    <a:pt x="8" y="79"/>
                    <a:pt x="7" y="78"/>
                  </a:cubicBezTo>
                  <a:close/>
                  <a:moveTo>
                    <a:pt x="6" y="75"/>
                  </a:moveTo>
                  <a:cubicBezTo>
                    <a:pt x="9" y="73"/>
                    <a:pt x="12" y="70"/>
                    <a:pt x="15" y="67"/>
                  </a:cubicBezTo>
                  <a:cubicBezTo>
                    <a:pt x="16" y="66"/>
                    <a:pt x="18" y="64"/>
                    <a:pt x="20" y="63"/>
                  </a:cubicBezTo>
                  <a:cubicBezTo>
                    <a:pt x="21" y="61"/>
                    <a:pt x="27" y="55"/>
                    <a:pt x="22" y="61"/>
                  </a:cubicBezTo>
                  <a:cubicBezTo>
                    <a:pt x="20" y="65"/>
                    <a:pt x="17" y="68"/>
                    <a:pt x="14" y="71"/>
                  </a:cubicBezTo>
                  <a:cubicBezTo>
                    <a:pt x="12" y="73"/>
                    <a:pt x="9" y="75"/>
                    <a:pt x="7" y="77"/>
                  </a:cubicBezTo>
                  <a:cubicBezTo>
                    <a:pt x="7" y="77"/>
                    <a:pt x="6" y="76"/>
                    <a:pt x="6" y="75"/>
                  </a:cubicBezTo>
                  <a:close/>
                  <a:moveTo>
                    <a:pt x="4" y="67"/>
                  </a:moveTo>
                  <a:cubicBezTo>
                    <a:pt x="8" y="64"/>
                    <a:pt x="12" y="59"/>
                    <a:pt x="16" y="57"/>
                  </a:cubicBezTo>
                  <a:cubicBezTo>
                    <a:pt x="16" y="57"/>
                    <a:pt x="14" y="60"/>
                    <a:pt x="13" y="61"/>
                  </a:cubicBezTo>
                  <a:cubicBezTo>
                    <a:pt x="12" y="62"/>
                    <a:pt x="11" y="63"/>
                    <a:pt x="10" y="64"/>
                  </a:cubicBezTo>
                  <a:cubicBezTo>
                    <a:pt x="8" y="66"/>
                    <a:pt x="6" y="69"/>
                    <a:pt x="5" y="71"/>
                  </a:cubicBezTo>
                  <a:cubicBezTo>
                    <a:pt x="4" y="71"/>
                    <a:pt x="5" y="72"/>
                    <a:pt x="5" y="71"/>
                  </a:cubicBezTo>
                  <a:cubicBezTo>
                    <a:pt x="8" y="70"/>
                    <a:pt x="11" y="67"/>
                    <a:pt x="13" y="65"/>
                  </a:cubicBezTo>
                  <a:cubicBezTo>
                    <a:pt x="15" y="63"/>
                    <a:pt x="16" y="62"/>
                    <a:pt x="17" y="60"/>
                  </a:cubicBezTo>
                  <a:cubicBezTo>
                    <a:pt x="18" y="60"/>
                    <a:pt x="22" y="55"/>
                    <a:pt x="20" y="58"/>
                  </a:cubicBezTo>
                  <a:cubicBezTo>
                    <a:pt x="16" y="64"/>
                    <a:pt x="10" y="69"/>
                    <a:pt x="6" y="74"/>
                  </a:cubicBezTo>
                  <a:cubicBezTo>
                    <a:pt x="5" y="72"/>
                    <a:pt x="4" y="70"/>
                    <a:pt x="4" y="67"/>
                  </a:cubicBezTo>
                  <a:close/>
                  <a:moveTo>
                    <a:pt x="7" y="60"/>
                  </a:moveTo>
                  <a:cubicBezTo>
                    <a:pt x="8" y="58"/>
                    <a:pt x="9" y="57"/>
                    <a:pt x="11" y="56"/>
                  </a:cubicBezTo>
                  <a:cubicBezTo>
                    <a:pt x="14" y="54"/>
                    <a:pt x="11" y="57"/>
                    <a:pt x="10" y="58"/>
                  </a:cubicBezTo>
                  <a:cubicBezTo>
                    <a:pt x="8" y="60"/>
                    <a:pt x="5" y="62"/>
                    <a:pt x="3" y="66"/>
                  </a:cubicBezTo>
                  <a:cubicBezTo>
                    <a:pt x="3" y="65"/>
                    <a:pt x="3" y="64"/>
                    <a:pt x="3" y="64"/>
                  </a:cubicBezTo>
                  <a:cubicBezTo>
                    <a:pt x="4" y="62"/>
                    <a:pt x="5" y="61"/>
                    <a:pt x="7" y="60"/>
                  </a:cubicBezTo>
                  <a:close/>
                  <a:moveTo>
                    <a:pt x="11" y="75"/>
                  </a:moveTo>
                  <a:cubicBezTo>
                    <a:pt x="10" y="76"/>
                    <a:pt x="9" y="76"/>
                    <a:pt x="8" y="77"/>
                  </a:cubicBezTo>
                  <a:cubicBezTo>
                    <a:pt x="9" y="76"/>
                    <a:pt x="10" y="75"/>
                    <a:pt x="10" y="74"/>
                  </a:cubicBezTo>
                  <a:cubicBezTo>
                    <a:pt x="12" y="73"/>
                    <a:pt x="14" y="72"/>
                    <a:pt x="16" y="70"/>
                  </a:cubicBezTo>
                  <a:cubicBezTo>
                    <a:pt x="20" y="67"/>
                    <a:pt x="23" y="62"/>
                    <a:pt x="26" y="58"/>
                  </a:cubicBezTo>
                  <a:cubicBezTo>
                    <a:pt x="26" y="58"/>
                    <a:pt x="26" y="57"/>
                    <a:pt x="26" y="57"/>
                  </a:cubicBezTo>
                  <a:cubicBezTo>
                    <a:pt x="27" y="58"/>
                    <a:pt x="29" y="58"/>
                    <a:pt x="30" y="59"/>
                  </a:cubicBezTo>
                  <a:cubicBezTo>
                    <a:pt x="30" y="59"/>
                    <a:pt x="31" y="59"/>
                    <a:pt x="31" y="59"/>
                  </a:cubicBezTo>
                  <a:cubicBezTo>
                    <a:pt x="24" y="64"/>
                    <a:pt x="18" y="70"/>
                    <a:pt x="11" y="75"/>
                  </a:cubicBezTo>
                  <a:close/>
                  <a:moveTo>
                    <a:pt x="26" y="57"/>
                  </a:moveTo>
                  <a:cubicBezTo>
                    <a:pt x="18" y="62"/>
                    <a:pt x="13" y="69"/>
                    <a:pt x="6" y="75"/>
                  </a:cubicBezTo>
                  <a:cubicBezTo>
                    <a:pt x="8" y="73"/>
                    <a:pt x="12" y="68"/>
                    <a:pt x="15" y="65"/>
                  </a:cubicBezTo>
                  <a:cubicBezTo>
                    <a:pt x="18" y="63"/>
                    <a:pt x="20" y="60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6"/>
                    <a:pt x="25" y="57"/>
                    <a:pt x="26" y="57"/>
                  </a:cubicBezTo>
                  <a:cubicBezTo>
                    <a:pt x="26" y="57"/>
                    <a:pt x="26" y="57"/>
                    <a:pt x="26" y="57"/>
                  </a:cubicBezTo>
                  <a:close/>
                  <a:moveTo>
                    <a:pt x="15" y="62"/>
                  </a:moveTo>
                  <a:cubicBezTo>
                    <a:pt x="13" y="63"/>
                    <a:pt x="12" y="65"/>
                    <a:pt x="10" y="66"/>
                  </a:cubicBezTo>
                  <a:cubicBezTo>
                    <a:pt x="9" y="67"/>
                    <a:pt x="7" y="69"/>
                    <a:pt x="6" y="70"/>
                  </a:cubicBezTo>
                  <a:cubicBezTo>
                    <a:pt x="8" y="67"/>
                    <a:pt x="10" y="64"/>
                    <a:pt x="13" y="62"/>
                  </a:cubicBezTo>
                  <a:cubicBezTo>
                    <a:pt x="15" y="60"/>
                    <a:pt x="17" y="58"/>
                    <a:pt x="18" y="56"/>
                  </a:cubicBezTo>
                  <a:cubicBezTo>
                    <a:pt x="18" y="55"/>
                    <a:pt x="18" y="55"/>
                    <a:pt x="17" y="55"/>
                  </a:cubicBezTo>
                  <a:cubicBezTo>
                    <a:pt x="13" y="58"/>
                    <a:pt x="9" y="61"/>
                    <a:pt x="5" y="65"/>
                  </a:cubicBezTo>
                  <a:cubicBezTo>
                    <a:pt x="3" y="67"/>
                    <a:pt x="4" y="66"/>
                    <a:pt x="5" y="64"/>
                  </a:cubicBezTo>
                  <a:cubicBezTo>
                    <a:pt x="6" y="63"/>
                    <a:pt x="7" y="62"/>
                    <a:pt x="8" y="61"/>
                  </a:cubicBezTo>
                  <a:cubicBezTo>
                    <a:pt x="10" y="59"/>
                    <a:pt x="12" y="57"/>
                    <a:pt x="13" y="55"/>
                  </a:cubicBezTo>
                  <a:cubicBezTo>
                    <a:pt x="14" y="55"/>
                    <a:pt x="14" y="55"/>
                    <a:pt x="13" y="55"/>
                  </a:cubicBezTo>
                  <a:cubicBezTo>
                    <a:pt x="16" y="55"/>
                    <a:pt x="19" y="55"/>
                    <a:pt x="21" y="56"/>
                  </a:cubicBezTo>
                  <a:cubicBezTo>
                    <a:pt x="21" y="56"/>
                    <a:pt x="22" y="56"/>
                    <a:pt x="22" y="56"/>
                  </a:cubicBezTo>
                  <a:cubicBezTo>
                    <a:pt x="19" y="58"/>
                    <a:pt x="17" y="60"/>
                    <a:pt x="15" y="62"/>
                  </a:cubicBezTo>
                  <a:close/>
                  <a:moveTo>
                    <a:pt x="4" y="61"/>
                  </a:moveTo>
                  <a:cubicBezTo>
                    <a:pt x="5" y="60"/>
                    <a:pt x="6" y="60"/>
                    <a:pt x="6" y="59"/>
                  </a:cubicBezTo>
                  <a:cubicBezTo>
                    <a:pt x="7" y="57"/>
                    <a:pt x="9" y="56"/>
                    <a:pt x="10" y="55"/>
                  </a:cubicBezTo>
                  <a:cubicBezTo>
                    <a:pt x="11" y="54"/>
                    <a:pt x="12" y="54"/>
                    <a:pt x="13" y="54"/>
                  </a:cubicBezTo>
                  <a:cubicBezTo>
                    <a:pt x="9" y="56"/>
                    <a:pt x="7" y="59"/>
                    <a:pt x="4" y="61"/>
                  </a:cubicBezTo>
                  <a:close/>
                  <a:moveTo>
                    <a:pt x="3" y="59"/>
                  </a:moveTo>
                  <a:cubicBezTo>
                    <a:pt x="4" y="58"/>
                    <a:pt x="6" y="57"/>
                    <a:pt x="7" y="56"/>
                  </a:cubicBezTo>
                  <a:cubicBezTo>
                    <a:pt x="7" y="56"/>
                    <a:pt x="8" y="55"/>
                    <a:pt x="8" y="55"/>
                  </a:cubicBezTo>
                  <a:cubicBezTo>
                    <a:pt x="8" y="55"/>
                    <a:pt x="8" y="55"/>
                    <a:pt x="9" y="55"/>
                  </a:cubicBezTo>
                  <a:cubicBezTo>
                    <a:pt x="8" y="56"/>
                    <a:pt x="7" y="56"/>
                    <a:pt x="7" y="57"/>
                  </a:cubicBezTo>
                  <a:cubicBezTo>
                    <a:pt x="5" y="59"/>
                    <a:pt x="4" y="60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3" y="60"/>
                    <a:pt x="3" y="58"/>
                    <a:pt x="3" y="57"/>
                  </a:cubicBezTo>
                  <a:cubicBezTo>
                    <a:pt x="4" y="56"/>
                    <a:pt x="5" y="56"/>
                    <a:pt x="7" y="55"/>
                  </a:cubicBezTo>
                  <a:cubicBezTo>
                    <a:pt x="5" y="56"/>
                    <a:pt x="4" y="57"/>
                    <a:pt x="3" y="59"/>
                  </a:cubicBezTo>
                  <a:cubicBezTo>
                    <a:pt x="2" y="59"/>
                    <a:pt x="3" y="60"/>
                    <a:pt x="3" y="59"/>
                  </a:cubicBezTo>
                  <a:close/>
                  <a:moveTo>
                    <a:pt x="10" y="82"/>
                  </a:moveTo>
                  <a:cubicBezTo>
                    <a:pt x="21" y="75"/>
                    <a:pt x="28" y="65"/>
                    <a:pt x="39" y="59"/>
                  </a:cubicBezTo>
                  <a:cubicBezTo>
                    <a:pt x="40" y="58"/>
                    <a:pt x="44" y="56"/>
                    <a:pt x="43" y="57"/>
                  </a:cubicBezTo>
                  <a:cubicBezTo>
                    <a:pt x="41" y="58"/>
                    <a:pt x="40" y="59"/>
                    <a:pt x="39" y="60"/>
                  </a:cubicBezTo>
                  <a:cubicBezTo>
                    <a:pt x="36" y="63"/>
                    <a:pt x="33" y="66"/>
                    <a:pt x="30" y="68"/>
                  </a:cubicBezTo>
                  <a:cubicBezTo>
                    <a:pt x="24" y="73"/>
                    <a:pt x="18" y="79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2" y="84"/>
                    <a:pt x="11" y="83"/>
                    <a:pt x="10" y="82"/>
                  </a:cubicBezTo>
                  <a:close/>
                  <a:moveTo>
                    <a:pt x="29" y="92"/>
                  </a:moveTo>
                  <a:cubicBezTo>
                    <a:pt x="29" y="92"/>
                    <a:pt x="29" y="92"/>
                    <a:pt x="30" y="91"/>
                  </a:cubicBezTo>
                  <a:cubicBezTo>
                    <a:pt x="30" y="92"/>
                    <a:pt x="31" y="91"/>
                    <a:pt x="31" y="90"/>
                  </a:cubicBezTo>
                  <a:cubicBezTo>
                    <a:pt x="32" y="90"/>
                    <a:pt x="33" y="89"/>
                    <a:pt x="34" y="89"/>
                  </a:cubicBezTo>
                  <a:cubicBezTo>
                    <a:pt x="40" y="84"/>
                    <a:pt x="46" y="78"/>
                    <a:pt x="52" y="73"/>
                  </a:cubicBezTo>
                  <a:cubicBezTo>
                    <a:pt x="55" y="71"/>
                    <a:pt x="58" y="69"/>
                    <a:pt x="61" y="66"/>
                  </a:cubicBezTo>
                  <a:cubicBezTo>
                    <a:pt x="62" y="65"/>
                    <a:pt x="64" y="63"/>
                    <a:pt x="65" y="62"/>
                  </a:cubicBezTo>
                  <a:cubicBezTo>
                    <a:pt x="66" y="62"/>
                    <a:pt x="67" y="61"/>
                    <a:pt x="68" y="60"/>
                  </a:cubicBezTo>
                  <a:cubicBezTo>
                    <a:pt x="68" y="60"/>
                    <a:pt x="69" y="60"/>
                    <a:pt x="69" y="60"/>
                  </a:cubicBezTo>
                  <a:cubicBezTo>
                    <a:pt x="59" y="72"/>
                    <a:pt x="45" y="81"/>
                    <a:pt x="34" y="92"/>
                  </a:cubicBezTo>
                  <a:cubicBezTo>
                    <a:pt x="33" y="92"/>
                    <a:pt x="34" y="93"/>
                    <a:pt x="34" y="93"/>
                  </a:cubicBezTo>
                  <a:cubicBezTo>
                    <a:pt x="46" y="84"/>
                    <a:pt x="58" y="74"/>
                    <a:pt x="70" y="64"/>
                  </a:cubicBezTo>
                  <a:cubicBezTo>
                    <a:pt x="69" y="65"/>
                    <a:pt x="68" y="66"/>
                    <a:pt x="67" y="67"/>
                  </a:cubicBezTo>
                  <a:cubicBezTo>
                    <a:pt x="64" y="70"/>
                    <a:pt x="60" y="73"/>
                    <a:pt x="57" y="76"/>
                  </a:cubicBezTo>
                  <a:cubicBezTo>
                    <a:pt x="51" y="82"/>
                    <a:pt x="45" y="87"/>
                    <a:pt x="39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51" y="85"/>
                    <a:pt x="62" y="75"/>
                    <a:pt x="72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69" y="69"/>
                    <a:pt x="66" y="72"/>
                    <a:pt x="63" y="75"/>
                  </a:cubicBezTo>
                  <a:cubicBezTo>
                    <a:pt x="58" y="81"/>
                    <a:pt x="52" y="86"/>
                    <a:pt x="46" y="92"/>
                  </a:cubicBezTo>
                  <a:cubicBezTo>
                    <a:pt x="46" y="92"/>
                    <a:pt x="46" y="93"/>
                    <a:pt x="47" y="92"/>
                  </a:cubicBezTo>
                  <a:cubicBezTo>
                    <a:pt x="57" y="86"/>
                    <a:pt x="64" y="77"/>
                    <a:pt x="74" y="69"/>
                  </a:cubicBezTo>
                  <a:cubicBezTo>
                    <a:pt x="74" y="69"/>
                    <a:pt x="75" y="68"/>
                    <a:pt x="76" y="67"/>
                  </a:cubicBezTo>
                  <a:cubicBezTo>
                    <a:pt x="75" y="68"/>
                    <a:pt x="74" y="70"/>
                    <a:pt x="73" y="71"/>
                  </a:cubicBezTo>
                  <a:cubicBezTo>
                    <a:pt x="72" y="72"/>
                    <a:pt x="69" y="74"/>
                    <a:pt x="67" y="76"/>
                  </a:cubicBezTo>
                  <a:cubicBezTo>
                    <a:pt x="63" y="80"/>
                    <a:pt x="58" y="85"/>
                    <a:pt x="54" y="89"/>
                  </a:cubicBezTo>
                  <a:cubicBezTo>
                    <a:pt x="53" y="90"/>
                    <a:pt x="54" y="90"/>
                    <a:pt x="54" y="90"/>
                  </a:cubicBezTo>
                  <a:cubicBezTo>
                    <a:pt x="61" y="87"/>
                    <a:pt x="66" y="81"/>
                    <a:pt x="72" y="76"/>
                  </a:cubicBezTo>
                  <a:cubicBezTo>
                    <a:pt x="73" y="75"/>
                    <a:pt x="74" y="74"/>
                    <a:pt x="75" y="73"/>
                  </a:cubicBezTo>
                  <a:cubicBezTo>
                    <a:pt x="75" y="73"/>
                    <a:pt x="75" y="74"/>
                    <a:pt x="75" y="74"/>
                  </a:cubicBezTo>
                  <a:cubicBezTo>
                    <a:pt x="73" y="75"/>
                    <a:pt x="72" y="77"/>
                    <a:pt x="70" y="78"/>
                  </a:cubicBezTo>
                  <a:cubicBezTo>
                    <a:pt x="67" y="81"/>
                    <a:pt x="64" y="85"/>
                    <a:pt x="60" y="88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55" y="91"/>
                    <a:pt x="48" y="93"/>
                    <a:pt x="42" y="93"/>
                  </a:cubicBezTo>
                  <a:cubicBezTo>
                    <a:pt x="38" y="93"/>
                    <a:pt x="33" y="93"/>
                    <a:pt x="29" y="92"/>
                  </a:cubicBezTo>
                  <a:close/>
                  <a:moveTo>
                    <a:pt x="63" y="87"/>
                  </a:moveTo>
                  <a:cubicBezTo>
                    <a:pt x="65" y="85"/>
                    <a:pt x="67" y="82"/>
                    <a:pt x="70" y="80"/>
                  </a:cubicBezTo>
                  <a:cubicBezTo>
                    <a:pt x="71" y="78"/>
                    <a:pt x="72" y="77"/>
                    <a:pt x="74" y="76"/>
                  </a:cubicBezTo>
                  <a:cubicBezTo>
                    <a:pt x="71" y="80"/>
                    <a:pt x="67" y="84"/>
                    <a:pt x="63" y="87"/>
                  </a:cubicBezTo>
                  <a:close/>
                  <a:moveTo>
                    <a:pt x="76" y="72"/>
                  </a:moveTo>
                  <a:cubicBezTo>
                    <a:pt x="72" y="75"/>
                    <a:pt x="69" y="77"/>
                    <a:pt x="66" y="80"/>
                  </a:cubicBezTo>
                  <a:cubicBezTo>
                    <a:pt x="64" y="82"/>
                    <a:pt x="62" y="84"/>
                    <a:pt x="60" y="86"/>
                  </a:cubicBezTo>
                  <a:cubicBezTo>
                    <a:pt x="59" y="86"/>
                    <a:pt x="53" y="91"/>
                    <a:pt x="56" y="87"/>
                  </a:cubicBezTo>
                  <a:cubicBezTo>
                    <a:pt x="60" y="83"/>
                    <a:pt x="65" y="79"/>
                    <a:pt x="69" y="75"/>
                  </a:cubicBezTo>
                  <a:cubicBezTo>
                    <a:pt x="72" y="73"/>
                    <a:pt x="76" y="70"/>
                    <a:pt x="77" y="66"/>
                  </a:cubicBezTo>
                  <a:cubicBezTo>
                    <a:pt x="78" y="66"/>
                    <a:pt x="77" y="65"/>
                    <a:pt x="77" y="66"/>
                  </a:cubicBezTo>
                  <a:cubicBezTo>
                    <a:pt x="72" y="70"/>
                    <a:pt x="67" y="73"/>
                    <a:pt x="63" y="77"/>
                  </a:cubicBezTo>
                  <a:cubicBezTo>
                    <a:pt x="60" y="80"/>
                    <a:pt x="58" y="82"/>
                    <a:pt x="55" y="85"/>
                  </a:cubicBezTo>
                  <a:cubicBezTo>
                    <a:pt x="53" y="86"/>
                    <a:pt x="49" y="90"/>
                    <a:pt x="48" y="91"/>
                  </a:cubicBezTo>
                  <a:cubicBezTo>
                    <a:pt x="58" y="82"/>
                    <a:pt x="67" y="73"/>
                    <a:pt x="76" y="64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7" y="63"/>
                    <a:pt x="77" y="62"/>
                    <a:pt x="78" y="62"/>
                  </a:cubicBezTo>
                  <a:cubicBezTo>
                    <a:pt x="78" y="61"/>
                    <a:pt x="78" y="61"/>
                    <a:pt x="77" y="61"/>
                  </a:cubicBezTo>
                  <a:cubicBezTo>
                    <a:pt x="71" y="66"/>
                    <a:pt x="65" y="72"/>
                    <a:pt x="58" y="77"/>
                  </a:cubicBezTo>
                  <a:cubicBezTo>
                    <a:pt x="55" y="80"/>
                    <a:pt x="52" y="83"/>
                    <a:pt x="49" y="85"/>
                  </a:cubicBezTo>
                  <a:cubicBezTo>
                    <a:pt x="47" y="87"/>
                    <a:pt x="45" y="88"/>
                    <a:pt x="44" y="89"/>
                  </a:cubicBezTo>
                  <a:cubicBezTo>
                    <a:pt x="49" y="85"/>
                    <a:pt x="54" y="80"/>
                    <a:pt x="59" y="75"/>
                  </a:cubicBezTo>
                  <a:cubicBezTo>
                    <a:pt x="64" y="70"/>
                    <a:pt x="70" y="65"/>
                    <a:pt x="75" y="59"/>
                  </a:cubicBezTo>
                  <a:cubicBezTo>
                    <a:pt x="76" y="59"/>
                    <a:pt x="75" y="58"/>
                    <a:pt x="75" y="59"/>
                  </a:cubicBezTo>
                  <a:cubicBezTo>
                    <a:pt x="69" y="65"/>
                    <a:pt x="62" y="70"/>
                    <a:pt x="56" y="75"/>
                  </a:cubicBezTo>
                  <a:cubicBezTo>
                    <a:pt x="52" y="79"/>
                    <a:pt x="48" y="82"/>
                    <a:pt x="44" y="85"/>
                  </a:cubicBezTo>
                  <a:cubicBezTo>
                    <a:pt x="42" y="86"/>
                    <a:pt x="40" y="87"/>
                    <a:pt x="38" y="89"/>
                  </a:cubicBezTo>
                  <a:cubicBezTo>
                    <a:pt x="38" y="89"/>
                    <a:pt x="36" y="91"/>
                    <a:pt x="36" y="91"/>
                  </a:cubicBezTo>
                  <a:cubicBezTo>
                    <a:pt x="36" y="91"/>
                    <a:pt x="36" y="91"/>
                    <a:pt x="37" y="90"/>
                  </a:cubicBezTo>
                  <a:cubicBezTo>
                    <a:pt x="42" y="85"/>
                    <a:pt x="49" y="80"/>
                    <a:pt x="55" y="74"/>
                  </a:cubicBezTo>
                  <a:cubicBezTo>
                    <a:pt x="60" y="69"/>
                    <a:pt x="66" y="65"/>
                    <a:pt x="71" y="59"/>
                  </a:cubicBezTo>
                  <a:cubicBezTo>
                    <a:pt x="73" y="58"/>
                    <a:pt x="76" y="57"/>
                    <a:pt x="78" y="58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8" y="59"/>
                    <a:pt x="78" y="60"/>
                    <a:pt x="78" y="61"/>
                  </a:cubicBezTo>
                  <a:cubicBezTo>
                    <a:pt x="78" y="65"/>
                    <a:pt x="77" y="69"/>
                    <a:pt x="76" y="72"/>
                  </a:cubicBezTo>
                  <a:close/>
                  <a:moveTo>
                    <a:pt x="33" y="26"/>
                  </a:moveTo>
                  <a:cubicBezTo>
                    <a:pt x="34" y="27"/>
                    <a:pt x="34" y="26"/>
                    <a:pt x="34" y="26"/>
                  </a:cubicBezTo>
                  <a:cubicBezTo>
                    <a:pt x="35" y="27"/>
                    <a:pt x="35" y="26"/>
                    <a:pt x="35" y="25"/>
                  </a:cubicBezTo>
                  <a:cubicBezTo>
                    <a:pt x="37" y="18"/>
                    <a:pt x="35" y="10"/>
                    <a:pt x="35" y="3"/>
                  </a:cubicBezTo>
                  <a:cubicBezTo>
                    <a:pt x="39" y="3"/>
                    <a:pt x="43" y="3"/>
                    <a:pt x="48" y="3"/>
                  </a:cubicBezTo>
                  <a:cubicBezTo>
                    <a:pt x="49" y="10"/>
                    <a:pt x="48" y="18"/>
                    <a:pt x="48" y="25"/>
                  </a:cubicBezTo>
                  <a:cubicBezTo>
                    <a:pt x="48" y="25"/>
                    <a:pt x="48" y="26"/>
                    <a:pt x="48" y="26"/>
                  </a:cubicBezTo>
                  <a:cubicBezTo>
                    <a:pt x="49" y="26"/>
                    <a:pt x="49" y="27"/>
                    <a:pt x="49" y="26"/>
                  </a:cubicBezTo>
                  <a:cubicBezTo>
                    <a:pt x="66" y="26"/>
                    <a:pt x="77" y="40"/>
                    <a:pt x="78" y="55"/>
                  </a:cubicBezTo>
                  <a:cubicBezTo>
                    <a:pt x="76" y="55"/>
                    <a:pt x="74" y="55"/>
                    <a:pt x="72" y="56"/>
                  </a:cubicBezTo>
                  <a:cubicBezTo>
                    <a:pt x="67" y="58"/>
                    <a:pt x="64" y="58"/>
                    <a:pt x="59" y="55"/>
                  </a:cubicBezTo>
                  <a:cubicBezTo>
                    <a:pt x="53" y="51"/>
                    <a:pt x="45" y="52"/>
                    <a:pt x="38" y="54"/>
                  </a:cubicBezTo>
                  <a:cubicBezTo>
                    <a:pt x="33" y="56"/>
                    <a:pt x="29" y="56"/>
                    <a:pt x="25" y="54"/>
                  </a:cubicBezTo>
                  <a:cubicBezTo>
                    <a:pt x="22" y="53"/>
                    <a:pt x="19" y="52"/>
                    <a:pt x="16" y="52"/>
                  </a:cubicBezTo>
                  <a:cubicBezTo>
                    <a:pt x="12" y="51"/>
                    <a:pt x="7" y="52"/>
                    <a:pt x="3" y="53"/>
                  </a:cubicBezTo>
                  <a:cubicBezTo>
                    <a:pt x="6" y="39"/>
                    <a:pt x="19" y="25"/>
                    <a:pt x="33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49"/>
            <p:cNvSpPr>
              <a:spLocks noEditPoints="1"/>
            </p:cNvSpPr>
            <p:nvPr/>
          </p:nvSpPr>
          <p:spPr bwMode="auto">
            <a:xfrm>
              <a:off x="6145669" y="1800445"/>
              <a:ext cx="251114" cy="289292"/>
            </a:xfrm>
            <a:custGeom>
              <a:avLst/>
              <a:gdLst>
                <a:gd name="T0" fmla="*/ 71 w 84"/>
                <a:gd name="T1" fmla="*/ 85 h 96"/>
                <a:gd name="T2" fmla="*/ 49 w 84"/>
                <a:gd name="T3" fmla="*/ 0 h 96"/>
                <a:gd name="T4" fmla="*/ 1 w 84"/>
                <a:gd name="T5" fmla="*/ 56 h 96"/>
                <a:gd name="T6" fmla="*/ 46 w 84"/>
                <a:gd name="T7" fmla="*/ 74 h 96"/>
                <a:gd name="T8" fmla="*/ 36 w 84"/>
                <a:gd name="T9" fmla="*/ 86 h 96"/>
                <a:gd name="T10" fmla="*/ 35 w 84"/>
                <a:gd name="T11" fmla="*/ 71 h 96"/>
                <a:gd name="T12" fmla="*/ 19 w 84"/>
                <a:gd name="T13" fmla="*/ 88 h 96"/>
                <a:gd name="T14" fmla="*/ 29 w 84"/>
                <a:gd name="T15" fmla="*/ 85 h 96"/>
                <a:gd name="T16" fmla="*/ 15 w 84"/>
                <a:gd name="T17" fmla="*/ 86 h 96"/>
                <a:gd name="T18" fmla="*/ 32 w 84"/>
                <a:gd name="T19" fmla="*/ 72 h 96"/>
                <a:gd name="T20" fmla="*/ 55 w 84"/>
                <a:gd name="T21" fmla="*/ 71 h 96"/>
                <a:gd name="T22" fmla="*/ 39 w 84"/>
                <a:gd name="T23" fmla="*/ 76 h 96"/>
                <a:gd name="T24" fmla="*/ 22 w 84"/>
                <a:gd name="T25" fmla="*/ 85 h 96"/>
                <a:gd name="T26" fmla="*/ 63 w 84"/>
                <a:gd name="T27" fmla="*/ 60 h 96"/>
                <a:gd name="T28" fmla="*/ 52 w 84"/>
                <a:gd name="T29" fmla="*/ 55 h 96"/>
                <a:gd name="T30" fmla="*/ 16 w 84"/>
                <a:gd name="T31" fmla="*/ 84 h 96"/>
                <a:gd name="T32" fmla="*/ 13 w 84"/>
                <a:gd name="T33" fmla="*/ 80 h 96"/>
                <a:gd name="T34" fmla="*/ 40 w 84"/>
                <a:gd name="T35" fmla="*/ 57 h 96"/>
                <a:gd name="T36" fmla="*/ 28 w 84"/>
                <a:gd name="T37" fmla="*/ 63 h 96"/>
                <a:gd name="T38" fmla="*/ 10 w 84"/>
                <a:gd name="T39" fmla="*/ 81 h 96"/>
                <a:gd name="T40" fmla="*/ 23 w 84"/>
                <a:gd name="T41" fmla="*/ 61 h 96"/>
                <a:gd name="T42" fmla="*/ 17 w 84"/>
                <a:gd name="T43" fmla="*/ 57 h 96"/>
                <a:gd name="T44" fmla="*/ 14 w 84"/>
                <a:gd name="T45" fmla="*/ 65 h 96"/>
                <a:gd name="T46" fmla="*/ 8 w 84"/>
                <a:gd name="T47" fmla="*/ 60 h 96"/>
                <a:gd name="T48" fmla="*/ 8 w 84"/>
                <a:gd name="T49" fmla="*/ 60 h 96"/>
                <a:gd name="T50" fmla="*/ 27 w 84"/>
                <a:gd name="T51" fmla="*/ 58 h 96"/>
                <a:gd name="T52" fmla="*/ 26 w 84"/>
                <a:gd name="T53" fmla="*/ 57 h 96"/>
                <a:gd name="T54" fmla="*/ 26 w 84"/>
                <a:gd name="T55" fmla="*/ 57 h 96"/>
                <a:gd name="T56" fmla="*/ 14 w 84"/>
                <a:gd name="T57" fmla="*/ 62 h 96"/>
                <a:gd name="T58" fmla="*/ 9 w 84"/>
                <a:gd name="T59" fmla="*/ 61 h 96"/>
                <a:gd name="T60" fmla="*/ 16 w 84"/>
                <a:gd name="T61" fmla="*/ 62 h 96"/>
                <a:gd name="T62" fmla="*/ 5 w 84"/>
                <a:gd name="T63" fmla="*/ 61 h 96"/>
                <a:gd name="T64" fmla="*/ 8 w 84"/>
                <a:gd name="T65" fmla="*/ 57 h 96"/>
                <a:gd name="T66" fmla="*/ 4 w 84"/>
                <a:gd name="T67" fmla="*/ 59 h 96"/>
                <a:gd name="T68" fmla="*/ 39 w 84"/>
                <a:gd name="T69" fmla="*/ 60 h 96"/>
                <a:gd name="T70" fmla="*/ 29 w 84"/>
                <a:gd name="T71" fmla="*/ 92 h 96"/>
                <a:gd name="T72" fmla="*/ 62 w 84"/>
                <a:gd name="T73" fmla="*/ 66 h 96"/>
                <a:gd name="T74" fmla="*/ 35 w 84"/>
                <a:gd name="T75" fmla="*/ 93 h 96"/>
                <a:gd name="T76" fmla="*/ 40 w 84"/>
                <a:gd name="T77" fmla="*/ 93 h 96"/>
                <a:gd name="T78" fmla="*/ 48 w 84"/>
                <a:gd name="T79" fmla="*/ 92 h 96"/>
                <a:gd name="T80" fmla="*/ 54 w 84"/>
                <a:gd name="T81" fmla="*/ 89 h 96"/>
                <a:gd name="T82" fmla="*/ 71 w 84"/>
                <a:gd name="T83" fmla="*/ 78 h 96"/>
                <a:gd name="T84" fmla="*/ 64 w 84"/>
                <a:gd name="T85" fmla="*/ 87 h 96"/>
                <a:gd name="T86" fmla="*/ 67 w 84"/>
                <a:gd name="T87" fmla="*/ 80 h 96"/>
                <a:gd name="T88" fmla="*/ 78 w 84"/>
                <a:gd name="T89" fmla="*/ 66 h 96"/>
                <a:gd name="T90" fmla="*/ 77 w 84"/>
                <a:gd name="T91" fmla="*/ 63 h 96"/>
                <a:gd name="T92" fmla="*/ 44 w 84"/>
                <a:gd name="T93" fmla="*/ 90 h 96"/>
                <a:gd name="T94" fmla="*/ 45 w 84"/>
                <a:gd name="T95" fmla="*/ 85 h 96"/>
                <a:gd name="T96" fmla="*/ 72 w 84"/>
                <a:gd name="T97" fmla="*/ 59 h 96"/>
                <a:gd name="T98" fmla="*/ 34 w 84"/>
                <a:gd name="T99" fmla="*/ 27 h 96"/>
                <a:gd name="T100" fmla="*/ 49 w 84"/>
                <a:gd name="T101" fmla="*/ 25 h 96"/>
                <a:gd name="T102" fmla="*/ 60 w 84"/>
                <a:gd name="T103" fmla="*/ 55 h 96"/>
                <a:gd name="T104" fmla="*/ 34 w 84"/>
                <a:gd name="T105" fmla="*/ 2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" h="96">
                  <a:moveTo>
                    <a:pt x="0" y="57"/>
                  </a:moveTo>
                  <a:cubicBezTo>
                    <a:pt x="0" y="58"/>
                    <a:pt x="0" y="59"/>
                    <a:pt x="0" y="59"/>
                  </a:cubicBezTo>
                  <a:cubicBezTo>
                    <a:pt x="1" y="69"/>
                    <a:pt x="4" y="79"/>
                    <a:pt x="11" y="86"/>
                  </a:cubicBezTo>
                  <a:cubicBezTo>
                    <a:pt x="18" y="94"/>
                    <a:pt x="32" y="96"/>
                    <a:pt x="43" y="96"/>
                  </a:cubicBezTo>
                  <a:cubicBezTo>
                    <a:pt x="53" y="96"/>
                    <a:pt x="63" y="92"/>
                    <a:pt x="71" y="85"/>
                  </a:cubicBezTo>
                  <a:cubicBezTo>
                    <a:pt x="78" y="80"/>
                    <a:pt x="81" y="71"/>
                    <a:pt x="82" y="63"/>
                  </a:cubicBezTo>
                  <a:cubicBezTo>
                    <a:pt x="84" y="44"/>
                    <a:pt x="72" y="24"/>
                    <a:pt x="52" y="24"/>
                  </a:cubicBezTo>
                  <a:cubicBezTo>
                    <a:pt x="52" y="16"/>
                    <a:pt x="53" y="9"/>
                    <a:pt x="51" y="1"/>
                  </a:cubicBezTo>
                  <a:cubicBezTo>
                    <a:pt x="51" y="1"/>
                    <a:pt x="51" y="1"/>
                    <a:pt x="50" y="1"/>
                  </a:cubicBezTo>
                  <a:cubicBezTo>
                    <a:pt x="50" y="0"/>
                    <a:pt x="50" y="0"/>
                    <a:pt x="49" y="0"/>
                  </a:cubicBezTo>
                  <a:cubicBezTo>
                    <a:pt x="45" y="0"/>
                    <a:pt x="40" y="1"/>
                    <a:pt x="36" y="0"/>
                  </a:cubicBezTo>
                  <a:cubicBezTo>
                    <a:pt x="35" y="0"/>
                    <a:pt x="34" y="0"/>
                    <a:pt x="34" y="1"/>
                  </a:cubicBezTo>
                  <a:cubicBezTo>
                    <a:pt x="34" y="1"/>
                    <a:pt x="33" y="1"/>
                    <a:pt x="33" y="2"/>
                  </a:cubicBezTo>
                  <a:cubicBezTo>
                    <a:pt x="33" y="9"/>
                    <a:pt x="35" y="16"/>
                    <a:pt x="34" y="24"/>
                  </a:cubicBezTo>
                  <a:cubicBezTo>
                    <a:pt x="17" y="23"/>
                    <a:pt x="2" y="40"/>
                    <a:pt x="1" y="56"/>
                  </a:cubicBezTo>
                  <a:cubicBezTo>
                    <a:pt x="0" y="56"/>
                    <a:pt x="0" y="57"/>
                    <a:pt x="0" y="57"/>
                  </a:cubicBezTo>
                  <a:close/>
                  <a:moveTo>
                    <a:pt x="29" y="92"/>
                  </a:moveTo>
                  <a:cubicBezTo>
                    <a:pt x="29" y="92"/>
                    <a:pt x="29" y="92"/>
                    <a:pt x="29" y="92"/>
                  </a:cubicBezTo>
                  <a:cubicBezTo>
                    <a:pt x="27" y="92"/>
                    <a:pt x="25" y="91"/>
                    <a:pt x="23" y="91"/>
                  </a:cubicBezTo>
                  <a:cubicBezTo>
                    <a:pt x="31" y="85"/>
                    <a:pt x="39" y="79"/>
                    <a:pt x="46" y="74"/>
                  </a:cubicBezTo>
                  <a:cubicBezTo>
                    <a:pt x="49" y="72"/>
                    <a:pt x="52" y="70"/>
                    <a:pt x="55" y="67"/>
                  </a:cubicBezTo>
                  <a:cubicBezTo>
                    <a:pt x="57" y="66"/>
                    <a:pt x="59" y="64"/>
                    <a:pt x="61" y="62"/>
                  </a:cubicBezTo>
                  <a:cubicBezTo>
                    <a:pt x="63" y="61"/>
                    <a:pt x="65" y="59"/>
                    <a:pt x="62" y="62"/>
                  </a:cubicBezTo>
                  <a:cubicBezTo>
                    <a:pt x="58" y="68"/>
                    <a:pt x="51" y="72"/>
                    <a:pt x="45" y="77"/>
                  </a:cubicBezTo>
                  <a:cubicBezTo>
                    <a:pt x="42" y="80"/>
                    <a:pt x="39" y="83"/>
                    <a:pt x="36" y="86"/>
                  </a:cubicBezTo>
                  <a:cubicBezTo>
                    <a:pt x="35" y="87"/>
                    <a:pt x="33" y="89"/>
                    <a:pt x="31" y="90"/>
                  </a:cubicBezTo>
                  <a:cubicBezTo>
                    <a:pt x="31" y="91"/>
                    <a:pt x="30" y="91"/>
                    <a:pt x="29" y="92"/>
                  </a:cubicBezTo>
                  <a:close/>
                  <a:moveTo>
                    <a:pt x="17" y="87"/>
                  </a:moveTo>
                  <a:cubicBezTo>
                    <a:pt x="17" y="87"/>
                    <a:pt x="17" y="87"/>
                    <a:pt x="17" y="87"/>
                  </a:cubicBezTo>
                  <a:cubicBezTo>
                    <a:pt x="23" y="82"/>
                    <a:pt x="29" y="76"/>
                    <a:pt x="35" y="71"/>
                  </a:cubicBezTo>
                  <a:cubicBezTo>
                    <a:pt x="38" y="68"/>
                    <a:pt x="42" y="65"/>
                    <a:pt x="45" y="62"/>
                  </a:cubicBezTo>
                  <a:cubicBezTo>
                    <a:pt x="48" y="61"/>
                    <a:pt x="52" y="58"/>
                    <a:pt x="54" y="57"/>
                  </a:cubicBezTo>
                  <a:cubicBezTo>
                    <a:pt x="47" y="63"/>
                    <a:pt x="40" y="68"/>
                    <a:pt x="34" y="74"/>
                  </a:cubicBezTo>
                  <a:cubicBezTo>
                    <a:pt x="29" y="78"/>
                    <a:pt x="23" y="82"/>
                    <a:pt x="19" y="88"/>
                  </a:cubicBezTo>
                  <a:cubicBezTo>
                    <a:pt x="19" y="88"/>
                    <a:pt x="19" y="89"/>
                    <a:pt x="19" y="88"/>
                  </a:cubicBezTo>
                  <a:cubicBezTo>
                    <a:pt x="26" y="84"/>
                    <a:pt x="32" y="80"/>
                    <a:pt x="38" y="75"/>
                  </a:cubicBezTo>
                  <a:cubicBezTo>
                    <a:pt x="44" y="70"/>
                    <a:pt x="51" y="64"/>
                    <a:pt x="58" y="60"/>
                  </a:cubicBezTo>
                  <a:cubicBezTo>
                    <a:pt x="55" y="61"/>
                    <a:pt x="52" y="64"/>
                    <a:pt x="50" y="67"/>
                  </a:cubicBezTo>
                  <a:cubicBezTo>
                    <a:pt x="46" y="70"/>
                    <a:pt x="42" y="73"/>
                    <a:pt x="38" y="76"/>
                  </a:cubicBezTo>
                  <a:cubicBezTo>
                    <a:pt x="35" y="79"/>
                    <a:pt x="32" y="83"/>
                    <a:pt x="29" y="85"/>
                  </a:cubicBezTo>
                  <a:cubicBezTo>
                    <a:pt x="26" y="87"/>
                    <a:pt x="24" y="88"/>
                    <a:pt x="23" y="90"/>
                  </a:cubicBezTo>
                  <a:cubicBezTo>
                    <a:pt x="21" y="89"/>
                    <a:pt x="19" y="89"/>
                    <a:pt x="17" y="87"/>
                  </a:cubicBezTo>
                  <a:close/>
                  <a:moveTo>
                    <a:pt x="17" y="87"/>
                  </a:moveTo>
                  <a:cubicBezTo>
                    <a:pt x="17" y="87"/>
                    <a:pt x="17" y="87"/>
                    <a:pt x="17" y="87"/>
                  </a:cubicBezTo>
                  <a:cubicBezTo>
                    <a:pt x="16" y="87"/>
                    <a:pt x="15" y="86"/>
                    <a:pt x="15" y="86"/>
                  </a:cubicBezTo>
                  <a:cubicBezTo>
                    <a:pt x="21" y="81"/>
                    <a:pt x="27" y="75"/>
                    <a:pt x="33" y="70"/>
                  </a:cubicBezTo>
                  <a:cubicBezTo>
                    <a:pt x="36" y="67"/>
                    <a:pt x="40" y="64"/>
                    <a:pt x="43" y="61"/>
                  </a:cubicBezTo>
                  <a:cubicBezTo>
                    <a:pt x="45" y="60"/>
                    <a:pt x="47" y="59"/>
                    <a:pt x="49" y="57"/>
                  </a:cubicBezTo>
                  <a:cubicBezTo>
                    <a:pt x="53" y="55"/>
                    <a:pt x="48" y="58"/>
                    <a:pt x="47" y="59"/>
                  </a:cubicBezTo>
                  <a:cubicBezTo>
                    <a:pt x="42" y="63"/>
                    <a:pt x="37" y="67"/>
                    <a:pt x="32" y="72"/>
                  </a:cubicBezTo>
                  <a:cubicBezTo>
                    <a:pt x="27" y="77"/>
                    <a:pt x="21" y="81"/>
                    <a:pt x="17" y="87"/>
                  </a:cubicBezTo>
                  <a:close/>
                  <a:moveTo>
                    <a:pt x="48" y="76"/>
                  </a:moveTo>
                  <a:cubicBezTo>
                    <a:pt x="54" y="71"/>
                    <a:pt x="60" y="67"/>
                    <a:pt x="65" y="61"/>
                  </a:cubicBezTo>
                  <a:cubicBezTo>
                    <a:pt x="65" y="61"/>
                    <a:pt x="66" y="61"/>
                    <a:pt x="66" y="61"/>
                  </a:cubicBezTo>
                  <a:cubicBezTo>
                    <a:pt x="62" y="64"/>
                    <a:pt x="59" y="68"/>
                    <a:pt x="55" y="71"/>
                  </a:cubicBezTo>
                  <a:cubicBezTo>
                    <a:pt x="49" y="75"/>
                    <a:pt x="44" y="80"/>
                    <a:pt x="38" y="85"/>
                  </a:cubicBezTo>
                  <a:cubicBezTo>
                    <a:pt x="42" y="82"/>
                    <a:pt x="45" y="78"/>
                    <a:pt x="48" y="76"/>
                  </a:cubicBezTo>
                  <a:close/>
                  <a:moveTo>
                    <a:pt x="46" y="73"/>
                  </a:moveTo>
                  <a:cubicBezTo>
                    <a:pt x="42" y="76"/>
                    <a:pt x="37" y="79"/>
                    <a:pt x="33" y="82"/>
                  </a:cubicBezTo>
                  <a:cubicBezTo>
                    <a:pt x="35" y="80"/>
                    <a:pt x="37" y="78"/>
                    <a:pt x="39" y="76"/>
                  </a:cubicBezTo>
                  <a:cubicBezTo>
                    <a:pt x="45" y="70"/>
                    <a:pt x="53" y="65"/>
                    <a:pt x="60" y="59"/>
                  </a:cubicBezTo>
                  <a:cubicBezTo>
                    <a:pt x="60" y="59"/>
                    <a:pt x="60" y="58"/>
                    <a:pt x="59" y="58"/>
                  </a:cubicBezTo>
                  <a:cubicBezTo>
                    <a:pt x="53" y="61"/>
                    <a:pt x="48" y="66"/>
                    <a:pt x="43" y="70"/>
                  </a:cubicBezTo>
                  <a:cubicBezTo>
                    <a:pt x="36" y="75"/>
                    <a:pt x="29" y="81"/>
                    <a:pt x="22" y="86"/>
                  </a:cubicBezTo>
                  <a:cubicBezTo>
                    <a:pt x="19" y="88"/>
                    <a:pt x="22" y="85"/>
                    <a:pt x="22" y="85"/>
                  </a:cubicBezTo>
                  <a:cubicBezTo>
                    <a:pt x="24" y="83"/>
                    <a:pt x="25" y="82"/>
                    <a:pt x="27" y="81"/>
                  </a:cubicBezTo>
                  <a:cubicBezTo>
                    <a:pt x="30" y="78"/>
                    <a:pt x="33" y="76"/>
                    <a:pt x="36" y="73"/>
                  </a:cubicBezTo>
                  <a:cubicBezTo>
                    <a:pt x="42" y="68"/>
                    <a:pt x="49" y="62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8" y="57"/>
                    <a:pt x="60" y="59"/>
                    <a:pt x="63" y="60"/>
                  </a:cubicBezTo>
                  <a:cubicBezTo>
                    <a:pt x="57" y="64"/>
                    <a:pt x="52" y="69"/>
                    <a:pt x="46" y="73"/>
                  </a:cubicBezTo>
                  <a:close/>
                  <a:moveTo>
                    <a:pt x="40" y="65"/>
                  </a:moveTo>
                  <a:cubicBezTo>
                    <a:pt x="41" y="64"/>
                    <a:pt x="43" y="63"/>
                    <a:pt x="44" y="62"/>
                  </a:cubicBezTo>
                  <a:cubicBezTo>
                    <a:pt x="47" y="60"/>
                    <a:pt x="50" y="58"/>
                    <a:pt x="52" y="56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3" y="55"/>
                    <a:pt x="53" y="55"/>
                  </a:cubicBezTo>
                  <a:cubicBezTo>
                    <a:pt x="54" y="55"/>
                    <a:pt x="54" y="55"/>
                    <a:pt x="55" y="56"/>
                  </a:cubicBezTo>
                  <a:cubicBezTo>
                    <a:pt x="50" y="59"/>
                    <a:pt x="45" y="62"/>
                    <a:pt x="40" y="65"/>
                  </a:cubicBezTo>
                  <a:close/>
                  <a:moveTo>
                    <a:pt x="18" y="82"/>
                  </a:moveTo>
                  <a:cubicBezTo>
                    <a:pt x="17" y="82"/>
                    <a:pt x="17" y="83"/>
                    <a:pt x="16" y="84"/>
                  </a:cubicBezTo>
                  <a:cubicBezTo>
                    <a:pt x="17" y="83"/>
                    <a:pt x="18" y="82"/>
                    <a:pt x="19" y="81"/>
                  </a:cubicBezTo>
                  <a:cubicBezTo>
                    <a:pt x="21" y="78"/>
                    <a:pt x="24" y="75"/>
                    <a:pt x="27" y="72"/>
                  </a:cubicBezTo>
                  <a:cubicBezTo>
                    <a:pt x="33" y="67"/>
                    <a:pt x="39" y="62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32" y="60"/>
                    <a:pt x="24" y="72"/>
                    <a:pt x="13" y="80"/>
                  </a:cubicBezTo>
                  <a:cubicBezTo>
                    <a:pt x="13" y="80"/>
                    <a:pt x="11" y="81"/>
                    <a:pt x="11" y="81"/>
                  </a:cubicBezTo>
                  <a:cubicBezTo>
                    <a:pt x="12" y="80"/>
                    <a:pt x="13" y="78"/>
                    <a:pt x="15" y="76"/>
                  </a:cubicBezTo>
                  <a:cubicBezTo>
                    <a:pt x="17" y="74"/>
                    <a:pt x="20" y="71"/>
                    <a:pt x="23" y="69"/>
                  </a:cubicBezTo>
                  <a:cubicBezTo>
                    <a:pt x="27" y="66"/>
                    <a:pt x="31" y="63"/>
                    <a:pt x="35" y="59"/>
                  </a:cubicBezTo>
                  <a:cubicBezTo>
                    <a:pt x="36" y="58"/>
                    <a:pt x="38" y="58"/>
                    <a:pt x="40" y="57"/>
                  </a:cubicBezTo>
                  <a:cubicBezTo>
                    <a:pt x="43" y="56"/>
                    <a:pt x="47" y="55"/>
                    <a:pt x="51" y="55"/>
                  </a:cubicBezTo>
                  <a:cubicBezTo>
                    <a:pt x="39" y="63"/>
                    <a:pt x="29" y="73"/>
                    <a:pt x="18" y="82"/>
                  </a:cubicBezTo>
                  <a:close/>
                  <a:moveTo>
                    <a:pt x="8" y="78"/>
                  </a:moveTo>
                  <a:cubicBezTo>
                    <a:pt x="13" y="76"/>
                    <a:pt x="17" y="72"/>
                    <a:pt x="21" y="69"/>
                  </a:cubicBezTo>
                  <a:cubicBezTo>
                    <a:pt x="23" y="67"/>
                    <a:pt x="26" y="65"/>
                    <a:pt x="28" y="63"/>
                  </a:cubicBezTo>
                  <a:cubicBezTo>
                    <a:pt x="29" y="61"/>
                    <a:pt x="31" y="60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4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27" y="67"/>
                    <a:pt x="16" y="72"/>
                    <a:pt x="10" y="81"/>
                  </a:cubicBezTo>
                  <a:cubicBezTo>
                    <a:pt x="10" y="80"/>
                    <a:pt x="9" y="79"/>
                    <a:pt x="8" y="78"/>
                  </a:cubicBezTo>
                  <a:close/>
                  <a:moveTo>
                    <a:pt x="7" y="76"/>
                  </a:moveTo>
                  <a:cubicBezTo>
                    <a:pt x="10" y="73"/>
                    <a:pt x="13" y="70"/>
                    <a:pt x="16" y="67"/>
                  </a:cubicBezTo>
                  <a:cubicBezTo>
                    <a:pt x="17" y="66"/>
                    <a:pt x="19" y="64"/>
                    <a:pt x="20" y="63"/>
                  </a:cubicBezTo>
                  <a:cubicBezTo>
                    <a:pt x="22" y="61"/>
                    <a:pt x="28" y="55"/>
                    <a:pt x="23" y="61"/>
                  </a:cubicBezTo>
                  <a:cubicBezTo>
                    <a:pt x="21" y="65"/>
                    <a:pt x="18" y="68"/>
                    <a:pt x="15" y="71"/>
                  </a:cubicBezTo>
                  <a:cubicBezTo>
                    <a:pt x="12" y="73"/>
                    <a:pt x="10" y="75"/>
                    <a:pt x="8" y="77"/>
                  </a:cubicBezTo>
                  <a:cubicBezTo>
                    <a:pt x="7" y="77"/>
                    <a:pt x="7" y="76"/>
                    <a:pt x="7" y="76"/>
                  </a:cubicBezTo>
                  <a:close/>
                  <a:moveTo>
                    <a:pt x="4" y="67"/>
                  </a:moveTo>
                  <a:cubicBezTo>
                    <a:pt x="9" y="64"/>
                    <a:pt x="12" y="59"/>
                    <a:pt x="17" y="57"/>
                  </a:cubicBezTo>
                  <a:cubicBezTo>
                    <a:pt x="17" y="57"/>
                    <a:pt x="15" y="60"/>
                    <a:pt x="14" y="61"/>
                  </a:cubicBezTo>
                  <a:cubicBezTo>
                    <a:pt x="13" y="62"/>
                    <a:pt x="12" y="63"/>
                    <a:pt x="10" y="64"/>
                  </a:cubicBezTo>
                  <a:cubicBezTo>
                    <a:pt x="8" y="66"/>
                    <a:pt x="7" y="69"/>
                    <a:pt x="5" y="71"/>
                  </a:cubicBezTo>
                  <a:cubicBezTo>
                    <a:pt x="5" y="71"/>
                    <a:pt x="6" y="72"/>
                    <a:pt x="6" y="72"/>
                  </a:cubicBezTo>
                  <a:cubicBezTo>
                    <a:pt x="9" y="70"/>
                    <a:pt x="11" y="67"/>
                    <a:pt x="14" y="65"/>
                  </a:cubicBezTo>
                  <a:cubicBezTo>
                    <a:pt x="15" y="63"/>
                    <a:pt x="17" y="62"/>
                    <a:pt x="18" y="60"/>
                  </a:cubicBezTo>
                  <a:cubicBezTo>
                    <a:pt x="19" y="60"/>
                    <a:pt x="23" y="55"/>
                    <a:pt x="21" y="59"/>
                  </a:cubicBezTo>
                  <a:cubicBezTo>
                    <a:pt x="17" y="64"/>
                    <a:pt x="11" y="69"/>
                    <a:pt x="6" y="74"/>
                  </a:cubicBezTo>
                  <a:cubicBezTo>
                    <a:pt x="6" y="72"/>
                    <a:pt x="5" y="70"/>
                    <a:pt x="4" y="67"/>
                  </a:cubicBezTo>
                  <a:close/>
                  <a:moveTo>
                    <a:pt x="8" y="60"/>
                  </a:moveTo>
                  <a:cubicBezTo>
                    <a:pt x="9" y="59"/>
                    <a:pt x="10" y="57"/>
                    <a:pt x="12" y="56"/>
                  </a:cubicBezTo>
                  <a:cubicBezTo>
                    <a:pt x="15" y="54"/>
                    <a:pt x="12" y="57"/>
                    <a:pt x="11" y="58"/>
                  </a:cubicBezTo>
                  <a:cubicBezTo>
                    <a:pt x="9" y="60"/>
                    <a:pt x="6" y="62"/>
                    <a:pt x="4" y="66"/>
                  </a:cubicBezTo>
                  <a:cubicBezTo>
                    <a:pt x="4" y="65"/>
                    <a:pt x="4" y="64"/>
                    <a:pt x="4" y="64"/>
                  </a:cubicBezTo>
                  <a:cubicBezTo>
                    <a:pt x="5" y="62"/>
                    <a:pt x="6" y="61"/>
                    <a:pt x="8" y="60"/>
                  </a:cubicBezTo>
                  <a:close/>
                  <a:moveTo>
                    <a:pt x="11" y="75"/>
                  </a:moveTo>
                  <a:cubicBezTo>
                    <a:pt x="11" y="76"/>
                    <a:pt x="10" y="77"/>
                    <a:pt x="9" y="77"/>
                  </a:cubicBezTo>
                  <a:cubicBezTo>
                    <a:pt x="10" y="77"/>
                    <a:pt x="11" y="75"/>
                    <a:pt x="11" y="75"/>
                  </a:cubicBezTo>
                  <a:cubicBezTo>
                    <a:pt x="13" y="73"/>
                    <a:pt x="15" y="72"/>
                    <a:pt x="16" y="70"/>
                  </a:cubicBezTo>
                  <a:cubicBezTo>
                    <a:pt x="20" y="67"/>
                    <a:pt x="24" y="62"/>
                    <a:pt x="27" y="58"/>
                  </a:cubicBezTo>
                  <a:cubicBezTo>
                    <a:pt x="27" y="58"/>
                    <a:pt x="27" y="58"/>
                    <a:pt x="27" y="57"/>
                  </a:cubicBezTo>
                  <a:cubicBezTo>
                    <a:pt x="28" y="58"/>
                    <a:pt x="30" y="58"/>
                    <a:pt x="31" y="59"/>
                  </a:cubicBezTo>
                  <a:cubicBezTo>
                    <a:pt x="31" y="59"/>
                    <a:pt x="31" y="59"/>
                    <a:pt x="32" y="59"/>
                  </a:cubicBezTo>
                  <a:cubicBezTo>
                    <a:pt x="25" y="64"/>
                    <a:pt x="19" y="71"/>
                    <a:pt x="11" y="75"/>
                  </a:cubicBezTo>
                  <a:close/>
                  <a:moveTo>
                    <a:pt x="26" y="57"/>
                  </a:moveTo>
                  <a:cubicBezTo>
                    <a:pt x="19" y="62"/>
                    <a:pt x="13" y="69"/>
                    <a:pt x="7" y="75"/>
                  </a:cubicBezTo>
                  <a:cubicBezTo>
                    <a:pt x="9" y="73"/>
                    <a:pt x="13" y="68"/>
                    <a:pt x="16" y="66"/>
                  </a:cubicBezTo>
                  <a:cubicBezTo>
                    <a:pt x="18" y="63"/>
                    <a:pt x="21" y="60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6"/>
                    <a:pt x="25" y="57"/>
                    <a:pt x="26" y="57"/>
                  </a:cubicBezTo>
                  <a:cubicBezTo>
                    <a:pt x="26" y="57"/>
                    <a:pt x="26" y="57"/>
                    <a:pt x="26" y="57"/>
                  </a:cubicBezTo>
                  <a:close/>
                  <a:moveTo>
                    <a:pt x="16" y="62"/>
                  </a:moveTo>
                  <a:cubicBezTo>
                    <a:pt x="14" y="63"/>
                    <a:pt x="13" y="65"/>
                    <a:pt x="11" y="66"/>
                  </a:cubicBezTo>
                  <a:cubicBezTo>
                    <a:pt x="10" y="68"/>
                    <a:pt x="8" y="69"/>
                    <a:pt x="7" y="70"/>
                  </a:cubicBezTo>
                  <a:cubicBezTo>
                    <a:pt x="9" y="67"/>
                    <a:pt x="11" y="64"/>
                    <a:pt x="14" y="62"/>
                  </a:cubicBezTo>
                  <a:cubicBezTo>
                    <a:pt x="16" y="60"/>
                    <a:pt x="18" y="59"/>
                    <a:pt x="19" y="56"/>
                  </a:cubicBezTo>
                  <a:cubicBezTo>
                    <a:pt x="19" y="55"/>
                    <a:pt x="18" y="55"/>
                    <a:pt x="18" y="55"/>
                  </a:cubicBezTo>
                  <a:cubicBezTo>
                    <a:pt x="13" y="58"/>
                    <a:pt x="10" y="62"/>
                    <a:pt x="6" y="65"/>
                  </a:cubicBezTo>
                  <a:cubicBezTo>
                    <a:pt x="4" y="67"/>
                    <a:pt x="5" y="66"/>
                    <a:pt x="6" y="64"/>
                  </a:cubicBezTo>
                  <a:cubicBezTo>
                    <a:pt x="7" y="63"/>
                    <a:pt x="8" y="62"/>
                    <a:pt x="9" y="61"/>
                  </a:cubicBezTo>
                  <a:cubicBezTo>
                    <a:pt x="11" y="59"/>
                    <a:pt x="13" y="57"/>
                    <a:pt x="14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7" y="55"/>
                    <a:pt x="20" y="55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0" y="58"/>
                    <a:pt x="18" y="60"/>
                    <a:pt x="16" y="62"/>
                  </a:cubicBezTo>
                  <a:close/>
                  <a:moveTo>
                    <a:pt x="5" y="61"/>
                  </a:moveTo>
                  <a:cubicBezTo>
                    <a:pt x="6" y="60"/>
                    <a:pt x="6" y="60"/>
                    <a:pt x="7" y="59"/>
                  </a:cubicBezTo>
                  <a:cubicBezTo>
                    <a:pt x="8" y="58"/>
                    <a:pt x="9" y="56"/>
                    <a:pt x="10" y="55"/>
                  </a:cubicBezTo>
                  <a:cubicBezTo>
                    <a:pt x="11" y="55"/>
                    <a:pt x="12" y="55"/>
                    <a:pt x="14" y="55"/>
                  </a:cubicBezTo>
                  <a:cubicBezTo>
                    <a:pt x="10" y="56"/>
                    <a:pt x="8" y="59"/>
                    <a:pt x="5" y="61"/>
                  </a:cubicBezTo>
                  <a:close/>
                  <a:moveTo>
                    <a:pt x="4" y="59"/>
                  </a:moveTo>
                  <a:cubicBezTo>
                    <a:pt x="5" y="58"/>
                    <a:pt x="6" y="57"/>
                    <a:pt x="7" y="56"/>
                  </a:cubicBezTo>
                  <a:cubicBezTo>
                    <a:pt x="8" y="56"/>
                    <a:pt x="8" y="55"/>
                    <a:pt x="9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6"/>
                    <a:pt x="8" y="56"/>
                    <a:pt x="8" y="57"/>
                  </a:cubicBezTo>
                  <a:cubicBezTo>
                    <a:pt x="6" y="59"/>
                    <a:pt x="5" y="61"/>
                    <a:pt x="4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3" y="60"/>
                    <a:pt x="3" y="58"/>
                    <a:pt x="3" y="57"/>
                  </a:cubicBezTo>
                  <a:cubicBezTo>
                    <a:pt x="5" y="56"/>
                    <a:pt x="6" y="56"/>
                    <a:pt x="7" y="55"/>
                  </a:cubicBezTo>
                  <a:cubicBezTo>
                    <a:pt x="6" y="56"/>
                    <a:pt x="5" y="58"/>
                    <a:pt x="4" y="59"/>
                  </a:cubicBezTo>
                  <a:cubicBezTo>
                    <a:pt x="3" y="59"/>
                    <a:pt x="4" y="60"/>
                    <a:pt x="4" y="59"/>
                  </a:cubicBezTo>
                  <a:close/>
                  <a:moveTo>
                    <a:pt x="11" y="82"/>
                  </a:moveTo>
                  <a:cubicBezTo>
                    <a:pt x="22" y="75"/>
                    <a:pt x="29" y="65"/>
                    <a:pt x="40" y="59"/>
                  </a:cubicBezTo>
                  <a:cubicBezTo>
                    <a:pt x="40" y="58"/>
                    <a:pt x="45" y="56"/>
                    <a:pt x="43" y="57"/>
                  </a:cubicBezTo>
                  <a:cubicBezTo>
                    <a:pt x="42" y="58"/>
                    <a:pt x="41" y="59"/>
                    <a:pt x="39" y="60"/>
                  </a:cubicBezTo>
                  <a:cubicBezTo>
                    <a:pt x="36" y="63"/>
                    <a:pt x="33" y="66"/>
                    <a:pt x="30" y="68"/>
                  </a:cubicBezTo>
                  <a:cubicBezTo>
                    <a:pt x="25" y="74"/>
                    <a:pt x="19" y="79"/>
                    <a:pt x="14" y="85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3" y="84"/>
                    <a:pt x="12" y="83"/>
                    <a:pt x="11" y="82"/>
                  </a:cubicBezTo>
                  <a:close/>
                  <a:moveTo>
                    <a:pt x="29" y="92"/>
                  </a:moveTo>
                  <a:cubicBezTo>
                    <a:pt x="30" y="92"/>
                    <a:pt x="30" y="92"/>
                    <a:pt x="31" y="91"/>
                  </a:cubicBezTo>
                  <a:cubicBezTo>
                    <a:pt x="31" y="92"/>
                    <a:pt x="31" y="91"/>
                    <a:pt x="32" y="91"/>
                  </a:cubicBezTo>
                  <a:cubicBezTo>
                    <a:pt x="33" y="90"/>
                    <a:pt x="34" y="89"/>
                    <a:pt x="35" y="89"/>
                  </a:cubicBezTo>
                  <a:cubicBezTo>
                    <a:pt x="41" y="84"/>
                    <a:pt x="47" y="79"/>
                    <a:pt x="53" y="74"/>
                  </a:cubicBezTo>
                  <a:cubicBezTo>
                    <a:pt x="56" y="71"/>
                    <a:pt x="59" y="69"/>
                    <a:pt x="62" y="66"/>
                  </a:cubicBezTo>
                  <a:cubicBezTo>
                    <a:pt x="63" y="65"/>
                    <a:pt x="65" y="63"/>
                    <a:pt x="66" y="62"/>
                  </a:cubicBezTo>
                  <a:cubicBezTo>
                    <a:pt x="67" y="62"/>
                    <a:pt x="68" y="61"/>
                    <a:pt x="69" y="60"/>
                  </a:cubicBezTo>
                  <a:cubicBezTo>
                    <a:pt x="69" y="60"/>
                    <a:pt x="70" y="60"/>
                    <a:pt x="70" y="60"/>
                  </a:cubicBezTo>
                  <a:cubicBezTo>
                    <a:pt x="60" y="72"/>
                    <a:pt x="45" y="81"/>
                    <a:pt x="35" y="92"/>
                  </a:cubicBezTo>
                  <a:cubicBezTo>
                    <a:pt x="34" y="93"/>
                    <a:pt x="35" y="93"/>
                    <a:pt x="35" y="93"/>
                  </a:cubicBezTo>
                  <a:cubicBezTo>
                    <a:pt x="47" y="84"/>
                    <a:pt x="59" y="75"/>
                    <a:pt x="71" y="64"/>
                  </a:cubicBezTo>
                  <a:cubicBezTo>
                    <a:pt x="70" y="65"/>
                    <a:pt x="69" y="66"/>
                    <a:pt x="68" y="67"/>
                  </a:cubicBezTo>
                  <a:cubicBezTo>
                    <a:pt x="64" y="70"/>
                    <a:pt x="61" y="73"/>
                    <a:pt x="58" y="76"/>
                  </a:cubicBezTo>
                  <a:cubicBezTo>
                    <a:pt x="52" y="82"/>
                    <a:pt x="46" y="87"/>
                    <a:pt x="40" y="93"/>
                  </a:cubicBezTo>
                  <a:cubicBezTo>
                    <a:pt x="40" y="93"/>
                    <a:pt x="40" y="94"/>
                    <a:pt x="40" y="93"/>
                  </a:cubicBezTo>
                  <a:cubicBezTo>
                    <a:pt x="52" y="85"/>
                    <a:pt x="62" y="76"/>
                    <a:pt x="73" y="66"/>
                  </a:cubicBezTo>
                  <a:cubicBezTo>
                    <a:pt x="73" y="66"/>
                    <a:pt x="73" y="66"/>
                    <a:pt x="73" y="67"/>
                  </a:cubicBezTo>
                  <a:cubicBezTo>
                    <a:pt x="70" y="70"/>
                    <a:pt x="67" y="73"/>
                    <a:pt x="64" y="75"/>
                  </a:cubicBezTo>
                  <a:cubicBezTo>
                    <a:pt x="58" y="81"/>
                    <a:pt x="53" y="86"/>
                    <a:pt x="47" y="92"/>
                  </a:cubicBezTo>
                  <a:cubicBezTo>
                    <a:pt x="47" y="92"/>
                    <a:pt x="47" y="93"/>
                    <a:pt x="48" y="92"/>
                  </a:cubicBezTo>
                  <a:cubicBezTo>
                    <a:pt x="57" y="86"/>
                    <a:pt x="65" y="77"/>
                    <a:pt x="74" y="69"/>
                  </a:cubicBezTo>
                  <a:cubicBezTo>
                    <a:pt x="75" y="69"/>
                    <a:pt x="76" y="68"/>
                    <a:pt x="77" y="67"/>
                  </a:cubicBezTo>
                  <a:cubicBezTo>
                    <a:pt x="76" y="68"/>
                    <a:pt x="75" y="70"/>
                    <a:pt x="74" y="71"/>
                  </a:cubicBezTo>
                  <a:cubicBezTo>
                    <a:pt x="72" y="73"/>
                    <a:pt x="70" y="74"/>
                    <a:pt x="68" y="76"/>
                  </a:cubicBezTo>
                  <a:cubicBezTo>
                    <a:pt x="63" y="80"/>
                    <a:pt x="59" y="85"/>
                    <a:pt x="54" y="89"/>
                  </a:cubicBezTo>
                  <a:cubicBezTo>
                    <a:pt x="54" y="90"/>
                    <a:pt x="54" y="90"/>
                    <a:pt x="55" y="90"/>
                  </a:cubicBezTo>
                  <a:cubicBezTo>
                    <a:pt x="62" y="87"/>
                    <a:pt x="67" y="81"/>
                    <a:pt x="73" y="76"/>
                  </a:cubicBezTo>
                  <a:cubicBezTo>
                    <a:pt x="73" y="76"/>
                    <a:pt x="75" y="74"/>
                    <a:pt x="76" y="73"/>
                  </a:cubicBezTo>
                  <a:cubicBezTo>
                    <a:pt x="76" y="73"/>
                    <a:pt x="76" y="74"/>
                    <a:pt x="76" y="74"/>
                  </a:cubicBezTo>
                  <a:cubicBezTo>
                    <a:pt x="74" y="76"/>
                    <a:pt x="72" y="77"/>
                    <a:pt x="71" y="78"/>
                  </a:cubicBezTo>
                  <a:cubicBezTo>
                    <a:pt x="67" y="81"/>
                    <a:pt x="65" y="85"/>
                    <a:pt x="61" y="88"/>
                  </a:cubicBezTo>
                  <a:cubicBezTo>
                    <a:pt x="61" y="88"/>
                    <a:pt x="61" y="89"/>
                    <a:pt x="61" y="89"/>
                  </a:cubicBezTo>
                  <a:cubicBezTo>
                    <a:pt x="56" y="91"/>
                    <a:pt x="49" y="93"/>
                    <a:pt x="43" y="93"/>
                  </a:cubicBezTo>
                  <a:cubicBezTo>
                    <a:pt x="38" y="94"/>
                    <a:pt x="34" y="93"/>
                    <a:pt x="29" y="92"/>
                  </a:cubicBezTo>
                  <a:close/>
                  <a:moveTo>
                    <a:pt x="64" y="87"/>
                  </a:moveTo>
                  <a:cubicBezTo>
                    <a:pt x="66" y="85"/>
                    <a:pt x="68" y="82"/>
                    <a:pt x="70" y="80"/>
                  </a:cubicBezTo>
                  <a:cubicBezTo>
                    <a:pt x="72" y="78"/>
                    <a:pt x="73" y="77"/>
                    <a:pt x="75" y="76"/>
                  </a:cubicBezTo>
                  <a:cubicBezTo>
                    <a:pt x="72" y="80"/>
                    <a:pt x="68" y="84"/>
                    <a:pt x="64" y="87"/>
                  </a:cubicBezTo>
                  <a:close/>
                  <a:moveTo>
                    <a:pt x="76" y="72"/>
                  </a:moveTo>
                  <a:cubicBezTo>
                    <a:pt x="73" y="75"/>
                    <a:pt x="70" y="77"/>
                    <a:pt x="67" y="80"/>
                  </a:cubicBezTo>
                  <a:cubicBezTo>
                    <a:pt x="65" y="82"/>
                    <a:pt x="63" y="84"/>
                    <a:pt x="61" y="86"/>
                  </a:cubicBezTo>
                  <a:cubicBezTo>
                    <a:pt x="60" y="87"/>
                    <a:pt x="54" y="91"/>
                    <a:pt x="57" y="87"/>
                  </a:cubicBezTo>
                  <a:cubicBezTo>
                    <a:pt x="61" y="83"/>
                    <a:pt x="65" y="79"/>
                    <a:pt x="70" y="75"/>
                  </a:cubicBezTo>
                  <a:cubicBezTo>
                    <a:pt x="73" y="73"/>
                    <a:pt x="77" y="70"/>
                    <a:pt x="78" y="66"/>
                  </a:cubicBezTo>
                  <a:cubicBezTo>
                    <a:pt x="78" y="66"/>
                    <a:pt x="78" y="65"/>
                    <a:pt x="78" y="66"/>
                  </a:cubicBezTo>
                  <a:cubicBezTo>
                    <a:pt x="73" y="70"/>
                    <a:pt x="68" y="73"/>
                    <a:pt x="64" y="77"/>
                  </a:cubicBezTo>
                  <a:cubicBezTo>
                    <a:pt x="61" y="80"/>
                    <a:pt x="59" y="82"/>
                    <a:pt x="56" y="85"/>
                  </a:cubicBezTo>
                  <a:cubicBezTo>
                    <a:pt x="54" y="87"/>
                    <a:pt x="50" y="90"/>
                    <a:pt x="49" y="91"/>
                  </a:cubicBezTo>
                  <a:cubicBezTo>
                    <a:pt x="58" y="82"/>
                    <a:pt x="68" y="73"/>
                    <a:pt x="77" y="64"/>
                  </a:cubicBezTo>
                  <a:cubicBezTo>
                    <a:pt x="77" y="64"/>
                    <a:pt x="77" y="63"/>
                    <a:pt x="77" y="63"/>
                  </a:cubicBezTo>
                  <a:cubicBezTo>
                    <a:pt x="78" y="63"/>
                    <a:pt x="78" y="62"/>
                    <a:pt x="79" y="62"/>
                  </a:cubicBezTo>
                  <a:cubicBezTo>
                    <a:pt x="79" y="61"/>
                    <a:pt x="78" y="61"/>
                    <a:pt x="78" y="61"/>
                  </a:cubicBezTo>
                  <a:cubicBezTo>
                    <a:pt x="72" y="67"/>
                    <a:pt x="65" y="72"/>
                    <a:pt x="59" y="78"/>
                  </a:cubicBezTo>
                  <a:cubicBezTo>
                    <a:pt x="56" y="80"/>
                    <a:pt x="53" y="83"/>
                    <a:pt x="50" y="85"/>
                  </a:cubicBezTo>
                  <a:cubicBezTo>
                    <a:pt x="48" y="87"/>
                    <a:pt x="46" y="88"/>
                    <a:pt x="44" y="90"/>
                  </a:cubicBezTo>
                  <a:cubicBezTo>
                    <a:pt x="50" y="85"/>
                    <a:pt x="55" y="80"/>
                    <a:pt x="60" y="76"/>
                  </a:cubicBezTo>
                  <a:cubicBezTo>
                    <a:pt x="65" y="70"/>
                    <a:pt x="71" y="65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69" y="65"/>
                    <a:pt x="63" y="70"/>
                    <a:pt x="56" y="76"/>
                  </a:cubicBezTo>
                  <a:cubicBezTo>
                    <a:pt x="53" y="79"/>
                    <a:pt x="49" y="82"/>
                    <a:pt x="45" y="85"/>
                  </a:cubicBezTo>
                  <a:cubicBezTo>
                    <a:pt x="43" y="86"/>
                    <a:pt x="41" y="88"/>
                    <a:pt x="39" y="89"/>
                  </a:cubicBezTo>
                  <a:cubicBezTo>
                    <a:pt x="38" y="89"/>
                    <a:pt x="37" y="91"/>
                    <a:pt x="37" y="91"/>
                  </a:cubicBezTo>
                  <a:cubicBezTo>
                    <a:pt x="37" y="91"/>
                    <a:pt x="37" y="91"/>
                    <a:pt x="37" y="90"/>
                  </a:cubicBezTo>
                  <a:cubicBezTo>
                    <a:pt x="43" y="85"/>
                    <a:pt x="50" y="80"/>
                    <a:pt x="56" y="74"/>
                  </a:cubicBezTo>
                  <a:cubicBezTo>
                    <a:pt x="61" y="69"/>
                    <a:pt x="67" y="65"/>
                    <a:pt x="72" y="59"/>
                  </a:cubicBezTo>
                  <a:cubicBezTo>
                    <a:pt x="74" y="58"/>
                    <a:pt x="76" y="57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9"/>
                    <a:pt x="79" y="60"/>
                    <a:pt x="79" y="61"/>
                  </a:cubicBezTo>
                  <a:cubicBezTo>
                    <a:pt x="79" y="65"/>
                    <a:pt x="78" y="69"/>
                    <a:pt x="76" y="72"/>
                  </a:cubicBezTo>
                  <a:close/>
                  <a:moveTo>
                    <a:pt x="34" y="27"/>
                  </a:moveTo>
                  <a:cubicBezTo>
                    <a:pt x="34" y="27"/>
                    <a:pt x="34" y="27"/>
                    <a:pt x="35" y="27"/>
                  </a:cubicBezTo>
                  <a:cubicBezTo>
                    <a:pt x="35" y="27"/>
                    <a:pt x="36" y="26"/>
                    <a:pt x="36" y="25"/>
                  </a:cubicBezTo>
                  <a:cubicBezTo>
                    <a:pt x="38" y="18"/>
                    <a:pt x="36" y="10"/>
                    <a:pt x="36" y="3"/>
                  </a:cubicBezTo>
                  <a:cubicBezTo>
                    <a:pt x="40" y="4"/>
                    <a:pt x="44" y="3"/>
                    <a:pt x="48" y="3"/>
                  </a:cubicBezTo>
                  <a:cubicBezTo>
                    <a:pt x="50" y="10"/>
                    <a:pt x="49" y="18"/>
                    <a:pt x="49" y="25"/>
                  </a:cubicBezTo>
                  <a:cubicBezTo>
                    <a:pt x="49" y="25"/>
                    <a:pt x="49" y="26"/>
                    <a:pt x="49" y="26"/>
                  </a:cubicBezTo>
                  <a:cubicBezTo>
                    <a:pt x="49" y="26"/>
                    <a:pt x="50" y="27"/>
                    <a:pt x="50" y="27"/>
                  </a:cubicBezTo>
                  <a:cubicBezTo>
                    <a:pt x="67" y="26"/>
                    <a:pt x="78" y="40"/>
                    <a:pt x="79" y="55"/>
                  </a:cubicBezTo>
                  <a:cubicBezTo>
                    <a:pt x="77" y="55"/>
                    <a:pt x="75" y="55"/>
                    <a:pt x="73" y="56"/>
                  </a:cubicBezTo>
                  <a:cubicBezTo>
                    <a:pt x="68" y="58"/>
                    <a:pt x="65" y="58"/>
                    <a:pt x="60" y="55"/>
                  </a:cubicBezTo>
                  <a:cubicBezTo>
                    <a:pt x="54" y="51"/>
                    <a:pt x="46" y="52"/>
                    <a:pt x="39" y="54"/>
                  </a:cubicBezTo>
                  <a:cubicBezTo>
                    <a:pt x="34" y="56"/>
                    <a:pt x="30" y="56"/>
                    <a:pt x="25" y="54"/>
                  </a:cubicBezTo>
                  <a:cubicBezTo>
                    <a:pt x="23" y="53"/>
                    <a:pt x="20" y="52"/>
                    <a:pt x="17" y="52"/>
                  </a:cubicBezTo>
                  <a:cubicBezTo>
                    <a:pt x="12" y="51"/>
                    <a:pt x="8" y="52"/>
                    <a:pt x="4" y="54"/>
                  </a:cubicBezTo>
                  <a:cubicBezTo>
                    <a:pt x="7" y="39"/>
                    <a:pt x="19" y="25"/>
                    <a:pt x="34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52"/>
            <p:cNvSpPr>
              <a:spLocks noEditPoints="1"/>
            </p:cNvSpPr>
            <p:nvPr/>
          </p:nvSpPr>
          <p:spPr bwMode="auto">
            <a:xfrm>
              <a:off x="2652900" y="595608"/>
              <a:ext cx="211980" cy="322167"/>
            </a:xfrm>
            <a:custGeom>
              <a:avLst/>
              <a:gdLst>
                <a:gd name="T0" fmla="*/ 40 w 71"/>
                <a:gd name="T1" fmla="*/ 85 h 107"/>
                <a:gd name="T2" fmla="*/ 68 w 71"/>
                <a:gd name="T3" fmla="*/ 21 h 107"/>
                <a:gd name="T4" fmla="*/ 51 w 71"/>
                <a:gd name="T5" fmla="*/ 1 h 107"/>
                <a:gd name="T6" fmla="*/ 38 w 71"/>
                <a:gd name="T7" fmla="*/ 19 h 107"/>
                <a:gd name="T8" fmla="*/ 7 w 71"/>
                <a:gd name="T9" fmla="*/ 83 h 107"/>
                <a:gd name="T10" fmla="*/ 21 w 71"/>
                <a:gd name="T11" fmla="*/ 81 h 107"/>
                <a:gd name="T12" fmla="*/ 8 w 71"/>
                <a:gd name="T13" fmla="*/ 97 h 107"/>
                <a:gd name="T14" fmla="*/ 9 w 71"/>
                <a:gd name="T15" fmla="*/ 96 h 107"/>
                <a:gd name="T16" fmla="*/ 10 w 71"/>
                <a:gd name="T17" fmla="*/ 99 h 107"/>
                <a:gd name="T18" fmla="*/ 26 w 71"/>
                <a:gd name="T19" fmla="*/ 84 h 107"/>
                <a:gd name="T20" fmla="*/ 30 w 71"/>
                <a:gd name="T21" fmla="*/ 84 h 107"/>
                <a:gd name="T22" fmla="*/ 16 w 71"/>
                <a:gd name="T23" fmla="*/ 102 h 107"/>
                <a:gd name="T24" fmla="*/ 19 w 71"/>
                <a:gd name="T25" fmla="*/ 102 h 107"/>
                <a:gd name="T26" fmla="*/ 6 w 71"/>
                <a:gd name="T27" fmla="*/ 90 h 107"/>
                <a:gd name="T28" fmla="*/ 17 w 71"/>
                <a:gd name="T29" fmla="*/ 81 h 107"/>
                <a:gd name="T30" fmla="*/ 16 w 71"/>
                <a:gd name="T31" fmla="*/ 83 h 107"/>
                <a:gd name="T32" fmla="*/ 28 w 71"/>
                <a:gd name="T33" fmla="*/ 80 h 107"/>
                <a:gd name="T34" fmla="*/ 25 w 71"/>
                <a:gd name="T35" fmla="*/ 81 h 107"/>
                <a:gd name="T36" fmla="*/ 15 w 71"/>
                <a:gd name="T37" fmla="*/ 99 h 107"/>
                <a:gd name="T38" fmla="*/ 33 w 71"/>
                <a:gd name="T39" fmla="*/ 81 h 107"/>
                <a:gd name="T40" fmla="*/ 27 w 71"/>
                <a:gd name="T41" fmla="*/ 92 h 107"/>
                <a:gd name="T42" fmla="*/ 33 w 71"/>
                <a:gd name="T43" fmla="*/ 82 h 107"/>
                <a:gd name="T44" fmla="*/ 28 w 71"/>
                <a:gd name="T45" fmla="*/ 101 h 107"/>
                <a:gd name="T46" fmla="*/ 31 w 71"/>
                <a:gd name="T47" fmla="*/ 93 h 107"/>
                <a:gd name="T48" fmla="*/ 30 w 71"/>
                <a:gd name="T49" fmla="*/ 93 h 107"/>
                <a:gd name="T50" fmla="*/ 35 w 71"/>
                <a:gd name="T51" fmla="*/ 83 h 107"/>
                <a:gd name="T52" fmla="*/ 27 w 71"/>
                <a:gd name="T53" fmla="*/ 103 h 107"/>
                <a:gd name="T54" fmla="*/ 31 w 71"/>
                <a:gd name="T55" fmla="*/ 102 h 107"/>
                <a:gd name="T56" fmla="*/ 38 w 71"/>
                <a:gd name="T57" fmla="*/ 97 h 107"/>
                <a:gd name="T58" fmla="*/ 37 w 71"/>
                <a:gd name="T59" fmla="*/ 93 h 107"/>
                <a:gd name="T60" fmla="*/ 35 w 71"/>
                <a:gd name="T61" fmla="*/ 92 h 107"/>
                <a:gd name="T62" fmla="*/ 38 w 71"/>
                <a:gd name="T63" fmla="*/ 86 h 107"/>
                <a:gd name="T64" fmla="*/ 44 w 71"/>
                <a:gd name="T65" fmla="*/ 4 h 107"/>
                <a:gd name="T66" fmla="*/ 41 w 71"/>
                <a:gd name="T67" fmla="*/ 7 h 107"/>
                <a:gd name="T68" fmla="*/ 47 w 71"/>
                <a:gd name="T69" fmla="*/ 8 h 107"/>
                <a:gd name="T70" fmla="*/ 41 w 71"/>
                <a:gd name="T71" fmla="*/ 10 h 107"/>
                <a:gd name="T72" fmla="*/ 41 w 71"/>
                <a:gd name="T73" fmla="*/ 10 h 107"/>
                <a:gd name="T74" fmla="*/ 50 w 71"/>
                <a:gd name="T75" fmla="*/ 12 h 107"/>
                <a:gd name="T76" fmla="*/ 47 w 71"/>
                <a:gd name="T77" fmla="*/ 19 h 107"/>
                <a:gd name="T78" fmla="*/ 47 w 71"/>
                <a:gd name="T79" fmla="*/ 19 h 107"/>
                <a:gd name="T80" fmla="*/ 48 w 71"/>
                <a:gd name="T81" fmla="*/ 19 h 107"/>
                <a:gd name="T82" fmla="*/ 57 w 71"/>
                <a:gd name="T83" fmla="*/ 19 h 107"/>
                <a:gd name="T84" fmla="*/ 65 w 71"/>
                <a:gd name="T85" fmla="*/ 20 h 107"/>
                <a:gd name="T86" fmla="*/ 61 w 71"/>
                <a:gd name="T87" fmla="*/ 19 h 107"/>
                <a:gd name="T88" fmla="*/ 58 w 71"/>
                <a:gd name="T89" fmla="*/ 18 h 107"/>
                <a:gd name="T90" fmla="*/ 64 w 71"/>
                <a:gd name="T91" fmla="*/ 20 h 107"/>
                <a:gd name="T92" fmla="*/ 62 w 71"/>
                <a:gd name="T93" fmla="*/ 17 h 107"/>
                <a:gd name="T94" fmla="*/ 68 w 71"/>
                <a:gd name="T95" fmla="*/ 5 h 107"/>
                <a:gd name="T96" fmla="*/ 51 w 71"/>
                <a:gd name="T97" fmla="*/ 16 h 107"/>
                <a:gd name="T98" fmla="*/ 49 w 71"/>
                <a:gd name="T99" fmla="*/ 14 h 107"/>
                <a:gd name="T100" fmla="*/ 44 w 71"/>
                <a:gd name="T101" fmla="*/ 15 h 107"/>
                <a:gd name="T102" fmla="*/ 42 w 71"/>
                <a:gd name="T103" fmla="*/ 12 h 107"/>
                <a:gd name="T104" fmla="*/ 47 w 71"/>
                <a:gd name="T105" fmla="*/ 5 h 107"/>
                <a:gd name="T106" fmla="*/ 41 w 71"/>
                <a:gd name="T107" fmla="*/ 9 h 107"/>
                <a:gd name="T108" fmla="*/ 24 w 71"/>
                <a:gd name="T109" fmla="*/ 80 h 107"/>
                <a:gd name="T110" fmla="*/ 24 w 71"/>
                <a:gd name="T111" fmla="*/ 80 h 107"/>
                <a:gd name="T112" fmla="*/ 11 w 71"/>
                <a:gd name="T113" fmla="*/ 8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" h="107">
                  <a:moveTo>
                    <a:pt x="8" y="102"/>
                  </a:moveTo>
                  <a:cubicBezTo>
                    <a:pt x="15" y="106"/>
                    <a:pt x="25" y="107"/>
                    <a:pt x="33" y="104"/>
                  </a:cubicBezTo>
                  <a:cubicBezTo>
                    <a:pt x="42" y="101"/>
                    <a:pt x="44" y="93"/>
                    <a:pt x="40" y="86"/>
                  </a:cubicBezTo>
                  <a:cubicBezTo>
                    <a:pt x="40" y="86"/>
                    <a:pt x="40" y="86"/>
                    <a:pt x="40" y="85"/>
                  </a:cubicBezTo>
                  <a:cubicBezTo>
                    <a:pt x="43" y="64"/>
                    <a:pt x="41" y="43"/>
                    <a:pt x="41" y="22"/>
                  </a:cubicBezTo>
                  <a:cubicBezTo>
                    <a:pt x="49" y="23"/>
                    <a:pt x="58" y="21"/>
                    <a:pt x="66" y="23"/>
                  </a:cubicBezTo>
                  <a:cubicBezTo>
                    <a:pt x="67" y="23"/>
                    <a:pt x="68" y="22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9" y="15"/>
                    <a:pt x="71" y="9"/>
                    <a:pt x="71" y="3"/>
                  </a:cubicBezTo>
                  <a:cubicBezTo>
                    <a:pt x="71" y="2"/>
                    <a:pt x="70" y="2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3" y="2"/>
                    <a:pt x="57" y="1"/>
                    <a:pt x="51" y="1"/>
                  </a:cubicBezTo>
                  <a:cubicBezTo>
                    <a:pt x="47" y="1"/>
                    <a:pt x="42" y="0"/>
                    <a:pt x="38" y="2"/>
                  </a:cubicBezTo>
                  <a:cubicBezTo>
                    <a:pt x="38" y="3"/>
                    <a:pt x="38" y="3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9"/>
                    <a:pt x="38" y="14"/>
                    <a:pt x="38" y="19"/>
                  </a:cubicBezTo>
                  <a:cubicBezTo>
                    <a:pt x="38" y="20"/>
                    <a:pt x="38" y="21"/>
                    <a:pt x="38" y="21"/>
                  </a:cubicBezTo>
                  <a:cubicBezTo>
                    <a:pt x="38" y="41"/>
                    <a:pt x="39" y="61"/>
                    <a:pt x="38" y="81"/>
                  </a:cubicBezTo>
                  <a:cubicBezTo>
                    <a:pt x="38" y="80"/>
                    <a:pt x="38" y="80"/>
                    <a:pt x="37" y="80"/>
                  </a:cubicBezTo>
                  <a:cubicBezTo>
                    <a:pt x="27" y="76"/>
                    <a:pt x="14" y="76"/>
                    <a:pt x="7" y="83"/>
                  </a:cubicBezTo>
                  <a:cubicBezTo>
                    <a:pt x="0" y="89"/>
                    <a:pt x="1" y="98"/>
                    <a:pt x="8" y="102"/>
                  </a:cubicBezTo>
                  <a:close/>
                  <a:moveTo>
                    <a:pt x="6" y="95"/>
                  </a:moveTo>
                  <a:cubicBezTo>
                    <a:pt x="11" y="91"/>
                    <a:pt x="15" y="85"/>
                    <a:pt x="20" y="81"/>
                  </a:cubicBezTo>
                  <a:cubicBezTo>
                    <a:pt x="20" y="81"/>
                    <a:pt x="20" y="81"/>
                    <a:pt x="21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19" y="83"/>
                    <a:pt x="18" y="84"/>
                    <a:pt x="17" y="85"/>
                  </a:cubicBezTo>
                  <a:cubicBezTo>
                    <a:pt x="15" y="88"/>
                    <a:pt x="13" y="90"/>
                    <a:pt x="11" y="93"/>
                  </a:cubicBezTo>
                  <a:cubicBezTo>
                    <a:pt x="10" y="94"/>
                    <a:pt x="9" y="96"/>
                    <a:pt x="8" y="97"/>
                  </a:cubicBezTo>
                  <a:cubicBezTo>
                    <a:pt x="7" y="97"/>
                    <a:pt x="8" y="98"/>
                    <a:pt x="8" y="98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7"/>
                    <a:pt x="9" y="97"/>
                    <a:pt x="9" y="96"/>
                  </a:cubicBezTo>
                  <a:cubicBezTo>
                    <a:pt x="10" y="95"/>
                    <a:pt x="11" y="94"/>
                    <a:pt x="12" y="93"/>
                  </a:cubicBezTo>
                  <a:cubicBezTo>
                    <a:pt x="13" y="92"/>
                    <a:pt x="14" y="91"/>
                    <a:pt x="15" y="90"/>
                  </a:cubicBezTo>
                  <a:cubicBezTo>
                    <a:pt x="17" y="87"/>
                    <a:pt x="21" y="84"/>
                    <a:pt x="23" y="81"/>
                  </a:cubicBezTo>
                  <a:cubicBezTo>
                    <a:pt x="19" y="87"/>
                    <a:pt x="13" y="92"/>
                    <a:pt x="10" y="99"/>
                  </a:cubicBezTo>
                  <a:cubicBezTo>
                    <a:pt x="9" y="99"/>
                    <a:pt x="10" y="99"/>
                    <a:pt x="10" y="99"/>
                  </a:cubicBezTo>
                  <a:cubicBezTo>
                    <a:pt x="16" y="94"/>
                    <a:pt x="21" y="88"/>
                    <a:pt x="26" y="83"/>
                  </a:cubicBezTo>
                  <a:cubicBezTo>
                    <a:pt x="26" y="83"/>
                    <a:pt x="27" y="83"/>
                    <a:pt x="27" y="82"/>
                  </a:cubicBezTo>
                  <a:cubicBezTo>
                    <a:pt x="26" y="83"/>
                    <a:pt x="26" y="83"/>
                    <a:pt x="26" y="84"/>
                  </a:cubicBezTo>
                  <a:cubicBezTo>
                    <a:pt x="24" y="86"/>
                    <a:pt x="22" y="88"/>
                    <a:pt x="21" y="90"/>
                  </a:cubicBezTo>
                  <a:cubicBezTo>
                    <a:pt x="18" y="93"/>
                    <a:pt x="16" y="97"/>
                    <a:pt x="13" y="100"/>
                  </a:cubicBezTo>
                  <a:cubicBezTo>
                    <a:pt x="13" y="100"/>
                    <a:pt x="13" y="101"/>
                    <a:pt x="13" y="101"/>
                  </a:cubicBezTo>
                  <a:cubicBezTo>
                    <a:pt x="20" y="97"/>
                    <a:pt x="25" y="90"/>
                    <a:pt x="30" y="84"/>
                  </a:cubicBezTo>
                  <a:cubicBezTo>
                    <a:pt x="31" y="83"/>
                    <a:pt x="33" y="81"/>
                    <a:pt x="31" y="84"/>
                  </a:cubicBezTo>
                  <a:cubicBezTo>
                    <a:pt x="30" y="86"/>
                    <a:pt x="28" y="89"/>
                    <a:pt x="26" y="91"/>
                  </a:cubicBezTo>
                  <a:cubicBezTo>
                    <a:pt x="23" y="95"/>
                    <a:pt x="19" y="98"/>
                    <a:pt x="16" y="101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23" y="98"/>
                    <a:pt x="28" y="91"/>
                    <a:pt x="33" y="85"/>
                  </a:cubicBezTo>
                  <a:cubicBezTo>
                    <a:pt x="36" y="82"/>
                    <a:pt x="33" y="86"/>
                    <a:pt x="33" y="87"/>
                  </a:cubicBezTo>
                  <a:cubicBezTo>
                    <a:pt x="31" y="89"/>
                    <a:pt x="29" y="91"/>
                    <a:pt x="27" y="93"/>
                  </a:cubicBezTo>
                  <a:cubicBezTo>
                    <a:pt x="24" y="96"/>
                    <a:pt x="22" y="99"/>
                    <a:pt x="19" y="102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16" y="102"/>
                    <a:pt x="13" y="101"/>
                    <a:pt x="10" y="100"/>
                  </a:cubicBezTo>
                  <a:cubicBezTo>
                    <a:pt x="7" y="98"/>
                    <a:pt x="6" y="97"/>
                    <a:pt x="6" y="95"/>
                  </a:cubicBezTo>
                  <a:close/>
                  <a:moveTo>
                    <a:pt x="6" y="90"/>
                  </a:moveTo>
                  <a:cubicBezTo>
                    <a:pt x="7" y="89"/>
                    <a:pt x="8" y="88"/>
                    <a:pt x="10" y="86"/>
                  </a:cubicBezTo>
                  <a:cubicBezTo>
                    <a:pt x="11" y="85"/>
                    <a:pt x="13" y="83"/>
                    <a:pt x="15" y="82"/>
                  </a:cubicBezTo>
                  <a:cubicBezTo>
                    <a:pt x="15" y="82"/>
                    <a:pt x="16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4" y="85"/>
                    <a:pt x="10" y="90"/>
                    <a:pt x="5" y="94"/>
                  </a:cubicBezTo>
                  <a:cubicBezTo>
                    <a:pt x="5" y="93"/>
                    <a:pt x="5" y="92"/>
                    <a:pt x="6" y="90"/>
                  </a:cubicBezTo>
                  <a:close/>
                  <a:moveTo>
                    <a:pt x="20" y="80"/>
                  </a:moveTo>
                  <a:cubicBezTo>
                    <a:pt x="19" y="81"/>
                    <a:pt x="17" y="82"/>
                    <a:pt x="16" y="83"/>
                  </a:cubicBezTo>
                  <a:cubicBezTo>
                    <a:pt x="17" y="82"/>
                    <a:pt x="18" y="81"/>
                    <a:pt x="18" y="80"/>
                  </a:cubicBezTo>
                  <a:cubicBezTo>
                    <a:pt x="19" y="80"/>
                    <a:pt x="20" y="80"/>
                    <a:pt x="20" y="80"/>
                  </a:cubicBezTo>
                  <a:close/>
                  <a:moveTo>
                    <a:pt x="25" y="80"/>
                  </a:moveTo>
                  <a:cubicBezTo>
                    <a:pt x="26" y="80"/>
                    <a:pt x="27" y="80"/>
                    <a:pt x="28" y="80"/>
                  </a:cubicBezTo>
                  <a:cubicBezTo>
                    <a:pt x="23" y="85"/>
                    <a:pt x="19" y="90"/>
                    <a:pt x="14" y="95"/>
                  </a:cubicBezTo>
                  <a:cubicBezTo>
                    <a:pt x="14" y="95"/>
                    <a:pt x="10" y="100"/>
                    <a:pt x="12" y="96"/>
                  </a:cubicBezTo>
                  <a:cubicBezTo>
                    <a:pt x="13" y="94"/>
                    <a:pt x="15" y="92"/>
                    <a:pt x="16" y="90"/>
                  </a:cubicBezTo>
                  <a:cubicBezTo>
                    <a:pt x="19" y="87"/>
                    <a:pt x="22" y="84"/>
                    <a:pt x="25" y="81"/>
                  </a:cubicBezTo>
                  <a:cubicBezTo>
                    <a:pt x="25" y="80"/>
                    <a:pt x="25" y="80"/>
                    <a:pt x="25" y="80"/>
                  </a:cubicBezTo>
                  <a:close/>
                  <a:moveTo>
                    <a:pt x="33" y="81"/>
                  </a:moveTo>
                  <a:cubicBezTo>
                    <a:pt x="27" y="86"/>
                    <a:pt x="23" y="91"/>
                    <a:pt x="18" y="96"/>
                  </a:cubicBezTo>
                  <a:cubicBezTo>
                    <a:pt x="17" y="97"/>
                    <a:pt x="16" y="98"/>
                    <a:pt x="15" y="99"/>
                  </a:cubicBezTo>
                  <a:cubicBezTo>
                    <a:pt x="14" y="99"/>
                    <a:pt x="14" y="100"/>
                    <a:pt x="15" y="99"/>
                  </a:cubicBezTo>
                  <a:cubicBezTo>
                    <a:pt x="16" y="97"/>
                    <a:pt x="18" y="94"/>
                    <a:pt x="20" y="92"/>
                  </a:cubicBezTo>
                  <a:cubicBezTo>
                    <a:pt x="23" y="88"/>
                    <a:pt x="26" y="84"/>
                    <a:pt x="29" y="81"/>
                  </a:cubicBezTo>
                  <a:cubicBezTo>
                    <a:pt x="30" y="81"/>
                    <a:pt x="31" y="81"/>
                    <a:pt x="33" y="81"/>
                  </a:cubicBezTo>
                  <a:close/>
                  <a:moveTo>
                    <a:pt x="34" y="82"/>
                  </a:moveTo>
                  <a:cubicBezTo>
                    <a:pt x="35" y="82"/>
                    <a:pt x="35" y="82"/>
                    <a:pt x="35" y="82"/>
                  </a:cubicBezTo>
                  <a:cubicBezTo>
                    <a:pt x="35" y="82"/>
                    <a:pt x="35" y="82"/>
                    <a:pt x="35" y="83"/>
                  </a:cubicBezTo>
                  <a:cubicBezTo>
                    <a:pt x="32" y="85"/>
                    <a:pt x="30" y="89"/>
                    <a:pt x="27" y="92"/>
                  </a:cubicBezTo>
                  <a:cubicBezTo>
                    <a:pt x="26" y="93"/>
                    <a:pt x="24" y="95"/>
                    <a:pt x="23" y="96"/>
                  </a:cubicBezTo>
                  <a:cubicBezTo>
                    <a:pt x="21" y="98"/>
                    <a:pt x="19" y="99"/>
                    <a:pt x="17" y="101"/>
                  </a:cubicBezTo>
                  <a:cubicBezTo>
                    <a:pt x="20" y="98"/>
                    <a:pt x="23" y="96"/>
                    <a:pt x="26" y="93"/>
                  </a:cubicBezTo>
                  <a:cubicBezTo>
                    <a:pt x="28" y="89"/>
                    <a:pt x="31" y="86"/>
                    <a:pt x="33" y="82"/>
                  </a:cubicBezTo>
                  <a:cubicBezTo>
                    <a:pt x="34" y="82"/>
                    <a:pt x="34" y="82"/>
                    <a:pt x="34" y="82"/>
                  </a:cubicBezTo>
                  <a:close/>
                  <a:moveTo>
                    <a:pt x="27" y="103"/>
                  </a:moveTo>
                  <a:cubicBezTo>
                    <a:pt x="26" y="103"/>
                    <a:pt x="26" y="103"/>
                    <a:pt x="25" y="103"/>
                  </a:cubicBezTo>
                  <a:cubicBezTo>
                    <a:pt x="26" y="102"/>
                    <a:pt x="27" y="102"/>
                    <a:pt x="28" y="101"/>
                  </a:cubicBezTo>
                  <a:cubicBezTo>
                    <a:pt x="27" y="101"/>
                    <a:pt x="27" y="102"/>
                    <a:pt x="27" y="102"/>
                  </a:cubicBezTo>
                  <a:cubicBezTo>
                    <a:pt x="26" y="103"/>
                    <a:pt x="27" y="103"/>
                    <a:pt x="27" y="103"/>
                  </a:cubicBezTo>
                  <a:close/>
                  <a:moveTo>
                    <a:pt x="20" y="103"/>
                  </a:moveTo>
                  <a:cubicBezTo>
                    <a:pt x="24" y="100"/>
                    <a:pt x="27" y="97"/>
                    <a:pt x="31" y="93"/>
                  </a:cubicBezTo>
                  <a:cubicBezTo>
                    <a:pt x="31" y="94"/>
                    <a:pt x="30" y="94"/>
                    <a:pt x="30" y="95"/>
                  </a:cubicBezTo>
                  <a:cubicBezTo>
                    <a:pt x="28" y="97"/>
                    <a:pt x="26" y="100"/>
                    <a:pt x="24" y="103"/>
                  </a:cubicBezTo>
                  <a:cubicBezTo>
                    <a:pt x="22" y="103"/>
                    <a:pt x="21" y="103"/>
                    <a:pt x="20" y="103"/>
                  </a:cubicBezTo>
                  <a:close/>
                  <a:moveTo>
                    <a:pt x="30" y="93"/>
                  </a:moveTo>
                  <a:cubicBezTo>
                    <a:pt x="29" y="95"/>
                    <a:pt x="27" y="96"/>
                    <a:pt x="25" y="98"/>
                  </a:cubicBezTo>
                  <a:cubicBezTo>
                    <a:pt x="25" y="98"/>
                    <a:pt x="19" y="104"/>
                    <a:pt x="22" y="101"/>
                  </a:cubicBezTo>
                  <a:cubicBezTo>
                    <a:pt x="26" y="95"/>
                    <a:pt x="32" y="90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6" y="84"/>
                    <a:pt x="37" y="85"/>
                    <a:pt x="37" y="86"/>
                  </a:cubicBezTo>
                  <a:cubicBezTo>
                    <a:pt x="35" y="88"/>
                    <a:pt x="32" y="91"/>
                    <a:pt x="30" y="93"/>
                  </a:cubicBezTo>
                  <a:close/>
                  <a:moveTo>
                    <a:pt x="29" y="103"/>
                  </a:moveTo>
                  <a:cubicBezTo>
                    <a:pt x="28" y="103"/>
                    <a:pt x="28" y="103"/>
                    <a:pt x="27" y="103"/>
                  </a:cubicBezTo>
                  <a:cubicBezTo>
                    <a:pt x="30" y="101"/>
                    <a:pt x="32" y="99"/>
                    <a:pt x="34" y="97"/>
                  </a:cubicBezTo>
                  <a:cubicBezTo>
                    <a:pt x="35" y="96"/>
                    <a:pt x="39" y="92"/>
                    <a:pt x="35" y="97"/>
                  </a:cubicBezTo>
                  <a:cubicBezTo>
                    <a:pt x="34" y="98"/>
                    <a:pt x="32" y="99"/>
                    <a:pt x="31" y="101"/>
                  </a:cubicBezTo>
                  <a:cubicBezTo>
                    <a:pt x="31" y="101"/>
                    <a:pt x="31" y="102"/>
                    <a:pt x="31" y="102"/>
                  </a:cubicBezTo>
                  <a:cubicBezTo>
                    <a:pt x="33" y="100"/>
                    <a:pt x="36" y="99"/>
                    <a:pt x="38" y="97"/>
                  </a:cubicBezTo>
                  <a:cubicBezTo>
                    <a:pt x="36" y="100"/>
                    <a:pt x="32" y="102"/>
                    <a:pt x="29" y="103"/>
                  </a:cubicBezTo>
                  <a:close/>
                  <a:moveTo>
                    <a:pt x="39" y="94"/>
                  </a:moveTo>
                  <a:cubicBezTo>
                    <a:pt x="39" y="95"/>
                    <a:pt x="38" y="96"/>
                    <a:pt x="38" y="97"/>
                  </a:cubicBezTo>
                  <a:cubicBezTo>
                    <a:pt x="38" y="97"/>
                    <a:pt x="38" y="96"/>
                    <a:pt x="37" y="97"/>
                  </a:cubicBezTo>
                  <a:cubicBezTo>
                    <a:pt x="36" y="97"/>
                    <a:pt x="35" y="98"/>
                    <a:pt x="34" y="99"/>
                  </a:cubicBezTo>
                  <a:cubicBezTo>
                    <a:pt x="35" y="97"/>
                    <a:pt x="37" y="96"/>
                    <a:pt x="38" y="94"/>
                  </a:cubicBezTo>
                  <a:cubicBezTo>
                    <a:pt x="38" y="93"/>
                    <a:pt x="38" y="93"/>
                    <a:pt x="37" y="93"/>
                  </a:cubicBezTo>
                  <a:cubicBezTo>
                    <a:pt x="34" y="96"/>
                    <a:pt x="31" y="99"/>
                    <a:pt x="28" y="101"/>
                  </a:cubicBezTo>
                  <a:cubicBezTo>
                    <a:pt x="31" y="99"/>
                    <a:pt x="34" y="95"/>
                    <a:pt x="37" y="92"/>
                  </a:cubicBezTo>
                  <a:cubicBezTo>
                    <a:pt x="37" y="91"/>
                    <a:pt x="37" y="91"/>
                    <a:pt x="36" y="91"/>
                  </a:cubicBezTo>
                  <a:cubicBezTo>
                    <a:pt x="36" y="92"/>
                    <a:pt x="36" y="92"/>
                    <a:pt x="35" y="92"/>
                  </a:cubicBezTo>
                  <a:cubicBezTo>
                    <a:pt x="35" y="92"/>
                    <a:pt x="35" y="92"/>
                    <a:pt x="34" y="93"/>
                  </a:cubicBezTo>
                  <a:cubicBezTo>
                    <a:pt x="31" y="97"/>
                    <a:pt x="26" y="100"/>
                    <a:pt x="24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8" y="97"/>
                    <a:pt x="33" y="92"/>
                    <a:pt x="38" y="86"/>
                  </a:cubicBezTo>
                  <a:cubicBezTo>
                    <a:pt x="39" y="89"/>
                    <a:pt x="40" y="91"/>
                    <a:pt x="39" y="94"/>
                  </a:cubicBezTo>
                  <a:close/>
                  <a:moveTo>
                    <a:pt x="40" y="5"/>
                  </a:moveTo>
                  <a:cubicBezTo>
                    <a:pt x="40" y="5"/>
                    <a:pt x="40" y="5"/>
                    <a:pt x="40" y="4"/>
                  </a:cubicBezTo>
                  <a:cubicBezTo>
                    <a:pt x="42" y="4"/>
                    <a:pt x="43" y="4"/>
                    <a:pt x="44" y="4"/>
                  </a:cubicBezTo>
                  <a:cubicBezTo>
                    <a:pt x="43" y="4"/>
                    <a:pt x="42" y="5"/>
                    <a:pt x="40" y="5"/>
                  </a:cubicBezTo>
                  <a:close/>
                  <a:moveTo>
                    <a:pt x="40" y="6"/>
                  </a:moveTo>
                  <a:cubicBezTo>
                    <a:pt x="41" y="6"/>
                    <a:pt x="42" y="6"/>
                    <a:pt x="42" y="5"/>
                  </a:cubicBezTo>
                  <a:cubicBezTo>
                    <a:pt x="42" y="6"/>
                    <a:pt x="41" y="7"/>
                    <a:pt x="41" y="7"/>
                  </a:cubicBezTo>
                  <a:cubicBezTo>
                    <a:pt x="41" y="7"/>
                    <a:pt x="40" y="6"/>
                    <a:pt x="40" y="6"/>
                  </a:cubicBezTo>
                  <a:close/>
                  <a:moveTo>
                    <a:pt x="41" y="14"/>
                  </a:moveTo>
                  <a:cubicBezTo>
                    <a:pt x="42" y="13"/>
                    <a:pt x="43" y="12"/>
                    <a:pt x="44" y="10"/>
                  </a:cubicBezTo>
                  <a:cubicBezTo>
                    <a:pt x="45" y="10"/>
                    <a:pt x="46" y="9"/>
                    <a:pt x="47" y="8"/>
                  </a:cubicBezTo>
                  <a:cubicBezTo>
                    <a:pt x="47" y="7"/>
                    <a:pt x="52" y="3"/>
                    <a:pt x="49" y="7"/>
                  </a:cubicBezTo>
                  <a:cubicBezTo>
                    <a:pt x="46" y="10"/>
                    <a:pt x="43" y="13"/>
                    <a:pt x="41" y="17"/>
                  </a:cubicBezTo>
                  <a:cubicBezTo>
                    <a:pt x="41" y="16"/>
                    <a:pt x="41" y="15"/>
                    <a:pt x="41" y="14"/>
                  </a:cubicBezTo>
                  <a:close/>
                  <a:moveTo>
                    <a:pt x="41" y="10"/>
                  </a:moveTo>
                  <a:cubicBezTo>
                    <a:pt x="41" y="10"/>
                    <a:pt x="42" y="9"/>
                    <a:pt x="42" y="9"/>
                  </a:cubicBezTo>
                  <a:cubicBezTo>
                    <a:pt x="43" y="8"/>
                    <a:pt x="43" y="8"/>
                    <a:pt x="44" y="7"/>
                  </a:cubicBezTo>
                  <a:cubicBezTo>
                    <a:pt x="42" y="9"/>
                    <a:pt x="41" y="10"/>
                    <a:pt x="41" y="12"/>
                  </a:cubicBezTo>
                  <a:cubicBezTo>
                    <a:pt x="41" y="11"/>
                    <a:pt x="41" y="11"/>
                    <a:pt x="41" y="10"/>
                  </a:cubicBezTo>
                  <a:close/>
                  <a:moveTo>
                    <a:pt x="41" y="18"/>
                  </a:moveTo>
                  <a:cubicBezTo>
                    <a:pt x="45" y="16"/>
                    <a:pt x="48" y="12"/>
                    <a:pt x="51" y="9"/>
                  </a:cubicBezTo>
                  <a:cubicBezTo>
                    <a:pt x="51" y="8"/>
                    <a:pt x="55" y="5"/>
                    <a:pt x="54" y="6"/>
                  </a:cubicBezTo>
                  <a:cubicBezTo>
                    <a:pt x="53" y="8"/>
                    <a:pt x="51" y="10"/>
                    <a:pt x="50" y="12"/>
                  </a:cubicBezTo>
                  <a:cubicBezTo>
                    <a:pt x="48" y="14"/>
                    <a:pt x="46" y="17"/>
                    <a:pt x="43" y="19"/>
                  </a:cubicBezTo>
                  <a:cubicBezTo>
                    <a:pt x="43" y="19"/>
                    <a:pt x="42" y="19"/>
                    <a:pt x="41" y="19"/>
                  </a:cubicBezTo>
                  <a:cubicBezTo>
                    <a:pt x="41" y="19"/>
                    <a:pt x="41" y="18"/>
                    <a:pt x="41" y="18"/>
                  </a:cubicBezTo>
                  <a:close/>
                  <a:moveTo>
                    <a:pt x="47" y="19"/>
                  </a:moveTo>
                  <a:cubicBezTo>
                    <a:pt x="46" y="19"/>
                    <a:pt x="45" y="19"/>
                    <a:pt x="45" y="19"/>
                  </a:cubicBezTo>
                  <a:cubicBezTo>
                    <a:pt x="48" y="16"/>
                    <a:pt x="52" y="12"/>
                    <a:pt x="56" y="9"/>
                  </a:cubicBezTo>
                  <a:cubicBezTo>
                    <a:pt x="55" y="10"/>
                    <a:pt x="54" y="11"/>
                    <a:pt x="53" y="12"/>
                  </a:cubicBezTo>
                  <a:cubicBezTo>
                    <a:pt x="51" y="15"/>
                    <a:pt x="49" y="17"/>
                    <a:pt x="47" y="19"/>
                  </a:cubicBezTo>
                  <a:close/>
                  <a:moveTo>
                    <a:pt x="48" y="19"/>
                  </a:moveTo>
                  <a:cubicBezTo>
                    <a:pt x="53" y="15"/>
                    <a:pt x="57" y="11"/>
                    <a:pt x="62" y="7"/>
                  </a:cubicBezTo>
                  <a:cubicBezTo>
                    <a:pt x="58" y="9"/>
                    <a:pt x="56" y="15"/>
                    <a:pt x="52" y="19"/>
                  </a:cubicBezTo>
                  <a:cubicBezTo>
                    <a:pt x="51" y="19"/>
                    <a:pt x="49" y="19"/>
                    <a:pt x="48" y="19"/>
                  </a:cubicBezTo>
                  <a:close/>
                  <a:moveTo>
                    <a:pt x="53" y="19"/>
                  </a:moveTo>
                  <a:cubicBezTo>
                    <a:pt x="57" y="16"/>
                    <a:pt x="60" y="12"/>
                    <a:pt x="64" y="9"/>
                  </a:cubicBezTo>
                  <a:cubicBezTo>
                    <a:pt x="63" y="9"/>
                    <a:pt x="63" y="10"/>
                    <a:pt x="62" y="11"/>
                  </a:cubicBezTo>
                  <a:cubicBezTo>
                    <a:pt x="60" y="13"/>
                    <a:pt x="58" y="16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5" y="19"/>
                    <a:pt x="54" y="19"/>
                    <a:pt x="53" y="19"/>
                  </a:cubicBezTo>
                  <a:close/>
                  <a:moveTo>
                    <a:pt x="65" y="20"/>
                  </a:moveTo>
                  <a:cubicBezTo>
                    <a:pt x="65" y="20"/>
                    <a:pt x="65" y="20"/>
                    <a:pt x="65" y="20"/>
                  </a:cubicBezTo>
                  <a:cubicBezTo>
                    <a:pt x="65" y="19"/>
                    <a:pt x="65" y="19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4" y="18"/>
                    <a:pt x="62" y="19"/>
                    <a:pt x="62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2" y="18"/>
                  </a:cubicBezTo>
                  <a:cubicBezTo>
                    <a:pt x="63" y="16"/>
                    <a:pt x="65" y="14"/>
                    <a:pt x="67" y="11"/>
                  </a:cubicBezTo>
                  <a:cubicBezTo>
                    <a:pt x="67" y="11"/>
                    <a:pt x="67" y="11"/>
                    <a:pt x="66" y="11"/>
                  </a:cubicBezTo>
                  <a:cubicBezTo>
                    <a:pt x="64" y="13"/>
                    <a:pt x="60" y="15"/>
                    <a:pt x="58" y="18"/>
                  </a:cubicBezTo>
                  <a:cubicBezTo>
                    <a:pt x="61" y="13"/>
                    <a:pt x="64" y="9"/>
                    <a:pt x="68" y="5"/>
                  </a:cubicBezTo>
                  <a:cubicBezTo>
                    <a:pt x="67" y="10"/>
                    <a:pt x="66" y="15"/>
                    <a:pt x="65" y="20"/>
                  </a:cubicBezTo>
                  <a:close/>
                  <a:moveTo>
                    <a:pt x="62" y="20"/>
                  </a:moveTo>
                  <a:cubicBezTo>
                    <a:pt x="63" y="19"/>
                    <a:pt x="64" y="19"/>
                    <a:pt x="64" y="20"/>
                  </a:cubicBezTo>
                  <a:cubicBezTo>
                    <a:pt x="63" y="20"/>
                    <a:pt x="63" y="20"/>
                    <a:pt x="62" y="20"/>
                  </a:cubicBezTo>
                  <a:close/>
                  <a:moveTo>
                    <a:pt x="58" y="19"/>
                  </a:moveTo>
                  <a:cubicBezTo>
                    <a:pt x="60" y="17"/>
                    <a:pt x="62" y="15"/>
                    <a:pt x="64" y="13"/>
                  </a:cubicBezTo>
                  <a:cubicBezTo>
                    <a:pt x="68" y="10"/>
                    <a:pt x="63" y="16"/>
                    <a:pt x="62" y="17"/>
                  </a:cubicBezTo>
                  <a:cubicBezTo>
                    <a:pt x="61" y="18"/>
                    <a:pt x="61" y="18"/>
                    <a:pt x="60" y="19"/>
                  </a:cubicBezTo>
                  <a:cubicBezTo>
                    <a:pt x="59" y="19"/>
                    <a:pt x="58" y="19"/>
                    <a:pt x="58" y="19"/>
                  </a:cubicBezTo>
                  <a:close/>
                  <a:moveTo>
                    <a:pt x="52" y="4"/>
                  </a:moveTo>
                  <a:cubicBezTo>
                    <a:pt x="57" y="4"/>
                    <a:pt x="63" y="5"/>
                    <a:pt x="68" y="5"/>
                  </a:cubicBezTo>
                  <a:cubicBezTo>
                    <a:pt x="64" y="8"/>
                    <a:pt x="60" y="11"/>
                    <a:pt x="57" y="15"/>
                  </a:cubicBezTo>
                  <a:cubicBezTo>
                    <a:pt x="59" y="12"/>
                    <a:pt x="61" y="9"/>
                    <a:pt x="63" y="6"/>
                  </a:cubicBezTo>
                  <a:cubicBezTo>
                    <a:pt x="63" y="5"/>
                    <a:pt x="63" y="5"/>
                    <a:pt x="62" y="5"/>
                  </a:cubicBezTo>
                  <a:cubicBezTo>
                    <a:pt x="58" y="8"/>
                    <a:pt x="55" y="12"/>
                    <a:pt x="51" y="16"/>
                  </a:cubicBezTo>
                  <a:cubicBezTo>
                    <a:pt x="52" y="15"/>
                    <a:pt x="52" y="14"/>
                    <a:pt x="53" y="13"/>
                  </a:cubicBezTo>
                  <a:cubicBezTo>
                    <a:pt x="55" y="10"/>
                    <a:pt x="57" y="8"/>
                    <a:pt x="60" y="6"/>
                  </a:cubicBezTo>
                  <a:cubicBezTo>
                    <a:pt x="60" y="5"/>
                    <a:pt x="59" y="5"/>
                    <a:pt x="59" y="5"/>
                  </a:cubicBezTo>
                  <a:cubicBezTo>
                    <a:pt x="55" y="8"/>
                    <a:pt x="52" y="11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1"/>
                    <a:pt x="54" y="8"/>
                    <a:pt x="56" y="5"/>
                  </a:cubicBezTo>
                  <a:cubicBezTo>
                    <a:pt x="56" y="5"/>
                    <a:pt x="56" y="4"/>
                    <a:pt x="55" y="5"/>
                  </a:cubicBezTo>
                  <a:cubicBezTo>
                    <a:pt x="51" y="7"/>
                    <a:pt x="48" y="12"/>
                    <a:pt x="44" y="15"/>
                  </a:cubicBezTo>
                  <a:cubicBezTo>
                    <a:pt x="38" y="20"/>
                    <a:pt x="45" y="12"/>
                    <a:pt x="46" y="11"/>
                  </a:cubicBezTo>
                  <a:cubicBezTo>
                    <a:pt x="48" y="9"/>
                    <a:pt x="50" y="7"/>
                    <a:pt x="51" y="5"/>
                  </a:cubicBezTo>
                  <a:cubicBezTo>
                    <a:pt x="52" y="4"/>
                    <a:pt x="51" y="4"/>
                    <a:pt x="51" y="4"/>
                  </a:cubicBezTo>
                  <a:cubicBezTo>
                    <a:pt x="47" y="6"/>
                    <a:pt x="45" y="9"/>
                    <a:pt x="42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3"/>
                    <a:pt x="41" y="12"/>
                    <a:pt x="42" y="11"/>
                  </a:cubicBezTo>
                  <a:cubicBezTo>
                    <a:pt x="43" y="9"/>
                    <a:pt x="45" y="7"/>
                    <a:pt x="47" y="5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5" y="5"/>
                    <a:pt x="43" y="7"/>
                    <a:pt x="42" y="8"/>
                  </a:cubicBezTo>
                  <a:cubicBezTo>
                    <a:pt x="42" y="8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7"/>
                    <a:pt x="43" y="5"/>
                    <a:pt x="45" y="4"/>
                  </a:cubicBezTo>
                  <a:cubicBezTo>
                    <a:pt x="45" y="4"/>
                    <a:pt x="45" y="4"/>
                    <a:pt x="44" y="4"/>
                  </a:cubicBezTo>
                  <a:cubicBezTo>
                    <a:pt x="47" y="3"/>
                    <a:pt x="50" y="4"/>
                    <a:pt x="52" y="4"/>
                  </a:cubicBezTo>
                  <a:close/>
                  <a:moveTo>
                    <a:pt x="24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2" y="82"/>
                    <a:pt x="19" y="84"/>
                    <a:pt x="17" y="86"/>
                  </a:cubicBezTo>
                  <a:cubicBezTo>
                    <a:pt x="19" y="84"/>
                    <a:pt x="20" y="82"/>
                    <a:pt x="22" y="80"/>
                  </a:cubicBezTo>
                  <a:cubicBezTo>
                    <a:pt x="23" y="80"/>
                    <a:pt x="24" y="80"/>
                    <a:pt x="24" y="80"/>
                  </a:cubicBezTo>
                  <a:close/>
                  <a:moveTo>
                    <a:pt x="11" y="83"/>
                  </a:moveTo>
                  <a:cubicBezTo>
                    <a:pt x="12" y="82"/>
                    <a:pt x="13" y="82"/>
                    <a:pt x="15" y="81"/>
                  </a:cubicBezTo>
                  <a:cubicBezTo>
                    <a:pt x="12" y="83"/>
                    <a:pt x="9" y="86"/>
                    <a:pt x="6" y="89"/>
                  </a:cubicBezTo>
                  <a:cubicBezTo>
                    <a:pt x="7" y="87"/>
                    <a:pt x="9" y="85"/>
                    <a:pt x="11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55"/>
            <p:cNvSpPr>
              <a:spLocks noEditPoints="1"/>
            </p:cNvSpPr>
            <p:nvPr/>
          </p:nvSpPr>
          <p:spPr bwMode="auto">
            <a:xfrm>
              <a:off x="2272968" y="1044339"/>
              <a:ext cx="179368" cy="650909"/>
            </a:xfrm>
            <a:custGeom>
              <a:avLst/>
              <a:gdLst>
                <a:gd name="T0" fmla="*/ 44 w 60"/>
                <a:gd name="T1" fmla="*/ 206 h 216"/>
                <a:gd name="T2" fmla="*/ 42 w 60"/>
                <a:gd name="T3" fmla="*/ 69 h 216"/>
                <a:gd name="T4" fmla="*/ 7 w 60"/>
                <a:gd name="T5" fmla="*/ 67 h 216"/>
                <a:gd name="T6" fmla="*/ 32 w 60"/>
                <a:gd name="T7" fmla="*/ 165 h 216"/>
                <a:gd name="T8" fmla="*/ 37 w 60"/>
                <a:gd name="T9" fmla="*/ 167 h 216"/>
                <a:gd name="T10" fmla="*/ 27 w 60"/>
                <a:gd name="T11" fmla="*/ 154 h 216"/>
                <a:gd name="T12" fmla="*/ 37 w 60"/>
                <a:gd name="T13" fmla="*/ 139 h 216"/>
                <a:gd name="T14" fmla="*/ 36 w 60"/>
                <a:gd name="T15" fmla="*/ 136 h 216"/>
                <a:gd name="T16" fmla="*/ 34 w 60"/>
                <a:gd name="T17" fmla="*/ 134 h 216"/>
                <a:gd name="T18" fmla="*/ 23 w 60"/>
                <a:gd name="T19" fmla="*/ 63 h 216"/>
                <a:gd name="T20" fmla="*/ 31 w 60"/>
                <a:gd name="T21" fmla="*/ 23 h 216"/>
                <a:gd name="T22" fmla="*/ 30 w 60"/>
                <a:gd name="T23" fmla="*/ 37 h 216"/>
                <a:gd name="T24" fmla="*/ 35 w 60"/>
                <a:gd name="T25" fmla="*/ 28 h 216"/>
                <a:gd name="T26" fmla="*/ 26 w 60"/>
                <a:gd name="T27" fmla="*/ 32 h 216"/>
                <a:gd name="T28" fmla="*/ 6 w 60"/>
                <a:gd name="T29" fmla="*/ 63 h 216"/>
                <a:gd name="T30" fmla="*/ 38 w 60"/>
                <a:gd name="T31" fmla="*/ 90 h 216"/>
                <a:gd name="T32" fmla="*/ 13 w 60"/>
                <a:gd name="T33" fmla="*/ 99 h 216"/>
                <a:gd name="T34" fmla="*/ 15 w 60"/>
                <a:gd name="T35" fmla="*/ 96 h 216"/>
                <a:gd name="T36" fmla="*/ 25 w 60"/>
                <a:gd name="T37" fmla="*/ 95 h 216"/>
                <a:gd name="T38" fmla="*/ 39 w 60"/>
                <a:gd name="T39" fmla="*/ 63 h 216"/>
                <a:gd name="T40" fmla="*/ 19 w 60"/>
                <a:gd name="T41" fmla="*/ 92 h 216"/>
                <a:gd name="T42" fmla="*/ 39 w 60"/>
                <a:gd name="T43" fmla="*/ 68 h 216"/>
                <a:gd name="T44" fmla="*/ 35 w 60"/>
                <a:gd name="T45" fmla="*/ 84 h 216"/>
                <a:gd name="T46" fmla="*/ 38 w 60"/>
                <a:gd name="T47" fmla="*/ 52 h 216"/>
                <a:gd name="T48" fmla="*/ 24 w 60"/>
                <a:gd name="T49" fmla="*/ 70 h 216"/>
                <a:gd name="T50" fmla="*/ 38 w 60"/>
                <a:gd name="T51" fmla="*/ 52 h 216"/>
                <a:gd name="T52" fmla="*/ 33 w 60"/>
                <a:gd name="T53" fmla="*/ 67 h 216"/>
                <a:gd name="T54" fmla="*/ 10 w 60"/>
                <a:gd name="T55" fmla="*/ 85 h 216"/>
                <a:gd name="T56" fmla="*/ 41 w 60"/>
                <a:gd name="T57" fmla="*/ 134 h 216"/>
                <a:gd name="T58" fmla="*/ 32 w 60"/>
                <a:gd name="T59" fmla="*/ 134 h 216"/>
                <a:gd name="T60" fmla="*/ 41 w 60"/>
                <a:gd name="T61" fmla="*/ 134 h 216"/>
                <a:gd name="T62" fmla="*/ 39 w 60"/>
                <a:gd name="T63" fmla="*/ 118 h 216"/>
                <a:gd name="T64" fmla="*/ 38 w 60"/>
                <a:gd name="T65" fmla="*/ 122 h 216"/>
                <a:gd name="T66" fmla="*/ 40 w 60"/>
                <a:gd name="T67" fmla="*/ 107 h 216"/>
                <a:gd name="T68" fmla="*/ 30 w 60"/>
                <a:gd name="T69" fmla="*/ 104 h 216"/>
                <a:gd name="T70" fmla="*/ 17 w 60"/>
                <a:gd name="T71" fmla="*/ 116 h 216"/>
                <a:gd name="T72" fmla="*/ 17 w 60"/>
                <a:gd name="T73" fmla="*/ 119 h 216"/>
                <a:gd name="T74" fmla="*/ 20 w 60"/>
                <a:gd name="T75" fmla="*/ 131 h 216"/>
                <a:gd name="T76" fmla="*/ 42 w 60"/>
                <a:gd name="T77" fmla="*/ 154 h 216"/>
                <a:gd name="T78" fmla="*/ 28 w 60"/>
                <a:gd name="T79" fmla="*/ 153 h 216"/>
                <a:gd name="T80" fmla="*/ 31 w 60"/>
                <a:gd name="T81" fmla="*/ 94 h 216"/>
                <a:gd name="T82" fmla="*/ 39 w 60"/>
                <a:gd name="T83" fmla="*/ 50 h 216"/>
                <a:gd name="T84" fmla="*/ 39 w 60"/>
                <a:gd name="T85" fmla="*/ 50 h 216"/>
                <a:gd name="T86" fmla="*/ 38 w 60"/>
                <a:gd name="T87" fmla="*/ 30 h 216"/>
                <a:gd name="T88" fmla="*/ 13 w 60"/>
                <a:gd name="T89" fmla="*/ 46 h 216"/>
                <a:gd name="T90" fmla="*/ 34 w 60"/>
                <a:gd name="T91" fmla="*/ 20 h 216"/>
                <a:gd name="T92" fmla="*/ 33 w 60"/>
                <a:gd name="T93" fmla="*/ 16 h 216"/>
                <a:gd name="T94" fmla="*/ 4 w 60"/>
                <a:gd name="T95" fmla="*/ 32 h 216"/>
                <a:gd name="T96" fmla="*/ 24 w 60"/>
                <a:gd name="T97" fmla="*/ 11 h 216"/>
                <a:gd name="T98" fmla="*/ 5 w 60"/>
                <a:gd name="T99" fmla="*/ 23 h 216"/>
                <a:gd name="T100" fmla="*/ 16 w 60"/>
                <a:gd name="T101" fmla="*/ 112 h 216"/>
                <a:gd name="T102" fmla="*/ 51 w 60"/>
                <a:gd name="T103" fmla="*/ 208 h 216"/>
                <a:gd name="T104" fmla="*/ 34 w 60"/>
                <a:gd name="T105" fmla="*/ 171 h 216"/>
                <a:gd name="T106" fmla="*/ 43 w 60"/>
                <a:gd name="T107" fmla="*/ 170 h 216"/>
                <a:gd name="T108" fmla="*/ 30 w 60"/>
                <a:gd name="T109" fmla="*/ 12 h 216"/>
                <a:gd name="T110" fmla="*/ 5 w 60"/>
                <a:gd name="T111" fmla="*/ 30 h 216"/>
                <a:gd name="T112" fmla="*/ 23 w 60"/>
                <a:gd name="T113" fmla="*/ 8 h 216"/>
                <a:gd name="T114" fmla="*/ 26 w 60"/>
                <a:gd name="T115" fmla="*/ 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" h="216">
                  <a:moveTo>
                    <a:pt x="6" y="11"/>
                  </a:moveTo>
                  <a:cubicBezTo>
                    <a:pt x="0" y="20"/>
                    <a:pt x="1" y="32"/>
                    <a:pt x="1" y="42"/>
                  </a:cubicBezTo>
                  <a:cubicBezTo>
                    <a:pt x="2" y="56"/>
                    <a:pt x="4" y="69"/>
                    <a:pt x="6" y="82"/>
                  </a:cubicBezTo>
                  <a:cubicBezTo>
                    <a:pt x="12" y="114"/>
                    <a:pt x="20" y="145"/>
                    <a:pt x="32" y="175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84"/>
                    <a:pt x="33" y="193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2"/>
                    <a:pt x="34" y="203"/>
                    <a:pt x="35" y="203"/>
                  </a:cubicBezTo>
                  <a:cubicBezTo>
                    <a:pt x="38" y="204"/>
                    <a:pt x="41" y="204"/>
                    <a:pt x="44" y="206"/>
                  </a:cubicBezTo>
                  <a:cubicBezTo>
                    <a:pt x="47" y="208"/>
                    <a:pt x="50" y="211"/>
                    <a:pt x="51" y="214"/>
                  </a:cubicBezTo>
                  <a:cubicBezTo>
                    <a:pt x="51" y="215"/>
                    <a:pt x="51" y="215"/>
                    <a:pt x="52" y="215"/>
                  </a:cubicBezTo>
                  <a:cubicBezTo>
                    <a:pt x="52" y="216"/>
                    <a:pt x="54" y="215"/>
                    <a:pt x="54" y="214"/>
                  </a:cubicBezTo>
                  <a:cubicBezTo>
                    <a:pt x="53" y="209"/>
                    <a:pt x="53" y="201"/>
                    <a:pt x="59" y="198"/>
                  </a:cubicBezTo>
                  <a:cubicBezTo>
                    <a:pt x="60" y="198"/>
                    <a:pt x="60" y="197"/>
                    <a:pt x="59" y="196"/>
                  </a:cubicBezTo>
                  <a:cubicBezTo>
                    <a:pt x="56" y="188"/>
                    <a:pt x="50" y="180"/>
                    <a:pt x="46" y="172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4" y="156"/>
                    <a:pt x="44" y="141"/>
                    <a:pt x="43" y="126"/>
                  </a:cubicBezTo>
                  <a:cubicBezTo>
                    <a:pt x="42" y="107"/>
                    <a:pt x="42" y="88"/>
                    <a:pt x="42" y="69"/>
                  </a:cubicBezTo>
                  <a:cubicBezTo>
                    <a:pt x="42" y="54"/>
                    <a:pt x="43" y="39"/>
                    <a:pt x="40" y="25"/>
                  </a:cubicBezTo>
                  <a:cubicBezTo>
                    <a:pt x="38" y="17"/>
                    <a:pt x="33" y="8"/>
                    <a:pt x="25" y="4"/>
                  </a:cubicBezTo>
                  <a:cubicBezTo>
                    <a:pt x="17" y="0"/>
                    <a:pt x="10" y="4"/>
                    <a:pt x="6" y="11"/>
                  </a:cubicBezTo>
                  <a:close/>
                  <a:moveTo>
                    <a:pt x="39" y="36"/>
                  </a:moveTo>
                  <a:cubicBezTo>
                    <a:pt x="39" y="38"/>
                    <a:pt x="39" y="40"/>
                    <a:pt x="39" y="41"/>
                  </a:cubicBezTo>
                  <a:cubicBezTo>
                    <a:pt x="33" y="45"/>
                    <a:pt x="28" y="49"/>
                    <a:pt x="23" y="54"/>
                  </a:cubicBezTo>
                  <a:cubicBezTo>
                    <a:pt x="20" y="56"/>
                    <a:pt x="18" y="59"/>
                    <a:pt x="15" y="61"/>
                  </a:cubicBezTo>
                  <a:cubicBezTo>
                    <a:pt x="13" y="63"/>
                    <a:pt x="9" y="65"/>
                    <a:pt x="7" y="67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16" y="55"/>
                    <a:pt x="29" y="47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lose/>
                  <a:moveTo>
                    <a:pt x="32" y="166"/>
                  </a:moveTo>
                  <a:cubicBezTo>
                    <a:pt x="35" y="165"/>
                    <a:pt x="39" y="164"/>
                    <a:pt x="41" y="162"/>
                  </a:cubicBezTo>
                  <a:cubicBezTo>
                    <a:pt x="38" y="164"/>
                    <a:pt x="35" y="166"/>
                    <a:pt x="32" y="168"/>
                  </a:cubicBezTo>
                  <a:cubicBezTo>
                    <a:pt x="32" y="167"/>
                    <a:pt x="31" y="165"/>
                    <a:pt x="31" y="163"/>
                  </a:cubicBezTo>
                  <a:cubicBezTo>
                    <a:pt x="31" y="163"/>
                    <a:pt x="31" y="163"/>
                    <a:pt x="31" y="163"/>
                  </a:cubicBezTo>
                  <a:cubicBezTo>
                    <a:pt x="34" y="162"/>
                    <a:pt x="37" y="160"/>
                    <a:pt x="41" y="158"/>
                  </a:cubicBezTo>
                  <a:cubicBezTo>
                    <a:pt x="38" y="160"/>
                    <a:pt x="34" y="163"/>
                    <a:pt x="32" y="165"/>
                  </a:cubicBezTo>
                  <a:cubicBezTo>
                    <a:pt x="32" y="165"/>
                    <a:pt x="32" y="166"/>
                    <a:pt x="32" y="166"/>
                  </a:cubicBezTo>
                  <a:close/>
                  <a:moveTo>
                    <a:pt x="37" y="172"/>
                  </a:moveTo>
                  <a:cubicBezTo>
                    <a:pt x="36" y="172"/>
                    <a:pt x="35" y="172"/>
                    <a:pt x="34" y="173"/>
                  </a:cubicBezTo>
                  <a:cubicBezTo>
                    <a:pt x="34" y="172"/>
                    <a:pt x="34" y="172"/>
                    <a:pt x="34" y="172"/>
                  </a:cubicBezTo>
                  <a:cubicBezTo>
                    <a:pt x="35" y="171"/>
                    <a:pt x="37" y="170"/>
                    <a:pt x="38" y="170"/>
                  </a:cubicBezTo>
                  <a:cubicBezTo>
                    <a:pt x="44" y="167"/>
                    <a:pt x="39" y="170"/>
                    <a:pt x="37" y="172"/>
                  </a:cubicBezTo>
                  <a:cubicBezTo>
                    <a:pt x="37" y="172"/>
                    <a:pt x="37" y="172"/>
                    <a:pt x="37" y="172"/>
                  </a:cubicBezTo>
                  <a:close/>
                  <a:moveTo>
                    <a:pt x="33" y="169"/>
                  </a:moveTo>
                  <a:cubicBezTo>
                    <a:pt x="34" y="168"/>
                    <a:pt x="36" y="168"/>
                    <a:pt x="37" y="167"/>
                  </a:cubicBezTo>
                  <a:cubicBezTo>
                    <a:pt x="38" y="167"/>
                    <a:pt x="42" y="164"/>
                    <a:pt x="39" y="166"/>
                  </a:cubicBezTo>
                  <a:cubicBezTo>
                    <a:pt x="37" y="167"/>
                    <a:pt x="35" y="169"/>
                    <a:pt x="33" y="171"/>
                  </a:cubicBezTo>
                  <a:cubicBezTo>
                    <a:pt x="33" y="170"/>
                    <a:pt x="33" y="170"/>
                    <a:pt x="33" y="169"/>
                  </a:cubicBezTo>
                  <a:close/>
                  <a:moveTo>
                    <a:pt x="30" y="160"/>
                  </a:moveTo>
                  <a:cubicBezTo>
                    <a:pt x="33" y="158"/>
                    <a:pt x="36" y="157"/>
                    <a:pt x="40" y="155"/>
                  </a:cubicBezTo>
                  <a:cubicBezTo>
                    <a:pt x="38" y="156"/>
                    <a:pt x="33" y="161"/>
                    <a:pt x="30" y="163"/>
                  </a:cubicBezTo>
                  <a:cubicBezTo>
                    <a:pt x="30" y="163"/>
                    <a:pt x="30" y="163"/>
                    <a:pt x="30" y="163"/>
                  </a:cubicBezTo>
                  <a:cubicBezTo>
                    <a:pt x="30" y="162"/>
                    <a:pt x="30" y="161"/>
                    <a:pt x="30" y="160"/>
                  </a:cubicBezTo>
                  <a:close/>
                  <a:moveTo>
                    <a:pt x="27" y="154"/>
                  </a:moveTo>
                  <a:cubicBezTo>
                    <a:pt x="32" y="152"/>
                    <a:pt x="35" y="150"/>
                    <a:pt x="40" y="148"/>
                  </a:cubicBezTo>
                  <a:cubicBezTo>
                    <a:pt x="36" y="149"/>
                    <a:pt x="31" y="153"/>
                    <a:pt x="28" y="156"/>
                  </a:cubicBezTo>
                  <a:cubicBezTo>
                    <a:pt x="28" y="156"/>
                    <a:pt x="28" y="155"/>
                    <a:pt x="27" y="154"/>
                  </a:cubicBezTo>
                  <a:close/>
                  <a:moveTo>
                    <a:pt x="26" y="150"/>
                  </a:moveTo>
                  <a:cubicBezTo>
                    <a:pt x="31" y="148"/>
                    <a:pt x="36" y="145"/>
                    <a:pt x="39" y="141"/>
                  </a:cubicBezTo>
                  <a:cubicBezTo>
                    <a:pt x="35" y="145"/>
                    <a:pt x="31" y="149"/>
                    <a:pt x="27" y="153"/>
                  </a:cubicBezTo>
                  <a:cubicBezTo>
                    <a:pt x="27" y="152"/>
                    <a:pt x="26" y="151"/>
                    <a:pt x="26" y="150"/>
                  </a:cubicBezTo>
                  <a:close/>
                  <a:moveTo>
                    <a:pt x="25" y="146"/>
                  </a:moveTo>
                  <a:cubicBezTo>
                    <a:pt x="29" y="144"/>
                    <a:pt x="33" y="141"/>
                    <a:pt x="37" y="139"/>
                  </a:cubicBezTo>
                  <a:cubicBezTo>
                    <a:pt x="39" y="138"/>
                    <a:pt x="39" y="138"/>
                    <a:pt x="38" y="139"/>
                  </a:cubicBezTo>
                  <a:cubicBezTo>
                    <a:pt x="36" y="141"/>
                    <a:pt x="35" y="142"/>
                    <a:pt x="34" y="143"/>
                  </a:cubicBezTo>
                  <a:cubicBezTo>
                    <a:pt x="31" y="145"/>
                    <a:pt x="29" y="147"/>
                    <a:pt x="26" y="149"/>
                  </a:cubicBezTo>
                  <a:cubicBezTo>
                    <a:pt x="25" y="148"/>
                    <a:pt x="25" y="147"/>
                    <a:pt x="25" y="146"/>
                  </a:cubicBezTo>
                  <a:close/>
                  <a:moveTo>
                    <a:pt x="23" y="142"/>
                  </a:moveTo>
                  <a:cubicBezTo>
                    <a:pt x="23" y="142"/>
                    <a:pt x="23" y="142"/>
                    <a:pt x="23" y="142"/>
                  </a:cubicBezTo>
                  <a:cubicBezTo>
                    <a:pt x="26" y="141"/>
                    <a:pt x="28" y="140"/>
                    <a:pt x="31" y="139"/>
                  </a:cubicBezTo>
                  <a:cubicBezTo>
                    <a:pt x="32" y="138"/>
                    <a:pt x="34" y="137"/>
                    <a:pt x="35" y="137"/>
                  </a:cubicBezTo>
                  <a:cubicBezTo>
                    <a:pt x="35" y="136"/>
                    <a:pt x="36" y="136"/>
                    <a:pt x="36" y="136"/>
                  </a:cubicBezTo>
                  <a:cubicBezTo>
                    <a:pt x="32" y="139"/>
                    <a:pt x="29" y="142"/>
                    <a:pt x="25" y="145"/>
                  </a:cubicBezTo>
                  <a:cubicBezTo>
                    <a:pt x="24" y="144"/>
                    <a:pt x="24" y="143"/>
                    <a:pt x="23" y="142"/>
                  </a:cubicBezTo>
                  <a:close/>
                  <a:moveTo>
                    <a:pt x="22" y="135"/>
                  </a:moveTo>
                  <a:cubicBezTo>
                    <a:pt x="24" y="134"/>
                    <a:pt x="26" y="133"/>
                    <a:pt x="29" y="132"/>
                  </a:cubicBezTo>
                  <a:cubicBezTo>
                    <a:pt x="30" y="131"/>
                    <a:pt x="31" y="130"/>
                    <a:pt x="33" y="130"/>
                  </a:cubicBezTo>
                  <a:cubicBezTo>
                    <a:pt x="34" y="129"/>
                    <a:pt x="38" y="128"/>
                    <a:pt x="39" y="127"/>
                  </a:cubicBezTo>
                  <a:cubicBezTo>
                    <a:pt x="35" y="132"/>
                    <a:pt x="28" y="135"/>
                    <a:pt x="23" y="138"/>
                  </a:cubicBezTo>
                  <a:cubicBezTo>
                    <a:pt x="22" y="138"/>
                    <a:pt x="23" y="139"/>
                    <a:pt x="23" y="139"/>
                  </a:cubicBezTo>
                  <a:cubicBezTo>
                    <a:pt x="27" y="138"/>
                    <a:pt x="31" y="136"/>
                    <a:pt x="34" y="134"/>
                  </a:cubicBezTo>
                  <a:cubicBezTo>
                    <a:pt x="33" y="134"/>
                    <a:pt x="32" y="135"/>
                    <a:pt x="32" y="135"/>
                  </a:cubicBezTo>
                  <a:cubicBezTo>
                    <a:pt x="29" y="137"/>
                    <a:pt x="26" y="139"/>
                    <a:pt x="23" y="141"/>
                  </a:cubicBezTo>
                  <a:cubicBezTo>
                    <a:pt x="23" y="139"/>
                    <a:pt x="22" y="137"/>
                    <a:pt x="22" y="135"/>
                  </a:cubicBezTo>
                  <a:close/>
                  <a:moveTo>
                    <a:pt x="21" y="132"/>
                  </a:moveTo>
                  <a:cubicBezTo>
                    <a:pt x="25" y="130"/>
                    <a:pt x="28" y="128"/>
                    <a:pt x="32" y="127"/>
                  </a:cubicBezTo>
                  <a:cubicBezTo>
                    <a:pt x="28" y="129"/>
                    <a:pt x="25" y="132"/>
                    <a:pt x="21" y="134"/>
                  </a:cubicBezTo>
                  <a:cubicBezTo>
                    <a:pt x="21" y="133"/>
                    <a:pt x="21" y="133"/>
                    <a:pt x="21" y="132"/>
                  </a:cubicBezTo>
                  <a:close/>
                  <a:moveTo>
                    <a:pt x="8" y="74"/>
                  </a:moveTo>
                  <a:cubicBezTo>
                    <a:pt x="13" y="71"/>
                    <a:pt x="18" y="67"/>
                    <a:pt x="23" y="63"/>
                  </a:cubicBezTo>
                  <a:cubicBezTo>
                    <a:pt x="25" y="61"/>
                    <a:pt x="28" y="59"/>
                    <a:pt x="31" y="57"/>
                  </a:cubicBezTo>
                  <a:cubicBezTo>
                    <a:pt x="23" y="64"/>
                    <a:pt x="15" y="71"/>
                    <a:pt x="9" y="78"/>
                  </a:cubicBezTo>
                  <a:cubicBezTo>
                    <a:pt x="8" y="77"/>
                    <a:pt x="8" y="75"/>
                    <a:pt x="8" y="74"/>
                  </a:cubicBezTo>
                  <a:close/>
                  <a:moveTo>
                    <a:pt x="4" y="43"/>
                  </a:moveTo>
                  <a:cubicBezTo>
                    <a:pt x="9" y="39"/>
                    <a:pt x="14" y="35"/>
                    <a:pt x="19" y="31"/>
                  </a:cubicBezTo>
                  <a:cubicBezTo>
                    <a:pt x="21" y="28"/>
                    <a:pt x="24" y="27"/>
                    <a:pt x="27" y="25"/>
                  </a:cubicBezTo>
                  <a:cubicBezTo>
                    <a:pt x="29" y="24"/>
                    <a:pt x="30" y="23"/>
                    <a:pt x="31" y="22"/>
                  </a:cubicBezTo>
                  <a:cubicBezTo>
                    <a:pt x="31" y="22"/>
                    <a:pt x="32" y="22"/>
                    <a:pt x="32" y="22"/>
                  </a:cubicBezTo>
                  <a:cubicBezTo>
                    <a:pt x="32" y="22"/>
                    <a:pt x="31" y="22"/>
                    <a:pt x="31" y="23"/>
                  </a:cubicBezTo>
                  <a:cubicBezTo>
                    <a:pt x="27" y="27"/>
                    <a:pt x="22" y="29"/>
                    <a:pt x="18" y="33"/>
                  </a:cubicBezTo>
                  <a:cubicBezTo>
                    <a:pt x="13" y="37"/>
                    <a:pt x="8" y="41"/>
                    <a:pt x="4" y="45"/>
                  </a:cubicBezTo>
                  <a:cubicBezTo>
                    <a:pt x="4" y="44"/>
                    <a:pt x="4" y="44"/>
                    <a:pt x="4" y="43"/>
                  </a:cubicBezTo>
                  <a:close/>
                  <a:moveTo>
                    <a:pt x="6" y="58"/>
                  </a:moveTo>
                  <a:cubicBezTo>
                    <a:pt x="11" y="55"/>
                    <a:pt x="15" y="50"/>
                    <a:pt x="19" y="46"/>
                  </a:cubicBezTo>
                  <a:cubicBezTo>
                    <a:pt x="21" y="44"/>
                    <a:pt x="24" y="42"/>
                    <a:pt x="27" y="40"/>
                  </a:cubicBezTo>
                  <a:cubicBezTo>
                    <a:pt x="30" y="37"/>
                    <a:pt x="32" y="34"/>
                    <a:pt x="35" y="32"/>
                  </a:cubicBezTo>
                  <a:cubicBezTo>
                    <a:pt x="38" y="30"/>
                    <a:pt x="36" y="32"/>
                    <a:pt x="35" y="33"/>
                  </a:cubicBezTo>
                  <a:cubicBezTo>
                    <a:pt x="33" y="34"/>
                    <a:pt x="32" y="36"/>
                    <a:pt x="30" y="37"/>
                  </a:cubicBezTo>
                  <a:cubicBezTo>
                    <a:pt x="27" y="39"/>
                    <a:pt x="24" y="42"/>
                    <a:pt x="22" y="44"/>
                  </a:cubicBezTo>
                  <a:cubicBezTo>
                    <a:pt x="16" y="49"/>
                    <a:pt x="11" y="56"/>
                    <a:pt x="6" y="62"/>
                  </a:cubicBezTo>
                  <a:cubicBezTo>
                    <a:pt x="6" y="60"/>
                    <a:pt x="6" y="59"/>
                    <a:pt x="6" y="58"/>
                  </a:cubicBezTo>
                  <a:close/>
                  <a:moveTo>
                    <a:pt x="5" y="57"/>
                  </a:moveTo>
                  <a:cubicBezTo>
                    <a:pt x="5" y="56"/>
                    <a:pt x="5" y="55"/>
                    <a:pt x="5" y="54"/>
                  </a:cubicBezTo>
                  <a:cubicBezTo>
                    <a:pt x="11" y="48"/>
                    <a:pt x="17" y="44"/>
                    <a:pt x="22" y="39"/>
                  </a:cubicBezTo>
                  <a:cubicBezTo>
                    <a:pt x="25" y="37"/>
                    <a:pt x="27" y="35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3" y="29"/>
                    <a:pt x="38" y="25"/>
                    <a:pt x="35" y="28"/>
                  </a:cubicBezTo>
                  <a:cubicBezTo>
                    <a:pt x="29" y="33"/>
                    <a:pt x="24" y="38"/>
                    <a:pt x="19" y="43"/>
                  </a:cubicBezTo>
                  <a:cubicBezTo>
                    <a:pt x="16" y="46"/>
                    <a:pt x="14" y="49"/>
                    <a:pt x="12" y="52"/>
                  </a:cubicBezTo>
                  <a:cubicBezTo>
                    <a:pt x="10" y="54"/>
                    <a:pt x="7" y="55"/>
                    <a:pt x="5" y="57"/>
                  </a:cubicBezTo>
                  <a:close/>
                  <a:moveTo>
                    <a:pt x="7" y="51"/>
                  </a:moveTo>
                  <a:cubicBezTo>
                    <a:pt x="6" y="51"/>
                    <a:pt x="5" y="52"/>
                    <a:pt x="6" y="52"/>
                  </a:cubicBezTo>
                  <a:cubicBezTo>
                    <a:pt x="5" y="52"/>
                    <a:pt x="5" y="52"/>
                    <a:pt x="5" y="53"/>
                  </a:cubicBezTo>
                  <a:cubicBezTo>
                    <a:pt x="5" y="50"/>
                    <a:pt x="5" y="48"/>
                    <a:pt x="4" y="46"/>
                  </a:cubicBezTo>
                  <a:cubicBezTo>
                    <a:pt x="14" y="40"/>
                    <a:pt x="22" y="31"/>
                    <a:pt x="32" y="25"/>
                  </a:cubicBezTo>
                  <a:cubicBezTo>
                    <a:pt x="30" y="26"/>
                    <a:pt x="28" y="30"/>
                    <a:pt x="26" y="32"/>
                  </a:cubicBezTo>
                  <a:cubicBezTo>
                    <a:pt x="24" y="34"/>
                    <a:pt x="21" y="37"/>
                    <a:pt x="19" y="39"/>
                  </a:cubicBezTo>
                  <a:cubicBezTo>
                    <a:pt x="15" y="43"/>
                    <a:pt x="11" y="47"/>
                    <a:pt x="7" y="51"/>
                  </a:cubicBezTo>
                  <a:close/>
                  <a:moveTo>
                    <a:pt x="6" y="63"/>
                  </a:moveTo>
                  <a:cubicBezTo>
                    <a:pt x="12" y="59"/>
                    <a:pt x="17" y="54"/>
                    <a:pt x="22" y="50"/>
                  </a:cubicBezTo>
                  <a:cubicBezTo>
                    <a:pt x="25" y="47"/>
                    <a:pt x="28" y="44"/>
                    <a:pt x="31" y="42"/>
                  </a:cubicBezTo>
                  <a:cubicBezTo>
                    <a:pt x="32" y="40"/>
                    <a:pt x="34" y="39"/>
                    <a:pt x="36" y="37"/>
                  </a:cubicBezTo>
                  <a:cubicBezTo>
                    <a:pt x="39" y="35"/>
                    <a:pt x="36" y="37"/>
                    <a:pt x="35" y="38"/>
                  </a:cubicBezTo>
                  <a:cubicBezTo>
                    <a:pt x="26" y="49"/>
                    <a:pt x="15" y="56"/>
                    <a:pt x="7" y="66"/>
                  </a:cubicBezTo>
                  <a:cubicBezTo>
                    <a:pt x="7" y="65"/>
                    <a:pt x="6" y="64"/>
                    <a:pt x="6" y="63"/>
                  </a:cubicBezTo>
                  <a:close/>
                  <a:moveTo>
                    <a:pt x="7" y="68"/>
                  </a:moveTo>
                  <a:cubicBezTo>
                    <a:pt x="12" y="65"/>
                    <a:pt x="17" y="61"/>
                    <a:pt x="21" y="56"/>
                  </a:cubicBezTo>
                  <a:cubicBezTo>
                    <a:pt x="24" y="54"/>
                    <a:pt x="27" y="51"/>
                    <a:pt x="30" y="49"/>
                  </a:cubicBezTo>
                  <a:cubicBezTo>
                    <a:pt x="31" y="48"/>
                    <a:pt x="33" y="46"/>
                    <a:pt x="35" y="45"/>
                  </a:cubicBezTo>
                  <a:cubicBezTo>
                    <a:pt x="30" y="49"/>
                    <a:pt x="26" y="54"/>
                    <a:pt x="22" y="58"/>
                  </a:cubicBezTo>
                  <a:cubicBezTo>
                    <a:pt x="19" y="60"/>
                    <a:pt x="16" y="63"/>
                    <a:pt x="14" y="66"/>
                  </a:cubicBezTo>
                  <a:cubicBezTo>
                    <a:pt x="12" y="68"/>
                    <a:pt x="10" y="70"/>
                    <a:pt x="8" y="73"/>
                  </a:cubicBezTo>
                  <a:cubicBezTo>
                    <a:pt x="7" y="71"/>
                    <a:pt x="7" y="70"/>
                    <a:pt x="7" y="68"/>
                  </a:cubicBezTo>
                  <a:close/>
                  <a:moveTo>
                    <a:pt x="38" y="90"/>
                  </a:moveTo>
                  <a:cubicBezTo>
                    <a:pt x="37" y="90"/>
                    <a:pt x="33" y="92"/>
                    <a:pt x="33" y="92"/>
                  </a:cubicBezTo>
                  <a:cubicBezTo>
                    <a:pt x="35" y="90"/>
                    <a:pt x="37" y="88"/>
                    <a:pt x="39" y="86"/>
                  </a:cubicBezTo>
                  <a:cubicBezTo>
                    <a:pt x="39" y="89"/>
                    <a:pt x="39" y="91"/>
                    <a:pt x="39" y="93"/>
                  </a:cubicBezTo>
                  <a:cubicBezTo>
                    <a:pt x="39" y="93"/>
                    <a:pt x="39" y="92"/>
                    <a:pt x="39" y="92"/>
                  </a:cubicBezTo>
                  <a:cubicBezTo>
                    <a:pt x="37" y="93"/>
                    <a:pt x="38" y="93"/>
                    <a:pt x="36" y="93"/>
                  </a:cubicBezTo>
                  <a:cubicBezTo>
                    <a:pt x="37" y="93"/>
                    <a:pt x="38" y="91"/>
                    <a:pt x="39" y="90"/>
                  </a:cubicBezTo>
                  <a:cubicBezTo>
                    <a:pt x="39" y="90"/>
                    <a:pt x="39" y="89"/>
                    <a:pt x="38" y="90"/>
                  </a:cubicBezTo>
                  <a:close/>
                  <a:moveTo>
                    <a:pt x="25" y="95"/>
                  </a:moveTo>
                  <a:cubicBezTo>
                    <a:pt x="21" y="95"/>
                    <a:pt x="16" y="96"/>
                    <a:pt x="13" y="99"/>
                  </a:cubicBezTo>
                  <a:cubicBezTo>
                    <a:pt x="12" y="97"/>
                    <a:pt x="12" y="96"/>
                    <a:pt x="12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6" y="91"/>
                    <a:pt x="20" y="87"/>
                    <a:pt x="24" y="84"/>
                  </a:cubicBezTo>
                  <a:cubicBezTo>
                    <a:pt x="28" y="80"/>
                    <a:pt x="34" y="76"/>
                    <a:pt x="37" y="73"/>
                  </a:cubicBezTo>
                  <a:cubicBezTo>
                    <a:pt x="33" y="77"/>
                    <a:pt x="30" y="81"/>
                    <a:pt x="26" y="85"/>
                  </a:cubicBezTo>
                  <a:cubicBezTo>
                    <a:pt x="21" y="89"/>
                    <a:pt x="17" y="93"/>
                    <a:pt x="13" y="97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4" y="98"/>
                    <a:pt x="14" y="97"/>
                    <a:pt x="15" y="97"/>
                  </a:cubicBezTo>
                  <a:cubicBezTo>
                    <a:pt x="15" y="97"/>
                    <a:pt x="15" y="97"/>
                    <a:pt x="15" y="96"/>
                  </a:cubicBezTo>
                  <a:cubicBezTo>
                    <a:pt x="18" y="93"/>
                    <a:pt x="22" y="90"/>
                    <a:pt x="25" y="88"/>
                  </a:cubicBezTo>
                  <a:cubicBezTo>
                    <a:pt x="29" y="85"/>
                    <a:pt x="32" y="81"/>
                    <a:pt x="36" y="78"/>
                  </a:cubicBezTo>
                  <a:cubicBezTo>
                    <a:pt x="39" y="76"/>
                    <a:pt x="35" y="80"/>
                    <a:pt x="34" y="81"/>
                  </a:cubicBezTo>
                  <a:cubicBezTo>
                    <a:pt x="32" y="83"/>
                    <a:pt x="31" y="85"/>
                    <a:pt x="28" y="87"/>
                  </a:cubicBezTo>
                  <a:cubicBezTo>
                    <a:pt x="26" y="90"/>
                    <a:pt x="22" y="91"/>
                    <a:pt x="19" y="95"/>
                  </a:cubicBezTo>
                  <a:cubicBezTo>
                    <a:pt x="19" y="95"/>
                    <a:pt x="19" y="96"/>
                    <a:pt x="20" y="96"/>
                  </a:cubicBezTo>
                  <a:cubicBezTo>
                    <a:pt x="23" y="93"/>
                    <a:pt x="27" y="90"/>
                    <a:pt x="31" y="88"/>
                  </a:cubicBezTo>
                  <a:cubicBezTo>
                    <a:pt x="29" y="90"/>
                    <a:pt x="27" y="92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lose/>
                  <a:moveTo>
                    <a:pt x="39" y="63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39" y="64"/>
                    <a:pt x="39" y="66"/>
                    <a:pt x="39" y="68"/>
                  </a:cubicBezTo>
                  <a:cubicBezTo>
                    <a:pt x="39" y="67"/>
                    <a:pt x="38" y="67"/>
                    <a:pt x="38" y="67"/>
                  </a:cubicBezTo>
                  <a:cubicBezTo>
                    <a:pt x="34" y="71"/>
                    <a:pt x="29" y="74"/>
                    <a:pt x="25" y="77"/>
                  </a:cubicBezTo>
                  <a:cubicBezTo>
                    <a:pt x="23" y="79"/>
                    <a:pt x="20" y="81"/>
                    <a:pt x="18" y="83"/>
                  </a:cubicBezTo>
                  <a:cubicBezTo>
                    <a:pt x="17" y="84"/>
                    <a:pt x="16" y="84"/>
                    <a:pt x="15" y="85"/>
                  </a:cubicBezTo>
                  <a:cubicBezTo>
                    <a:pt x="19" y="82"/>
                    <a:pt x="22" y="79"/>
                    <a:pt x="26" y="76"/>
                  </a:cubicBezTo>
                  <a:cubicBezTo>
                    <a:pt x="30" y="71"/>
                    <a:pt x="34" y="67"/>
                    <a:pt x="39" y="63"/>
                  </a:cubicBezTo>
                  <a:close/>
                  <a:moveTo>
                    <a:pt x="35" y="84"/>
                  </a:moveTo>
                  <a:cubicBezTo>
                    <a:pt x="34" y="85"/>
                    <a:pt x="33" y="85"/>
                    <a:pt x="32" y="86"/>
                  </a:cubicBezTo>
                  <a:cubicBezTo>
                    <a:pt x="29" y="88"/>
                    <a:pt x="26" y="90"/>
                    <a:pt x="23" y="92"/>
                  </a:cubicBezTo>
                  <a:cubicBezTo>
                    <a:pt x="24" y="92"/>
                    <a:pt x="20" y="95"/>
                    <a:pt x="21" y="94"/>
                  </a:cubicBezTo>
                  <a:cubicBezTo>
                    <a:pt x="22" y="92"/>
                    <a:pt x="24" y="91"/>
                    <a:pt x="26" y="90"/>
                  </a:cubicBezTo>
                  <a:cubicBezTo>
                    <a:pt x="31" y="87"/>
                    <a:pt x="34" y="82"/>
                    <a:pt x="39" y="77"/>
                  </a:cubicBezTo>
                  <a:cubicBezTo>
                    <a:pt x="39" y="77"/>
                    <a:pt x="39" y="76"/>
                    <a:pt x="38" y="77"/>
                  </a:cubicBezTo>
                  <a:cubicBezTo>
                    <a:pt x="34" y="79"/>
                    <a:pt x="30" y="83"/>
                    <a:pt x="26" y="86"/>
                  </a:cubicBezTo>
                  <a:cubicBezTo>
                    <a:pt x="24" y="88"/>
                    <a:pt x="21" y="90"/>
                    <a:pt x="19" y="92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21" y="90"/>
                    <a:pt x="24" y="87"/>
                    <a:pt x="26" y="85"/>
                  </a:cubicBezTo>
                  <a:cubicBezTo>
                    <a:pt x="31" y="82"/>
                    <a:pt x="34" y="77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5"/>
                    <a:pt x="39" y="78"/>
                    <a:pt x="39" y="81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7" y="82"/>
                    <a:pt x="36" y="83"/>
                    <a:pt x="35" y="84"/>
                  </a:cubicBezTo>
                  <a:close/>
                  <a:moveTo>
                    <a:pt x="39" y="68"/>
                  </a:moveTo>
                  <a:cubicBezTo>
                    <a:pt x="39" y="68"/>
                    <a:pt x="39" y="68"/>
                    <a:pt x="39" y="68"/>
                  </a:cubicBezTo>
                  <a:cubicBezTo>
                    <a:pt x="39" y="69"/>
                    <a:pt x="39" y="71"/>
                    <a:pt x="39" y="72"/>
                  </a:cubicBezTo>
                  <a:cubicBezTo>
                    <a:pt x="39" y="72"/>
                    <a:pt x="38" y="72"/>
                    <a:pt x="38" y="72"/>
                  </a:cubicBezTo>
                  <a:cubicBezTo>
                    <a:pt x="29" y="78"/>
                    <a:pt x="21" y="86"/>
                    <a:pt x="13" y="93"/>
                  </a:cubicBezTo>
                  <a:cubicBezTo>
                    <a:pt x="14" y="92"/>
                    <a:pt x="16" y="89"/>
                    <a:pt x="18" y="88"/>
                  </a:cubicBezTo>
                  <a:cubicBezTo>
                    <a:pt x="20" y="85"/>
                    <a:pt x="23" y="83"/>
                    <a:pt x="25" y="81"/>
                  </a:cubicBezTo>
                  <a:cubicBezTo>
                    <a:pt x="30" y="77"/>
                    <a:pt x="34" y="72"/>
                    <a:pt x="39" y="68"/>
                  </a:cubicBezTo>
                  <a:close/>
                  <a:moveTo>
                    <a:pt x="28" y="93"/>
                  </a:moveTo>
                  <a:cubicBezTo>
                    <a:pt x="30" y="90"/>
                    <a:pt x="32" y="87"/>
                    <a:pt x="35" y="85"/>
                  </a:cubicBezTo>
                  <a:cubicBezTo>
                    <a:pt x="35" y="85"/>
                    <a:pt x="35" y="84"/>
                    <a:pt x="35" y="84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8" y="83"/>
                    <a:pt x="38" y="83"/>
                    <a:pt x="38" y="82"/>
                  </a:cubicBezTo>
                  <a:cubicBezTo>
                    <a:pt x="38" y="82"/>
                    <a:pt x="39" y="82"/>
                    <a:pt x="39" y="82"/>
                  </a:cubicBezTo>
                  <a:cubicBezTo>
                    <a:pt x="39" y="83"/>
                    <a:pt x="39" y="84"/>
                    <a:pt x="39" y="86"/>
                  </a:cubicBezTo>
                  <a:cubicBezTo>
                    <a:pt x="39" y="86"/>
                    <a:pt x="39" y="86"/>
                    <a:pt x="39" y="86"/>
                  </a:cubicBezTo>
                  <a:cubicBezTo>
                    <a:pt x="36" y="87"/>
                    <a:pt x="34" y="89"/>
                    <a:pt x="32" y="90"/>
                  </a:cubicBezTo>
                  <a:cubicBezTo>
                    <a:pt x="31" y="91"/>
                    <a:pt x="29" y="92"/>
                    <a:pt x="28" y="93"/>
                  </a:cubicBezTo>
                  <a:cubicBezTo>
                    <a:pt x="27" y="94"/>
                    <a:pt x="27" y="94"/>
                    <a:pt x="28" y="93"/>
                  </a:cubicBezTo>
                  <a:close/>
                  <a:moveTo>
                    <a:pt x="38" y="52"/>
                  </a:moveTo>
                  <a:cubicBezTo>
                    <a:pt x="38" y="52"/>
                    <a:pt x="39" y="51"/>
                    <a:pt x="39" y="51"/>
                  </a:cubicBezTo>
                  <a:cubicBezTo>
                    <a:pt x="39" y="53"/>
                    <a:pt x="39" y="54"/>
                    <a:pt x="39" y="56"/>
                  </a:cubicBezTo>
                  <a:cubicBezTo>
                    <a:pt x="39" y="58"/>
                    <a:pt x="39" y="60"/>
                    <a:pt x="39" y="62"/>
                  </a:cubicBezTo>
                  <a:cubicBezTo>
                    <a:pt x="39" y="62"/>
                    <a:pt x="38" y="62"/>
                    <a:pt x="38" y="62"/>
                  </a:cubicBezTo>
                  <a:cubicBezTo>
                    <a:pt x="38" y="62"/>
                    <a:pt x="37" y="63"/>
                    <a:pt x="37" y="63"/>
                  </a:cubicBezTo>
                  <a:cubicBezTo>
                    <a:pt x="37" y="63"/>
                    <a:pt x="36" y="63"/>
                    <a:pt x="36" y="64"/>
                  </a:cubicBezTo>
                  <a:cubicBezTo>
                    <a:pt x="32" y="67"/>
                    <a:pt x="28" y="71"/>
                    <a:pt x="23" y="74"/>
                  </a:cubicBezTo>
                  <a:cubicBezTo>
                    <a:pt x="21" y="75"/>
                    <a:pt x="18" y="77"/>
                    <a:pt x="16" y="78"/>
                  </a:cubicBezTo>
                  <a:cubicBezTo>
                    <a:pt x="19" y="75"/>
                    <a:pt x="21" y="73"/>
                    <a:pt x="24" y="70"/>
                  </a:cubicBezTo>
                  <a:cubicBezTo>
                    <a:pt x="29" y="66"/>
                    <a:pt x="33" y="61"/>
                    <a:pt x="39" y="57"/>
                  </a:cubicBezTo>
                  <a:cubicBezTo>
                    <a:pt x="39" y="57"/>
                    <a:pt x="39" y="56"/>
                    <a:pt x="38" y="57"/>
                  </a:cubicBezTo>
                  <a:cubicBezTo>
                    <a:pt x="33" y="60"/>
                    <a:pt x="29" y="65"/>
                    <a:pt x="23" y="68"/>
                  </a:cubicBezTo>
                  <a:cubicBezTo>
                    <a:pt x="21" y="70"/>
                    <a:pt x="19" y="71"/>
                    <a:pt x="17" y="73"/>
                  </a:cubicBezTo>
                  <a:cubicBezTo>
                    <a:pt x="15" y="75"/>
                    <a:pt x="11" y="77"/>
                    <a:pt x="10" y="78"/>
                  </a:cubicBezTo>
                  <a:cubicBezTo>
                    <a:pt x="14" y="73"/>
                    <a:pt x="19" y="68"/>
                    <a:pt x="24" y="64"/>
                  </a:cubicBezTo>
                  <a:cubicBezTo>
                    <a:pt x="26" y="62"/>
                    <a:pt x="29" y="59"/>
                    <a:pt x="32" y="57"/>
                  </a:cubicBezTo>
                  <a:cubicBezTo>
                    <a:pt x="33" y="56"/>
                    <a:pt x="34" y="55"/>
                    <a:pt x="36" y="54"/>
                  </a:cubicBezTo>
                  <a:cubicBezTo>
                    <a:pt x="36" y="53"/>
                    <a:pt x="37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lose/>
                  <a:moveTo>
                    <a:pt x="9" y="79"/>
                  </a:moveTo>
                  <a:cubicBezTo>
                    <a:pt x="15" y="76"/>
                    <a:pt x="20" y="72"/>
                    <a:pt x="25" y="68"/>
                  </a:cubicBezTo>
                  <a:cubicBezTo>
                    <a:pt x="26" y="67"/>
                    <a:pt x="27" y="66"/>
                    <a:pt x="28" y="65"/>
                  </a:cubicBezTo>
                  <a:cubicBezTo>
                    <a:pt x="27" y="67"/>
                    <a:pt x="25" y="69"/>
                    <a:pt x="23" y="71"/>
                  </a:cubicBezTo>
                  <a:cubicBezTo>
                    <a:pt x="18" y="75"/>
                    <a:pt x="14" y="80"/>
                    <a:pt x="10" y="84"/>
                  </a:cubicBezTo>
                  <a:cubicBezTo>
                    <a:pt x="9" y="82"/>
                    <a:pt x="9" y="81"/>
                    <a:pt x="9" y="79"/>
                  </a:cubicBezTo>
                  <a:close/>
                  <a:moveTo>
                    <a:pt x="22" y="75"/>
                  </a:moveTo>
                  <a:cubicBezTo>
                    <a:pt x="26" y="73"/>
                    <a:pt x="29" y="70"/>
                    <a:pt x="33" y="67"/>
                  </a:cubicBezTo>
                  <a:cubicBezTo>
                    <a:pt x="33" y="67"/>
                    <a:pt x="33" y="67"/>
                    <a:pt x="32" y="68"/>
                  </a:cubicBezTo>
                  <a:cubicBezTo>
                    <a:pt x="30" y="70"/>
                    <a:pt x="28" y="73"/>
                    <a:pt x="25" y="75"/>
                  </a:cubicBezTo>
                  <a:cubicBezTo>
                    <a:pt x="21" y="80"/>
                    <a:pt x="15" y="84"/>
                    <a:pt x="11" y="89"/>
                  </a:cubicBezTo>
                  <a:cubicBezTo>
                    <a:pt x="11" y="89"/>
                    <a:pt x="11" y="90"/>
                    <a:pt x="12" y="89"/>
                  </a:cubicBezTo>
                  <a:cubicBezTo>
                    <a:pt x="16" y="85"/>
                    <a:pt x="21" y="82"/>
                    <a:pt x="26" y="78"/>
                  </a:cubicBezTo>
                  <a:cubicBezTo>
                    <a:pt x="28" y="76"/>
                    <a:pt x="31" y="73"/>
                    <a:pt x="34" y="71"/>
                  </a:cubicBezTo>
                  <a:cubicBezTo>
                    <a:pt x="30" y="75"/>
                    <a:pt x="26" y="79"/>
                    <a:pt x="22" y="83"/>
                  </a:cubicBezTo>
                  <a:cubicBezTo>
                    <a:pt x="18" y="86"/>
                    <a:pt x="14" y="90"/>
                    <a:pt x="12" y="94"/>
                  </a:cubicBezTo>
                  <a:cubicBezTo>
                    <a:pt x="11" y="91"/>
                    <a:pt x="10" y="88"/>
                    <a:pt x="10" y="85"/>
                  </a:cubicBezTo>
                  <a:cubicBezTo>
                    <a:pt x="14" y="82"/>
                    <a:pt x="17" y="78"/>
                    <a:pt x="22" y="75"/>
                  </a:cubicBezTo>
                  <a:close/>
                  <a:moveTo>
                    <a:pt x="13" y="102"/>
                  </a:moveTo>
                  <a:cubicBezTo>
                    <a:pt x="21" y="97"/>
                    <a:pt x="31" y="96"/>
                    <a:pt x="39" y="100"/>
                  </a:cubicBezTo>
                  <a:cubicBezTo>
                    <a:pt x="39" y="101"/>
                    <a:pt x="39" y="102"/>
                    <a:pt x="39" y="103"/>
                  </a:cubicBezTo>
                  <a:cubicBezTo>
                    <a:pt x="32" y="99"/>
                    <a:pt x="22" y="102"/>
                    <a:pt x="14" y="106"/>
                  </a:cubicBezTo>
                  <a:cubicBezTo>
                    <a:pt x="14" y="104"/>
                    <a:pt x="14" y="103"/>
                    <a:pt x="13" y="102"/>
                  </a:cubicBezTo>
                  <a:close/>
                  <a:moveTo>
                    <a:pt x="40" y="137"/>
                  </a:moveTo>
                  <a:cubicBezTo>
                    <a:pt x="35" y="139"/>
                    <a:pt x="30" y="143"/>
                    <a:pt x="25" y="146"/>
                  </a:cubicBezTo>
                  <a:cubicBezTo>
                    <a:pt x="31" y="142"/>
                    <a:pt x="35" y="137"/>
                    <a:pt x="41" y="134"/>
                  </a:cubicBezTo>
                  <a:cubicBezTo>
                    <a:pt x="41" y="136"/>
                    <a:pt x="41" y="138"/>
                    <a:pt x="41" y="140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37" y="142"/>
                    <a:pt x="34" y="144"/>
                    <a:pt x="31" y="146"/>
                  </a:cubicBezTo>
                  <a:cubicBezTo>
                    <a:pt x="31" y="146"/>
                    <a:pt x="32" y="146"/>
                    <a:pt x="32" y="145"/>
                  </a:cubicBezTo>
                  <a:cubicBezTo>
                    <a:pt x="35" y="143"/>
                    <a:pt x="38" y="140"/>
                    <a:pt x="40" y="138"/>
                  </a:cubicBezTo>
                  <a:cubicBezTo>
                    <a:pt x="40" y="137"/>
                    <a:pt x="40" y="137"/>
                    <a:pt x="40" y="137"/>
                  </a:cubicBezTo>
                  <a:close/>
                  <a:moveTo>
                    <a:pt x="40" y="130"/>
                  </a:moveTo>
                  <a:cubicBezTo>
                    <a:pt x="40" y="130"/>
                    <a:pt x="40" y="130"/>
                    <a:pt x="40" y="130"/>
                  </a:cubicBezTo>
                  <a:cubicBezTo>
                    <a:pt x="37" y="131"/>
                    <a:pt x="35" y="133"/>
                    <a:pt x="32" y="134"/>
                  </a:cubicBezTo>
                  <a:cubicBezTo>
                    <a:pt x="31" y="135"/>
                    <a:pt x="29" y="136"/>
                    <a:pt x="28" y="136"/>
                  </a:cubicBezTo>
                  <a:cubicBezTo>
                    <a:pt x="28" y="136"/>
                    <a:pt x="22" y="139"/>
                    <a:pt x="25" y="137"/>
                  </a:cubicBezTo>
                  <a:cubicBezTo>
                    <a:pt x="31" y="134"/>
                    <a:pt x="36" y="131"/>
                    <a:pt x="40" y="126"/>
                  </a:cubicBezTo>
                  <a:cubicBezTo>
                    <a:pt x="40" y="126"/>
                    <a:pt x="40" y="125"/>
                    <a:pt x="40" y="125"/>
                  </a:cubicBezTo>
                  <a:cubicBezTo>
                    <a:pt x="34" y="128"/>
                    <a:pt x="28" y="132"/>
                    <a:pt x="22" y="134"/>
                  </a:cubicBezTo>
                  <a:cubicBezTo>
                    <a:pt x="28" y="132"/>
                    <a:pt x="33" y="126"/>
                    <a:pt x="38" y="123"/>
                  </a:cubicBezTo>
                  <a:cubicBezTo>
                    <a:pt x="39" y="123"/>
                    <a:pt x="39" y="123"/>
                    <a:pt x="40" y="122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0" y="126"/>
                    <a:pt x="40" y="130"/>
                    <a:pt x="41" y="134"/>
                  </a:cubicBezTo>
                  <a:cubicBezTo>
                    <a:pt x="36" y="135"/>
                    <a:pt x="29" y="138"/>
                    <a:pt x="25" y="141"/>
                  </a:cubicBezTo>
                  <a:cubicBezTo>
                    <a:pt x="30" y="137"/>
                    <a:pt x="35" y="134"/>
                    <a:pt x="40" y="130"/>
                  </a:cubicBezTo>
                  <a:close/>
                  <a:moveTo>
                    <a:pt x="38" y="122"/>
                  </a:moveTo>
                  <a:cubicBezTo>
                    <a:pt x="37" y="123"/>
                    <a:pt x="36" y="123"/>
                    <a:pt x="35" y="124"/>
                  </a:cubicBezTo>
                  <a:cubicBezTo>
                    <a:pt x="34" y="125"/>
                    <a:pt x="32" y="126"/>
                    <a:pt x="31" y="126"/>
                  </a:cubicBezTo>
                  <a:cubicBezTo>
                    <a:pt x="29" y="127"/>
                    <a:pt x="27" y="128"/>
                    <a:pt x="26" y="129"/>
                  </a:cubicBezTo>
                  <a:cubicBezTo>
                    <a:pt x="25" y="129"/>
                    <a:pt x="19" y="133"/>
                    <a:pt x="23" y="131"/>
                  </a:cubicBezTo>
                  <a:cubicBezTo>
                    <a:pt x="28" y="127"/>
                    <a:pt x="34" y="122"/>
                    <a:pt x="40" y="118"/>
                  </a:cubicBezTo>
                  <a:cubicBezTo>
                    <a:pt x="40" y="118"/>
                    <a:pt x="40" y="118"/>
                    <a:pt x="39" y="118"/>
                  </a:cubicBezTo>
                  <a:cubicBezTo>
                    <a:pt x="36" y="119"/>
                    <a:pt x="33" y="120"/>
                    <a:pt x="30" y="122"/>
                  </a:cubicBezTo>
                  <a:cubicBezTo>
                    <a:pt x="28" y="123"/>
                    <a:pt x="26" y="124"/>
                    <a:pt x="24" y="125"/>
                  </a:cubicBezTo>
                  <a:cubicBezTo>
                    <a:pt x="23" y="125"/>
                    <a:pt x="18" y="128"/>
                    <a:pt x="20" y="126"/>
                  </a:cubicBezTo>
                  <a:cubicBezTo>
                    <a:pt x="23" y="123"/>
                    <a:pt x="28" y="121"/>
                    <a:pt x="31" y="119"/>
                  </a:cubicBezTo>
                  <a:cubicBezTo>
                    <a:pt x="34" y="117"/>
                    <a:pt x="37" y="115"/>
                    <a:pt x="40" y="113"/>
                  </a:cubicBezTo>
                  <a:cubicBezTo>
                    <a:pt x="40" y="114"/>
                    <a:pt x="40" y="115"/>
                    <a:pt x="40" y="116"/>
                  </a:cubicBezTo>
                  <a:cubicBezTo>
                    <a:pt x="40" y="118"/>
                    <a:pt x="40" y="120"/>
                    <a:pt x="40" y="122"/>
                  </a:cubicBezTo>
                  <a:cubicBezTo>
                    <a:pt x="40" y="122"/>
                    <a:pt x="40" y="121"/>
                    <a:pt x="40" y="122"/>
                  </a:cubicBezTo>
                  <a:cubicBezTo>
                    <a:pt x="39" y="122"/>
                    <a:pt x="39" y="122"/>
                    <a:pt x="38" y="122"/>
                  </a:cubicBezTo>
                  <a:cubicBezTo>
                    <a:pt x="38" y="122"/>
                    <a:pt x="38" y="122"/>
                    <a:pt x="38" y="122"/>
                  </a:cubicBezTo>
                  <a:close/>
                  <a:moveTo>
                    <a:pt x="28" y="116"/>
                  </a:moveTo>
                  <a:cubicBezTo>
                    <a:pt x="31" y="113"/>
                    <a:pt x="35" y="111"/>
                    <a:pt x="38" y="108"/>
                  </a:cubicBezTo>
                  <a:cubicBezTo>
                    <a:pt x="38" y="107"/>
                    <a:pt x="38" y="107"/>
                    <a:pt x="37" y="107"/>
                  </a:cubicBezTo>
                  <a:cubicBezTo>
                    <a:pt x="30" y="110"/>
                    <a:pt x="25" y="115"/>
                    <a:pt x="18" y="118"/>
                  </a:cubicBezTo>
                  <a:cubicBezTo>
                    <a:pt x="20" y="117"/>
                    <a:pt x="24" y="114"/>
                    <a:pt x="26" y="112"/>
                  </a:cubicBezTo>
                  <a:cubicBezTo>
                    <a:pt x="29" y="110"/>
                    <a:pt x="33" y="107"/>
                    <a:pt x="36" y="105"/>
                  </a:cubicBezTo>
                  <a:cubicBezTo>
                    <a:pt x="36" y="105"/>
                    <a:pt x="36" y="105"/>
                    <a:pt x="36" y="105"/>
                  </a:cubicBezTo>
                  <a:cubicBezTo>
                    <a:pt x="37" y="105"/>
                    <a:pt x="38" y="106"/>
                    <a:pt x="40" y="107"/>
                  </a:cubicBezTo>
                  <a:cubicBezTo>
                    <a:pt x="40" y="108"/>
                    <a:pt x="40" y="110"/>
                    <a:pt x="40" y="111"/>
                  </a:cubicBezTo>
                  <a:cubicBezTo>
                    <a:pt x="33" y="114"/>
                    <a:pt x="27" y="119"/>
                    <a:pt x="20" y="122"/>
                  </a:cubicBezTo>
                  <a:cubicBezTo>
                    <a:pt x="16" y="124"/>
                    <a:pt x="23" y="119"/>
                    <a:pt x="23" y="120"/>
                  </a:cubicBezTo>
                  <a:cubicBezTo>
                    <a:pt x="24" y="118"/>
                    <a:pt x="26" y="117"/>
                    <a:pt x="28" y="116"/>
                  </a:cubicBezTo>
                  <a:close/>
                  <a:moveTo>
                    <a:pt x="35" y="104"/>
                  </a:moveTo>
                  <a:cubicBezTo>
                    <a:pt x="29" y="107"/>
                    <a:pt x="23" y="111"/>
                    <a:pt x="18" y="114"/>
                  </a:cubicBezTo>
                  <a:cubicBezTo>
                    <a:pt x="16" y="116"/>
                    <a:pt x="17" y="115"/>
                    <a:pt x="18" y="114"/>
                  </a:cubicBezTo>
                  <a:cubicBezTo>
                    <a:pt x="20" y="112"/>
                    <a:pt x="21" y="111"/>
                    <a:pt x="23" y="109"/>
                  </a:cubicBezTo>
                  <a:cubicBezTo>
                    <a:pt x="26" y="107"/>
                    <a:pt x="28" y="106"/>
                    <a:pt x="30" y="104"/>
                  </a:cubicBezTo>
                  <a:cubicBezTo>
                    <a:pt x="32" y="104"/>
                    <a:pt x="33" y="104"/>
                    <a:pt x="35" y="104"/>
                  </a:cubicBezTo>
                  <a:close/>
                  <a:moveTo>
                    <a:pt x="27" y="106"/>
                  </a:moveTo>
                  <a:cubicBezTo>
                    <a:pt x="25" y="107"/>
                    <a:pt x="23" y="108"/>
                    <a:pt x="21" y="109"/>
                  </a:cubicBezTo>
                  <a:cubicBezTo>
                    <a:pt x="20" y="111"/>
                    <a:pt x="18" y="113"/>
                    <a:pt x="16" y="115"/>
                  </a:cubicBezTo>
                  <a:cubicBezTo>
                    <a:pt x="16" y="114"/>
                    <a:pt x="16" y="113"/>
                    <a:pt x="16" y="113"/>
                  </a:cubicBezTo>
                  <a:cubicBezTo>
                    <a:pt x="16" y="113"/>
                    <a:pt x="16" y="112"/>
                    <a:pt x="16" y="112"/>
                  </a:cubicBezTo>
                  <a:cubicBezTo>
                    <a:pt x="18" y="111"/>
                    <a:pt x="21" y="109"/>
                    <a:pt x="23" y="107"/>
                  </a:cubicBezTo>
                  <a:cubicBezTo>
                    <a:pt x="25" y="106"/>
                    <a:pt x="33" y="102"/>
                    <a:pt x="27" y="106"/>
                  </a:cubicBezTo>
                  <a:close/>
                  <a:moveTo>
                    <a:pt x="17" y="116"/>
                  </a:moveTo>
                  <a:cubicBezTo>
                    <a:pt x="20" y="114"/>
                    <a:pt x="22" y="112"/>
                    <a:pt x="25" y="110"/>
                  </a:cubicBezTo>
                  <a:cubicBezTo>
                    <a:pt x="28" y="108"/>
                    <a:pt x="31" y="107"/>
                    <a:pt x="34" y="105"/>
                  </a:cubicBezTo>
                  <a:cubicBezTo>
                    <a:pt x="29" y="108"/>
                    <a:pt x="22" y="113"/>
                    <a:pt x="17" y="118"/>
                  </a:cubicBezTo>
                  <a:cubicBezTo>
                    <a:pt x="17" y="117"/>
                    <a:pt x="17" y="117"/>
                    <a:pt x="17" y="116"/>
                  </a:cubicBezTo>
                  <a:close/>
                  <a:moveTo>
                    <a:pt x="17" y="119"/>
                  </a:moveTo>
                  <a:cubicBezTo>
                    <a:pt x="24" y="116"/>
                    <a:pt x="30" y="112"/>
                    <a:pt x="36" y="108"/>
                  </a:cubicBezTo>
                  <a:cubicBezTo>
                    <a:pt x="33" y="110"/>
                    <a:pt x="30" y="114"/>
                    <a:pt x="26" y="116"/>
                  </a:cubicBezTo>
                  <a:cubicBezTo>
                    <a:pt x="23" y="118"/>
                    <a:pt x="21" y="120"/>
                    <a:pt x="18" y="122"/>
                  </a:cubicBezTo>
                  <a:cubicBezTo>
                    <a:pt x="18" y="121"/>
                    <a:pt x="18" y="120"/>
                    <a:pt x="17" y="119"/>
                  </a:cubicBezTo>
                  <a:close/>
                  <a:moveTo>
                    <a:pt x="38" y="113"/>
                  </a:moveTo>
                  <a:cubicBezTo>
                    <a:pt x="41" y="111"/>
                    <a:pt x="34" y="116"/>
                    <a:pt x="34" y="116"/>
                  </a:cubicBezTo>
                  <a:cubicBezTo>
                    <a:pt x="32" y="118"/>
                    <a:pt x="29" y="119"/>
                    <a:pt x="27" y="121"/>
                  </a:cubicBezTo>
                  <a:cubicBezTo>
                    <a:pt x="24" y="122"/>
                    <a:pt x="21" y="124"/>
                    <a:pt x="19" y="126"/>
                  </a:cubicBezTo>
                  <a:cubicBezTo>
                    <a:pt x="19" y="125"/>
                    <a:pt x="19" y="124"/>
                    <a:pt x="18" y="123"/>
                  </a:cubicBezTo>
                  <a:cubicBezTo>
                    <a:pt x="26" y="121"/>
                    <a:pt x="32" y="116"/>
                    <a:pt x="38" y="113"/>
                  </a:cubicBezTo>
                  <a:close/>
                  <a:moveTo>
                    <a:pt x="20" y="127"/>
                  </a:moveTo>
                  <a:cubicBezTo>
                    <a:pt x="26" y="125"/>
                    <a:pt x="33" y="122"/>
                    <a:pt x="38" y="118"/>
                  </a:cubicBezTo>
                  <a:cubicBezTo>
                    <a:pt x="32" y="122"/>
                    <a:pt x="26" y="127"/>
                    <a:pt x="20" y="131"/>
                  </a:cubicBezTo>
                  <a:cubicBezTo>
                    <a:pt x="20" y="130"/>
                    <a:pt x="20" y="129"/>
                    <a:pt x="20" y="127"/>
                  </a:cubicBezTo>
                  <a:close/>
                  <a:moveTo>
                    <a:pt x="28" y="157"/>
                  </a:moveTo>
                  <a:cubicBezTo>
                    <a:pt x="30" y="156"/>
                    <a:pt x="32" y="155"/>
                    <a:pt x="34" y="154"/>
                  </a:cubicBezTo>
                  <a:cubicBezTo>
                    <a:pt x="35" y="154"/>
                    <a:pt x="36" y="153"/>
                    <a:pt x="37" y="153"/>
                  </a:cubicBezTo>
                  <a:cubicBezTo>
                    <a:pt x="34" y="154"/>
                    <a:pt x="31" y="156"/>
                    <a:pt x="29" y="159"/>
                  </a:cubicBezTo>
                  <a:cubicBezTo>
                    <a:pt x="29" y="158"/>
                    <a:pt x="29" y="158"/>
                    <a:pt x="28" y="157"/>
                  </a:cubicBezTo>
                  <a:close/>
                  <a:moveTo>
                    <a:pt x="36" y="160"/>
                  </a:moveTo>
                  <a:cubicBezTo>
                    <a:pt x="35" y="161"/>
                    <a:pt x="30" y="164"/>
                    <a:pt x="33" y="162"/>
                  </a:cubicBezTo>
                  <a:cubicBezTo>
                    <a:pt x="36" y="159"/>
                    <a:pt x="39" y="157"/>
                    <a:pt x="42" y="154"/>
                  </a:cubicBezTo>
                  <a:cubicBezTo>
                    <a:pt x="42" y="154"/>
                    <a:pt x="41" y="153"/>
                    <a:pt x="41" y="154"/>
                  </a:cubicBezTo>
                  <a:cubicBezTo>
                    <a:pt x="38" y="155"/>
                    <a:pt x="32" y="157"/>
                    <a:pt x="30" y="159"/>
                  </a:cubicBezTo>
                  <a:cubicBezTo>
                    <a:pt x="33" y="156"/>
                    <a:pt x="37" y="154"/>
                    <a:pt x="41" y="151"/>
                  </a:cubicBezTo>
                  <a:cubicBezTo>
                    <a:pt x="41" y="151"/>
                    <a:pt x="41" y="150"/>
                    <a:pt x="40" y="151"/>
                  </a:cubicBezTo>
                  <a:cubicBezTo>
                    <a:pt x="36" y="152"/>
                    <a:pt x="33" y="154"/>
                    <a:pt x="29" y="156"/>
                  </a:cubicBezTo>
                  <a:cubicBezTo>
                    <a:pt x="33" y="153"/>
                    <a:pt x="38" y="150"/>
                    <a:pt x="41" y="147"/>
                  </a:cubicBezTo>
                  <a:cubicBezTo>
                    <a:pt x="41" y="147"/>
                    <a:pt x="41" y="146"/>
                    <a:pt x="41" y="146"/>
                  </a:cubicBezTo>
                  <a:cubicBezTo>
                    <a:pt x="38" y="147"/>
                    <a:pt x="36" y="149"/>
                    <a:pt x="34" y="150"/>
                  </a:cubicBezTo>
                  <a:cubicBezTo>
                    <a:pt x="32" y="151"/>
                    <a:pt x="29" y="152"/>
                    <a:pt x="28" y="153"/>
                  </a:cubicBezTo>
                  <a:cubicBezTo>
                    <a:pt x="32" y="148"/>
                    <a:pt x="37" y="145"/>
                    <a:pt x="41" y="141"/>
                  </a:cubicBezTo>
                  <a:cubicBezTo>
                    <a:pt x="41" y="146"/>
                    <a:pt x="42" y="152"/>
                    <a:pt x="42" y="157"/>
                  </a:cubicBezTo>
                  <a:cubicBezTo>
                    <a:pt x="42" y="157"/>
                    <a:pt x="42" y="157"/>
                    <a:pt x="42" y="157"/>
                  </a:cubicBezTo>
                  <a:cubicBezTo>
                    <a:pt x="40" y="158"/>
                    <a:pt x="38" y="159"/>
                    <a:pt x="36" y="160"/>
                  </a:cubicBezTo>
                  <a:close/>
                  <a:moveTo>
                    <a:pt x="27" y="95"/>
                  </a:moveTo>
                  <a:cubicBezTo>
                    <a:pt x="30" y="93"/>
                    <a:pt x="32" y="91"/>
                    <a:pt x="35" y="89"/>
                  </a:cubicBezTo>
                  <a:cubicBezTo>
                    <a:pt x="36" y="88"/>
                    <a:pt x="39" y="85"/>
                    <a:pt x="36" y="88"/>
                  </a:cubicBezTo>
                  <a:cubicBezTo>
                    <a:pt x="34" y="90"/>
                    <a:pt x="33" y="91"/>
                    <a:pt x="31" y="93"/>
                  </a:cubicBezTo>
                  <a:cubicBezTo>
                    <a:pt x="31" y="93"/>
                    <a:pt x="31" y="94"/>
                    <a:pt x="31" y="94"/>
                  </a:cubicBezTo>
                  <a:cubicBezTo>
                    <a:pt x="33" y="93"/>
                    <a:pt x="35" y="92"/>
                    <a:pt x="37" y="91"/>
                  </a:cubicBezTo>
                  <a:cubicBezTo>
                    <a:pt x="37" y="91"/>
                    <a:pt x="35" y="93"/>
                    <a:pt x="35" y="94"/>
                  </a:cubicBezTo>
                  <a:cubicBezTo>
                    <a:pt x="35" y="94"/>
                    <a:pt x="35" y="95"/>
                    <a:pt x="35" y="95"/>
                  </a:cubicBezTo>
                  <a:cubicBezTo>
                    <a:pt x="37" y="94"/>
                    <a:pt x="39" y="92"/>
                    <a:pt x="38" y="95"/>
                  </a:cubicBezTo>
                  <a:cubicBezTo>
                    <a:pt x="37" y="95"/>
                    <a:pt x="38" y="96"/>
                    <a:pt x="38" y="95"/>
                  </a:cubicBezTo>
                  <a:cubicBezTo>
                    <a:pt x="39" y="95"/>
                    <a:pt x="39" y="94"/>
                    <a:pt x="39" y="93"/>
                  </a:cubicBezTo>
                  <a:cubicBezTo>
                    <a:pt x="39" y="94"/>
                    <a:pt x="39" y="95"/>
                    <a:pt x="39" y="97"/>
                  </a:cubicBezTo>
                  <a:cubicBezTo>
                    <a:pt x="35" y="95"/>
                    <a:pt x="31" y="94"/>
                    <a:pt x="27" y="95"/>
                  </a:cubicBezTo>
                  <a:close/>
                  <a:moveTo>
                    <a:pt x="39" y="50"/>
                  </a:moveTo>
                  <a:cubicBezTo>
                    <a:pt x="38" y="51"/>
                    <a:pt x="37" y="52"/>
                    <a:pt x="35" y="53"/>
                  </a:cubicBezTo>
                  <a:cubicBezTo>
                    <a:pt x="31" y="56"/>
                    <a:pt x="27" y="58"/>
                    <a:pt x="23" y="61"/>
                  </a:cubicBezTo>
                  <a:cubicBezTo>
                    <a:pt x="21" y="63"/>
                    <a:pt x="18" y="65"/>
                    <a:pt x="16" y="67"/>
                  </a:cubicBezTo>
                  <a:cubicBezTo>
                    <a:pt x="14" y="69"/>
                    <a:pt x="12" y="70"/>
                    <a:pt x="11" y="71"/>
                  </a:cubicBezTo>
                  <a:cubicBezTo>
                    <a:pt x="10" y="72"/>
                    <a:pt x="9" y="72"/>
                    <a:pt x="8" y="73"/>
                  </a:cubicBezTo>
                  <a:cubicBezTo>
                    <a:pt x="9" y="72"/>
                    <a:pt x="10" y="72"/>
                    <a:pt x="10" y="71"/>
                  </a:cubicBezTo>
                  <a:cubicBezTo>
                    <a:pt x="15" y="66"/>
                    <a:pt x="18" y="61"/>
                    <a:pt x="23" y="57"/>
                  </a:cubicBezTo>
                  <a:cubicBezTo>
                    <a:pt x="29" y="53"/>
                    <a:pt x="33" y="47"/>
                    <a:pt x="39" y="42"/>
                  </a:cubicBezTo>
                  <a:cubicBezTo>
                    <a:pt x="39" y="45"/>
                    <a:pt x="39" y="47"/>
                    <a:pt x="39" y="50"/>
                  </a:cubicBezTo>
                  <a:close/>
                  <a:moveTo>
                    <a:pt x="38" y="35"/>
                  </a:moveTo>
                  <a:cubicBezTo>
                    <a:pt x="33" y="39"/>
                    <a:pt x="28" y="43"/>
                    <a:pt x="23" y="48"/>
                  </a:cubicBezTo>
                  <a:cubicBezTo>
                    <a:pt x="18" y="53"/>
                    <a:pt x="11" y="58"/>
                    <a:pt x="6" y="62"/>
                  </a:cubicBezTo>
                  <a:cubicBezTo>
                    <a:pt x="12" y="56"/>
                    <a:pt x="16" y="50"/>
                    <a:pt x="22" y="45"/>
                  </a:cubicBezTo>
                  <a:cubicBezTo>
                    <a:pt x="27" y="40"/>
                    <a:pt x="33" y="36"/>
                    <a:pt x="38" y="31"/>
                  </a:cubicBezTo>
                  <a:cubicBezTo>
                    <a:pt x="38" y="31"/>
                    <a:pt x="38" y="30"/>
                    <a:pt x="38" y="30"/>
                  </a:cubicBezTo>
                  <a:cubicBezTo>
                    <a:pt x="38" y="32"/>
                    <a:pt x="38" y="33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lose/>
                  <a:moveTo>
                    <a:pt x="38" y="30"/>
                  </a:moveTo>
                  <a:cubicBezTo>
                    <a:pt x="38" y="30"/>
                    <a:pt x="37" y="30"/>
                    <a:pt x="37" y="30"/>
                  </a:cubicBezTo>
                  <a:cubicBezTo>
                    <a:pt x="31" y="33"/>
                    <a:pt x="27" y="39"/>
                    <a:pt x="22" y="43"/>
                  </a:cubicBezTo>
                  <a:cubicBezTo>
                    <a:pt x="20" y="44"/>
                    <a:pt x="18" y="46"/>
                    <a:pt x="16" y="48"/>
                  </a:cubicBezTo>
                  <a:cubicBezTo>
                    <a:pt x="17" y="46"/>
                    <a:pt x="18" y="45"/>
                    <a:pt x="19" y="44"/>
                  </a:cubicBezTo>
                  <a:cubicBezTo>
                    <a:pt x="22" y="41"/>
                    <a:pt x="25" y="38"/>
                    <a:pt x="28" y="36"/>
                  </a:cubicBezTo>
                  <a:cubicBezTo>
                    <a:pt x="31" y="33"/>
                    <a:pt x="34" y="30"/>
                    <a:pt x="37" y="27"/>
                  </a:cubicBezTo>
                  <a:cubicBezTo>
                    <a:pt x="37" y="28"/>
                    <a:pt x="38" y="29"/>
                    <a:pt x="38" y="30"/>
                  </a:cubicBezTo>
                  <a:close/>
                  <a:moveTo>
                    <a:pt x="26" y="35"/>
                  </a:moveTo>
                  <a:cubicBezTo>
                    <a:pt x="22" y="39"/>
                    <a:pt x="17" y="42"/>
                    <a:pt x="13" y="46"/>
                  </a:cubicBezTo>
                  <a:cubicBezTo>
                    <a:pt x="15" y="44"/>
                    <a:pt x="16" y="42"/>
                    <a:pt x="18" y="41"/>
                  </a:cubicBezTo>
                  <a:cubicBezTo>
                    <a:pt x="24" y="35"/>
                    <a:pt x="29" y="30"/>
                    <a:pt x="33" y="24"/>
                  </a:cubicBezTo>
                  <a:cubicBezTo>
                    <a:pt x="34" y="24"/>
                    <a:pt x="33" y="24"/>
                    <a:pt x="33" y="24"/>
                  </a:cubicBezTo>
                  <a:cubicBezTo>
                    <a:pt x="27" y="27"/>
                    <a:pt x="23" y="31"/>
                    <a:pt x="18" y="35"/>
                  </a:cubicBezTo>
                  <a:cubicBezTo>
                    <a:pt x="16" y="37"/>
                    <a:pt x="13" y="39"/>
                    <a:pt x="11" y="41"/>
                  </a:cubicBezTo>
                  <a:cubicBezTo>
                    <a:pt x="9" y="42"/>
                    <a:pt x="8" y="43"/>
                    <a:pt x="6" y="44"/>
                  </a:cubicBezTo>
                  <a:cubicBezTo>
                    <a:pt x="3" y="47"/>
                    <a:pt x="6" y="44"/>
                    <a:pt x="7" y="43"/>
                  </a:cubicBezTo>
                  <a:cubicBezTo>
                    <a:pt x="12" y="39"/>
                    <a:pt x="17" y="34"/>
                    <a:pt x="22" y="31"/>
                  </a:cubicBezTo>
                  <a:cubicBezTo>
                    <a:pt x="27" y="27"/>
                    <a:pt x="31" y="25"/>
                    <a:pt x="34" y="20"/>
                  </a:cubicBezTo>
                  <a:cubicBezTo>
                    <a:pt x="34" y="20"/>
                    <a:pt x="34" y="19"/>
                    <a:pt x="33" y="19"/>
                  </a:cubicBezTo>
                  <a:cubicBezTo>
                    <a:pt x="29" y="23"/>
                    <a:pt x="24" y="26"/>
                    <a:pt x="19" y="29"/>
                  </a:cubicBezTo>
                  <a:cubicBezTo>
                    <a:pt x="17" y="31"/>
                    <a:pt x="14" y="34"/>
                    <a:pt x="12" y="36"/>
                  </a:cubicBezTo>
                  <a:cubicBezTo>
                    <a:pt x="10" y="37"/>
                    <a:pt x="9" y="38"/>
                    <a:pt x="8" y="39"/>
                  </a:cubicBezTo>
                  <a:cubicBezTo>
                    <a:pt x="9" y="38"/>
                    <a:pt x="5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8" y="37"/>
                    <a:pt x="13" y="33"/>
                    <a:pt x="17" y="29"/>
                  </a:cubicBezTo>
                  <a:cubicBezTo>
                    <a:pt x="22" y="24"/>
                    <a:pt x="28" y="20"/>
                    <a:pt x="33" y="16"/>
                  </a:cubicBezTo>
                  <a:cubicBezTo>
                    <a:pt x="33" y="16"/>
                    <a:pt x="33" y="15"/>
                    <a:pt x="33" y="15"/>
                  </a:cubicBezTo>
                  <a:cubicBezTo>
                    <a:pt x="35" y="18"/>
                    <a:pt x="36" y="22"/>
                    <a:pt x="37" y="26"/>
                  </a:cubicBezTo>
                  <a:cubicBezTo>
                    <a:pt x="32" y="28"/>
                    <a:pt x="30" y="32"/>
                    <a:pt x="26" y="35"/>
                  </a:cubicBezTo>
                  <a:close/>
                  <a:moveTo>
                    <a:pt x="14" y="32"/>
                  </a:moveTo>
                  <a:cubicBezTo>
                    <a:pt x="10" y="35"/>
                    <a:pt x="7" y="38"/>
                    <a:pt x="4" y="41"/>
                  </a:cubicBezTo>
                  <a:cubicBezTo>
                    <a:pt x="4" y="40"/>
                    <a:pt x="4" y="39"/>
                    <a:pt x="4" y="38"/>
                  </a:cubicBezTo>
                  <a:cubicBezTo>
                    <a:pt x="8" y="35"/>
                    <a:pt x="13" y="31"/>
                    <a:pt x="17" y="28"/>
                  </a:cubicBezTo>
                  <a:cubicBezTo>
                    <a:pt x="16" y="29"/>
                    <a:pt x="15" y="30"/>
                    <a:pt x="14" y="32"/>
                  </a:cubicBezTo>
                  <a:close/>
                  <a:moveTo>
                    <a:pt x="4" y="32"/>
                  </a:moveTo>
                  <a:cubicBezTo>
                    <a:pt x="9" y="29"/>
                    <a:pt x="13" y="26"/>
                    <a:pt x="18" y="22"/>
                  </a:cubicBezTo>
                  <a:cubicBezTo>
                    <a:pt x="19" y="21"/>
                    <a:pt x="20" y="20"/>
                    <a:pt x="22" y="19"/>
                  </a:cubicBezTo>
                  <a:cubicBezTo>
                    <a:pt x="15" y="24"/>
                    <a:pt x="9" y="29"/>
                    <a:pt x="4" y="36"/>
                  </a:cubicBezTo>
                  <a:cubicBezTo>
                    <a:pt x="4" y="35"/>
                    <a:pt x="4" y="34"/>
                    <a:pt x="4" y="32"/>
                  </a:cubicBezTo>
                  <a:close/>
                  <a:moveTo>
                    <a:pt x="4" y="27"/>
                  </a:moveTo>
                  <a:cubicBezTo>
                    <a:pt x="7" y="25"/>
                    <a:pt x="11" y="22"/>
                    <a:pt x="14" y="20"/>
                  </a:cubicBezTo>
                  <a:cubicBezTo>
                    <a:pt x="16" y="18"/>
                    <a:pt x="18" y="16"/>
                    <a:pt x="21" y="14"/>
                  </a:cubicBezTo>
                  <a:cubicBezTo>
                    <a:pt x="22" y="13"/>
                    <a:pt x="23" y="13"/>
                    <a:pt x="24" y="12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4" y="12"/>
                    <a:pt x="24" y="12"/>
                    <a:pt x="23" y="12"/>
                  </a:cubicBezTo>
                  <a:cubicBezTo>
                    <a:pt x="19" y="16"/>
                    <a:pt x="16" y="20"/>
                    <a:pt x="12" y="24"/>
                  </a:cubicBezTo>
                  <a:cubicBezTo>
                    <a:pt x="9" y="26"/>
                    <a:pt x="6" y="28"/>
                    <a:pt x="4" y="31"/>
                  </a:cubicBezTo>
                  <a:cubicBezTo>
                    <a:pt x="4" y="29"/>
                    <a:pt x="4" y="28"/>
                    <a:pt x="4" y="27"/>
                  </a:cubicBezTo>
                  <a:close/>
                  <a:moveTo>
                    <a:pt x="5" y="23"/>
                  </a:moveTo>
                  <a:cubicBezTo>
                    <a:pt x="6" y="22"/>
                    <a:pt x="8" y="21"/>
                    <a:pt x="10" y="19"/>
                  </a:cubicBezTo>
                  <a:cubicBezTo>
                    <a:pt x="8" y="21"/>
                    <a:pt x="6" y="23"/>
                    <a:pt x="4" y="25"/>
                  </a:cubicBezTo>
                  <a:cubicBezTo>
                    <a:pt x="4" y="25"/>
                    <a:pt x="4" y="24"/>
                    <a:pt x="5" y="24"/>
                  </a:cubicBezTo>
                  <a:cubicBezTo>
                    <a:pt x="5" y="24"/>
                    <a:pt x="5" y="23"/>
                    <a:pt x="5" y="23"/>
                  </a:cubicBezTo>
                  <a:close/>
                  <a:moveTo>
                    <a:pt x="6" y="18"/>
                  </a:moveTo>
                  <a:cubicBezTo>
                    <a:pt x="8" y="16"/>
                    <a:pt x="10" y="14"/>
                    <a:pt x="12" y="12"/>
                  </a:cubicBezTo>
                  <a:cubicBezTo>
                    <a:pt x="13" y="11"/>
                    <a:pt x="14" y="10"/>
                    <a:pt x="15" y="9"/>
                  </a:cubicBezTo>
                  <a:cubicBezTo>
                    <a:pt x="17" y="8"/>
                    <a:pt x="19" y="5"/>
                    <a:pt x="16" y="9"/>
                  </a:cubicBezTo>
                  <a:cubicBezTo>
                    <a:pt x="12" y="13"/>
                    <a:pt x="9" y="16"/>
                    <a:pt x="5" y="20"/>
                  </a:cubicBezTo>
                  <a:cubicBezTo>
                    <a:pt x="6" y="19"/>
                    <a:pt x="6" y="19"/>
                    <a:pt x="6" y="18"/>
                  </a:cubicBezTo>
                  <a:close/>
                  <a:moveTo>
                    <a:pt x="15" y="109"/>
                  </a:moveTo>
                  <a:cubicBezTo>
                    <a:pt x="19" y="106"/>
                    <a:pt x="23" y="104"/>
                    <a:pt x="28" y="104"/>
                  </a:cubicBezTo>
                  <a:cubicBezTo>
                    <a:pt x="23" y="106"/>
                    <a:pt x="19" y="109"/>
                    <a:pt x="16" y="112"/>
                  </a:cubicBezTo>
                  <a:cubicBezTo>
                    <a:pt x="15" y="111"/>
                    <a:pt x="15" y="111"/>
                    <a:pt x="15" y="110"/>
                  </a:cubicBezTo>
                  <a:cubicBezTo>
                    <a:pt x="15" y="110"/>
                    <a:pt x="15" y="109"/>
                    <a:pt x="15" y="109"/>
                  </a:cubicBezTo>
                  <a:close/>
                  <a:moveTo>
                    <a:pt x="51" y="208"/>
                  </a:moveTo>
                  <a:cubicBezTo>
                    <a:pt x="50" y="207"/>
                    <a:pt x="48" y="206"/>
                    <a:pt x="47" y="205"/>
                  </a:cubicBezTo>
                  <a:cubicBezTo>
                    <a:pt x="44" y="202"/>
                    <a:pt x="40" y="202"/>
                    <a:pt x="37" y="201"/>
                  </a:cubicBezTo>
                  <a:cubicBezTo>
                    <a:pt x="36" y="193"/>
                    <a:pt x="35" y="184"/>
                    <a:pt x="35" y="176"/>
                  </a:cubicBezTo>
                  <a:cubicBezTo>
                    <a:pt x="38" y="175"/>
                    <a:pt x="41" y="173"/>
                    <a:pt x="44" y="173"/>
                  </a:cubicBezTo>
                  <a:cubicBezTo>
                    <a:pt x="47" y="181"/>
                    <a:pt x="53" y="188"/>
                    <a:pt x="56" y="197"/>
                  </a:cubicBezTo>
                  <a:cubicBezTo>
                    <a:pt x="52" y="199"/>
                    <a:pt x="51" y="203"/>
                    <a:pt x="51" y="208"/>
                  </a:cubicBezTo>
                  <a:close/>
                  <a:moveTo>
                    <a:pt x="43" y="170"/>
                  </a:moveTo>
                  <a:cubicBezTo>
                    <a:pt x="43" y="170"/>
                    <a:pt x="43" y="170"/>
                    <a:pt x="43" y="170"/>
                  </a:cubicBezTo>
                  <a:cubicBezTo>
                    <a:pt x="43" y="170"/>
                    <a:pt x="42" y="169"/>
                    <a:pt x="42" y="170"/>
                  </a:cubicBezTo>
                  <a:cubicBezTo>
                    <a:pt x="42" y="170"/>
                    <a:pt x="41" y="170"/>
                    <a:pt x="40" y="171"/>
                  </a:cubicBezTo>
                  <a:cubicBezTo>
                    <a:pt x="39" y="171"/>
                    <a:pt x="39" y="171"/>
                    <a:pt x="39" y="171"/>
                  </a:cubicBezTo>
                  <a:cubicBezTo>
                    <a:pt x="39" y="171"/>
                    <a:pt x="39" y="171"/>
                    <a:pt x="40" y="171"/>
                  </a:cubicBezTo>
                  <a:cubicBezTo>
                    <a:pt x="41" y="170"/>
                    <a:pt x="42" y="169"/>
                    <a:pt x="43" y="168"/>
                  </a:cubicBezTo>
                  <a:cubicBezTo>
                    <a:pt x="43" y="168"/>
                    <a:pt x="43" y="167"/>
                    <a:pt x="42" y="168"/>
                  </a:cubicBezTo>
                  <a:cubicBezTo>
                    <a:pt x="40" y="168"/>
                    <a:pt x="35" y="169"/>
                    <a:pt x="34" y="171"/>
                  </a:cubicBezTo>
                  <a:cubicBezTo>
                    <a:pt x="36" y="168"/>
                    <a:pt x="39" y="167"/>
                    <a:pt x="42" y="165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40" y="165"/>
                    <a:pt x="39" y="166"/>
                    <a:pt x="37" y="166"/>
                  </a:cubicBezTo>
                  <a:cubicBezTo>
                    <a:pt x="35" y="167"/>
                    <a:pt x="31" y="170"/>
                    <a:pt x="36" y="167"/>
                  </a:cubicBezTo>
                  <a:cubicBezTo>
                    <a:pt x="38" y="165"/>
                    <a:pt x="40" y="163"/>
                    <a:pt x="42" y="161"/>
                  </a:cubicBezTo>
                  <a:cubicBezTo>
                    <a:pt x="42" y="161"/>
                    <a:pt x="42" y="161"/>
                    <a:pt x="42" y="161"/>
                  </a:cubicBezTo>
                  <a:cubicBezTo>
                    <a:pt x="39" y="162"/>
                    <a:pt x="35" y="163"/>
                    <a:pt x="33" y="165"/>
                  </a:cubicBezTo>
                  <a:cubicBezTo>
                    <a:pt x="36" y="162"/>
                    <a:pt x="40" y="161"/>
                    <a:pt x="42" y="157"/>
                  </a:cubicBezTo>
                  <a:cubicBezTo>
                    <a:pt x="42" y="162"/>
                    <a:pt x="43" y="166"/>
                    <a:pt x="43" y="170"/>
                  </a:cubicBezTo>
                  <a:close/>
                  <a:moveTo>
                    <a:pt x="33" y="15"/>
                  </a:moveTo>
                  <a:cubicBezTo>
                    <a:pt x="33" y="15"/>
                    <a:pt x="33" y="15"/>
                    <a:pt x="32" y="15"/>
                  </a:cubicBezTo>
                  <a:cubicBezTo>
                    <a:pt x="28" y="19"/>
                    <a:pt x="23" y="22"/>
                    <a:pt x="18" y="26"/>
                  </a:cubicBezTo>
                  <a:cubicBezTo>
                    <a:pt x="16" y="28"/>
                    <a:pt x="13" y="31"/>
                    <a:pt x="10" y="33"/>
                  </a:cubicBezTo>
                  <a:cubicBezTo>
                    <a:pt x="9" y="34"/>
                    <a:pt x="7" y="35"/>
                    <a:pt x="6" y="36"/>
                  </a:cubicBezTo>
                  <a:cubicBezTo>
                    <a:pt x="4" y="37"/>
                    <a:pt x="4" y="38"/>
                    <a:pt x="5" y="36"/>
                  </a:cubicBezTo>
                  <a:cubicBezTo>
                    <a:pt x="11" y="27"/>
                    <a:pt x="21" y="21"/>
                    <a:pt x="28" y="14"/>
                  </a:cubicBezTo>
                  <a:cubicBezTo>
                    <a:pt x="29" y="14"/>
                    <a:pt x="29" y="13"/>
                    <a:pt x="29" y="13"/>
                  </a:cubicBezTo>
                  <a:cubicBezTo>
                    <a:pt x="30" y="13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3"/>
                    <a:pt x="32" y="14"/>
                    <a:pt x="33" y="15"/>
                  </a:cubicBezTo>
                  <a:close/>
                  <a:moveTo>
                    <a:pt x="26" y="8"/>
                  </a:moveTo>
                  <a:cubicBezTo>
                    <a:pt x="27" y="9"/>
                    <a:pt x="29" y="10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5" y="15"/>
                    <a:pt x="21" y="19"/>
                    <a:pt x="16" y="22"/>
                  </a:cubicBezTo>
                  <a:cubicBezTo>
                    <a:pt x="14" y="24"/>
                    <a:pt x="12" y="25"/>
                    <a:pt x="10" y="27"/>
                  </a:cubicBezTo>
                  <a:cubicBezTo>
                    <a:pt x="9" y="28"/>
                    <a:pt x="8" y="28"/>
                    <a:pt x="7" y="29"/>
                  </a:cubicBezTo>
                  <a:cubicBezTo>
                    <a:pt x="7" y="29"/>
                    <a:pt x="3" y="33"/>
                    <a:pt x="5" y="30"/>
                  </a:cubicBezTo>
                  <a:cubicBezTo>
                    <a:pt x="7" y="27"/>
                    <a:pt x="11" y="25"/>
                    <a:pt x="14" y="22"/>
                  </a:cubicBezTo>
                  <a:cubicBezTo>
                    <a:pt x="18" y="18"/>
                    <a:pt x="22" y="14"/>
                    <a:pt x="27" y="10"/>
                  </a:cubicBezTo>
                  <a:cubicBezTo>
                    <a:pt x="27" y="10"/>
                    <a:pt x="26" y="10"/>
                    <a:pt x="26" y="10"/>
                  </a:cubicBezTo>
                  <a:cubicBezTo>
                    <a:pt x="18" y="14"/>
                    <a:pt x="12" y="21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7" y="24"/>
                    <a:pt x="10" y="20"/>
                    <a:pt x="12" y="18"/>
                  </a:cubicBezTo>
                  <a:cubicBezTo>
                    <a:pt x="15" y="15"/>
                    <a:pt x="17" y="13"/>
                    <a:pt x="20" y="11"/>
                  </a:cubicBezTo>
                  <a:cubicBezTo>
                    <a:pt x="21" y="11"/>
                    <a:pt x="22" y="10"/>
                    <a:pt x="22" y="9"/>
                  </a:cubicBezTo>
                  <a:cubicBezTo>
                    <a:pt x="22" y="9"/>
                    <a:pt x="23" y="9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17" y="12"/>
                    <a:pt x="11" y="18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1"/>
                    <a:pt x="7" y="19"/>
                    <a:pt x="8" y="19"/>
                  </a:cubicBezTo>
                  <a:cubicBezTo>
                    <a:pt x="9" y="17"/>
                    <a:pt x="10" y="16"/>
                    <a:pt x="12" y="14"/>
                  </a:cubicBezTo>
                  <a:cubicBezTo>
                    <a:pt x="14" y="12"/>
                    <a:pt x="17" y="9"/>
                    <a:pt x="19" y="6"/>
                  </a:cubicBezTo>
                  <a:cubicBezTo>
                    <a:pt x="19" y="6"/>
                    <a:pt x="19" y="6"/>
                    <a:pt x="18" y="6"/>
                  </a:cubicBezTo>
                  <a:cubicBezTo>
                    <a:pt x="14" y="9"/>
                    <a:pt x="10" y="12"/>
                    <a:pt x="7" y="16"/>
                  </a:cubicBezTo>
                  <a:cubicBezTo>
                    <a:pt x="10" y="8"/>
                    <a:pt x="16" y="2"/>
                    <a:pt x="2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56"/>
            <p:cNvSpPr/>
            <p:nvPr/>
          </p:nvSpPr>
          <p:spPr bwMode="auto">
            <a:xfrm>
              <a:off x="2401786" y="1608131"/>
              <a:ext cx="17936" cy="32874"/>
            </a:xfrm>
            <a:custGeom>
              <a:avLst/>
              <a:gdLst>
                <a:gd name="T0" fmla="*/ 3 w 6"/>
                <a:gd name="T1" fmla="*/ 2 h 11"/>
                <a:gd name="T2" fmla="*/ 1 w 6"/>
                <a:gd name="T3" fmla="*/ 3 h 11"/>
                <a:gd name="T4" fmla="*/ 3 w 6"/>
                <a:gd name="T5" fmla="*/ 10 h 11"/>
                <a:gd name="T6" fmla="*/ 5 w 6"/>
                <a:gd name="T7" fmla="*/ 8 h 11"/>
                <a:gd name="T8" fmla="*/ 3 w 6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3" y="2"/>
                  </a:moveTo>
                  <a:cubicBezTo>
                    <a:pt x="3" y="0"/>
                    <a:pt x="0" y="1"/>
                    <a:pt x="1" y="3"/>
                  </a:cubicBezTo>
                  <a:cubicBezTo>
                    <a:pt x="1" y="5"/>
                    <a:pt x="1" y="8"/>
                    <a:pt x="3" y="10"/>
                  </a:cubicBezTo>
                  <a:cubicBezTo>
                    <a:pt x="4" y="11"/>
                    <a:pt x="6" y="10"/>
                    <a:pt x="5" y="8"/>
                  </a:cubicBezTo>
                  <a:cubicBezTo>
                    <a:pt x="4" y="6"/>
                    <a:pt x="4" y="4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60"/>
            <p:cNvSpPr>
              <a:spLocks noEditPoints="1"/>
            </p:cNvSpPr>
            <p:nvPr/>
          </p:nvSpPr>
          <p:spPr bwMode="auto">
            <a:xfrm>
              <a:off x="6184803" y="1195561"/>
              <a:ext cx="166322" cy="192314"/>
            </a:xfrm>
            <a:custGeom>
              <a:avLst/>
              <a:gdLst>
                <a:gd name="T0" fmla="*/ 16 w 56"/>
                <a:gd name="T1" fmla="*/ 3 h 64"/>
                <a:gd name="T2" fmla="*/ 25 w 56"/>
                <a:gd name="T3" fmla="*/ 63 h 64"/>
                <a:gd name="T4" fmla="*/ 55 w 56"/>
                <a:gd name="T5" fmla="*/ 10 h 64"/>
                <a:gd name="T6" fmla="*/ 26 w 56"/>
                <a:gd name="T7" fmla="*/ 60 h 64"/>
                <a:gd name="T8" fmla="*/ 30 w 56"/>
                <a:gd name="T9" fmla="*/ 51 h 64"/>
                <a:gd name="T10" fmla="*/ 35 w 56"/>
                <a:gd name="T11" fmla="*/ 48 h 64"/>
                <a:gd name="T12" fmla="*/ 37 w 56"/>
                <a:gd name="T13" fmla="*/ 46 h 64"/>
                <a:gd name="T14" fmla="*/ 24 w 56"/>
                <a:gd name="T15" fmla="*/ 56 h 64"/>
                <a:gd name="T16" fmla="*/ 24 w 56"/>
                <a:gd name="T17" fmla="*/ 56 h 64"/>
                <a:gd name="T18" fmla="*/ 21 w 56"/>
                <a:gd name="T19" fmla="*/ 52 h 64"/>
                <a:gd name="T20" fmla="*/ 34 w 56"/>
                <a:gd name="T21" fmla="*/ 41 h 64"/>
                <a:gd name="T22" fmla="*/ 36 w 56"/>
                <a:gd name="T23" fmla="*/ 36 h 64"/>
                <a:gd name="T24" fmla="*/ 15 w 56"/>
                <a:gd name="T25" fmla="*/ 42 h 64"/>
                <a:gd name="T26" fmla="*/ 17 w 56"/>
                <a:gd name="T27" fmla="*/ 45 h 64"/>
                <a:gd name="T28" fmla="*/ 51 w 56"/>
                <a:gd name="T29" fmla="*/ 15 h 64"/>
                <a:gd name="T30" fmla="*/ 34 w 56"/>
                <a:gd name="T31" fmla="*/ 31 h 64"/>
                <a:gd name="T32" fmla="*/ 37 w 56"/>
                <a:gd name="T33" fmla="*/ 25 h 64"/>
                <a:gd name="T34" fmla="*/ 52 w 56"/>
                <a:gd name="T35" fmla="*/ 13 h 64"/>
                <a:gd name="T36" fmla="*/ 21 w 56"/>
                <a:gd name="T37" fmla="*/ 33 h 64"/>
                <a:gd name="T38" fmla="*/ 49 w 56"/>
                <a:gd name="T39" fmla="*/ 8 h 64"/>
                <a:gd name="T40" fmla="*/ 26 w 56"/>
                <a:gd name="T41" fmla="*/ 41 h 64"/>
                <a:gd name="T42" fmla="*/ 48 w 56"/>
                <a:gd name="T43" fmla="*/ 27 h 64"/>
                <a:gd name="T44" fmla="*/ 35 w 56"/>
                <a:gd name="T45" fmla="*/ 43 h 64"/>
                <a:gd name="T46" fmla="*/ 43 w 56"/>
                <a:gd name="T47" fmla="*/ 36 h 64"/>
                <a:gd name="T48" fmla="*/ 21 w 56"/>
                <a:gd name="T49" fmla="*/ 51 h 64"/>
                <a:gd name="T50" fmla="*/ 46 w 56"/>
                <a:gd name="T51" fmla="*/ 31 h 64"/>
                <a:gd name="T52" fmla="*/ 19 w 56"/>
                <a:gd name="T53" fmla="*/ 48 h 64"/>
                <a:gd name="T54" fmla="*/ 50 w 56"/>
                <a:gd name="T55" fmla="*/ 7 h 64"/>
                <a:gd name="T56" fmla="*/ 17 w 56"/>
                <a:gd name="T57" fmla="*/ 32 h 64"/>
                <a:gd name="T58" fmla="*/ 48 w 56"/>
                <a:gd name="T59" fmla="*/ 6 h 64"/>
                <a:gd name="T60" fmla="*/ 12 w 56"/>
                <a:gd name="T61" fmla="*/ 36 h 64"/>
                <a:gd name="T62" fmla="*/ 25 w 56"/>
                <a:gd name="T63" fmla="*/ 20 h 64"/>
                <a:gd name="T64" fmla="*/ 20 w 56"/>
                <a:gd name="T65" fmla="*/ 18 h 64"/>
                <a:gd name="T66" fmla="*/ 8 w 56"/>
                <a:gd name="T67" fmla="*/ 27 h 64"/>
                <a:gd name="T68" fmla="*/ 15 w 56"/>
                <a:gd name="T69" fmla="*/ 20 h 64"/>
                <a:gd name="T70" fmla="*/ 13 w 56"/>
                <a:gd name="T71" fmla="*/ 15 h 64"/>
                <a:gd name="T72" fmla="*/ 5 w 56"/>
                <a:gd name="T73" fmla="*/ 20 h 64"/>
                <a:gd name="T74" fmla="*/ 5 w 56"/>
                <a:gd name="T75" fmla="*/ 15 h 64"/>
                <a:gd name="T76" fmla="*/ 16 w 56"/>
                <a:gd name="T77" fmla="*/ 9 h 64"/>
                <a:gd name="T78" fmla="*/ 22 w 56"/>
                <a:gd name="T79" fmla="*/ 13 h 64"/>
                <a:gd name="T80" fmla="*/ 21 w 56"/>
                <a:gd name="T81" fmla="*/ 10 h 64"/>
                <a:gd name="T82" fmla="*/ 10 w 56"/>
                <a:gd name="T83" fmla="*/ 25 h 64"/>
                <a:gd name="T84" fmla="*/ 25 w 56"/>
                <a:gd name="T85" fmla="*/ 19 h 64"/>
                <a:gd name="T86" fmla="*/ 26 w 56"/>
                <a:gd name="T87" fmla="*/ 21 h 64"/>
                <a:gd name="T88" fmla="*/ 22 w 56"/>
                <a:gd name="T89" fmla="*/ 27 h 64"/>
                <a:gd name="T90" fmla="*/ 25 w 56"/>
                <a:gd name="T91" fmla="*/ 20 h 64"/>
                <a:gd name="T92" fmla="*/ 35 w 56"/>
                <a:gd name="T93" fmla="*/ 15 h 64"/>
                <a:gd name="T94" fmla="*/ 28 w 56"/>
                <a:gd name="T95" fmla="*/ 22 h 64"/>
                <a:gd name="T96" fmla="*/ 36 w 56"/>
                <a:gd name="T97" fmla="*/ 16 h 64"/>
                <a:gd name="T98" fmla="*/ 46 w 56"/>
                <a:gd name="T99" fmla="*/ 7 h 64"/>
                <a:gd name="T100" fmla="*/ 30 w 56"/>
                <a:gd name="T101" fmla="*/ 20 h 64"/>
                <a:gd name="T102" fmla="*/ 35 w 56"/>
                <a:gd name="T103" fmla="*/ 13 h 64"/>
                <a:gd name="T104" fmla="*/ 40 w 56"/>
                <a:gd name="T105" fmla="*/ 6 h 64"/>
                <a:gd name="T106" fmla="*/ 5 w 56"/>
                <a:gd name="T107" fmla="*/ 20 h 64"/>
                <a:gd name="T108" fmla="*/ 5 w 56"/>
                <a:gd name="T109" fmla="*/ 16 h 64"/>
                <a:gd name="T110" fmla="*/ 18 w 56"/>
                <a:gd name="T111" fmla="*/ 7 h 64"/>
                <a:gd name="T112" fmla="*/ 13 w 56"/>
                <a:gd name="T113" fmla="*/ 37 h 64"/>
                <a:gd name="T114" fmla="*/ 34 w 56"/>
                <a:gd name="T115" fmla="*/ 27 h 64"/>
                <a:gd name="T116" fmla="*/ 15 w 56"/>
                <a:gd name="T11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4">
                  <a:moveTo>
                    <a:pt x="55" y="10"/>
                  </a:moveTo>
                  <a:cubicBezTo>
                    <a:pt x="54" y="4"/>
                    <a:pt x="48" y="2"/>
                    <a:pt x="43" y="3"/>
                  </a:cubicBezTo>
                  <a:cubicBezTo>
                    <a:pt x="35" y="4"/>
                    <a:pt x="31" y="11"/>
                    <a:pt x="28" y="18"/>
                  </a:cubicBezTo>
                  <a:cubicBezTo>
                    <a:pt x="25" y="12"/>
                    <a:pt x="22" y="5"/>
                    <a:pt x="16" y="3"/>
                  </a:cubicBezTo>
                  <a:cubicBezTo>
                    <a:pt x="11" y="0"/>
                    <a:pt x="4" y="3"/>
                    <a:pt x="2" y="9"/>
                  </a:cubicBezTo>
                  <a:cubicBezTo>
                    <a:pt x="0" y="16"/>
                    <a:pt x="3" y="25"/>
                    <a:pt x="6" y="31"/>
                  </a:cubicBezTo>
                  <a:cubicBezTo>
                    <a:pt x="12" y="42"/>
                    <a:pt x="18" y="52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4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5" y="53"/>
                    <a:pt x="43" y="43"/>
                    <a:pt x="49" y="31"/>
                  </a:cubicBezTo>
                  <a:cubicBezTo>
                    <a:pt x="52" y="25"/>
                    <a:pt x="56" y="18"/>
                    <a:pt x="55" y="10"/>
                  </a:cubicBezTo>
                  <a:close/>
                  <a:moveTo>
                    <a:pt x="26" y="60"/>
                  </a:moveTo>
                  <a:cubicBezTo>
                    <a:pt x="26" y="60"/>
                    <a:pt x="26" y="60"/>
                    <a:pt x="26" y="60"/>
                  </a:cubicBezTo>
                  <a:cubicBezTo>
                    <a:pt x="27" y="58"/>
                    <a:pt x="29" y="57"/>
                    <a:pt x="30" y="55"/>
                  </a:cubicBezTo>
                  <a:cubicBezTo>
                    <a:pt x="29" y="57"/>
                    <a:pt x="28" y="58"/>
                    <a:pt x="26" y="60"/>
                  </a:cubicBezTo>
                  <a:close/>
                  <a:moveTo>
                    <a:pt x="24" y="56"/>
                  </a:moveTo>
                  <a:cubicBezTo>
                    <a:pt x="25" y="56"/>
                    <a:pt x="26" y="55"/>
                    <a:pt x="27" y="54"/>
                  </a:cubicBezTo>
                  <a:cubicBezTo>
                    <a:pt x="28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8" y="53"/>
                    <a:pt x="27" y="54"/>
                    <a:pt x="25" y="56"/>
                  </a:cubicBezTo>
                  <a:cubicBezTo>
                    <a:pt x="25" y="56"/>
                    <a:pt x="24" y="56"/>
                    <a:pt x="24" y="57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8"/>
                  </a:moveTo>
                  <a:cubicBezTo>
                    <a:pt x="32" y="51"/>
                    <a:pt x="29" y="55"/>
                    <a:pt x="26" y="59"/>
                  </a:cubicBezTo>
                  <a:cubicBezTo>
                    <a:pt x="25" y="58"/>
                    <a:pt x="25" y="58"/>
                    <a:pt x="25" y="57"/>
                  </a:cubicBezTo>
                  <a:cubicBezTo>
                    <a:pt x="28" y="54"/>
                    <a:pt x="31" y="51"/>
                    <a:pt x="35" y="48"/>
                  </a:cubicBezTo>
                  <a:close/>
                  <a:moveTo>
                    <a:pt x="37" y="46"/>
                  </a:moveTo>
                  <a:cubicBezTo>
                    <a:pt x="36" y="46"/>
                    <a:pt x="36" y="46"/>
                    <a:pt x="35" y="47"/>
                  </a:cubicBezTo>
                  <a:cubicBezTo>
                    <a:pt x="36" y="46"/>
                    <a:pt x="37" y="45"/>
                    <a:pt x="37" y="45"/>
                  </a:cubicBezTo>
                  <a:cubicBezTo>
                    <a:pt x="37" y="45"/>
                    <a:pt x="37" y="45"/>
                    <a:pt x="37" y="46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5"/>
                    <a:pt x="22" y="54"/>
                  </a:cubicBezTo>
                  <a:cubicBezTo>
                    <a:pt x="28" y="50"/>
                    <a:pt x="34" y="46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2"/>
                  </a:moveTo>
                  <a:cubicBezTo>
                    <a:pt x="24" y="50"/>
                    <a:pt x="26" y="49"/>
                    <a:pt x="29" y="48"/>
                  </a:cubicBezTo>
                  <a:cubicBezTo>
                    <a:pt x="27" y="49"/>
                    <a:pt x="24" y="51"/>
                    <a:pt x="22" y="53"/>
                  </a:cubicBezTo>
                  <a:cubicBezTo>
                    <a:pt x="22" y="53"/>
                    <a:pt x="21" y="52"/>
                    <a:pt x="21" y="52"/>
                  </a:cubicBezTo>
                  <a:close/>
                  <a:moveTo>
                    <a:pt x="19" y="49"/>
                  </a:moveTo>
                  <a:cubicBezTo>
                    <a:pt x="28" y="46"/>
                    <a:pt x="35" y="40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7"/>
                    <a:pt x="37" y="39"/>
                    <a:pt x="34" y="41"/>
                  </a:cubicBezTo>
                  <a:cubicBezTo>
                    <a:pt x="29" y="45"/>
                    <a:pt x="25" y="48"/>
                    <a:pt x="21" y="51"/>
                  </a:cubicBezTo>
                  <a:cubicBezTo>
                    <a:pt x="20" y="50"/>
                    <a:pt x="20" y="50"/>
                    <a:pt x="19" y="49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6"/>
                  </a:cubicBezTo>
                  <a:cubicBezTo>
                    <a:pt x="38" y="34"/>
                    <a:pt x="40" y="33"/>
                    <a:pt x="42" y="32"/>
                  </a:cubicBezTo>
                  <a:cubicBezTo>
                    <a:pt x="35" y="38"/>
                    <a:pt x="26" y="41"/>
                    <a:pt x="19" y="48"/>
                  </a:cubicBezTo>
                  <a:cubicBezTo>
                    <a:pt x="18" y="47"/>
                    <a:pt x="18" y="47"/>
                    <a:pt x="18" y="46"/>
                  </a:cubicBezTo>
                  <a:close/>
                  <a:moveTo>
                    <a:pt x="15" y="42"/>
                  </a:moveTo>
                  <a:cubicBezTo>
                    <a:pt x="15" y="42"/>
                    <a:pt x="16" y="42"/>
                    <a:pt x="16" y="42"/>
                  </a:cubicBezTo>
                  <a:cubicBezTo>
                    <a:pt x="22" y="39"/>
                    <a:pt x="28" y="35"/>
                    <a:pt x="34" y="31"/>
                  </a:cubicBezTo>
                  <a:cubicBezTo>
                    <a:pt x="34" y="32"/>
                    <a:pt x="34" y="32"/>
                    <a:pt x="33" y="32"/>
                  </a:cubicBezTo>
                  <a:cubicBezTo>
                    <a:pt x="28" y="36"/>
                    <a:pt x="22" y="41"/>
                    <a:pt x="17" y="45"/>
                  </a:cubicBezTo>
                  <a:cubicBezTo>
                    <a:pt x="17" y="44"/>
                    <a:pt x="16" y="43"/>
                    <a:pt x="15" y="42"/>
                  </a:cubicBezTo>
                  <a:close/>
                  <a:moveTo>
                    <a:pt x="39" y="24"/>
                  </a:moveTo>
                  <a:cubicBezTo>
                    <a:pt x="42" y="21"/>
                    <a:pt x="46" y="18"/>
                    <a:pt x="50" y="15"/>
                  </a:cubicBezTo>
                  <a:cubicBezTo>
                    <a:pt x="50" y="15"/>
                    <a:pt x="51" y="15"/>
                    <a:pt x="51" y="15"/>
                  </a:cubicBezTo>
                  <a:cubicBezTo>
                    <a:pt x="51" y="14"/>
                    <a:pt x="51" y="14"/>
                    <a:pt x="52" y="14"/>
                  </a:cubicBezTo>
                  <a:cubicBezTo>
                    <a:pt x="52" y="15"/>
                    <a:pt x="52" y="16"/>
                    <a:pt x="51" y="17"/>
                  </a:cubicBezTo>
                  <a:cubicBezTo>
                    <a:pt x="51" y="17"/>
                    <a:pt x="51" y="18"/>
                    <a:pt x="51" y="18"/>
                  </a:cubicBezTo>
                  <a:cubicBezTo>
                    <a:pt x="45" y="21"/>
                    <a:pt x="40" y="27"/>
                    <a:pt x="34" y="31"/>
                  </a:cubicBezTo>
                  <a:cubicBezTo>
                    <a:pt x="30" y="33"/>
                    <a:pt x="27" y="35"/>
                    <a:pt x="23" y="37"/>
                  </a:cubicBezTo>
                  <a:cubicBezTo>
                    <a:pt x="22" y="38"/>
                    <a:pt x="20" y="39"/>
                    <a:pt x="19" y="40"/>
                  </a:cubicBezTo>
                  <a:cubicBezTo>
                    <a:pt x="15" y="42"/>
                    <a:pt x="19" y="39"/>
                    <a:pt x="19" y="39"/>
                  </a:cubicBezTo>
                  <a:cubicBezTo>
                    <a:pt x="25" y="34"/>
                    <a:pt x="32" y="30"/>
                    <a:pt x="37" y="25"/>
                  </a:cubicBezTo>
                  <a:cubicBezTo>
                    <a:pt x="38" y="25"/>
                    <a:pt x="38" y="24"/>
                    <a:pt x="39" y="24"/>
                  </a:cubicBezTo>
                  <a:close/>
                  <a:moveTo>
                    <a:pt x="50" y="8"/>
                  </a:moveTo>
                  <a:cubicBezTo>
                    <a:pt x="51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5"/>
                    <a:pt x="44" y="18"/>
                    <a:pt x="40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2"/>
                    <a:pt x="21" y="34"/>
                    <a:pt x="18" y="36"/>
                  </a:cubicBezTo>
                  <a:cubicBezTo>
                    <a:pt x="19" y="35"/>
                    <a:pt x="20" y="34"/>
                    <a:pt x="21" y="33"/>
                  </a:cubicBezTo>
                  <a:cubicBezTo>
                    <a:pt x="31" y="24"/>
                    <a:pt x="43" y="19"/>
                    <a:pt x="50" y="8"/>
                  </a:cubicBezTo>
                  <a:close/>
                  <a:moveTo>
                    <a:pt x="31" y="24"/>
                  </a:moveTo>
                  <a:cubicBezTo>
                    <a:pt x="35" y="22"/>
                    <a:pt x="38" y="19"/>
                    <a:pt x="41" y="16"/>
                  </a:cubicBezTo>
                  <a:cubicBezTo>
                    <a:pt x="44" y="14"/>
                    <a:pt x="47" y="11"/>
                    <a:pt x="49" y="8"/>
                  </a:cubicBezTo>
                  <a:cubicBezTo>
                    <a:pt x="45" y="15"/>
                    <a:pt x="38" y="20"/>
                    <a:pt x="31" y="24"/>
                  </a:cubicBezTo>
                  <a:close/>
                  <a:moveTo>
                    <a:pt x="48" y="27"/>
                  </a:moveTo>
                  <a:cubicBezTo>
                    <a:pt x="44" y="30"/>
                    <a:pt x="39" y="33"/>
                    <a:pt x="35" y="36"/>
                  </a:cubicBezTo>
                  <a:cubicBezTo>
                    <a:pt x="32" y="37"/>
                    <a:pt x="29" y="39"/>
                    <a:pt x="26" y="41"/>
                  </a:cubicBezTo>
                  <a:cubicBezTo>
                    <a:pt x="24" y="42"/>
                    <a:pt x="20" y="44"/>
                    <a:pt x="19" y="45"/>
                  </a:cubicBezTo>
                  <a:cubicBezTo>
                    <a:pt x="24" y="40"/>
                    <a:pt x="29" y="36"/>
                    <a:pt x="35" y="32"/>
                  </a:cubicBezTo>
                  <a:cubicBezTo>
                    <a:pt x="41" y="28"/>
                    <a:pt x="45" y="23"/>
                    <a:pt x="51" y="19"/>
                  </a:cubicBezTo>
                  <a:cubicBezTo>
                    <a:pt x="50" y="22"/>
                    <a:pt x="49" y="24"/>
                    <a:pt x="48" y="27"/>
                  </a:cubicBezTo>
                  <a:close/>
                  <a:moveTo>
                    <a:pt x="40" y="40"/>
                  </a:moveTo>
                  <a:cubicBezTo>
                    <a:pt x="37" y="43"/>
                    <a:pt x="34" y="45"/>
                    <a:pt x="30" y="48"/>
                  </a:cubicBezTo>
                  <a:cubicBezTo>
                    <a:pt x="29" y="48"/>
                    <a:pt x="28" y="49"/>
                    <a:pt x="28" y="49"/>
                  </a:cubicBezTo>
                  <a:cubicBezTo>
                    <a:pt x="30" y="47"/>
                    <a:pt x="32" y="45"/>
                    <a:pt x="35" y="43"/>
                  </a:cubicBezTo>
                  <a:cubicBezTo>
                    <a:pt x="37" y="42"/>
                    <a:pt x="40" y="40"/>
                    <a:pt x="42" y="38"/>
                  </a:cubicBezTo>
                  <a:cubicBezTo>
                    <a:pt x="41" y="38"/>
                    <a:pt x="41" y="39"/>
                    <a:pt x="40" y="40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6"/>
                  </a:cubicBezTo>
                  <a:cubicBezTo>
                    <a:pt x="43" y="35"/>
                    <a:pt x="42" y="36"/>
                    <a:pt x="42" y="36"/>
                  </a:cubicBezTo>
                  <a:cubicBezTo>
                    <a:pt x="40" y="38"/>
                    <a:pt x="37" y="41"/>
                    <a:pt x="34" y="43"/>
                  </a:cubicBezTo>
                  <a:cubicBezTo>
                    <a:pt x="32" y="45"/>
                    <a:pt x="29" y="46"/>
                    <a:pt x="26" y="48"/>
                  </a:cubicBezTo>
                  <a:cubicBezTo>
                    <a:pt x="25" y="49"/>
                    <a:pt x="23" y="50"/>
                    <a:pt x="21" y="51"/>
                  </a:cubicBezTo>
                  <a:cubicBezTo>
                    <a:pt x="22" y="50"/>
                    <a:pt x="25" y="49"/>
                    <a:pt x="26" y="48"/>
                  </a:cubicBezTo>
                  <a:cubicBezTo>
                    <a:pt x="33" y="43"/>
                    <a:pt x="39" y="38"/>
                    <a:pt x="45" y="32"/>
                  </a:cubicBezTo>
                  <a:cubicBezTo>
                    <a:pt x="44" y="33"/>
                    <a:pt x="44" y="34"/>
                    <a:pt x="43" y="35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5" y="31"/>
                  </a:cubicBezTo>
                  <a:cubicBezTo>
                    <a:pt x="41" y="34"/>
                    <a:pt x="36" y="38"/>
                    <a:pt x="31" y="42"/>
                  </a:cubicBezTo>
                  <a:cubicBezTo>
                    <a:pt x="29" y="44"/>
                    <a:pt x="26" y="45"/>
                    <a:pt x="24" y="46"/>
                  </a:cubicBezTo>
                  <a:cubicBezTo>
                    <a:pt x="24" y="46"/>
                    <a:pt x="19" y="49"/>
                    <a:pt x="19" y="48"/>
                  </a:cubicBezTo>
                  <a:cubicBezTo>
                    <a:pt x="20" y="47"/>
                    <a:pt x="22" y="46"/>
                    <a:pt x="23" y="45"/>
                  </a:cubicBezTo>
                  <a:cubicBezTo>
                    <a:pt x="31" y="39"/>
                    <a:pt x="40" y="35"/>
                    <a:pt x="47" y="29"/>
                  </a:cubicBezTo>
                  <a:cubicBezTo>
                    <a:pt x="46" y="29"/>
                    <a:pt x="46" y="30"/>
                    <a:pt x="46" y="31"/>
                  </a:cubicBezTo>
                  <a:close/>
                  <a:moveTo>
                    <a:pt x="50" y="7"/>
                  </a:moveTo>
                  <a:cubicBezTo>
                    <a:pt x="43" y="13"/>
                    <a:pt x="37" y="19"/>
                    <a:pt x="30" y="24"/>
                  </a:cubicBezTo>
                  <a:cubicBezTo>
                    <a:pt x="27" y="27"/>
                    <a:pt x="23" y="30"/>
                    <a:pt x="18" y="33"/>
                  </a:cubicBezTo>
                  <a:cubicBezTo>
                    <a:pt x="17" y="34"/>
                    <a:pt x="15" y="35"/>
                    <a:pt x="13" y="36"/>
                  </a:cubicBezTo>
                  <a:cubicBezTo>
                    <a:pt x="14" y="35"/>
                    <a:pt x="16" y="33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9" y="30"/>
                    <a:pt x="20" y="29"/>
                    <a:pt x="22" y="27"/>
                  </a:cubicBezTo>
                  <a:cubicBezTo>
                    <a:pt x="27" y="24"/>
                    <a:pt x="31" y="21"/>
                    <a:pt x="36" y="18"/>
                  </a:cubicBezTo>
                  <a:cubicBezTo>
                    <a:pt x="41" y="14"/>
                    <a:pt x="45" y="11"/>
                    <a:pt x="48" y="6"/>
                  </a:cubicBezTo>
                  <a:cubicBezTo>
                    <a:pt x="49" y="6"/>
                    <a:pt x="49" y="6"/>
                    <a:pt x="50" y="7"/>
                  </a:cubicBezTo>
                  <a:close/>
                  <a:moveTo>
                    <a:pt x="12" y="35"/>
                  </a:moveTo>
                  <a:cubicBezTo>
                    <a:pt x="12" y="34"/>
                    <a:pt x="13" y="34"/>
                    <a:pt x="14" y="34"/>
                  </a:cubicBezTo>
                  <a:cubicBezTo>
                    <a:pt x="13" y="34"/>
                    <a:pt x="13" y="35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lose/>
                  <a:moveTo>
                    <a:pt x="10" y="31"/>
                  </a:moveTo>
                  <a:cubicBezTo>
                    <a:pt x="12" y="29"/>
                    <a:pt x="15" y="28"/>
                    <a:pt x="17" y="26"/>
                  </a:cubicBezTo>
                  <a:cubicBezTo>
                    <a:pt x="19" y="24"/>
                    <a:pt x="23" y="22"/>
                    <a:pt x="25" y="20"/>
                  </a:cubicBezTo>
                  <a:cubicBezTo>
                    <a:pt x="20" y="25"/>
                    <a:pt x="15" y="29"/>
                    <a:pt x="11" y="34"/>
                  </a:cubicBezTo>
                  <a:cubicBezTo>
                    <a:pt x="11" y="33"/>
                    <a:pt x="10" y="32"/>
                    <a:pt x="10" y="31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0" y="18"/>
                  </a:cubicBezTo>
                  <a:cubicBezTo>
                    <a:pt x="21" y="18"/>
                    <a:pt x="24" y="16"/>
                    <a:pt x="21" y="18"/>
                  </a:cubicBezTo>
                  <a:cubicBezTo>
                    <a:pt x="20" y="20"/>
                    <a:pt x="19" y="21"/>
                    <a:pt x="18" y="22"/>
                  </a:cubicBezTo>
                  <a:cubicBezTo>
                    <a:pt x="15" y="25"/>
                    <a:pt x="12" y="27"/>
                    <a:pt x="9" y="30"/>
                  </a:cubicBezTo>
                  <a:cubicBezTo>
                    <a:pt x="9" y="29"/>
                    <a:pt x="8" y="28"/>
                    <a:pt x="8" y="27"/>
                  </a:cubicBezTo>
                  <a:close/>
                  <a:moveTo>
                    <a:pt x="7" y="24"/>
                  </a:moveTo>
                  <a:cubicBezTo>
                    <a:pt x="11" y="21"/>
                    <a:pt x="15" y="17"/>
                    <a:pt x="20" y="15"/>
                  </a:cubicBezTo>
                  <a:cubicBezTo>
                    <a:pt x="23" y="13"/>
                    <a:pt x="19" y="16"/>
                    <a:pt x="19" y="16"/>
                  </a:cubicBezTo>
                  <a:cubicBezTo>
                    <a:pt x="18" y="18"/>
                    <a:pt x="16" y="19"/>
                    <a:pt x="15" y="20"/>
                  </a:cubicBezTo>
                  <a:cubicBezTo>
                    <a:pt x="12" y="22"/>
                    <a:pt x="10" y="24"/>
                    <a:pt x="8" y="26"/>
                  </a:cubicBezTo>
                  <a:cubicBezTo>
                    <a:pt x="7" y="25"/>
                    <a:pt x="7" y="25"/>
                    <a:pt x="7" y="24"/>
                  </a:cubicBezTo>
                  <a:close/>
                  <a:moveTo>
                    <a:pt x="5" y="20"/>
                  </a:moveTo>
                  <a:cubicBezTo>
                    <a:pt x="8" y="19"/>
                    <a:pt x="10" y="17"/>
                    <a:pt x="13" y="15"/>
                  </a:cubicBezTo>
                  <a:cubicBezTo>
                    <a:pt x="14" y="15"/>
                    <a:pt x="15" y="14"/>
                    <a:pt x="17" y="13"/>
                  </a:cubicBezTo>
                  <a:cubicBezTo>
                    <a:pt x="18" y="12"/>
                    <a:pt x="21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2"/>
                    <a:pt x="6" y="21"/>
                    <a:pt x="5" y="20"/>
                  </a:cubicBezTo>
                  <a:close/>
                  <a:moveTo>
                    <a:pt x="5" y="13"/>
                  </a:moveTo>
                  <a:cubicBezTo>
                    <a:pt x="6" y="12"/>
                    <a:pt x="8" y="11"/>
                    <a:pt x="9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5" y="15"/>
                    <a:pt x="5" y="14"/>
                    <a:pt x="5" y="13"/>
                  </a:cubicBezTo>
                  <a:close/>
                  <a:moveTo>
                    <a:pt x="5" y="18"/>
                  </a:moveTo>
                  <a:cubicBezTo>
                    <a:pt x="5" y="18"/>
                    <a:pt x="5" y="17"/>
                    <a:pt x="5" y="17"/>
                  </a:cubicBezTo>
                  <a:cubicBezTo>
                    <a:pt x="9" y="15"/>
                    <a:pt x="12" y="11"/>
                    <a:pt x="16" y="9"/>
                  </a:cubicBezTo>
                  <a:cubicBezTo>
                    <a:pt x="19" y="7"/>
                    <a:pt x="13" y="12"/>
                    <a:pt x="13" y="13"/>
                  </a:cubicBezTo>
                  <a:cubicBezTo>
                    <a:pt x="10" y="15"/>
                    <a:pt x="8" y="17"/>
                    <a:pt x="5" y="19"/>
                  </a:cubicBezTo>
                  <a:cubicBezTo>
                    <a:pt x="5" y="19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19" y="14"/>
                    <a:pt x="17" y="16"/>
                    <a:pt x="15" y="17"/>
                  </a:cubicBezTo>
                  <a:cubicBezTo>
                    <a:pt x="12" y="19"/>
                    <a:pt x="9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9"/>
                    <a:pt x="17" y="16"/>
                    <a:pt x="21" y="10"/>
                  </a:cubicBezTo>
                  <a:cubicBezTo>
                    <a:pt x="21" y="11"/>
                    <a:pt x="22" y="12"/>
                    <a:pt x="22" y="13"/>
                  </a:cubicBezTo>
                  <a:close/>
                  <a:moveTo>
                    <a:pt x="24" y="16"/>
                  </a:moveTo>
                  <a:cubicBezTo>
                    <a:pt x="19" y="18"/>
                    <a:pt x="15" y="22"/>
                    <a:pt x="11" y="25"/>
                  </a:cubicBezTo>
                  <a:cubicBezTo>
                    <a:pt x="10" y="26"/>
                    <a:pt x="7" y="28"/>
                    <a:pt x="10" y="25"/>
                  </a:cubicBezTo>
                  <a:cubicBezTo>
                    <a:pt x="11" y="24"/>
                    <a:pt x="13" y="23"/>
                    <a:pt x="14" y="21"/>
                  </a:cubicBezTo>
                  <a:cubicBezTo>
                    <a:pt x="17" y="19"/>
                    <a:pt x="20" y="16"/>
                    <a:pt x="23" y="14"/>
                  </a:cubicBezTo>
                  <a:cubicBezTo>
                    <a:pt x="23" y="15"/>
                    <a:pt x="23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5" y="26"/>
                    <a:pt x="10" y="29"/>
                  </a:cubicBezTo>
                  <a:cubicBezTo>
                    <a:pt x="15" y="27"/>
                    <a:pt x="20" y="21"/>
                    <a:pt x="24" y="17"/>
                  </a:cubicBezTo>
                  <a:cubicBezTo>
                    <a:pt x="24" y="18"/>
                    <a:pt x="25" y="19"/>
                    <a:pt x="25" y="19"/>
                  </a:cubicBezTo>
                  <a:close/>
                  <a:moveTo>
                    <a:pt x="26" y="21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3"/>
                    <a:pt x="25" y="23"/>
                    <a:pt x="24" y="24"/>
                  </a:cubicBezTo>
                  <a:cubicBezTo>
                    <a:pt x="23" y="25"/>
                    <a:pt x="22" y="26"/>
                    <a:pt x="22" y="27"/>
                  </a:cubicBezTo>
                  <a:cubicBezTo>
                    <a:pt x="20" y="28"/>
                    <a:pt x="18" y="30"/>
                    <a:pt x="16" y="31"/>
                  </a:cubicBezTo>
                  <a:cubicBezTo>
                    <a:pt x="15" y="32"/>
                    <a:pt x="15" y="32"/>
                    <a:pt x="14" y="33"/>
                  </a:cubicBezTo>
                  <a:cubicBezTo>
                    <a:pt x="13" y="33"/>
                    <a:pt x="11" y="35"/>
                    <a:pt x="13" y="33"/>
                  </a:cubicBezTo>
                  <a:cubicBezTo>
                    <a:pt x="17" y="28"/>
                    <a:pt x="21" y="25"/>
                    <a:pt x="25" y="20"/>
                  </a:cubicBezTo>
                  <a:cubicBezTo>
                    <a:pt x="25" y="20"/>
                    <a:pt x="25" y="21"/>
                    <a:pt x="26" y="21"/>
                  </a:cubicBezTo>
                  <a:close/>
                  <a:moveTo>
                    <a:pt x="31" y="17"/>
                  </a:moveTo>
                  <a:cubicBezTo>
                    <a:pt x="34" y="15"/>
                    <a:pt x="37" y="13"/>
                    <a:pt x="40" y="11"/>
                  </a:cubicBezTo>
                  <a:cubicBezTo>
                    <a:pt x="39" y="12"/>
                    <a:pt x="37" y="14"/>
                    <a:pt x="35" y="15"/>
                  </a:cubicBezTo>
                  <a:cubicBezTo>
                    <a:pt x="34" y="16"/>
                    <a:pt x="32" y="17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lose/>
                  <a:moveTo>
                    <a:pt x="27" y="22"/>
                  </a:moveTo>
                  <a:cubicBezTo>
                    <a:pt x="27" y="22"/>
                    <a:pt x="28" y="22"/>
                    <a:pt x="28" y="22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2"/>
                    <a:pt x="27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4" y="17"/>
                    <a:pt x="36" y="16"/>
                  </a:cubicBezTo>
                  <a:cubicBezTo>
                    <a:pt x="38" y="14"/>
                    <a:pt x="40" y="13"/>
                    <a:pt x="42" y="11"/>
                  </a:cubicBezTo>
                  <a:cubicBezTo>
                    <a:pt x="42" y="10"/>
                    <a:pt x="44" y="8"/>
                    <a:pt x="45" y="7"/>
                  </a:cubicBezTo>
                  <a:cubicBezTo>
                    <a:pt x="46" y="7"/>
                    <a:pt x="46" y="6"/>
                    <a:pt x="47" y="6"/>
                  </a:cubicBezTo>
                  <a:cubicBezTo>
                    <a:pt x="47" y="6"/>
                    <a:pt x="46" y="7"/>
                    <a:pt x="46" y="7"/>
                  </a:cubicBezTo>
                  <a:cubicBezTo>
                    <a:pt x="45" y="9"/>
                    <a:pt x="44" y="10"/>
                    <a:pt x="43" y="11"/>
                  </a:cubicBezTo>
                  <a:cubicBezTo>
                    <a:pt x="41" y="13"/>
                    <a:pt x="38" y="15"/>
                    <a:pt x="36" y="17"/>
                  </a:cubicBezTo>
                  <a:cubicBezTo>
                    <a:pt x="33" y="18"/>
                    <a:pt x="31" y="20"/>
                    <a:pt x="29" y="21"/>
                  </a:cubicBezTo>
                  <a:cubicBezTo>
                    <a:pt x="29" y="21"/>
                    <a:pt x="30" y="20"/>
                    <a:pt x="30" y="20"/>
                  </a:cubicBezTo>
                  <a:close/>
                  <a:moveTo>
                    <a:pt x="43" y="6"/>
                  </a:moveTo>
                  <a:cubicBezTo>
                    <a:pt x="43" y="6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0" y="10"/>
                    <a:pt x="38" y="12"/>
                    <a:pt x="35" y="13"/>
                  </a:cubicBezTo>
                  <a:cubicBezTo>
                    <a:pt x="34" y="14"/>
                    <a:pt x="33" y="15"/>
                    <a:pt x="32" y="16"/>
                  </a:cubicBezTo>
                  <a:cubicBezTo>
                    <a:pt x="33" y="15"/>
                    <a:pt x="33" y="15"/>
                    <a:pt x="34" y="14"/>
                  </a:cubicBezTo>
                  <a:cubicBezTo>
                    <a:pt x="36" y="11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6" y="10"/>
                    <a:pt x="34" y="13"/>
                  </a:cubicBezTo>
                  <a:cubicBezTo>
                    <a:pt x="35" y="10"/>
                    <a:pt x="38" y="8"/>
                    <a:pt x="40" y="6"/>
                  </a:cubicBezTo>
                  <a:close/>
                  <a:moveTo>
                    <a:pt x="20" y="9"/>
                  </a:moveTo>
                  <a:cubicBezTo>
                    <a:pt x="15" y="13"/>
                    <a:pt x="10" y="17"/>
                    <a:pt x="5" y="20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19" y="9"/>
                    <a:pt x="20" y="9"/>
                  </a:cubicBezTo>
                  <a:close/>
                  <a:moveTo>
                    <a:pt x="18" y="7"/>
                  </a:moveTo>
                  <a:cubicBezTo>
                    <a:pt x="13" y="9"/>
                    <a:pt x="10" y="14"/>
                    <a:pt x="5" y="16"/>
                  </a:cubicBezTo>
                  <a:cubicBezTo>
                    <a:pt x="7" y="15"/>
                    <a:pt x="9" y="13"/>
                    <a:pt x="10" y="11"/>
                  </a:cubicBezTo>
                  <a:cubicBezTo>
                    <a:pt x="12" y="10"/>
                    <a:pt x="14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7" y="6"/>
                    <a:pt x="18" y="7"/>
                  </a:cubicBezTo>
                  <a:close/>
                  <a:moveTo>
                    <a:pt x="14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6" y="7"/>
                    <a:pt x="8" y="4"/>
                    <a:pt x="14" y="5"/>
                  </a:cubicBezTo>
                  <a:close/>
                  <a:moveTo>
                    <a:pt x="13" y="37"/>
                  </a:moveTo>
                  <a:cubicBezTo>
                    <a:pt x="15" y="35"/>
                    <a:pt x="18" y="34"/>
                    <a:pt x="20" y="33"/>
                  </a:cubicBezTo>
                  <a:cubicBezTo>
                    <a:pt x="18" y="34"/>
                    <a:pt x="16" y="36"/>
                    <a:pt x="14" y="38"/>
                  </a:cubicBezTo>
                  <a:cubicBezTo>
                    <a:pt x="14" y="38"/>
                    <a:pt x="14" y="39"/>
                    <a:pt x="15" y="39"/>
                  </a:cubicBezTo>
                  <a:cubicBezTo>
                    <a:pt x="21" y="34"/>
                    <a:pt x="28" y="31"/>
                    <a:pt x="34" y="27"/>
                  </a:cubicBezTo>
                  <a:cubicBezTo>
                    <a:pt x="34" y="27"/>
                    <a:pt x="35" y="27"/>
                    <a:pt x="35" y="27"/>
                  </a:cubicBezTo>
                  <a:cubicBezTo>
                    <a:pt x="35" y="27"/>
                    <a:pt x="34" y="27"/>
                    <a:pt x="34" y="27"/>
                  </a:cubicBezTo>
                  <a:cubicBezTo>
                    <a:pt x="28" y="32"/>
                    <a:pt x="21" y="36"/>
                    <a:pt x="15" y="41"/>
                  </a:cubicBezTo>
                  <a:cubicBezTo>
                    <a:pt x="15" y="41"/>
                    <a:pt x="15" y="42"/>
                    <a:pt x="15" y="42"/>
                  </a:cubicBezTo>
                  <a:cubicBezTo>
                    <a:pt x="15" y="41"/>
                    <a:pt x="15" y="40"/>
                    <a:pt x="14" y="40"/>
                  </a:cubicBezTo>
                  <a:cubicBezTo>
                    <a:pt x="14" y="39"/>
                    <a:pt x="13" y="38"/>
                    <a:pt x="1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61"/>
            <p:cNvSpPr>
              <a:spLocks noEditPoints="1"/>
            </p:cNvSpPr>
            <p:nvPr/>
          </p:nvSpPr>
          <p:spPr bwMode="auto">
            <a:xfrm>
              <a:off x="4609633" y="2166992"/>
              <a:ext cx="166322" cy="190670"/>
            </a:xfrm>
            <a:custGeom>
              <a:avLst/>
              <a:gdLst>
                <a:gd name="T0" fmla="*/ 17 w 56"/>
                <a:gd name="T1" fmla="*/ 2 h 63"/>
                <a:gd name="T2" fmla="*/ 26 w 56"/>
                <a:gd name="T3" fmla="*/ 63 h 63"/>
                <a:gd name="T4" fmla="*/ 55 w 56"/>
                <a:gd name="T5" fmla="*/ 10 h 63"/>
                <a:gd name="T6" fmla="*/ 27 w 56"/>
                <a:gd name="T7" fmla="*/ 59 h 63"/>
                <a:gd name="T8" fmla="*/ 30 w 56"/>
                <a:gd name="T9" fmla="*/ 50 h 63"/>
                <a:gd name="T10" fmla="*/ 35 w 56"/>
                <a:gd name="T11" fmla="*/ 47 h 63"/>
                <a:gd name="T12" fmla="*/ 37 w 56"/>
                <a:gd name="T13" fmla="*/ 45 h 63"/>
                <a:gd name="T14" fmla="*/ 24 w 56"/>
                <a:gd name="T15" fmla="*/ 55 h 63"/>
                <a:gd name="T16" fmla="*/ 24 w 56"/>
                <a:gd name="T17" fmla="*/ 55 h 63"/>
                <a:gd name="T18" fmla="*/ 21 w 56"/>
                <a:gd name="T19" fmla="*/ 51 h 63"/>
                <a:gd name="T20" fmla="*/ 34 w 56"/>
                <a:gd name="T21" fmla="*/ 40 h 63"/>
                <a:gd name="T22" fmla="*/ 37 w 56"/>
                <a:gd name="T23" fmla="*/ 35 h 63"/>
                <a:gd name="T24" fmla="*/ 16 w 56"/>
                <a:gd name="T25" fmla="*/ 41 h 63"/>
                <a:gd name="T26" fmla="*/ 18 w 56"/>
                <a:gd name="T27" fmla="*/ 44 h 63"/>
                <a:gd name="T28" fmla="*/ 51 w 56"/>
                <a:gd name="T29" fmla="*/ 14 h 63"/>
                <a:gd name="T30" fmla="*/ 34 w 56"/>
                <a:gd name="T31" fmla="*/ 30 h 63"/>
                <a:gd name="T32" fmla="*/ 37 w 56"/>
                <a:gd name="T33" fmla="*/ 24 h 63"/>
                <a:gd name="T34" fmla="*/ 52 w 56"/>
                <a:gd name="T35" fmla="*/ 12 h 63"/>
                <a:gd name="T36" fmla="*/ 21 w 56"/>
                <a:gd name="T37" fmla="*/ 32 h 63"/>
                <a:gd name="T38" fmla="*/ 50 w 56"/>
                <a:gd name="T39" fmla="*/ 7 h 63"/>
                <a:gd name="T40" fmla="*/ 26 w 56"/>
                <a:gd name="T41" fmla="*/ 40 h 63"/>
                <a:gd name="T42" fmla="*/ 48 w 56"/>
                <a:gd name="T43" fmla="*/ 26 h 63"/>
                <a:gd name="T44" fmla="*/ 35 w 56"/>
                <a:gd name="T45" fmla="*/ 43 h 63"/>
                <a:gd name="T46" fmla="*/ 43 w 56"/>
                <a:gd name="T47" fmla="*/ 35 h 63"/>
                <a:gd name="T48" fmla="*/ 21 w 56"/>
                <a:gd name="T49" fmla="*/ 50 h 63"/>
                <a:gd name="T50" fmla="*/ 46 w 56"/>
                <a:gd name="T51" fmla="*/ 30 h 63"/>
                <a:gd name="T52" fmla="*/ 20 w 56"/>
                <a:gd name="T53" fmla="*/ 47 h 63"/>
                <a:gd name="T54" fmla="*/ 50 w 56"/>
                <a:gd name="T55" fmla="*/ 6 h 63"/>
                <a:gd name="T56" fmla="*/ 17 w 56"/>
                <a:gd name="T57" fmla="*/ 31 h 63"/>
                <a:gd name="T58" fmla="*/ 48 w 56"/>
                <a:gd name="T59" fmla="*/ 5 h 63"/>
                <a:gd name="T60" fmla="*/ 12 w 56"/>
                <a:gd name="T61" fmla="*/ 35 h 63"/>
                <a:gd name="T62" fmla="*/ 25 w 56"/>
                <a:gd name="T63" fmla="*/ 19 h 63"/>
                <a:gd name="T64" fmla="*/ 21 w 56"/>
                <a:gd name="T65" fmla="*/ 18 h 63"/>
                <a:gd name="T66" fmla="*/ 8 w 56"/>
                <a:gd name="T67" fmla="*/ 26 h 63"/>
                <a:gd name="T68" fmla="*/ 15 w 56"/>
                <a:gd name="T69" fmla="*/ 19 h 63"/>
                <a:gd name="T70" fmla="*/ 13 w 56"/>
                <a:gd name="T71" fmla="*/ 15 h 63"/>
                <a:gd name="T72" fmla="*/ 6 w 56"/>
                <a:gd name="T73" fmla="*/ 19 h 63"/>
                <a:gd name="T74" fmla="*/ 5 w 56"/>
                <a:gd name="T75" fmla="*/ 15 h 63"/>
                <a:gd name="T76" fmla="*/ 16 w 56"/>
                <a:gd name="T77" fmla="*/ 8 h 63"/>
                <a:gd name="T78" fmla="*/ 22 w 56"/>
                <a:gd name="T79" fmla="*/ 12 h 63"/>
                <a:gd name="T80" fmla="*/ 21 w 56"/>
                <a:gd name="T81" fmla="*/ 9 h 63"/>
                <a:gd name="T82" fmla="*/ 10 w 56"/>
                <a:gd name="T83" fmla="*/ 24 h 63"/>
                <a:gd name="T84" fmla="*/ 25 w 56"/>
                <a:gd name="T85" fmla="*/ 19 h 63"/>
                <a:gd name="T86" fmla="*/ 26 w 56"/>
                <a:gd name="T87" fmla="*/ 20 h 63"/>
                <a:gd name="T88" fmla="*/ 22 w 56"/>
                <a:gd name="T89" fmla="*/ 26 h 63"/>
                <a:gd name="T90" fmla="*/ 26 w 56"/>
                <a:gd name="T91" fmla="*/ 19 h 63"/>
                <a:gd name="T92" fmla="*/ 36 w 56"/>
                <a:gd name="T93" fmla="*/ 14 h 63"/>
                <a:gd name="T94" fmla="*/ 28 w 56"/>
                <a:gd name="T95" fmla="*/ 22 h 63"/>
                <a:gd name="T96" fmla="*/ 36 w 56"/>
                <a:gd name="T97" fmla="*/ 15 h 63"/>
                <a:gd name="T98" fmla="*/ 46 w 56"/>
                <a:gd name="T99" fmla="*/ 7 h 63"/>
                <a:gd name="T100" fmla="*/ 30 w 56"/>
                <a:gd name="T101" fmla="*/ 19 h 63"/>
                <a:gd name="T102" fmla="*/ 35 w 56"/>
                <a:gd name="T103" fmla="*/ 12 h 63"/>
                <a:gd name="T104" fmla="*/ 41 w 56"/>
                <a:gd name="T105" fmla="*/ 6 h 63"/>
                <a:gd name="T106" fmla="*/ 6 w 56"/>
                <a:gd name="T107" fmla="*/ 19 h 63"/>
                <a:gd name="T108" fmla="*/ 5 w 56"/>
                <a:gd name="T109" fmla="*/ 15 h 63"/>
                <a:gd name="T110" fmla="*/ 18 w 56"/>
                <a:gd name="T111" fmla="*/ 6 h 63"/>
                <a:gd name="T112" fmla="*/ 13 w 56"/>
                <a:gd name="T113" fmla="*/ 36 h 63"/>
                <a:gd name="T114" fmla="*/ 35 w 56"/>
                <a:gd name="T115" fmla="*/ 26 h 63"/>
                <a:gd name="T116" fmla="*/ 16 w 56"/>
                <a:gd name="T117" fmla="*/ 4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3">
                  <a:moveTo>
                    <a:pt x="55" y="10"/>
                  </a:moveTo>
                  <a:cubicBezTo>
                    <a:pt x="54" y="3"/>
                    <a:pt x="49" y="1"/>
                    <a:pt x="43" y="2"/>
                  </a:cubicBezTo>
                  <a:cubicBezTo>
                    <a:pt x="35" y="3"/>
                    <a:pt x="31" y="10"/>
                    <a:pt x="28" y="17"/>
                  </a:cubicBezTo>
                  <a:cubicBezTo>
                    <a:pt x="25" y="12"/>
                    <a:pt x="23" y="4"/>
                    <a:pt x="17" y="2"/>
                  </a:cubicBezTo>
                  <a:cubicBezTo>
                    <a:pt x="11" y="0"/>
                    <a:pt x="5" y="2"/>
                    <a:pt x="3" y="8"/>
                  </a:cubicBezTo>
                  <a:cubicBezTo>
                    <a:pt x="0" y="15"/>
                    <a:pt x="4" y="24"/>
                    <a:pt x="7" y="30"/>
                  </a:cubicBezTo>
                  <a:cubicBezTo>
                    <a:pt x="12" y="41"/>
                    <a:pt x="19" y="52"/>
                    <a:pt x="25" y="62"/>
                  </a:cubicBezTo>
                  <a:cubicBezTo>
                    <a:pt x="25" y="62"/>
                    <a:pt x="25" y="62"/>
                    <a:pt x="26" y="63"/>
                  </a:cubicBezTo>
                  <a:cubicBezTo>
                    <a:pt x="26" y="63"/>
                    <a:pt x="27" y="63"/>
                    <a:pt x="28" y="63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36" y="52"/>
                    <a:pt x="43" y="42"/>
                    <a:pt x="49" y="30"/>
                  </a:cubicBezTo>
                  <a:cubicBezTo>
                    <a:pt x="52" y="24"/>
                    <a:pt x="56" y="17"/>
                    <a:pt x="55" y="10"/>
                  </a:cubicBezTo>
                  <a:close/>
                  <a:moveTo>
                    <a:pt x="27" y="59"/>
                  </a:moveTo>
                  <a:cubicBezTo>
                    <a:pt x="27" y="59"/>
                    <a:pt x="27" y="59"/>
                    <a:pt x="26" y="59"/>
                  </a:cubicBezTo>
                  <a:cubicBezTo>
                    <a:pt x="28" y="57"/>
                    <a:pt x="29" y="56"/>
                    <a:pt x="30" y="55"/>
                  </a:cubicBezTo>
                  <a:cubicBezTo>
                    <a:pt x="29" y="56"/>
                    <a:pt x="28" y="58"/>
                    <a:pt x="27" y="59"/>
                  </a:cubicBezTo>
                  <a:close/>
                  <a:moveTo>
                    <a:pt x="24" y="56"/>
                  </a:moveTo>
                  <a:cubicBezTo>
                    <a:pt x="25" y="55"/>
                    <a:pt x="27" y="54"/>
                    <a:pt x="27" y="54"/>
                  </a:cubicBezTo>
                  <a:cubicBezTo>
                    <a:pt x="28" y="52"/>
                    <a:pt x="29" y="51"/>
                    <a:pt x="31" y="50"/>
                  </a:cubicBezTo>
                  <a:cubicBezTo>
                    <a:pt x="31" y="50"/>
                    <a:pt x="30" y="50"/>
                    <a:pt x="30" y="50"/>
                  </a:cubicBezTo>
                  <a:cubicBezTo>
                    <a:pt x="29" y="52"/>
                    <a:pt x="27" y="54"/>
                    <a:pt x="25" y="55"/>
                  </a:cubicBezTo>
                  <a:cubicBezTo>
                    <a:pt x="25" y="55"/>
                    <a:pt x="25" y="56"/>
                    <a:pt x="25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7"/>
                  </a:moveTo>
                  <a:cubicBezTo>
                    <a:pt x="32" y="50"/>
                    <a:pt x="29" y="55"/>
                    <a:pt x="26" y="58"/>
                  </a:cubicBezTo>
                  <a:cubicBezTo>
                    <a:pt x="26" y="58"/>
                    <a:pt x="25" y="57"/>
                    <a:pt x="25" y="56"/>
                  </a:cubicBezTo>
                  <a:cubicBezTo>
                    <a:pt x="29" y="54"/>
                    <a:pt x="32" y="50"/>
                    <a:pt x="35" y="47"/>
                  </a:cubicBezTo>
                  <a:close/>
                  <a:moveTo>
                    <a:pt x="37" y="45"/>
                  </a:moveTo>
                  <a:cubicBezTo>
                    <a:pt x="36" y="45"/>
                    <a:pt x="36" y="46"/>
                    <a:pt x="35" y="46"/>
                  </a:cubicBezTo>
                  <a:cubicBezTo>
                    <a:pt x="36" y="45"/>
                    <a:pt x="37" y="45"/>
                    <a:pt x="38" y="44"/>
                  </a:cubicBezTo>
                  <a:cubicBezTo>
                    <a:pt x="37" y="44"/>
                    <a:pt x="37" y="45"/>
                    <a:pt x="37" y="45"/>
                  </a:cubicBezTo>
                  <a:close/>
                  <a:moveTo>
                    <a:pt x="24" y="55"/>
                  </a:moveTo>
                  <a:cubicBezTo>
                    <a:pt x="24" y="54"/>
                    <a:pt x="23" y="54"/>
                    <a:pt x="23" y="53"/>
                  </a:cubicBezTo>
                  <a:cubicBezTo>
                    <a:pt x="28" y="49"/>
                    <a:pt x="34" y="45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4" y="46"/>
                    <a:pt x="29" y="50"/>
                    <a:pt x="24" y="55"/>
                  </a:cubicBezTo>
                  <a:close/>
                  <a:moveTo>
                    <a:pt x="21" y="51"/>
                  </a:moveTo>
                  <a:cubicBezTo>
                    <a:pt x="24" y="50"/>
                    <a:pt x="27" y="48"/>
                    <a:pt x="29" y="47"/>
                  </a:cubicBezTo>
                  <a:cubicBezTo>
                    <a:pt x="27" y="49"/>
                    <a:pt x="25" y="50"/>
                    <a:pt x="22" y="52"/>
                  </a:cubicBezTo>
                  <a:cubicBezTo>
                    <a:pt x="22" y="52"/>
                    <a:pt x="22" y="51"/>
                    <a:pt x="21" y="51"/>
                  </a:cubicBezTo>
                  <a:close/>
                  <a:moveTo>
                    <a:pt x="20" y="48"/>
                  </a:moveTo>
                  <a:cubicBezTo>
                    <a:pt x="28" y="45"/>
                    <a:pt x="36" y="39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0" y="36"/>
                    <a:pt x="37" y="38"/>
                    <a:pt x="34" y="40"/>
                  </a:cubicBezTo>
                  <a:cubicBezTo>
                    <a:pt x="30" y="44"/>
                    <a:pt x="25" y="47"/>
                    <a:pt x="21" y="50"/>
                  </a:cubicBezTo>
                  <a:cubicBezTo>
                    <a:pt x="20" y="49"/>
                    <a:pt x="20" y="49"/>
                    <a:pt x="20" y="48"/>
                  </a:cubicBezTo>
                  <a:close/>
                  <a:moveTo>
                    <a:pt x="18" y="45"/>
                  </a:moveTo>
                  <a:cubicBezTo>
                    <a:pt x="25" y="42"/>
                    <a:pt x="30" y="38"/>
                    <a:pt x="37" y="35"/>
                  </a:cubicBezTo>
                  <a:cubicBezTo>
                    <a:pt x="38" y="34"/>
                    <a:pt x="40" y="32"/>
                    <a:pt x="42" y="31"/>
                  </a:cubicBezTo>
                  <a:cubicBezTo>
                    <a:pt x="35" y="37"/>
                    <a:pt x="26" y="40"/>
                    <a:pt x="19" y="47"/>
                  </a:cubicBezTo>
                  <a:cubicBezTo>
                    <a:pt x="19" y="46"/>
                    <a:pt x="18" y="46"/>
                    <a:pt x="18" y="45"/>
                  </a:cubicBezTo>
                  <a:close/>
                  <a:moveTo>
                    <a:pt x="16" y="41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23" y="38"/>
                    <a:pt x="29" y="34"/>
                    <a:pt x="35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28" y="35"/>
                    <a:pt x="23" y="40"/>
                    <a:pt x="18" y="44"/>
                  </a:cubicBezTo>
                  <a:cubicBezTo>
                    <a:pt x="17" y="43"/>
                    <a:pt x="16" y="42"/>
                    <a:pt x="16" y="41"/>
                  </a:cubicBezTo>
                  <a:close/>
                  <a:moveTo>
                    <a:pt x="39" y="23"/>
                  </a:moveTo>
                  <a:cubicBezTo>
                    <a:pt x="43" y="20"/>
                    <a:pt x="46" y="17"/>
                    <a:pt x="50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4"/>
                    <a:pt x="52" y="13"/>
                    <a:pt x="52" y="13"/>
                  </a:cubicBezTo>
                  <a:cubicBezTo>
                    <a:pt x="52" y="14"/>
                    <a:pt x="52" y="15"/>
                    <a:pt x="52" y="16"/>
                  </a:cubicBezTo>
                  <a:cubicBezTo>
                    <a:pt x="52" y="17"/>
                    <a:pt x="51" y="17"/>
                    <a:pt x="51" y="17"/>
                  </a:cubicBezTo>
                  <a:cubicBezTo>
                    <a:pt x="45" y="20"/>
                    <a:pt x="41" y="26"/>
                    <a:pt x="34" y="30"/>
                  </a:cubicBezTo>
                  <a:cubicBezTo>
                    <a:pt x="31" y="32"/>
                    <a:pt x="27" y="34"/>
                    <a:pt x="24" y="36"/>
                  </a:cubicBezTo>
                  <a:cubicBezTo>
                    <a:pt x="22" y="37"/>
                    <a:pt x="20" y="38"/>
                    <a:pt x="19" y="39"/>
                  </a:cubicBezTo>
                  <a:cubicBezTo>
                    <a:pt x="15" y="41"/>
                    <a:pt x="19" y="39"/>
                    <a:pt x="20" y="38"/>
                  </a:cubicBezTo>
                  <a:cubicBezTo>
                    <a:pt x="25" y="33"/>
                    <a:pt x="32" y="30"/>
                    <a:pt x="37" y="24"/>
                  </a:cubicBezTo>
                  <a:cubicBezTo>
                    <a:pt x="38" y="24"/>
                    <a:pt x="39" y="23"/>
                    <a:pt x="39" y="23"/>
                  </a:cubicBezTo>
                  <a:close/>
                  <a:moveTo>
                    <a:pt x="51" y="7"/>
                  </a:moveTo>
                  <a:cubicBezTo>
                    <a:pt x="52" y="8"/>
                    <a:pt x="52" y="10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8" y="15"/>
                    <a:pt x="44" y="17"/>
                    <a:pt x="41" y="20"/>
                  </a:cubicBezTo>
                  <a:cubicBezTo>
                    <a:pt x="36" y="24"/>
                    <a:pt x="32" y="27"/>
                    <a:pt x="27" y="29"/>
                  </a:cubicBezTo>
                  <a:cubicBezTo>
                    <a:pt x="24" y="31"/>
                    <a:pt x="21" y="33"/>
                    <a:pt x="18" y="35"/>
                  </a:cubicBezTo>
                  <a:cubicBezTo>
                    <a:pt x="19" y="34"/>
                    <a:pt x="20" y="33"/>
                    <a:pt x="21" y="32"/>
                  </a:cubicBezTo>
                  <a:cubicBezTo>
                    <a:pt x="31" y="24"/>
                    <a:pt x="43" y="18"/>
                    <a:pt x="51" y="7"/>
                  </a:cubicBezTo>
                  <a:close/>
                  <a:moveTo>
                    <a:pt x="32" y="24"/>
                  </a:moveTo>
                  <a:cubicBezTo>
                    <a:pt x="35" y="21"/>
                    <a:pt x="38" y="18"/>
                    <a:pt x="41" y="15"/>
                  </a:cubicBezTo>
                  <a:cubicBezTo>
                    <a:pt x="44" y="13"/>
                    <a:pt x="48" y="10"/>
                    <a:pt x="50" y="7"/>
                  </a:cubicBezTo>
                  <a:cubicBezTo>
                    <a:pt x="45" y="14"/>
                    <a:pt x="38" y="19"/>
                    <a:pt x="32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2"/>
                    <a:pt x="35" y="35"/>
                  </a:cubicBezTo>
                  <a:cubicBezTo>
                    <a:pt x="32" y="37"/>
                    <a:pt x="29" y="38"/>
                    <a:pt x="26" y="40"/>
                  </a:cubicBezTo>
                  <a:cubicBezTo>
                    <a:pt x="24" y="41"/>
                    <a:pt x="20" y="43"/>
                    <a:pt x="19" y="44"/>
                  </a:cubicBezTo>
                  <a:cubicBezTo>
                    <a:pt x="24" y="39"/>
                    <a:pt x="30" y="35"/>
                    <a:pt x="35" y="31"/>
                  </a:cubicBezTo>
                  <a:cubicBezTo>
                    <a:pt x="41" y="27"/>
                    <a:pt x="46" y="23"/>
                    <a:pt x="51" y="19"/>
                  </a:cubicBezTo>
                  <a:cubicBezTo>
                    <a:pt x="50" y="21"/>
                    <a:pt x="49" y="23"/>
                    <a:pt x="48" y="26"/>
                  </a:cubicBezTo>
                  <a:close/>
                  <a:moveTo>
                    <a:pt x="41" y="39"/>
                  </a:moveTo>
                  <a:cubicBezTo>
                    <a:pt x="37" y="42"/>
                    <a:pt x="34" y="44"/>
                    <a:pt x="30" y="47"/>
                  </a:cubicBezTo>
                  <a:cubicBezTo>
                    <a:pt x="30" y="47"/>
                    <a:pt x="29" y="48"/>
                    <a:pt x="28" y="49"/>
                  </a:cubicBezTo>
                  <a:cubicBezTo>
                    <a:pt x="30" y="47"/>
                    <a:pt x="33" y="45"/>
                    <a:pt x="35" y="43"/>
                  </a:cubicBezTo>
                  <a:cubicBezTo>
                    <a:pt x="37" y="41"/>
                    <a:pt x="40" y="39"/>
                    <a:pt x="42" y="37"/>
                  </a:cubicBezTo>
                  <a:cubicBezTo>
                    <a:pt x="42" y="38"/>
                    <a:pt x="41" y="38"/>
                    <a:pt x="41" y="39"/>
                  </a:cubicBezTo>
                  <a:close/>
                  <a:moveTo>
                    <a:pt x="44" y="34"/>
                  </a:moveTo>
                  <a:cubicBezTo>
                    <a:pt x="43" y="34"/>
                    <a:pt x="43" y="35"/>
                    <a:pt x="43" y="35"/>
                  </a:cubicBezTo>
                  <a:cubicBezTo>
                    <a:pt x="43" y="35"/>
                    <a:pt x="43" y="35"/>
                    <a:pt x="42" y="35"/>
                  </a:cubicBezTo>
                  <a:cubicBezTo>
                    <a:pt x="40" y="38"/>
                    <a:pt x="37" y="40"/>
                    <a:pt x="35" y="42"/>
                  </a:cubicBezTo>
                  <a:cubicBezTo>
                    <a:pt x="32" y="44"/>
                    <a:pt x="30" y="46"/>
                    <a:pt x="27" y="47"/>
                  </a:cubicBezTo>
                  <a:cubicBezTo>
                    <a:pt x="25" y="48"/>
                    <a:pt x="23" y="49"/>
                    <a:pt x="21" y="50"/>
                  </a:cubicBezTo>
                  <a:cubicBezTo>
                    <a:pt x="23" y="49"/>
                    <a:pt x="25" y="48"/>
                    <a:pt x="27" y="47"/>
                  </a:cubicBezTo>
                  <a:cubicBezTo>
                    <a:pt x="33" y="42"/>
                    <a:pt x="40" y="37"/>
                    <a:pt x="45" y="31"/>
                  </a:cubicBezTo>
                  <a:cubicBezTo>
                    <a:pt x="45" y="32"/>
                    <a:pt x="44" y="33"/>
                    <a:pt x="44" y="34"/>
                  </a:cubicBezTo>
                  <a:close/>
                  <a:moveTo>
                    <a:pt x="46" y="3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1" y="34"/>
                    <a:pt x="36" y="38"/>
                    <a:pt x="31" y="41"/>
                  </a:cubicBezTo>
                  <a:cubicBezTo>
                    <a:pt x="29" y="43"/>
                    <a:pt x="27" y="44"/>
                    <a:pt x="24" y="46"/>
                  </a:cubicBezTo>
                  <a:cubicBezTo>
                    <a:pt x="24" y="45"/>
                    <a:pt x="19" y="48"/>
                    <a:pt x="20" y="47"/>
                  </a:cubicBezTo>
                  <a:cubicBezTo>
                    <a:pt x="21" y="46"/>
                    <a:pt x="22" y="45"/>
                    <a:pt x="24" y="44"/>
                  </a:cubicBezTo>
                  <a:cubicBezTo>
                    <a:pt x="31" y="38"/>
                    <a:pt x="40" y="34"/>
                    <a:pt x="47" y="28"/>
                  </a:cubicBezTo>
                  <a:cubicBezTo>
                    <a:pt x="47" y="29"/>
                    <a:pt x="46" y="29"/>
                    <a:pt x="46" y="30"/>
                  </a:cubicBezTo>
                  <a:close/>
                  <a:moveTo>
                    <a:pt x="50" y="6"/>
                  </a:moveTo>
                  <a:cubicBezTo>
                    <a:pt x="44" y="12"/>
                    <a:pt x="37" y="18"/>
                    <a:pt x="31" y="23"/>
                  </a:cubicBezTo>
                  <a:cubicBezTo>
                    <a:pt x="27" y="27"/>
                    <a:pt x="23" y="29"/>
                    <a:pt x="19" y="32"/>
                  </a:cubicBezTo>
                  <a:cubicBezTo>
                    <a:pt x="17" y="33"/>
                    <a:pt x="15" y="34"/>
                    <a:pt x="13" y="35"/>
                  </a:cubicBezTo>
                  <a:cubicBezTo>
                    <a:pt x="14" y="34"/>
                    <a:pt x="16" y="32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0"/>
                    <a:pt x="21" y="28"/>
                    <a:pt x="22" y="26"/>
                  </a:cubicBezTo>
                  <a:cubicBezTo>
                    <a:pt x="27" y="23"/>
                    <a:pt x="32" y="20"/>
                    <a:pt x="36" y="17"/>
                  </a:cubicBezTo>
                  <a:cubicBezTo>
                    <a:pt x="41" y="13"/>
                    <a:pt x="46" y="10"/>
                    <a:pt x="48" y="5"/>
                  </a:cubicBezTo>
                  <a:cubicBezTo>
                    <a:pt x="49" y="5"/>
                    <a:pt x="50" y="6"/>
                    <a:pt x="50" y="6"/>
                  </a:cubicBezTo>
                  <a:close/>
                  <a:moveTo>
                    <a:pt x="12" y="34"/>
                  </a:moveTo>
                  <a:cubicBezTo>
                    <a:pt x="13" y="34"/>
                    <a:pt x="13" y="33"/>
                    <a:pt x="14" y="33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2" y="34"/>
                    <a:pt x="12" y="34"/>
                  </a:cubicBezTo>
                  <a:close/>
                  <a:moveTo>
                    <a:pt x="10" y="30"/>
                  </a:moveTo>
                  <a:cubicBezTo>
                    <a:pt x="13" y="28"/>
                    <a:pt x="15" y="27"/>
                    <a:pt x="17" y="25"/>
                  </a:cubicBezTo>
                  <a:cubicBezTo>
                    <a:pt x="20" y="23"/>
                    <a:pt x="23" y="21"/>
                    <a:pt x="25" y="19"/>
                  </a:cubicBezTo>
                  <a:cubicBezTo>
                    <a:pt x="21" y="24"/>
                    <a:pt x="16" y="28"/>
                    <a:pt x="11" y="33"/>
                  </a:cubicBezTo>
                  <a:cubicBezTo>
                    <a:pt x="11" y="32"/>
                    <a:pt x="10" y="31"/>
                    <a:pt x="10" y="30"/>
                  </a:cubicBezTo>
                  <a:close/>
                  <a:moveTo>
                    <a:pt x="8" y="26"/>
                  </a:moveTo>
                  <a:cubicBezTo>
                    <a:pt x="13" y="24"/>
                    <a:pt x="16" y="20"/>
                    <a:pt x="21" y="18"/>
                  </a:cubicBezTo>
                  <a:cubicBezTo>
                    <a:pt x="21" y="17"/>
                    <a:pt x="24" y="15"/>
                    <a:pt x="22" y="18"/>
                  </a:cubicBezTo>
                  <a:cubicBezTo>
                    <a:pt x="20" y="19"/>
                    <a:pt x="19" y="20"/>
                    <a:pt x="18" y="21"/>
                  </a:cubicBezTo>
                  <a:cubicBezTo>
                    <a:pt x="15" y="24"/>
                    <a:pt x="12" y="27"/>
                    <a:pt x="10" y="29"/>
                  </a:cubicBezTo>
                  <a:cubicBezTo>
                    <a:pt x="9" y="28"/>
                    <a:pt x="9" y="27"/>
                    <a:pt x="8" y="26"/>
                  </a:cubicBezTo>
                  <a:close/>
                  <a:moveTo>
                    <a:pt x="7" y="23"/>
                  </a:moveTo>
                  <a:cubicBezTo>
                    <a:pt x="12" y="20"/>
                    <a:pt x="16" y="16"/>
                    <a:pt x="21" y="14"/>
                  </a:cubicBezTo>
                  <a:cubicBezTo>
                    <a:pt x="24" y="12"/>
                    <a:pt x="19" y="15"/>
                    <a:pt x="19" y="16"/>
                  </a:cubicBezTo>
                  <a:cubicBezTo>
                    <a:pt x="18" y="17"/>
                    <a:pt x="16" y="18"/>
                    <a:pt x="15" y="19"/>
                  </a:cubicBezTo>
                  <a:cubicBezTo>
                    <a:pt x="13" y="21"/>
                    <a:pt x="10" y="23"/>
                    <a:pt x="8" y="26"/>
                  </a:cubicBezTo>
                  <a:cubicBezTo>
                    <a:pt x="8" y="25"/>
                    <a:pt x="7" y="24"/>
                    <a:pt x="7" y="23"/>
                  </a:cubicBezTo>
                  <a:close/>
                  <a:moveTo>
                    <a:pt x="6" y="19"/>
                  </a:moveTo>
                  <a:cubicBezTo>
                    <a:pt x="8" y="18"/>
                    <a:pt x="11" y="16"/>
                    <a:pt x="13" y="15"/>
                  </a:cubicBezTo>
                  <a:cubicBezTo>
                    <a:pt x="14" y="14"/>
                    <a:pt x="16" y="13"/>
                    <a:pt x="17" y="12"/>
                  </a:cubicBezTo>
                  <a:cubicBezTo>
                    <a:pt x="18" y="11"/>
                    <a:pt x="22" y="8"/>
                    <a:pt x="18" y="12"/>
                  </a:cubicBezTo>
                  <a:cubicBezTo>
                    <a:pt x="15" y="16"/>
                    <a:pt x="10" y="18"/>
                    <a:pt x="6" y="22"/>
                  </a:cubicBezTo>
                  <a:cubicBezTo>
                    <a:pt x="6" y="21"/>
                    <a:pt x="6" y="20"/>
                    <a:pt x="6" y="19"/>
                  </a:cubicBezTo>
                  <a:close/>
                  <a:moveTo>
                    <a:pt x="5" y="12"/>
                  </a:moveTo>
                  <a:cubicBezTo>
                    <a:pt x="7" y="11"/>
                    <a:pt x="8" y="10"/>
                    <a:pt x="10" y="8"/>
                  </a:cubicBezTo>
                  <a:cubicBezTo>
                    <a:pt x="12" y="6"/>
                    <a:pt x="16" y="4"/>
                    <a:pt x="12" y="8"/>
                  </a:cubicBezTo>
                  <a:cubicBezTo>
                    <a:pt x="10" y="11"/>
                    <a:pt x="7" y="12"/>
                    <a:pt x="5" y="15"/>
                  </a:cubicBezTo>
                  <a:cubicBezTo>
                    <a:pt x="5" y="14"/>
                    <a:pt x="5" y="13"/>
                    <a:pt x="5" y="12"/>
                  </a:cubicBezTo>
                  <a:close/>
                  <a:moveTo>
                    <a:pt x="5" y="17"/>
                  </a:moveTo>
                  <a:cubicBezTo>
                    <a:pt x="5" y="17"/>
                    <a:pt x="5" y="16"/>
                    <a:pt x="5" y="16"/>
                  </a:cubicBezTo>
                  <a:cubicBezTo>
                    <a:pt x="9" y="14"/>
                    <a:pt x="12" y="10"/>
                    <a:pt x="16" y="8"/>
                  </a:cubicBezTo>
                  <a:cubicBezTo>
                    <a:pt x="19" y="6"/>
                    <a:pt x="14" y="11"/>
                    <a:pt x="13" y="12"/>
                  </a:cubicBezTo>
                  <a:cubicBezTo>
                    <a:pt x="11" y="14"/>
                    <a:pt x="8" y="16"/>
                    <a:pt x="6" y="18"/>
                  </a:cubicBezTo>
                  <a:cubicBezTo>
                    <a:pt x="5" y="18"/>
                    <a:pt x="5" y="18"/>
                    <a:pt x="5" y="17"/>
                  </a:cubicBezTo>
                  <a:close/>
                  <a:moveTo>
                    <a:pt x="22" y="12"/>
                  </a:moveTo>
                  <a:cubicBezTo>
                    <a:pt x="20" y="13"/>
                    <a:pt x="17" y="15"/>
                    <a:pt x="15" y="16"/>
                  </a:cubicBezTo>
                  <a:cubicBezTo>
                    <a:pt x="12" y="18"/>
                    <a:pt x="9" y="20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1" y="18"/>
                    <a:pt x="17" y="15"/>
                    <a:pt x="21" y="9"/>
                  </a:cubicBezTo>
                  <a:cubicBezTo>
                    <a:pt x="21" y="10"/>
                    <a:pt x="22" y="11"/>
                    <a:pt x="22" y="12"/>
                  </a:cubicBezTo>
                  <a:close/>
                  <a:moveTo>
                    <a:pt x="24" y="15"/>
                  </a:moveTo>
                  <a:cubicBezTo>
                    <a:pt x="19" y="17"/>
                    <a:pt x="15" y="21"/>
                    <a:pt x="11" y="24"/>
                  </a:cubicBezTo>
                  <a:cubicBezTo>
                    <a:pt x="10" y="25"/>
                    <a:pt x="8" y="27"/>
                    <a:pt x="10" y="24"/>
                  </a:cubicBezTo>
                  <a:cubicBezTo>
                    <a:pt x="12" y="23"/>
                    <a:pt x="13" y="22"/>
                    <a:pt x="14" y="21"/>
                  </a:cubicBezTo>
                  <a:cubicBezTo>
                    <a:pt x="17" y="18"/>
                    <a:pt x="20" y="16"/>
                    <a:pt x="23" y="13"/>
                  </a:cubicBezTo>
                  <a:cubicBezTo>
                    <a:pt x="23" y="14"/>
                    <a:pt x="24" y="15"/>
                    <a:pt x="24" y="15"/>
                  </a:cubicBezTo>
                  <a:close/>
                  <a:moveTo>
                    <a:pt x="25" y="19"/>
                  </a:moveTo>
                  <a:cubicBezTo>
                    <a:pt x="20" y="21"/>
                    <a:pt x="16" y="26"/>
                    <a:pt x="11" y="29"/>
                  </a:cubicBezTo>
                  <a:cubicBezTo>
                    <a:pt x="15" y="26"/>
                    <a:pt x="20" y="20"/>
                    <a:pt x="24" y="16"/>
                  </a:cubicBezTo>
                  <a:cubicBezTo>
                    <a:pt x="25" y="17"/>
                    <a:pt x="25" y="18"/>
                    <a:pt x="25" y="19"/>
                  </a:cubicBezTo>
                  <a:close/>
                  <a:moveTo>
                    <a:pt x="26" y="20"/>
                  </a:moveTo>
                  <a:cubicBezTo>
                    <a:pt x="26" y="20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2"/>
                    <a:pt x="25" y="23"/>
                    <a:pt x="24" y="23"/>
                  </a:cubicBezTo>
                  <a:cubicBezTo>
                    <a:pt x="24" y="24"/>
                    <a:pt x="23" y="25"/>
                    <a:pt x="22" y="26"/>
                  </a:cubicBezTo>
                  <a:cubicBezTo>
                    <a:pt x="20" y="27"/>
                    <a:pt x="18" y="29"/>
                    <a:pt x="16" y="31"/>
                  </a:cubicBezTo>
                  <a:cubicBezTo>
                    <a:pt x="16" y="31"/>
                    <a:pt x="15" y="32"/>
                    <a:pt x="14" y="32"/>
                  </a:cubicBezTo>
                  <a:cubicBezTo>
                    <a:pt x="14" y="32"/>
                    <a:pt x="11" y="34"/>
                    <a:pt x="13" y="32"/>
                  </a:cubicBezTo>
                  <a:cubicBezTo>
                    <a:pt x="17" y="27"/>
                    <a:pt x="22" y="24"/>
                    <a:pt x="26" y="19"/>
                  </a:cubicBezTo>
                  <a:cubicBezTo>
                    <a:pt x="26" y="20"/>
                    <a:pt x="26" y="20"/>
                    <a:pt x="26" y="20"/>
                  </a:cubicBezTo>
                  <a:close/>
                  <a:moveTo>
                    <a:pt x="32" y="16"/>
                  </a:moveTo>
                  <a:cubicBezTo>
                    <a:pt x="35" y="14"/>
                    <a:pt x="37" y="12"/>
                    <a:pt x="40" y="10"/>
                  </a:cubicBezTo>
                  <a:cubicBezTo>
                    <a:pt x="39" y="12"/>
                    <a:pt x="37" y="13"/>
                    <a:pt x="36" y="14"/>
                  </a:cubicBezTo>
                  <a:cubicBezTo>
                    <a:pt x="34" y="15"/>
                    <a:pt x="32" y="16"/>
                    <a:pt x="31" y="18"/>
                  </a:cubicBezTo>
                  <a:cubicBezTo>
                    <a:pt x="31" y="17"/>
                    <a:pt x="31" y="16"/>
                    <a:pt x="32" y="16"/>
                  </a:cubicBezTo>
                  <a:close/>
                  <a:moveTo>
                    <a:pt x="28" y="21"/>
                  </a:moveTo>
                  <a:cubicBezTo>
                    <a:pt x="28" y="21"/>
                    <a:pt x="28" y="21"/>
                    <a:pt x="28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27" y="22"/>
                    <a:pt x="27" y="22"/>
                    <a:pt x="28" y="21"/>
                  </a:cubicBezTo>
                  <a:close/>
                  <a:moveTo>
                    <a:pt x="30" y="19"/>
                  </a:moveTo>
                  <a:cubicBezTo>
                    <a:pt x="32" y="18"/>
                    <a:pt x="34" y="16"/>
                    <a:pt x="36" y="15"/>
                  </a:cubicBezTo>
                  <a:cubicBezTo>
                    <a:pt x="38" y="13"/>
                    <a:pt x="40" y="12"/>
                    <a:pt x="42" y="10"/>
                  </a:cubicBezTo>
                  <a:cubicBezTo>
                    <a:pt x="43" y="9"/>
                    <a:pt x="44" y="7"/>
                    <a:pt x="46" y="6"/>
                  </a:cubicBezTo>
                  <a:cubicBezTo>
                    <a:pt x="46" y="6"/>
                    <a:pt x="46" y="6"/>
                    <a:pt x="47" y="5"/>
                  </a:cubicBezTo>
                  <a:cubicBezTo>
                    <a:pt x="47" y="5"/>
                    <a:pt x="47" y="6"/>
                    <a:pt x="46" y="7"/>
                  </a:cubicBezTo>
                  <a:cubicBezTo>
                    <a:pt x="46" y="8"/>
                    <a:pt x="44" y="9"/>
                    <a:pt x="43" y="10"/>
                  </a:cubicBezTo>
                  <a:cubicBezTo>
                    <a:pt x="41" y="13"/>
                    <a:pt x="38" y="14"/>
                    <a:pt x="36" y="16"/>
                  </a:cubicBezTo>
                  <a:cubicBezTo>
                    <a:pt x="34" y="18"/>
                    <a:pt x="32" y="19"/>
                    <a:pt x="30" y="20"/>
                  </a:cubicBezTo>
                  <a:cubicBezTo>
                    <a:pt x="30" y="20"/>
                    <a:pt x="30" y="20"/>
                    <a:pt x="30" y="19"/>
                  </a:cubicBezTo>
                  <a:close/>
                  <a:moveTo>
                    <a:pt x="43" y="5"/>
                  </a:moveTo>
                  <a:cubicBezTo>
                    <a:pt x="44" y="5"/>
                    <a:pt x="46" y="4"/>
                    <a:pt x="46" y="4"/>
                  </a:cubicBezTo>
                  <a:cubicBezTo>
                    <a:pt x="45" y="5"/>
                    <a:pt x="44" y="6"/>
                    <a:pt x="43" y="7"/>
                  </a:cubicBezTo>
                  <a:cubicBezTo>
                    <a:pt x="41" y="9"/>
                    <a:pt x="38" y="11"/>
                    <a:pt x="35" y="12"/>
                  </a:cubicBezTo>
                  <a:cubicBezTo>
                    <a:pt x="34" y="13"/>
                    <a:pt x="33" y="14"/>
                    <a:pt x="32" y="15"/>
                  </a:cubicBezTo>
                  <a:cubicBezTo>
                    <a:pt x="33" y="14"/>
                    <a:pt x="33" y="14"/>
                    <a:pt x="34" y="13"/>
                  </a:cubicBezTo>
                  <a:cubicBezTo>
                    <a:pt x="37" y="10"/>
                    <a:pt x="40" y="7"/>
                    <a:pt x="43" y="5"/>
                  </a:cubicBezTo>
                  <a:close/>
                  <a:moveTo>
                    <a:pt x="41" y="6"/>
                  </a:moveTo>
                  <a:cubicBezTo>
                    <a:pt x="38" y="7"/>
                    <a:pt x="36" y="10"/>
                    <a:pt x="34" y="12"/>
                  </a:cubicBezTo>
                  <a:cubicBezTo>
                    <a:pt x="36" y="9"/>
                    <a:pt x="38" y="7"/>
                    <a:pt x="41" y="6"/>
                  </a:cubicBezTo>
                  <a:close/>
                  <a:moveTo>
                    <a:pt x="20" y="9"/>
                  </a:moveTo>
                  <a:cubicBezTo>
                    <a:pt x="15" y="12"/>
                    <a:pt x="10" y="16"/>
                    <a:pt x="6" y="19"/>
                  </a:cubicBezTo>
                  <a:cubicBezTo>
                    <a:pt x="11" y="15"/>
                    <a:pt x="15" y="12"/>
                    <a:pt x="19" y="7"/>
                  </a:cubicBezTo>
                  <a:cubicBezTo>
                    <a:pt x="19" y="7"/>
                    <a:pt x="20" y="8"/>
                    <a:pt x="20" y="9"/>
                  </a:cubicBezTo>
                  <a:close/>
                  <a:moveTo>
                    <a:pt x="18" y="6"/>
                  </a:moveTo>
                  <a:cubicBezTo>
                    <a:pt x="13" y="8"/>
                    <a:pt x="10" y="13"/>
                    <a:pt x="5" y="15"/>
                  </a:cubicBezTo>
                  <a:cubicBezTo>
                    <a:pt x="7" y="14"/>
                    <a:pt x="9" y="12"/>
                    <a:pt x="11" y="11"/>
                  </a:cubicBezTo>
                  <a:cubicBezTo>
                    <a:pt x="13" y="9"/>
                    <a:pt x="14" y="7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5"/>
                    <a:pt x="18" y="6"/>
                  </a:cubicBezTo>
                  <a:close/>
                  <a:moveTo>
                    <a:pt x="15" y="4"/>
                  </a:moveTo>
                  <a:cubicBezTo>
                    <a:pt x="11" y="6"/>
                    <a:pt x="8" y="9"/>
                    <a:pt x="5" y="11"/>
                  </a:cubicBezTo>
                  <a:cubicBezTo>
                    <a:pt x="6" y="7"/>
                    <a:pt x="9" y="3"/>
                    <a:pt x="15" y="4"/>
                  </a:cubicBezTo>
                  <a:close/>
                  <a:moveTo>
                    <a:pt x="13" y="36"/>
                  </a:moveTo>
                  <a:cubicBezTo>
                    <a:pt x="16" y="35"/>
                    <a:pt x="18" y="33"/>
                    <a:pt x="20" y="32"/>
                  </a:cubicBezTo>
                  <a:cubicBezTo>
                    <a:pt x="18" y="33"/>
                    <a:pt x="16" y="35"/>
                    <a:pt x="15" y="37"/>
                  </a:cubicBezTo>
                  <a:cubicBezTo>
                    <a:pt x="14" y="37"/>
                    <a:pt x="15" y="38"/>
                    <a:pt x="15" y="38"/>
                  </a:cubicBezTo>
                  <a:cubicBezTo>
                    <a:pt x="21" y="33"/>
                    <a:pt x="28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29" y="31"/>
                    <a:pt x="21" y="35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5" y="40"/>
                    <a:pt x="15" y="40"/>
                    <a:pt x="15" y="39"/>
                  </a:cubicBezTo>
                  <a:cubicBezTo>
                    <a:pt x="14" y="38"/>
                    <a:pt x="14" y="37"/>
                    <a:pt x="1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64"/>
            <p:cNvSpPr>
              <a:spLocks noEditPoints="1"/>
            </p:cNvSpPr>
            <p:nvPr/>
          </p:nvSpPr>
          <p:spPr bwMode="auto">
            <a:xfrm>
              <a:off x="477665" y="676149"/>
              <a:ext cx="179368" cy="54243"/>
            </a:xfrm>
            <a:custGeom>
              <a:avLst/>
              <a:gdLst>
                <a:gd name="T0" fmla="*/ 11 w 60"/>
                <a:gd name="T1" fmla="*/ 17 h 18"/>
                <a:gd name="T2" fmla="*/ 59 w 60"/>
                <a:gd name="T3" fmla="*/ 17 h 18"/>
                <a:gd name="T4" fmla="*/ 59 w 60"/>
                <a:gd name="T5" fmla="*/ 17 h 18"/>
                <a:gd name="T6" fmla="*/ 58 w 60"/>
                <a:gd name="T7" fmla="*/ 2 h 18"/>
                <a:gd name="T8" fmla="*/ 3 w 60"/>
                <a:gd name="T9" fmla="*/ 0 h 18"/>
                <a:gd name="T10" fmla="*/ 0 w 60"/>
                <a:gd name="T11" fmla="*/ 16 h 18"/>
                <a:gd name="T12" fmla="*/ 3 w 60"/>
                <a:gd name="T13" fmla="*/ 12 h 18"/>
                <a:gd name="T14" fmla="*/ 7 w 60"/>
                <a:gd name="T15" fmla="*/ 9 h 18"/>
                <a:gd name="T16" fmla="*/ 7 w 60"/>
                <a:gd name="T17" fmla="*/ 4 h 18"/>
                <a:gd name="T18" fmla="*/ 4 w 60"/>
                <a:gd name="T19" fmla="*/ 7 h 18"/>
                <a:gd name="T20" fmla="*/ 7 w 60"/>
                <a:gd name="T21" fmla="*/ 4 h 18"/>
                <a:gd name="T22" fmla="*/ 3 w 60"/>
                <a:gd name="T23" fmla="*/ 13 h 18"/>
                <a:gd name="T24" fmla="*/ 6 w 60"/>
                <a:gd name="T25" fmla="*/ 13 h 18"/>
                <a:gd name="T26" fmla="*/ 18 w 60"/>
                <a:gd name="T27" fmla="*/ 6 h 18"/>
                <a:gd name="T28" fmla="*/ 11 w 60"/>
                <a:gd name="T29" fmla="*/ 14 h 18"/>
                <a:gd name="T30" fmla="*/ 15 w 60"/>
                <a:gd name="T31" fmla="*/ 14 h 18"/>
                <a:gd name="T32" fmla="*/ 20 w 60"/>
                <a:gd name="T33" fmla="*/ 14 h 18"/>
                <a:gd name="T34" fmla="*/ 23 w 60"/>
                <a:gd name="T35" fmla="*/ 15 h 18"/>
                <a:gd name="T36" fmla="*/ 19 w 60"/>
                <a:gd name="T37" fmla="*/ 10 h 18"/>
                <a:gd name="T38" fmla="*/ 31 w 60"/>
                <a:gd name="T39" fmla="*/ 4 h 18"/>
                <a:gd name="T40" fmla="*/ 23 w 60"/>
                <a:gd name="T41" fmla="*/ 12 h 18"/>
                <a:gd name="T42" fmla="*/ 39 w 60"/>
                <a:gd name="T43" fmla="*/ 15 h 18"/>
                <a:gd name="T44" fmla="*/ 49 w 60"/>
                <a:gd name="T45" fmla="*/ 10 h 18"/>
                <a:gd name="T46" fmla="*/ 54 w 60"/>
                <a:gd name="T47" fmla="*/ 9 h 18"/>
                <a:gd name="T48" fmla="*/ 50 w 60"/>
                <a:gd name="T49" fmla="*/ 15 h 18"/>
                <a:gd name="T50" fmla="*/ 55 w 60"/>
                <a:gd name="T51" fmla="*/ 12 h 18"/>
                <a:gd name="T52" fmla="*/ 53 w 60"/>
                <a:gd name="T53" fmla="*/ 12 h 18"/>
                <a:gd name="T54" fmla="*/ 34 w 60"/>
                <a:gd name="T55" fmla="*/ 15 h 18"/>
                <a:gd name="T56" fmla="*/ 39 w 60"/>
                <a:gd name="T57" fmla="*/ 14 h 18"/>
                <a:gd name="T58" fmla="*/ 50 w 60"/>
                <a:gd name="T59" fmla="*/ 11 h 18"/>
                <a:gd name="T60" fmla="*/ 54 w 60"/>
                <a:gd name="T61" fmla="*/ 5 h 18"/>
                <a:gd name="T62" fmla="*/ 45 w 60"/>
                <a:gd name="T63" fmla="*/ 10 h 18"/>
                <a:gd name="T64" fmla="*/ 57 w 60"/>
                <a:gd name="T65" fmla="*/ 5 h 18"/>
                <a:gd name="T66" fmla="*/ 45 w 60"/>
                <a:gd name="T67" fmla="*/ 5 h 18"/>
                <a:gd name="T68" fmla="*/ 34 w 60"/>
                <a:gd name="T69" fmla="*/ 14 h 18"/>
                <a:gd name="T70" fmla="*/ 33 w 60"/>
                <a:gd name="T71" fmla="*/ 11 h 18"/>
                <a:gd name="T72" fmla="*/ 35 w 60"/>
                <a:gd name="T73" fmla="*/ 5 h 18"/>
                <a:gd name="T74" fmla="*/ 26 w 60"/>
                <a:gd name="T75" fmla="*/ 13 h 18"/>
                <a:gd name="T76" fmla="*/ 35 w 60"/>
                <a:gd name="T77" fmla="*/ 5 h 18"/>
                <a:gd name="T78" fmla="*/ 39 w 60"/>
                <a:gd name="T79" fmla="*/ 6 h 18"/>
                <a:gd name="T80" fmla="*/ 29 w 60"/>
                <a:gd name="T81" fmla="*/ 14 h 18"/>
                <a:gd name="T82" fmla="*/ 39 w 60"/>
                <a:gd name="T83" fmla="*/ 10 h 18"/>
                <a:gd name="T84" fmla="*/ 27 w 60"/>
                <a:gd name="T85" fmla="*/ 15 h 18"/>
                <a:gd name="T86" fmla="*/ 33 w 60"/>
                <a:gd name="T87" fmla="*/ 12 h 18"/>
                <a:gd name="T88" fmla="*/ 26 w 60"/>
                <a:gd name="T89" fmla="*/ 5 h 18"/>
                <a:gd name="T90" fmla="*/ 16 w 60"/>
                <a:gd name="T91" fmla="*/ 9 h 18"/>
                <a:gd name="T92" fmla="*/ 12 w 60"/>
                <a:gd name="T93" fmla="*/ 9 h 18"/>
                <a:gd name="T94" fmla="*/ 15 w 60"/>
                <a:gd name="T95" fmla="*/ 5 h 18"/>
                <a:gd name="T96" fmla="*/ 12 w 60"/>
                <a:gd name="T97" fmla="*/ 4 h 18"/>
                <a:gd name="T98" fmla="*/ 18 w 60"/>
                <a:gd name="T99" fmla="*/ 12 h 18"/>
                <a:gd name="T100" fmla="*/ 3 w 60"/>
                <a:gd name="T101" fmla="*/ 9 h 18"/>
                <a:gd name="T102" fmla="*/ 10 w 60"/>
                <a:gd name="T103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" h="18">
                  <a:moveTo>
                    <a:pt x="1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5" y="17"/>
                    <a:pt x="8" y="17"/>
                    <a:pt x="11" y="17"/>
                  </a:cubicBezTo>
                  <a:cubicBezTo>
                    <a:pt x="17" y="17"/>
                    <a:pt x="22" y="17"/>
                    <a:pt x="28" y="18"/>
                  </a:cubicBezTo>
                  <a:cubicBezTo>
                    <a:pt x="38" y="18"/>
                    <a:pt x="48" y="18"/>
                    <a:pt x="57" y="18"/>
                  </a:cubicBezTo>
                  <a:cubicBezTo>
                    <a:pt x="58" y="18"/>
                    <a:pt x="58" y="18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2"/>
                    <a:pt x="60" y="8"/>
                    <a:pt x="60" y="3"/>
                  </a:cubicBezTo>
                  <a:cubicBezTo>
                    <a:pt x="60" y="3"/>
                    <a:pt x="59" y="2"/>
                    <a:pt x="59" y="2"/>
                  </a:cubicBezTo>
                  <a:cubicBezTo>
                    <a:pt x="59" y="2"/>
                    <a:pt x="58" y="2"/>
                    <a:pt x="58" y="2"/>
                  </a:cubicBezTo>
                  <a:cubicBezTo>
                    <a:pt x="49" y="1"/>
                    <a:pt x="40" y="1"/>
                    <a:pt x="31" y="1"/>
                  </a:cubicBezTo>
                  <a:cubicBezTo>
                    <a:pt x="25" y="1"/>
                    <a:pt x="19" y="1"/>
                    <a:pt x="13" y="1"/>
                  </a:cubicBezTo>
                  <a:cubicBezTo>
                    <a:pt x="10" y="1"/>
                    <a:pt x="6" y="1"/>
                    <a:pt x="3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6"/>
                    <a:pt x="0" y="11"/>
                    <a:pt x="0" y="16"/>
                  </a:cubicBezTo>
                  <a:cubicBezTo>
                    <a:pt x="0" y="17"/>
                    <a:pt x="1" y="17"/>
                    <a:pt x="1" y="17"/>
                  </a:cubicBezTo>
                  <a:close/>
                  <a:moveTo>
                    <a:pt x="7" y="9"/>
                  </a:moveTo>
                  <a:cubicBezTo>
                    <a:pt x="6" y="10"/>
                    <a:pt x="5" y="11"/>
                    <a:pt x="3" y="12"/>
                  </a:cubicBezTo>
                  <a:cubicBezTo>
                    <a:pt x="3" y="11"/>
                    <a:pt x="3" y="11"/>
                    <a:pt x="3" y="10"/>
                  </a:cubicBezTo>
                  <a:cubicBezTo>
                    <a:pt x="6" y="8"/>
                    <a:pt x="8" y="6"/>
                    <a:pt x="10" y="5"/>
                  </a:cubicBezTo>
                  <a:cubicBezTo>
                    <a:pt x="11" y="4"/>
                    <a:pt x="8" y="7"/>
                    <a:pt x="7" y="9"/>
                  </a:cubicBez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6" y="5"/>
                    <a:pt x="5" y="6"/>
                    <a:pt x="5" y="7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4" y="7"/>
                    <a:pt x="4" y="7"/>
                  </a:cubicBezTo>
                  <a:close/>
                  <a:moveTo>
                    <a:pt x="4" y="6"/>
                  </a:moveTo>
                  <a:cubicBezTo>
                    <a:pt x="4" y="5"/>
                    <a:pt x="4" y="4"/>
                    <a:pt x="4" y="3"/>
                  </a:cubicBezTo>
                  <a:cubicBezTo>
                    <a:pt x="5" y="3"/>
                    <a:pt x="6" y="4"/>
                    <a:pt x="7" y="4"/>
                  </a:cubicBezTo>
                  <a:cubicBezTo>
                    <a:pt x="6" y="4"/>
                    <a:pt x="5" y="5"/>
                    <a:pt x="4" y="6"/>
                  </a:cubicBezTo>
                  <a:close/>
                  <a:moveTo>
                    <a:pt x="3" y="14"/>
                  </a:moveTo>
                  <a:cubicBezTo>
                    <a:pt x="3" y="14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6" y="12"/>
                    <a:pt x="8" y="11"/>
                    <a:pt x="10" y="10"/>
                  </a:cubicBezTo>
                  <a:cubicBezTo>
                    <a:pt x="8" y="11"/>
                    <a:pt x="7" y="12"/>
                    <a:pt x="6" y="13"/>
                  </a:cubicBezTo>
                  <a:cubicBezTo>
                    <a:pt x="6" y="14"/>
                    <a:pt x="6" y="14"/>
                    <a:pt x="7" y="14"/>
                  </a:cubicBezTo>
                  <a:cubicBezTo>
                    <a:pt x="11" y="12"/>
                    <a:pt x="14" y="8"/>
                    <a:pt x="18" y="6"/>
                  </a:cubicBezTo>
                  <a:cubicBezTo>
                    <a:pt x="20" y="5"/>
                    <a:pt x="20" y="5"/>
                    <a:pt x="18" y="6"/>
                  </a:cubicBezTo>
                  <a:cubicBezTo>
                    <a:pt x="17" y="7"/>
                    <a:pt x="16" y="8"/>
                    <a:pt x="15" y="9"/>
                  </a:cubicBezTo>
                  <a:cubicBezTo>
                    <a:pt x="13" y="10"/>
                    <a:pt x="12" y="12"/>
                    <a:pt x="11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1" y="14"/>
                    <a:pt x="10" y="14"/>
                    <a:pt x="10" y="14"/>
                  </a:cubicBezTo>
                  <a:cubicBezTo>
                    <a:pt x="8" y="14"/>
                    <a:pt x="5" y="14"/>
                    <a:pt x="3" y="14"/>
                  </a:cubicBezTo>
                  <a:close/>
                  <a:moveTo>
                    <a:pt x="15" y="14"/>
                  </a:moveTo>
                  <a:cubicBezTo>
                    <a:pt x="19" y="12"/>
                    <a:pt x="23" y="9"/>
                    <a:pt x="27" y="6"/>
                  </a:cubicBezTo>
                  <a:cubicBezTo>
                    <a:pt x="30" y="4"/>
                    <a:pt x="29" y="5"/>
                    <a:pt x="27" y="7"/>
                  </a:cubicBezTo>
                  <a:cubicBezTo>
                    <a:pt x="25" y="10"/>
                    <a:pt x="22" y="12"/>
                    <a:pt x="20" y="14"/>
                  </a:cubicBezTo>
                  <a:cubicBezTo>
                    <a:pt x="20" y="14"/>
                    <a:pt x="20" y="15"/>
                    <a:pt x="20" y="14"/>
                  </a:cubicBezTo>
                  <a:cubicBezTo>
                    <a:pt x="23" y="13"/>
                    <a:pt x="26" y="11"/>
                    <a:pt x="29" y="8"/>
                  </a:cubicBezTo>
                  <a:cubicBezTo>
                    <a:pt x="27" y="10"/>
                    <a:pt x="25" y="12"/>
                    <a:pt x="23" y="15"/>
                  </a:cubicBezTo>
                  <a:cubicBezTo>
                    <a:pt x="19" y="14"/>
                    <a:pt x="15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3"/>
                    <a:pt x="16" y="12"/>
                    <a:pt x="19" y="10"/>
                  </a:cubicBezTo>
                  <a:cubicBezTo>
                    <a:pt x="17" y="11"/>
                    <a:pt x="16" y="12"/>
                    <a:pt x="15" y="14"/>
                  </a:cubicBezTo>
                  <a:cubicBezTo>
                    <a:pt x="14" y="14"/>
                    <a:pt x="15" y="15"/>
                    <a:pt x="15" y="14"/>
                  </a:cubicBezTo>
                  <a:close/>
                  <a:moveTo>
                    <a:pt x="31" y="4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2" y="4"/>
                    <a:pt x="33" y="4"/>
                    <a:pt x="34" y="4"/>
                  </a:cubicBezTo>
                  <a:cubicBezTo>
                    <a:pt x="30" y="7"/>
                    <a:pt x="27" y="10"/>
                    <a:pt x="23" y="12"/>
                  </a:cubicBezTo>
                  <a:cubicBezTo>
                    <a:pt x="19" y="15"/>
                    <a:pt x="24" y="11"/>
                    <a:pt x="25" y="10"/>
                  </a:cubicBezTo>
                  <a:cubicBezTo>
                    <a:pt x="27" y="8"/>
                    <a:pt x="29" y="6"/>
                    <a:pt x="31" y="4"/>
                  </a:cubicBezTo>
                  <a:close/>
                  <a:moveTo>
                    <a:pt x="39" y="15"/>
                  </a:moveTo>
                  <a:cubicBezTo>
                    <a:pt x="44" y="12"/>
                    <a:pt x="48" y="9"/>
                    <a:pt x="53" y="6"/>
                  </a:cubicBezTo>
                  <a:cubicBezTo>
                    <a:pt x="53" y="6"/>
                    <a:pt x="52" y="7"/>
                    <a:pt x="52" y="8"/>
                  </a:cubicBezTo>
                  <a:cubicBezTo>
                    <a:pt x="51" y="9"/>
                    <a:pt x="50" y="9"/>
                    <a:pt x="49" y="10"/>
                  </a:cubicBezTo>
                  <a:cubicBezTo>
                    <a:pt x="47" y="11"/>
                    <a:pt x="46" y="13"/>
                    <a:pt x="44" y="14"/>
                  </a:cubicBezTo>
                  <a:cubicBezTo>
                    <a:pt x="44" y="15"/>
                    <a:pt x="44" y="15"/>
                    <a:pt x="45" y="15"/>
                  </a:cubicBezTo>
                  <a:cubicBezTo>
                    <a:pt x="48" y="13"/>
                    <a:pt x="51" y="11"/>
                    <a:pt x="54" y="9"/>
                  </a:cubicBezTo>
                  <a:cubicBezTo>
                    <a:pt x="58" y="7"/>
                    <a:pt x="54" y="9"/>
                    <a:pt x="54" y="10"/>
                  </a:cubicBezTo>
                  <a:cubicBezTo>
                    <a:pt x="52" y="11"/>
                    <a:pt x="51" y="13"/>
                    <a:pt x="49" y="14"/>
                  </a:cubicBezTo>
                  <a:cubicBezTo>
                    <a:pt x="49" y="15"/>
                    <a:pt x="49" y="15"/>
                    <a:pt x="50" y="15"/>
                  </a:cubicBezTo>
                  <a:cubicBezTo>
                    <a:pt x="51" y="15"/>
                    <a:pt x="55" y="12"/>
                    <a:pt x="54" y="14"/>
                  </a:cubicBezTo>
                  <a:cubicBezTo>
                    <a:pt x="54" y="15"/>
                    <a:pt x="55" y="15"/>
                    <a:pt x="55" y="15"/>
                  </a:cubicBezTo>
                  <a:cubicBezTo>
                    <a:pt x="55" y="13"/>
                    <a:pt x="55" y="14"/>
                    <a:pt x="55" y="12"/>
                  </a:cubicBezTo>
                  <a:cubicBezTo>
                    <a:pt x="55" y="12"/>
                    <a:pt x="55" y="12"/>
                    <a:pt x="54" y="12"/>
                  </a:cubicBezTo>
                  <a:cubicBezTo>
                    <a:pt x="54" y="12"/>
                    <a:pt x="53" y="13"/>
                    <a:pt x="52" y="13"/>
                  </a:cubicBezTo>
                  <a:cubicBezTo>
                    <a:pt x="49" y="15"/>
                    <a:pt x="53" y="12"/>
                    <a:pt x="53" y="12"/>
                  </a:cubicBezTo>
                  <a:cubicBezTo>
                    <a:pt x="54" y="10"/>
                    <a:pt x="56" y="9"/>
                    <a:pt x="57" y="8"/>
                  </a:cubicBezTo>
                  <a:cubicBezTo>
                    <a:pt x="56" y="10"/>
                    <a:pt x="56" y="13"/>
                    <a:pt x="56" y="15"/>
                  </a:cubicBezTo>
                  <a:cubicBezTo>
                    <a:pt x="49" y="15"/>
                    <a:pt x="41" y="15"/>
                    <a:pt x="34" y="15"/>
                  </a:cubicBezTo>
                  <a:cubicBezTo>
                    <a:pt x="39" y="13"/>
                    <a:pt x="42" y="10"/>
                    <a:pt x="47" y="7"/>
                  </a:cubicBezTo>
                  <a:cubicBezTo>
                    <a:pt x="51" y="4"/>
                    <a:pt x="47" y="6"/>
                    <a:pt x="45" y="8"/>
                  </a:cubicBezTo>
                  <a:cubicBezTo>
                    <a:pt x="43" y="10"/>
                    <a:pt x="41" y="12"/>
                    <a:pt x="39" y="14"/>
                  </a:cubicBezTo>
                  <a:cubicBezTo>
                    <a:pt x="38" y="15"/>
                    <a:pt x="39" y="15"/>
                    <a:pt x="39" y="15"/>
                  </a:cubicBezTo>
                  <a:close/>
                  <a:moveTo>
                    <a:pt x="57" y="7"/>
                  </a:moveTo>
                  <a:cubicBezTo>
                    <a:pt x="54" y="8"/>
                    <a:pt x="52" y="9"/>
                    <a:pt x="50" y="11"/>
                  </a:cubicBezTo>
                  <a:cubicBezTo>
                    <a:pt x="49" y="11"/>
                    <a:pt x="48" y="12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9" y="10"/>
                    <a:pt x="52" y="8"/>
                    <a:pt x="54" y="5"/>
                  </a:cubicBezTo>
                  <a:cubicBezTo>
                    <a:pt x="54" y="5"/>
                    <a:pt x="54" y="4"/>
                    <a:pt x="54" y="5"/>
                  </a:cubicBezTo>
                  <a:cubicBezTo>
                    <a:pt x="49" y="8"/>
                    <a:pt x="45" y="11"/>
                    <a:pt x="40" y="14"/>
                  </a:cubicBezTo>
                  <a:cubicBezTo>
                    <a:pt x="41" y="13"/>
                    <a:pt x="43" y="11"/>
                    <a:pt x="45" y="10"/>
                  </a:cubicBezTo>
                  <a:cubicBezTo>
                    <a:pt x="47" y="8"/>
                    <a:pt x="49" y="6"/>
                    <a:pt x="50" y="5"/>
                  </a:cubicBezTo>
                  <a:cubicBezTo>
                    <a:pt x="51" y="5"/>
                    <a:pt x="51" y="4"/>
                    <a:pt x="51" y="4"/>
                  </a:cubicBezTo>
                  <a:cubicBezTo>
                    <a:pt x="53" y="4"/>
                    <a:pt x="55" y="4"/>
                    <a:pt x="57" y="5"/>
                  </a:cubicBezTo>
                  <a:cubicBezTo>
                    <a:pt x="57" y="5"/>
                    <a:pt x="57" y="6"/>
                    <a:pt x="57" y="7"/>
                  </a:cubicBezTo>
                  <a:close/>
                  <a:moveTo>
                    <a:pt x="34" y="14"/>
                  </a:moveTo>
                  <a:cubicBezTo>
                    <a:pt x="38" y="12"/>
                    <a:pt x="43" y="8"/>
                    <a:pt x="45" y="5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7" y="4"/>
                    <a:pt x="48" y="4"/>
                    <a:pt x="49" y="4"/>
                  </a:cubicBezTo>
                  <a:cubicBezTo>
                    <a:pt x="44" y="7"/>
                    <a:pt x="40" y="12"/>
                    <a:pt x="34" y="14"/>
                  </a:cubicBezTo>
                  <a:close/>
                  <a:moveTo>
                    <a:pt x="40" y="4"/>
                  </a:moveTo>
                  <a:cubicBezTo>
                    <a:pt x="42" y="4"/>
                    <a:pt x="43" y="4"/>
                    <a:pt x="44" y="4"/>
                  </a:cubicBezTo>
                  <a:cubicBezTo>
                    <a:pt x="40" y="6"/>
                    <a:pt x="37" y="9"/>
                    <a:pt x="33" y="11"/>
                  </a:cubicBezTo>
                  <a:cubicBezTo>
                    <a:pt x="36" y="10"/>
                    <a:pt x="39" y="7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lose/>
                  <a:moveTo>
                    <a:pt x="35" y="5"/>
                  </a:moveTo>
                  <a:cubicBezTo>
                    <a:pt x="35" y="5"/>
                    <a:pt x="35" y="4"/>
                    <a:pt x="35" y="4"/>
                  </a:cubicBezTo>
                  <a:cubicBezTo>
                    <a:pt x="36" y="4"/>
                    <a:pt x="38" y="4"/>
                    <a:pt x="40" y="4"/>
                  </a:cubicBezTo>
                  <a:cubicBezTo>
                    <a:pt x="35" y="7"/>
                    <a:pt x="31" y="10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2"/>
                    <a:pt x="27" y="11"/>
                    <a:pt x="28" y="11"/>
                  </a:cubicBezTo>
                  <a:cubicBezTo>
                    <a:pt x="30" y="8"/>
                    <a:pt x="32" y="7"/>
                    <a:pt x="35" y="5"/>
                  </a:cubicBezTo>
                  <a:close/>
                  <a:moveTo>
                    <a:pt x="27" y="15"/>
                  </a:moveTo>
                  <a:cubicBezTo>
                    <a:pt x="26" y="15"/>
                    <a:pt x="25" y="15"/>
                    <a:pt x="25" y="15"/>
                  </a:cubicBezTo>
                  <a:cubicBezTo>
                    <a:pt x="29" y="11"/>
                    <a:pt x="34" y="9"/>
                    <a:pt x="39" y="6"/>
                  </a:cubicBezTo>
                  <a:cubicBezTo>
                    <a:pt x="37" y="7"/>
                    <a:pt x="35" y="9"/>
                    <a:pt x="33" y="10"/>
                  </a:cubicBezTo>
                  <a:cubicBezTo>
                    <a:pt x="32" y="11"/>
                    <a:pt x="30" y="13"/>
                    <a:pt x="29" y="14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34" y="12"/>
                    <a:pt x="38" y="9"/>
                    <a:pt x="43" y="6"/>
                  </a:cubicBezTo>
                  <a:cubicBezTo>
                    <a:pt x="44" y="5"/>
                    <a:pt x="44" y="5"/>
                    <a:pt x="43" y="6"/>
                  </a:cubicBezTo>
                  <a:cubicBezTo>
                    <a:pt x="42" y="8"/>
                    <a:pt x="40" y="9"/>
                    <a:pt x="39" y="10"/>
                  </a:cubicBezTo>
                  <a:cubicBezTo>
                    <a:pt x="37" y="11"/>
                    <a:pt x="35" y="13"/>
                    <a:pt x="33" y="14"/>
                  </a:cubicBezTo>
                  <a:cubicBezTo>
                    <a:pt x="33" y="14"/>
                    <a:pt x="33" y="15"/>
                    <a:pt x="33" y="15"/>
                  </a:cubicBezTo>
                  <a:cubicBezTo>
                    <a:pt x="31" y="15"/>
                    <a:pt x="29" y="15"/>
                    <a:pt x="27" y="15"/>
                  </a:cubicBezTo>
                  <a:close/>
                  <a:moveTo>
                    <a:pt x="33" y="12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3" y="12"/>
                  </a:cubicBezTo>
                  <a:close/>
                  <a:moveTo>
                    <a:pt x="29" y="4"/>
                  </a:moveTo>
                  <a:cubicBezTo>
                    <a:pt x="25" y="6"/>
                    <a:pt x="22" y="9"/>
                    <a:pt x="19" y="11"/>
                  </a:cubicBezTo>
                  <a:cubicBezTo>
                    <a:pt x="21" y="10"/>
                    <a:pt x="24" y="7"/>
                    <a:pt x="26" y="5"/>
                  </a:cubicBezTo>
                  <a:cubicBezTo>
                    <a:pt x="26" y="4"/>
                    <a:pt x="26" y="4"/>
                    <a:pt x="25" y="4"/>
                  </a:cubicBezTo>
                  <a:cubicBezTo>
                    <a:pt x="21" y="7"/>
                    <a:pt x="17" y="11"/>
                    <a:pt x="12" y="13"/>
                  </a:cubicBezTo>
                  <a:cubicBezTo>
                    <a:pt x="12" y="13"/>
                    <a:pt x="15" y="10"/>
                    <a:pt x="16" y="9"/>
                  </a:cubicBezTo>
                  <a:cubicBezTo>
                    <a:pt x="17" y="8"/>
                    <a:pt x="19" y="6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7" y="5"/>
                    <a:pt x="15" y="7"/>
                    <a:pt x="12" y="9"/>
                  </a:cubicBezTo>
                  <a:cubicBezTo>
                    <a:pt x="11" y="10"/>
                    <a:pt x="10" y="11"/>
                    <a:pt x="9" y="12"/>
                  </a:cubicBezTo>
                  <a:cubicBezTo>
                    <a:pt x="6" y="14"/>
                    <a:pt x="9" y="11"/>
                    <a:pt x="10" y="10"/>
                  </a:cubicBezTo>
                  <a:cubicBezTo>
                    <a:pt x="12" y="8"/>
                    <a:pt x="13" y="7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1" y="7"/>
                    <a:pt x="7" y="10"/>
                    <a:pt x="5" y="12"/>
                  </a:cubicBezTo>
                  <a:cubicBezTo>
                    <a:pt x="8" y="10"/>
                    <a:pt x="10" y="7"/>
                    <a:pt x="12" y="4"/>
                  </a:cubicBezTo>
                  <a:cubicBezTo>
                    <a:pt x="18" y="4"/>
                    <a:pt x="23" y="4"/>
                    <a:pt x="29" y="4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0" y="4"/>
                  </a:moveTo>
                  <a:cubicBezTo>
                    <a:pt x="8" y="5"/>
                    <a:pt x="6" y="7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8"/>
                    <a:pt x="7" y="5"/>
                    <a:pt x="8" y="4"/>
                  </a:cubicBezTo>
                  <a:cubicBezTo>
                    <a:pt x="9" y="4"/>
                    <a:pt x="10" y="4"/>
                    <a:pt x="1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65"/>
            <p:cNvSpPr>
              <a:spLocks noEditPoints="1"/>
            </p:cNvSpPr>
            <p:nvPr/>
          </p:nvSpPr>
          <p:spPr bwMode="auto">
            <a:xfrm>
              <a:off x="1811505" y="1843182"/>
              <a:ext cx="176106" cy="54243"/>
            </a:xfrm>
            <a:custGeom>
              <a:avLst/>
              <a:gdLst>
                <a:gd name="T0" fmla="*/ 11 w 59"/>
                <a:gd name="T1" fmla="*/ 17 h 18"/>
                <a:gd name="T2" fmla="*/ 58 w 59"/>
                <a:gd name="T3" fmla="*/ 17 h 18"/>
                <a:gd name="T4" fmla="*/ 58 w 59"/>
                <a:gd name="T5" fmla="*/ 16 h 18"/>
                <a:gd name="T6" fmla="*/ 58 w 59"/>
                <a:gd name="T7" fmla="*/ 1 h 18"/>
                <a:gd name="T8" fmla="*/ 3 w 59"/>
                <a:gd name="T9" fmla="*/ 0 h 18"/>
                <a:gd name="T10" fmla="*/ 0 w 59"/>
                <a:gd name="T11" fmla="*/ 16 h 18"/>
                <a:gd name="T12" fmla="*/ 3 w 59"/>
                <a:gd name="T13" fmla="*/ 12 h 18"/>
                <a:gd name="T14" fmla="*/ 7 w 59"/>
                <a:gd name="T15" fmla="*/ 8 h 18"/>
                <a:gd name="T16" fmla="*/ 6 w 59"/>
                <a:gd name="T17" fmla="*/ 4 h 18"/>
                <a:gd name="T18" fmla="*/ 3 w 59"/>
                <a:gd name="T19" fmla="*/ 7 h 18"/>
                <a:gd name="T20" fmla="*/ 6 w 59"/>
                <a:gd name="T21" fmla="*/ 3 h 18"/>
                <a:gd name="T22" fmla="*/ 3 w 59"/>
                <a:gd name="T23" fmla="*/ 13 h 18"/>
                <a:gd name="T24" fmla="*/ 6 w 59"/>
                <a:gd name="T25" fmla="*/ 13 h 18"/>
                <a:gd name="T26" fmla="*/ 18 w 59"/>
                <a:gd name="T27" fmla="*/ 5 h 18"/>
                <a:gd name="T28" fmla="*/ 10 w 59"/>
                <a:gd name="T29" fmla="*/ 14 h 18"/>
                <a:gd name="T30" fmla="*/ 15 w 59"/>
                <a:gd name="T31" fmla="*/ 14 h 18"/>
                <a:gd name="T32" fmla="*/ 20 w 59"/>
                <a:gd name="T33" fmla="*/ 13 h 18"/>
                <a:gd name="T34" fmla="*/ 23 w 59"/>
                <a:gd name="T35" fmla="*/ 14 h 18"/>
                <a:gd name="T36" fmla="*/ 18 w 59"/>
                <a:gd name="T37" fmla="*/ 10 h 18"/>
                <a:gd name="T38" fmla="*/ 30 w 59"/>
                <a:gd name="T39" fmla="*/ 4 h 18"/>
                <a:gd name="T40" fmla="*/ 22 w 59"/>
                <a:gd name="T41" fmla="*/ 12 h 18"/>
                <a:gd name="T42" fmla="*/ 39 w 59"/>
                <a:gd name="T43" fmla="*/ 14 h 18"/>
                <a:gd name="T44" fmla="*/ 48 w 59"/>
                <a:gd name="T45" fmla="*/ 10 h 18"/>
                <a:gd name="T46" fmla="*/ 54 w 59"/>
                <a:gd name="T47" fmla="*/ 8 h 18"/>
                <a:gd name="T48" fmla="*/ 49 w 59"/>
                <a:gd name="T49" fmla="*/ 14 h 18"/>
                <a:gd name="T50" fmla="*/ 54 w 59"/>
                <a:gd name="T51" fmla="*/ 12 h 18"/>
                <a:gd name="T52" fmla="*/ 53 w 59"/>
                <a:gd name="T53" fmla="*/ 11 h 18"/>
                <a:gd name="T54" fmla="*/ 33 w 59"/>
                <a:gd name="T55" fmla="*/ 14 h 18"/>
                <a:gd name="T56" fmla="*/ 38 w 59"/>
                <a:gd name="T57" fmla="*/ 14 h 18"/>
                <a:gd name="T58" fmla="*/ 49 w 59"/>
                <a:gd name="T59" fmla="*/ 10 h 18"/>
                <a:gd name="T60" fmla="*/ 54 w 59"/>
                <a:gd name="T61" fmla="*/ 5 h 18"/>
                <a:gd name="T62" fmla="*/ 44 w 59"/>
                <a:gd name="T63" fmla="*/ 9 h 18"/>
                <a:gd name="T64" fmla="*/ 56 w 59"/>
                <a:gd name="T65" fmla="*/ 4 h 18"/>
                <a:gd name="T66" fmla="*/ 45 w 59"/>
                <a:gd name="T67" fmla="*/ 4 h 18"/>
                <a:gd name="T68" fmla="*/ 34 w 59"/>
                <a:gd name="T69" fmla="*/ 13 h 18"/>
                <a:gd name="T70" fmla="*/ 33 w 59"/>
                <a:gd name="T71" fmla="*/ 11 h 18"/>
                <a:gd name="T72" fmla="*/ 34 w 59"/>
                <a:gd name="T73" fmla="*/ 4 h 18"/>
                <a:gd name="T74" fmla="*/ 26 w 59"/>
                <a:gd name="T75" fmla="*/ 12 h 18"/>
                <a:gd name="T76" fmla="*/ 34 w 59"/>
                <a:gd name="T77" fmla="*/ 4 h 18"/>
                <a:gd name="T78" fmla="*/ 38 w 59"/>
                <a:gd name="T79" fmla="*/ 5 h 18"/>
                <a:gd name="T80" fmla="*/ 29 w 59"/>
                <a:gd name="T81" fmla="*/ 14 h 18"/>
                <a:gd name="T82" fmla="*/ 38 w 59"/>
                <a:gd name="T83" fmla="*/ 10 h 18"/>
                <a:gd name="T84" fmla="*/ 26 w 59"/>
                <a:gd name="T85" fmla="*/ 14 h 18"/>
                <a:gd name="T86" fmla="*/ 32 w 59"/>
                <a:gd name="T87" fmla="*/ 11 h 18"/>
                <a:gd name="T88" fmla="*/ 25 w 59"/>
                <a:gd name="T89" fmla="*/ 4 h 18"/>
                <a:gd name="T90" fmla="*/ 15 w 59"/>
                <a:gd name="T91" fmla="*/ 9 h 18"/>
                <a:gd name="T92" fmla="*/ 12 w 59"/>
                <a:gd name="T93" fmla="*/ 9 h 18"/>
                <a:gd name="T94" fmla="*/ 15 w 59"/>
                <a:gd name="T95" fmla="*/ 4 h 18"/>
                <a:gd name="T96" fmla="*/ 11 w 59"/>
                <a:gd name="T97" fmla="*/ 3 h 18"/>
                <a:gd name="T98" fmla="*/ 18 w 59"/>
                <a:gd name="T99" fmla="*/ 11 h 18"/>
                <a:gd name="T100" fmla="*/ 3 w 59"/>
                <a:gd name="T101" fmla="*/ 9 h 18"/>
                <a:gd name="T102" fmla="*/ 10 w 59"/>
                <a:gd name="T10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9" h="18">
                  <a:moveTo>
                    <a:pt x="1" y="17"/>
                  </a:moveTo>
                  <a:cubicBezTo>
                    <a:pt x="1" y="17"/>
                    <a:pt x="1" y="17"/>
                    <a:pt x="2" y="17"/>
                  </a:cubicBezTo>
                  <a:cubicBezTo>
                    <a:pt x="5" y="16"/>
                    <a:pt x="8" y="17"/>
                    <a:pt x="11" y="17"/>
                  </a:cubicBezTo>
                  <a:cubicBezTo>
                    <a:pt x="16" y="17"/>
                    <a:pt x="22" y="17"/>
                    <a:pt x="28" y="17"/>
                  </a:cubicBezTo>
                  <a:cubicBezTo>
                    <a:pt x="37" y="17"/>
                    <a:pt x="47" y="18"/>
                    <a:pt x="57" y="18"/>
                  </a:cubicBezTo>
                  <a:cubicBezTo>
                    <a:pt x="58" y="18"/>
                    <a:pt x="58" y="17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8" y="17"/>
                    <a:pt x="58" y="16"/>
                  </a:cubicBezTo>
                  <a:cubicBezTo>
                    <a:pt x="59" y="12"/>
                    <a:pt x="59" y="7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49" y="1"/>
                    <a:pt x="39" y="1"/>
                    <a:pt x="30" y="1"/>
                  </a:cubicBezTo>
                  <a:cubicBezTo>
                    <a:pt x="24" y="1"/>
                    <a:pt x="18" y="1"/>
                    <a:pt x="12" y="0"/>
                  </a:cubicBezTo>
                  <a:cubicBezTo>
                    <a:pt x="9" y="0"/>
                    <a:pt x="6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6"/>
                    <a:pt x="0" y="11"/>
                    <a:pt x="0" y="16"/>
                  </a:cubicBezTo>
                  <a:cubicBezTo>
                    <a:pt x="0" y="16"/>
                    <a:pt x="0" y="17"/>
                    <a:pt x="1" y="17"/>
                  </a:cubicBezTo>
                  <a:close/>
                  <a:moveTo>
                    <a:pt x="7" y="8"/>
                  </a:moveTo>
                  <a:cubicBezTo>
                    <a:pt x="6" y="9"/>
                    <a:pt x="4" y="11"/>
                    <a:pt x="3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5" y="8"/>
                    <a:pt x="8" y="6"/>
                    <a:pt x="10" y="4"/>
                  </a:cubicBezTo>
                  <a:cubicBezTo>
                    <a:pt x="11" y="3"/>
                    <a:pt x="8" y="7"/>
                    <a:pt x="7" y="8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4" y="6"/>
                    <a:pt x="5" y="5"/>
                    <a:pt x="6" y="4"/>
                  </a:cubicBezTo>
                  <a:cubicBezTo>
                    <a:pt x="6" y="5"/>
                    <a:pt x="5" y="5"/>
                    <a:pt x="4" y="6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3" y="6"/>
                  </a:moveTo>
                  <a:cubicBezTo>
                    <a:pt x="3" y="5"/>
                    <a:pt x="3" y="4"/>
                    <a:pt x="4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  <a:moveTo>
                    <a:pt x="3" y="14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7" y="11"/>
                    <a:pt x="9" y="9"/>
                  </a:cubicBezTo>
                  <a:cubicBezTo>
                    <a:pt x="8" y="10"/>
                    <a:pt x="7" y="12"/>
                    <a:pt x="6" y="13"/>
                  </a:cubicBezTo>
                  <a:cubicBezTo>
                    <a:pt x="6" y="13"/>
                    <a:pt x="6" y="14"/>
                    <a:pt x="6" y="13"/>
                  </a:cubicBezTo>
                  <a:cubicBezTo>
                    <a:pt x="11" y="11"/>
                    <a:pt x="14" y="8"/>
                    <a:pt x="18" y="5"/>
                  </a:cubicBezTo>
                  <a:cubicBezTo>
                    <a:pt x="19" y="4"/>
                    <a:pt x="19" y="4"/>
                    <a:pt x="18" y="5"/>
                  </a:cubicBezTo>
                  <a:cubicBezTo>
                    <a:pt x="17" y="6"/>
                    <a:pt x="16" y="7"/>
                    <a:pt x="15" y="8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8" y="14"/>
                    <a:pt x="5" y="14"/>
                    <a:pt x="3" y="14"/>
                  </a:cubicBezTo>
                  <a:close/>
                  <a:moveTo>
                    <a:pt x="15" y="14"/>
                  </a:moveTo>
                  <a:cubicBezTo>
                    <a:pt x="19" y="12"/>
                    <a:pt x="23" y="9"/>
                    <a:pt x="27" y="6"/>
                  </a:cubicBezTo>
                  <a:cubicBezTo>
                    <a:pt x="30" y="4"/>
                    <a:pt x="29" y="5"/>
                    <a:pt x="26" y="7"/>
                  </a:cubicBezTo>
                  <a:cubicBezTo>
                    <a:pt x="24" y="9"/>
                    <a:pt x="22" y="11"/>
                    <a:pt x="20" y="13"/>
                  </a:cubicBezTo>
                  <a:cubicBezTo>
                    <a:pt x="19" y="14"/>
                    <a:pt x="20" y="14"/>
                    <a:pt x="20" y="14"/>
                  </a:cubicBezTo>
                  <a:cubicBezTo>
                    <a:pt x="23" y="12"/>
                    <a:pt x="26" y="10"/>
                    <a:pt x="29" y="8"/>
                  </a:cubicBezTo>
                  <a:cubicBezTo>
                    <a:pt x="27" y="10"/>
                    <a:pt x="25" y="12"/>
                    <a:pt x="23" y="14"/>
                  </a:cubicBezTo>
                  <a:cubicBezTo>
                    <a:pt x="19" y="14"/>
                    <a:pt x="15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3" y="13"/>
                    <a:pt x="16" y="11"/>
                    <a:pt x="18" y="10"/>
                  </a:cubicBezTo>
                  <a:cubicBezTo>
                    <a:pt x="17" y="11"/>
                    <a:pt x="15" y="12"/>
                    <a:pt x="14" y="13"/>
                  </a:cubicBezTo>
                  <a:cubicBezTo>
                    <a:pt x="14" y="14"/>
                    <a:pt x="14" y="14"/>
                    <a:pt x="15" y="14"/>
                  </a:cubicBezTo>
                  <a:close/>
                  <a:moveTo>
                    <a:pt x="3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1" y="4"/>
                    <a:pt x="33" y="4"/>
                    <a:pt x="34" y="4"/>
                  </a:cubicBezTo>
                  <a:cubicBezTo>
                    <a:pt x="30" y="6"/>
                    <a:pt x="26" y="9"/>
                    <a:pt x="22" y="12"/>
                  </a:cubicBezTo>
                  <a:cubicBezTo>
                    <a:pt x="19" y="14"/>
                    <a:pt x="24" y="10"/>
                    <a:pt x="25" y="10"/>
                  </a:cubicBezTo>
                  <a:cubicBezTo>
                    <a:pt x="27" y="8"/>
                    <a:pt x="29" y="6"/>
                    <a:pt x="30" y="4"/>
                  </a:cubicBezTo>
                  <a:close/>
                  <a:moveTo>
                    <a:pt x="39" y="14"/>
                  </a:moveTo>
                  <a:cubicBezTo>
                    <a:pt x="44" y="12"/>
                    <a:pt x="48" y="9"/>
                    <a:pt x="52" y="6"/>
                  </a:cubicBezTo>
                  <a:cubicBezTo>
                    <a:pt x="52" y="6"/>
                    <a:pt x="52" y="7"/>
                    <a:pt x="51" y="7"/>
                  </a:cubicBezTo>
                  <a:cubicBezTo>
                    <a:pt x="50" y="8"/>
                    <a:pt x="49" y="9"/>
                    <a:pt x="48" y="10"/>
                  </a:cubicBezTo>
                  <a:cubicBezTo>
                    <a:pt x="47" y="11"/>
                    <a:pt x="45" y="12"/>
                    <a:pt x="44" y="14"/>
                  </a:cubicBezTo>
                  <a:cubicBezTo>
                    <a:pt x="43" y="14"/>
                    <a:pt x="44" y="15"/>
                    <a:pt x="44" y="14"/>
                  </a:cubicBezTo>
                  <a:cubicBezTo>
                    <a:pt x="47" y="13"/>
                    <a:pt x="51" y="10"/>
                    <a:pt x="54" y="8"/>
                  </a:cubicBezTo>
                  <a:cubicBezTo>
                    <a:pt x="57" y="6"/>
                    <a:pt x="54" y="9"/>
                    <a:pt x="53" y="10"/>
                  </a:cubicBezTo>
                  <a:cubicBezTo>
                    <a:pt x="52" y="11"/>
                    <a:pt x="50" y="12"/>
                    <a:pt x="49" y="14"/>
                  </a:cubicBezTo>
                  <a:cubicBezTo>
                    <a:pt x="49" y="14"/>
                    <a:pt x="49" y="15"/>
                    <a:pt x="49" y="14"/>
                  </a:cubicBezTo>
                  <a:cubicBezTo>
                    <a:pt x="50" y="14"/>
                    <a:pt x="55" y="12"/>
                    <a:pt x="54" y="14"/>
                  </a:cubicBezTo>
                  <a:cubicBezTo>
                    <a:pt x="54" y="14"/>
                    <a:pt x="54" y="15"/>
                    <a:pt x="54" y="14"/>
                  </a:cubicBezTo>
                  <a:cubicBezTo>
                    <a:pt x="55" y="13"/>
                    <a:pt x="55" y="13"/>
                    <a:pt x="54" y="12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2"/>
                    <a:pt x="52" y="12"/>
                    <a:pt x="52" y="13"/>
                  </a:cubicBezTo>
                  <a:cubicBezTo>
                    <a:pt x="49" y="14"/>
                    <a:pt x="53" y="12"/>
                    <a:pt x="53" y="11"/>
                  </a:cubicBezTo>
                  <a:cubicBezTo>
                    <a:pt x="54" y="10"/>
                    <a:pt x="55" y="9"/>
                    <a:pt x="56" y="7"/>
                  </a:cubicBezTo>
                  <a:cubicBezTo>
                    <a:pt x="56" y="10"/>
                    <a:pt x="56" y="12"/>
                    <a:pt x="56" y="15"/>
                  </a:cubicBezTo>
                  <a:cubicBezTo>
                    <a:pt x="48" y="15"/>
                    <a:pt x="41" y="15"/>
                    <a:pt x="33" y="14"/>
                  </a:cubicBezTo>
                  <a:cubicBezTo>
                    <a:pt x="38" y="13"/>
                    <a:pt x="42" y="9"/>
                    <a:pt x="46" y="6"/>
                  </a:cubicBezTo>
                  <a:cubicBezTo>
                    <a:pt x="51" y="3"/>
                    <a:pt x="47" y="6"/>
                    <a:pt x="45" y="8"/>
                  </a:cubicBezTo>
                  <a:cubicBezTo>
                    <a:pt x="43" y="10"/>
                    <a:pt x="40" y="11"/>
                    <a:pt x="38" y="14"/>
                  </a:cubicBezTo>
                  <a:cubicBezTo>
                    <a:pt x="38" y="14"/>
                    <a:pt x="38" y="15"/>
                    <a:pt x="39" y="14"/>
                  </a:cubicBezTo>
                  <a:close/>
                  <a:moveTo>
                    <a:pt x="56" y="6"/>
                  </a:moveTo>
                  <a:cubicBezTo>
                    <a:pt x="54" y="7"/>
                    <a:pt x="52" y="9"/>
                    <a:pt x="49" y="10"/>
                  </a:cubicBezTo>
                  <a:cubicBezTo>
                    <a:pt x="48" y="11"/>
                    <a:pt x="48" y="12"/>
                    <a:pt x="47" y="12"/>
                  </a:cubicBezTo>
                  <a:cubicBezTo>
                    <a:pt x="47" y="12"/>
                    <a:pt x="46" y="12"/>
                    <a:pt x="46" y="12"/>
                  </a:cubicBezTo>
                  <a:cubicBezTo>
                    <a:pt x="49" y="10"/>
                    <a:pt x="52" y="8"/>
                    <a:pt x="54" y="5"/>
                  </a:cubicBezTo>
                  <a:cubicBezTo>
                    <a:pt x="54" y="4"/>
                    <a:pt x="54" y="4"/>
                    <a:pt x="53" y="4"/>
                  </a:cubicBezTo>
                  <a:cubicBezTo>
                    <a:pt x="49" y="7"/>
                    <a:pt x="45" y="11"/>
                    <a:pt x="40" y="13"/>
                  </a:cubicBezTo>
                  <a:cubicBezTo>
                    <a:pt x="41" y="13"/>
                    <a:pt x="43" y="10"/>
                    <a:pt x="44" y="9"/>
                  </a:cubicBezTo>
                  <a:cubicBezTo>
                    <a:pt x="46" y="8"/>
                    <a:pt x="48" y="6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2" y="4"/>
                    <a:pt x="54" y="4"/>
                    <a:pt x="56" y="4"/>
                  </a:cubicBezTo>
                  <a:cubicBezTo>
                    <a:pt x="56" y="5"/>
                    <a:pt x="56" y="5"/>
                    <a:pt x="56" y="6"/>
                  </a:cubicBezTo>
                  <a:close/>
                  <a:moveTo>
                    <a:pt x="34" y="13"/>
                  </a:moveTo>
                  <a:cubicBezTo>
                    <a:pt x="38" y="12"/>
                    <a:pt x="42" y="8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6" y="4"/>
                    <a:pt x="48" y="4"/>
                    <a:pt x="49" y="4"/>
                  </a:cubicBezTo>
                  <a:cubicBezTo>
                    <a:pt x="44" y="6"/>
                    <a:pt x="40" y="11"/>
                    <a:pt x="34" y="13"/>
                  </a:cubicBezTo>
                  <a:close/>
                  <a:moveTo>
                    <a:pt x="40" y="4"/>
                  </a:moveTo>
                  <a:cubicBezTo>
                    <a:pt x="41" y="4"/>
                    <a:pt x="43" y="4"/>
                    <a:pt x="44" y="4"/>
                  </a:cubicBezTo>
                  <a:cubicBezTo>
                    <a:pt x="40" y="6"/>
                    <a:pt x="36" y="9"/>
                    <a:pt x="33" y="11"/>
                  </a:cubicBezTo>
                  <a:cubicBezTo>
                    <a:pt x="36" y="9"/>
                    <a:pt x="38" y="7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lose/>
                  <a:moveTo>
                    <a:pt x="34" y="4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36" y="4"/>
                    <a:pt x="38" y="4"/>
                    <a:pt x="39" y="4"/>
                  </a:cubicBezTo>
                  <a:cubicBezTo>
                    <a:pt x="35" y="7"/>
                    <a:pt x="30" y="9"/>
                    <a:pt x="26" y="12"/>
                  </a:cubicBezTo>
                  <a:cubicBezTo>
                    <a:pt x="26" y="12"/>
                    <a:pt x="26" y="12"/>
                    <a:pt x="25" y="12"/>
                  </a:cubicBezTo>
                  <a:cubicBezTo>
                    <a:pt x="26" y="12"/>
                    <a:pt x="27" y="11"/>
                    <a:pt x="27" y="10"/>
                  </a:cubicBezTo>
                  <a:cubicBezTo>
                    <a:pt x="30" y="8"/>
                    <a:pt x="32" y="6"/>
                    <a:pt x="34" y="4"/>
                  </a:cubicBezTo>
                  <a:close/>
                  <a:moveTo>
                    <a:pt x="26" y="14"/>
                  </a:moveTo>
                  <a:cubicBezTo>
                    <a:pt x="26" y="14"/>
                    <a:pt x="25" y="14"/>
                    <a:pt x="24" y="14"/>
                  </a:cubicBezTo>
                  <a:cubicBezTo>
                    <a:pt x="29" y="11"/>
                    <a:pt x="34" y="8"/>
                    <a:pt x="38" y="5"/>
                  </a:cubicBezTo>
                  <a:cubicBezTo>
                    <a:pt x="36" y="7"/>
                    <a:pt x="35" y="9"/>
                    <a:pt x="33" y="10"/>
                  </a:cubicBezTo>
                  <a:cubicBezTo>
                    <a:pt x="31" y="11"/>
                    <a:pt x="30" y="12"/>
                    <a:pt x="28" y="13"/>
                  </a:cubicBezTo>
                  <a:cubicBezTo>
                    <a:pt x="28" y="14"/>
                    <a:pt x="28" y="14"/>
                    <a:pt x="29" y="14"/>
                  </a:cubicBezTo>
                  <a:cubicBezTo>
                    <a:pt x="34" y="12"/>
                    <a:pt x="38" y="8"/>
                    <a:pt x="42" y="6"/>
                  </a:cubicBezTo>
                  <a:cubicBezTo>
                    <a:pt x="44" y="4"/>
                    <a:pt x="44" y="5"/>
                    <a:pt x="42" y="6"/>
                  </a:cubicBezTo>
                  <a:cubicBezTo>
                    <a:pt x="41" y="7"/>
                    <a:pt x="40" y="9"/>
                    <a:pt x="38" y="10"/>
                  </a:cubicBezTo>
                  <a:cubicBezTo>
                    <a:pt x="36" y="11"/>
                    <a:pt x="34" y="12"/>
                    <a:pt x="33" y="14"/>
                  </a:cubicBezTo>
                  <a:cubicBezTo>
                    <a:pt x="32" y="14"/>
                    <a:pt x="32" y="14"/>
                    <a:pt x="33" y="14"/>
                  </a:cubicBezTo>
                  <a:cubicBezTo>
                    <a:pt x="31" y="14"/>
                    <a:pt x="28" y="14"/>
                    <a:pt x="26" y="14"/>
                  </a:cubicBezTo>
                  <a:close/>
                  <a:moveTo>
                    <a:pt x="32" y="11"/>
                  </a:moveTo>
                  <a:cubicBezTo>
                    <a:pt x="32" y="11"/>
                    <a:pt x="32" y="12"/>
                    <a:pt x="31" y="12"/>
                  </a:cubicBezTo>
                  <a:cubicBezTo>
                    <a:pt x="32" y="12"/>
                    <a:pt x="32" y="11"/>
                    <a:pt x="32" y="11"/>
                  </a:cubicBezTo>
                  <a:close/>
                  <a:moveTo>
                    <a:pt x="29" y="4"/>
                  </a:moveTo>
                  <a:cubicBezTo>
                    <a:pt x="25" y="6"/>
                    <a:pt x="22" y="9"/>
                    <a:pt x="18" y="11"/>
                  </a:cubicBezTo>
                  <a:cubicBezTo>
                    <a:pt x="21" y="9"/>
                    <a:pt x="24" y="7"/>
                    <a:pt x="25" y="4"/>
                  </a:cubicBezTo>
                  <a:cubicBezTo>
                    <a:pt x="26" y="4"/>
                    <a:pt x="25" y="3"/>
                    <a:pt x="25" y="4"/>
                  </a:cubicBezTo>
                  <a:cubicBezTo>
                    <a:pt x="21" y="7"/>
                    <a:pt x="16" y="10"/>
                    <a:pt x="12" y="13"/>
                  </a:cubicBezTo>
                  <a:cubicBezTo>
                    <a:pt x="12" y="13"/>
                    <a:pt x="15" y="9"/>
                    <a:pt x="15" y="9"/>
                  </a:cubicBezTo>
                  <a:cubicBezTo>
                    <a:pt x="17" y="7"/>
                    <a:pt x="19" y="6"/>
                    <a:pt x="20" y="4"/>
                  </a:cubicBezTo>
                  <a:cubicBezTo>
                    <a:pt x="21" y="4"/>
                    <a:pt x="20" y="3"/>
                    <a:pt x="20" y="4"/>
                  </a:cubicBezTo>
                  <a:cubicBezTo>
                    <a:pt x="17" y="5"/>
                    <a:pt x="14" y="7"/>
                    <a:pt x="12" y="9"/>
                  </a:cubicBezTo>
                  <a:cubicBezTo>
                    <a:pt x="11" y="10"/>
                    <a:pt x="10" y="11"/>
                    <a:pt x="8" y="11"/>
                  </a:cubicBezTo>
                  <a:cubicBezTo>
                    <a:pt x="5" y="14"/>
                    <a:pt x="9" y="10"/>
                    <a:pt x="9" y="10"/>
                  </a:cubicBezTo>
                  <a:cubicBezTo>
                    <a:pt x="11" y="8"/>
                    <a:pt x="13" y="6"/>
                    <a:pt x="15" y="4"/>
                  </a:cubicBezTo>
                  <a:cubicBezTo>
                    <a:pt x="15" y="4"/>
                    <a:pt x="15" y="3"/>
                    <a:pt x="14" y="4"/>
                  </a:cubicBezTo>
                  <a:cubicBezTo>
                    <a:pt x="11" y="6"/>
                    <a:pt x="7" y="10"/>
                    <a:pt x="4" y="12"/>
                  </a:cubicBezTo>
                  <a:cubicBezTo>
                    <a:pt x="7" y="9"/>
                    <a:pt x="10" y="7"/>
                    <a:pt x="11" y="3"/>
                  </a:cubicBezTo>
                  <a:cubicBezTo>
                    <a:pt x="17" y="3"/>
                    <a:pt x="23" y="4"/>
                    <a:pt x="29" y="4"/>
                  </a:cubicBezTo>
                  <a:close/>
                  <a:moveTo>
                    <a:pt x="17" y="12"/>
                  </a:moveTo>
                  <a:cubicBezTo>
                    <a:pt x="17" y="12"/>
                    <a:pt x="18" y="12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lose/>
                  <a:moveTo>
                    <a:pt x="10" y="3"/>
                  </a:moveTo>
                  <a:cubicBezTo>
                    <a:pt x="8" y="5"/>
                    <a:pt x="5" y="7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7"/>
                    <a:pt x="6" y="5"/>
                    <a:pt x="7" y="3"/>
                  </a:cubicBezTo>
                  <a:cubicBezTo>
                    <a:pt x="8" y="3"/>
                    <a:pt x="9" y="3"/>
                    <a:pt x="1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70"/>
            <p:cNvSpPr>
              <a:spLocks noEditPoints="1"/>
            </p:cNvSpPr>
            <p:nvPr/>
          </p:nvSpPr>
          <p:spPr bwMode="auto">
            <a:xfrm>
              <a:off x="1136432" y="237279"/>
              <a:ext cx="161430" cy="151221"/>
            </a:xfrm>
            <a:custGeom>
              <a:avLst/>
              <a:gdLst>
                <a:gd name="T0" fmla="*/ 43 w 54"/>
                <a:gd name="T1" fmla="*/ 0 h 50"/>
                <a:gd name="T2" fmla="*/ 13 w 54"/>
                <a:gd name="T3" fmla="*/ 1 h 50"/>
                <a:gd name="T4" fmla="*/ 12 w 54"/>
                <a:gd name="T5" fmla="*/ 0 h 50"/>
                <a:gd name="T6" fmla="*/ 16 w 54"/>
                <a:gd name="T7" fmla="*/ 26 h 50"/>
                <a:gd name="T8" fmla="*/ 11 w 54"/>
                <a:gd name="T9" fmla="*/ 49 h 50"/>
                <a:gd name="T10" fmla="*/ 40 w 54"/>
                <a:gd name="T11" fmla="*/ 49 h 50"/>
                <a:gd name="T12" fmla="*/ 52 w 54"/>
                <a:gd name="T13" fmla="*/ 38 h 50"/>
                <a:gd name="T14" fmla="*/ 53 w 54"/>
                <a:gd name="T15" fmla="*/ 11 h 50"/>
                <a:gd name="T16" fmla="*/ 39 w 54"/>
                <a:gd name="T17" fmla="*/ 44 h 50"/>
                <a:gd name="T18" fmla="*/ 37 w 54"/>
                <a:gd name="T19" fmla="*/ 42 h 50"/>
                <a:gd name="T20" fmla="*/ 35 w 54"/>
                <a:gd name="T21" fmla="*/ 40 h 50"/>
                <a:gd name="T22" fmla="*/ 33 w 54"/>
                <a:gd name="T23" fmla="*/ 37 h 50"/>
                <a:gd name="T24" fmla="*/ 33 w 54"/>
                <a:gd name="T25" fmla="*/ 37 h 50"/>
                <a:gd name="T26" fmla="*/ 32 w 54"/>
                <a:gd name="T27" fmla="*/ 36 h 50"/>
                <a:gd name="T28" fmla="*/ 36 w 54"/>
                <a:gd name="T29" fmla="*/ 26 h 50"/>
                <a:gd name="T30" fmla="*/ 44 w 54"/>
                <a:gd name="T31" fmla="*/ 41 h 50"/>
                <a:gd name="T32" fmla="*/ 40 w 54"/>
                <a:gd name="T33" fmla="*/ 41 h 50"/>
                <a:gd name="T34" fmla="*/ 43 w 54"/>
                <a:gd name="T35" fmla="*/ 33 h 50"/>
                <a:gd name="T36" fmla="*/ 41 w 54"/>
                <a:gd name="T37" fmla="*/ 30 h 50"/>
                <a:gd name="T38" fmla="*/ 44 w 54"/>
                <a:gd name="T39" fmla="*/ 41 h 50"/>
                <a:gd name="T40" fmla="*/ 38 w 54"/>
                <a:gd name="T41" fmla="*/ 27 h 50"/>
                <a:gd name="T42" fmla="*/ 37 w 54"/>
                <a:gd name="T43" fmla="*/ 25 h 50"/>
                <a:gd name="T44" fmla="*/ 36 w 54"/>
                <a:gd name="T45" fmla="*/ 25 h 50"/>
                <a:gd name="T46" fmla="*/ 36 w 54"/>
                <a:gd name="T47" fmla="*/ 23 h 50"/>
                <a:gd name="T48" fmla="*/ 37 w 54"/>
                <a:gd name="T49" fmla="*/ 17 h 50"/>
                <a:gd name="T50" fmla="*/ 28 w 54"/>
                <a:gd name="T51" fmla="*/ 26 h 50"/>
                <a:gd name="T52" fmla="*/ 14 w 54"/>
                <a:gd name="T53" fmla="*/ 32 h 50"/>
                <a:gd name="T54" fmla="*/ 22 w 54"/>
                <a:gd name="T55" fmla="*/ 26 h 50"/>
                <a:gd name="T56" fmla="*/ 18 w 54"/>
                <a:gd name="T57" fmla="*/ 16 h 50"/>
                <a:gd name="T58" fmla="*/ 18 w 54"/>
                <a:gd name="T59" fmla="*/ 12 h 50"/>
                <a:gd name="T60" fmla="*/ 13 w 54"/>
                <a:gd name="T61" fmla="*/ 8 h 50"/>
                <a:gd name="T62" fmla="*/ 10 w 54"/>
                <a:gd name="T63" fmla="*/ 15 h 50"/>
                <a:gd name="T64" fmla="*/ 10 w 54"/>
                <a:gd name="T65" fmla="*/ 8 h 50"/>
                <a:gd name="T66" fmla="*/ 12 w 54"/>
                <a:gd name="T67" fmla="*/ 4 h 50"/>
                <a:gd name="T68" fmla="*/ 16 w 54"/>
                <a:gd name="T69" fmla="*/ 10 h 50"/>
                <a:gd name="T70" fmla="*/ 15 w 54"/>
                <a:gd name="T71" fmla="*/ 7 h 50"/>
                <a:gd name="T72" fmla="*/ 11 w 54"/>
                <a:gd name="T73" fmla="*/ 15 h 50"/>
                <a:gd name="T74" fmla="*/ 19 w 54"/>
                <a:gd name="T75" fmla="*/ 14 h 50"/>
                <a:gd name="T76" fmla="*/ 22 w 54"/>
                <a:gd name="T77" fmla="*/ 15 h 50"/>
                <a:gd name="T78" fmla="*/ 22 w 54"/>
                <a:gd name="T79" fmla="*/ 16 h 50"/>
                <a:gd name="T80" fmla="*/ 22 w 54"/>
                <a:gd name="T81" fmla="*/ 16 h 50"/>
                <a:gd name="T82" fmla="*/ 43 w 54"/>
                <a:gd name="T83" fmla="*/ 4 h 50"/>
                <a:gd name="T84" fmla="*/ 22 w 54"/>
                <a:gd name="T85" fmla="*/ 22 h 50"/>
                <a:gd name="T86" fmla="*/ 26 w 54"/>
                <a:gd name="T87" fmla="*/ 18 h 50"/>
                <a:gd name="T88" fmla="*/ 19 w 54"/>
                <a:gd name="T89" fmla="*/ 26 h 50"/>
                <a:gd name="T90" fmla="*/ 28 w 54"/>
                <a:gd name="T91" fmla="*/ 18 h 50"/>
                <a:gd name="T92" fmla="*/ 44 w 54"/>
                <a:gd name="T93" fmla="*/ 5 h 50"/>
                <a:gd name="T94" fmla="*/ 39 w 54"/>
                <a:gd name="T95" fmla="*/ 11 h 50"/>
                <a:gd name="T96" fmla="*/ 19 w 54"/>
                <a:gd name="T97" fmla="*/ 25 h 50"/>
                <a:gd name="T98" fmla="*/ 18 w 54"/>
                <a:gd name="T99" fmla="*/ 24 h 50"/>
                <a:gd name="T100" fmla="*/ 19 w 54"/>
                <a:gd name="T101" fmla="*/ 36 h 50"/>
                <a:gd name="T102" fmla="*/ 14 w 54"/>
                <a:gd name="T103" fmla="*/ 41 h 50"/>
                <a:gd name="T104" fmla="*/ 27 w 54"/>
                <a:gd name="T105" fmla="*/ 24 h 50"/>
                <a:gd name="T106" fmla="*/ 25 w 54"/>
                <a:gd name="T107" fmla="*/ 24 h 50"/>
                <a:gd name="T108" fmla="*/ 20 w 54"/>
                <a:gd name="T109" fmla="*/ 17 h 50"/>
                <a:gd name="T110" fmla="*/ 12 w 54"/>
                <a:gd name="T111" fmla="*/ 46 h 50"/>
                <a:gd name="T112" fmla="*/ 42 w 54"/>
                <a:gd name="T113" fmla="*/ 16 h 50"/>
                <a:gd name="T114" fmla="*/ 26 w 54"/>
                <a:gd name="T115" fmla="*/ 32 h 50"/>
                <a:gd name="T116" fmla="*/ 41 w 54"/>
                <a:gd name="T11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50">
                  <a:moveTo>
                    <a:pt x="53" y="9"/>
                  </a:moveTo>
                  <a:cubicBezTo>
                    <a:pt x="50" y="6"/>
                    <a:pt x="46" y="4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36" y="4"/>
                    <a:pt x="31" y="10"/>
                    <a:pt x="26" y="15"/>
                  </a:cubicBezTo>
                  <a:cubicBezTo>
                    <a:pt x="21" y="10"/>
                    <a:pt x="18" y="5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3"/>
                    <a:pt x="5" y="6"/>
                    <a:pt x="1" y="8"/>
                  </a:cubicBezTo>
                  <a:cubicBezTo>
                    <a:pt x="1" y="8"/>
                    <a:pt x="0" y="9"/>
                    <a:pt x="0" y="9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6" y="15"/>
                    <a:pt x="11" y="21"/>
                    <a:pt x="16" y="26"/>
                  </a:cubicBezTo>
                  <a:cubicBezTo>
                    <a:pt x="12" y="31"/>
                    <a:pt x="6" y="35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1"/>
                    <a:pt x="2" y="41"/>
                    <a:pt x="2" y="42"/>
                  </a:cubicBezTo>
                  <a:cubicBezTo>
                    <a:pt x="5" y="45"/>
                    <a:pt x="8" y="47"/>
                    <a:pt x="11" y="49"/>
                  </a:cubicBezTo>
                  <a:cubicBezTo>
                    <a:pt x="11" y="49"/>
                    <a:pt x="12" y="50"/>
                    <a:pt x="12" y="50"/>
                  </a:cubicBezTo>
                  <a:cubicBezTo>
                    <a:pt x="12" y="50"/>
                    <a:pt x="13" y="50"/>
                    <a:pt x="13" y="49"/>
                  </a:cubicBezTo>
                  <a:cubicBezTo>
                    <a:pt x="17" y="44"/>
                    <a:pt x="23" y="40"/>
                    <a:pt x="27" y="35"/>
                  </a:cubicBezTo>
                  <a:cubicBezTo>
                    <a:pt x="32" y="40"/>
                    <a:pt x="35" y="45"/>
                    <a:pt x="40" y="49"/>
                  </a:cubicBezTo>
                  <a:cubicBezTo>
                    <a:pt x="40" y="49"/>
                    <a:pt x="41" y="49"/>
                    <a:pt x="41" y="49"/>
                  </a:cubicBezTo>
                  <a:cubicBezTo>
                    <a:pt x="41" y="50"/>
                    <a:pt x="42" y="50"/>
                    <a:pt x="42" y="49"/>
                  </a:cubicBezTo>
                  <a:cubicBezTo>
                    <a:pt x="46" y="46"/>
                    <a:pt x="50" y="43"/>
                    <a:pt x="52" y="40"/>
                  </a:cubicBezTo>
                  <a:cubicBezTo>
                    <a:pt x="53" y="39"/>
                    <a:pt x="53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7" y="33"/>
                    <a:pt x="43" y="28"/>
                    <a:pt x="39" y="23"/>
                  </a:cubicBezTo>
                  <a:cubicBezTo>
                    <a:pt x="44" y="20"/>
                    <a:pt x="48" y="16"/>
                    <a:pt x="53" y="12"/>
                  </a:cubicBezTo>
                  <a:cubicBezTo>
                    <a:pt x="53" y="12"/>
                    <a:pt x="53" y="11"/>
                    <a:pt x="53" y="11"/>
                  </a:cubicBezTo>
                  <a:cubicBezTo>
                    <a:pt x="54" y="11"/>
                    <a:pt x="54" y="10"/>
                    <a:pt x="53" y="9"/>
                  </a:cubicBezTo>
                  <a:close/>
                  <a:moveTo>
                    <a:pt x="40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39" y="44"/>
                    <a:pt x="39" y="44"/>
                  </a:cubicBezTo>
                  <a:cubicBezTo>
                    <a:pt x="40" y="43"/>
                    <a:pt x="41" y="42"/>
                    <a:pt x="42" y="41"/>
                  </a:cubicBezTo>
                  <a:cubicBezTo>
                    <a:pt x="43" y="40"/>
                    <a:pt x="45" y="39"/>
                    <a:pt x="46" y="38"/>
                  </a:cubicBezTo>
                  <a:cubicBezTo>
                    <a:pt x="44" y="41"/>
                    <a:pt x="42" y="43"/>
                    <a:pt x="40" y="45"/>
                  </a:cubicBezTo>
                  <a:close/>
                  <a:moveTo>
                    <a:pt x="37" y="42"/>
                  </a:moveTo>
                  <a:cubicBezTo>
                    <a:pt x="39" y="40"/>
                    <a:pt x="42" y="38"/>
                    <a:pt x="43" y="36"/>
                  </a:cubicBezTo>
                  <a:cubicBezTo>
                    <a:pt x="41" y="38"/>
                    <a:pt x="40" y="41"/>
                    <a:pt x="38" y="43"/>
                  </a:cubicBezTo>
                  <a:cubicBezTo>
                    <a:pt x="38" y="43"/>
                    <a:pt x="37" y="42"/>
                    <a:pt x="37" y="42"/>
                  </a:cubicBezTo>
                  <a:close/>
                  <a:moveTo>
                    <a:pt x="35" y="40"/>
                  </a:moveTo>
                  <a:cubicBezTo>
                    <a:pt x="37" y="38"/>
                    <a:pt x="40" y="36"/>
                    <a:pt x="41" y="35"/>
                  </a:cubicBezTo>
                  <a:cubicBezTo>
                    <a:pt x="39" y="37"/>
                    <a:pt x="37" y="38"/>
                    <a:pt x="36" y="41"/>
                  </a:cubicBezTo>
                  <a:cubicBezTo>
                    <a:pt x="36" y="40"/>
                    <a:pt x="35" y="40"/>
                    <a:pt x="35" y="40"/>
                  </a:cubicBezTo>
                  <a:close/>
                  <a:moveTo>
                    <a:pt x="33" y="37"/>
                  </a:moveTo>
                  <a:cubicBezTo>
                    <a:pt x="35" y="35"/>
                    <a:pt x="37" y="33"/>
                    <a:pt x="40" y="31"/>
                  </a:cubicBezTo>
                  <a:cubicBezTo>
                    <a:pt x="40" y="31"/>
                    <a:pt x="38" y="34"/>
                    <a:pt x="38" y="34"/>
                  </a:cubicBezTo>
                  <a:cubicBezTo>
                    <a:pt x="37" y="36"/>
                    <a:pt x="36" y="37"/>
                    <a:pt x="35" y="39"/>
                  </a:cubicBezTo>
                  <a:cubicBezTo>
                    <a:pt x="34" y="38"/>
                    <a:pt x="33" y="37"/>
                    <a:pt x="33" y="37"/>
                  </a:cubicBezTo>
                  <a:close/>
                  <a:moveTo>
                    <a:pt x="30" y="34"/>
                  </a:moveTo>
                  <a:cubicBezTo>
                    <a:pt x="33" y="33"/>
                    <a:pt x="35" y="31"/>
                    <a:pt x="37" y="29"/>
                  </a:cubicBezTo>
                  <a:cubicBezTo>
                    <a:pt x="36" y="30"/>
                    <a:pt x="35" y="32"/>
                    <a:pt x="34" y="33"/>
                  </a:cubicBezTo>
                  <a:cubicBezTo>
                    <a:pt x="34" y="34"/>
                    <a:pt x="33" y="35"/>
                    <a:pt x="32" y="36"/>
                  </a:cubicBezTo>
                  <a:cubicBezTo>
                    <a:pt x="31" y="35"/>
                    <a:pt x="31" y="35"/>
                    <a:pt x="30" y="34"/>
                  </a:cubicBezTo>
                  <a:close/>
                  <a:moveTo>
                    <a:pt x="28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31" y="30"/>
                    <a:pt x="33" y="28"/>
                    <a:pt x="36" y="26"/>
                  </a:cubicBezTo>
                  <a:cubicBezTo>
                    <a:pt x="34" y="27"/>
                    <a:pt x="34" y="29"/>
                    <a:pt x="32" y="30"/>
                  </a:cubicBezTo>
                  <a:cubicBezTo>
                    <a:pt x="31" y="31"/>
                    <a:pt x="30" y="32"/>
                    <a:pt x="29" y="33"/>
                  </a:cubicBezTo>
                  <a:cubicBezTo>
                    <a:pt x="29" y="33"/>
                    <a:pt x="29" y="33"/>
                    <a:pt x="28" y="32"/>
                  </a:cubicBezTo>
                  <a:close/>
                  <a:moveTo>
                    <a:pt x="44" y="41"/>
                  </a:moveTo>
                  <a:cubicBezTo>
                    <a:pt x="45" y="40"/>
                    <a:pt x="46" y="39"/>
                    <a:pt x="47" y="38"/>
                  </a:cubicBezTo>
                  <a:cubicBezTo>
                    <a:pt x="48" y="37"/>
                    <a:pt x="47" y="37"/>
                    <a:pt x="47" y="37"/>
                  </a:cubicBezTo>
                  <a:cubicBezTo>
                    <a:pt x="45" y="38"/>
                    <a:pt x="43" y="39"/>
                    <a:pt x="41" y="41"/>
                  </a:cubicBezTo>
                  <a:cubicBezTo>
                    <a:pt x="40" y="41"/>
                    <a:pt x="38" y="44"/>
                    <a:pt x="40" y="41"/>
                  </a:cubicBezTo>
                  <a:cubicBezTo>
                    <a:pt x="41" y="39"/>
                    <a:pt x="43" y="37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6"/>
                    <a:pt x="39" y="38"/>
                    <a:pt x="36" y="41"/>
                  </a:cubicBezTo>
                  <a:cubicBezTo>
                    <a:pt x="38" y="39"/>
                    <a:pt x="41" y="36"/>
                    <a:pt x="43" y="33"/>
                  </a:cubicBezTo>
                  <a:cubicBezTo>
                    <a:pt x="43" y="33"/>
                    <a:pt x="43" y="32"/>
                    <a:pt x="43" y="32"/>
                  </a:cubicBezTo>
                  <a:cubicBezTo>
                    <a:pt x="40" y="34"/>
                    <a:pt x="39" y="35"/>
                    <a:pt x="37" y="37"/>
                  </a:cubicBezTo>
                  <a:cubicBezTo>
                    <a:pt x="34" y="40"/>
                    <a:pt x="37" y="36"/>
                    <a:pt x="38" y="36"/>
                  </a:cubicBezTo>
                  <a:cubicBezTo>
                    <a:pt x="39" y="34"/>
                    <a:pt x="40" y="32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4" y="33"/>
                    <a:pt x="46" y="36"/>
                    <a:pt x="49" y="39"/>
                  </a:cubicBezTo>
                  <a:cubicBezTo>
                    <a:pt x="47" y="40"/>
                    <a:pt x="45" y="41"/>
                    <a:pt x="44" y="42"/>
                  </a:cubicBezTo>
                  <a:cubicBezTo>
                    <a:pt x="39" y="46"/>
                    <a:pt x="43" y="43"/>
                    <a:pt x="44" y="41"/>
                  </a:cubicBezTo>
                  <a:close/>
                  <a:moveTo>
                    <a:pt x="41" y="30"/>
                  </a:moveTo>
                  <a:cubicBezTo>
                    <a:pt x="39" y="31"/>
                    <a:pt x="38" y="32"/>
                    <a:pt x="36" y="33"/>
                  </a:cubicBezTo>
                  <a:cubicBezTo>
                    <a:pt x="34" y="35"/>
                    <a:pt x="31" y="38"/>
                    <a:pt x="34" y="35"/>
                  </a:cubicBezTo>
                  <a:cubicBezTo>
                    <a:pt x="36" y="33"/>
                    <a:pt x="38" y="30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4" y="31"/>
                    <a:pt x="32" y="32"/>
                  </a:cubicBezTo>
                  <a:cubicBezTo>
                    <a:pt x="29" y="34"/>
                    <a:pt x="31" y="33"/>
                    <a:pt x="32" y="32"/>
                  </a:cubicBezTo>
                  <a:cubicBezTo>
                    <a:pt x="34" y="30"/>
                    <a:pt x="36" y="28"/>
                    <a:pt x="37" y="25"/>
                  </a:cubicBezTo>
                  <a:cubicBezTo>
                    <a:pt x="38" y="27"/>
                    <a:pt x="40" y="28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4" y="27"/>
                    <a:pt x="31" y="29"/>
                    <a:pt x="28" y="31"/>
                  </a:cubicBezTo>
                  <a:cubicBezTo>
                    <a:pt x="29" y="31"/>
                    <a:pt x="29" y="31"/>
                    <a:pt x="29" y="30"/>
                  </a:cubicBezTo>
                  <a:cubicBezTo>
                    <a:pt x="30" y="29"/>
                    <a:pt x="32" y="27"/>
                    <a:pt x="34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6" y="24"/>
                    <a:pt x="36" y="24"/>
                    <a:pt x="36" y="25"/>
                  </a:cubicBezTo>
                  <a:close/>
                  <a:moveTo>
                    <a:pt x="7" y="43"/>
                  </a:moveTo>
                  <a:cubicBezTo>
                    <a:pt x="13" y="37"/>
                    <a:pt x="20" y="33"/>
                    <a:pt x="25" y="27"/>
                  </a:cubicBezTo>
                  <a:cubicBezTo>
                    <a:pt x="29" y="23"/>
                    <a:pt x="33" y="20"/>
                    <a:pt x="37" y="17"/>
                  </a:cubicBezTo>
                  <a:cubicBezTo>
                    <a:pt x="40" y="15"/>
                    <a:pt x="42" y="12"/>
                    <a:pt x="45" y="10"/>
                  </a:cubicBezTo>
                  <a:cubicBezTo>
                    <a:pt x="48" y="7"/>
                    <a:pt x="43" y="12"/>
                    <a:pt x="42" y="12"/>
                  </a:cubicBezTo>
                  <a:cubicBezTo>
                    <a:pt x="41" y="14"/>
                    <a:pt x="39" y="15"/>
                    <a:pt x="38" y="17"/>
                  </a:cubicBezTo>
                  <a:cubicBezTo>
                    <a:pt x="34" y="20"/>
                    <a:pt x="31" y="23"/>
                    <a:pt x="28" y="26"/>
                  </a:cubicBezTo>
                  <a:cubicBezTo>
                    <a:pt x="21" y="32"/>
                    <a:pt x="15" y="38"/>
                    <a:pt x="9" y="45"/>
                  </a:cubicBezTo>
                  <a:cubicBezTo>
                    <a:pt x="9" y="44"/>
                    <a:pt x="8" y="43"/>
                    <a:pt x="7" y="43"/>
                  </a:cubicBezTo>
                  <a:close/>
                  <a:moveTo>
                    <a:pt x="5" y="41"/>
                  </a:moveTo>
                  <a:cubicBezTo>
                    <a:pt x="8" y="38"/>
                    <a:pt x="11" y="35"/>
                    <a:pt x="14" y="32"/>
                  </a:cubicBezTo>
                  <a:cubicBezTo>
                    <a:pt x="15" y="32"/>
                    <a:pt x="15" y="31"/>
                    <a:pt x="16" y="31"/>
                  </a:cubicBezTo>
                  <a:cubicBezTo>
                    <a:pt x="19" y="28"/>
                    <a:pt x="22" y="25"/>
                    <a:pt x="25" y="23"/>
                  </a:cubicBezTo>
                  <a:cubicBezTo>
                    <a:pt x="27" y="20"/>
                    <a:pt x="30" y="19"/>
                    <a:pt x="32" y="17"/>
                  </a:cubicBezTo>
                  <a:cubicBezTo>
                    <a:pt x="29" y="20"/>
                    <a:pt x="25" y="23"/>
                    <a:pt x="22" y="26"/>
                  </a:cubicBezTo>
                  <a:cubicBezTo>
                    <a:pt x="17" y="32"/>
                    <a:pt x="10" y="36"/>
                    <a:pt x="7" y="42"/>
                  </a:cubicBezTo>
                  <a:cubicBezTo>
                    <a:pt x="6" y="42"/>
                    <a:pt x="6" y="41"/>
                    <a:pt x="5" y="41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7"/>
                    <a:pt x="18" y="16"/>
                  </a:cubicBezTo>
                  <a:cubicBezTo>
                    <a:pt x="16" y="17"/>
                    <a:pt x="15" y="18"/>
                    <a:pt x="13" y="19"/>
                  </a:cubicBezTo>
                  <a:cubicBezTo>
                    <a:pt x="13" y="19"/>
                    <a:pt x="12" y="18"/>
                    <a:pt x="12" y="18"/>
                  </a:cubicBezTo>
                  <a:close/>
                  <a:moveTo>
                    <a:pt x="10" y="16"/>
                  </a:moveTo>
                  <a:cubicBezTo>
                    <a:pt x="13" y="15"/>
                    <a:pt x="16" y="14"/>
                    <a:pt x="18" y="12"/>
                  </a:cubicBezTo>
                  <a:cubicBezTo>
                    <a:pt x="16" y="14"/>
                    <a:pt x="13" y="16"/>
                    <a:pt x="11" y="17"/>
                  </a:cubicBezTo>
                  <a:cubicBezTo>
                    <a:pt x="11" y="17"/>
                    <a:pt x="11" y="17"/>
                    <a:pt x="10" y="16"/>
                  </a:cubicBezTo>
                  <a:close/>
                  <a:moveTo>
                    <a:pt x="7" y="13"/>
                  </a:moveTo>
                  <a:cubicBezTo>
                    <a:pt x="9" y="11"/>
                    <a:pt x="12" y="10"/>
                    <a:pt x="13" y="8"/>
                  </a:cubicBezTo>
                  <a:cubicBezTo>
                    <a:pt x="12" y="10"/>
                    <a:pt x="10" y="12"/>
                    <a:pt x="9" y="14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11" y="13"/>
                    <a:pt x="13" y="12"/>
                    <a:pt x="15" y="11"/>
                  </a:cubicBezTo>
                  <a:cubicBezTo>
                    <a:pt x="13" y="12"/>
                    <a:pt x="11" y="14"/>
                    <a:pt x="10" y="15"/>
                  </a:cubicBezTo>
                  <a:cubicBezTo>
                    <a:pt x="9" y="14"/>
                    <a:pt x="8" y="14"/>
                    <a:pt x="7" y="13"/>
                  </a:cubicBezTo>
                  <a:close/>
                  <a:moveTo>
                    <a:pt x="5" y="11"/>
                  </a:moveTo>
                  <a:cubicBezTo>
                    <a:pt x="7" y="9"/>
                    <a:pt x="9" y="8"/>
                    <a:pt x="10" y="7"/>
                  </a:cubicBezTo>
                  <a:cubicBezTo>
                    <a:pt x="10" y="7"/>
                    <a:pt x="10" y="7"/>
                    <a:pt x="10" y="8"/>
                  </a:cubicBezTo>
                  <a:cubicBezTo>
                    <a:pt x="9" y="9"/>
                    <a:pt x="7" y="10"/>
                    <a:pt x="6" y="12"/>
                  </a:cubicBezTo>
                  <a:cubicBezTo>
                    <a:pt x="6" y="11"/>
                    <a:pt x="5" y="11"/>
                    <a:pt x="5" y="11"/>
                  </a:cubicBezTo>
                  <a:close/>
                  <a:moveTo>
                    <a:pt x="4" y="10"/>
                  </a:moveTo>
                  <a:cubicBezTo>
                    <a:pt x="7" y="8"/>
                    <a:pt x="9" y="6"/>
                    <a:pt x="12" y="4"/>
                  </a:cubicBezTo>
                  <a:cubicBezTo>
                    <a:pt x="12" y="4"/>
                    <a:pt x="13" y="4"/>
                    <a:pt x="13" y="5"/>
                  </a:cubicBezTo>
                  <a:cubicBezTo>
                    <a:pt x="10" y="6"/>
                    <a:pt x="7" y="8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  <a:moveTo>
                    <a:pt x="16" y="10"/>
                  </a:moveTo>
                  <a:cubicBezTo>
                    <a:pt x="14" y="10"/>
                    <a:pt x="13" y="11"/>
                    <a:pt x="11" y="12"/>
                  </a:cubicBezTo>
                  <a:cubicBezTo>
                    <a:pt x="11" y="12"/>
                    <a:pt x="11" y="11"/>
                    <a:pt x="12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8"/>
                    <a:pt x="10" y="10"/>
                    <a:pt x="7" y="12"/>
                  </a:cubicBezTo>
                  <a:cubicBezTo>
                    <a:pt x="9" y="10"/>
                    <a:pt x="11" y="7"/>
                    <a:pt x="14" y="5"/>
                  </a:cubicBezTo>
                  <a:cubicBezTo>
                    <a:pt x="15" y="7"/>
                    <a:pt x="17" y="9"/>
                    <a:pt x="19" y="11"/>
                  </a:cubicBezTo>
                  <a:cubicBezTo>
                    <a:pt x="16" y="13"/>
                    <a:pt x="14" y="14"/>
                    <a:pt x="11" y="15"/>
                  </a:cubicBezTo>
                  <a:cubicBezTo>
                    <a:pt x="12" y="15"/>
                    <a:pt x="15" y="12"/>
                    <a:pt x="16" y="10"/>
                  </a:cubicBezTo>
                  <a:cubicBezTo>
                    <a:pt x="17" y="10"/>
                    <a:pt x="16" y="9"/>
                    <a:pt x="16" y="10"/>
                  </a:cubicBezTo>
                  <a:close/>
                  <a:moveTo>
                    <a:pt x="20" y="15"/>
                  </a:moveTo>
                  <a:cubicBezTo>
                    <a:pt x="20" y="15"/>
                    <a:pt x="20" y="14"/>
                    <a:pt x="19" y="14"/>
                  </a:cubicBezTo>
                  <a:cubicBezTo>
                    <a:pt x="18" y="15"/>
                    <a:pt x="16" y="16"/>
                    <a:pt x="14" y="17"/>
                  </a:cubicBezTo>
                  <a:cubicBezTo>
                    <a:pt x="10" y="18"/>
                    <a:pt x="14" y="16"/>
                    <a:pt x="15" y="16"/>
                  </a:cubicBezTo>
                  <a:cubicBezTo>
                    <a:pt x="17" y="15"/>
                    <a:pt x="18" y="13"/>
                    <a:pt x="19" y="12"/>
                  </a:cubicBezTo>
                  <a:cubicBezTo>
                    <a:pt x="20" y="13"/>
                    <a:pt x="21" y="14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9" y="17"/>
                    <a:pt x="16" y="18"/>
                    <a:pt x="14" y="20"/>
                  </a:cubicBezTo>
                  <a:cubicBezTo>
                    <a:pt x="15" y="19"/>
                    <a:pt x="18" y="17"/>
                    <a:pt x="20" y="15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7"/>
                    <a:pt x="24" y="17"/>
                  </a:cubicBezTo>
                  <a:cubicBezTo>
                    <a:pt x="21" y="19"/>
                    <a:pt x="18" y="20"/>
                    <a:pt x="17" y="22"/>
                  </a:cubicBezTo>
                  <a:cubicBezTo>
                    <a:pt x="19" y="20"/>
                    <a:pt x="21" y="18"/>
                    <a:pt x="22" y="16"/>
                  </a:cubicBezTo>
                  <a:close/>
                  <a:moveTo>
                    <a:pt x="27" y="18"/>
                  </a:moveTo>
                  <a:cubicBezTo>
                    <a:pt x="32" y="13"/>
                    <a:pt x="37" y="8"/>
                    <a:pt x="42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7" y="9"/>
                    <a:pt x="32" y="14"/>
                    <a:pt x="26" y="18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5" y="20"/>
                    <a:pt x="24" y="20"/>
                    <a:pt x="24" y="20"/>
                  </a:cubicBezTo>
                  <a:cubicBezTo>
                    <a:pt x="23" y="21"/>
                    <a:pt x="22" y="22"/>
                    <a:pt x="22" y="22"/>
                  </a:cubicBezTo>
                  <a:cubicBezTo>
                    <a:pt x="21" y="23"/>
                    <a:pt x="19" y="24"/>
                    <a:pt x="19" y="24"/>
                  </a:cubicBezTo>
                  <a:cubicBezTo>
                    <a:pt x="20" y="22"/>
                    <a:pt x="22" y="20"/>
                    <a:pt x="24" y="18"/>
                  </a:cubicBezTo>
                  <a:cubicBezTo>
                    <a:pt x="24" y="18"/>
                    <a:pt x="24" y="18"/>
                    <a:pt x="25" y="18"/>
                  </a:cubicBezTo>
                  <a:cubicBezTo>
                    <a:pt x="25" y="19"/>
                    <a:pt x="26" y="19"/>
                    <a:pt x="26" y="18"/>
                  </a:cubicBezTo>
                  <a:cubicBezTo>
                    <a:pt x="26" y="18"/>
                    <a:pt x="26" y="18"/>
                    <a:pt x="27" y="18"/>
                  </a:cubicBezTo>
                  <a:close/>
                  <a:moveTo>
                    <a:pt x="36" y="13"/>
                  </a:moveTo>
                  <a:cubicBezTo>
                    <a:pt x="33" y="15"/>
                    <a:pt x="30" y="17"/>
                    <a:pt x="27" y="20"/>
                  </a:cubicBezTo>
                  <a:cubicBezTo>
                    <a:pt x="24" y="22"/>
                    <a:pt x="22" y="24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1" y="25"/>
                    <a:pt x="21" y="24"/>
                  </a:cubicBezTo>
                  <a:cubicBezTo>
                    <a:pt x="22" y="24"/>
                    <a:pt x="22" y="23"/>
                    <a:pt x="22" y="23"/>
                  </a:cubicBezTo>
                  <a:cubicBezTo>
                    <a:pt x="24" y="22"/>
                    <a:pt x="26" y="20"/>
                    <a:pt x="28" y="18"/>
                  </a:cubicBezTo>
                  <a:cubicBezTo>
                    <a:pt x="30" y="17"/>
                    <a:pt x="31" y="16"/>
                    <a:pt x="33" y="15"/>
                  </a:cubicBezTo>
                  <a:cubicBezTo>
                    <a:pt x="37" y="12"/>
                    <a:pt x="40" y="8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1" y="7"/>
                    <a:pt x="39" y="10"/>
                    <a:pt x="36" y="13"/>
                  </a:cubicBezTo>
                  <a:close/>
                  <a:moveTo>
                    <a:pt x="42" y="8"/>
                  </a:moveTo>
                  <a:cubicBezTo>
                    <a:pt x="41" y="9"/>
                    <a:pt x="40" y="10"/>
                    <a:pt x="38" y="12"/>
                  </a:cubicBezTo>
                  <a:cubicBezTo>
                    <a:pt x="38" y="11"/>
                    <a:pt x="39" y="11"/>
                    <a:pt x="39" y="11"/>
                  </a:cubicBezTo>
                  <a:cubicBezTo>
                    <a:pt x="40" y="10"/>
                    <a:pt x="46" y="4"/>
                    <a:pt x="42" y="8"/>
                  </a:cubicBezTo>
                  <a:close/>
                  <a:moveTo>
                    <a:pt x="19" y="25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lose/>
                  <a:moveTo>
                    <a:pt x="23" y="18"/>
                  </a:moveTo>
                  <a:cubicBezTo>
                    <a:pt x="21" y="20"/>
                    <a:pt x="19" y="22"/>
                    <a:pt x="18" y="24"/>
                  </a:cubicBezTo>
                  <a:cubicBezTo>
                    <a:pt x="17" y="24"/>
                    <a:pt x="17" y="23"/>
                    <a:pt x="16" y="23"/>
                  </a:cubicBezTo>
                  <a:cubicBezTo>
                    <a:pt x="19" y="21"/>
                    <a:pt x="21" y="20"/>
                    <a:pt x="23" y="18"/>
                  </a:cubicBezTo>
                  <a:close/>
                  <a:moveTo>
                    <a:pt x="14" y="40"/>
                  </a:moveTo>
                  <a:cubicBezTo>
                    <a:pt x="15" y="39"/>
                    <a:pt x="17" y="37"/>
                    <a:pt x="19" y="36"/>
                  </a:cubicBezTo>
                  <a:cubicBezTo>
                    <a:pt x="22" y="32"/>
                    <a:pt x="25" y="29"/>
                    <a:pt x="28" y="26"/>
                  </a:cubicBezTo>
                  <a:cubicBezTo>
                    <a:pt x="35" y="20"/>
                    <a:pt x="41" y="15"/>
                    <a:pt x="47" y="8"/>
                  </a:cubicBezTo>
                  <a:cubicBezTo>
                    <a:pt x="48" y="8"/>
                    <a:pt x="49" y="9"/>
                    <a:pt x="49" y="10"/>
                  </a:cubicBezTo>
                  <a:cubicBezTo>
                    <a:pt x="37" y="19"/>
                    <a:pt x="25" y="30"/>
                    <a:pt x="14" y="41"/>
                  </a:cubicBezTo>
                  <a:cubicBezTo>
                    <a:pt x="14" y="41"/>
                    <a:pt x="14" y="41"/>
                    <a:pt x="14" y="40"/>
                  </a:cubicBezTo>
                  <a:close/>
                  <a:moveTo>
                    <a:pt x="47" y="7"/>
                  </a:moveTo>
                  <a:cubicBezTo>
                    <a:pt x="44" y="9"/>
                    <a:pt x="41" y="12"/>
                    <a:pt x="39" y="14"/>
                  </a:cubicBezTo>
                  <a:cubicBezTo>
                    <a:pt x="35" y="18"/>
                    <a:pt x="30" y="20"/>
                    <a:pt x="27" y="24"/>
                  </a:cubicBezTo>
                  <a:cubicBezTo>
                    <a:pt x="24" y="27"/>
                    <a:pt x="22" y="30"/>
                    <a:pt x="18" y="32"/>
                  </a:cubicBezTo>
                  <a:cubicBezTo>
                    <a:pt x="15" y="35"/>
                    <a:pt x="11" y="38"/>
                    <a:pt x="7" y="42"/>
                  </a:cubicBezTo>
                  <a:cubicBezTo>
                    <a:pt x="9" y="40"/>
                    <a:pt x="12" y="36"/>
                    <a:pt x="15" y="34"/>
                  </a:cubicBezTo>
                  <a:cubicBezTo>
                    <a:pt x="18" y="31"/>
                    <a:pt x="22" y="28"/>
                    <a:pt x="25" y="24"/>
                  </a:cubicBezTo>
                  <a:cubicBezTo>
                    <a:pt x="31" y="18"/>
                    <a:pt x="39" y="13"/>
                    <a:pt x="45" y="6"/>
                  </a:cubicBezTo>
                  <a:cubicBezTo>
                    <a:pt x="46" y="6"/>
                    <a:pt x="46" y="7"/>
                    <a:pt x="47" y="7"/>
                  </a:cubicBezTo>
                  <a:close/>
                  <a:moveTo>
                    <a:pt x="14" y="20"/>
                  </a:moveTo>
                  <a:cubicBezTo>
                    <a:pt x="16" y="19"/>
                    <a:pt x="18" y="18"/>
                    <a:pt x="20" y="17"/>
                  </a:cubicBezTo>
                  <a:cubicBezTo>
                    <a:pt x="23" y="16"/>
                    <a:pt x="19" y="18"/>
                    <a:pt x="19" y="19"/>
                  </a:cubicBezTo>
                  <a:cubicBezTo>
                    <a:pt x="18" y="20"/>
                    <a:pt x="17" y="21"/>
                    <a:pt x="15" y="22"/>
                  </a:cubicBezTo>
                  <a:cubicBezTo>
                    <a:pt x="15" y="21"/>
                    <a:pt x="14" y="21"/>
                    <a:pt x="14" y="20"/>
                  </a:cubicBezTo>
                  <a:close/>
                  <a:moveTo>
                    <a:pt x="12" y="46"/>
                  </a:moveTo>
                  <a:cubicBezTo>
                    <a:pt x="11" y="46"/>
                    <a:pt x="11" y="45"/>
                    <a:pt x="10" y="45"/>
                  </a:cubicBezTo>
                  <a:cubicBezTo>
                    <a:pt x="10" y="45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2" y="34"/>
                    <a:pt x="32" y="25"/>
                    <a:pt x="42" y="16"/>
                  </a:cubicBezTo>
                  <a:cubicBezTo>
                    <a:pt x="44" y="15"/>
                    <a:pt x="46" y="13"/>
                    <a:pt x="48" y="12"/>
                  </a:cubicBezTo>
                  <a:cubicBezTo>
                    <a:pt x="45" y="14"/>
                    <a:pt x="42" y="16"/>
                    <a:pt x="40" y="18"/>
                  </a:cubicBezTo>
                  <a:cubicBezTo>
                    <a:pt x="35" y="22"/>
                    <a:pt x="31" y="27"/>
                    <a:pt x="27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2" y="37"/>
                    <a:pt x="16" y="41"/>
                    <a:pt x="12" y="46"/>
                  </a:cubicBezTo>
                  <a:close/>
                  <a:moveTo>
                    <a:pt x="41" y="46"/>
                  </a:moveTo>
                  <a:cubicBezTo>
                    <a:pt x="41" y="46"/>
                    <a:pt x="41" y="46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3" y="44"/>
                    <a:pt x="46" y="42"/>
                    <a:pt x="48" y="40"/>
                  </a:cubicBezTo>
                  <a:cubicBezTo>
                    <a:pt x="46" y="42"/>
                    <a:pt x="44" y="44"/>
                    <a:pt x="41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72"/>
            <p:cNvSpPr>
              <a:spLocks noEditPoints="1"/>
            </p:cNvSpPr>
            <p:nvPr/>
          </p:nvSpPr>
          <p:spPr bwMode="auto">
            <a:xfrm>
              <a:off x="1697362" y="679436"/>
              <a:ext cx="161430" cy="151221"/>
            </a:xfrm>
            <a:custGeom>
              <a:avLst/>
              <a:gdLst>
                <a:gd name="T0" fmla="*/ 43 w 54"/>
                <a:gd name="T1" fmla="*/ 1 h 50"/>
                <a:gd name="T2" fmla="*/ 13 w 54"/>
                <a:gd name="T3" fmla="*/ 1 h 50"/>
                <a:gd name="T4" fmla="*/ 12 w 54"/>
                <a:gd name="T5" fmla="*/ 1 h 50"/>
                <a:gd name="T6" fmla="*/ 16 w 54"/>
                <a:gd name="T7" fmla="*/ 27 h 50"/>
                <a:gd name="T8" fmla="*/ 11 w 54"/>
                <a:gd name="T9" fmla="*/ 50 h 50"/>
                <a:gd name="T10" fmla="*/ 40 w 54"/>
                <a:gd name="T11" fmla="*/ 50 h 50"/>
                <a:gd name="T12" fmla="*/ 52 w 54"/>
                <a:gd name="T13" fmla="*/ 39 h 50"/>
                <a:gd name="T14" fmla="*/ 53 w 54"/>
                <a:gd name="T15" fmla="*/ 12 h 50"/>
                <a:gd name="T16" fmla="*/ 39 w 54"/>
                <a:gd name="T17" fmla="*/ 45 h 50"/>
                <a:gd name="T18" fmla="*/ 37 w 54"/>
                <a:gd name="T19" fmla="*/ 42 h 50"/>
                <a:gd name="T20" fmla="*/ 35 w 54"/>
                <a:gd name="T21" fmla="*/ 40 h 50"/>
                <a:gd name="T22" fmla="*/ 33 w 54"/>
                <a:gd name="T23" fmla="*/ 37 h 50"/>
                <a:gd name="T24" fmla="*/ 33 w 54"/>
                <a:gd name="T25" fmla="*/ 37 h 50"/>
                <a:gd name="T26" fmla="*/ 32 w 54"/>
                <a:gd name="T27" fmla="*/ 37 h 50"/>
                <a:gd name="T28" fmla="*/ 36 w 54"/>
                <a:gd name="T29" fmla="*/ 27 h 50"/>
                <a:gd name="T30" fmla="*/ 44 w 54"/>
                <a:gd name="T31" fmla="*/ 42 h 50"/>
                <a:gd name="T32" fmla="*/ 40 w 54"/>
                <a:gd name="T33" fmla="*/ 42 h 50"/>
                <a:gd name="T34" fmla="*/ 43 w 54"/>
                <a:gd name="T35" fmla="*/ 34 h 50"/>
                <a:gd name="T36" fmla="*/ 41 w 54"/>
                <a:gd name="T37" fmla="*/ 31 h 50"/>
                <a:gd name="T38" fmla="*/ 44 w 54"/>
                <a:gd name="T39" fmla="*/ 42 h 50"/>
                <a:gd name="T40" fmla="*/ 38 w 54"/>
                <a:gd name="T41" fmla="*/ 28 h 50"/>
                <a:gd name="T42" fmla="*/ 37 w 54"/>
                <a:gd name="T43" fmla="*/ 26 h 50"/>
                <a:gd name="T44" fmla="*/ 36 w 54"/>
                <a:gd name="T45" fmla="*/ 25 h 50"/>
                <a:gd name="T46" fmla="*/ 36 w 54"/>
                <a:gd name="T47" fmla="*/ 24 h 50"/>
                <a:gd name="T48" fmla="*/ 37 w 54"/>
                <a:gd name="T49" fmla="*/ 18 h 50"/>
                <a:gd name="T50" fmla="*/ 28 w 54"/>
                <a:gd name="T51" fmla="*/ 27 h 50"/>
                <a:gd name="T52" fmla="*/ 14 w 54"/>
                <a:gd name="T53" fmla="*/ 33 h 50"/>
                <a:gd name="T54" fmla="*/ 22 w 54"/>
                <a:gd name="T55" fmla="*/ 27 h 50"/>
                <a:gd name="T56" fmla="*/ 19 w 54"/>
                <a:gd name="T57" fmla="*/ 16 h 50"/>
                <a:gd name="T58" fmla="*/ 18 w 54"/>
                <a:gd name="T59" fmla="*/ 13 h 50"/>
                <a:gd name="T60" fmla="*/ 14 w 54"/>
                <a:gd name="T61" fmla="*/ 9 h 50"/>
                <a:gd name="T62" fmla="*/ 10 w 54"/>
                <a:gd name="T63" fmla="*/ 16 h 50"/>
                <a:gd name="T64" fmla="*/ 10 w 54"/>
                <a:gd name="T65" fmla="*/ 8 h 50"/>
                <a:gd name="T66" fmla="*/ 12 w 54"/>
                <a:gd name="T67" fmla="*/ 4 h 50"/>
                <a:gd name="T68" fmla="*/ 16 w 54"/>
                <a:gd name="T69" fmla="*/ 10 h 50"/>
                <a:gd name="T70" fmla="*/ 15 w 54"/>
                <a:gd name="T71" fmla="*/ 8 h 50"/>
                <a:gd name="T72" fmla="*/ 11 w 54"/>
                <a:gd name="T73" fmla="*/ 16 h 50"/>
                <a:gd name="T74" fmla="*/ 20 w 54"/>
                <a:gd name="T75" fmla="*/ 15 h 50"/>
                <a:gd name="T76" fmla="*/ 22 w 54"/>
                <a:gd name="T77" fmla="*/ 16 h 50"/>
                <a:gd name="T78" fmla="*/ 22 w 54"/>
                <a:gd name="T79" fmla="*/ 17 h 50"/>
                <a:gd name="T80" fmla="*/ 22 w 54"/>
                <a:gd name="T81" fmla="*/ 17 h 50"/>
                <a:gd name="T82" fmla="*/ 43 w 54"/>
                <a:gd name="T83" fmla="*/ 5 h 50"/>
                <a:gd name="T84" fmla="*/ 22 w 54"/>
                <a:gd name="T85" fmla="*/ 23 h 50"/>
                <a:gd name="T86" fmla="*/ 26 w 54"/>
                <a:gd name="T87" fmla="*/ 19 h 50"/>
                <a:gd name="T88" fmla="*/ 19 w 54"/>
                <a:gd name="T89" fmla="*/ 27 h 50"/>
                <a:gd name="T90" fmla="*/ 28 w 54"/>
                <a:gd name="T91" fmla="*/ 19 h 50"/>
                <a:gd name="T92" fmla="*/ 45 w 54"/>
                <a:gd name="T93" fmla="*/ 6 h 50"/>
                <a:gd name="T94" fmla="*/ 39 w 54"/>
                <a:gd name="T95" fmla="*/ 11 h 50"/>
                <a:gd name="T96" fmla="*/ 19 w 54"/>
                <a:gd name="T97" fmla="*/ 26 h 50"/>
                <a:gd name="T98" fmla="*/ 18 w 54"/>
                <a:gd name="T99" fmla="*/ 25 h 50"/>
                <a:gd name="T100" fmla="*/ 19 w 54"/>
                <a:gd name="T101" fmla="*/ 36 h 50"/>
                <a:gd name="T102" fmla="*/ 14 w 54"/>
                <a:gd name="T103" fmla="*/ 41 h 50"/>
                <a:gd name="T104" fmla="*/ 27 w 54"/>
                <a:gd name="T105" fmla="*/ 25 h 50"/>
                <a:gd name="T106" fmla="*/ 25 w 54"/>
                <a:gd name="T107" fmla="*/ 25 h 50"/>
                <a:gd name="T108" fmla="*/ 20 w 54"/>
                <a:gd name="T109" fmla="*/ 18 h 50"/>
                <a:gd name="T110" fmla="*/ 12 w 54"/>
                <a:gd name="T111" fmla="*/ 47 h 50"/>
                <a:gd name="T112" fmla="*/ 43 w 54"/>
                <a:gd name="T113" fmla="*/ 17 h 50"/>
                <a:gd name="T114" fmla="*/ 26 w 54"/>
                <a:gd name="T115" fmla="*/ 33 h 50"/>
                <a:gd name="T116" fmla="*/ 41 w 54"/>
                <a:gd name="T11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50">
                  <a:moveTo>
                    <a:pt x="53" y="10"/>
                  </a:moveTo>
                  <a:cubicBezTo>
                    <a:pt x="50" y="7"/>
                    <a:pt x="47" y="4"/>
                    <a:pt x="44" y="1"/>
                  </a:cubicBezTo>
                  <a:cubicBezTo>
                    <a:pt x="44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2" y="0"/>
                    <a:pt x="42" y="1"/>
                  </a:cubicBezTo>
                  <a:cubicBezTo>
                    <a:pt x="36" y="5"/>
                    <a:pt x="31" y="11"/>
                    <a:pt x="26" y="16"/>
                  </a:cubicBezTo>
                  <a:cubicBezTo>
                    <a:pt x="22" y="11"/>
                    <a:pt x="18" y="6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5" y="7"/>
                    <a:pt x="1" y="9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6" y="16"/>
                    <a:pt x="11" y="22"/>
                    <a:pt x="16" y="27"/>
                  </a:cubicBezTo>
                  <a:cubicBezTo>
                    <a:pt x="12" y="32"/>
                    <a:pt x="6" y="35"/>
                    <a:pt x="2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2"/>
                    <a:pt x="2" y="42"/>
                  </a:cubicBezTo>
                  <a:cubicBezTo>
                    <a:pt x="5" y="45"/>
                    <a:pt x="8" y="48"/>
                    <a:pt x="11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3" y="50"/>
                    <a:pt x="13" y="50"/>
                  </a:cubicBezTo>
                  <a:cubicBezTo>
                    <a:pt x="18" y="45"/>
                    <a:pt x="23" y="41"/>
                    <a:pt x="27" y="36"/>
                  </a:cubicBezTo>
                  <a:cubicBezTo>
                    <a:pt x="32" y="40"/>
                    <a:pt x="35" y="46"/>
                    <a:pt x="40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2" y="50"/>
                    <a:pt x="43" y="50"/>
                  </a:cubicBezTo>
                  <a:cubicBezTo>
                    <a:pt x="46" y="47"/>
                    <a:pt x="50" y="44"/>
                    <a:pt x="52" y="40"/>
                  </a:cubicBezTo>
                  <a:cubicBezTo>
                    <a:pt x="53" y="40"/>
                    <a:pt x="53" y="39"/>
                    <a:pt x="52" y="39"/>
                  </a:cubicBezTo>
                  <a:cubicBezTo>
                    <a:pt x="52" y="39"/>
                    <a:pt x="52" y="39"/>
                    <a:pt x="52" y="38"/>
                  </a:cubicBezTo>
                  <a:cubicBezTo>
                    <a:pt x="48" y="34"/>
                    <a:pt x="44" y="29"/>
                    <a:pt x="39" y="24"/>
                  </a:cubicBezTo>
                  <a:cubicBezTo>
                    <a:pt x="44" y="20"/>
                    <a:pt x="48" y="16"/>
                    <a:pt x="53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4" y="11"/>
                    <a:pt x="54" y="11"/>
                    <a:pt x="53" y="10"/>
                  </a:cubicBezTo>
                  <a:close/>
                  <a:moveTo>
                    <a:pt x="40" y="46"/>
                  </a:moveTo>
                  <a:cubicBezTo>
                    <a:pt x="40" y="46"/>
                    <a:pt x="40" y="46"/>
                    <a:pt x="40" y="46"/>
                  </a:cubicBezTo>
                  <a:cubicBezTo>
                    <a:pt x="40" y="45"/>
                    <a:pt x="39" y="45"/>
                    <a:pt x="39" y="45"/>
                  </a:cubicBezTo>
                  <a:cubicBezTo>
                    <a:pt x="40" y="44"/>
                    <a:pt x="41" y="43"/>
                    <a:pt x="42" y="42"/>
                  </a:cubicBezTo>
                  <a:cubicBezTo>
                    <a:pt x="43" y="41"/>
                    <a:pt x="45" y="40"/>
                    <a:pt x="46" y="39"/>
                  </a:cubicBezTo>
                  <a:cubicBezTo>
                    <a:pt x="44" y="41"/>
                    <a:pt x="42" y="43"/>
                    <a:pt x="40" y="46"/>
                  </a:cubicBezTo>
                  <a:close/>
                  <a:moveTo>
                    <a:pt x="37" y="42"/>
                  </a:moveTo>
                  <a:cubicBezTo>
                    <a:pt x="39" y="40"/>
                    <a:pt x="42" y="38"/>
                    <a:pt x="44" y="37"/>
                  </a:cubicBezTo>
                  <a:cubicBezTo>
                    <a:pt x="41" y="39"/>
                    <a:pt x="40" y="41"/>
                    <a:pt x="38" y="44"/>
                  </a:cubicBezTo>
                  <a:cubicBezTo>
                    <a:pt x="38" y="43"/>
                    <a:pt x="37" y="43"/>
                    <a:pt x="37" y="42"/>
                  </a:cubicBezTo>
                  <a:close/>
                  <a:moveTo>
                    <a:pt x="35" y="40"/>
                  </a:moveTo>
                  <a:cubicBezTo>
                    <a:pt x="37" y="39"/>
                    <a:pt x="40" y="37"/>
                    <a:pt x="41" y="35"/>
                  </a:cubicBezTo>
                  <a:cubicBezTo>
                    <a:pt x="39" y="37"/>
                    <a:pt x="38" y="39"/>
                    <a:pt x="36" y="41"/>
                  </a:cubicBezTo>
                  <a:cubicBezTo>
                    <a:pt x="36" y="41"/>
                    <a:pt x="36" y="41"/>
                    <a:pt x="35" y="40"/>
                  </a:cubicBezTo>
                  <a:close/>
                  <a:moveTo>
                    <a:pt x="33" y="37"/>
                  </a:moveTo>
                  <a:cubicBezTo>
                    <a:pt x="35" y="36"/>
                    <a:pt x="37" y="34"/>
                    <a:pt x="40" y="32"/>
                  </a:cubicBezTo>
                  <a:cubicBezTo>
                    <a:pt x="40" y="32"/>
                    <a:pt x="38" y="35"/>
                    <a:pt x="38" y="35"/>
                  </a:cubicBezTo>
                  <a:cubicBezTo>
                    <a:pt x="37" y="36"/>
                    <a:pt x="36" y="38"/>
                    <a:pt x="35" y="40"/>
                  </a:cubicBezTo>
                  <a:cubicBezTo>
                    <a:pt x="34" y="39"/>
                    <a:pt x="33" y="38"/>
                    <a:pt x="33" y="37"/>
                  </a:cubicBezTo>
                  <a:close/>
                  <a:moveTo>
                    <a:pt x="30" y="35"/>
                  </a:moveTo>
                  <a:cubicBezTo>
                    <a:pt x="33" y="33"/>
                    <a:pt x="35" y="32"/>
                    <a:pt x="37" y="29"/>
                  </a:cubicBezTo>
                  <a:cubicBezTo>
                    <a:pt x="37" y="30"/>
                    <a:pt x="35" y="33"/>
                    <a:pt x="35" y="34"/>
                  </a:cubicBezTo>
                  <a:cubicBezTo>
                    <a:pt x="34" y="35"/>
                    <a:pt x="33" y="36"/>
                    <a:pt x="32" y="37"/>
                  </a:cubicBezTo>
                  <a:cubicBezTo>
                    <a:pt x="32" y="36"/>
                    <a:pt x="31" y="35"/>
                    <a:pt x="30" y="35"/>
                  </a:cubicBezTo>
                  <a:close/>
                  <a:moveTo>
                    <a:pt x="28" y="33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31" y="31"/>
                    <a:pt x="33" y="29"/>
                    <a:pt x="36" y="27"/>
                  </a:cubicBezTo>
                  <a:cubicBezTo>
                    <a:pt x="35" y="28"/>
                    <a:pt x="34" y="30"/>
                    <a:pt x="32" y="31"/>
                  </a:cubicBezTo>
                  <a:cubicBezTo>
                    <a:pt x="31" y="32"/>
                    <a:pt x="30" y="33"/>
                    <a:pt x="30" y="34"/>
                  </a:cubicBezTo>
                  <a:cubicBezTo>
                    <a:pt x="29" y="34"/>
                    <a:pt x="29" y="33"/>
                    <a:pt x="28" y="33"/>
                  </a:cubicBezTo>
                  <a:close/>
                  <a:moveTo>
                    <a:pt x="44" y="42"/>
                  </a:moveTo>
                  <a:cubicBezTo>
                    <a:pt x="45" y="41"/>
                    <a:pt x="46" y="40"/>
                    <a:pt x="48" y="38"/>
                  </a:cubicBezTo>
                  <a:cubicBezTo>
                    <a:pt x="48" y="38"/>
                    <a:pt x="48" y="38"/>
                    <a:pt x="47" y="38"/>
                  </a:cubicBezTo>
                  <a:cubicBezTo>
                    <a:pt x="45" y="38"/>
                    <a:pt x="43" y="40"/>
                    <a:pt x="41" y="41"/>
                  </a:cubicBezTo>
                  <a:cubicBezTo>
                    <a:pt x="41" y="42"/>
                    <a:pt x="39" y="45"/>
                    <a:pt x="40" y="42"/>
                  </a:cubicBezTo>
                  <a:cubicBezTo>
                    <a:pt x="42" y="40"/>
                    <a:pt x="43" y="38"/>
                    <a:pt x="45" y="36"/>
                  </a:cubicBezTo>
                  <a:cubicBezTo>
                    <a:pt x="45" y="36"/>
                    <a:pt x="45" y="35"/>
                    <a:pt x="45" y="35"/>
                  </a:cubicBezTo>
                  <a:cubicBezTo>
                    <a:pt x="41" y="37"/>
                    <a:pt x="39" y="39"/>
                    <a:pt x="37" y="42"/>
                  </a:cubicBezTo>
                  <a:cubicBezTo>
                    <a:pt x="38" y="40"/>
                    <a:pt x="41" y="36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34"/>
                    <a:pt x="39" y="36"/>
                    <a:pt x="37" y="38"/>
                  </a:cubicBezTo>
                  <a:cubicBezTo>
                    <a:pt x="34" y="41"/>
                    <a:pt x="38" y="37"/>
                    <a:pt x="38" y="36"/>
                  </a:cubicBezTo>
                  <a:cubicBezTo>
                    <a:pt x="39" y="35"/>
                    <a:pt x="40" y="33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4" y="34"/>
                    <a:pt x="46" y="37"/>
                    <a:pt x="49" y="39"/>
                  </a:cubicBezTo>
                  <a:cubicBezTo>
                    <a:pt x="47" y="40"/>
                    <a:pt x="46" y="42"/>
                    <a:pt x="44" y="43"/>
                  </a:cubicBezTo>
                  <a:cubicBezTo>
                    <a:pt x="39" y="47"/>
                    <a:pt x="43" y="43"/>
                    <a:pt x="44" y="42"/>
                  </a:cubicBezTo>
                  <a:close/>
                  <a:moveTo>
                    <a:pt x="41" y="31"/>
                  </a:moveTo>
                  <a:cubicBezTo>
                    <a:pt x="39" y="32"/>
                    <a:pt x="38" y="33"/>
                    <a:pt x="36" y="34"/>
                  </a:cubicBezTo>
                  <a:cubicBezTo>
                    <a:pt x="34" y="36"/>
                    <a:pt x="31" y="39"/>
                    <a:pt x="34" y="35"/>
                  </a:cubicBezTo>
                  <a:cubicBezTo>
                    <a:pt x="36" y="33"/>
                    <a:pt x="38" y="31"/>
                    <a:pt x="38" y="28"/>
                  </a:cubicBezTo>
                  <a:cubicBezTo>
                    <a:pt x="39" y="28"/>
                    <a:pt x="38" y="28"/>
                    <a:pt x="38" y="28"/>
                  </a:cubicBezTo>
                  <a:cubicBezTo>
                    <a:pt x="36" y="30"/>
                    <a:pt x="34" y="31"/>
                    <a:pt x="32" y="33"/>
                  </a:cubicBezTo>
                  <a:cubicBezTo>
                    <a:pt x="29" y="35"/>
                    <a:pt x="31" y="33"/>
                    <a:pt x="32" y="32"/>
                  </a:cubicBezTo>
                  <a:cubicBezTo>
                    <a:pt x="34" y="30"/>
                    <a:pt x="36" y="29"/>
                    <a:pt x="37" y="26"/>
                  </a:cubicBezTo>
                  <a:cubicBezTo>
                    <a:pt x="38" y="27"/>
                    <a:pt x="40" y="29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4" y="28"/>
                    <a:pt x="31" y="30"/>
                    <a:pt x="29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29"/>
                    <a:pt x="32" y="28"/>
                    <a:pt x="34" y="26"/>
                  </a:cubicBezTo>
                  <a:cubicBezTo>
                    <a:pt x="34" y="25"/>
                    <a:pt x="35" y="25"/>
                    <a:pt x="36" y="24"/>
                  </a:cubicBezTo>
                  <a:cubicBezTo>
                    <a:pt x="36" y="25"/>
                    <a:pt x="36" y="25"/>
                    <a:pt x="36" y="25"/>
                  </a:cubicBezTo>
                  <a:close/>
                  <a:moveTo>
                    <a:pt x="8" y="44"/>
                  </a:moveTo>
                  <a:cubicBezTo>
                    <a:pt x="13" y="38"/>
                    <a:pt x="20" y="33"/>
                    <a:pt x="25" y="27"/>
                  </a:cubicBezTo>
                  <a:cubicBezTo>
                    <a:pt x="29" y="24"/>
                    <a:pt x="33" y="21"/>
                    <a:pt x="37" y="18"/>
                  </a:cubicBezTo>
                  <a:cubicBezTo>
                    <a:pt x="40" y="16"/>
                    <a:pt x="42" y="13"/>
                    <a:pt x="45" y="10"/>
                  </a:cubicBezTo>
                  <a:cubicBezTo>
                    <a:pt x="48" y="8"/>
                    <a:pt x="43" y="12"/>
                    <a:pt x="43" y="13"/>
                  </a:cubicBezTo>
                  <a:cubicBezTo>
                    <a:pt x="41" y="14"/>
                    <a:pt x="39" y="16"/>
                    <a:pt x="38" y="18"/>
                  </a:cubicBezTo>
                  <a:cubicBezTo>
                    <a:pt x="35" y="21"/>
                    <a:pt x="31" y="24"/>
                    <a:pt x="28" y="27"/>
                  </a:cubicBezTo>
                  <a:cubicBezTo>
                    <a:pt x="21" y="32"/>
                    <a:pt x="15" y="38"/>
                    <a:pt x="10" y="45"/>
                  </a:cubicBezTo>
                  <a:cubicBezTo>
                    <a:pt x="9" y="45"/>
                    <a:pt x="8" y="44"/>
                    <a:pt x="8" y="44"/>
                  </a:cubicBezTo>
                  <a:close/>
                  <a:moveTo>
                    <a:pt x="6" y="42"/>
                  </a:moveTo>
                  <a:cubicBezTo>
                    <a:pt x="8" y="39"/>
                    <a:pt x="11" y="36"/>
                    <a:pt x="14" y="33"/>
                  </a:cubicBezTo>
                  <a:cubicBezTo>
                    <a:pt x="15" y="32"/>
                    <a:pt x="15" y="32"/>
                    <a:pt x="16" y="31"/>
                  </a:cubicBezTo>
                  <a:cubicBezTo>
                    <a:pt x="19" y="29"/>
                    <a:pt x="22" y="26"/>
                    <a:pt x="25" y="23"/>
                  </a:cubicBezTo>
                  <a:cubicBezTo>
                    <a:pt x="27" y="21"/>
                    <a:pt x="30" y="19"/>
                    <a:pt x="32" y="18"/>
                  </a:cubicBezTo>
                  <a:cubicBezTo>
                    <a:pt x="29" y="21"/>
                    <a:pt x="25" y="24"/>
                    <a:pt x="22" y="27"/>
                  </a:cubicBezTo>
                  <a:cubicBezTo>
                    <a:pt x="17" y="32"/>
                    <a:pt x="10" y="36"/>
                    <a:pt x="7" y="43"/>
                  </a:cubicBezTo>
                  <a:cubicBezTo>
                    <a:pt x="6" y="42"/>
                    <a:pt x="6" y="42"/>
                    <a:pt x="6" y="42"/>
                  </a:cubicBezTo>
                  <a:close/>
                  <a:moveTo>
                    <a:pt x="12" y="19"/>
                  </a:moveTo>
                  <a:cubicBezTo>
                    <a:pt x="14" y="18"/>
                    <a:pt x="17" y="17"/>
                    <a:pt x="19" y="16"/>
                  </a:cubicBezTo>
                  <a:cubicBezTo>
                    <a:pt x="17" y="17"/>
                    <a:pt x="15" y="18"/>
                    <a:pt x="13" y="20"/>
                  </a:cubicBezTo>
                  <a:cubicBezTo>
                    <a:pt x="13" y="20"/>
                    <a:pt x="13" y="19"/>
                    <a:pt x="12" y="19"/>
                  </a:cubicBezTo>
                  <a:close/>
                  <a:moveTo>
                    <a:pt x="11" y="17"/>
                  </a:moveTo>
                  <a:cubicBezTo>
                    <a:pt x="13" y="16"/>
                    <a:pt x="16" y="15"/>
                    <a:pt x="18" y="13"/>
                  </a:cubicBezTo>
                  <a:cubicBezTo>
                    <a:pt x="16" y="14"/>
                    <a:pt x="13" y="16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lose/>
                  <a:moveTo>
                    <a:pt x="7" y="13"/>
                  </a:moveTo>
                  <a:cubicBezTo>
                    <a:pt x="9" y="12"/>
                    <a:pt x="12" y="11"/>
                    <a:pt x="14" y="9"/>
                  </a:cubicBezTo>
                  <a:cubicBezTo>
                    <a:pt x="12" y="11"/>
                    <a:pt x="10" y="12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14"/>
                    <a:pt x="13" y="13"/>
                    <a:pt x="15" y="11"/>
                  </a:cubicBezTo>
                  <a:cubicBezTo>
                    <a:pt x="13" y="13"/>
                    <a:pt x="11" y="14"/>
                    <a:pt x="10" y="16"/>
                  </a:cubicBezTo>
                  <a:cubicBezTo>
                    <a:pt x="9" y="15"/>
                    <a:pt x="8" y="14"/>
                    <a:pt x="7" y="13"/>
                  </a:cubicBezTo>
                  <a:close/>
                  <a:moveTo>
                    <a:pt x="5" y="11"/>
                  </a:moveTo>
                  <a:cubicBezTo>
                    <a:pt x="7" y="10"/>
                    <a:pt x="9" y="9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10"/>
                    <a:pt x="8" y="11"/>
                    <a:pt x="6" y="13"/>
                  </a:cubicBezTo>
                  <a:cubicBezTo>
                    <a:pt x="6" y="12"/>
                    <a:pt x="6" y="12"/>
                    <a:pt x="5" y="11"/>
                  </a:cubicBezTo>
                  <a:close/>
                  <a:moveTo>
                    <a:pt x="4" y="10"/>
                  </a:moveTo>
                  <a:cubicBezTo>
                    <a:pt x="7" y="8"/>
                    <a:pt x="9" y="6"/>
                    <a:pt x="12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0" y="7"/>
                    <a:pt x="7" y="9"/>
                    <a:pt x="5" y="11"/>
                  </a:cubicBezTo>
                  <a:cubicBezTo>
                    <a:pt x="4" y="11"/>
                    <a:pt x="4" y="10"/>
                    <a:pt x="4" y="10"/>
                  </a:cubicBezTo>
                  <a:close/>
                  <a:moveTo>
                    <a:pt x="16" y="10"/>
                  </a:move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2"/>
                    <a:pt x="12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2" y="9"/>
                    <a:pt x="10" y="11"/>
                    <a:pt x="7" y="12"/>
                  </a:cubicBezTo>
                  <a:cubicBezTo>
                    <a:pt x="9" y="11"/>
                    <a:pt x="11" y="8"/>
                    <a:pt x="14" y="6"/>
                  </a:cubicBezTo>
                  <a:cubicBezTo>
                    <a:pt x="15" y="8"/>
                    <a:pt x="17" y="10"/>
                    <a:pt x="19" y="12"/>
                  </a:cubicBezTo>
                  <a:cubicBezTo>
                    <a:pt x="16" y="13"/>
                    <a:pt x="14" y="15"/>
                    <a:pt x="11" y="16"/>
                  </a:cubicBezTo>
                  <a:cubicBezTo>
                    <a:pt x="12" y="16"/>
                    <a:pt x="15" y="12"/>
                    <a:pt x="17" y="11"/>
                  </a:cubicBezTo>
                  <a:cubicBezTo>
                    <a:pt x="17" y="11"/>
                    <a:pt x="17" y="10"/>
                    <a:pt x="16" y="10"/>
                  </a:cubicBezTo>
                  <a:close/>
                  <a:moveTo>
                    <a:pt x="20" y="16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18" y="16"/>
                    <a:pt x="16" y="17"/>
                    <a:pt x="14" y="17"/>
                  </a:cubicBezTo>
                  <a:cubicBezTo>
                    <a:pt x="10" y="19"/>
                    <a:pt x="14" y="17"/>
                    <a:pt x="15" y="16"/>
                  </a:cubicBezTo>
                  <a:cubicBezTo>
                    <a:pt x="17" y="15"/>
                    <a:pt x="18" y="14"/>
                    <a:pt x="19" y="13"/>
                  </a:cubicBezTo>
                  <a:cubicBezTo>
                    <a:pt x="20" y="14"/>
                    <a:pt x="21" y="15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17"/>
                    <a:pt x="16" y="19"/>
                    <a:pt x="14" y="20"/>
                  </a:cubicBezTo>
                  <a:cubicBezTo>
                    <a:pt x="15" y="19"/>
                    <a:pt x="18" y="17"/>
                    <a:pt x="20" y="16"/>
                  </a:cubicBezTo>
                  <a:close/>
                  <a:moveTo>
                    <a:pt x="22" y="17"/>
                  </a:moveTo>
                  <a:cubicBezTo>
                    <a:pt x="22" y="17"/>
                    <a:pt x="22" y="16"/>
                    <a:pt x="23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2" y="19"/>
                    <a:pt x="19" y="21"/>
                    <a:pt x="17" y="22"/>
                  </a:cubicBezTo>
                  <a:cubicBezTo>
                    <a:pt x="19" y="20"/>
                    <a:pt x="21" y="19"/>
                    <a:pt x="22" y="17"/>
                  </a:cubicBezTo>
                  <a:close/>
                  <a:moveTo>
                    <a:pt x="27" y="19"/>
                  </a:moveTo>
                  <a:cubicBezTo>
                    <a:pt x="32" y="14"/>
                    <a:pt x="37" y="8"/>
                    <a:pt x="43" y="4"/>
                  </a:cubicBezTo>
                  <a:cubicBezTo>
                    <a:pt x="43" y="4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8" y="10"/>
                    <a:pt x="32" y="14"/>
                    <a:pt x="27" y="19"/>
                  </a:cubicBezTo>
                  <a:cubicBezTo>
                    <a:pt x="26" y="19"/>
                    <a:pt x="26" y="20"/>
                    <a:pt x="26" y="20"/>
                  </a:cubicBezTo>
                  <a:cubicBezTo>
                    <a:pt x="25" y="20"/>
                    <a:pt x="25" y="21"/>
                    <a:pt x="24" y="21"/>
                  </a:cubicBezTo>
                  <a:cubicBezTo>
                    <a:pt x="23" y="22"/>
                    <a:pt x="23" y="22"/>
                    <a:pt x="22" y="23"/>
                  </a:cubicBezTo>
                  <a:cubicBezTo>
                    <a:pt x="21" y="24"/>
                    <a:pt x="19" y="25"/>
                    <a:pt x="19" y="25"/>
                  </a:cubicBezTo>
                  <a:cubicBezTo>
                    <a:pt x="20" y="23"/>
                    <a:pt x="23" y="21"/>
                    <a:pt x="24" y="19"/>
                  </a:cubicBezTo>
                  <a:cubicBezTo>
                    <a:pt x="24" y="19"/>
                    <a:pt x="25" y="19"/>
                    <a:pt x="25" y="19"/>
                  </a:cubicBezTo>
                  <a:cubicBezTo>
                    <a:pt x="25" y="19"/>
                    <a:pt x="26" y="19"/>
                    <a:pt x="26" y="19"/>
                  </a:cubicBezTo>
                  <a:cubicBezTo>
                    <a:pt x="26" y="19"/>
                    <a:pt x="27" y="19"/>
                    <a:pt x="27" y="19"/>
                  </a:cubicBezTo>
                  <a:close/>
                  <a:moveTo>
                    <a:pt x="36" y="13"/>
                  </a:moveTo>
                  <a:cubicBezTo>
                    <a:pt x="34" y="16"/>
                    <a:pt x="30" y="18"/>
                    <a:pt x="27" y="20"/>
                  </a:cubicBezTo>
                  <a:cubicBezTo>
                    <a:pt x="24" y="23"/>
                    <a:pt x="22" y="25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6"/>
                    <a:pt x="21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4" y="22"/>
                    <a:pt x="26" y="21"/>
                    <a:pt x="28" y="19"/>
                  </a:cubicBezTo>
                  <a:cubicBezTo>
                    <a:pt x="30" y="18"/>
                    <a:pt x="31" y="17"/>
                    <a:pt x="33" y="16"/>
                  </a:cubicBezTo>
                  <a:cubicBezTo>
                    <a:pt x="37" y="13"/>
                    <a:pt x="40" y="9"/>
                    <a:pt x="44" y="6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6"/>
                    <a:pt x="45" y="6"/>
                  </a:cubicBezTo>
                  <a:cubicBezTo>
                    <a:pt x="41" y="8"/>
                    <a:pt x="39" y="11"/>
                    <a:pt x="36" y="13"/>
                  </a:cubicBezTo>
                  <a:close/>
                  <a:moveTo>
                    <a:pt x="42" y="8"/>
                  </a:moveTo>
                  <a:cubicBezTo>
                    <a:pt x="41" y="10"/>
                    <a:pt x="40" y="11"/>
                    <a:pt x="38" y="12"/>
                  </a:cubicBezTo>
                  <a:cubicBezTo>
                    <a:pt x="39" y="12"/>
                    <a:pt x="39" y="12"/>
                    <a:pt x="39" y="11"/>
                  </a:cubicBezTo>
                  <a:cubicBezTo>
                    <a:pt x="40" y="11"/>
                    <a:pt x="46" y="5"/>
                    <a:pt x="42" y="8"/>
                  </a:cubicBezTo>
                  <a:close/>
                  <a:moveTo>
                    <a:pt x="19" y="26"/>
                  </a:move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23" y="19"/>
                  </a:moveTo>
                  <a:cubicBezTo>
                    <a:pt x="21" y="21"/>
                    <a:pt x="19" y="23"/>
                    <a:pt x="18" y="25"/>
                  </a:cubicBezTo>
                  <a:cubicBezTo>
                    <a:pt x="17" y="24"/>
                    <a:pt x="17" y="24"/>
                    <a:pt x="16" y="23"/>
                  </a:cubicBezTo>
                  <a:cubicBezTo>
                    <a:pt x="19" y="22"/>
                    <a:pt x="21" y="21"/>
                    <a:pt x="23" y="19"/>
                  </a:cubicBezTo>
                  <a:close/>
                  <a:moveTo>
                    <a:pt x="14" y="41"/>
                  </a:moveTo>
                  <a:cubicBezTo>
                    <a:pt x="16" y="39"/>
                    <a:pt x="17" y="38"/>
                    <a:pt x="19" y="36"/>
                  </a:cubicBezTo>
                  <a:cubicBezTo>
                    <a:pt x="22" y="33"/>
                    <a:pt x="25" y="30"/>
                    <a:pt x="29" y="27"/>
                  </a:cubicBezTo>
                  <a:cubicBezTo>
                    <a:pt x="35" y="21"/>
                    <a:pt x="42" y="15"/>
                    <a:pt x="47" y="9"/>
                  </a:cubicBezTo>
                  <a:cubicBezTo>
                    <a:pt x="48" y="9"/>
                    <a:pt x="49" y="10"/>
                    <a:pt x="50" y="10"/>
                  </a:cubicBezTo>
                  <a:cubicBezTo>
                    <a:pt x="37" y="20"/>
                    <a:pt x="25" y="3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lose/>
                  <a:moveTo>
                    <a:pt x="47" y="8"/>
                  </a:moveTo>
                  <a:cubicBezTo>
                    <a:pt x="44" y="10"/>
                    <a:pt x="42" y="13"/>
                    <a:pt x="39" y="15"/>
                  </a:cubicBezTo>
                  <a:cubicBezTo>
                    <a:pt x="35" y="19"/>
                    <a:pt x="31" y="21"/>
                    <a:pt x="27" y="25"/>
                  </a:cubicBezTo>
                  <a:cubicBezTo>
                    <a:pt x="24" y="27"/>
                    <a:pt x="22" y="31"/>
                    <a:pt x="18" y="33"/>
                  </a:cubicBezTo>
                  <a:cubicBezTo>
                    <a:pt x="15" y="36"/>
                    <a:pt x="11" y="39"/>
                    <a:pt x="7" y="43"/>
                  </a:cubicBezTo>
                  <a:cubicBezTo>
                    <a:pt x="9" y="41"/>
                    <a:pt x="12" y="37"/>
                    <a:pt x="15" y="35"/>
                  </a:cubicBezTo>
                  <a:cubicBezTo>
                    <a:pt x="19" y="32"/>
                    <a:pt x="22" y="29"/>
                    <a:pt x="25" y="25"/>
                  </a:cubicBezTo>
                  <a:cubicBezTo>
                    <a:pt x="31" y="18"/>
                    <a:pt x="39" y="13"/>
                    <a:pt x="45" y="6"/>
                  </a:cubicBezTo>
                  <a:cubicBezTo>
                    <a:pt x="46" y="7"/>
                    <a:pt x="46" y="8"/>
                    <a:pt x="47" y="8"/>
                  </a:cubicBezTo>
                  <a:close/>
                  <a:moveTo>
                    <a:pt x="14" y="21"/>
                  </a:moveTo>
                  <a:cubicBezTo>
                    <a:pt x="16" y="20"/>
                    <a:pt x="18" y="19"/>
                    <a:pt x="20" y="18"/>
                  </a:cubicBezTo>
                  <a:cubicBezTo>
                    <a:pt x="23" y="16"/>
                    <a:pt x="19" y="19"/>
                    <a:pt x="19" y="20"/>
                  </a:cubicBezTo>
                  <a:cubicBezTo>
                    <a:pt x="18" y="21"/>
                    <a:pt x="17" y="21"/>
                    <a:pt x="16" y="23"/>
                  </a:cubicBezTo>
                  <a:cubicBezTo>
                    <a:pt x="15" y="22"/>
                    <a:pt x="15" y="21"/>
                    <a:pt x="14" y="21"/>
                  </a:cubicBezTo>
                  <a:close/>
                  <a:moveTo>
                    <a:pt x="12" y="47"/>
                  </a:moveTo>
                  <a:cubicBezTo>
                    <a:pt x="11" y="47"/>
                    <a:pt x="11" y="46"/>
                    <a:pt x="10" y="46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22" y="35"/>
                    <a:pt x="32" y="26"/>
                    <a:pt x="43" y="17"/>
                  </a:cubicBezTo>
                  <a:cubicBezTo>
                    <a:pt x="44" y="15"/>
                    <a:pt x="46" y="14"/>
                    <a:pt x="48" y="13"/>
                  </a:cubicBezTo>
                  <a:cubicBezTo>
                    <a:pt x="45" y="15"/>
                    <a:pt x="43" y="17"/>
                    <a:pt x="40" y="19"/>
                  </a:cubicBezTo>
                  <a:cubicBezTo>
                    <a:pt x="35" y="23"/>
                    <a:pt x="31" y="28"/>
                    <a:pt x="27" y="33"/>
                  </a:cubicBezTo>
                  <a:cubicBezTo>
                    <a:pt x="27" y="33"/>
                    <a:pt x="26" y="33"/>
                    <a:pt x="26" y="33"/>
                  </a:cubicBezTo>
                  <a:cubicBezTo>
                    <a:pt x="22" y="38"/>
                    <a:pt x="16" y="42"/>
                    <a:pt x="12" y="47"/>
                  </a:cubicBezTo>
                  <a:close/>
                  <a:moveTo>
                    <a:pt x="41" y="47"/>
                  </a:moveTo>
                  <a:cubicBezTo>
                    <a:pt x="41" y="47"/>
                    <a:pt x="41" y="46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3" y="44"/>
                    <a:pt x="46" y="42"/>
                    <a:pt x="48" y="41"/>
                  </a:cubicBezTo>
                  <a:cubicBezTo>
                    <a:pt x="46" y="43"/>
                    <a:pt x="44" y="45"/>
                    <a:pt x="41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73"/>
            <p:cNvSpPr>
              <a:spLocks noEditPoints="1"/>
            </p:cNvSpPr>
            <p:nvPr/>
          </p:nvSpPr>
          <p:spPr bwMode="auto">
            <a:xfrm>
              <a:off x="2166978" y="469042"/>
              <a:ext cx="130449" cy="141359"/>
            </a:xfrm>
            <a:custGeom>
              <a:avLst/>
              <a:gdLst>
                <a:gd name="T0" fmla="*/ 28 w 44"/>
                <a:gd name="T1" fmla="*/ 47 h 47"/>
                <a:gd name="T2" fmla="*/ 41 w 44"/>
                <a:gd name="T3" fmla="*/ 33 h 47"/>
                <a:gd name="T4" fmla="*/ 44 w 44"/>
                <a:gd name="T5" fmla="*/ 20 h 47"/>
                <a:gd name="T6" fmla="*/ 30 w 44"/>
                <a:gd name="T7" fmla="*/ 18 h 47"/>
                <a:gd name="T8" fmla="*/ 18 w 44"/>
                <a:gd name="T9" fmla="*/ 1 h 47"/>
                <a:gd name="T10" fmla="*/ 2 w 44"/>
                <a:gd name="T11" fmla="*/ 17 h 47"/>
                <a:gd name="T12" fmla="*/ 2 w 44"/>
                <a:gd name="T13" fmla="*/ 31 h 47"/>
                <a:gd name="T14" fmla="*/ 5 w 44"/>
                <a:gd name="T15" fmla="*/ 28 h 47"/>
                <a:gd name="T16" fmla="*/ 7 w 44"/>
                <a:gd name="T17" fmla="*/ 25 h 47"/>
                <a:gd name="T18" fmla="*/ 4 w 44"/>
                <a:gd name="T19" fmla="*/ 25 h 47"/>
                <a:gd name="T20" fmla="*/ 3 w 44"/>
                <a:gd name="T21" fmla="*/ 24 h 47"/>
                <a:gd name="T22" fmla="*/ 3 w 44"/>
                <a:gd name="T23" fmla="*/ 20 h 47"/>
                <a:gd name="T24" fmla="*/ 7 w 44"/>
                <a:gd name="T25" fmla="*/ 25 h 47"/>
                <a:gd name="T26" fmla="*/ 9 w 44"/>
                <a:gd name="T27" fmla="*/ 25 h 47"/>
                <a:gd name="T28" fmla="*/ 18 w 44"/>
                <a:gd name="T29" fmla="*/ 20 h 47"/>
                <a:gd name="T30" fmla="*/ 15 w 44"/>
                <a:gd name="T31" fmla="*/ 23 h 47"/>
                <a:gd name="T32" fmla="*/ 27 w 44"/>
                <a:gd name="T33" fmla="*/ 4 h 47"/>
                <a:gd name="T34" fmla="*/ 20 w 44"/>
                <a:gd name="T35" fmla="*/ 17 h 47"/>
                <a:gd name="T36" fmla="*/ 19 w 44"/>
                <a:gd name="T37" fmla="*/ 14 h 47"/>
                <a:gd name="T38" fmla="*/ 19 w 44"/>
                <a:gd name="T39" fmla="*/ 10 h 47"/>
                <a:gd name="T40" fmla="*/ 35 w 44"/>
                <a:gd name="T41" fmla="*/ 21 h 47"/>
                <a:gd name="T42" fmla="*/ 32 w 44"/>
                <a:gd name="T43" fmla="*/ 21 h 47"/>
                <a:gd name="T44" fmla="*/ 38 w 44"/>
                <a:gd name="T45" fmla="*/ 26 h 47"/>
                <a:gd name="T46" fmla="*/ 22 w 44"/>
                <a:gd name="T47" fmla="*/ 42 h 47"/>
                <a:gd name="T48" fmla="*/ 26 w 44"/>
                <a:gd name="T49" fmla="*/ 35 h 47"/>
                <a:gd name="T50" fmla="*/ 27 w 44"/>
                <a:gd name="T51" fmla="*/ 19 h 47"/>
                <a:gd name="T52" fmla="*/ 27 w 44"/>
                <a:gd name="T53" fmla="*/ 18 h 47"/>
                <a:gd name="T54" fmla="*/ 18 w 44"/>
                <a:gd name="T55" fmla="*/ 32 h 47"/>
                <a:gd name="T56" fmla="*/ 26 w 44"/>
                <a:gd name="T57" fmla="*/ 34 h 47"/>
                <a:gd name="T58" fmla="*/ 18 w 44"/>
                <a:gd name="T59" fmla="*/ 39 h 47"/>
                <a:gd name="T60" fmla="*/ 27 w 44"/>
                <a:gd name="T61" fmla="*/ 31 h 47"/>
                <a:gd name="T62" fmla="*/ 27 w 44"/>
                <a:gd name="T63" fmla="*/ 30 h 47"/>
                <a:gd name="T64" fmla="*/ 18 w 44"/>
                <a:gd name="T65" fmla="*/ 36 h 47"/>
                <a:gd name="T66" fmla="*/ 18 w 44"/>
                <a:gd name="T67" fmla="*/ 35 h 47"/>
                <a:gd name="T68" fmla="*/ 31 w 44"/>
                <a:gd name="T69" fmla="*/ 21 h 47"/>
                <a:gd name="T70" fmla="*/ 19 w 44"/>
                <a:gd name="T71" fmla="*/ 32 h 47"/>
                <a:gd name="T72" fmla="*/ 30 w 44"/>
                <a:gd name="T73" fmla="*/ 21 h 47"/>
                <a:gd name="T74" fmla="*/ 26 w 44"/>
                <a:gd name="T75" fmla="*/ 16 h 47"/>
                <a:gd name="T76" fmla="*/ 19 w 44"/>
                <a:gd name="T77" fmla="*/ 7 h 47"/>
                <a:gd name="T78" fmla="*/ 22 w 44"/>
                <a:gd name="T79" fmla="*/ 10 h 47"/>
                <a:gd name="T80" fmla="*/ 25 w 44"/>
                <a:gd name="T81" fmla="*/ 12 h 47"/>
                <a:gd name="T82" fmla="*/ 25 w 44"/>
                <a:gd name="T83" fmla="*/ 12 h 47"/>
                <a:gd name="T84" fmla="*/ 9 w 44"/>
                <a:gd name="T85" fmla="*/ 28 h 47"/>
                <a:gd name="T86" fmla="*/ 27 w 44"/>
                <a:gd name="T87" fmla="*/ 18 h 47"/>
                <a:gd name="T88" fmla="*/ 21 w 44"/>
                <a:gd name="T89" fmla="*/ 24 h 47"/>
                <a:gd name="T90" fmla="*/ 17 w 44"/>
                <a:gd name="T91" fmla="*/ 28 h 47"/>
                <a:gd name="T92" fmla="*/ 18 w 44"/>
                <a:gd name="T93" fmla="*/ 44 h 47"/>
                <a:gd name="T94" fmla="*/ 21 w 44"/>
                <a:gd name="T95" fmla="*/ 43 h 47"/>
                <a:gd name="T96" fmla="*/ 26 w 44"/>
                <a:gd name="T97" fmla="*/ 43 h 47"/>
                <a:gd name="T98" fmla="*/ 27 w 44"/>
                <a:gd name="T99" fmla="*/ 30 h 47"/>
                <a:gd name="T100" fmla="*/ 31 w 44"/>
                <a:gd name="T101" fmla="*/ 29 h 47"/>
                <a:gd name="T102" fmla="*/ 35 w 44"/>
                <a:gd name="T103" fmla="*/ 29 h 47"/>
                <a:gd name="T104" fmla="*/ 40 w 44"/>
                <a:gd name="T105" fmla="*/ 30 h 47"/>
                <a:gd name="T106" fmla="*/ 33 w 44"/>
                <a:gd name="T107" fmla="*/ 27 h 47"/>
                <a:gd name="T108" fmla="*/ 19 w 44"/>
                <a:gd name="T109" fmla="*/ 3 h 47"/>
                <a:gd name="T110" fmla="*/ 5 w 44"/>
                <a:gd name="T111" fmla="*/ 26 h 47"/>
                <a:gd name="T112" fmla="*/ 5 w 44"/>
                <a:gd name="T113" fmla="*/ 23 h 47"/>
                <a:gd name="T114" fmla="*/ 6 w 44"/>
                <a:gd name="T115" fmla="*/ 28 h 47"/>
                <a:gd name="T116" fmla="*/ 8 w 44"/>
                <a:gd name="T117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" h="47">
                  <a:moveTo>
                    <a:pt x="15" y="45"/>
                  </a:moveTo>
                  <a:cubicBezTo>
                    <a:pt x="15" y="46"/>
                    <a:pt x="15" y="46"/>
                    <a:pt x="16" y="47"/>
                  </a:cubicBezTo>
                  <a:cubicBezTo>
                    <a:pt x="16" y="47"/>
                    <a:pt x="16" y="47"/>
                    <a:pt x="17" y="47"/>
                  </a:cubicBezTo>
                  <a:cubicBezTo>
                    <a:pt x="21" y="47"/>
                    <a:pt x="24" y="47"/>
                    <a:pt x="28" y="47"/>
                  </a:cubicBezTo>
                  <a:cubicBezTo>
                    <a:pt x="29" y="47"/>
                    <a:pt x="29" y="47"/>
                    <a:pt x="29" y="46"/>
                  </a:cubicBezTo>
                  <a:cubicBezTo>
                    <a:pt x="29" y="46"/>
                    <a:pt x="29" y="46"/>
                    <a:pt x="29" y="45"/>
                  </a:cubicBezTo>
                  <a:cubicBezTo>
                    <a:pt x="29" y="41"/>
                    <a:pt x="29" y="37"/>
                    <a:pt x="29" y="33"/>
                  </a:cubicBezTo>
                  <a:cubicBezTo>
                    <a:pt x="33" y="33"/>
                    <a:pt x="37" y="33"/>
                    <a:pt x="41" y="33"/>
                  </a:cubicBezTo>
                  <a:cubicBezTo>
                    <a:pt x="42" y="33"/>
                    <a:pt x="42" y="33"/>
                    <a:pt x="42" y="32"/>
                  </a:cubicBezTo>
                  <a:cubicBezTo>
                    <a:pt x="43" y="32"/>
                    <a:pt x="43" y="32"/>
                    <a:pt x="43" y="31"/>
                  </a:cubicBezTo>
                  <a:cubicBezTo>
                    <a:pt x="43" y="28"/>
                    <a:pt x="44" y="24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3" y="19"/>
                    <a:pt x="43" y="19"/>
                  </a:cubicBezTo>
                  <a:cubicBezTo>
                    <a:pt x="38" y="18"/>
                    <a:pt x="34" y="19"/>
                    <a:pt x="30" y="18"/>
                  </a:cubicBezTo>
                  <a:cubicBezTo>
                    <a:pt x="30" y="13"/>
                    <a:pt x="31" y="7"/>
                    <a:pt x="30" y="2"/>
                  </a:cubicBezTo>
                  <a:cubicBezTo>
                    <a:pt x="30" y="2"/>
                    <a:pt x="30" y="2"/>
                    <a:pt x="30" y="1"/>
                  </a:cubicBezTo>
                  <a:cubicBezTo>
                    <a:pt x="30" y="1"/>
                    <a:pt x="29" y="1"/>
                    <a:pt x="29" y="1"/>
                  </a:cubicBezTo>
                  <a:cubicBezTo>
                    <a:pt x="25" y="1"/>
                    <a:pt x="21" y="0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7"/>
                    <a:pt x="16" y="12"/>
                    <a:pt x="16" y="17"/>
                  </a:cubicBezTo>
                  <a:cubicBezTo>
                    <a:pt x="11" y="17"/>
                    <a:pt x="7" y="17"/>
                    <a:pt x="2" y="17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1" y="22"/>
                    <a:pt x="0" y="26"/>
                    <a:pt x="1" y="30"/>
                  </a:cubicBezTo>
                  <a:cubicBezTo>
                    <a:pt x="1" y="31"/>
                    <a:pt x="1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6" y="31"/>
                    <a:pt x="11" y="31"/>
                    <a:pt x="15" y="31"/>
                  </a:cubicBezTo>
                  <a:cubicBezTo>
                    <a:pt x="15" y="36"/>
                    <a:pt x="15" y="41"/>
                    <a:pt x="15" y="45"/>
                  </a:cubicBezTo>
                  <a:close/>
                  <a:moveTo>
                    <a:pt x="5" y="28"/>
                  </a:moveTo>
                  <a:cubicBezTo>
                    <a:pt x="5" y="28"/>
                    <a:pt x="4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27"/>
                    <a:pt x="6" y="26"/>
                    <a:pt x="7" y="25"/>
                  </a:cubicBezTo>
                  <a:cubicBezTo>
                    <a:pt x="7" y="26"/>
                    <a:pt x="6" y="27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lose/>
                  <a:moveTo>
                    <a:pt x="3" y="25"/>
                  </a:moveTo>
                  <a:cubicBezTo>
                    <a:pt x="3" y="25"/>
                    <a:pt x="3" y="25"/>
                    <a:pt x="4" y="25"/>
                  </a:cubicBezTo>
                  <a:cubicBezTo>
                    <a:pt x="5" y="24"/>
                    <a:pt x="9" y="19"/>
                    <a:pt x="6" y="23"/>
                  </a:cubicBezTo>
                  <a:cubicBezTo>
                    <a:pt x="5" y="24"/>
                    <a:pt x="4" y="26"/>
                    <a:pt x="3" y="27"/>
                  </a:cubicBezTo>
                  <a:cubicBezTo>
                    <a:pt x="3" y="26"/>
                    <a:pt x="3" y="26"/>
                    <a:pt x="3" y="25"/>
                  </a:cubicBezTo>
                  <a:close/>
                  <a:moveTo>
                    <a:pt x="3" y="24"/>
                  </a:moveTo>
                  <a:cubicBezTo>
                    <a:pt x="3" y="23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20"/>
                    <a:pt x="4" y="22"/>
                    <a:pt x="3" y="24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3" y="20"/>
                  </a:cubicBezTo>
                  <a:close/>
                  <a:moveTo>
                    <a:pt x="7" y="25"/>
                  </a:moveTo>
                  <a:cubicBezTo>
                    <a:pt x="8" y="24"/>
                    <a:pt x="10" y="22"/>
                    <a:pt x="11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ubicBezTo>
                    <a:pt x="12" y="21"/>
                    <a:pt x="11" y="23"/>
                    <a:pt x="9" y="25"/>
                  </a:cubicBezTo>
                  <a:cubicBezTo>
                    <a:pt x="9" y="25"/>
                    <a:pt x="5" y="29"/>
                    <a:pt x="7" y="25"/>
                  </a:cubicBezTo>
                  <a:close/>
                  <a:moveTo>
                    <a:pt x="15" y="20"/>
                  </a:moveTo>
                  <a:cubicBezTo>
                    <a:pt x="16" y="20"/>
                    <a:pt x="17" y="20"/>
                    <a:pt x="17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0"/>
                    <a:pt x="19" y="19"/>
                    <a:pt x="19" y="19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20" y="18"/>
                    <a:pt x="21" y="18"/>
                    <a:pt x="23" y="17"/>
                  </a:cubicBezTo>
                  <a:cubicBezTo>
                    <a:pt x="20" y="19"/>
                    <a:pt x="17" y="21"/>
                    <a:pt x="15" y="23"/>
                  </a:cubicBezTo>
                  <a:cubicBezTo>
                    <a:pt x="13" y="24"/>
                    <a:pt x="11" y="25"/>
                    <a:pt x="10" y="27"/>
                  </a:cubicBezTo>
                  <a:cubicBezTo>
                    <a:pt x="11" y="25"/>
                    <a:pt x="13" y="23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lose/>
                  <a:moveTo>
                    <a:pt x="27" y="4"/>
                  </a:moveTo>
                  <a:cubicBezTo>
                    <a:pt x="28" y="7"/>
                    <a:pt x="27" y="11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5" y="15"/>
                    <a:pt x="23" y="16"/>
                    <a:pt x="22" y="17"/>
                  </a:cubicBezTo>
                  <a:cubicBezTo>
                    <a:pt x="21" y="17"/>
                    <a:pt x="17" y="19"/>
                    <a:pt x="20" y="17"/>
                  </a:cubicBezTo>
                  <a:cubicBezTo>
                    <a:pt x="23" y="15"/>
                    <a:pt x="26" y="13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0"/>
                    <a:pt x="24" y="11"/>
                    <a:pt x="23" y="12"/>
                  </a:cubicBezTo>
                  <a:cubicBezTo>
                    <a:pt x="22" y="12"/>
                    <a:pt x="17" y="16"/>
                    <a:pt x="19" y="14"/>
                  </a:cubicBezTo>
                  <a:cubicBezTo>
                    <a:pt x="22" y="11"/>
                    <a:pt x="25" y="9"/>
                    <a:pt x="27" y="5"/>
                  </a:cubicBezTo>
                  <a:cubicBezTo>
                    <a:pt x="27" y="5"/>
                    <a:pt x="27" y="5"/>
                    <a:pt x="26" y="5"/>
                  </a:cubicBezTo>
                  <a:cubicBezTo>
                    <a:pt x="24" y="6"/>
                    <a:pt x="21" y="9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9"/>
                    <a:pt x="21" y="7"/>
                    <a:pt x="22" y="7"/>
                  </a:cubicBezTo>
                  <a:cubicBezTo>
                    <a:pt x="23" y="6"/>
                    <a:pt x="23" y="5"/>
                    <a:pt x="24" y="3"/>
                  </a:cubicBezTo>
                  <a:cubicBezTo>
                    <a:pt x="25" y="3"/>
                    <a:pt x="26" y="3"/>
                    <a:pt x="27" y="4"/>
                  </a:cubicBezTo>
                  <a:close/>
                  <a:moveTo>
                    <a:pt x="35" y="21"/>
                  </a:moveTo>
                  <a:cubicBezTo>
                    <a:pt x="33" y="23"/>
                    <a:pt x="31" y="25"/>
                    <a:pt x="29" y="27"/>
                  </a:cubicBezTo>
                  <a:cubicBezTo>
                    <a:pt x="28" y="28"/>
                    <a:pt x="27" y="29"/>
                    <a:pt x="26" y="30"/>
                  </a:cubicBezTo>
                  <a:cubicBezTo>
                    <a:pt x="27" y="29"/>
                    <a:pt x="28" y="28"/>
                    <a:pt x="28" y="27"/>
                  </a:cubicBezTo>
                  <a:cubicBezTo>
                    <a:pt x="30" y="25"/>
                    <a:pt x="31" y="23"/>
                    <a:pt x="32" y="21"/>
                  </a:cubicBezTo>
                  <a:cubicBezTo>
                    <a:pt x="33" y="21"/>
                    <a:pt x="34" y="21"/>
                    <a:pt x="35" y="21"/>
                  </a:cubicBezTo>
                  <a:close/>
                  <a:moveTo>
                    <a:pt x="40" y="26"/>
                  </a:moveTo>
                  <a:cubicBezTo>
                    <a:pt x="40" y="26"/>
                    <a:pt x="40" y="26"/>
                    <a:pt x="40" y="26"/>
                  </a:cubicBezTo>
                  <a:cubicBezTo>
                    <a:pt x="39" y="27"/>
                    <a:pt x="36" y="29"/>
                    <a:pt x="38" y="26"/>
                  </a:cubicBezTo>
                  <a:cubicBezTo>
                    <a:pt x="39" y="25"/>
                    <a:pt x="40" y="23"/>
                    <a:pt x="40" y="21"/>
                  </a:cubicBezTo>
                  <a:cubicBezTo>
                    <a:pt x="40" y="21"/>
                    <a:pt x="41" y="21"/>
                    <a:pt x="41" y="21"/>
                  </a:cubicBezTo>
                  <a:cubicBezTo>
                    <a:pt x="41" y="23"/>
                    <a:pt x="40" y="25"/>
                    <a:pt x="40" y="26"/>
                  </a:cubicBezTo>
                  <a:close/>
                  <a:moveTo>
                    <a:pt x="22" y="42"/>
                  </a:moveTo>
                  <a:cubicBezTo>
                    <a:pt x="23" y="41"/>
                    <a:pt x="25" y="40"/>
                    <a:pt x="26" y="38"/>
                  </a:cubicBezTo>
                  <a:cubicBezTo>
                    <a:pt x="26" y="38"/>
                    <a:pt x="26" y="37"/>
                    <a:pt x="25" y="37"/>
                  </a:cubicBezTo>
                  <a:cubicBezTo>
                    <a:pt x="24" y="38"/>
                    <a:pt x="22" y="40"/>
                    <a:pt x="20" y="41"/>
                  </a:cubicBezTo>
                  <a:cubicBezTo>
                    <a:pt x="22" y="39"/>
                    <a:pt x="25" y="37"/>
                    <a:pt x="26" y="35"/>
                  </a:cubicBezTo>
                  <a:cubicBezTo>
                    <a:pt x="26" y="37"/>
                    <a:pt x="26" y="39"/>
                    <a:pt x="26" y="41"/>
                  </a:cubicBezTo>
                  <a:cubicBezTo>
                    <a:pt x="25" y="41"/>
                    <a:pt x="23" y="42"/>
                    <a:pt x="22" y="42"/>
                  </a:cubicBezTo>
                  <a:close/>
                  <a:moveTo>
                    <a:pt x="27" y="18"/>
                  </a:move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19"/>
                    <a:pt x="27" y="20"/>
                  </a:cubicBezTo>
                  <a:cubicBezTo>
                    <a:pt x="27" y="20"/>
                    <a:pt x="28" y="20"/>
                    <a:pt x="28" y="21"/>
                  </a:cubicBezTo>
                  <a:cubicBezTo>
                    <a:pt x="25" y="23"/>
                    <a:pt x="22" y="26"/>
                    <a:pt x="19" y="28"/>
                  </a:cubicBezTo>
                  <a:cubicBezTo>
                    <a:pt x="22" y="26"/>
                    <a:pt x="24" y="21"/>
                    <a:pt x="27" y="18"/>
                  </a:cubicBezTo>
                  <a:close/>
                  <a:moveTo>
                    <a:pt x="29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7" y="22"/>
                    <a:pt x="25" y="24"/>
                    <a:pt x="24" y="26"/>
                  </a:cubicBezTo>
                  <a:cubicBezTo>
                    <a:pt x="22" y="28"/>
                    <a:pt x="20" y="30"/>
                    <a:pt x="18" y="32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22" y="27"/>
                    <a:pt x="25" y="23"/>
                    <a:pt x="29" y="21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24" y="35"/>
                    <a:pt x="22" y="36"/>
                    <a:pt x="20" y="37"/>
                  </a:cubicBezTo>
                  <a:cubicBezTo>
                    <a:pt x="22" y="35"/>
                    <a:pt x="25" y="34"/>
                    <a:pt x="26" y="32"/>
                  </a:cubicBezTo>
                  <a:cubicBezTo>
                    <a:pt x="26" y="32"/>
                    <a:pt x="26" y="33"/>
                    <a:pt x="26" y="34"/>
                  </a:cubicBezTo>
                  <a:close/>
                  <a:moveTo>
                    <a:pt x="18" y="39"/>
                  </a:moveTo>
                  <a:cubicBezTo>
                    <a:pt x="21" y="38"/>
                    <a:pt x="23" y="36"/>
                    <a:pt x="25" y="35"/>
                  </a:cubicBezTo>
                  <a:cubicBezTo>
                    <a:pt x="23" y="38"/>
                    <a:pt x="21" y="40"/>
                    <a:pt x="18" y="42"/>
                  </a:cubicBezTo>
                  <a:cubicBezTo>
                    <a:pt x="18" y="41"/>
                    <a:pt x="18" y="40"/>
                    <a:pt x="18" y="39"/>
                  </a:cubicBezTo>
                  <a:close/>
                  <a:moveTo>
                    <a:pt x="27" y="31"/>
                  </a:moveTo>
                  <a:cubicBezTo>
                    <a:pt x="27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1"/>
                  </a:cubicBezTo>
                  <a:close/>
                  <a:moveTo>
                    <a:pt x="25" y="32"/>
                  </a:moveTo>
                  <a:cubicBezTo>
                    <a:pt x="23" y="34"/>
                    <a:pt x="20" y="36"/>
                    <a:pt x="18" y="38"/>
                  </a:cubicBezTo>
                  <a:cubicBezTo>
                    <a:pt x="18" y="37"/>
                    <a:pt x="18" y="37"/>
                    <a:pt x="18" y="36"/>
                  </a:cubicBezTo>
                  <a:cubicBezTo>
                    <a:pt x="20" y="35"/>
                    <a:pt x="23" y="33"/>
                    <a:pt x="25" y="32"/>
                  </a:cubicBezTo>
                  <a:close/>
                  <a:moveTo>
                    <a:pt x="25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2" y="32"/>
                    <a:pt x="20" y="34"/>
                    <a:pt x="18" y="35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22" y="31"/>
                    <a:pt x="24" y="28"/>
                    <a:pt x="27" y="25"/>
                  </a:cubicBezTo>
                  <a:cubicBezTo>
                    <a:pt x="28" y="24"/>
                    <a:pt x="28" y="23"/>
                    <a:pt x="29" y="23"/>
                  </a:cubicBezTo>
                  <a:cubicBezTo>
                    <a:pt x="29" y="22"/>
                    <a:pt x="30" y="22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9" y="24"/>
                    <a:pt x="27" y="27"/>
                    <a:pt x="25" y="31"/>
                  </a:cubicBezTo>
                  <a:close/>
                  <a:moveTo>
                    <a:pt x="22" y="29"/>
                  </a:moveTo>
                  <a:cubicBezTo>
                    <a:pt x="21" y="30"/>
                    <a:pt x="20" y="31"/>
                    <a:pt x="19" y="32"/>
                  </a:cubicBezTo>
                  <a:cubicBezTo>
                    <a:pt x="18" y="33"/>
                    <a:pt x="18" y="32"/>
                    <a:pt x="20" y="31"/>
                  </a:cubicBezTo>
                  <a:cubicBezTo>
                    <a:pt x="20" y="30"/>
                    <a:pt x="21" y="29"/>
                    <a:pt x="22" y="29"/>
                  </a:cubicBezTo>
                  <a:cubicBezTo>
                    <a:pt x="25" y="26"/>
                    <a:pt x="27" y="24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3"/>
                    <a:pt x="25" y="26"/>
                    <a:pt x="22" y="29"/>
                  </a:cubicBezTo>
                  <a:close/>
                  <a:moveTo>
                    <a:pt x="24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5" y="16"/>
                    <a:pt x="25" y="16"/>
                    <a:pt x="26" y="16"/>
                  </a:cubicBezTo>
                  <a:cubicBezTo>
                    <a:pt x="25" y="16"/>
                    <a:pt x="25" y="16"/>
                    <a:pt x="24" y="17"/>
                  </a:cubicBezTo>
                  <a:close/>
                  <a:moveTo>
                    <a:pt x="21" y="6"/>
                  </a:moveTo>
                  <a:cubicBezTo>
                    <a:pt x="20" y="7"/>
                    <a:pt x="19" y="8"/>
                    <a:pt x="19" y="8"/>
                  </a:cubicBezTo>
                  <a:cubicBezTo>
                    <a:pt x="19" y="8"/>
                    <a:pt x="19" y="7"/>
                    <a:pt x="19" y="7"/>
                  </a:cubicBezTo>
                  <a:cubicBezTo>
                    <a:pt x="20" y="6"/>
                    <a:pt x="21" y="6"/>
                    <a:pt x="22" y="5"/>
                  </a:cubicBezTo>
                  <a:cubicBezTo>
                    <a:pt x="25" y="3"/>
                    <a:pt x="22" y="6"/>
                    <a:pt x="21" y="6"/>
                  </a:cubicBezTo>
                  <a:close/>
                  <a:moveTo>
                    <a:pt x="25" y="7"/>
                  </a:moveTo>
                  <a:cubicBezTo>
                    <a:pt x="28" y="5"/>
                    <a:pt x="23" y="10"/>
                    <a:pt x="22" y="10"/>
                  </a:cubicBezTo>
                  <a:cubicBezTo>
                    <a:pt x="21" y="12"/>
                    <a:pt x="20" y="13"/>
                    <a:pt x="19" y="14"/>
                  </a:cubicBezTo>
                  <a:cubicBezTo>
                    <a:pt x="19" y="13"/>
                    <a:pt x="19" y="12"/>
                    <a:pt x="19" y="11"/>
                  </a:cubicBezTo>
                  <a:cubicBezTo>
                    <a:pt x="21" y="10"/>
                    <a:pt x="23" y="8"/>
                    <a:pt x="25" y="7"/>
                  </a:cubicBezTo>
                  <a:close/>
                  <a:moveTo>
                    <a:pt x="25" y="12"/>
                  </a:moveTo>
                  <a:cubicBezTo>
                    <a:pt x="28" y="9"/>
                    <a:pt x="24" y="13"/>
                    <a:pt x="23" y="14"/>
                  </a:cubicBezTo>
                  <a:cubicBezTo>
                    <a:pt x="22" y="15"/>
                    <a:pt x="20" y="16"/>
                    <a:pt x="19" y="17"/>
                  </a:cubicBezTo>
                  <a:cubicBezTo>
                    <a:pt x="19" y="17"/>
                    <a:pt x="19" y="16"/>
                    <a:pt x="19" y="15"/>
                  </a:cubicBezTo>
                  <a:cubicBezTo>
                    <a:pt x="21" y="14"/>
                    <a:pt x="23" y="13"/>
                    <a:pt x="25" y="12"/>
                  </a:cubicBezTo>
                  <a:close/>
                  <a:moveTo>
                    <a:pt x="22" y="18"/>
                  </a:moveTo>
                  <a:cubicBezTo>
                    <a:pt x="19" y="21"/>
                    <a:pt x="15" y="24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0" y="28"/>
                    <a:pt x="9" y="28"/>
                  </a:cubicBezTo>
                  <a:cubicBezTo>
                    <a:pt x="14" y="25"/>
                    <a:pt x="19" y="21"/>
                    <a:pt x="22" y="18"/>
                  </a:cubicBezTo>
                  <a:close/>
                  <a:moveTo>
                    <a:pt x="27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7" y="16"/>
                    <a:pt x="27" y="17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3" y="21"/>
                    <a:pt x="19" y="24"/>
                    <a:pt x="16" y="27"/>
                  </a:cubicBezTo>
                  <a:cubicBezTo>
                    <a:pt x="15" y="28"/>
                    <a:pt x="16" y="28"/>
                    <a:pt x="16" y="28"/>
                  </a:cubicBezTo>
                  <a:cubicBezTo>
                    <a:pt x="18" y="26"/>
                    <a:pt x="19" y="25"/>
                    <a:pt x="21" y="24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2" y="23"/>
                    <a:pt x="20" y="26"/>
                    <a:pt x="18" y="29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28"/>
                    <a:pt x="15" y="28"/>
                    <a:pt x="14" y="28"/>
                  </a:cubicBezTo>
                  <a:cubicBezTo>
                    <a:pt x="18" y="23"/>
                    <a:pt x="22" y="19"/>
                    <a:pt x="27" y="15"/>
                  </a:cubicBezTo>
                  <a:close/>
                  <a:moveTo>
                    <a:pt x="18" y="44"/>
                  </a:moveTo>
                  <a:cubicBezTo>
                    <a:pt x="18" y="44"/>
                    <a:pt x="18" y="43"/>
                    <a:pt x="18" y="43"/>
                  </a:cubicBezTo>
                  <a:cubicBezTo>
                    <a:pt x="20" y="42"/>
                    <a:pt x="22" y="40"/>
                    <a:pt x="24" y="39"/>
                  </a:cubicBezTo>
                  <a:cubicBezTo>
                    <a:pt x="23" y="40"/>
                    <a:pt x="22" y="41"/>
                    <a:pt x="21" y="43"/>
                  </a:cubicBezTo>
                  <a:cubicBezTo>
                    <a:pt x="21" y="43"/>
                    <a:pt x="21" y="44"/>
                    <a:pt x="21" y="43"/>
                  </a:cubicBezTo>
                  <a:cubicBezTo>
                    <a:pt x="22" y="43"/>
                    <a:pt x="23" y="43"/>
                    <a:pt x="23" y="43"/>
                  </a:cubicBezTo>
                  <a:cubicBezTo>
                    <a:pt x="24" y="42"/>
                    <a:pt x="24" y="42"/>
                    <a:pt x="25" y="42"/>
                  </a:cubicBezTo>
                  <a:cubicBezTo>
                    <a:pt x="26" y="41"/>
                    <a:pt x="26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6" y="44"/>
                    <a:pt x="26" y="45"/>
                  </a:cubicBezTo>
                  <a:cubicBezTo>
                    <a:pt x="23" y="44"/>
                    <a:pt x="21" y="44"/>
                    <a:pt x="18" y="44"/>
                  </a:cubicBezTo>
                  <a:close/>
                  <a:moveTo>
                    <a:pt x="28" y="30"/>
                  </a:moveTo>
                  <a:cubicBezTo>
                    <a:pt x="28" y="30"/>
                    <a:pt x="28" y="30"/>
                    <a:pt x="27" y="30"/>
                  </a:cubicBezTo>
                  <a:cubicBezTo>
                    <a:pt x="30" y="28"/>
                    <a:pt x="32" y="26"/>
                    <a:pt x="34" y="24"/>
                  </a:cubicBezTo>
                  <a:cubicBezTo>
                    <a:pt x="35" y="22"/>
                    <a:pt x="38" y="20"/>
                    <a:pt x="34" y="24"/>
                  </a:cubicBezTo>
                  <a:cubicBezTo>
                    <a:pt x="33" y="26"/>
                    <a:pt x="32" y="27"/>
                    <a:pt x="31" y="29"/>
                  </a:cubicBezTo>
                  <a:cubicBezTo>
                    <a:pt x="30" y="29"/>
                    <a:pt x="31" y="30"/>
                    <a:pt x="31" y="29"/>
                  </a:cubicBezTo>
                  <a:cubicBezTo>
                    <a:pt x="33" y="28"/>
                    <a:pt x="35" y="26"/>
                    <a:pt x="37" y="25"/>
                  </a:cubicBezTo>
                  <a:cubicBezTo>
                    <a:pt x="38" y="24"/>
                    <a:pt x="40" y="22"/>
                    <a:pt x="38" y="25"/>
                  </a:cubicBezTo>
                  <a:cubicBezTo>
                    <a:pt x="37" y="26"/>
                    <a:pt x="36" y="27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7" y="29"/>
                    <a:pt x="40" y="26"/>
                    <a:pt x="39" y="28"/>
                  </a:cubicBezTo>
                  <a:cubicBezTo>
                    <a:pt x="39" y="29"/>
                    <a:pt x="40" y="29"/>
                    <a:pt x="40" y="29"/>
                  </a:cubicBezTo>
                  <a:cubicBezTo>
                    <a:pt x="40" y="28"/>
                    <a:pt x="40" y="28"/>
                    <a:pt x="40" y="27"/>
                  </a:cubicBezTo>
                  <a:cubicBezTo>
                    <a:pt x="40" y="28"/>
                    <a:pt x="40" y="29"/>
                    <a:pt x="40" y="30"/>
                  </a:cubicBezTo>
                  <a:cubicBezTo>
                    <a:pt x="36" y="30"/>
                    <a:pt x="32" y="30"/>
                    <a:pt x="28" y="30"/>
                  </a:cubicBezTo>
                  <a:close/>
                  <a:moveTo>
                    <a:pt x="37" y="21"/>
                  </a:moveTo>
                  <a:cubicBezTo>
                    <a:pt x="38" y="21"/>
                    <a:pt x="39" y="21"/>
                    <a:pt x="39" y="21"/>
                  </a:cubicBezTo>
                  <a:cubicBezTo>
                    <a:pt x="37" y="23"/>
                    <a:pt x="35" y="25"/>
                    <a:pt x="33" y="27"/>
                  </a:cubicBezTo>
                  <a:cubicBezTo>
                    <a:pt x="35" y="25"/>
                    <a:pt x="36" y="23"/>
                    <a:pt x="37" y="21"/>
                  </a:cubicBezTo>
                  <a:close/>
                  <a:moveTo>
                    <a:pt x="23" y="3"/>
                  </a:moveTo>
                  <a:cubicBezTo>
                    <a:pt x="22" y="4"/>
                    <a:pt x="20" y="5"/>
                    <a:pt x="19" y="6"/>
                  </a:cubicBezTo>
                  <a:cubicBezTo>
                    <a:pt x="19" y="5"/>
                    <a:pt x="19" y="4"/>
                    <a:pt x="19" y="3"/>
                  </a:cubicBezTo>
                  <a:cubicBezTo>
                    <a:pt x="20" y="3"/>
                    <a:pt x="22" y="3"/>
                    <a:pt x="23" y="3"/>
                  </a:cubicBezTo>
                  <a:close/>
                  <a:moveTo>
                    <a:pt x="11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9" y="22"/>
                    <a:pt x="7" y="24"/>
                    <a:pt x="5" y="26"/>
                  </a:cubicBezTo>
                  <a:cubicBezTo>
                    <a:pt x="2" y="29"/>
                    <a:pt x="7" y="23"/>
                    <a:pt x="6" y="24"/>
                  </a:cubicBezTo>
                  <a:cubicBezTo>
                    <a:pt x="7" y="23"/>
                    <a:pt x="8" y="22"/>
                    <a:pt x="8" y="20"/>
                  </a:cubicBezTo>
                  <a:cubicBezTo>
                    <a:pt x="9" y="20"/>
                    <a:pt x="8" y="20"/>
                    <a:pt x="8" y="20"/>
                  </a:cubicBezTo>
                  <a:cubicBezTo>
                    <a:pt x="7" y="21"/>
                    <a:pt x="6" y="22"/>
                    <a:pt x="5" y="23"/>
                  </a:cubicBezTo>
                  <a:cubicBezTo>
                    <a:pt x="2" y="25"/>
                    <a:pt x="5" y="21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7" y="20"/>
                    <a:pt x="9" y="20"/>
                    <a:pt x="11" y="20"/>
                  </a:cubicBezTo>
                  <a:close/>
                  <a:moveTo>
                    <a:pt x="6" y="28"/>
                  </a:moveTo>
                  <a:cubicBezTo>
                    <a:pt x="8" y="27"/>
                    <a:pt x="10" y="25"/>
                    <a:pt x="12" y="23"/>
                  </a:cubicBezTo>
                  <a:cubicBezTo>
                    <a:pt x="14" y="20"/>
                    <a:pt x="12" y="22"/>
                    <a:pt x="11" y="24"/>
                  </a:cubicBezTo>
                  <a:cubicBezTo>
                    <a:pt x="10" y="25"/>
                    <a:pt x="9" y="27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7" y="28"/>
                    <a:pt x="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75"/>
            <p:cNvSpPr>
              <a:spLocks noEditPoints="1"/>
            </p:cNvSpPr>
            <p:nvPr/>
          </p:nvSpPr>
          <p:spPr bwMode="auto">
            <a:xfrm>
              <a:off x="8640503" y="178027"/>
              <a:ext cx="320171" cy="385331"/>
            </a:xfrm>
            <a:custGeom>
              <a:avLst/>
              <a:gdLst>
                <a:gd name="T0" fmla="*/ 80 w 234"/>
                <a:gd name="T1" fmla="*/ 20 h 279"/>
                <a:gd name="T2" fmla="*/ 57 w 234"/>
                <a:gd name="T3" fmla="*/ 89 h 279"/>
                <a:gd name="T4" fmla="*/ 53 w 234"/>
                <a:gd name="T5" fmla="*/ 106 h 279"/>
                <a:gd name="T6" fmla="*/ 48 w 234"/>
                <a:gd name="T7" fmla="*/ 89 h 279"/>
                <a:gd name="T8" fmla="*/ 95 w 234"/>
                <a:gd name="T9" fmla="*/ 97 h 279"/>
                <a:gd name="T10" fmla="*/ 63 w 234"/>
                <a:gd name="T11" fmla="*/ 99 h 279"/>
                <a:gd name="T12" fmla="*/ 93 w 234"/>
                <a:gd name="T13" fmla="*/ 112 h 279"/>
                <a:gd name="T14" fmla="*/ 92 w 234"/>
                <a:gd name="T15" fmla="*/ 133 h 279"/>
                <a:gd name="T16" fmla="*/ 131 w 234"/>
                <a:gd name="T17" fmla="*/ 154 h 279"/>
                <a:gd name="T18" fmla="*/ 109 w 234"/>
                <a:gd name="T19" fmla="*/ 161 h 279"/>
                <a:gd name="T20" fmla="*/ 99 w 234"/>
                <a:gd name="T21" fmla="*/ 163 h 279"/>
                <a:gd name="T22" fmla="*/ 77 w 234"/>
                <a:gd name="T23" fmla="*/ 141 h 279"/>
                <a:gd name="T24" fmla="*/ 57 w 234"/>
                <a:gd name="T25" fmla="*/ 123 h 279"/>
                <a:gd name="T26" fmla="*/ 60 w 234"/>
                <a:gd name="T27" fmla="*/ 118 h 279"/>
                <a:gd name="T28" fmla="*/ 86 w 234"/>
                <a:gd name="T29" fmla="*/ 120 h 279"/>
                <a:gd name="T30" fmla="*/ 65 w 234"/>
                <a:gd name="T31" fmla="*/ 100 h 279"/>
                <a:gd name="T32" fmla="*/ 116 w 234"/>
                <a:gd name="T33" fmla="*/ 108 h 279"/>
                <a:gd name="T34" fmla="*/ 45 w 234"/>
                <a:gd name="T35" fmla="*/ 78 h 279"/>
                <a:gd name="T36" fmla="*/ 27 w 234"/>
                <a:gd name="T37" fmla="*/ 95 h 279"/>
                <a:gd name="T38" fmla="*/ 20 w 234"/>
                <a:gd name="T39" fmla="*/ 111 h 279"/>
                <a:gd name="T40" fmla="*/ 30 w 234"/>
                <a:gd name="T41" fmla="*/ 88 h 279"/>
                <a:gd name="T42" fmla="*/ 50 w 234"/>
                <a:gd name="T43" fmla="*/ 75 h 279"/>
                <a:gd name="T44" fmla="*/ 148 w 234"/>
                <a:gd name="T45" fmla="*/ 65 h 279"/>
                <a:gd name="T46" fmla="*/ 101 w 234"/>
                <a:gd name="T47" fmla="*/ 51 h 279"/>
                <a:gd name="T48" fmla="*/ 71 w 234"/>
                <a:gd name="T49" fmla="*/ 40 h 279"/>
                <a:gd name="T50" fmla="*/ 64 w 234"/>
                <a:gd name="T51" fmla="*/ 46 h 279"/>
                <a:gd name="T52" fmla="*/ 67 w 234"/>
                <a:gd name="T53" fmla="*/ 57 h 279"/>
                <a:gd name="T54" fmla="*/ 68 w 234"/>
                <a:gd name="T55" fmla="*/ 72 h 279"/>
                <a:gd name="T56" fmla="*/ 133 w 234"/>
                <a:gd name="T57" fmla="*/ 89 h 279"/>
                <a:gd name="T58" fmla="*/ 144 w 234"/>
                <a:gd name="T59" fmla="*/ 80 h 279"/>
                <a:gd name="T60" fmla="*/ 129 w 234"/>
                <a:gd name="T61" fmla="*/ 66 h 279"/>
                <a:gd name="T62" fmla="*/ 132 w 234"/>
                <a:gd name="T63" fmla="*/ 85 h 279"/>
                <a:gd name="T64" fmla="*/ 61 w 234"/>
                <a:gd name="T65" fmla="*/ 72 h 279"/>
                <a:gd name="T66" fmla="*/ 52 w 234"/>
                <a:gd name="T67" fmla="*/ 60 h 279"/>
                <a:gd name="T68" fmla="*/ 57 w 234"/>
                <a:gd name="T69" fmla="*/ 36 h 279"/>
                <a:gd name="T70" fmla="*/ 73 w 234"/>
                <a:gd name="T71" fmla="*/ 27 h 279"/>
                <a:gd name="T72" fmla="*/ 97 w 234"/>
                <a:gd name="T73" fmla="*/ 38 h 279"/>
                <a:gd name="T74" fmla="*/ 97 w 234"/>
                <a:gd name="T75" fmla="*/ 29 h 279"/>
                <a:gd name="T76" fmla="*/ 109 w 234"/>
                <a:gd name="T77" fmla="*/ 38 h 279"/>
                <a:gd name="T78" fmla="*/ 83 w 234"/>
                <a:gd name="T79" fmla="*/ 34 h 279"/>
                <a:gd name="T80" fmla="*/ 222 w 234"/>
                <a:gd name="T81" fmla="*/ 127 h 279"/>
                <a:gd name="T82" fmla="*/ 217 w 234"/>
                <a:gd name="T83" fmla="*/ 128 h 279"/>
                <a:gd name="T84" fmla="*/ 209 w 234"/>
                <a:gd name="T85" fmla="*/ 62 h 279"/>
                <a:gd name="T86" fmla="*/ 221 w 234"/>
                <a:gd name="T87" fmla="*/ 92 h 279"/>
                <a:gd name="T88" fmla="*/ 224 w 234"/>
                <a:gd name="T89" fmla="*/ 115 h 279"/>
                <a:gd name="T90" fmla="*/ 205 w 234"/>
                <a:gd name="T91" fmla="*/ 114 h 279"/>
                <a:gd name="T92" fmla="*/ 201 w 234"/>
                <a:gd name="T93" fmla="*/ 90 h 279"/>
                <a:gd name="T94" fmla="*/ 208 w 234"/>
                <a:gd name="T95" fmla="*/ 73 h 279"/>
                <a:gd name="T96" fmla="*/ 36 w 234"/>
                <a:gd name="T97" fmla="*/ 96 h 279"/>
                <a:gd name="T98" fmla="*/ 119 w 234"/>
                <a:gd name="T99" fmla="*/ 42 h 279"/>
                <a:gd name="T100" fmla="*/ 183 w 234"/>
                <a:gd name="T101" fmla="*/ 34 h 279"/>
                <a:gd name="T102" fmla="*/ 115 w 234"/>
                <a:gd name="T103" fmla="*/ 227 h 279"/>
                <a:gd name="T104" fmla="*/ 168 w 234"/>
                <a:gd name="T105" fmla="*/ 273 h 279"/>
                <a:gd name="T106" fmla="*/ 58 w 234"/>
                <a:gd name="T107" fmla="*/ 262 h 279"/>
                <a:gd name="T108" fmla="*/ 100 w 234"/>
                <a:gd name="T109" fmla="*/ 272 h 279"/>
                <a:gd name="T110" fmla="*/ 145 w 234"/>
                <a:gd name="T111" fmla="*/ 275 h 279"/>
                <a:gd name="T112" fmla="*/ 124 w 234"/>
                <a:gd name="T113" fmla="*/ 233 h 279"/>
                <a:gd name="T114" fmla="*/ 132 w 234"/>
                <a:gd name="T115" fmla="*/ 238 h 279"/>
                <a:gd name="T116" fmla="*/ 178 w 234"/>
                <a:gd name="T117" fmla="*/ 260 h 279"/>
                <a:gd name="T118" fmla="*/ 102 w 234"/>
                <a:gd name="T119" fmla="*/ 254 h 279"/>
                <a:gd name="T120" fmla="*/ 70 w 234"/>
                <a:gd name="T121" fmla="*/ 270 h 279"/>
                <a:gd name="T122" fmla="*/ 117 w 234"/>
                <a:gd name="T123" fmla="*/ 22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4" h="279">
                  <a:moveTo>
                    <a:pt x="7" y="94"/>
                  </a:moveTo>
                  <a:cubicBezTo>
                    <a:pt x="0" y="132"/>
                    <a:pt x="15" y="175"/>
                    <a:pt x="47" y="199"/>
                  </a:cubicBezTo>
                  <a:cubicBezTo>
                    <a:pt x="61" y="208"/>
                    <a:pt x="77" y="215"/>
                    <a:pt x="93" y="218"/>
                  </a:cubicBezTo>
                  <a:cubicBezTo>
                    <a:pt x="100" y="220"/>
                    <a:pt x="107" y="221"/>
                    <a:pt x="114" y="221"/>
                  </a:cubicBezTo>
                  <a:cubicBezTo>
                    <a:pt x="111" y="228"/>
                    <a:pt x="109" y="235"/>
                    <a:pt x="110" y="243"/>
                  </a:cubicBezTo>
                  <a:cubicBezTo>
                    <a:pt x="92" y="246"/>
                    <a:pt x="71" y="249"/>
                    <a:pt x="55" y="261"/>
                  </a:cubicBezTo>
                  <a:cubicBezTo>
                    <a:pt x="52" y="263"/>
                    <a:pt x="49" y="268"/>
                    <a:pt x="52" y="271"/>
                  </a:cubicBezTo>
                  <a:cubicBezTo>
                    <a:pt x="56" y="274"/>
                    <a:pt x="62" y="275"/>
                    <a:pt x="66" y="276"/>
                  </a:cubicBezTo>
                  <a:cubicBezTo>
                    <a:pt x="84" y="279"/>
                    <a:pt x="102" y="279"/>
                    <a:pt x="120" y="279"/>
                  </a:cubicBezTo>
                  <a:cubicBezTo>
                    <a:pt x="138" y="279"/>
                    <a:pt x="156" y="278"/>
                    <a:pt x="173" y="275"/>
                  </a:cubicBezTo>
                  <a:cubicBezTo>
                    <a:pt x="178" y="275"/>
                    <a:pt x="186" y="274"/>
                    <a:pt x="189" y="270"/>
                  </a:cubicBezTo>
                  <a:cubicBezTo>
                    <a:pt x="192" y="266"/>
                    <a:pt x="183" y="260"/>
                    <a:pt x="180" y="258"/>
                  </a:cubicBezTo>
                  <a:cubicBezTo>
                    <a:pt x="172" y="252"/>
                    <a:pt x="163" y="249"/>
                    <a:pt x="153" y="247"/>
                  </a:cubicBezTo>
                  <a:cubicBezTo>
                    <a:pt x="147" y="245"/>
                    <a:pt x="140" y="245"/>
                    <a:pt x="134" y="243"/>
                  </a:cubicBezTo>
                  <a:cubicBezTo>
                    <a:pt x="134" y="243"/>
                    <a:pt x="134" y="243"/>
                    <a:pt x="134" y="243"/>
                  </a:cubicBezTo>
                  <a:cubicBezTo>
                    <a:pt x="137" y="235"/>
                    <a:pt x="132" y="228"/>
                    <a:pt x="130" y="221"/>
                  </a:cubicBezTo>
                  <a:cubicBezTo>
                    <a:pt x="141" y="220"/>
                    <a:pt x="152" y="219"/>
                    <a:pt x="162" y="215"/>
                  </a:cubicBezTo>
                  <a:cubicBezTo>
                    <a:pt x="164" y="220"/>
                    <a:pt x="168" y="224"/>
                    <a:pt x="173" y="221"/>
                  </a:cubicBezTo>
                  <a:cubicBezTo>
                    <a:pt x="179" y="216"/>
                    <a:pt x="168" y="206"/>
                    <a:pt x="166" y="201"/>
                  </a:cubicBezTo>
                  <a:cubicBezTo>
                    <a:pt x="185" y="193"/>
                    <a:pt x="200" y="180"/>
                    <a:pt x="211" y="163"/>
                  </a:cubicBezTo>
                  <a:cubicBezTo>
                    <a:pt x="234" y="127"/>
                    <a:pt x="231" y="80"/>
                    <a:pt x="203" y="48"/>
                  </a:cubicBezTo>
                  <a:cubicBezTo>
                    <a:pt x="175" y="15"/>
                    <a:pt x="128" y="3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4" y="12"/>
                    <a:pt x="83" y="0"/>
                    <a:pt x="74" y="4"/>
                  </a:cubicBezTo>
                  <a:cubicBezTo>
                    <a:pt x="72" y="6"/>
                    <a:pt x="71" y="8"/>
                    <a:pt x="71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55" y="18"/>
                    <a:pt x="40" y="28"/>
                    <a:pt x="29" y="43"/>
                  </a:cubicBezTo>
                  <a:cubicBezTo>
                    <a:pt x="18" y="58"/>
                    <a:pt x="10" y="76"/>
                    <a:pt x="7" y="94"/>
                  </a:cubicBezTo>
                  <a:close/>
                  <a:moveTo>
                    <a:pt x="84" y="18"/>
                  </a:moveTo>
                  <a:cubicBezTo>
                    <a:pt x="83" y="19"/>
                    <a:pt x="82" y="19"/>
                    <a:pt x="80" y="20"/>
                  </a:cubicBezTo>
                  <a:cubicBezTo>
                    <a:pt x="78" y="17"/>
                    <a:pt x="70" y="8"/>
                    <a:pt x="77" y="6"/>
                  </a:cubicBezTo>
                  <a:cubicBezTo>
                    <a:pt x="82" y="5"/>
                    <a:pt x="83" y="15"/>
                    <a:pt x="84" y="18"/>
                  </a:cubicBezTo>
                  <a:close/>
                  <a:moveTo>
                    <a:pt x="58" y="86"/>
                  </a:moveTo>
                  <a:cubicBezTo>
                    <a:pt x="56" y="85"/>
                    <a:pt x="54" y="84"/>
                    <a:pt x="52" y="84"/>
                  </a:cubicBezTo>
                  <a:cubicBezTo>
                    <a:pt x="49" y="82"/>
                    <a:pt x="57" y="84"/>
                    <a:pt x="58" y="84"/>
                  </a:cubicBezTo>
                  <a:cubicBezTo>
                    <a:pt x="58" y="85"/>
                    <a:pt x="58" y="85"/>
                    <a:pt x="58" y="86"/>
                  </a:cubicBezTo>
                  <a:close/>
                  <a:moveTo>
                    <a:pt x="56" y="101"/>
                  </a:moveTo>
                  <a:cubicBezTo>
                    <a:pt x="53" y="99"/>
                    <a:pt x="48" y="100"/>
                    <a:pt x="45" y="99"/>
                  </a:cubicBezTo>
                  <a:cubicBezTo>
                    <a:pt x="40" y="97"/>
                    <a:pt x="46" y="98"/>
                    <a:pt x="47" y="98"/>
                  </a:cubicBezTo>
                  <a:cubicBezTo>
                    <a:pt x="48" y="98"/>
                    <a:pt x="49" y="99"/>
                    <a:pt x="51" y="99"/>
                  </a:cubicBezTo>
                  <a:cubicBezTo>
                    <a:pt x="53" y="99"/>
                    <a:pt x="54" y="100"/>
                    <a:pt x="56" y="99"/>
                  </a:cubicBezTo>
                  <a:cubicBezTo>
                    <a:pt x="56" y="100"/>
                    <a:pt x="56" y="100"/>
                    <a:pt x="56" y="101"/>
                  </a:cubicBezTo>
                  <a:close/>
                  <a:moveTo>
                    <a:pt x="56" y="97"/>
                  </a:moveTo>
                  <a:cubicBezTo>
                    <a:pt x="56" y="98"/>
                    <a:pt x="56" y="98"/>
                    <a:pt x="56" y="98"/>
                  </a:cubicBezTo>
                  <a:cubicBezTo>
                    <a:pt x="53" y="97"/>
                    <a:pt x="49" y="96"/>
                    <a:pt x="46" y="95"/>
                  </a:cubicBezTo>
                  <a:cubicBezTo>
                    <a:pt x="47" y="95"/>
                    <a:pt x="51" y="95"/>
                    <a:pt x="52" y="96"/>
                  </a:cubicBezTo>
                  <a:cubicBezTo>
                    <a:pt x="54" y="96"/>
                    <a:pt x="55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close/>
                  <a:moveTo>
                    <a:pt x="56" y="96"/>
                  </a:moveTo>
                  <a:cubicBezTo>
                    <a:pt x="53" y="94"/>
                    <a:pt x="50" y="93"/>
                    <a:pt x="47" y="92"/>
                  </a:cubicBezTo>
                  <a:cubicBezTo>
                    <a:pt x="50" y="93"/>
                    <a:pt x="53" y="93"/>
                    <a:pt x="56" y="93"/>
                  </a:cubicBezTo>
                  <a:cubicBezTo>
                    <a:pt x="56" y="94"/>
                    <a:pt x="56" y="95"/>
                    <a:pt x="56" y="96"/>
                  </a:cubicBezTo>
                  <a:close/>
                  <a:moveTo>
                    <a:pt x="51" y="90"/>
                  </a:moveTo>
                  <a:cubicBezTo>
                    <a:pt x="49" y="89"/>
                    <a:pt x="54" y="90"/>
                    <a:pt x="54" y="90"/>
                  </a:cubicBezTo>
                  <a:cubicBezTo>
                    <a:pt x="55" y="90"/>
                    <a:pt x="56" y="90"/>
                    <a:pt x="57" y="90"/>
                  </a:cubicBezTo>
                  <a:cubicBezTo>
                    <a:pt x="57" y="90"/>
                    <a:pt x="56" y="91"/>
                    <a:pt x="56" y="92"/>
                  </a:cubicBezTo>
                  <a:cubicBezTo>
                    <a:pt x="55" y="91"/>
                    <a:pt x="53" y="90"/>
                    <a:pt x="51" y="90"/>
                  </a:cubicBezTo>
                  <a:close/>
                  <a:moveTo>
                    <a:pt x="49" y="88"/>
                  </a:moveTo>
                  <a:cubicBezTo>
                    <a:pt x="49" y="87"/>
                    <a:pt x="49" y="87"/>
                    <a:pt x="49" y="86"/>
                  </a:cubicBezTo>
                  <a:cubicBezTo>
                    <a:pt x="51" y="87"/>
                    <a:pt x="55" y="89"/>
                    <a:pt x="57" y="89"/>
                  </a:cubicBezTo>
                  <a:cubicBezTo>
                    <a:pt x="54" y="89"/>
                    <a:pt x="51" y="88"/>
                    <a:pt x="49" y="88"/>
                  </a:cubicBezTo>
                  <a:close/>
                  <a:moveTo>
                    <a:pt x="49" y="83"/>
                  </a:moveTo>
                  <a:cubicBezTo>
                    <a:pt x="49" y="83"/>
                    <a:pt x="49" y="83"/>
                    <a:pt x="49" y="83"/>
                  </a:cubicBezTo>
                  <a:cubicBezTo>
                    <a:pt x="51" y="84"/>
                    <a:pt x="52" y="84"/>
                    <a:pt x="53" y="85"/>
                  </a:cubicBezTo>
                  <a:cubicBezTo>
                    <a:pt x="55" y="85"/>
                    <a:pt x="60" y="87"/>
                    <a:pt x="55" y="86"/>
                  </a:cubicBezTo>
                  <a:cubicBezTo>
                    <a:pt x="53" y="86"/>
                    <a:pt x="51" y="85"/>
                    <a:pt x="49" y="86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4"/>
                    <a:pt x="49" y="84"/>
                    <a:pt x="49" y="83"/>
                  </a:cubicBezTo>
                  <a:close/>
                  <a:moveTo>
                    <a:pt x="57" y="87"/>
                  </a:moveTo>
                  <a:cubicBezTo>
                    <a:pt x="57" y="88"/>
                    <a:pt x="57" y="88"/>
                    <a:pt x="57" y="88"/>
                  </a:cubicBezTo>
                  <a:cubicBezTo>
                    <a:pt x="56" y="88"/>
                    <a:pt x="55" y="88"/>
                    <a:pt x="55" y="87"/>
                  </a:cubicBezTo>
                  <a:cubicBezTo>
                    <a:pt x="54" y="87"/>
                    <a:pt x="51" y="86"/>
                    <a:pt x="53" y="86"/>
                  </a:cubicBezTo>
                  <a:cubicBezTo>
                    <a:pt x="54" y="87"/>
                    <a:pt x="56" y="87"/>
                    <a:pt x="57" y="87"/>
                  </a:cubicBezTo>
                  <a:close/>
                  <a:moveTo>
                    <a:pt x="55" y="106"/>
                  </a:moveTo>
                  <a:cubicBezTo>
                    <a:pt x="53" y="106"/>
                    <a:pt x="51" y="105"/>
                    <a:pt x="49" y="105"/>
                  </a:cubicBezTo>
                  <a:cubicBezTo>
                    <a:pt x="47" y="104"/>
                    <a:pt x="46" y="104"/>
                    <a:pt x="44" y="103"/>
                  </a:cubicBezTo>
                  <a:cubicBezTo>
                    <a:pt x="43" y="102"/>
                    <a:pt x="40" y="101"/>
                    <a:pt x="44" y="102"/>
                  </a:cubicBezTo>
                  <a:cubicBezTo>
                    <a:pt x="48" y="102"/>
                    <a:pt x="52" y="104"/>
                    <a:pt x="56" y="103"/>
                  </a:cubicBezTo>
                  <a:cubicBezTo>
                    <a:pt x="56" y="104"/>
                    <a:pt x="56" y="105"/>
                    <a:pt x="55" y="106"/>
                  </a:cubicBezTo>
                  <a:close/>
                  <a:moveTo>
                    <a:pt x="45" y="106"/>
                  </a:moveTo>
                  <a:cubicBezTo>
                    <a:pt x="46" y="107"/>
                    <a:pt x="47" y="107"/>
                    <a:pt x="48" y="107"/>
                  </a:cubicBezTo>
                  <a:cubicBezTo>
                    <a:pt x="50" y="107"/>
                    <a:pt x="52" y="108"/>
                    <a:pt x="54" y="108"/>
                  </a:cubicBezTo>
                  <a:cubicBezTo>
                    <a:pt x="53" y="108"/>
                    <a:pt x="52" y="109"/>
                    <a:pt x="50" y="109"/>
                  </a:cubicBezTo>
                  <a:cubicBezTo>
                    <a:pt x="49" y="109"/>
                    <a:pt x="48" y="109"/>
                    <a:pt x="47" y="108"/>
                  </a:cubicBezTo>
                  <a:cubicBezTo>
                    <a:pt x="45" y="108"/>
                    <a:pt x="44" y="108"/>
                    <a:pt x="42" y="107"/>
                  </a:cubicBezTo>
                  <a:cubicBezTo>
                    <a:pt x="40" y="105"/>
                    <a:pt x="45" y="106"/>
                    <a:pt x="45" y="106"/>
                  </a:cubicBezTo>
                  <a:close/>
                  <a:moveTo>
                    <a:pt x="40" y="102"/>
                  </a:moveTo>
                  <a:cubicBezTo>
                    <a:pt x="40" y="102"/>
                    <a:pt x="40" y="102"/>
                    <a:pt x="40" y="101"/>
                  </a:cubicBezTo>
                  <a:cubicBezTo>
                    <a:pt x="40" y="101"/>
                    <a:pt x="40" y="101"/>
                    <a:pt x="40" y="101"/>
                  </a:cubicBezTo>
                  <a:cubicBezTo>
                    <a:pt x="44" y="104"/>
                    <a:pt x="49" y="105"/>
                    <a:pt x="53" y="106"/>
                  </a:cubicBezTo>
                  <a:cubicBezTo>
                    <a:pt x="53" y="106"/>
                    <a:pt x="54" y="107"/>
                    <a:pt x="55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3" y="107"/>
                    <a:pt x="51" y="107"/>
                    <a:pt x="50" y="106"/>
                  </a:cubicBezTo>
                  <a:cubicBezTo>
                    <a:pt x="47" y="106"/>
                    <a:pt x="44" y="105"/>
                    <a:pt x="40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4"/>
                    <a:pt x="40" y="103"/>
                    <a:pt x="40" y="102"/>
                  </a:cubicBezTo>
                  <a:close/>
                  <a:moveTo>
                    <a:pt x="41" y="101"/>
                  </a:moveTo>
                  <a:cubicBezTo>
                    <a:pt x="41" y="100"/>
                    <a:pt x="42" y="99"/>
                    <a:pt x="42" y="98"/>
                  </a:cubicBezTo>
                  <a:cubicBezTo>
                    <a:pt x="45" y="100"/>
                    <a:pt x="50" y="100"/>
                    <a:pt x="53" y="101"/>
                  </a:cubicBezTo>
                  <a:cubicBezTo>
                    <a:pt x="54" y="101"/>
                    <a:pt x="56" y="101"/>
                    <a:pt x="56" y="102"/>
                  </a:cubicBezTo>
                  <a:cubicBezTo>
                    <a:pt x="56" y="102"/>
                    <a:pt x="56" y="102"/>
                    <a:pt x="56" y="103"/>
                  </a:cubicBezTo>
                  <a:cubicBezTo>
                    <a:pt x="56" y="103"/>
                    <a:pt x="55" y="103"/>
                    <a:pt x="54" y="103"/>
                  </a:cubicBezTo>
                  <a:cubicBezTo>
                    <a:pt x="52" y="103"/>
                    <a:pt x="51" y="102"/>
                    <a:pt x="49" y="102"/>
                  </a:cubicBezTo>
                  <a:cubicBezTo>
                    <a:pt x="46" y="101"/>
                    <a:pt x="44" y="101"/>
                    <a:pt x="41" y="101"/>
                  </a:cubicBezTo>
                  <a:cubicBezTo>
                    <a:pt x="41" y="101"/>
                    <a:pt x="41" y="101"/>
                    <a:pt x="41" y="101"/>
                  </a:cubicBezTo>
                  <a:close/>
                  <a:moveTo>
                    <a:pt x="43" y="97"/>
                  </a:moveTo>
                  <a:cubicBezTo>
                    <a:pt x="43" y="96"/>
                    <a:pt x="44" y="96"/>
                    <a:pt x="44" y="95"/>
                  </a:cubicBezTo>
                  <a:cubicBezTo>
                    <a:pt x="44" y="95"/>
                    <a:pt x="44" y="95"/>
                    <a:pt x="45" y="95"/>
                  </a:cubicBezTo>
                  <a:cubicBezTo>
                    <a:pt x="46" y="96"/>
                    <a:pt x="48" y="96"/>
                    <a:pt x="50" y="97"/>
                  </a:cubicBezTo>
                  <a:cubicBezTo>
                    <a:pt x="51" y="98"/>
                    <a:pt x="53" y="98"/>
                    <a:pt x="54" y="98"/>
                  </a:cubicBezTo>
                  <a:cubicBezTo>
                    <a:pt x="56" y="99"/>
                    <a:pt x="56" y="99"/>
                    <a:pt x="55" y="99"/>
                  </a:cubicBezTo>
                  <a:cubicBezTo>
                    <a:pt x="51" y="99"/>
                    <a:pt x="47" y="97"/>
                    <a:pt x="43" y="97"/>
                  </a:cubicBezTo>
                  <a:close/>
                  <a:moveTo>
                    <a:pt x="45" y="94"/>
                  </a:moveTo>
                  <a:cubicBezTo>
                    <a:pt x="46" y="93"/>
                    <a:pt x="46" y="93"/>
                    <a:pt x="46" y="92"/>
                  </a:cubicBezTo>
                  <a:cubicBezTo>
                    <a:pt x="49" y="93"/>
                    <a:pt x="51" y="94"/>
                    <a:pt x="53" y="95"/>
                  </a:cubicBezTo>
                  <a:cubicBezTo>
                    <a:pt x="54" y="95"/>
                    <a:pt x="58" y="97"/>
                    <a:pt x="54" y="96"/>
                  </a:cubicBezTo>
                  <a:cubicBezTo>
                    <a:pt x="51" y="95"/>
                    <a:pt x="48" y="94"/>
                    <a:pt x="45" y="94"/>
                  </a:cubicBezTo>
                  <a:close/>
                  <a:moveTo>
                    <a:pt x="47" y="92"/>
                  </a:moveTo>
                  <a:cubicBezTo>
                    <a:pt x="47" y="91"/>
                    <a:pt x="48" y="90"/>
                    <a:pt x="48" y="89"/>
                  </a:cubicBezTo>
                  <a:cubicBezTo>
                    <a:pt x="50" y="90"/>
                    <a:pt x="52" y="91"/>
                    <a:pt x="54" y="91"/>
                  </a:cubicBezTo>
                  <a:cubicBezTo>
                    <a:pt x="58" y="93"/>
                    <a:pt x="54" y="92"/>
                    <a:pt x="53" y="92"/>
                  </a:cubicBezTo>
                  <a:cubicBezTo>
                    <a:pt x="51" y="92"/>
                    <a:pt x="49" y="92"/>
                    <a:pt x="47" y="92"/>
                  </a:cubicBezTo>
                  <a:close/>
                  <a:moveTo>
                    <a:pt x="45" y="80"/>
                  </a:moveTo>
                  <a:cubicBezTo>
                    <a:pt x="44" y="80"/>
                    <a:pt x="44" y="81"/>
                    <a:pt x="43" y="81"/>
                  </a:cubicBezTo>
                  <a:cubicBezTo>
                    <a:pt x="39" y="80"/>
                    <a:pt x="35" y="78"/>
                    <a:pt x="31" y="77"/>
                  </a:cubicBezTo>
                  <a:cubicBezTo>
                    <a:pt x="27" y="75"/>
                    <a:pt x="31" y="77"/>
                    <a:pt x="33" y="77"/>
                  </a:cubicBezTo>
                  <a:cubicBezTo>
                    <a:pt x="34" y="77"/>
                    <a:pt x="35" y="78"/>
                    <a:pt x="36" y="78"/>
                  </a:cubicBezTo>
                  <a:cubicBezTo>
                    <a:pt x="44" y="79"/>
                    <a:pt x="51" y="82"/>
                    <a:pt x="59" y="82"/>
                  </a:cubicBezTo>
                  <a:cubicBezTo>
                    <a:pt x="59" y="82"/>
                    <a:pt x="59" y="83"/>
                    <a:pt x="59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5" y="83"/>
                    <a:pt x="52" y="83"/>
                    <a:pt x="49" y="82"/>
                  </a:cubicBezTo>
                  <a:cubicBezTo>
                    <a:pt x="49" y="82"/>
                    <a:pt x="49" y="83"/>
                    <a:pt x="49" y="83"/>
                  </a:cubicBezTo>
                  <a:cubicBezTo>
                    <a:pt x="48" y="81"/>
                    <a:pt x="47" y="80"/>
                    <a:pt x="45" y="80"/>
                  </a:cubicBezTo>
                  <a:close/>
                  <a:moveTo>
                    <a:pt x="85" y="94"/>
                  </a:moveTo>
                  <a:cubicBezTo>
                    <a:pt x="94" y="98"/>
                    <a:pt x="103" y="101"/>
                    <a:pt x="113" y="104"/>
                  </a:cubicBezTo>
                  <a:cubicBezTo>
                    <a:pt x="115" y="104"/>
                    <a:pt x="117" y="105"/>
                    <a:pt x="119" y="106"/>
                  </a:cubicBezTo>
                  <a:cubicBezTo>
                    <a:pt x="119" y="106"/>
                    <a:pt x="119" y="106"/>
                    <a:pt x="119" y="106"/>
                  </a:cubicBezTo>
                  <a:cubicBezTo>
                    <a:pt x="118" y="106"/>
                    <a:pt x="116" y="106"/>
                    <a:pt x="116" y="106"/>
                  </a:cubicBezTo>
                  <a:cubicBezTo>
                    <a:pt x="113" y="105"/>
                    <a:pt x="111" y="104"/>
                    <a:pt x="108" y="103"/>
                  </a:cubicBezTo>
                  <a:cubicBezTo>
                    <a:pt x="102" y="101"/>
                    <a:pt x="95" y="100"/>
                    <a:pt x="89" y="98"/>
                  </a:cubicBezTo>
                  <a:cubicBezTo>
                    <a:pt x="83" y="97"/>
                    <a:pt x="78" y="95"/>
                    <a:pt x="72" y="93"/>
                  </a:cubicBezTo>
                  <a:cubicBezTo>
                    <a:pt x="70" y="92"/>
                    <a:pt x="68" y="91"/>
                    <a:pt x="66" y="91"/>
                  </a:cubicBezTo>
                  <a:cubicBezTo>
                    <a:pt x="66" y="91"/>
                    <a:pt x="66" y="90"/>
                    <a:pt x="67" y="90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73" y="91"/>
                    <a:pt x="79" y="93"/>
                    <a:pt x="85" y="94"/>
                  </a:cubicBezTo>
                  <a:close/>
                  <a:moveTo>
                    <a:pt x="90" y="96"/>
                  </a:moveTo>
                  <a:cubicBezTo>
                    <a:pt x="92" y="96"/>
                    <a:pt x="94" y="97"/>
                    <a:pt x="95" y="97"/>
                  </a:cubicBezTo>
                  <a:cubicBezTo>
                    <a:pt x="103" y="99"/>
                    <a:pt x="111" y="102"/>
                    <a:pt x="119" y="102"/>
                  </a:cubicBezTo>
                  <a:cubicBezTo>
                    <a:pt x="119" y="103"/>
                    <a:pt x="119" y="104"/>
                    <a:pt x="119" y="105"/>
                  </a:cubicBezTo>
                  <a:cubicBezTo>
                    <a:pt x="116" y="104"/>
                    <a:pt x="113" y="104"/>
                    <a:pt x="111" y="102"/>
                  </a:cubicBezTo>
                  <a:cubicBezTo>
                    <a:pt x="106" y="101"/>
                    <a:pt x="100" y="99"/>
                    <a:pt x="95" y="98"/>
                  </a:cubicBezTo>
                  <a:cubicBezTo>
                    <a:pt x="94" y="97"/>
                    <a:pt x="92" y="96"/>
                    <a:pt x="90" y="96"/>
                  </a:cubicBezTo>
                  <a:close/>
                  <a:moveTo>
                    <a:pt x="119" y="101"/>
                  </a:moveTo>
                  <a:cubicBezTo>
                    <a:pt x="116" y="100"/>
                    <a:pt x="114" y="100"/>
                    <a:pt x="111" y="99"/>
                  </a:cubicBezTo>
                  <a:cubicBezTo>
                    <a:pt x="107" y="98"/>
                    <a:pt x="102" y="96"/>
                    <a:pt x="97" y="95"/>
                  </a:cubicBezTo>
                  <a:cubicBezTo>
                    <a:pt x="88" y="91"/>
                    <a:pt x="78" y="89"/>
                    <a:pt x="70" y="84"/>
                  </a:cubicBezTo>
                  <a:cubicBezTo>
                    <a:pt x="76" y="88"/>
                    <a:pt x="87" y="90"/>
                    <a:pt x="95" y="92"/>
                  </a:cubicBezTo>
                  <a:cubicBezTo>
                    <a:pt x="103" y="94"/>
                    <a:pt x="112" y="95"/>
                    <a:pt x="120" y="99"/>
                  </a:cubicBezTo>
                  <a:cubicBezTo>
                    <a:pt x="119" y="99"/>
                    <a:pt x="119" y="100"/>
                    <a:pt x="119" y="101"/>
                  </a:cubicBezTo>
                  <a:close/>
                  <a:moveTo>
                    <a:pt x="120" y="109"/>
                  </a:moveTo>
                  <a:cubicBezTo>
                    <a:pt x="116" y="107"/>
                    <a:pt x="112" y="106"/>
                    <a:pt x="108" y="105"/>
                  </a:cubicBezTo>
                  <a:cubicBezTo>
                    <a:pt x="103" y="103"/>
                    <a:pt x="98" y="102"/>
                    <a:pt x="93" y="100"/>
                  </a:cubicBezTo>
                  <a:cubicBezTo>
                    <a:pt x="87" y="99"/>
                    <a:pt x="81" y="97"/>
                    <a:pt x="76" y="95"/>
                  </a:cubicBezTo>
                  <a:cubicBezTo>
                    <a:pt x="83" y="97"/>
                    <a:pt x="90" y="99"/>
                    <a:pt x="97" y="101"/>
                  </a:cubicBezTo>
                  <a:cubicBezTo>
                    <a:pt x="102" y="102"/>
                    <a:pt x="106" y="103"/>
                    <a:pt x="110" y="105"/>
                  </a:cubicBezTo>
                  <a:cubicBezTo>
                    <a:pt x="113" y="106"/>
                    <a:pt x="116" y="107"/>
                    <a:pt x="119" y="107"/>
                  </a:cubicBezTo>
                  <a:cubicBezTo>
                    <a:pt x="119" y="107"/>
                    <a:pt x="119" y="108"/>
                    <a:pt x="120" y="109"/>
                  </a:cubicBezTo>
                  <a:close/>
                  <a:moveTo>
                    <a:pt x="121" y="113"/>
                  </a:moveTo>
                  <a:cubicBezTo>
                    <a:pt x="117" y="111"/>
                    <a:pt x="113" y="110"/>
                    <a:pt x="109" y="109"/>
                  </a:cubicBezTo>
                  <a:cubicBezTo>
                    <a:pt x="105" y="108"/>
                    <a:pt x="102" y="106"/>
                    <a:pt x="98" y="104"/>
                  </a:cubicBezTo>
                  <a:cubicBezTo>
                    <a:pt x="102" y="105"/>
                    <a:pt x="106" y="107"/>
                    <a:pt x="109" y="108"/>
                  </a:cubicBezTo>
                  <a:cubicBezTo>
                    <a:pt x="113" y="109"/>
                    <a:pt x="116" y="110"/>
                    <a:pt x="120" y="110"/>
                  </a:cubicBezTo>
                  <a:cubicBezTo>
                    <a:pt x="120" y="111"/>
                    <a:pt x="121" y="112"/>
                    <a:pt x="121" y="113"/>
                  </a:cubicBezTo>
                  <a:close/>
                  <a:moveTo>
                    <a:pt x="122" y="116"/>
                  </a:moveTo>
                  <a:cubicBezTo>
                    <a:pt x="114" y="112"/>
                    <a:pt x="104" y="110"/>
                    <a:pt x="95" y="108"/>
                  </a:cubicBezTo>
                  <a:cubicBezTo>
                    <a:pt x="84" y="105"/>
                    <a:pt x="74" y="102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8"/>
                    <a:pt x="63" y="98"/>
                    <a:pt x="63" y="97"/>
                  </a:cubicBezTo>
                  <a:cubicBezTo>
                    <a:pt x="74" y="101"/>
                    <a:pt x="85" y="104"/>
                    <a:pt x="96" y="108"/>
                  </a:cubicBezTo>
                  <a:cubicBezTo>
                    <a:pt x="101" y="109"/>
                    <a:pt x="106" y="110"/>
                    <a:pt x="111" y="112"/>
                  </a:cubicBezTo>
                  <a:cubicBezTo>
                    <a:pt x="114" y="113"/>
                    <a:pt x="118" y="114"/>
                    <a:pt x="122" y="114"/>
                  </a:cubicBezTo>
                  <a:cubicBezTo>
                    <a:pt x="122" y="115"/>
                    <a:pt x="122" y="116"/>
                    <a:pt x="122" y="116"/>
                  </a:cubicBezTo>
                  <a:close/>
                  <a:moveTo>
                    <a:pt x="123" y="120"/>
                  </a:moveTo>
                  <a:cubicBezTo>
                    <a:pt x="115" y="116"/>
                    <a:pt x="106" y="113"/>
                    <a:pt x="97" y="110"/>
                  </a:cubicBezTo>
                  <a:cubicBezTo>
                    <a:pt x="90" y="108"/>
                    <a:pt x="83" y="105"/>
                    <a:pt x="76" y="103"/>
                  </a:cubicBezTo>
                  <a:cubicBezTo>
                    <a:pt x="77" y="103"/>
                    <a:pt x="77" y="103"/>
                    <a:pt x="78" y="104"/>
                  </a:cubicBezTo>
                  <a:cubicBezTo>
                    <a:pt x="83" y="105"/>
                    <a:pt x="88" y="107"/>
                    <a:pt x="93" y="108"/>
                  </a:cubicBezTo>
                  <a:cubicBezTo>
                    <a:pt x="103" y="111"/>
                    <a:pt x="113" y="113"/>
                    <a:pt x="123" y="117"/>
                  </a:cubicBezTo>
                  <a:cubicBezTo>
                    <a:pt x="123" y="118"/>
                    <a:pt x="123" y="119"/>
                    <a:pt x="123" y="120"/>
                  </a:cubicBezTo>
                  <a:close/>
                  <a:moveTo>
                    <a:pt x="71" y="110"/>
                  </a:moveTo>
                  <a:cubicBezTo>
                    <a:pt x="77" y="112"/>
                    <a:pt x="83" y="114"/>
                    <a:pt x="90" y="115"/>
                  </a:cubicBezTo>
                  <a:cubicBezTo>
                    <a:pt x="96" y="117"/>
                    <a:pt x="102" y="119"/>
                    <a:pt x="108" y="121"/>
                  </a:cubicBezTo>
                  <a:cubicBezTo>
                    <a:pt x="112" y="122"/>
                    <a:pt x="115" y="123"/>
                    <a:pt x="118" y="124"/>
                  </a:cubicBezTo>
                  <a:cubicBezTo>
                    <a:pt x="120" y="125"/>
                    <a:pt x="121" y="126"/>
                    <a:pt x="123" y="126"/>
                  </a:cubicBezTo>
                  <a:cubicBezTo>
                    <a:pt x="123" y="127"/>
                    <a:pt x="123" y="128"/>
                    <a:pt x="123" y="129"/>
                  </a:cubicBezTo>
                  <a:cubicBezTo>
                    <a:pt x="113" y="125"/>
                    <a:pt x="104" y="122"/>
                    <a:pt x="94" y="119"/>
                  </a:cubicBezTo>
                  <a:cubicBezTo>
                    <a:pt x="88" y="117"/>
                    <a:pt x="82" y="115"/>
                    <a:pt x="76" y="114"/>
                  </a:cubicBezTo>
                  <a:cubicBezTo>
                    <a:pt x="71" y="112"/>
                    <a:pt x="67" y="111"/>
                    <a:pt x="62" y="109"/>
                  </a:cubicBezTo>
                  <a:cubicBezTo>
                    <a:pt x="62" y="109"/>
                    <a:pt x="62" y="108"/>
                    <a:pt x="62" y="108"/>
                  </a:cubicBezTo>
                  <a:cubicBezTo>
                    <a:pt x="65" y="109"/>
                    <a:pt x="68" y="110"/>
                    <a:pt x="71" y="110"/>
                  </a:cubicBezTo>
                  <a:close/>
                  <a:moveTo>
                    <a:pt x="123" y="125"/>
                  </a:moveTo>
                  <a:cubicBezTo>
                    <a:pt x="119" y="123"/>
                    <a:pt x="115" y="121"/>
                    <a:pt x="111" y="120"/>
                  </a:cubicBezTo>
                  <a:cubicBezTo>
                    <a:pt x="106" y="118"/>
                    <a:pt x="101" y="116"/>
                    <a:pt x="96" y="114"/>
                  </a:cubicBezTo>
                  <a:cubicBezTo>
                    <a:pt x="90" y="112"/>
                    <a:pt x="85" y="111"/>
                    <a:pt x="79" y="109"/>
                  </a:cubicBezTo>
                  <a:cubicBezTo>
                    <a:pt x="79" y="109"/>
                    <a:pt x="78" y="108"/>
                    <a:pt x="77" y="108"/>
                  </a:cubicBezTo>
                  <a:cubicBezTo>
                    <a:pt x="77" y="108"/>
                    <a:pt x="77" y="108"/>
                    <a:pt x="78" y="108"/>
                  </a:cubicBezTo>
                  <a:cubicBezTo>
                    <a:pt x="83" y="110"/>
                    <a:pt x="88" y="111"/>
                    <a:pt x="93" y="112"/>
                  </a:cubicBezTo>
                  <a:cubicBezTo>
                    <a:pt x="103" y="115"/>
                    <a:pt x="113" y="120"/>
                    <a:pt x="123" y="122"/>
                  </a:cubicBezTo>
                  <a:cubicBezTo>
                    <a:pt x="123" y="123"/>
                    <a:pt x="123" y="124"/>
                    <a:pt x="123" y="125"/>
                  </a:cubicBezTo>
                  <a:close/>
                  <a:moveTo>
                    <a:pt x="123" y="133"/>
                  </a:moveTo>
                  <a:cubicBezTo>
                    <a:pt x="120" y="131"/>
                    <a:pt x="118" y="130"/>
                    <a:pt x="115" y="129"/>
                  </a:cubicBezTo>
                  <a:cubicBezTo>
                    <a:pt x="117" y="130"/>
                    <a:pt x="120" y="130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2"/>
                    <a:pt x="123" y="132"/>
                    <a:pt x="123" y="133"/>
                  </a:cubicBezTo>
                  <a:close/>
                  <a:moveTo>
                    <a:pt x="125" y="138"/>
                  </a:moveTo>
                  <a:cubicBezTo>
                    <a:pt x="117" y="134"/>
                    <a:pt x="109" y="130"/>
                    <a:pt x="100" y="127"/>
                  </a:cubicBezTo>
                  <a:cubicBezTo>
                    <a:pt x="104" y="128"/>
                    <a:pt x="108" y="130"/>
                    <a:pt x="112" y="131"/>
                  </a:cubicBezTo>
                  <a:cubicBezTo>
                    <a:pt x="116" y="132"/>
                    <a:pt x="120" y="135"/>
                    <a:pt x="124" y="136"/>
                  </a:cubicBezTo>
                  <a:cubicBezTo>
                    <a:pt x="124" y="136"/>
                    <a:pt x="125" y="137"/>
                    <a:pt x="125" y="138"/>
                  </a:cubicBezTo>
                  <a:cubicBezTo>
                    <a:pt x="125" y="138"/>
                    <a:pt x="125" y="138"/>
                    <a:pt x="125" y="138"/>
                  </a:cubicBezTo>
                  <a:close/>
                  <a:moveTo>
                    <a:pt x="127" y="141"/>
                  </a:moveTo>
                  <a:cubicBezTo>
                    <a:pt x="123" y="139"/>
                    <a:pt x="118" y="138"/>
                    <a:pt x="114" y="137"/>
                  </a:cubicBezTo>
                  <a:cubicBezTo>
                    <a:pt x="108" y="134"/>
                    <a:pt x="103" y="132"/>
                    <a:pt x="97" y="130"/>
                  </a:cubicBezTo>
                  <a:cubicBezTo>
                    <a:pt x="94" y="129"/>
                    <a:pt x="90" y="128"/>
                    <a:pt x="87" y="126"/>
                  </a:cubicBezTo>
                  <a:cubicBezTo>
                    <a:pt x="89" y="127"/>
                    <a:pt x="91" y="128"/>
                    <a:pt x="93" y="128"/>
                  </a:cubicBezTo>
                  <a:cubicBezTo>
                    <a:pt x="100" y="130"/>
                    <a:pt x="108" y="132"/>
                    <a:pt x="115" y="135"/>
                  </a:cubicBezTo>
                  <a:cubicBezTo>
                    <a:pt x="118" y="137"/>
                    <a:pt x="122" y="139"/>
                    <a:pt x="126" y="140"/>
                  </a:cubicBezTo>
                  <a:cubicBezTo>
                    <a:pt x="126" y="140"/>
                    <a:pt x="126" y="141"/>
                    <a:pt x="127" y="141"/>
                  </a:cubicBezTo>
                  <a:close/>
                  <a:moveTo>
                    <a:pt x="129" y="146"/>
                  </a:moveTo>
                  <a:cubicBezTo>
                    <a:pt x="125" y="144"/>
                    <a:pt x="120" y="143"/>
                    <a:pt x="116" y="141"/>
                  </a:cubicBezTo>
                  <a:cubicBezTo>
                    <a:pt x="109" y="139"/>
                    <a:pt x="103" y="136"/>
                    <a:pt x="96" y="133"/>
                  </a:cubicBezTo>
                  <a:cubicBezTo>
                    <a:pt x="95" y="133"/>
                    <a:pt x="95" y="133"/>
                    <a:pt x="94" y="133"/>
                  </a:cubicBezTo>
                  <a:cubicBezTo>
                    <a:pt x="101" y="135"/>
                    <a:pt x="107" y="137"/>
                    <a:pt x="113" y="139"/>
                  </a:cubicBezTo>
                  <a:cubicBezTo>
                    <a:pt x="118" y="140"/>
                    <a:pt x="122" y="142"/>
                    <a:pt x="127" y="143"/>
                  </a:cubicBezTo>
                  <a:cubicBezTo>
                    <a:pt x="128" y="144"/>
                    <a:pt x="128" y="145"/>
                    <a:pt x="129" y="146"/>
                  </a:cubicBezTo>
                  <a:close/>
                  <a:moveTo>
                    <a:pt x="80" y="129"/>
                  </a:moveTo>
                  <a:cubicBezTo>
                    <a:pt x="84" y="130"/>
                    <a:pt x="88" y="132"/>
                    <a:pt x="92" y="133"/>
                  </a:cubicBezTo>
                  <a:cubicBezTo>
                    <a:pt x="99" y="135"/>
                    <a:pt x="106" y="138"/>
                    <a:pt x="112" y="141"/>
                  </a:cubicBezTo>
                  <a:cubicBezTo>
                    <a:pt x="118" y="143"/>
                    <a:pt x="124" y="144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4" y="144"/>
                    <a:pt x="118" y="143"/>
                    <a:pt x="112" y="141"/>
                  </a:cubicBezTo>
                  <a:cubicBezTo>
                    <a:pt x="105" y="139"/>
                    <a:pt x="99" y="137"/>
                    <a:pt x="93" y="134"/>
                  </a:cubicBezTo>
                  <a:cubicBezTo>
                    <a:pt x="86" y="132"/>
                    <a:pt x="79" y="130"/>
                    <a:pt x="72" y="128"/>
                  </a:cubicBezTo>
                  <a:cubicBezTo>
                    <a:pt x="67" y="126"/>
                    <a:pt x="61" y="124"/>
                    <a:pt x="55" y="122"/>
                  </a:cubicBezTo>
                  <a:cubicBezTo>
                    <a:pt x="55" y="121"/>
                    <a:pt x="55" y="121"/>
                    <a:pt x="56" y="120"/>
                  </a:cubicBezTo>
                  <a:cubicBezTo>
                    <a:pt x="58" y="121"/>
                    <a:pt x="60" y="121"/>
                    <a:pt x="61" y="122"/>
                  </a:cubicBezTo>
                  <a:cubicBezTo>
                    <a:pt x="62" y="122"/>
                    <a:pt x="62" y="122"/>
                    <a:pt x="63" y="122"/>
                  </a:cubicBezTo>
                  <a:cubicBezTo>
                    <a:pt x="66" y="123"/>
                    <a:pt x="69" y="125"/>
                    <a:pt x="72" y="126"/>
                  </a:cubicBezTo>
                  <a:cubicBezTo>
                    <a:pt x="75" y="127"/>
                    <a:pt x="78" y="128"/>
                    <a:pt x="80" y="129"/>
                  </a:cubicBezTo>
                  <a:close/>
                  <a:moveTo>
                    <a:pt x="74" y="129"/>
                  </a:moveTo>
                  <a:cubicBezTo>
                    <a:pt x="74" y="129"/>
                    <a:pt x="75" y="129"/>
                    <a:pt x="76" y="130"/>
                  </a:cubicBezTo>
                  <a:cubicBezTo>
                    <a:pt x="75" y="130"/>
                    <a:pt x="75" y="129"/>
                    <a:pt x="75" y="129"/>
                  </a:cubicBezTo>
                  <a:cubicBezTo>
                    <a:pt x="71" y="128"/>
                    <a:pt x="68" y="127"/>
                    <a:pt x="65" y="126"/>
                  </a:cubicBezTo>
                  <a:cubicBezTo>
                    <a:pt x="68" y="127"/>
                    <a:pt x="71" y="128"/>
                    <a:pt x="74" y="129"/>
                  </a:cubicBezTo>
                  <a:close/>
                  <a:moveTo>
                    <a:pt x="130" y="152"/>
                  </a:moveTo>
                  <a:cubicBezTo>
                    <a:pt x="119" y="146"/>
                    <a:pt x="107" y="142"/>
                    <a:pt x="95" y="137"/>
                  </a:cubicBezTo>
                  <a:cubicBezTo>
                    <a:pt x="91" y="135"/>
                    <a:pt x="86" y="133"/>
                    <a:pt x="82" y="132"/>
                  </a:cubicBezTo>
                  <a:cubicBezTo>
                    <a:pt x="86" y="133"/>
                    <a:pt x="90" y="134"/>
                    <a:pt x="94" y="136"/>
                  </a:cubicBezTo>
                  <a:cubicBezTo>
                    <a:pt x="101" y="138"/>
                    <a:pt x="108" y="140"/>
                    <a:pt x="115" y="142"/>
                  </a:cubicBezTo>
                  <a:cubicBezTo>
                    <a:pt x="118" y="144"/>
                    <a:pt x="122" y="145"/>
                    <a:pt x="125" y="146"/>
                  </a:cubicBezTo>
                  <a:cubicBezTo>
                    <a:pt x="127" y="147"/>
                    <a:pt x="128" y="148"/>
                    <a:pt x="129" y="148"/>
                  </a:cubicBezTo>
                  <a:cubicBezTo>
                    <a:pt x="130" y="149"/>
                    <a:pt x="130" y="151"/>
                    <a:pt x="130" y="152"/>
                  </a:cubicBezTo>
                  <a:close/>
                  <a:moveTo>
                    <a:pt x="63" y="129"/>
                  </a:moveTo>
                  <a:cubicBezTo>
                    <a:pt x="66" y="130"/>
                    <a:pt x="69" y="131"/>
                    <a:pt x="73" y="132"/>
                  </a:cubicBezTo>
                  <a:cubicBezTo>
                    <a:pt x="80" y="134"/>
                    <a:pt x="86" y="137"/>
                    <a:pt x="93" y="140"/>
                  </a:cubicBezTo>
                  <a:cubicBezTo>
                    <a:pt x="100" y="142"/>
                    <a:pt x="106" y="145"/>
                    <a:pt x="113" y="148"/>
                  </a:cubicBezTo>
                  <a:cubicBezTo>
                    <a:pt x="119" y="150"/>
                    <a:pt x="125" y="152"/>
                    <a:pt x="131" y="154"/>
                  </a:cubicBezTo>
                  <a:cubicBezTo>
                    <a:pt x="131" y="156"/>
                    <a:pt x="131" y="157"/>
                    <a:pt x="132" y="158"/>
                  </a:cubicBezTo>
                  <a:cubicBezTo>
                    <a:pt x="120" y="151"/>
                    <a:pt x="108" y="147"/>
                    <a:pt x="96" y="142"/>
                  </a:cubicBezTo>
                  <a:cubicBezTo>
                    <a:pt x="90" y="139"/>
                    <a:pt x="83" y="137"/>
                    <a:pt x="77" y="134"/>
                  </a:cubicBezTo>
                  <a:cubicBezTo>
                    <a:pt x="70" y="132"/>
                    <a:pt x="63" y="130"/>
                    <a:pt x="58" y="127"/>
                  </a:cubicBezTo>
                  <a:cubicBezTo>
                    <a:pt x="54" y="124"/>
                    <a:pt x="61" y="128"/>
                    <a:pt x="63" y="129"/>
                  </a:cubicBezTo>
                  <a:close/>
                  <a:moveTo>
                    <a:pt x="132" y="163"/>
                  </a:moveTo>
                  <a:cubicBezTo>
                    <a:pt x="127" y="160"/>
                    <a:pt x="121" y="159"/>
                    <a:pt x="116" y="157"/>
                  </a:cubicBezTo>
                  <a:cubicBezTo>
                    <a:pt x="109" y="154"/>
                    <a:pt x="103" y="151"/>
                    <a:pt x="96" y="148"/>
                  </a:cubicBezTo>
                  <a:cubicBezTo>
                    <a:pt x="94" y="147"/>
                    <a:pt x="92" y="146"/>
                    <a:pt x="90" y="144"/>
                  </a:cubicBezTo>
                  <a:cubicBezTo>
                    <a:pt x="92" y="145"/>
                    <a:pt x="93" y="146"/>
                    <a:pt x="95" y="146"/>
                  </a:cubicBezTo>
                  <a:cubicBezTo>
                    <a:pt x="102" y="149"/>
                    <a:pt x="109" y="151"/>
                    <a:pt x="116" y="153"/>
                  </a:cubicBezTo>
                  <a:cubicBezTo>
                    <a:pt x="121" y="155"/>
                    <a:pt x="126" y="158"/>
                    <a:pt x="132" y="159"/>
                  </a:cubicBezTo>
                  <a:cubicBezTo>
                    <a:pt x="132" y="160"/>
                    <a:pt x="132" y="162"/>
                    <a:pt x="132" y="163"/>
                  </a:cubicBezTo>
                  <a:close/>
                  <a:moveTo>
                    <a:pt x="129" y="162"/>
                  </a:moveTo>
                  <a:cubicBezTo>
                    <a:pt x="129" y="162"/>
                    <a:pt x="128" y="162"/>
                    <a:pt x="128" y="162"/>
                  </a:cubicBezTo>
                  <a:cubicBezTo>
                    <a:pt x="128" y="162"/>
                    <a:pt x="129" y="162"/>
                    <a:pt x="129" y="162"/>
                  </a:cubicBezTo>
                  <a:close/>
                  <a:moveTo>
                    <a:pt x="130" y="163"/>
                  </a:moveTo>
                  <a:cubicBezTo>
                    <a:pt x="130" y="163"/>
                    <a:pt x="130" y="163"/>
                    <a:pt x="130" y="163"/>
                  </a:cubicBezTo>
                  <a:cubicBezTo>
                    <a:pt x="130" y="163"/>
                    <a:pt x="130" y="163"/>
                    <a:pt x="130" y="163"/>
                  </a:cubicBezTo>
                  <a:close/>
                  <a:moveTo>
                    <a:pt x="132" y="164"/>
                  </a:moveTo>
                  <a:cubicBezTo>
                    <a:pt x="132" y="165"/>
                    <a:pt x="132" y="166"/>
                    <a:pt x="132" y="167"/>
                  </a:cubicBezTo>
                  <a:cubicBezTo>
                    <a:pt x="130" y="165"/>
                    <a:pt x="128" y="164"/>
                    <a:pt x="126" y="163"/>
                  </a:cubicBezTo>
                  <a:cubicBezTo>
                    <a:pt x="120" y="161"/>
                    <a:pt x="114" y="159"/>
                    <a:pt x="109" y="156"/>
                  </a:cubicBezTo>
                  <a:cubicBezTo>
                    <a:pt x="105" y="155"/>
                    <a:pt x="101" y="153"/>
                    <a:pt x="97" y="151"/>
                  </a:cubicBezTo>
                  <a:cubicBezTo>
                    <a:pt x="99" y="152"/>
                    <a:pt x="102" y="153"/>
                    <a:pt x="104" y="154"/>
                  </a:cubicBezTo>
                  <a:cubicBezTo>
                    <a:pt x="113" y="157"/>
                    <a:pt x="123" y="161"/>
                    <a:pt x="132" y="164"/>
                  </a:cubicBezTo>
                  <a:close/>
                  <a:moveTo>
                    <a:pt x="132" y="169"/>
                  </a:moveTo>
                  <a:cubicBezTo>
                    <a:pt x="131" y="170"/>
                    <a:pt x="131" y="171"/>
                    <a:pt x="131" y="171"/>
                  </a:cubicBezTo>
                  <a:cubicBezTo>
                    <a:pt x="129" y="170"/>
                    <a:pt x="126" y="169"/>
                    <a:pt x="124" y="168"/>
                  </a:cubicBezTo>
                  <a:cubicBezTo>
                    <a:pt x="119" y="166"/>
                    <a:pt x="114" y="163"/>
                    <a:pt x="109" y="161"/>
                  </a:cubicBezTo>
                  <a:cubicBezTo>
                    <a:pt x="104" y="159"/>
                    <a:pt x="100" y="158"/>
                    <a:pt x="95" y="156"/>
                  </a:cubicBezTo>
                  <a:cubicBezTo>
                    <a:pt x="94" y="155"/>
                    <a:pt x="93" y="155"/>
                    <a:pt x="92" y="155"/>
                  </a:cubicBezTo>
                  <a:cubicBezTo>
                    <a:pt x="97" y="156"/>
                    <a:pt x="101" y="158"/>
                    <a:pt x="105" y="159"/>
                  </a:cubicBezTo>
                  <a:cubicBezTo>
                    <a:pt x="110" y="161"/>
                    <a:pt x="116" y="162"/>
                    <a:pt x="121" y="164"/>
                  </a:cubicBezTo>
                  <a:cubicBezTo>
                    <a:pt x="124" y="165"/>
                    <a:pt x="128" y="167"/>
                    <a:pt x="132" y="169"/>
                  </a:cubicBezTo>
                  <a:close/>
                  <a:moveTo>
                    <a:pt x="90" y="159"/>
                  </a:moveTo>
                  <a:cubicBezTo>
                    <a:pt x="92" y="160"/>
                    <a:pt x="95" y="160"/>
                    <a:pt x="98" y="161"/>
                  </a:cubicBezTo>
                  <a:cubicBezTo>
                    <a:pt x="102" y="162"/>
                    <a:pt x="106" y="164"/>
                    <a:pt x="110" y="166"/>
                  </a:cubicBezTo>
                  <a:cubicBezTo>
                    <a:pt x="117" y="169"/>
                    <a:pt x="123" y="172"/>
                    <a:pt x="130" y="172"/>
                  </a:cubicBezTo>
                  <a:cubicBezTo>
                    <a:pt x="129" y="174"/>
                    <a:pt x="128" y="175"/>
                    <a:pt x="125" y="176"/>
                  </a:cubicBezTo>
                  <a:cubicBezTo>
                    <a:pt x="120" y="177"/>
                    <a:pt x="114" y="174"/>
                    <a:pt x="109" y="170"/>
                  </a:cubicBezTo>
                  <a:cubicBezTo>
                    <a:pt x="110" y="171"/>
                    <a:pt x="111" y="171"/>
                    <a:pt x="112" y="171"/>
                  </a:cubicBezTo>
                  <a:cubicBezTo>
                    <a:pt x="113" y="172"/>
                    <a:pt x="114" y="172"/>
                    <a:pt x="115" y="172"/>
                  </a:cubicBezTo>
                  <a:cubicBezTo>
                    <a:pt x="115" y="172"/>
                    <a:pt x="119" y="174"/>
                    <a:pt x="119" y="174"/>
                  </a:cubicBezTo>
                  <a:cubicBezTo>
                    <a:pt x="118" y="174"/>
                    <a:pt x="118" y="175"/>
                    <a:pt x="119" y="175"/>
                  </a:cubicBezTo>
                  <a:cubicBezTo>
                    <a:pt x="119" y="175"/>
                    <a:pt x="119" y="175"/>
                    <a:pt x="119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18" y="173"/>
                    <a:pt x="116" y="172"/>
                    <a:pt x="114" y="171"/>
                  </a:cubicBezTo>
                  <a:cubicBezTo>
                    <a:pt x="112" y="171"/>
                    <a:pt x="110" y="170"/>
                    <a:pt x="109" y="169"/>
                  </a:cubicBezTo>
                  <a:cubicBezTo>
                    <a:pt x="107" y="168"/>
                    <a:pt x="111" y="170"/>
                    <a:pt x="111" y="170"/>
                  </a:cubicBezTo>
                  <a:cubicBezTo>
                    <a:pt x="115" y="171"/>
                    <a:pt x="118" y="173"/>
                    <a:pt x="122" y="174"/>
                  </a:cubicBezTo>
                  <a:cubicBezTo>
                    <a:pt x="123" y="175"/>
                    <a:pt x="125" y="175"/>
                    <a:pt x="127" y="175"/>
                  </a:cubicBezTo>
                  <a:cubicBezTo>
                    <a:pt x="127" y="175"/>
                    <a:pt x="127" y="174"/>
                    <a:pt x="127" y="174"/>
                  </a:cubicBezTo>
                  <a:cubicBezTo>
                    <a:pt x="125" y="172"/>
                    <a:pt x="122" y="172"/>
                    <a:pt x="120" y="171"/>
                  </a:cubicBezTo>
                  <a:cubicBezTo>
                    <a:pt x="117" y="169"/>
                    <a:pt x="114" y="168"/>
                    <a:pt x="111" y="166"/>
                  </a:cubicBezTo>
                  <a:cubicBezTo>
                    <a:pt x="106" y="165"/>
                    <a:pt x="102" y="163"/>
                    <a:pt x="98" y="162"/>
                  </a:cubicBezTo>
                  <a:cubicBezTo>
                    <a:pt x="96" y="161"/>
                    <a:pt x="94" y="160"/>
                    <a:pt x="91" y="160"/>
                  </a:cubicBezTo>
                  <a:cubicBezTo>
                    <a:pt x="91" y="159"/>
                    <a:pt x="90" y="159"/>
                    <a:pt x="90" y="159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9" y="163"/>
                  </a:cubicBezTo>
                  <a:cubicBezTo>
                    <a:pt x="105" y="165"/>
                    <a:pt x="111" y="167"/>
                    <a:pt x="116" y="170"/>
                  </a:cubicBezTo>
                  <a:cubicBezTo>
                    <a:pt x="119" y="171"/>
                    <a:pt x="121" y="172"/>
                    <a:pt x="123" y="173"/>
                  </a:cubicBezTo>
                  <a:cubicBezTo>
                    <a:pt x="127" y="174"/>
                    <a:pt x="124" y="174"/>
                    <a:pt x="123" y="174"/>
                  </a:cubicBezTo>
                  <a:cubicBezTo>
                    <a:pt x="122" y="173"/>
                    <a:pt x="121" y="173"/>
                    <a:pt x="120" y="172"/>
                  </a:cubicBezTo>
                  <a:cubicBezTo>
                    <a:pt x="115" y="170"/>
                    <a:pt x="111" y="169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3" y="166"/>
                    <a:pt x="99" y="164"/>
                    <a:pt x="96" y="162"/>
                  </a:cubicBezTo>
                  <a:close/>
                  <a:moveTo>
                    <a:pt x="79" y="150"/>
                  </a:moveTo>
                  <a:cubicBezTo>
                    <a:pt x="87" y="154"/>
                    <a:pt x="95" y="157"/>
                    <a:pt x="104" y="160"/>
                  </a:cubicBezTo>
                  <a:cubicBezTo>
                    <a:pt x="111" y="163"/>
                    <a:pt x="119" y="167"/>
                    <a:pt x="127" y="170"/>
                  </a:cubicBezTo>
                  <a:cubicBezTo>
                    <a:pt x="128" y="170"/>
                    <a:pt x="129" y="171"/>
                    <a:pt x="130" y="171"/>
                  </a:cubicBezTo>
                  <a:cubicBezTo>
                    <a:pt x="128" y="172"/>
                    <a:pt x="127" y="172"/>
                    <a:pt x="126" y="171"/>
                  </a:cubicBezTo>
                  <a:cubicBezTo>
                    <a:pt x="124" y="171"/>
                    <a:pt x="122" y="170"/>
                    <a:pt x="120" y="169"/>
                  </a:cubicBezTo>
                  <a:cubicBezTo>
                    <a:pt x="116" y="168"/>
                    <a:pt x="113" y="166"/>
                    <a:pt x="109" y="164"/>
                  </a:cubicBezTo>
                  <a:cubicBezTo>
                    <a:pt x="101" y="161"/>
                    <a:pt x="94" y="159"/>
                    <a:pt x="86" y="157"/>
                  </a:cubicBezTo>
                  <a:cubicBezTo>
                    <a:pt x="83" y="155"/>
                    <a:pt x="80" y="153"/>
                    <a:pt x="79" y="150"/>
                  </a:cubicBezTo>
                  <a:close/>
                  <a:moveTo>
                    <a:pt x="78" y="146"/>
                  </a:moveTo>
                  <a:cubicBezTo>
                    <a:pt x="78" y="145"/>
                    <a:pt x="78" y="145"/>
                    <a:pt x="78" y="144"/>
                  </a:cubicBezTo>
                  <a:cubicBezTo>
                    <a:pt x="80" y="145"/>
                    <a:pt x="81" y="146"/>
                    <a:pt x="83" y="147"/>
                  </a:cubicBezTo>
                  <a:cubicBezTo>
                    <a:pt x="84" y="147"/>
                    <a:pt x="85" y="147"/>
                    <a:pt x="85" y="148"/>
                  </a:cubicBezTo>
                  <a:cubicBezTo>
                    <a:pt x="90" y="149"/>
                    <a:pt x="94" y="151"/>
                    <a:pt x="99" y="153"/>
                  </a:cubicBezTo>
                  <a:cubicBezTo>
                    <a:pt x="109" y="157"/>
                    <a:pt x="119" y="161"/>
                    <a:pt x="128" y="166"/>
                  </a:cubicBezTo>
                  <a:cubicBezTo>
                    <a:pt x="129" y="166"/>
                    <a:pt x="131" y="168"/>
                    <a:pt x="131" y="168"/>
                  </a:cubicBezTo>
                  <a:cubicBezTo>
                    <a:pt x="130" y="167"/>
                    <a:pt x="128" y="167"/>
                    <a:pt x="127" y="166"/>
                  </a:cubicBezTo>
                  <a:cubicBezTo>
                    <a:pt x="125" y="165"/>
                    <a:pt x="124" y="164"/>
                    <a:pt x="122" y="164"/>
                  </a:cubicBezTo>
                  <a:cubicBezTo>
                    <a:pt x="117" y="162"/>
                    <a:pt x="112" y="160"/>
                    <a:pt x="107" y="159"/>
                  </a:cubicBezTo>
                  <a:cubicBezTo>
                    <a:pt x="98" y="156"/>
                    <a:pt x="88" y="154"/>
                    <a:pt x="79" y="150"/>
                  </a:cubicBezTo>
                  <a:cubicBezTo>
                    <a:pt x="79" y="150"/>
                    <a:pt x="79" y="150"/>
                    <a:pt x="79" y="150"/>
                  </a:cubicBezTo>
                  <a:cubicBezTo>
                    <a:pt x="78" y="149"/>
                    <a:pt x="78" y="147"/>
                    <a:pt x="78" y="146"/>
                  </a:cubicBezTo>
                  <a:close/>
                  <a:moveTo>
                    <a:pt x="77" y="141"/>
                  </a:moveTo>
                  <a:cubicBezTo>
                    <a:pt x="77" y="141"/>
                    <a:pt x="78" y="141"/>
                    <a:pt x="78" y="141"/>
                  </a:cubicBezTo>
                  <a:cubicBezTo>
                    <a:pt x="80" y="141"/>
                    <a:pt x="83" y="142"/>
                    <a:pt x="85" y="143"/>
                  </a:cubicBezTo>
                  <a:cubicBezTo>
                    <a:pt x="87" y="144"/>
                    <a:pt x="88" y="144"/>
                    <a:pt x="90" y="145"/>
                  </a:cubicBezTo>
                  <a:cubicBezTo>
                    <a:pt x="98" y="150"/>
                    <a:pt x="108" y="154"/>
                    <a:pt x="117" y="158"/>
                  </a:cubicBezTo>
                  <a:cubicBezTo>
                    <a:pt x="107" y="154"/>
                    <a:pt x="97" y="151"/>
                    <a:pt x="87" y="148"/>
                  </a:cubicBezTo>
                  <a:cubicBezTo>
                    <a:pt x="85" y="147"/>
                    <a:pt x="83" y="146"/>
                    <a:pt x="81" y="145"/>
                  </a:cubicBezTo>
                  <a:cubicBezTo>
                    <a:pt x="80" y="144"/>
                    <a:pt x="80" y="144"/>
                    <a:pt x="79" y="144"/>
                  </a:cubicBezTo>
                  <a:cubicBezTo>
                    <a:pt x="79" y="144"/>
                    <a:pt x="78" y="144"/>
                    <a:pt x="78" y="143"/>
                  </a:cubicBezTo>
                  <a:cubicBezTo>
                    <a:pt x="78" y="142"/>
                    <a:pt x="78" y="141"/>
                    <a:pt x="77" y="141"/>
                  </a:cubicBezTo>
                  <a:close/>
                  <a:moveTo>
                    <a:pt x="76" y="138"/>
                  </a:moveTo>
                  <a:cubicBezTo>
                    <a:pt x="78" y="140"/>
                    <a:pt x="81" y="141"/>
                    <a:pt x="83" y="142"/>
                  </a:cubicBezTo>
                  <a:cubicBezTo>
                    <a:pt x="81" y="141"/>
                    <a:pt x="79" y="140"/>
                    <a:pt x="77" y="140"/>
                  </a:cubicBezTo>
                  <a:cubicBezTo>
                    <a:pt x="77" y="139"/>
                    <a:pt x="76" y="139"/>
                    <a:pt x="76" y="138"/>
                  </a:cubicBezTo>
                  <a:close/>
                  <a:moveTo>
                    <a:pt x="57" y="127"/>
                  </a:moveTo>
                  <a:cubicBezTo>
                    <a:pt x="61" y="129"/>
                    <a:pt x="65" y="131"/>
                    <a:pt x="70" y="132"/>
                  </a:cubicBezTo>
                  <a:cubicBezTo>
                    <a:pt x="77" y="135"/>
                    <a:pt x="83" y="137"/>
                    <a:pt x="90" y="140"/>
                  </a:cubicBezTo>
                  <a:cubicBezTo>
                    <a:pt x="103" y="146"/>
                    <a:pt x="117" y="150"/>
                    <a:pt x="130" y="158"/>
                  </a:cubicBezTo>
                  <a:cubicBezTo>
                    <a:pt x="130" y="158"/>
                    <a:pt x="131" y="158"/>
                    <a:pt x="132" y="158"/>
                  </a:cubicBezTo>
                  <a:cubicBezTo>
                    <a:pt x="131" y="158"/>
                    <a:pt x="131" y="158"/>
                    <a:pt x="130" y="158"/>
                  </a:cubicBezTo>
                  <a:cubicBezTo>
                    <a:pt x="129" y="157"/>
                    <a:pt x="127" y="157"/>
                    <a:pt x="126" y="156"/>
                  </a:cubicBezTo>
                  <a:cubicBezTo>
                    <a:pt x="123" y="155"/>
                    <a:pt x="120" y="154"/>
                    <a:pt x="116" y="153"/>
                  </a:cubicBezTo>
                  <a:cubicBezTo>
                    <a:pt x="110" y="150"/>
                    <a:pt x="102" y="148"/>
                    <a:pt x="96" y="145"/>
                  </a:cubicBezTo>
                  <a:cubicBezTo>
                    <a:pt x="93" y="145"/>
                    <a:pt x="90" y="144"/>
                    <a:pt x="87" y="143"/>
                  </a:cubicBezTo>
                  <a:cubicBezTo>
                    <a:pt x="84" y="141"/>
                    <a:pt x="80" y="139"/>
                    <a:pt x="77" y="138"/>
                  </a:cubicBezTo>
                  <a:cubicBezTo>
                    <a:pt x="76" y="138"/>
                    <a:pt x="75" y="137"/>
                    <a:pt x="75" y="137"/>
                  </a:cubicBezTo>
                  <a:cubicBezTo>
                    <a:pt x="74" y="137"/>
                    <a:pt x="74" y="136"/>
                    <a:pt x="74" y="136"/>
                  </a:cubicBezTo>
                  <a:cubicBezTo>
                    <a:pt x="70" y="133"/>
                    <a:pt x="61" y="131"/>
                    <a:pt x="57" y="127"/>
                  </a:cubicBezTo>
                  <a:close/>
                  <a:moveTo>
                    <a:pt x="55" y="123"/>
                  </a:move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7" y="123"/>
                  </a:cubicBezTo>
                  <a:cubicBezTo>
                    <a:pt x="62" y="125"/>
                    <a:pt x="67" y="128"/>
                    <a:pt x="73" y="130"/>
                  </a:cubicBezTo>
                  <a:cubicBezTo>
                    <a:pt x="80" y="132"/>
                    <a:pt x="86" y="134"/>
                    <a:pt x="93" y="137"/>
                  </a:cubicBezTo>
                  <a:cubicBezTo>
                    <a:pt x="106" y="142"/>
                    <a:pt x="119" y="146"/>
                    <a:pt x="131" y="153"/>
                  </a:cubicBezTo>
                  <a:cubicBezTo>
                    <a:pt x="131" y="153"/>
                    <a:pt x="131" y="153"/>
                    <a:pt x="131" y="154"/>
                  </a:cubicBezTo>
                  <a:cubicBezTo>
                    <a:pt x="126" y="151"/>
                    <a:pt x="120" y="150"/>
                    <a:pt x="115" y="148"/>
                  </a:cubicBezTo>
                  <a:cubicBezTo>
                    <a:pt x="108" y="145"/>
                    <a:pt x="101" y="142"/>
                    <a:pt x="95" y="140"/>
                  </a:cubicBezTo>
                  <a:cubicBezTo>
                    <a:pt x="88" y="137"/>
                    <a:pt x="81" y="134"/>
                    <a:pt x="75" y="132"/>
                  </a:cubicBezTo>
                  <a:cubicBezTo>
                    <a:pt x="68" y="130"/>
                    <a:pt x="62" y="127"/>
                    <a:pt x="56" y="125"/>
                  </a:cubicBezTo>
                  <a:cubicBezTo>
                    <a:pt x="56" y="124"/>
                    <a:pt x="55" y="124"/>
                    <a:pt x="55" y="123"/>
                  </a:cubicBezTo>
                  <a:close/>
                  <a:moveTo>
                    <a:pt x="56" y="120"/>
                  </a:moveTo>
                  <a:cubicBezTo>
                    <a:pt x="56" y="119"/>
                    <a:pt x="56" y="118"/>
                    <a:pt x="57" y="118"/>
                  </a:cubicBezTo>
                  <a:cubicBezTo>
                    <a:pt x="62" y="120"/>
                    <a:pt x="68" y="121"/>
                    <a:pt x="73" y="123"/>
                  </a:cubicBezTo>
                  <a:cubicBezTo>
                    <a:pt x="74" y="123"/>
                    <a:pt x="74" y="123"/>
                    <a:pt x="75" y="123"/>
                  </a:cubicBezTo>
                  <a:cubicBezTo>
                    <a:pt x="75" y="123"/>
                    <a:pt x="76" y="123"/>
                    <a:pt x="76" y="123"/>
                  </a:cubicBezTo>
                  <a:cubicBezTo>
                    <a:pt x="83" y="126"/>
                    <a:pt x="91" y="128"/>
                    <a:pt x="98" y="131"/>
                  </a:cubicBezTo>
                  <a:cubicBezTo>
                    <a:pt x="104" y="133"/>
                    <a:pt x="110" y="137"/>
                    <a:pt x="116" y="138"/>
                  </a:cubicBezTo>
                  <a:cubicBezTo>
                    <a:pt x="120" y="140"/>
                    <a:pt x="124" y="140"/>
                    <a:pt x="127" y="142"/>
                  </a:cubicBezTo>
                  <a:cubicBezTo>
                    <a:pt x="126" y="142"/>
                    <a:pt x="125" y="142"/>
                    <a:pt x="124" y="142"/>
                  </a:cubicBezTo>
                  <a:cubicBezTo>
                    <a:pt x="124" y="141"/>
                    <a:pt x="123" y="141"/>
                    <a:pt x="123" y="141"/>
                  </a:cubicBezTo>
                  <a:cubicBezTo>
                    <a:pt x="121" y="141"/>
                    <a:pt x="119" y="140"/>
                    <a:pt x="118" y="140"/>
                  </a:cubicBezTo>
                  <a:cubicBezTo>
                    <a:pt x="111" y="137"/>
                    <a:pt x="104" y="135"/>
                    <a:pt x="97" y="133"/>
                  </a:cubicBezTo>
                  <a:cubicBezTo>
                    <a:pt x="93" y="132"/>
                    <a:pt x="89" y="131"/>
                    <a:pt x="85" y="129"/>
                  </a:cubicBezTo>
                  <a:cubicBezTo>
                    <a:pt x="76" y="126"/>
                    <a:pt x="67" y="123"/>
                    <a:pt x="58" y="120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7" y="120"/>
                    <a:pt x="56" y="120"/>
                    <a:pt x="56" y="120"/>
                  </a:cubicBezTo>
                  <a:close/>
                  <a:moveTo>
                    <a:pt x="60" y="118"/>
                  </a:moveTo>
                  <a:cubicBezTo>
                    <a:pt x="56" y="117"/>
                    <a:pt x="61" y="118"/>
                    <a:pt x="62" y="119"/>
                  </a:cubicBezTo>
                  <a:cubicBezTo>
                    <a:pt x="63" y="119"/>
                    <a:pt x="65" y="120"/>
                    <a:pt x="66" y="120"/>
                  </a:cubicBezTo>
                  <a:cubicBezTo>
                    <a:pt x="67" y="120"/>
                    <a:pt x="68" y="121"/>
                    <a:pt x="69" y="121"/>
                  </a:cubicBezTo>
                  <a:cubicBezTo>
                    <a:pt x="66" y="120"/>
                    <a:pt x="63" y="119"/>
                    <a:pt x="60" y="118"/>
                  </a:cubicBezTo>
                  <a:close/>
                  <a:moveTo>
                    <a:pt x="57" y="117"/>
                  </a:moveTo>
                  <a:cubicBezTo>
                    <a:pt x="58" y="116"/>
                    <a:pt x="58" y="116"/>
                    <a:pt x="58" y="115"/>
                  </a:cubicBezTo>
                  <a:cubicBezTo>
                    <a:pt x="66" y="119"/>
                    <a:pt x="75" y="120"/>
                    <a:pt x="83" y="122"/>
                  </a:cubicBezTo>
                  <a:cubicBezTo>
                    <a:pt x="86" y="123"/>
                    <a:pt x="88" y="124"/>
                    <a:pt x="91" y="125"/>
                  </a:cubicBezTo>
                  <a:cubicBezTo>
                    <a:pt x="98" y="127"/>
                    <a:pt x="105" y="130"/>
                    <a:pt x="112" y="133"/>
                  </a:cubicBezTo>
                  <a:cubicBezTo>
                    <a:pt x="116" y="134"/>
                    <a:pt x="120" y="136"/>
                    <a:pt x="123" y="138"/>
                  </a:cubicBezTo>
                  <a:cubicBezTo>
                    <a:pt x="123" y="138"/>
                    <a:pt x="125" y="138"/>
                    <a:pt x="126" y="139"/>
                  </a:cubicBezTo>
                  <a:cubicBezTo>
                    <a:pt x="126" y="139"/>
                    <a:pt x="126" y="139"/>
                    <a:pt x="126" y="139"/>
                  </a:cubicBezTo>
                  <a:cubicBezTo>
                    <a:pt x="126" y="139"/>
                    <a:pt x="125" y="139"/>
                    <a:pt x="125" y="139"/>
                  </a:cubicBezTo>
                  <a:cubicBezTo>
                    <a:pt x="123" y="139"/>
                    <a:pt x="121" y="138"/>
                    <a:pt x="119" y="137"/>
                  </a:cubicBezTo>
                  <a:cubicBezTo>
                    <a:pt x="107" y="131"/>
                    <a:pt x="93" y="127"/>
                    <a:pt x="79" y="123"/>
                  </a:cubicBezTo>
                  <a:cubicBezTo>
                    <a:pt x="79" y="123"/>
                    <a:pt x="79" y="123"/>
                    <a:pt x="78" y="123"/>
                  </a:cubicBezTo>
                  <a:cubicBezTo>
                    <a:pt x="71" y="120"/>
                    <a:pt x="64" y="118"/>
                    <a:pt x="57" y="117"/>
                  </a:cubicBezTo>
                  <a:close/>
                  <a:moveTo>
                    <a:pt x="60" y="115"/>
                  </a:moveTo>
                  <a:cubicBezTo>
                    <a:pt x="62" y="116"/>
                    <a:pt x="64" y="116"/>
                    <a:pt x="65" y="117"/>
                  </a:cubicBezTo>
                  <a:cubicBezTo>
                    <a:pt x="64" y="116"/>
                    <a:pt x="62" y="116"/>
                    <a:pt x="60" y="115"/>
                  </a:cubicBezTo>
                  <a:close/>
                  <a:moveTo>
                    <a:pt x="59" y="114"/>
                  </a:moveTo>
                  <a:cubicBezTo>
                    <a:pt x="60" y="114"/>
                    <a:pt x="60" y="113"/>
                    <a:pt x="61" y="112"/>
                  </a:cubicBezTo>
                  <a:cubicBezTo>
                    <a:pt x="73" y="118"/>
                    <a:pt x="87" y="120"/>
                    <a:pt x="100" y="124"/>
                  </a:cubicBezTo>
                  <a:cubicBezTo>
                    <a:pt x="107" y="126"/>
                    <a:pt x="114" y="129"/>
                    <a:pt x="120" y="132"/>
                  </a:cubicBezTo>
                  <a:cubicBezTo>
                    <a:pt x="121" y="133"/>
                    <a:pt x="122" y="133"/>
                    <a:pt x="123" y="134"/>
                  </a:cubicBezTo>
                  <a:cubicBezTo>
                    <a:pt x="124" y="134"/>
                    <a:pt x="124" y="135"/>
                    <a:pt x="124" y="135"/>
                  </a:cubicBezTo>
                  <a:cubicBezTo>
                    <a:pt x="123" y="135"/>
                    <a:pt x="122" y="135"/>
                    <a:pt x="122" y="134"/>
                  </a:cubicBezTo>
                  <a:cubicBezTo>
                    <a:pt x="119" y="133"/>
                    <a:pt x="117" y="132"/>
                    <a:pt x="114" y="131"/>
                  </a:cubicBezTo>
                  <a:cubicBezTo>
                    <a:pt x="101" y="126"/>
                    <a:pt x="89" y="123"/>
                    <a:pt x="76" y="120"/>
                  </a:cubicBezTo>
                  <a:cubicBezTo>
                    <a:pt x="76" y="120"/>
                    <a:pt x="76" y="120"/>
                    <a:pt x="75" y="119"/>
                  </a:cubicBezTo>
                  <a:cubicBezTo>
                    <a:pt x="70" y="118"/>
                    <a:pt x="65" y="116"/>
                    <a:pt x="59" y="114"/>
                  </a:cubicBezTo>
                  <a:close/>
                  <a:moveTo>
                    <a:pt x="73" y="116"/>
                  </a:moveTo>
                  <a:cubicBezTo>
                    <a:pt x="74" y="116"/>
                    <a:pt x="75" y="116"/>
                    <a:pt x="76" y="117"/>
                  </a:cubicBezTo>
                  <a:cubicBezTo>
                    <a:pt x="79" y="118"/>
                    <a:pt x="83" y="119"/>
                    <a:pt x="86" y="120"/>
                  </a:cubicBezTo>
                  <a:cubicBezTo>
                    <a:pt x="82" y="118"/>
                    <a:pt x="77" y="117"/>
                    <a:pt x="73" y="116"/>
                  </a:cubicBezTo>
                  <a:close/>
                  <a:moveTo>
                    <a:pt x="61" y="111"/>
                  </a:moveTo>
                  <a:cubicBezTo>
                    <a:pt x="61" y="111"/>
                    <a:pt x="62" y="110"/>
                    <a:pt x="62" y="110"/>
                  </a:cubicBezTo>
                  <a:cubicBezTo>
                    <a:pt x="66" y="112"/>
                    <a:pt x="70" y="113"/>
                    <a:pt x="75" y="114"/>
                  </a:cubicBezTo>
                  <a:cubicBezTo>
                    <a:pt x="80" y="115"/>
                    <a:pt x="85" y="117"/>
                    <a:pt x="90" y="119"/>
                  </a:cubicBezTo>
                  <a:cubicBezTo>
                    <a:pt x="101" y="122"/>
                    <a:pt x="112" y="125"/>
                    <a:pt x="122" y="130"/>
                  </a:cubicBezTo>
                  <a:cubicBezTo>
                    <a:pt x="120" y="129"/>
                    <a:pt x="117" y="129"/>
                    <a:pt x="115" y="128"/>
                  </a:cubicBezTo>
                  <a:cubicBezTo>
                    <a:pt x="112" y="127"/>
                    <a:pt x="110" y="126"/>
                    <a:pt x="107" y="125"/>
                  </a:cubicBezTo>
                  <a:cubicBezTo>
                    <a:pt x="102" y="123"/>
                    <a:pt x="97" y="122"/>
                    <a:pt x="92" y="120"/>
                  </a:cubicBezTo>
                  <a:cubicBezTo>
                    <a:pt x="81" y="118"/>
                    <a:pt x="71" y="115"/>
                    <a:pt x="61" y="111"/>
                  </a:cubicBezTo>
                  <a:close/>
                  <a:moveTo>
                    <a:pt x="62" y="107"/>
                  </a:moveTo>
                  <a:cubicBezTo>
                    <a:pt x="62" y="105"/>
                    <a:pt x="62" y="104"/>
                    <a:pt x="62" y="103"/>
                  </a:cubicBezTo>
                  <a:cubicBezTo>
                    <a:pt x="62" y="103"/>
                    <a:pt x="63" y="103"/>
                    <a:pt x="63" y="103"/>
                  </a:cubicBezTo>
                  <a:cubicBezTo>
                    <a:pt x="68" y="105"/>
                    <a:pt x="73" y="107"/>
                    <a:pt x="78" y="109"/>
                  </a:cubicBezTo>
                  <a:cubicBezTo>
                    <a:pt x="83" y="111"/>
                    <a:pt x="89" y="112"/>
                    <a:pt x="94" y="114"/>
                  </a:cubicBezTo>
                  <a:cubicBezTo>
                    <a:pt x="99" y="116"/>
                    <a:pt x="105" y="118"/>
                    <a:pt x="111" y="120"/>
                  </a:cubicBezTo>
                  <a:cubicBezTo>
                    <a:pt x="114" y="121"/>
                    <a:pt x="117" y="122"/>
                    <a:pt x="120" y="124"/>
                  </a:cubicBezTo>
                  <a:cubicBezTo>
                    <a:pt x="121" y="124"/>
                    <a:pt x="123" y="125"/>
                    <a:pt x="123" y="12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23" y="125"/>
                    <a:pt x="122" y="125"/>
                    <a:pt x="121" y="124"/>
                  </a:cubicBezTo>
                  <a:cubicBezTo>
                    <a:pt x="111" y="120"/>
                    <a:pt x="100" y="118"/>
                    <a:pt x="90" y="115"/>
                  </a:cubicBezTo>
                  <a:cubicBezTo>
                    <a:pt x="84" y="113"/>
                    <a:pt x="78" y="112"/>
                    <a:pt x="73" y="110"/>
                  </a:cubicBezTo>
                  <a:cubicBezTo>
                    <a:pt x="71" y="109"/>
                    <a:pt x="68" y="109"/>
                    <a:pt x="66" y="109"/>
                  </a:cubicBezTo>
                  <a:cubicBezTo>
                    <a:pt x="66" y="108"/>
                    <a:pt x="65" y="108"/>
                    <a:pt x="63" y="108"/>
                  </a:cubicBezTo>
                  <a:cubicBezTo>
                    <a:pt x="64" y="108"/>
                    <a:pt x="64" y="107"/>
                    <a:pt x="63" y="107"/>
                  </a:cubicBezTo>
                  <a:cubicBezTo>
                    <a:pt x="63" y="107"/>
                    <a:pt x="63" y="107"/>
                    <a:pt x="62" y="107"/>
                  </a:cubicBezTo>
                  <a:close/>
                  <a:moveTo>
                    <a:pt x="62" y="102"/>
                  </a:moveTo>
                  <a:cubicBezTo>
                    <a:pt x="63" y="101"/>
                    <a:pt x="63" y="100"/>
                    <a:pt x="63" y="100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3" y="100"/>
                    <a:pt x="64" y="100"/>
                    <a:pt x="65" y="100"/>
                  </a:cubicBezTo>
                  <a:cubicBezTo>
                    <a:pt x="65" y="101"/>
                    <a:pt x="65" y="101"/>
                    <a:pt x="66" y="101"/>
                  </a:cubicBezTo>
                  <a:cubicBezTo>
                    <a:pt x="76" y="104"/>
                    <a:pt x="86" y="107"/>
                    <a:pt x="95" y="110"/>
                  </a:cubicBezTo>
                  <a:cubicBezTo>
                    <a:pt x="100" y="112"/>
                    <a:pt x="106" y="113"/>
                    <a:pt x="111" y="115"/>
                  </a:cubicBezTo>
                  <a:cubicBezTo>
                    <a:pt x="114" y="117"/>
                    <a:pt x="117" y="118"/>
                    <a:pt x="120" y="119"/>
                  </a:cubicBezTo>
                  <a:cubicBezTo>
                    <a:pt x="121" y="120"/>
                    <a:pt x="126" y="122"/>
                    <a:pt x="122" y="121"/>
                  </a:cubicBezTo>
                  <a:cubicBezTo>
                    <a:pt x="112" y="118"/>
                    <a:pt x="102" y="114"/>
                    <a:pt x="92" y="111"/>
                  </a:cubicBezTo>
                  <a:cubicBezTo>
                    <a:pt x="87" y="110"/>
                    <a:pt x="81" y="109"/>
                    <a:pt x="76" y="107"/>
                  </a:cubicBezTo>
                  <a:cubicBezTo>
                    <a:pt x="72" y="105"/>
                    <a:pt x="67" y="104"/>
                    <a:pt x="63" y="102"/>
                  </a:cubicBezTo>
                  <a:cubicBezTo>
                    <a:pt x="63" y="102"/>
                    <a:pt x="63" y="102"/>
                    <a:pt x="62" y="102"/>
                  </a:cubicBezTo>
                  <a:close/>
                  <a:moveTo>
                    <a:pt x="64" y="97"/>
                  </a:moveTo>
                  <a:cubicBezTo>
                    <a:pt x="64" y="96"/>
                    <a:pt x="64" y="95"/>
                    <a:pt x="65" y="95"/>
                  </a:cubicBezTo>
                  <a:cubicBezTo>
                    <a:pt x="72" y="98"/>
                    <a:pt x="80" y="100"/>
                    <a:pt x="88" y="102"/>
                  </a:cubicBezTo>
                  <a:cubicBezTo>
                    <a:pt x="92" y="103"/>
                    <a:pt x="95" y="104"/>
                    <a:pt x="99" y="106"/>
                  </a:cubicBezTo>
                  <a:cubicBezTo>
                    <a:pt x="105" y="108"/>
                    <a:pt x="111" y="110"/>
                    <a:pt x="118" y="112"/>
                  </a:cubicBezTo>
                  <a:cubicBezTo>
                    <a:pt x="120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4"/>
                    <a:pt x="118" y="113"/>
                    <a:pt x="116" y="112"/>
                  </a:cubicBezTo>
                  <a:cubicBezTo>
                    <a:pt x="113" y="112"/>
                    <a:pt x="110" y="111"/>
                    <a:pt x="107" y="110"/>
                  </a:cubicBezTo>
                  <a:cubicBezTo>
                    <a:pt x="92" y="106"/>
                    <a:pt x="78" y="102"/>
                    <a:pt x="64" y="97"/>
                  </a:cubicBezTo>
                  <a:close/>
                  <a:moveTo>
                    <a:pt x="66" y="95"/>
                  </a:moveTo>
                  <a:cubicBezTo>
                    <a:pt x="67" y="95"/>
                    <a:pt x="68" y="95"/>
                    <a:pt x="69" y="96"/>
                  </a:cubicBezTo>
                  <a:cubicBezTo>
                    <a:pt x="70" y="96"/>
                    <a:pt x="71" y="96"/>
                    <a:pt x="71" y="96"/>
                  </a:cubicBezTo>
                  <a:cubicBezTo>
                    <a:pt x="70" y="96"/>
                    <a:pt x="68" y="95"/>
                    <a:pt x="66" y="95"/>
                  </a:cubicBezTo>
                  <a:close/>
                  <a:moveTo>
                    <a:pt x="65" y="94"/>
                  </a:moveTo>
                  <a:cubicBezTo>
                    <a:pt x="65" y="93"/>
                    <a:pt x="66" y="93"/>
                    <a:pt x="66" y="92"/>
                  </a:cubicBezTo>
                  <a:cubicBezTo>
                    <a:pt x="68" y="92"/>
                    <a:pt x="70" y="93"/>
                    <a:pt x="72" y="94"/>
                  </a:cubicBezTo>
                  <a:cubicBezTo>
                    <a:pt x="74" y="94"/>
                    <a:pt x="75" y="95"/>
                    <a:pt x="76" y="96"/>
                  </a:cubicBezTo>
                  <a:cubicBezTo>
                    <a:pt x="78" y="97"/>
                    <a:pt x="81" y="98"/>
                    <a:pt x="84" y="99"/>
                  </a:cubicBezTo>
                  <a:cubicBezTo>
                    <a:pt x="91" y="100"/>
                    <a:pt x="99" y="103"/>
                    <a:pt x="106" y="105"/>
                  </a:cubicBezTo>
                  <a:cubicBezTo>
                    <a:pt x="109" y="106"/>
                    <a:pt x="112" y="107"/>
                    <a:pt x="116" y="108"/>
                  </a:cubicBezTo>
                  <a:cubicBezTo>
                    <a:pt x="117" y="109"/>
                    <a:pt x="119" y="109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8" y="110"/>
                    <a:pt x="116" y="109"/>
                    <a:pt x="114" y="109"/>
                  </a:cubicBezTo>
                  <a:cubicBezTo>
                    <a:pt x="107" y="107"/>
                    <a:pt x="100" y="104"/>
                    <a:pt x="93" y="102"/>
                  </a:cubicBezTo>
                  <a:cubicBezTo>
                    <a:pt x="92" y="102"/>
                    <a:pt x="92" y="102"/>
                    <a:pt x="91" y="102"/>
                  </a:cubicBezTo>
                  <a:cubicBezTo>
                    <a:pt x="86" y="100"/>
                    <a:pt x="81" y="99"/>
                    <a:pt x="76" y="98"/>
                  </a:cubicBezTo>
                  <a:cubicBezTo>
                    <a:pt x="72" y="96"/>
                    <a:pt x="69" y="94"/>
                    <a:pt x="65" y="94"/>
                  </a:cubicBezTo>
                  <a:close/>
                  <a:moveTo>
                    <a:pt x="66" y="80"/>
                  </a:moveTo>
                  <a:cubicBezTo>
                    <a:pt x="69" y="80"/>
                    <a:pt x="71" y="81"/>
                    <a:pt x="74" y="82"/>
                  </a:cubicBezTo>
                  <a:cubicBezTo>
                    <a:pt x="90" y="86"/>
                    <a:pt x="106" y="92"/>
                    <a:pt x="122" y="96"/>
                  </a:cubicBezTo>
                  <a:cubicBezTo>
                    <a:pt x="121" y="97"/>
                    <a:pt x="121" y="97"/>
                    <a:pt x="120" y="98"/>
                  </a:cubicBezTo>
                  <a:cubicBezTo>
                    <a:pt x="113" y="95"/>
                    <a:pt x="104" y="93"/>
                    <a:pt x="97" y="91"/>
                  </a:cubicBezTo>
                  <a:cubicBezTo>
                    <a:pt x="87" y="89"/>
                    <a:pt x="77" y="87"/>
                    <a:pt x="68" y="83"/>
                  </a:cubicBezTo>
                  <a:cubicBezTo>
                    <a:pt x="68" y="83"/>
                    <a:pt x="68" y="84"/>
                    <a:pt x="68" y="84"/>
                  </a:cubicBezTo>
                  <a:cubicBezTo>
                    <a:pt x="76" y="89"/>
                    <a:pt x="85" y="91"/>
                    <a:pt x="94" y="94"/>
                  </a:cubicBezTo>
                  <a:cubicBezTo>
                    <a:pt x="101" y="97"/>
                    <a:pt x="110" y="101"/>
                    <a:pt x="118" y="101"/>
                  </a:cubicBezTo>
                  <a:cubicBezTo>
                    <a:pt x="109" y="101"/>
                    <a:pt x="99" y="98"/>
                    <a:pt x="90" y="95"/>
                  </a:cubicBezTo>
                  <a:cubicBezTo>
                    <a:pt x="87" y="94"/>
                    <a:pt x="84" y="93"/>
                    <a:pt x="81" y="92"/>
                  </a:cubicBezTo>
                  <a:cubicBezTo>
                    <a:pt x="76" y="91"/>
                    <a:pt x="72" y="89"/>
                    <a:pt x="67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8" y="85"/>
                    <a:pt x="68" y="81"/>
                    <a:pt x="66" y="80"/>
                  </a:cubicBezTo>
                  <a:close/>
                  <a:moveTo>
                    <a:pt x="50" y="75"/>
                  </a:moveTo>
                  <a:cubicBezTo>
                    <a:pt x="46" y="74"/>
                    <a:pt x="43" y="73"/>
                    <a:pt x="39" y="72"/>
                  </a:cubicBezTo>
                  <a:cubicBezTo>
                    <a:pt x="38" y="71"/>
                    <a:pt x="29" y="69"/>
                    <a:pt x="34" y="70"/>
                  </a:cubicBezTo>
                  <a:cubicBezTo>
                    <a:pt x="50" y="71"/>
                    <a:pt x="67" y="78"/>
                    <a:pt x="83" y="83"/>
                  </a:cubicBezTo>
                  <a:cubicBezTo>
                    <a:pt x="91" y="86"/>
                    <a:pt x="99" y="89"/>
                    <a:pt x="107" y="90"/>
                  </a:cubicBezTo>
                  <a:cubicBezTo>
                    <a:pt x="112" y="92"/>
                    <a:pt x="117" y="92"/>
                    <a:pt x="121" y="95"/>
                  </a:cubicBezTo>
                  <a:cubicBezTo>
                    <a:pt x="105" y="91"/>
                    <a:pt x="90" y="86"/>
                    <a:pt x="74" y="81"/>
                  </a:cubicBezTo>
                  <a:cubicBezTo>
                    <a:pt x="66" y="79"/>
                    <a:pt x="58" y="77"/>
                    <a:pt x="50" y="75"/>
                  </a:cubicBezTo>
                  <a:close/>
                  <a:moveTo>
                    <a:pt x="45" y="78"/>
                  </a:moveTo>
                  <a:cubicBezTo>
                    <a:pt x="42" y="77"/>
                    <a:pt x="39" y="76"/>
                    <a:pt x="37" y="75"/>
                  </a:cubicBezTo>
                  <a:cubicBezTo>
                    <a:pt x="35" y="74"/>
                    <a:pt x="34" y="74"/>
                    <a:pt x="32" y="73"/>
                  </a:cubicBezTo>
                  <a:cubicBezTo>
                    <a:pt x="31" y="72"/>
                    <a:pt x="31" y="72"/>
                    <a:pt x="33" y="73"/>
                  </a:cubicBezTo>
                  <a:cubicBezTo>
                    <a:pt x="37" y="74"/>
                    <a:pt x="42" y="76"/>
                    <a:pt x="47" y="77"/>
                  </a:cubicBezTo>
                  <a:cubicBezTo>
                    <a:pt x="52" y="78"/>
                    <a:pt x="56" y="79"/>
                    <a:pt x="61" y="80"/>
                  </a:cubicBezTo>
                  <a:cubicBezTo>
                    <a:pt x="61" y="80"/>
                    <a:pt x="60" y="81"/>
                    <a:pt x="60" y="81"/>
                  </a:cubicBezTo>
                  <a:cubicBezTo>
                    <a:pt x="55" y="80"/>
                    <a:pt x="50" y="79"/>
                    <a:pt x="45" y="78"/>
                  </a:cubicBezTo>
                  <a:close/>
                  <a:moveTo>
                    <a:pt x="40" y="83"/>
                  </a:moveTo>
                  <a:cubicBezTo>
                    <a:pt x="39" y="82"/>
                    <a:pt x="37" y="82"/>
                    <a:pt x="35" y="81"/>
                  </a:cubicBezTo>
                  <a:cubicBezTo>
                    <a:pt x="34" y="81"/>
                    <a:pt x="26" y="78"/>
                    <a:pt x="31" y="79"/>
                  </a:cubicBezTo>
                  <a:cubicBezTo>
                    <a:pt x="34" y="80"/>
                    <a:pt x="38" y="81"/>
                    <a:pt x="42" y="82"/>
                  </a:cubicBezTo>
                  <a:cubicBezTo>
                    <a:pt x="41" y="82"/>
                    <a:pt x="41" y="83"/>
                    <a:pt x="40" y="83"/>
                  </a:cubicBezTo>
                  <a:close/>
                  <a:moveTo>
                    <a:pt x="38" y="87"/>
                  </a:moveTo>
                  <a:cubicBezTo>
                    <a:pt x="36" y="86"/>
                    <a:pt x="34" y="85"/>
                    <a:pt x="32" y="84"/>
                  </a:cubicBezTo>
                  <a:cubicBezTo>
                    <a:pt x="31" y="83"/>
                    <a:pt x="26" y="80"/>
                    <a:pt x="29" y="81"/>
                  </a:cubicBezTo>
                  <a:cubicBezTo>
                    <a:pt x="33" y="82"/>
                    <a:pt x="36" y="84"/>
                    <a:pt x="40" y="84"/>
                  </a:cubicBezTo>
                  <a:cubicBezTo>
                    <a:pt x="39" y="85"/>
                    <a:pt x="39" y="86"/>
                    <a:pt x="38" y="87"/>
                  </a:cubicBezTo>
                  <a:close/>
                  <a:moveTo>
                    <a:pt x="36" y="90"/>
                  </a:moveTo>
                  <a:cubicBezTo>
                    <a:pt x="34" y="89"/>
                    <a:pt x="32" y="88"/>
                    <a:pt x="29" y="87"/>
                  </a:cubicBezTo>
                  <a:cubicBezTo>
                    <a:pt x="28" y="86"/>
                    <a:pt x="23" y="84"/>
                    <a:pt x="27" y="86"/>
                  </a:cubicBezTo>
                  <a:cubicBezTo>
                    <a:pt x="31" y="86"/>
                    <a:pt x="34" y="87"/>
                    <a:pt x="37" y="88"/>
                  </a:cubicBezTo>
                  <a:cubicBezTo>
                    <a:pt x="37" y="88"/>
                    <a:pt x="37" y="88"/>
                    <a:pt x="37" y="89"/>
                  </a:cubicBezTo>
                  <a:cubicBezTo>
                    <a:pt x="37" y="89"/>
                    <a:pt x="36" y="90"/>
                    <a:pt x="36" y="90"/>
                  </a:cubicBezTo>
                  <a:close/>
                  <a:moveTo>
                    <a:pt x="34" y="94"/>
                  </a:moveTo>
                  <a:cubicBezTo>
                    <a:pt x="31" y="92"/>
                    <a:pt x="28" y="91"/>
                    <a:pt x="25" y="89"/>
                  </a:cubicBezTo>
                  <a:cubicBezTo>
                    <a:pt x="26" y="90"/>
                    <a:pt x="31" y="90"/>
                    <a:pt x="32" y="91"/>
                  </a:cubicBezTo>
                  <a:cubicBezTo>
                    <a:pt x="33" y="91"/>
                    <a:pt x="34" y="91"/>
                    <a:pt x="36" y="91"/>
                  </a:cubicBezTo>
                  <a:cubicBezTo>
                    <a:pt x="35" y="92"/>
                    <a:pt x="34" y="93"/>
                    <a:pt x="34" y="94"/>
                  </a:cubicBezTo>
                  <a:close/>
                  <a:moveTo>
                    <a:pt x="32" y="97"/>
                  </a:moveTo>
                  <a:cubicBezTo>
                    <a:pt x="30" y="97"/>
                    <a:pt x="29" y="96"/>
                    <a:pt x="27" y="95"/>
                  </a:cubicBezTo>
                  <a:cubicBezTo>
                    <a:pt x="26" y="94"/>
                    <a:pt x="21" y="92"/>
                    <a:pt x="25" y="93"/>
                  </a:cubicBezTo>
                  <a:cubicBezTo>
                    <a:pt x="28" y="94"/>
                    <a:pt x="30" y="95"/>
                    <a:pt x="33" y="95"/>
                  </a:cubicBezTo>
                  <a:cubicBezTo>
                    <a:pt x="33" y="96"/>
                    <a:pt x="32" y="97"/>
                    <a:pt x="32" y="97"/>
                  </a:cubicBezTo>
                  <a:close/>
                  <a:moveTo>
                    <a:pt x="30" y="100"/>
                  </a:moveTo>
                  <a:cubicBezTo>
                    <a:pt x="29" y="99"/>
                    <a:pt x="28" y="98"/>
                    <a:pt x="27" y="98"/>
                  </a:cubicBezTo>
                  <a:cubicBezTo>
                    <a:pt x="26" y="98"/>
                    <a:pt x="22" y="96"/>
                    <a:pt x="26" y="97"/>
                  </a:cubicBezTo>
                  <a:cubicBezTo>
                    <a:pt x="27" y="98"/>
                    <a:pt x="29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9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lose/>
                  <a:moveTo>
                    <a:pt x="25" y="101"/>
                  </a:moveTo>
                  <a:cubicBezTo>
                    <a:pt x="24" y="100"/>
                    <a:pt x="24" y="100"/>
                    <a:pt x="25" y="99"/>
                  </a:cubicBezTo>
                  <a:cubicBezTo>
                    <a:pt x="27" y="100"/>
                    <a:pt x="28" y="100"/>
                    <a:pt x="30" y="100"/>
                  </a:cubicBezTo>
                  <a:cubicBezTo>
                    <a:pt x="29" y="101"/>
                    <a:pt x="28" y="101"/>
                    <a:pt x="28" y="102"/>
                  </a:cubicBezTo>
                  <a:cubicBezTo>
                    <a:pt x="27" y="101"/>
                    <a:pt x="26" y="101"/>
                    <a:pt x="25" y="101"/>
                  </a:cubicBezTo>
                  <a:close/>
                  <a:moveTo>
                    <a:pt x="27" y="103"/>
                  </a:moveTo>
                  <a:cubicBezTo>
                    <a:pt x="26" y="103"/>
                    <a:pt x="26" y="104"/>
                    <a:pt x="25" y="104"/>
                  </a:cubicBezTo>
                  <a:cubicBezTo>
                    <a:pt x="25" y="104"/>
                    <a:pt x="24" y="103"/>
                    <a:pt x="23" y="102"/>
                  </a:cubicBezTo>
                  <a:cubicBezTo>
                    <a:pt x="24" y="102"/>
                    <a:pt x="26" y="102"/>
                    <a:pt x="27" y="103"/>
                  </a:cubicBezTo>
                  <a:close/>
                  <a:moveTo>
                    <a:pt x="23" y="107"/>
                  </a:moveTo>
                  <a:cubicBezTo>
                    <a:pt x="22" y="105"/>
                    <a:pt x="23" y="105"/>
                    <a:pt x="24" y="105"/>
                  </a:cubicBezTo>
                  <a:cubicBezTo>
                    <a:pt x="24" y="105"/>
                    <a:pt x="24" y="105"/>
                    <a:pt x="24" y="106"/>
                  </a:cubicBezTo>
                  <a:cubicBezTo>
                    <a:pt x="24" y="106"/>
                    <a:pt x="23" y="107"/>
                    <a:pt x="23" y="107"/>
                  </a:cubicBezTo>
                  <a:close/>
                  <a:moveTo>
                    <a:pt x="22" y="108"/>
                  </a:moveTo>
                  <a:cubicBezTo>
                    <a:pt x="22" y="109"/>
                    <a:pt x="22" y="109"/>
                    <a:pt x="21" y="110"/>
                  </a:cubicBezTo>
                  <a:cubicBezTo>
                    <a:pt x="21" y="109"/>
                    <a:pt x="21" y="108"/>
                    <a:pt x="21" y="108"/>
                  </a:cubicBezTo>
                  <a:cubicBezTo>
                    <a:pt x="22" y="108"/>
                    <a:pt x="22" y="108"/>
                    <a:pt x="22" y="108"/>
                  </a:cubicBezTo>
                  <a:close/>
                  <a:moveTo>
                    <a:pt x="21" y="111"/>
                  </a:moveTo>
                  <a:cubicBezTo>
                    <a:pt x="21" y="111"/>
                    <a:pt x="20" y="112"/>
                    <a:pt x="20" y="112"/>
                  </a:cubicBezTo>
                  <a:cubicBezTo>
                    <a:pt x="20" y="112"/>
                    <a:pt x="20" y="112"/>
                    <a:pt x="20" y="111"/>
                  </a:cubicBezTo>
                  <a:cubicBezTo>
                    <a:pt x="20" y="111"/>
                    <a:pt x="20" y="110"/>
                    <a:pt x="20" y="109"/>
                  </a:cubicBezTo>
                  <a:cubicBezTo>
                    <a:pt x="20" y="110"/>
                    <a:pt x="21" y="110"/>
                    <a:pt x="21" y="111"/>
                  </a:cubicBezTo>
                  <a:close/>
                  <a:moveTo>
                    <a:pt x="20" y="107"/>
                  </a:moveTo>
                  <a:cubicBezTo>
                    <a:pt x="21" y="102"/>
                    <a:pt x="21" y="97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4" y="94"/>
                    <a:pt x="27" y="96"/>
                    <a:pt x="29" y="97"/>
                  </a:cubicBezTo>
                  <a:cubicBezTo>
                    <a:pt x="33" y="99"/>
                    <a:pt x="28" y="97"/>
                    <a:pt x="27" y="97"/>
                  </a:cubicBezTo>
                  <a:cubicBezTo>
                    <a:pt x="26" y="97"/>
                    <a:pt x="25" y="96"/>
                    <a:pt x="23" y="96"/>
                  </a:cubicBezTo>
                  <a:cubicBezTo>
                    <a:pt x="23" y="96"/>
                    <a:pt x="23" y="96"/>
                    <a:pt x="23" y="97"/>
                  </a:cubicBezTo>
                  <a:cubicBezTo>
                    <a:pt x="25" y="98"/>
                    <a:pt x="27" y="98"/>
                    <a:pt x="29" y="99"/>
                  </a:cubicBezTo>
                  <a:cubicBezTo>
                    <a:pt x="27" y="99"/>
                    <a:pt x="24" y="99"/>
                    <a:pt x="23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3" y="100"/>
                    <a:pt x="24" y="101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3" y="101"/>
                    <a:pt x="24" y="101"/>
                    <a:pt x="22" y="101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3"/>
                    <a:pt x="23" y="103"/>
                    <a:pt x="24" y="104"/>
                  </a:cubicBezTo>
                  <a:cubicBezTo>
                    <a:pt x="25" y="105"/>
                    <a:pt x="22" y="104"/>
                    <a:pt x="21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6"/>
                    <a:pt x="23" y="107"/>
                    <a:pt x="20" y="107"/>
                  </a:cubicBezTo>
                  <a:close/>
                  <a:moveTo>
                    <a:pt x="22" y="92"/>
                  </a:moveTo>
                  <a:cubicBezTo>
                    <a:pt x="23" y="91"/>
                    <a:pt x="23" y="90"/>
                    <a:pt x="23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5" y="90"/>
                    <a:pt x="26" y="91"/>
                    <a:pt x="28" y="92"/>
                  </a:cubicBezTo>
                  <a:cubicBezTo>
                    <a:pt x="29" y="92"/>
                    <a:pt x="32" y="94"/>
                    <a:pt x="33" y="94"/>
                  </a:cubicBezTo>
                  <a:cubicBezTo>
                    <a:pt x="29" y="94"/>
                    <a:pt x="26" y="92"/>
                    <a:pt x="23" y="91"/>
                  </a:cubicBezTo>
                  <a:cubicBezTo>
                    <a:pt x="23" y="91"/>
                    <a:pt x="22" y="91"/>
                    <a:pt x="22" y="92"/>
                  </a:cubicBezTo>
                  <a:close/>
                  <a:moveTo>
                    <a:pt x="23" y="88"/>
                  </a:moveTo>
                  <a:cubicBezTo>
                    <a:pt x="23" y="87"/>
                    <a:pt x="24" y="86"/>
                    <a:pt x="24" y="85"/>
                  </a:cubicBezTo>
                  <a:cubicBezTo>
                    <a:pt x="26" y="86"/>
                    <a:pt x="28" y="87"/>
                    <a:pt x="30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1" y="90"/>
                    <a:pt x="27" y="88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lose/>
                  <a:moveTo>
                    <a:pt x="24" y="84"/>
                  </a:moveTo>
                  <a:cubicBezTo>
                    <a:pt x="25" y="81"/>
                    <a:pt x="26" y="79"/>
                    <a:pt x="27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2" y="78"/>
                    <a:pt x="37" y="80"/>
                    <a:pt x="42" y="81"/>
                  </a:cubicBezTo>
                  <a:cubicBezTo>
                    <a:pt x="37" y="80"/>
                    <a:pt x="32" y="79"/>
                    <a:pt x="28" y="78"/>
                  </a:cubicBezTo>
                  <a:cubicBezTo>
                    <a:pt x="27" y="78"/>
                    <a:pt x="27" y="78"/>
                    <a:pt x="27" y="79"/>
                  </a:cubicBezTo>
                  <a:cubicBezTo>
                    <a:pt x="29" y="80"/>
                    <a:pt x="31" y="81"/>
                    <a:pt x="33" y="81"/>
                  </a:cubicBezTo>
                  <a:cubicBezTo>
                    <a:pt x="34" y="81"/>
                    <a:pt x="41" y="84"/>
                    <a:pt x="38" y="83"/>
                  </a:cubicBezTo>
                  <a:cubicBezTo>
                    <a:pt x="34" y="82"/>
                    <a:pt x="30" y="80"/>
                    <a:pt x="26" y="80"/>
                  </a:cubicBezTo>
                  <a:cubicBezTo>
                    <a:pt x="26" y="80"/>
                    <a:pt x="26" y="81"/>
                    <a:pt x="26" y="81"/>
                  </a:cubicBezTo>
                  <a:cubicBezTo>
                    <a:pt x="30" y="83"/>
                    <a:pt x="34" y="85"/>
                    <a:pt x="38" y="87"/>
                  </a:cubicBezTo>
                  <a:cubicBezTo>
                    <a:pt x="36" y="86"/>
                    <a:pt x="33" y="86"/>
                    <a:pt x="31" y="86"/>
                  </a:cubicBezTo>
                  <a:cubicBezTo>
                    <a:pt x="29" y="85"/>
                    <a:pt x="27" y="85"/>
                    <a:pt x="24" y="84"/>
                  </a:cubicBezTo>
                  <a:close/>
                  <a:moveTo>
                    <a:pt x="27" y="76"/>
                  </a:moveTo>
                  <a:cubicBezTo>
                    <a:pt x="29" y="72"/>
                    <a:pt x="31" y="68"/>
                    <a:pt x="33" y="65"/>
                  </a:cubicBezTo>
                  <a:cubicBezTo>
                    <a:pt x="40" y="68"/>
                    <a:pt x="48" y="70"/>
                    <a:pt x="55" y="72"/>
                  </a:cubicBezTo>
                  <a:cubicBezTo>
                    <a:pt x="64" y="75"/>
                    <a:pt x="72" y="78"/>
                    <a:pt x="80" y="80"/>
                  </a:cubicBezTo>
                  <a:cubicBezTo>
                    <a:pt x="89" y="83"/>
                    <a:pt x="97" y="86"/>
                    <a:pt x="106" y="88"/>
                  </a:cubicBezTo>
                  <a:cubicBezTo>
                    <a:pt x="110" y="90"/>
                    <a:pt x="115" y="91"/>
                    <a:pt x="119" y="92"/>
                  </a:cubicBezTo>
                  <a:cubicBezTo>
                    <a:pt x="121" y="93"/>
                    <a:pt x="124" y="93"/>
                    <a:pt x="126" y="94"/>
                  </a:cubicBezTo>
                  <a:cubicBezTo>
                    <a:pt x="125" y="94"/>
                    <a:pt x="124" y="95"/>
                    <a:pt x="123" y="95"/>
                  </a:cubicBezTo>
                  <a:cubicBezTo>
                    <a:pt x="119" y="92"/>
                    <a:pt x="113" y="91"/>
                    <a:pt x="108" y="90"/>
                  </a:cubicBezTo>
                  <a:cubicBezTo>
                    <a:pt x="99" y="88"/>
                    <a:pt x="90" y="85"/>
                    <a:pt x="81" y="82"/>
                  </a:cubicBezTo>
                  <a:cubicBezTo>
                    <a:pt x="72" y="79"/>
                    <a:pt x="63" y="76"/>
                    <a:pt x="53" y="73"/>
                  </a:cubicBezTo>
                  <a:cubicBezTo>
                    <a:pt x="46" y="71"/>
                    <a:pt x="38" y="69"/>
                    <a:pt x="31" y="69"/>
                  </a:cubicBezTo>
                  <a:cubicBezTo>
                    <a:pt x="30" y="69"/>
                    <a:pt x="30" y="69"/>
                    <a:pt x="31" y="70"/>
                  </a:cubicBezTo>
                  <a:cubicBezTo>
                    <a:pt x="36" y="73"/>
                    <a:pt x="44" y="74"/>
                    <a:pt x="50" y="75"/>
                  </a:cubicBezTo>
                  <a:cubicBezTo>
                    <a:pt x="54" y="77"/>
                    <a:pt x="59" y="78"/>
                    <a:pt x="63" y="79"/>
                  </a:cubicBezTo>
                  <a:cubicBezTo>
                    <a:pt x="63" y="79"/>
                    <a:pt x="62" y="79"/>
                    <a:pt x="62" y="79"/>
                  </a:cubicBezTo>
                  <a:cubicBezTo>
                    <a:pt x="56" y="78"/>
                    <a:pt x="50" y="77"/>
                    <a:pt x="44" y="75"/>
                  </a:cubicBezTo>
                  <a:cubicBezTo>
                    <a:pt x="39" y="74"/>
                    <a:pt x="34" y="72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7" y="77"/>
                    <a:pt x="46" y="79"/>
                    <a:pt x="55" y="81"/>
                  </a:cubicBezTo>
                  <a:cubicBezTo>
                    <a:pt x="54" y="81"/>
                    <a:pt x="53" y="81"/>
                    <a:pt x="52" y="80"/>
                  </a:cubicBezTo>
                  <a:cubicBezTo>
                    <a:pt x="49" y="80"/>
                    <a:pt x="46" y="79"/>
                    <a:pt x="44" y="78"/>
                  </a:cubicBezTo>
                  <a:cubicBezTo>
                    <a:pt x="38" y="77"/>
                    <a:pt x="33" y="77"/>
                    <a:pt x="28" y="76"/>
                  </a:cubicBezTo>
                  <a:cubicBezTo>
                    <a:pt x="28" y="76"/>
                    <a:pt x="27" y="76"/>
                    <a:pt x="27" y="76"/>
                  </a:cubicBezTo>
                  <a:close/>
                  <a:moveTo>
                    <a:pt x="148" y="65"/>
                  </a:moveTo>
                  <a:cubicBezTo>
                    <a:pt x="147" y="65"/>
                    <a:pt x="147" y="65"/>
                    <a:pt x="147" y="65"/>
                  </a:cubicBezTo>
                  <a:cubicBezTo>
                    <a:pt x="143" y="64"/>
                    <a:pt x="140" y="62"/>
                    <a:pt x="136" y="62"/>
                  </a:cubicBezTo>
                  <a:cubicBezTo>
                    <a:pt x="131" y="61"/>
                    <a:pt x="126" y="60"/>
                    <a:pt x="122" y="59"/>
                  </a:cubicBezTo>
                  <a:cubicBezTo>
                    <a:pt x="113" y="57"/>
                    <a:pt x="105" y="54"/>
                    <a:pt x="96" y="53"/>
                  </a:cubicBezTo>
                  <a:cubicBezTo>
                    <a:pt x="98" y="51"/>
                    <a:pt x="100" y="50"/>
                    <a:pt x="102" y="48"/>
                  </a:cubicBezTo>
                  <a:cubicBezTo>
                    <a:pt x="109" y="51"/>
                    <a:pt x="117" y="52"/>
                    <a:pt x="124" y="54"/>
                  </a:cubicBezTo>
                  <a:cubicBezTo>
                    <a:pt x="128" y="55"/>
                    <a:pt x="132" y="56"/>
                    <a:pt x="136" y="57"/>
                  </a:cubicBezTo>
                  <a:cubicBezTo>
                    <a:pt x="138" y="58"/>
                    <a:pt x="140" y="59"/>
                    <a:pt x="142" y="60"/>
                  </a:cubicBezTo>
                  <a:cubicBezTo>
                    <a:pt x="142" y="60"/>
                    <a:pt x="143" y="60"/>
                    <a:pt x="144" y="60"/>
                  </a:cubicBezTo>
                  <a:cubicBezTo>
                    <a:pt x="144" y="60"/>
                    <a:pt x="144" y="61"/>
                    <a:pt x="144" y="61"/>
                  </a:cubicBezTo>
                  <a:cubicBezTo>
                    <a:pt x="141" y="60"/>
                    <a:pt x="138" y="59"/>
                    <a:pt x="135" y="58"/>
                  </a:cubicBezTo>
                  <a:cubicBezTo>
                    <a:pt x="130" y="57"/>
                    <a:pt x="126" y="56"/>
                    <a:pt x="122" y="55"/>
                  </a:cubicBezTo>
                  <a:cubicBezTo>
                    <a:pt x="115" y="53"/>
                    <a:pt x="107" y="51"/>
                    <a:pt x="100" y="50"/>
                  </a:cubicBezTo>
                  <a:cubicBezTo>
                    <a:pt x="99" y="50"/>
                    <a:pt x="99" y="51"/>
                    <a:pt x="99" y="51"/>
                  </a:cubicBezTo>
                  <a:cubicBezTo>
                    <a:pt x="107" y="55"/>
                    <a:pt x="116" y="56"/>
                    <a:pt x="124" y="58"/>
                  </a:cubicBezTo>
                  <a:cubicBezTo>
                    <a:pt x="129" y="59"/>
                    <a:pt x="134" y="60"/>
                    <a:pt x="138" y="61"/>
                  </a:cubicBezTo>
                  <a:cubicBezTo>
                    <a:pt x="140" y="62"/>
                    <a:pt x="142" y="62"/>
                    <a:pt x="144" y="63"/>
                  </a:cubicBezTo>
                  <a:cubicBezTo>
                    <a:pt x="144" y="63"/>
                    <a:pt x="146" y="64"/>
                    <a:pt x="147" y="64"/>
                  </a:cubicBezTo>
                  <a:cubicBezTo>
                    <a:pt x="147" y="65"/>
                    <a:pt x="148" y="65"/>
                    <a:pt x="148" y="65"/>
                  </a:cubicBezTo>
                  <a:close/>
                  <a:moveTo>
                    <a:pt x="103" y="47"/>
                  </a:moveTo>
                  <a:cubicBezTo>
                    <a:pt x="104" y="47"/>
                    <a:pt x="105" y="46"/>
                    <a:pt x="106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12" y="48"/>
                    <a:pt x="119" y="49"/>
                    <a:pt x="125" y="51"/>
                  </a:cubicBezTo>
                  <a:cubicBezTo>
                    <a:pt x="128" y="52"/>
                    <a:pt x="130" y="53"/>
                    <a:pt x="133" y="54"/>
                  </a:cubicBezTo>
                  <a:cubicBezTo>
                    <a:pt x="133" y="54"/>
                    <a:pt x="143" y="57"/>
                    <a:pt x="138" y="56"/>
                  </a:cubicBezTo>
                  <a:cubicBezTo>
                    <a:pt x="132" y="55"/>
                    <a:pt x="126" y="52"/>
                    <a:pt x="119" y="51"/>
                  </a:cubicBezTo>
                  <a:cubicBezTo>
                    <a:pt x="114" y="50"/>
                    <a:pt x="108" y="49"/>
                    <a:pt x="103" y="47"/>
                  </a:cubicBezTo>
                  <a:close/>
                  <a:moveTo>
                    <a:pt x="107" y="45"/>
                  </a:moveTo>
                  <a:cubicBezTo>
                    <a:pt x="109" y="45"/>
                    <a:pt x="111" y="44"/>
                    <a:pt x="114" y="44"/>
                  </a:cubicBezTo>
                  <a:cubicBezTo>
                    <a:pt x="119" y="45"/>
                    <a:pt x="124" y="47"/>
                    <a:pt x="129" y="49"/>
                  </a:cubicBezTo>
                  <a:cubicBezTo>
                    <a:pt x="121" y="47"/>
                    <a:pt x="114" y="46"/>
                    <a:pt x="107" y="45"/>
                  </a:cubicBezTo>
                  <a:cubicBezTo>
                    <a:pt x="107" y="45"/>
                    <a:pt x="107" y="45"/>
                    <a:pt x="107" y="45"/>
                  </a:cubicBezTo>
                  <a:close/>
                  <a:moveTo>
                    <a:pt x="138" y="55"/>
                  </a:moveTo>
                  <a:cubicBezTo>
                    <a:pt x="135" y="54"/>
                    <a:pt x="132" y="52"/>
                    <a:pt x="128" y="51"/>
                  </a:cubicBezTo>
                  <a:cubicBezTo>
                    <a:pt x="123" y="50"/>
                    <a:pt x="118" y="49"/>
                    <a:pt x="113" y="47"/>
                  </a:cubicBezTo>
                  <a:cubicBezTo>
                    <a:pt x="112" y="47"/>
                    <a:pt x="110" y="47"/>
                    <a:pt x="108" y="46"/>
                  </a:cubicBezTo>
                  <a:cubicBezTo>
                    <a:pt x="109" y="46"/>
                    <a:pt x="110" y="47"/>
                    <a:pt x="111" y="47"/>
                  </a:cubicBezTo>
                  <a:cubicBezTo>
                    <a:pt x="113" y="47"/>
                    <a:pt x="116" y="48"/>
                    <a:pt x="118" y="48"/>
                  </a:cubicBezTo>
                  <a:cubicBezTo>
                    <a:pt x="122" y="49"/>
                    <a:pt x="127" y="49"/>
                    <a:pt x="131" y="50"/>
                  </a:cubicBezTo>
                  <a:cubicBezTo>
                    <a:pt x="134" y="52"/>
                    <a:pt x="136" y="53"/>
                    <a:pt x="138" y="55"/>
                  </a:cubicBezTo>
                  <a:close/>
                  <a:moveTo>
                    <a:pt x="143" y="59"/>
                  </a:moveTo>
                  <a:cubicBezTo>
                    <a:pt x="137" y="57"/>
                    <a:pt x="131" y="55"/>
                    <a:pt x="126" y="54"/>
                  </a:cubicBezTo>
                  <a:cubicBezTo>
                    <a:pt x="120" y="52"/>
                    <a:pt x="114" y="51"/>
                    <a:pt x="108" y="49"/>
                  </a:cubicBezTo>
                  <a:cubicBezTo>
                    <a:pt x="109" y="50"/>
                    <a:pt x="110" y="50"/>
                    <a:pt x="110" y="50"/>
                  </a:cubicBezTo>
                  <a:cubicBezTo>
                    <a:pt x="114" y="50"/>
                    <a:pt x="117" y="51"/>
                    <a:pt x="121" y="52"/>
                  </a:cubicBezTo>
                  <a:cubicBezTo>
                    <a:pt x="127" y="54"/>
                    <a:pt x="134" y="56"/>
                    <a:pt x="141" y="57"/>
                  </a:cubicBezTo>
                  <a:cubicBezTo>
                    <a:pt x="141" y="58"/>
                    <a:pt x="142" y="58"/>
                    <a:pt x="143" y="59"/>
                  </a:cubicBezTo>
                  <a:close/>
                  <a:moveTo>
                    <a:pt x="146" y="63"/>
                  </a:moveTo>
                  <a:cubicBezTo>
                    <a:pt x="132" y="57"/>
                    <a:pt x="115" y="58"/>
                    <a:pt x="101" y="51"/>
                  </a:cubicBezTo>
                  <a:cubicBezTo>
                    <a:pt x="104" y="52"/>
                    <a:pt x="109" y="53"/>
                    <a:pt x="113" y="54"/>
                  </a:cubicBezTo>
                  <a:cubicBezTo>
                    <a:pt x="118" y="55"/>
                    <a:pt x="123" y="56"/>
                    <a:pt x="127" y="57"/>
                  </a:cubicBezTo>
                  <a:cubicBezTo>
                    <a:pt x="131" y="58"/>
                    <a:pt x="136" y="59"/>
                    <a:pt x="140" y="60"/>
                  </a:cubicBezTo>
                  <a:cubicBezTo>
                    <a:pt x="141" y="61"/>
                    <a:pt x="143" y="62"/>
                    <a:pt x="145" y="62"/>
                  </a:cubicBezTo>
                  <a:cubicBezTo>
                    <a:pt x="145" y="62"/>
                    <a:pt x="145" y="62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lose/>
                  <a:moveTo>
                    <a:pt x="150" y="69"/>
                  </a:moveTo>
                  <a:cubicBezTo>
                    <a:pt x="140" y="67"/>
                    <a:pt x="131" y="64"/>
                    <a:pt x="122" y="62"/>
                  </a:cubicBezTo>
                  <a:cubicBezTo>
                    <a:pt x="113" y="60"/>
                    <a:pt x="104" y="58"/>
                    <a:pt x="94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5"/>
                    <a:pt x="95" y="54"/>
                    <a:pt x="96" y="54"/>
                  </a:cubicBezTo>
                  <a:cubicBezTo>
                    <a:pt x="107" y="55"/>
                    <a:pt x="118" y="59"/>
                    <a:pt x="128" y="61"/>
                  </a:cubicBezTo>
                  <a:cubicBezTo>
                    <a:pt x="133" y="62"/>
                    <a:pt x="137" y="63"/>
                    <a:pt x="141" y="64"/>
                  </a:cubicBezTo>
                  <a:cubicBezTo>
                    <a:pt x="144" y="65"/>
                    <a:pt x="146" y="66"/>
                    <a:pt x="148" y="66"/>
                  </a:cubicBezTo>
                  <a:cubicBezTo>
                    <a:pt x="149" y="67"/>
                    <a:pt x="149" y="68"/>
                    <a:pt x="150" y="69"/>
                  </a:cubicBezTo>
                  <a:close/>
                  <a:moveTo>
                    <a:pt x="81" y="41"/>
                  </a:moveTo>
                  <a:cubicBezTo>
                    <a:pt x="79" y="39"/>
                    <a:pt x="76" y="37"/>
                    <a:pt x="74" y="35"/>
                  </a:cubicBezTo>
                  <a:cubicBezTo>
                    <a:pt x="73" y="35"/>
                    <a:pt x="73" y="35"/>
                    <a:pt x="72" y="34"/>
                  </a:cubicBezTo>
                  <a:cubicBezTo>
                    <a:pt x="76" y="36"/>
                    <a:pt x="79" y="38"/>
                    <a:pt x="82" y="40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1" y="40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lose/>
                  <a:moveTo>
                    <a:pt x="81" y="41"/>
                  </a:moveTo>
                  <a:cubicBezTo>
                    <a:pt x="80" y="42"/>
                    <a:pt x="80" y="42"/>
                    <a:pt x="80" y="43"/>
                  </a:cubicBezTo>
                  <a:cubicBezTo>
                    <a:pt x="78" y="41"/>
                    <a:pt x="75" y="39"/>
                    <a:pt x="72" y="37"/>
                  </a:cubicBezTo>
                  <a:cubicBezTo>
                    <a:pt x="75" y="39"/>
                    <a:pt x="78" y="40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lose/>
                  <a:moveTo>
                    <a:pt x="80" y="44"/>
                  </a:moveTo>
                  <a:cubicBezTo>
                    <a:pt x="79" y="45"/>
                    <a:pt x="79" y="45"/>
                    <a:pt x="78" y="46"/>
                  </a:cubicBezTo>
                  <a:cubicBezTo>
                    <a:pt x="76" y="44"/>
                    <a:pt x="73" y="42"/>
                    <a:pt x="71" y="40"/>
                  </a:cubicBezTo>
                  <a:cubicBezTo>
                    <a:pt x="68" y="38"/>
                    <a:pt x="65" y="37"/>
                    <a:pt x="63" y="35"/>
                  </a:cubicBezTo>
                  <a:cubicBezTo>
                    <a:pt x="61" y="33"/>
                    <a:pt x="66" y="36"/>
                    <a:pt x="67" y="37"/>
                  </a:cubicBezTo>
                  <a:cubicBezTo>
                    <a:pt x="68" y="37"/>
                    <a:pt x="70" y="38"/>
                    <a:pt x="71" y="39"/>
                  </a:cubicBezTo>
                  <a:cubicBezTo>
                    <a:pt x="74" y="40"/>
                    <a:pt x="77" y="42"/>
                    <a:pt x="80" y="44"/>
                  </a:cubicBezTo>
                  <a:close/>
                  <a:moveTo>
                    <a:pt x="78" y="47"/>
                  </a:moveTo>
                  <a:cubicBezTo>
                    <a:pt x="78" y="47"/>
                    <a:pt x="78" y="48"/>
                    <a:pt x="77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5" y="48"/>
                    <a:pt x="74" y="47"/>
                    <a:pt x="72" y="46"/>
                  </a:cubicBezTo>
                  <a:cubicBezTo>
                    <a:pt x="70" y="45"/>
                    <a:pt x="67" y="43"/>
                    <a:pt x="65" y="41"/>
                  </a:cubicBezTo>
                  <a:cubicBezTo>
                    <a:pt x="63" y="40"/>
                    <a:pt x="61" y="38"/>
                    <a:pt x="59" y="37"/>
                  </a:cubicBezTo>
                  <a:cubicBezTo>
                    <a:pt x="61" y="38"/>
                    <a:pt x="64" y="39"/>
                    <a:pt x="66" y="40"/>
                  </a:cubicBezTo>
                  <a:cubicBezTo>
                    <a:pt x="70" y="42"/>
                    <a:pt x="74" y="45"/>
                    <a:pt x="78" y="47"/>
                  </a:cubicBezTo>
                  <a:cubicBezTo>
                    <a:pt x="78" y="47"/>
                    <a:pt x="78" y="47"/>
                    <a:pt x="78" y="47"/>
                  </a:cubicBezTo>
                  <a:close/>
                  <a:moveTo>
                    <a:pt x="76" y="50"/>
                  </a:moveTo>
                  <a:cubicBezTo>
                    <a:pt x="74" y="52"/>
                    <a:pt x="73" y="50"/>
                    <a:pt x="70" y="48"/>
                  </a:cubicBezTo>
                  <a:cubicBezTo>
                    <a:pt x="70" y="48"/>
                    <a:pt x="69" y="48"/>
                    <a:pt x="69" y="48"/>
                  </a:cubicBezTo>
                  <a:cubicBezTo>
                    <a:pt x="68" y="47"/>
                    <a:pt x="67" y="47"/>
                    <a:pt x="66" y="47"/>
                  </a:cubicBezTo>
                  <a:cubicBezTo>
                    <a:pt x="65" y="46"/>
                    <a:pt x="64" y="45"/>
                    <a:pt x="63" y="44"/>
                  </a:cubicBezTo>
                  <a:cubicBezTo>
                    <a:pt x="61" y="43"/>
                    <a:pt x="60" y="42"/>
                    <a:pt x="59" y="41"/>
                  </a:cubicBezTo>
                  <a:cubicBezTo>
                    <a:pt x="57" y="40"/>
                    <a:pt x="57" y="39"/>
                    <a:pt x="59" y="40"/>
                  </a:cubicBezTo>
                  <a:cubicBezTo>
                    <a:pt x="61" y="41"/>
                    <a:pt x="63" y="42"/>
                    <a:pt x="65" y="43"/>
                  </a:cubicBezTo>
                  <a:cubicBezTo>
                    <a:pt x="67" y="44"/>
                    <a:pt x="69" y="45"/>
                    <a:pt x="72" y="47"/>
                  </a:cubicBezTo>
                  <a:cubicBezTo>
                    <a:pt x="73" y="47"/>
                    <a:pt x="74" y="48"/>
                    <a:pt x="75" y="49"/>
                  </a:cubicBezTo>
                  <a:cubicBezTo>
                    <a:pt x="75" y="49"/>
                    <a:pt x="76" y="50"/>
                    <a:pt x="76" y="49"/>
                  </a:cubicBezTo>
                  <a:cubicBezTo>
                    <a:pt x="76" y="49"/>
                    <a:pt x="76" y="50"/>
                    <a:pt x="76" y="50"/>
                  </a:cubicBezTo>
                  <a:close/>
                  <a:moveTo>
                    <a:pt x="67" y="48"/>
                  </a:moveTo>
                  <a:cubicBezTo>
                    <a:pt x="66" y="48"/>
                    <a:pt x="64" y="49"/>
                    <a:pt x="63" y="49"/>
                  </a:cubicBezTo>
                  <a:cubicBezTo>
                    <a:pt x="60" y="47"/>
                    <a:pt x="57" y="46"/>
                    <a:pt x="54" y="43"/>
                  </a:cubicBezTo>
                  <a:cubicBezTo>
                    <a:pt x="51" y="39"/>
                    <a:pt x="58" y="43"/>
                    <a:pt x="59" y="44"/>
                  </a:cubicBezTo>
                  <a:cubicBezTo>
                    <a:pt x="60" y="45"/>
                    <a:pt x="62" y="45"/>
                    <a:pt x="64" y="46"/>
                  </a:cubicBezTo>
                  <a:cubicBezTo>
                    <a:pt x="65" y="47"/>
                    <a:pt x="66" y="47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lose/>
                  <a:moveTo>
                    <a:pt x="61" y="50"/>
                  </a:moveTo>
                  <a:cubicBezTo>
                    <a:pt x="61" y="50"/>
                    <a:pt x="60" y="51"/>
                    <a:pt x="59" y="51"/>
                  </a:cubicBezTo>
                  <a:cubicBezTo>
                    <a:pt x="57" y="50"/>
                    <a:pt x="56" y="49"/>
                    <a:pt x="54" y="48"/>
                  </a:cubicBezTo>
                  <a:cubicBezTo>
                    <a:pt x="52" y="47"/>
                    <a:pt x="49" y="44"/>
                    <a:pt x="53" y="46"/>
                  </a:cubicBezTo>
                  <a:cubicBezTo>
                    <a:pt x="56" y="47"/>
                    <a:pt x="59" y="49"/>
                    <a:pt x="61" y="50"/>
                  </a:cubicBezTo>
                  <a:close/>
                  <a:moveTo>
                    <a:pt x="56" y="54"/>
                  </a:moveTo>
                  <a:cubicBezTo>
                    <a:pt x="53" y="52"/>
                    <a:pt x="50" y="50"/>
                    <a:pt x="48" y="48"/>
                  </a:cubicBezTo>
                  <a:cubicBezTo>
                    <a:pt x="50" y="50"/>
                    <a:pt x="55" y="51"/>
                    <a:pt x="58" y="52"/>
                  </a:cubicBezTo>
                  <a:cubicBezTo>
                    <a:pt x="57" y="52"/>
                    <a:pt x="57" y="53"/>
                    <a:pt x="56" y="54"/>
                  </a:cubicBezTo>
                  <a:close/>
                  <a:moveTo>
                    <a:pt x="48" y="55"/>
                  </a:moveTo>
                  <a:cubicBezTo>
                    <a:pt x="50" y="55"/>
                    <a:pt x="52" y="56"/>
                    <a:pt x="54" y="57"/>
                  </a:cubicBezTo>
                  <a:cubicBezTo>
                    <a:pt x="54" y="57"/>
                    <a:pt x="54" y="57"/>
                    <a:pt x="54" y="58"/>
                  </a:cubicBezTo>
                  <a:cubicBezTo>
                    <a:pt x="52" y="57"/>
                    <a:pt x="50" y="56"/>
                    <a:pt x="48" y="55"/>
                  </a:cubicBezTo>
                  <a:close/>
                  <a:moveTo>
                    <a:pt x="61" y="63"/>
                  </a:moveTo>
                  <a:cubicBezTo>
                    <a:pt x="61" y="63"/>
                    <a:pt x="60" y="63"/>
                    <a:pt x="60" y="63"/>
                  </a:cubicBezTo>
                  <a:cubicBezTo>
                    <a:pt x="60" y="63"/>
                    <a:pt x="60" y="62"/>
                    <a:pt x="61" y="62"/>
                  </a:cubicBezTo>
                  <a:cubicBezTo>
                    <a:pt x="61" y="62"/>
                    <a:pt x="61" y="62"/>
                    <a:pt x="61" y="63"/>
                  </a:cubicBezTo>
                  <a:close/>
                  <a:moveTo>
                    <a:pt x="62" y="61"/>
                  </a:moveTo>
                  <a:cubicBezTo>
                    <a:pt x="62" y="61"/>
                    <a:pt x="63" y="61"/>
                    <a:pt x="63" y="61"/>
                  </a:cubicBezTo>
                  <a:cubicBezTo>
                    <a:pt x="63" y="61"/>
                    <a:pt x="63" y="61"/>
                    <a:pt x="62" y="61"/>
                  </a:cubicBezTo>
                  <a:close/>
                  <a:moveTo>
                    <a:pt x="65" y="59"/>
                  </a:moveTo>
                  <a:cubicBezTo>
                    <a:pt x="67" y="61"/>
                    <a:pt x="65" y="60"/>
                    <a:pt x="64" y="60"/>
                  </a:cubicBezTo>
                  <a:cubicBezTo>
                    <a:pt x="64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lose/>
                  <a:moveTo>
                    <a:pt x="65" y="59"/>
                  </a:moveTo>
                  <a:cubicBezTo>
                    <a:pt x="65" y="58"/>
                    <a:pt x="65" y="58"/>
                    <a:pt x="65" y="58"/>
                  </a:cubicBezTo>
                  <a:cubicBezTo>
                    <a:pt x="66" y="58"/>
                    <a:pt x="67" y="58"/>
                    <a:pt x="67" y="57"/>
                  </a:cubicBezTo>
                  <a:cubicBezTo>
                    <a:pt x="67" y="58"/>
                    <a:pt x="68" y="59"/>
                    <a:pt x="68" y="59"/>
                  </a:cubicBezTo>
                  <a:cubicBezTo>
                    <a:pt x="67" y="59"/>
                    <a:pt x="66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lose/>
                  <a:moveTo>
                    <a:pt x="68" y="60"/>
                  </a:moveTo>
                  <a:cubicBezTo>
                    <a:pt x="68" y="60"/>
                    <a:pt x="68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6" y="59"/>
                    <a:pt x="67" y="59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lose/>
                  <a:moveTo>
                    <a:pt x="67" y="61"/>
                  </a:moveTo>
                  <a:cubicBezTo>
                    <a:pt x="66" y="61"/>
                    <a:pt x="65" y="61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4" y="61"/>
                    <a:pt x="65" y="61"/>
                    <a:pt x="67" y="61"/>
                  </a:cubicBezTo>
                  <a:close/>
                  <a:moveTo>
                    <a:pt x="64" y="62"/>
                  </a:moveTo>
                  <a:cubicBezTo>
                    <a:pt x="63" y="62"/>
                    <a:pt x="63" y="63"/>
                    <a:pt x="62" y="63"/>
                  </a:cubicBezTo>
                  <a:cubicBezTo>
                    <a:pt x="61" y="61"/>
                    <a:pt x="62" y="62"/>
                    <a:pt x="64" y="62"/>
                  </a:cubicBezTo>
                  <a:close/>
                  <a:moveTo>
                    <a:pt x="61" y="64"/>
                  </a:moveTo>
                  <a:cubicBezTo>
                    <a:pt x="60" y="64"/>
                    <a:pt x="59" y="65"/>
                    <a:pt x="59" y="66"/>
                  </a:cubicBezTo>
                  <a:cubicBezTo>
                    <a:pt x="56" y="64"/>
                    <a:pt x="53" y="63"/>
                    <a:pt x="49" y="61"/>
                  </a:cubicBezTo>
                  <a:cubicBezTo>
                    <a:pt x="46" y="60"/>
                    <a:pt x="43" y="57"/>
                    <a:pt x="40" y="57"/>
                  </a:cubicBezTo>
                  <a:cubicBezTo>
                    <a:pt x="47" y="59"/>
                    <a:pt x="54" y="63"/>
                    <a:pt x="61" y="64"/>
                  </a:cubicBezTo>
                  <a:close/>
                  <a:moveTo>
                    <a:pt x="58" y="69"/>
                  </a:moveTo>
                  <a:cubicBezTo>
                    <a:pt x="58" y="69"/>
                    <a:pt x="58" y="69"/>
                    <a:pt x="58" y="69"/>
                  </a:cubicBezTo>
                  <a:cubicBezTo>
                    <a:pt x="58" y="69"/>
                    <a:pt x="57" y="68"/>
                    <a:pt x="57" y="68"/>
                  </a:cubicBezTo>
                  <a:cubicBezTo>
                    <a:pt x="53" y="67"/>
                    <a:pt x="49" y="65"/>
                    <a:pt x="45" y="63"/>
                  </a:cubicBezTo>
                  <a:cubicBezTo>
                    <a:pt x="43" y="62"/>
                    <a:pt x="41" y="60"/>
                    <a:pt x="39" y="60"/>
                  </a:cubicBezTo>
                  <a:cubicBezTo>
                    <a:pt x="42" y="60"/>
                    <a:pt x="44" y="61"/>
                    <a:pt x="46" y="62"/>
                  </a:cubicBezTo>
                  <a:cubicBezTo>
                    <a:pt x="50" y="64"/>
                    <a:pt x="54" y="66"/>
                    <a:pt x="59" y="67"/>
                  </a:cubicBezTo>
                  <a:cubicBezTo>
                    <a:pt x="59" y="68"/>
                    <a:pt x="58" y="68"/>
                    <a:pt x="58" y="69"/>
                  </a:cubicBezTo>
                  <a:close/>
                  <a:moveTo>
                    <a:pt x="68" y="72"/>
                  </a:moveTo>
                  <a:cubicBezTo>
                    <a:pt x="69" y="73"/>
                    <a:pt x="71" y="73"/>
                    <a:pt x="72" y="74"/>
                  </a:cubicBezTo>
                  <a:cubicBezTo>
                    <a:pt x="74" y="75"/>
                    <a:pt x="77" y="76"/>
                    <a:pt x="79" y="76"/>
                  </a:cubicBezTo>
                  <a:cubicBezTo>
                    <a:pt x="83" y="78"/>
                    <a:pt x="87" y="79"/>
                    <a:pt x="90" y="80"/>
                  </a:cubicBezTo>
                  <a:cubicBezTo>
                    <a:pt x="82" y="78"/>
                    <a:pt x="74" y="76"/>
                    <a:pt x="66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72"/>
                    <a:pt x="67" y="72"/>
                    <a:pt x="68" y="72"/>
                  </a:cubicBezTo>
                  <a:close/>
                  <a:moveTo>
                    <a:pt x="68" y="72"/>
                  </a:moveTo>
                  <a:cubicBezTo>
                    <a:pt x="69" y="71"/>
                    <a:pt x="69" y="71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82" y="75"/>
                    <a:pt x="93" y="79"/>
                    <a:pt x="105" y="82"/>
                  </a:cubicBezTo>
                  <a:cubicBezTo>
                    <a:pt x="110" y="84"/>
                    <a:pt x="115" y="86"/>
                    <a:pt x="120" y="88"/>
                  </a:cubicBezTo>
                  <a:cubicBezTo>
                    <a:pt x="123" y="89"/>
                    <a:pt x="127" y="90"/>
                    <a:pt x="130" y="91"/>
                  </a:cubicBezTo>
                  <a:cubicBezTo>
                    <a:pt x="128" y="90"/>
                    <a:pt x="124" y="90"/>
                    <a:pt x="122" y="89"/>
                  </a:cubicBezTo>
                  <a:cubicBezTo>
                    <a:pt x="114" y="87"/>
                    <a:pt x="107" y="85"/>
                    <a:pt x="100" y="83"/>
                  </a:cubicBezTo>
                  <a:cubicBezTo>
                    <a:pt x="93" y="80"/>
                    <a:pt x="86" y="78"/>
                    <a:pt x="79" y="76"/>
                  </a:cubicBezTo>
                  <a:cubicBezTo>
                    <a:pt x="76" y="74"/>
                    <a:pt x="72" y="73"/>
                    <a:pt x="68" y="72"/>
                  </a:cubicBezTo>
                  <a:close/>
                  <a:moveTo>
                    <a:pt x="82" y="74"/>
                  </a:moveTo>
                  <a:cubicBezTo>
                    <a:pt x="79" y="73"/>
                    <a:pt x="75" y="72"/>
                    <a:pt x="72" y="70"/>
                  </a:cubicBezTo>
                  <a:cubicBezTo>
                    <a:pt x="75" y="72"/>
                    <a:pt x="78" y="72"/>
                    <a:pt x="82" y="74"/>
                  </a:cubicBezTo>
                  <a:cubicBezTo>
                    <a:pt x="86" y="75"/>
                    <a:pt x="90" y="77"/>
                    <a:pt x="94" y="78"/>
                  </a:cubicBezTo>
                  <a:cubicBezTo>
                    <a:pt x="90" y="77"/>
                    <a:pt x="86" y="76"/>
                    <a:pt x="82" y="74"/>
                  </a:cubicBezTo>
                  <a:close/>
                  <a:moveTo>
                    <a:pt x="71" y="70"/>
                  </a:moveTo>
                  <a:cubicBezTo>
                    <a:pt x="73" y="70"/>
                    <a:pt x="74" y="69"/>
                    <a:pt x="75" y="69"/>
                  </a:cubicBezTo>
                  <a:cubicBezTo>
                    <a:pt x="75" y="69"/>
                    <a:pt x="76" y="69"/>
                    <a:pt x="77" y="6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9"/>
                    <a:pt x="79" y="69"/>
                    <a:pt x="79" y="69"/>
                  </a:cubicBezTo>
                  <a:cubicBezTo>
                    <a:pt x="79" y="69"/>
                    <a:pt x="79" y="69"/>
                    <a:pt x="80" y="70"/>
                  </a:cubicBezTo>
                  <a:cubicBezTo>
                    <a:pt x="83" y="70"/>
                    <a:pt x="85" y="72"/>
                    <a:pt x="88" y="73"/>
                  </a:cubicBezTo>
                  <a:cubicBezTo>
                    <a:pt x="102" y="78"/>
                    <a:pt x="115" y="83"/>
                    <a:pt x="129" y="88"/>
                  </a:cubicBezTo>
                  <a:cubicBezTo>
                    <a:pt x="130" y="88"/>
                    <a:pt x="132" y="89"/>
                    <a:pt x="133" y="89"/>
                  </a:cubicBezTo>
                  <a:cubicBezTo>
                    <a:pt x="133" y="89"/>
                    <a:pt x="137" y="91"/>
                    <a:pt x="136" y="90"/>
                  </a:cubicBezTo>
                  <a:cubicBezTo>
                    <a:pt x="132" y="89"/>
                    <a:pt x="129" y="88"/>
                    <a:pt x="125" y="87"/>
                  </a:cubicBezTo>
                  <a:cubicBezTo>
                    <a:pt x="119" y="85"/>
                    <a:pt x="113" y="83"/>
                    <a:pt x="106" y="81"/>
                  </a:cubicBezTo>
                  <a:cubicBezTo>
                    <a:pt x="105" y="81"/>
                    <a:pt x="105" y="81"/>
                    <a:pt x="104" y="81"/>
                  </a:cubicBezTo>
                  <a:cubicBezTo>
                    <a:pt x="98" y="79"/>
                    <a:pt x="92" y="77"/>
                    <a:pt x="86" y="75"/>
                  </a:cubicBezTo>
                  <a:cubicBezTo>
                    <a:pt x="82" y="73"/>
                    <a:pt x="77" y="71"/>
                    <a:pt x="71" y="70"/>
                  </a:cubicBezTo>
                  <a:close/>
                  <a:moveTo>
                    <a:pt x="76" y="68"/>
                  </a:moveTo>
                  <a:cubicBezTo>
                    <a:pt x="77" y="67"/>
                    <a:pt x="79" y="67"/>
                    <a:pt x="80" y="66"/>
                  </a:cubicBezTo>
                  <a:cubicBezTo>
                    <a:pt x="89" y="71"/>
                    <a:pt x="100" y="75"/>
                    <a:pt x="110" y="78"/>
                  </a:cubicBezTo>
                  <a:cubicBezTo>
                    <a:pt x="112" y="79"/>
                    <a:pt x="115" y="80"/>
                    <a:pt x="117" y="80"/>
                  </a:cubicBezTo>
                  <a:cubicBezTo>
                    <a:pt x="112" y="79"/>
                    <a:pt x="106" y="77"/>
                    <a:pt x="100" y="75"/>
                  </a:cubicBezTo>
                  <a:cubicBezTo>
                    <a:pt x="94" y="73"/>
                    <a:pt x="87" y="70"/>
                    <a:pt x="80" y="69"/>
                  </a:cubicBezTo>
                  <a:cubicBezTo>
                    <a:pt x="79" y="69"/>
                    <a:pt x="78" y="68"/>
                    <a:pt x="77" y="68"/>
                  </a:cubicBezTo>
                  <a:cubicBezTo>
                    <a:pt x="77" y="68"/>
                    <a:pt x="76" y="68"/>
                    <a:pt x="76" y="68"/>
                  </a:cubicBezTo>
                  <a:close/>
                  <a:moveTo>
                    <a:pt x="81" y="66"/>
                  </a:moveTo>
                  <a:cubicBezTo>
                    <a:pt x="83" y="65"/>
                    <a:pt x="84" y="64"/>
                    <a:pt x="85" y="63"/>
                  </a:cubicBezTo>
                  <a:cubicBezTo>
                    <a:pt x="97" y="67"/>
                    <a:pt x="108" y="72"/>
                    <a:pt x="119" y="76"/>
                  </a:cubicBezTo>
                  <a:cubicBezTo>
                    <a:pt x="125" y="78"/>
                    <a:pt x="131" y="80"/>
                    <a:pt x="136" y="82"/>
                  </a:cubicBezTo>
                  <a:cubicBezTo>
                    <a:pt x="139" y="83"/>
                    <a:pt x="141" y="84"/>
                    <a:pt x="144" y="85"/>
                  </a:cubicBezTo>
                  <a:cubicBezTo>
                    <a:pt x="150" y="87"/>
                    <a:pt x="147" y="86"/>
                    <a:pt x="144" y="85"/>
                  </a:cubicBezTo>
                  <a:cubicBezTo>
                    <a:pt x="139" y="84"/>
                    <a:pt x="134" y="81"/>
                    <a:pt x="129" y="80"/>
                  </a:cubicBezTo>
                  <a:cubicBezTo>
                    <a:pt x="123" y="78"/>
                    <a:pt x="117" y="77"/>
                    <a:pt x="112" y="75"/>
                  </a:cubicBezTo>
                  <a:cubicBezTo>
                    <a:pt x="101" y="72"/>
                    <a:pt x="91" y="69"/>
                    <a:pt x="81" y="66"/>
                  </a:cubicBezTo>
                  <a:close/>
                  <a:moveTo>
                    <a:pt x="86" y="63"/>
                  </a:moveTo>
                  <a:cubicBezTo>
                    <a:pt x="87" y="62"/>
                    <a:pt x="87" y="62"/>
                    <a:pt x="87" y="62"/>
                  </a:cubicBezTo>
                  <a:cubicBezTo>
                    <a:pt x="88" y="62"/>
                    <a:pt x="88" y="61"/>
                    <a:pt x="89" y="61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9" y="66"/>
                    <a:pt x="109" y="69"/>
                    <a:pt x="120" y="72"/>
                  </a:cubicBezTo>
                  <a:cubicBezTo>
                    <a:pt x="125" y="74"/>
                    <a:pt x="131" y="76"/>
                    <a:pt x="136" y="78"/>
                  </a:cubicBezTo>
                  <a:cubicBezTo>
                    <a:pt x="139" y="79"/>
                    <a:pt x="141" y="79"/>
                    <a:pt x="144" y="80"/>
                  </a:cubicBezTo>
                  <a:cubicBezTo>
                    <a:pt x="145" y="80"/>
                    <a:pt x="154" y="83"/>
                    <a:pt x="148" y="82"/>
                  </a:cubicBezTo>
                  <a:cubicBezTo>
                    <a:pt x="138" y="79"/>
                    <a:pt x="128" y="75"/>
                    <a:pt x="117" y="72"/>
                  </a:cubicBezTo>
                  <a:cubicBezTo>
                    <a:pt x="107" y="69"/>
                    <a:pt x="97" y="66"/>
                    <a:pt x="86" y="63"/>
                  </a:cubicBezTo>
                  <a:close/>
                  <a:moveTo>
                    <a:pt x="89" y="60"/>
                  </a:moveTo>
                  <a:cubicBezTo>
                    <a:pt x="91" y="59"/>
                    <a:pt x="92" y="58"/>
                    <a:pt x="94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8" y="58"/>
                    <a:pt x="103" y="59"/>
                    <a:pt x="108" y="60"/>
                  </a:cubicBezTo>
                  <a:cubicBezTo>
                    <a:pt x="113" y="62"/>
                    <a:pt x="118" y="64"/>
                    <a:pt x="123" y="65"/>
                  </a:cubicBezTo>
                  <a:cubicBezTo>
                    <a:pt x="132" y="69"/>
                    <a:pt x="143" y="70"/>
                    <a:pt x="152" y="75"/>
                  </a:cubicBezTo>
                  <a:cubicBezTo>
                    <a:pt x="152" y="75"/>
                    <a:pt x="152" y="75"/>
                    <a:pt x="152" y="75"/>
                  </a:cubicBezTo>
                  <a:cubicBezTo>
                    <a:pt x="148" y="72"/>
                    <a:pt x="142" y="72"/>
                    <a:pt x="137" y="71"/>
                  </a:cubicBezTo>
                  <a:cubicBezTo>
                    <a:pt x="132" y="69"/>
                    <a:pt x="126" y="68"/>
                    <a:pt x="121" y="66"/>
                  </a:cubicBezTo>
                  <a:cubicBezTo>
                    <a:pt x="111" y="63"/>
                    <a:pt x="102" y="60"/>
                    <a:pt x="92" y="58"/>
                  </a:cubicBezTo>
                  <a:cubicBezTo>
                    <a:pt x="91" y="58"/>
                    <a:pt x="91" y="59"/>
                    <a:pt x="92" y="59"/>
                  </a:cubicBezTo>
                  <a:cubicBezTo>
                    <a:pt x="101" y="63"/>
                    <a:pt x="111" y="66"/>
                    <a:pt x="121" y="69"/>
                  </a:cubicBezTo>
                  <a:cubicBezTo>
                    <a:pt x="123" y="70"/>
                    <a:pt x="124" y="70"/>
                    <a:pt x="125" y="71"/>
                  </a:cubicBezTo>
                  <a:cubicBezTo>
                    <a:pt x="124" y="70"/>
                    <a:pt x="122" y="70"/>
                    <a:pt x="120" y="69"/>
                  </a:cubicBezTo>
                  <a:cubicBezTo>
                    <a:pt x="110" y="66"/>
                    <a:pt x="100" y="62"/>
                    <a:pt x="89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152" y="78"/>
                  </a:moveTo>
                  <a:cubicBezTo>
                    <a:pt x="152" y="78"/>
                    <a:pt x="152" y="78"/>
                    <a:pt x="152" y="78"/>
                  </a:cubicBezTo>
                  <a:cubicBezTo>
                    <a:pt x="152" y="78"/>
                    <a:pt x="151" y="78"/>
                    <a:pt x="151" y="78"/>
                  </a:cubicBezTo>
                  <a:cubicBezTo>
                    <a:pt x="141" y="75"/>
                    <a:pt x="132" y="72"/>
                    <a:pt x="123" y="69"/>
                  </a:cubicBezTo>
                  <a:cubicBezTo>
                    <a:pt x="113" y="66"/>
                    <a:pt x="103" y="63"/>
                    <a:pt x="93" y="59"/>
                  </a:cubicBezTo>
                  <a:cubicBezTo>
                    <a:pt x="97" y="60"/>
                    <a:pt x="103" y="61"/>
                    <a:pt x="107" y="62"/>
                  </a:cubicBezTo>
                  <a:cubicBezTo>
                    <a:pt x="112" y="64"/>
                    <a:pt x="117" y="66"/>
                    <a:pt x="122" y="67"/>
                  </a:cubicBezTo>
                  <a:cubicBezTo>
                    <a:pt x="132" y="70"/>
                    <a:pt x="142" y="73"/>
                    <a:pt x="152" y="75"/>
                  </a:cubicBezTo>
                  <a:cubicBezTo>
                    <a:pt x="152" y="76"/>
                    <a:pt x="152" y="77"/>
                    <a:pt x="152" y="78"/>
                  </a:cubicBezTo>
                  <a:close/>
                  <a:moveTo>
                    <a:pt x="152" y="74"/>
                  </a:moveTo>
                  <a:cubicBezTo>
                    <a:pt x="145" y="70"/>
                    <a:pt x="136" y="69"/>
                    <a:pt x="129" y="66"/>
                  </a:cubicBezTo>
                  <a:cubicBezTo>
                    <a:pt x="124" y="65"/>
                    <a:pt x="118" y="63"/>
                    <a:pt x="113" y="61"/>
                  </a:cubicBezTo>
                  <a:cubicBezTo>
                    <a:pt x="109" y="60"/>
                    <a:pt x="105" y="59"/>
                    <a:pt x="101" y="58"/>
                  </a:cubicBezTo>
                  <a:cubicBezTo>
                    <a:pt x="103" y="58"/>
                    <a:pt x="105" y="59"/>
                    <a:pt x="106" y="59"/>
                  </a:cubicBezTo>
                  <a:cubicBezTo>
                    <a:pt x="112" y="60"/>
                    <a:pt x="117" y="61"/>
                    <a:pt x="122" y="63"/>
                  </a:cubicBezTo>
                  <a:cubicBezTo>
                    <a:pt x="131" y="65"/>
                    <a:pt x="141" y="68"/>
                    <a:pt x="150" y="69"/>
                  </a:cubicBezTo>
                  <a:cubicBezTo>
                    <a:pt x="151" y="71"/>
                    <a:pt x="151" y="72"/>
                    <a:pt x="152" y="74"/>
                  </a:cubicBezTo>
                  <a:close/>
                  <a:moveTo>
                    <a:pt x="152" y="79"/>
                  </a:moveTo>
                  <a:cubicBezTo>
                    <a:pt x="152" y="80"/>
                    <a:pt x="152" y="81"/>
                    <a:pt x="151" y="81"/>
                  </a:cubicBezTo>
                  <a:cubicBezTo>
                    <a:pt x="151" y="81"/>
                    <a:pt x="151" y="82"/>
                    <a:pt x="151" y="82"/>
                  </a:cubicBezTo>
                  <a:cubicBezTo>
                    <a:pt x="147" y="80"/>
                    <a:pt x="142" y="79"/>
                    <a:pt x="138" y="78"/>
                  </a:cubicBezTo>
                  <a:cubicBezTo>
                    <a:pt x="133" y="76"/>
                    <a:pt x="128" y="74"/>
                    <a:pt x="123" y="73"/>
                  </a:cubicBezTo>
                  <a:cubicBezTo>
                    <a:pt x="113" y="69"/>
                    <a:pt x="101" y="66"/>
                    <a:pt x="91" y="61"/>
                  </a:cubicBezTo>
                  <a:cubicBezTo>
                    <a:pt x="95" y="63"/>
                    <a:pt x="101" y="64"/>
                    <a:pt x="106" y="66"/>
                  </a:cubicBezTo>
                  <a:cubicBezTo>
                    <a:pt x="111" y="67"/>
                    <a:pt x="117" y="69"/>
                    <a:pt x="122" y="70"/>
                  </a:cubicBezTo>
                  <a:cubicBezTo>
                    <a:pt x="132" y="73"/>
                    <a:pt x="142" y="77"/>
                    <a:pt x="152" y="79"/>
                  </a:cubicBezTo>
                  <a:close/>
                  <a:moveTo>
                    <a:pt x="151" y="83"/>
                  </a:moveTo>
                  <a:cubicBezTo>
                    <a:pt x="150" y="84"/>
                    <a:pt x="149" y="85"/>
                    <a:pt x="148" y="86"/>
                  </a:cubicBezTo>
                  <a:cubicBezTo>
                    <a:pt x="138" y="81"/>
                    <a:pt x="127" y="78"/>
                    <a:pt x="116" y="74"/>
                  </a:cubicBezTo>
                  <a:cubicBezTo>
                    <a:pt x="110" y="72"/>
                    <a:pt x="105" y="70"/>
                    <a:pt x="99" y="67"/>
                  </a:cubicBezTo>
                  <a:cubicBezTo>
                    <a:pt x="98" y="67"/>
                    <a:pt x="98" y="67"/>
                    <a:pt x="97" y="67"/>
                  </a:cubicBezTo>
                  <a:cubicBezTo>
                    <a:pt x="106" y="69"/>
                    <a:pt x="115" y="72"/>
                    <a:pt x="124" y="75"/>
                  </a:cubicBezTo>
                  <a:cubicBezTo>
                    <a:pt x="129" y="76"/>
                    <a:pt x="135" y="78"/>
                    <a:pt x="140" y="80"/>
                  </a:cubicBezTo>
                  <a:cubicBezTo>
                    <a:pt x="143" y="81"/>
                    <a:pt x="147" y="83"/>
                    <a:pt x="151" y="83"/>
                  </a:cubicBezTo>
                  <a:close/>
                  <a:moveTo>
                    <a:pt x="147" y="87"/>
                  </a:moveTo>
                  <a:cubicBezTo>
                    <a:pt x="146" y="88"/>
                    <a:pt x="145" y="88"/>
                    <a:pt x="143" y="89"/>
                  </a:cubicBezTo>
                  <a:cubicBezTo>
                    <a:pt x="143" y="89"/>
                    <a:pt x="142" y="88"/>
                    <a:pt x="142" y="88"/>
                  </a:cubicBezTo>
                  <a:cubicBezTo>
                    <a:pt x="142" y="88"/>
                    <a:pt x="141" y="88"/>
                    <a:pt x="140" y="88"/>
                  </a:cubicBezTo>
                  <a:cubicBezTo>
                    <a:pt x="140" y="88"/>
                    <a:pt x="139" y="87"/>
                    <a:pt x="139" y="87"/>
                  </a:cubicBezTo>
                  <a:cubicBezTo>
                    <a:pt x="138" y="87"/>
                    <a:pt x="138" y="87"/>
                    <a:pt x="137" y="86"/>
                  </a:cubicBezTo>
                  <a:cubicBezTo>
                    <a:pt x="135" y="86"/>
                    <a:pt x="133" y="85"/>
                    <a:pt x="132" y="85"/>
                  </a:cubicBezTo>
                  <a:cubicBezTo>
                    <a:pt x="124" y="82"/>
                    <a:pt x="116" y="79"/>
                    <a:pt x="108" y="76"/>
                  </a:cubicBezTo>
                  <a:cubicBezTo>
                    <a:pt x="101" y="74"/>
                    <a:pt x="93" y="71"/>
                    <a:pt x="86" y="68"/>
                  </a:cubicBezTo>
                  <a:cubicBezTo>
                    <a:pt x="88" y="69"/>
                    <a:pt x="89" y="69"/>
                    <a:pt x="90" y="69"/>
                  </a:cubicBezTo>
                  <a:cubicBezTo>
                    <a:pt x="94" y="70"/>
                    <a:pt x="97" y="71"/>
                    <a:pt x="101" y="72"/>
                  </a:cubicBezTo>
                  <a:cubicBezTo>
                    <a:pt x="110" y="75"/>
                    <a:pt x="118" y="78"/>
                    <a:pt x="127" y="80"/>
                  </a:cubicBezTo>
                  <a:cubicBezTo>
                    <a:pt x="134" y="82"/>
                    <a:pt x="140" y="85"/>
                    <a:pt x="147" y="87"/>
                  </a:cubicBezTo>
                  <a:close/>
                  <a:moveTo>
                    <a:pt x="142" y="89"/>
                  </a:moveTo>
                  <a:cubicBezTo>
                    <a:pt x="141" y="90"/>
                    <a:pt x="139" y="90"/>
                    <a:pt x="138" y="90"/>
                  </a:cubicBezTo>
                  <a:cubicBezTo>
                    <a:pt x="134" y="88"/>
                    <a:pt x="129" y="87"/>
                    <a:pt x="125" y="85"/>
                  </a:cubicBezTo>
                  <a:cubicBezTo>
                    <a:pt x="119" y="83"/>
                    <a:pt x="112" y="81"/>
                    <a:pt x="106" y="79"/>
                  </a:cubicBezTo>
                  <a:cubicBezTo>
                    <a:pt x="100" y="77"/>
                    <a:pt x="94" y="74"/>
                    <a:pt x="88" y="72"/>
                  </a:cubicBezTo>
                  <a:cubicBezTo>
                    <a:pt x="87" y="72"/>
                    <a:pt x="87" y="71"/>
                    <a:pt x="86" y="71"/>
                  </a:cubicBezTo>
                  <a:cubicBezTo>
                    <a:pt x="91" y="72"/>
                    <a:pt x="96" y="74"/>
                    <a:pt x="102" y="76"/>
                  </a:cubicBezTo>
                  <a:cubicBezTo>
                    <a:pt x="110" y="79"/>
                    <a:pt x="119" y="82"/>
                    <a:pt x="128" y="84"/>
                  </a:cubicBezTo>
                  <a:cubicBezTo>
                    <a:pt x="130" y="85"/>
                    <a:pt x="133" y="86"/>
                    <a:pt x="135" y="87"/>
                  </a:cubicBezTo>
                  <a:cubicBezTo>
                    <a:pt x="137" y="88"/>
                    <a:pt x="140" y="88"/>
                    <a:pt x="142" y="89"/>
                  </a:cubicBezTo>
                  <a:close/>
                  <a:moveTo>
                    <a:pt x="135" y="91"/>
                  </a:moveTo>
                  <a:cubicBezTo>
                    <a:pt x="134" y="91"/>
                    <a:pt x="133" y="91"/>
                    <a:pt x="132" y="91"/>
                  </a:cubicBezTo>
                  <a:cubicBezTo>
                    <a:pt x="129" y="89"/>
                    <a:pt x="125" y="89"/>
                    <a:pt x="122" y="87"/>
                  </a:cubicBezTo>
                  <a:cubicBezTo>
                    <a:pt x="119" y="86"/>
                    <a:pt x="116" y="85"/>
                    <a:pt x="114" y="84"/>
                  </a:cubicBezTo>
                  <a:cubicBezTo>
                    <a:pt x="117" y="85"/>
                    <a:pt x="120" y="86"/>
                    <a:pt x="124" y="87"/>
                  </a:cubicBezTo>
                  <a:cubicBezTo>
                    <a:pt x="127" y="88"/>
                    <a:pt x="131" y="90"/>
                    <a:pt x="135" y="91"/>
                  </a:cubicBezTo>
                  <a:close/>
                  <a:moveTo>
                    <a:pt x="130" y="92"/>
                  </a:moveTo>
                  <a:cubicBezTo>
                    <a:pt x="129" y="92"/>
                    <a:pt x="129" y="92"/>
                    <a:pt x="128" y="93"/>
                  </a:cubicBezTo>
                  <a:cubicBezTo>
                    <a:pt x="126" y="91"/>
                    <a:pt x="123" y="90"/>
                    <a:pt x="120" y="90"/>
                  </a:cubicBezTo>
                  <a:cubicBezTo>
                    <a:pt x="115" y="88"/>
                    <a:pt x="111" y="87"/>
                    <a:pt x="106" y="85"/>
                  </a:cubicBezTo>
                  <a:cubicBezTo>
                    <a:pt x="114" y="88"/>
                    <a:pt x="122" y="90"/>
                    <a:pt x="130" y="92"/>
                  </a:cubicBezTo>
                  <a:close/>
                  <a:moveTo>
                    <a:pt x="33" y="64"/>
                  </a:moveTo>
                  <a:cubicBezTo>
                    <a:pt x="33" y="64"/>
                    <a:pt x="34" y="63"/>
                    <a:pt x="34" y="62"/>
                  </a:cubicBezTo>
                  <a:cubicBezTo>
                    <a:pt x="43" y="65"/>
                    <a:pt x="52" y="70"/>
                    <a:pt x="61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4" y="73"/>
                    <a:pt x="64" y="73"/>
                    <a:pt x="65" y="73"/>
                  </a:cubicBezTo>
                  <a:cubicBezTo>
                    <a:pt x="65" y="73"/>
                    <a:pt x="65" y="73"/>
                    <a:pt x="66" y="73"/>
                  </a:cubicBezTo>
                  <a:cubicBezTo>
                    <a:pt x="71" y="75"/>
                    <a:pt x="77" y="78"/>
                    <a:pt x="83" y="79"/>
                  </a:cubicBezTo>
                  <a:cubicBezTo>
                    <a:pt x="89" y="81"/>
                    <a:pt x="96" y="82"/>
                    <a:pt x="102" y="85"/>
                  </a:cubicBezTo>
                  <a:cubicBezTo>
                    <a:pt x="109" y="87"/>
                    <a:pt x="115" y="89"/>
                    <a:pt x="122" y="91"/>
                  </a:cubicBezTo>
                  <a:cubicBezTo>
                    <a:pt x="123" y="91"/>
                    <a:pt x="127" y="93"/>
                    <a:pt x="127" y="93"/>
                  </a:cubicBezTo>
                  <a:cubicBezTo>
                    <a:pt x="127" y="93"/>
                    <a:pt x="127" y="93"/>
                    <a:pt x="127" y="93"/>
                  </a:cubicBezTo>
                  <a:cubicBezTo>
                    <a:pt x="126" y="93"/>
                    <a:pt x="126" y="93"/>
                    <a:pt x="124" y="93"/>
                  </a:cubicBezTo>
                  <a:cubicBezTo>
                    <a:pt x="121" y="92"/>
                    <a:pt x="118" y="91"/>
                    <a:pt x="115" y="90"/>
                  </a:cubicBezTo>
                  <a:cubicBezTo>
                    <a:pt x="101" y="87"/>
                    <a:pt x="87" y="82"/>
                    <a:pt x="74" y="77"/>
                  </a:cubicBezTo>
                  <a:cubicBezTo>
                    <a:pt x="60" y="73"/>
                    <a:pt x="46" y="70"/>
                    <a:pt x="33" y="64"/>
                  </a:cubicBezTo>
                  <a:close/>
                  <a:moveTo>
                    <a:pt x="35" y="61"/>
                  </a:moveTo>
                  <a:cubicBezTo>
                    <a:pt x="36" y="60"/>
                    <a:pt x="37" y="58"/>
                    <a:pt x="38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44" y="61"/>
                    <a:pt x="51" y="62"/>
                    <a:pt x="58" y="66"/>
                  </a:cubicBezTo>
                  <a:cubicBezTo>
                    <a:pt x="52" y="63"/>
                    <a:pt x="44" y="60"/>
                    <a:pt x="38" y="59"/>
                  </a:cubicBezTo>
                  <a:cubicBezTo>
                    <a:pt x="38" y="58"/>
                    <a:pt x="37" y="59"/>
                    <a:pt x="38" y="59"/>
                  </a:cubicBezTo>
                  <a:cubicBezTo>
                    <a:pt x="43" y="64"/>
                    <a:pt x="51" y="66"/>
                    <a:pt x="58" y="69"/>
                  </a:cubicBezTo>
                  <a:cubicBezTo>
                    <a:pt x="59" y="70"/>
                    <a:pt x="59" y="70"/>
                    <a:pt x="59" y="71"/>
                  </a:cubicBezTo>
                  <a:cubicBezTo>
                    <a:pt x="58" y="71"/>
                    <a:pt x="58" y="70"/>
                    <a:pt x="57" y="70"/>
                  </a:cubicBezTo>
                  <a:cubicBezTo>
                    <a:pt x="55" y="69"/>
                    <a:pt x="52" y="68"/>
                    <a:pt x="50" y="67"/>
                  </a:cubicBezTo>
                  <a:cubicBezTo>
                    <a:pt x="45" y="65"/>
                    <a:pt x="40" y="63"/>
                    <a:pt x="35" y="61"/>
                  </a:cubicBezTo>
                  <a:close/>
                  <a:moveTo>
                    <a:pt x="39" y="56"/>
                  </a:moveTo>
                  <a:cubicBezTo>
                    <a:pt x="39" y="55"/>
                    <a:pt x="40" y="54"/>
                    <a:pt x="40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5" y="56"/>
                    <a:pt x="49" y="58"/>
                    <a:pt x="54" y="59"/>
                  </a:cubicBezTo>
                  <a:cubicBezTo>
                    <a:pt x="54" y="59"/>
                    <a:pt x="54" y="60"/>
                    <a:pt x="54" y="60"/>
                  </a:cubicBezTo>
                  <a:cubicBezTo>
                    <a:pt x="55" y="60"/>
                    <a:pt x="55" y="61"/>
                    <a:pt x="55" y="61"/>
                  </a:cubicBezTo>
                  <a:cubicBezTo>
                    <a:pt x="54" y="61"/>
                    <a:pt x="53" y="60"/>
                    <a:pt x="52" y="60"/>
                  </a:cubicBezTo>
                  <a:cubicBezTo>
                    <a:pt x="48" y="58"/>
                    <a:pt x="43" y="57"/>
                    <a:pt x="39" y="56"/>
                  </a:cubicBezTo>
                  <a:close/>
                  <a:moveTo>
                    <a:pt x="40" y="53"/>
                  </a:moveTo>
                  <a:cubicBezTo>
                    <a:pt x="41" y="53"/>
                    <a:pt x="41" y="53"/>
                    <a:pt x="41" y="52"/>
                  </a:cubicBezTo>
                  <a:cubicBezTo>
                    <a:pt x="45" y="54"/>
                    <a:pt x="50" y="56"/>
                    <a:pt x="54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9" y="57"/>
                    <a:pt x="45" y="55"/>
                    <a:pt x="40" y="53"/>
                  </a:cubicBezTo>
                  <a:cubicBezTo>
                    <a:pt x="40" y="53"/>
                    <a:pt x="40" y="53"/>
                    <a:pt x="40" y="53"/>
                  </a:cubicBezTo>
                  <a:close/>
                  <a:moveTo>
                    <a:pt x="42" y="52"/>
                  </a:moveTo>
                  <a:cubicBezTo>
                    <a:pt x="42" y="51"/>
                    <a:pt x="43" y="50"/>
                    <a:pt x="43" y="50"/>
                  </a:cubicBezTo>
                  <a:cubicBezTo>
                    <a:pt x="43" y="50"/>
                    <a:pt x="43" y="50"/>
                    <a:pt x="44" y="50"/>
                  </a:cubicBezTo>
                  <a:cubicBezTo>
                    <a:pt x="47" y="51"/>
                    <a:pt x="51" y="53"/>
                    <a:pt x="55" y="55"/>
                  </a:cubicBezTo>
                  <a:cubicBezTo>
                    <a:pt x="55" y="55"/>
                    <a:pt x="55" y="55"/>
                    <a:pt x="54" y="56"/>
                  </a:cubicBezTo>
                  <a:cubicBezTo>
                    <a:pt x="50" y="55"/>
                    <a:pt x="46" y="53"/>
                    <a:pt x="42" y="52"/>
                  </a:cubicBezTo>
                  <a:close/>
                  <a:moveTo>
                    <a:pt x="44" y="49"/>
                  </a:moveTo>
                  <a:cubicBezTo>
                    <a:pt x="45" y="47"/>
                    <a:pt x="47" y="46"/>
                    <a:pt x="49" y="44"/>
                  </a:cubicBezTo>
                  <a:cubicBezTo>
                    <a:pt x="51" y="47"/>
                    <a:pt x="54" y="49"/>
                    <a:pt x="57" y="51"/>
                  </a:cubicBezTo>
                  <a:cubicBezTo>
                    <a:pt x="59" y="52"/>
                    <a:pt x="57" y="51"/>
                    <a:pt x="56" y="51"/>
                  </a:cubicBezTo>
                  <a:cubicBezTo>
                    <a:pt x="55" y="50"/>
                    <a:pt x="53" y="49"/>
                    <a:pt x="52" y="49"/>
                  </a:cubicBezTo>
                  <a:cubicBezTo>
                    <a:pt x="50" y="48"/>
                    <a:pt x="49" y="47"/>
                    <a:pt x="47" y="47"/>
                  </a:cubicBezTo>
                  <a:cubicBezTo>
                    <a:pt x="47" y="46"/>
                    <a:pt x="46" y="47"/>
                    <a:pt x="47" y="47"/>
                  </a:cubicBezTo>
                  <a:cubicBezTo>
                    <a:pt x="49" y="49"/>
                    <a:pt x="53" y="53"/>
                    <a:pt x="56" y="54"/>
                  </a:cubicBezTo>
                  <a:cubicBezTo>
                    <a:pt x="52" y="53"/>
                    <a:pt x="48" y="51"/>
                    <a:pt x="44" y="49"/>
                  </a:cubicBezTo>
                  <a:close/>
                  <a:moveTo>
                    <a:pt x="49" y="43"/>
                  </a:moveTo>
                  <a:cubicBezTo>
                    <a:pt x="50" y="43"/>
                    <a:pt x="51" y="42"/>
                    <a:pt x="52" y="41"/>
                  </a:cubicBezTo>
                  <a:cubicBezTo>
                    <a:pt x="54" y="44"/>
                    <a:pt x="57" y="47"/>
                    <a:pt x="61" y="49"/>
                  </a:cubicBezTo>
                  <a:cubicBezTo>
                    <a:pt x="59" y="48"/>
                    <a:pt x="58" y="48"/>
                    <a:pt x="56" y="47"/>
                  </a:cubicBezTo>
                  <a:cubicBezTo>
                    <a:pt x="54" y="46"/>
                    <a:pt x="52" y="44"/>
                    <a:pt x="49" y="43"/>
                  </a:cubicBezTo>
                  <a:close/>
                  <a:moveTo>
                    <a:pt x="52" y="41"/>
                  </a:moveTo>
                  <a:cubicBezTo>
                    <a:pt x="53" y="40"/>
                    <a:pt x="55" y="39"/>
                    <a:pt x="56" y="38"/>
                  </a:cubicBezTo>
                  <a:cubicBezTo>
                    <a:pt x="56" y="37"/>
                    <a:pt x="57" y="37"/>
                    <a:pt x="57" y="36"/>
                  </a:cubicBezTo>
                  <a:cubicBezTo>
                    <a:pt x="57" y="36"/>
                    <a:pt x="57" y="36"/>
                    <a:pt x="58" y="37"/>
                  </a:cubicBezTo>
                  <a:cubicBezTo>
                    <a:pt x="60" y="39"/>
                    <a:pt x="63" y="41"/>
                    <a:pt x="66" y="43"/>
                  </a:cubicBezTo>
                  <a:cubicBezTo>
                    <a:pt x="63" y="41"/>
                    <a:pt x="59" y="40"/>
                    <a:pt x="56" y="39"/>
                  </a:cubicBezTo>
                  <a:cubicBezTo>
                    <a:pt x="56" y="38"/>
                    <a:pt x="55" y="39"/>
                    <a:pt x="56" y="39"/>
                  </a:cubicBezTo>
                  <a:cubicBezTo>
                    <a:pt x="58" y="41"/>
                    <a:pt x="60" y="43"/>
                    <a:pt x="62" y="44"/>
                  </a:cubicBezTo>
                  <a:cubicBezTo>
                    <a:pt x="59" y="43"/>
                    <a:pt x="55" y="42"/>
                    <a:pt x="52" y="41"/>
                  </a:cubicBezTo>
                  <a:close/>
                  <a:moveTo>
                    <a:pt x="58" y="36"/>
                  </a:moveTo>
                  <a:cubicBezTo>
                    <a:pt x="59" y="35"/>
                    <a:pt x="60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4" y="39"/>
                    <a:pt x="71" y="41"/>
                    <a:pt x="75" y="45"/>
                  </a:cubicBezTo>
                  <a:cubicBezTo>
                    <a:pt x="79" y="47"/>
                    <a:pt x="75" y="44"/>
                    <a:pt x="74" y="44"/>
                  </a:cubicBezTo>
                  <a:cubicBezTo>
                    <a:pt x="72" y="43"/>
                    <a:pt x="71" y="42"/>
                    <a:pt x="69" y="41"/>
                  </a:cubicBezTo>
                  <a:cubicBezTo>
                    <a:pt x="65" y="39"/>
                    <a:pt x="62" y="38"/>
                    <a:pt x="58" y="36"/>
                  </a:cubicBezTo>
                  <a:cubicBezTo>
                    <a:pt x="58" y="36"/>
                    <a:pt x="58" y="36"/>
                    <a:pt x="58" y="36"/>
                  </a:cubicBezTo>
                  <a:close/>
                  <a:moveTo>
                    <a:pt x="61" y="33"/>
                  </a:moveTo>
                  <a:cubicBezTo>
                    <a:pt x="62" y="33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6" y="34"/>
                    <a:pt x="68" y="36"/>
                    <a:pt x="70" y="37"/>
                  </a:cubicBezTo>
                  <a:cubicBezTo>
                    <a:pt x="67" y="36"/>
                    <a:pt x="64" y="35"/>
                    <a:pt x="61" y="33"/>
                  </a:cubicBezTo>
                  <a:cubicBezTo>
                    <a:pt x="61" y="33"/>
                    <a:pt x="61" y="33"/>
                    <a:pt x="61" y="33"/>
                  </a:cubicBezTo>
                  <a:close/>
                  <a:moveTo>
                    <a:pt x="64" y="32"/>
                  </a:moveTo>
                  <a:cubicBezTo>
                    <a:pt x="68" y="29"/>
                    <a:pt x="72" y="26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4"/>
                    <a:pt x="77" y="25"/>
                    <a:pt x="77" y="25"/>
                  </a:cubicBezTo>
                  <a:cubicBezTo>
                    <a:pt x="78" y="25"/>
                    <a:pt x="79" y="26"/>
                    <a:pt x="80" y="26"/>
                  </a:cubicBezTo>
                  <a:cubicBezTo>
                    <a:pt x="79" y="26"/>
                    <a:pt x="78" y="25"/>
                    <a:pt x="77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7" y="26"/>
                    <a:pt x="77" y="27"/>
                    <a:pt x="77" y="27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5" y="27"/>
                    <a:pt x="74" y="26"/>
                    <a:pt x="73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3" y="28"/>
                    <a:pt x="74" y="28"/>
                    <a:pt x="75" y="29"/>
                  </a:cubicBezTo>
                  <a:cubicBezTo>
                    <a:pt x="74" y="28"/>
                    <a:pt x="72" y="28"/>
                    <a:pt x="71" y="28"/>
                  </a:cubicBezTo>
                  <a:cubicBezTo>
                    <a:pt x="71" y="28"/>
                    <a:pt x="71" y="28"/>
                    <a:pt x="71" y="29"/>
                  </a:cubicBezTo>
                  <a:cubicBezTo>
                    <a:pt x="72" y="29"/>
                    <a:pt x="74" y="30"/>
                    <a:pt x="75" y="30"/>
                  </a:cubicBezTo>
                  <a:cubicBezTo>
                    <a:pt x="74" y="32"/>
                    <a:pt x="76" y="34"/>
                    <a:pt x="78" y="34"/>
                  </a:cubicBezTo>
                  <a:cubicBezTo>
                    <a:pt x="78" y="34"/>
                    <a:pt x="79" y="34"/>
                    <a:pt x="79" y="34"/>
                  </a:cubicBezTo>
                  <a:cubicBezTo>
                    <a:pt x="80" y="35"/>
                    <a:pt x="81" y="36"/>
                    <a:pt x="83" y="37"/>
                  </a:cubicBezTo>
                  <a:cubicBezTo>
                    <a:pt x="83" y="37"/>
                    <a:pt x="83" y="38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3" y="38"/>
                    <a:pt x="83" y="38"/>
                    <a:pt x="83" y="37"/>
                  </a:cubicBezTo>
                  <a:cubicBezTo>
                    <a:pt x="82" y="37"/>
                    <a:pt x="80" y="36"/>
                    <a:pt x="79" y="36"/>
                  </a:cubicBezTo>
                  <a:cubicBezTo>
                    <a:pt x="76" y="34"/>
                    <a:pt x="72" y="31"/>
                    <a:pt x="68" y="29"/>
                  </a:cubicBezTo>
                  <a:cubicBezTo>
                    <a:pt x="68" y="29"/>
                    <a:pt x="68" y="30"/>
                    <a:pt x="68" y="30"/>
                  </a:cubicBezTo>
                  <a:cubicBezTo>
                    <a:pt x="73" y="32"/>
                    <a:pt x="78" y="36"/>
                    <a:pt x="83" y="38"/>
                  </a:cubicBezTo>
                  <a:cubicBezTo>
                    <a:pt x="83" y="39"/>
                    <a:pt x="82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79" y="37"/>
                    <a:pt x="76" y="36"/>
                    <a:pt x="73" y="34"/>
                  </a:cubicBezTo>
                  <a:cubicBezTo>
                    <a:pt x="72" y="33"/>
                    <a:pt x="71" y="32"/>
                    <a:pt x="69" y="32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8" y="31"/>
                    <a:pt x="67" y="30"/>
                    <a:pt x="67" y="30"/>
                  </a:cubicBezTo>
                  <a:cubicBezTo>
                    <a:pt x="66" y="30"/>
                    <a:pt x="66" y="31"/>
                    <a:pt x="66" y="31"/>
                  </a:cubicBezTo>
                  <a:cubicBezTo>
                    <a:pt x="71" y="34"/>
                    <a:pt x="75" y="38"/>
                    <a:pt x="79" y="40"/>
                  </a:cubicBezTo>
                  <a:cubicBezTo>
                    <a:pt x="74" y="38"/>
                    <a:pt x="69" y="35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93" y="36"/>
                  </a:moveTo>
                  <a:cubicBezTo>
                    <a:pt x="92" y="35"/>
                    <a:pt x="91" y="35"/>
                    <a:pt x="90" y="34"/>
                  </a:cubicBezTo>
                  <a:cubicBezTo>
                    <a:pt x="86" y="31"/>
                    <a:pt x="91" y="33"/>
                    <a:pt x="92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5"/>
                    <a:pt x="96" y="37"/>
                    <a:pt x="97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7" y="37"/>
                  </a:cubicBezTo>
                  <a:cubicBezTo>
                    <a:pt x="96" y="37"/>
                    <a:pt x="94" y="36"/>
                    <a:pt x="93" y="36"/>
                  </a:cubicBezTo>
                  <a:close/>
                  <a:moveTo>
                    <a:pt x="93" y="33"/>
                  </a:moveTo>
                  <a:cubicBezTo>
                    <a:pt x="93" y="33"/>
                    <a:pt x="93" y="33"/>
                    <a:pt x="93" y="33"/>
                  </a:cubicBezTo>
                  <a:cubicBezTo>
                    <a:pt x="93" y="33"/>
                    <a:pt x="93" y="33"/>
                    <a:pt x="93" y="33"/>
                  </a:cubicBezTo>
                  <a:close/>
                  <a:moveTo>
                    <a:pt x="89" y="31"/>
                  </a:moveTo>
                  <a:cubicBezTo>
                    <a:pt x="90" y="31"/>
                    <a:pt x="91" y="30"/>
                    <a:pt x="92" y="29"/>
                  </a:cubicBezTo>
                  <a:cubicBezTo>
                    <a:pt x="92" y="29"/>
                    <a:pt x="92" y="30"/>
                    <a:pt x="92" y="30"/>
                  </a:cubicBezTo>
                  <a:cubicBezTo>
                    <a:pt x="92" y="31"/>
                    <a:pt x="93" y="32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3" y="33"/>
                    <a:pt x="93" y="32"/>
                    <a:pt x="92" y="32"/>
                  </a:cubicBezTo>
                  <a:cubicBezTo>
                    <a:pt x="92" y="32"/>
                    <a:pt x="91" y="32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0" y="32"/>
                    <a:pt x="89" y="31"/>
                    <a:pt x="89" y="31"/>
                  </a:cubicBezTo>
                  <a:close/>
                  <a:moveTo>
                    <a:pt x="92" y="29"/>
                  </a:moveTo>
                  <a:cubicBezTo>
                    <a:pt x="92" y="29"/>
                    <a:pt x="92" y="29"/>
                    <a:pt x="92" y="29"/>
                  </a:cubicBezTo>
                  <a:cubicBezTo>
                    <a:pt x="93" y="29"/>
                    <a:pt x="93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5" y="30"/>
                    <a:pt x="98" y="32"/>
                    <a:pt x="92" y="29"/>
                  </a:cubicBezTo>
                  <a:cubicBezTo>
                    <a:pt x="92" y="29"/>
                    <a:pt x="92" y="29"/>
                    <a:pt x="92" y="29"/>
                  </a:cubicBezTo>
                  <a:close/>
                  <a:moveTo>
                    <a:pt x="94" y="28"/>
                  </a:moveTo>
                  <a:cubicBezTo>
                    <a:pt x="94" y="27"/>
                    <a:pt x="95" y="27"/>
                    <a:pt x="95" y="27"/>
                  </a:cubicBezTo>
                  <a:cubicBezTo>
                    <a:pt x="96" y="26"/>
                    <a:pt x="97" y="27"/>
                    <a:pt x="97" y="28"/>
                  </a:cubicBezTo>
                  <a:cubicBezTo>
                    <a:pt x="96" y="28"/>
                    <a:pt x="95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lose/>
                  <a:moveTo>
                    <a:pt x="97" y="29"/>
                  </a:moveTo>
                  <a:cubicBezTo>
                    <a:pt x="97" y="29"/>
                    <a:pt x="97" y="29"/>
                    <a:pt x="97" y="30"/>
                  </a:cubicBezTo>
                  <a:cubicBezTo>
                    <a:pt x="96" y="29"/>
                    <a:pt x="95" y="28"/>
                    <a:pt x="97" y="29"/>
                  </a:cubicBezTo>
                  <a:close/>
                  <a:moveTo>
                    <a:pt x="102" y="36"/>
                  </a:moveTo>
                  <a:cubicBezTo>
                    <a:pt x="102" y="36"/>
                    <a:pt x="102" y="36"/>
                    <a:pt x="102" y="37"/>
                  </a:cubicBezTo>
                  <a:cubicBezTo>
                    <a:pt x="103" y="37"/>
                    <a:pt x="105" y="38"/>
                    <a:pt x="105" y="39"/>
                  </a:cubicBezTo>
                  <a:cubicBezTo>
                    <a:pt x="105" y="39"/>
                    <a:pt x="105" y="39"/>
                    <a:pt x="104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1" y="38"/>
                    <a:pt x="99" y="36"/>
                    <a:pt x="96" y="35"/>
                  </a:cubicBezTo>
                  <a:cubicBezTo>
                    <a:pt x="97" y="35"/>
                    <a:pt x="97" y="34"/>
                    <a:pt x="97" y="34"/>
                  </a:cubicBezTo>
                  <a:cubicBezTo>
                    <a:pt x="96" y="33"/>
                    <a:pt x="95" y="32"/>
                    <a:pt x="94" y="31"/>
                  </a:cubicBezTo>
                  <a:cubicBezTo>
                    <a:pt x="93" y="30"/>
                    <a:pt x="95" y="31"/>
                    <a:pt x="96" y="31"/>
                  </a:cubicBezTo>
                  <a:cubicBezTo>
                    <a:pt x="96" y="32"/>
                    <a:pt x="96" y="33"/>
                    <a:pt x="96" y="33"/>
                  </a:cubicBezTo>
                  <a:cubicBezTo>
                    <a:pt x="97" y="35"/>
                    <a:pt x="100" y="36"/>
                    <a:pt x="102" y="36"/>
                  </a:cubicBezTo>
                  <a:close/>
                  <a:moveTo>
                    <a:pt x="106" y="35"/>
                  </a:moveTo>
                  <a:cubicBezTo>
                    <a:pt x="106" y="36"/>
                    <a:pt x="107" y="37"/>
                    <a:pt x="108" y="37"/>
                  </a:cubicBezTo>
                  <a:cubicBezTo>
                    <a:pt x="106" y="37"/>
                    <a:pt x="105" y="36"/>
                    <a:pt x="103" y="35"/>
                  </a:cubicBezTo>
                  <a:cubicBezTo>
                    <a:pt x="104" y="35"/>
                    <a:pt x="105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lose/>
                  <a:moveTo>
                    <a:pt x="106" y="35"/>
                  </a:moveTo>
                  <a:cubicBezTo>
                    <a:pt x="107" y="35"/>
                    <a:pt x="108" y="34"/>
                    <a:pt x="109" y="34"/>
                  </a:cubicBezTo>
                  <a:cubicBezTo>
                    <a:pt x="109" y="34"/>
                    <a:pt x="109" y="34"/>
                    <a:pt x="109" y="35"/>
                  </a:cubicBezTo>
                  <a:cubicBezTo>
                    <a:pt x="109" y="36"/>
                    <a:pt x="111" y="37"/>
                    <a:pt x="109" y="36"/>
                  </a:cubicBezTo>
                  <a:cubicBezTo>
                    <a:pt x="107" y="35"/>
                    <a:pt x="107" y="35"/>
                    <a:pt x="106" y="35"/>
                  </a:cubicBezTo>
                  <a:close/>
                  <a:moveTo>
                    <a:pt x="110" y="34"/>
                  </a:moveTo>
                  <a:cubicBezTo>
                    <a:pt x="111" y="34"/>
                    <a:pt x="113" y="34"/>
                    <a:pt x="112" y="35"/>
                  </a:cubicBezTo>
                  <a:cubicBezTo>
                    <a:pt x="112" y="35"/>
                    <a:pt x="112" y="35"/>
                    <a:pt x="112" y="36"/>
                  </a:cubicBezTo>
                  <a:cubicBezTo>
                    <a:pt x="111" y="35"/>
                    <a:pt x="110" y="35"/>
                    <a:pt x="110" y="34"/>
                  </a:cubicBezTo>
                  <a:close/>
                  <a:moveTo>
                    <a:pt x="112" y="36"/>
                  </a:moveTo>
                  <a:cubicBezTo>
                    <a:pt x="111" y="36"/>
                    <a:pt x="111" y="36"/>
                    <a:pt x="111" y="37"/>
                  </a:cubicBezTo>
                  <a:cubicBezTo>
                    <a:pt x="110" y="35"/>
                    <a:pt x="110" y="35"/>
                    <a:pt x="112" y="36"/>
                  </a:cubicBezTo>
                  <a:close/>
                  <a:moveTo>
                    <a:pt x="110" y="37"/>
                  </a:moveTo>
                  <a:cubicBezTo>
                    <a:pt x="110" y="37"/>
                    <a:pt x="109" y="37"/>
                    <a:pt x="109" y="38"/>
                  </a:cubicBezTo>
                  <a:cubicBezTo>
                    <a:pt x="107" y="36"/>
                    <a:pt x="109" y="37"/>
                    <a:pt x="110" y="37"/>
                  </a:cubicBezTo>
                  <a:close/>
                  <a:moveTo>
                    <a:pt x="108" y="38"/>
                  </a:moveTo>
                  <a:cubicBezTo>
                    <a:pt x="107" y="38"/>
                    <a:pt x="106" y="38"/>
                    <a:pt x="105" y="38"/>
                  </a:cubicBezTo>
                  <a:cubicBezTo>
                    <a:pt x="105" y="38"/>
                    <a:pt x="103" y="36"/>
                    <a:pt x="103" y="36"/>
                  </a:cubicBezTo>
                  <a:cubicBezTo>
                    <a:pt x="105" y="37"/>
                    <a:pt x="106" y="37"/>
                    <a:pt x="108" y="38"/>
                  </a:cubicBezTo>
                  <a:close/>
                  <a:moveTo>
                    <a:pt x="103" y="39"/>
                  </a:moveTo>
                  <a:cubicBezTo>
                    <a:pt x="102" y="39"/>
                    <a:pt x="101" y="39"/>
                    <a:pt x="101" y="39"/>
                  </a:cubicBezTo>
                  <a:cubicBezTo>
                    <a:pt x="99" y="38"/>
                    <a:pt x="98" y="37"/>
                    <a:pt x="97" y="37"/>
                  </a:cubicBezTo>
                  <a:cubicBezTo>
                    <a:pt x="96" y="36"/>
                    <a:pt x="95" y="35"/>
                    <a:pt x="95" y="35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8" y="36"/>
                    <a:pt x="100" y="38"/>
                    <a:pt x="103" y="39"/>
                  </a:cubicBezTo>
                  <a:close/>
                  <a:moveTo>
                    <a:pt x="91" y="35"/>
                  </a:moveTo>
                  <a:cubicBezTo>
                    <a:pt x="90" y="35"/>
                    <a:pt x="90" y="35"/>
                    <a:pt x="90" y="3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88" y="34"/>
                    <a:pt x="87" y="33"/>
                    <a:pt x="85" y="33"/>
                  </a:cubicBezTo>
                  <a:cubicBezTo>
                    <a:pt x="86" y="33"/>
                    <a:pt x="86" y="32"/>
                    <a:pt x="87" y="32"/>
                  </a:cubicBezTo>
                  <a:cubicBezTo>
                    <a:pt x="88" y="33"/>
                    <a:pt x="89" y="34"/>
                    <a:pt x="91" y="35"/>
                  </a:cubicBezTo>
                  <a:close/>
                  <a:moveTo>
                    <a:pt x="81" y="26"/>
                  </a:moveTo>
                  <a:cubicBezTo>
                    <a:pt x="80" y="26"/>
                    <a:pt x="79" y="25"/>
                    <a:pt x="78" y="25"/>
                  </a:cubicBezTo>
                  <a:cubicBezTo>
                    <a:pt x="80" y="25"/>
                    <a:pt x="82" y="25"/>
                    <a:pt x="83" y="26"/>
                  </a:cubicBezTo>
                  <a:cubicBezTo>
                    <a:pt x="83" y="26"/>
                    <a:pt x="82" y="26"/>
                    <a:pt x="81" y="26"/>
                  </a:cubicBezTo>
                  <a:close/>
                  <a:moveTo>
                    <a:pt x="76" y="28"/>
                  </a:moveTo>
                  <a:cubicBezTo>
                    <a:pt x="75" y="28"/>
                    <a:pt x="74" y="28"/>
                    <a:pt x="74" y="27"/>
                  </a:cubicBezTo>
                  <a:cubicBezTo>
                    <a:pt x="75" y="27"/>
                    <a:pt x="75" y="27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lose/>
                  <a:moveTo>
                    <a:pt x="78" y="26"/>
                  </a:moveTo>
                  <a:cubicBezTo>
                    <a:pt x="78" y="26"/>
                    <a:pt x="78" y="26"/>
                    <a:pt x="79" y="26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6"/>
                    <a:pt x="78" y="26"/>
                    <a:pt x="78" y="26"/>
                  </a:cubicBezTo>
                  <a:close/>
                  <a:moveTo>
                    <a:pt x="83" y="34"/>
                  </a:moveTo>
                  <a:cubicBezTo>
                    <a:pt x="83" y="34"/>
                    <a:pt x="82" y="34"/>
                    <a:pt x="82" y="34"/>
                  </a:cubicBezTo>
                  <a:cubicBezTo>
                    <a:pt x="83" y="33"/>
                    <a:pt x="83" y="33"/>
                    <a:pt x="84" y="33"/>
                  </a:cubicBezTo>
                  <a:cubicBezTo>
                    <a:pt x="85" y="34"/>
                    <a:pt x="86" y="34"/>
                    <a:pt x="86" y="35"/>
                  </a:cubicBezTo>
                  <a:cubicBezTo>
                    <a:pt x="86" y="35"/>
                    <a:pt x="87" y="36"/>
                    <a:pt x="87" y="36"/>
                  </a:cubicBezTo>
                  <a:cubicBezTo>
                    <a:pt x="87" y="36"/>
                    <a:pt x="86" y="36"/>
                    <a:pt x="86" y="36"/>
                  </a:cubicBezTo>
                  <a:cubicBezTo>
                    <a:pt x="85" y="36"/>
                    <a:pt x="84" y="35"/>
                    <a:pt x="83" y="34"/>
                  </a:cubicBezTo>
                  <a:close/>
                  <a:moveTo>
                    <a:pt x="89" y="35"/>
                  </a:moveTo>
                  <a:cubicBezTo>
                    <a:pt x="88" y="35"/>
                    <a:pt x="88" y="35"/>
                    <a:pt x="87" y="36"/>
                  </a:cubicBezTo>
                  <a:cubicBezTo>
                    <a:pt x="87" y="35"/>
                    <a:pt x="86" y="34"/>
                    <a:pt x="85" y="33"/>
                  </a:cubicBezTo>
                  <a:cubicBezTo>
                    <a:pt x="86" y="34"/>
                    <a:pt x="87" y="35"/>
                    <a:pt x="89" y="35"/>
                  </a:cubicBezTo>
                  <a:close/>
                  <a:moveTo>
                    <a:pt x="86" y="36"/>
                  </a:moveTo>
                  <a:cubicBezTo>
                    <a:pt x="85" y="37"/>
                    <a:pt x="85" y="37"/>
                    <a:pt x="84" y="37"/>
                  </a:cubicBezTo>
                  <a:cubicBezTo>
                    <a:pt x="83" y="36"/>
                    <a:pt x="81" y="35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1" y="34"/>
                    <a:pt x="81" y="34"/>
                  </a:cubicBezTo>
                  <a:cubicBezTo>
                    <a:pt x="81" y="34"/>
                    <a:pt x="82" y="34"/>
                    <a:pt x="82" y="34"/>
                  </a:cubicBezTo>
                  <a:cubicBezTo>
                    <a:pt x="83" y="35"/>
                    <a:pt x="84" y="36"/>
                    <a:pt x="86" y="36"/>
                  </a:cubicBezTo>
                  <a:close/>
                  <a:moveTo>
                    <a:pt x="221" y="133"/>
                  </a:moveTo>
                  <a:cubicBezTo>
                    <a:pt x="220" y="132"/>
                    <a:pt x="219" y="132"/>
                    <a:pt x="219" y="131"/>
                  </a:cubicBezTo>
                  <a:cubicBezTo>
                    <a:pt x="217" y="128"/>
                    <a:pt x="220" y="130"/>
                    <a:pt x="221" y="130"/>
                  </a:cubicBezTo>
                  <a:cubicBezTo>
                    <a:pt x="222" y="130"/>
                    <a:pt x="222" y="130"/>
                    <a:pt x="222" y="130"/>
                  </a:cubicBezTo>
                  <a:cubicBezTo>
                    <a:pt x="222" y="131"/>
                    <a:pt x="221" y="132"/>
                    <a:pt x="221" y="133"/>
                  </a:cubicBezTo>
                  <a:close/>
                  <a:moveTo>
                    <a:pt x="222" y="126"/>
                  </a:moveTo>
                  <a:cubicBezTo>
                    <a:pt x="221" y="125"/>
                    <a:pt x="220" y="124"/>
                    <a:pt x="218" y="123"/>
                  </a:cubicBezTo>
                  <a:cubicBezTo>
                    <a:pt x="218" y="123"/>
                    <a:pt x="217" y="122"/>
                    <a:pt x="217" y="122"/>
                  </a:cubicBezTo>
                  <a:cubicBezTo>
                    <a:pt x="217" y="122"/>
                    <a:pt x="217" y="121"/>
                    <a:pt x="217" y="121"/>
                  </a:cubicBezTo>
                  <a:cubicBezTo>
                    <a:pt x="217" y="121"/>
                    <a:pt x="218" y="122"/>
                    <a:pt x="218" y="122"/>
                  </a:cubicBezTo>
                  <a:cubicBezTo>
                    <a:pt x="220" y="122"/>
                    <a:pt x="221" y="123"/>
                    <a:pt x="223" y="124"/>
                  </a:cubicBezTo>
                  <a:cubicBezTo>
                    <a:pt x="223" y="125"/>
                    <a:pt x="223" y="125"/>
                    <a:pt x="222" y="126"/>
                  </a:cubicBezTo>
                  <a:close/>
                  <a:moveTo>
                    <a:pt x="222" y="127"/>
                  </a:moveTo>
                  <a:cubicBezTo>
                    <a:pt x="222" y="128"/>
                    <a:pt x="222" y="129"/>
                    <a:pt x="222" y="130"/>
                  </a:cubicBezTo>
                  <a:cubicBezTo>
                    <a:pt x="222" y="130"/>
                    <a:pt x="222" y="130"/>
                    <a:pt x="222" y="130"/>
                  </a:cubicBezTo>
                  <a:cubicBezTo>
                    <a:pt x="221" y="128"/>
                    <a:pt x="219" y="127"/>
                    <a:pt x="218" y="126"/>
                  </a:cubicBezTo>
                  <a:cubicBezTo>
                    <a:pt x="219" y="126"/>
                    <a:pt x="220" y="126"/>
                    <a:pt x="220" y="126"/>
                  </a:cubicBezTo>
                  <a:cubicBezTo>
                    <a:pt x="221" y="127"/>
                    <a:pt x="222" y="127"/>
                    <a:pt x="222" y="127"/>
                  </a:cubicBezTo>
                  <a:cubicBezTo>
                    <a:pt x="222" y="127"/>
                    <a:pt x="222" y="127"/>
                    <a:pt x="222" y="127"/>
                  </a:cubicBezTo>
                  <a:close/>
                  <a:moveTo>
                    <a:pt x="217" y="129"/>
                  </a:moveTo>
                  <a:cubicBezTo>
                    <a:pt x="217" y="130"/>
                    <a:pt x="218" y="131"/>
                    <a:pt x="219" y="132"/>
                  </a:cubicBezTo>
                  <a:cubicBezTo>
                    <a:pt x="220" y="133"/>
                    <a:pt x="218" y="132"/>
                    <a:pt x="217" y="132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131"/>
                    <a:pt x="217" y="130"/>
                    <a:pt x="217" y="129"/>
                  </a:cubicBezTo>
                  <a:close/>
                  <a:moveTo>
                    <a:pt x="221" y="134"/>
                  </a:moveTo>
                  <a:cubicBezTo>
                    <a:pt x="221" y="135"/>
                    <a:pt x="220" y="137"/>
                    <a:pt x="220" y="138"/>
                  </a:cubicBezTo>
                  <a:cubicBezTo>
                    <a:pt x="220" y="137"/>
                    <a:pt x="220" y="137"/>
                    <a:pt x="219" y="136"/>
                  </a:cubicBezTo>
                  <a:cubicBezTo>
                    <a:pt x="219" y="135"/>
                    <a:pt x="218" y="135"/>
                    <a:pt x="218" y="134"/>
                  </a:cubicBezTo>
                  <a:cubicBezTo>
                    <a:pt x="217" y="132"/>
                    <a:pt x="220" y="134"/>
                    <a:pt x="221" y="134"/>
                  </a:cubicBezTo>
                  <a:cubicBezTo>
                    <a:pt x="221" y="134"/>
                    <a:pt x="221" y="134"/>
                    <a:pt x="221" y="134"/>
                  </a:cubicBezTo>
                  <a:close/>
                  <a:moveTo>
                    <a:pt x="220" y="139"/>
                  </a:moveTo>
                  <a:cubicBezTo>
                    <a:pt x="219" y="139"/>
                    <a:pt x="219" y="139"/>
                    <a:pt x="219" y="140"/>
                  </a:cubicBezTo>
                  <a:cubicBezTo>
                    <a:pt x="219" y="140"/>
                    <a:pt x="219" y="140"/>
                    <a:pt x="219" y="139"/>
                  </a:cubicBezTo>
                  <a:cubicBezTo>
                    <a:pt x="219" y="139"/>
                    <a:pt x="219" y="139"/>
                    <a:pt x="219" y="139"/>
                  </a:cubicBezTo>
                  <a:cubicBezTo>
                    <a:pt x="219" y="139"/>
                    <a:pt x="219" y="139"/>
                    <a:pt x="220" y="139"/>
                  </a:cubicBezTo>
                  <a:close/>
                  <a:moveTo>
                    <a:pt x="218" y="136"/>
                  </a:moveTo>
                  <a:cubicBezTo>
                    <a:pt x="218" y="136"/>
                    <a:pt x="218" y="135"/>
                    <a:pt x="218" y="135"/>
                  </a:cubicBezTo>
                  <a:cubicBezTo>
                    <a:pt x="218" y="136"/>
                    <a:pt x="219" y="137"/>
                    <a:pt x="219" y="139"/>
                  </a:cubicBezTo>
                  <a:cubicBezTo>
                    <a:pt x="219" y="138"/>
                    <a:pt x="218" y="137"/>
                    <a:pt x="218" y="136"/>
                  </a:cubicBezTo>
                  <a:close/>
                  <a:moveTo>
                    <a:pt x="217" y="126"/>
                  </a:moveTo>
                  <a:cubicBezTo>
                    <a:pt x="218" y="127"/>
                    <a:pt x="218" y="127"/>
                    <a:pt x="219" y="128"/>
                  </a:cubicBezTo>
                  <a:cubicBezTo>
                    <a:pt x="220" y="128"/>
                    <a:pt x="222" y="130"/>
                    <a:pt x="219" y="129"/>
                  </a:cubicBezTo>
                  <a:cubicBezTo>
                    <a:pt x="219" y="129"/>
                    <a:pt x="218" y="128"/>
                    <a:pt x="217" y="128"/>
                  </a:cubicBezTo>
                  <a:cubicBezTo>
                    <a:pt x="217" y="128"/>
                    <a:pt x="217" y="128"/>
                    <a:pt x="217" y="128"/>
                  </a:cubicBezTo>
                  <a:cubicBezTo>
                    <a:pt x="217" y="128"/>
                    <a:pt x="217" y="127"/>
                    <a:pt x="217" y="127"/>
                  </a:cubicBezTo>
                  <a:cubicBezTo>
                    <a:pt x="217" y="126"/>
                    <a:pt x="217" y="126"/>
                    <a:pt x="217" y="126"/>
                  </a:cubicBezTo>
                  <a:close/>
                  <a:moveTo>
                    <a:pt x="217" y="123"/>
                  </a:moveTo>
                  <a:cubicBezTo>
                    <a:pt x="218" y="124"/>
                    <a:pt x="220" y="125"/>
                    <a:pt x="221" y="126"/>
                  </a:cubicBezTo>
                  <a:cubicBezTo>
                    <a:pt x="222" y="126"/>
                    <a:pt x="222" y="126"/>
                    <a:pt x="221" y="126"/>
                  </a:cubicBezTo>
                  <a:cubicBezTo>
                    <a:pt x="220" y="125"/>
                    <a:pt x="219" y="125"/>
                    <a:pt x="219" y="125"/>
                  </a:cubicBezTo>
                  <a:cubicBezTo>
                    <a:pt x="218" y="124"/>
                    <a:pt x="218" y="124"/>
                    <a:pt x="217" y="124"/>
                  </a:cubicBezTo>
                  <a:cubicBezTo>
                    <a:pt x="217" y="124"/>
                    <a:pt x="217" y="123"/>
                    <a:pt x="217" y="123"/>
                  </a:cubicBezTo>
                  <a:close/>
                  <a:moveTo>
                    <a:pt x="214" y="117"/>
                  </a:moveTo>
                  <a:cubicBezTo>
                    <a:pt x="213" y="117"/>
                    <a:pt x="212" y="117"/>
                    <a:pt x="212" y="117"/>
                  </a:cubicBezTo>
                  <a:cubicBezTo>
                    <a:pt x="210" y="116"/>
                    <a:pt x="209" y="115"/>
                    <a:pt x="207" y="114"/>
                  </a:cubicBezTo>
                  <a:cubicBezTo>
                    <a:pt x="206" y="113"/>
                    <a:pt x="206" y="113"/>
                    <a:pt x="208" y="114"/>
                  </a:cubicBezTo>
                  <a:cubicBezTo>
                    <a:pt x="209" y="114"/>
                    <a:pt x="211" y="115"/>
                    <a:pt x="212" y="116"/>
                  </a:cubicBezTo>
                  <a:cubicBezTo>
                    <a:pt x="216" y="118"/>
                    <a:pt x="219" y="120"/>
                    <a:pt x="223" y="121"/>
                  </a:cubicBezTo>
                  <a:cubicBezTo>
                    <a:pt x="223" y="121"/>
                    <a:pt x="223" y="122"/>
                    <a:pt x="223" y="123"/>
                  </a:cubicBezTo>
                  <a:cubicBezTo>
                    <a:pt x="221" y="122"/>
                    <a:pt x="219" y="121"/>
                    <a:pt x="217" y="120"/>
                  </a:cubicBezTo>
                  <a:cubicBezTo>
                    <a:pt x="216" y="119"/>
                    <a:pt x="215" y="118"/>
                    <a:pt x="214" y="117"/>
                  </a:cubicBezTo>
                  <a:close/>
                  <a:moveTo>
                    <a:pt x="217" y="77"/>
                  </a:moveTo>
                  <a:cubicBezTo>
                    <a:pt x="215" y="76"/>
                    <a:pt x="213" y="76"/>
                    <a:pt x="211" y="74"/>
                  </a:cubicBezTo>
                  <a:cubicBezTo>
                    <a:pt x="208" y="72"/>
                    <a:pt x="212" y="75"/>
                    <a:pt x="213" y="75"/>
                  </a:cubicBezTo>
                  <a:cubicBezTo>
                    <a:pt x="214" y="76"/>
                    <a:pt x="215" y="76"/>
                    <a:pt x="216" y="76"/>
                  </a:cubicBezTo>
                  <a:cubicBezTo>
                    <a:pt x="217" y="77"/>
                    <a:pt x="217" y="77"/>
                    <a:pt x="217" y="77"/>
                  </a:cubicBezTo>
                  <a:close/>
                  <a:moveTo>
                    <a:pt x="208" y="61"/>
                  </a:moveTo>
                  <a:cubicBezTo>
                    <a:pt x="206" y="59"/>
                    <a:pt x="206" y="60"/>
                    <a:pt x="208" y="60"/>
                  </a:cubicBezTo>
                  <a:cubicBezTo>
                    <a:pt x="208" y="60"/>
                    <a:pt x="208" y="60"/>
                    <a:pt x="208" y="61"/>
                  </a:cubicBezTo>
                  <a:close/>
                  <a:moveTo>
                    <a:pt x="210" y="64"/>
                  </a:moveTo>
                  <a:cubicBezTo>
                    <a:pt x="210" y="63"/>
                    <a:pt x="209" y="63"/>
                    <a:pt x="209" y="63"/>
                  </a:cubicBezTo>
                  <a:cubicBezTo>
                    <a:pt x="208" y="62"/>
                    <a:pt x="207" y="61"/>
                    <a:pt x="206" y="61"/>
                  </a:cubicBezTo>
                  <a:cubicBezTo>
                    <a:pt x="207" y="61"/>
                    <a:pt x="208" y="62"/>
                    <a:pt x="209" y="62"/>
                  </a:cubicBezTo>
                  <a:cubicBezTo>
                    <a:pt x="210" y="63"/>
                    <a:pt x="210" y="63"/>
                    <a:pt x="210" y="64"/>
                  </a:cubicBezTo>
                  <a:close/>
                  <a:moveTo>
                    <a:pt x="213" y="70"/>
                  </a:moveTo>
                  <a:cubicBezTo>
                    <a:pt x="211" y="68"/>
                    <a:pt x="209" y="67"/>
                    <a:pt x="207" y="66"/>
                  </a:cubicBezTo>
                  <a:cubicBezTo>
                    <a:pt x="203" y="63"/>
                    <a:pt x="208" y="65"/>
                    <a:pt x="210" y="66"/>
                  </a:cubicBezTo>
                  <a:cubicBezTo>
                    <a:pt x="211" y="66"/>
                    <a:pt x="211" y="67"/>
                    <a:pt x="212" y="67"/>
                  </a:cubicBezTo>
                  <a:cubicBezTo>
                    <a:pt x="212" y="68"/>
                    <a:pt x="213" y="69"/>
                    <a:pt x="213" y="70"/>
                  </a:cubicBezTo>
                  <a:close/>
                  <a:moveTo>
                    <a:pt x="215" y="73"/>
                  </a:moveTo>
                  <a:cubicBezTo>
                    <a:pt x="213" y="72"/>
                    <a:pt x="211" y="71"/>
                    <a:pt x="209" y="70"/>
                  </a:cubicBezTo>
                  <a:cubicBezTo>
                    <a:pt x="208" y="69"/>
                    <a:pt x="207" y="69"/>
                    <a:pt x="206" y="68"/>
                  </a:cubicBezTo>
                  <a:cubicBezTo>
                    <a:pt x="208" y="69"/>
                    <a:pt x="209" y="70"/>
                    <a:pt x="211" y="71"/>
                  </a:cubicBezTo>
                  <a:cubicBezTo>
                    <a:pt x="212" y="71"/>
                    <a:pt x="213" y="71"/>
                    <a:pt x="214" y="71"/>
                  </a:cubicBezTo>
                  <a:cubicBezTo>
                    <a:pt x="215" y="72"/>
                    <a:pt x="215" y="73"/>
                    <a:pt x="215" y="73"/>
                  </a:cubicBezTo>
                  <a:close/>
                  <a:moveTo>
                    <a:pt x="219" y="83"/>
                  </a:moveTo>
                  <a:cubicBezTo>
                    <a:pt x="216" y="81"/>
                    <a:pt x="214" y="80"/>
                    <a:pt x="211" y="79"/>
                  </a:cubicBezTo>
                  <a:cubicBezTo>
                    <a:pt x="207" y="76"/>
                    <a:pt x="213" y="78"/>
                    <a:pt x="214" y="79"/>
                  </a:cubicBezTo>
                  <a:cubicBezTo>
                    <a:pt x="215" y="79"/>
                    <a:pt x="217" y="80"/>
                    <a:pt x="218" y="80"/>
                  </a:cubicBezTo>
                  <a:cubicBezTo>
                    <a:pt x="218" y="81"/>
                    <a:pt x="219" y="82"/>
                    <a:pt x="219" y="83"/>
                  </a:cubicBezTo>
                  <a:close/>
                  <a:moveTo>
                    <a:pt x="208" y="77"/>
                  </a:moveTo>
                  <a:cubicBezTo>
                    <a:pt x="211" y="80"/>
                    <a:pt x="215" y="81"/>
                    <a:pt x="218" y="83"/>
                  </a:cubicBezTo>
                  <a:cubicBezTo>
                    <a:pt x="221" y="85"/>
                    <a:pt x="214" y="82"/>
                    <a:pt x="215" y="82"/>
                  </a:cubicBezTo>
                  <a:cubicBezTo>
                    <a:pt x="214" y="82"/>
                    <a:pt x="213" y="81"/>
                    <a:pt x="212" y="81"/>
                  </a:cubicBezTo>
                  <a:cubicBezTo>
                    <a:pt x="211" y="80"/>
                    <a:pt x="209" y="80"/>
                    <a:pt x="208" y="79"/>
                  </a:cubicBezTo>
                  <a:cubicBezTo>
                    <a:pt x="208" y="79"/>
                    <a:pt x="208" y="78"/>
                    <a:pt x="208" y="77"/>
                  </a:cubicBezTo>
                  <a:close/>
                  <a:moveTo>
                    <a:pt x="220" y="87"/>
                  </a:moveTo>
                  <a:cubicBezTo>
                    <a:pt x="217" y="85"/>
                    <a:pt x="213" y="83"/>
                    <a:pt x="209" y="81"/>
                  </a:cubicBezTo>
                  <a:cubicBezTo>
                    <a:pt x="208" y="80"/>
                    <a:pt x="207" y="80"/>
                    <a:pt x="209" y="81"/>
                  </a:cubicBezTo>
                  <a:cubicBezTo>
                    <a:pt x="211" y="81"/>
                    <a:pt x="213" y="82"/>
                    <a:pt x="215" y="83"/>
                  </a:cubicBezTo>
                  <a:cubicBezTo>
                    <a:pt x="216" y="84"/>
                    <a:pt x="218" y="84"/>
                    <a:pt x="219" y="85"/>
                  </a:cubicBezTo>
                  <a:cubicBezTo>
                    <a:pt x="220" y="86"/>
                    <a:pt x="220" y="87"/>
                    <a:pt x="220" y="87"/>
                  </a:cubicBezTo>
                  <a:close/>
                  <a:moveTo>
                    <a:pt x="221" y="92"/>
                  </a:moveTo>
                  <a:cubicBezTo>
                    <a:pt x="217" y="89"/>
                    <a:pt x="211" y="87"/>
                    <a:pt x="207" y="85"/>
                  </a:cubicBezTo>
                  <a:cubicBezTo>
                    <a:pt x="204" y="83"/>
                    <a:pt x="208" y="84"/>
                    <a:pt x="209" y="84"/>
                  </a:cubicBezTo>
                  <a:cubicBezTo>
                    <a:pt x="211" y="85"/>
                    <a:pt x="212" y="86"/>
                    <a:pt x="214" y="86"/>
                  </a:cubicBezTo>
                  <a:cubicBezTo>
                    <a:pt x="216" y="87"/>
                    <a:pt x="218" y="88"/>
                    <a:pt x="221" y="89"/>
                  </a:cubicBezTo>
                  <a:cubicBezTo>
                    <a:pt x="221" y="90"/>
                    <a:pt x="221" y="91"/>
                    <a:pt x="221" y="92"/>
                  </a:cubicBezTo>
                  <a:close/>
                  <a:moveTo>
                    <a:pt x="222" y="97"/>
                  </a:moveTo>
                  <a:cubicBezTo>
                    <a:pt x="217" y="93"/>
                    <a:pt x="211" y="91"/>
                    <a:pt x="206" y="88"/>
                  </a:cubicBezTo>
                  <a:cubicBezTo>
                    <a:pt x="205" y="87"/>
                    <a:pt x="200" y="85"/>
                    <a:pt x="204" y="87"/>
                  </a:cubicBezTo>
                  <a:cubicBezTo>
                    <a:pt x="207" y="88"/>
                    <a:pt x="210" y="89"/>
                    <a:pt x="212" y="90"/>
                  </a:cubicBezTo>
                  <a:cubicBezTo>
                    <a:pt x="215" y="91"/>
                    <a:pt x="218" y="93"/>
                    <a:pt x="222" y="94"/>
                  </a:cubicBezTo>
                  <a:cubicBezTo>
                    <a:pt x="222" y="95"/>
                    <a:pt x="222" y="96"/>
                    <a:pt x="222" y="97"/>
                  </a:cubicBezTo>
                  <a:close/>
                  <a:moveTo>
                    <a:pt x="223" y="102"/>
                  </a:moveTo>
                  <a:cubicBezTo>
                    <a:pt x="220" y="100"/>
                    <a:pt x="217" y="99"/>
                    <a:pt x="215" y="97"/>
                  </a:cubicBezTo>
                  <a:cubicBezTo>
                    <a:pt x="212" y="95"/>
                    <a:pt x="209" y="94"/>
                    <a:pt x="206" y="92"/>
                  </a:cubicBezTo>
                  <a:cubicBezTo>
                    <a:pt x="205" y="91"/>
                    <a:pt x="204" y="91"/>
                    <a:pt x="203" y="90"/>
                  </a:cubicBezTo>
                  <a:cubicBezTo>
                    <a:pt x="204" y="91"/>
                    <a:pt x="205" y="91"/>
                    <a:pt x="207" y="92"/>
                  </a:cubicBezTo>
                  <a:cubicBezTo>
                    <a:pt x="209" y="92"/>
                    <a:pt x="212" y="93"/>
                    <a:pt x="214" y="94"/>
                  </a:cubicBezTo>
                  <a:cubicBezTo>
                    <a:pt x="217" y="96"/>
                    <a:pt x="220" y="97"/>
                    <a:pt x="223" y="98"/>
                  </a:cubicBezTo>
                  <a:cubicBezTo>
                    <a:pt x="223" y="99"/>
                    <a:pt x="223" y="100"/>
                    <a:pt x="223" y="102"/>
                  </a:cubicBezTo>
                  <a:close/>
                  <a:moveTo>
                    <a:pt x="223" y="106"/>
                  </a:moveTo>
                  <a:cubicBezTo>
                    <a:pt x="217" y="101"/>
                    <a:pt x="210" y="98"/>
                    <a:pt x="203" y="94"/>
                  </a:cubicBezTo>
                  <a:cubicBezTo>
                    <a:pt x="199" y="92"/>
                    <a:pt x="205" y="95"/>
                    <a:pt x="205" y="95"/>
                  </a:cubicBezTo>
                  <a:cubicBezTo>
                    <a:pt x="207" y="96"/>
                    <a:pt x="209" y="97"/>
                    <a:pt x="211" y="98"/>
                  </a:cubicBezTo>
                  <a:cubicBezTo>
                    <a:pt x="215" y="99"/>
                    <a:pt x="219" y="101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4"/>
                    <a:pt x="223" y="105"/>
                    <a:pt x="223" y="106"/>
                  </a:cubicBezTo>
                  <a:close/>
                  <a:moveTo>
                    <a:pt x="203" y="103"/>
                  </a:moveTo>
                  <a:cubicBezTo>
                    <a:pt x="209" y="107"/>
                    <a:pt x="216" y="110"/>
                    <a:pt x="223" y="112"/>
                  </a:cubicBezTo>
                  <a:cubicBezTo>
                    <a:pt x="223" y="112"/>
                    <a:pt x="224" y="112"/>
                    <a:pt x="224" y="112"/>
                  </a:cubicBezTo>
                  <a:cubicBezTo>
                    <a:pt x="224" y="113"/>
                    <a:pt x="224" y="114"/>
                    <a:pt x="224" y="115"/>
                  </a:cubicBezTo>
                  <a:cubicBezTo>
                    <a:pt x="221" y="113"/>
                    <a:pt x="218" y="111"/>
                    <a:pt x="215" y="110"/>
                  </a:cubicBezTo>
                  <a:cubicBezTo>
                    <a:pt x="211" y="108"/>
                    <a:pt x="207" y="105"/>
                    <a:pt x="203" y="103"/>
                  </a:cubicBezTo>
                  <a:close/>
                  <a:moveTo>
                    <a:pt x="213" y="104"/>
                  </a:moveTo>
                  <a:cubicBezTo>
                    <a:pt x="209" y="102"/>
                    <a:pt x="205" y="100"/>
                    <a:pt x="201" y="98"/>
                  </a:cubicBezTo>
                  <a:cubicBezTo>
                    <a:pt x="201" y="98"/>
                    <a:pt x="200" y="98"/>
                    <a:pt x="200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3" y="99"/>
                    <a:pt x="204" y="99"/>
                    <a:pt x="205" y="100"/>
                  </a:cubicBezTo>
                  <a:cubicBezTo>
                    <a:pt x="207" y="100"/>
                    <a:pt x="208" y="101"/>
                    <a:pt x="210" y="101"/>
                  </a:cubicBezTo>
                  <a:cubicBezTo>
                    <a:pt x="214" y="103"/>
                    <a:pt x="219" y="106"/>
                    <a:pt x="223" y="107"/>
                  </a:cubicBezTo>
                  <a:cubicBezTo>
                    <a:pt x="224" y="108"/>
                    <a:pt x="224" y="110"/>
                    <a:pt x="224" y="111"/>
                  </a:cubicBezTo>
                  <a:cubicBezTo>
                    <a:pt x="220" y="109"/>
                    <a:pt x="217" y="106"/>
                    <a:pt x="213" y="104"/>
                  </a:cubicBezTo>
                  <a:close/>
                  <a:moveTo>
                    <a:pt x="223" y="120"/>
                  </a:moveTo>
                  <a:cubicBezTo>
                    <a:pt x="217" y="116"/>
                    <a:pt x="211" y="112"/>
                    <a:pt x="205" y="109"/>
                  </a:cubicBezTo>
                  <a:cubicBezTo>
                    <a:pt x="205" y="109"/>
                    <a:pt x="205" y="109"/>
                    <a:pt x="205" y="109"/>
                  </a:cubicBezTo>
                  <a:cubicBezTo>
                    <a:pt x="209" y="110"/>
                    <a:pt x="212" y="112"/>
                    <a:pt x="216" y="113"/>
                  </a:cubicBezTo>
                  <a:cubicBezTo>
                    <a:pt x="218" y="115"/>
                    <a:pt x="221" y="116"/>
                    <a:pt x="223" y="116"/>
                  </a:cubicBezTo>
                  <a:cubicBezTo>
                    <a:pt x="223" y="116"/>
                    <a:pt x="223" y="116"/>
                    <a:pt x="224" y="116"/>
                  </a:cubicBezTo>
                  <a:cubicBezTo>
                    <a:pt x="223" y="117"/>
                    <a:pt x="223" y="119"/>
                    <a:pt x="223" y="120"/>
                  </a:cubicBezTo>
                  <a:close/>
                  <a:moveTo>
                    <a:pt x="209" y="119"/>
                  </a:moveTo>
                  <a:cubicBezTo>
                    <a:pt x="208" y="118"/>
                    <a:pt x="209" y="118"/>
                    <a:pt x="210" y="118"/>
                  </a:cubicBezTo>
                  <a:cubicBezTo>
                    <a:pt x="210" y="118"/>
                    <a:pt x="209" y="119"/>
                    <a:pt x="209" y="119"/>
                  </a:cubicBezTo>
                  <a:cubicBezTo>
                    <a:pt x="208" y="120"/>
                    <a:pt x="207" y="120"/>
                    <a:pt x="206" y="119"/>
                  </a:cubicBezTo>
                  <a:cubicBezTo>
                    <a:pt x="207" y="119"/>
                    <a:pt x="208" y="119"/>
                    <a:pt x="208" y="119"/>
                  </a:cubicBezTo>
                  <a:cubicBezTo>
                    <a:pt x="209" y="119"/>
                    <a:pt x="209" y="119"/>
                    <a:pt x="209" y="119"/>
                  </a:cubicBezTo>
                  <a:close/>
                  <a:moveTo>
                    <a:pt x="205" y="114"/>
                  </a:moveTo>
                  <a:cubicBezTo>
                    <a:pt x="207" y="115"/>
                    <a:pt x="208" y="116"/>
                    <a:pt x="210" y="117"/>
                  </a:cubicBezTo>
                  <a:cubicBezTo>
                    <a:pt x="212" y="118"/>
                    <a:pt x="208" y="116"/>
                    <a:pt x="207" y="117"/>
                  </a:cubicBezTo>
                  <a:cubicBezTo>
                    <a:pt x="206" y="117"/>
                    <a:pt x="206" y="117"/>
                    <a:pt x="206" y="117"/>
                  </a:cubicBezTo>
                  <a:cubicBezTo>
                    <a:pt x="207" y="118"/>
                    <a:pt x="207" y="119"/>
                    <a:pt x="206" y="118"/>
                  </a:cubicBezTo>
                  <a:cubicBezTo>
                    <a:pt x="206" y="117"/>
                    <a:pt x="205" y="115"/>
                    <a:pt x="205" y="114"/>
                  </a:cubicBezTo>
                  <a:close/>
                  <a:moveTo>
                    <a:pt x="205" y="109"/>
                  </a:moveTo>
                  <a:cubicBezTo>
                    <a:pt x="210" y="113"/>
                    <a:pt x="216" y="116"/>
                    <a:pt x="221" y="119"/>
                  </a:cubicBezTo>
                  <a:cubicBezTo>
                    <a:pt x="225" y="122"/>
                    <a:pt x="218" y="118"/>
                    <a:pt x="218" y="118"/>
                  </a:cubicBezTo>
                  <a:cubicBezTo>
                    <a:pt x="217" y="117"/>
                    <a:pt x="215" y="117"/>
                    <a:pt x="214" y="116"/>
                  </a:cubicBezTo>
                  <a:cubicBezTo>
                    <a:pt x="211" y="114"/>
                    <a:pt x="208" y="113"/>
                    <a:pt x="205" y="112"/>
                  </a:cubicBezTo>
                  <a:cubicBezTo>
                    <a:pt x="205" y="111"/>
                    <a:pt x="205" y="110"/>
                    <a:pt x="205" y="109"/>
                  </a:cubicBezTo>
                  <a:close/>
                  <a:moveTo>
                    <a:pt x="203" y="104"/>
                  </a:moveTo>
                  <a:cubicBezTo>
                    <a:pt x="206" y="106"/>
                    <a:pt x="209" y="107"/>
                    <a:pt x="212" y="109"/>
                  </a:cubicBezTo>
                  <a:cubicBezTo>
                    <a:pt x="215" y="111"/>
                    <a:pt x="220" y="112"/>
                    <a:pt x="222" y="115"/>
                  </a:cubicBezTo>
                  <a:cubicBezTo>
                    <a:pt x="223" y="115"/>
                    <a:pt x="217" y="113"/>
                    <a:pt x="218" y="113"/>
                  </a:cubicBezTo>
                  <a:cubicBezTo>
                    <a:pt x="216" y="113"/>
                    <a:pt x="215" y="112"/>
                    <a:pt x="214" y="112"/>
                  </a:cubicBezTo>
                  <a:cubicBezTo>
                    <a:pt x="211" y="110"/>
                    <a:pt x="208" y="109"/>
                    <a:pt x="205" y="108"/>
                  </a:cubicBezTo>
                  <a:cubicBezTo>
                    <a:pt x="205" y="107"/>
                    <a:pt x="205" y="107"/>
                    <a:pt x="205" y="106"/>
                  </a:cubicBezTo>
                  <a:cubicBezTo>
                    <a:pt x="204" y="105"/>
                    <a:pt x="204" y="105"/>
                    <a:pt x="203" y="104"/>
                  </a:cubicBezTo>
                  <a:close/>
                  <a:moveTo>
                    <a:pt x="198" y="97"/>
                  </a:moveTo>
                  <a:cubicBezTo>
                    <a:pt x="205" y="102"/>
                    <a:pt x="213" y="104"/>
                    <a:pt x="219" y="109"/>
                  </a:cubicBezTo>
                  <a:cubicBezTo>
                    <a:pt x="224" y="113"/>
                    <a:pt x="221" y="111"/>
                    <a:pt x="219" y="110"/>
                  </a:cubicBezTo>
                  <a:cubicBezTo>
                    <a:pt x="216" y="109"/>
                    <a:pt x="214" y="108"/>
                    <a:pt x="211" y="107"/>
                  </a:cubicBezTo>
                  <a:cubicBezTo>
                    <a:pt x="208" y="105"/>
                    <a:pt x="205" y="103"/>
                    <a:pt x="201" y="102"/>
                  </a:cubicBezTo>
                  <a:cubicBezTo>
                    <a:pt x="201" y="102"/>
                    <a:pt x="201" y="102"/>
                    <a:pt x="201" y="102"/>
                  </a:cubicBezTo>
                  <a:cubicBezTo>
                    <a:pt x="200" y="101"/>
                    <a:pt x="198" y="99"/>
                    <a:pt x="198" y="97"/>
                  </a:cubicBezTo>
                  <a:close/>
                  <a:moveTo>
                    <a:pt x="199" y="96"/>
                  </a:moveTo>
                  <a:cubicBezTo>
                    <a:pt x="199" y="96"/>
                    <a:pt x="199" y="96"/>
                    <a:pt x="199" y="95"/>
                  </a:cubicBezTo>
                  <a:cubicBezTo>
                    <a:pt x="200" y="95"/>
                    <a:pt x="200" y="94"/>
                    <a:pt x="200" y="94"/>
                  </a:cubicBezTo>
                  <a:cubicBezTo>
                    <a:pt x="204" y="96"/>
                    <a:pt x="208" y="98"/>
                    <a:pt x="211" y="100"/>
                  </a:cubicBezTo>
                  <a:cubicBezTo>
                    <a:pt x="213" y="101"/>
                    <a:pt x="215" y="102"/>
                    <a:pt x="217" y="103"/>
                  </a:cubicBezTo>
                  <a:cubicBezTo>
                    <a:pt x="219" y="104"/>
                    <a:pt x="221" y="105"/>
                    <a:pt x="222" y="106"/>
                  </a:cubicBezTo>
                  <a:cubicBezTo>
                    <a:pt x="214" y="103"/>
                    <a:pt x="207" y="99"/>
                    <a:pt x="199" y="96"/>
                  </a:cubicBezTo>
                  <a:close/>
                  <a:moveTo>
                    <a:pt x="201" y="93"/>
                  </a:moveTo>
                  <a:cubicBezTo>
                    <a:pt x="201" y="92"/>
                    <a:pt x="202" y="91"/>
                    <a:pt x="201" y="90"/>
                  </a:cubicBezTo>
                  <a:cubicBezTo>
                    <a:pt x="201" y="88"/>
                    <a:pt x="201" y="87"/>
                    <a:pt x="201" y="86"/>
                  </a:cubicBezTo>
                  <a:cubicBezTo>
                    <a:pt x="207" y="90"/>
                    <a:pt x="214" y="91"/>
                    <a:pt x="220" y="96"/>
                  </a:cubicBezTo>
                  <a:cubicBezTo>
                    <a:pt x="225" y="99"/>
                    <a:pt x="219" y="96"/>
                    <a:pt x="217" y="95"/>
                  </a:cubicBezTo>
                  <a:cubicBezTo>
                    <a:pt x="215" y="94"/>
                    <a:pt x="214" y="93"/>
                    <a:pt x="212" y="92"/>
                  </a:cubicBezTo>
                  <a:cubicBezTo>
                    <a:pt x="208" y="91"/>
                    <a:pt x="205" y="90"/>
                    <a:pt x="202" y="89"/>
                  </a:cubicBezTo>
                  <a:cubicBezTo>
                    <a:pt x="202" y="89"/>
                    <a:pt x="201" y="90"/>
                    <a:pt x="202" y="90"/>
                  </a:cubicBezTo>
                  <a:cubicBezTo>
                    <a:pt x="207" y="95"/>
                    <a:pt x="215" y="97"/>
                    <a:pt x="221" y="101"/>
                  </a:cubicBezTo>
                  <a:cubicBezTo>
                    <a:pt x="223" y="102"/>
                    <a:pt x="219" y="100"/>
                    <a:pt x="218" y="100"/>
                  </a:cubicBezTo>
                  <a:cubicBezTo>
                    <a:pt x="216" y="99"/>
                    <a:pt x="213" y="98"/>
                    <a:pt x="210" y="96"/>
                  </a:cubicBezTo>
                  <a:cubicBezTo>
                    <a:pt x="207" y="95"/>
                    <a:pt x="204" y="94"/>
                    <a:pt x="201" y="93"/>
                  </a:cubicBezTo>
                  <a:close/>
                  <a:moveTo>
                    <a:pt x="201" y="85"/>
                  </a:moveTo>
                  <a:cubicBezTo>
                    <a:pt x="202" y="84"/>
                    <a:pt x="202" y="83"/>
                    <a:pt x="203" y="83"/>
                  </a:cubicBezTo>
                  <a:cubicBezTo>
                    <a:pt x="208" y="87"/>
                    <a:pt x="214" y="88"/>
                    <a:pt x="219" y="91"/>
                  </a:cubicBezTo>
                  <a:cubicBezTo>
                    <a:pt x="224" y="94"/>
                    <a:pt x="219" y="92"/>
                    <a:pt x="217" y="91"/>
                  </a:cubicBezTo>
                  <a:cubicBezTo>
                    <a:pt x="215" y="90"/>
                    <a:pt x="213" y="89"/>
                    <a:pt x="211" y="89"/>
                  </a:cubicBezTo>
                  <a:cubicBezTo>
                    <a:pt x="208" y="87"/>
                    <a:pt x="205" y="86"/>
                    <a:pt x="201" y="85"/>
                  </a:cubicBezTo>
                  <a:close/>
                  <a:moveTo>
                    <a:pt x="204" y="82"/>
                  </a:moveTo>
                  <a:cubicBezTo>
                    <a:pt x="204" y="82"/>
                    <a:pt x="205" y="82"/>
                    <a:pt x="205" y="82"/>
                  </a:cubicBezTo>
                  <a:cubicBezTo>
                    <a:pt x="206" y="82"/>
                    <a:pt x="207" y="81"/>
                    <a:pt x="207" y="81"/>
                  </a:cubicBezTo>
                  <a:cubicBezTo>
                    <a:pt x="209" y="82"/>
                    <a:pt x="211" y="83"/>
                    <a:pt x="214" y="84"/>
                  </a:cubicBezTo>
                  <a:cubicBezTo>
                    <a:pt x="215" y="85"/>
                    <a:pt x="216" y="86"/>
                    <a:pt x="218" y="86"/>
                  </a:cubicBezTo>
                  <a:cubicBezTo>
                    <a:pt x="218" y="87"/>
                    <a:pt x="222" y="89"/>
                    <a:pt x="219" y="88"/>
                  </a:cubicBezTo>
                  <a:cubicBezTo>
                    <a:pt x="214" y="86"/>
                    <a:pt x="209" y="83"/>
                    <a:pt x="204" y="82"/>
                  </a:cubicBezTo>
                  <a:close/>
                  <a:moveTo>
                    <a:pt x="206" y="69"/>
                  </a:moveTo>
                  <a:cubicBezTo>
                    <a:pt x="208" y="70"/>
                    <a:pt x="211" y="71"/>
                    <a:pt x="213" y="72"/>
                  </a:cubicBezTo>
                  <a:cubicBezTo>
                    <a:pt x="214" y="73"/>
                    <a:pt x="215" y="74"/>
                    <a:pt x="215" y="74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5" y="75"/>
                    <a:pt x="213" y="74"/>
                    <a:pt x="212" y="74"/>
                  </a:cubicBezTo>
                  <a:cubicBezTo>
                    <a:pt x="211" y="73"/>
                    <a:pt x="210" y="73"/>
                    <a:pt x="208" y="72"/>
                  </a:cubicBezTo>
                  <a:cubicBezTo>
                    <a:pt x="208" y="72"/>
                    <a:pt x="208" y="73"/>
                    <a:pt x="208" y="73"/>
                  </a:cubicBezTo>
                  <a:cubicBezTo>
                    <a:pt x="211" y="75"/>
                    <a:pt x="214" y="78"/>
                    <a:pt x="218" y="79"/>
                  </a:cubicBezTo>
                  <a:cubicBezTo>
                    <a:pt x="218" y="79"/>
                    <a:pt x="218" y="79"/>
                    <a:pt x="218" y="79"/>
                  </a:cubicBezTo>
                  <a:cubicBezTo>
                    <a:pt x="215" y="78"/>
                    <a:pt x="212" y="77"/>
                    <a:pt x="208" y="76"/>
                  </a:cubicBezTo>
                  <a:cubicBezTo>
                    <a:pt x="208" y="75"/>
                    <a:pt x="208" y="74"/>
                    <a:pt x="208" y="73"/>
                  </a:cubicBezTo>
                  <a:cubicBezTo>
                    <a:pt x="207" y="72"/>
                    <a:pt x="207" y="70"/>
                    <a:pt x="206" y="69"/>
                  </a:cubicBezTo>
                  <a:close/>
                  <a:moveTo>
                    <a:pt x="204" y="64"/>
                  </a:moveTo>
                  <a:cubicBezTo>
                    <a:pt x="206" y="66"/>
                    <a:pt x="209" y="68"/>
                    <a:pt x="211" y="69"/>
                  </a:cubicBezTo>
                  <a:cubicBezTo>
                    <a:pt x="215" y="71"/>
                    <a:pt x="211" y="70"/>
                    <a:pt x="209" y="69"/>
                  </a:cubicBezTo>
                  <a:cubicBezTo>
                    <a:pt x="208" y="68"/>
                    <a:pt x="207" y="68"/>
                    <a:pt x="205" y="67"/>
                  </a:cubicBezTo>
                  <a:cubicBezTo>
                    <a:pt x="205" y="66"/>
                    <a:pt x="205" y="65"/>
                    <a:pt x="204" y="64"/>
                  </a:cubicBezTo>
                  <a:close/>
                  <a:moveTo>
                    <a:pt x="204" y="61"/>
                  </a:moveTo>
                  <a:cubicBezTo>
                    <a:pt x="206" y="62"/>
                    <a:pt x="209" y="63"/>
                    <a:pt x="211" y="65"/>
                  </a:cubicBezTo>
                  <a:cubicBezTo>
                    <a:pt x="211" y="65"/>
                    <a:pt x="211" y="65"/>
                    <a:pt x="211" y="66"/>
                  </a:cubicBezTo>
                  <a:cubicBezTo>
                    <a:pt x="210" y="65"/>
                    <a:pt x="209" y="65"/>
                    <a:pt x="207" y="64"/>
                  </a:cubicBezTo>
                  <a:cubicBezTo>
                    <a:pt x="206" y="64"/>
                    <a:pt x="206" y="63"/>
                    <a:pt x="204" y="63"/>
                  </a:cubicBezTo>
                  <a:cubicBezTo>
                    <a:pt x="204" y="63"/>
                    <a:pt x="204" y="63"/>
                    <a:pt x="204" y="63"/>
                  </a:cubicBezTo>
                  <a:cubicBezTo>
                    <a:pt x="204" y="63"/>
                    <a:pt x="204" y="62"/>
                    <a:pt x="204" y="62"/>
                  </a:cubicBezTo>
                  <a:cubicBezTo>
                    <a:pt x="204" y="62"/>
                    <a:pt x="204" y="61"/>
                    <a:pt x="204" y="61"/>
                  </a:cubicBezTo>
                  <a:close/>
                  <a:moveTo>
                    <a:pt x="205" y="56"/>
                  </a:moveTo>
                  <a:cubicBezTo>
                    <a:pt x="206" y="57"/>
                    <a:pt x="207" y="58"/>
                    <a:pt x="207" y="59"/>
                  </a:cubicBezTo>
                  <a:cubicBezTo>
                    <a:pt x="207" y="59"/>
                    <a:pt x="206" y="59"/>
                    <a:pt x="205" y="59"/>
                  </a:cubicBezTo>
                  <a:cubicBezTo>
                    <a:pt x="205" y="58"/>
                    <a:pt x="204" y="59"/>
                    <a:pt x="205" y="59"/>
                  </a:cubicBezTo>
                  <a:cubicBezTo>
                    <a:pt x="206" y="60"/>
                    <a:pt x="206" y="60"/>
                    <a:pt x="207" y="61"/>
                  </a:cubicBezTo>
                  <a:cubicBezTo>
                    <a:pt x="206" y="60"/>
                    <a:pt x="205" y="60"/>
                    <a:pt x="205" y="60"/>
                  </a:cubicBezTo>
                  <a:cubicBezTo>
                    <a:pt x="205" y="59"/>
                    <a:pt x="205" y="57"/>
                    <a:pt x="205" y="56"/>
                  </a:cubicBezTo>
                  <a:close/>
                  <a:moveTo>
                    <a:pt x="99" y="206"/>
                  </a:moveTo>
                  <a:cubicBezTo>
                    <a:pt x="58" y="196"/>
                    <a:pt x="26" y="163"/>
                    <a:pt x="21" y="121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2" y="115"/>
                    <a:pt x="24" y="110"/>
                    <a:pt x="28" y="105"/>
                  </a:cubicBezTo>
                  <a:cubicBezTo>
                    <a:pt x="32" y="103"/>
                    <a:pt x="34" y="100"/>
                    <a:pt x="36" y="96"/>
                  </a:cubicBezTo>
                  <a:cubicBezTo>
                    <a:pt x="38" y="92"/>
                    <a:pt x="41" y="86"/>
                    <a:pt x="45" y="83"/>
                  </a:cubicBezTo>
                  <a:cubicBezTo>
                    <a:pt x="48" y="82"/>
                    <a:pt x="45" y="89"/>
                    <a:pt x="45" y="88"/>
                  </a:cubicBezTo>
                  <a:cubicBezTo>
                    <a:pt x="45" y="89"/>
                    <a:pt x="45" y="89"/>
                    <a:pt x="44" y="90"/>
                  </a:cubicBezTo>
                  <a:cubicBezTo>
                    <a:pt x="43" y="91"/>
                    <a:pt x="42" y="93"/>
                    <a:pt x="42" y="94"/>
                  </a:cubicBezTo>
                  <a:cubicBezTo>
                    <a:pt x="39" y="97"/>
                    <a:pt x="36" y="101"/>
                    <a:pt x="37" y="106"/>
                  </a:cubicBezTo>
                  <a:cubicBezTo>
                    <a:pt x="38" y="109"/>
                    <a:pt x="43" y="111"/>
                    <a:pt x="46" y="111"/>
                  </a:cubicBezTo>
                  <a:cubicBezTo>
                    <a:pt x="49" y="112"/>
                    <a:pt x="54" y="113"/>
                    <a:pt x="57" y="110"/>
                  </a:cubicBezTo>
                  <a:cubicBezTo>
                    <a:pt x="59" y="107"/>
                    <a:pt x="59" y="104"/>
                    <a:pt x="59" y="101"/>
                  </a:cubicBezTo>
                  <a:cubicBezTo>
                    <a:pt x="59" y="95"/>
                    <a:pt x="59" y="88"/>
                    <a:pt x="62" y="83"/>
                  </a:cubicBezTo>
                  <a:cubicBezTo>
                    <a:pt x="64" y="83"/>
                    <a:pt x="65" y="85"/>
                    <a:pt x="65" y="87"/>
                  </a:cubicBezTo>
                  <a:cubicBezTo>
                    <a:pt x="64" y="87"/>
                    <a:pt x="64" y="88"/>
                    <a:pt x="64" y="88"/>
                  </a:cubicBezTo>
                  <a:cubicBezTo>
                    <a:pt x="64" y="89"/>
                    <a:pt x="63" y="91"/>
                    <a:pt x="62" y="92"/>
                  </a:cubicBezTo>
                  <a:cubicBezTo>
                    <a:pt x="61" y="95"/>
                    <a:pt x="60" y="97"/>
                    <a:pt x="60" y="99"/>
                  </a:cubicBezTo>
                  <a:cubicBezTo>
                    <a:pt x="59" y="102"/>
                    <a:pt x="60" y="106"/>
                    <a:pt x="59" y="109"/>
                  </a:cubicBezTo>
                  <a:cubicBezTo>
                    <a:pt x="58" y="112"/>
                    <a:pt x="55" y="114"/>
                    <a:pt x="54" y="117"/>
                  </a:cubicBezTo>
                  <a:cubicBezTo>
                    <a:pt x="52" y="120"/>
                    <a:pt x="52" y="123"/>
                    <a:pt x="53" y="126"/>
                  </a:cubicBezTo>
                  <a:cubicBezTo>
                    <a:pt x="57" y="133"/>
                    <a:pt x="66" y="134"/>
                    <a:pt x="72" y="138"/>
                  </a:cubicBezTo>
                  <a:cubicBezTo>
                    <a:pt x="77" y="142"/>
                    <a:pt x="74" y="148"/>
                    <a:pt x="77" y="153"/>
                  </a:cubicBezTo>
                  <a:cubicBezTo>
                    <a:pt x="80" y="157"/>
                    <a:pt x="84" y="159"/>
                    <a:pt x="88" y="161"/>
                  </a:cubicBezTo>
                  <a:cubicBezTo>
                    <a:pt x="95" y="164"/>
                    <a:pt x="101" y="167"/>
                    <a:pt x="106" y="172"/>
                  </a:cubicBezTo>
                  <a:cubicBezTo>
                    <a:pt x="111" y="175"/>
                    <a:pt x="115" y="178"/>
                    <a:pt x="120" y="178"/>
                  </a:cubicBezTo>
                  <a:cubicBezTo>
                    <a:pt x="126" y="179"/>
                    <a:pt x="131" y="178"/>
                    <a:pt x="134" y="173"/>
                  </a:cubicBezTo>
                  <a:cubicBezTo>
                    <a:pt x="136" y="167"/>
                    <a:pt x="135" y="159"/>
                    <a:pt x="134" y="153"/>
                  </a:cubicBezTo>
                  <a:cubicBezTo>
                    <a:pt x="133" y="150"/>
                    <a:pt x="132" y="146"/>
                    <a:pt x="131" y="143"/>
                  </a:cubicBezTo>
                  <a:cubicBezTo>
                    <a:pt x="129" y="139"/>
                    <a:pt x="125" y="134"/>
                    <a:pt x="126" y="130"/>
                  </a:cubicBezTo>
                  <a:cubicBezTo>
                    <a:pt x="126" y="126"/>
                    <a:pt x="127" y="123"/>
                    <a:pt x="126" y="120"/>
                  </a:cubicBezTo>
                  <a:cubicBezTo>
                    <a:pt x="126" y="118"/>
                    <a:pt x="125" y="116"/>
                    <a:pt x="124" y="113"/>
                  </a:cubicBezTo>
                  <a:cubicBezTo>
                    <a:pt x="122" y="108"/>
                    <a:pt x="119" y="100"/>
                    <a:pt x="126" y="97"/>
                  </a:cubicBezTo>
                  <a:cubicBezTo>
                    <a:pt x="134" y="92"/>
                    <a:pt x="148" y="95"/>
                    <a:pt x="153" y="85"/>
                  </a:cubicBezTo>
                  <a:cubicBezTo>
                    <a:pt x="162" y="65"/>
                    <a:pt x="135" y="46"/>
                    <a:pt x="119" y="42"/>
                  </a:cubicBezTo>
                  <a:cubicBezTo>
                    <a:pt x="114" y="41"/>
                    <a:pt x="109" y="41"/>
                    <a:pt x="105" y="43"/>
                  </a:cubicBezTo>
                  <a:cubicBezTo>
                    <a:pt x="101" y="44"/>
                    <a:pt x="97" y="48"/>
                    <a:pt x="95" y="51"/>
                  </a:cubicBezTo>
                  <a:cubicBezTo>
                    <a:pt x="90" y="56"/>
                    <a:pt x="86" y="60"/>
                    <a:pt x="80" y="63"/>
                  </a:cubicBezTo>
                  <a:cubicBezTo>
                    <a:pt x="75" y="65"/>
                    <a:pt x="70" y="67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2" y="68"/>
                    <a:pt x="61" y="66"/>
                    <a:pt x="64" y="65"/>
                  </a:cubicBezTo>
                  <a:cubicBezTo>
                    <a:pt x="64" y="65"/>
                    <a:pt x="64" y="65"/>
                    <a:pt x="65" y="65"/>
                  </a:cubicBezTo>
                  <a:cubicBezTo>
                    <a:pt x="67" y="64"/>
                    <a:pt x="72" y="62"/>
                    <a:pt x="71" y="59"/>
                  </a:cubicBezTo>
                  <a:cubicBezTo>
                    <a:pt x="71" y="56"/>
                    <a:pt x="70" y="54"/>
                    <a:pt x="68" y="54"/>
                  </a:cubicBezTo>
                  <a:cubicBezTo>
                    <a:pt x="64" y="55"/>
                    <a:pt x="62" y="58"/>
                    <a:pt x="59" y="60"/>
                  </a:cubicBezTo>
                  <a:cubicBezTo>
                    <a:pt x="55" y="62"/>
                    <a:pt x="58" y="56"/>
                    <a:pt x="58" y="56"/>
                  </a:cubicBezTo>
                  <a:cubicBezTo>
                    <a:pt x="59" y="55"/>
                    <a:pt x="60" y="54"/>
                    <a:pt x="61" y="53"/>
                  </a:cubicBezTo>
                  <a:cubicBezTo>
                    <a:pt x="63" y="52"/>
                    <a:pt x="65" y="51"/>
                    <a:pt x="67" y="51"/>
                  </a:cubicBezTo>
                  <a:cubicBezTo>
                    <a:pt x="71" y="50"/>
                    <a:pt x="73" y="56"/>
                    <a:pt x="77" y="53"/>
                  </a:cubicBezTo>
                  <a:cubicBezTo>
                    <a:pt x="81" y="50"/>
                    <a:pt x="81" y="44"/>
                    <a:pt x="84" y="41"/>
                  </a:cubicBezTo>
                  <a:cubicBezTo>
                    <a:pt x="88" y="37"/>
                    <a:pt x="92" y="38"/>
                    <a:pt x="96" y="41"/>
                  </a:cubicBezTo>
                  <a:cubicBezTo>
                    <a:pt x="98" y="41"/>
                    <a:pt x="99" y="42"/>
                    <a:pt x="101" y="42"/>
                  </a:cubicBezTo>
                  <a:cubicBezTo>
                    <a:pt x="104" y="42"/>
                    <a:pt x="109" y="41"/>
                    <a:pt x="112" y="40"/>
                  </a:cubicBezTo>
                  <a:cubicBezTo>
                    <a:pt x="116" y="37"/>
                    <a:pt x="117" y="30"/>
                    <a:pt x="110" y="31"/>
                  </a:cubicBezTo>
                  <a:cubicBezTo>
                    <a:pt x="107" y="31"/>
                    <a:pt x="104" y="33"/>
                    <a:pt x="101" y="33"/>
                  </a:cubicBezTo>
                  <a:cubicBezTo>
                    <a:pt x="98" y="33"/>
                    <a:pt x="100" y="30"/>
                    <a:pt x="100" y="28"/>
                  </a:cubicBezTo>
                  <a:cubicBezTo>
                    <a:pt x="99" y="26"/>
                    <a:pt x="99" y="25"/>
                    <a:pt x="98" y="24"/>
                  </a:cubicBezTo>
                  <a:cubicBezTo>
                    <a:pt x="95" y="22"/>
                    <a:pt x="91" y="27"/>
                    <a:pt x="89" y="28"/>
                  </a:cubicBezTo>
                  <a:cubicBezTo>
                    <a:pt x="86" y="29"/>
                    <a:pt x="82" y="31"/>
                    <a:pt x="79" y="31"/>
                  </a:cubicBezTo>
                  <a:cubicBezTo>
                    <a:pt x="79" y="29"/>
                    <a:pt x="79" y="29"/>
                    <a:pt x="80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2" y="29"/>
                    <a:pt x="83" y="30"/>
                    <a:pt x="84" y="29"/>
                  </a:cubicBezTo>
                  <a:cubicBezTo>
                    <a:pt x="86" y="29"/>
                    <a:pt x="88" y="26"/>
                    <a:pt x="86" y="25"/>
                  </a:cubicBezTo>
                  <a:cubicBezTo>
                    <a:pt x="85" y="23"/>
                    <a:pt x="83" y="23"/>
                    <a:pt x="81" y="22"/>
                  </a:cubicBezTo>
                  <a:cubicBezTo>
                    <a:pt x="115" y="9"/>
                    <a:pt x="154" y="12"/>
                    <a:pt x="183" y="34"/>
                  </a:cubicBezTo>
                  <a:cubicBezTo>
                    <a:pt x="191" y="39"/>
                    <a:pt x="197" y="45"/>
                    <a:pt x="202" y="52"/>
                  </a:cubicBezTo>
                  <a:cubicBezTo>
                    <a:pt x="202" y="56"/>
                    <a:pt x="201" y="60"/>
                    <a:pt x="201" y="64"/>
                  </a:cubicBezTo>
                  <a:cubicBezTo>
                    <a:pt x="202" y="66"/>
                    <a:pt x="203" y="69"/>
                    <a:pt x="204" y="71"/>
                  </a:cubicBezTo>
                  <a:cubicBezTo>
                    <a:pt x="205" y="73"/>
                    <a:pt x="207" y="78"/>
                    <a:pt x="203" y="80"/>
                  </a:cubicBezTo>
                  <a:cubicBezTo>
                    <a:pt x="202" y="80"/>
                    <a:pt x="201" y="80"/>
                    <a:pt x="201" y="80"/>
                  </a:cubicBezTo>
                  <a:cubicBezTo>
                    <a:pt x="199" y="81"/>
                    <a:pt x="198" y="83"/>
                    <a:pt x="198" y="85"/>
                  </a:cubicBezTo>
                  <a:cubicBezTo>
                    <a:pt x="197" y="86"/>
                    <a:pt x="198" y="88"/>
                    <a:pt x="198" y="90"/>
                  </a:cubicBezTo>
                  <a:cubicBezTo>
                    <a:pt x="199" y="92"/>
                    <a:pt x="197" y="93"/>
                    <a:pt x="196" y="94"/>
                  </a:cubicBezTo>
                  <a:cubicBezTo>
                    <a:pt x="194" y="97"/>
                    <a:pt x="196" y="102"/>
                    <a:pt x="199" y="104"/>
                  </a:cubicBezTo>
                  <a:cubicBezTo>
                    <a:pt x="202" y="107"/>
                    <a:pt x="202" y="110"/>
                    <a:pt x="203" y="114"/>
                  </a:cubicBezTo>
                  <a:cubicBezTo>
                    <a:pt x="203" y="116"/>
                    <a:pt x="203" y="118"/>
                    <a:pt x="203" y="120"/>
                  </a:cubicBezTo>
                  <a:cubicBezTo>
                    <a:pt x="204" y="122"/>
                    <a:pt x="206" y="123"/>
                    <a:pt x="209" y="123"/>
                  </a:cubicBezTo>
                  <a:cubicBezTo>
                    <a:pt x="210" y="123"/>
                    <a:pt x="211" y="122"/>
                    <a:pt x="211" y="121"/>
                  </a:cubicBezTo>
                  <a:cubicBezTo>
                    <a:pt x="214" y="118"/>
                    <a:pt x="214" y="125"/>
                    <a:pt x="214" y="127"/>
                  </a:cubicBezTo>
                  <a:cubicBezTo>
                    <a:pt x="214" y="129"/>
                    <a:pt x="213" y="132"/>
                    <a:pt x="214" y="134"/>
                  </a:cubicBezTo>
                  <a:cubicBezTo>
                    <a:pt x="215" y="137"/>
                    <a:pt x="217" y="140"/>
                    <a:pt x="217" y="144"/>
                  </a:cubicBezTo>
                  <a:cubicBezTo>
                    <a:pt x="217" y="144"/>
                    <a:pt x="217" y="144"/>
                    <a:pt x="218" y="145"/>
                  </a:cubicBezTo>
                  <a:cubicBezTo>
                    <a:pt x="216" y="147"/>
                    <a:pt x="215" y="150"/>
                    <a:pt x="214" y="153"/>
                  </a:cubicBezTo>
                  <a:cubicBezTo>
                    <a:pt x="193" y="194"/>
                    <a:pt x="144" y="216"/>
                    <a:pt x="99" y="206"/>
                  </a:cubicBezTo>
                  <a:close/>
                  <a:moveTo>
                    <a:pt x="160" y="204"/>
                  </a:moveTo>
                  <a:cubicBezTo>
                    <a:pt x="161" y="203"/>
                    <a:pt x="163" y="203"/>
                    <a:pt x="164" y="203"/>
                  </a:cubicBezTo>
                  <a:cubicBezTo>
                    <a:pt x="165" y="205"/>
                    <a:pt x="166" y="207"/>
                    <a:pt x="168" y="209"/>
                  </a:cubicBezTo>
                  <a:cubicBezTo>
                    <a:pt x="169" y="211"/>
                    <a:pt x="173" y="216"/>
                    <a:pt x="172" y="218"/>
                  </a:cubicBezTo>
                  <a:cubicBezTo>
                    <a:pt x="168" y="223"/>
                    <a:pt x="162" y="209"/>
                    <a:pt x="160" y="204"/>
                  </a:cubicBezTo>
                  <a:close/>
                  <a:moveTo>
                    <a:pt x="127" y="221"/>
                  </a:moveTo>
                  <a:cubicBezTo>
                    <a:pt x="127" y="222"/>
                    <a:pt x="127" y="222"/>
                    <a:pt x="128" y="223"/>
                  </a:cubicBezTo>
                  <a:cubicBezTo>
                    <a:pt x="124" y="223"/>
                    <a:pt x="121" y="222"/>
                    <a:pt x="118" y="221"/>
                  </a:cubicBezTo>
                  <a:cubicBezTo>
                    <a:pt x="121" y="221"/>
                    <a:pt x="123" y="221"/>
                    <a:pt x="126" y="221"/>
                  </a:cubicBezTo>
                  <a:cubicBezTo>
                    <a:pt x="126" y="221"/>
                    <a:pt x="127" y="221"/>
                    <a:pt x="127" y="221"/>
                  </a:cubicBezTo>
                  <a:close/>
                  <a:moveTo>
                    <a:pt x="115" y="227"/>
                  </a:moveTo>
                  <a:cubicBezTo>
                    <a:pt x="118" y="228"/>
                    <a:pt x="122" y="230"/>
                    <a:pt x="125" y="232"/>
                  </a:cubicBezTo>
                  <a:cubicBezTo>
                    <a:pt x="127" y="232"/>
                    <a:pt x="128" y="233"/>
                    <a:pt x="130" y="234"/>
                  </a:cubicBezTo>
                  <a:cubicBezTo>
                    <a:pt x="130" y="234"/>
                    <a:pt x="130" y="234"/>
                    <a:pt x="131" y="234"/>
                  </a:cubicBezTo>
                  <a:cubicBezTo>
                    <a:pt x="131" y="234"/>
                    <a:pt x="130" y="234"/>
                    <a:pt x="130" y="234"/>
                  </a:cubicBezTo>
                  <a:cubicBezTo>
                    <a:pt x="125" y="233"/>
                    <a:pt x="119" y="231"/>
                    <a:pt x="114" y="229"/>
                  </a:cubicBezTo>
                  <a:cubicBezTo>
                    <a:pt x="114" y="228"/>
                    <a:pt x="114" y="227"/>
                    <a:pt x="115" y="227"/>
                  </a:cubicBezTo>
                  <a:cubicBezTo>
                    <a:pt x="115" y="227"/>
                    <a:pt x="115" y="227"/>
                    <a:pt x="115" y="227"/>
                  </a:cubicBezTo>
                  <a:close/>
                  <a:moveTo>
                    <a:pt x="114" y="230"/>
                  </a:moveTo>
                  <a:cubicBezTo>
                    <a:pt x="117" y="231"/>
                    <a:pt x="120" y="233"/>
                    <a:pt x="123" y="234"/>
                  </a:cubicBezTo>
                  <a:cubicBezTo>
                    <a:pt x="126" y="235"/>
                    <a:pt x="129" y="237"/>
                    <a:pt x="132" y="237"/>
                  </a:cubicBezTo>
                  <a:cubicBezTo>
                    <a:pt x="132" y="237"/>
                    <a:pt x="132" y="237"/>
                    <a:pt x="132" y="237"/>
                  </a:cubicBezTo>
                  <a:cubicBezTo>
                    <a:pt x="125" y="237"/>
                    <a:pt x="119" y="235"/>
                    <a:pt x="113" y="233"/>
                  </a:cubicBezTo>
                  <a:cubicBezTo>
                    <a:pt x="113" y="233"/>
                    <a:pt x="113" y="233"/>
                    <a:pt x="113" y="233"/>
                  </a:cubicBezTo>
                  <a:cubicBezTo>
                    <a:pt x="113" y="232"/>
                    <a:pt x="114" y="231"/>
                    <a:pt x="114" y="230"/>
                  </a:cubicBezTo>
                  <a:close/>
                  <a:moveTo>
                    <a:pt x="109" y="246"/>
                  </a:moveTo>
                  <a:cubicBezTo>
                    <a:pt x="119" y="252"/>
                    <a:pt x="130" y="255"/>
                    <a:pt x="141" y="258"/>
                  </a:cubicBezTo>
                  <a:cubicBezTo>
                    <a:pt x="147" y="261"/>
                    <a:pt x="154" y="263"/>
                    <a:pt x="160" y="265"/>
                  </a:cubicBezTo>
                  <a:cubicBezTo>
                    <a:pt x="165" y="267"/>
                    <a:pt x="172" y="270"/>
                    <a:pt x="177" y="271"/>
                  </a:cubicBezTo>
                  <a:cubicBezTo>
                    <a:pt x="163" y="268"/>
                    <a:pt x="150" y="263"/>
                    <a:pt x="137" y="259"/>
                  </a:cubicBezTo>
                  <a:cubicBezTo>
                    <a:pt x="130" y="257"/>
                    <a:pt x="124" y="255"/>
                    <a:pt x="117" y="253"/>
                  </a:cubicBezTo>
                  <a:cubicBezTo>
                    <a:pt x="115" y="253"/>
                    <a:pt x="112" y="252"/>
                    <a:pt x="110" y="252"/>
                  </a:cubicBezTo>
                  <a:cubicBezTo>
                    <a:pt x="106" y="250"/>
                    <a:pt x="102" y="249"/>
                    <a:pt x="99" y="248"/>
                  </a:cubicBezTo>
                  <a:cubicBezTo>
                    <a:pt x="102" y="247"/>
                    <a:pt x="105" y="246"/>
                    <a:pt x="109" y="246"/>
                  </a:cubicBezTo>
                  <a:close/>
                  <a:moveTo>
                    <a:pt x="97" y="248"/>
                  </a:moveTo>
                  <a:cubicBezTo>
                    <a:pt x="101" y="250"/>
                    <a:pt x="105" y="251"/>
                    <a:pt x="109" y="252"/>
                  </a:cubicBezTo>
                  <a:cubicBezTo>
                    <a:pt x="111" y="253"/>
                    <a:pt x="113" y="254"/>
                    <a:pt x="115" y="255"/>
                  </a:cubicBezTo>
                  <a:cubicBezTo>
                    <a:pt x="122" y="257"/>
                    <a:pt x="128" y="259"/>
                    <a:pt x="134" y="261"/>
                  </a:cubicBezTo>
                  <a:cubicBezTo>
                    <a:pt x="140" y="263"/>
                    <a:pt x="147" y="266"/>
                    <a:pt x="154" y="268"/>
                  </a:cubicBezTo>
                  <a:cubicBezTo>
                    <a:pt x="157" y="269"/>
                    <a:pt x="160" y="270"/>
                    <a:pt x="164" y="271"/>
                  </a:cubicBezTo>
                  <a:cubicBezTo>
                    <a:pt x="165" y="272"/>
                    <a:pt x="167" y="272"/>
                    <a:pt x="168" y="273"/>
                  </a:cubicBezTo>
                  <a:cubicBezTo>
                    <a:pt x="167" y="272"/>
                    <a:pt x="166" y="272"/>
                    <a:pt x="165" y="272"/>
                  </a:cubicBezTo>
                  <a:cubicBezTo>
                    <a:pt x="152" y="270"/>
                    <a:pt x="139" y="265"/>
                    <a:pt x="126" y="260"/>
                  </a:cubicBezTo>
                  <a:cubicBezTo>
                    <a:pt x="114" y="256"/>
                    <a:pt x="102" y="253"/>
                    <a:pt x="90" y="250"/>
                  </a:cubicBezTo>
                  <a:cubicBezTo>
                    <a:pt x="92" y="249"/>
                    <a:pt x="95" y="249"/>
                    <a:pt x="97" y="248"/>
                  </a:cubicBezTo>
                  <a:close/>
                  <a:moveTo>
                    <a:pt x="88" y="250"/>
                  </a:moveTo>
                  <a:cubicBezTo>
                    <a:pt x="88" y="250"/>
                    <a:pt x="88" y="250"/>
                    <a:pt x="88" y="250"/>
                  </a:cubicBezTo>
                  <a:cubicBezTo>
                    <a:pt x="100" y="254"/>
                    <a:pt x="112" y="259"/>
                    <a:pt x="124" y="263"/>
                  </a:cubicBezTo>
                  <a:cubicBezTo>
                    <a:pt x="129" y="266"/>
                    <a:pt x="135" y="268"/>
                    <a:pt x="141" y="269"/>
                  </a:cubicBezTo>
                  <a:cubicBezTo>
                    <a:pt x="144" y="270"/>
                    <a:pt x="147" y="271"/>
                    <a:pt x="149" y="271"/>
                  </a:cubicBezTo>
                  <a:cubicBezTo>
                    <a:pt x="150" y="272"/>
                    <a:pt x="157" y="274"/>
                    <a:pt x="152" y="273"/>
                  </a:cubicBezTo>
                  <a:cubicBezTo>
                    <a:pt x="146" y="271"/>
                    <a:pt x="140" y="269"/>
                    <a:pt x="134" y="268"/>
                  </a:cubicBezTo>
                  <a:cubicBezTo>
                    <a:pt x="129" y="266"/>
                    <a:pt x="123" y="264"/>
                    <a:pt x="117" y="262"/>
                  </a:cubicBezTo>
                  <a:cubicBezTo>
                    <a:pt x="106" y="258"/>
                    <a:pt x="95" y="254"/>
                    <a:pt x="83" y="252"/>
                  </a:cubicBezTo>
                  <a:cubicBezTo>
                    <a:pt x="85" y="251"/>
                    <a:pt x="86" y="251"/>
                    <a:pt x="88" y="250"/>
                  </a:cubicBezTo>
                  <a:close/>
                  <a:moveTo>
                    <a:pt x="71" y="255"/>
                  </a:moveTo>
                  <a:cubicBezTo>
                    <a:pt x="74" y="257"/>
                    <a:pt x="77" y="258"/>
                    <a:pt x="81" y="259"/>
                  </a:cubicBezTo>
                  <a:cubicBezTo>
                    <a:pt x="85" y="261"/>
                    <a:pt x="89" y="263"/>
                    <a:pt x="94" y="265"/>
                  </a:cubicBezTo>
                  <a:cubicBezTo>
                    <a:pt x="98" y="267"/>
                    <a:pt x="103" y="269"/>
                    <a:pt x="108" y="271"/>
                  </a:cubicBezTo>
                  <a:cubicBezTo>
                    <a:pt x="103" y="270"/>
                    <a:pt x="99" y="268"/>
                    <a:pt x="95" y="267"/>
                  </a:cubicBezTo>
                  <a:cubicBezTo>
                    <a:pt x="86" y="264"/>
                    <a:pt x="76" y="260"/>
                    <a:pt x="67" y="257"/>
                  </a:cubicBezTo>
                  <a:cubicBezTo>
                    <a:pt x="68" y="257"/>
                    <a:pt x="70" y="256"/>
                    <a:pt x="71" y="255"/>
                  </a:cubicBezTo>
                  <a:close/>
                  <a:moveTo>
                    <a:pt x="62" y="259"/>
                  </a:moveTo>
                  <a:cubicBezTo>
                    <a:pt x="71" y="266"/>
                    <a:pt x="82" y="268"/>
                    <a:pt x="91" y="273"/>
                  </a:cubicBezTo>
                  <a:cubicBezTo>
                    <a:pt x="92" y="274"/>
                    <a:pt x="93" y="275"/>
                    <a:pt x="94" y="275"/>
                  </a:cubicBezTo>
                  <a:cubicBezTo>
                    <a:pt x="92" y="275"/>
                    <a:pt x="91" y="274"/>
                    <a:pt x="89" y="274"/>
                  </a:cubicBezTo>
                  <a:cubicBezTo>
                    <a:pt x="86" y="273"/>
                    <a:pt x="84" y="272"/>
                    <a:pt x="81" y="270"/>
                  </a:cubicBezTo>
                  <a:cubicBezTo>
                    <a:pt x="76" y="268"/>
                    <a:pt x="71" y="267"/>
                    <a:pt x="66" y="265"/>
                  </a:cubicBezTo>
                  <a:cubicBezTo>
                    <a:pt x="66" y="265"/>
                    <a:pt x="66" y="265"/>
                    <a:pt x="65" y="265"/>
                  </a:cubicBezTo>
                  <a:cubicBezTo>
                    <a:pt x="63" y="264"/>
                    <a:pt x="61" y="263"/>
                    <a:pt x="58" y="262"/>
                  </a:cubicBezTo>
                  <a:cubicBezTo>
                    <a:pt x="58" y="262"/>
                    <a:pt x="58" y="262"/>
                    <a:pt x="58" y="262"/>
                  </a:cubicBezTo>
                  <a:cubicBezTo>
                    <a:pt x="60" y="261"/>
                    <a:pt x="61" y="260"/>
                    <a:pt x="62" y="259"/>
                  </a:cubicBezTo>
                  <a:close/>
                  <a:moveTo>
                    <a:pt x="54" y="266"/>
                  </a:moveTo>
                  <a:cubicBezTo>
                    <a:pt x="58" y="269"/>
                    <a:pt x="62" y="270"/>
                    <a:pt x="66" y="272"/>
                  </a:cubicBezTo>
                  <a:cubicBezTo>
                    <a:pt x="66" y="272"/>
                    <a:pt x="66" y="272"/>
                    <a:pt x="66" y="272"/>
                  </a:cubicBezTo>
                  <a:cubicBezTo>
                    <a:pt x="65" y="272"/>
                    <a:pt x="63" y="271"/>
                    <a:pt x="62" y="271"/>
                  </a:cubicBezTo>
                  <a:cubicBezTo>
                    <a:pt x="59" y="270"/>
                    <a:pt x="57" y="269"/>
                    <a:pt x="54" y="268"/>
                  </a:cubicBezTo>
                  <a:cubicBezTo>
                    <a:pt x="54" y="268"/>
                    <a:pt x="54" y="268"/>
                    <a:pt x="54" y="268"/>
                  </a:cubicBezTo>
                  <a:cubicBezTo>
                    <a:pt x="54" y="267"/>
                    <a:pt x="54" y="267"/>
                    <a:pt x="54" y="266"/>
                  </a:cubicBezTo>
                  <a:cubicBezTo>
                    <a:pt x="54" y="266"/>
                    <a:pt x="54" y="266"/>
                    <a:pt x="54" y="266"/>
                  </a:cubicBezTo>
                  <a:close/>
                  <a:moveTo>
                    <a:pt x="56" y="266"/>
                  </a:moveTo>
                  <a:cubicBezTo>
                    <a:pt x="57" y="266"/>
                    <a:pt x="59" y="267"/>
                    <a:pt x="60" y="267"/>
                  </a:cubicBezTo>
                  <a:cubicBezTo>
                    <a:pt x="67" y="270"/>
                    <a:pt x="74" y="271"/>
                    <a:pt x="81" y="275"/>
                  </a:cubicBezTo>
                  <a:cubicBezTo>
                    <a:pt x="77" y="274"/>
                    <a:pt x="73" y="274"/>
                    <a:pt x="69" y="273"/>
                  </a:cubicBezTo>
                  <a:cubicBezTo>
                    <a:pt x="69" y="273"/>
                    <a:pt x="69" y="273"/>
                    <a:pt x="69" y="273"/>
                  </a:cubicBezTo>
                  <a:cubicBezTo>
                    <a:pt x="66" y="271"/>
                    <a:pt x="63" y="270"/>
                    <a:pt x="59" y="268"/>
                  </a:cubicBezTo>
                  <a:cubicBezTo>
                    <a:pt x="59" y="268"/>
                    <a:pt x="58" y="267"/>
                    <a:pt x="57" y="267"/>
                  </a:cubicBezTo>
                  <a:cubicBezTo>
                    <a:pt x="57" y="266"/>
                    <a:pt x="56" y="266"/>
                    <a:pt x="56" y="266"/>
                  </a:cubicBezTo>
                  <a:close/>
                  <a:moveTo>
                    <a:pt x="69" y="267"/>
                  </a:moveTo>
                  <a:cubicBezTo>
                    <a:pt x="71" y="267"/>
                    <a:pt x="72" y="268"/>
                    <a:pt x="74" y="269"/>
                  </a:cubicBezTo>
                  <a:cubicBezTo>
                    <a:pt x="80" y="271"/>
                    <a:pt x="86" y="274"/>
                    <a:pt x="92" y="275"/>
                  </a:cubicBezTo>
                  <a:cubicBezTo>
                    <a:pt x="89" y="275"/>
                    <a:pt x="86" y="275"/>
                    <a:pt x="83" y="275"/>
                  </a:cubicBezTo>
                  <a:cubicBezTo>
                    <a:pt x="83" y="275"/>
                    <a:pt x="83" y="275"/>
                    <a:pt x="83" y="275"/>
                  </a:cubicBezTo>
                  <a:cubicBezTo>
                    <a:pt x="83" y="275"/>
                    <a:pt x="83" y="274"/>
                    <a:pt x="83" y="274"/>
                  </a:cubicBezTo>
                  <a:cubicBezTo>
                    <a:pt x="78" y="271"/>
                    <a:pt x="73" y="269"/>
                    <a:pt x="69" y="267"/>
                  </a:cubicBezTo>
                  <a:close/>
                  <a:moveTo>
                    <a:pt x="107" y="276"/>
                  </a:moveTo>
                  <a:cubicBezTo>
                    <a:pt x="92" y="272"/>
                    <a:pt x="78" y="265"/>
                    <a:pt x="63" y="259"/>
                  </a:cubicBezTo>
                  <a:cubicBezTo>
                    <a:pt x="64" y="258"/>
                    <a:pt x="65" y="258"/>
                    <a:pt x="66" y="257"/>
                  </a:cubicBezTo>
                  <a:cubicBezTo>
                    <a:pt x="66" y="258"/>
                    <a:pt x="66" y="258"/>
                    <a:pt x="66" y="258"/>
                  </a:cubicBezTo>
                  <a:cubicBezTo>
                    <a:pt x="74" y="262"/>
                    <a:pt x="82" y="265"/>
                    <a:pt x="90" y="268"/>
                  </a:cubicBezTo>
                  <a:cubicBezTo>
                    <a:pt x="93" y="269"/>
                    <a:pt x="97" y="271"/>
                    <a:pt x="100" y="272"/>
                  </a:cubicBezTo>
                  <a:cubicBezTo>
                    <a:pt x="103" y="273"/>
                    <a:pt x="105" y="274"/>
                    <a:pt x="108" y="275"/>
                  </a:cubicBezTo>
                  <a:cubicBezTo>
                    <a:pt x="108" y="276"/>
                    <a:pt x="109" y="276"/>
                    <a:pt x="109" y="276"/>
                  </a:cubicBezTo>
                  <a:cubicBezTo>
                    <a:pt x="109" y="276"/>
                    <a:pt x="109" y="276"/>
                    <a:pt x="109" y="276"/>
                  </a:cubicBezTo>
                  <a:cubicBezTo>
                    <a:pt x="109" y="276"/>
                    <a:pt x="108" y="276"/>
                    <a:pt x="107" y="276"/>
                  </a:cubicBezTo>
                  <a:close/>
                  <a:moveTo>
                    <a:pt x="83" y="259"/>
                  </a:moveTo>
                  <a:cubicBezTo>
                    <a:pt x="92" y="263"/>
                    <a:pt x="101" y="266"/>
                    <a:pt x="111" y="268"/>
                  </a:cubicBezTo>
                  <a:cubicBezTo>
                    <a:pt x="116" y="270"/>
                    <a:pt x="122" y="272"/>
                    <a:pt x="127" y="274"/>
                  </a:cubicBezTo>
                  <a:cubicBezTo>
                    <a:pt x="129" y="274"/>
                    <a:pt x="131" y="275"/>
                    <a:pt x="133" y="276"/>
                  </a:cubicBezTo>
                  <a:cubicBezTo>
                    <a:pt x="130" y="276"/>
                    <a:pt x="126" y="276"/>
                    <a:pt x="123" y="276"/>
                  </a:cubicBezTo>
                  <a:cubicBezTo>
                    <a:pt x="112" y="272"/>
                    <a:pt x="101" y="268"/>
                    <a:pt x="91" y="263"/>
                  </a:cubicBezTo>
                  <a:cubicBezTo>
                    <a:pt x="88" y="262"/>
                    <a:pt x="86" y="260"/>
                    <a:pt x="83" y="259"/>
                  </a:cubicBezTo>
                  <a:close/>
                  <a:moveTo>
                    <a:pt x="139" y="275"/>
                  </a:moveTo>
                  <a:cubicBezTo>
                    <a:pt x="131" y="270"/>
                    <a:pt x="121" y="268"/>
                    <a:pt x="112" y="265"/>
                  </a:cubicBezTo>
                  <a:cubicBezTo>
                    <a:pt x="107" y="264"/>
                    <a:pt x="101" y="262"/>
                    <a:pt x="96" y="260"/>
                  </a:cubicBezTo>
                  <a:cubicBezTo>
                    <a:pt x="93" y="259"/>
                    <a:pt x="89" y="258"/>
                    <a:pt x="86" y="256"/>
                  </a:cubicBezTo>
                  <a:cubicBezTo>
                    <a:pt x="84" y="255"/>
                    <a:pt x="82" y="254"/>
                    <a:pt x="80" y="253"/>
                  </a:cubicBezTo>
                  <a:cubicBezTo>
                    <a:pt x="91" y="255"/>
                    <a:pt x="101" y="261"/>
                    <a:pt x="112" y="264"/>
                  </a:cubicBezTo>
                  <a:cubicBezTo>
                    <a:pt x="122" y="268"/>
                    <a:pt x="133" y="272"/>
                    <a:pt x="144" y="275"/>
                  </a:cubicBezTo>
                  <a:cubicBezTo>
                    <a:pt x="142" y="275"/>
                    <a:pt x="141" y="275"/>
                    <a:pt x="139" y="275"/>
                  </a:cubicBezTo>
                  <a:close/>
                  <a:moveTo>
                    <a:pt x="146" y="275"/>
                  </a:moveTo>
                  <a:cubicBezTo>
                    <a:pt x="137" y="270"/>
                    <a:pt x="126" y="268"/>
                    <a:pt x="116" y="264"/>
                  </a:cubicBezTo>
                  <a:cubicBezTo>
                    <a:pt x="110" y="262"/>
                    <a:pt x="104" y="259"/>
                    <a:pt x="98" y="257"/>
                  </a:cubicBezTo>
                  <a:cubicBezTo>
                    <a:pt x="95" y="256"/>
                    <a:pt x="91" y="255"/>
                    <a:pt x="88" y="254"/>
                  </a:cubicBezTo>
                  <a:cubicBezTo>
                    <a:pt x="87" y="254"/>
                    <a:pt x="83" y="252"/>
                    <a:pt x="84" y="253"/>
                  </a:cubicBezTo>
                  <a:cubicBezTo>
                    <a:pt x="85" y="253"/>
                    <a:pt x="86" y="253"/>
                    <a:pt x="87" y="253"/>
                  </a:cubicBezTo>
                  <a:cubicBezTo>
                    <a:pt x="100" y="257"/>
                    <a:pt x="112" y="261"/>
                    <a:pt x="124" y="265"/>
                  </a:cubicBezTo>
                  <a:cubicBezTo>
                    <a:pt x="130" y="267"/>
                    <a:pt x="136" y="269"/>
                    <a:pt x="142" y="271"/>
                  </a:cubicBezTo>
                  <a:cubicBezTo>
                    <a:pt x="147" y="272"/>
                    <a:pt x="151" y="274"/>
                    <a:pt x="155" y="274"/>
                  </a:cubicBezTo>
                  <a:cubicBezTo>
                    <a:pt x="152" y="274"/>
                    <a:pt x="149" y="275"/>
                    <a:pt x="146" y="275"/>
                  </a:cubicBezTo>
                  <a:close/>
                  <a:moveTo>
                    <a:pt x="145" y="275"/>
                  </a:moveTo>
                  <a:cubicBezTo>
                    <a:pt x="145" y="275"/>
                    <a:pt x="145" y="275"/>
                    <a:pt x="145" y="275"/>
                  </a:cubicBezTo>
                  <a:cubicBezTo>
                    <a:pt x="140" y="272"/>
                    <a:pt x="133" y="271"/>
                    <a:pt x="128" y="269"/>
                  </a:cubicBezTo>
                  <a:cubicBezTo>
                    <a:pt x="122" y="267"/>
                    <a:pt x="116" y="265"/>
                    <a:pt x="110" y="263"/>
                  </a:cubicBezTo>
                  <a:cubicBezTo>
                    <a:pt x="107" y="262"/>
                    <a:pt x="105" y="261"/>
                    <a:pt x="102" y="260"/>
                  </a:cubicBezTo>
                  <a:cubicBezTo>
                    <a:pt x="106" y="261"/>
                    <a:pt x="110" y="263"/>
                    <a:pt x="114" y="264"/>
                  </a:cubicBezTo>
                  <a:cubicBezTo>
                    <a:pt x="124" y="268"/>
                    <a:pt x="136" y="270"/>
                    <a:pt x="145" y="275"/>
                  </a:cubicBezTo>
                  <a:close/>
                  <a:moveTo>
                    <a:pt x="80" y="253"/>
                  </a:moveTo>
                  <a:cubicBezTo>
                    <a:pt x="80" y="252"/>
                    <a:pt x="81" y="252"/>
                    <a:pt x="82" y="252"/>
                  </a:cubicBezTo>
                  <a:cubicBezTo>
                    <a:pt x="82" y="252"/>
                    <a:pt x="82" y="252"/>
                    <a:pt x="82" y="252"/>
                  </a:cubicBezTo>
                  <a:cubicBezTo>
                    <a:pt x="83" y="253"/>
                    <a:pt x="85" y="253"/>
                    <a:pt x="86" y="254"/>
                  </a:cubicBezTo>
                  <a:cubicBezTo>
                    <a:pt x="84" y="253"/>
                    <a:pt x="82" y="253"/>
                    <a:pt x="80" y="253"/>
                  </a:cubicBezTo>
                  <a:close/>
                  <a:moveTo>
                    <a:pt x="179" y="272"/>
                  </a:moveTo>
                  <a:cubicBezTo>
                    <a:pt x="173" y="269"/>
                    <a:pt x="167" y="267"/>
                    <a:pt x="162" y="265"/>
                  </a:cubicBezTo>
                  <a:cubicBezTo>
                    <a:pt x="156" y="263"/>
                    <a:pt x="150" y="261"/>
                    <a:pt x="144" y="259"/>
                  </a:cubicBezTo>
                  <a:cubicBezTo>
                    <a:pt x="134" y="255"/>
                    <a:pt x="123" y="253"/>
                    <a:pt x="114" y="248"/>
                  </a:cubicBezTo>
                  <a:cubicBezTo>
                    <a:pt x="115" y="248"/>
                    <a:pt x="115" y="249"/>
                    <a:pt x="116" y="249"/>
                  </a:cubicBezTo>
                  <a:cubicBezTo>
                    <a:pt x="119" y="250"/>
                    <a:pt x="122" y="251"/>
                    <a:pt x="124" y="252"/>
                  </a:cubicBezTo>
                  <a:cubicBezTo>
                    <a:pt x="130" y="254"/>
                    <a:pt x="136" y="255"/>
                    <a:pt x="142" y="257"/>
                  </a:cubicBezTo>
                  <a:cubicBezTo>
                    <a:pt x="148" y="259"/>
                    <a:pt x="154" y="260"/>
                    <a:pt x="160" y="262"/>
                  </a:cubicBezTo>
                  <a:cubicBezTo>
                    <a:pt x="168" y="265"/>
                    <a:pt x="176" y="267"/>
                    <a:pt x="183" y="270"/>
                  </a:cubicBezTo>
                  <a:cubicBezTo>
                    <a:pt x="182" y="271"/>
                    <a:pt x="180" y="271"/>
                    <a:pt x="179" y="272"/>
                  </a:cubicBezTo>
                  <a:close/>
                  <a:moveTo>
                    <a:pt x="110" y="246"/>
                  </a:moveTo>
                  <a:cubicBezTo>
                    <a:pt x="110" y="246"/>
                    <a:pt x="110" y="246"/>
                    <a:pt x="111" y="246"/>
                  </a:cubicBezTo>
                  <a:cubicBezTo>
                    <a:pt x="111" y="246"/>
                    <a:pt x="111" y="246"/>
                    <a:pt x="111" y="246"/>
                  </a:cubicBezTo>
                  <a:cubicBezTo>
                    <a:pt x="113" y="246"/>
                    <a:pt x="115" y="246"/>
                    <a:pt x="117" y="246"/>
                  </a:cubicBezTo>
                  <a:cubicBezTo>
                    <a:pt x="117" y="246"/>
                    <a:pt x="117" y="247"/>
                    <a:pt x="118" y="247"/>
                  </a:cubicBezTo>
                  <a:cubicBezTo>
                    <a:pt x="126" y="251"/>
                    <a:pt x="135" y="254"/>
                    <a:pt x="144" y="257"/>
                  </a:cubicBezTo>
                  <a:cubicBezTo>
                    <a:pt x="132" y="254"/>
                    <a:pt x="121" y="250"/>
                    <a:pt x="110" y="246"/>
                  </a:cubicBezTo>
                  <a:close/>
                  <a:moveTo>
                    <a:pt x="132" y="237"/>
                  </a:moveTo>
                  <a:cubicBezTo>
                    <a:pt x="129" y="235"/>
                    <a:pt x="126" y="234"/>
                    <a:pt x="124" y="233"/>
                  </a:cubicBezTo>
                  <a:cubicBezTo>
                    <a:pt x="122" y="233"/>
                    <a:pt x="120" y="232"/>
                    <a:pt x="119" y="231"/>
                  </a:cubicBezTo>
                  <a:cubicBezTo>
                    <a:pt x="123" y="233"/>
                    <a:pt x="127" y="234"/>
                    <a:pt x="132" y="235"/>
                  </a:cubicBezTo>
                  <a:cubicBezTo>
                    <a:pt x="132" y="235"/>
                    <a:pt x="132" y="236"/>
                    <a:pt x="132" y="237"/>
                  </a:cubicBezTo>
                  <a:close/>
                  <a:moveTo>
                    <a:pt x="127" y="246"/>
                  </a:moveTo>
                  <a:cubicBezTo>
                    <a:pt x="133" y="249"/>
                    <a:pt x="139" y="251"/>
                    <a:pt x="145" y="253"/>
                  </a:cubicBezTo>
                  <a:cubicBezTo>
                    <a:pt x="137" y="251"/>
                    <a:pt x="128" y="249"/>
                    <a:pt x="120" y="246"/>
                  </a:cubicBezTo>
                  <a:cubicBezTo>
                    <a:pt x="122" y="246"/>
                    <a:pt x="124" y="246"/>
                    <a:pt x="127" y="246"/>
                  </a:cubicBezTo>
                  <a:close/>
                  <a:moveTo>
                    <a:pt x="113" y="240"/>
                  </a:moveTo>
                  <a:cubicBezTo>
                    <a:pt x="114" y="241"/>
                    <a:pt x="116" y="242"/>
                    <a:pt x="118" y="243"/>
                  </a:cubicBezTo>
                  <a:cubicBezTo>
                    <a:pt x="117" y="242"/>
                    <a:pt x="115" y="243"/>
                    <a:pt x="114" y="243"/>
                  </a:cubicBezTo>
                  <a:cubicBezTo>
                    <a:pt x="114" y="243"/>
                    <a:pt x="114" y="243"/>
                    <a:pt x="114" y="243"/>
                  </a:cubicBezTo>
                  <a:cubicBezTo>
                    <a:pt x="113" y="243"/>
                    <a:pt x="113" y="243"/>
                    <a:pt x="113" y="243"/>
                  </a:cubicBezTo>
                  <a:cubicBezTo>
                    <a:pt x="113" y="242"/>
                    <a:pt x="113" y="241"/>
                    <a:pt x="113" y="240"/>
                  </a:cubicBezTo>
                  <a:close/>
                  <a:moveTo>
                    <a:pt x="114" y="240"/>
                  </a:moveTo>
                  <a:cubicBezTo>
                    <a:pt x="117" y="240"/>
                    <a:pt x="119" y="241"/>
                    <a:pt x="121" y="241"/>
                  </a:cubicBezTo>
                  <a:cubicBezTo>
                    <a:pt x="124" y="242"/>
                    <a:pt x="126" y="242"/>
                    <a:pt x="128" y="243"/>
                  </a:cubicBezTo>
                  <a:cubicBezTo>
                    <a:pt x="125" y="243"/>
                    <a:pt x="122" y="243"/>
                    <a:pt x="119" y="243"/>
                  </a:cubicBezTo>
                  <a:cubicBezTo>
                    <a:pt x="120" y="243"/>
                    <a:pt x="120" y="243"/>
                    <a:pt x="120" y="243"/>
                  </a:cubicBezTo>
                  <a:cubicBezTo>
                    <a:pt x="118" y="242"/>
                    <a:pt x="115" y="240"/>
                    <a:pt x="114" y="240"/>
                  </a:cubicBezTo>
                  <a:close/>
                  <a:moveTo>
                    <a:pt x="124" y="240"/>
                  </a:moveTo>
                  <a:cubicBezTo>
                    <a:pt x="122" y="240"/>
                    <a:pt x="120" y="239"/>
                    <a:pt x="118" y="239"/>
                  </a:cubicBezTo>
                  <a:cubicBezTo>
                    <a:pt x="119" y="239"/>
                    <a:pt x="113" y="237"/>
                    <a:pt x="116" y="237"/>
                  </a:cubicBezTo>
                  <a:cubicBezTo>
                    <a:pt x="122" y="239"/>
                    <a:pt x="126" y="241"/>
                    <a:pt x="132" y="241"/>
                  </a:cubicBezTo>
                  <a:cubicBezTo>
                    <a:pt x="132" y="241"/>
                    <a:pt x="131" y="242"/>
                    <a:pt x="131" y="242"/>
                  </a:cubicBezTo>
                  <a:cubicBezTo>
                    <a:pt x="131" y="242"/>
                    <a:pt x="131" y="242"/>
                    <a:pt x="131" y="242"/>
                  </a:cubicBezTo>
                  <a:cubicBezTo>
                    <a:pt x="129" y="241"/>
                    <a:pt x="126" y="241"/>
                    <a:pt x="124" y="240"/>
                  </a:cubicBezTo>
                  <a:close/>
                  <a:moveTo>
                    <a:pt x="132" y="240"/>
                  </a:moveTo>
                  <a:cubicBezTo>
                    <a:pt x="129" y="239"/>
                    <a:pt x="127" y="238"/>
                    <a:pt x="124" y="237"/>
                  </a:cubicBezTo>
                  <a:cubicBezTo>
                    <a:pt x="124" y="237"/>
                    <a:pt x="124" y="237"/>
                    <a:pt x="124" y="237"/>
                  </a:cubicBezTo>
                  <a:cubicBezTo>
                    <a:pt x="127" y="238"/>
                    <a:pt x="129" y="238"/>
                    <a:pt x="132" y="238"/>
                  </a:cubicBezTo>
                  <a:cubicBezTo>
                    <a:pt x="132" y="239"/>
                    <a:pt x="132" y="239"/>
                    <a:pt x="132" y="240"/>
                  </a:cubicBezTo>
                  <a:close/>
                  <a:moveTo>
                    <a:pt x="119" y="228"/>
                  </a:moveTo>
                  <a:cubicBezTo>
                    <a:pt x="121" y="228"/>
                    <a:pt x="122" y="228"/>
                    <a:pt x="124" y="229"/>
                  </a:cubicBezTo>
                  <a:cubicBezTo>
                    <a:pt x="126" y="230"/>
                    <a:pt x="128" y="230"/>
                    <a:pt x="130" y="231"/>
                  </a:cubicBezTo>
                  <a:cubicBezTo>
                    <a:pt x="131" y="232"/>
                    <a:pt x="131" y="233"/>
                    <a:pt x="131" y="234"/>
                  </a:cubicBezTo>
                  <a:cubicBezTo>
                    <a:pt x="127" y="231"/>
                    <a:pt x="123" y="229"/>
                    <a:pt x="118" y="227"/>
                  </a:cubicBezTo>
                  <a:cubicBezTo>
                    <a:pt x="114" y="226"/>
                    <a:pt x="119" y="228"/>
                    <a:pt x="119" y="228"/>
                  </a:cubicBezTo>
                  <a:close/>
                  <a:moveTo>
                    <a:pt x="130" y="229"/>
                  </a:moveTo>
                  <a:cubicBezTo>
                    <a:pt x="126" y="227"/>
                    <a:pt x="122" y="226"/>
                    <a:pt x="118" y="224"/>
                  </a:cubicBezTo>
                  <a:cubicBezTo>
                    <a:pt x="121" y="226"/>
                    <a:pt x="125" y="227"/>
                    <a:pt x="129" y="227"/>
                  </a:cubicBezTo>
                  <a:cubicBezTo>
                    <a:pt x="129" y="228"/>
                    <a:pt x="130" y="229"/>
                    <a:pt x="130" y="229"/>
                  </a:cubicBezTo>
                  <a:close/>
                  <a:moveTo>
                    <a:pt x="128" y="225"/>
                  </a:moveTo>
                  <a:cubicBezTo>
                    <a:pt x="126" y="224"/>
                    <a:pt x="123" y="224"/>
                    <a:pt x="121" y="223"/>
                  </a:cubicBezTo>
                  <a:cubicBezTo>
                    <a:pt x="120" y="222"/>
                    <a:pt x="120" y="222"/>
                    <a:pt x="120" y="222"/>
                  </a:cubicBezTo>
                  <a:cubicBezTo>
                    <a:pt x="121" y="223"/>
                    <a:pt x="121" y="223"/>
                    <a:pt x="122" y="223"/>
                  </a:cubicBezTo>
                  <a:cubicBezTo>
                    <a:pt x="124" y="223"/>
                    <a:pt x="126" y="224"/>
                    <a:pt x="128" y="224"/>
                  </a:cubicBezTo>
                  <a:cubicBezTo>
                    <a:pt x="128" y="224"/>
                    <a:pt x="128" y="225"/>
                    <a:pt x="128" y="225"/>
                  </a:cubicBezTo>
                  <a:close/>
                  <a:moveTo>
                    <a:pt x="177" y="259"/>
                  </a:moveTo>
                  <a:cubicBezTo>
                    <a:pt x="168" y="256"/>
                    <a:pt x="159" y="254"/>
                    <a:pt x="150" y="251"/>
                  </a:cubicBezTo>
                  <a:cubicBezTo>
                    <a:pt x="144" y="250"/>
                    <a:pt x="138" y="247"/>
                    <a:pt x="132" y="245"/>
                  </a:cubicBezTo>
                  <a:cubicBezTo>
                    <a:pt x="132" y="245"/>
                    <a:pt x="132" y="245"/>
                    <a:pt x="133" y="245"/>
                  </a:cubicBezTo>
                  <a:cubicBezTo>
                    <a:pt x="139" y="247"/>
                    <a:pt x="146" y="248"/>
                    <a:pt x="153" y="250"/>
                  </a:cubicBezTo>
                  <a:cubicBezTo>
                    <a:pt x="161" y="252"/>
                    <a:pt x="170" y="255"/>
                    <a:pt x="177" y="259"/>
                  </a:cubicBezTo>
                  <a:close/>
                  <a:moveTo>
                    <a:pt x="186" y="267"/>
                  </a:moveTo>
                  <a:cubicBezTo>
                    <a:pt x="168" y="259"/>
                    <a:pt x="149" y="255"/>
                    <a:pt x="131" y="247"/>
                  </a:cubicBezTo>
                  <a:cubicBezTo>
                    <a:pt x="130" y="247"/>
                    <a:pt x="129" y="246"/>
                    <a:pt x="128" y="246"/>
                  </a:cubicBezTo>
                  <a:cubicBezTo>
                    <a:pt x="129" y="246"/>
                    <a:pt x="129" y="246"/>
                    <a:pt x="130" y="246"/>
                  </a:cubicBezTo>
                  <a:cubicBezTo>
                    <a:pt x="130" y="246"/>
                    <a:pt x="131" y="246"/>
                    <a:pt x="132" y="246"/>
                  </a:cubicBezTo>
                  <a:cubicBezTo>
                    <a:pt x="137" y="248"/>
                    <a:pt x="142" y="250"/>
                    <a:pt x="147" y="251"/>
                  </a:cubicBezTo>
                  <a:cubicBezTo>
                    <a:pt x="157" y="254"/>
                    <a:pt x="168" y="256"/>
                    <a:pt x="178" y="260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79" y="260"/>
                    <a:pt x="179" y="261"/>
                    <a:pt x="179" y="261"/>
                  </a:cubicBezTo>
                  <a:cubicBezTo>
                    <a:pt x="180" y="262"/>
                    <a:pt x="184" y="265"/>
                    <a:pt x="186" y="267"/>
                  </a:cubicBezTo>
                  <a:close/>
                  <a:moveTo>
                    <a:pt x="172" y="262"/>
                  </a:moveTo>
                  <a:cubicBezTo>
                    <a:pt x="175" y="263"/>
                    <a:pt x="178" y="264"/>
                    <a:pt x="181" y="266"/>
                  </a:cubicBezTo>
                  <a:cubicBezTo>
                    <a:pt x="182" y="266"/>
                    <a:pt x="183" y="266"/>
                    <a:pt x="184" y="267"/>
                  </a:cubicBezTo>
                  <a:cubicBezTo>
                    <a:pt x="176" y="264"/>
                    <a:pt x="167" y="261"/>
                    <a:pt x="159" y="258"/>
                  </a:cubicBezTo>
                  <a:cubicBezTo>
                    <a:pt x="164" y="259"/>
                    <a:pt x="168" y="260"/>
                    <a:pt x="172" y="262"/>
                  </a:cubicBezTo>
                  <a:close/>
                  <a:moveTo>
                    <a:pt x="186" y="269"/>
                  </a:moveTo>
                  <a:cubicBezTo>
                    <a:pt x="186" y="269"/>
                    <a:pt x="185" y="270"/>
                    <a:pt x="184" y="270"/>
                  </a:cubicBezTo>
                  <a:cubicBezTo>
                    <a:pt x="178" y="267"/>
                    <a:pt x="171" y="265"/>
                    <a:pt x="164" y="263"/>
                  </a:cubicBezTo>
                  <a:cubicBezTo>
                    <a:pt x="161" y="262"/>
                    <a:pt x="158" y="260"/>
                    <a:pt x="154" y="259"/>
                  </a:cubicBezTo>
                  <a:cubicBezTo>
                    <a:pt x="144" y="256"/>
                    <a:pt x="133" y="253"/>
                    <a:pt x="123" y="248"/>
                  </a:cubicBezTo>
                  <a:cubicBezTo>
                    <a:pt x="124" y="248"/>
                    <a:pt x="124" y="249"/>
                    <a:pt x="125" y="249"/>
                  </a:cubicBezTo>
                  <a:cubicBezTo>
                    <a:pt x="128" y="250"/>
                    <a:pt x="131" y="250"/>
                    <a:pt x="134" y="251"/>
                  </a:cubicBezTo>
                  <a:cubicBezTo>
                    <a:pt x="140" y="253"/>
                    <a:pt x="146" y="254"/>
                    <a:pt x="152" y="256"/>
                  </a:cubicBezTo>
                  <a:cubicBezTo>
                    <a:pt x="164" y="260"/>
                    <a:pt x="175" y="265"/>
                    <a:pt x="187" y="268"/>
                  </a:cubicBezTo>
                  <a:cubicBezTo>
                    <a:pt x="187" y="269"/>
                    <a:pt x="186" y="269"/>
                    <a:pt x="186" y="269"/>
                  </a:cubicBezTo>
                  <a:close/>
                  <a:moveTo>
                    <a:pt x="170" y="273"/>
                  </a:moveTo>
                  <a:cubicBezTo>
                    <a:pt x="170" y="273"/>
                    <a:pt x="170" y="273"/>
                    <a:pt x="170" y="273"/>
                  </a:cubicBezTo>
                  <a:cubicBezTo>
                    <a:pt x="158" y="268"/>
                    <a:pt x="146" y="265"/>
                    <a:pt x="134" y="260"/>
                  </a:cubicBezTo>
                  <a:cubicBezTo>
                    <a:pt x="128" y="258"/>
                    <a:pt x="121" y="256"/>
                    <a:pt x="115" y="254"/>
                  </a:cubicBezTo>
                  <a:cubicBezTo>
                    <a:pt x="122" y="255"/>
                    <a:pt x="128" y="257"/>
                    <a:pt x="135" y="259"/>
                  </a:cubicBezTo>
                  <a:cubicBezTo>
                    <a:pt x="149" y="264"/>
                    <a:pt x="162" y="269"/>
                    <a:pt x="177" y="272"/>
                  </a:cubicBezTo>
                  <a:cubicBezTo>
                    <a:pt x="174" y="272"/>
                    <a:pt x="172" y="273"/>
                    <a:pt x="170" y="273"/>
                  </a:cubicBezTo>
                  <a:close/>
                  <a:moveTo>
                    <a:pt x="159" y="274"/>
                  </a:moveTo>
                  <a:cubicBezTo>
                    <a:pt x="159" y="274"/>
                    <a:pt x="158" y="274"/>
                    <a:pt x="157" y="274"/>
                  </a:cubicBezTo>
                  <a:cubicBezTo>
                    <a:pt x="157" y="274"/>
                    <a:pt x="157" y="274"/>
                    <a:pt x="157" y="274"/>
                  </a:cubicBezTo>
                  <a:cubicBezTo>
                    <a:pt x="146" y="269"/>
                    <a:pt x="134" y="267"/>
                    <a:pt x="122" y="262"/>
                  </a:cubicBezTo>
                  <a:cubicBezTo>
                    <a:pt x="115" y="259"/>
                    <a:pt x="109" y="257"/>
                    <a:pt x="102" y="254"/>
                  </a:cubicBezTo>
                  <a:cubicBezTo>
                    <a:pt x="100" y="253"/>
                    <a:pt x="99" y="253"/>
                    <a:pt x="97" y="252"/>
                  </a:cubicBezTo>
                  <a:cubicBezTo>
                    <a:pt x="110" y="256"/>
                    <a:pt x="122" y="260"/>
                    <a:pt x="134" y="264"/>
                  </a:cubicBezTo>
                  <a:cubicBezTo>
                    <a:pt x="145" y="268"/>
                    <a:pt x="156" y="271"/>
                    <a:pt x="168" y="273"/>
                  </a:cubicBezTo>
                  <a:cubicBezTo>
                    <a:pt x="165" y="273"/>
                    <a:pt x="162" y="274"/>
                    <a:pt x="159" y="274"/>
                  </a:cubicBezTo>
                  <a:close/>
                  <a:moveTo>
                    <a:pt x="110" y="276"/>
                  </a:moveTo>
                  <a:cubicBezTo>
                    <a:pt x="104" y="272"/>
                    <a:pt x="97" y="270"/>
                    <a:pt x="90" y="267"/>
                  </a:cubicBezTo>
                  <a:cubicBezTo>
                    <a:pt x="85" y="265"/>
                    <a:pt x="80" y="263"/>
                    <a:pt x="75" y="261"/>
                  </a:cubicBezTo>
                  <a:cubicBezTo>
                    <a:pt x="74" y="261"/>
                    <a:pt x="73" y="260"/>
                    <a:pt x="72" y="260"/>
                  </a:cubicBezTo>
                  <a:cubicBezTo>
                    <a:pt x="80" y="263"/>
                    <a:pt x="88" y="266"/>
                    <a:pt x="97" y="268"/>
                  </a:cubicBezTo>
                  <a:cubicBezTo>
                    <a:pt x="105" y="271"/>
                    <a:pt x="113" y="273"/>
                    <a:pt x="121" y="276"/>
                  </a:cubicBezTo>
                  <a:cubicBezTo>
                    <a:pt x="117" y="276"/>
                    <a:pt x="114" y="276"/>
                    <a:pt x="110" y="276"/>
                  </a:cubicBezTo>
                  <a:close/>
                  <a:moveTo>
                    <a:pt x="97" y="276"/>
                  </a:moveTo>
                  <a:cubicBezTo>
                    <a:pt x="97" y="276"/>
                    <a:pt x="96" y="276"/>
                    <a:pt x="96" y="276"/>
                  </a:cubicBezTo>
                  <a:cubicBezTo>
                    <a:pt x="91" y="272"/>
                    <a:pt x="85" y="269"/>
                    <a:pt x="79" y="267"/>
                  </a:cubicBezTo>
                  <a:cubicBezTo>
                    <a:pt x="76" y="266"/>
                    <a:pt x="72" y="264"/>
                    <a:pt x="68" y="262"/>
                  </a:cubicBezTo>
                  <a:cubicBezTo>
                    <a:pt x="67" y="262"/>
                    <a:pt x="65" y="261"/>
                    <a:pt x="64" y="260"/>
                  </a:cubicBezTo>
                  <a:cubicBezTo>
                    <a:pt x="65" y="261"/>
                    <a:pt x="66" y="261"/>
                    <a:pt x="68" y="262"/>
                  </a:cubicBezTo>
                  <a:cubicBezTo>
                    <a:pt x="75" y="265"/>
                    <a:pt x="81" y="267"/>
                    <a:pt x="88" y="270"/>
                  </a:cubicBezTo>
                  <a:cubicBezTo>
                    <a:pt x="94" y="272"/>
                    <a:pt x="100" y="274"/>
                    <a:pt x="106" y="276"/>
                  </a:cubicBezTo>
                  <a:cubicBezTo>
                    <a:pt x="103" y="276"/>
                    <a:pt x="100" y="276"/>
                    <a:pt x="97" y="276"/>
                  </a:cubicBezTo>
                  <a:close/>
                  <a:moveTo>
                    <a:pt x="54" y="269"/>
                  </a:moveTo>
                  <a:cubicBezTo>
                    <a:pt x="57" y="270"/>
                    <a:pt x="60" y="271"/>
                    <a:pt x="64" y="272"/>
                  </a:cubicBezTo>
                  <a:cubicBezTo>
                    <a:pt x="60" y="272"/>
                    <a:pt x="56" y="270"/>
                    <a:pt x="54" y="269"/>
                  </a:cubicBezTo>
                  <a:close/>
                  <a:moveTo>
                    <a:pt x="58" y="262"/>
                  </a:moveTo>
                  <a:cubicBezTo>
                    <a:pt x="58" y="262"/>
                    <a:pt x="58" y="262"/>
                    <a:pt x="58" y="262"/>
                  </a:cubicBezTo>
                  <a:cubicBezTo>
                    <a:pt x="60" y="263"/>
                    <a:pt x="62" y="264"/>
                    <a:pt x="63" y="265"/>
                  </a:cubicBezTo>
                  <a:cubicBezTo>
                    <a:pt x="65" y="266"/>
                    <a:pt x="66" y="267"/>
                    <a:pt x="68" y="267"/>
                  </a:cubicBezTo>
                  <a:cubicBezTo>
                    <a:pt x="72" y="269"/>
                    <a:pt x="76" y="271"/>
                    <a:pt x="80" y="273"/>
                  </a:cubicBezTo>
                  <a:cubicBezTo>
                    <a:pt x="79" y="273"/>
                    <a:pt x="78" y="272"/>
                    <a:pt x="77" y="272"/>
                  </a:cubicBezTo>
                  <a:cubicBezTo>
                    <a:pt x="75" y="271"/>
                    <a:pt x="72" y="270"/>
                    <a:pt x="70" y="270"/>
                  </a:cubicBezTo>
                  <a:cubicBezTo>
                    <a:pt x="65" y="268"/>
                    <a:pt x="60" y="267"/>
                    <a:pt x="55" y="265"/>
                  </a:cubicBezTo>
                  <a:cubicBezTo>
                    <a:pt x="56" y="264"/>
                    <a:pt x="57" y="263"/>
                    <a:pt x="58" y="262"/>
                  </a:cubicBezTo>
                  <a:close/>
                  <a:moveTo>
                    <a:pt x="76" y="254"/>
                  </a:moveTo>
                  <a:cubicBezTo>
                    <a:pt x="77" y="254"/>
                    <a:pt x="78" y="253"/>
                    <a:pt x="78" y="253"/>
                  </a:cubicBezTo>
                  <a:cubicBezTo>
                    <a:pt x="78" y="253"/>
                    <a:pt x="78" y="253"/>
                    <a:pt x="78" y="253"/>
                  </a:cubicBezTo>
                  <a:cubicBezTo>
                    <a:pt x="89" y="258"/>
                    <a:pt x="100" y="262"/>
                    <a:pt x="111" y="266"/>
                  </a:cubicBezTo>
                  <a:cubicBezTo>
                    <a:pt x="115" y="267"/>
                    <a:pt x="120" y="268"/>
                    <a:pt x="125" y="270"/>
                  </a:cubicBezTo>
                  <a:cubicBezTo>
                    <a:pt x="128" y="271"/>
                    <a:pt x="130" y="272"/>
                    <a:pt x="133" y="273"/>
                  </a:cubicBezTo>
                  <a:cubicBezTo>
                    <a:pt x="134" y="273"/>
                    <a:pt x="136" y="275"/>
                    <a:pt x="137" y="275"/>
                  </a:cubicBezTo>
                  <a:cubicBezTo>
                    <a:pt x="137" y="275"/>
                    <a:pt x="136" y="275"/>
                    <a:pt x="136" y="275"/>
                  </a:cubicBezTo>
                  <a:cubicBezTo>
                    <a:pt x="131" y="275"/>
                    <a:pt x="126" y="273"/>
                    <a:pt x="121" y="271"/>
                  </a:cubicBezTo>
                  <a:cubicBezTo>
                    <a:pt x="116" y="269"/>
                    <a:pt x="110" y="267"/>
                    <a:pt x="104" y="266"/>
                  </a:cubicBezTo>
                  <a:cubicBezTo>
                    <a:pt x="94" y="263"/>
                    <a:pt x="83" y="259"/>
                    <a:pt x="73" y="255"/>
                  </a:cubicBezTo>
                  <a:cubicBezTo>
                    <a:pt x="74" y="255"/>
                    <a:pt x="75" y="254"/>
                    <a:pt x="76" y="254"/>
                  </a:cubicBezTo>
                  <a:close/>
                  <a:moveTo>
                    <a:pt x="113" y="234"/>
                  </a:moveTo>
                  <a:cubicBezTo>
                    <a:pt x="116" y="235"/>
                    <a:pt x="119" y="236"/>
                    <a:pt x="122" y="237"/>
                  </a:cubicBezTo>
                  <a:cubicBezTo>
                    <a:pt x="125" y="238"/>
                    <a:pt x="129" y="240"/>
                    <a:pt x="132" y="240"/>
                  </a:cubicBezTo>
                  <a:cubicBezTo>
                    <a:pt x="132" y="240"/>
                    <a:pt x="132" y="240"/>
                    <a:pt x="132" y="240"/>
                  </a:cubicBezTo>
                  <a:cubicBezTo>
                    <a:pt x="126" y="240"/>
                    <a:pt x="120" y="237"/>
                    <a:pt x="114" y="236"/>
                  </a:cubicBezTo>
                  <a:cubicBezTo>
                    <a:pt x="114" y="236"/>
                    <a:pt x="114" y="237"/>
                    <a:pt x="114" y="237"/>
                  </a:cubicBezTo>
                  <a:cubicBezTo>
                    <a:pt x="119" y="240"/>
                    <a:pt x="124" y="241"/>
                    <a:pt x="130" y="243"/>
                  </a:cubicBezTo>
                  <a:cubicBezTo>
                    <a:pt x="130" y="243"/>
                    <a:pt x="130" y="243"/>
                    <a:pt x="130" y="243"/>
                  </a:cubicBezTo>
                  <a:cubicBezTo>
                    <a:pt x="130" y="243"/>
                    <a:pt x="130" y="243"/>
                    <a:pt x="130" y="243"/>
                  </a:cubicBezTo>
                  <a:cubicBezTo>
                    <a:pt x="129" y="242"/>
                    <a:pt x="126" y="242"/>
                    <a:pt x="126" y="242"/>
                  </a:cubicBezTo>
                  <a:cubicBezTo>
                    <a:pt x="125" y="241"/>
                    <a:pt x="123" y="241"/>
                    <a:pt x="122" y="241"/>
                  </a:cubicBezTo>
                  <a:cubicBezTo>
                    <a:pt x="119" y="240"/>
                    <a:pt x="116" y="239"/>
                    <a:pt x="113" y="239"/>
                  </a:cubicBezTo>
                  <a:cubicBezTo>
                    <a:pt x="112" y="237"/>
                    <a:pt x="113" y="236"/>
                    <a:pt x="113" y="234"/>
                  </a:cubicBezTo>
                  <a:close/>
                  <a:moveTo>
                    <a:pt x="117" y="221"/>
                  </a:moveTo>
                  <a:cubicBezTo>
                    <a:pt x="117" y="221"/>
                    <a:pt x="117" y="221"/>
                    <a:pt x="117" y="221"/>
                  </a:cubicBezTo>
                  <a:cubicBezTo>
                    <a:pt x="117" y="221"/>
                    <a:pt x="117" y="221"/>
                    <a:pt x="117" y="222"/>
                  </a:cubicBezTo>
                  <a:cubicBezTo>
                    <a:pt x="120" y="223"/>
                    <a:pt x="125" y="224"/>
                    <a:pt x="129" y="226"/>
                  </a:cubicBezTo>
                  <a:cubicBezTo>
                    <a:pt x="129" y="226"/>
                    <a:pt x="129" y="226"/>
                    <a:pt x="129" y="226"/>
                  </a:cubicBezTo>
                  <a:cubicBezTo>
                    <a:pt x="127" y="226"/>
                    <a:pt x="125" y="225"/>
                    <a:pt x="123" y="225"/>
                  </a:cubicBezTo>
                  <a:cubicBezTo>
                    <a:pt x="121" y="225"/>
                    <a:pt x="119" y="224"/>
                    <a:pt x="117" y="224"/>
                  </a:cubicBezTo>
                  <a:cubicBezTo>
                    <a:pt x="117" y="224"/>
                    <a:pt x="116" y="224"/>
                    <a:pt x="117" y="224"/>
                  </a:cubicBezTo>
                  <a:cubicBezTo>
                    <a:pt x="119" y="226"/>
                    <a:pt x="121" y="226"/>
                    <a:pt x="123" y="227"/>
                  </a:cubicBezTo>
                  <a:cubicBezTo>
                    <a:pt x="125" y="228"/>
                    <a:pt x="128" y="229"/>
                    <a:pt x="130" y="230"/>
                  </a:cubicBezTo>
                  <a:cubicBezTo>
                    <a:pt x="125" y="229"/>
                    <a:pt x="120" y="227"/>
                    <a:pt x="115" y="226"/>
                  </a:cubicBezTo>
                  <a:cubicBezTo>
                    <a:pt x="115" y="226"/>
                    <a:pt x="115" y="226"/>
                    <a:pt x="115" y="226"/>
                  </a:cubicBezTo>
                  <a:cubicBezTo>
                    <a:pt x="115" y="225"/>
                    <a:pt x="116" y="223"/>
                    <a:pt x="117" y="221"/>
                  </a:cubicBezTo>
                  <a:close/>
                  <a:moveTo>
                    <a:pt x="16" y="73"/>
                  </a:moveTo>
                  <a:cubicBezTo>
                    <a:pt x="21" y="60"/>
                    <a:pt x="28" y="47"/>
                    <a:pt x="38" y="36"/>
                  </a:cubicBezTo>
                  <a:cubicBezTo>
                    <a:pt x="48" y="26"/>
                    <a:pt x="60" y="19"/>
                    <a:pt x="72" y="13"/>
                  </a:cubicBezTo>
                  <a:cubicBezTo>
                    <a:pt x="73" y="16"/>
                    <a:pt x="76" y="19"/>
                    <a:pt x="77" y="21"/>
                  </a:cubicBezTo>
                  <a:cubicBezTo>
                    <a:pt x="42" y="37"/>
                    <a:pt x="18" y="71"/>
                    <a:pt x="17" y="111"/>
                  </a:cubicBezTo>
                  <a:cubicBezTo>
                    <a:pt x="18" y="159"/>
                    <a:pt x="54" y="200"/>
                    <a:pt x="101" y="209"/>
                  </a:cubicBezTo>
                  <a:cubicBezTo>
                    <a:pt x="120" y="213"/>
                    <a:pt x="140" y="211"/>
                    <a:pt x="157" y="205"/>
                  </a:cubicBezTo>
                  <a:cubicBezTo>
                    <a:pt x="158" y="207"/>
                    <a:pt x="159" y="209"/>
                    <a:pt x="160" y="212"/>
                  </a:cubicBezTo>
                  <a:cubicBezTo>
                    <a:pt x="149" y="217"/>
                    <a:pt x="135" y="218"/>
                    <a:pt x="123" y="218"/>
                  </a:cubicBezTo>
                  <a:cubicBezTo>
                    <a:pt x="113" y="218"/>
                    <a:pt x="102" y="218"/>
                    <a:pt x="92" y="215"/>
                  </a:cubicBezTo>
                  <a:cubicBezTo>
                    <a:pt x="60" y="208"/>
                    <a:pt x="32" y="189"/>
                    <a:pt x="18" y="158"/>
                  </a:cubicBezTo>
                  <a:cubicBezTo>
                    <a:pt x="6" y="131"/>
                    <a:pt x="5" y="101"/>
                    <a:pt x="16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77"/>
            <p:cNvSpPr>
              <a:spLocks noEditPoints="1"/>
            </p:cNvSpPr>
            <p:nvPr/>
          </p:nvSpPr>
          <p:spPr bwMode="auto">
            <a:xfrm>
              <a:off x="5654998" y="169984"/>
              <a:ext cx="461464" cy="555379"/>
            </a:xfrm>
            <a:custGeom>
              <a:avLst/>
              <a:gdLst>
                <a:gd name="T0" fmla="*/ 80 w 234"/>
                <a:gd name="T1" fmla="*/ 20 h 279"/>
                <a:gd name="T2" fmla="*/ 57 w 234"/>
                <a:gd name="T3" fmla="*/ 89 h 279"/>
                <a:gd name="T4" fmla="*/ 53 w 234"/>
                <a:gd name="T5" fmla="*/ 106 h 279"/>
                <a:gd name="T6" fmla="*/ 48 w 234"/>
                <a:gd name="T7" fmla="*/ 89 h 279"/>
                <a:gd name="T8" fmla="*/ 95 w 234"/>
                <a:gd name="T9" fmla="*/ 97 h 279"/>
                <a:gd name="T10" fmla="*/ 63 w 234"/>
                <a:gd name="T11" fmla="*/ 99 h 279"/>
                <a:gd name="T12" fmla="*/ 93 w 234"/>
                <a:gd name="T13" fmla="*/ 112 h 279"/>
                <a:gd name="T14" fmla="*/ 92 w 234"/>
                <a:gd name="T15" fmla="*/ 133 h 279"/>
                <a:gd name="T16" fmla="*/ 131 w 234"/>
                <a:gd name="T17" fmla="*/ 154 h 279"/>
                <a:gd name="T18" fmla="*/ 109 w 234"/>
                <a:gd name="T19" fmla="*/ 161 h 279"/>
                <a:gd name="T20" fmla="*/ 99 w 234"/>
                <a:gd name="T21" fmla="*/ 163 h 279"/>
                <a:gd name="T22" fmla="*/ 77 w 234"/>
                <a:gd name="T23" fmla="*/ 141 h 279"/>
                <a:gd name="T24" fmla="*/ 57 w 234"/>
                <a:gd name="T25" fmla="*/ 123 h 279"/>
                <a:gd name="T26" fmla="*/ 60 w 234"/>
                <a:gd name="T27" fmla="*/ 118 h 279"/>
                <a:gd name="T28" fmla="*/ 86 w 234"/>
                <a:gd name="T29" fmla="*/ 120 h 279"/>
                <a:gd name="T30" fmla="*/ 65 w 234"/>
                <a:gd name="T31" fmla="*/ 100 h 279"/>
                <a:gd name="T32" fmla="*/ 116 w 234"/>
                <a:gd name="T33" fmla="*/ 108 h 279"/>
                <a:gd name="T34" fmla="*/ 45 w 234"/>
                <a:gd name="T35" fmla="*/ 78 h 279"/>
                <a:gd name="T36" fmla="*/ 27 w 234"/>
                <a:gd name="T37" fmla="*/ 95 h 279"/>
                <a:gd name="T38" fmla="*/ 20 w 234"/>
                <a:gd name="T39" fmla="*/ 111 h 279"/>
                <a:gd name="T40" fmla="*/ 30 w 234"/>
                <a:gd name="T41" fmla="*/ 88 h 279"/>
                <a:gd name="T42" fmla="*/ 50 w 234"/>
                <a:gd name="T43" fmla="*/ 75 h 279"/>
                <a:gd name="T44" fmla="*/ 148 w 234"/>
                <a:gd name="T45" fmla="*/ 65 h 279"/>
                <a:gd name="T46" fmla="*/ 101 w 234"/>
                <a:gd name="T47" fmla="*/ 51 h 279"/>
                <a:gd name="T48" fmla="*/ 71 w 234"/>
                <a:gd name="T49" fmla="*/ 40 h 279"/>
                <a:gd name="T50" fmla="*/ 64 w 234"/>
                <a:gd name="T51" fmla="*/ 46 h 279"/>
                <a:gd name="T52" fmla="*/ 67 w 234"/>
                <a:gd name="T53" fmla="*/ 57 h 279"/>
                <a:gd name="T54" fmla="*/ 68 w 234"/>
                <a:gd name="T55" fmla="*/ 72 h 279"/>
                <a:gd name="T56" fmla="*/ 133 w 234"/>
                <a:gd name="T57" fmla="*/ 89 h 279"/>
                <a:gd name="T58" fmla="*/ 144 w 234"/>
                <a:gd name="T59" fmla="*/ 80 h 279"/>
                <a:gd name="T60" fmla="*/ 129 w 234"/>
                <a:gd name="T61" fmla="*/ 66 h 279"/>
                <a:gd name="T62" fmla="*/ 132 w 234"/>
                <a:gd name="T63" fmla="*/ 85 h 279"/>
                <a:gd name="T64" fmla="*/ 61 w 234"/>
                <a:gd name="T65" fmla="*/ 72 h 279"/>
                <a:gd name="T66" fmla="*/ 52 w 234"/>
                <a:gd name="T67" fmla="*/ 60 h 279"/>
                <a:gd name="T68" fmla="*/ 57 w 234"/>
                <a:gd name="T69" fmla="*/ 36 h 279"/>
                <a:gd name="T70" fmla="*/ 73 w 234"/>
                <a:gd name="T71" fmla="*/ 27 h 279"/>
                <a:gd name="T72" fmla="*/ 97 w 234"/>
                <a:gd name="T73" fmla="*/ 38 h 279"/>
                <a:gd name="T74" fmla="*/ 97 w 234"/>
                <a:gd name="T75" fmla="*/ 29 h 279"/>
                <a:gd name="T76" fmla="*/ 109 w 234"/>
                <a:gd name="T77" fmla="*/ 38 h 279"/>
                <a:gd name="T78" fmla="*/ 83 w 234"/>
                <a:gd name="T79" fmla="*/ 34 h 279"/>
                <a:gd name="T80" fmla="*/ 222 w 234"/>
                <a:gd name="T81" fmla="*/ 127 h 279"/>
                <a:gd name="T82" fmla="*/ 217 w 234"/>
                <a:gd name="T83" fmla="*/ 128 h 279"/>
                <a:gd name="T84" fmla="*/ 209 w 234"/>
                <a:gd name="T85" fmla="*/ 62 h 279"/>
                <a:gd name="T86" fmla="*/ 221 w 234"/>
                <a:gd name="T87" fmla="*/ 92 h 279"/>
                <a:gd name="T88" fmla="*/ 224 w 234"/>
                <a:gd name="T89" fmla="*/ 115 h 279"/>
                <a:gd name="T90" fmla="*/ 205 w 234"/>
                <a:gd name="T91" fmla="*/ 114 h 279"/>
                <a:gd name="T92" fmla="*/ 201 w 234"/>
                <a:gd name="T93" fmla="*/ 90 h 279"/>
                <a:gd name="T94" fmla="*/ 208 w 234"/>
                <a:gd name="T95" fmla="*/ 73 h 279"/>
                <a:gd name="T96" fmla="*/ 36 w 234"/>
                <a:gd name="T97" fmla="*/ 96 h 279"/>
                <a:gd name="T98" fmla="*/ 119 w 234"/>
                <a:gd name="T99" fmla="*/ 42 h 279"/>
                <a:gd name="T100" fmla="*/ 183 w 234"/>
                <a:gd name="T101" fmla="*/ 34 h 279"/>
                <a:gd name="T102" fmla="*/ 115 w 234"/>
                <a:gd name="T103" fmla="*/ 227 h 279"/>
                <a:gd name="T104" fmla="*/ 168 w 234"/>
                <a:gd name="T105" fmla="*/ 273 h 279"/>
                <a:gd name="T106" fmla="*/ 58 w 234"/>
                <a:gd name="T107" fmla="*/ 262 h 279"/>
                <a:gd name="T108" fmla="*/ 100 w 234"/>
                <a:gd name="T109" fmla="*/ 272 h 279"/>
                <a:gd name="T110" fmla="*/ 145 w 234"/>
                <a:gd name="T111" fmla="*/ 275 h 279"/>
                <a:gd name="T112" fmla="*/ 124 w 234"/>
                <a:gd name="T113" fmla="*/ 233 h 279"/>
                <a:gd name="T114" fmla="*/ 132 w 234"/>
                <a:gd name="T115" fmla="*/ 238 h 279"/>
                <a:gd name="T116" fmla="*/ 178 w 234"/>
                <a:gd name="T117" fmla="*/ 260 h 279"/>
                <a:gd name="T118" fmla="*/ 102 w 234"/>
                <a:gd name="T119" fmla="*/ 254 h 279"/>
                <a:gd name="T120" fmla="*/ 70 w 234"/>
                <a:gd name="T121" fmla="*/ 270 h 279"/>
                <a:gd name="T122" fmla="*/ 117 w 234"/>
                <a:gd name="T123" fmla="*/ 22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4" h="279">
                  <a:moveTo>
                    <a:pt x="7" y="94"/>
                  </a:moveTo>
                  <a:cubicBezTo>
                    <a:pt x="0" y="132"/>
                    <a:pt x="15" y="175"/>
                    <a:pt x="47" y="199"/>
                  </a:cubicBezTo>
                  <a:cubicBezTo>
                    <a:pt x="61" y="208"/>
                    <a:pt x="77" y="215"/>
                    <a:pt x="93" y="218"/>
                  </a:cubicBezTo>
                  <a:cubicBezTo>
                    <a:pt x="100" y="220"/>
                    <a:pt x="107" y="221"/>
                    <a:pt x="114" y="221"/>
                  </a:cubicBezTo>
                  <a:cubicBezTo>
                    <a:pt x="111" y="228"/>
                    <a:pt x="109" y="235"/>
                    <a:pt x="110" y="243"/>
                  </a:cubicBezTo>
                  <a:cubicBezTo>
                    <a:pt x="92" y="246"/>
                    <a:pt x="71" y="249"/>
                    <a:pt x="55" y="261"/>
                  </a:cubicBezTo>
                  <a:cubicBezTo>
                    <a:pt x="52" y="263"/>
                    <a:pt x="49" y="268"/>
                    <a:pt x="52" y="271"/>
                  </a:cubicBezTo>
                  <a:cubicBezTo>
                    <a:pt x="56" y="274"/>
                    <a:pt x="62" y="275"/>
                    <a:pt x="66" y="276"/>
                  </a:cubicBezTo>
                  <a:cubicBezTo>
                    <a:pt x="84" y="279"/>
                    <a:pt x="102" y="279"/>
                    <a:pt x="120" y="279"/>
                  </a:cubicBezTo>
                  <a:cubicBezTo>
                    <a:pt x="138" y="279"/>
                    <a:pt x="156" y="278"/>
                    <a:pt x="173" y="275"/>
                  </a:cubicBezTo>
                  <a:cubicBezTo>
                    <a:pt x="178" y="275"/>
                    <a:pt x="186" y="274"/>
                    <a:pt x="189" y="270"/>
                  </a:cubicBezTo>
                  <a:cubicBezTo>
                    <a:pt x="192" y="266"/>
                    <a:pt x="183" y="260"/>
                    <a:pt x="180" y="258"/>
                  </a:cubicBezTo>
                  <a:cubicBezTo>
                    <a:pt x="172" y="252"/>
                    <a:pt x="163" y="249"/>
                    <a:pt x="153" y="247"/>
                  </a:cubicBezTo>
                  <a:cubicBezTo>
                    <a:pt x="147" y="245"/>
                    <a:pt x="140" y="245"/>
                    <a:pt x="134" y="243"/>
                  </a:cubicBezTo>
                  <a:cubicBezTo>
                    <a:pt x="134" y="243"/>
                    <a:pt x="134" y="243"/>
                    <a:pt x="134" y="243"/>
                  </a:cubicBezTo>
                  <a:cubicBezTo>
                    <a:pt x="137" y="235"/>
                    <a:pt x="132" y="228"/>
                    <a:pt x="130" y="221"/>
                  </a:cubicBezTo>
                  <a:cubicBezTo>
                    <a:pt x="141" y="220"/>
                    <a:pt x="152" y="219"/>
                    <a:pt x="162" y="215"/>
                  </a:cubicBezTo>
                  <a:cubicBezTo>
                    <a:pt x="164" y="220"/>
                    <a:pt x="168" y="224"/>
                    <a:pt x="173" y="221"/>
                  </a:cubicBezTo>
                  <a:cubicBezTo>
                    <a:pt x="179" y="216"/>
                    <a:pt x="168" y="206"/>
                    <a:pt x="166" y="201"/>
                  </a:cubicBezTo>
                  <a:cubicBezTo>
                    <a:pt x="185" y="193"/>
                    <a:pt x="200" y="180"/>
                    <a:pt x="211" y="163"/>
                  </a:cubicBezTo>
                  <a:cubicBezTo>
                    <a:pt x="234" y="127"/>
                    <a:pt x="231" y="80"/>
                    <a:pt x="203" y="48"/>
                  </a:cubicBezTo>
                  <a:cubicBezTo>
                    <a:pt x="175" y="15"/>
                    <a:pt x="128" y="3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4" y="12"/>
                    <a:pt x="83" y="0"/>
                    <a:pt x="74" y="4"/>
                  </a:cubicBezTo>
                  <a:cubicBezTo>
                    <a:pt x="72" y="6"/>
                    <a:pt x="71" y="8"/>
                    <a:pt x="71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55" y="18"/>
                    <a:pt x="40" y="28"/>
                    <a:pt x="29" y="43"/>
                  </a:cubicBezTo>
                  <a:cubicBezTo>
                    <a:pt x="18" y="58"/>
                    <a:pt x="10" y="76"/>
                    <a:pt x="7" y="94"/>
                  </a:cubicBezTo>
                  <a:close/>
                  <a:moveTo>
                    <a:pt x="84" y="18"/>
                  </a:moveTo>
                  <a:cubicBezTo>
                    <a:pt x="83" y="19"/>
                    <a:pt x="82" y="19"/>
                    <a:pt x="80" y="20"/>
                  </a:cubicBezTo>
                  <a:cubicBezTo>
                    <a:pt x="78" y="17"/>
                    <a:pt x="70" y="8"/>
                    <a:pt x="77" y="6"/>
                  </a:cubicBezTo>
                  <a:cubicBezTo>
                    <a:pt x="82" y="5"/>
                    <a:pt x="83" y="15"/>
                    <a:pt x="84" y="18"/>
                  </a:cubicBezTo>
                  <a:close/>
                  <a:moveTo>
                    <a:pt x="58" y="86"/>
                  </a:moveTo>
                  <a:cubicBezTo>
                    <a:pt x="56" y="85"/>
                    <a:pt x="54" y="84"/>
                    <a:pt x="52" y="84"/>
                  </a:cubicBezTo>
                  <a:cubicBezTo>
                    <a:pt x="49" y="82"/>
                    <a:pt x="57" y="84"/>
                    <a:pt x="58" y="84"/>
                  </a:cubicBezTo>
                  <a:cubicBezTo>
                    <a:pt x="58" y="85"/>
                    <a:pt x="58" y="85"/>
                    <a:pt x="58" y="86"/>
                  </a:cubicBezTo>
                  <a:close/>
                  <a:moveTo>
                    <a:pt x="56" y="101"/>
                  </a:moveTo>
                  <a:cubicBezTo>
                    <a:pt x="53" y="99"/>
                    <a:pt x="48" y="100"/>
                    <a:pt x="45" y="99"/>
                  </a:cubicBezTo>
                  <a:cubicBezTo>
                    <a:pt x="40" y="97"/>
                    <a:pt x="46" y="98"/>
                    <a:pt x="47" y="98"/>
                  </a:cubicBezTo>
                  <a:cubicBezTo>
                    <a:pt x="48" y="99"/>
                    <a:pt x="49" y="99"/>
                    <a:pt x="51" y="99"/>
                  </a:cubicBezTo>
                  <a:cubicBezTo>
                    <a:pt x="53" y="99"/>
                    <a:pt x="54" y="100"/>
                    <a:pt x="56" y="99"/>
                  </a:cubicBezTo>
                  <a:cubicBezTo>
                    <a:pt x="56" y="100"/>
                    <a:pt x="56" y="100"/>
                    <a:pt x="56" y="101"/>
                  </a:cubicBezTo>
                  <a:close/>
                  <a:moveTo>
                    <a:pt x="56" y="97"/>
                  </a:moveTo>
                  <a:cubicBezTo>
                    <a:pt x="56" y="98"/>
                    <a:pt x="56" y="98"/>
                    <a:pt x="56" y="98"/>
                  </a:cubicBezTo>
                  <a:cubicBezTo>
                    <a:pt x="53" y="97"/>
                    <a:pt x="49" y="96"/>
                    <a:pt x="46" y="95"/>
                  </a:cubicBezTo>
                  <a:cubicBezTo>
                    <a:pt x="47" y="95"/>
                    <a:pt x="51" y="95"/>
                    <a:pt x="52" y="96"/>
                  </a:cubicBezTo>
                  <a:cubicBezTo>
                    <a:pt x="54" y="96"/>
                    <a:pt x="55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close/>
                  <a:moveTo>
                    <a:pt x="56" y="96"/>
                  </a:moveTo>
                  <a:cubicBezTo>
                    <a:pt x="53" y="94"/>
                    <a:pt x="50" y="93"/>
                    <a:pt x="47" y="92"/>
                  </a:cubicBezTo>
                  <a:cubicBezTo>
                    <a:pt x="50" y="93"/>
                    <a:pt x="53" y="93"/>
                    <a:pt x="56" y="93"/>
                  </a:cubicBezTo>
                  <a:cubicBezTo>
                    <a:pt x="56" y="94"/>
                    <a:pt x="56" y="95"/>
                    <a:pt x="56" y="96"/>
                  </a:cubicBezTo>
                  <a:close/>
                  <a:moveTo>
                    <a:pt x="51" y="90"/>
                  </a:moveTo>
                  <a:cubicBezTo>
                    <a:pt x="49" y="89"/>
                    <a:pt x="54" y="90"/>
                    <a:pt x="54" y="90"/>
                  </a:cubicBezTo>
                  <a:cubicBezTo>
                    <a:pt x="55" y="90"/>
                    <a:pt x="56" y="90"/>
                    <a:pt x="57" y="90"/>
                  </a:cubicBezTo>
                  <a:cubicBezTo>
                    <a:pt x="57" y="90"/>
                    <a:pt x="56" y="91"/>
                    <a:pt x="56" y="92"/>
                  </a:cubicBezTo>
                  <a:cubicBezTo>
                    <a:pt x="55" y="91"/>
                    <a:pt x="53" y="90"/>
                    <a:pt x="51" y="90"/>
                  </a:cubicBezTo>
                  <a:close/>
                  <a:moveTo>
                    <a:pt x="49" y="88"/>
                  </a:moveTo>
                  <a:cubicBezTo>
                    <a:pt x="49" y="87"/>
                    <a:pt x="49" y="87"/>
                    <a:pt x="49" y="86"/>
                  </a:cubicBezTo>
                  <a:cubicBezTo>
                    <a:pt x="51" y="87"/>
                    <a:pt x="55" y="89"/>
                    <a:pt x="57" y="89"/>
                  </a:cubicBezTo>
                  <a:cubicBezTo>
                    <a:pt x="54" y="89"/>
                    <a:pt x="51" y="88"/>
                    <a:pt x="49" y="88"/>
                  </a:cubicBezTo>
                  <a:close/>
                  <a:moveTo>
                    <a:pt x="49" y="83"/>
                  </a:moveTo>
                  <a:cubicBezTo>
                    <a:pt x="49" y="83"/>
                    <a:pt x="49" y="83"/>
                    <a:pt x="49" y="83"/>
                  </a:cubicBezTo>
                  <a:cubicBezTo>
                    <a:pt x="51" y="84"/>
                    <a:pt x="52" y="84"/>
                    <a:pt x="53" y="85"/>
                  </a:cubicBezTo>
                  <a:cubicBezTo>
                    <a:pt x="55" y="85"/>
                    <a:pt x="60" y="87"/>
                    <a:pt x="55" y="86"/>
                  </a:cubicBezTo>
                  <a:cubicBezTo>
                    <a:pt x="53" y="86"/>
                    <a:pt x="51" y="85"/>
                    <a:pt x="49" y="86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4"/>
                    <a:pt x="49" y="84"/>
                    <a:pt x="49" y="83"/>
                  </a:cubicBezTo>
                  <a:close/>
                  <a:moveTo>
                    <a:pt x="57" y="87"/>
                  </a:moveTo>
                  <a:cubicBezTo>
                    <a:pt x="57" y="88"/>
                    <a:pt x="57" y="88"/>
                    <a:pt x="57" y="88"/>
                  </a:cubicBezTo>
                  <a:cubicBezTo>
                    <a:pt x="56" y="88"/>
                    <a:pt x="55" y="88"/>
                    <a:pt x="55" y="87"/>
                  </a:cubicBezTo>
                  <a:cubicBezTo>
                    <a:pt x="54" y="87"/>
                    <a:pt x="51" y="86"/>
                    <a:pt x="53" y="86"/>
                  </a:cubicBezTo>
                  <a:cubicBezTo>
                    <a:pt x="54" y="87"/>
                    <a:pt x="56" y="87"/>
                    <a:pt x="57" y="87"/>
                  </a:cubicBezTo>
                  <a:close/>
                  <a:moveTo>
                    <a:pt x="55" y="106"/>
                  </a:moveTo>
                  <a:cubicBezTo>
                    <a:pt x="53" y="106"/>
                    <a:pt x="51" y="105"/>
                    <a:pt x="49" y="105"/>
                  </a:cubicBezTo>
                  <a:cubicBezTo>
                    <a:pt x="47" y="104"/>
                    <a:pt x="46" y="104"/>
                    <a:pt x="44" y="103"/>
                  </a:cubicBezTo>
                  <a:cubicBezTo>
                    <a:pt x="43" y="102"/>
                    <a:pt x="40" y="101"/>
                    <a:pt x="44" y="102"/>
                  </a:cubicBezTo>
                  <a:cubicBezTo>
                    <a:pt x="48" y="102"/>
                    <a:pt x="52" y="104"/>
                    <a:pt x="56" y="103"/>
                  </a:cubicBezTo>
                  <a:cubicBezTo>
                    <a:pt x="56" y="104"/>
                    <a:pt x="56" y="105"/>
                    <a:pt x="55" y="106"/>
                  </a:cubicBezTo>
                  <a:close/>
                  <a:moveTo>
                    <a:pt x="45" y="106"/>
                  </a:moveTo>
                  <a:cubicBezTo>
                    <a:pt x="46" y="107"/>
                    <a:pt x="47" y="107"/>
                    <a:pt x="48" y="107"/>
                  </a:cubicBezTo>
                  <a:cubicBezTo>
                    <a:pt x="50" y="107"/>
                    <a:pt x="52" y="108"/>
                    <a:pt x="54" y="108"/>
                  </a:cubicBezTo>
                  <a:cubicBezTo>
                    <a:pt x="53" y="108"/>
                    <a:pt x="52" y="109"/>
                    <a:pt x="50" y="109"/>
                  </a:cubicBezTo>
                  <a:cubicBezTo>
                    <a:pt x="49" y="109"/>
                    <a:pt x="48" y="109"/>
                    <a:pt x="47" y="108"/>
                  </a:cubicBezTo>
                  <a:cubicBezTo>
                    <a:pt x="45" y="108"/>
                    <a:pt x="44" y="108"/>
                    <a:pt x="42" y="107"/>
                  </a:cubicBezTo>
                  <a:cubicBezTo>
                    <a:pt x="40" y="105"/>
                    <a:pt x="45" y="106"/>
                    <a:pt x="45" y="106"/>
                  </a:cubicBezTo>
                  <a:close/>
                  <a:moveTo>
                    <a:pt x="40" y="102"/>
                  </a:moveTo>
                  <a:cubicBezTo>
                    <a:pt x="40" y="102"/>
                    <a:pt x="40" y="102"/>
                    <a:pt x="40" y="101"/>
                  </a:cubicBezTo>
                  <a:cubicBezTo>
                    <a:pt x="40" y="101"/>
                    <a:pt x="40" y="101"/>
                    <a:pt x="40" y="101"/>
                  </a:cubicBezTo>
                  <a:cubicBezTo>
                    <a:pt x="44" y="104"/>
                    <a:pt x="49" y="105"/>
                    <a:pt x="53" y="106"/>
                  </a:cubicBezTo>
                  <a:cubicBezTo>
                    <a:pt x="53" y="106"/>
                    <a:pt x="54" y="107"/>
                    <a:pt x="55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3" y="107"/>
                    <a:pt x="51" y="107"/>
                    <a:pt x="50" y="106"/>
                  </a:cubicBezTo>
                  <a:cubicBezTo>
                    <a:pt x="47" y="106"/>
                    <a:pt x="44" y="105"/>
                    <a:pt x="40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4"/>
                    <a:pt x="40" y="103"/>
                    <a:pt x="40" y="102"/>
                  </a:cubicBezTo>
                  <a:close/>
                  <a:moveTo>
                    <a:pt x="41" y="101"/>
                  </a:moveTo>
                  <a:cubicBezTo>
                    <a:pt x="41" y="100"/>
                    <a:pt x="42" y="99"/>
                    <a:pt x="42" y="98"/>
                  </a:cubicBezTo>
                  <a:cubicBezTo>
                    <a:pt x="45" y="100"/>
                    <a:pt x="50" y="100"/>
                    <a:pt x="53" y="101"/>
                  </a:cubicBezTo>
                  <a:cubicBezTo>
                    <a:pt x="54" y="101"/>
                    <a:pt x="56" y="101"/>
                    <a:pt x="56" y="102"/>
                  </a:cubicBezTo>
                  <a:cubicBezTo>
                    <a:pt x="56" y="102"/>
                    <a:pt x="56" y="102"/>
                    <a:pt x="56" y="103"/>
                  </a:cubicBezTo>
                  <a:cubicBezTo>
                    <a:pt x="56" y="103"/>
                    <a:pt x="55" y="103"/>
                    <a:pt x="54" y="103"/>
                  </a:cubicBezTo>
                  <a:cubicBezTo>
                    <a:pt x="52" y="103"/>
                    <a:pt x="51" y="102"/>
                    <a:pt x="49" y="102"/>
                  </a:cubicBezTo>
                  <a:cubicBezTo>
                    <a:pt x="46" y="101"/>
                    <a:pt x="44" y="101"/>
                    <a:pt x="41" y="101"/>
                  </a:cubicBezTo>
                  <a:cubicBezTo>
                    <a:pt x="41" y="101"/>
                    <a:pt x="41" y="101"/>
                    <a:pt x="41" y="101"/>
                  </a:cubicBezTo>
                  <a:close/>
                  <a:moveTo>
                    <a:pt x="43" y="97"/>
                  </a:moveTo>
                  <a:cubicBezTo>
                    <a:pt x="43" y="96"/>
                    <a:pt x="44" y="96"/>
                    <a:pt x="44" y="95"/>
                  </a:cubicBezTo>
                  <a:cubicBezTo>
                    <a:pt x="44" y="95"/>
                    <a:pt x="44" y="95"/>
                    <a:pt x="45" y="95"/>
                  </a:cubicBezTo>
                  <a:cubicBezTo>
                    <a:pt x="46" y="96"/>
                    <a:pt x="48" y="96"/>
                    <a:pt x="50" y="97"/>
                  </a:cubicBezTo>
                  <a:cubicBezTo>
                    <a:pt x="51" y="98"/>
                    <a:pt x="53" y="98"/>
                    <a:pt x="54" y="98"/>
                  </a:cubicBezTo>
                  <a:cubicBezTo>
                    <a:pt x="56" y="99"/>
                    <a:pt x="56" y="99"/>
                    <a:pt x="55" y="99"/>
                  </a:cubicBezTo>
                  <a:cubicBezTo>
                    <a:pt x="51" y="99"/>
                    <a:pt x="47" y="97"/>
                    <a:pt x="43" y="97"/>
                  </a:cubicBezTo>
                  <a:close/>
                  <a:moveTo>
                    <a:pt x="45" y="94"/>
                  </a:moveTo>
                  <a:cubicBezTo>
                    <a:pt x="46" y="93"/>
                    <a:pt x="46" y="93"/>
                    <a:pt x="46" y="92"/>
                  </a:cubicBezTo>
                  <a:cubicBezTo>
                    <a:pt x="49" y="93"/>
                    <a:pt x="51" y="94"/>
                    <a:pt x="53" y="95"/>
                  </a:cubicBezTo>
                  <a:cubicBezTo>
                    <a:pt x="54" y="95"/>
                    <a:pt x="58" y="97"/>
                    <a:pt x="54" y="96"/>
                  </a:cubicBezTo>
                  <a:cubicBezTo>
                    <a:pt x="51" y="95"/>
                    <a:pt x="48" y="94"/>
                    <a:pt x="45" y="94"/>
                  </a:cubicBezTo>
                  <a:close/>
                  <a:moveTo>
                    <a:pt x="47" y="92"/>
                  </a:moveTo>
                  <a:cubicBezTo>
                    <a:pt x="47" y="91"/>
                    <a:pt x="48" y="90"/>
                    <a:pt x="48" y="89"/>
                  </a:cubicBezTo>
                  <a:cubicBezTo>
                    <a:pt x="50" y="90"/>
                    <a:pt x="52" y="91"/>
                    <a:pt x="54" y="91"/>
                  </a:cubicBezTo>
                  <a:cubicBezTo>
                    <a:pt x="58" y="93"/>
                    <a:pt x="54" y="92"/>
                    <a:pt x="53" y="92"/>
                  </a:cubicBezTo>
                  <a:cubicBezTo>
                    <a:pt x="51" y="92"/>
                    <a:pt x="49" y="92"/>
                    <a:pt x="47" y="92"/>
                  </a:cubicBezTo>
                  <a:close/>
                  <a:moveTo>
                    <a:pt x="45" y="80"/>
                  </a:moveTo>
                  <a:cubicBezTo>
                    <a:pt x="44" y="80"/>
                    <a:pt x="44" y="81"/>
                    <a:pt x="43" y="81"/>
                  </a:cubicBezTo>
                  <a:cubicBezTo>
                    <a:pt x="39" y="80"/>
                    <a:pt x="35" y="78"/>
                    <a:pt x="31" y="77"/>
                  </a:cubicBezTo>
                  <a:cubicBezTo>
                    <a:pt x="27" y="75"/>
                    <a:pt x="31" y="77"/>
                    <a:pt x="33" y="77"/>
                  </a:cubicBezTo>
                  <a:cubicBezTo>
                    <a:pt x="34" y="77"/>
                    <a:pt x="35" y="78"/>
                    <a:pt x="36" y="78"/>
                  </a:cubicBezTo>
                  <a:cubicBezTo>
                    <a:pt x="44" y="79"/>
                    <a:pt x="51" y="82"/>
                    <a:pt x="59" y="82"/>
                  </a:cubicBezTo>
                  <a:cubicBezTo>
                    <a:pt x="59" y="82"/>
                    <a:pt x="59" y="83"/>
                    <a:pt x="59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5" y="83"/>
                    <a:pt x="52" y="83"/>
                    <a:pt x="49" y="82"/>
                  </a:cubicBezTo>
                  <a:cubicBezTo>
                    <a:pt x="49" y="82"/>
                    <a:pt x="49" y="83"/>
                    <a:pt x="49" y="83"/>
                  </a:cubicBezTo>
                  <a:cubicBezTo>
                    <a:pt x="48" y="81"/>
                    <a:pt x="47" y="80"/>
                    <a:pt x="45" y="80"/>
                  </a:cubicBezTo>
                  <a:close/>
                  <a:moveTo>
                    <a:pt x="85" y="94"/>
                  </a:moveTo>
                  <a:cubicBezTo>
                    <a:pt x="94" y="98"/>
                    <a:pt x="103" y="101"/>
                    <a:pt x="113" y="104"/>
                  </a:cubicBezTo>
                  <a:cubicBezTo>
                    <a:pt x="115" y="104"/>
                    <a:pt x="117" y="105"/>
                    <a:pt x="119" y="106"/>
                  </a:cubicBezTo>
                  <a:cubicBezTo>
                    <a:pt x="119" y="106"/>
                    <a:pt x="119" y="106"/>
                    <a:pt x="119" y="106"/>
                  </a:cubicBezTo>
                  <a:cubicBezTo>
                    <a:pt x="118" y="106"/>
                    <a:pt x="116" y="106"/>
                    <a:pt x="116" y="106"/>
                  </a:cubicBezTo>
                  <a:cubicBezTo>
                    <a:pt x="113" y="105"/>
                    <a:pt x="111" y="104"/>
                    <a:pt x="108" y="103"/>
                  </a:cubicBezTo>
                  <a:cubicBezTo>
                    <a:pt x="102" y="101"/>
                    <a:pt x="95" y="100"/>
                    <a:pt x="89" y="98"/>
                  </a:cubicBezTo>
                  <a:cubicBezTo>
                    <a:pt x="83" y="97"/>
                    <a:pt x="78" y="95"/>
                    <a:pt x="72" y="93"/>
                  </a:cubicBezTo>
                  <a:cubicBezTo>
                    <a:pt x="70" y="92"/>
                    <a:pt x="68" y="91"/>
                    <a:pt x="66" y="91"/>
                  </a:cubicBezTo>
                  <a:cubicBezTo>
                    <a:pt x="66" y="91"/>
                    <a:pt x="66" y="90"/>
                    <a:pt x="67" y="90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73" y="91"/>
                    <a:pt x="79" y="93"/>
                    <a:pt x="85" y="94"/>
                  </a:cubicBezTo>
                  <a:close/>
                  <a:moveTo>
                    <a:pt x="90" y="96"/>
                  </a:moveTo>
                  <a:cubicBezTo>
                    <a:pt x="92" y="96"/>
                    <a:pt x="94" y="97"/>
                    <a:pt x="95" y="97"/>
                  </a:cubicBezTo>
                  <a:cubicBezTo>
                    <a:pt x="103" y="99"/>
                    <a:pt x="111" y="102"/>
                    <a:pt x="119" y="102"/>
                  </a:cubicBezTo>
                  <a:cubicBezTo>
                    <a:pt x="119" y="103"/>
                    <a:pt x="119" y="104"/>
                    <a:pt x="119" y="105"/>
                  </a:cubicBezTo>
                  <a:cubicBezTo>
                    <a:pt x="116" y="104"/>
                    <a:pt x="113" y="104"/>
                    <a:pt x="111" y="102"/>
                  </a:cubicBezTo>
                  <a:cubicBezTo>
                    <a:pt x="106" y="101"/>
                    <a:pt x="100" y="99"/>
                    <a:pt x="95" y="98"/>
                  </a:cubicBezTo>
                  <a:cubicBezTo>
                    <a:pt x="94" y="97"/>
                    <a:pt x="92" y="96"/>
                    <a:pt x="90" y="96"/>
                  </a:cubicBezTo>
                  <a:close/>
                  <a:moveTo>
                    <a:pt x="119" y="101"/>
                  </a:moveTo>
                  <a:cubicBezTo>
                    <a:pt x="116" y="100"/>
                    <a:pt x="114" y="100"/>
                    <a:pt x="111" y="99"/>
                  </a:cubicBezTo>
                  <a:cubicBezTo>
                    <a:pt x="107" y="98"/>
                    <a:pt x="102" y="96"/>
                    <a:pt x="97" y="95"/>
                  </a:cubicBezTo>
                  <a:cubicBezTo>
                    <a:pt x="88" y="91"/>
                    <a:pt x="78" y="89"/>
                    <a:pt x="70" y="84"/>
                  </a:cubicBezTo>
                  <a:cubicBezTo>
                    <a:pt x="76" y="88"/>
                    <a:pt x="87" y="90"/>
                    <a:pt x="95" y="92"/>
                  </a:cubicBezTo>
                  <a:cubicBezTo>
                    <a:pt x="103" y="94"/>
                    <a:pt x="112" y="95"/>
                    <a:pt x="120" y="99"/>
                  </a:cubicBezTo>
                  <a:cubicBezTo>
                    <a:pt x="119" y="99"/>
                    <a:pt x="119" y="100"/>
                    <a:pt x="119" y="101"/>
                  </a:cubicBezTo>
                  <a:close/>
                  <a:moveTo>
                    <a:pt x="120" y="109"/>
                  </a:moveTo>
                  <a:cubicBezTo>
                    <a:pt x="116" y="107"/>
                    <a:pt x="112" y="106"/>
                    <a:pt x="108" y="105"/>
                  </a:cubicBezTo>
                  <a:cubicBezTo>
                    <a:pt x="103" y="103"/>
                    <a:pt x="98" y="102"/>
                    <a:pt x="93" y="100"/>
                  </a:cubicBezTo>
                  <a:cubicBezTo>
                    <a:pt x="87" y="99"/>
                    <a:pt x="81" y="97"/>
                    <a:pt x="76" y="95"/>
                  </a:cubicBezTo>
                  <a:cubicBezTo>
                    <a:pt x="83" y="97"/>
                    <a:pt x="90" y="99"/>
                    <a:pt x="97" y="101"/>
                  </a:cubicBezTo>
                  <a:cubicBezTo>
                    <a:pt x="102" y="102"/>
                    <a:pt x="106" y="103"/>
                    <a:pt x="110" y="105"/>
                  </a:cubicBezTo>
                  <a:cubicBezTo>
                    <a:pt x="113" y="106"/>
                    <a:pt x="116" y="107"/>
                    <a:pt x="119" y="107"/>
                  </a:cubicBezTo>
                  <a:cubicBezTo>
                    <a:pt x="119" y="107"/>
                    <a:pt x="119" y="108"/>
                    <a:pt x="120" y="109"/>
                  </a:cubicBezTo>
                  <a:close/>
                  <a:moveTo>
                    <a:pt x="121" y="113"/>
                  </a:moveTo>
                  <a:cubicBezTo>
                    <a:pt x="117" y="111"/>
                    <a:pt x="113" y="110"/>
                    <a:pt x="109" y="109"/>
                  </a:cubicBezTo>
                  <a:cubicBezTo>
                    <a:pt x="105" y="108"/>
                    <a:pt x="102" y="106"/>
                    <a:pt x="98" y="104"/>
                  </a:cubicBezTo>
                  <a:cubicBezTo>
                    <a:pt x="102" y="105"/>
                    <a:pt x="106" y="107"/>
                    <a:pt x="109" y="108"/>
                  </a:cubicBezTo>
                  <a:cubicBezTo>
                    <a:pt x="113" y="109"/>
                    <a:pt x="116" y="110"/>
                    <a:pt x="120" y="110"/>
                  </a:cubicBezTo>
                  <a:cubicBezTo>
                    <a:pt x="120" y="111"/>
                    <a:pt x="121" y="112"/>
                    <a:pt x="121" y="113"/>
                  </a:cubicBezTo>
                  <a:close/>
                  <a:moveTo>
                    <a:pt x="122" y="116"/>
                  </a:moveTo>
                  <a:cubicBezTo>
                    <a:pt x="114" y="112"/>
                    <a:pt x="104" y="110"/>
                    <a:pt x="95" y="108"/>
                  </a:cubicBezTo>
                  <a:cubicBezTo>
                    <a:pt x="84" y="105"/>
                    <a:pt x="74" y="102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8"/>
                    <a:pt x="63" y="98"/>
                    <a:pt x="63" y="97"/>
                  </a:cubicBezTo>
                  <a:cubicBezTo>
                    <a:pt x="74" y="101"/>
                    <a:pt x="85" y="105"/>
                    <a:pt x="96" y="108"/>
                  </a:cubicBezTo>
                  <a:cubicBezTo>
                    <a:pt x="101" y="109"/>
                    <a:pt x="106" y="110"/>
                    <a:pt x="111" y="112"/>
                  </a:cubicBezTo>
                  <a:cubicBezTo>
                    <a:pt x="114" y="113"/>
                    <a:pt x="118" y="114"/>
                    <a:pt x="122" y="114"/>
                  </a:cubicBezTo>
                  <a:cubicBezTo>
                    <a:pt x="122" y="115"/>
                    <a:pt x="122" y="116"/>
                    <a:pt x="122" y="116"/>
                  </a:cubicBezTo>
                  <a:close/>
                  <a:moveTo>
                    <a:pt x="123" y="120"/>
                  </a:moveTo>
                  <a:cubicBezTo>
                    <a:pt x="115" y="116"/>
                    <a:pt x="106" y="113"/>
                    <a:pt x="97" y="110"/>
                  </a:cubicBezTo>
                  <a:cubicBezTo>
                    <a:pt x="90" y="108"/>
                    <a:pt x="83" y="105"/>
                    <a:pt x="76" y="103"/>
                  </a:cubicBezTo>
                  <a:cubicBezTo>
                    <a:pt x="77" y="103"/>
                    <a:pt x="77" y="103"/>
                    <a:pt x="78" y="104"/>
                  </a:cubicBezTo>
                  <a:cubicBezTo>
                    <a:pt x="83" y="105"/>
                    <a:pt x="88" y="107"/>
                    <a:pt x="93" y="108"/>
                  </a:cubicBezTo>
                  <a:cubicBezTo>
                    <a:pt x="103" y="111"/>
                    <a:pt x="113" y="113"/>
                    <a:pt x="123" y="117"/>
                  </a:cubicBezTo>
                  <a:cubicBezTo>
                    <a:pt x="123" y="118"/>
                    <a:pt x="123" y="119"/>
                    <a:pt x="123" y="120"/>
                  </a:cubicBezTo>
                  <a:close/>
                  <a:moveTo>
                    <a:pt x="71" y="110"/>
                  </a:moveTo>
                  <a:cubicBezTo>
                    <a:pt x="77" y="112"/>
                    <a:pt x="83" y="114"/>
                    <a:pt x="90" y="115"/>
                  </a:cubicBezTo>
                  <a:cubicBezTo>
                    <a:pt x="96" y="117"/>
                    <a:pt x="102" y="119"/>
                    <a:pt x="108" y="121"/>
                  </a:cubicBezTo>
                  <a:cubicBezTo>
                    <a:pt x="112" y="122"/>
                    <a:pt x="115" y="123"/>
                    <a:pt x="118" y="124"/>
                  </a:cubicBezTo>
                  <a:cubicBezTo>
                    <a:pt x="120" y="125"/>
                    <a:pt x="121" y="126"/>
                    <a:pt x="123" y="126"/>
                  </a:cubicBezTo>
                  <a:cubicBezTo>
                    <a:pt x="123" y="127"/>
                    <a:pt x="123" y="128"/>
                    <a:pt x="123" y="129"/>
                  </a:cubicBezTo>
                  <a:cubicBezTo>
                    <a:pt x="113" y="125"/>
                    <a:pt x="104" y="122"/>
                    <a:pt x="94" y="119"/>
                  </a:cubicBezTo>
                  <a:cubicBezTo>
                    <a:pt x="88" y="117"/>
                    <a:pt x="82" y="115"/>
                    <a:pt x="76" y="114"/>
                  </a:cubicBezTo>
                  <a:cubicBezTo>
                    <a:pt x="71" y="112"/>
                    <a:pt x="67" y="111"/>
                    <a:pt x="62" y="109"/>
                  </a:cubicBezTo>
                  <a:cubicBezTo>
                    <a:pt x="62" y="109"/>
                    <a:pt x="62" y="108"/>
                    <a:pt x="62" y="108"/>
                  </a:cubicBezTo>
                  <a:cubicBezTo>
                    <a:pt x="65" y="109"/>
                    <a:pt x="68" y="110"/>
                    <a:pt x="71" y="110"/>
                  </a:cubicBezTo>
                  <a:close/>
                  <a:moveTo>
                    <a:pt x="123" y="125"/>
                  </a:moveTo>
                  <a:cubicBezTo>
                    <a:pt x="119" y="123"/>
                    <a:pt x="115" y="121"/>
                    <a:pt x="111" y="120"/>
                  </a:cubicBezTo>
                  <a:cubicBezTo>
                    <a:pt x="106" y="118"/>
                    <a:pt x="101" y="116"/>
                    <a:pt x="96" y="114"/>
                  </a:cubicBezTo>
                  <a:cubicBezTo>
                    <a:pt x="90" y="112"/>
                    <a:pt x="85" y="111"/>
                    <a:pt x="79" y="109"/>
                  </a:cubicBezTo>
                  <a:cubicBezTo>
                    <a:pt x="79" y="109"/>
                    <a:pt x="78" y="108"/>
                    <a:pt x="77" y="108"/>
                  </a:cubicBezTo>
                  <a:cubicBezTo>
                    <a:pt x="77" y="108"/>
                    <a:pt x="77" y="108"/>
                    <a:pt x="78" y="108"/>
                  </a:cubicBezTo>
                  <a:cubicBezTo>
                    <a:pt x="83" y="110"/>
                    <a:pt x="88" y="111"/>
                    <a:pt x="93" y="112"/>
                  </a:cubicBezTo>
                  <a:cubicBezTo>
                    <a:pt x="103" y="115"/>
                    <a:pt x="113" y="120"/>
                    <a:pt x="123" y="122"/>
                  </a:cubicBezTo>
                  <a:cubicBezTo>
                    <a:pt x="123" y="123"/>
                    <a:pt x="123" y="124"/>
                    <a:pt x="123" y="125"/>
                  </a:cubicBezTo>
                  <a:close/>
                  <a:moveTo>
                    <a:pt x="123" y="133"/>
                  </a:moveTo>
                  <a:cubicBezTo>
                    <a:pt x="120" y="131"/>
                    <a:pt x="118" y="130"/>
                    <a:pt x="115" y="129"/>
                  </a:cubicBezTo>
                  <a:cubicBezTo>
                    <a:pt x="117" y="130"/>
                    <a:pt x="120" y="130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2"/>
                    <a:pt x="123" y="132"/>
                    <a:pt x="123" y="133"/>
                  </a:cubicBezTo>
                  <a:close/>
                  <a:moveTo>
                    <a:pt x="125" y="138"/>
                  </a:moveTo>
                  <a:cubicBezTo>
                    <a:pt x="117" y="134"/>
                    <a:pt x="109" y="130"/>
                    <a:pt x="100" y="127"/>
                  </a:cubicBezTo>
                  <a:cubicBezTo>
                    <a:pt x="104" y="128"/>
                    <a:pt x="108" y="130"/>
                    <a:pt x="112" y="131"/>
                  </a:cubicBezTo>
                  <a:cubicBezTo>
                    <a:pt x="116" y="132"/>
                    <a:pt x="120" y="135"/>
                    <a:pt x="124" y="136"/>
                  </a:cubicBezTo>
                  <a:cubicBezTo>
                    <a:pt x="124" y="136"/>
                    <a:pt x="125" y="137"/>
                    <a:pt x="125" y="138"/>
                  </a:cubicBezTo>
                  <a:cubicBezTo>
                    <a:pt x="125" y="138"/>
                    <a:pt x="125" y="138"/>
                    <a:pt x="125" y="138"/>
                  </a:cubicBezTo>
                  <a:close/>
                  <a:moveTo>
                    <a:pt x="127" y="141"/>
                  </a:moveTo>
                  <a:cubicBezTo>
                    <a:pt x="123" y="139"/>
                    <a:pt x="118" y="138"/>
                    <a:pt x="114" y="137"/>
                  </a:cubicBezTo>
                  <a:cubicBezTo>
                    <a:pt x="108" y="134"/>
                    <a:pt x="103" y="132"/>
                    <a:pt x="97" y="130"/>
                  </a:cubicBezTo>
                  <a:cubicBezTo>
                    <a:pt x="94" y="129"/>
                    <a:pt x="90" y="128"/>
                    <a:pt x="87" y="126"/>
                  </a:cubicBezTo>
                  <a:cubicBezTo>
                    <a:pt x="89" y="127"/>
                    <a:pt x="91" y="128"/>
                    <a:pt x="93" y="128"/>
                  </a:cubicBezTo>
                  <a:cubicBezTo>
                    <a:pt x="100" y="130"/>
                    <a:pt x="108" y="132"/>
                    <a:pt x="115" y="135"/>
                  </a:cubicBezTo>
                  <a:cubicBezTo>
                    <a:pt x="118" y="137"/>
                    <a:pt x="122" y="139"/>
                    <a:pt x="126" y="140"/>
                  </a:cubicBezTo>
                  <a:cubicBezTo>
                    <a:pt x="126" y="140"/>
                    <a:pt x="126" y="141"/>
                    <a:pt x="127" y="141"/>
                  </a:cubicBezTo>
                  <a:close/>
                  <a:moveTo>
                    <a:pt x="129" y="146"/>
                  </a:moveTo>
                  <a:cubicBezTo>
                    <a:pt x="125" y="144"/>
                    <a:pt x="120" y="143"/>
                    <a:pt x="116" y="141"/>
                  </a:cubicBezTo>
                  <a:cubicBezTo>
                    <a:pt x="109" y="139"/>
                    <a:pt x="103" y="136"/>
                    <a:pt x="96" y="133"/>
                  </a:cubicBezTo>
                  <a:cubicBezTo>
                    <a:pt x="95" y="133"/>
                    <a:pt x="95" y="133"/>
                    <a:pt x="94" y="133"/>
                  </a:cubicBezTo>
                  <a:cubicBezTo>
                    <a:pt x="101" y="135"/>
                    <a:pt x="107" y="137"/>
                    <a:pt x="113" y="139"/>
                  </a:cubicBezTo>
                  <a:cubicBezTo>
                    <a:pt x="118" y="140"/>
                    <a:pt x="122" y="142"/>
                    <a:pt x="127" y="143"/>
                  </a:cubicBezTo>
                  <a:cubicBezTo>
                    <a:pt x="128" y="144"/>
                    <a:pt x="128" y="145"/>
                    <a:pt x="129" y="146"/>
                  </a:cubicBezTo>
                  <a:close/>
                  <a:moveTo>
                    <a:pt x="80" y="129"/>
                  </a:moveTo>
                  <a:cubicBezTo>
                    <a:pt x="84" y="130"/>
                    <a:pt x="88" y="132"/>
                    <a:pt x="92" y="133"/>
                  </a:cubicBezTo>
                  <a:cubicBezTo>
                    <a:pt x="99" y="135"/>
                    <a:pt x="106" y="138"/>
                    <a:pt x="112" y="141"/>
                  </a:cubicBezTo>
                  <a:cubicBezTo>
                    <a:pt x="118" y="143"/>
                    <a:pt x="124" y="144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4" y="144"/>
                    <a:pt x="118" y="143"/>
                    <a:pt x="112" y="141"/>
                  </a:cubicBezTo>
                  <a:cubicBezTo>
                    <a:pt x="105" y="139"/>
                    <a:pt x="99" y="137"/>
                    <a:pt x="93" y="134"/>
                  </a:cubicBezTo>
                  <a:cubicBezTo>
                    <a:pt x="86" y="132"/>
                    <a:pt x="79" y="130"/>
                    <a:pt x="72" y="128"/>
                  </a:cubicBezTo>
                  <a:cubicBezTo>
                    <a:pt x="67" y="126"/>
                    <a:pt x="61" y="124"/>
                    <a:pt x="55" y="122"/>
                  </a:cubicBezTo>
                  <a:cubicBezTo>
                    <a:pt x="55" y="121"/>
                    <a:pt x="55" y="121"/>
                    <a:pt x="56" y="120"/>
                  </a:cubicBezTo>
                  <a:cubicBezTo>
                    <a:pt x="58" y="121"/>
                    <a:pt x="60" y="121"/>
                    <a:pt x="61" y="122"/>
                  </a:cubicBezTo>
                  <a:cubicBezTo>
                    <a:pt x="62" y="122"/>
                    <a:pt x="62" y="122"/>
                    <a:pt x="63" y="122"/>
                  </a:cubicBezTo>
                  <a:cubicBezTo>
                    <a:pt x="66" y="123"/>
                    <a:pt x="69" y="125"/>
                    <a:pt x="72" y="126"/>
                  </a:cubicBezTo>
                  <a:cubicBezTo>
                    <a:pt x="75" y="127"/>
                    <a:pt x="78" y="128"/>
                    <a:pt x="80" y="129"/>
                  </a:cubicBezTo>
                  <a:close/>
                  <a:moveTo>
                    <a:pt x="74" y="129"/>
                  </a:moveTo>
                  <a:cubicBezTo>
                    <a:pt x="74" y="129"/>
                    <a:pt x="75" y="129"/>
                    <a:pt x="76" y="130"/>
                  </a:cubicBezTo>
                  <a:cubicBezTo>
                    <a:pt x="75" y="130"/>
                    <a:pt x="75" y="129"/>
                    <a:pt x="75" y="129"/>
                  </a:cubicBezTo>
                  <a:cubicBezTo>
                    <a:pt x="71" y="128"/>
                    <a:pt x="68" y="127"/>
                    <a:pt x="65" y="126"/>
                  </a:cubicBezTo>
                  <a:cubicBezTo>
                    <a:pt x="68" y="127"/>
                    <a:pt x="71" y="128"/>
                    <a:pt x="74" y="129"/>
                  </a:cubicBezTo>
                  <a:close/>
                  <a:moveTo>
                    <a:pt x="130" y="152"/>
                  </a:moveTo>
                  <a:cubicBezTo>
                    <a:pt x="119" y="146"/>
                    <a:pt x="107" y="142"/>
                    <a:pt x="95" y="137"/>
                  </a:cubicBezTo>
                  <a:cubicBezTo>
                    <a:pt x="91" y="135"/>
                    <a:pt x="86" y="133"/>
                    <a:pt x="82" y="132"/>
                  </a:cubicBezTo>
                  <a:cubicBezTo>
                    <a:pt x="86" y="133"/>
                    <a:pt x="90" y="134"/>
                    <a:pt x="94" y="136"/>
                  </a:cubicBezTo>
                  <a:cubicBezTo>
                    <a:pt x="101" y="138"/>
                    <a:pt x="108" y="140"/>
                    <a:pt x="115" y="142"/>
                  </a:cubicBezTo>
                  <a:cubicBezTo>
                    <a:pt x="118" y="144"/>
                    <a:pt x="122" y="145"/>
                    <a:pt x="125" y="146"/>
                  </a:cubicBezTo>
                  <a:cubicBezTo>
                    <a:pt x="127" y="147"/>
                    <a:pt x="128" y="148"/>
                    <a:pt x="129" y="148"/>
                  </a:cubicBezTo>
                  <a:cubicBezTo>
                    <a:pt x="130" y="149"/>
                    <a:pt x="130" y="151"/>
                    <a:pt x="130" y="152"/>
                  </a:cubicBezTo>
                  <a:close/>
                  <a:moveTo>
                    <a:pt x="63" y="129"/>
                  </a:moveTo>
                  <a:cubicBezTo>
                    <a:pt x="66" y="130"/>
                    <a:pt x="69" y="131"/>
                    <a:pt x="73" y="132"/>
                  </a:cubicBezTo>
                  <a:cubicBezTo>
                    <a:pt x="80" y="134"/>
                    <a:pt x="86" y="137"/>
                    <a:pt x="93" y="140"/>
                  </a:cubicBezTo>
                  <a:cubicBezTo>
                    <a:pt x="100" y="142"/>
                    <a:pt x="106" y="145"/>
                    <a:pt x="113" y="148"/>
                  </a:cubicBezTo>
                  <a:cubicBezTo>
                    <a:pt x="119" y="150"/>
                    <a:pt x="125" y="152"/>
                    <a:pt x="131" y="154"/>
                  </a:cubicBezTo>
                  <a:cubicBezTo>
                    <a:pt x="131" y="156"/>
                    <a:pt x="131" y="157"/>
                    <a:pt x="132" y="158"/>
                  </a:cubicBezTo>
                  <a:cubicBezTo>
                    <a:pt x="120" y="151"/>
                    <a:pt x="108" y="147"/>
                    <a:pt x="96" y="142"/>
                  </a:cubicBezTo>
                  <a:cubicBezTo>
                    <a:pt x="90" y="139"/>
                    <a:pt x="83" y="137"/>
                    <a:pt x="77" y="134"/>
                  </a:cubicBezTo>
                  <a:cubicBezTo>
                    <a:pt x="70" y="132"/>
                    <a:pt x="63" y="130"/>
                    <a:pt x="58" y="127"/>
                  </a:cubicBezTo>
                  <a:cubicBezTo>
                    <a:pt x="54" y="124"/>
                    <a:pt x="61" y="128"/>
                    <a:pt x="63" y="129"/>
                  </a:cubicBezTo>
                  <a:close/>
                  <a:moveTo>
                    <a:pt x="132" y="163"/>
                  </a:moveTo>
                  <a:cubicBezTo>
                    <a:pt x="127" y="160"/>
                    <a:pt x="121" y="159"/>
                    <a:pt x="116" y="157"/>
                  </a:cubicBezTo>
                  <a:cubicBezTo>
                    <a:pt x="109" y="154"/>
                    <a:pt x="103" y="151"/>
                    <a:pt x="96" y="148"/>
                  </a:cubicBezTo>
                  <a:cubicBezTo>
                    <a:pt x="94" y="147"/>
                    <a:pt x="92" y="146"/>
                    <a:pt x="90" y="144"/>
                  </a:cubicBezTo>
                  <a:cubicBezTo>
                    <a:pt x="92" y="145"/>
                    <a:pt x="93" y="146"/>
                    <a:pt x="95" y="146"/>
                  </a:cubicBezTo>
                  <a:cubicBezTo>
                    <a:pt x="102" y="149"/>
                    <a:pt x="109" y="151"/>
                    <a:pt x="116" y="153"/>
                  </a:cubicBezTo>
                  <a:cubicBezTo>
                    <a:pt x="121" y="155"/>
                    <a:pt x="126" y="158"/>
                    <a:pt x="132" y="159"/>
                  </a:cubicBezTo>
                  <a:cubicBezTo>
                    <a:pt x="132" y="160"/>
                    <a:pt x="132" y="162"/>
                    <a:pt x="132" y="163"/>
                  </a:cubicBezTo>
                  <a:close/>
                  <a:moveTo>
                    <a:pt x="129" y="162"/>
                  </a:moveTo>
                  <a:cubicBezTo>
                    <a:pt x="129" y="162"/>
                    <a:pt x="128" y="162"/>
                    <a:pt x="128" y="162"/>
                  </a:cubicBezTo>
                  <a:cubicBezTo>
                    <a:pt x="128" y="162"/>
                    <a:pt x="129" y="162"/>
                    <a:pt x="129" y="162"/>
                  </a:cubicBezTo>
                  <a:close/>
                  <a:moveTo>
                    <a:pt x="130" y="163"/>
                  </a:moveTo>
                  <a:cubicBezTo>
                    <a:pt x="130" y="163"/>
                    <a:pt x="130" y="163"/>
                    <a:pt x="130" y="163"/>
                  </a:cubicBezTo>
                  <a:cubicBezTo>
                    <a:pt x="130" y="163"/>
                    <a:pt x="130" y="163"/>
                    <a:pt x="130" y="163"/>
                  </a:cubicBezTo>
                  <a:close/>
                  <a:moveTo>
                    <a:pt x="132" y="164"/>
                  </a:moveTo>
                  <a:cubicBezTo>
                    <a:pt x="132" y="165"/>
                    <a:pt x="132" y="166"/>
                    <a:pt x="132" y="167"/>
                  </a:cubicBezTo>
                  <a:cubicBezTo>
                    <a:pt x="130" y="165"/>
                    <a:pt x="128" y="164"/>
                    <a:pt x="126" y="163"/>
                  </a:cubicBezTo>
                  <a:cubicBezTo>
                    <a:pt x="120" y="161"/>
                    <a:pt x="114" y="159"/>
                    <a:pt x="109" y="156"/>
                  </a:cubicBezTo>
                  <a:cubicBezTo>
                    <a:pt x="105" y="155"/>
                    <a:pt x="101" y="153"/>
                    <a:pt x="97" y="151"/>
                  </a:cubicBezTo>
                  <a:cubicBezTo>
                    <a:pt x="99" y="152"/>
                    <a:pt x="102" y="153"/>
                    <a:pt x="104" y="154"/>
                  </a:cubicBezTo>
                  <a:cubicBezTo>
                    <a:pt x="113" y="157"/>
                    <a:pt x="123" y="161"/>
                    <a:pt x="132" y="164"/>
                  </a:cubicBezTo>
                  <a:close/>
                  <a:moveTo>
                    <a:pt x="132" y="169"/>
                  </a:moveTo>
                  <a:cubicBezTo>
                    <a:pt x="131" y="170"/>
                    <a:pt x="131" y="171"/>
                    <a:pt x="131" y="171"/>
                  </a:cubicBezTo>
                  <a:cubicBezTo>
                    <a:pt x="129" y="170"/>
                    <a:pt x="126" y="169"/>
                    <a:pt x="124" y="168"/>
                  </a:cubicBezTo>
                  <a:cubicBezTo>
                    <a:pt x="119" y="166"/>
                    <a:pt x="114" y="163"/>
                    <a:pt x="109" y="161"/>
                  </a:cubicBezTo>
                  <a:cubicBezTo>
                    <a:pt x="104" y="159"/>
                    <a:pt x="100" y="158"/>
                    <a:pt x="95" y="156"/>
                  </a:cubicBezTo>
                  <a:cubicBezTo>
                    <a:pt x="94" y="155"/>
                    <a:pt x="93" y="155"/>
                    <a:pt x="92" y="155"/>
                  </a:cubicBezTo>
                  <a:cubicBezTo>
                    <a:pt x="97" y="156"/>
                    <a:pt x="101" y="158"/>
                    <a:pt x="105" y="159"/>
                  </a:cubicBezTo>
                  <a:cubicBezTo>
                    <a:pt x="110" y="161"/>
                    <a:pt x="116" y="162"/>
                    <a:pt x="121" y="164"/>
                  </a:cubicBezTo>
                  <a:cubicBezTo>
                    <a:pt x="124" y="165"/>
                    <a:pt x="128" y="167"/>
                    <a:pt x="132" y="169"/>
                  </a:cubicBezTo>
                  <a:close/>
                  <a:moveTo>
                    <a:pt x="90" y="159"/>
                  </a:moveTo>
                  <a:cubicBezTo>
                    <a:pt x="92" y="160"/>
                    <a:pt x="95" y="160"/>
                    <a:pt x="98" y="161"/>
                  </a:cubicBezTo>
                  <a:cubicBezTo>
                    <a:pt x="102" y="162"/>
                    <a:pt x="106" y="164"/>
                    <a:pt x="110" y="166"/>
                  </a:cubicBezTo>
                  <a:cubicBezTo>
                    <a:pt x="117" y="169"/>
                    <a:pt x="123" y="172"/>
                    <a:pt x="130" y="172"/>
                  </a:cubicBezTo>
                  <a:cubicBezTo>
                    <a:pt x="129" y="174"/>
                    <a:pt x="128" y="175"/>
                    <a:pt x="125" y="176"/>
                  </a:cubicBezTo>
                  <a:cubicBezTo>
                    <a:pt x="120" y="177"/>
                    <a:pt x="114" y="174"/>
                    <a:pt x="109" y="170"/>
                  </a:cubicBezTo>
                  <a:cubicBezTo>
                    <a:pt x="110" y="171"/>
                    <a:pt x="111" y="171"/>
                    <a:pt x="112" y="171"/>
                  </a:cubicBezTo>
                  <a:cubicBezTo>
                    <a:pt x="113" y="172"/>
                    <a:pt x="114" y="172"/>
                    <a:pt x="115" y="172"/>
                  </a:cubicBezTo>
                  <a:cubicBezTo>
                    <a:pt x="115" y="172"/>
                    <a:pt x="119" y="174"/>
                    <a:pt x="119" y="174"/>
                  </a:cubicBezTo>
                  <a:cubicBezTo>
                    <a:pt x="118" y="174"/>
                    <a:pt x="118" y="175"/>
                    <a:pt x="119" y="175"/>
                  </a:cubicBezTo>
                  <a:cubicBezTo>
                    <a:pt x="119" y="175"/>
                    <a:pt x="119" y="175"/>
                    <a:pt x="119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18" y="173"/>
                    <a:pt x="116" y="172"/>
                    <a:pt x="114" y="171"/>
                  </a:cubicBezTo>
                  <a:cubicBezTo>
                    <a:pt x="112" y="171"/>
                    <a:pt x="110" y="170"/>
                    <a:pt x="109" y="169"/>
                  </a:cubicBezTo>
                  <a:cubicBezTo>
                    <a:pt x="107" y="168"/>
                    <a:pt x="111" y="170"/>
                    <a:pt x="111" y="170"/>
                  </a:cubicBezTo>
                  <a:cubicBezTo>
                    <a:pt x="115" y="171"/>
                    <a:pt x="118" y="173"/>
                    <a:pt x="122" y="174"/>
                  </a:cubicBezTo>
                  <a:cubicBezTo>
                    <a:pt x="123" y="175"/>
                    <a:pt x="125" y="175"/>
                    <a:pt x="127" y="175"/>
                  </a:cubicBezTo>
                  <a:cubicBezTo>
                    <a:pt x="127" y="175"/>
                    <a:pt x="127" y="174"/>
                    <a:pt x="127" y="174"/>
                  </a:cubicBezTo>
                  <a:cubicBezTo>
                    <a:pt x="125" y="172"/>
                    <a:pt x="122" y="172"/>
                    <a:pt x="120" y="171"/>
                  </a:cubicBezTo>
                  <a:cubicBezTo>
                    <a:pt x="117" y="169"/>
                    <a:pt x="114" y="168"/>
                    <a:pt x="111" y="166"/>
                  </a:cubicBezTo>
                  <a:cubicBezTo>
                    <a:pt x="106" y="165"/>
                    <a:pt x="102" y="163"/>
                    <a:pt x="98" y="162"/>
                  </a:cubicBezTo>
                  <a:cubicBezTo>
                    <a:pt x="96" y="161"/>
                    <a:pt x="94" y="160"/>
                    <a:pt x="91" y="160"/>
                  </a:cubicBezTo>
                  <a:cubicBezTo>
                    <a:pt x="91" y="159"/>
                    <a:pt x="90" y="159"/>
                    <a:pt x="90" y="159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9" y="163"/>
                  </a:cubicBezTo>
                  <a:cubicBezTo>
                    <a:pt x="105" y="165"/>
                    <a:pt x="111" y="167"/>
                    <a:pt x="116" y="170"/>
                  </a:cubicBezTo>
                  <a:cubicBezTo>
                    <a:pt x="119" y="171"/>
                    <a:pt x="121" y="172"/>
                    <a:pt x="123" y="173"/>
                  </a:cubicBezTo>
                  <a:cubicBezTo>
                    <a:pt x="127" y="174"/>
                    <a:pt x="124" y="174"/>
                    <a:pt x="123" y="174"/>
                  </a:cubicBezTo>
                  <a:cubicBezTo>
                    <a:pt x="122" y="173"/>
                    <a:pt x="121" y="173"/>
                    <a:pt x="120" y="172"/>
                  </a:cubicBezTo>
                  <a:cubicBezTo>
                    <a:pt x="115" y="170"/>
                    <a:pt x="111" y="169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3" y="166"/>
                    <a:pt x="99" y="164"/>
                    <a:pt x="96" y="162"/>
                  </a:cubicBezTo>
                  <a:close/>
                  <a:moveTo>
                    <a:pt x="79" y="150"/>
                  </a:moveTo>
                  <a:cubicBezTo>
                    <a:pt x="87" y="154"/>
                    <a:pt x="95" y="157"/>
                    <a:pt x="104" y="160"/>
                  </a:cubicBezTo>
                  <a:cubicBezTo>
                    <a:pt x="111" y="163"/>
                    <a:pt x="119" y="167"/>
                    <a:pt x="127" y="170"/>
                  </a:cubicBezTo>
                  <a:cubicBezTo>
                    <a:pt x="128" y="170"/>
                    <a:pt x="129" y="171"/>
                    <a:pt x="130" y="171"/>
                  </a:cubicBezTo>
                  <a:cubicBezTo>
                    <a:pt x="128" y="172"/>
                    <a:pt x="127" y="172"/>
                    <a:pt x="126" y="171"/>
                  </a:cubicBezTo>
                  <a:cubicBezTo>
                    <a:pt x="124" y="171"/>
                    <a:pt x="122" y="170"/>
                    <a:pt x="120" y="169"/>
                  </a:cubicBezTo>
                  <a:cubicBezTo>
                    <a:pt x="116" y="168"/>
                    <a:pt x="113" y="166"/>
                    <a:pt x="109" y="164"/>
                  </a:cubicBezTo>
                  <a:cubicBezTo>
                    <a:pt x="101" y="161"/>
                    <a:pt x="94" y="159"/>
                    <a:pt x="86" y="157"/>
                  </a:cubicBezTo>
                  <a:cubicBezTo>
                    <a:pt x="83" y="155"/>
                    <a:pt x="80" y="153"/>
                    <a:pt x="79" y="150"/>
                  </a:cubicBezTo>
                  <a:close/>
                  <a:moveTo>
                    <a:pt x="78" y="146"/>
                  </a:moveTo>
                  <a:cubicBezTo>
                    <a:pt x="78" y="145"/>
                    <a:pt x="78" y="145"/>
                    <a:pt x="78" y="144"/>
                  </a:cubicBezTo>
                  <a:cubicBezTo>
                    <a:pt x="80" y="145"/>
                    <a:pt x="81" y="146"/>
                    <a:pt x="83" y="147"/>
                  </a:cubicBezTo>
                  <a:cubicBezTo>
                    <a:pt x="84" y="147"/>
                    <a:pt x="85" y="147"/>
                    <a:pt x="85" y="148"/>
                  </a:cubicBezTo>
                  <a:cubicBezTo>
                    <a:pt x="90" y="149"/>
                    <a:pt x="94" y="151"/>
                    <a:pt x="99" y="153"/>
                  </a:cubicBezTo>
                  <a:cubicBezTo>
                    <a:pt x="109" y="157"/>
                    <a:pt x="119" y="161"/>
                    <a:pt x="128" y="166"/>
                  </a:cubicBezTo>
                  <a:cubicBezTo>
                    <a:pt x="129" y="166"/>
                    <a:pt x="131" y="168"/>
                    <a:pt x="131" y="168"/>
                  </a:cubicBezTo>
                  <a:cubicBezTo>
                    <a:pt x="130" y="167"/>
                    <a:pt x="128" y="167"/>
                    <a:pt x="127" y="166"/>
                  </a:cubicBezTo>
                  <a:cubicBezTo>
                    <a:pt x="125" y="165"/>
                    <a:pt x="124" y="164"/>
                    <a:pt x="122" y="164"/>
                  </a:cubicBezTo>
                  <a:cubicBezTo>
                    <a:pt x="117" y="162"/>
                    <a:pt x="112" y="160"/>
                    <a:pt x="107" y="159"/>
                  </a:cubicBezTo>
                  <a:cubicBezTo>
                    <a:pt x="98" y="156"/>
                    <a:pt x="88" y="154"/>
                    <a:pt x="79" y="150"/>
                  </a:cubicBezTo>
                  <a:cubicBezTo>
                    <a:pt x="79" y="150"/>
                    <a:pt x="79" y="150"/>
                    <a:pt x="79" y="150"/>
                  </a:cubicBezTo>
                  <a:cubicBezTo>
                    <a:pt x="78" y="149"/>
                    <a:pt x="78" y="147"/>
                    <a:pt x="78" y="146"/>
                  </a:cubicBezTo>
                  <a:close/>
                  <a:moveTo>
                    <a:pt x="77" y="141"/>
                  </a:moveTo>
                  <a:cubicBezTo>
                    <a:pt x="77" y="141"/>
                    <a:pt x="78" y="141"/>
                    <a:pt x="78" y="141"/>
                  </a:cubicBezTo>
                  <a:cubicBezTo>
                    <a:pt x="80" y="141"/>
                    <a:pt x="83" y="142"/>
                    <a:pt x="85" y="143"/>
                  </a:cubicBezTo>
                  <a:cubicBezTo>
                    <a:pt x="87" y="144"/>
                    <a:pt x="88" y="144"/>
                    <a:pt x="90" y="145"/>
                  </a:cubicBezTo>
                  <a:cubicBezTo>
                    <a:pt x="98" y="150"/>
                    <a:pt x="108" y="154"/>
                    <a:pt x="117" y="158"/>
                  </a:cubicBezTo>
                  <a:cubicBezTo>
                    <a:pt x="107" y="154"/>
                    <a:pt x="97" y="151"/>
                    <a:pt x="87" y="148"/>
                  </a:cubicBezTo>
                  <a:cubicBezTo>
                    <a:pt x="85" y="147"/>
                    <a:pt x="83" y="146"/>
                    <a:pt x="81" y="145"/>
                  </a:cubicBezTo>
                  <a:cubicBezTo>
                    <a:pt x="80" y="144"/>
                    <a:pt x="80" y="144"/>
                    <a:pt x="79" y="144"/>
                  </a:cubicBezTo>
                  <a:cubicBezTo>
                    <a:pt x="79" y="144"/>
                    <a:pt x="78" y="144"/>
                    <a:pt x="78" y="143"/>
                  </a:cubicBezTo>
                  <a:cubicBezTo>
                    <a:pt x="78" y="142"/>
                    <a:pt x="78" y="141"/>
                    <a:pt x="77" y="141"/>
                  </a:cubicBezTo>
                  <a:close/>
                  <a:moveTo>
                    <a:pt x="76" y="138"/>
                  </a:moveTo>
                  <a:cubicBezTo>
                    <a:pt x="78" y="140"/>
                    <a:pt x="81" y="141"/>
                    <a:pt x="83" y="142"/>
                  </a:cubicBezTo>
                  <a:cubicBezTo>
                    <a:pt x="81" y="141"/>
                    <a:pt x="79" y="140"/>
                    <a:pt x="77" y="140"/>
                  </a:cubicBezTo>
                  <a:cubicBezTo>
                    <a:pt x="77" y="139"/>
                    <a:pt x="76" y="139"/>
                    <a:pt x="76" y="138"/>
                  </a:cubicBezTo>
                  <a:close/>
                  <a:moveTo>
                    <a:pt x="57" y="127"/>
                  </a:moveTo>
                  <a:cubicBezTo>
                    <a:pt x="61" y="129"/>
                    <a:pt x="65" y="131"/>
                    <a:pt x="70" y="132"/>
                  </a:cubicBezTo>
                  <a:cubicBezTo>
                    <a:pt x="77" y="135"/>
                    <a:pt x="83" y="137"/>
                    <a:pt x="90" y="140"/>
                  </a:cubicBezTo>
                  <a:cubicBezTo>
                    <a:pt x="103" y="146"/>
                    <a:pt x="117" y="150"/>
                    <a:pt x="130" y="158"/>
                  </a:cubicBezTo>
                  <a:cubicBezTo>
                    <a:pt x="130" y="158"/>
                    <a:pt x="131" y="158"/>
                    <a:pt x="132" y="158"/>
                  </a:cubicBezTo>
                  <a:cubicBezTo>
                    <a:pt x="131" y="158"/>
                    <a:pt x="131" y="158"/>
                    <a:pt x="130" y="158"/>
                  </a:cubicBezTo>
                  <a:cubicBezTo>
                    <a:pt x="129" y="157"/>
                    <a:pt x="127" y="157"/>
                    <a:pt x="126" y="156"/>
                  </a:cubicBezTo>
                  <a:cubicBezTo>
                    <a:pt x="123" y="155"/>
                    <a:pt x="120" y="154"/>
                    <a:pt x="116" y="153"/>
                  </a:cubicBezTo>
                  <a:cubicBezTo>
                    <a:pt x="110" y="150"/>
                    <a:pt x="102" y="148"/>
                    <a:pt x="96" y="145"/>
                  </a:cubicBezTo>
                  <a:cubicBezTo>
                    <a:pt x="93" y="145"/>
                    <a:pt x="90" y="144"/>
                    <a:pt x="87" y="143"/>
                  </a:cubicBezTo>
                  <a:cubicBezTo>
                    <a:pt x="84" y="141"/>
                    <a:pt x="80" y="139"/>
                    <a:pt x="77" y="138"/>
                  </a:cubicBezTo>
                  <a:cubicBezTo>
                    <a:pt x="76" y="138"/>
                    <a:pt x="75" y="137"/>
                    <a:pt x="75" y="137"/>
                  </a:cubicBezTo>
                  <a:cubicBezTo>
                    <a:pt x="74" y="137"/>
                    <a:pt x="74" y="136"/>
                    <a:pt x="74" y="136"/>
                  </a:cubicBezTo>
                  <a:cubicBezTo>
                    <a:pt x="70" y="133"/>
                    <a:pt x="61" y="131"/>
                    <a:pt x="57" y="127"/>
                  </a:cubicBezTo>
                  <a:close/>
                  <a:moveTo>
                    <a:pt x="55" y="123"/>
                  </a:move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7" y="123"/>
                  </a:cubicBezTo>
                  <a:cubicBezTo>
                    <a:pt x="62" y="125"/>
                    <a:pt x="67" y="128"/>
                    <a:pt x="73" y="130"/>
                  </a:cubicBezTo>
                  <a:cubicBezTo>
                    <a:pt x="80" y="132"/>
                    <a:pt x="86" y="134"/>
                    <a:pt x="93" y="137"/>
                  </a:cubicBezTo>
                  <a:cubicBezTo>
                    <a:pt x="106" y="142"/>
                    <a:pt x="119" y="146"/>
                    <a:pt x="131" y="153"/>
                  </a:cubicBezTo>
                  <a:cubicBezTo>
                    <a:pt x="131" y="153"/>
                    <a:pt x="131" y="153"/>
                    <a:pt x="131" y="154"/>
                  </a:cubicBezTo>
                  <a:cubicBezTo>
                    <a:pt x="126" y="151"/>
                    <a:pt x="120" y="150"/>
                    <a:pt x="115" y="148"/>
                  </a:cubicBezTo>
                  <a:cubicBezTo>
                    <a:pt x="108" y="145"/>
                    <a:pt x="101" y="142"/>
                    <a:pt x="95" y="140"/>
                  </a:cubicBezTo>
                  <a:cubicBezTo>
                    <a:pt x="88" y="137"/>
                    <a:pt x="81" y="134"/>
                    <a:pt x="75" y="132"/>
                  </a:cubicBezTo>
                  <a:cubicBezTo>
                    <a:pt x="68" y="130"/>
                    <a:pt x="62" y="127"/>
                    <a:pt x="56" y="125"/>
                  </a:cubicBezTo>
                  <a:cubicBezTo>
                    <a:pt x="56" y="124"/>
                    <a:pt x="55" y="124"/>
                    <a:pt x="55" y="123"/>
                  </a:cubicBezTo>
                  <a:close/>
                  <a:moveTo>
                    <a:pt x="56" y="120"/>
                  </a:moveTo>
                  <a:cubicBezTo>
                    <a:pt x="56" y="119"/>
                    <a:pt x="56" y="118"/>
                    <a:pt x="57" y="118"/>
                  </a:cubicBezTo>
                  <a:cubicBezTo>
                    <a:pt x="62" y="120"/>
                    <a:pt x="68" y="121"/>
                    <a:pt x="73" y="123"/>
                  </a:cubicBezTo>
                  <a:cubicBezTo>
                    <a:pt x="74" y="123"/>
                    <a:pt x="74" y="123"/>
                    <a:pt x="75" y="123"/>
                  </a:cubicBezTo>
                  <a:cubicBezTo>
                    <a:pt x="75" y="123"/>
                    <a:pt x="76" y="123"/>
                    <a:pt x="76" y="123"/>
                  </a:cubicBezTo>
                  <a:cubicBezTo>
                    <a:pt x="83" y="126"/>
                    <a:pt x="91" y="128"/>
                    <a:pt x="98" y="131"/>
                  </a:cubicBezTo>
                  <a:cubicBezTo>
                    <a:pt x="104" y="133"/>
                    <a:pt x="110" y="137"/>
                    <a:pt x="116" y="138"/>
                  </a:cubicBezTo>
                  <a:cubicBezTo>
                    <a:pt x="120" y="140"/>
                    <a:pt x="124" y="140"/>
                    <a:pt x="127" y="142"/>
                  </a:cubicBezTo>
                  <a:cubicBezTo>
                    <a:pt x="126" y="142"/>
                    <a:pt x="125" y="142"/>
                    <a:pt x="124" y="142"/>
                  </a:cubicBezTo>
                  <a:cubicBezTo>
                    <a:pt x="124" y="141"/>
                    <a:pt x="123" y="141"/>
                    <a:pt x="123" y="141"/>
                  </a:cubicBezTo>
                  <a:cubicBezTo>
                    <a:pt x="121" y="141"/>
                    <a:pt x="119" y="140"/>
                    <a:pt x="118" y="140"/>
                  </a:cubicBezTo>
                  <a:cubicBezTo>
                    <a:pt x="111" y="137"/>
                    <a:pt x="104" y="135"/>
                    <a:pt x="97" y="133"/>
                  </a:cubicBezTo>
                  <a:cubicBezTo>
                    <a:pt x="93" y="132"/>
                    <a:pt x="89" y="131"/>
                    <a:pt x="85" y="129"/>
                  </a:cubicBezTo>
                  <a:cubicBezTo>
                    <a:pt x="76" y="126"/>
                    <a:pt x="67" y="123"/>
                    <a:pt x="58" y="120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7" y="120"/>
                    <a:pt x="56" y="120"/>
                    <a:pt x="56" y="120"/>
                  </a:cubicBezTo>
                  <a:close/>
                  <a:moveTo>
                    <a:pt x="60" y="118"/>
                  </a:moveTo>
                  <a:cubicBezTo>
                    <a:pt x="56" y="117"/>
                    <a:pt x="61" y="118"/>
                    <a:pt x="62" y="119"/>
                  </a:cubicBezTo>
                  <a:cubicBezTo>
                    <a:pt x="63" y="119"/>
                    <a:pt x="65" y="120"/>
                    <a:pt x="66" y="120"/>
                  </a:cubicBezTo>
                  <a:cubicBezTo>
                    <a:pt x="67" y="120"/>
                    <a:pt x="68" y="121"/>
                    <a:pt x="69" y="121"/>
                  </a:cubicBezTo>
                  <a:cubicBezTo>
                    <a:pt x="66" y="120"/>
                    <a:pt x="63" y="119"/>
                    <a:pt x="60" y="118"/>
                  </a:cubicBezTo>
                  <a:close/>
                  <a:moveTo>
                    <a:pt x="57" y="117"/>
                  </a:moveTo>
                  <a:cubicBezTo>
                    <a:pt x="58" y="116"/>
                    <a:pt x="58" y="116"/>
                    <a:pt x="58" y="115"/>
                  </a:cubicBezTo>
                  <a:cubicBezTo>
                    <a:pt x="66" y="119"/>
                    <a:pt x="75" y="120"/>
                    <a:pt x="83" y="122"/>
                  </a:cubicBezTo>
                  <a:cubicBezTo>
                    <a:pt x="86" y="123"/>
                    <a:pt x="88" y="124"/>
                    <a:pt x="91" y="125"/>
                  </a:cubicBezTo>
                  <a:cubicBezTo>
                    <a:pt x="98" y="127"/>
                    <a:pt x="105" y="130"/>
                    <a:pt x="112" y="133"/>
                  </a:cubicBezTo>
                  <a:cubicBezTo>
                    <a:pt x="116" y="134"/>
                    <a:pt x="120" y="136"/>
                    <a:pt x="123" y="138"/>
                  </a:cubicBezTo>
                  <a:cubicBezTo>
                    <a:pt x="123" y="138"/>
                    <a:pt x="125" y="138"/>
                    <a:pt x="126" y="139"/>
                  </a:cubicBezTo>
                  <a:cubicBezTo>
                    <a:pt x="126" y="139"/>
                    <a:pt x="126" y="139"/>
                    <a:pt x="126" y="139"/>
                  </a:cubicBezTo>
                  <a:cubicBezTo>
                    <a:pt x="126" y="139"/>
                    <a:pt x="125" y="139"/>
                    <a:pt x="125" y="139"/>
                  </a:cubicBezTo>
                  <a:cubicBezTo>
                    <a:pt x="123" y="139"/>
                    <a:pt x="121" y="138"/>
                    <a:pt x="119" y="137"/>
                  </a:cubicBezTo>
                  <a:cubicBezTo>
                    <a:pt x="107" y="131"/>
                    <a:pt x="93" y="127"/>
                    <a:pt x="79" y="123"/>
                  </a:cubicBezTo>
                  <a:cubicBezTo>
                    <a:pt x="79" y="123"/>
                    <a:pt x="79" y="123"/>
                    <a:pt x="78" y="123"/>
                  </a:cubicBezTo>
                  <a:cubicBezTo>
                    <a:pt x="71" y="121"/>
                    <a:pt x="64" y="118"/>
                    <a:pt x="57" y="117"/>
                  </a:cubicBezTo>
                  <a:close/>
                  <a:moveTo>
                    <a:pt x="60" y="115"/>
                  </a:moveTo>
                  <a:cubicBezTo>
                    <a:pt x="62" y="116"/>
                    <a:pt x="64" y="116"/>
                    <a:pt x="65" y="117"/>
                  </a:cubicBezTo>
                  <a:cubicBezTo>
                    <a:pt x="64" y="116"/>
                    <a:pt x="62" y="116"/>
                    <a:pt x="60" y="115"/>
                  </a:cubicBezTo>
                  <a:close/>
                  <a:moveTo>
                    <a:pt x="59" y="114"/>
                  </a:moveTo>
                  <a:cubicBezTo>
                    <a:pt x="60" y="114"/>
                    <a:pt x="60" y="113"/>
                    <a:pt x="61" y="112"/>
                  </a:cubicBezTo>
                  <a:cubicBezTo>
                    <a:pt x="73" y="118"/>
                    <a:pt x="87" y="120"/>
                    <a:pt x="100" y="124"/>
                  </a:cubicBezTo>
                  <a:cubicBezTo>
                    <a:pt x="107" y="126"/>
                    <a:pt x="114" y="129"/>
                    <a:pt x="120" y="132"/>
                  </a:cubicBezTo>
                  <a:cubicBezTo>
                    <a:pt x="121" y="133"/>
                    <a:pt x="122" y="133"/>
                    <a:pt x="123" y="134"/>
                  </a:cubicBezTo>
                  <a:cubicBezTo>
                    <a:pt x="124" y="134"/>
                    <a:pt x="124" y="135"/>
                    <a:pt x="124" y="135"/>
                  </a:cubicBezTo>
                  <a:cubicBezTo>
                    <a:pt x="123" y="135"/>
                    <a:pt x="122" y="135"/>
                    <a:pt x="122" y="134"/>
                  </a:cubicBezTo>
                  <a:cubicBezTo>
                    <a:pt x="119" y="133"/>
                    <a:pt x="117" y="132"/>
                    <a:pt x="114" y="131"/>
                  </a:cubicBezTo>
                  <a:cubicBezTo>
                    <a:pt x="101" y="126"/>
                    <a:pt x="89" y="123"/>
                    <a:pt x="76" y="120"/>
                  </a:cubicBezTo>
                  <a:cubicBezTo>
                    <a:pt x="76" y="120"/>
                    <a:pt x="76" y="120"/>
                    <a:pt x="75" y="119"/>
                  </a:cubicBezTo>
                  <a:cubicBezTo>
                    <a:pt x="70" y="118"/>
                    <a:pt x="65" y="116"/>
                    <a:pt x="59" y="114"/>
                  </a:cubicBezTo>
                  <a:close/>
                  <a:moveTo>
                    <a:pt x="73" y="116"/>
                  </a:moveTo>
                  <a:cubicBezTo>
                    <a:pt x="74" y="116"/>
                    <a:pt x="75" y="116"/>
                    <a:pt x="76" y="117"/>
                  </a:cubicBezTo>
                  <a:cubicBezTo>
                    <a:pt x="79" y="118"/>
                    <a:pt x="83" y="119"/>
                    <a:pt x="86" y="120"/>
                  </a:cubicBezTo>
                  <a:cubicBezTo>
                    <a:pt x="82" y="118"/>
                    <a:pt x="77" y="117"/>
                    <a:pt x="73" y="116"/>
                  </a:cubicBezTo>
                  <a:close/>
                  <a:moveTo>
                    <a:pt x="61" y="111"/>
                  </a:moveTo>
                  <a:cubicBezTo>
                    <a:pt x="61" y="111"/>
                    <a:pt x="62" y="110"/>
                    <a:pt x="62" y="110"/>
                  </a:cubicBezTo>
                  <a:cubicBezTo>
                    <a:pt x="66" y="112"/>
                    <a:pt x="70" y="113"/>
                    <a:pt x="75" y="114"/>
                  </a:cubicBezTo>
                  <a:cubicBezTo>
                    <a:pt x="80" y="115"/>
                    <a:pt x="85" y="117"/>
                    <a:pt x="90" y="119"/>
                  </a:cubicBezTo>
                  <a:cubicBezTo>
                    <a:pt x="101" y="122"/>
                    <a:pt x="112" y="125"/>
                    <a:pt x="122" y="130"/>
                  </a:cubicBezTo>
                  <a:cubicBezTo>
                    <a:pt x="120" y="129"/>
                    <a:pt x="117" y="129"/>
                    <a:pt x="115" y="128"/>
                  </a:cubicBezTo>
                  <a:cubicBezTo>
                    <a:pt x="112" y="127"/>
                    <a:pt x="110" y="126"/>
                    <a:pt x="107" y="125"/>
                  </a:cubicBezTo>
                  <a:cubicBezTo>
                    <a:pt x="102" y="123"/>
                    <a:pt x="97" y="122"/>
                    <a:pt x="92" y="120"/>
                  </a:cubicBezTo>
                  <a:cubicBezTo>
                    <a:pt x="81" y="118"/>
                    <a:pt x="71" y="115"/>
                    <a:pt x="61" y="111"/>
                  </a:cubicBezTo>
                  <a:close/>
                  <a:moveTo>
                    <a:pt x="62" y="107"/>
                  </a:moveTo>
                  <a:cubicBezTo>
                    <a:pt x="62" y="105"/>
                    <a:pt x="62" y="104"/>
                    <a:pt x="62" y="103"/>
                  </a:cubicBezTo>
                  <a:cubicBezTo>
                    <a:pt x="62" y="103"/>
                    <a:pt x="63" y="103"/>
                    <a:pt x="63" y="103"/>
                  </a:cubicBezTo>
                  <a:cubicBezTo>
                    <a:pt x="68" y="105"/>
                    <a:pt x="73" y="107"/>
                    <a:pt x="78" y="109"/>
                  </a:cubicBezTo>
                  <a:cubicBezTo>
                    <a:pt x="83" y="111"/>
                    <a:pt x="89" y="112"/>
                    <a:pt x="94" y="114"/>
                  </a:cubicBezTo>
                  <a:cubicBezTo>
                    <a:pt x="99" y="116"/>
                    <a:pt x="105" y="118"/>
                    <a:pt x="111" y="120"/>
                  </a:cubicBezTo>
                  <a:cubicBezTo>
                    <a:pt x="114" y="121"/>
                    <a:pt x="117" y="122"/>
                    <a:pt x="120" y="124"/>
                  </a:cubicBezTo>
                  <a:cubicBezTo>
                    <a:pt x="121" y="124"/>
                    <a:pt x="123" y="125"/>
                    <a:pt x="123" y="12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23" y="125"/>
                    <a:pt x="122" y="125"/>
                    <a:pt x="121" y="124"/>
                  </a:cubicBezTo>
                  <a:cubicBezTo>
                    <a:pt x="111" y="120"/>
                    <a:pt x="100" y="118"/>
                    <a:pt x="90" y="115"/>
                  </a:cubicBezTo>
                  <a:cubicBezTo>
                    <a:pt x="84" y="113"/>
                    <a:pt x="78" y="112"/>
                    <a:pt x="73" y="110"/>
                  </a:cubicBezTo>
                  <a:cubicBezTo>
                    <a:pt x="71" y="109"/>
                    <a:pt x="68" y="109"/>
                    <a:pt x="66" y="109"/>
                  </a:cubicBezTo>
                  <a:cubicBezTo>
                    <a:pt x="66" y="108"/>
                    <a:pt x="65" y="108"/>
                    <a:pt x="63" y="108"/>
                  </a:cubicBezTo>
                  <a:cubicBezTo>
                    <a:pt x="64" y="108"/>
                    <a:pt x="64" y="107"/>
                    <a:pt x="63" y="107"/>
                  </a:cubicBezTo>
                  <a:cubicBezTo>
                    <a:pt x="63" y="107"/>
                    <a:pt x="63" y="107"/>
                    <a:pt x="62" y="107"/>
                  </a:cubicBezTo>
                  <a:close/>
                  <a:moveTo>
                    <a:pt x="62" y="102"/>
                  </a:moveTo>
                  <a:cubicBezTo>
                    <a:pt x="63" y="101"/>
                    <a:pt x="63" y="100"/>
                    <a:pt x="63" y="100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3" y="100"/>
                    <a:pt x="64" y="100"/>
                    <a:pt x="65" y="100"/>
                  </a:cubicBezTo>
                  <a:cubicBezTo>
                    <a:pt x="65" y="101"/>
                    <a:pt x="65" y="101"/>
                    <a:pt x="66" y="101"/>
                  </a:cubicBezTo>
                  <a:cubicBezTo>
                    <a:pt x="76" y="104"/>
                    <a:pt x="86" y="107"/>
                    <a:pt x="95" y="110"/>
                  </a:cubicBezTo>
                  <a:cubicBezTo>
                    <a:pt x="100" y="112"/>
                    <a:pt x="106" y="113"/>
                    <a:pt x="111" y="115"/>
                  </a:cubicBezTo>
                  <a:cubicBezTo>
                    <a:pt x="114" y="117"/>
                    <a:pt x="117" y="118"/>
                    <a:pt x="120" y="119"/>
                  </a:cubicBezTo>
                  <a:cubicBezTo>
                    <a:pt x="121" y="120"/>
                    <a:pt x="126" y="122"/>
                    <a:pt x="122" y="121"/>
                  </a:cubicBezTo>
                  <a:cubicBezTo>
                    <a:pt x="112" y="118"/>
                    <a:pt x="102" y="114"/>
                    <a:pt x="92" y="111"/>
                  </a:cubicBezTo>
                  <a:cubicBezTo>
                    <a:pt x="87" y="110"/>
                    <a:pt x="81" y="109"/>
                    <a:pt x="76" y="107"/>
                  </a:cubicBezTo>
                  <a:cubicBezTo>
                    <a:pt x="72" y="105"/>
                    <a:pt x="67" y="104"/>
                    <a:pt x="63" y="102"/>
                  </a:cubicBezTo>
                  <a:cubicBezTo>
                    <a:pt x="63" y="102"/>
                    <a:pt x="63" y="102"/>
                    <a:pt x="62" y="102"/>
                  </a:cubicBezTo>
                  <a:close/>
                  <a:moveTo>
                    <a:pt x="64" y="97"/>
                  </a:moveTo>
                  <a:cubicBezTo>
                    <a:pt x="64" y="96"/>
                    <a:pt x="64" y="95"/>
                    <a:pt x="65" y="95"/>
                  </a:cubicBezTo>
                  <a:cubicBezTo>
                    <a:pt x="72" y="98"/>
                    <a:pt x="80" y="100"/>
                    <a:pt x="88" y="102"/>
                  </a:cubicBezTo>
                  <a:cubicBezTo>
                    <a:pt x="92" y="103"/>
                    <a:pt x="95" y="104"/>
                    <a:pt x="99" y="106"/>
                  </a:cubicBezTo>
                  <a:cubicBezTo>
                    <a:pt x="105" y="108"/>
                    <a:pt x="111" y="110"/>
                    <a:pt x="118" y="112"/>
                  </a:cubicBezTo>
                  <a:cubicBezTo>
                    <a:pt x="120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4"/>
                  </a:cubicBezTo>
                  <a:cubicBezTo>
                    <a:pt x="121" y="114"/>
                    <a:pt x="118" y="113"/>
                    <a:pt x="116" y="112"/>
                  </a:cubicBezTo>
                  <a:cubicBezTo>
                    <a:pt x="113" y="112"/>
                    <a:pt x="110" y="111"/>
                    <a:pt x="107" y="110"/>
                  </a:cubicBezTo>
                  <a:cubicBezTo>
                    <a:pt x="92" y="106"/>
                    <a:pt x="78" y="102"/>
                    <a:pt x="64" y="97"/>
                  </a:cubicBezTo>
                  <a:close/>
                  <a:moveTo>
                    <a:pt x="66" y="95"/>
                  </a:moveTo>
                  <a:cubicBezTo>
                    <a:pt x="67" y="95"/>
                    <a:pt x="68" y="95"/>
                    <a:pt x="69" y="96"/>
                  </a:cubicBezTo>
                  <a:cubicBezTo>
                    <a:pt x="70" y="96"/>
                    <a:pt x="71" y="96"/>
                    <a:pt x="71" y="96"/>
                  </a:cubicBezTo>
                  <a:cubicBezTo>
                    <a:pt x="70" y="96"/>
                    <a:pt x="68" y="95"/>
                    <a:pt x="66" y="95"/>
                  </a:cubicBezTo>
                  <a:close/>
                  <a:moveTo>
                    <a:pt x="65" y="94"/>
                  </a:moveTo>
                  <a:cubicBezTo>
                    <a:pt x="65" y="93"/>
                    <a:pt x="66" y="93"/>
                    <a:pt x="66" y="92"/>
                  </a:cubicBezTo>
                  <a:cubicBezTo>
                    <a:pt x="68" y="92"/>
                    <a:pt x="70" y="93"/>
                    <a:pt x="72" y="94"/>
                  </a:cubicBezTo>
                  <a:cubicBezTo>
                    <a:pt x="74" y="94"/>
                    <a:pt x="75" y="95"/>
                    <a:pt x="76" y="96"/>
                  </a:cubicBezTo>
                  <a:cubicBezTo>
                    <a:pt x="78" y="97"/>
                    <a:pt x="81" y="98"/>
                    <a:pt x="84" y="99"/>
                  </a:cubicBezTo>
                  <a:cubicBezTo>
                    <a:pt x="91" y="100"/>
                    <a:pt x="99" y="103"/>
                    <a:pt x="106" y="105"/>
                  </a:cubicBezTo>
                  <a:cubicBezTo>
                    <a:pt x="109" y="106"/>
                    <a:pt x="112" y="107"/>
                    <a:pt x="116" y="108"/>
                  </a:cubicBezTo>
                  <a:cubicBezTo>
                    <a:pt x="117" y="109"/>
                    <a:pt x="119" y="109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8" y="110"/>
                    <a:pt x="116" y="109"/>
                    <a:pt x="114" y="109"/>
                  </a:cubicBezTo>
                  <a:cubicBezTo>
                    <a:pt x="107" y="107"/>
                    <a:pt x="100" y="104"/>
                    <a:pt x="93" y="102"/>
                  </a:cubicBezTo>
                  <a:cubicBezTo>
                    <a:pt x="92" y="102"/>
                    <a:pt x="92" y="102"/>
                    <a:pt x="91" y="102"/>
                  </a:cubicBezTo>
                  <a:cubicBezTo>
                    <a:pt x="86" y="100"/>
                    <a:pt x="81" y="99"/>
                    <a:pt x="76" y="98"/>
                  </a:cubicBezTo>
                  <a:cubicBezTo>
                    <a:pt x="72" y="96"/>
                    <a:pt x="69" y="94"/>
                    <a:pt x="65" y="94"/>
                  </a:cubicBezTo>
                  <a:close/>
                  <a:moveTo>
                    <a:pt x="66" y="80"/>
                  </a:moveTo>
                  <a:cubicBezTo>
                    <a:pt x="69" y="80"/>
                    <a:pt x="71" y="81"/>
                    <a:pt x="74" y="82"/>
                  </a:cubicBezTo>
                  <a:cubicBezTo>
                    <a:pt x="90" y="86"/>
                    <a:pt x="106" y="92"/>
                    <a:pt x="122" y="96"/>
                  </a:cubicBezTo>
                  <a:cubicBezTo>
                    <a:pt x="121" y="97"/>
                    <a:pt x="121" y="97"/>
                    <a:pt x="120" y="98"/>
                  </a:cubicBezTo>
                  <a:cubicBezTo>
                    <a:pt x="113" y="95"/>
                    <a:pt x="104" y="93"/>
                    <a:pt x="97" y="91"/>
                  </a:cubicBezTo>
                  <a:cubicBezTo>
                    <a:pt x="87" y="89"/>
                    <a:pt x="77" y="87"/>
                    <a:pt x="68" y="83"/>
                  </a:cubicBezTo>
                  <a:cubicBezTo>
                    <a:pt x="68" y="83"/>
                    <a:pt x="68" y="84"/>
                    <a:pt x="68" y="84"/>
                  </a:cubicBezTo>
                  <a:cubicBezTo>
                    <a:pt x="76" y="89"/>
                    <a:pt x="85" y="91"/>
                    <a:pt x="94" y="94"/>
                  </a:cubicBezTo>
                  <a:cubicBezTo>
                    <a:pt x="101" y="97"/>
                    <a:pt x="110" y="101"/>
                    <a:pt x="118" y="101"/>
                  </a:cubicBezTo>
                  <a:cubicBezTo>
                    <a:pt x="109" y="101"/>
                    <a:pt x="99" y="98"/>
                    <a:pt x="90" y="95"/>
                  </a:cubicBezTo>
                  <a:cubicBezTo>
                    <a:pt x="87" y="94"/>
                    <a:pt x="84" y="93"/>
                    <a:pt x="81" y="92"/>
                  </a:cubicBezTo>
                  <a:cubicBezTo>
                    <a:pt x="76" y="91"/>
                    <a:pt x="72" y="89"/>
                    <a:pt x="67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8" y="85"/>
                    <a:pt x="68" y="81"/>
                    <a:pt x="66" y="80"/>
                  </a:cubicBezTo>
                  <a:close/>
                  <a:moveTo>
                    <a:pt x="50" y="75"/>
                  </a:moveTo>
                  <a:cubicBezTo>
                    <a:pt x="46" y="74"/>
                    <a:pt x="43" y="73"/>
                    <a:pt x="39" y="72"/>
                  </a:cubicBezTo>
                  <a:cubicBezTo>
                    <a:pt x="38" y="71"/>
                    <a:pt x="29" y="69"/>
                    <a:pt x="34" y="70"/>
                  </a:cubicBezTo>
                  <a:cubicBezTo>
                    <a:pt x="50" y="71"/>
                    <a:pt x="67" y="78"/>
                    <a:pt x="83" y="83"/>
                  </a:cubicBezTo>
                  <a:cubicBezTo>
                    <a:pt x="91" y="86"/>
                    <a:pt x="99" y="89"/>
                    <a:pt x="107" y="90"/>
                  </a:cubicBezTo>
                  <a:cubicBezTo>
                    <a:pt x="112" y="92"/>
                    <a:pt x="117" y="92"/>
                    <a:pt x="121" y="95"/>
                  </a:cubicBezTo>
                  <a:cubicBezTo>
                    <a:pt x="105" y="91"/>
                    <a:pt x="90" y="86"/>
                    <a:pt x="74" y="81"/>
                  </a:cubicBezTo>
                  <a:cubicBezTo>
                    <a:pt x="66" y="79"/>
                    <a:pt x="58" y="77"/>
                    <a:pt x="50" y="75"/>
                  </a:cubicBezTo>
                  <a:close/>
                  <a:moveTo>
                    <a:pt x="45" y="78"/>
                  </a:moveTo>
                  <a:cubicBezTo>
                    <a:pt x="42" y="77"/>
                    <a:pt x="39" y="76"/>
                    <a:pt x="37" y="75"/>
                  </a:cubicBezTo>
                  <a:cubicBezTo>
                    <a:pt x="35" y="74"/>
                    <a:pt x="34" y="74"/>
                    <a:pt x="32" y="73"/>
                  </a:cubicBezTo>
                  <a:cubicBezTo>
                    <a:pt x="31" y="72"/>
                    <a:pt x="31" y="72"/>
                    <a:pt x="33" y="73"/>
                  </a:cubicBezTo>
                  <a:cubicBezTo>
                    <a:pt x="37" y="74"/>
                    <a:pt x="42" y="76"/>
                    <a:pt x="47" y="77"/>
                  </a:cubicBezTo>
                  <a:cubicBezTo>
                    <a:pt x="52" y="78"/>
                    <a:pt x="56" y="79"/>
                    <a:pt x="61" y="80"/>
                  </a:cubicBezTo>
                  <a:cubicBezTo>
                    <a:pt x="61" y="80"/>
                    <a:pt x="60" y="81"/>
                    <a:pt x="60" y="81"/>
                  </a:cubicBezTo>
                  <a:cubicBezTo>
                    <a:pt x="55" y="80"/>
                    <a:pt x="50" y="79"/>
                    <a:pt x="45" y="78"/>
                  </a:cubicBezTo>
                  <a:close/>
                  <a:moveTo>
                    <a:pt x="40" y="83"/>
                  </a:moveTo>
                  <a:cubicBezTo>
                    <a:pt x="39" y="82"/>
                    <a:pt x="37" y="82"/>
                    <a:pt x="35" y="81"/>
                  </a:cubicBezTo>
                  <a:cubicBezTo>
                    <a:pt x="34" y="81"/>
                    <a:pt x="26" y="78"/>
                    <a:pt x="31" y="79"/>
                  </a:cubicBezTo>
                  <a:cubicBezTo>
                    <a:pt x="34" y="80"/>
                    <a:pt x="38" y="81"/>
                    <a:pt x="42" y="82"/>
                  </a:cubicBezTo>
                  <a:cubicBezTo>
                    <a:pt x="41" y="82"/>
                    <a:pt x="41" y="83"/>
                    <a:pt x="40" y="83"/>
                  </a:cubicBezTo>
                  <a:close/>
                  <a:moveTo>
                    <a:pt x="38" y="87"/>
                  </a:moveTo>
                  <a:cubicBezTo>
                    <a:pt x="36" y="86"/>
                    <a:pt x="34" y="85"/>
                    <a:pt x="32" y="84"/>
                  </a:cubicBezTo>
                  <a:cubicBezTo>
                    <a:pt x="31" y="83"/>
                    <a:pt x="26" y="80"/>
                    <a:pt x="29" y="81"/>
                  </a:cubicBezTo>
                  <a:cubicBezTo>
                    <a:pt x="33" y="82"/>
                    <a:pt x="36" y="84"/>
                    <a:pt x="40" y="84"/>
                  </a:cubicBezTo>
                  <a:cubicBezTo>
                    <a:pt x="39" y="85"/>
                    <a:pt x="39" y="86"/>
                    <a:pt x="38" y="87"/>
                  </a:cubicBezTo>
                  <a:close/>
                  <a:moveTo>
                    <a:pt x="36" y="90"/>
                  </a:moveTo>
                  <a:cubicBezTo>
                    <a:pt x="34" y="89"/>
                    <a:pt x="32" y="88"/>
                    <a:pt x="29" y="87"/>
                  </a:cubicBezTo>
                  <a:cubicBezTo>
                    <a:pt x="28" y="86"/>
                    <a:pt x="23" y="84"/>
                    <a:pt x="27" y="86"/>
                  </a:cubicBezTo>
                  <a:cubicBezTo>
                    <a:pt x="31" y="86"/>
                    <a:pt x="34" y="87"/>
                    <a:pt x="37" y="88"/>
                  </a:cubicBezTo>
                  <a:cubicBezTo>
                    <a:pt x="37" y="88"/>
                    <a:pt x="37" y="88"/>
                    <a:pt x="37" y="89"/>
                  </a:cubicBezTo>
                  <a:cubicBezTo>
                    <a:pt x="37" y="89"/>
                    <a:pt x="36" y="90"/>
                    <a:pt x="36" y="90"/>
                  </a:cubicBezTo>
                  <a:close/>
                  <a:moveTo>
                    <a:pt x="34" y="94"/>
                  </a:moveTo>
                  <a:cubicBezTo>
                    <a:pt x="31" y="92"/>
                    <a:pt x="28" y="91"/>
                    <a:pt x="25" y="89"/>
                  </a:cubicBezTo>
                  <a:cubicBezTo>
                    <a:pt x="26" y="90"/>
                    <a:pt x="31" y="90"/>
                    <a:pt x="32" y="91"/>
                  </a:cubicBezTo>
                  <a:cubicBezTo>
                    <a:pt x="33" y="91"/>
                    <a:pt x="34" y="91"/>
                    <a:pt x="36" y="91"/>
                  </a:cubicBezTo>
                  <a:cubicBezTo>
                    <a:pt x="35" y="92"/>
                    <a:pt x="34" y="93"/>
                    <a:pt x="34" y="94"/>
                  </a:cubicBezTo>
                  <a:close/>
                  <a:moveTo>
                    <a:pt x="32" y="97"/>
                  </a:moveTo>
                  <a:cubicBezTo>
                    <a:pt x="30" y="97"/>
                    <a:pt x="29" y="96"/>
                    <a:pt x="27" y="95"/>
                  </a:cubicBezTo>
                  <a:cubicBezTo>
                    <a:pt x="26" y="94"/>
                    <a:pt x="21" y="92"/>
                    <a:pt x="25" y="93"/>
                  </a:cubicBezTo>
                  <a:cubicBezTo>
                    <a:pt x="28" y="94"/>
                    <a:pt x="30" y="95"/>
                    <a:pt x="33" y="95"/>
                  </a:cubicBezTo>
                  <a:cubicBezTo>
                    <a:pt x="33" y="96"/>
                    <a:pt x="32" y="97"/>
                    <a:pt x="32" y="97"/>
                  </a:cubicBezTo>
                  <a:close/>
                  <a:moveTo>
                    <a:pt x="30" y="100"/>
                  </a:moveTo>
                  <a:cubicBezTo>
                    <a:pt x="29" y="99"/>
                    <a:pt x="28" y="98"/>
                    <a:pt x="27" y="98"/>
                  </a:cubicBezTo>
                  <a:cubicBezTo>
                    <a:pt x="26" y="98"/>
                    <a:pt x="22" y="96"/>
                    <a:pt x="26" y="97"/>
                  </a:cubicBezTo>
                  <a:cubicBezTo>
                    <a:pt x="27" y="98"/>
                    <a:pt x="29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9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lose/>
                  <a:moveTo>
                    <a:pt x="25" y="101"/>
                  </a:moveTo>
                  <a:cubicBezTo>
                    <a:pt x="24" y="100"/>
                    <a:pt x="24" y="100"/>
                    <a:pt x="25" y="99"/>
                  </a:cubicBezTo>
                  <a:cubicBezTo>
                    <a:pt x="27" y="100"/>
                    <a:pt x="28" y="100"/>
                    <a:pt x="30" y="100"/>
                  </a:cubicBezTo>
                  <a:cubicBezTo>
                    <a:pt x="29" y="101"/>
                    <a:pt x="28" y="101"/>
                    <a:pt x="28" y="102"/>
                  </a:cubicBezTo>
                  <a:cubicBezTo>
                    <a:pt x="27" y="101"/>
                    <a:pt x="26" y="101"/>
                    <a:pt x="25" y="101"/>
                  </a:cubicBezTo>
                  <a:close/>
                  <a:moveTo>
                    <a:pt x="27" y="103"/>
                  </a:moveTo>
                  <a:cubicBezTo>
                    <a:pt x="26" y="103"/>
                    <a:pt x="26" y="104"/>
                    <a:pt x="25" y="104"/>
                  </a:cubicBezTo>
                  <a:cubicBezTo>
                    <a:pt x="25" y="104"/>
                    <a:pt x="24" y="103"/>
                    <a:pt x="23" y="102"/>
                  </a:cubicBezTo>
                  <a:cubicBezTo>
                    <a:pt x="24" y="102"/>
                    <a:pt x="26" y="102"/>
                    <a:pt x="27" y="103"/>
                  </a:cubicBezTo>
                  <a:close/>
                  <a:moveTo>
                    <a:pt x="23" y="107"/>
                  </a:moveTo>
                  <a:cubicBezTo>
                    <a:pt x="22" y="105"/>
                    <a:pt x="23" y="105"/>
                    <a:pt x="24" y="105"/>
                  </a:cubicBezTo>
                  <a:cubicBezTo>
                    <a:pt x="24" y="105"/>
                    <a:pt x="24" y="105"/>
                    <a:pt x="24" y="106"/>
                  </a:cubicBezTo>
                  <a:cubicBezTo>
                    <a:pt x="24" y="106"/>
                    <a:pt x="23" y="107"/>
                    <a:pt x="23" y="107"/>
                  </a:cubicBezTo>
                  <a:close/>
                  <a:moveTo>
                    <a:pt x="22" y="108"/>
                  </a:moveTo>
                  <a:cubicBezTo>
                    <a:pt x="22" y="109"/>
                    <a:pt x="22" y="109"/>
                    <a:pt x="21" y="110"/>
                  </a:cubicBezTo>
                  <a:cubicBezTo>
                    <a:pt x="21" y="109"/>
                    <a:pt x="21" y="108"/>
                    <a:pt x="21" y="108"/>
                  </a:cubicBezTo>
                  <a:cubicBezTo>
                    <a:pt x="22" y="108"/>
                    <a:pt x="22" y="108"/>
                    <a:pt x="22" y="108"/>
                  </a:cubicBezTo>
                  <a:close/>
                  <a:moveTo>
                    <a:pt x="21" y="111"/>
                  </a:moveTo>
                  <a:cubicBezTo>
                    <a:pt x="21" y="111"/>
                    <a:pt x="20" y="112"/>
                    <a:pt x="20" y="112"/>
                  </a:cubicBezTo>
                  <a:cubicBezTo>
                    <a:pt x="20" y="112"/>
                    <a:pt x="20" y="112"/>
                    <a:pt x="20" y="111"/>
                  </a:cubicBezTo>
                  <a:cubicBezTo>
                    <a:pt x="20" y="111"/>
                    <a:pt x="20" y="110"/>
                    <a:pt x="20" y="109"/>
                  </a:cubicBezTo>
                  <a:cubicBezTo>
                    <a:pt x="20" y="110"/>
                    <a:pt x="21" y="110"/>
                    <a:pt x="21" y="111"/>
                  </a:cubicBezTo>
                  <a:close/>
                  <a:moveTo>
                    <a:pt x="20" y="107"/>
                  </a:moveTo>
                  <a:cubicBezTo>
                    <a:pt x="21" y="102"/>
                    <a:pt x="21" y="97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4" y="94"/>
                    <a:pt x="27" y="96"/>
                    <a:pt x="29" y="97"/>
                  </a:cubicBezTo>
                  <a:cubicBezTo>
                    <a:pt x="33" y="99"/>
                    <a:pt x="28" y="97"/>
                    <a:pt x="27" y="97"/>
                  </a:cubicBezTo>
                  <a:cubicBezTo>
                    <a:pt x="26" y="97"/>
                    <a:pt x="25" y="96"/>
                    <a:pt x="23" y="96"/>
                  </a:cubicBezTo>
                  <a:cubicBezTo>
                    <a:pt x="23" y="96"/>
                    <a:pt x="23" y="96"/>
                    <a:pt x="23" y="97"/>
                  </a:cubicBezTo>
                  <a:cubicBezTo>
                    <a:pt x="25" y="98"/>
                    <a:pt x="27" y="98"/>
                    <a:pt x="29" y="99"/>
                  </a:cubicBezTo>
                  <a:cubicBezTo>
                    <a:pt x="27" y="99"/>
                    <a:pt x="24" y="99"/>
                    <a:pt x="23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3" y="100"/>
                    <a:pt x="24" y="101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3" y="101"/>
                    <a:pt x="24" y="101"/>
                    <a:pt x="22" y="101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3"/>
                    <a:pt x="23" y="103"/>
                    <a:pt x="24" y="104"/>
                  </a:cubicBezTo>
                  <a:cubicBezTo>
                    <a:pt x="25" y="105"/>
                    <a:pt x="22" y="104"/>
                    <a:pt x="21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6"/>
                    <a:pt x="23" y="107"/>
                    <a:pt x="20" y="107"/>
                  </a:cubicBezTo>
                  <a:close/>
                  <a:moveTo>
                    <a:pt x="22" y="92"/>
                  </a:moveTo>
                  <a:cubicBezTo>
                    <a:pt x="23" y="91"/>
                    <a:pt x="23" y="90"/>
                    <a:pt x="23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5" y="90"/>
                    <a:pt x="26" y="91"/>
                    <a:pt x="28" y="92"/>
                  </a:cubicBezTo>
                  <a:cubicBezTo>
                    <a:pt x="29" y="92"/>
                    <a:pt x="32" y="94"/>
                    <a:pt x="33" y="94"/>
                  </a:cubicBezTo>
                  <a:cubicBezTo>
                    <a:pt x="29" y="94"/>
                    <a:pt x="26" y="92"/>
                    <a:pt x="23" y="91"/>
                  </a:cubicBezTo>
                  <a:cubicBezTo>
                    <a:pt x="23" y="91"/>
                    <a:pt x="22" y="91"/>
                    <a:pt x="22" y="92"/>
                  </a:cubicBezTo>
                  <a:close/>
                  <a:moveTo>
                    <a:pt x="23" y="88"/>
                  </a:moveTo>
                  <a:cubicBezTo>
                    <a:pt x="23" y="87"/>
                    <a:pt x="24" y="86"/>
                    <a:pt x="24" y="85"/>
                  </a:cubicBezTo>
                  <a:cubicBezTo>
                    <a:pt x="26" y="86"/>
                    <a:pt x="28" y="87"/>
                    <a:pt x="30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1" y="90"/>
                    <a:pt x="27" y="88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lose/>
                  <a:moveTo>
                    <a:pt x="24" y="84"/>
                  </a:moveTo>
                  <a:cubicBezTo>
                    <a:pt x="25" y="81"/>
                    <a:pt x="26" y="79"/>
                    <a:pt x="27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2" y="78"/>
                    <a:pt x="37" y="80"/>
                    <a:pt x="42" y="81"/>
                  </a:cubicBezTo>
                  <a:cubicBezTo>
                    <a:pt x="37" y="80"/>
                    <a:pt x="32" y="79"/>
                    <a:pt x="28" y="78"/>
                  </a:cubicBezTo>
                  <a:cubicBezTo>
                    <a:pt x="27" y="78"/>
                    <a:pt x="27" y="78"/>
                    <a:pt x="27" y="79"/>
                  </a:cubicBezTo>
                  <a:cubicBezTo>
                    <a:pt x="29" y="80"/>
                    <a:pt x="31" y="81"/>
                    <a:pt x="33" y="81"/>
                  </a:cubicBezTo>
                  <a:cubicBezTo>
                    <a:pt x="34" y="81"/>
                    <a:pt x="41" y="84"/>
                    <a:pt x="38" y="83"/>
                  </a:cubicBezTo>
                  <a:cubicBezTo>
                    <a:pt x="34" y="82"/>
                    <a:pt x="30" y="80"/>
                    <a:pt x="26" y="80"/>
                  </a:cubicBezTo>
                  <a:cubicBezTo>
                    <a:pt x="26" y="80"/>
                    <a:pt x="26" y="81"/>
                    <a:pt x="26" y="81"/>
                  </a:cubicBezTo>
                  <a:cubicBezTo>
                    <a:pt x="30" y="83"/>
                    <a:pt x="34" y="85"/>
                    <a:pt x="38" y="87"/>
                  </a:cubicBezTo>
                  <a:cubicBezTo>
                    <a:pt x="36" y="86"/>
                    <a:pt x="33" y="86"/>
                    <a:pt x="31" y="86"/>
                  </a:cubicBezTo>
                  <a:cubicBezTo>
                    <a:pt x="29" y="85"/>
                    <a:pt x="27" y="85"/>
                    <a:pt x="24" y="84"/>
                  </a:cubicBezTo>
                  <a:close/>
                  <a:moveTo>
                    <a:pt x="27" y="76"/>
                  </a:moveTo>
                  <a:cubicBezTo>
                    <a:pt x="29" y="72"/>
                    <a:pt x="31" y="68"/>
                    <a:pt x="33" y="65"/>
                  </a:cubicBezTo>
                  <a:cubicBezTo>
                    <a:pt x="40" y="68"/>
                    <a:pt x="48" y="70"/>
                    <a:pt x="55" y="72"/>
                  </a:cubicBezTo>
                  <a:cubicBezTo>
                    <a:pt x="64" y="75"/>
                    <a:pt x="72" y="78"/>
                    <a:pt x="80" y="80"/>
                  </a:cubicBezTo>
                  <a:cubicBezTo>
                    <a:pt x="89" y="83"/>
                    <a:pt x="97" y="86"/>
                    <a:pt x="106" y="88"/>
                  </a:cubicBezTo>
                  <a:cubicBezTo>
                    <a:pt x="110" y="90"/>
                    <a:pt x="115" y="91"/>
                    <a:pt x="119" y="92"/>
                  </a:cubicBezTo>
                  <a:cubicBezTo>
                    <a:pt x="121" y="93"/>
                    <a:pt x="124" y="93"/>
                    <a:pt x="126" y="94"/>
                  </a:cubicBezTo>
                  <a:cubicBezTo>
                    <a:pt x="125" y="94"/>
                    <a:pt x="124" y="95"/>
                    <a:pt x="123" y="95"/>
                  </a:cubicBezTo>
                  <a:cubicBezTo>
                    <a:pt x="119" y="92"/>
                    <a:pt x="113" y="91"/>
                    <a:pt x="108" y="90"/>
                  </a:cubicBezTo>
                  <a:cubicBezTo>
                    <a:pt x="99" y="88"/>
                    <a:pt x="90" y="85"/>
                    <a:pt x="81" y="82"/>
                  </a:cubicBezTo>
                  <a:cubicBezTo>
                    <a:pt x="72" y="79"/>
                    <a:pt x="63" y="76"/>
                    <a:pt x="53" y="73"/>
                  </a:cubicBezTo>
                  <a:cubicBezTo>
                    <a:pt x="46" y="71"/>
                    <a:pt x="38" y="69"/>
                    <a:pt x="31" y="69"/>
                  </a:cubicBezTo>
                  <a:cubicBezTo>
                    <a:pt x="30" y="69"/>
                    <a:pt x="30" y="69"/>
                    <a:pt x="31" y="70"/>
                  </a:cubicBezTo>
                  <a:cubicBezTo>
                    <a:pt x="36" y="73"/>
                    <a:pt x="44" y="74"/>
                    <a:pt x="50" y="75"/>
                  </a:cubicBezTo>
                  <a:cubicBezTo>
                    <a:pt x="54" y="77"/>
                    <a:pt x="59" y="78"/>
                    <a:pt x="63" y="79"/>
                  </a:cubicBezTo>
                  <a:cubicBezTo>
                    <a:pt x="63" y="79"/>
                    <a:pt x="62" y="79"/>
                    <a:pt x="62" y="79"/>
                  </a:cubicBezTo>
                  <a:cubicBezTo>
                    <a:pt x="56" y="78"/>
                    <a:pt x="50" y="77"/>
                    <a:pt x="44" y="75"/>
                  </a:cubicBezTo>
                  <a:cubicBezTo>
                    <a:pt x="39" y="74"/>
                    <a:pt x="34" y="72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7" y="77"/>
                    <a:pt x="46" y="79"/>
                    <a:pt x="55" y="81"/>
                  </a:cubicBezTo>
                  <a:cubicBezTo>
                    <a:pt x="54" y="81"/>
                    <a:pt x="53" y="81"/>
                    <a:pt x="52" y="80"/>
                  </a:cubicBezTo>
                  <a:cubicBezTo>
                    <a:pt x="49" y="80"/>
                    <a:pt x="46" y="79"/>
                    <a:pt x="44" y="78"/>
                  </a:cubicBezTo>
                  <a:cubicBezTo>
                    <a:pt x="38" y="77"/>
                    <a:pt x="33" y="77"/>
                    <a:pt x="28" y="76"/>
                  </a:cubicBezTo>
                  <a:cubicBezTo>
                    <a:pt x="28" y="76"/>
                    <a:pt x="27" y="76"/>
                    <a:pt x="27" y="76"/>
                  </a:cubicBezTo>
                  <a:close/>
                  <a:moveTo>
                    <a:pt x="148" y="65"/>
                  </a:moveTo>
                  <a:cubicBezTo>
                    <a:pt x="147" y="65"/>
                    <a:pt x="147" y="65"/>
                    <a:pt x="147" y="65"/>
                  </a:cubicBezTo>
                  <a:cubicBezTo>
                    <a:pt x="143" y="64"/>
                    <a:pt x="140" y="62"/>
                    <a:pt x="136" y="62"/>
                  </a:cubicBezTo>
                  <a:cubicBezTo>
                    <a:pt x="131" y="61"/>
                    <a:pt x="126" y="60"/>
                    <a:pt x="122" y="59"/>
                  </a:cubicBezTo>
                  <a:cubicBezTo>
                    <a:pt x="113" y="57"/>
                    <a:pt x="105" y="54"/>
                    <a:pt x="96" y="53"/>
                  </a:cubicBezTo>
                  <a:cubicBezTo>
                    <a:pt x="98" y="51"/>
                    <a:pt x="100" y="50"/>
                    <a:pt x="102" y="48"/>
                  </a:cubicBezTo>
                  <a:cubicBezTo>
                    <a:pt x="109" y="51"/>
                    <a:pt x="117" y="52"/>
                    <a:pt x="124" y="54"/>
                  </a:cubicBezTo>
                  <a:cubicBezTo>
                    <a:pt x="128" y="55"/>
                    <a:pt x="132" y="56"/>
                    <a:pt x="136" y="57"/>
                  </a:cubicBezTo>
                  <a:cubicBezTo>
                    <a:pt x="138" y="58"/>
                    <a:pt x="140" y="59"/>
                    <a:pt x="142" y="60"/>
                  </a:cubicBezTo>
                  <a:cubicBezTo>
                    <a:pt x="142" y="60"/>
                    <a:pt x="143" y="60"/>
                    <a:pt x="144" y="60"/>
                  </a:cubicBezTo>
                  <a:cubicBezTo>
                    <a:pt x="144" y="60"/>
                    <a:pt x="144" y="61"/>
                    <a:pt x="144" y="61"/>
                  </a:cubicBezTo>
                  <a:cubicBezTo>
                    <a:pt x="141" y="60"/>
                    <a:pt x="138" y="59"/>
                    <a:pt x="135" y="58"/>
                  </a:cubicBezTo>
                  <a:cubicBezTo>
                    <a:pt x="130" y="57"/>
                    <a:pt x="126" y="56"/>
                    <a:pt x="122" y="55"/>
                  </a:cubicBezTo>
                  <a:cubicBezTo>
                    <a:pt x="115" y="53"/>
                    <a:pt x="107" y="51"/>
                    <a:pt x="100" y="50"/>
                  </a:cubicBezTo>
                  <a:cubicBezTo>
                    <a:pt x="99" y="50"/>
                    <a:pt x="99" y="51"/>
                    <a:pt x="99" y="51"/>
                  </a:cubicBezTo>
                  <a:cubicBezTo>
                    <a:pt x="107" y="55"/>
                    <a:pt x="116" y="56"/>
                    <a:pt x="124" y="58"/>
                  </a:cubicBezTo>
                  <a:cubicBezTo>
                    <a:pt x="129" y="59"/>
                    <a:pt x="134" y="60"/>
                    <a:pt x="138" y="61"/>
                  </a:cubicBezTo>
                  <a:cubicBezTo>
                    <a:pt x="140" y="62"/>
                    <a:pt x="142" y="62"/>
                    <a:pt x="144" y="63"/>
                  </a:cubicBezTo>
                  <a:cubicBezTo>
                    <a:pt x="144" y="63"/>
                    <a:pt x="146" y="64"/>
                    <a:pt x="147" y="64"/>
                  </a:cubicBezTo>
                  <a:cubicBezTo>
                    <a:pt x="147" y="65"/>
                    <a:pt x="148" y="65"/>
                    <a:pt x="148" y="65"/>
                  </a:cubicBezTo>
                  <a:close/>
                  <a:moveTo>
                    <a:pt x="103" y="47"/>
                  </a:moveTo>
                  <a:cubicBezTo>
                    <a:pt x="104" y="47"/>
                    <a:pt x="105" y="46"/>
                    <a:pt x="106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12" y="48"/>
                    <a:pt x="119" y="49"/>
                    <a:pt x="125" y="51"/>
                  </a:cubicBezTo>
                  <a:cubicBezTo>
                    <a:pt x="128" y="52"/>
                    <a:pt x="130" y="53"/>
                    <a:pt x="133" y="54"/>
                  </a:cubicBezTo>
                  <a:cubicBezTo>
                    <a:pt x="133" y="54"/>
                    <a:pt x="143" y="57"/>
                    <a:pt x="138" y="56"/>
                  </a:cubicBezTo>
                  <a:cubicBezTo>
                    <a:pt x="132" y="55"/>
                    <a:pt x="126" y="52"/>
                    <a:pt x="119" y="51"/>
                  </a:cubicBezTo>
                  <a:cubicBezTo>
                    <a:pt x="114" y="50"/>
                    <a:pt x="108" y="49"/>
                    <a:pt x="103" y="47"/>
                  </a:cubicBezTo>
                  <a:close/>
                  <a:moveTo>
                    <a:pt x="107" y="45"/>
                  </a:moveTo>
                  <a:cubicBezTo>
                    <a:pt x="109" y="45"/>
                    <a:pt x="111" y="44"/>
                    <a:pt x="114" y="44"/>
                  </a:cubicBezTo>
                  <a:cubicBezTo>
                    <a:pt x="119" y="45"/>
                    <a:pt x="124" y="47"/>
                    <a:pt x="129" y="49"/>
                  </a:cubicBezTo>
                  <a:cubicBezTo>
                    <a:pt x="121" y="47"/>
                    <a:pt x="114" y="46"/>
                    <a:pt x="107" y="45"/>
                  </a:cubicBezTo>
                  <a:cubicBezTo>
                    <a:pt x="107" y="45"/>
                    <a:pt x="107" y="45"/>
                    <a:pt x="107" y="45"/>
                  </a:cubicBezTo>
                  <a:close/>
                  <a:moveTo>
                    <a:pt x="138" y="55"/>
                  </a:moveTo>
                  <a:cubicBezTo>
                    <a:pt x="135" y="54"/>
                    <a:pt x="132" y="52"/>
                    <a:pt x="128" y="51"/>
                  </a:cubicBezTo>
                  <a:cubicBezTo>
                    <a:pt x="123" y="50"/>
                    <a:pt x="118" y="49"/>
                    <a:pt x="113" y="48"/>
                  </a:cubicBezTo>
                  <a:cubicBezTo>
                    <a:pt x="112" y="47"/>
                    <a:pt x="110" y="47"/>
                    <a:pt x="108" y="46"/>
                  </a:cubicBezTo>
                  <a:cubicBezTo>
                    <a:pt x="109" y="46"/>
                    <a:pt x="110" y="47"/>
                    <a:pt x="111" y="47"/>
                  </a:cubicBezTo>
                  <a:cubicBezTo>
                    <a:pt x="113" y="47"/>
                    <a:pt x="116" y="48"/>
                    <a:pt x="118" y="48"/>
                  </a:cubicBezTo>
                  <a:cubicBezTo>
                    <a:pt x="122" y="49"/>
                    <a:pt x="127" y="49"/>
                    <a:pt x="131" y="50"/>
                  </a:cubicBezTo>
                  <a:cubicBezTo>
                    <a:pt x="134" y="52"/>
                    <a:pt x="136" y="53"/>
                    <a:pt x="138" y="55"/>
                  </a:cubicBezTo>
                  <a:close/>
                  <a:moveTo>
                    <a:pt x="143" y="59"/>
                  </a:moveTo>
                  <a:cubicBezTo>
                    <a:pt x="137" y="57"/>
                    <a:pt x="131" y="55"/>
                    <a:pt x="126" y="54"/>
                  </a:cubicBezTo>
                  <a:cubicBezTo>
                    <a:pt x="120" y="52"/>
                    <a:pt x="114" y="51"/>
                    <a:pt x="108" y="49"/>
                  </a:cubicBezTo>
                  <a:cubicBezTo>
                    <a:pt x="109" y="50"/>
                    <a:pt x="110" y="50"/>
                    <a:pt x="110" y="50"/>
                  </a:cubicBezTo>
                  <a:cubicBezTo>
                    <a:pt x="114" y="50"/>
                    <a:pt x="117" y="51"/>
                    <a:pt x="121" y="52"/>
                  </a:cubicBezTo>
                  <a:cubicBezTo>
                    <a:pt x="127" y="54"/>
                    <a:pt x="134" y="56"/>
                    <a:pt x="141" y="57"/>
                  </a:cubicBezTo>
                  <a:cubicBezTo>
                    <a:pt x="141" y="58"/>
                    <a:pt x="142" y="58"/>
                    <a:pt x="143" y="59"/>
                  </a:cubicBezTo>
                  <a:close/>
                  <a:moveTo>
                    <a:pt x="146" y="63"/>
                  </a:moveTo>
                  <a:cubicBezTo>
                    <a:pt x="132" y="57"/>
                    <a:pt x="115" y="58"/>
                    <a:pt x="101" y="51"/>
                  </a:cubicBezTo>
                  <a:cubicBezTo>
                    <a:pt x="104" y="52"/>
                    <a:pt x="109" y="53"/>
                    <a:pt x="113" y="54"/>
                  </a:cubicBezTo>
                  <a:cubicBezTo>
                    <a:pt x="118" y="55"/>
                    <a:pt x="123" y="56"/>
                    <a:pt x="127" y="57"/>
                  </a:cubicBezTo>
                  <a:cubicBezTo>
                    <a:pt x="131" y="58"/>
                    <a:pt x="136" y="59"/>
                    <a:pt x="140" y="60"/>
                  </a:cubicBezTo>
                  <a:cubicBezTo>
                    <a:pt x="141" y="61"/>
                    <a:pt x="143" y="62"/>
                    <a:pt x="145" y="62"/>
                  </a:cubicBezTo>
                  <a:cubicBezTo>
                    <a:pt x="145" y="62"/>
                    <a:pt x="145" y="62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lose/>
                  <a:moveTo>
                    <a:pt x="150" y="69"/>
                  </a:moveTo>
                  <a:cubicBezTo>
                    <a:pt x="140" y="67"/>
                    <a:pt x="131" y="64"/>
                    <a:pt x="122" y="62"/>
                  </a:cubicBezTo>
                  <a:cubicBezTo>
                    <a:pt x="113" y="60"/>
                    <a:pt x="104" y="58"/>
                    <a:pt x="94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5"/>
                    <a:pt x="95" y="54"/>
                    <a:pt x="96" y="54"/>
                  </a:cubicBezTo>
                  <a:cubicBezTo>
                    <a:pt x="107" y="55"/>
                    <a:pt x="118" y="59"/>
                    <a:pt x="128" y="61"/>
                  </a:cubicBezTo>
                  <a:cubicBezTo>
                    <a:pt x="133" y="62"/>
                    <a:pt x="137" y="63"/>
                    <a:pt x="141" y="64"/>
                  </a:cubicBezTo>
                  <a:cubicBezTo>
                    <a:pt x="144" y="65"/>
                    <a:pt x="146" y="66"/>
                    <a:pt x="148" y="66"/>
                  </a:cubicBezTo>
                  <a:cubicBezTo>
                    <a:pt x="149" y="67"/>
                    <a:pt x="149" y="68"/>
                    <a:pt x="150" y="69"/>
                  </a:cubicBezTo>
                  <a:close/>
                  <a:moveTo>
                    <a:pt x="81" y="41"/>
                  </a:moveTo>
                  <a:cubicBezTo>
                    <a:pt x="79" y="39"/>
                    <a:pt x="76" y="37"/>
                    <a:pt x="74" y="35"/>
                  </a:cubicBezTo>
                  <a:cubicBezTo>
                    <a:pt x="73" y="35"/>
                    <a:pt x="73" y="35"/>
                    <a:pt x="72" y="34"/>
                  </a:cubicBezTo>
                  <a:cubicBezTo>
                    <a:pt x="76" y="36"/>
                    <a:pt x="79" y="38"/>
                    <a:pt x="82" y="40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1" y="40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lose/>
                  <a:moveTo>
                    <a:pt x="81" y="41"/>
                  </a:moveTo>
                  <a:cubicBezTo>
                    <a:pt x="80" y="42"/>
                    <a:pt x="80" y="42"/>
                    <a:pt x="80" y="43"/>
                  </a:cubicBezTo>
                  <a:cubicBezTo>
                    <a:pt x="78" y="41"/>
                    <a:pt x="75" y="39"/>
                    <a:pt x="72" y="37"/>
                  </a:cubicBezTo>
                  <a:cubicBezTo>
                    <a:pt x="75" y="39"/>
                    <a:pt x="78" y="40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lose/>
                  <a:moveTo>
                    <a:pt x="80" y="44"/>
                  </a:moveTo>
                  <a:cubicBezTo>
                    <a:pt x="79" y="45"/>
                    <a:pt x="79" y="45"/>
                    <a:pt x="78" y="46"/>
                  </a:cubicBezTo>
                  <a:cubicBezTo>
                    <a:pt x="76" y="44"/>
                    <a:pt x="73" y="42"/>
                    <a:pt x="71" y="40"/>
                  </a:cubicBezTo>
                  <a:cubicBezTo>
                    <a:pt x="68" y="38"/>
                    <a:pt x="65" y="37"/>
                    <a:pt x="63" y="35"/>
                  </a:cubicBezTo>
                  <a:cubicBezTo>
                    <a:pt x="61" y="33"/>
                    <a:pt x="66" y="36"/>
                    <a:pt x="67" y="37"/>
                  </a:cubicBezTo>
                  <a:cubicBezTo>
                    <a:pt x="68" y="37"/>
                    <a:pt x="70" y="38"/>
                    <a:pt x="71" y="39"/>
                  </a:cubicBezTo>
                  <a:cubicBezTo>
                    <a:pt x="74" y="40"/>
                    <a:pt x="77" y="42"/>
                    <a:pt x="80" y="44"/>
                  </a:cubicBezTo>
                  <a:close/>
                  <a:moveTo>
                    <a:pt x="78" y="47"/>
                  </a:moveTo>
                  <a:cubicBezTo>
                    <a:pt x="78" y="47"/>
                    <a:pt x="78" y="48"/>
                    <a:pt x="77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5" y="48"/>
                    <a:pt x="74" y="47"/>
                    <a:pt x="72" y="46"/>
                  </a:cubicBezTo>
                  <a:cubicBezTo>
                    <a:pt x="70" y="45"/>
                    <a:pt x="67" y="43"/>
                    <a:pt x="65" y="41"/>
                  </a:cubicBezTo>
                  <a:cubicBezTo>
                    <a:pt x="63" y="40"/>
                    <a:pt x="61" y="38"/>
                    <a:pt x="59" y="37"/>
                  </a:cubicBezTo>
                  <a:cubicBezTo>
                    <a:pt x="61" y="38"/>
                    <a:pt x="64" y="39"/>
                    <a:pt x="66" y="40"/>
                  </a:cubicBezTo>
                  <a:cubicBezTo>
                    <a:pt x="70" y="42"/>
                    <a:pt x="74" y="45"/>
                    <a:pt x="78" y="47"/>
                  </a:cubicBezTo>
                  <a:cubicBezTo>
                    <a:pt x="78" y="47"/>
                    <a:pt x="78" y="47"/>
                    <a:pt x="78" y="47"/>
                  </a:cubicBezTo>
                  <a:close/>
                  <a:moveTo>
                    <a:pt x="76" y="50"/>
                  </a:moveTo>
                  <a:cubicBezTo>
                    <a:pt x="74" y="52"/>
                    <a:pt x="73" y="50"/>
                    <a:pt x="70" y="48"/>
                  </a:cubicBezTo>
                  <a:cubicBezTo>
                    <a:pt x="70" y="48"/>
                    <a:pt x="69" y="48"/>
                    <a:pt x="69" y="48"/>
                  </a:cubicBezTo>
                  <a:cubicBezTo>
                    <a:pt x="68" y="47"/>
                    <a:pt x="67" y="47"/>
                    <a:pt x="66" y="47"/>
                  </a:cubicBezTo>
                  <a:cubicBezTo>
                    <a:pt x="65" y="46"/>
                    <a:pt x="64" y="45"/>
                    <a:pt x="63" y="44"/>
                  </a:cubicBezTo>
                  <a:cubicBezTo>
                    <a:pt x="61" y="43"/>
                    <a:pt x="60" y="42"/>
                    <a:pt x="59" y="41"/>
                  </a:cubicBezTo>
                  <a:cubicBezTo>
                    <a:pt x="57" y="40"/>
                    <a:pt x="57" y="39"/>
                    <a:pt x="59" y="40"/>
                  </a:cubicBezTo>
                  <a:cubicBezTo>
                    <a:pt x="61" y="41"/>
                    <a:pt x="63" y="42"/>
                    <a:pt x="65" y="43"/>
                  </a:cubicBezTo>
                  <a:cubicBezTo>
                    <a:pt x="67" y="44"/>
                    <a:pt x="69" y="45"/>
                    <a:pt x="72" y="47"/>
                  </a:cubicBezTo>
                  <a:cubicBezTo>
                    <a:pt x="73" y="47"/>
                    <a:pt x="74" y="48"/>
                    <a:pt x="75" y="49"/>
                  </a:cubicBezTo>
                  <a:cubicBezTo>
                    <a:pt x="75" y="49"/>
                    <a:pt x="76" y="50"/>
                    <a:pt x="76" y="49"/>
                  </a:cubicBezTo>
                  <a:cubicBezTo>
                    <a:pt x="76" y="49"/>
                    <a:pt x="76" y="50"/>
                    <a:pt x="76" y="50"/>
                  </a:cubicBezTo>
                  <a:close/>
                  <a:moveTo>
                    <a:pt x="67" y="48"/>
                  </a:moveTo>
                  <a:cubicBezTo>
                    <a:pt x="66" y="48"/>
                    <a:pt x="64" y="49"/>
                    <a:pt x="63" y="49"/>
                  </a:cubicBezTo>
                  <a:cubicBezTo>
                    <a:pt x="60" y="47"/>
                    <a:pt x="57" y="46"/>
                    <a:pt x="54" y="43"/>
                  </a:cubicBezTo>
                  <a:cubicBezTo>
                    <a:pt x="51" y="39"/>
                    <a:pt x="58" y="43"/>
                    <a:pt x="59" y="44"/>
                  </a:cubicBezTo>
                  <a:cubicBezTo>
                    <a:pt x="60" y="45"/>
                    <a:pt x="62" y="45"/>
                    <a:pt x="64" y="46"/>
                  </a:cubicBezTo>
                  <a:cubicBezTo>
                    <a:pt x="65" y="47"/>
                    <a:pt x="66" y="47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lose/>
                  <a:moveTo>
                    <a:pt x="61" y="50"/>
                  </a:moveTo>
                  <a:cubicBezTo>
                    <a:pt x="61" y="50"/>
                    <a:pt x="60" y="51"/>
                    <a:pt x="59" y="51"/>
                  </a:cubicBezTo>
                  <a:cubicBezTo>
                    <a:pt x="57" y="50"/>
                    <a:pt x="56" y="49"/>
                    <a:pt x="54" y="48"/>
                  </a:cubicBezTo>
                  <a:cubicBezTo>
                    <a:pt x="52" y="47"/>
                    <a:pt x="49" y="44"/>
                    <a:pt x="53" y="46"/>
                  </a:cubicBezTo>
                  <a:cubicBezTo>
                    <a:pt x="56" y="47"/>
                    <a:pt x="59" y="49"/>
                    <a:pt x="61" y="50"/>
                  </a:cubicBezTo>
                  <a:close/>
                  <a:moveTo>
                    <a:pt x="56" y="54"/>
                  </a:moveTo>
                  <a:cubicBezTo>
                    <a:pt x="53" y="52"/>
                    <a:pt x="50" y="50"/>
                    <a:pt x="48" y="48"/>
                  </a:cubicBezTo>
                  <a:cubicBezTo>
                    <a:pt x="50" y="50"/>
                    <a:pt x="55" y="51"/>
                    <a:pt x="58" y="52"/>
                  </a:cubicBezTo>
                  <a:cubicBezTo>
                    <a:pt x="57" y="52"/>
                    <a:pt x="57" y="53"/>
                    <a:pt x="56" y="54"/>
                  </a:cubicBezTo>
                  <a:close/>
                  <a:moveTo>
                    <a:pt x="48" y="55"/>
                  </a:moveTo>
                  <a:cubicBezTo>
                    <a:pt x="50" y="55"/>
                    <a:pt x="52" y="56"/>
                    <a:pt x="54" y="57"/>
                  </a:cubicBezTo>
                  <a:cubicBezTo>
                    <a:pt x="54" y="57"/>
                    <a:pt x="54" y="57"/>
                    <a:pt x="54" y="58"/>
                  </a:cubicBezTo>
                  <a:cubicBezTo>
                    <a:pt x="52" y="57"/>
                    <a:pt x="50" y="56"/>
                    <a:pt x="48" y="55"/>
                  </a:cubicBezTo>
                  <a:close/>
                  <a:moveTo>
                    <a:pt x="61" y="63"/>
                  </a:moveTo>
                  <a:cubicBezTo>
                    <a:pt x="61" y="63"/>
                    <a:pt x="60" y="63"/>
                    <a:pt x="60" y="63"/>
                  </a:cubicBezTo>
                  <a:cubicBezTo>
                    <a:pt x="60" y="63"/>
                    <a:pt x="60" y="62"/>
                    <a:pt x="61" y="62"/>
                  </a:cubicBezTo>
                  <a:cubicBezTo>
                    <a:pt x="61" y="62"/>
                    <a:pt x="61" y="62"/>
                    <a:pt x="61" y="63"/>
                  </a:cubicBezTo>
                  <a:close/>
                  <a:moveTo>
                    <a:pt x="62" y="61"/>
                  </a:moveTo>
                  <a:cubicBezTo>
                    <a:pt x="62" y="61"/>
                    <a:pt x="63" y="61"/>
                    <a:pt x="63" y="61"/>
                  </a:cubicBezTo>
                  <a:cubicBezTo>
                    <a:pt x="63" y="61"/>
                    <a:pt x="63" y="61"/>
                    <a:pt x="62" y="61"/>
                  </a:cubicBezTo>
                  <a:close/>
                  <a:moveTo>
                    <a:pt x="65" y="59"/>
                  </a:moveTo>
                  <a:cubicBezTo>
                    <a:pt x="67" y="61"/>
                    <a:pt x="65" y="60"/>
                    <a:pt x="64" y="60"/>
                  </a:cubicBezTo>
                  <a:cubicBezTo>
                    <a:pt x="64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lose/>
                  <a:moveTo>
                    <a:pt x="65" y="59"/>
                  </a:moveTo>
                  <a:cubicBezTo>
                    <a:pt x="65" y="59"/>
                    <a:pt x="65" y="58"/>
                    <a:pt x="65" y="58"/>
                  </a:cubicBezTo>
                  <a:cubicBezTo>
                    <a:pt x="66" y="58"/>
                    <a:pt x="67" y="58"/>
                    <a:pt x="67" y="57"/>
                  </a:cubicBezTo>
                  <a:cubicBezTo>
                    <a:pt x="67" y="58"/>
                    <a:pt x="68" y="59"/>
                    <a:pt x="68" y="59"/>
                  </a:cubicBezTo>
                  <a:cubicBezTo>
                    <a:pt x="67" y="59"/>
                    <a:pt x="66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lose/>
                  <a:moveTo>
                    <a:pt x="68" y="60"/>
                  </a:moveTo>
                  <a:cubicBezTo>
                    <a:pt x="68" y="60"/>
                    <a:pt x="68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6" y="59"/>
                    <a:pt x="67" y="59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lose/>
                  <a:moveTo>
                    <a:pt x="67" y="61"/>
                  </a:moveTo>
                  <a:cubicBezTo>
                    <a:pt x="66" y="61"/>
                    <a:pt x="65" y="61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4" y="61"/>
                    <a:pt x="65" y="61"/>
                    <a:pt x="67" y="61"/>
                  </a:cubicBezTo>
                  <a:close/>
                  <a:moveTo>
                    <a:pt x="64" y="62"/>
                  </a:moveTo>
                  <a:cubicBezTo>
                    <a:pt x="63" y="62"/>
                    <a:pt x="63" y="63"/>
                    <a:pt x="62" y="63"/>
                  </a:cubicBezTo>
                  <a:cubicBezTo>
                    <a:pt x="61" y="61"/>
                    <a:pt x="62" y="62"/>
                    <a:pt x="64" y="62"/>
                  </a:cubicBezTo>
                  <a:close/>
                  <a:moveTo>
                    <a:pt x="61" y="64"/>
                  </a:moveTo>
                  <a:cubicBezTo>
                    <a:pt x="60" y="64"/>
                    <a:pt x="59" y="65"/>
                    <a:pt x="59" y="66"/>
                  </a:cubicBezTo>
                  <a:cubicBezTo>
                    <a:pt x="56" y="64"/>
                    <a:pt x="53" y="63"/>
                    <a:pt x="49" y="61"/>
                  </a:cubicBezTo>
                  <a:cubicBezTo>
                    <a:pt x="46" y="60"/>
                    <a:pt x="43" y="57"/>
                    <a:pt x="40" y="57"/>
                  </a:cubicBezTo>
                  <a:cubicBezTo>
                    <a:pt x="47" y="59"/>
                    <a:pt x="54" y="63"/>
                    <a:pt x="61" y="64"/>
                  </a:cubicBezTo>
                  <a:close/>
                  <a:moveTo>
                    <a:pt x="58" y="69"/>
                  </a:moveTo>
                  <a:cubicBezTo>
                    <a:pt x="58" y="69"/>
                    <a:pt x="58" y="69"/>
                    <a:pt x="58" y="69"/>
                  </a:cubicBezTo>
                  <a:cubicBezTo>
                    <a:pt x="58" y="69"/>
                    <a:pt x="57" y="68"/>
                    <a:pt x="57" y="68"/>
                  </a:cubicBezTo>
                  <a:cubicBezTo>
                    <a:pt x="53" y="67"/>
                    <a:pt x="49" y="65"/>
                    <a:pt x="45" y="63"/>
                  </a:cubicBezTo>
                  <a:cubicBezTo>
                    <a:pt x="43" y="62"/>
                    <a:pt x="41" y="60"/>
                    <a:pt x="39" y="60"/>
                  </a:cubicBezTo>
                  <a:cubicBezTo>
                    <a:pt x="42" y="60"/>
                    <a:pt x="44" y="61"/>
                    <a:pt x="46" y="62"/>
                  </a:cubicBezTo>
                  <a:cubicBezTo>
                    <a:pt x="50" y="64"/>
                    <a:pt x="54" y="66"/>
                    <a:pt x="59" y="67"/>
                  </a:cubicBezTo>
                  <a:cubicBezTo>
                    <a:pt x="59" y="68"/>
                    <a:pt x="58" y="68"/>
                    <a:pt x="58" y="69"/>
                  </a:cubicBezTo>
                  <a:close/>
                  <a:moveTo>
                    <a:pt x="68" y="72"/>
                  </a:moveTo>
                  <a:cubicBezTo>
                    <a:pt x="69" y="73"/>
                    <a:pt x="71" y="73"/>
                    <a:pt x="72" y="74"/>
                  </a:cubicBezTo>
                  <a:cubicBezTo>
                    <a:pt x="74" y="75"/>
                    <a:pt x="77" y="76"/>
                    <a:pt x="79" y="76"/>
                  </a:cubicBezTo>
                  <a:cubicBezTo>
                    <a:pt x="83" y="78"/>
                    <a:pt x="87" y="79"/>
                    <a:pt x="90" y="80"/>
                  </a:cubicBezTo>
                  <a:cubicBezTo>
                    <a:pt x="82" y="78"/>
                    <a:pt x="74" y="76"/>
                    <a:pt x="66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72"/>
                    <a:pt x="67" y="72"/>
                    <a:pt x="68" y="72"/>
                  </a:cubicBezTo>
                  <a:close/>
                  <a:moveTo>
                    <a:pt x="68" y="72"/>
                  </a:moveTo>
                  <a:cubicBezTo>
                    <a:pt x="69" y="71"/>
                    <a:pt x="69" y="71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82" y="75"/>
                    <a:pt x="93" y="79"/>
                    <a:pt x="105" y="82"/>
                  </a:cubicBezTo>
                  <a:cubicBezTo>
                    <a:pt x="110" y="84"/>
                    <a:pt x="115" y="86"/>
                    <a:pt x="120" y="88"/>
                  </a:cubicBezTo>
                  <a:cubicBezTo>
                    <a:pt x="123" y="89"/>
                    <a:pt x="127" y="90"/>
                    <a:pt x="130" y="91"/>
                  </a:cubicBezTo>
                  <a:cubicBezTo>
                    <a:pt x="128" y="90"/>
                    <a:pt x="124" y="90"/>
                    <a:pt x="122" y="89"/>
                  </a:cubicBezTo>
                  <a:cubicBezTo>
                    <a:pt x="114" y="87"/>
                    <a:pt x="107" y="85"/>
                    <a:pt x="100" y="83"/>
                  </a:cubicBezTo>
                  <a:cubicBezTo>
                    <a:pt x="93" y="80"/>
                    <a:pt x="86" y="78"/>
                    <a:pt x="79" y="76"/>
                  </a:cubicBezTo>
                  <a:cubicBezTo>
                    <a:pt x="76" y="74"/>
                    <a:pt x="72" y="73"/>
                    <a:pt x="68" y="72"/>
                  </a:cubicBezTo>
                  <a:close/>
                  <a:moveTo>
                    <a:pt x="82" y="74"/>
                  </a:moveTo>
                  <a:cubicBezTo>
                    <a:pt x="79" y="73"/>
                    <a:pt x="75" y="72"/>
                    <a:pt x="72" y="70"/>
                  </a:cubicBezTo>
                  <a:cubicBezTo>
                    <a:pt x="75" y="72"/>
                    <a:pt x="78" y="72"/>
                    <a:pt x="82" y="74"/>
                  </a:cubicBezTo>
                  <a:cubicBezTo>
                    <a:pt x="86" y="75"/>
                    <a:pt x="90" y="77"/>
                    <a:pt x="94" y="78"/>
                  </a:cubicBezTo>
                  <a:cubicBezTo>
                    <a:pt x="90" y="77"/>
                    <a:pt x="86" y="76"/>
                    <a:pt x="82" y="74"/>
                  </a:cubicBezTo>
                  <a:close/>
                  <a:moveTo>
                    <a:pt x="71" y="70"/>
                  </a:moveTo>
                  <a:cubicBezTo>
                    <a:pt x="73" y="70"/>
                    <a:pt x="74" y="69"/>
                    <a:pt x="75" y="69"/>
                  </a:cubicBezTo>
                  <a:cubicBezTo>
                    <a:pt x="75" y="69"/>
                    <a:pt x="76" y="69"/>
                    <a:pt x="77" y="6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9"/>
                    <a:pt x="79" y="69"/>
                    <a:pt x="79" y="69"/>
                  </a:cubicBezTo>
                  <a:cubicBezTo>
                    <a:pt x="79" y="69"/>
                    <a:pt x="79" y="69"/>
                    <a:pt x="80" y="70"/>
                  </a:cubicBezTo>
                  <a:cubicBezTo>
                    <a:pt x="83" y="70"/>
                    <a:pt x="85" y="72"/>
                    <a:pt x="88" y="73"/>
                  </a:cubicBezTo>
                  <a:cubicBezTo>
                    <a:pt x="102" y="78"/>
                    <a:pt x="115" y="83"/>
                    <a:pt x="129" y="88"/>
                  </a:cubicBezTo>
                  <a:cubicBezTo>
                    <a:pt x="130" y="88"/>
                    <a:pt x="132" y="89"/>
                    <a:pt x="133" y="89"/>
                  </a:cubicBezTo>
                  <a:cubicBezTo>
                    <a:pt x="133" y="89"/>
                    <a:pt x="137" y="91"/>
                    <a:pt x="136" y="90"/>
                  </a:cubicBezTo>
                  <a:cubicBezTo>
                    <a:pt x="132" y="89"/>
                    <a:pt x="129" y="88"/>
                    <a:pt x="125" y="87"/>
                  </a:cubicBezTo>
                  <a:cubicBezTo>
                    <a:pt x="119" y="85"/>
                    <a:pt x="113" y="83"/>
                    <a:pt x="106" y="81"/>
                  </a:cubicBezTo>
                  <a:cubicBezTo>
                    <a:pt x="105" y="81"/>
                    <a:pt x="105" y="81"/>
                    <a:pt x="104" y="81"/>
                  </a:cubicBezTo>
                  <a:cubicBezTo>
                    <a:pt x="98" y="79"/>
                    <a:pt x="92" y="77"/>
                    <a:pt x="86" y="75"/>
                  </a:cubicBezTo>
                  <a:cubicBezTo>
                    <a:pt x="82" y="73"/>
                    <a:pt x="77" y="71"/>
                    <a:pt x="71" y="70"/>
                  </a:cubicBezTo>
                  <a:close/>
                  <a:moveTo>
                    <a:pt x="76" y="68"/>
                  </a:moveTo>
                  <a:cubicBezTo>
                    <a:pt x="77" y="67"/>
                    <a:pt x="79" y="67"/>
                    <a:pt x="80" y="66"/>
                  </a:cubicBezTo>
                  <a:cubicBezTo>
                    <a:pt x="89" y="71"/>
                    <a:pt x="100" y="75"/>
                    <a:pt x="110" y="78"/>
                  </a:cubicBezTo>
                  <a:cubicBezTo>
                    <a:pt x="112" y="79"/>
                    <a:pt x="115" y="80"/>
                    <a:pt x="117" y="80"/>
                  </a:cubicBezTo>
                  <a:cubicBezTo>
                    <a:pt x="112" y="79"/>
                    <a:pt x="106" y="77"/>
                    <a:pt x="100" y="75"/>
                  </a:cubicBezTo>
                  <a:cubicBezTo>
                    <a:pt x="94" y="73"/>
                    <a:pt x="87" y="70"/>
                    <a:pt x="80" y="69"/>
                  </a:cubicBezTo>
                  <a:cubicBezTo>
                    <a:pt x="79" y="69"/>
                    <a:pt x="78" y="68"/>
                    <a:pt x="77" y="68"/>
                  </a:cubicBezTo>
                  <a:cubicBezTo>
                    <a:pt x="77" y="68"/>
                    <a:pt x="76" y="68"/>
                    <a:pt x="76" y="68"/>
                  </a:cubicBezTo>
                  <a:close/>
                  <a:moveTo>
                    <a:pt x="81" y="66"/>
                  </a:moveTo>
                  <a:cubicBezTo>
                    <a:pt x="83" y="65"/>
                    <a:pt x="84" y="64"/>
                    <a:pt x="85" y="63"/>
                  </a:cubicBezTo>
                  <a:cubicBezTo>
                    <a:pt x="97" y="67"/>
                    <a:pt x="108" y="72"/>
                    <a:pt x="119" y="76"/>
                  </a:cubicBezTo>
                  <a:cubicBezTo>
                    <a:pt x="125" y="78"/>
                    <a:pt x="131" y="80"/>
                    <a:pt x="136" y="82"/>
                  </a:cubicBezTo>
                  <a:cubicBezTo>
                    <a:pt x="139" y="83"/>
                    <a:pt x="141" y="84"/>
                    <a:pt x="144" y="85"/>
                  </a:cubicBezTo>
                  <a:cubicBezTo>
                    <a:pt x="150" y="87"/>
                    <a:pt x="147" y="86"/>
                    <a:pt x="144" y="85"/>
                  </a:cubicBezTo>
                  <a:cubicBezTo>
                    <a:pt x="139" y="84"/>
                    <a:pt x="134" y="81"/>
                    <a:pt x="129" y="80"/>
                  </a:cubicBezTo>
                  <a:cubicBezTo>
                    <a:pt x="123" y="78"/>
                    <a:pt x="117" y="77"/>
                    <a:pt x="112" y="75"/>
                  </a:cubicBezTo>
                  <a:cubicBezTo>
                    <a:pt x="101" y="72"/>
                    <a:pt x="91" y="69"/>
                    <a:pt x="81" y="66"/>
                  </a:cubicBezTo>
                  <a:close/>
                  <a:moveTo>
                    <a:pt x="86" y="63"/>
                  </a:moveTo>
                  <a:cubicBezTo>
                    <a:pt x="87" y="62"/>
                    <a:pt x="87" y="62"/>
                    <a:pt x="87" y="62"/>
                  </a:cubicBezTo>
                  <a:cubicBezTo>
                    <a:pt x="88" y="62"/>
                    <a:pt x="88" y="61"/>
                    <a:pt x="89" y="61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9" y="66"/>
                    <a:pt x="109" y="69"/>
                    <a:pt x="120" y="72"/>
                  </a:cubicBezTo>
                  <a:cubicBezTo>
                    <a:pt x="125" y="74"/>
                    <a:pt x="131" y="76"/>
                    <a:pt x="136" y="78"/>
                  </a:cubicBezTo>
                  <a:cubicBezTo>
                    <a:pt x="139" y="79"/>
                    <a:pt x="141" y="79"/>
                    <a:pt x="144" y="80"/>
                  </a:cubicBezTo>
                  <a:cubicBezTo>
                    <a:pt x="145" y="80"/>
                    <a:pt x="154" y="83"/>
                    <a:pt x="148" y="82"/>
                  </a:cubicBezTo>
                  <a:cubicBezTo>
                    <a:pt x="138" y="79"/>
                    <a:pt x="128" y="75"/>
                    <a:pt x="117" y="72"/>
                  </a:cubicBezTo>
                  <a:cubicBezTo>
                    <a:pt x="107" y="69"/>
                    <a:pt x="97" y="66"/>
                    <a:pt x="86" y="63"/>
                  </a:cubicBezTo>
                  <a:close/>
                  <a:moveTo>
                    <a:pt x="89" y="60"/>
                  </a:moveTo>
                  <a:cubicBezTo>
                    <a:pt x="91" y="59"/>
                    <a:pt x="92" y="58"/>
                    <a:pt x="94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8" y="58"/>
                    <a:pt x="103" y="59"/>
                    <a:pt x="108" y="60"/>
                  </a:cubicBezTo>
                  <a:cubicBezTo>
                    <a:pt x="113" y="62"/>
                    <a:pt x="118" y="64"/>
                    <a:pt x="123" y="65"/>
                  </a:cubicBezTo>
                  <a:cubicBezTo>
                    <a:pt x="132" y="69"/>
                    <a:pt x="143" y="70"/>
                    <a:pt x="152" y="75"/>
                  </a:cubicBezTo>
                  <a:cubicBezTo>
                    <a:pt x="152" y="75"/>
                    <a:pt x="152" y="75"/>
                    <a:pt x="152" y="75"/>
                  </a:cubicBezTo>
                  <a:cubicBezTo>
                    <a:pt x="148" y="72"/>
                    <a:pt x="142" y="72"/>
                    <a:pt x="137" y="71"/>
                  </a:cubicBezTo>
                  <a:cubicBezTo>
                    <a:pt x="132" y="69"/>
                    <a:pt x="126" y="68"/>
                    <a:pt x="121" y="66"/>
                  </a:cubicBezTo>
                  <a:cubicBezTo>
                    <a:pt x="111" y="63"/>
                    <a:pt x="102" y="60"/>
                    <a:pt x="92" y="58"/>
                  </a:cubicBezTo>
                  <a:cubicBezTo>
                    <a:pt x="91" y="58"/>
                    <a:pt x="91" y="59"/>
                    <a:pt x="92" y="59"/>
                  </a:cubicBezTo>
                  <a:cubicBezTo>
                    <a:pt x="101" y="63"/>
                    <a:pt x="111" y="66"/>
                    <a:pt x="121" y="69"/>
                  </a:cubicBezTo>
                  <a:cubicBezTo>
                    <a:pt x="123" y="70"/>
                    <a:pt x="124" y="70"/>
                    <a:pt x="125" y="71"/>
                  </a:cubicBezTo>
                  <a:cubicBezTo>
                    <a:pt x="124" y="70"/>
                    <a:pt x="122" y="70"/>
                    <a:pt x="120" y="69"/>
                  </a:cubicBezTo>
                  <a:cubicBezTo>
                    <a:pt x="110" y="66"/>
                    <a:pt x="100" y="62"/>
                    <a:pt x="89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152" y="78"/>
                  </a:moveTo>
                  <a:cubicBezTo>
                    <a:pt x="152" y="78"/>
                    <a:pt x="152" y="78"/>
                    <a:pt x="152" y="78"/>
                  </a:cubicBezTo>
                  <a:cubicBezTo>
                    <a:pt x="152" y="78"/>
                    <a:pt x="151" y="78"/>
                    <a:pt x="151" y="78"/>
                  </a:cubicBezTo>
                  <a:cubicBezTo>
                    <a:pt x="141" y="75"/>
                    <a:pt x="132" y="72"/>
                    <a:pt x="123" y="69"/>
                  </a:cubicBezTo>
                  <a:cubicBezTo>
                    <a:pt x="113" y="66"/>
                    <a:pt x="103" y="63"/>
                    <a:pt x="93" y="59"/>
                  </a:cubicBezTo>
                  <a:cubicBezTo>
                    <a:pt x="97" y="60"/>
                    <a:pt x="103" y="61"/>
                    <a:pt x="107" y="62"/>
                  </a:cubicBezTo>
                  <a:cubicBezTo>
                    <a:pt x="112" y="64"/>
                    <a:pt x="117" y="66"/>
                    <a:pt x="122" y="67"/>
                  </a:cubicBezTo>
                  <a:cubicBezTo>
                    <a:pt x="132" y="70"/>
                    <a:pt x="142" y="73"/>
                    <a:pt x="152" y="75"/>
                  </a:cubicBezTo>
                  <a:cubicBezTo>
                    <a:pt x="152" y="76"/>
                    <a:pt x="152" y="77"/>
                    <a:pt x="152" y="78"/>
                  </a:cubicBezTo>
                  <a:close/>
                  <a:moveTo>
                    <a:pt x="152" y="74"/>
                  </a:moveTo>
                  <a:cubicBezTo>
                    <a:pt x="145" y="70"/>
                    <a:pt x="136" y="69"/>
                    <a:pt x="129" y="66"/>
                  </a:cubicBezTo>
                  <a:cubicBezTo>
                    <a:pt x="124" y="65"/>
                    <a:pt x="118" y="63"/>
                    <a:pt x="113" y="61"/>
                  </a:cubicBezTo>
                  <a:cubicBezTo>
                    <a:pt x="109" y="60"/>
                    <a:pt x="105" y="59"/>
                    <a:pt x="101" y="58"/>
                  </a:cubicBezTo>
                  <a:cubicBezTo>
                    <a:pt x="103" y="58"/>
                    <a:pt x="105" y="59"/>
                    <a:pt x="106" y="59"/>
                  </a:cubicBezTo>
                  <a:cubicBezTo>
                    <a:pt x="112" y="60"/>
                    <a:pt x="117" y="61"/>
                    <a:pt x="122" y="63"/>
                  </a:cubicBezTo>
                  <a:cubicBezTo>
                    <a:pt x="131" y="65"/>
                    <a:pt x="141" y="68"/>
                    <a:pt x="150" y="69"/>
                  </a:cubicBezTo>
                  <a:cubicBezTo>
                    <a:pt x="151" y="71"/>
                    <a:pt x="151" y="72"/>
                    <a:pt x="152" y="74"/>
                  </a:cubicBezTo>
                  <a:close/>
                  <a:moveTo>
                    <a:pt x="152" y="79"/>
                  </a:moveTo>
                  <a:cubicBezTo>
                    <a:pt x="152" y="80"/>
                    <a:pt x="152" y="81"/>
                    <a:pt x="151" y="81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47" y="80"/>
                    <a:pt x="142" y="79"/>
                    <a:pt x="138" y="78"/>
                  </a:cubicBezTo>
                  <a:cubicBezTo>
                    <a:pt x="133" y="76"/>
                    <a:pt x="128" y="74"/>
                    <a:pt x="123" y="73"/>
                  </a:cubicBezTo>
                  <a:cubicBezTo>
                    <a:pt x="113" y="69"/>
                    <a:pt x="101" y="66"/>
                    <a:pt x="91" y="61"/>
                  </a:cubicBezTo>
                  <a:cubicBezTo>
                    <a:pt x="95" y="63"/>
                    <a:pt x="101" y="64"/>
                    <a:pt x="106" y="66"/>
                  </a:cubicBezTo>
                  <a:cubicBezTo>
                    <a:pt x="111" y="67"/>
                    <a:pt x="117" y="69"/>
                    <a:pt x="122" y="70"/>
                  </a:cubicBezTo>
                  <a:cubicBezTo>
                    <a:pt x="132" y="73"/>
                    <a:pt x="142" y="77"/>
                    <a:pt x="152" y="79"/>
                  </a:cubicBezTo>
                  <a:close/>
                  <a:moveTo>
                    <a:pt x="151" y="83"/>
                  </a:moveTo>
                  <a:cubicBezTo>
                    <a:pt x="150" y="84"/>
                    <a:pt x="149" y="85"/>
                    <a:pt x="148" y="86"/>
                  </a:cubicBezTo>
                  <a:cubicBezTo>
                    <a:pt x="138" y="81"/>
                    <a:pt x="127" y="78"/>
                    <a:pt x="116" y="74"/>
                  </a:cubicBezTo>
                  <a:cubicBezTo>
                    <a:pt x="110" y="72"/>
                    <a:pt x="105" y="70"/>
                    <a:pt x="99" y="67"/>
                  </a:cubicBezTo>
                  <a:cubicBezTo>
                    <a:pt x="98" y="67"/>
                    <a:pt x="98" y="67"/>
                    <a:pt x="97" y="67"/>
                  </a:cubicBezTo>
                  <a:cubicBezTo>
                    <a:pt x="106" y="69"/>
                    <a:pt x="115" y="72"/>
                    <a:pt x="124" y="75"/>
                  </a:cubicBezTo>
                  <a:cubicBezTo>
                    <a:pt x="129" y="76"/>
                    <a:pt x="135" y="78"/>
                    <a:pt x="140" y="80"/>
                  </a:cubicBezTo>
                  <a:cubicBezTo>
                    <a:pt x="143" y="81"/>
                    <a:pt x="147" y="83"/>
                    <a:pt x="151" y="83"/>
                  </a:cubicBezTo>
                  <a:close/>
                  <a:moveTo>
                    <a:pt x="147" y="87"/>
                  </a:moveTo>
                  <a:cubicBezTo>
                    <a:pt x="146" y="88"/>
                    <a:pt x="145" y="88"/>
                    <a:pt x="143" y="89"/>
                  </a:cubicBezTo>
                  <a:cubicBezTo>
                    <a:pt x="143" y="89"/>
                    <a:pt x="142" y="88"/>
                    <a:pt x="142" y="88"/>
                  </a:cubicBezTo>
                  <a:cubicBezTo>
                    <a:pt x="142" y="88"/>
                    <a:pt x="141" y="88"/>
                    <a:pt x="140" y="88"/>
                  </a:cubicBezTo>
                  <a:cubicBezTo>
                    <a:pt x="140" y="88"/>
                    <a:pt x="139" y="87"/>
                    <a:pt x="139" y="87"/>
                  </a:cubicBezTo>
                  <a:cubicBezTo>
                    <a:pt x="138" y="87"/>
                    <a:pt x="138" y="87"/>
                    <a:pt x="137" y="86"/>
                  </a:cubicBezTo>
                  <a:cubicBezTo>
                    <a:pt x="135" y="86"/>
                    <a:pt x="133" y="85"/>
                    <a:pt x="132" y="85"/>
                  </a:cubicBezTo>
                  <a:cubicBezTo>
                    <a:pt x="124" y="82"/>
                    <a:pt x="116" y="79"/>
                    <a:pt x="108" y="76"/>
                  </a:cubicBezTo>
                  <a:cubicBezTo>
                    <a:pt x="101" y="74"/>
                    <a:pt x="93" y="71"/>
                    <a:pt x="86" y="68"/>
                  </a:cubicBezTo>
                  <a:cubicBezTo>
                    <a:pt x="88" y="69"/>
                    <a:pt x="89" y="69"/>
                    <a:pt x="90" y="69"/>
                  </a:cubicBezTo>
                  <a:cubicBezTo>
                    <a:pt x="94" y="70"/>
                    <a:pt x="97" y="71"/>
                    <a:pt x="101" y="72"/>
                  </a:cubicBezTo>
                  <a:cubicBezTo>
                    <a:pt x="110" y="75"/>
                    <a:pt x="118" y="78"/>
                    <a:pt x="127" y="80"/>
                  </a:cubicBezTo>
                  <a:cubicBezTo>
                    <a:pt x="134" y="82"/>
                    <a:pt x="140" y="85"/>
                    <a:pt x="147" y="87"/>
                  </a:cubicBezTo>
                  <a:close/>
                  <a:moveTo>
                    <a:pt x="142" y="89"/>
                  </a:moveTo>
                  <a:cubicBezTo>
                    <a:pt x="141" y="90"/>
                    <a:pt x="139" y="90"/>
                    <a:pt x="138" y="90"/>
                  </a:cubicBezTo>
                  <a:cubicBezTo>
                    <a:pt x="134" y="88"/>
                    <a:pt x="129" y="87"/>
                    <a:pt x="125" y="85"/>
                  </a:cubicBezTo>
                  <a:cubicBezTo>
                    <a:pt x="119" y="83"/>
                    <a:pt x="112" y="81"/>
                    <a:pt x="106" y="79"/>
                  </a:cubicBezTo>
                  <a:cubicBezTo>
                    <a:pt x="100" y="77"/>
                    <a:pt x="94" y="74"/>
                    <a:pt x="88" y="72"/>
                  </a:cubicBezTo>
                  <a:cubicBezTo>
                    <a:pt x="87" y="72"/>
                    <a:pt x="87" y="71"/>
                    <a:pt x="86" y="71"/>
                  </a:cubicBezTo>
                  <a:cubicBezTo>
                    <a:pt x="91" y="72"/>
                    <a:pt x="96" y="74"/>
                    <a:pt x="102" y="76"/>
                  </a:cubicBezTo>
                  <a:cubicBezTo>
                    <a:pt x="110" y="79"/>
                    <a:pt x="119" y="82"/>
                    <a:pt x="128" y="84"/>
                  </a:cubicBezTo>
                  <a:cubicBezTo>
                    <a:pt x="130" y="85"/>
                    <a:pt x="133" y="86"/>
                    <a:pt x="135" y="87"/>
                  </a:cubicBezTo>
                  <a:cubicBezTo>
                    <a:pt x="137" y="88"/>
                    <a:pt x="140" y="88"/>
                    <a:pt x="142" y="89"/>
                  </a:cubicBezTo>
                  <a:close/>
                  <a:moveTo>
                    <a:pt x="135" y="91"/>
                  </a:moveTo>
                  <a:cubicBezTo>
                    <a:pt x="134" y="91"/>
                    <a:pt x="133" y="91"/>
                    <a:pt x="132" y="92"/>
                  </a:cubicBezTo>
                  <a:cubicBezTo>
                    <a:pt x="129" y="89"/>
                    <a:pt x="125" y="89"/>
                    <a:pt x="122" y="87"/>
                  </a:cubicBezTo>
                  <a:cubicBezTo>
                    <a:pt x="119" y="86"/>
                    <a:pt x="116" y="85"/>
                    <a:pt x="114" y="84"/>
                  </a:cubicBezTo>
                  <a:cubicBezTo>
                    <a:pt x="117" y="85"/>
                    <a:pt x="120" y="86"/>
                    <a:pt x="124" y="87"/>
                  </a:cubicBezTo>
                  <a:cubicBezTo>
                    <a:pt x="127" y="88"/>
                    <a:pt x="131" y="90"/>
                    <a:pt x="135" y="91"/>
                  </a:cubicBezTo>
                  <a:close/>
                  <a:moveTo>
                    <a:pt x="130" y="92"/>
                  </a:moveTo>
                  <a:cubicBezTo>
                    <a:pt x="129" y="92"/>
                    <a:pt x="129" y="92"/>
                    <a:pt x="128" y="93"/>
                  </a:cubicBezTo>
                  <a:cubicBezTo>
                    <a:pt x="126" y="91"/>
                    <a:pt x="123" y="90"/>
                    <a:pt x="120" y="90"/>
                  </a:cubicBezTo>
                  <a:cubicBezTo>
                    <a:pt x="115" y="88"/>
                    <a:pt x="111" y="87"/>
                    <a:pt x="106" y="85"/>
                  </a:cubicBezTo>
                  <a:cubicBezTo>
                    <a:pt x="114" y="88"/>
                    <a:pt x="122" y="90"/>
                    <a:pt x="130" y="92"/>
                  </a:cubicBezTo>
                  <a:close/>
                  <a:moveTo>
                    <a:pt x="33" y="64"/>
                  </a:moveTo>
                  <a:cubicBezTo>
                    <a:pt x="33" y="64"/>
                    <a:pt x="34" y="63"/>
                    <a:pt x="34" y="62"/>
                  </a:cubicBezTo>
                  <a:cubicBezTo>
                    <a:pt x="43" y="65"/>
                    <a:pt x="52" y="70"/>
                    <a:pt x="61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4" y="73"/>
                    <a:pt x="64" y="73"/>
                    <a:pt x="65" y="73"/>
                  </a:cubicBezTo>
                  <a:cubicBezTo>
                    <a:pt x="65" y="73"/>
                    <a:pt x="65" y="73"/>
                    <a:pt x="66" y="73"/>
                  </a:cubicBezTo>
                  <a:cubicBezTo>
                    <a:pt x="71" y="75"/>
                    <a:pt x="77" y="78"/>
                    <a:pt x="83" y="79"/>
                  </a:cubicBezTo>
                  <a:cubicBezTo>
                    <a:pt x="89" y="81"/>
                    <a:pt x="96" y="82"/>
                    <a:pt x="102" y="85"/>
                  </a:cubicBezTo>
                  <a:cubicBezTo>
                    <a:pt x="109" y="87"/>
                    <a:pt x="115" y="89"/>
                    <a:pt x="122" y="91"/>
                  </a:cubicBezTo>
                  <a:cubicBezTo>
                    <a:pt x="123" y="91"/>
                    <a:pt x="127" y="93"/>
                    <a:pt x="127" y="93"/>
                  </a:cubicBezTo>
                  <a:cubicBezTo>
                    <a:pt x="127" y="93"/>
                    <a:pt x="127" y="93"/>
                    <a:pt x="127" y="93"/>
                  </a:cubicBezTo>
                  <a:cubicBezTo>
                    <a:pt x="126" y="93"/>
                    <a:pt x="126" y="93"/>
                    <a:pt x="124" y="93"/>
                  </a:cubicBezTo>
                  <a:cubicBezTo>
                    <a:pt x="121" y="92"/>
                    <a:pt x="118" y="91"/>
                    <a:pt x="115" y="90"/>
                  </a:cubicBezTo>
                  <a:cubicBezTo>
                    <a:pt x="101" y="87"/>
                    <a:pt x="87" y="82"/>
                    <a:pt x="74" y="77"/>
                  </a:cubicBezTo>
                  <a:cubicBezTo>
                    <a:pt x="60" y="73"/>
                    <a:pt x="46" y="70"/>
                    <a:pt x="33" y="64"/>
                  </a:cubicBezTo>
                  <a:close/>
                  <a:moveTo>
                    <a:pt x="35" y="61"/>
                  </a:moveTo>
                  <a:cubicBezTo>
                    <a:pt x="36" y="60"/>
                    <a:pt x="37" y="58"/>
                    <a:pt x="38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44" y="61"/>
                    <a:pt x="51" y="62"/>
                    <a:pt x="58" y="66"/>
                  </a:cubicBezTo>
                  <a:cubicBezTo>
                    <a:pt x="52" y="63"/>
                    <a:pt x="44" y="60"/>
                    <a:pt x="38" y="59"/>
                  </a:cubicBezTo>
                  <a:cubicBezTo>
                    <a:pt x="38" y="58"/>
                    <a:pt x="37" y="59"/>
                    <a:pt x="38" y="59"/>
                  </a:cubicBezTo>
                  <a:cubicBezTo>
                    <a:pt x="43" y="64"/>
                    <a:pt x="51" y="66"/>
                    <a:pt x="58" y="69"/>
                  </a:cubicBezTo>
                  <a:cubicBezTo>
                    <a:pt x="59" y="70"/>
                    <a:pt x="59" y="70"/>
                    <a:pt x="59" y="71"/>
                  </a:cubicBezTo>
                  <a:cubicBezTo>
                    <a:pt x="58" y="71"/>
                    <a:pt x="58" y="70"/>
                    <a:pt x="57" y="70"/>
                  </a:cubicBezTo>
                  <a:cubicBezTo>
                    <a:pt x="55" y="69"/>
                    <a:pt x="52" y="68"/>
                    <a:pt x="50" y="67"/>
                  </a:cubicBezTo>
                  <a:cubicBezTo>
                    <a:pt x="45" y="65"/>
                    <a:pt x="40" y="63"/>
                    <a:pt x="35" y="61"/>
                  </a:cubicBezTo>
                  <a:close/>
                  <a:moveTo>
                    <a:pt x="39" y="56"/>
                  </a:moveTo>
                  <a:cubicBezTo>
                    <a:pt x="39" y="55"/>
                    <a:pt x="40" y="54"/>
                    <a:pt x="40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5" y="56"/>
                    <a:pt x="49" y="58"/>
                    <a:pt x="54" y="59"/>
                  </a:cubicBezTo>
                  <a:cubicBezTo>
                    <a:pt x="54" y="59"/>
                    <a:pt x="54" y="60"/>
                    <a:pt x="54" y="60"/>
                  </a:cubicBezTo>
                  <a:cubicBezTo>
                    <a:pt x="55" y="60"/>
                    <a:pt x="55" y="61"/>
                    <a:pt x="55" y="61"/>
                  </a:cubicBezTo>
                  <a:cubicBezTo>
                    <a:pt x="54" y="61"/>
                    <a:pt x="53" y="60"/>
                    <a:pt x="52" y="60"/>
                  </a:cubicBezTo>
                  <a:cubicBezTo>
                    <a:pt x="48" y="58"/>
                    <a:pt x="43" y="57"/>
                    <a:pt x="39" y="56"/>
                  </a:cubicBezTo>
                  <a:close/>
                  <a:moveTo>
                    <a:pt x="40" y="53"/>
                  </a:moveTo>
                  <a:cubicBezTo>
                    <a:pt x="41" y="53"/>
                    <a:pt x="41" y="53"/>
                    <a:pt x="41" y="52"/>
                  </a:cubicBezTo>
                  <a:cubicBezTo>
                    <a:pt x="45" y="54"/>
                    <a:pt x="50" y="56"/>
                    <a:pt x="54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9" y="57"/>
                    <a:pt x="45" y="55"/>
                    <a:pt x="40" y="53"/>
                  </a:cubicBezTo>
                  <a:cubicBezTo>
                    <a:pt x="40" y="53"/>
                    <a:pt x="40" y="53"/>
                    <a:pt x="40" y="53"/>
                  </a:cubicBezTo>
                  <a:close/>
                  <a:moveTo>
                    <a:pt x="42" y="52"/>
                  </a:moveTo>
                  <a:cubicBezTo>
                    <a:pt x="42" y="51"/>
                    <a:pt x="43" y="50"/>
                    <a:pt x="43" y="50"/>
                  </a:cubicBezTo>
                  <a:cubicBezTo>
                    <a:pt x="43" y="50"/>
                    <a:pt x="43" y="50"/>
                    <a:pt x="44" y="50"/>
                  </a:cubicBezTo>
                  <a:cubicBezTo>
                    <a:pt x="47" y="51"/>
                    <a:pt x="51" y="53"/>
                    <a:pt x="55" y="55"/>
                  </a:cubicBezTo>
                  <a:cubicBezTo>
                    <a:pt x="55" y="55"/>
                    <a:pt x="55" y="55"/>
                    <a:pt x="54" y="56"/>
                  </a:cubicBezTo>
                  <a:cubicBezTo>
                    <a:pt x="50" y="55"/>
                    <a:pt x="46" y="53"/>
                    <a:pt x="42" y="52"/>
                  </a:cubicBezTo>
                  <a:close/>
                  <a:moveTo>
                    <a:pt x="44" y="49"/>
                  </a:moveTo>
                  <a:cubicBezTo>
                    <a:pt x="45" y="47"/>
                    <a:pt x="47" y="46"/>
                    <a:pt x="49" y="44"/>
                  </a:cubicBezTo>
                  <a:cubicBezTo>
                    <a:pt x="51" y="47"/>
                    <a:pt x="54" y="49"/>
                    <a:pt x="57" y="51"/>
                  </a:cubicBezTo>
                  <a:cubicBezTo>
                    <a:pt x="59" y="52"/>
                    <a:pt x="57" y="51"/>
                    <a:pt x="56" y="51"/>
                  </a:cubicBezTo>
                  <a:cubicBezTo>
                    <a:pt x="55" y="50"/>
                    <a:pt x="53" y="49"/>
                    <a:pt x="52" y="49"/>
                  </a:cubicBezTo>
                  <a:cubicBezTo>
                    <a:pt x="50" y="48"/>
                    <a:pt x="49" y="47"/>
                    <a:pt x="47" y="47"/>
                  </a:cubicBezTo>
                  <a:cubicBezTo>
                    <a:pt x="47" y="46"/>
                    <a:pt x="46" y="47"/>
                    <a:pt x="47" y="47"/>
                  </a:cubicBezTo>
                  <a:cubicBezTo>
                    <a:pt x="49" y="49"/>
                    <a:pt x="53" y="53"/>
                    <a:pt x="56" y="54"/>
                  </a:cubicBezTo>
                  <a:cubicBezTo>
                    <a:pt x="52" y="53"/>
                    <a:pt x="48" y="51"/>
                    <a:pt x="44" y="49"/>
                  </a:cubicBezTo>
                  <a:close/>
                  <a:moveTo>
                    <a:pt x="49" y="43"/>
                  </a:moveTo>
                  <a:cubicBezTo>
                    <a:pt x="50" y="43"/>
                    <a:pt x="51" y="42"/>
                    <a:pt x="52" y="41"/>
                  </a:cubicBezTo>
                  <a:cubicBezTo>
                    <a:pt x="54" y="44"/>
                    <a:pt x="57" y="47"/>
                    <a:pt x="61" y="49"/>
                  </a:cubicBezTo>
                  <a:cubicBezTo>
                    <a:pt x="59" y="48"/>
                    <a:pt x="58" y="48"/>
                    <a:pt x="56" y="47"/>
                  </a:cubicBezTo>
                  <a:cubicBezTo>
                    <a:pt x="54" y="46"/>
                    <a:pt x="52" y="44"/>
                    <a:pt x="49" y="43"/>
                  </a:cubicBezTo>
                  <a:close/>
                  <a:moveTo>
                    <a:pt x="52" y="41"/>
                  </a:moveTo>
                  <a:cubicBezTo>
                    <a:pt x="53" y="40"/>
                    <a:pt x="55" y="39"/>
                    <a:pt x="56" y="38"/>
                  </a:cubicBezTo>
                  <a:cubicBezTo>
                    <a:pt x="56" y="37"/>
                    <a:pt x="57" y="37"/>
                    <a:pt x="57" y="36"/>
                  </a:cubicBezTo>
                  <a:cubicBezTo>
                    <a:pt x="57" y="36"/>
                    <a:pt x="57" y="36"/>
                    <a:pt x="58" y="37"/>
                  </a:cubicBezTo>
                  <a:cubicBezTo>
                    <a:pt x="60" y="39"/>
                    <a:pt x="63" y="41"/>
                    <a:pt x="66" y="43"/>
                  </a:cubicBezTo>
                  <a:cubicBezTo>
                    <a:pt x="63" y="41"/>
                    <a:pt x="59" y="40"/>
                    <a:pt x="56" y="39"/>
                  </a:cubicBezTo>
                  <a:cubicBezTo>
                    <a:pt x="56" y="38"/>
                    <a:pt x="55" y="39"/>
                    <a:pt x="56" y="39"/>
                  </a:cubicBezTo>
                  <a:cubicBezTo>
                    <a:pt x="58" y="41"/>
                    <a:pt x="60" y="43"/>
                    <a:pt x="62" y="44"/>
                  </a:cubicBezTo>
                  <a:cubicBezTo>
                    <a:pt x="59" y="43"/>
                    <a:pt x="55" y="42"/>
                    <a:pt x="52" y="41"/>
                  </a:cubicBezTo>
                  <a:close/>
                  <a:moveTo>
                    <a:pt x="58" y="36"/>
                  </a:moveTo>
                  <a:cubicBezTo>
                    <a:pt x="59" y="35"/>
                    <a:pt x="60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4" y="39"/>
                    <a:pt x="71" y="41"/>
                    <a:pt x="75" y="45"/>
                  </a:cubicBezTo>
                  <a:cubicBezTo>
                    <a:pt x="79" y="47"/>
                    <a:pt x="75" y="44"/>
                    <a:pt x="74" y="44"/>
                  </a:cubicBezTo>
                  <a:cubicBezTo>
                    <a:pt x="72" y="43"/>
                    <a:pt x="71" y="42"/>
                    <a:pt x="69" y="41"/>
                  </a:cubicBezTo>
                  <a:cubicBezTo>
                    <a:pt x="65" y="39"/>
                    <a:pt x="62" y="38"/>
                    <a:pt x="58" y="36"/>
                  </a:cubicBezTo>
                  <a:cubicBezTo>
                    <a:pt x="58" y="36"/>
                    <a:pt x="58" y="36"/>
                    <a:pt x="58" y="36"/>
                  </a:cubicBezTo>
                  <a:close/>
                  <a:moveTo>
                    <a:pt x="61" y="33"/>
                  </a:moveTo>
                  <a:cubicBezTo>
                    <a:pt x="62" y="33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6" y="34"/>
                    <a:pt x="68" y="36"/>
                    <a:pt x="70" y="37"/>
                  </a:cubicBezTo>
                  <a:cubicBezTo>
                    <a:pt x="67" y="36"/>
                    <a:pt x="64" y="35"/>
                    <a:pt x="61" y="33"/>
                  </a:cubicBezTo>
                  <a:cubicBezTo>
                    <a:pt x="61" y="33"/>
                    <a:pt x="61" y="33"/>
                    <a:pt x="61" y="33"/>
                  </a:cubicBezTo>
                  <a:close/>
                  <a:moveTo>
                    <a:pt x="64" y="32"/>
                  </a:moveTo>
                  <a:cubicBezTo>
                    <a:pt x="68" y="29"/>
                    <a:pt x="72" y="26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4"/>
                    <a:pt x="77" y="25"/>
                    <a:pt x="77" y="25"/>
                  </a:cubicBezTo>
                  <a:cubicBezTo>
                    <a:pt x="78" y="25"/>
                    <a:pt x="79" y="26"/>
                    <a:pt x="80" y="26"/>
                  </a:cubicBezTo>
                  <a:cubicBezTo>
                    <a:pt x="79" y="26"/>
                    <a:pt x="78" y="25"/>
                    <a:pt x="77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7" y="26"/>
                    <a:pt x="77" y="27"/>
                    <a:pt x="77" y="27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5" y="27"/>
                    <a:pt x="74" y="26"/>
                    <a:pt x="73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3" y="28"/>
                    <a:pt x="74" y="28"/>
                    <a:pt x="75" y="29"/>
                  </a:cubicBezTo>
                  <a:cubicBezTo>
                    <a:pt x="74" y="28"/>
                    <a:pt x="72" y="28"/>
                    <a:pt x="71" y="28"/>
                  </a:cubicBezTo>
                  <a:cubicBezTo>
                    <a:pt x="71" y="28"/>
                    <a:pt x="71" y="28"/>
                    <a:pt x="71" y="29"/>
                  </a:cubicBezTo>
                  <a:cubicBezTo>
                    <a:pt x="72" y="29"/>
                    <a:pt x="74" y="30"/>
                    <a:pt x="75" y="30"/>
                  </a:cubicBezTo>
                  <a:cubicBezTo>
                    <a:pt x="74" y="32"/>
                    <a:pt x="76" y="34"/>
                    <a:pt x="78" y="34"/>
                  </a:cubicBezTo>
                  <a:cubicBezTo>
                    <a:pt x="78" y="34"/>
                    <a:pt x="79" y="34"/>
                    <a:pt x="79" y="34"/>
                  </a:cubicBezTo>
                  <a:cubicBezTo>
                    <a:pt x="80" y="35"/>
                    <a:pt x="81" y="36"/>
                    <a:pt x="83" y="37"/>
                  </a:cubicBezTo>
                  <a:cubicBezTo>
                    <a:pt x="83" y="37"/>
                    <a:pt x="83" y="38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3" y="38"/>
                    <a:pt x="83" y="38"/>
                    <a:pt x="83" y="37"/>
                  </a:cubicBezTo>
                  <a:cubicBezTo>
                    <a:pt x="82" y="37"/>
                    <a:pt x="80" y="36"/>
                    <a:pt x="79" y="36"/>
                  </a:cubicBezTo>
                  <a:cubicBezTo>
                    <a:pt x="76" y="34"/>
                    <a:pt x="72" y="31"/>
                    <a:pt x="68" y="29"/>
                  </a:cubicBezTo>
                  <a:cubicBezTo>
                    <a:pt x="68" y="29"/>
                    <a:pt x="68" y="30"/>
                    <a:pt x="68" y="30"/>
                  </a:cubicBezTo>
                  <a:cubicBezTo>
                    <a:pt x="73" y="32"/>
                    <a:pt x="78" y="36"/>
                    <a:pt x="83" y="38"/>
                  </a:cubicBezTo>
                  <a:cubicBezTo>
                    <a:pt x="83" y="39"/>
                    <a:pt x="82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79" y="37"/>
                    <a:pt x="76" y="36"/>
                    <a:pt x="73" y="34"/>
                  </a:cubicBezTo>
                  <a:cubicBezTo>
                    <a:pt x="72" y="33"/>
                    <a:pt x="71" y="32"/>
                    <a:pt x="69" y="32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8" y="31"/>
                    <a:pt x="67" y="30"/>
                    <a:pt x="67" y="30"/>
                  </a:cubicBezTo>
                  <a:cubicBezTo>
                    <a:pt x="66" y="30"/>
                    <a:pt x="66" y="31"/>
                    <a:pt x="66" y="31"/>
                  </a:cubicBezTo>
                  <a:cubicBezTo>
                    <a:pt x="71" y="34"/>
                    <a:pt x="75" y="38"/>
                    <a:pt x="79" y="40"/>
                  </a:cubicBezTo>
                  <a:cubicBezTo>
                    <a:pt x="74" y="38"/>
                    <a:pt x="69" y="35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93" y="36"/>
                  </a:moveTo>
                  <a:cubicBezTo>
                    <a:pt x="92" y="35"/>
                    <a:pt x="91" y="35"/>
                    <a:pt x="90" y="34"/>
                  </a:cubicBezTo>
                  <a:cubicBezTo>
                    <a:pt x="86" y="31"/>
                    <a:pt x="91" y="33"/>
                    <a:pt x="92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5"/>
                    <a:pt x="96" y="37"/>
                    <a:pt x="97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7" y="37"/>
                  </a:cubicBezTo>
                  <a:cubicBezTo>
                    <a:pt x="96" y="37"/>
                    <a:pt x="94" y="36"/>
                    <a:pt x="93" y="36"/>
                  </a:cubicBezTo>
                  <a:close/>
                  <a:moveTo>
                    <a:pt x="93" y="33"/>
                  </a:moveTo>
                  <a:cubicBezTo>
                    <a:pt x="93" y="33"/>
                    <a:pt x="93" y="33"/>
                    <a:pt x="93" y="33"/>
                  </a:cubicBezTo>
                  <a:cubicBezTo>
                    <a:pt x="93" y="33"/>
                    <a:pt x="93" y="33"/>
                    <a:pt x="93" y="33"/>
                  </a:cubicBezTo>
                  <a:close/>
                  <a:moveTo>
                    <a:pt x="89" y="31"/>
                  </a:moveTo>
                  <a:cubicBezTo>
                    <a:pt x="90" y="31"/>
                    <a:pt x="91" y="30"/>
                    <a:pt x="92" y="29"/>
                  </a:cubicBezTo>
                  <a:cubicBezTo>
                    <a:pt x="92" y="29"/>
                    <a:pt x="92" y="30"/>
                    <a:pt x="92" y="30"/>
                  </a:cubicBezTo>
                  <a:cubicBezTo>
                    <a:pt x="92" y="31"/>
                    <a:pt x="93" y="32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3" y="33"/>
                    <a:pt x="93" y="32"/>
                    <a:pt x="92" y="32"/>
                  </a:cubicBezTo>
                  <a:cubicBezTo>
                    <a:pt x="92" y="32"/>
                    <a:pt x="91" y="32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0" y="32"/>
                    <a:pt x="89" y="31"/>
                    <a:pt x="89" y="31"/>
                  </a:cubicBezTo>
                  <a:close/>
                  <a:moveTo>
                    <a:pt x="92" y="29"/>
                  </a:moveTo>
                  <a:cubicBezTo>
                    <a:pt x="92" y="29"/>
                    <a:pt x="92" y="29"/>
                    <a:pt x="92" y="29"/>
                  </a:cubicBezTo>
                  <a:cubicBezTo>
                    <a:pt x="93" y="29"/>
                    <a:pt x="93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5" y="30"/>
                    <a:pt x="98" y="32"/>
                    <a:pt x="92" y="29"/>
                  </a:cubicBezTo>
                  <a:cubicBezTo>
                    <a:pt x="92" y="29"/>
                    <a:pt x="92" y="29"/>
                    <a:pt x="92" y="29"/>
                  </a:cubicBezTo>
                  <a:close/>
                  <a:moveTo>
                    <a:pt x="94" y="28"/>
                  </a:moveTo>
                  <a:cubicBezTo>
                    <a:pt x="94" y="27"/>
                    <a:pt x="95" y="27"/>
                    <a:pt x="95" y="27"/>
                  </a:cubicBezTo>
                  <a:cubicBezTo>
                    <a:pt x="96" y="26"/>
                    <a:pt x="97" y="27"/>
                    <a:pt x="97" y="28"/>
                  </a:cubicBezTo>
                  <a:cubicBezTo>
                    <a:pt x="96" y="28"/>
                    <a:pt x="95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lose/>
                  <a:moveTo>
                    <a:pt x="97" y="29"/>
                  </a:moveTo>
                  <a:cubicBezTo>
                    <a:pt x="97" y="29"/>
                    <a:pt x="97" y="29"/>
                    <a:pt x="97" y="30"/>
                  </a:cubicBezTo>
                  <a:cubicBezTo>
                    <a:pt x="96" y="29"/>
                    <a:pt x="95" y="28"/>
                    <a:pt x="97" y="29"/>
                  </a:cubicBezTo>
                  <a:close/>
                  <a:moveTo>
                    <a:pt x="102" y="36"/>
                  </a:moveTo>
                  <a:cubicBezTo>
                    <a:pt x="102" y="36"/>
                    <a:pt x="102" y="36"/>
                    <a:pt x="102" y="37"/>
                  </a:cubicBezTo>
                  <a:cubicBezTo>
                    <a:pt x="103" y="37"/>
                    <a:pt x="105" y="38"/>
                    <a:pt x="105" y="39"/>
                  </a:cubicBezTo>
                  <a:cubicBezTo>
                    <a:pt x="105" y="39"/>
                    <a:pt x="105" y="39"/>
                    <a:pt x="104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1" y="38"/>
                    <a:pt x="99" y="36"/>
                    <a:pt x="96" y="35"/>
                  </a:cubicBezTo>
                  <a:cubicBezTo>
                    <a:pt x="97" y="35"/>
                    <a:pt x="97" y="34"/>
                    <a:pt x="97" y="34"/>
                  </a:cubicBezTo>
                  <a:cubicBezTo>
                    <a:pt x="96" y="33"/>
                    <a:pt x="95" y="32"/>
                    <a:pt x="94" y="31"/>
                  </a:cubicBezTo>
                  <a:cubicBezTo>
                    <a:pt x="93" y="30"/>
                    <a:pt x="95" y="31"/>
                    <a:pt x="96" y="31"/>
                  </a:cubicBezTo>
                  <a:cubicBezTo>
                    <a:pt x="96" y="32"/>
                    <a:pt x="96" y="33"/>
                    <a:pt x="96" y="33"/>
                  </a:cubicBezTo>
                  <a:cubicBezTo>
                    <a:pt x="97" y="35"/>
                    <a:pt x="100" y="36"/>
                    <a:pt x="102" y="36"/>
                  </a:cubicBezTo>
                  <a:close/>
                  <a:moveTo>
                    <a:pt x="106" y="35"/>
                  </a:moveTo>
                  <a:cubicBezTo>
                    <a:pt x="106" y="36"/>
                    <a:pt x="107" y="37"/>
                    <a:pt x="108" y="37"/>
                  </a:cubicBezTo>
                  <a:cubicBezTo>
                    <a:pt x="106" y="37"/>
                    <a:pt x="105" y="36"/>
                    <a:pt x="103" y="35"/>
                  </a:cubicBezTo>
                  <a:cubicBezTo>
                    <a:pt x="104" y="35"/>
                    <a:pt x="105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lose/>
                  <a:moveTo>
                    <a:pt x="106" y="35"/>
                  </a:moveTo>
                  <a:cubicBezTo>
                    <a:pt x="107" y="35"/>
                    <a:pt x="108" y="34"/>
                    <a:pt x="109" y="34"/>
                  </a:cubicBezTo>
                  <a:cubicBezTo>
                    <a:pt x="109" y="34"/>
                    <a:pt x="109" y="34"/>
                    <a:pt x="109" y="35"/>
                  </a:cubicBezTo>
                  <a:cubicBezTo>
                    <a:pt x="109" y="36"/>
                    <a:pt x="111" y="37"/>
                    <a:pt x="109" y="36"/>
                  </a:cubicBezTo>
                  <a:cubicBezTo>
                    <a:pt x="107" y="35"/>
                    <a:pt x="107" y="35"/>
                    <a:pt x="106" y="35"/>
                  </a:cubicBezTo>
                  <a:close/>
                  <a:moveTo>
                    <a:pt x="110" y="34"/>
                  </a:moveTo>
                  <a:cubicBezTo>
                    <a:pt x="111" y="34"/>
                    <a:pt x="113" y="34"/>
                    <a:pt x="112" y="35"/>
                  </a:cubicBezTo>
                  <a:cubicBezTo>
                    <a:pt x="112" y="35"/>
                    <a:pt x="112" y="35"/>
                    <a:pt x="112" y="36"/>
                  </a:cubicBezTo>
                  <a:cubicBezTo>
                    <a:pt x="111" y="35"/>
                    <a:pt x="110" y="35"/>
                    <a:pt x="110" y="34"/>
                  </a:cubicBezTo>
                  <a:close/>
                  <a:moveTo>
                    <a:pt x="112" y="36"/>
                  </a:moveTo>
                  <a:cubicBezTo>
                    <a:pt x="111" y="36"/>
                    <a:pt x="111" y="36"/>
                    <a:pt x="111" y="37"/>
                  </a:cubicBezTo>
                  <a:cubicBezTo>
                    <a:pt x="110" y="35"/>
                    <a:pt x="110" y="35"/>
                    <a:pt x="112" y="36"/>
                  </a:cubicBezTo>
                  <a:close/>
                  <a:moveTo>
                    <a:pt x="110" y="37"/>
                  </a:moveTo>
                  <a:cubicBezTo>
                    <a:pt x="110" y="37"/>
                    <a:pt x="109" y="37"/>
                    <a:pt x="109" y="38"/>
                  </a:cubicBezTo>
                  <a:cubicBezTo>
                    <a:pt x="107" y="36"/>
                    <a:pt x="109" y="37"/>
                    <a:pt x="110" y="37"/>
                  </a:cubicBezTo>
                  <a:close/>
                  <a:moveTo>
                    <a:pt x="108" y="38"/>
                  </a:moveTo>
                  <a:cubicBezTo>
                    <a:pt x="107" y="38"/>
                    <a:pt x="106" y="38"/>
                    <a:pt x="105" y="38"/>
                  </a:cubicBezTo>
                  <a:cubicBezTo>
                    <a:pt x="105" y="38"/>
                    <a:pt x="103" y="36"/>
                    <a:pt x="103" y="36"/>
                  </a:cubicBezTo>
                  <a:cubicBezTo>
                    <a:pt x="105" y="37"/>
                    <a:pt x="106" y="37"/>
                    <a:pt x="108" y="38"/>
                  </a:cubicBezTo>
                  <a:close/>
                  <a:moveTo>
                    <a:pt x="103" y="39"/>
                  </a:moveTo>
                  <a:cubicBezTo>
                    <a:pt x="102" y="39"/>
                    <a:pt x="101" y="39"/>
                    <a:pt x="101" y="39"/>
                  </a:cubicBezTo>
                  <a:cubicBezTo>
                    <a:pt x="99" y="38"/>
                    <a:pt x="98" y="37"/>
                    <a:pt x="97" y="37"/>
                  </a:cubicBezTo>
                  <a:cubicBezTo>
                    <a:pt x="96" y="36"/>
                    <a:pt x="95" y="35"/>
                    <a:pt x="95" y="35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8" y="36"/>
                    <a:pt x="100" y="38"/>
                    <a:pt x="103" y="39"/>
                  </a:cubicBezTo>
                  <a:close/>
                  <a:moveTo>
                    <a:pt x="91" y="35"/>
                  </a:moveTo>
                  <a:cubicBezTo>
                    <a:pt x="90" y="35"/>
                    <a:pt x="90" y="35"/>
                    <a:pt x="90" y="3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88" y="34"/>
                    <a:pt x="87" y="33"/>
                    <a:pt x="85" y="33"/>
                  </a:cubicBezTo>
                  <a:cubicBezTo>
                    <a:pt x="86" y="33"/>
                    <a:pt x="86" y="32"/>
                    <a:pt x="87" y="32"/>
                  </a:cubicBezTo>
                  <a:cubicBezTo>
                    <a:pt x="88" y="33"/>
                    <a:pt x="89" y="34"/>
                    <a:pt x="91" y="35"/>
                  </a:cubicBezTo>
                  <a:close/>
                  <a:moveTo>
                    <a:pt x="81" y="26"/>
                  </a:moveTo>
                  <a:cubicBezTo>
                    <a:pt x="80" y="26"/>
                    <a:pt x="79" y="25"/>
                    <a:pt x="78" y="25"/>
                  </a:cubicBezTo>
                  <a:cubicBezTo>
                    <a:pt x="80" y="25"/>
                    <a:pt x="82" y="25"/>
                    <a:pt x="83" y="26"/>
                  </a:cubicBezTo>
                  <a:cubicBezTo>
                    <a:pt x="83" y="26"/>
                    <a:pt x="82" y="26"/>
                    <a:pt x="81" y="26"/>
                  </a:cubicBezTo>
                  <a:close/>
                  <a:moveTo>
                    <a:pt x="76" y="28"/>
                  </a:moveTo>
                  <a:cubicBezTo>
                    <a:pt x="75" y="28"/>
                    <a:pt x="74" y="28"/>
                    <a:pt x="74" y="27"/>
                  </a:cubicBezTo>
                  <a:cubicBezTo>
                    <a:pt x="75" y="27"/>
                    <a:pt x="75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lose/>
                  <a:moveTo>
                    <a:pt x="78" y="26"/>
                  </a:moveTo>
                  <a:cubicBezTo>
                    <a:pt x="78" y="26"/>
                    <a:pt x="78" y="26"/>
                    <a:pt x="79" y="26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6"/>
                    <a:pt x="78" y="26"/>
                    <a:pt x="78" y="26"/>
                  </a:cubicBezTo>
                  <a:close/>
                  <a:moveTo>
                    <a:pt x="83" y="34"/>
                  </a:moveTo>
                  <a:cubicBezTo>
                    <a:pt x="83" y="34"/>
                    <a:pt x="82" y="34"/>
                    <a:pt x="82" y="34"/>
                  </a:cubicBezTo>
                  <a:cubicBezTo>
                    <a:pt x="83" y="33"/>
                    <a:pt x="83" y="33"/>
                    <a:pt x="84" y="33"/>
                  </a:cubicBezTo>
                  <a:cubicBezTo>
                    <a:pt x="85" y="34"/>
                    <a:pt x="86" y="34"/>
                    <a:pt x="86" y="35"/>
                  </a:cubicBezTo>
                  <a:cubicBezTo>
                    <a:pt x="86" y="35"/>
                    <a:pt x="87" y="36"/>
                    <a:pt x="87" y="36"/>
                  </a:cubicBezTo>
                  <a:cubicBezTo>
                    <a:pt x="87" y="36"/>
                    <a:pt x="86" y="36"/>
                    <a:pt x="86" y="36"/>
                  </a:cubicBezTo>
                  <a:cubicBezTo>
                    <a:pt x="85" y="36"/>
                    <a:pt x="84" y="35"/>
                    <a:pt x="83" y="34"/>
                  </a:cubicBezTo>
                  <a:close/>
                  <a:moveTo>
                    <a:pt x="89" y="35"/>
                  </a:moveTo>
                  <a:cubicBezTo>
                    <a:pt x="88" y="35"/>
                    <a:pt x="88" y="35"/>
                    <a:pt x="87" y="36"/>
                  </a:cubicBezTo>
                  <a:cubicBezTo>
                    <a:pt x="87" y="35"/>
                    <a:pt x="86" y="34"/>
                    <a:pt x="85" y="33"/>
                  </a:cubicBezTo>
                  <a:cubicBezTo>
                    <a:pt x="86" y="34"/>
                    <a:pt x="87" y="35"/>
                    <a:pt x="89" y="35"/>
                  </a:cubicBezTo>
                  <a:close/>
                  <a:moveTo>
                    <a:pt x="86" y="36"/>
                  </a:moveTo>
                  <a:cubicBezTo>
                    <a:pt x="85" y="37"/>
                    <a:pt x="85" y="37"/>
                    <a:pt x="84" y="37"/>
                  </a:cubicBezTo>
                  <a:cubicBezTo>
                    <a:pt x="83" y="36"/>
                    <a:pt x="81" y="35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1" y="34"/>
                    <a:pt x="81" y="34"/>
                  </a:cubicBezTo>
                  <a:cubicBezTo>
                    <a:pt x="81" y="34"/>
                    <a:pt x="82" y="34"/>
                    <a:pt x="82" y="34"/>
                  </a:cubicBezTo>
                  <a:cubicBezTo>
                    <a:pt x="83" y="35"/>
                    <a:pt x="84" y="36"/>
                    <a:pt x="86" y="36"/>
                  </a:cubicBezTo>
                  <a:close/>
                  <a:moveTo>
                    <a:pt x="221" y="133"/>
                  </a:moveTo>
                  <a:cubicBezTo>
                    <a:pt x="220" y="132"/>
                    <a:pt x="219" y="132"/>
                    <a:pt x="219" y="131"/>
                  </a:cubicBezTo>
                  <a:cubicBezTo>
                    <a:pt x="217" y="128"/>
                    <a:pt x="220" y="130"/>
                    <a:pt x="221" y="130"/>
                  </a:cubicBezTo>
                  <a:cubicBezTo>
                    <a:pt x="222" y="130"/>
                    <a:pt x="222" y="130"/>
                    <a:pt x="222" y="130"/>
                  </a:cubicBezTo>
                  <a:cubicBezTo>
                    <a:pt x="222" y="131"/>
                    <a:pt x="221" y="132"/>
                    <a:pt x="221" y="133"/>
                  </a:cubicBezTo>
                  <a:close/>
                  <a:moveTo>
                    <a:pt x="222" y="126"/>
                  </a:moveTo>
                  <a:cubicBezTo>
                    <a:pt x="221" y="125"/>
                    <a:pt x="220" y="124"/>
                    <a:pt x="218" y="123"/>
                  </a:cubicBezTo>
                  <a:cubicBezTo>
                    <a:pt x="218" y="123"/>
                    <a:pt x="217" y="122"/>
                    <a:pt x="217" y="122"/>
                  </a:cubicBezTo>
                  <a:cubicBezTo>
                    <a:pt x="217" y="122"/>
                    <a:pt x="217" y="121"/>
                    <a:pt x="217" y="121"/>
                  </a:cubicBezTo>
                  <a:cubicBezTo>
                    <a:pt x="217" y="121"/>
                    <a:pt x="218" y="122"/>
                    <a:pt x="218" y="122"/>
                  </a:cubicBezTo>
                  <a:cubicBezTo>
                    <a:pt x="220" y="122"/>
                    <a:pt x="221" y="123"/>
                    <a:pt x="223" y="124"/>
                  </a:cubicBezTo>
                  <a:cubicBezTo>
                    <a:pt x="223" y="125"/>
                    <a:pt x="223" y="125"/>
                    <a:pt x="222" y="126"/>
                  </a:cubicBezTo>
                  <a:close/>
                  <a:moveTo>
                    <a:pt x="222" y="127"/>
                  </a:moveTo>
                  <a:cubicBezTo>
                    <a:pt x="222" y="128"/>
                    <a:pt x="222" y="129"/>
                    <a:pt x="222" y="130"/>
                  </a:cubicBezTo>
                  <a:cubicBezTo>
                    <a:pt x="222" y="130"/>
                    <a:pt x="222" y="130"/>
                    <a:pt x="222" y="130"/>
                  </a:cubicBezTo>
                  <a:cubicBezTo>
                    <a:pt x="221" y="128"/>
                    <a:pt x="219" y="127"/>
                    <a:pt x="218" y="126"/>
                  </a:cubicBezTo>
                  <a:cubicBezTo>
                    <a:pt x="219" y="126"/>
                    <a:pt x="220" y="126"/>
                    <a:pt x="220" y="126"/>
                  </a:cubicBezTo>
                  <a:cubicBezTo>
                    <a:pt x="221" y="127"/>
                    <a:pt x="222" y="127"/>
                    <a:pt x="222" y="127"/>
                  </a:cubicBezTo>
                  <a:cubicBezTo>
                    <a:pt x="222" y="127"/>
                    <a:pt x="222" y="127"/>
                    <a:pt x="222" y="127"/>
                  </a:cubicBezTo>
                  <a:close/>
                  <a:moveTo>
                    <a:pt x="217" y="129"/>
                  </a:moveTo>
                  <a:cubicBezTo>
                    <a:pt x="217" y="130"/>
                    <a:pt x="218" y="131"/>
                    <a:pt x="219" y="132"/>
                  </a:cubicBezTo>
                  <a:cubicBezTo>
                    <a:pt x="220" y="133"/>
                    <a:pt x="218" y="132"/>
                    <a:pt x="217" y="132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131"/>
                    <a:pt x="217" y="130"/>
                    <a:pt x="217" y="129"/>
                  </a:cubicBezTo>
                  <a:close/>
                  <a:moveTo>
                    <a:pt x="221" y="134"/>
                  </a:moveTo>
                  <a:cubicBezTo>
                    <a:pt x="221" y="135"/>
                    <a:pt x="220" y="137"/>
                    <a:pt x="220" y="138"/>
                  </a:cubicBezTo>
                  <a:cubicBezTo>
                    <a:pt x="220" y="137"/>
                    <a:pt x="220" y="137"/>
                    <a:pt x="219" y="136"/>
                  </a:cubicBezTo>
                  <a:cubicBezTo>
                    <a:pt x="219" y="135"/>
                    <a:pt x="218" y="135"/>
                    <a:pt x="218" y="134"/>
                  </a:cubicBezTo>
                  <a:cubicBezTo>
                    <a:pt x="217" y="132"/>
                    <a:pt x="220" y="134"/>
                    <a:pt x="221" y="134"/>
                  </a:cubicBezTo>
                  <a:cubicBezTo>
                    <a:pt x="221" y="134"/>
                    <a:pt x="221" y="134"/>
                    <a:pt x="221" y="134"/>
                  </a:cubicBezTo>
                  <a:close/>
                  <a:moveTo>
                    <a:pt x="220" y="139"/>
                  </a:moveTo>
                  <a:cubicBezTo>
                    <a:pt x="219" y="139"/>
                    <a:pt x="219" y="139"/>
                    <a:pt x="219" y="140"/>
                  </a:cubicBezTo>
                  <a:cubicBezTo>
                    <a:pt x="219" y="140"/>
                    <a:pt x="219" y="140"/>
                    <a:pt x="219" y="139"/>
                  </a:cubicBezTo>
                  <a:cubicBezTo>
                    <a:pt x="219" y="139"/>
                    <a:pt x="219" y="139"/>
                    <a:pt x="219" y="139"/>
                  </a:cubicBezTo>
                  <a:cubicBezTo>
                    <a:pt x="219" y="139"/>
                    <a:pt x="219" y="139"/>
                    <a:pt x="220" y="139"/>
                  </a:cubicBezTo>
                  <a:close/>
                  <a:moveTo>
                    <a:pt x="218" y="136"/>
                  </a:moveTo>
                  <a:cubicBezTo>
                    <a:pt x="218" y="136"/>
                    <a:pt x="218" y="135"/>
                    <a:pt x="218" y="135"/>
                  </a:cubicBezTo>
                  <a:cubicBezTo>
                    <a:pt x="218" y="136"/>
                    <a:pt x="219" y="137"/>
                    <a:pt x="219" y="139"/>
                  </a:cubicBezTo>
                  <a:cubicBezTo>
                    <a:pt x="219" y="138"/>
                    <a:pt x="218" y="137"/>
                    <a:pt x="218" y="136"/>
                  </a:cubicBezTo>
                  <a:close/>
                  <a:moveTo>
                    <a:pt x="217" y="126"/>
                  </a:moveTo>
                  <a:cubicBezTo>
                    <a:pt x="218" y="127"/>
                    <a:pt x="218" y="127"/>
                    <a:pt x="219" y="128"/>
                  </a:cubicBezTo>
                  <a:cubicBezTo>
                    <a:pt x="220" y="128"/>
                    <a:pt x="222" y="130"/>
                    <a:pt x="219" y="129"/>
                  </a:cubicBezTo>
                  <a:cubicBezTo>
                    <a:pt x="219" y="129"/>
                    <a:pt x="218" y="128"/>
                    <a:pt x="217" y="128"/>
                  </a:cubicBezTo>
                  <a:cubicBezTo>
                    <a:pt x="217" y="128"/>
                    <a:pt x="217" y="128"/>
                    <a:pt x="217" y="128"/>
                  </a:cubicBezTo>
                  <a:cubicBezTo>
                    <a:pt x="217" y="128"/>
                    <a:pt x="217" y="127"/>
                    <a:pt x="217" y="127"/>
                  </a:cubicBezTo>
                  <a:cubicBezTo>
                    <a:pt x="217" y="126"/>
                    <a:pt x="217" y="126"/>
                    <a:pt x="217" y="126"/>
                  </a:cubicBezTo>
                  <a:close/>
                  <a:moveTo>
                    <a:pt x="217" y="123"/>
                  </a:moveTo>
                  <a:cubicBezTo>
                    <a:pt x="218" y="124"/>
                    <a:pt x="220" y="125"/>
                    <a:pt x="221" y="126"/>
                  </a:cubicBezTo>
                  <a:cubicBezTo>
                    <a:pt x="222" y="126"/>
                    <a:pt x="222" y="126"/>
                    <a:pt x="221" y="126"/>
                  </a:cubicBezTo>
                  <a:cubicBezTo>
                    <a:pt x="220" y="125"/>
                    <a:pt x="219" y="125"/>
                    <a:pt x="219" y="125"/>
                  </a:cubicBezTo>
                  <a:cubicBezTo>
                    <a:pt x="218" y="124"/>
                    <a:pt x="218" y="124"/>
                    <a:pt x="217" y="124"/>
                  </a:cubicBezTo>
                  <a:cubicBezTo>
                    <a:pt x="217" y="124"/>
                    <a:pt x="217" y="123"/>
                    <a:pt x="217" y="123"/>
                  </a:cubicBezTo>
                  <a:close/>
                  <a:moveTo>
                    <a:pt x="214" y="117"/>
                  </a:moveTo>
                  <a:cubicBezTo>
                    <a:pt x="213" y="117"/>
                    <a:pt x="212" y="117"/>
                    <a:pt x="212" y="117"/>
                  </a:cubicBezTo>
                  <a:cubicBezTo>
                    <a:pt x="210" y="116"/>
                    <a:pt x="209" y="115"/>
                    <a:pt x="207" y="114"/>
                  </a:cubicBezTo>
                  <a:cubicBezTo>
                    <a:pt x="206" y="113"/>
                    <a:pt x="206" y="113"/>
                    <a:pt x="208" y="114"/>
                  </a:cubicBezTo>
                  <a:cubicBezTo>
                    <a:pt x="209" y="114"/>
                    <a:pt x="211" y="115"/>
                    <a:pt x="212" y="116"/>
                  </a:cubicBezTo>
                  <a:cubicBezTo>
                    <a:pt x="216" y="118"/>
                    <a:pt x="219" y="120"/>
                    <a:pt x="223" y="121"/>
                  </a:cubicBezTo>
                  <a:cubicBezTo>
                    <a:pt x="223" y="121"/>
                    <a:pt x="223" y="122"/>
                    <a:pt x="223" y="123"/>
                  </a:cubicBezTo>
                  <a:cubicBezTo>
                    <a:pt x="221" y="122"/>
                    <a:pt x="219" y="121"/>
                    <a:pt x="217" y="120"/>
                  </a:cubicBezTo>
                  <a:cubicBezTo>
                    <a:pt x="216" y="119"/>
                    <a:pt x="215" y="118"/>
                    <a:pt x="214" y="117"/>
                  </a:cubicBezTo>
                  <a:close/>
                  <a:moveTo>
                    <a:pt x="217" y="77"/>
                  </a:moveTo>
                  <a:cubicBezTo>
                    <a:pt x="215" y="76"/>
                    <a:pt x="213" y="76"/>
                    <a:pt x="211" y="74"/>
                  </a:cubicBezTo>
                  <a:cubicBezTo>
                    <a:pt x="208" y="72"/>
                    <a:pt x="212" y="75"/>
                    <a:pt x="213" y="75"/>
                  </a:cubicBezTo>
                  <a:cubicBezTo>
                    <a:pt x="214" y="76"/>
                    <a:pt x="215" y="76"/>
                    <a:pt x="216" y="76"/>
                  </a:cubicBezTo>
                  <a:cubicBezTo>
                    <a:pt x="217" y="77"/>
                    <a:pt x="217" y="77"/>
                    <a:pt x="217" y="77"/>
                  </a:cubicBezTo>
                  <a:close/>
                  <a:moveTo>
                    <a:pt x="208" y="61"/>
                  </a:moveTo>
                  <a:cubicBezTo>
                    <a:pt x="206" y="59"/>
                    <a:pt x="206" y="60"/>
                    <a:pt x="208" y="60"/>
                  </a:cubicBezTo>
                  <a:cubicBezTo>
                    <a:pt x="208" y="60"/>
                    <a:pt x="208" y="60"/>
                    <a:pt x="208" y="61"/>
                  </a:cubicBezTo>
                  <a:close/>
                  <a:moveTo>
                    <a:pt x="210" y="64"/>
                  </a:moveTo>
                  <a:cubicBezTo>
                    <a:pt x="210" y="63"/>
                    <a:pt x="209" y="63"/>
                    <a:pt x="209" y="63"/>
                  </a:cubicBezTo>
                  <a:cubicBezTo>
                    <a:pt x="208" y="62"/>
                    <a:pt x="207" y="61"/>
                    <a:pt x="206" y="61"/>
                  </a:cubicBezTo>
                  <a:cubicBezTo>
                    <a:pt x="207" y="61"/>
                    <a:pt x="208" y="62"/>
                    <a:pt x="209" y="62"/>
                  </a:cubicBezTo>
                  <a:cubicBezTo>
                    <a:pt x="210" y="63"/>
                    <a:pt x="210" y="63"/>
                    <a:pt x="210" y="64"/>
                  </a:cubicBezTo>
                  <a:close/>
                  <a:moveTo>
                    <a:pt x="213" y="70"/>
                  </a:moveTo>
                  <a:cubicBezTo>
                    <a:pt x="211" y="68"/>
                    <a:pt x="209" y="67"/>
                    <a:pt x="207" y="66"/>
                  </a:cubicBezTo>
                  <a:cubicBezTo>
                    <a:pt x="203" y="63"/>
                    <a:pt x="208" y="65"/>
                    <a:pt x="210" y="66"/>
                  </a:cubicBezTo>
                  <a:cubicBezTo>
                    <a:pt x="211" y="66"/>
                    <a:pt x="211" y="67"/>
                    <a:pt x="212" y="67"/>
                  </a:cubicBezTo>
                  <a:cubicBezTo>
                    <a:pt x="212" y="68"/>
                    <a:pt x="213" y="69"/>
                    <a:pt x="213" y="70"/>
                  </a:cubicBezTo>
                  <a:close/>
                  <a:moveTo>
                    <a:pt x="215" y="73"/>
                  </a:moveTo>
                  <a:cubicBezTo>
                    <a:pt x="213" y="72"/>
                    <a:pt x="211" y="71"/>
                    <a:pt x="209" y="70"/>
                  </a:cubicBezTo>
                  <a:cubicBezTo>
                    <a:pt x="208" y="69"/>
                    <a:pt x="207" y="69"/>
                    <a:pt x="206" y="68"/>
                  </a:cubicBezTo>
                  <a:cubicBezTo>
                    <a:pt x="208" y="69"/>
                    <a:pt x="209" y="70"/>
                    <a:pt x="211" y="71"/>
                  </a:cubicBezTo>
                  <a:cubicBezTo>
                    <a:pt x="212" y="71"/>
                    <a:pt x="213" y="71"/>
                    <a:pt x="214" y="71"/>
                  </a:cubicBezTo>
                  <a:cubicBezTo>
                    <a:pt x="215" y="72"/>
                    <a:pt x="215" y="73"/>
                    <a:pt x="215" y="73"/>
                  </a:cubicBezTo>
                  <a:close/>
                  <a:moveTo>
                    <a:pt x="219" y="83"/>
                  </a:moveTo>
                  <a:cubicBezTo>
                    <a:pt x="216" y="81"/>
                    <a:pt x="214" y="80"/>
                    <a:pt x="211" y="79"/>
                  </a:cubicBezTo>
                  <a:cubicBezTo>
                    <a:pt x="207" y="76"/>
                    <a:pt x="213" y="78"/>
                    <a:pt x="214" y="79"/>
                  </a:cubicBezTo>
                  <a:cubicBezTo>
                    <a:pt x="215" y="79"/>
                    <a:pt x="217" y="80"/>
                    <a:pt x="218" y="80"/>
                  </a:cubicBezTo>
                  <a:cubicBezTo>
                    <a:pt x="218" y="81"/>
                    <a:pt x="219" y="82"/>
                    <a:pt x="219" y="83"/>
                  </a:cubicBezTo>
                  <a:close/>
                  <a:moveTo>
                    <a:pt x="208" y="77"/>
                  </a:moveTo>
                  <a:cubicBezTo>
                    <a:pt x="211" y="80"/>
                    <a:pt x="215" y="81"/>
                    <a:pt x="218" y="83"/>
                  </a:cubicBezTo>
                  <a:cubicBezTo>
                    <a:pt x="221" y="85"/>
                    <a:pt x="214" y="82"/>
                    <a:pt x="215" y="82"/>
                  </a:cubicBezTo>
                  <a:cubicBezTo>
                    <a:pt x="214" y="82"/>
                    <a:pt x="213" y="81"/>
                    <a:pt x="212" y="81"/>
                  </a:cubicBezTo>
                  <a:cubicBezTo>
                    <a:pt x="211" y="80"/>
                    <a:pt x="209" y="80"/>
                    <a:pt x="208" y="79"/>
                  </a:cubicBezTo>
                  <a:cubicBezTo>
                    <a:pt x="208" y="79"/>
                    <a:pt x="208" y="78"/>
                    <a:pt x="208" y="77"/>
                  </a:cubicBezTo>
                  <a:close/>
                  <a:moveTo>
                    <a:pt x="220" y="87"/>
                  </a:moveTo>
                  <a:cubicBezTo>
                    <a:pt x="217" y="85"/>
                    <a:pt x="213" y="83"/>
                    <a:pt x="209" y="81"/>
                  </a:cubicBezTo>
                  <a:cubicBezTo>
                    <a:pt x="208" y="80"/>
                    <a:pt x="207" y="80"/>
                    <a:pt x="209" y="81"/>
                  </a:cubicBezTo>
                  <a:cubicBezTo>
                    <a:pt x="211" y="81"/>
                    <a:pt x="213" y="82"/>
                    <a:pt x="215" y="83"/>
                  </a:cubicBezTo>
                  <a:cubicBezTo>
                    <a:pt x="216" y="84"/>
                    <a:pt x="218" y="84"/>
                    <a:pt x="219" y="85"/>
                  </a:cubicBezTo>
                  <a:cubicBezTo>
                    <a:pt x="220" y="86"/>
                    <a:pt x="220" y="87"/>
                    <a:pt x="220" y="87"/>
                  </a:cubicBezTo>
                  <a:close/>
                  <a:moveTo>
                    <a:pt x="221" y="92"/>
                  </a:moveTo>
                  <a:cubicBezTo>
                    <a:pt x="217" y="89"/>
                    <a:pt x="211" y="87"/>
                    <a:pt x="207" y="85"/>
                  </a:cubicBezTo>
                  <a:cubicBezTo>
                    <a:pt x="204" y="83"/>
                    <a:pt x="208" y="84"/>
                    <a:pt x="209" y="84"/>
                  </a:cubicBezTo>
                  <a:cubicBezTo>
                    <a:pt x="211" y="85"/>
                    <a:pt x="212" y="86"/>
                    <a:pt x="214" y="86"/>
                  </a:cubicBezTo>
                  <a:cubicBezTo>
                    <a:pt x="216" y="87"/>
                    <a:pt x="218" y="88"/>
                    <a:pt x="221" y="89"/>
                  </a:cubicBezTo>
                  <a:cubicBezTo>
                    <a:pt x="221" y="90"/>
                    <a:pt x="221" y="91"/>
                    <a:pt x="221" y="92"/>
                  </a:cubicBezTo>
                  <a:close/>
                  <a:moveTo>
                    <a:pt x="222" y="97"/>
                  </a:moveTo>
                  <a:cubicBezTo>
                    <a:pt x="217" y="93"/>
                    <a:pt x="211" y="91"/>
                    <a:pt x="206" y="88"/>
                  </a:cubicBezTo>
                  <a:cubicBezTo>
                    <a:pt x="205" y="87"/>
                    <a:pt x="200" y="85"/>
                    <a:pt x="204" y="87"/>
                  </a:cubicBezTo>
                  <a:cubicBezTo>
                    <a:pt x="207" y="88"/>
                    <a:pt x="210" y="89"/>
                    <a:pt x="212" y="90"/>
                  </a:cubicBezTo>
                  <a:cubicBezTo>
                    <a:pt x="215" y="91"/>
                    <a:pt x="218" y="93"/>
                    <a:pt x="222" y="94"/>
                  </a:cubicBezTo>
                  <a:cubicBezTo>
                    <a:pt x="222" y="95"/>
                    <a:pt x="222" y="96"/>
                    <a:pt x="222" y="97"/>
                  </a:cubicBezTo>
                  <a:close/>
                  <a:moveTo>
                    <a:pt x="223" y="102"/>
                  </a:moveTo>
                  <a:cubicBezTo>
                    <a:pt x="220" y="100"/>
                    <a:pt x="217" y="99"/>
                    <a:pt x="215" y="97"/>
                  </a:cubicBezTo>
                  <a:cubicBezTo>
                    <a:pt x="212" y="95"/>
                    <a:pt x="209" y="94"/>
                    <a:pt x="206" y="92"/>
                  </a:cubicBezTo>
                  <a:cubicBezTo>
                    <a:pt x="205" y="91"/>
                    <a:pt x="204" y="91"/>
                    <a:pt x="203" y="90"/>
                  </a:cubicBezTo>
                  <a:cubicBezTo>
                    <a:pt x="204" y="91"/>
                    <a:pt x="205" y="91"/>
                    <a:pt x="207" y="92"/>
                  </a:cubicBezTo>
                  <a:cubicBezTo>
                    <a:pt x="209" y="92"/>
                    <a:pt x="212" y="93"/>
                    <a:pt x="214" y="94"/>
                  </a:cubicBezTo>
                  <a:cubicBezTo>
                    <a:pt x="217" y="96"/>
                    <a:pt x="220" y="97"/>
                    <a:pt x="223" y="98"/>
                  </a:cubicBezTo>
                  <a:cubicBezTo>
                    <a:pt x="223" y="99"/>
                    <a:pt x="223" y="100"/>
                    <a:pt x="223" y="102"/>
                  </a:cubicBezTo>
                  <a:close/>
                  <a:moveTo>
                    <a:pt x="223" y="106"/>
                  </a:moveTo>
                  <a:cubicBezTo>
                    <a:pt x="217" y="101"/>
                    <a:pt x="210" y="98"/>
                    <a:pt x="203" y="94"/>
                  </a:cubicBezTo>
                  <a:cubicBezTo>
                    <a:pt x="199" y="92"/>
                    <a:pt x="205" y="95"/>
                    <a:pt x="205" y="95"/>
                  </a:cubicBezTo>
                  <a:cubicBezTo>
                    <a:pt x="207" y="96"/>
                    <a:pt x="209" y="97"/>
                    <a:pt x="211" y="98"/>
                  </a:cubicBezTo>
                  <a:cubicBezTo>
                    <a:pt x="215" y="99"/>
                    <a:pt x="219" y="101"/>
                    <a:pt x="223" y="102"/>
                  </a:cubicBezTo>
                  <a:cubicBezTo>
                    <a:pt x="223" y="102"/>
                    <a:pt x="223" y="103"/>
                    <a:pt x="223" y="103"/>
                  </a:cubicBezTo>
                  <a:cubicBezTo>
                    <a:pt x="223" y="104"/>
                    <a:pt x="223" y="105"/>
                    <a:pt x="223" y="106"/>
                  </a:cubicBezTo>
                  <a:close/>
                  <a:moveTo>
                    <a:pt x="203" y="103"/>
                  </a:moveTo>
                  <a:cubicBezTo>
                    <a:pt x="209" y="107"/>
                    <a:pt x="216" y="110"/>
                    <a:pt x="223" y="112"/>
                  </a:cubicBezTo>
                  <a:cubicBezTo>
                    <a:pt x="223" y="112"/>
                    <a:pt x="224" y="112"/>
                    <a:pt x="224" y="112"/>
                  </a:cubicBezTo>
                  <a:cubicBezTo>
                    <a:pt x="224" y="113"/>
                    <a:pt x="224" y="114"/>
                    <a:pt x="224" y="115"/>
                  </a:cubicBezTo>
                  <a:cubicBezTo>
                    <a:pt x="221" y="113"/>
                    <a:pt x="218" y="111"/>
                    <a:pt x="215" y="110"/>
                  </a:cubicBezTo>
                  <a:cubicBezTo>
                    <a:pt x="211" y="108"/>
                    <a:pt x="207" y="105"/>
                    <a:pt x="203" y="103"/>
                  </a:cubicBezTo>
                  <a:close/>
                  <a:moveTo>
                    <a:pt x="213" y="104"/>
                  </a:moveTo>
                  <a:cubicBezTo>
                    <a:pt x="209" y="102"/>
                    <a:pt x="205" y="100"/>
                    <a:pt x="201" y="98"/>
                  </a:cubicBezTo>
                  <a:cubicBezTo>
                    <a:pt x="201" y="98"/>
                    <a:pt x="200" y="98"/>
                    <a:pt x="200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3" y="99"/>
                    <a:pt x="204" y="99"/>
                    <a:pt x="205" y="100"/>
                  </a:cubicBezTo>
                  <a:cubicBezTo>
                    <a:pt x="207" y="100"/>
                    <a:pt x="208" y="101"/>
                    <a:pt x="210" y="101"/>
                  </a:cubicBezTo>
                  <a:cubicBezTo>
                    <a:pt x="214" y="103"/>
                    <a:pt x="219" y="106"/>
                    <a:pt x="223" y="107"/>
                  </a:cubicBezTo>
                  <a:cubicBezTo>
                    <a:pt x="224" y="108"/>
                    <a:pt x="224" y="110"/>
                    <a:pt x="224" y="111"/>
                  </a:cubicBezTo>
                  <a:cubicBezTo>
                    <a:pt x="220" y="109"/>
                    <a:pt x="217" y="106"/>
                    <a:pt x="213" y="104"/>
                  </a:cubicBezTo>
                  <a:close/>
                  <a:moveTo>
                    <a:pt x="223" y="120"/>
                  </a:moveTo>
                  <a:cubicBezTo>
                    <a:pt x="217" y="116"/>
                    <a:pt x="211" y="112"/>
                    <a:pt x="205" y="109"/>
                  </a:cubicBezTo>
                  <a:cubicBezTo>
                    <a:pt x="205" y="109"/>
                    <a:pt x="205" y="109"/>
                    <a:pt x="205" y="109"/>
                  </a:cubicBezTo>
                  <a:cubicBezTo>
                    <a:pt x="209" y="110"/>
                    <a:pt x="212" y="112"/>
                    <a:pt x="216" y="113"/>
                  </a:cubicBezTo>
                  <a:cubicBezTo>
                    <a:pt x="218" y="115"/>
                    <a:pt x="221" y="116"/>
                    <a:pt x="223" y="116"/>
                  </a:cubicBezTo>
                  <a:cubicBezTo>
                    <a:pt x="223" y="116"/>
                    <a:pt x="223" y="116"/>
                    <a:pt x="224" y="116"/>
                  </a:cubicBezTo>
                  <a:cubicBezTo>
                    <a:pt x="223" y="117"/>
                    <a:pt x="223" y="119"/>
                    <a:pt x="223" y="120"/>
                  </a:cubicBezTo>
                  <a:close/>
                  <a:moveTo>
                    <a:pt x="209" y="119"/>
                  </a:moveTo>
                  <a:cubicBezTo>
                    <a:pt x="208" y="118"/>
                    <a:pt x="209" y="118"/>
                    <a:pt x="210" y="118"/>
                  </a:cubicBezTo>
                  <a:cubicBezTo>
                    <a:pt x="210" y="118"/>
                    <a:pt x="209" y="119"/>
                    <a:pt x="209" y="119"/>
                  </a:cubicBezTo>
                  <a:cubicBezTo>
                    <a:pt x="208" y="120"/>
                    <a:pt x="207" y="120"/>
                    <a:pt x="206" y="119"/>
                  </a:cubicBezTo>
                  <a:cubicBezTo>
                    <a:pt x="207" y="119"/>
                    <a:pt x="208" y="119"/>
                    <a:pt x="208" y="119"/>
                  </a:cubicBezTo>
                  <a:cubicBezTo>
                    <a:pt x="209" y="119"/>
                    <a:pt x="209" y="119"/>
                    <a:pt x="209" y="119"/>
                  </a:cubicBezTo>
                  <a:close/>
                  <a:moveTo>
                    <a:pt x="205" y="114"/>
                  </a:moveTo>
                  <a:cubicBezTo>
                    <a:pt x="207" y="115"/>
                    <a:pt x="208" y="116"/>
                    <a:pt x="210" y="117"/>
                  </a:cubicBezTo>
                  <a:cubicBezTo>
                    <a:pt x="212" y="118"/>
                    <a:pt x="208" y="116"/>
                    <a:pt x="207" y="117"/>
                  </a:cubicBezTo>
                  <a:cubicBezTo>
                    <a:pt x="206" y="117"/>
                    <a:pt x="206" y="117"/>
                    <a:pt x="206" y="117"/>
                  </a:cubicBezTo>
                  <a:cubicBezTo>
                    <a:pt x="207" y="118"/>
                    <a:pt x="207" y="119"/>
                    <a:pt x="206" y="118"/>
                  </a:cubicBezTo>
                  <a:cubicBezTo>
                    <a:pt x="206" y="117"/>
                    <a:pt x="205" y="115"/>
                    <a:pt x="205" y="114"/>
                  </a:cubicBezTo>
                  <a:close/>
                  <a:moveTo>
                    <a:pt x="205" y="109"/>
                  </a:moveTo>
                  <a:cubicBezTo>
                    <a:pt x="210" y="113"/>
                    <a:pt x="216" y="116"/>
                    <a:pt x="221" y="119"/>
                  </a:cubicBezTo>
                  <a:cubicBezTo>
                    <a:pt x="225" y="122"/>
                    <a:pt x="218" y="118"/>
                    <a:pt x="218" y="118"/>
                  </a:cubicBezTo>
                  <a:cubicBezTo>
                    <a:pt x="217" y="117"/>
                    <a:pt x="215" y="117"/>
                    <a:pt x="214" y="116"/>
                  </a:cubicBezTo>
                  <a:cubicBezTo>
                    <a:pt x="211" y="114"/>
                    <a:pt x="208" y="113"/>
                    <a:pt x="205" y="112"/>
                  </a:cubicBezTo>
                  <a:cubicBezTo>
                    <a:pt x="205" y="111"/>
                    <a:pt x="205" y="110"/>
                    <a:pt x="205" y="109"/>
                  </a:cubicBezTo>
                  <a:close/>
                  <a:moveTo>
                    <a:pt x="203" y="104"/>
                  </a:moveTo>
                  <a:cubicBezTo>
                    <a:pt x="206" y="106"/>
                    <a:pt x="209" y="107"/>
                    <a:pt x="212" y="109"/>
                  </a:cubicBezTo>
                  <a:cubicBezTo>
                    <a:pt x="215" y="111"/>
                    <a:pt x="220" y="112"/>
                    <a:pt x="222" y="115"/>
                  </a:cubicBezTo>
                  <a:cubicBezTo>
                    <a:pt x="223" y="115"/>
                    <a:pt x="217" y="113"/>
                    <a:pt x="218" y="113"/>
                  </a:cubicBezTo>
                  <a:cubicBezTo>
                    <a:pt x="216" y="113"/>
                    <a:pt x="215" y="112"/>
                    <a:pt x="214" y="112"/>
                  </a:cubicBezTo>
                  <a:cubicBezTo>
                    <a:pt x="211" y="110"/>
                    <a:pt x="208" y="109"/>
                    <a:pt x="205" y="108"/>
                  </a:cubicBezTo>
                  <a:cubicBezTo>
                    <a:pt x="205" y="107"/>
                    <a:pt x="205" y="107"/>
                    <a:pt x="205" y="106"/>
                  </a:cubicBezTo>
                  <a:cubicBezTo>
                    <a:pt x="204" y="105"/>
                    <a:pt x="204" y="105"/>
                    <a:pt x="203" y="104"/>
                  </a:cubicBezTo>
                  <a:close/>
                  <a:moveTo>
                    <a:pt x="198" y="97"/>
                  </a:moveTo>
                  <a:cubicBezTo>
                    <a:pt x="205" y="102"/>
                    <a:pt x="213" y="104"/>
                    <a:pt x="219" y="109"/>
                  </a:cubicBezTo>
                  <a:cubicBezTo>
                    <a:pt x="224" y="113"/>
                    <a:pt x="221" y="111"/>
                    <a:pt x="219" y="110"/>
                  </a:cubicBezTo>
                  <a:cubicBezTo>
                    <a:pt x="216" y="109"/>
                    <a:pt x="214" y="108"/>
                    <a:pt x="211" y="107"/>
                  </a:cubicBezTo>
                  <a:cubicBezTo>
                    <a:pt x="208" y="105"/>
                    <a:pt x="205" y="103"/>
                    <a:pt x="201" y="102"/>
                  </a:cubicBezTo>
                  <a:cubicBezTo>
                    <a:pt x="201" y="102"/>
                    <a:pt x="201" y="102"/>
                    <a:pt x="201" y="102"/>
                  </a:cubicBezTo>
                  <a:cubicBezTo>
                    <a:pt x="200" y="101"/>
                    <a:pt x="198" y="99"/>
                    <a:pt x="198" y="97"/>
                  </a:cubicBezTo>
                  <a:close/>
                  <a:moveTo>
                    <a:pt x="199" y="96"/>
                  </a:moveTo>
                  <a:cubicBezTo>
                    <a:pt x="199" y="96"/>
                    <a:pt x="199" y="96"/>
                    <a:pt x="199" y="95"/>
                  </a:cubicBezTo>
                  <a:cubicBezTo>
                    <a:pt x="200" y="95"/>
                    <a:pt x="200" y="94"/>
                    <a:pt x="200" y="94"/>
                  </a:cubicBezTo>
                  <a:cubicBezTo>
                    <a:pt x="204" y="96"/>
                    <a:pt x="208" y="98"/>
                    <a:pt x="211" y="100"/>
                  </a:cubicBezTo>
                  <a:cubicBezTo>
                    <a:pt x="213" y="101"/>
                    <a:pt x="215" y="102"/>
                    <a:pt x="217" y="103"/>
                  </a:cubicBezTo>
                  <a:cubicBezTo>
                    <a:pt x="219" y="104"/>
                    <a:pt x="221" y="105"/>
                    <a:pt x="222" y="106"/>
                  </a:cubicBezTo>
                  <a:cubicBezTo>
                    <a:pt x="214" y="103"/>
                    <a:pt x="207" y="99"/>
                    <a:pt x="199" y="96"/>
                  </a:cubicBezTo>
                  <a:close/>
                  <a:moveTo>
                    <a:pt x="201" y="93"/>
                  </a:moveTo>
                  <a:cubicBezTo>
                    <a:pt x="201" y="92"/>
                    <a:pt x="202" y="91"/>
                    <a:pt x="201" y="90"/>
                  </a:cubicBezTo>
                  <a:cubicBezTo>
                    <a:pt x="201" y="88"/>
                    <a:pt x="201" y="87"/>
                    <a:pt x="201" y="86"/>
                  </a:cubicBezTo>
                  <a:cubicBezTo>
                    <a:pt x="207" y="90"/>
                    <a:pt x="214" y="91"/>
                    <a:pt x="220" y="96"/>
                  </a:cubicBezTo>
                  <a:cubicBezTo>
                    <a:pt x="225" y="99"/>
                    <a:pt x="219" y="96"/>
                    <a:pt x="217" y="95"/>
                  </a:cubicBezTo>
                  <a:cubicBezTo>
                    <a:pt x="215" y="94"/>
                    <a:pt x="214" y="93"/>
                    <a:pt x="212" y="92"/>
                  </a:cubicBezTo>
                  <a:cubicBezTo>
                    <a:pt x="208" y="91"/>
                    <a:pt x="205" y="90"/>
                    <a:pt x="202" y="89"/>
                  </a:cubicBezTo>
                  <a:cubicBezTo>
                    <a:pt x="202" y="89"/>
                    <a:pt x="201" y="90"/>
                    <a:pt x="202" y="90"/>
                  </a:cubicBezTo>
                  <a:cubicBezTo>
                    <a:pt x="207" y="95"/>
                    <a:pt x="215" y="97"/>
                    <a:pt x="221" y="101"/>
                  </a:cubicBezTo>
                  <a:cubicBezTo>
                    <a:pt x="223" y="102"/>
                    <a:pt x="219" y="100"/>
                    <a:pt x="218" y="100"/>
                  </a:cubicBezTo>
                  <a:cubicBezTo>
                    <a:pt x="216" y="99"/>
                    <a:pt x="213" y="98"/>
                    <a:pt x="210" y="96"/>
                  </a:cubicBezTo>
                  <a:cubicBezTo>
                    <a:pt x="207" y="95"/>
                    <a:pt x="204" y="94"/>
                    <a:pt x="201" y="93"/>
                  </a:cubicBezTo>
                  <a:close/>
                  <a:moveTo>
                    <a:pt x="201" y="85"/>
                  </a:moveTo>
                  <a:cubicBezTo>
                    <a:pt x="202" y="84"/>
                    <a:pt x="202" y="83"/>
                    <a:pt x="203" y="83"/>
                  </a:cubicBezTo>
                  <a:cubicBezTo>
                    <a:pt x="208" y="87"/>
                    <a:pt x="214" y="88"/>
                    <a:pt x="219" y="91"/>
                  </a:cubicBezTo>
                  <a:cubicBezTo>
                    <a:pt x="224" y="94"/>
                    <a:pt x="219" y="92"/>
                    <a:pt x="217" y="91"/>
                  </a:cubicBezTo>
                  <a:cubicBezTo>
                    <a:pt x="215" y="90"/>
                    <a:pt x="213" y="89"/>
                    <a:pt x="211" y="89"/>
                  </a:cubicBezTo>
                  <a:cubicBezTo>
                    <a:pt x="208" y="87"/>
                    <a:pt x="205" y="86"/>
                    <a:pt x="201" y="85"/>
                  </a:cubicBezTo>
                  <a:close/>
                  <a:moveTo>
                    <a:pt x="204" y="82"/>
                  </a:moveTo>
                  <a:cubicBezTo>
                    <a:pt x="204" y="82"/>
                    <a:pt x="205" y="82"/>
                    <a:pt x="205" y="82"/>
                  </a:cubicBezTo>
                  <a:cubicBezTo>
                    <a:pt x="206" y="82"/>
                    <a:pt x="207" y="81"/>
                    <a:pt x="207" y="81"/>
                  </a:cubicBezTo>
                  <a:cubicBezTo>
                    <a:pt x="209" y="82"/>
                    <a:pt x="211" y="83"/>
                    <a:pt x="214" y="84"/>
                  </a:cubicBezTo>
                  <a:cubicBezTo>
                    <a:pt x="215" y="85"/>
                    <a:pt x="216" y="86"/>
                    <a:pt x="218" y="87"/>
                  </a:cubicBezTo>
                  <a:cubicBezTo>
                    <a:pt x="218" y="87"/>
                    <a:pt x="222" y="89"/>
                    <a:pt x="219" y="88"/>
                  </a:cubicBezTo>
                  <a:cubicBezTo>
                    <a:pt x="214" y="86"/>
                    <a:pt x="209" y="83"/>
                    <a:pt x="204" y="82"/>
                  </a:cubicBezTo>
                  <a:close/>
                  <a:moveTo>
                    <a:pt x="206" y="69"/>
                  </a:moveTo>
                  <a:cubicBezTo>
                    <a:pt x="208" y="70"/>
                    <a:pt x="211" y="71"/>
                    <a:pt x="213" y="72"/>
                  </a:cubicBezTo>
                  <a:cubicBezTo>
                    <a:pt x="214" y="73"/>
                    <a:pt x="215" y="74"/>
                    <a:pt x="215" y="74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5" y="75"/>
                    <a:pt x="213" y="74"/>
                    <a:pt x="212" y="74"/>
                  </a:cubicBezTo>
                  <a:cubicBezTo>
                    <a:pt x="211" y="73"/>
                    <a:pt x="210" y="73"/>
                    <a:pt x="208" y="72"/>
                  </a:cubicBezTo>
                  <a:cubicBezTo>
                    <a:pt x="208" y="72"/>
                    <a:pt x="208" y="73"/>
                    <a:pt x="208" y="73"/>
                  </a:cubicBezTo>
                  <a:cubicBezTo>
                    <a:pt x="211" y="75"/>
                    <a:pt x="214" y="78"/>
                    <a:pt x="218" y="79"/>
                  </a:cubicBezTo>
                  <a:cubicBezTo>
                    <a:pt x="218" y="79"/>
                    <a:pt x="218" y="79"/>
                    <a:pt x="218" y="79"/>
                  </a:cubicBezTo>
                  <a:cubicBezTo>
                    <a:pt x="215" y="78"/>
                    <a:pt x="212" y="77"/>
                    <a:pt x="208" y="76"/>
                  </a:cubicBezTo>
                  <a:cubicBezTo>
                    <a:pt x="208" y="75"/>
                    <a:pt x="208" y="74"/>
                    <a:pt x="208" y="73"/>
                  </a:cubicBezTo>
                  <a:cubicBezTo>
                    <a:pt x="207" y="72"/>
                    <a:pt x="207" y="70"/>
                    <a:pt x="206" y="69"/>
                  </a:cubicBezTo>
                  <a:close/>
                  <a:moveTo>
                    <a:pt x="204" y="64"/>
                  </a:moveTo>
                  <a:cubicBezTo>
                    <a:pt x="206" y="66"/>
                    <a:pt x="209" y="68"/>
                    <a:pt x="211" y="69"/>
                  </a:cubicBezTo>
                  <a:cubicBezTo>
                    <a:pt x="215" y="71"/>
                    <a:pt x="211" y="70"/>
                    <a:pt x="209" y="69"/>
                  </a:cubicBezTo>
                  <a:cubicBezTo>
                    <a:pt x="208" y="68"/>
                    <a:pt x="207" y="68"/>
                    <a:pt x="205" y="67"/>
                  </a:cubicBezTo>
                  <a:cubicBezTo>
                    <a:pt x="205" y="66"/>
                    <a:pt x="205" y="65"/>
                    <a:pt x="204" y="64"/>
                  </a:cubicBezTo>
                  <a:close/>
                  <a:moveTo>
                    <a:pt x="204" y="61"/>
                  </a:moveTo>
                  <a:cubicBezTo>
                    <a:pt x="206" y="62"/>
                    <a:pt x="209" y="63"/>
                    <a:pt x="211" y="65"/>
                  </a:cubicBezTo>
                  <a:cubicBezTo>
                    <a:pt x="211" y="65"/>
                    <a:pt x="211" y="65"/>
                    <a:pt x="211" y="66"/>
                  </a:cubicBezTo>
                  <a:cubicBezTo>
                    <a:pt x="210" y="65"/>
                    <a:pt x="209" y="65"/>
                    <a:pt x="207" y="64"/>
                  </a:cubicBezTo>
                  <a:cubicBezTo>
                    <a:pt x="206" y="64"/>
                    <a:pt x="206" y="63"/>
                    <a:pt x="204" y="63"/>
                  </a:cubicBezTo>
                  <a:cubicBezTo>
                    <a:pt x="204" y="63"/>
                    <a:pt x="204" y="63"/>
                    <a:pt x="204" y="63"/>
                  </a:cubicBezTo>
                  <a:cubicBezTo>
                    <a:pt x="204" y="63"/>
                    <a:pt x="204" y="62"/>
                    <a:pt x="204" y="62"/>
                  </a:cubicBezTo>
                  <a:cubicBezTo>
                    <a:pt x="204" y="62"/>
                    <a:pt x="204" y="61"/>
                    <a:pt x="204" y="61"/>
                  </a:cubicBezTo>
                  <a:close/>
                  <a:moveTo>
                    <a:pt x="205" y="56"/>
                  </a:moveTo>
                  <a:cubicBezTo>
                    <a:pt x="206" y="57"/>
                    <a:pt x="207" y="58"/>
                    <a:pt x="207" y="59"/>
                  </a:cubicBezTo>
                  <a:cubicBezTo>
                    <a:pt x="207" y="59"/>
                    <a:pt x="206" y="59"/>
                    <a:pt x="205" y="59"/>
                  </a:cubicBezTo>
                  <a:cubicBezTo>
                    <a:pt x="205" y="58"/>
                    <a:pt x="204" y="59"/>
                    <a:pt x="205" y="59"/>
                  </a:cubicBezTo>
                  <a:cubicBezTo>
                    <a:pt x="206" y="60"/>
                    <a:pt x="206" y="60"/>
                    <a:pt x="207" y="61"/>
                  </a:cubicBezTo>
                  <a:cubicBezTo>
                    <a:pt x="206" y="60"/>
                    <a:pt x="205" y="60"/>
                    <a:pt x="205" y="60"/>
                  </a:cubicBezTo>
                  <a:cubicBezTo>
                    <a:pt x="205" y="59"/>
                    <a:pt x="205" y="57"/>
                    <a:pt x="205" y="56"/>
                  </a:cubicBezTo>
                  <a:close/>
                  <a:moveTo>
                    <a:pt x="99" y="206"/>
                  </a:moveTo>
                  <a:cubicBezTo>
                    <a:pt x="58" y="196"/>
                    <a:pt x="26" y="163"/>
                    <a:pt x="21" y="121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2" y="115"/>
                    <a:pt x="24" y="110"/>
                    <a:pt x="28" y="105"/>
                  </a:cubicBezTo>
                  <a:cubicBezTo>
                    <a:pt x="32" y="103"/>
                    <a:pt x="34" y="100"/>
                    <a:pt x="36" y="96"/>
                  </a:cubicBezTo>
                  <a:cubicBezTo>
                    <a:pt x="38" y="92"/>
                    <a:pt x="41" y="86"/>
                    <a:pt x="45" y="83"/>
                  </a:cubicBezTo>
                  <a:cubicBezTo>
                    <a:pt x="48" y="82"/>
                    <a:pt x="45" y="89"/>
                    <a:pt x="45" y="88"/>
                  </a:cubicBezTo>
                  <a:cubicBezTo>
                    <a:pt x="45" y="89"/>
                    <a:pt x="45" y="89"/>
                    <a:pt x="44" y="90"/>
                  </a:cubicBezTo>
                  <a:cubicBezTo>
                    <a:pt x="43" y="91"/>
                    <a:pt x="42" y="93"/>
                    <a:pt x="42" y="94"/>
                  </a:cubicBezTo>
                  <a:cubicBezTo>
                    <a:pt x="39" y="97"/>
                    <a:pt x="36" y="101"/>
                    <a:pt x="37" y="106"/>
                  </a:cubicBezTo>
                  <a:cubicBezTo>
                    <a:pt x="38" y="109"/>
                    <a:pt x="43" y="111"/>
                    <a:pt x="46" y="111"/>
                  </a:cubicBezTo>
                  <a:cubicBezTo>
                    <a:pt x="49" y="112"/>
                    <a:pt x="54" y="113"/>
                    <a:pt x="57" y="110"/>
                  </a:cubicBezTo>
                  <a:cubicBezTo>
                    <a:pt x="59" y="107"/>
                    <a:pt x="59" y="104"/>
                    <a:pt x="59" y="101"/>
                  </a:cubicBezTo>
                  <a:cubicBezTo>
                    <a:pt x="59" y="95"/>
                    <a:pt x="59" y="88"/>
                    <a:pt x="62" y="83"/>
                  </a:cubicBezTo>
                  <a:cubicBezTo>
                    <a:pt x="64" y="83"/>
                    <a:pt x="65" y="85"/>
                    <a:pt x="65" y="87"/>
                  </a:cubicBezTo>
                  <a:cubicBezTo>
                    <a:pt x="64" y="87"/>
                    <a:pt x="64" y="88"/>
                    <a:pt x="64" y="88"/>
                  </a:cubicBezTo>
                  <a:cubicBezTo>
                    <a:pt x="64" y="89"/>
                    <a:pt x="63" y="91"/>
                    <a:pt x="62" y="92"/>
                  </a:cubicBezTo>
                  <a:cubicBezTo>
                    <a:pt x="61" y="95"/>
                    <a:pt x="60" y="97"/>
                    <a:pt x="60" y="99"/>
                  </a:cubicBezTo>
                  <a:cubicBezTo>
                    <a:pt x="59" y="102"/>
                    <a:pt x="60" y="106"/>
                    <a:pt x="59" y="109"/>
                  </a:cubicBezTo>
                  <a:cubicBezTo>
                    <a:pt x="58" y="112"/>
                    <a:pt x="55" y="114"/>
                    <a:pt x="54" y="117"/>
                  </a:cubicBezTo>
                  <a:cubicBezTo>
                    <a:pt x="52" y="120"/>
                    <a:pt x="52" y="123"/>
                    <a:pt x="53" y="126"/>
                  </a:cubicBezTo>
                  <a:cubicBezTo>
                    <a:pt x="57" y="133"/>
                    <a:pt x="66" y="134"/>
                    <a:pt x="72" y="138"/>
                  </a:cubicBezTo>
                  <a:cubicBezTo>
                    <a:pt x="77" y="142"/>
                    <a:pt x="74" y="148"/>
                    <a:pt x="77" y="153"/>
                  </a:cubicBezTo>
                  <a:cubicBezTo>
                    <a:pt x="80" y="157"/>
                    <a:pt x="84" y="159"/>
                    <a:pt x="88" y="161"/>
                  </a:cubicBezTo>
                  <a:cubicBezTo>
                    <a:pt x="95" y="164"/>
                    <a:pt x="101" y="167"/>
                    <a:pt x="106" y="172"/>
                  </a:cubicBezTo>
                  <a:cubicBezTo>
                    <a:pt x="111" y="175"/>
                    <a:pt x="115" y="178"/>
                    <a:pt x="120" y="178"/>
                  </a:cubicBezTo>
                  <a:cubicBezTo>
                    <a:pt x="126" y="179"/>
                    <a:pt x="131" y="178"/>
                    <a:pt x="134" y="173"/>
                  </a:cubicBezTo>
                  <a:cubicBezTo>
                    <a:pt x="136" y="167"/>
                    <a:pt x="135" y="159"/>
                    <a:pt x="134" y="153"/>
                  </a:cubicBezTo>
                  <a:cubicBezTo>
                    <a:pt x="133" y="150"/>
                    <a:pt x="132" y="146"/>
                    <a:pt x="131" y="143"/>
                  </a:cubicBezTo>
                  <a:cubicBezTo>
                    <a:pt x="129" y="139"/>
                    <a:pt x="125" y="134"/>
                    <a:pt x="126" y="130"/>
                  </a:cubicBezTo>
                  <a:cubicBezTo>
                    <a:pt x="126" y="126"/>
                    <a:pt x="127" y="123"/>
                    <a:pt x="126" y="120"/>
                  </a:cubicBezTo>
                  <a:cubicBezTo>
                    <a:pt x="126" y="118"/>
                    <a:pt x="125" y="116"/>
                    <a:pt x="124" y="113"/>
                  </a:cubicBezTo>
                  <a:cubicBezTo>
                    <a:pt x="122" y="108"/>
                    <a:pt x="119" y="100"/>
                    <a:pt x="126" y="97"/>
                  </a:cubicBezTo>
                  <a:cubicBezTo>
                    <a:pt x="134" y="92"/>
                    <a:pt x="148" y="95"/>
                    <a:pt x="153" y="85"/>
                  </a:cubicBezTo>
                  <a:cubicBezTo>
                    <a:pt x="162" y="65"/>
                    <a:pt x="135" y="46"/>
                    <a:pt x="119" y="42"/>
                  </a:cubicBezTo>
                  <a:cubicBezTo>
                    <a:pt x="114" y="41"/>
                    <a:pt x="109" y="41"/>
                    <a:pt x="105" y="43"/>
                  </a:cubicBezTo>
                  <a:cubicBezTo>
                    <a:pt x="101" y="44"/>
                    <a:pt x="97" y="48"/>
                    <a:pt x="95" y="51"/>
                  </a:cubicBezTo>
                  <a:cubicBezTo>
                    <a:pt x="90" y="56"/>
                    <a:pt x="86" y="60"/>
                    <a:pt x="80" y="63"/>
                  </a:cubicBezTo>
                  <a:cubicBezTo>
                    <a:pt x="75" y="65"/>
                    <a:pt x="70" y="67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2" y="68"/>
                    <a:pt x="61" y="66"/>
                    <a:pt x="64" y="65"/>
                  </a:cubicBezTo>
                  <a:cubicBezTo>
                    <a:pt x="64" y="65"/>
                    <a:pt x="64" y="65"/>
                    <a:pt x="65" y="65"/>
                  </a:cubicBezTo>
                  <a:cubicBezTo>
                    <a:pt x="67" y="64"/>
                    <a:pt x="72" y="62"/>
                    <a:pt x="71" y="59"/>
                  </a:cubicBezTo>
                  <a:cubicBezTo>
                    <a:pt x="71" y="56"/>
                    <a:pt x="70" y="54"/>
                    <a:pt x="68" y="54"/>
                  </a:cubicBezTo>
                  <a:cubicBezTo>
                    <a:pt x="64" y="55"/>
                    <a:pt x="62" y="58"/>
                    <a:pt x="59" y="60"/>
                  </a:cubicBezTo>
                  <a:cubicBezTo>
                    <a:pt x="55" y="62"/>
                    <a:pt x="58" y="56"/>
                    <a:pt x="58" y="56"/>
                  </a:cubicBezTo>
                  <a:cubicBezTo>
                    <a:pt x="59" y="55"/>
                    <a:pt x="60" y="54"/>
                    <a:pt x="61" y="53"/>
                  </a:cubicBezTo>
                  <a:cubicBezTo>
                    <a:pt x="63" y="52"/>
                    <a:pt x="65" y="51"/>
                    <a:pt x="67" y="51"/>
                  </a:cubicBezTo>
                  <a:cubicBezTo>
                    <a:pt x="71" y="50"/>
                    <a:pt x="73" y="56"/>
                    <a:pt x="77" y="53"/>
                  </a:cubicBezTo>
                  <a:cubicBezTo>
                    <a:pt x="81" y="50"/>
                    <a:pt x="81" y="44"/>
                    <a:pt x="84" y="41"/>
                  </a:cubicBezTo>
                  <a:cubicBezTo>
                    <a:pt x="88" y="37"/>
                    <a:pt x="92" y="38"/>
                    <a:pt x="96" y="41"/>
                  </a:cubicBezTo>
                  <a:cubicBezTo>
                    <a:pt x="98" y="41"/>
                    <a:pt x="99" y="42"/>
                    <a:pt x="101" y="42"/>
                  </a:cubicBezTo>
                  <a:cubicBezTo>
                    <a:pt x="104" y="42"/>
                    <a:pt x="109" y="41"/>
                    <a:pt x="112" y="40"/>
                  </a:cubicBezTo>
                  <a:cubicBezTo>
                    <a:pt x="116" y="37"/>
                    <a:pt x="117" y="30"/>
                    <a:pt x="110" y="31"/>
                  </a:cubicBezTo>
                  <a:cubicBezTo>
                    <a:pt x="107" y="31"/>
                    <a:pt x="104" y="33"/>
                    <a:pt x="101" y="33"/>
                  </a:cubicBezTo>
                  <a:cubicBezTo>
                    <a:pt x="98" y="33"/>
                    <a:pt x="100" y="30"/>
                    <a:pt x="100" y="28"/>
                  </a:cubicBezTo>
                  <a:cubicBezTo>
                    <a:pt x="99" y="26"/>
                    <a:pt x="99" y="25"/>
                    <a:pt x="98" y="24"/>
                  </a:cubicBezTo>
                  <a:cubicBezTo>
                    <a:pt x="95" y="22"/>
                    <a:pt x="91" y="27"/>
                    <a:pt x="89" y="28"/>
                  </a:cubicBezTo>
                  <a:cubicBezTo>
                    <a:pt x="86" y="29"/>
                    <a:pt x="82" y="31"/>
                    <a:pt x="79" y="31"/>
                  </a:cubicBezTo>
                  <a:cubicBezTo>
                    <a:pt x="79" y="29"/>
                    <a:pt x="79" y="29"/>
                    <a:pt x="80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2" y="29"/>
                    <a:pt x="83" y="30"/>
                    <a:pt x="84" y="29"/>
                  </a:cubicBezTo>
                  <a:cubicBezTo>
                    <a:pt x="86" y="29"/>
                    <a:pt x="88" y="26"/>
                    <a:pt x="86" y="25"/>
                  </a:cubicBezTo>
                  <a:cubicBezTo>
                    <a:pt x="85" y="23"/>
                    <a:pt x="83" y="23"/>
                    <a:pt x="81" y="22"/>
                  </a:cubicBezTo>
                  <a:cubicBezTo>
                    <a:pt x="115" y="9"/>
                    <a:pt x="154" y="12"/>
                    <a:pt x="183" y="34"/>
                  </a:cubicBezTo>
                  <a:cubicBezTo>
                    <a:pt x="191" y="39"/>
                    <a:pt x="197" y="45"/>
                    <a:pt x="202" y="52"/>
                  </a:cubicBezTo>
                  <a:cubicBezTo>
                    <a:pt x="202" y="56"/>
                    <a:pt x="201" y="60"/>
                    <a:pt x="201" y="64"/>
                  </a:cubicBezTo>
                  <a:cubicBezTo>
                    <a:pt x="202" y="66"/>
                    <a:pt x="203" y="69"/>
                    <a:pt x="204" y="71"/>
                  </a:cubicBezTo>
                  <a:cubicBezTo>
                    <a:pt x="205" y="73"/>
                    <a:pt x="207" y="78"/>
                    <a:pt x="203" y="80"/>
                  </a:cubicBezTo>
                  <a:cubicBezTo>
                    <a:pt x="202" y="80"/>
                    <a:pt x="201" y="80"/>
                    <a:pt x="201" y="80"/>
                  </a:cubicBezTo>
                  <a:cubicBezTo>
                    <a:pt x="199" y="81"/>
                    <a:pt x="198" y="83"/>
                    <a:pt x="198" y="85"/>
                  </a:cubicBezTo>
                  <a:cubicBezTo>
                    <a:pt x="197" y="86"/>
                    <a:pt x="198" y="88"/>
                    <a:pt x="198" y="90"/>
                  </a:cubicBezTo>
                  <a:cubicBezTo>
                    <a:pt x="199" y="92"/>
                    <a:pt x="197" y="93"/>
                    <a:pt x="196" y="94"/>
                  </a:cubicBezTo>
                  <a:cubicBezTo>
                    <a:pt x="194" y="97"/>
                    <a:pt x="196" y="102"/>
                    <a:pt x="199" y="104"/>
                  </a:cubicBezTo>
                  <a:cubicBezTo>
                    <a:pt x="202" y="107"/>
                    <a:pt x="202" y="110"/>
                    <a:pt x="203" y="114"/>
                  </a:cubicBezTo>
                  <a:cubicBezTo>
                    <a:pt x="203" y="116"/>
                    <a:pt x="203" y="118"/>
                    <a:pt x="203" y="120"/>
                  </a:cubicBezTo>
                  <a:cubicBezTo>
                    <a:pt x="204" y="122"/>
                    <a:pt x="206" y="123"/>
                    <a:pt x="209" y="123"/>
                  </a:cubicBezTo>
                  <a:cubicBezTo>
                    <a:pt x="210" y="123"/>
                    <a:pt x="211" y="122"/>
                    <a:pt x="211" y="121"/>
                  </a:cubicBezTo>
                  <a:cubicBezTo>
                    <a:pt x="214" y="118"/>
                    <a:pt x="214" y="125"/>
                    <a:pt x="214" y="127"/>
                  </a:cubicBezTo>
                  <a:cubicBezTo>
                    <a:pt x="214" y="129"/>
                    <a:pt x="213" y="132"/>
                    <a:pt x="214" y="134"/>
                  </a:cubicBezTo>
                  <a:cubicBezTo>
                    <a:pt x="215" y="137"/>
                    <a:pt x="217" y="140"/>
                    <a:pt x="217" y="144"/>
                  </a:cubicBezTo>
                  <a:cubicBezTo>
                    <a:pt x="217" y="144"/>
                    <a:pt x="217" y="144"/>
                    <a:pt x="218" y="145"/>
                  </a:cubicBezTo>
                  <a:cubicBezTo>
                    <a:pt x="216" y="147"/>
                    <a:pt x="215" y="150"/>
                    <a:pt x="214" y="153"/>
                  </a:cubicBezTo>
                  <a:cubicBezTo>
                    <a:pt x="193" y="194"/>
                    <a:pt x="144" y="216"/>
                    <a:pt x="99" y="206"/>
                  </a:cubicBezTo>
                  <a:close/>
                  <a:moveTo>
                    <a:pt x="160" y="204"/>
                  </a:moveTo>
                  <a:cubicBezTo>
                    <a:pt x="161" y="204"/>
                    <a:pt x="163" y="203"/>
                    <a:pt x="164" y="203"/>
                  </a:cubicBezTo>
                  <a:cubicBezTo>
                    <a:pt x="165" y="205"/>
                    <a:pt x="166" y="207"/>
                    <a:pt x="168" y="209"/>
                  </a:cubicBezTo>
                  <a:cubicBezTo>
                    <a:pt x="169" y="211"/>
                    <a:pt x="173" y="216"/>
                    <a:pt x="172" y="218"/>
                  </a:cubicBezTo>
                  <a:cubicBezTo>
                    <a:pt x="168" y="223"/>
                    <a:pt x="162" y="209"/>
                    <a:pt x="160" y="204"/>
                  </a:cubicBezTo>
                  <a:close/>
                  <a:moveTo>
                    <a:pt x="127" y="221"/>
                  </a:moveTo>
                  <a:cubicBezTo>
                    <a:pt x="127" y="222"/>
                    <a:pt x="127" y="222"/>
                    <a:pt x="128" y="223"/>
                  </a:cubicBezTo>
                  <a:cubicBezTo>
                    <a:pt x="124" y="223"/>
                    <a:pt x="121" y="222"/>
                    <a:pt x="118" y="221"/>
                  </a:cubicBezTo>
                  <a:cubicBezTo>
                    <a:pt x="121" y="221"/>
                    <a:pt x="123" y="221"/>
                    <a:pt x="126" y="221"/>
                  </a:cubicBezTo>
                  <a:cubicBezTo>
                    <a:pt x="126" y="221"/>
                    <a:pt x="127" y="221"/>
                    <a:pt x="127" y="221"/>
                  </a:cubicBezTo>
                  <a:close/>
                  <a:moveTo>
                    <a:pt x="115" y="227"/>
                  </a:moveTo>
                  <a:cubicBezTo>
                    <a:pt x="118" y="228"/>
                    <a:pt x="122" y="230"/>
                    <a:pt x="125" y="232"/>
                  </a:cubicBezTo>
                  <a:cubicBezTo>
                    <a:pt x="127" y="232"/>
                    <a:pt x="128" y="233"/>
                    <a:pt x="130" y="234"/>
                  </a:cubicBezTo>
                  <a:cubicBezTo>
                    <a:pt x="130" y="234"/>
                    <a:pt x="130" y="234"/>
                    <a:pt x="131" y="234"/>
                  </a:cubicBezTo>
                  <a:cubicBezTo>
                    <a:pt x="131" y="234"/>
                    <a:pt x="130" y="234"/>
                    <a:pt x="130" y="234"/>
                  </a:cubicBezTo>
                  <a:cubicBezTo>
                    <a:pt x="125" y="233"/>
                    <a:pt x="119" y="231"/>
                    <a:pt x="114" y="229"/>
                  </a:cubicBezTo>
                  <a:cubicBezTo>
                    <a:pt x="114" y="228"/>
                    <a:pt x="114" y="227"/>
                    <a:pt x="115" y="227"/>
                  </a:cubicBezTo>
                  <a:cubicBezTo>
                    <a:pt x="115" y="227"/>
                    <a:pt x="115" y="227"/>
                    <a:pt x="115" y="227"/>
                  </a:cubicBezTo>
                  <a:close/>
                  <a:moveTo>
                    <a:pt x="114" y="230"/>
                  </a:moveTo>
                  <a:cubicBezTo>
                    <a:pt x="117" y="231"/>
                    <a:pt x="120" y="233"/>
                    <a:pt x="123" y="234"/>
                  </a:cubicBezTo>
                  <a:cubicBezTo>
                    <a:pt x="126" y="235"/>
                    <a:pt x="129" y="237"/>
                    <a:pt x="132" y="237"/>
                  </a:cubicBezTo>
                  <a:cubicBezTo>
                    <a:pt x="132" y="237"/>
                    <a:pt x="132" y="237"/>
                    <a:pt x="132" y="237"/>
                  </a:cubicBezTo>
                  <a:cubicBezTo>
                    <a:pt x="125" y="237"/>
                    <a:pt x="119" y="235"/>
                    <a:pt x="113" y="233"/>
                  </a:cubicBezTo>
                  <a:cubicBezTo>
                    <a:pt x="113" y="233"/>
                    <a:pt x="113" y="233"/>
                    <a:pt x="113" y="233"/>
                  </a:cubicBezTo>
                  <a:cubicBezTo>
                    <a:pt x="113" y="232"/>
                    <a:pt x="114" y="231"/>
                    <a:pt x="114" y="230"/>
                  </a:cubicBezTo>
                  <a:close/>
                  <a:moveTo>
                    <a:pt x="109" y="246"/>
                  </a:moveTo>
                  <a:cubicBezTo>
                    <a:pt x="119" y="252"/>
                    <a:pt x="130" y="255"/>
                    <a:pt x="141" y="258"/>
                  </a:cubicBezTo>
                  <a:cubicBezTo>
                    <a:pt x="147" y="261"/>
                    <a:pt x="154" y="263"/>
                    <a:pt x="160" y="265"/>
                  </a:cubicBezTo>
                  <a:cubicBezTo>
                    <a:pt x="165" y="267"/>
                    <a:pt x="172" y="270"/>
                    <a:pt x="177" y="271"/>
                  </a:cubicBezTo>
                  <a:cubicBezTo>
                    <a:pt x="163" y="268"/>
                    <a:pt x="150" y="263"/>
                    <a:pt x="137" y="259"/>
                  </a:cubicBezTo>
                  <a:cubicBezTo>
                    <a:pt x="130" y="257"/>
                    <a:pt x="124" y="255"/>
                    <a:pt x="117" y="253"/>
                  </a:cubicBezTo>
                  <a:cubicBezTo>
                    <a:pt x="115" y="253"/>
                    <a:pt x="112" y="252"/>
                    <a:pt x="110" y="252"/>
                  </a:cubicBezTo>
                  <a:cubicBezTo>
                    <a:pt x="106" y="250"/>
                    <a:pt x="102" y="249"/>
                    <a:pt x="99" y="248"/>
                  </a:cubicBezTo>
                  <a:cubicBezTo>
                    <a:pt x="102" y="247"/>
                    <a:pt x="105" y="246"/>
                    <a:pt x="109" y="246"/>
                  </a:cubicBezTo>
                  <a:close/>
                  <a:moveTo>
                    <a:pt x="97" y="248"/>
                  </a:moveTo>
                  <a:cubicBezTo>
                    <a:pt x="101" y="250"/>
                    <a:pt x="105" y="251"/>
                    <a:pt x="109" y="252"/>
                  </a:cubicBezTo>
                  <a:cubicBezTo>
                    <a:pt x="111" y="253"/>
                    <a:pt x="113" y="254"/>
                    <a:pt x="115" y="255"/>
                  </a:cubicBezTo>
                  <a:cubicBezTo>
                    <a:pt x="122" y="257"/>
                    <a:pt x="128" y="259"/>
                    <a:pt x="134" y="261"/>
                  </a:cubicBezTo>
                  <a:cubicBezTo>
                    <a:pt x="140" y="263"/>
                    <a:pt x="147" y="266"/>
                    <a:pt x="154" y="268"/>
                  </a:cubicBezTo>
                  <a:cubicBezTo>
                    <a:pt x="157" y="269"/>
                    <a:pt x="160" y="270"/>
                    <a:pt x="164" y="271"/>
                  </a:cubicBezTo>
                  <a:cubicBezTo>
                    <a:pt x="165" y="272"/>
                    <a:pt x="167" y="272"/>
                    <a:pt x="168" y="273"/>
                  </a:cubicBezTo>
                  <a:cubicBezTo>
                    <a:pt x="167" y="272"/>
                    <a:pt x="166" y="272"/>
                    <a:pt x="165" y="272"/>
                  </a:cubicBezTo>
                  <a:cubicBezTo>
                    <a:pt x="152" y="270"/>
                    <a:pt x="139" y="265"/>
                    <a:pt x="126" y="260"/>
                  </a:cubicBezTo>
                  <a:cubicBezTo>
                    <a:pt x="114" y="256"/>
                    <a:pt x="102" y="253"/>
                    <a:pt x="90" y="250"/>
                  </a:cubicBezTo>
                  <a:cubicBezTo>
                    <a:pt x="92" y="249"/>
                    <a:pt x="95" y="249"/>
                    <a:pt x="97" y="248"/>
                  </a:cubicBezTo>
                  <a:close/>
                  <a:moveTo>
                    <a:pt x="88" y="250"/>
                  </a:moveTo>
                  <a:cubicBezTo>
                    <a:pt x="88" y="250"/>
                    <a:pt x="88" y="250"/>
                    <a:pt x="88" y="250"/>
                  </a:cubicBezTo>
                  <a:cubicBezTo>
                    <a:pt x="100" y="254"/>
                    <a:pt x="112" y="259"/>
                    <a:pt x="124" y="263"/>
                  </a:cubicBezTo>
                  <a:cubicBezTo>
                    <a:pt x="129" y="266"/>
                    <a:pt x="135" y="268"/>
                    <a:pt x="141" y="269"/>
                  </a:cubicBezTo>
                  <a:cubicBezTo>
                    <a:pt x="144" y="270"/>
                    <a:pt x="147" y="271"/>
                    <a:pt x="149" y="271"/>
                  </a:cubicBezTo>
                  <a:cubicBezTo>
                    <a:pt x="150" y="272"/>
                    <a:pt x="157" y="274"/>
                    <a:pt x="152" y="273"/>
                  </a:cubicBezTo>
                  <a:cubicBezTo>
                    <a:pt x="146" y="271"/>
                    <a:pt x="140" y="269"/>
                    <a:pt x="134" y="268"/>
                  </a:cubicBezTo>
                  <a:cubicBezTo>
                    <a:pt x="129" y="266"/>
                    <a:pt x="123" y="264"/>
                    <a:pt x="117" y="262"/>
                  </a:cubicBezTo>
                  <a:cubicBezTo>
                    <a:pt x="106" y="258"/>
                    <a:pt x="95" y="254"/>
                    <a:pt x="83" y="252"/>
                  </a:cubicBezTo>
                  <a:cubicBezTo>
                    <a:pt x="85" y="251"/>
                    <a:pt x="86" y="251"/>
                    <a:pt x="88" y="250"/>
                  </a:cubicBezTo>
                  <a:close/>
                  <a:moveTo>
                    <a:pt x="71" y="255"/>
                  </a:moveTo>
                  <a:cubicBezTo>
                    <a:pt x="74" y="257"/>
                    <a:pt x="77" y="258"/>
                    <a:pt x="81" y="259"/>
                  </a:cubicBezTo>
                  <a:cubicBezTo>
                    <a:pt x="85" y="261"/>
                    <a:pt x="89" y="263"/>
                    <a:pt x="94" y="265"/>
                  </a:cubicBezTo>
                  <a:cubicBezTo>
                    <a:pt x="98" y="267"/>
                    <a:pt x="103" y="269"/>
                    <a:pt x="108" y="271"/>
                  </a:cubicBezTo>
                  <a:cubicBezTo>
                    <a:pt x="103" y="270"/>
                    <a:pt x="99" y="268"/>
                    <a:pt x="95" y="267"/>
                  </a:cubicBezTo>
                  <a:cubicBezTo>
                    <a:pt x="86" y="264"/>
                    <a:pt x="76" y="260"/>
                    <a:pt x="67" y="257"/>
                  </a:cubicBezTo>
                  <a:cubicBezTo>
                    <a:pt x="68" y="257"/>
                    <a:pt x="70" y="256"/>
                    <a:pt x="71" y="255"/>
                  </a:cubicBezTo>
                  <a:close/>
                  <a:moveTo>
                    <a:pt x="62" y="259"/>
                  </a:moveTo>
                  <a:cubicBezTo>
                    <a:pt x="71" y="266"/>
                    <a:pt x="82" y="268"/>
                    <a:pt x="91" y="273"/>
                  </a:cubicBezTo>
                  <a:cubicBezTo>
                    <a:pt x="92" y="274"/>
                    <a:pt x="93" y="275"/>
                    <a:pt x="94" y="275"/>
                  </a:cubicBezTo>
                  <a:cubicBezTo>
                    <a:pt x="92" y="275"/>
                    <a:pt x="91" y="274"/>
                    <a:pt x="89" y="274"/>
                  </a:cubicBezTo>
                  <a:cubicBezTo>
                    <a:pt x="86" y="273"/>
                    <a:pt x="84" y="272"/>
                    <a:pt x="81" y="270"/>
                  </a:cubicBezTo>
                  <a:cubicBezTo>
                    <a:pt x="76" y="268"/>
                    <a:pt x="71" y="267"/>
                    <a:pt x="66" y="265"/>
                  </a:cubicBezTo>
                  <a:cubicBezTo>
                    <a:pt x="66" y="265"/>
                    <a:pt x="66" y="265"/>
                    <a:pt x="65" y="265"/>
                  </a:cubicBezTo>
                  <a:cubicBezTo>
                    <a:pt x="63" y="264"/>
                    <a:pt x="61" y="263"/>
                    <a:pt x="58" y="262"/>
                  </a:cubicBezTo>
                  <a:cubicBezTo>
                    <a:pt x="58" y="262"/>
                    <a:pt x="58" y="262"/>
                    <a:pt x="58" y="262"/>
                  </a:cubicBezTo>
                  <a:cubicBezTo>
                    <a:pt x="60" y="261"/>
                    <a:pt x="61" y="260"/>
                    <a:pt x="62" y="259"/>
                  </a:cubicBezTo>
                  <a:close/>
                  <a:moveTo>
                    <a:pt x="54" y="266"/>
                  </a:moveTo>
                  <a:cubicBezTo>
                    <a:pt x="58" y="269"/>
                    <a:pt x="62" y="270"/>
                    <a:pt x="66" y="272"/>
                  </a:cubicBezTo>
                  <a:cubicBezTo>
                    <a:pt x="66" y="272"/>
                    <a:pt x="66" y="272"/>
                    <a:pt x="66" y="272"/>
                  </a:cubicBezTo>
                  <a:cubicBezTo>
                    <a:pt x="65" y="272"/>
                    <a:pt x="63" y="271"/>
                    <a:pt x="62" y="271"/>
                  </a:cubicBezTo>
                  <a:cubicBezTo>
                    <a:pt x="59" y="270"/>
                    <a:pt x="57" y="269"/>
                    <a:pt x="54" y="268"/>
                  </a:cubicBezTo>
                  <a:cubicBezTo>
                    <a:pt x="54" y="268"/>
                    <a:pt x="54" y="268"/>
                    <a:pt x="54" y="268"/>
                  </a:cubicBezTo>
                  <a:cubicBezTo>
                    <a:pt x="54" y="267"/>
                    <a:pt x="54" y="267"/>
                    <a:pt x="54" y="266"/>
                  </a:cubicBezTo>
                  <a:cubicBezTo>
                    <a:pt x="54" y="266"/>
                    <a:pt x="54" y="266"/>
                    <a:pt x="54" y="266"/>
                  </a:cubicBezTo>
                  <a:close/>
                  <a:moveTo>
                    <a:pt x="56" y="266"/>
                  </a:moveTo>
                  <a:cubicBezTo>
                    <a:pt x="57" y="266"/>
                    <a:pt x="59" y="267"/>
                    <a:pt x="60" y="267"/>
                  </a:cubicBezTo>
                  <a:cubicBezTo>
                    <a:pt x="67" y="270"/>
                    <a:pt x="74" y="271"/>
                    <a:pt x="81" y="275"/>
                  </a:cubicBezTo>
                  <a:cubicBezTo>
                    <a:pt x="77" y="274"/>
                    <a:pt x="73" y="274"/>
                    <a:pt x="69" y="273"/>
                  </a:cubicBezTo>
                  <a:cubicBezTo>
                    <a:pt x="69" y="273"/>
                    <a:pt x="69" y="273"/>
                    <a:pt x="69" y="273"/>
                  </a:cubicBezTo>
                  <a:cubicBezTo>
                    <a:pt x="66" y="271"/>
                    <a:pt x="63" y="270"/>
                    <a:pt x="59" y="268"/>
                  </a:cubicBezTo>
                  <a:cubicBezTo>
                    <a:pt x="59" y="268"/>
                    <a:pt x="58" y="267"/>
                    <a:pt x="57" y="267"/>
                  </a:cubicBezTo>
                  <a:cubicBezTo>
                    <a:pt x="57" y="266"/>
                    <a:pt x="56" y="266"/>
                    <a:pt x="56" y="266"/>
                  </a:cubicBezTo>
                  <a:close/>
                  <a:moveTo>
                    <a:pt x="69" y="267"/>
                  </a:moveTo>
                  <a:cubicBezTo>
                    <a:pt x="71" y="267"/>
                    <a:pt x="72" y="268"/>
                    <a:pt x="74" y="269"/>
                  </a:cubicBezTo>
                  <a:cubicBezTo>
                    <a:pt x="80" y="271"/>
                    <a:pt x="86" y="274"/>
                    <a:pt x="92" y="275"/>
                  </a:cubicBezTo>
                  <a:cubicBezTo>
                    <a:pt x="89" y="275"/>
                    <a:pt x="86" y="275"/>
                    <a:pt x="83" y="275"/>
                  </a:cubicBezTo>
                  <a:cubicBezTo>
                    <a:pt x="83" y="275"/>
                    <a:pt x="83" y="275"/>
                    <a:pt x="83" y="275"/>
                  </a:cubicBezTo>
                  <a:cubicBezTo>
                    <a:pt x="83" y="275"/>
                    <a:pt x="83" y="274"/>
                    <a:pt x="83" y="274"/>
                  </a:cubicBezTo>
                  <a:cubicBezTo>
                    <a:pt x="78" y="271"/>
                    <a:pt x="73" y="269"/>
                    <a:pt x="69" y="267"/>
                  </a:cubicBezTo>
                  <a:close/>
                  <a:moveTo>
                    <a:pt x="107" y="276"/>
                  </a:moveTo>
                  <a:cubicBezTo>
                    <a:pt x="92" y="272"/>
                    <a:pt x="78" y="265"/>
                    <a:pt x="63" y="259"/>
                  </a:cubicBezTo>
                  <a:cubicBezTo>
                    <a:pt x="64" y="258"/>
                    <a:pt x="65" y="258"/>
                    <a:pt x="66" y="257"/>
                  </a:cubicBezTo>
                  <a:cubicBezTo>
                    <a:pt x="66" y="258"/>
                    <a:pt x="66" y="258"/>
                    <a:pt x="66" y="258"/>
                  </a:cubicBezTo>
                  <a:cubicBezTo>
                    <a:pt x="74" y="262"/>
                    <a:pt x="82" y="265"/>
                    <a:pt x="90" y="268"/>
                  </a:cubicBezTo>
                  <a:cubicBezTo>
                    <a:pt x="93" y="269"/>
                    <a:pt x="97" y="271"/>
                    <a:pt x="100" y="272"/>
                  </a:cubicBezTo>
                  <a:cubicBezTo>
                    <a:pt x="103" y="273"/>
                    <a:pt x="105" y="274"/>
                    <a:pt x="108" y="275"/>
                  </a:cubicBezTo>
                  <a:cubicBezTo>
                    <a:pt x="108" y="276"/>
                    <a:pt x="109" y="276"/>
                    <a:pt x="109" y="276"/>
                  </a:cubicBezTo>
                  <a:cubicBezTo>
                    <a:pt x="109" y="276"/>
                    <a:pt x="109" y="276"/>
                    <a:pt x="109" y="276"/>
                  </a:cubicBezTo>
                  <a:cubicBezTo>
                    <a:pt x="109" y="276"/>
                    <a:pt x="108" y="276"/>
                    <a:pt x="107" y="276"/>
                  </a:cubicBezTo>
                  <a:close/>
                  <a:moveTo>
                    <a:pt x="83" y="259"/>
                  </a:moveTo>
                  <a:cubicBezTo>
                    <a:pt x="92" y="263"/>
                    <a:pt x="101" y="266"/>
                    <a:pt x="111" y="268"/>
                  </a:cubicBezTo>
                  <a:cubicBezTo>
                    <a:pt x="116" y="270"/>
                    <a:pt x="122" y="272"/>
                    <a:pt x="127" y="274"/>
                  </a:cubicBezTo>
                  <a:cubicBezTo>
                    <a:pt x="129" y="274"/>
                    <a:pt x="131" y="275"/>
                    <a:pt x="133" y="276"/>
                  </a:cubicBezTo>
                  <a:cubicBezTo>
                    <a:pt x="130" y="276"/>
                    <a:pt x="126" y="276"/>
                    <a:pt x="123" y="276"/>
                  </a:cubicBezTo>
                  <a:cubicBezTo>
                    <a:pt x="112" y="272"/>
                    <a:pt x="101" y="268"/>
                    <a:pt x="91" y="263"/>
                  </a:cubicBezTo>
                  <a:cubicBezTo>
                    <a:pt x="88" y="262"/>
                    <a:pt x="86" y="260"/>
                    <a:pt x="83" y="259"/>
                  </a:cubicBezTo>
                  <a:close/>
                  <a:moveTo>
                    <a:pt x="139" y="275"/>
                  </a:moveTo>
                  <a:cubicBezTo>
                    <a:pt x="131" y="270"/>
                    <a:pt x="121" y="268"/>
                    <a:pt x="112" y="265"/>
                  </a:cubicBezTo>
                  <a:cubicBezTo>
                    <a:pt x="107" y="264"/>
                    <a:pt x="101" y="262"/>
                    <a:pt x="96" y="260"/>
                  </a:cubicBezTo>
                  <a:cubicBezTo>
                    <a:pt x="93" y="259"/>
                    <a:pt x="89" y="258"/>
                    <a:pt x="86" y="256"/>
                  </a:cubicBezTo>
                  <a:cubicBezTo>
                    <a:pt x="84" y="255"/>
                    <a:pt x="82" y="254"/>
                    <a:pt x="80" y="253"/>
                  </a:cubicBezTo>
                  <a:cubicBezTo>
                    <a:pt x="91" y="255"/>
                    <a:pt x="101" y="261"/>
                    <a:pt x="112" y="264"/>
                  </a:cubicBezTo>
                  <a:cubicBezTo>
                    <a:pt x="122" y="268"/>
                    <a:pt x="133" y="272"/>
                    <a:pt x="144" y="275"/>
                  </a:cubicBezTo>
                  <a:cubicBezTo>
                    <a:pt x="142" y="275"/>
                    <a:pt x="141" y="275"/>
                    <a:pt x="139" y="275"/>
                  </a:cubicBezTo>
                  <a:close/>
                  <a:moveTo>
                    <a:pt x="146" y="275"/>
                  </a:moveTo>
                  <a:cubicBezTo>
                    <a:pt x="137" y="270"/>
                    <a:pt x="126" y="268"/>
                    <a:pt x="116" y="264"/>
                  </a:cubicBezTo>
                  <a:cubicBezTo>
                    <a:pt x="110" y="262"/>
                    <a:pt x="104" y="259"/>
                    <a:pt x="98" y="257"/>
                  </a:cubicBezTo>
                  <a:cubicBezTo>
                    <a:pt x="95" y="256"/>
                    <a:pt x="91" y="255"/>
                    <a:pt x="88" y="254"/>
                  </a:cubicBezTo>
                  <a:cubicBezTo>
                    <a:pt x="87" y="254"/>
                    <a:pt x="83" y="252"/>
                    <a:pt x="84" y="253"/>
                  </a:cubicBezTo>
                  <a:cubicBezTo>
                    <a:pt x="85" y="253"/>
                    <a:pt x="86" y="253"/>
                    <a:pt x="87" y="253"/>
                  </a:cubicBezTo>
                  <a:cubicBezTo>
                    <a:pt x="100" y="257"/>
                    <a:pt x="112" y="261"/>
                    <a:pt x="124" y="265"/>
                  </a:cubicBezTo>
                  <a:cubicBezTo>
                    <a:pt x="130" y="267"/>
                    <a:pt x="136" y="269"/>
                    <a:pt x="142" y="271"/>
                  </a:cubicBezTo>
                  <a:cubicBezTo>
                    <a:pt x="147" y="272"/>
                    <a:pt x="151" y="274"/>
                    <a:pt x="155" y="274"/>
                  </a:cubicBezTo>
                  <a:cubicBezTo>
                    <a:pt x="152" y="274"/>
                    <a:pt x="149" y="275"/>
                    <a:pt x="146" y="275"/>
                  </a:cubicBezTo>
                  <a:close/>
                  <a:moveTo>
                    <a:pt x="145" y="275"/>
                  </a:moveTo>
                  <a:cubicBezTo>
                    <a:pt x="145" y="275"/>
                    <a:pt x="145" y="275"/>
                    <a:pt x="145" y="275"/>
                  </a:cubicBezTo>
                  <a:cubicBezTo>
                    <a:pt x="140" y="272"/>
                    <a:pt x="133" y="271"/>
                    <a:pt x="128" y="269"/>
                  </a:cubicBezTo>
                  <a:cubicBezTo>
                    <a:pt x="122" y="267"/>
                    <a:pt x="116" y="265"/>
                    <a:pt x="110" y="263"/>
                  </a:cubicBezTo>
                  <a:cubicBezTo>
                    <a:pt x="107" y="262"/>
                    <a:pt x="105" y="261"/>
                    <a:pt x="102" y="260"/>
                  </a:cubicBezTo>
                  <a:cubicBezTo>
                    <a:pt x="106" y="261"/>
                    <a:pt x="110" y="263"/>
                    <a:pt x="114" y="264"/>
                  </a:cubicBezTo>
                  <a:cubicBezTo>
                    <a:pt x="124" y="268"/>
                    <a:pt x="136" y="270"/>
                    <a:pt x="145" y="275"/>
                  </a:cubicBezTo>
                  <a:close/>
                  <a:moveTo>
                    <a:pt x="80" y="253"/>
                  </a:moveTo>
                  <a:cubicBezTo>
                    <a:pt x="80" y="252"/>
                    <a:pt x="81" y="252"/>
                    <a:pt x="82" y="252"/>
                  </a:cubicBezTo>
                  <a:cubicBezTo>
                    <a:pt x="82" y="252"/>
                    <a:pt x="82" y="252"/>
                    <a:pt x="82" y="252"/>
                  </a:cubicBezTo>
                  <a:cubicBezTo>
                    <a:pt x="83" y="253"/>
                    <a:pt x="85" y="253"/>
                    <a:pt x="86" y="254"/>
                  </a:cubicBezTo>
                  <a:cubicBezTo>
                    <a:pt x="84" y="253"/>
                    <a:pt x="82" y="253"/>
                    <a:pt x="80" y="253"/>
                  </a:cubicBezTo>
                  <a:close/>
                  <a:moveTo>
                    <a:pt x="179" y="272"/>
                  </a:moveTo>
                  <a:cubicBezTo>
                    <a:pt x="173" y="269"/>
                    <a:pt x="167" y="267"/>
                    <a:pt x="162" y="265"/>
                  </a:cubicBezTo>
                  <a:cubicBezTo>
                    <a:pt x="156" y="263"/>
                    <a:pt x="150" y="261"/>
                    <a:pt x="144" y="259"/>
                  </a:cubicBezTo>
                  <a:cubicBezTo>
                    <a:pt x="134" y="255"/>
                    <a:pt x="123" y="253"/>
                    <a:pt x="114" y="248"/>
                  </a:cubicBezTo>
                  <a:cubicBezTo>
                    <a:pt x="115" y="248"/>
                    <a:pt x="115" y="249"/>
                    <a:pt x="116" y="249"/>
                  </a:cubicBezTo>
                  <a:cubicBezTo>
                    <a:pt x="119" y="250"/>
                    <a:pt x="122" y="251"/>
                    <a:pt x="124" y="252"/>
                  </a:cubicBezTo>
                  <a:cubicBezTo>
                    <a:pt x="130" y="254"/>
                    <a:pt x="136" y="255"/>
                    <a:pt x="142" y="257"/>
                  </a:cubicBezTo>
                  <a:cubicBezTo>
                    <a:pt x="148" y="259"/>
                    <a:pt x="154" y="260"/>
                    <a:pt x="160" y="262"/>
                  </a:cubicBezTo>
                  <a:cubicBezTo>
                    <a:pt x="168" y="265"/>
                    <a:pt x="176" y="267"/>
                    <a:pt x="183" y="270"/>
                  </a:cubicBezTo>
                  <a:cubicBezTo>
                    <a:pt x="182" y="271"/>
                    <a:pt x="180" y="271"/>
                    <a:pt x="179" y="272"/>
                  </a:cubicBezTo>
                  <a:close/>
                  <a:moveTo>
                    <a:pt x="110" y="246"/>
                  </a:moveTo>
                  <a:cubicBezTo>
                    <a:pt x="110" y="246"/>
                    <a:pt x="110" y="246"/>
                    <a:pt x="111" y="246"/>
                  </a:cubicBezTo>
                  <a:cubicBezTo>
                    <a:pt x="111" y="246"/>
                    <a:pt x="111" y="246"/>
                    <a:pt x="111" y="246"/>
                  </a:cubicBezTo>
                  <a:cubicBezTo>
                    <a:pt x="113" y="246"/>
                    <a:pt x="115" y="246"/>
                    <a:pt x="117" y="246"/>
                  </a:cubicBezTo>
                  <a:cubicBezTo>
                    <a:pt x="117" y="246"/>
                    <a:pt x="117" y="247"/>
                    <a:pt x="118" y="247"/>
                  </a:cubicBezTo>
                  <a:cubicBezTo>
                    <a:pt x="126" y="251"/>
                    <a:pt x="135" y="254"/>
                    <a:pt x="144" y="257"/>
                  </a:cubicBezTo>
                  <a:cubicBezTo>
                    <a:pt x="132" y="254"/>
                    <a:pt x="121" y="250"/>
                    <a:pt x="110" y="246"/>
                  </a:cubicBezTo>
                  <a:close/>
                  <a:moveTo>
                    <a:pt x="132" y="237"/>
                  </a:moveTo>
                  <a:cubicBezTo>
                    <a:pt x="129" y="235"/>
                    <a:pt x="126" y="234"/>
                    <a:pt x="124" y="233"/>
                  </a:cubicBezTo>
                  <a:cubicBezTo>
                    <a:pt x="122" y="233"/>
                    <a:pt x="120" y="232"/>
                    <a:pt x="119" y="231"/>
                  </a:cubicBezTo>
                  <a:cubicBezTo>
                    <a:pt x="123" y="233"/>
                    <a:pt x="127" y="234"/>
                    <a:pt x="132" y="235"/>
                  </a:cubicBezTo>
                  <a:cubicBezTo>
                    <a:pt x="132" y="235"/>
                    <a:pt x="132" y="236"/>
                    <a:pt x="132" y="237"/>
                  </a:cubicBezTo>
                  <a:close/>
                  <a:moveTo>
                    <a:pt x="127" y="246"/>
                  </a:moveTo>
                  <a:cubicBezTo>
                    <a:pt x="133" y="249"/>
                    <a:pt x="139" y="251"/>
                    <a:pt x="145" y="253"/>
                  </a:cubicBezTo>
                  <a:cubicBezTo>
                    <a:pt x="137" y="251"/>
                    <a:pt x="128" y="249"/>
                    <a:pt x="120" y="246"/>
                  </a:cubicBezTo>
                  <a:cubicBezTo>
                    <a:pt x="122" y="246"/>
                    <a:pt x="124" y="246"/>
                    <a:pt x="127" y="246"/>
                  </a:cubicBezTo>
                  <a:close/>
                  <a:moveTo>
                    <a:pt x="113" y="240"/>
                  </a:moveTo>
                  <a:cubicBezTo>
                    <a:pt x="114" y="241"/>
                    <a:pt x="116" y="242"/>
                    <a:pt x="118" y="243"/>
                  </a:cubicBezTo>
                  <a:cubicBezTo>
                    <a:pt x="117" y="242"/>
                    <a:pt x="115" y="243"/>
                    <a:pt x="114" y="243"/>
                  </a:cubicBezTo>
                  <a:cubicBezTo>
                    <a:pt x="114" y="243"/>
                    <a:pt x="114" y="243"/>
                    <a:pt x="114" y="243"/>
                  </a:cubicBezTo>
                  <a:cubicBezTo>
                    <a:pt x="113" y="243"/>
                    <a:pt x="113" y="243"/>
                    <a:pt x="113" y="243"/>
                  </a:cubicBezTo>
                  <a:cubicBezTo>
                    <a:pt x="113" y="242"/>
                    <a:pt x="113" y="241"/>
                    <a:pt x="113" y="240"/>
                  </a:cubicBezTo>
                  <a:close/>
                  <a:moveTo>
                    <a:pt x="114" y="240"/>
                  </a:moveTo>
                  <a:cubicBezTo>
                    <a:pt x="117" y="240"/>
                    <a:pt x="119" y="241"/>
                    <a:pt x="121" y="241"/>
                  </a:cubicBezTo>
                  <a:cubicBezTo>
                    <a:pt x="124" y="242"/>
                    <a:pt x="126" y="242"/>
                    <a:pt x="128" y="243"/>
                  </a:cubicBezTo>
                  <a:cubicBezTo>
                    <a:pt x="125" y="243"/>
                    <a:pt x="122" y="243"/>
                    <a:pt x="119" y="243"/>
                  </a:cubicBezTo>
                  <a:cubicBezTo>
                    <a:pt x="120" y="243"/>
                    <a:pt x="120" y="243"/>
                    <a:pt x="120" y="243"/>
                  </a:cubicBezTo>
                  <a:cubicBezTo>
                    <a:pt x="118" y="242"/>
                    <a:pt x="115" y="240"/>
                    <a:pt x="114" y="240"/>
                  </a:cubicBezTo>
                  <a:close/>
                  <a:moveTo>
                    <a:pt x="124" y="240"/>
                  </a:moveTo>
                  <a:cubicBezTo>
                    <a:pt x="122" y="240"/>
                    <a:pt x="120" y="239"/>
                    <a:pt x="118" y="239"/>
                  </a:cubicBezTo>
                  <a:cubicBezTo>
                    <a:pt x="119" y="239"/>
                    <a:pt x="113" y="237"/>
                    <a:pt x="116" y="237"/>
                  </a:cubicBezTo>
                  <a:cubicBezTo>
                    <a:pt x="122" y="239"/>
                    <a:pt x="126" y="241"/>
                    <a:pt x="132" y="241"/>
                  </a:cubicBezTo>
                  <a:cubicBezTo>
                    <a:pt x="132" y="241"/>
                    <a:pt x="131" y="242"/>
                    <a:pt x="131" y="242"/>
                  </a:cubicBezTo>
                  <a:cubicBezTo>
                    <a:pt x="131" y="242"/>
                    <a:pt x="131" y="242"/>
                    <a:pt x="131" y="242"/>
                  </a:cubicBezTo>
                  <a:cubicBezTo>
                    <a:pt x="129" y="241"/>
                    <a:pt x="126" y="241"/>
                    <a:pt x="124" y="240"/>
                  </a:cubicBezTo>
                  <a:close/>
                  <a:moveTo>
                    <a:pt x="132" y="240"/>
                  </a:moveTo>
                  <a:cubicBezTo>
                    <a:pt x="129" y="239"/>
                    <a:pt x="127" y="238"/>
                    <a:pt x="124" y="237"/>
                  </a:cubicBezTo>
                  <a:cubicBezTo>
                    <a:pt x="124" y="237"/>
                    <a:pt x="124" y="237"/>
                    <a:pt x="124" y="237"/>
                  </a:cubicBezTo>
                  <a:cubicBezTo>
                    <a:pt x="127" y="238"/>
                    <a:pt x="129" y="238"/>
                    <a:pt x="132" y="238"/>
                  </a:cubicBezTo>
                  <a:cubicBezTo>
                    <a:pt x="132" y="239"/>
                    <a:pt x="132" y="239"/>
                    <a:pt x="132" y="240"/>
                  </a:cubicBezTo>
                  <a:close/>
                  <a:moveTo>
                    <a:pt x="119" y="228"/>
                  </a:moveTo>
                  <a:cubicBezTo>
                    <a:pt x="121" y="228"/>
                    <a:pt x="122" y="228"/>
                    <a:pt x="124" y="229"/>
                  </a:cubicBezTo>
                  <a:cubicBezTo>
                    <a:pt x="126" y="230"/>
                    <a:pt x="128" y="230"/>
                    <a:pt x="130" y="231"/>
                  </a:cubicBezTo>
                  <a:cubicBezTo>
                    <a:pt x="131" y="232"/>
                    <a:pt x="131" y="233"/>
                    <a:pt x="131" y="234"/>
                  </a:cubicBezTo>
                  <a:cubicBezTo>
                    <a:pt x="127" y="231"/>
                    <a:pt x="123" y="229"/>
                    <a:pt x="118" y="227"/>
                  </a:cubicBezTo>
                  <a:cubicBezTo>
                    <a:pt x="114" y="226"/>
                    <a:pt x="119" y="228"/>
                    <a:pt x="119" y="228"/>
                  </a:cubicBezTo>
                  <a:close/>
                  <a:moveTo>
                    <a:pt x="130" y="229"/>
                  </a:moveTo>
                  <a:cubicBezTo>
                    <a:pt x="126" y="227"/>
                    <a:pt x="122" y="226"/>
                    <a:pt x="118" y="224"/>
                  </a:cubicBezTo>
                  <a:cubicBezTo>
                    <a:pt x="121" y="226"/>
                    <a:pt x="125" y="227"/>
                    <a:pt x="129" y="227"/>
                  </a:cubicBezTo>
                  <a:cubicBezTo>
                    <a:pt x="129" y="228"/>
                    <a:pt x="130" y="229"/>
                    <a:pt x="130" y="229"/>
                  </a:cubicBezTo>
                  <a:close/>
                  <a:moveTo>
                    <a:pt x="128" y="225"/>
                  </a:moveTo>
                  <a:cubicBezTo>
                    <a:pt x="126" y="224"/>
                    <a:pt x="123" y="224"/>
                    <a:pt x="121" y="223"/>
                  </a:cubicBezTo>
                  <a:cubicBezTo>
                    <a:pt x="120" y="222"/>
                    <a:pt x="120" y="222"/>
                    <a:pt x="120" y="222"/>
                  </a:cubicBezTo>
                  <a:cubicBezTo>
                    <a:pt x="121" y="223"/>
                    <a:pt x="121" y="223"/>
                    <a:pt x="122" y="223"/>
                  </a:cubicBezTo>
                  <a:cubicBezTo>
                    <a:pt x="124" y="223"/>
                    <a:pt x="126" y="224"/>
                    <a:pt x="128" y="224"/>
                  </a:cubicBezTo>
                  <a:cubicBezTo>
                    <a:pt x="128" y="224"/>
                    <a:pt x="128" y="225"/>
                    <a:pt x="128" y="225"/>
                  </a:cubicBezTo>
                  <a:close/>
                  <a:moveTo>
                    <a:pt x="177" y="259"/>
                  </a:moveTo>
                  <a:cubicBezTo>
                    <a:pt x="168" y="256"/>
                    <a:pt x="159" y="254"/>
                    <a:pt x="150" y="251"/>
                  </a:cubicBezTo>
                  <a:cubicBezTo>
                    <a:pt x="144" y="250"/>
                    <a:pt x="138" y="247"/>
                    <a:pt x="132" y="245"/>
                  </a:cubicBezTo>
                  <a:cubicBezTo>
                    <a:pt x="132" y="245"/>
                    <a:pt x="132" y="245"/>
                    <a:pt x="133" y="245"/>
                  </a:cubicBezTo>
                  <a:cubicBezTo>
                    <a:pt x="139" y="247"/>
                    <a:pt x="146" y="248"/>
                    <a:pt x="153" y="250"/>
                  </a:cubicBezTo>
                  <a:cubicBezTo>
                    <a:pt x="161" y="252"/>
                    <a:pt x="170" y="255"/>
                    <a:pt x="177" y="259"/>
                  </a:cubicBezTo>
                  <a:close/>
                  <a:moveTo>
                    <a:pt x="186" y="267"/>
                  </a:moveTo>
                  <a:cubicBezTo>
                    <a:pt x="168" y="259"/>
                    <a:pt x="149" y="255"/>
                    <a:pt x="131" y="247"/>
                  </a:cubicBezTo>
                  <a:cubicBezTo>
                    <a:pt x="130" y="247"/>
                    <a:pt x="129" y="246"/>
                    <a:pt x="128" y="246"/>
                  </a:cubicBezTo>
                  <a:cubicBezTo>
                    <a:pt x="129" y="246"/>
                    <a:pt x="129" y="246"/>
                    <a:pt x="130" y="246"/>
                  </a:cubicBezTo>
                  <a:cubicBezTo>
                    <a:pt x="130" y="246"/>
                    <a:pt x="131" y="246"/>
                    <a:pt x="132" y="246"/>
                  </a:cubicBezTo>
                  <a:cubicBezTo>
                    <a:pt x="137" y="248"/>
                    <a:pt x="142" y="250"/>
                    <a:pt x="147" y="251"/>
                  </a:cubicBezTo>
                  <a:cubicBezTo>
                    <a:pt x="157" y="254"/>
                    <a:pt x="168" y="256"/>
                    <a:pt x="178" y="260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79" y="260"/>
                    <a:pt x="179" y="261"/>
                    <a:pt x="179" y="261"/>
                  </a:cubicBezTo>
                  <a:cubicBezTo>
                    <a:pt x="180" y="262"/>
                    <a:pt x="184" y="265"/>
                    <a:pt x="186" y="267"/>
                  </a:cubicBezTo>
                  <a:close/>
                  <a:moveTo>
                    <a:pt x="172" y="262"/>
                  </a:moveTo>
                  <a:cubicBezTo>
                    <a:pt x="175" y="263"/>
                    <a:pt x="178" y="264"/>
                    <a:pt x="181" y="266"/>
                  </a:cubicBezTo>
                  <a:cubicBezTo>
                    <a:pt x="182" y="266"/>
                    <a:pt x="183" y="266"/>
                    <a:pt x="184" y="267"/>
                  </a:cubicBezTo>
                  <a:cubicBezTo>
                    <a:pt x="176" y="264"/>
                    <a:pt x="167" y="261"/>
                    <a:pt x="159" y="258"/>
                  </a:cubicBezTo>
                  <a:cubicBezTo>
                    <a:pt x="164" y="259"/>
                    <a:pt x="168" y="260"/>
                    <a:pt x="172" y="262"/>
                  </a:cubicBezTo>
                  <a:close/>
                  <a:moveTo>
                    <a:pt x="186" y="269"/>
                  </a:moveTo>
                  <a:cubicBezTo>
                    <a:pt x="186" y="269"/>
                    <a:pt x="185" y="270"/>
                    <a:pt x="184" y="270"/>
                  </a:cubicBezTo>
                  <a:cubicBezTo>
                    <a:pt x="178" y="267"/>
                    <a:pt x="171" y="265"/>
                    <a:pt x="164" y="263"/>
                  </a:cubicBezTo>
                  <a:cubicBezTo>
                    <a:pt x="161" y="262"/>
                    <a:pt x="158" y="260"/>
                    <a:pt x="154" y="259"/>
                  </a:cubicBezTo>
                  <a:cubicBezTo>
                    <a:pt x="144" y="256"/>
                    <a:pt x="133" y="253"/>
                    <a:pt x="123" y="248"/>
                  </a:cubicBezTo>
                  <a:cubicBezTo>
                    <a:pt x="124" y="248"/>
                    <a:pt x="124" y="249"/>
                    <a:pt x="125" y="249"/>
                  </a:cubicBezTo>
                  <a:cubicBezTo>
                    <a:pt x="128" y="250"/>
                    <a:pt x="131" y="250"/>
                    <a:pt x="134" y="251"/>
                  </a:cubicBezTo>
                  <a:cubicBezTo>
                    <a:pt x="140" y="253"/>
                    <a:pt x="146" y="254"/>
                    <a:pt x="152" y="256"/>
                  </a:cubicBezTo>
                  <a:cubicBezTo>
                    <a:pt x="164" y="260"/>
                    <a:pt x="175" y="265"/>
                    <a:pt x="187" y="268"/>
                  </a:cubicBezTo>
                  <a:cubicBezTo>
                    <a:pt x="187" y="269"/>
                    <a:pt x="186" y="269"/>
                    <a:pt x="186" y="269"/>
                  </a:cubicBezTo>
                  <a:close/>
                  <a:moveTo>
                    <a:pt x="170" y="273"/>
                  </a:moveTo>
                  <a:cubicBezTo>
                    <a:pt x="170" y="273"/>
                    <a:pt x="170" y="273"/>
                    <a:pt x="170" y="273"/>
                  </a:cubicBezTo>
                  <a:cubicBezTo>
                    <a:pt x="158" y="268"/>
                    <a:pt x="146" y="265"/>
                    <a:pt x="134" y="260"/>
                  </a:cubicBezTo>
                  <a:cubicBezTo>
                    <a:pt x="128" y="258"/>
                    <a:pt x="121" y="256"/>
                    <a:pt x="115" y="254"/>
                  </a:cubicBezTo>
                  <a:cubicBezTo>
                    <a:pt x="122" y="255"/>
                    <a:pt x="128" y="257"/>
                    <a:pt x="135" y="259"/>
                  </a:cubicBezTo>
                  <a:cubicBezTo>
                    <a:pt x="149" y="264"/>
                    <a:pt x="162" y="269"/>
                    <a:pt x="177" y="272"/>
                  </a:cubicBezTo>
                  <a:cubicBezTo>
                    <a:pt x="174" y="272"/>
                    <a:pt x="172" y="273"/>
                    <a:pt x="170" y="273"/>
                  </a:cubicBezTo>
                  <a:close/>
                  <a:moveTo>
                    <a:pt x="159" y="274"/>
                  </a:moveTo>
                  <a:cubicBezTo>
                    <a:pt x="159" y="274"/>
                    <a:pt x="158" y="274"/>
                    <a:pt x="157" y="274"/>
                  </a:cubicBezTo>
                  <a:cubicBezTo>
                    <a:pt x="157" y="274"/>
                    <a:pt x="157" y="274"/>
                    <a:pt x="157" y="274"/>
                  </a:cubicBezTo>
                  <a:cubicBezTo>
                    <a:pt x="146" y="269"/>
                    <a:pt x="134" y="267"/>
                    <a:pt x="122" y="262"/>
                  </a:cubicBezTo>
                  <a:cubicBezTo>
                    <a:pt x="115" y="259"/>
                    <a:pt x="109" y="257"/>
                    <a:pt x="102" y="254"/>
                  </a:cubicBezTo>
                  <a:cubicBezTo>
                    <a:pt x="100" y="253"/>
                    <a:pt x="99" y="253"/>
                    <a:pt x="97" y="252"/>
                  </a:cubicBezTo>
                  <a:cubicBezTo>
                    <a:pt x="110" y="256"/>
                    <a:pt x="122" y="260"/>
                    <a:pt x="134" y="264"/>
                  </a:cubicBezTo>
                  <a:cubicBezTo>
                    <a:pt x="145" y="268"/>
                    <a:pt x="156" y="271"/>
                    <a:pt x="168" y="273"/>
                  </a:cubicBezTo>
                  <a:cubicBezTo>
                    <a:pt x="165" y="273"/>
                    <a:pt x="162" y="274"/>
                    <a:pt x="159" y="274"/>
                  </a:cubicBezTo>
                  <a:close/>
                  <a:moveTo>
                    <a:pt x="110" y="276"/>
                  </a:moveTo>
                  <a:cubicBezTo>
                    <a:pt x="104" y="272"/>
                    <a:pt x="97" y="270"/>
                    <a:pt x="90" y="267"/>
                  </a:cubicBezTo>
                  <a:cubicBezTo>
                    <a:pt x="85" y="265"/>
                    <a:pt x="80" y="263"/>
                    <a:pt x="75" y="261"/>
                  </a:cubicBezTo>
                  <a:cubicBezTo>
                    <a:pt x="74" y="261"/>
                    <a:pt x="73" y="260"/>
                    <a:pt x="72" y="260"/>
                  </a:cubicBezTo>
                  <a:cubicBezTo>
                    <a:pt x="80" y="263"/>
                    <a:pt x="88" y="266"/>
                    <a:pt x="97" y="268"/>
                  </a:cubicBezTo>
                  <a:cubicBezTo>
                    <a:pt x="105" y="271"/>
                    <a:pt x="113" y="273"/>
                    <a:pt x="121" y="276"/>
                  </a:cubicBezTo>
                  <a:cubicBezTo>
                    <a:pt x="117" y="276"/>
                    <a:pt x="114" y="276"/>
                    <a:pt x="110" y="276"/>
                  </a:cubicBezTo>
                  <a:close/>
                  <a:moveTo>
                    <a:pt x="97" y="276"/>
                  </a:moveTo>
                  <a:cubicBezTo>
                    <a:pt x="97" y="276"/>
                    <a:pt x="96" y="276"/>
                    <a:pt x="96" y="276"/>
                  </a:cubicBezTo>
                  <a:cubicBezTo>
                    <a:pt x="91" y="272"/>
                    <a:pt x="85" y="269"/>
                    <a:pt x="79" y="267"/>
                  </a:cubicBezTo>
                  <a:cubicBezTo>
                    <a:pt x="76" y="266"/>
                    <a:pt x="72" y="264"/>
                    <a:pt x="68" y="262"/>
                  </a:cubicBezTo>
                  <a:cubicBezTo>
                    <a:pt x="67" y="262"/>
                    <a:pt x="65" y="261"/>
                    <a:pt x="64" y="260"/>
                  </a:cubicBezTo>
                  <a:cubicBezTo>
                    <a:pt x="65" y="261"/>
                    <a:pt x="66" y="261"/>
                    <a:pt x="68" y="262"/>
                  </a:cubicBezTo>
                  <a:cubicBezTo>
                    <a:pt x="75" y="265"/>
                    <a:pt x="81" y="267"/>
                    <a:pt x="88" y="270"/>
                  </a:cubicBezTo>
                  <a:cubicBezTo>
                    <a:pt x="94" y="272"/>
                    <a:pt x="100" y="274"/>
                    <a:pt x="106" y="276"/>
                  </a:cubicBezTo>
                  <a:cubicBezTo>
                    <a:pt x="103" y="276"/>
                    <a:pt x="100" y="276"/>
                    <a:pt x="97" y="276"/>
                  </a:cubicBezTo>
                  <a:close/>
                  <a:moveTo>
                    <a:pt x="54" y="269"/>
                  </a:moveTo>
                  <a:cubicBezTo>
                    <a:pt x="57" y="270"/>
                    <a:pt x="60" y="271"/>
                    <a:pt x="64" y="272"/>
                  </a:cubicBezTo>
                  <a:cubicBezTo>
                    <a:pt x="60" y="272"/>
                    <a:pt x="56" y="270"/>
                    <a:pt x="54" y="269"/>
                  </a:cubicBezTo>
                  <a:close/>
                  <a:moveTo>
                    <a:pt x="58" y="262"/>
                  </a:moveTo>
                  <a:cubicBezTo>
                    <a:pt x="58" y="262"/>
                    <a:pt x="58" y="262"/>
                    <a:pt x="58" y="262"/>
                  </a:cubicBezTo>
                  <a:cubicBezTo>
                    <a:pt x="60" y="263"/>
                    <a:pt x="62" y="264"/>
                    <a:pt x="63" y="265"/>
                  </a:cubicBezTo>
                  <a:cubicBezTo>
                    <a:pt x="65" y="266"/>
                    <a:pt x="66" y="267"/>
                    <a:pt x="68" y="267"/>
                  </a:cubicBezTo>
                  <a:cubicBezTo>
                    <a:pt x="72" y="269"/>
                    <a:pt x="76" y="271"/>
                    <a:pt x="80" y="273"/>
                  </a:cubicBezTo>
                  <a:cubicBezTo>
                    <a:pt x="79" y="273"/>
                    <a:pt x="78" y="272"/>
                    <a:pt x="77" y="272"/>
                  </a:cubicBezTo>
                  <a:cubicBezTo>
                    <a:pt x="75" y="271"/>
                    <a:pt x="72" y="270"/>
                    <a:pt x="70" y="270"/>
                  </a:cubicBezTo>
                  <a:cubicBezTo>
                    <a:pt x="65" y="268"/>
                    <a:pt x="60" y="267"/>
                    <a:pt x="55" y="265"/>
                  </a:cubicBezTo>
                  <a:cubicBezTo>
                    <a:pt x="56" y="264"/>
                    <a:pt x="57" y="263"/>
                    <a:pt x="58" y="262"/>
                  </a:cubicBezTo>
                  <a:close/>
                  <a:moveTo>
                    <a:pt x="76" y="254"/>
                  </a:moveTo>
                  <a:cubicBezTo>
                    <a:pt x="77" y="254"/>
                    <a:pt x="78" y="253"/>
                    <a:pt x="78" y="253"/>
                  </a:cubicBezTo>
                  <a:cubicBezTo>
                    <a:pt x="78" y="253"/>
                    <a:pt x="78" y="253"/>
                    <a:pt x="78" y="253"/>
                  </a:cubicBezTo>
                  <a:cubicBezTo>
                    <a:pt x="89" y="258"/>
                    <a:pt x="100" y="262"/>
                    <a:pt x="111" y="266"/>
                  </a:cubicBezTo>
                  <a:cubicBezTo>
                    <a:pt x="115" y="267"/>
                    <a:pt x="120" y="268"/>
                    <a:pt x="125" y="270"/>
                  </a:cubicBezTo>
                  <a:cubicBezTo>
                    <a:pt x="128" y="271"/>
                    <a:pt x="130" y="272"/>
                    <a:pt x="133" y="273"/>
                  </a:cubicBezTo>
                  <a:cubicBezTo>
                    <a:pt x="134" y="273"/>
                    <a:pt x="136" y="275"/>
                    <a:pt x="137" y="275"/>
                  </a:cubicBezTo>
                  <a:cubicBezTo>
                    <a:pt x="137" y="275"/>
                    <a:pt x="136" y="275"/>
                    <a:pt x="136" y="275"/>
                  </a:cubicBezTo>
                  <a:cubicBezTo>
                    <a:pt x="131" y="275"/>
                    <a:pt x="126" y="273"/>
                    <a:pt x="121" y="271"/>
                  </a:cubicBezTo>
                  <a:cubicBezTo>
                    <a:pt x="116" y="269"/>
                    <a:pt x="110" y="267"/>
                    <a:pt x="104" y="266"/>
                  </a:cubicBezTo>
                  <a:cubicBezTo>
                    <a:pt x="94" y="263"/>
                    <a:pt x="83" y="259"/>
                    <a:pt x="73" y="255"/>
                  </a:cubicBezTo>
                  <a:cubicBezTo>
                    <a:pt x="74" y="255"/>
                    <a:pt x="75" y="254"/>
                    <a:pt x="76" y="254"/>
                  </a:cubicBezTo>
                  <a:close/>
                  <a:moveTo>
                    <a:pt x="113" y="234"/>
                  </a:moveTo>
                  <a:cubicBezTo>
                    <a:pt x="116" y="235"/>
                    <a:pt x="119" y="236"/>
                    <a:pt x="122" y="237"/>
                  </a:cubicBezTo>
                  <a:cubicBezTo>
                    <a:pt x="125" y="238"/>
                    <a:pt x="129" y="240"/>
                    <a:pt x="132" y="240"/>
                  </a:cubicBezTo>
                  <a:cubicBezTo>
                    <a:pt x="132" y="240"/>
                    <a:pt x="132" y="240"/>
                    <a:pt x="132" y="240"/>
                  </a:cubicBezTo>
                  <a:cubicBezTo>
                    <a:pt x="126" y="240"/>
                    <a:pt x="120" y="237"/>
                    <a:pt x="114" y="236"/>
                  </a:cubicBezTo>
                  <a:cubicBezTo>
                    <a:pt x="114" y="236"/>
                    <a:pt x="114" y="237"/>
                    <a:pt x="114" y="237"/>
                  </a:cubicBezTo>
                  <a:cubicBezTo>
                    <a:pt x="119" y="240"/>
                    <a:pt x="124" y="241"/>
                    <a:pt x="130" y="243"/>
                  </a:cubicBezTo>
                  <a:cubicBezTo>
                    <a:pt x="130" y="243"/>
                    <a:pt x="130" y="243"/>
                    <a:pt x="130" y="243"/>
                  </a:cubicBezTo>
                  <a:cubicBezTo>
                    <a:pt x="130" y="243"/>
                    <a:pt x="130" y="243"/>
                    <a:pt x="130" y="243"/>
                  </a:cubicBezTo>
                  <a:cubicBezTo>
                    <a:pt x="129" y="242"/>
                    <a:pt x="126" y="242"/>
                    <a:pt x="126" y="242"/>
                  </a:cubicBezTo>
                  <a:cubicBezTo>
                    <a:pt x="125" y="241"/>
                    <a:pt x="123" y="241"/>
                    <a:pt x="122" y="241"/>
                  </a:cubicBezTo>
                  <a:cubicBezTo>
                    <a:pt x="119" y="240"/>
                    <a:pt x="116" y="239"/>
                    <a:pt x="113" y="239"/>
                  </a:cubicBezTo>
                  <a:cubicBezTo>
                    <a:pt x="112" y="237"/>
                    <a:pt x="113" y="236"/>
                    <a:pt x="113" y="234"/>
                  </a:cubicBezTo>
                  <a:close/>
                  <a:moveTo>
                    <a:pt x="117" y="221"/>
                  </a:moveTo>
                  <a:cubicBezTo>
                    <a:pt x="117" y="221"/>
                    <a:pt x="117" y="221"/>
                    <a:pt x="117" y="221"/>
                  </a:cubicBezTo>
                  <a:cubicBezTo>
                    <a:pt x="117" y="221"/>
                    <a:pt x="117" y="221"/>
                    <a:pt x="117" y="222"/>
                  </a:cubicBezTo>
                  <a:cubicBezTo>
                    <a:pt x="120" y="224"/>
                    <a:pt x="125" y="224"/>
                    <a:pt x="129" y="226"/>
                  </a:cubicBezTo>
                  <a:cubicBezTo>
                    <a:pt x="129" y="226"/>
                    <a:pt x="129" y="226"/>
                    <a:pt x="129" y="226"/>
                  </a:cubicBezTo>
                  <a:cubicBezTo>
                    <a:pt x="127" y="226"/>
                    <a:pt x="125" y="225"/>
                    <a:pt x="123" y="225"/>
                  </a:cubicBezTo>
                  <a:cubicBezTo>
                    <a:pt x="121" y="225"/>
                    <a:pt x="119" y="224"/>
                    <a:pt x="117" y="224"/>
                  </a:cubicBezTo>
                  <a:cubicBezTo>
                    <a:pt x="117" y="224"/>
                    <a:pt x="116" y="224"/>
                    <a:pt x="117" y="224"/>
                  </a:cubicBezTo>
                  <a:cubicBezTo>
                    <a:pt x="119" y="226"/>
                    <a:pt x="121" y="226"/>
                    <a:pt x="123" y="227"/>
                  </a:cubicBezTo>
                  <a:cubicBezTo>
                    <a:pt x="125" y="228"/>
                    <a:pt x="128" y="229"/>
                    <a:pt x="130" y="230"/>
                  </a:cubicBezTo>
                  <a:cubicBezTo>
                    <a:pt x="125" y="229"/>
                    <a:pt x="120" y="227"/>
                    <a:pt x="115" y="226"/>
                  </a:cubicBezTo>
                  <a:cubicBezTo>
                    <a:pt x="115" y="226"/>
                    <a:pt x="115" y="226"/>
                    <a:pt x="115" y="226"/>
                  </a:cubicBezTo>
                  <a:cubicBezTo>
                    <a:pt x="115" y="225"/>
                    <a:pt x="116" y="223"/>
                    <a:pt x="117" y="221"/>
                  </a:cubicBezTo>
                  <a:close/>
                  <a:moveTo>
                    <a:pt x="16" y="73"/>
                  </a:moveTo>
                  <a:cubicBezTo>
                    <a:pt x="21" y="60"/>
                    <a:pt x="28" y="47"/>
                    <a:pt x="38" y="36"/>
                  </a:cubicBezTo>
                  <a:cubicBezTo>
                    <a:pt x="48" y="26"/>
                    <a:pt x="60" y="19"/>
                    <a:pt x="72" y="13"/>
                  </a:cubicBezTo>
                  <a:cubicBezTo>
                    <a:pt x="73" y="16"/>
                    <a:pt x="76" y="19"/>
                    <a:pt x="77" y="21"/>
                  </a:cubicBezTo>
                  <a:cubicBezTo>
                    <a:pt x="42" y="37"/>
                    <a:pt x="18" y="71"/>
                    <a:pt x="17" y="111"/>
                  </a:cubicBezTo>
                  <a:cubicBezTo>
                    <a:pt x="18" y="159"/>
                    <a:pt x="54" y="200"/>
                    <a:pt x="101" y="209"/>
                  </a:cubicBezTo>
                  <a:cubicBezTo>
                    <a:pt x="120" y="213"/>
                    <a:pt x="140" y="211"/>
                    <a:pt x="157" y="205"/>
                  </a:cubicBezTo>
                  <a:cubicBezTo>
                    <a:pt x="158" y="207"/>
                    <a:pt x="159" y="209"/>
                    <a:pt x="160" y="212"/>
                  </a:cubicBezTo>
                  <a:cubicBezTo>
                    <a:pt x="149" y="217"/>
                    <a:pt x="135" y="218"/>
                    <a:pt x="123" y="218"/>
                  </a:cubicBezTo>
                  <a:cubicBezTo>
                    <a:pt x="113" y="218"/>
                    <a:pt x="102" y="218"/>
                    <a:pt x="92" y="215"/>
                  </a:cubicBezTo>
                  <a:cubicBezTo>
                    <a:pt x="60" y="208"/>
                    <a:pt x="32" y="189"/>
                    <a:pt x="18" y="158"/>
                  </a:cubicBezTo>
                  <a:cubicBezTo>
                    <a:pt x="6" y="131"/>
                    <a:pt x="5" y="101"/>
                    <a:pt x="16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78"/>
            <p:cNvSpPr>
              <a:spLocks noEditPoints="1"/>
            </p:cNvSpPr>
            <p:nvPr/>
          </p:nvSpPr>
          <p:spPr bwMode="auto">
            <a:xfrm>
              <a:off x="5248832" y="1857976"/>
              <a:ext cx="65224" cy="57530"/>
            </a:xfrm>
            <a:custGeom>
              <a:avLst/>
              <a:gdLst>
                <a:gd name="T0" fmla="*/ 16 w 22"/>
                <a:gd name="T1" fmla="*/ 8 h 19"/>
                <a:gd name="T2" fmla="*/ 12 w 22"/>
                <a:gd name="T3" fmla="*/ 3 h 19"/>
                <a:gd name="T4" fmla="*/ 3 w 22"/>
                <a:gd name="T5" fmla="*/ 0 h 19"/>
                <a:gd name="T6" fmla="*/ 1 w 22"/>
                <a:gd name="T7" fmla="*/ 0 h 19"/>
                <a:gd name="T8" fmla="*/ 0 w 22"/>
                <a:gd name="T9" fmla="*/ 2 h 19"/>
                <a:gd name="T10" fmla="*/ 6 w 22"/>
                <a:gd name="T11" fmla="*/ 12 h 19"/>
                <a:gd name="T12" fmla="*/ 17 w 22"/>
                <a:gd name="T13" fmla="*/ 18 h 19"/>
                <a:gd name="T14" fmla="*/ 16 w 22"/>
                <a:gd name="T15" fmla="*/ 8 h 19"/>
                <a:gd name="T16" fmla="*/ 4 w 22"/>
                <a:gd name="T17" fmla="*/ 5 h 19"/>
                <a:gd name="T18" fmla="*/ 12 w 22"/>
                <a:gd name="T19" fmla="*/ 8 h 19"/>
                <a:gd name="T20" fmla="*/ 13 w 22"/>
                <a:gd name="T21" fmla="*/ 8 h 19"/>
                <a:gd name="T22" fmla="*/ 7 w 22"/>
                <a:gd name="T23" fmla="*/ 8 h 19"/>
                <a:gd name="T24" fmla="*/ 7 w 22"/>
                <a:gd name="T25" fmla="*/ 8 h 19"/>
                <a:gd name="T26" fmla="*/ 14 w 22"/>
                <a:gd name="T27" fmla="*/ 12 h 19"/>
                <a:gd name="T28" fmla="*/ 10 w 22"/>
                <a:gd name="T29" fmla="*/ 12 h 19"/>
                <a:gd name="T30" fmla="*/ 8 w 22"/>
                <a:gd name="T31" fmla="*/ 9 h 19"/>
                <a:gd name="T32" fmla="*/ 4 w 22"/>
                <a:gd name="T33" fmla="*/ 5 h 19"/>
                <a:gd name="T34" fmla="*/ 4 w 22"/>
                <a:gd name="T35" fmla="*/ 4 h 19"/>
                <a:gd name="T36" fmla="*/ 4 w 22"/>
                <a:gd name="T37" fmla="*/ 4 h 19"/>
                <a:gd name="T38" fmla="*/ 4 w 22"/>
                <a:gd name="T39" fmla="*/ 4 h 19"/>
                <a:gd name="T40" fmla="*/ 4 w 22"/>
                <a:gd name="T41" fmla="*/ 4 h 19"/>
                <a:gd name="T42" fmla="*/ 4 w 22"/>
                <a:gd name="T43" fmla="*/ 4 h 19"/>
                <a:gd name="T44" fmla="*/ 12 w 22"/>
                <a:gd name="T45" fmla="*/ 7 h 19"/>
                <a:gd name="T46" fmla="*/ 6 w 22"/>
                <a:gd name="T47" fmla="*/ 5 h 19"/>
                <a:gd name="T48" fmla="*/ 11 w 22"/>
                <a:gd name="T49" fmla="*/ 6 h 19"/>
                <a:gd name="T50" fmla="*/ 12 w 22"/>
                <a:gd name="T51" fmla="*/ 7 h 19"/>
                <a:gd name="T52" fmla="*/ 15 w 22"/>
                <a:gd name="T53" fmla="*/ 11 h 19"/>
                <a:gd name="T54" fmla="*/ 8 w 22"/>
                <a:gd name="T55" fmla="*/ 8 h 19"/>
                <a:gd name="T56" fmla="*/ 13 w 22"/>
                <a:gd name="T57" fmla="*/ 9 h 19"/>
                <a:gd name="T58" fmla="*/ 15 w 22"/>
                <a:gd name="T59" fmla="*/ 11 h 19"/>
                <a:gd name="T60" fmla="*/ 16 w 22"/>
                <a:gd name="T61" fmla="*/ 15 h 19"/>
                <a:gd name="T62" fmla="*/ 15 w 22"/>
                <a:gd name="T63" fmla="*/ 15 h 19"/>
                <a:gd name="T64" fmla="*/ 12 w 22"/>
                <a:gd name="T65" fmla="*/ 14 h 19"/>
                <a:gd name="T66" fmla="*/ 11 w 22"/>
                <a:gd name="T67" fmla="*/ 13 h 19"/>
                <a:gd name="T68" fmla="*/ 15 w 22"/>
                <a:gd name="T69" fmla="*/ 12 h 19"/>
                <a:gd name="T70" fmla="*/ 15 w 22"/>
                <a:gd name="T71" fmla="*/ 12 h 19"/>
                <a:gd name="T72" fmla="*/ 16 w 22"/>
                <a:gd name="T7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" h="19">
                  <a:moveTo>
                    <a:pt x="16" y="8"/>
                  </a:moveTo>
                  <a:cubicBezTo>
                    <a:pt x="15" y="7"/>
                    <a:pt x="14" y="4"/>
                    <a:pt x="12" y="3"/>
                  </a:cubicBezTo>
                  <a:cubicBezTo>
                    <a:pt x="9" y="1"/>
                    <a:pt x="6" y="2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"/>
                    <a:pt x="4" y="10"/>
                    <a:pt x="6" y="12"/>
                  </a:cubicBezTo>
                  <a:cubicBezTo>
                    <a:pt x="9" y="15"/>
                    <a:pt x="13" y="19"/>
                    <a:pt x="17" y="18"/>
                  </a:cubicBezTo>
                  <a:cubicBezTo>
                    <a:pt x="22" y="17"/>
                    <a:pt x="18" y="11"/>
                    <a:pt x="16" y="8"/>
                  </a:cubicBezTo>
                  <a:close/>
                  <a:moveTo>
                    <a:pt x="4" y="5"/>
                  </a:moveTo>
                  <a:cubicBezTo>
                    <a:pt x="7" y="7"/>
                    <a:pt x="10" y="7"/>
                    <a:pt x="12" y="8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1" y="8"/>
                    <a:pt x="9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10"/>
                    <a:pt x="12" y="11"/>
                    <a:pt x="14" y="12"/>
                  </a:cubicBezTo>
                  <a:cubicBezTo>
                    <a:pt x="13" y="12"/>
                    <a:pt x="11" y="12"/>
                    <a:pt x="10" y="12"/>
                  </a:cubicBezTo>
                  <a:cubicBezTo>
                    <a:pt x="9" y="11"/>
                    <a:pt x="8" y="10"/>
                    <a:pt x="8" y="9"/>
                  </a:cubicBezTo>
                  <a:cubicBezTo>
                    <a:pt x="7" y="8"/>
                    <a:pt x="5" y="7"/>
                    <a:pt x="4" y="5"/>
                  </a:cubicBez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  <a:moveTo>
                    <a:pt x="12" y="7"/>
                  </a:moveTo>
                  <a:cubicBezTo>
                    <a:pt x="9" y="6"/>
                    <a:pt x="7" y="6"/>
                    <a:pt x="6" y="5"/>
                  </a:cubicBezTo>
                  <a:cubicBezTo>
                    <a:pt x="7" y="5"/>
                    <a:pt x="9" y="6"/>
                    <a:pt x="11" y="6"/>
                  </a:cubicBezTo>
                  <a:cubicBezTo>
                    <a:pt x="11" y="6"/>
                    <a:pt x="11" y="6"/>
                    <a:pt x="12" y="7"/>
                  </a:cubicBezTo>
                  <a:close/>
                  <a:moveTo>
                    <a:pt x="15" y="11"/>
                  </a:moveTo>
                  <a:cubicBezTo>
                    <a:pt x="13" y="10"/>
                    <a:pt x="10" y="10"/>
                    <a:pt x="8" y="8"/>
                  </a:cubicBezTo>
                  <a:cubicBezTo>
                    <a:pt x="10" y="8"/>
                    <a:pt x="11" y="9"/>
                    <a:pt x="13" y="9"/>
                  </a:cubicBezTo>
                  <a:cubicBezTo>
                    <a:pt x="14" y="9"/>
                    <a:pt x="14" y="10"/>
                    <a:pt x="15" y="11"/>
                  </a:cubicBezTo>
                  <a:close/>
                  <a:moveTo>
                    <a:pt x="16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3" y="14"/>
                    <a:pt x="12" y="14"/>
                  </a:cubicBezTo>
                  <a:cubicBezTo>
                    <a:pt x="12" y="14"/>
                    <a:pt x="11" y="13"/>
                    <a:pt x="11" y="13"/>
                  </a:cubicBezTo>
                  <a:cubicBezTo>
                    <a:pt x="12" y="12"/>
                    <a:pt x="14" y="13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4"/>
                    <a:pt x="17" y="15"/>
                    <a:pt x="1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79"/>
            <p:cNvSpPr>
              <a:spLocks noEditPoints="1"/>
            </p:cNvSpPr>
            <p:nvPr/>
          </p:nvSpPr>
          <p:spPr bwMode="auto">
            <a:xfrm>
              <a:off x="5023809" y="1359932"/>
              <a:ext cx="701163" cy="843222"/>
            </a:xfrm>
            <a:custGeom>
              <a:avLst/>
              <a:gdLst>
                <a:gd name="T0" fmla="*/ 81 w 235"/>
                <a:gd name="T1" fmla="*/ 21 h 280"/>
                <a:gd name="T2" fmla="*/ 57 w 235"/>
                <a:gd name="T3" fmla="*/ 90 h 280"/>
                <a:gd name="T4" fmla="*/ 54 w 235"/>
                <a:gd name="T5" fmla="*/ 107 h 280"/>
                <a:gd name="T6" fmla="*/ 49 w 235"/>
                <a:gd name="T7" fmla="*/ 90 h 280"/>
                <a:gd name="T8" fmla="*/ 96 w 235"/>
                <a:gd name="T9" fmla="*/ 98 h 280"/>
                <a:gd name="T10" fmla="*/ 64 w 235"/>
                <a:gd name="T11" fmla="*/ 100 h 280"/>
                <a:gd name="T12" fmla="*/ 94 w 235"/>
                <a:gd name="T13" fmla="*/ 113 h 280"/>
                <a:gd name="T14" fmla="*/ 93 w 235"/>
                <a:gd name="T15" fmla="*/ 134 h 280"/>
                <a:gd name="T16" fmla="*/ 132 w 235"/>
                <a:gd name="T17" fmla="*/ 155 h 280"/>
                <a:gd name="T18" fmla="*/ 110 w 235"/>
                <a:gd name="T19" fmla="*/ 162 h 280"/>
                <a:gd name="T20" fmla="*/ 100 w 235"/>
                <a:gd name="T21" fmla="*/ 164 h 280"/>
                <a:gd name="T22" fmla="*/ 78 w 235"/>
                <a:gd name="T23" fmla="*/ 141 h 280"/>
                <a:gd name="T24" fmla="*/ 58 w 235"/>
                <a:gd name="T25" fmla="*/ 124 h 280"/>
                <a:gd name="T26" fmla="*/ 60 w 235"/>
                <a:gd name="T27" fmla="*/ 119 h 280"/>
                <a:gd name="T28" fmla="*/ 87 w 235"/>
                <a:gd name="T29" fmla="*/ 120 h 280"/>
                <a:gd name="T30" fmla="*/ 65 w 235"/>
                <a:gd name="T31" fmla="*/ 101 h 280"/>
                <a:gd name="T32" fmla="*/ 116 w 235"/>
                <a:gd name="T33" fmla="*/ 109 h 280"/>
                <a:gd name="T34" fmla="*/ 46 w 235"/>
                <a:gd name="T35" fmla="*/ 78 h 280"/>
                <a:gd name="T36" fmla="*/ 28 w 235"/>
                <a:gd name="T37" fmla="*/ 96 h 280"/>
                <a:gd name="T38" fmla="*/ 21 w 235"/>
                <a:gd name="T39" fmla="*/ 112 h 280"/>
                <a:gd name="T40" fmla="*/ 31 w 235"/>
                <a:gd name="T41" fmla="*/ 89 h 280"/>
                <a:gd name="T42" fmla="*/ 50 w 235"/>
                <a:gd name="T43" fmla="*/ 76 h 280"/>
                <a:gd name="T44" fmla="*/ 148 w 235"/>
                <a:gd name="T45" fmla="*/ 66 h 280"/>
                <a:gd name="T46" fmla="*/ 102 w 235"/>
                <a:gd name="T47" fmla="*/ 52 h 280"/>
                <a:gd name="T48" fmla="*/ 71 w 235"/>
                <a:gd name="T49" fmla="*/ 41 h 280"/>
                <a:gd name="T50" fmla="*/ 65 w 235"/>
                <a:gd name="T51" fmla="*/ 47 h 280"/>
                <a:gd name="T52" fmla="*/ 68 w 235"/>
                <a:gd name="T53" fmla="*/ 58 h 280"/>
                <a:gd name="T54" fmla="*/ 68 w 235"/>
                <a:gd name="T55" fmla="*/ 73 h 280"/>
                <a:gd name="T56" fmla="*/ 134 w 235"/>
                <a:gd name="T57" fmla="*/ 90 h 280"/>
                <a:gd name="T58" fmla="*/ 145 w 235"/>
                <a:gd name="T59" fmla="*/ 81 h 280"/>
                <a:gd name="T60" fmla="*/ 130 w 235"/>
                <a:gd name="T61" fmla="*/ 67 h 280"/>
                <a:gd name="T62" fmla="*/ 132 w 235"/>
                <a:gd name="T63" fmla="*/ 85 h 280"/>
                <a:gd name="T64" fmla="*/ 61 w 235"/>
                <a:gd name="T65" fmla="*/ 73 h 280"/>
                <a:gd name="T66" fmla="*/ 53 w 235"/>
                <a:gd name="T67" fmla="*/ 61 h 280"/>
                <a:gd name="T68" fmla="*/ 58 w 235"/>
                <a:gd name="T69" fmla="*/ 37 h 280"/>
                <a:gd name="T70" fmla="*/ 73 w 235"/>
                <a:gd name="T71" fmla="*/ 27 h 280"/>
                <a:gd name="T72" fmla="*/ 98 w 235"/>
                <a:gd name="T73" fmla="*/ 39 h 280"/>
                <a:gd name="T74" fmla="*/ 97 w 235"/>
                <a:gd name="T75" fmla="*/ 29 h 280"/>
                <a:gd name="T76" fmla="*/ 110 w 235"/>
                <a:gd name="T77" fmla="*/ 38 h 280"/>
                <a:gd name="T78" fmla="*/ 84 w 235"/>
                <a:gd name="T79" fmla="*/ 35 h 280"/>
                <a:gd name="T80" fmla="*/ 223 w 235"/>
                <a:gd name="T81" fmla="*/ 128 h 280"/>
                <a:gd name="T82" fmla="*/ 218 w 235"/>
                <a:gd name="T83" fmla="*/ 129 h 280"/>
                <a:gd name="T84" fmla="*/ 210 w 235"/>
                <a:gd name="T85" fmla="*/ 63 h 280"/>
                <a:gd name="T86" fmla="*/ 222 w 235"/>
                <a:gd name="T87" fmla="*/ 93 h 280"/>
                <a:gd name="T88" fmla="*/ 224 w 235"/>
                <a:gd name="T89" fmla="*/ 116 h 280"/>
                <a:gd name="T90" fmla="*/ 206 w 235"/>
                <a:gd name="T91" fmla="*/ 114 h 280"/>
                <a:gd name="T92" fmla="*/ 202 w 235"/>
                <a:gd name="T93" fmla="*/ 91 h 280"/>
                <a:gd name="T94" fmla="*/ 209 w 235"/>
                <a:gd name="T95" fmla="*/ 74 h 280"/>
                <a:gd name="T96" fmla="*/ 37 w 235"/>
                <a:gd name="T97" fmla="*/ 97 h 280"/>
                <a:gd name="T98" fmla="*/ 120 w 235"/>
                <a:gd name="T99" fmla="*/ 43 h 280"/>
                <a:gd name="T100" fmla="*/ 184 w 235"/>
                <a:gd name="T101" fmla="*/ 35 h 280"/>
                <a:gd name="T102" fmla="*/ 116 w 235"/>
                <a:gd name="T103" fmla="*/ 228 h 280"/>
                <a:gd name="T104" fmla="*/ 169 w 235"/>
                <a:gd name="T105" fmla="*/ 274 h 280"/>
                <a:gd name="T106" fmla="*/ 59 w 235"/>
                <a:gd name="T107" fmla="*/ 262 h 280"/>
                <a:gd name="T108" fmla="*/ 101 w 235"/>
                <a:gd name="T109" fmla="*/ 273 h 280"/>
                <a:gd name="T110" fmla="*/ 146 w 235"/>
                <a:gd name="T111" fmla="*/ 276 h 280"/>
                <a:gd name="T112" fmla="*/ 124 w 235"/>
                <a:gd name="T113" fmla="*/ 234 h 280"/>
                <a:gd name="T114" fmla="*/ 133 w 235"/>
                <a:gd name="T115" fmla="*/ 239 h 280"/>
                <a:gd name="T116" fmla="*/ 179 w 235"/>
                <a:gd name="T117" fmla="*/ 261 h 280"/>
                <a:gd name="T118" fmla="*/ 103 w 235"/>
                <a:gd name="T119" fmla="*/ 255 h 280"/>
                <a:gd name="T120" fmla="*/ 70 w 235"/>
                <a:gd name="T121" fmla="*/ 270 h 280"/>
                <a:gd name="T122" fmla="*/ 117 w 235"/>
                <a:gd name="T123" fmla="*/ 22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5" h="280">
                  <a:moveTo>
                    <a:pt x="7" y="95"/>
                  </a:moveTo>
                  <a:cubicBezTo>
                    <a:pt x="0" y="133"/>
                    <a:pt x="16" y="176"/>
                    <a:pt x="48" y="199"/>
                  </a:cubicBezTo>
                  <a:cubicBezTo>
                    <a:pt x="62" y="209"/>
                    <a:pt x="77" y="216"/>
                    <a:pt x="94" y="219"/>
                  </a:cubicBezTo>
                  <a:cubicBezTo>
                    <a:pt x="100" y="221"/>
                    <a:pt x="107" y="222"/>
                    <a:pt x="114" y="222"/>
                  </a:cubicBezTo>
                  <a:cubicBezTo>
                    <a:pt x="112" y="229"/>
                    <a:pt x="110" y="236"/>
                    <a:pt x="111" y="244"/>
                  </a:cubicBezTo>
                  <a:cubicBezTo>
                    <a:pt x="92" y="247"/>
                    <a:pt x="71" y="250"/>
                    <a:pt x="56" y="262"/>
                  </a:cubicBezTo>
                  <a:cubicBezTo>
                    <a:pt x="53" y="264"/>
                    <a:pt x="49" y="268"/>
                    <a:pt x="53" y="272"/>
                  </a:cubicBezTo>
                  <a:cubicBezTo>
                    <a:pt x="57" y="275"/>
                    <a:pt x="62" y="276"/>
                    <a:pt x="67" y="277"/>
                  </a:cubicBezTo>
                  <a:cubicBezTo>
                    <a:pt x="85" y="280"/>
                    <a:pt x="103" y="280"/>
                    <a:pt x="121" y="280"/>
                  </a:cubicBezTo>
                  <a:cubicBezTo>
                    <a:pt x="139" y="279"/>
                    <a:pt x="157" y="279"/>
                    <a:pt x="174" y="276"/>
                  </a:cubicBezTo>
                  <a:cubicBezTo>
                    <a:pt x="178" y="276"/>
                    <a:pt x="187" y="275"/>
                    <a:pt x="190" y="271"/>
                  </a:cubicBezTo>
                  <a:cubicBezTo>
                    <a:pt x="193" y="267"/>
                    <a:pt x="184" y="261"/>
                    <a:pt x="181" y="259"/>
                  </a:cubicBezTo>
                  <a:cubicBezTo>
                    <a:pt x="173" y="253"/>
                    <a:pt x="163" y="250"/>
                    <a:pt x="154" y="248"/>
                  </a:cubicBezTo>
                  <a:cubicBezTo>
                    <a:pt x="148" y="246"/>
                    <a:pt x="141" y="246"/>
                    <a:pt x="135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7" y="236"/>
                    <a:pt x="132" y="229"/>
                    <a:pt x="131" y="222"/>
                  </a:cubicBezTo>
                  <a:cubicBezTo>
                    <a:pt x="141" y="221"/>
                    <a:pt x="153" y="220"/>
                    <a:pt x="162" y="215"/>
                  </a:cubicBezTo>
                  <a:cubicBezTo>
                    <a:pt x="165" y="221"/>
                    <a:pt x="169" y="225"/>
                    <a:pt x="174" y="222"/>
                  </a:cubicBezTo>
                  <a:cubicBezTo>
                    <a:pt x="180" y="217"/>
                    <a:pt x="169" y="207"/>
                    <a:pt x="167" y="202"/>
                  </a:cubicBezTo>
                  <a:cubicBezTo>
                    <a:pt x="185" y="194"/>
                    <a:pt x="201" y="181"/>
                    <a:pt x="212" y="164"/>
                  </a:cubicBezTo>
                  <a:cubicBezTo>
                    <a:pt x="235" y="128"/>
                    <a:pt x="232" y="81"/>
                    <a:pt x="204" y="49"/>
                  </a:cubicBezTo>
                  <a:cubicBezTo>
                    <a:pt x="175" y="16"/>
                    <a:pt x="129" y="4"/>
                    <a:pt x="88" y="18"/>
                  </a:cubicBezTo>
                  <a:cubicBezTo>
                    <a:pt x="88" y="18"/>
                    <a:pt x="88" y="18"/>
                    <a:pt x="88" y="17"/>
                  </a:cubicBezTo>
                  <a:cubicBezTo>
                    <a:pt x="85" y="12"/>
                    <a:pt x="84" y="0"/>
                    <a:pt x="75" y="5"/>
                  </a:cubicBezTo>
                  <a:cubicBezTo>
                    <a:pt x="73" y="6"/>
                    <a:pt x="72" y="8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55" y="19"/>
                    <a:pt x="40" y="29"/>
                    <a:pt x="30" y="44"/>
                  </a:cubicBezTo>
                  <a:cubicBezTo>
                    <a:pt x="19" y="59"/>
                    <a:pt x="11" y="77"/>
                    <a:pt x="7" y="95"/>
                  </a:cubicBezTo>
                  <a:close/>
                  <a:moveTo>
                    <a:pt x="85" y="19"/>
                  </a:moveTo>
                  <a:cubicBezTo>
                    <a:pt x="84" y="19"/>
                    <a:pt x="82" y="20"/>
                    <a:pt x="81" y="21"/>
                  </a:cubicBezTo>
                  <a:cubicBezTo>
                    <a:pt x="79" y="18"/>
                    <a:pt x="71" y="9"/>
                    <a:pt x="78" y="7"/>
                  </a:cubicBezTo>
                  <a:cubicBezTo>
                    <a:pt x="83" y="6"/>
                    <a:pt x="84" y="15"/>
                    <a:pt x="85" y="19"/>
                  </a:cubicBezTo>
                  <a:close/>
                  <a:moveTo>
                    <a:pt x="58" y="87"/>
                  </a:moveTo>
                  <a:cubicBezTo>
                    <a:pt x="57" y="86"/>
                    <a:pt x="55" y="85"/>
                    <a:pt x="53" y="85"/>
                  </a:cubicBezTo>
                  <a:cubicBezTo>
                    <a:pt x="50" y="83"/>
                    <a:pt x="57" y="85"/>
                    <a:pt x="59" y="85"/>
                  </a:cubicBezTo>
                  <a:cubicBezTo>
                    <a:pt x="59" y="85"/>
                    <a:pt x="58" y="86"/>
                    <a:pt x="58" y="87"/>
                  </a:cubicBezTo>
                  <a:close/>
                  <a:moveTo>
                    <a:pt x="57" y="102"/>
                  </a:moveTo>
                  <a:cubicBezTo>
                    <a:pt x="54" y="100"/>
                    <a:pt x="49" y="101"/>
                    <a:pt x="45" y="100"/>
                  </a:cubicBezTo>
                  <a:cubicBezTo>
                    <a:pt x="41" y="98"/>
                    <a:pt x="46" y="99"/>
                    <a:pt x="47" y="99"/>
                  </a:cubicBezTo>
                  <a:cubicBezTo>
                    <a:pt x="49" y="99"/>
                    <a:pt x="50" y="100"/>
                    <a:pt x="52" y="100"/>
                  </a:cubicBezTo>
                  <a:cubicBezTo>
                    <a:pt x="53" y="100"/>
                    <a:pt x="55" y="100"/>
                    <a:pt x="57" y="100"/>
                  </a:cubicBezTo>
                  <a:cubicBezTo>
                    <a:pt x="57" y="101"/>
                    <a:pt x="57" y="101"/>
                    <a:pt x="57" y="102"/>
                  </a:cubicBezTo>
                  <a:close/>
                  <a:moveTo>
                    <a:pt x="57" y="98"/>
                  </a:moveTo>
                  <a:cubicBezTo>
                    <a:pt x="57" y="99"/>
                    <a:pt x="57" y="99"/>
                    <a:pt x="57" y="99"/>
                  </a:cubicBezTo>
                  <a:cubicBezTo>
                    <a:pt x="53" y="98"/>
                    <a:pt x="50" y="97"/>
                    <a:pt x="47" y="95"/>
                  </a:cubicBezTo>
                  <a:cubicBezTo>
                    <a:pt x="48" y="96"/>
                    <a:pt x="51" y="96"/>
                    <a:pt x="53" y="97"/>
                  </a:cubicBezTo>
                  <a:cubicBezTo>
                    <a:pt x="54" y="97"/>
                    <a:pt x="56" y="97"/>
                    <a:pt x="57" y="98"/>
                  </a:cubicBezTo>
                  <a:cubicBezTo>
                    <a:pt x="57" y="98"/>
                    <a:pt x="57" y="98"/>
                    <a:pt x="57" y="98"/>
                  </a:cubicBezTo>
                  <a:close/>
                  <a:moveTo>
                    <a:pt x="57" y="97"/>
                  </a:moveTo>
                  <a:cubicBezTo>
                    <a:pt x="54" y="95"/>
                    <a:pt x="51" y="94"/>
                    <a:pt x="48" y="93"/>
                  </a:cubicBezTo>
                  <a:cubicBezTo>
                    <a:pt x="51" y="93"/>
                    <a:pt x="54" y="94"/>
                    <a:pt x="57" y="94"/>
                  </a:cubicBezTo>
                  <a:cubicBezTo>
                    <a:pt x="57" y="95"/>
                    <a:pt x="57" y="96"/>
                    <a:pt x="57" y="97"/>
                  </a:cubicBezTo>
                  <a:close/>
                  <a:moveTo>
                    <a:pt x="52" y="91"/>
                  </a:moveTo>
                  <a:cubicBezTo>
                    <a:pt x="50" y="90"/>
                    <a:pt x="55" y="90"/>
                    <a:pt x="54" y="90"/>
                  </a:cubicBezTo>
                  <a:cubicBezTo>
                    <a:pt x="55" y="91"/>
                    <a:pt x="56" y="91"/>
                    <a:pt x="57" y="91"/>
                  </a:cubicBezTo>
                  <a:cubicBezTo>
                    <a:pt x="57" y="91"/>
                    <a:pt x="57" y="92"/>
                    <a:pt x="57" y="92"/>
                  </a:cubicBezTo>
                  <a:cubicBezTo>
                    <a:pt x="55" y="92"/>
                    <a:pt x="53" y="91"/>
                    <a:pt x="52" y="91"/>
                  </a:cubicBezTo>
                  <a:close/>
                  <a:moveTo>
                    <a:pt x="50" y="89"/>
                  </a:moveTo>
                  <a:cubicBezTo>
                    <a:pt x="50" y="88"/>
                    <a:pt x="50" y="88"/>
                    <a:pt x="50" y="87"/>
                  </a:cubicBezTo>
                  <a:cubicBezTo>
                    <a:pt x="52" y="88"/>
                    <a:pt x="55" y="90"/>
                    <a:pt x="57" y="90"/>
                  </a:cubicBezTo>
                  <a:cubicBezTo>
                    <a:pt x="55" y="90"/>
                    <a:pt x="52" y="89"/>
                    <a:pt x="50" y="89"/>
                  </a:cubicBezTo>
                  <a:close/>
                  <a:moveTo>
                    <a:pt x="50" y="84"/>
                  </a:moveTo>
                  <a:cubicBezTo>
                    <a:pt x="50" y="84"/>
                    <a:pt x="50" y="84"/>
                    <a:pt x="50" y="84"/>
                  </a:cubicBezTo>
                  <a:cubicBezTo>
                    <a:pt x="51" y="85"/>
                    <a:pt x="53" y="85"/>
                    <a:pt x="54" y="86"/>
                  </a:cubicBezTo>
                  <a:cubicBezTo>
                    <a:pt x="55" y="86"/>
                    <a:pt x="61" y="88"/>
                    <a:pt x="56" y="87"/>
                  </a:cubicBezTo>
                  <a:cubicBezTo>
                    <a:pt x="54" y="87"/>
                    <a:pt x="52" y="86"/>
                    <a:pt x="50" y="87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50" y="85"/>
                    <a:pt x="50" y="84"/>
                    <a:pt x="50" y="84"/>
                  </a:cubicBezTo>
                  <a:close/>
                  <a:moveTo>
                    <a:pt x="58" y="88"/>
                  </a:moveTo>
                  <a:cubicBezTo>
                    <a:pt x="58" y="88"/>
                    <a:pt x="58" y="89"/>
                    <a:pt x="58" y="89"/>
                  </a:cubicBezTo>
                  <a:cubicBezTo>
                    <a:pt x="57" y="89"/>
                    <a:pt x="56" y="89"/>
                    <a:pt x="55" y="88"/>
                  </a:cubicBezTo>
                  <a:cubicBezTo>
                    <a:pt x="55" y="88"/>
                    <a:pt x="51" y="87"/>
                    <a:pt x="53" y="87"/>
                  </a:cubicBezTo>
                  <a:cubicBezTo>
                    <a:pt x="55" y="88"/>
                    <a:pt x="56" y="88"/>
                    <a:pt x="58" y="88"/>
                  </a:cubicBezTo>
                  <a:close/>
                  <a:moveTo>
                    <a:pt x="56" y="107"/>
                  </a:moveTo>
                  <a:cubicBezTo>
                    <a:pt x="54" y="107"/>
                    <a:pt x="52" y="106"/>
                    <a:pt x="50" y="106"/>
                  </a:cubicBezTo>
                  <a:cubicBezTo>
                    <a:pt x="48" y="105"/>
                    <a:pt x="46" y="105"/>
                    <a:pt x="45" y="104"/>
                  </a:cubicBezTo>
                  <a:cubicBezTo>
                    <a:pt x="43" y="103"/>
                    <a:pt x="41" y="102"/>
                    <a:pt x="45" y="103"/>
                  </a:cubicBezTo>
                  <a:cubicBezTo>
                    <a:pt x="49" y="103"/>
                    <a:pt x="53" y="105"/>
                    <a:pt x="57" y="104"/>
                  </a:cubicBezTo>
                  <a:cubicBezTo>
                    <a:pt x="57" y="105"/>
                    <a:pt x="57" y="106"/>
                    <a:pt x="56" y="107"/>
                  </a:cubicBezTo>
                  <a:close/>
                  <a:moveTo>
                    <a:pt x="46" y="107"/>
                  </a:moveTo>
                  <a:cubicBezTo>
                    <a:pt x="47" y="107"/>
                    <a:pt x="48" y="108"/>
                    <a:pt x="49" y="108"/>
                  </a:cubicBezTo>
                  <a:cubicBezTo>
                    <a:pt x="51" y="108"/>
                    <a:pt x="53" y="109"/>
                    <a:pt x="55" y="109"/>
                  </a:cubicBezTo>
                  <a:cubicBezTo>
                    <a:pt x="54" y="109"/>
                    <a:pt x="53" y="110"/>
                    <a:pt x="51" y="110"/>
                  </a:cubicBezTo>
                  <a:cubicBezTo>
                    <a:pt x="50" y="110"/>
                    <a:pt x="49" y="109"/>
                    <a:pt x="47" y="109"/>
                  </a:cubicBezTo>
                  <a:cubicBezTo>
                    <a:pt x="46" y="109"/>
                    <a:pt x="44" y="108"/>
                    <a:pt x="43" y="108"/>
                  </a:cubicBezTo>
                  <a:cubicBezTo>
                    <a:pt x="41" y="106"/>
                    <a:pt x="46" y="107"/>
                    <a:pt x="46" y="107"/>
                  </a:cubicBezTo>
                  <a:close/>
                  <a:moveTo>
                    <a:pt x="41" y="103"/>
                  </a:moveTo>
                  <a:cubicBezTo>
                    <a:pt x="41" y="103"/>
                    <a:pt x="41" y="102"/>
                    <a:pt x="41" y="102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5" y="105"/>
                    <a:pt x="49" y="106"/>
                    <a:pt x="54" y="107"/>
                  </a:cubicBezTo>
                  <a:cubicBezTo>
                    <a:pt x="54" y="107"/>
                    <a:pt x="55" y="108"/>
                    <a:pt x="56" y="108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4" y="108"/>
                    <a:pt x="52" y="108"/>
                    <a:pt x="50" y="107"/>
                  </a:cubicBezTo>
                  <a:cubicBezTo>
                    <a:pt x="47" y="107"/>
                    <a:pt x="44" y="106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0" y="105"/>
                    <a:pt x="40" y="104"/>
                    <a:pt x="41" y="103"/>
                  </a:cubicBezTo>
                  <a:close/>
                  <a:moveTo>
                    <a:pt x="41" y="102"/>
                  </a:moveTo>
                  <a:cubicBezTo>
                    <a:pt x="42" y="101"/>
                    <a:pt x="42" y="100"/>
                    <a:pt x="43" y="99"/>
                  </a:cubicBezTo>
                  <a:cubicBezTo>
                    <a:pt x="46" y="101"/>
                    <a:pt x="51" y="101"/>
                    <a:pt x="54" y="102"/>
                  </a:cubicBezTo>
                  <a:cubicBezTo>
                    <a:pt x="55" y="102"/>
                    <a:pt x="56" y="102"/>
                    <a:pt x="57" y="103"/>
                  </a:cubicBezTo>
                  <a:cubicBezTo>
                    <a:pt x="57" y="103"/>
                    <a:pt x="57" y="103"/>
                    <a:pt x="57" y="104"/>
                  </a:cubicBezTo>
                  <a:cubicBezTo>
                    <a:pt x="57" y="104"/>
                    <a:pt x="56" y="104"/>
                    <a:pt x="55" y="104"/>
                  </a:cubicBezTo>
                  <a:cubicBezTo>
                    <a:pt x="53" y="103"/>
                    <a:pt x="51" y="103"/>
                    <a:pt x="50" y="103"/>
                  </a:cubicBezTo>
                  <a:cubicBezTo>
                    <a:pt x="47" y="102"/>
                    <a:pt x="44" y="102"/>
                    <a:pt x="41" y="102"/>
                  </a:cubicBezTo>
                  <a:cubicBezTo>
                    <a:pt x="41" y="102"/>
                    <a:pt x="41" y="102"/>
                    <a:pt x="41" y="102"/>
                  </a:cubicBezTo>
                  <a:close/>
                  <a:moveTo>
                    <a:pt x="44" y="98"/>
                  </a:moveTo>
                  <a:cubicBezTo>
                    <a:pt x="44" y="97"/>
                    <a:pt x="44" y="97"/>
                    <a:pt x="45" y="96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7" y="97"/>
                    <a:pt x="49" y="97"/>
                    <a:pt x="51" y="98"/>
                  </a:cubicBezTo>
                  <a:cubicBezTo>
                    <a:pt x="52" y="98"/>
                    <a:pt x="54" y="99"/>
                    <a:pt x="55" y="99"/>
                  </a:cubicBezTo>
                  <a:cubicBezTo>
                    <a:pt x="57" y="100"/>
                    <a:pt x="57" y="100"/>
                    <a:pt x="56" y="100"/>
                  </a:cubicBezTo>
                  <a:cubicBezTo>
                    <a:pt x="52" y="99"/>
                    <a:pt x="48" y="98"/>
                    <a:pt x="44" y="98"/>
                  </a:cubicBezTo>
                  <a:close/>
                  <a:moveTo>
                    <a:pt x="46" y="95"/>
                  </a:moveTo>
                  <a:cubicBezTo>
                    <a:pt x="46" y="94"/>
                    <a:pt x="47" y="94"/>
                    <a:pt x="47" y="93"/>
                  </a:cubicBezTo>
                  <a:cubicBezTo>
                    <a:pt x="49" y="94"/>
                    <a:pt x="52" y="95"/>
                    <a:pt x="54" y="96"/>
                  </a:cubicBezTo>
                  <a:cubicBezTo>
                    <a:pt x="55" y="96"/>
                    <a:pt x="59" y="98"/>
                    <a:pt x="55" y="97"/>
                  </a:cubicBezTo>
                  <a:cubicBezTo>
                    <a:pt x="52" y="96"/>
                    <a:pt x="49" y="95"/>
                    <a:pt x="46" y="95"/>
                  </a:cubicBezTo>
                  <a:close/>
                  <a:moveTo>
                    <a:pt x="48" y="92"/>
                  </a:moveTo>
                  <a:cubicBezTo>
                    <a:pt x="48" y="92"/>
                    <a:pt x="49" y="91"/>
                    <a:pt x="49" y="90"/>
                  </a:cubicBezTo>
                  <a:cubicBezTo>
                    <a:pt x="51" y="91"/>
                    <a:pt x="53" y="92"/>
                    <a:pt x="55" y="92"/>
                  </a:cubicBezTo>
                  <a:cubicBezTo>
                    <a:pt x="58" y="93"/>
                    <a:pt x="55" y="93"/>
                    <a:pt x="53" y="93"/>
                  </a:cubicBezTo>
                  <a:cubicBezTo>
                    <a:pt x="51" y="93"/>
                    <a:pt x="50" y="92"/>
                    <a:pt x="48" y="92"/>
                  </a:cubicBezTo>
                  <a:close/>
                  <a:moveTo>
                    <a:pt x="45" y="81"/>
                  </a:moveTo>
                  <a:cubicBezTo>
                    <a:pt x="45" y="81"/>
                    <a:pt x="44" y="82"/>
                    <a:pt x="44" y="82"/>
                  </a:cubicBezTo>
                  <a:cubicBezTo>
                    <a:pt x="40" y="80"/>
                    <a:pt x="36" y="79"/>
                    <a:pt x="31" y="78"/>
                  </a:cubicBezTo>
                  <a:cubicBezTo>
                    <a:pt x="28" y="76"/>
                    <a:pt x="32" y="78"/>
                    <a:pt x="34" y="78"/>
                  </a:cubicBezTo>
                  <a:cubicBezTo>
                    <a:pt x="35" y="78"/>
                    <a:pt x="36" y="79"/>
                    <a:pt x="37" y="79"/>
                  </a:cubicBezTo>
                  <a:cubicBezTo>
                    <a:pt x="45" y="80"/>
                    <a:pt x="52" y="82"/>
                    <a:pt x="60" y="83"/>
                  </a:cubicBezTo>
                  <a:cubicBezTo>
                    <a:pt x="60" y="83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6" y="84"/>
                    <a:pt x="53" y="83"/>
                    <a:pt x="50" y="83"/>
                  </a:cubicBezTo>
                  <a:cubicBezTo>
                    <a:pt x="50" y="83"/>
                    <a:pt x="50" y="83"/>
                    <a:pt x="50" y="84"/>
                  </a:cubicBezTo>
                  <a:cubicBezTo>
                    <a:pt x="49" y="82"/>
                    <a:pt x="48" y="81"/>
                    <a:pt x="45" y="81"/>
                  </a:cubicBezTo>
                  <a:close/>
                  <a:moveTo>
                    <a:pt x="86" y="95"/>
                  </a:moveTo>
                  <a:cubicBezTo>
                    <a:pt x="95" y="99"/>
                    <a:pt x="104" y="102"/>
                    <a:pt x="114" y="105"/>
                  </a:cubicBezTo>
                  <a:cubicBezTo>
                    <a:pt x="115" y="105"/>
                    <a:pt x="118" y="106"/>
                    <a:pt x="120" y="107"/>
                  </a:cubicBezTo>
                  <a:cubicBezTo>
                    <a:pt x="120" y="107"/>
                    <a:pt x="120" y="107"/>
                    <a:pt x="120" y="107"/>
                  </a:cubicBezTo>
                  <a:cubicBezTo>
                    <a:pt x="119" y="107"/>
                    <a:pt x="116" y="107"/>
                    <a:pt x="116" y="107"/>
                  </a:cubicBezTo>
                  <a:cubicBezTo>
                    <a:pt x="114" y="106"/>
                    <a:pt x="111" y="105"/>
                    <a:pt x="109" y="104"/>
                  </a:cubicBezTo>
                  <a:cubicBezTo>
                    <a:pt x="103" y="101"/>
                    <a:pt x="96" y="101"/>
                    <a:pt x="90" y="99"/>
                  </a:cubicBezTo>
                  <a:cubicBezTo>
                    <a:pt x="84" y="98"/>
                    <a:pt x="78" y="96"/>
                    <a:pt x="73" y="94"/>
                  </a:cubicBezTo>
                  <a:cubicBezTo>
                    <a:pt x="71" y="93"/>
                    <a:pt x="69" y="92"/>
                    <a:pt x="67" y="92"/>
                  </a:cubicBezTo>
                  <a:cubicBezTo>
                    <a:pt x="67" y="92"/>
                    <a:pt x="67" y="91"/>
                    <a:pt x="67" y="91"/>
                  </a:cubicBezTo>
                  <a:cubicBezTo>
                    <a:pt x="68" y="90"/>
                    <a:pt x="68" y="90"/>
                    <a:pt x="68" y="89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4" y="92"/>
                    <a:pt x="80" y="94"/>
                    <a:pt x="86" y="95"/>
                  </a:cubicBezTo>
                  <a:close/>
                  <a:moveTo>
                    <a:pt x="91" y="97"/>
                  </a:moveTo>
                  <a:cubicBezTo>
                    <a:pt x="92" y="97"/>
                    <a:pt x="94" y="98"/>
                    <a:pt x="96" y="98"/>
                  </a:cubicBezTo>
                  <a:cubicBezTo>
                    <a:pt x="103" y="100"/>
                    <a:pt x="112" y="103"/>
                    <a:pt x="119" y="103"/>
                  </a:cubicBezTo>
                  <a:cubicBezTo>
                    <a:pt x="119" y="104"/>
                    <a:pt x="119" y="105"/>
                    <a:pt x="120" y="106"/>
                  </a:cubicBezTo>
                  <a:cubicBezTo>
                    <a:pt x="117" y="105"/>
                    <a:pt x="114" y="104"/>
                    <a:pt x="111" y="103"/>
                  </a:cubicBezTo>
                  <a:cubicBezTo>
                    <a:pt x="106" y="101"/>
                    <a:pt x="101" y="100"/>
                    <a:pt x="96" y="98"/>
                  </a:cubicBezTo>
                  <a:cubicBezTo>
                    <a:pt x="94" y="98"/>
                    <a:pt x="92" y="97"/>
                    <a:pt x="91" y="97"/>
                  </a:cubicBezTo>
                  <a:close/>
                  <a:moveTo>
                    <a:pt x="120" y="102"/>
                  </a:moveTo>
                  <a:cubicBezTo>
                    <a:pt x="117" y="101"/>
                    <a:pt x="115" y="101"/>
                    <a:pt x="112" y="100"/>
                  </a:cubicBezTo>
                  <a:cubicBezTo>
                    <a:pt x="107" y="99"/>
                    <a:pt x="103" y="97"/>
                    <a:pt x="98" y="96"/>
                  </a:cubicBezTo>
                  <a:cubicBezTo>
                    <a:pt x="89" y="92"/>
                    <a:pt x="78" y="90"/>
                    <a:pt x="70" y="85"/>
                  </a:cubicBezTo>
                  <a:cubicBezTo>
                    <a:pt x="77" y="89"/>
                    <a:pt x="88" y="91"/>
                    <a:pt x="95" y="93"/>
                  </a:cubicBezTo>
                  <a:cubicBezTo>
                    <a:pt x="104" y="95"/>
                    <a:pt x="113" y="96"/>
                    <a:pt x="121" y="100"/>
                  </a:cubicBezTo>
                  <a:cubicBezTo>
                    <a:pt x="120" y="100"/>
                    <a:pt x="120" y="101"/>
                    <a:pt x="120" y="102"/>
                  </a:cubicBezTo>
                  <a:close/>
                  <a:moveTo>
                    <a:pt x="120" y="110"/>
                  </a:moveTo>
                  <a:cubicBezTo>
                    <a:pt x="117" y="108"/>
                    <a:pt x="112" y="107"/>
                    <a:pt x="109" y="106"/>
                  </a:cubicBezTo>
                  <a:cubicBezTo>
                    <a:pt x="104" y="104"/>
                    <a:pt x="99" y="103"/>
                    <a:pt x="94" y="101"/>
                  </a:cubicBezTo>
                  <a:cubicBezTo>
                    <a:pt x="88" y="99"/>
                    <a:pt x="82" y="98"/>
                    <a:pt x="77" y="96"/>
                  </a:cubicBezTo>
                  <a:cubicBezTo>
                    <a:pt x="84" y="98"/>
                    <a:pt x="91" y="100"/>
                    <a:pt x="98" y="102"/>
                  </a:cubicBezTo>
                  <a:cubicBezTo>
                    <a:pt x="103" y="103"/>
                    <a:pt x="107" y="104"/>
                    <a:pt x="111" y="105"/>
                  </a:cubicBezTo>
                  <a:cubicBezTo>
                    <a:pt x="114" y="107"/>
                    <a:pt x="117" y="108"/>
                    <a:pt x="120" y="108"/>
                  </a:cubicBezTo>
                  <a:cubicBezTo>
                    <a:pt x="120" y="108"/>
                    <a:pt x="120" y="109"/>
                    <a:pt x="120" y="110"/>
                  </a:cubicBezTo>
                  <a:close/>
                  <a:moveTo>
                    <a:pt x="122" y="113"/>
                  </a:moveTo>
                  <a:cubicBezTo>
                    <a:pt x="118" y="112"/>
                    <a:pt x="114" y="111"/>
                    <a:pt x="110" y="110"/>
                  </a:cubicBezTo>
                  <a:cubicBezTo>
                    <a:pt x="106" y="108"/>
                    <a:pt x="102" y="107"/>
                    <a:pt x="99" y="105"/>
                  </a:cubicBezTo>
                  <a:cubicBezTo>
                    <a:pt x="103" y="106"/>
                    <a:pt x="106" y="107"/>
                    <a:pt x="110" y="109"/>
                  </a:cubicBezTo>
                  <a:cubicBezTo>
                    <a:pt x="114" y="110"/>
                    <a:pt x="117" y="111"/>
                    <a:pt x="121" y="111"/>
                  </a:cubicBezTo>
                  <a:cubicBezTo>
                    <a:pt x="121" y="112"/>
                    <a:pt x="122" y="113"/>
                    <a:pt x="122" y="113"/>
                  </a:cubicBezTo>
                  <a:close/>
                  <a:moveTo>
                    <a:pt x="123" y="117"/>
                  </a:moveTo>
                  <a:cubicBezTo>
                    <a:pt x="114" y="113"/>
                    <a:pt x="105" y="111"/>
                    <a:pt x="96" y="109"/>
                  </a:cubicBezTo>
                  <a:cubicBezTo>
                    <a:pt x="85" y="106"/>
                    <a:pt x="74" y="103"/>
                    <a:pt x="64" y="100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4" y="99"/>
                    <a:pt x="64" y="99"/>
                    <a:pt x="64" y="98"/>
                  </a:cubicBezTo>
                  <a:cubicBezTo>
                    <a:pt x="75" y="102"/>
                    <a:pt x="86" y="105"/>
                    <a:pt x="97" y="109"/>
                  </a:cubicBezTo>
                  <a:cubicBezTo>
                    <a:pt x="102" y="110"/>
                    <a:pt x="107" y="111"/>
                    <a:pt x="112" y="113"/>
                  </a:cubicBezTo>
                  <a:cubicBezTo>
                    <a:pt x="115" y="114"/>
                    <a:pt x="119" y="115"/>
                    <a:pt x="123" y="115"/>
                  </a:cubicBezTo>
                  <a:cubicBezTo>
                    <a:pt x="123" y="116"/>
                    <a:pt x="123" y="117"/>
                    <a:pt x="123" y="117"/>
                  </a:cubicBezTo>
                  <a:close/>
                  <a:moveTo>
                    <a:pt x="124" y="121"/>
                  </a:moveTo>
                  <a:cubicBezTo>
                    <a:pt x="116" y="117"/>
                    <a:pt x="107" y="114"/>
                    <a:pt x="98" y="111"/>
                  </a:cubicBezTo>
                  <a:cubicBezTo>
                    <a:pt x="91" y="109"/>
                    <a:pt x="84" y="106"/>
                    <a:pt x="77" y="104"/>
                  </a:cubicBezTo>
                  <a:cubicBezTo>
                    <a:pt x="77" y="104"/>
                    <a:pt x="78" y="104"/>
                    <a:pt x="79" y="105"/>
                  </a:cubicBezTo>
                  <a:cubicBezTo>
                    <a:pt x="84" y="106"/>
                    <a:pt x="89" y="107"/>
                    <a:pt x="94" y="109"/>
                  </a:cubicBezTo>
                  <a:cubicBezTo>
                    <a:pt x="104" y="111"/>
                    <a:pt x="114" y="114"/>
                    <a:pt x="124" y="118"/>
                  </a:cubicBezTo>
                  <a:cubicBezTo>
                    <a:pt x="124" y="119"/>
                    <a:pt x="124" y="120"/>
                    <a:pt x="124" y="121"/>
                  </a:cubicBezTo>
                  <a:close/>
                  <a:moveTo>
                    <a:pt x="71" y="111"/>
                  </a:moveTo>
                  <a:cubicBezTo>
                    <a:pt x="78" y="113"/>
                    <a:pt x="84" y="115"/>
                    <a:pt x="91" y="116"/>
                  </a:cubicBezTo>
                  <a:cubicBezTo>
                    <a:pt x="97" y="118"/>
                    <a:pt x="103" y="120"/>
                    <a:pt x="109" y="122"/>
                  </a:cubicBezTo>
                  <a:cubicBezTo>
                    <a:pt x="112" y="123"/>
                    <a:pt x="115" y="124"/>
                    <a:pt x="119" y="125"/>
                  </a:cubicBezTo>
                  <a:cubicBezTo>
                    <a:pt x="120" y="125"/>
                    <a:pt x="122" y="126"/>
                    <a:pt x="124" y="127"/>
                  </a:cubicBezTo>
                  <a:cubicBezTo>
                    <a:pt x="124" y="128"/>
                    <a:pt x="124" y="129"/>
                    <a:pt x="124" y="130"/>
                  </a:cubicBezTo>
                  <a:cubicBezTo>
                    <a:pt x="114" y="126"/>
                    <a:pt x="104" y="123"/>
                    <a:pt x="94" y="120"/>
                  </a:cubicBezTo>
                  <a:cubicBezTo>
                    <a:pt x="89" y="118"/>
                    <a:pt x="83" y="116"/>
                    <a:pt x="77" y="115"/>
                  </a:cubicBezTo>
                  <a:cubicBezTo>
                    <a:pt x="72" y="113"/>
                    <a:pt x="67" y="112"/>
                    <a:pt x="63" y="110"/>
                  </a:cubicBezTo>
                  <a:cubicBezTo>
                    <a:pt x="63" y="110"/>
                    <a:pt x="63" y="109"/>
                    <a:pt x="63" y="109"/>
                  </a:cubicBezTo>
                  <a:cubicBezTo>
                    <a:pt x="66" y="110"/>
                    <a:pt x="69" y="110"/>
                    <a:pt x="71" y="111"/>
                  </a:cubicBezTo>
                  <a:close/>
                  <a:moveTo>
                    <a:pt x="124" y="126"/>
                  </a:moveTo>
                  <a:cubicBezTo>
                    <a:pt x="120" y="123"/>
                    <a:pt x="116" y="122"/>
                    <a:pt x="112" y="120"/>
                  </a:cubicBezTo>
                  <a:cubicBezTo>
                    <a:pt x="106" y="119"/>
                    <a:pt x="102" y="117"/>
                    <a:pt x="96" y="115"/>
                  </a:cubicBezTo>
                  <a:cubicBezTo>
                    <a:pt x="91" y="113"/>
                    <a:pt x="86" y="112"/>
                    <a:pt x="80" y="110"/>
                  </a:cubicBezTo>
                  <a:cubicBezTo>
                    <a:pt x="79" y="110"/>
                    <a:pt x="79" y="109"/>
                    <a:pt x="78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83" y="111"/>
                    <a:pt x="89" y="112"/>
                    <a:pt x="94" y="113"/>
                  </a:cubicBezTo>
                  <a:cubicBezTo>
                    <a:pt x="104" y="116"/>
                    <a:pt x="114" y="121"/>
                    <a:pt x="124" y="123"/>
                  </a:cubicBezTo>
                  <a:cubicBezTo>
                    <a:pt x="124" y="124"/>
                    <a:pt x="124" y="125"/>
                    <a:pt x="124" y="126"/>
                  </a:cubicBezTo>
                  <a:close/>
                  <a:moveTo>
                    <a:pt x="124" y="134"/>
                  </a:moveTo>
                  <a:cubicBezTo>
                    <a:pt x="121" y="132"/>
                    <a:pt x="118" y="131"/>
                    <a:pt x="116" y="130"/>
                  </a:cubicBezTo>
                  <a:cubicBezTo>
                    <a:pt x="118" y="130"/>
                    <a:pt x="121" y="131"/>
                    <a:pt x="123" y="131"/>
                  </a:cubicBezTo>
                  <a:cubicBezTo>
                    <a:pt x="124" y="132"/>
                    <a:pt x="123" y="132"/>
                    <a:pt x="124" y="132"/>
                  </a:cubicBezTo>
                  <a:cubicBezTo>
                    <a:pt x="124" y="133"/>
                    <a:pt x="124" y="133"/>
                    <a:pt x="124" y="134"/>
                  </a:cubicBezTo>
                  <a:close/>
                  <a:moveTo>
                    <a:pt x="126" y="139"/>
                  </a:moveTo>
                  <a:cubicBezTo>
                    <a:pt x="118" y="134"/>
                    <a:pt x="109" y="131"/>
                    <a:pt x="101" y="128"/>
                  </a:cubicBezTo>
                  <a:cubicBezTo>
                    <a:pt x="105" y="129"/>
                    <a:pt x="109" y="130"/>
                    <a:pt x="113" y="132"/>
                  </a:cubicBezTo>
                  <a:cubicBezTo>
                    <a:pt x="117" y="133"/>
                    <a:pt x="121" y="136"/>
                    <a:pt x="125" y="137"/>
                  </a:cubicBezTo>
                  <a:cubicBezTo>
                    <a:pt x="125" y="137"/>
                    <a:pt x="125" y="138"/>
                    <a:pt x="126" y="139"/>
                  </a:cubicBezTo>
                  <a:cubicBezTo>
                    <a:pt x="126" y="139"/>
                    <a:pt x="126" y="139"/>
                    <a:pt x="126" y="139"/>
                  </a:cubicBezTo>
                  <a:close/>
                  <a:moveTo>
                    <a:pt x="127" y="142"/>
                  </a:moveTo>
                  <a:cubicBezTo>
                    <a:pt x="123" y="140"/>
                    <a:pt x="119" y="139"/>
                    <a:pt x="115" y="137"/>
                  </a:cubicBezTo>
                  <a:cubicBezTo>
                    <a:pt x="109" y="135"/>
                    <a:pt x="103" y="133"/>
                    <a:pt x="97" y="131"/>
                  </a:cubicBezTo>
                  <a:cubicBezTo>
                    <a:pt x="94" y="130"/>
                    <a:pt x="91" y="129"/>
                    <a:pt x="88" y="127"/>
                  </a:cubicBezTo>
                  <a:cubicBezTo>
                    <a:pt x="90" y="128"/>
                    <a:pt x="92" y="128"/>
                    <a:pt x="94" y="129"/>
                  </a:cubicBezTo>
                  <a:cubicBezTo>
                    <a:pt x="101" y="131"/>
                    <a:pt x="109" y="133"/>
                    <a:pt x="115" y="136"/>
                  </a:cubicBezTo>
                  <a:cubicBezTo>
                    <a:pt x="119" y="138"/>
                    <a:pt x="123" y="140"/>
                    <a:pt x="127" y="141"/>
                  </a:cubicBezTo>
                  <a:cubicBezTo>
                    <a:pt x="127" y="141"/>
                    <a:pt x="127" y="141"/>
                    <a:pt x="127" y="142"/>
                  </a:cubicBezTo>
                  <a:close/>
                  <a:moveTo>
                    <a:pt x="130" y="147"/>
                  </a:moveTo>
                  <a:cubicBezTo>
                    <a:pt x="125" y="145"/>
                    <a:pt x="121" y="144"/>
                    <a:pt x="116" y="142"/>
                  </a:cubicBezTo>
                  <a:cubicBezTo>
                    <a:pt x="110" y="139"/>
                    <a:pt x="103" y="137"/>
                    <a:pt x="97" y="134"/>
                  </a:cubicBezTo>
                  <a:cubicBezTo>
                    <a:pt x="96" y="134"/>
                    <a:pt x="96" y="134"/>
                    <a:pt x="95" y="134"/>
                  </a:cubicBezTo>
                  <a:cubicBezTo>
                    <a:pt x="101" y="136"/>
                    <a:pt x="107" y="137"/>
                    <a:pt x="113" y="140"/>
                  </a:cubicBezTo>
                  <a:cubicBezTo>
                    <a:pt x="118" y="141"/>
                    <a:pt x="123" y="143"/>
                    <a:pt x="128" y="144"/>
                  </a:cubicBezTo>
                  <a:cubicBezTo>
                    <a:pt x="129" y="145"/>
                    <a:pt x="129" y="146"/>
                    <a:pt x="130" y="147"/>
                  </a:cubicBezTo>
                  <a:close/>
                  <a:moveTo>
                    <a:pt x="81" y="130"/>
                  </a:moveTo>
                  <a:cubicBezTo>
                    <a:pt x="85" y="131"/>
                    <a:pt x="89" y="133"/>
                    <a:pt x="93" y="134"/>
                  </a:cubicBezTo>
                  <a:cubicBezTo>
                    <a:pt x="100" y="136"/>
                    <a:pt x="106" y="139"/>
                    <a:pt x="113" y="141"/>
                  </a:cubicBezTo>
                  <a:cubicBezTo>
                    <a:pt x="119" y="144"/>
                    <a:pt x="125" y="145"/>
                    <a:pt x="130" y="148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25" y="145"/>
                    <a:pt x="118" y="144"/>
                    <a:pt x="112" y="142"/>
                  </a:cubicBezTo>
                  <a:cubicBezTo>
                    <a:pt x="106" y="139"/>
                    <a:pt x="100" y="138"/>
                    <a:pt x="94" y="135"/>
                  </a:cubicBezTo>
                  <a:cubicBezTo>
                    <a:pt x="87" y="133"/>
                    <a:pt x="80" y="131"/>
                    <a:pt x="73" y="129"/>
                  </a:cubicBezTo>
                  <a:cubicBezTo>
                    <a:pt x="68" y="127"/>
                    <a:pt x="62" y="124"/>
                    <a:pt x="56" y="123"/>
                  </a:cubicBezTo>
                  <a:cubicBezTo>
                    <a:pt x="56" y="122"/>
                    <a:pt x="56" y="122"/>
                    <a:pt x="56" y="121"/>
                  </a:cubicBezTo>
                  <a:cubicBezTo>
                    <a:pt x="58" y="122"/>
                    <a:pt x="60" y="122"/>
                    <a:pt x="62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7" y="124"/>
                    <a:pt x="70" y="126"/>
                    <a:pt x="73" y="127"/>
                  </a:cubicBezTo>
                  <a:cubicBezTo>
                    <a:pt x="76" y="128"/>
                    <a:pt x="78" y="129"/>
                    <a:pt x="81" y="130"/>
                  </a:cubicBezTo>
                  <a:close/>
                  <a:moveTo>
                    <a:pt x="75" y="130"/>
                  </a:moveTo>
                  <a:cubicBezTo>
                    <a:pt x="75" y="130"/>
                    <a:pt x="76" y="130"/>
                    <a:pt x="76" y="131"/>
                  </a:cubicBezTo>
                  <a:cubicBezTo>
                    <a:pt x="76" y="130"/>
                    <a:pt x="76" y="130"/>
                    <a:pt x="76" y="130"/>
                  </a:cubicBezTo>
                  <a:cubicBezTo>
                    <a:pt x="72" y="129"/>
                    <a:pt x="69" y="128"/>
                    <a:pt x="66" y="127"/>
                  </a:cubicBezTo>
                  <a:cubicBezTo>
                    <a:pt x="69" y="128"/>
                    <a:pt x="72" y="129"/>
                    <a:pt x="75" y="130"/>
                  </a:cubicBezTo>
                  <a:close/>
                  <a:moveTo>
                    <a:pt x="131" y="153"/>
                  </a:moveTo>
                  <a:cubicBezTo>
                    <a:pt x="120" y="147"/>
                    <a:pt x="108" y="143"/>
                    <a:pt x="96" y="138"/>
                  </a:cubicBezTo>
                  <a:cubicBezTo>
                    <a:pt x="91" y="136"/>
                    <a:pt x="87" y="134"/>
                    <a:pt x="82" y="133"/>
                  </a:cubicBezTo>
                  <a:cubicBezTo>
                    <a:pt x="87" y="134"/>
                    <a:pt x="91" y="135"/>
                    <a:pt x="95" y="137"/>
                  </a:cubicBezTo>
                  <a:cubicBezTo>
                    <a:pt x="102" y="139"/>
                    <a:pt x="109" y="141"/>
                    <a:pt x="115" y="143"/>
                  </a:cubicBezTo>
                  <a:cubicBezTo>
                    <a:pt x="119" y="144"/>
                    <a:pt x="122" y="146"/>
                    <a:pt x="126" y="147"/>
                  </a:cubicBezTo>
                  <a:cubicBezTo>
                    <a:pt x="127" y="148"/>
                    <a:pt x="129" y="149"/>
                    <a:pt x="130" y="149"/>
                  </a:cubicBezTo>
                  <a:cubicBezTo>
                    <a:pt x="131" y="150"/>
                    <a:pt x="131" y="152"/>
                    <a:pt x="131" y="153"/>
                  </a:cubicBezTo>
                  <a:close/>
                  <a:moveTo>
                    <a:pt x="63" y="130"/>
                  </a:moveTo>
                  <a:cubicBezTo>
                    <a:pt x="67" y="131"/>
                    <a:pt x="70" y="132"/>
                    <a:pt x="73" y="133"/>
                  </a:cubicBezTo>
                  <a:cubicBezTo>
                    <a:pt x="80" y="135"/>
                    <a:pt x="87" y="138"/>
                    <a:pt x="94" y="141"/>
                  </a:cubicBezTo>
                  <a:cubicBezTo>
                    <a:pt x="100" y="143"/>
                    <a:pt x="107" y="146"/>
                    <a:pt x="114" y="149"/>
                  </a:cubicBezTo>
                  <a:cubicBezTo>
                    <a:pt x="120" y="151"/>
                    <a:pt x="126" y="153"/>
                    <a:pt x="132" y="155"/>
                  </a:cubicBezTo>
                  <a:cubicBezTo>
                    <a:pt x="132" y="156"/>
                    <a:pt x="132" y="158"/>
                    <a:pt x="132" y="159"/>
                  </a:cubicBezTo>
                  <a:cubicBezTo>
                    <a:pt x="121" y="152"/>
                    <a:pt x="109" y="148"/>
                    <a:pt x="97" y="143"/>
                  </a:cubicBezTo>
                  <a:cubicBezTo>
                    <a:pt x="90" y="140"/>
                    <a:pt x="84" y="137"/>
                    <a:pt x="77" y="135"/>
                  </a:cubicBezTo>
                  <a:cubicBezTo>
                    <a:pt x="71" y="133"/>
                    <a:pt x="64" y="131"/>
                    <a:pt x="58" y="127"/>
                  </a:cubicBezTo>
                  <a:cubicBezTo>
                    <a:pt x="55" y="125"/>
                    <a:pt x="62" y="129"/>
                    <a:pt x="63" y="130"/>
                  </a:cubicBezTo>
                  <a:close/>
                  <a:moveTo>
                    <a:pt x="133" y="164"/>
                  </a:moveTo>
                  <a:cubicBezTo>
                    <a:pt x="128" y="161"/>
                    <a:pt x="122" y="160"/>
                    <a:pt x="117" y="157"/>
                  </a:cubicBezTo>
                  <a:cubicBezTo>
                    <a:pt x="110" y="155"/>
                    <a:pt x="104" y="152"/>
                    <a:pt x="97" y="149"/>
                  </a:cubicBezTo>
                  <a:cubicBezTo>
                    <a:pt x="95" y="148"/>
                    <a:pt x="93" y="146"/>
                    <a:pt x="91" y="145"/>
                  </a:cubicBezTo>
                  <a:cubicBezTo>
                    <a:pt x="92" y="146"/>
                    <a:pt x="94" y="146"/>
                    <a:pt x="96" y="147"/>
                  </a:cubicBezTo>
                  <a:cubicBezTo>
                    <a:pt x="103" y="149"/>
                    <a:pt x="110" y="151"/>
                    <a:pt x="117" y="154"/>
                  </a:cubicBezTo>
                  <a:cubicBezTo>
                    <a:pt x="122" y="156"/>
                    <a:pt x="127" y="158"/>
                    <a:pt x="132" y="160"/>
                  </a:cubicBezTo>
                  <a:cubicBezTo>
                    <a:pt x="133" y="161"/>
                    <a:pt x="133" y="163"/>
                    <a:pt x="133" y="164"/>
                  </a:cubicBezTo>
                  <a:close/>
                  <a:moveTo>
                    <a:pt x="129" y="163"/>
                  </a:moveTo>
                  <a:cubicBezTo>
                    <a:pt x="129" y="163"/>
                    <a:pt x="129" y="163"/>
                    <a:pt x="129" y="163"/>
                  </a:cubicBezTo>
                  <a:cubicBezTo>
                    <a:pt x="129" y="163"/>
                    <a:pt x="129" y="163"/>
                    <a:pt x="129" y="163"/>
                  </a:cubicBezTo>
                  <a:close/>
                  <a:moveTo>
                    <a:pt x="131" y="164"/>
                  </a:moveTo>
                  <a:cubicBezTo>
                    <a:pt x="131" y="164"/>
                    <a:pt x="131" y="164"/>
                    <a:pt x="131" y="164"/>
                  </a:cubicBezTo>
                  <a:cubicBezTo>
                    <a:pt x="131" y="164"/>
                    <a:pt x="131" y="164"/>
                    <a:pt x="131" y="164"/>
                  </a:cubicBezTo>
                  <a:close/>
                  <a:moveTo>
                    <a:pt x="133" y="165"/>
                  </a:moveTo>
                  <a:cubicBezTo>
                    <a:pt x="133" y="166"/>
                    <a:pt x="133" y="167"/>
                    <a:pt x="133" y="168"/>
                  </a:cubicBezTo>
                  <a:cubicBezTo>
                    <a:pt x="131" y="166"/>
                    <a:pt x="129" y="165"/>
                    <a:pt x="127" y="164"/>
                  </a:cubicBezTo>
                  <a:cubicBezTo>
                    <a:pt x="121" y="162"/>
                    <a:pt x="115" y="160"/>
                    <a:pt x="109" y="157"/>
                  </a:cubicBezTo>
                  <a:cubicBezTo>
                    <a:pt x="106" y="155"/>
                    <a:pt x="101" y="154"/>
                    <a:pt x="97" y="152"/>
                  </a:cubicBezTo>
                  <a:cubicBezTo>
                    <a:pt x="100" y="153"/>
                    <a:pt x="102" y="154"/>
                    <a:pt x="105" y="155"/>
                  </a:cubicBezTo>
                  <a:cubicBezTo>
                    <a:pt x="114" y="158"/>
                    <a:pt x="123" y="162"/>
                    <a:pt x="133" y="165"/>
                  </a:cubicBezTo>
                  <a:close/>
                  <a:moveTo>
                    <a:pt x="132" y="170"/>
                  </a:moveTo>
                  <a:cubicBezTo>
                    <a:pt x="132" y="171"/>
                    <a:pt x="132" y="171"/>
                    <a:pt x="132" y="172"/>
                  </a:cubicBezTo>
                  <a:cubicBezTo>
                    <a:pt x="130" y="170"/>
                    <a:pt x="127" y="170"/>
                    <a:pt x="124" y="169"/>
                  </a:cubicBezTo>
                  <a:cubicBezTo>
                    <a:pt x="119" y="167"/>
                    <a:pt x="115" y="164"/>
                    <a:pt x="110" y="162"/>
                  </a:cubicBezTo>
                  <a:cubicBezTo>
                    <a:pt x="105" y="160"/>
                    <a:pt x="100" y="159"/>
                    <a:pt x="96" y="157"/>
                  </a:cubicBezTo>
                  <a:cubicBezTo>
                    <a:pt x="95" y="156"/>
                    <a:pt x="94" y="156"/>
                    <a:pt x="93" y="156"/>
                  </a:cubicBezTo>
                  <a:cubicBezTo>
                    <a:pt x="97" y="157"/>
                    <a:pt x="102" y="159"/>
                    <a:pt x="106" y="160"/>
                  </a:cubicBezTo>
                  <a:cubicBezTo>
                    <a:pt x="111" y="161"/>
                    <a:pt x="116" y="163"/>
                    <a:pt x="121" y="165"/>
                  </a:cubicBezTo>
                  <a:cubicBezTo>
                    <a:pt x="125" y="166"/>
                    <a:pt x="129" y="168"/>
                    <a:pt x="132" y="170"/>
                  </a:cubicBezTo>
                  <a:close/>
                  <a:moveTo>
                    <a:pt x="90" y="160"/>
                  </a:moveTo>
                  <a:cubicBezTo>
                    <a:pt x="93" y="161"/>
                    <a:pt x="96" y="161"/>
                    <a:pt x="99" y="162"/>
                  </a:cubicBezTo>
                  <a:cubicBezTo>
                    <a:pt x="103" y="163"/>
                    <a:pt x="107" y="165"/>
                    <a:pt x="111" y="167"/>
                  </a:cubicBezTo>
                  <a:cubicBezTo>
                    <a:pt x="117" y="169"/>
                    <a:pt x="124" y="173"/>
                    <a:pt x="131" y="173"/>
                  </a:cubicBezTo>
                  <a:cubicBezTo>
                    <a:pt x="130" y="175"/>
                    <a:pt x="128" y="176"/>
                    <a:pt x="126" y="177"/>
                  </a:cubicBezTo>
                  <a:cubicBezTo>
                    <a:pt x="120" y="177"/>
                    <a:pt x="115" y="174"/>
                    <a:pt x="110" y="171"/>
                  </a:cubicBezTo>
                  <a:cubicBezTo>
                    <a:pt x="111" y="171"/>
                    <a:pt x="112" y="172"/>
                    <a:pt x="112" y="172"/>
                  </a:cubicBezTo>
                  <a:cubicBezTo>
                    <a:pt x="113" y="172"/>
                    <a:pt x="115" y="173"/>
                    <a:pt x="116" y="173"/>
                  </a:cubicBezTo>
                  <a:cubicBezTo>
                    <a:pt x="116" y="173"/>
                    <a:pt x="120" y="175"/>
                    <a:pt x="120" y="175"/>
                  </a:cubicBezTo>
                  <a:cubicBezTo>
                    <a:pt x="119" y="175"/>
                    <a:pt x="119" y="176"/>
                    <a:pt x="120" y="176"/>
                  </a:cubicBezTo>
                  <a:cubicBezTo>
                    <a:pt x="120" y="176"/>
                    <a:pt x="120" y="176"/>
                    <a:pt x="120" y="176"/>
                  </a:cubicBezTo>
                  <a:cubicBezTo>
                    <a:pt x="121" y="176"/>
                    <a:pt x="121" y="176"/>
                    <a:pt x="120" y="175"/>
                  </a:cubicBezTo>
                  <a:cubicBezTo>
                    <a:pt x="119" y="174"/>
                    <a:pt x="117" y="173"/>
                    <a:pt x="115" y="172"/>
                  </a:cubicBezTo>
                  <a:cubicBezTo>
                    <a:pt x="113" y="171"/>
                    <a:pt x="111" y="171"/>
                    <a:pt x="109" y="170"/>
                  </a:cubicBezTo>
                  <a:cubicBezTo>
                    <a:pt x="107" y="169"/>
                    <a:pt x="112" y="171"/>
                    <a:pt x="112" y="171"/>
                  </a:cubicBezTo>
                  <a:cubicBezTo>
                    <a:pt x="115" y="172"/>
                    <a:pt x="119" y="173"/>
                    <a:pt x="122" y="175"/>
                  </a:cubicBezTo>
                  <a:cubicBezTo>
                    <a:pt x="124" y="175"/>
                    <a:pt x="126" y="176"/>
                    <a:pt x="128" y="176"/>
                  </a:cubicBezTo>
                  <a:cubicBezTo>
                    <a:pt x="128" y="176"/>
                    <a:pt x="128" y="175"/>
                    <a:pt x="128" y="175"/>
                  </a:cubicBezTo>
                  <a:cubicBezTo>
                    <a:pt x="126" y="173"/>
                    <a:pt x="123" y="173"/>
                    <a:pt x="121" y="171"/>
                  </a:cubicBezTo>
                  <a:cubicBezTo>
                    <a:pt x="117" y="170"/>
                    <a:pt x="114" y="169"/>
                    <a:pt x="111" y="167"/>
                  </a:cubicBezTo>
                  <a:cubicBezTo>
                    <a:pt x="107" y="166"/>
                    <a:pt x="103" y="164"/>
                    <a:pt x="98" y="162"/>
                  </a:cubicBezTo>
                  <a:cubicBezTo>
                    <a:pt x="96" y="162"/>
                    <a:pt x="94" y="161"/>
                    <a:pt x="92" y="161"/>
                  </a:cubicBezTo>
                  <a:cubicBezTo>
                    <a:pt x="92" y="160"/>
                    <a:pt x="91" y="160"/>
                    <a:pt x="90" y="160"/>
                  </a:cubicBezTo>
                  <a:close/>
                  <a:moveTo>
                    <a:pt x="96" y="163"/>
                  </a:moveTo>
                  <a:cubicBezTo>
                    <a:pt x="97" y="163"/>
                    <a:pt x="99" y="163"/>
                    <a:pt x="100" y="164"/>
                  </a:cubicBezTo>
                  <a:cubicBezTo>
                    <a:pt x="106" y="166"/>
                    <a:pt x="111" y="168"/>
                    <a:pt x="117" y="171"/>
                  </a:cubicBezTo>
                  <a:cubicBezTo>
                    <a:pt x="119" y="172"/>
                    <a:pt x="122" y="173"/>
                    <a:pt x="124" y="174"/>
                  </a:cubicBezTo>
                  <a:cubicBezTo>
                    <a:pt x="128" y="175"/>
                    <a:pt x="125" y="175"/>
                    <a:pt x="124" y="175"/>
                  </a:cubicBezTo>
                  <a:cubicBezTo>
                    <a:pt x="123" y="174"/>
                    <a:pt x="121" y="174"/>
                    <a:pt x="120" y="173"/>
                  </a:cubicBezTo>
                  <a:cubicBezTo>
                    <a:pt x="116" y="171"/>
                    <a:pt x="112" y="170"/>
                    <a:pt x="107" y="169"/>
                  </a:cubicBezTo>
                  <a:cubicBezTo>
                    <a:pt x="107" y="168"/>
                    <a:pt x="107" y="169"/>
                    <a:pt x="107" y="169"/>
                  </a:cubicBezTo>
                  <a:cubicBezTo>
                    <a:pt x="104" y="166"/>
                    <a:pt x="100" y="164"/>
                    <a:pt x="96" y="163"/>
                  </a:cubicBezTo>
                  <a:close/>
                  <a:moveTo>
                    <a:pt x="80" y="151"/>
                  </a:moveTo>
                  <a:cubicBezTo>
                    <a:pt x="87" y="155"/>
                    <a:pt x="96" y="158"/>
                    <a:pt x="104" y="161"/>
                  </a:cubicBezTo>
                  <a:cubicBezTo>
                    <a:pt x="112" y="164"/>
                    <a:pt x="120" y="168"/>
                    <a:pt x="127" y="171"/>
                  </a:cubicBezTo>
                  <a:cubicBezTo>
                    <a:pt x="128" y="171"/>
                    <a:pt x="129" y="172"/>
                    <a:pt x="130" y="172"/>
                  </a:cubicBezTo>
                  <a:cubicBezTo>
                    <a:pt x="129" y="172"/>
                    <a:pt x="128" y="172"/>
                    <a:pt x="127" y="172"/>
                  </a:cubicBezTo>
                  <a:cubicBezTo>
                    <a:pt x="125" y="171"/>
                    <a:pt x="123" y="171"/>
                    <a:pt x="121" y="170"/>
                  </a:cubicBezTo>
                  <a:cubicBezTo>
                    <a:pt x="117" y="168"/>
                    <a:pt x="113" y="167"/>
                    <a:pt x="110" y="165"/>
                  </a:cubicBezTo>
                  <a:cubicBezTo>
                    <a:pt x="102" y="162"/>
                    <a:pt x="94" y="160"/>
                    <a:pt x="86" y="158"/>
                  </a:cubicBezTo>
                  <a:cubicBezTo>
                    <a:pt x="83" y="156"/>
                    <a:pt x="81" y="154"/>
                    <a:pt x="80" y="151"/>
                  </a:cubicBezTo>
                  <a:close/>
                  <a:moveTo>
                    <a:pt x="79" y="146"/>
                  </a:moveTo>
                  <a:cubicBezTo>
                    <a:pt x="79" y="146"/>
                    <a:pt x="79" y="146"/>
                    <a:pt x="79" y="145"/>
                  </a:cubicBezTo>
                  <a:cubicBezTo>
                    <a:pt x="80" y="146"/>
                    <a:pt x="82" y="147"/>
                    <a:pt x="84" y="147"/>
                  </a:cubicBezTo>
                  <a:cubicBezTo>
                    <a:pt x="85" y="148"/>
                    <a:pt x="85" y="148"/>
                    <a:pt x="86" y="148"/>
                  </a:cubicBezTo>
                  <a:cubicBezTo>
                    <a:pt x="90" y="150"/>
                    <a:pt x="95" y="152"/>
                    <a:pt x="99" y="154"/>
                  </a:cubicBezTo>
                  <a:cubicBezTo>
                    <a:pt x="109" y="158"/>
                    <a:pt x="120" y="162"/>
                    <a:pt x="129" y="166"/>
                  </a:cubicBezTo>
                  <a:cubicBezTo>
                    <a:pt x="130" y="167"/>
                    <a:pt x="131" y="168"/>
                    <a:pt x="132" y="169"/>
                  </a:cubicBezTo>
                  <a:cubicBezTo>
                    <a:pt x="131" y="168"/>
                    <a:pt x="129" y="167"/>
                    <a:pt x="128" y="167"/>
                  </a:cubicBezTo>
                  <a:cubicBezTo>
                    <a:pt x="126" y="166"/>
                    <a:pt x="125" y="165"/>
                    <a:pt x="123" y="165"/>
                  </a:cubicBezTo>
                  <a:cubicBezTo>
                    <a:pt x="118" y="163"/>
                    <a:pt x="113" y="161"/>
                    <a:pt x="108" y="160"/>
                  </a:cubicBezTo>
                  <a:cubicBezTo>
                    <a:pt x="99" y="157"/>
                    <a:pt x="89" y="155"/>
                    <a:pt x="80" y="150"/>
                  </a:cubicBezTo>
                  <a:cubicBezTo>
                    <a:pt x="80" y="150"/>
                    <a:pt x="80" y="150"/>
                    <a:pt x="80" y="151"/>
                  </a:cubicBezTo>
                  <a:cubicBezTo>
                    <a:pt x="79" y="149"/>
                    <a:pt x="79" y="148"/>
                    <a:pt x="79" y="146"/>
                  </a:cubicBezTo>
                  <a:close/>
                  <a:moveTo>
                    <a:pt x="78" y="141"/>
                  </a:moveTo>
                  <a:cubicBezTo>
                    <a:pt x="78" y="141"/>
                    <a:pt x="78" y="142"/>
                    <a:pt x="78" y="142"/>
                  </a:cubicBezTo>
                  <a:cubicBezTo>
                    <a:pt x="81" y="142"/>
                    <a:pt x="84" y="143"/>
                    <a:pt x="86" y="144"/>
                  </a:cubicBezTo>
                  <a:cubicBezTo>
                    <a:pt x="88" y="145"/>
                    <a:pt x="89" y="145"/>
                    <a:pt x="90" y="146"/>
                  </a:cubicBezTo>
                  <a:cubicBezTo>
                    <a:pt x="99" y="151"/>
                    <a:pt x="108" y="155"/>
                    <a:pt x="117" y="159"/>
                  </a:cubicBezTo>
                  <a:cubicBezTo>
                    <a:pt x="108" y="155"/>
                    <a:pt x="98" y="152"/>
                    <a:pt x="88" y="149"/>
                  </a:cubicBezTo>
                  <a:cubicBezTo>
                    <a:pt x="86" y="148"/>
                    <a:pt x="84" y="147"/>
                    <a:pt x="81" y="145"/>
                  </a:cubicBezTo>
                  <a:cubicBezTo>
                    <a:pt x="81" y="145"/>
                    <a:pt x="80" y="145"/>
                    <a:pt x="80" y="145"/>
                  </a:cubicBezTo>
                  <a:cubicBezTo>
                    <a:pt x="80" y="145"/>
                    <a:pt x="79" y="144"/>
                    <a:pt x="79" y="144"/>
                  </a:cubicBezTo>
                  <a:cubicBezTo>
                    <a:pt x="79" y="143"/>
                    <a:pt x="78" y="142"/>
                    <a:pt x="78" y="141"/>
                  </a:cubicBezTo>
                  <a:close/>
                  <a:moveTo>
                    <a:pt x="77" y="139"/>
                  </a:moveTo>
                  <a:cubicBezTo>
                    <a:pt x="79" y="140"/>
                    <a:pt x="81" y="141"/>
                    <a:pt x="83" y="143"/>
                  </a:cubicBezTo>
                  <a:cubicBezTo>
                    <a:pt x="82" y="142"/>
                    <a:pt x="80" y="141"/>
                    <a:pt x="78" y="141"/>
                  </a:cubicBezTo>
                  <a:cubicBezTo>
                    <a:pt x="77" y="140"/>
                    <a:pt x="77" y="140"/>
                    <a:pt x="77" y="139"/>
                  </a:cubicBezTo>
                  <a:close/>
                  <a:moveTo>
                    <a:pt x="58" y="128"/>
                  </a:moveTo>
                  <a:cubicBezTo>
                    <a:pt x="62" y="130"/>
                    <a:pt x="66" y="132"/>
                    <a:pt x="71" y="133"/>
                  </a:cubicBezTo>
                  <a:cubicBezTo>
                    <a:pt x="77" y="136"/>
                    <a:pt x="84" y="138"/>
                    <a:pt x="90" y="141"/>
                  </a:cubicBezTo>
                  <a:cubicBezTo>
                    <a:pt x="104" y="147"/>
                    <a:pt x="118" y="151"/>
                    <a:pt x="131" y="158"/>
                  </a:cubicBezTo>
                  <a:cubicBezTo>
                    <a:pt x="131" y="159"/>
                    <a:pt x="132" y="159"/>
                    <a:pt x="132" y="159"/>
                  </a:cubicBezTo>
                  <a:cubicBezTo>
                    <a:pt x="132" y="159"/>
                    <a:pt x="132" y="159"/>
                    <a:pt x="131" y="159"/>
                  </a:cubicBezTo>
                  <a:cubicBezTo>
                    <a:pt x="129" y="158"/>
                    <a:pt x="128" y="158"/>
                    <a:pt x="126" y="157"/>
                  </a:cubicBezTo>
                  <a:cubicBezTo>
                    <a:pt x="123" y="156"/>
                    <a:pt x="120" y="155"/>
                    <a:pt x="117" y="153"/>
                  </a:cubicBezTo>
                  <a:cubicBezTo>
                    <a:pt x="110" y="151"/>
                    <a:pt x="103" y="149"/>
                    <a:pt x="96" y="146"/>
                  </a:cubicBezTo>
                  <a:cubicBezTo>
                    <a:pt x="94" y="145"/>
                    <a:pt x="91" y="145"/>
                    <a:pt x="88" y="144"/>
                  </a:cubicBezTo>
                  <a:cubicBezTo>
                    <a:pt x="85" y="142"/>
                    <a:pt x="81" y="140"/>
                    <a:pt x="78" y="139"/>
                  </a:cubicBezTo>
                  <a:cubicBezTo>
                    <a:pt x="77" y="138"/>
                    <a:pt x="76" y="138"/>
                    <a:pt x="75" y="138"/>
                  </a:cubicBezTo>
                  <a:cubicBezTo>
                    <a:pt x="75" y="138"/>
                    <a:pt x="75" y="137"/>
                    <a:pt x="75" y="137"/>
                  </a:cubicBezTo>
                  <a:cubicBezTo>
                    <a:pt x="71" y="134"/>
                    <a:pt x="62" y="132"/>
                    <a:pt x="58" y="128"/>
                  </a:cubicBezTo>
                  <a:close/>
                  <a:moveTo>
                    <a:pt x="56" y="124"/>
                  </a:moveTo>
                  <a:cubicBezTo>
                    <a:pt x="56" y="124"/>
                    <a:pt x="57" y="124"/>
                    <a:pt x="57" y="124"/>
                  </a:cubicBezTo>
                  <a:cubicBezTo>
                    <a:pt x="57" y="124"/>
                    <a:pt x="57" y="124"/>
                    <a:pt x="58" y="124"/>
                  </a:cubicBezTo>
                  <a:cubicBezTo>
                    <a:pt x="63" y="126"/>
                    <a:pt x="68" y="129"/>
                    <a:pt x="74" y="130"/>
                  </a:cubicBezTo>
                  <a:cubicBezTo>
                    <a:pt x="81" y="132"/>
                    <a:pt x="87" y="135"/>
                    <a:pt x="94" y="138"/>
                  </a:cubicBezTo>
                  <a:cubicBezTo>
                    <a:pt x="106" y="143"/>
                    <a:pt x="120" y="147"/>
                    <a:pt x="131" y="154"/>
                  </a:cubicBezTo>
                  <a:cubicBezTo>
                    <a:pt x="131" y="154"/>
                    <a:pt x="132" y="154"/>
                    <a:pt x="132" y="154"/>
                  </a:cubicBezTo>
                  <a:cubicBezTo>
                    <a:pt x="126" y="152"/>
                    <a:pt x="121" y="150"/>
                    <a:pt x="116" y="148"/>
                  </a:cubicBezTo>
                  <a:cubicBezTo>
                    <a:pt x="109" y="146"/>
                    <a:pt x="102" y="143"/>
                    <a:pt x="95" y="141"/>
                  </a:cubicBezTo>
                  <a:cubicBezTo>
                    <a:pt x="89" y="138"/>
                    <a:pt x="82" y="135"/>
                    <a:pt x="75" y="133"/>
                  </a:cubicBezTo>
                  <a:cubicBezTo>
                    <a:pt x="69" y="131"/>
                    <a:pt x="63" y="128"/>
                    <a:pt x="57" y="126"/>
                  </a:cubicBezTo>
                  <a:cubicBezTo>
                    <a:pt x="56" y="125"/>
                    <a:pt x="56" y="125"/>
                    <a:pt x="56" y="124"/>
                  </a:cubicBezTo>
                  <a:close/>
                  <a:moveTo>
                    <a:pt x="57" y="120"/>
                  </a:moveTo>
                  <a:cubicBezTo>
                    <a:pt x="57" y="120"/>
                    <a:pt x="57" y="119"/>
                    <a:pt x="57" y="119"/>
                  </a:cubicBezTo>
                  <a:cubicBezTo>
                    <a:pt x="63" y="121"/>
                    <a:pt x="68" y="122"/>
                    <a:pt x="74" y="123"/>
                  </a:cubicBezTo>
                  <a:cubicBezTo>
                    <a:pt x="74" y="124"/>
                    <a:pt x="75" y="124"/>
                    <a:pt x="75" y="124"/>
                  </a:cubicBezTo>
                  <a:cubicBezTo>
                    <a:pt x="76" y="124"/>
                    <a:pt x="76" y="124"/>
                    <a:pt x="77" y="124"/>
                  </a:cubicBezTo>
                  <a:cubicBezTo>
                    <a:pt x="84" y="127"/>
                    <a:pt x="91" y="129"/>
                    <a:pt x="99" y="132"/>
                  </a:cubicBezTo>
                  <a:cubicBezTo>
                    <a:pt x="105" y="134"/>
                    <a:pt x="111" y="137"/>
                    <a:pt x="117" y="139"/>
                  </a:cubicBezTo>
                  <a:cubicBezTo>
                    <a:pt x="120" y="140"/>
                    <a:pt x="124" y="141"/>
                    <a:pt x="127" y="142"/>
                  </a:cubicBezTo>
                  <a:cubicBezTo>
                    <a:pt x="127" y="143"/>
                    <a:pt x="126" y="143"/>
                    <a:pt x="125" y="142"/>
                  </a:cubicBezTo>
                  <a:cubicBezTo>
                    <a:pt x="124" y="142"/>
                    <a:pt x="124" y="142"/>
                    <a:pt x="123" y="142"/>
                  </a:cubicBezTo>
                  <a:cubicBezTo>
                    <a:pt x="122" y="142"/>
                    <a:pt x="120" y="141"/>
                    <a:pt x="119" y="141"/>
                  </a:cubicBezTo>
                  <a:cubicBezTo>
                    <a:pt x="112" y="138"/>
                    <a:pt x="105" y="136"/>
                    <a:pt x="97" y="134"/>
                  </a:cubicBezTo>
                  <a:cubicBezTo>
                    <a:pt x="93" y="133"/>
                    <a:pt x="89" y="131"/>
                    <a:pt x="85" y="130"/>
                  </a:cubicBezTo>
                  <a:cubicBezTo>
                    <a:pt x="77" y="127"/>
                    <a:pt x="68" y="123"/>
                    <a:pt x="59" y="121"/>
                  </a:cubicBezTo>
                  <a:cubicBezTo>
                    <a:pt x="59" y="121"/>
                    <a:pt x="58" y="121"/>
                    <a:pt x="58" y="121"/>
                  </a:cubicBezTo>
                  <a:cubicBezTo>
                    <a:pt x="58" y="121"/>
                    <a:pt x="57" y="121"/>
                    <a:pt x="57" y="120"/>
                  </a:cubicBezTo>
                  <a:close/>
                  <a:moveTo>
                    <a:pt x="60" y="119"/>
                  </a:moveTo>
                  <a:cubicBezTo>
                    <a:pt x="57" y="118"/>
                    <a:pt x="62" y="119"/>
                    <a:pt x="62" y="120"/>
                  </a:cubicBezTo>
                  <a:cubicBezTo>
                    <a:pt x="64" y="120"/>
                    <a:pt x="66" y="120"/>
                    <a:pt x="67" y="121"/>
                  </a:cubicBezTo>
                  <a:cubicBezTo>
                    <a:pt x="68" y="121"/>
                    <a:pt x="69" y="122"/>
                    <a:pt x="70" y="122"/>
                  </a:cubicBezTo>
                  <a:cubicBezTo>
                    <a:pt x="67" y="121"/>
                    <a:pt x="63" y="120"/>
                    <a:pt x="60" y="119"/>
                  </a:cubicBezTo>
                  <a:close/>
                  <a:moveTo>
                    <a:pt x="58" y="118"/>
                  </a:moveTo>
                  <a:cubicBezTo>
                    <a:pt x="58" y="117"/>
                    <a:pt x="59" y="117"/>
                    <a:pt x="59" y="116"/>
                  </a:cubicBezTo>
                  <a:cubicBezTo>
                    <a:pt x="67" y="120"/>
                    <a:pt x="76" y="121"/>
                    <a:pt x="84" y="123"/>
                  </a:cubicBezTo>
                  <a:cubicBezTo>
                    <a:pt x="86" y="124"/>
                    <a:pt x="89" y="125"/>
                    <a:pt x="92" y="125"/>
                  </a:cubicBezTo>
                  <a:cubicBezTo>
                    <a:pt x="99" y="128"/>
                    <a:pt x="106" y="131"/>
                    <a:pt x="113" y="134"/>
                  </a:cubicBezTo>
                  <a:cubicBezTo>
                    <a:pt x="117" y="135"/>
                    <a:pt x="120" y="137"/>
                    <a:pt x="124" y="138"/>
                  </a:cubicBezTo>
                  <a:cubicBezTo>
                    <a:pt x="124" y="139"/>
                    <a:pt x="126" y="139"/>
                    <a:pt x="126" y="140"/>
                  </a:cubicBezTo>
                  <a:cubicBezTo>
                    <a:pt x="126" y="140"/>
                    <a:pt x="127" y="140"/>
                    <a:pt x="127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4" y="139"/>
                    <a:pt x="122" y="139"/>
                    <a:pt x="120" y="138"/>
                  </a:cubicBezTo>
                  <a:cubicBezTo>
                    <a:pt x="107" y="132"/>
                    <a:pt x="94" y="128"/>
                    <a:pt x="80" y="124"/>
                  </a:cubicBezTo>
                  <a:cubicBezTo>
                    <a:pt x="80" y="124"/>
                    <a:pt x="80" y="124"/>
                    <a:pt x="79" y="124"/>
                  </a:cubicBezTo>
                  <a:cubicBezTo>
                    <a:pt x="72" y="121"/>
                    <a:pt x="65" y="119"/>
                    <a:pt x="58" y="118"/>
                  </a:cubicBezTo>
                  <a:close/>
                  <a:moveTo>
                    <a:pt x="61" y="116"/>
                  </a:moveTo>
                  <a:cubicBezTo>
                    <a:pt x="63" y="117"/>
                    <a:pt x="64" y="117"/>
                    <a:pt x="66" y="118"/>
                  </a:cubicBezTo>
                  <a:cubicBezTo>
                    <a:pt x="64" y="117"/>
                    <a:pt x="63" y="117"/>
                    <a:pt x="61" y="116"/>
                  </a:cubicBezTo>
                  <a:close/>
                  <a:moveTo>
                    <a:pt x="60" y="115"/>
                  </a:moveTo>
                  <a:cubicBezTo>
                    <a:pt x="60" y="115"/>
                    <a:pt x="61" y="114"/>
                    <a:pt x="61" y="113"/>
                  </a:cubicBezTo>
                  <a:cubicBezTo>
                    <a:pt x="74" y="118"/>
                    <a:pt x="88" y="121"/>
                    <a:pt x="100" y="125"/>
                  </a:cubicBezTo>
                  <a:cubicBezTo>
                    <a:pt x="107" y="127"/>
                    <a:pt x="114" y="129"/>
                    <a:pt x="121" y="133"/>
                  </a:cubicBezTo>
                  <a:cubicBezTo>
                    <a:pt x="122" y="134"/>
                    <a:pt x="123" y="134"/>
                    <a:pt x="124" y="135"/>
                  </a:cubicBezTo>
                  <a:cubicBezTo>
                    <a:pt x="124" y="135"/>
                    <a:pt x="124" y="136"/>
                    <a:pt x="125" y="136"/>
                  </a:cubicBezTo>
                  <a:cubicBezTo>
                    <a:pt x="124" y="136"/>
                    <a:pt x="123" y="135"/>
                    <a:pt x="123" y="135"/>
                  </a:cubicBezTo>
                  <a:cubicBezTo>
                    <a:pt x="120" y="134"/>
                    <a:pt x="117" y="133"/>
                    <a:pt x="114" y="132"/>
                  </a:cubicBezTo>
                  <a:cubicBezTo>
                    <a:pt x="102" y="127"/>
                    <a:pt x="90" y="124"/>
                    <a:pt x="77" y="121"/>
                  </a:cubicBezTo>
                  <a:cubicBezTo>
                    <a:pt x="77" y="121"/>
                    <a:pt x="76" y="120"/>
                    <a:pt x="76" y="120"/>
                  </a:cubicBezTo>
                  <a:cubicBezTo>
                    <a:pt x="71" y="119"/>
                    <a:pt x="65" y="116"/>
                    <a:pt x="60" y="115"/>
                  </a:cubicBezTo>
                  <a:close/>
                  <a:moveTo>
                    <a:pt x="74" y="117"/>
                  </a:moveTo>
                  <a:cubicBezTo>
                    <a:pt x="75" y="117"/>
                    <a:pt x="75" y="117"/>
                    <a:pt x="76" y="117"/>
                  </a:cubicBezTo>
                  <a:cubicBezTo>
                    <a:pt x="80" y="119"/>
                    <a:pt x="84" y="120"/>
                    <a:pt x="87" y="120"/>
                  </a:cubicBezTo>
                  <a:cubicBezTo>
                    <a:pt x="83" y="119"/>
                    <a:pt x="78" y="118"/>
                    <a:pt x="74" y="117"/>
                  </a:cubicBezTo>
                  <a:close/>
                  <a:moveTo>
                    <a:pt x="62" y="112"/>
                  </a:moveTo>
                  <a:cubicBezTo>
                    <a:pt x="62" y="112"/>
                    <a:pt x="62" y="111"/>
                    <a:pt x="63" y="111"/>
                  </a:cubicBezTo>
                  <a:cubicBezTo>
                    <a:pt x="67" y="113"/>
                    <a:pt x="71" y="114"/>
                    <a:pt x="75" y="115"/>
                  </a:cubicBezTo>
                  <a:cubicBezTo>
                    <a:pt x="80" y="116"/>
                    <a:pt x="86" y="118"/>
                    <a:pt x="91" y="120"/>
                  </a:cubicBezTo>
                  <a:cubicBezTo>
                    <a:pt x="101" y="123"/>
                    <a:pt x="112" y="126"/>
                    <a:pt x="123" y="131"/>
                  </a:cubicBezTo>
                  <a:cubicBezTo>
                    <a:pt x="121" y="130"/>
                    <a:pt x="118" y="130"/>
                    <a:pt x="115" y="129"/>
                  </a:cubicBezTo>
                  <a:cubicBezTo>
                    <a:pt x="113" y="128"/>
                    <a:pt x="110" y="127"/>
                    <a:pt x="108" y="126"/>
                  </a:cubicBezTo>
                  <a:cubicBezTo>
                    <a:pt x="103" y="124"/>
                    <a:pt x="98" y="123"/>
                    <a:pt x="92" y="121"/>
                  </a:cubicBezTo>
                  <a:cubicBezTo>
                    <a:pt x="82" y="118"/>
                    <a:pt x="72" y="116"/>
                    <a:pt x="62" y="112"/>
                  </a:cubicBezTo>
                  <a:close/>
                  <a:moveTo>
                    <a:pt x="63" y="107"/>
                  </a:moveTo>
                  <a:cubicBezTo>
                    <a:pt x="63" y="106"/>
                    <a:pt x="63" y="105"/>
                    <a:pt x="63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8" y="106"/>
                    <a:pt x="73" y="108"/>
                    <a:pt x="78" y="110"/>
                  </a:cubicBezTo>
                  <a:cubicBezTo>
                    <a:pt x="84" y="112"/>
                    <a:pt x="89" y="113"/>
                    <a:pt x="95" y="115"/>
                  </a:cubicBezTo>
                  <a:cubicBezTo>
                    <a:pt x="100" y="117"/>
                    <a:pt x="106" y="119"/>
                    <a:pt x="111" y="121"/>
                  </a:cubicBezTo>
                  <a:cubicBezTo>
                    <a:pt x="114" y="122"/>
                    <a:pt x="118" y="123"/>
                    <a:pt x="121" y="125"/>
                  </a:cubicBezTo>
                  <a:cubicBezTo>
                    <a:pt x="121" y="125"/>
                    <a:pt x="123" y="126"/>
                    <a:pt x="124" y="126"/>
                  </a:cubicBezTo>
                  <a:cubicBezTo>
                    <a:pt x="124" y="126"/>
                    <a:pt x="124" y="126"/>
                    <a:pt x="124" y="126"/>
                  </a:cubicBezTo>
                  <a:cubicBezTo>
                    <a:pt x="124" y="126"/>
                    <a:pt x="123" y="126"/>
                    <a:pt x="122" y="125"/>
                  </a:cubicBezTo>
                  <a:cubicBezTo>
                    <a:pt x="112" y="121"/>
                    <a:pt x="101" y="118"/>
                    <a:pt x="91" y="116"/>
                  </a:cubicBezTo>
                  <a:cubicBezTo>
                    <a:pt x="85" y="114"/>
                    <a:pt x="79" y="112"/>
                    <a:pt x="73" y="111"/>
                  </a:cubicBezTo>
                  <a:cubicBezTo>
                    <a:pt x="71" y="110"/>
                    <a:pt x="69" y="110"/>
                    <a:pt x="67" y="109"/>
                  </a:cubicBezTo>
                  <a:cubicBezTo>
                    <a:pt x="67" y="109"/>
                    <a:pt x="65" y="109"/>
                    <a:pt x="64" y="109"/>
                  </a:cubicBezTo>
                  <a:cubicBezTo>
                    <a:pt x="64" y="108"/>
                    <a:pt x="65" y="108"/>
                    <a:pt x="64" y="108"/>
                  </a:cubicBezTo>
                  <a:cubicBezTo>
                    <a:pt x="64" y="108"/>
                    <a:pt x="63" y="108"/>
                    <a:pt x="63" y="107"/>
                  </a:cubicBezTo>
                  <a:close/>
                  <a:moveTo>
                    <a:pt x="63" y="103"/>
                  </a:moveTo>
                  <a:cubicBezTo>
                    <a:pt x="63" y="102"/>
                    <a:pt x="63" y="101"/>
                    <a:pt x="64" y="100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4" y="101"/>
                    <a:pt x="65" y="101"/>
                    <a:pt x="65" y="101"/>
                  </a:cubicBezTo>
                  <a:cubicBezTo>
                    <a:pt x="65" y="101"/>
                    <a:pt x="66" y="102"/>
                    <a:pt x="67" y="102"/>
                  </a:cubicBezTo>
                  <a:cubicBezTo>
                    <a:pt x="77" y="105"/>
                    <a:pt x="86" y="108"/>
                    <a:pt x="96" y="111"/>
                  </a:cubicBezTo>
                  <a:cubicBezTo>
                    <a:pt x="101" y="113"/>
                    <a:pt x="106" y="114"/>
                    <a:pt x="111" y="116"/>
                  </a:cubicBezTo>
                  <a:cubicBezTo>
                    <a:pt x="114" y="117"/>
                    <a:pt x="118" y="119"/>
                    <a:pt x="121" y="120"/>
                  </a:cubicBezTo>
                  <a:cubicBezTo>
                    <a:pt x="122" y="121"/>
                    <a:pt x="126" y="122"/>
                    <a:pt x="122" y="121"/>
                  </a:cubicBezTo>
                  <a:cubicBezTo>
                    <a:pt x="112" y="119"/>
                    <a:pt x="103" y="115"/>
                    <a:pt x="93" y="112"/>
                  </a:cubicBezTo>
                  <a:cubicBezTo>
                    <a:pt x="87" y="111"/>
                    <a:pt x="82" y="110"/>
                    <a:pt x="77" y="108"/>
                  </a:cubicBezTo>
                  <a:cubicBezTo>
                    <a:pt x="72" y="106"/>
                    <a:pt x="68" y="104"/>
                    <a:pt x="64" y="103"/>
                  </a:cubicBezTo>
                  <a:cubicBezTo>
                    <a:pt x="63" y="103"/>
                    <a:pt x="63" y="103"/>
                    <a:pt x="63" y="103"/>
                  </a:cubicBezTo>
                  <a:close/>
                  <a:moveTo>
                    <a:pt x="64" y="98"/>
                  </a:moveTo>
                  <a:cubicBezTo>
                    <a:pt x="65" y="97"/>
                    <a:pt x="65" y="96"/>
                    <a:pt x="65" y="96"/>
                  </a:cubicBezTo>
                  <a:cubicBezTo>
                    <a:pt x="73" y="98"/>
                    <a:pt x="81" y="101"/>
                    <a:pt x="89" y="103"/>
                  </a:cubicBezTo>
                  <a:cubicBezTo>
                    <a:pt x="93" y="104"/>
                    <a:pt x="96" y="105"/>
                    <a:pt x="100" y="107"/>
                  </a:cubicBezTo>
                  <a:cubicBezTo>
                    <a:pt x="106" y="109"/>
                    <a:pt x="112" y="111"/>
                    <a:pt x="119" y="113"/>
                  </a:cubicBezTo>
                  <a:cubicBezTo>
                    <a:pt x="121" y="114"/>
                    <a:pt x="122" y="114"/>
                    <a:pt x="122" y="114"/>
                  </a:cubicBezTo>
                  <a:cubicBezTo>
                    <a:pt x="122" y="114"/>
                    <a:pt x="122" y="114"/>
                    <a:pt x="122" y="114"/>
                  </a:cubicBezTo>
                  <a:cubicBezTo>
                    <a:pt x="122" y="114"/>
                    <a:pt x="119" y="114"/>
                    <a:pt x="116" y="113"/>
                  </a:cubicBezTo>
                  <a:cubicBezTo>
                    <a:pt x="113" y="112"/>
                    <a:pt x="110" y="112"/>
                    <a:pt x="107" y="111"/>
                  </a:cubicBezTo>
                  <a:cubicBezTo>
                    <a:pt x="93" y="107"/>
                    <a:pt x="78" y="103"/>
                    <a:pt x="64" y="98"/>
                  </a:cubicBezTo>
                  <a:close/>
                  <a:moveTo>
                    <a:pt x="67" y="95"/>
                  </a:moveTo>
                  <a:cubicBezTo>
                    <a:pt x="68" y="96"/>
                    <a:pt x="69" y="96"/>
                    <a:pt x="70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0" y="97"/>
                    <a:pt x="69" y="96"/>
                    <a:pt x="67" y="95"/>
                  </a:cubicBezTo>
                  <a:close/>
                  <a:moveTo>
                    <a:pt x="66" y="95"/>
                  </a:moveTo>
                  <a:cubicBezTo>
                    <a:pt x="66" y="94"/>
                    <a:pt x="66" y="93"/>
                    <a:pt x="67" y="93"/>
                  </a:cubicBezTo>
                  <a:cubicBezTo>
                    <a:pt x="69" y="93"/>
                    <a:pt x="71" y="94"/>
                    <a:pt x="73" y="95"/>
                  </a:cubicBezTo>
                  <a:cubicBezTo>
                    <a:pt x="74" y="95"/>
                    <a:pt x="76" y="96"/>
                    <a:pt x="77" y="97"/>
                  </a:cubicBezTo>
                  <a:cubicBezTo>
                    <a:pt x="79" y="98"/>
                    <a:pt x="82" y="99"/>
                    <a:pt x="85" y="99"/>
                  </a:cubicBezTo>
                  <a:cubicBezTo>
                    <a:pt x="92" y="101"/>
                    <a:pt x="100" y="104"/>
                    <a:pt x="107" y="106"/>
                  </a:cubicBezTo>
                  <a:cubicBezTo>
                    <a:pt x="110" y="107"/>
                    <a:pt x="113" y="108"/>
                    <a:pt x="116" y="109"/>
                  </a:cubicBezTo>
                  <a:cubicBezTo>
                    <a:pt x="118" y="109"/>
                    <a:pt x="119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19" y="110"/>
                    <a:pt x="117" y="110"/>
                    <a:pt x="115" y="110"/>
                  </a:cubicBezTo>
                  <a:cubicBezTo>
                    <a:pt x="108" y="107"/>
                    <a:pt x="101" y="105"/>
                    <a:pt x="94" y="103"/>
                  </a:cubicBezTo>
                  <a:cubicBezTo>
                    <a:pt x="93" y="103"/>
                    <a:pt x="93" y="103"/>
                    <a:pt x="92" y="103"/>
                  </a:cubicBezTo>
                  <a:cubicBezTo>
                    <a:pt x="87" y="101"/>
                    <a:pt x="82" y="100"/>
                    <a:pt x="77" y="98"/>
                  </a:cubicBezTo>
                  <a:cubicBezTo>
                    <a:pt x="73" y="97"/>
                    <a:pt x="70" y="95"/>
                    <a:pt x="66" y="95"/>
                  </a:cubicBezTo>
                  <a:close/>
                  <a:moveTo>
                    <a:pt x="67" y="81"/>
                  </a:moveTo>
                  <a:cubicBezTo>
                    <a:pt x="69" y="81"/>
                    <a:pt x="72" y="82"/>
                    <a:pt x="75" y="83"/>
                  </a:cubicBezTo>
                  <a:cubicBezTo>
                    <a:pt x="91" y="87"/>
                    <a:pt x="106" y="93"/>
                    <a:pt x="123" y="97"/>
                  </a:cubicBezTo>
                  <a:cubicBezTo>
                    <a:pt x="122" y="98"/>
                    <a:pt x="121" y="98"/>
                    <a:pt x="121" y="99"/>
                  </a:cubicBezTo>
                  <a:cubicBezTo>
                    <a:pt x="114" y="96"/>
                    <a:pt x="105" y="94"/>
                    <a:pt x="97" y="92"/>
                  </a:cubicBezTo>
                  <a:cubicBezTo>
                    <a:pt x="88" y="90"/>
                    <a:pt x="78" y="87"/>
                    <a:pt x="69" y="84"/>
                  </a:cubicBezTo>
                  <a:cubicBezTo>
                    <a:pt x="69" y="84"/>
                    <a:pt x="68" y="84"/>
                    <a:pt x="69" y="85"/>
                  </a:cubicBezTo>
                  <a:cubicBezTo>
                    <a:pt x="76" y="90"/>
                    <a:pt x="86" y="92"/>
                    <a:pt x="94" y="95"/>
                  </a:cubicBezTo>
                  <a:cubicBezTo>
                    <a:pt x="102" y="98"/>
                    <a:pt x="111" y="102"/>
                    <a:pt x="119" y="102"/>
                  </a:cubicBezTo>
                  <a:cubicBezTo>
                    <a:pt x="110" y="102"/>
                    <a:pt x="100" y="98"/>
                    <a:pt x="91" y="96"/>
                  </a:cubicBezTo>
                  <a:cubicBezTo>
                    <a:pt x="88" y="95"/>
                    <a:pt x="85" y="94"/>
                    <a:pt x="82" y="93"/>
                  </a:cubicBezTo>
                  <a:cubicBezTo>
                    <a:pt x="77" y="91"/>
                    <a:pt x="73" y="90"/>
                    <a:pt x="68" y="89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9" y="86"/>
                    <a:pt x="69" y="82"/>
                    <a:pt x="67" y="81"/>
                  </a:cubicBezTo>
                  <a:close/>
                  <a:moveTo>
                    <a:pt x="51" y="76"/>
                  </a:moveTo>
                  <a:cubicBezTo>
                    <a:pt x="47" y="75"/>
                    <a:pt x="43" y="73"/>
                    <a:pt x="40" y="73"/>
                  </a:cubicBezTo>
                  <a:cubicBezTo>
                    <a:pt x="39" y="72"/>
                    <a:pt x="30" y="70"/>
                    <a:pt x="35" y="70"/>
                  </a:cubicBezTo>
                  <a:cubicBezTo>
                    <a:pt x="51" y="72"/>
                    <a:pt x="68" y="79"/>
                    <a:pt x="83" y="84"/>
                  </a:cubicBezTo>
                  <a:cubicBezTo>
                    <a:pt x="91" y="87"/>
                    <a:pt x="99" y="89"/>
                    <a:pt x="108" y="91"/>
                  </a:cubicBezTo>
                  <a:cubicBezTo>
                    <a:pt x="112" y="92"/>
                    <a:pt x="118" y="93"/>
                    <a:pt x="122" y="96"/>
                  </a:cubicBezTo>
                  <a:cubicBezTo>
                    <a:pt x="106" y="92"/>
                    <a:pt x="91" y="86"/>
                    <a:pt x="75" y="82"/>
                  </a:cubicBezTo>
                  <a:cubicBezTo>
                    <a:pt x="67" y="80"/>
                    <a:pt x="59" y="78"/>
                    <a:pt x="51" y="76"/>
                  </a:cubicBezTo>
                  <a:close/>
                  <a:moveTo>
                    <a:pt x="46" y="78"/>
                  </a:moveTo>
                  <a:cubicBezTo>
                    <a:pt x="43" y="78"/>
                    <a:pt x="40" y="77"/>
                    <a:pt x="38" y="76"/>
                  </a:cubicBezTo>
                  <a:cubicBezTo>
                    <a:pt x="36" y="75"/>
                    <a:pt x="35" y="75"/>
                    <a:pt x="33" y="74"/>
                  </a:cubicBezTo>
                  <a:cubicBezTo>
                    <a:pt x="31" y="73"/>
                    <a:pt x="31" y="73"/>
                    <a:pt x="33" y="74"/>
                  </a:cubicBezTo>
                  <a:cubicBezTo>
                    <a:pt x="38" y="75"/>
                    <a:pt x="43" y="77"/>
                    <a:pt x="48" y="78"/>
                  </a:cubicBezTo>
                  <a:cubicBezTo>
                    <a:pt x="53" y="79"/>
                    <a:pt x="57" y="80"/>
                    <a:pt x="62" y="81"/>
                  </a:cubicBezTo>
                  <a:cubicBezTo>
                    <a:pt x="61" y="81"/>
                    <a:pt x="61" y="82"/>
                    <a:pt x="60" y="82"/>
                  </a:cubicBezTo>
                  <a:cubicBezTo>
                    <a:pt x="55" y="81"/>
                    <a:pt x="50" y="80"/>
                    <a:pt x="46" y="78"/>
                  </a:cubicBezTo>
                  <a:close/>
                  <a:moveTo>
                    <a:pt x="41" y="84"/>
                  </a:moveTo>
                  <a:cubicBezTo>
                    <a:pt x="39" y="83"/>
                    <a:pt x="37" y="83"/>
                    <a:pt x="36" y="82"/>
                  </a:cubicBezTo>
                  <a:cubicBezTo>
                    <a:pt x="35" y="82"/>
                    <a:pt x="26" y="79"/>
                    <a:pt x="31" y="80"/>
                  </a:cubicBezTo>
                  <a:cubicBezTo>
                    <a:pt x="35" y="81"/>
                    <a:pt x="39" y="82"/>
                    <a:pt x="43" y="83"/>
                  </a:cubicBezTo>
                  <a:cubicBezTo>
                    <a:pt x="42" y="83"/>
                    <a:pt x="42" y="84"/>
                    <a:pt x="41" y="84"/>
                  </a:cubicBezTo>
                  <a:close/>
                  <a:moveTo>
                    <a:pt x="39" y="88"/>
                  </a:moveTo>
                  <a:cubicBezTo>
                    <a:pt x="37" y="87"/>
                    <a:pt x="35" y="86"/>
                    <a:pt x="33" y="85"/>
                  </a:cubicBezTo>
                  <a:cubicBezTo>
                    <a:pt x="32" y="84"/>
                    <a:pt x="26" y="81"/>
                    <a:pt x="30" y="82"/>
                  </a:cubicBezTo>
                  <a:cubicBezTo>
                    <a:pt x="33" y="83"/>
                    <a:pt x="37" y="85"/>
                    <a:pt x="41" y="85"/>
                  </a:cubicBezTo>
                  <a:cubicBezTo>
                    <a:pt x="40" y="86"/>
                    <a:pt x="39" y="87"/>
                    <a:pt x="39" y="88"/>
                  </a:cubicBezTo>
                  <a:close/>
                  <a:moveTo>
                    <a:pt x="37" y="91"/>
                  </a:moveTo>
                  <a:cubicBezTo>
                    <a:pt x="35" y="90"/>
                    <a:pt x="32" y="89"/>
                    <a:pt x="30" y="87"/>
                  </a:cubicBezTo>
                  <a:cubicBezTo>
                    <a:pt x="29" y="87"/>
                    <a:pt x="24" y="85"/>
                    <a:pt x="28" y="86"/>
                  </a:cubicBezTo>
                  <a:cubicBezTo>
                    <a:pt x="31" y="87"/>
                    <a:pt x="35" y="88"/>
                    <a:pt x="38" y="89"/>
                  </a:cubicBezTo>
                  <a:cubicBezTo>
                    <a:pt x="38" y="89"/>
                    <a:pt x="38" y="89"/>
                    <a:pt x="38" y="90"/>
                  </a:cubicBezTo>
                  <a:cubicBezTo>
                    <a:pt x="37" y="90"/>
                    <a:pt x="37" y="90"/>
                    <a:pt x="37" y="91"/>
                  </a:cubicBezTo>
                  <a:close/>
                  <a:moveTo>
                    <a:pt x="35" y="95"/>
                  </a:moveTo>
                  <a:cubicBezTo>
                    <a:pt x="32" y="93"/>
                    <a:pt x="28" y="92"/>
                    <a:pt x="25" y="90"/>
                  </a:cubicBezTo>
                  <a:cubicBezTo>
                    <a:pt x="27" y="91"/>
                    <a:pt x="31" y="91"/>
                    <a:pt x="33" y="92"/>
                  </a:cubicBezTo>
                  <a:cubicBezTo>
                    <a:pt x="34" y="92"/>
                    <a:pt x="35" y="92"/>
                    <a:pt x="36" y="92"/>
                  </a:cubicBezTo>
                  <a:cubicBezTo>
                    <a:pt x="36" y="93"/>
                    <a:pt x="35" y="94"/>
                    <a:pt x="35" y="95"/>
                  </a:cubicBezTo>
                  <a:close/>
                  <a:moveTo>
                    <a:pt x="33" y="98"/>
                  </a:moveTo>
                  <a:cubicBezTo>
                    <a:pt x="31" y="97"/>
                    <a:pt x="29" y="97"/>
                    <a:pt x="28" y="96"/>
                  </a:cubicBezTo>
                  <a:cubicBezTo>
                    <a:pt x="27" y="95"/>
                    <a:pt x="22" y="92"/>
                    <a:pt x="26" y="94"/>
                  </a:cubicBezTo>
                  <a:cubicBezTo>
                    <a:pt x="28" y="95"/>
                    <a:pt x="31" y="96"/>
                    <a:pt x="34" y="96"/>
                  </a:cubicBezTo>
                  <a:cubicBezTo>
                    <a:pt x="34" y="97"/>
                    <a:pt x="33" y="98"/>
                    <a:pt x="33" y="98"/>
                  </a:cubicBezTo>
                  <a:close/>
                  <a:moveTo>
                    <a:pt x="31" y="100"/>
                  </a:moveTo>
                  <a:cubicBezTo>
                    <a:pt x="30" y="100"/>
                    <a:pt x="29" y="99"/>
                    <a:pt x="27" y="99"/>
                  </a:cubicBezTo>
                  <a:cubicBezTo>
                    <a:pt x="27" y="98"/>
                    <a:pt x="23" y="97"/>
                    <a:pt x="26" y="98"/>
                  </a:cubicBezTo>
                  <a:cubicBezTo>
                    <a:pt x="28" y="99"/>
                    <a:pt x="30" y="99"/>
                    <a:pt x="32" y="99"/>
                  </a:cubicBezTo>
                  <a:cubicBezTo>
                    <a:pt x="32" y="99"/>
                    <a:pt x="32" y="99"/>
                    <a:pt x="32" y="99"/>
                  </a:cubicBezTo>
                  <a:cubicBezTo>
                    <a:pt x="32" y="100"/>
                    <a:pt x="31" y="100"/>
                    <a:pt x="31" y="101"/>
                  </a:cubicBezTo>
                  <a:cubicBezTo>
                    <a:pt x="31" y="101"/>
                    <a:pt x="31" y="100"/>
                    <a:pt x="31" y="100"/>
                  </a:cubicBezTo>
                  <a:close/>
                  <a:moveTo>
                    <a:pt x="26" y="102"/>
                  </a:moveTo>
                  <a:cubicBezTo>
                    <a:pt x="25" y="101"/>
                    <a:pt x="25" y="101"/>
                    <a:pt x="26" y="100"/>
                  </a:cubicBezTo>
                  <a:cubicBezTo>
                    <a:pt x="27" y="101"/>
                    <a:pt x="29" y="101"/>
                    <a:pt x="30" y="101"/>
                  </a:cubicBezTo>
                  <a:cubicBezTo>
                    <a:pt x="30" y="102"/>
                    <a:pt x="29" y="102"/>
                    <a:pt x="29" y="103"/>
                  </a:cubicBezTo>
                  <a:cubicBezTo>
                    <a:pt x="28" y="102"/>
                    <a:pt x="27" y="102"/>
                    <a:pt x="26" y="102"/>
                  </a:cubicBezTo>
                  <a:close/>
                  <a:moveTo>
                    <a:pt x="28" y="104"/>
                  </a:moveTo>
                  <a:cubicBezTo>
                    <a:pt x="27" y="104"/>
                    <a:pt x="27" y="105"/>
                    <a:pt x="26" y="105"/>
                  </a:cubicBezTo>
                  <a:cubicBezTo>
                    <a:pt x="25" y="105"/>
                    <a:pt x="24" y="104"/>
                    <a:pt x="24" y="103"/>
                  </a:cubicBezTo>
                  <a:cubicBezTo>
                    <a:pt x="24" y="103"/>
                    <a:pt x="26" y="103"/>
                    <a:pt x="28" y="104"/>
                  </a:cubicBezTo>
                  <a:close/>
                  <a:moveTo>
                    <a:pt x="24" y="108"/>
                  </a:moveTo>
                  <a:cubicBezTo>
                    <a:pt x="22" y="106"/>
                    <a:pt x="23" y="106"/>
                    <a:pt x="25" y="106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4" y="107"/>
                    <a:pt x="24" y="107"/>
                    <a:pt x="24" y="108"/>
                  </a:cubicBezTo>
                  <a:close/>
                  <a:moveTo>
                    <a:pt x="23" y="109"/>
                  </a:moveTo>
                  <a:cubicBezTo>
                    <a:pt x="23" y="109"/>
                    <a:pt x="22" y="110"/>
                    <a:pt x="22" y="111"/>
                  </a:cubicBezTo>
                  <a:cubicBezTo>
                    <a:pt x="22" y="110"/>
                    <a:pt x="21" y="108"/>
                    <a:pt x="22" y="109"/>
                  </a:cubicBezTo>
                  <a:cubicBezTo>
                    <a:pt x="22" y="109"/>
                    <a:pt x="23" y="109"/>
                    <a:pt x="23" y="109"/>
                  </a:cubicBezTo>
                  <a:close/>
                  <a:moveTo>
                    <a:pt x="22" y="112"/>
                  </a:moveTo>
                  <a:cubicBezTo>
                    <a:pt x="21" y="112"/>
                    <a:pt x="21" y="113"/>
                    <a:pt x="21" y="113"/>
                  </a:cubicBezTo>
                  <a:cubicBezTo>
                    <a:pt x="21" y="113"/>
                    <a:pt x="21" y="112"/>
                    <a:pt x="21" y="112"/>
                  </a:cubicBezTo>
                  <a:cubicBezTo>
                    <a:pt x="21" y="111"/>
                    <a:pt x="21" y="111"/>
                    <a:pt x="21" y="110"/>
                  </a:cubicBezTo>
                  <a:cubicBezTo>
                    <a:pt x="21" y="111"/>
                    <a:pt x="21" y="111"/>
                    <a:pt x="22" y="112"/>
                  </a:cubicBezTo>
                  <a:close/>
                  <a:moveTo>
                    <a:pt x="21" y="108"/>
                  </a:moveTo>
                  <a:cubicBezTo>
                    <a:pt x="21" y="103"/>
                    <a:pt x="22" y="98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5" y="95"/>
                    <a:pt x="28" y="96"/>
                    <a:pt x="30" y="98"/>
                  </a:cubicBezTo>
                  <a:cubicBezTo>
                    <a:pt x="34" y="100"/>
                    <a:pt x="29" y="98"/>
                    <a:pt x="28" y="98"/>
                  </a:cubicBezTo>
                  <a:cubicBezTo>
                    <a:pt x="27" y="97"/>
                    <a:pt x="25" y="97"/>
                    <a:pt x="24" y="97"/>
                  </a:cubicBezTo>
                  <a:cubicBezTo>
                    <a:pt x="24" y="97"/>
                    <a:pt x="23" y="97"/>
                    <a:pt x="24" y="97"/>
                  </a:cubicBezTo>
                  <a:cubicBezTo>
                    <a:pt x="25" y="99"/>
                    <a:pt x="28" y="99"/>
                    <a:pt x="29" y="100"/>
                  </a:cubicBezTo>
                  <a:cubicBezTo>
                    <a:pt x="28" y="99"/>
                    <a:pt x="25" y="99"/>
                    <a:pt x="23" y="99"/>
                  </a:cubicBezTo>
                  <a:cubicBezTo>
                    <a:pt x="23" y="99"/>
                    <a:pt x="23" y="100"/>
                    <a:pt x="23" y="100"/>
                  </a:cubicBezTo>
                  <a:cubicBezTo>
                    <a:pt x="24" y="101"/>
                    <a:pt x="25" y="102"/>
                    <a:pt x="26" y="102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4" y="102"/>
                    <a:pt x="25" y="102"/>
                    <a:pt x="23" y="102"/>
                  </a:cubicBezTo>
                  <a:cubicBezTo>
                    <a:pt x="23" y="102"/>
                    <a:pt x="22" y="102"/>
                    <a:pt x="22" y="102"/>
                  </a:cubicBezTo>
                  <a:cubicBezTo>
                    <a:pt x="23" y="103"/>
                    <a:pt x="23" y="104"/>
                    <a:pt x="24" y="105"/>
                  </a:cubicBezTo>
                  <a:cubicBezTo>
                    <a:pt x="26" y="106"/>
                    <a:pt x="23" y="105"/>
                    <a:pt x="22" y="105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22" y="107"/>
                    <a:pt x="23" y="108"/>
                    <a:pt x="21" y="108"/>
                  </a:cubicBezTo>
                  <a:close/>
                  <a:moveTo>
                    <a:pt x="23" y="92"/>
                  </a:moveTo>
                  <a:cubicBezTo>
                    <a:pt x="23" y="92"/>
                    <a:pt x="24" y="91"/>
                    <a:pt x="24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5" y="91"/>
                    <a:pt x="27" y="92"/>
                    <a:pt x="29" y="92"/>
                  </a:cubicBezTo>
                  <a:cubicBezTo>
                    <a:pt x="30" y="93"/>
                    <a:pt x="33" y="95"/>
                    <a:pt x="34" y="95"/>
                  </a:cubicBezTo>
                  <a:cubicBezTo>
                    <a:pt x="30" y="95"/>
                    <a:pt x="27" y="93"/>
                    <a:pt x="23" y="92"/>
                  </a:cubicBezTo>
                  <a:cubicBezTo>
                    <a:pt x="23" y="92"/>
                    <a:pt x="23" y="92"/>
                    <a:pt x="23" y="92"/>
                  </a:cubicBezTo>
                  <a:close/>
                  <a:moveTo>
                    <a:pt x="24" y="89"/>
                  </a:moveTo>
                  <a:cubicBezTo>
                    <a:pt x="24" y="88"/>
                    <a:pt x="25" y="87"/>
                    <a:pt x="25" y="86"/>
                  </a:cubicBezTo>
                  <a:cubicBezTo>
                    <a:pt x="27" y="87"/>
                    <a:pt x="29" y="88"/>
                    <a:pt x="31" y="89"/>
                  </a:cubicBezTo>
                  <a:cubicBezTo>
                    <a:pt x="32" y="89"/>
                    <a:pt x="35" y="91"/>
                    <a:pt x="36" y="91"/>
                  </a:cubicBezTo>
                  <a:cubicBezTo>
                    <a:pt x="32" y="91"/>
                    <a:pt x="28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lose/>
                  <a:moveTo>
                    <a:pt x="25" y="85"/>
                  </a:moveTo>
                  <a:cubicBezTo>
                    <a:pt x="26" y="82"/>
                    <a:pt x="27" y="80"/>
                    <a:pt x="28" y="77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33" y="79"/>
                    <a:pt x="38" y="80"/>
                    <a:pt x="43" y="82"/>
                  </a:cubicBezTo>
                  <a:cubicBezTo>
                    <a:pt x="38" y="81"/>
                    <a:pt x="33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30" y="81"/>
                    <a:pt x="32" y="81"/>
                    <a:pt x="34" y="82"/>
                  </a:cubicBezTo>
                  <a:cubicBezTo>
                    <a:pt x="35" y="82"/>
                    <a:pt x="42" y="85"/>
                    <a:pt x="38" y="84"/>
                  </a:cubicBezTo>
                  <a:cubicBezTo>
                    <a:pt x="35" y="83"/>
                    <a:pt x="31" y="81"/>
                    <a:pt x="27" y="81"/>
                  </a:cubicBezTo>
                  <a:cubicBezTo>
                    <a:pt x="27" y="81"/>
                    <a:pt x="26" y="82"/>
                    <a:pt x="27" y="82"/>
                  </a:cubicBezTo>
                  <a:cubicBezTo>
                    <a:pt x="30" y="84"/>
                    <a:pt x="34" y="86"/>
                    <a:pt x="38" y="88"/>
                  </a:cubicBezTo>
                  <a:cubicBezTo>
                    <a:pt x="37" y="87"/>
                    <a:pt x="33" y="87"/>
                    <a:pt x="32" y="87"/>
                  </a:cubicBezTo>
                  <a:cubicBezTo>
                    <a:pt x="30" y="86"/>
                    <a:pt x="27" y="85"/>
                    <a:pt x="25" y="85"/>
                  </a:cubicBezTo>
                  <a:close/>
                  <a:moveTo>
                    <a:pt x="28" y="77"/>
                  </a:moveTo>
                  <a:cubicBezTo>
                    <a:pt x="30" y="73"/>
                    <a:pt x="31" y="69"/>
                    <a:pt x="33" y="66"/>
                  </a:cubicBezTo>
                  <a:cubicBezTo>
                    <a:pt x="41" y="69"/>
                    <a:pt x="48" y="71"/>
                    <a:pt x="56" y="73"/>
                  </a:cubicBezTo>
                  <a:cubicBezTo>
                    <a:pt x="64" y="75"/>
                    <a:pt x="72" y="79"/>
                    <a:pt x="81" y="81"/>
                  </a:cubicBezTo>
                  <a:cubicBezTo>
                    <a:pt x="89" y="84"/>
                    <a:pt x="98" y="87"/>
                    <a:pt x="106" y="89"/>
                  </a:cubicBezTo>
                  <a:cubicBezTo>
                    <a:pt x="111" y="90"/>
                    <a:pt x="116" y="91"/>
                    <a:pt x="120" y="93"/>
                  </a:cubicBezTo>
                  <a:cubicBezTo>
                    <a:pt x="122" y="94"/>
                    <a:pt x="124" y="94"/>
                    <a:pt x="127" y="95"/>
                  </a:cubicBezTo>
                  <a:cubicBezTo>
                    <a:pt x="125" y="95"/>
                    <a:pt x="124" y="96"/>
                    <a:pt x="123" y="96"/>
                  </a:cubicBezTo>
                  <a:cubicBezTo>
                    <a:pt x="120" y="93"/>
                    <a:pt x="114" y="92"/>
                    <a:pt x="109" y="91"/>
                  </a:cubicBezTo>
                  <a:cubicBezTo>
                    <a:pt x="100" y="89"/>
                    <a:pt x="91" y="86"/>
                    <a:pt x="82" y="83"/>
                  </a:cubicBezTo>
                  <a:cubicBezTo>
                    <a:pt x="73" y="79"/>
                    <a:pt x="63" y="76"/>
                    <a:pt x="54" y="74"/>
                  </a:cubicBezTo>
                  <a:cubicBezTo>
                    <a:pt x="47" y="72"/>
                    <a:pt x="39" y="70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7" y="74"/>
                    <a:pt x="44" y="75"/>
                    <a:pt x="50" y="76"/>
                  </a:cubicBezTo>
                  <a:cubicBezTo>
                    <a:pt x="55" y="78"/>
                    <a:pt x="59" y="79"/>
                    <a:pt x="64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57" y="79"/>
                    <a:pt x="51" y="78"/>
                    <a:pt x="45" y="76"/>
                  </a:cubicBezTo>
                  <a:cubicBezTo>
                    <a:pt x="40" y="75"/>
                    <a:pt x="35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8" y="77"/>
                    <a:pt x="47" y="80"/>
                    <a:pt x="56" y="82"/>
                  </a:cubicBezTo>
                  <a:cubicBezTo>
                    <a:pt x="55" y="82"/>
                    <a:pt x="54" y="81"/>
                    <a:pt x="53" y="81"/>
                  </a:cubicBezTo>
                  <a:cubicBezTo>
                    <a:pt x="50" y="81"/>
                    <a:pt x="47" y="80"/>
                    <a:pt x="44" y="79"/>
                  </a:cubicBezTo>
                  <a:cubicBezTo>
                    <a:pt x="39" y="78"/>
                    <a:pt x="34" y="78"/>
                    <a:pt x="28" y="77"/>
                  </a:cubicBezTo>
                  <a:cubicBezTo>
                    <a:pt x="28" y="77"/>
                    <a:pt x="28" y="77"/>
                    <a:pt x="28" y="77"/>
                  </a:cubicBezTo>
                  <a:close/>
                  <a:moveTo>
                    <a:pt x="148" y="66"/>
                  </a:moveTo>
                  <a:cubicBezTo>
                    <a:pt x="148" y="66"/>
                    <a:pt x="148" y="66"/>
                    <a:pt x="148" y="66"/>
                  </a:cubicBezTo>
                  <a:cubicBezTo>
                    <a:pt x="144" y="65"/>
                    <a:pt x="140" y="63"/>
                    <a:pt x="136" y="63"/>
                  </a:cubicBezTo>
                  <a:cubicBezTo>
                    <a:pt x="132" y="62"/>
                    <a:pt x="127" y="61"/>
                    <a:pt x="122" y="60"/>
                  </a:cubicBezTo>
                  <a:cubicBezTo>
                    <a:pt x="114" y="58"/>
                    <a:pt x="106" y="55"/>
                    <a:pt x="97" y="54"/>
                  </a:cubicBezTo>
                  <a:cubicBezTo>
                    <a:pt x="99" y="52"/>
                    <a:pt x="101" y="50"/>
                    <a:pt x="102" y="49"/>
                  </a:cubicBezTo>
                  <a:cubicBezTo>
                    <a:pt x="109" y="52"/>
                    <a:pt x="117" y="53"/>
                    <a:pt x="125" y="55"/>
                  </a:cubicBezTo>
                  <a:cubicBezTo>
                    <a:pt x="129" y="56"/>
                    <a:pt x="133" y="57"/>
                    <a:pt x="136" y="58"/>
                  </a:cubicBezTo>
                  <a:cubicBezTo>
                    <a:pt x="139" y="59"/>
                    <a:pt x="141" y="60"/>
                    <a:pt x="143" y="61"/>
                  </a:cubicBezTo>
                  <a:cubicBezTo>
                    <a:pt x="143" y="61"/>
                    <a:pt x="144" y="61"/>
                    <a:pt x="144" y="61"/>
                  </a:cubicBezTo>
                  <a:cubicBezTo>
                    <a:pt x="145" y="61"/>
                    <a:pt x="145" y="62"/>
                    <a:pt x="145" y="62"/>
                  </a:cubicBezTo>
                  <a:cubicBezTo>
                    <a:pt x="142" y="61"/>
                    <a:pt x="139" y="60"/>
                    <a:pt x="135" y="59"/>
                  </a:cubicBezTo>
                  <a:cubicBezTo>
                    <a:pt x="131" y="58"/>
                    <a:pt x="127" y="57"/>
                    <a:pt x="123" y="56"/>
                  </a:cubicBezTo>
                  <a:cubicBezTo>
                    <a:pt x="115" y="54"/>
                    <a:pt x="108" y="52"/>
                    <a:pt x="100" y="51"/>
                  </a:cubicBezTo>
                  <a:cubicBezTo>
                    <a:pt x="100" y="51"/>
                    <a:pt x="100" y="51"/>
                    <a:pt x="100" y="52"/>
                  </a:cubicBezTo>
                  <a:cubicBezTo>
                    <a:pt x="108" y="56"/>
                    <a:pt x="116" y="57"/>
                    <a:pt x="125" y="59"/>
                  </a:cubicBezTo>
                  <a:cubicBezTo>
                    <a:pt x="130" y="60"/>
                    <a:pt x="134" y="61"/>
                    <a:pt x="139" y="62"/>
                  </a:cubicBezTo>
                  <a:cubicBezTo>
                    <a:pt x="141" y="63"/>
                    <a:pt x="143" y="63"/>
                    <a:pt x="145" y="64"/>
                  </a:cubicBezTo>
                  <a:cubicBezTo>
                    <a:pt x="145" y="64"/>
                    <a:pt x="147" y="65"/>
                    <a:pt x="148" y="65"/>
                  </a:cubicBezTo>
                  <a:cubicBezTo>
                    <a:pt x="148" y="66"/>
                    <a:pt x="148" y="66"/>
                    <a:pt x="148" y="66"/>
                  </a:cubicBezTo>
                  <a:close/>
                  <a:moveTo>
                    <a:pt x="103" y="48"/>
                  </a:moveTo>
                  <a:cubicBezTo>
                    <a:pt x="104" y="48"/>
                    <a:pt x="106" y="47"/>
                    <a:pt x="107" y="46"/>
                  </a:cubicBezTo>
                  <a:cubicBezTo>
                    <a:pt x="107" y="46"/>
                    <a:pt x="107" y="47"/>
                    <a:pt x="107" y="47"/>
                  </a:cubicBezTo>
                  <a:cubicBezTo>
                    <a:pt x="113" y="49"/>
                    <a:pt x="120" y="50"/>
                    <a:pt x="126" y="52"/>
                  </a:cubicBezTo>
                  <a:cubicBezTo>
                    <a:pt x="128" y="53"/>
                    <a:pt x="131" y="53"/>
                    <a:pt x="134" y="55"/>
                  </a:cubicBezTo>
                  <a:cubicBezTo>
                    <a:pt x="134" y="55"/>
                    <a:pt x="144" y="58"/>
                    <a:pt x="139" y="57"/>
                  </a:cubicBezTo>
                  <a:cubicBezTo>
                    <a:pt x="132" y="56"/>
                    <a:pt x="126" y="53"/>
                    <a:pt x="120" y="52"/>
                  </a:cubicBezTo>
                  <a:cubicBezTo>
                    <a:pt x="115" y="50"/>
                    <a:pt x="109" y="50"/>
                    <a:pt x="103" y="48"/>
                  </a:cubicBezTo>
                  <a:close/>
                  <a:moveTo>
                    <a:pt x="107" y="46"/>
                  </a:moveTo>
                  <a:cubicBezTo>
                    <a:pt x="109" y="45"/>
                    <a:pt x="112" y="45"/>
                    <a:pt x="115" y="45"/>
                  </a:cubicBezTo>
                  <a:cubicBezTo>
                    <a:pt x="120" y="46"/>
                    <a:pt x="125" y="48"/>
                    <a:pt x="129" y="50"/>
                  </a:cubicBezTo>
                  <a:cubicBezTo>
                    <a:pt x="122" y="48"/>
                    <a:pt x="115" y="47"/>
                    <a:pt x="107" y="46"/>
                  </a:cubicBezTo>
                  <a:cubicBezTo>
                    <a:pt x="107" y="46"/>
                    <a:pt x="107" y="46"/>
                    <a:pt x="107" y="46"/>
                  </a:cubicBezTo>
                  <a:close/>
                  <a:moveTo>
                    <a:pt x="139" y="56"/>
                  </a:moveTo>
                  <a:cubicBezTo>
                    <a:pt x="136" y="54"/>
                    <a:pt x="132" y="53"/>
                    <a:pt x="129" y="52"/>
                  </a:cubicBezTo>
                  <a:cubicBezTo>
                    <a:pt x="124" y="50"/>
                    <a:pt x="119" y="50"/>
                    <a:pt x="114" y="48"/>
                  </a:cubicBezTo>
                  <a:cubicBezTo>
                    <a:pt x="112" y="48"/>
                    <a:pt x="111" y="48"/>
                    <a:pt x="109" y="47"/>
                  </a:cubicBezTo>
                  <a:cubicBezTo>
                    <a:pt x="110" y="47"/>
                    <a:pt x="111" y="47"/>
                    <a:pt x="112" y="48"/>
                  </a:cubicBezTo>
                  <a:cubicBezTo>
                    <a:pt x="114" y="48"/>
                    <a:pt x="116" y="49"/>
                    <a:pt x="119" y="49"/>
                  </a:cubicBezTo>
                  <a:cubicBezTo>
                    <a:pt x="123" y="50"/>
                    <a:pt x="127" y="50"/>
                    <a:pt x="132" y="51"/>
                  </a:cubicBezTo>
                  <a:cubicBezTo>
                    <a:pt x="134" y="53"/>
                    <a:pt x="137" y="54"/>
                    <a:pt x="139" y="56"/>
                  </a:cubicBezTo>
                  <a:close/>
                  <a:moveTo>
                    <a:pt x="143" y="60"/>
                  </a:moveTo>
                  <a:cubicBezTo>
                    <a:pt x="138" y="58"/>
                    <a:pt x="132" y="56"/>
                    <a:pt x="127" y="55"/>
                  </a:cubicBezTo>
                  <a:cubicBezTo>
                    <a:pt x="121" y="53"/>
                    <a:pt x="115" y="52"/>
                    <a:pt x="109" y="50"/>
                  </a:cubicBezTo>
                  <a:cubicBezTo>
                    <a:pt x="109" y="50"/>
                    <a:pt x="110" y="51"/>
                    <a:pt x="111" y="51"/>
                  </a:cubicBezTo>
                  <a:cubicBezTo>
                    <a:pt x="115" y="51"/>
                    <a:pt x="118" y="52"/>
                    <a:pt x="122" y="53"/>
                  </a:cubicBezTo>
                  <a:cubicBezTo>
                    <a:pt x="128" y="55"/>
                    <a:pt x="135" y="57"/>
                    <a:pt x="141" y="58"/>
                  </a:cubicBezTo>
                  <a:cubicBezTo>
                    <a:pt x="142" y="59"/>
                    <a:pt x="143" y="59"/>
                    <a:pt x="143" y="60"/>
                  </a:cubicBezTo>
                  <a:close/>
                  <a:moveTo>
                    <a:pt x="147" y="64"/>
                  </a:moveTo>
                  <a:cubicBezTo>
                    <a:pt x="133" y="58"/>
                    <a:pt x="116" y="59"/>
                    <a:pt x="102" y="52"/>
                  </a:cubicBezTo>
                  <a:cubicBezTo>
                    <a:pt x="105" y="53"/>
                    <a:pt x="110" y="54"/>
                    <a:pt x="114" y="55"/>
                  </a:cubicBezTo>
                  <a:cubicBezTo>
                    <a:pt x="119" y="56"/>
                    <a:pt x="123" y="57"/>
                    <a:pt x="128" y="58"/>
                  </a:cubicBezTo>
                  <a:cubicBezTo>
                    <a:pt x="132" y="59"/>
                    <a:pt x="136" y="60"/>
                    <a:pt x="140" y="61"/>
                  </a:cubicBezTo>
                  <a:cubicBezTo>
                    <a:pt x="142" y="62"/>
                    <a:pt x="144" y="62"/>
                    <a:pt x="146" y="63"/>
                  </a:cubicBezTo>
                  <a:cubicBezTo>
                    <a:pt x="146" y="63"/>
                    <a:pt x="146" y="63"/>
                    <a:pt x="147" y="64"/>
                  </a:cubicBezTo>
                  <a:cubicBezTo>
                    <a:pt x="147" y="64"/>
                    <a:pt x="147" y="64"/>
                    <a:pt x="147" y="64"/>
                  </a:cubicBezTo>
                  <a:close/>
                  <a:moveTo>
                    <a:pt x="150" y="69"/>
                  </a:moveTo>
                  <a:cubicBezTo>
                    <a:pt x="141" y="68"/>
                    <a:pt x="132" y="65"/>
                    <a:pt x="123" y="63"/>
                  </a:cubicBezTo>
                  <a:cubicBezTo>
                    <a:pt x="114" y="60"/>
                    <a:pt x="104" y="58"/>
                    <a:pt x="95" y="57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5" y="56"/>
                    <a:pt x="96" y="55"/>
                    <a:pt x="96" y="55"/>
                  </a:cubicBezTo>
                  <a:cubicBezTo>
                    <a:pt x="107" y="56"/>
                    <a:pt x="118" y="60"/>
                    <a:pt x="129" y="62"/>
                  </a:cubicBezTo>
                  <a:cubicBezTo>
                    <a:pt x="134" y="63"/>
                    <a:pt x="138" y="64"/>
                    <a:pt x="142" y="65"/>
                  </a:cubicBezTo>
                  <a:cubicBezTo>
                    <a:pt x="144" y="66"/>
                    <a:pt x="147" y="67"/>
                    <a:pt x="149" y="67"/>
                  </a:cubicBezTo>
                  <a:cubicBezTo>
                    <a:pt x="149" y="68"/>
                    <a:pt x="150" y="69"/>
                    <a:pt x="150" y="69"/>
                  </a:cubicBezTo>
                  <a:close/>
                  <a:moveTo>
                    <a:pt x="82" y="42"/>
                  </a:moveTo>
                  <a:cubicBezTo>
                    <a:pt x="79" y="40"/>
                    <a:pt x="77" y="38"/>
                    <a:pt x="75" y="36"/>
                  </a:cubicBezTo>
                  <a:cubicBezTo>
                    <a:pt x="74" y="36"/>
                    <a:pt x="74" y="36"/>
                    <a:pt x="73" y="35"/>
                  </a:cubicBezTo>
                  <a:cubicBezTo>
                    <a:pt x="76" y="37"/>
                    <a:pt x="79" y="39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1"/>
                    <a:pt x="82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lose/>
                  <a:moveTo>
                    <a:pt x="81" y="42"/>
                  </a:moveTo>
                  <a:cubicBezTo>
                    <a:pt x="81" y="43"/>
                    <a:pt x="81" y="43"/>
                    <a:pt x="81" y="44"/>
                  </a:cubicBezTo>
                  <a:cubicBezTo>
                    <a:pt x="78" y="42"/>
                    <a:pt x="76" y="40"/>
                    <a:pt x="73" y="38"/>
                  </a:cubicBezTo>
                  <a:cubicBezTo>
                    <a:pt x="76" y="40"/>
                    <a:pt x="78" y="41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lose/>
                  <a:moveTo>
                    <a:pt x="80" y="45"/>
                  </a:moveTo>
                  <a:cubicBezTo>
                    <a:pt x="80" y="45"/>
                    <a:pt x="80" y="46"/>
                    <a:pt x="79" y="47"/>
                  </a:cubicBezTo>
                  <a:cubicBezTo>
                    <a:pt x="77" y="45"/>
                    <a:pt x="74" y="43"/>
                    <a:pt x="71" y="41"/>
                  </a:cubicBezTo>
                  <a:cubicBezTo>
                    <a:pt x="69" y="39"/>
                    <a:pt x="66" y="38"/>
                    <a:pt x="64" y="36"/>
                  </a:cubicBezTo>
                  <a:cubicBezTo>
                    <a:pt x="62" y="34"/>
                    <a:pt x="67" y="37"/>
                    <a:pt x="68" y="37"/>
                  </a:cubicBezTo>
                  <a:cubicBezTo>
                    <a:pt x="69" y="38"/>
                    <a:pt x="71" y="39"/>
                    <a:pt x="72" y="40"/>
                  </a:cubicBezTo>
                  <a:cubicBezTo>
                    <a:pt x="75" y="41"/>
                    <a:pt x="78" y="43"/>
                    <a:pt x="80" y="45"/>
                  </a:cubicBezTo>
                  <a:close/>
                  <a:moveTo>
                    <a:pt x="79" y="48"/>
                  </a:moveTo>
                  <a:cubicBezTo>
                    <a:pt x="79" y="48"/>
                    <a:pt x="78" y="49"/>
                    <a:pt x="78" y="49"/>
                  </a:cubicBezTo>
                  <a:cubicBezTo>
                    <a:pt x="78" y="49"/>
                    <a:pt x="78" y="50"/>
                    <a:pt x="78" y="50"/>
                  </a:cubicBezTo>
                  <a:cubicBezTo>
                    <a:pt x="76" y="49"/>
                    <a:pt x="74" y="48"/>
                    <a:pt x="73" y="47"/>
                  </a:cubicBezTo>
                  <a:cubicBezTo>
                    <a:pt x="70" y="46"/>
                    <a:pt x="68" y="44"/>
                    <a:pt x="65" y="42"/>
                  </a:cubicBezTo>
                  <a:cubicBezTo>
                    <a:pt x="64" y="41"/>
                    <a:pt x="62" y="39"/>
                    <a:pt x="60" y="38"/>
                  </a:cubicBezTo>
                  <a:cubicBezTo>
                    <a:pt x="62" y="39"/>
                    <a:pt x="64" y="40"/>
                    <a:pt x="66" y="41"/>
                  </a:cubicBezTo>
                  <a:cubicBezTo>
                    <a:pt x="71" y="43"/>
                    <a:pt x="75" y="46"/>
                    <a:pt x="79" y="48"/>
                  </a:cubicBezTo>
                  <a:cubicBezTo>
                    <a:pt x="79" y="48"/>
                    <a:pt x="79" y="48"/>
                    <a:pt x="79" y="48"/>
                  </a:cubicBezTo>
                  <a:close/>
                  <a:moveTo>
                    <a:pt x="77" y="50"/>
                  </a:moveTo>
                  <a:cubicBezTo>
                    <a:pt x="75" y="53"/>
                    <a:pt x="74" y="50"/>
                    <a:pt x="71" y="49"/>
                  </a:cubicBezTo>
                  <a:cubicBezTo>
                    <a:pt x="71" y="49"/>
                    <a:pt x="70" y="49"/>
                    <a:pt x="69" y="49"/>
                  </a:cubicBezTo>
                  <a:cubicBezTo>
                    <a:pt x="69" y="48"/>
                    <a:pt x="68" y="48"/>
                    <a:pt x="67" y="47"/>
                  </a:cubicBezTo>
                  <a:cubicBezTo>
                    <a:pt x="66" y="47"/>
                    <a:pt x="65" y="46"/>
                    <a:pt x="63" y="45"/>
                  </a:cubicBezTo>
                  <a:cubicBezTo>
                    <a:pt x="62" y="44"/>
                    <a:pt x="61" y="43"/>
                    <a:pt x="59" y="42"/>
                  </a:cubicBezTo>
                  <a:cubicBezTo>
                    <a:pt x="58" y="40"/>
                    <a:pt x="58" y="40"/>
                    <a:pt x="59" y="41"/>
                  </a:cubicBezTo>
                  <a:cubicBezTo>
                    <a:pt x="61" y="42"/>
                    <a:pt x="63" y="43"/>
                    <a:pt x="65" y="44"/>
                  </a:cubicBezTo>
                  <a:cubicBezTo>
                    <a:pt x="68" y="45"/>
                    <a:pt x="70" y="46"/>
                    <a:pt x="72" y="48"/>
                  </a:cubicBezTo>
                  <a:cubicBezTo>
                    <a:pt x="74" y="48"/>
                    <a:pt x="75" y="49"/>
                    <a:pt x="76" y="50"/>
                  </a:cubicBezTo>
                  <a:cubicBezTo>
                    <a:pt x="76" y="50"/>
                    <a:pt x="76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lose/>
                  <a:moveTo>
                    <a:pt x="68" y="49"/>
                  </a:moveTo>
                  <a:cubicBezTo>
                    <a:pt x="67" y="49"/>
                    <a:pt x="65" y="50"/>
                    <a:pt x="63" y="50"/>
                  </a:cubicBezTo>
                  <a:cubicBezTo>
                    <a:pt x="61" y="48"/>
                    <a:pt x="57" y="46"/>
                    <a:pt x="55" y="44"/>
                  </a:cubicBezTo>
                  <a:cubicBezTo>
                    <a:pt x="51" y="40"/>
                    <a:pt x="58" y="44"/>
                    <a:pt x="59" y="45"/>
                  </a:cubicBezTo>
                  <a:cubicBezTo>
                    <a:pt x="61" y="45"/>
                    <a:pt x="63" y="46"/>
                    <a:pt x="65" y="47"/>
                  </a:cubicBezTo>
                  <a:cubicBezTo>
                    <a:pt x="66" y="47"/>
                    <a:pt x="67" y="48"/>
                    <a:pt x="67" y="48"/>
                  </a:cubicBezTo>
                  <a:cubicBezTo>
                    <a:pt x="67" y="48"/>
                    <a:pt x="68" y="49"/>
                    <a:pt x="68" y="49"/>
                  </a:cubicBezTo>
                  <a:cubicBezTo>
                    <a:pt x="68" y="49"/>
                    <a:pt x="68" y="49"/>
                    <a:pt x="68" y="49"/>
                  </a:cubicBezTo>
                  <a:close/>
                  <a:moveTo>
                    <a:pt x="62" y="51"/>
                  </a:moveTo>
                  <a:cubicBezTo>
                    <a:pt x="61" y="51"/>
                    <a:pt x="61" y="52"/>
                    <a:pt x="60" y="52"/>
                  </a:cubicBezTo>
                  <a:cubicBezTo>
                    <a:pt x="58" y="51"/>
                    <a:pt x="56" y="50"/>
                    <a:pt x="55" y="49"/>
                  </a:cubicBezTo>
                  <a:cubicBezTo>
                    <a:pt x="53" y="48"/>
                    <a:pt x="50" y="45"/>
                    <a:pt x="54" y="47"/>
                  </a:cubicBezTo>
                  <a:cubicBezTo>
                    <a:pt x="57" y="48"/>
                    <a:pt x="59" y="50"/>
                    <a:pt x="62" y="51"/>
                  </a:cubicBezTo>
                  <a:close/>
                  <a:moveTo>
                    <a:pt x="57" y="54"/>
                  </a:moveTo>
                  <a:cubicBezTo>
                    <a:pt x="54" y="52"/>
                    <a:pt x="51" y="51"/>
                    <a:pt x="49" y="49"/>
                  </a:cubicBezTo>
                  <a:cubicBezTo>
                    <a:pt x="51" y="51"/>
                    <a:pt x="56" y="52"/>
                    <a:pt x="59" y="53"/>
                  </a:cubicBezTo>
                  <a:cubicBezTo>
                    <a:pt x="58" y="53"/>
                    <a:pt x="57" y="54"/>
                    <a:pt x="57" y="54"/>
                  </a:cubicBezTo>
                  <a:close/>
                  <a:moveTo>
                    <a:pt x="49" y="56"/>
                  </a:moveTo>
                  <a:cubicBezTo>
                    <a:pt x="51" y="56"/>
                    <a:pt x="53" y="57"/>
                    <a:pt x="55" y="58"/>
                  </a:cubicBezTo>
                  <a:cubicBezTo>
                    <a:pt x="55" y="58"/>
                    <a:pt x="55" y="58"/>
                    <a:pt x="55" y="59"/>
                  </a:cubicBezTo>
                  <a:cubicBezTo>
                    <a:pt x="53" y="58"/>
                    <a:pt x="51" y="57"/>
                    <a:pt x="49" y="56"/>
                  </a:cubicBezTo>
                  <a:close/>
                  <a:moveTo>
                    <a:pt x="62" y="64"/>
                  </a:moveTo>
                  <a:cubicBezTo>
                    <a:pt x="61" y="64"/>
                    <a:pt x="61" y="64"/>
                    <a:pt x="60" y="64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2" y="63"/>
                    <a:pt x="62" y="63"/>
                    <a:pt x="62" y="64"/>
                  </a:cubicBezTo>
                  <a:close/>
                  <a:moveTo>
                    <a:pt x="63" y="62"/>
                  </a:moveTo>
                  <a:cubicBezTo>
                    <a:pt x="63" y="62"/>
                    <a:pt x="63" y="62"/>
                    <a:pt x="63" y="62"/>
                  </a:cubicBezTo>
                  <a:cubicBezTo>
                    <a:pt x="64" y="62"/>
                    <a:pt x="63" y="62"/>
                    <a:pt x="63" y="62"/>
                  </a:cubicBezTo>
                  <a:close/>
                  <a:moveTo>
                    <a:pt x="66" y="60"/>
                  </a:moveTo>
                  <a:cubicBezTo>
                    <a:pt x="68" y="62"/>
                    <a:pt x="66" y="61"/>
                    <a:pt x="64" y="61"/>
                  </a:cubicBezTo>
                  <a:cubicBezTo>
                    <a:pt x="65" y="60"/>
                    <a:pt x="65" y="60"/>
                    <a:pt x="66" y="60"/>
                  </a:cubicBezTo>
                  <a:cubicBezTo>
                    <a:pt x="66" y="60"/>
                    <a:pt x="66" y="60"/>
                    <a:pt x="66" y="60"/>
                  </a:cubicBezTo>
                  <a:close/>
                  <a:moveTo>
                    <a:pt x="66" y="59"/>
                  </a:move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58"/>
                    <a:pt x="68" y="58"/>
                  </a:cubicBezTo>
                  <a:cubicBezTo>
                    <a:pt x="68" y="59"/>
                    <a:pt x="68" y="59"/>
                    <a:pt x="68" y="60"/>
                  </a:cubicBezTo>
                  <a:cubicBezTo>
                    <a:pt x="68" y="60"/>
                    <a:pt x="67" y="60"/>
                    <a:pt x="66" y="59"/>
                  </a:cubicBezTo>
                  <a:cubicBezTo>
                    <a:pt x="66" y="59"/>
                    <a:pt x="66" y="59"/>
                    <a:pt x="66" y="59"/>
                  </a:cubicBezTo>
                  <a:close/>
                  <a:moveTo>
                    <a:pt x="69" y="61"/>
                  </a:moveTo>
                  <a:cubicBezTo>
                    <a:pt x="68" y="61"/>
                    <a:pt x="68" y="61"/>
                    <a:pt x="68" y="61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7" y="60"/>
                    <a:pt x="68" y="60"/>
                    <a:pt x="69" y="61"/>
                  </a:cubicBezTo>
                  <a:cubicBezTo>
                    <a:pt x="69" y="61"/>
                    <a:pt x="69" y="61"/>
                    <a:pt x="69" y="61"/>
                  </a:cubicBezTo>
                  <a:close/>
                  <a:moveTo>
                    <a:pt x="67" y="62"/>
                  </a:moveTo>
                  <a:cubicBezTo>
                    <a:pt x="67" y="62"/>
                    <a:pt x="66" y="62"/>
                    <a:pt x="66" y="62"/>
                  </a:cubicBezTo>
                  <a:cubicBezTo>
                    <a:pt x="66" y="62"/>
                    <a:pt x="65" y="63"/>
                    <a:pt x="65" y="63"/>
                  </a:cubicBezTo>
                  <a:cubicBezTo>
                    <a:pt x="65" y="63"/>
                    <a:pt x="65" y="62"/>
                    <a:pt x="65" y="62"/>
                  </a:cubicBezTo>
                  <a:cubicBezTo>
                    <a:pt x="64" y="62"/>
                    <a:pt x="66" y="62"/>
                    <a:pt x="67" y="62"/>
                  </a:cubicBezTo>
                  <a:close/>
                  <a:moveTo>
                    <a:pt x="64" y="63"/>
                  </a:moveTo>
                  <a:cubicBezTo>
                    <a:pt x="64" y="63"/>
                    <a:pt x="64" y="63"/>
                    <a:pt x="63" y="64"/>
                  </a:cubicBezTo>
                  <a:cubicBezTo>
                    <a:pt x="62" y="62"/>
                    <a:pt x="63" y="63"/>
                    <a:pt x="64" y="63"/>
                  </a:cubicBezTo>
                  <a:close/>
                  <a:moveTo>
                    <a:pt x="62" y="65"/>
                  </a:moveTo>
                  <a:cubicBezTo>
                    <a:pt x="61" y="65"/>
                    <a:pt x="60" y="66"/>
                    <a:pt x="60" y="67"/>
                  </a:cubicBezTo>
                  <a:cubicBezTo>
                    <a:pt x="57" y="65"/>
                    <a:pt x="53" y="64"/>
                    <a:pt x="50" y="62"/>
                  </a:cubicBezTo>
                  <a:cubicBezTo>
                    <a:pt x="47" y="61"/>
                    <a:pt x="43" y="58"/>
                    <a:pt x="41" y="58"/>
                  </a:cubicBezTo>
                  <a:cubicBezTo>
                    <a:pt x="48" y="59"/>
                    <a:pt x="55" y="64"/>
                    <a:pt x="62" y="65"/>
                  </a:cubicBezTo>
                  <a:close/>
                  <a:moveTo>
                    <a:pt x="59" y="69"/>
                  </a:moveTo>
                  <a:cubicBezTo>
                    <a:pt x="59" y="70"/>
                    <a:pt x="59" y="70"/>
                    <a:pt x="59" y="70"/>
                  </a:cubicBezTo>
                  <a:cubicBezTo>
                    <a:pt x="59" y="70"/>
                    <a:pt x="58" y="69"/>
                    <a:pt x="58" y="69"/>
                  </a:cubicBezTo>
                  <a:cubicBezTo>
                    <a:pt x="54" y="68"/>
                    <a:pt x="49" y="66"/>
                    <a:pt x="45" y="64"/>
                  </a:cubicBezTo>
                  <a:cubicBezTo>
                    <a:pt x="44" y="63"/>
                    <a:pt x="42" y="61"/>
                    <a:pt x="40" y="61"/>
                  </a:cubicBezTo>
                  <a:cubicBezTo>
                    <a:pt x="42" y="61"/>
                    <a:pt x="44" y="62"/>
                    <a:pt x="47" y="63"/>
                  </a:cubicBezTo>
                  <a:cubicBezTo>
                    <a:pt x="51" y="65"/>
                    <a:pt x="55" y="66"/>
                    <a:pt x="59" y="68"/>
                  </a:cubicBezTo>
                  <a:cubicBezTo>
                    <a:pt x="59" y="68"/>
                    <a:pt x="59" y="69"/>
                    <a:pt x="59" y="69"/>
                  </a:cubicBezTo>
                  <a:close/>
                  <a:moveTo>
                    <a:pt x="68" y="73"/>
                  </a:moveTo>
                  <a:cubicBezTo>
                    <a:pt x="70" y="74"/>
                    <a:pt x="71" y="74"/>
                    <a:pt x="73" y="75"/>
                  </a:cubicBezTo>
                  <a:cubicBezTo>
                    <a:pt x="75" y="75"/>
                    <a:pt x="78" y="77"/>
                    <a:pt x="80" y="77"/>
                  </a:cubicBezTo>
                  <a:cubicBezTo>
                    <a:pt x="84" y="79"/>
                    <a:pt x="87" y="80"/>
                    <a:pt x="91" y="81"/>
                  </a:cubicBezTo>
                  <a:cubicBezTo>
                    <a:pt x="83" y="79"/>
                    <a:pt x="75" y="77"/>
                    <a:pt x="67" y="73"/>
                  </a:cubicBezTo>
                  <a:cubicBezTo>
                    <a:pt x="67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lose/>
                  <a:moveTo>
                    <a:pt x="69" y="73"/>
                  </a:moveTo>
                  <a:cubicBezTo>
                    <a:pt x="69" y="72"/>
                    <a:pt x="70" y="72"/>
                    <a:pt x="71" y="71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82" y="76"/>
                    <a:pt x="94" y="79"/>
                    <a:pt x="106" y="83"/>
                  </a:cubicBezTo>
                  <a:cubicBezTo>
                    <a:pt x="111" y="84"/>
                    <a:pt x="116" y="87"/>
                    <a:pt x="121" y="88"/>
                  </a:cubicBezTo>
                  <a:cubicBezTo>
                    <a:pt x="124" y="90"/>
                    <a:pt x="128" y="90"/>
                    <a:pt x="131" y="92"/>
                  </a:cubicBezTo>
                  <a:cubicBezTo>
                    <a:pt x="129" y="91"/>
                    <a:pt x="125" y="91"/>
                    <a:pt x="122" y="90"/>
                  </a:cubicBezTo>
                  <a:cubicBezTo>
                    <a:pt x="115" y="88"/>
                    <a:pt x="108" y="86"/>
                    <a:pt x="101" y="84"/>
                  </a:cubicBezTo>
                  <a:cubicBezTo>
                    <a:pt x="94" y="81"/>
                    <a:pt x="87" y="79"/>
                    <a:pt x="80" y="77"/>
                  </a:cubicBezTo>
                  <a:cubicBezTo>
                    <a:pt x="76" y="75"/>
                    <a:pt x="73" y="74"/>
                    <a:pt x="69" y="73"/>
                  </a:cubicBezTo>
                  <a:close/>
                  <a:moveTo>
                    <a:pt x="83" y="75"/>
                  </a:moveTo>
                  <a:cubicBezTo>
                    <a:pt x="79" y="74"/>
                    <a:pt x="76" y="73"/>
                    <a:pt x="73" y="71"/>
                  </a:cubicBezTo>
                  <a:cubicBezTo>
                    <a:pt x="76" y="73"/>
                    <a:pt x="79" y="73"/>
                    <a:pt x="82" y="74"/>
                  </a:cubicBezTo>
                  <a:cubicBezTo>
                    <a:pt x="86" y="76"/>
                    <a:pt x="90" y="77"/>
                    <a:pt x="94" y="79"/>
                  </a:cubicBezTo>
                  <a:cubicBezTo>
                    <a:pt x="90" y="78"/>
                    <a:pt x="87" y="77"/>
                    <a:pt x="83" y="75"/>
                  </a:cubicBezTo>
                  <a:close/>
                  <a:moveTo>
                    <a:pt x="72" y="71"/>
                  </a:moveTo>
                  <a:cubicBezTo>
                    <a:pt x="73" y="70"/>
                    <a:pt x="74" y="70"/>
                    <a:pt x="75" y="70"/>
                  </a:cubicBezTo>
                  <a:cubicBezTo>
                    <a:pt x="76" y="70"/>
                    <a:pt x="77" y="70"/>
                    <a:pt x="78" y="70"/>
                  </a:cubicBezTo>
                  <a:cubicBezTo>
                    <a:pt x="78" y="70"/>
                    <a:pt x="79" y="70"/>
                    <a:pt x="79" y="70"/>
                  </a:cubicBezTo>
                  <a:cubicBezTo>
                    <a:pt x="79" y="70"/>
                    <a:pt x="79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3" y="71"/>
                    <a:pt x="86" y="73"/>
                    <a:pt x="89" y="74"/>
                  </a:cubicBezTo>
                  <a:cubicBezTo>
                    <a:pt x="103" y="79"/>
                    <a:pt x="116" y="84"/>
                    <a:pt x="130" y="89"/>
                  </a:cubicBezTo>
                  <a:cubicBezTo>
                    <a:pt x="131" y="89"/>
                    <a:pt x="133" y="90"/>
                    <a:pt x="134" y="90"/>
                  </a:cubicBezTo>
                  <a:cubicBezTo>
                    <a:pt x="134" y="90"/>
                    <a:pt x="138" y="92"/>
                    <a:pt x="136" y="91"/>
                  </a:cubicBezTo>
                  <a:cubicBezTo>
                    <a:pt x="133" y="90"/>
                    <a:pt x="130" y="89"/>
                    <a:pt x="126" y="88"/>
                  </a:cubicBezTo>
                  <a:cubicBezTo>
                    <a:pt x="120" y="86"/>
                    <a:pt x="113" y="84"/>
                    <a:pt x="107" y="82"/>
                  </a:cubicBezTo>
                  <a:cubicBezTo>
                    <a:pt x="106" y="82"/>
                    <a:pt x="106" y="82"/>
                    <a:pt x="105" y="82"/>
                  </a:cubicBezTo>
                  <a:cubicBezTo>
                    <a:pt x="99" y="80"/>
                    <a:pt x="93" y="78"/>
                    <a:pt x="87" y="76"/>
                  </a:cubicBezTo>
                  <a:cubicBezTo>
                    <a:pt x="82" y="74"/>
                    <a:pt x="77" y="72"/>
                    <a:pt x="72" y="71"/>
                  </a:cubicBezTo>
                  <a:close/>
                  <a:moveTo>
                    <a:pt x="77" y="69"/>
                  </a:moveTo>
                  <a:cubicBezTo>
                    <a:pt x="78" y="68"/>
                    <a:pt x="79" y="68"/>
                    <a:pt x="81" y="67"/>
                  </a:cubicBezTo>
                  <a:cubicBezTo>
                    <a:pt x="90" y="72"/>
                    <a:pt x="100" y="75"/>
                    <a:pt x="110" y="79"/>
                  </a:cubicBezTo>
                  <a:cubicBezTo>
                    <a:pt x="113" y="79"/>
                    <a:pt x="116" y="80"/>
                    <a:pt x="118" y="81"/>
                  </a:cubicBezTo>
                  <a:cubicBezTo>
                    <a:pt x="112" y="80"/>
                    <a:pt x="107" y="78"/>
                    <a:pt x="101" y="76"/>
                  </a:cubicBezTo>
                  <a:cubicBezTo>
                    <a:pt x="94" y="73"/>
                    <a:pt x="88" y="71"/>
                    <a:pt x="80" y="70"/>
                  </a:cubicBezTo>
                  <a:cubicBezTo>
                    <a:pt x="80" y="69"/>
                    <a:pt x="79" y="69"/>
                    <a:pt x="78" y="69"/>
                  </a:cubicBezTo>
                  <a:cubicBezTo>
                    <a:pt x="77" y="69"/>
                    <a:pt x="77" y="69"/>
                    <a:pt x="77" y="69"/>
                  </a:cubicBezTo>
                  <a:close/>
                  <a:moveTo>
                    <a:pt x="82" y="67"/>
                  </a:moveTo>
                  <a:cubicBezTo>
                    <a:pt x="83" y="66"/>
                    <a:pt x="85" y="65"/>
                    <a:pt x="86" y="64"/>
                  </a:cubicBezTo>
                  <a:cubicBezTo>
                    <a:pt x="98" y="68"/>
                    <a:pt x="109" y="73"/>
                    <a:pt x="120" y="77"/>
                  </a:cubicBezTo>
                  <a:cubicBezTo>
                    <a:pt x="126" y="79"/>
                    <a:pt x="131" y="81"/>
                    <a:pt x="137" y="83"/>
                  </a:cubicBezTo>
                  <a:cubicBezTo>
                    <a:pt x="140" y="84"/>
                    <a:pt x="142" y="85"/>
                    <a:pt x="145" y="86"/>
                  </a:cubicBezTo>
                  <a:cubicBezTo>
                    <a:pt x="151" y="88"/>
                    <a:pt x="147" y="87"/>
                    <a:pt x="145" y="86"/>
                  </a:cubicBezTo>
                  <a:cubicBezTo>
                    <a:pt x="140" y="84"/>
                    <a:pt x="135" y="82"/>
                    <a:pt x="130" y="81"/>
                  </a:cubicBezTo>
                  <a:cubicBezTo>
                    <a:pt x="124" y="79"/>
                    <a:pt x="118" y="78"/>
                    <a:pt x="112" y="76"/>
                  </a:cubicBezTo>
                  <a:cubicBezTo>
                    <a:pt x="102" y="73"/>
                    <a:pt x="92" y="70"/>
                    <a:pt x="82" y="67"/>
                  </a:cubicBezTo>
                  <a:close/>
                  <a:moveTo>
                    <a:pt x="87" y="63"/>
                  </a:moveTo>
                  <a:cubicBezTo>
                    <a:pt x="87" y="63"/>
                    <a:pt x="88" y="63"/>
                    <a:pt x="88" y="63"/>
                  </a:cubicBezTo>
                  <a:cubicBezTo>
                    <a:pt x="88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100" y="67"/>
                    <a:pt x="110" y="70"/>
                    <a:pt x="121" y="73"/>
                  </a:cubicBezTo>
                  <a:cubicBezTo>
                    <a:pt x="126" y="75"/>
                    <a:pt x="131" y="77"/>
                    <a:pt x="137" y="79"/>
                  </a:cubicBezTo>
                  <a:cubicBezTo>
                    <a:pt x="139" y="80"/>
                    <a:pt x="142" y="80"/>
                    <a:pt x="145" y="81"/>
                  </a:cubicBezTo>
                  <a:cubicBezTo>
                    <a:pt x="146" y="81"/>
                    <a:pt x="155" y="84"/>
                    <a:pt x="149" y="83"/>
                  </a:cubicBezTo>
                  <a:cubicBezTo>
                    <a:pt x="138" y="80"/>
                    <a:pt x="128" y="76"/>
                    <a:pt x="118" y="73"/>
                  </a:cubicBezTo>
                  <a:cubicBezTo>
                    <a:pt x="108" y="70"/>
                    <a:pt x="97" y="67"/>
                    <a:pt x="87" y="63"/>
                  </a:cubicBezTo>
                  <a:close/>
                  <a:moveTo>
                    <a:pt x="90" y="61"/>
                  </a:moveTo>
                  <a:cubicBezTo>
                    <a:pt x="91" y="60"/>
                    <a:pt x="93" y="59"/>
                    <a:pt x="94" y="57"/>
                  </a:cubicBezTo>
                  <a:cubicBezTo>
                    <a:pt x="94" y="57"/>
                    <a:pt x="95" y="57"/>
                    <a:pt x="95" y="57"/>
                  </a:cubicBezTo>
                  <a:cubicBezTo>
                    <a:pt x="99" y="59"/>
                    <a:pt x="104" y="60"/>
                    <a:pt x="108" y="61"/>
                  </a:cubicBezTo>
                  <a:cubicBezTo>
                    <a:pt x="114" y="62"/>
                    <a:pt x="119" y="64"/>
                    <a:pt x="124" y="66"/>
                  </a:cubicBezTo>
                  <a:cubicBezTo>
                    <a:pt x="133" y="69"/>
                    <a:pt x="144" y="71"/>
                    <a:pt x="153" y="76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49" y="73"/>
                    <a:pt x="142" y="73"/>
                    <a:pt x="138" y="71"/>
                  </a:cubicBezTo>
                  <a:cubicBezTo>
                    <a:pt x="132" y="70"/>
                    <a:pt x="127" y="68"/>
                    <a:pt x="121" y="67"/>
                  </a:cubicBezTo>
                  <a:cubicBezTo>
                    <a:pt x="112" y="64"/>
                    <a:pt x="102" y="61"/>
                    <a:pt x="93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102" y="64"/>
                    <a:pt x="112" y="67"/>
                    <a:pt x="122" y="70"/>
                  </a:cubicBezTo>
                  <a:cubicBezTo>
                    <a:pt x="123" y="71"/>
                    <a:pt x="125" y="71"/>
                    <a:pt x="126" y="71"/>
                  </a:cubicBezTo>
                  <a:cubicBezTo>
                    <a:pt x="124" y="71"/>
                    <a:pt x="123" y="71"/>
                    <a:pt x="121" y="70"/>
                  </a:cubicBezTo>
                  <a:cubicBezTo>
                    <a:pt x="111" y="67"/>
                    <a:pt x="101" y="63"/>
                    <a:pt x="90" y="61"/>
                  </a:cubicBezTo>
                  <a:cubicBezTo>
                    <a:pt x="90" y="61"/>
                    <a:pt x="90" y="61"/>
                    <a:pt x="90" y="61"/>
                  </a:cubicBezTo>
                  <a:close/>
                  <a:moveTo>
                    <a:pt x="153" y="79"/>
                  </a:moveTo>
                  <a:cubicBezTo>
                    <a:pt x="153" y="79"/>
                    <a:pt x="153" y="79"/>
                    <a:pt x="153" y="79"/>
                  </a:cubicBezTo>
                  <a:cubicBezTo>
                    <a:pt x="153" y="79"/>
                    <a:pt x="152" y="79"/>
                    <a:pt x="151" y="79"/>
                  </a:cubicBezTo>
                  <a:cubicBezTo>
                    <a:pt x="142" y="76"/>
                    <a:pt x="133" y="73"/>
                    <a:pt x="124" y="70"/>
                  </a:cubicBezTo>
                  <a:cubicBezTo>
                    <a:pt x="114" y="67"/>
                    <a:pt x="104" y="64"/>
                    <a:pt x="94" y="60"/>
                  </a:cubicBezTo>
                  <a:cubicBezTo>
                    <a:pt x="97" y="61"/>
                    <a:pt x="103" y="62"/>
                    <a:pt x="107" y="63"/>
                  </a:cubicBezTo>
                  <a:cubicBezTo>
                    <a:pt x="113" y="65"/>
                    <a:pt x="118" y="67"/>
                    <a:pt x="123" y="68"/>
                  </a:cubicBezTo>
                  <a:cubicBezTo>
                    <a:pt x="133" y="71"/>
                    <a:pt x="143" y="74"/>
                    <a:pt x="153" y="76"/>
                  </a:cubicBezTo>
                  <a:cubicBezTo>
                    <a:pt x="153" y="77"/>
                    <a:pt x="153" y="78"/>
                    <a:pt x="153" y="79"/>
                  </a:cubicBezTo>
                  <a:close/>
                  <a:moveTo>
                    <a:pt x="152" y="75"/>
                  </a:moveTo>
                  <a:cubicBezTo>
                    <a:pt x="145" y="71"/>
                    <a:pt x="137" y="70"/>
                    <a:pt x="130" y="67"/>
                  </a:cubicBezTo>
                  <a:cubicBezTo>
                    <a:pt x="124" y="66"/>
                    <a:pt x="119" y="64"/>
                    <a:pt x="114" y="62"/>
                  </a:cubicBezTo>
                  <a:cubicBezTo>
                    <a:pt x="110" y="61"/>
                    <a:pt x="106" y="60"/>
                    <a:pt x="102" y="59"/>
                  </a:cubicBezTo>
                  <a:cubicBezTo>
                    <a:pt x="104" y="59"/>
                    <a:pt x="105" y="60"/>
                    <a:pt x="107" y="60"/>
                  </a:cubicBezTo>
                  <a:cubicBezTo>
                    <a:pt x="112" y="61"/>
                    <a:pt x="118" y="62"/>
                    <a:pt x="123" y="64"/>
                  </a:cubicBezTo>
                  <a:cubicBezTo>
                    <a:pt x="132" y="66"/>
                    <a:pt x="141" y="69"/>
                    <a:pt x="151" y="70"/>
                  </a:cubicBezTo>
                  <a:cubicBezTo>
                    <a:pt x="151" y="72"/>
                    <a:pt x="152" y="73"/>
                    <a:pt x="152" y="75"/>
                  </a:cubicBezTo>
                  <a:close/>
                  <a:moveTo>
                    <a:pt x="153" y="80"/>
                  </a:moveTo>
                  <a:cubicBezTo>
                    <a:pt x="153" y="81"/>
                    <a:pt x="152" y="81"/>
                    <a:pt x="152" y="82"/>
                  </a:cubicBezTo>
                  <a:cubicBezTo>
                    <a:pt x="152" y="82"/>
                    <a:pt x="152" y="83"/>
                    <a:pt x="152" y="83"/>
                  </a:cubicBezTo>
                  <a:cubicBezTo>
                    <a:pt x="148" y="81"/>
                    <a:pt x="143" y="80"/>
                    <a:pt x="138" y="79"/>
                  </a:cubicBezTo>
                  <a:cubicBezTo>
                    <a:pt x="134" y="77"/>
                    <a:pt x="129" y="75"/>
                    <a:pt x="124" y="74"/>
                  </a:cubicBezTo>
                  <a:cubicBezTo>
                    <a:pt x="113" y="70"/>
                    <a:pt x="102" y="67"/>
                    <a:pt x="92" y="62"/>
                  </a:cubicBezTo>
                  <a:cubicBezTo>
                    <a:pt x="96" y="64"/>
                    <a:pt x="102" y="65"/>
                    <a:pt x="107" y="67"/>
                  </a:cubicBezTo>
                  <a:cubicBezTo>
                    <a:pt x="112" y="68"/>
                    <a:pt x="117" y="70"/>
                    <a:pt x="123" y="71"/>
                  </a:cubicBezTo>
                  <a:cubicBezTo>
                    <a:pt x="133" y="74"/>
                    <a:pt x="143" y="78"/>
                    <a:pt x="153" y="80"/>
                  </a:cubicBezTo>
                  <a:close/>
                  <a:moveTo>
                    <a:pt x="151" y="84"/>
                  </a:moveTo>
                  <a:cubicBezTo>
                    <a:pt x="151" y="85"/>
                    <a:pt x="150" y="86"/>
                    <a:pt x="149" y="87"/>
                  </a:cubicBezTo>
                  <a:cubicBezTo>
                    <a:pt x="139" y="82"/>
                    <a:pt x="127" y="79"/>
                    <a:pt x="117" y="75"/>
                  </a:cubicBezTo>
                  <a:cubicBezTo>
                    <a:pt x="111" y="73"/>
                    <a:pt x="105" y="71"/>
                    <a:pt x="100" y="68"/>
                  </a:cubicBezTo>
                  <a:cubicBezTo>
                    <a:pt x="99" y="68"/>
                    <a:pt x="98" y="68"/>
                    <a:pt x="98" y="68"/>
                  </a:cubicBezTo>
                  <a:cubicBezTo>
                    <a:pt x="107" y="70"/>
                    <a:pt x="116" y="73"/>
                    <a:pt x="125" y="76"/>
                  </a:cubicBezTo>
                  <a:cubicBezTo>
                    <a:pt x="130" y="77"/>
                    <a:pt x="135" y="79"/>
                    <a:pt x="140" y="81"/>
                  </a:cubicBezTo>
                  <a:cubicBezTo>
                    <a:pt x="144" y="82"/>
                    <a:pt x="148" y="84"/>
                    <a:pt x="151" y="84"/>
                  </a:cubicBezTo>
                  <a:close/>
                  <a:moveTo>
                    <a:pt x="148" y="88"/>
                  </a:moveTo>
                  <a:cubicBezTo>
                    <a:pt x="147" y="88"/>
                    <a:pt x="145" y="89"/>
                    <a:pt x="144" y="90"/>
                  </a:cubicBezTo>
                  <a:cubicBezTo>
                    <a:pt x="143" y="89"/>
                    <a:pt x="143" y="89"/>
                    <a:pt x="143" y="89"/>
                  </a:cubicBezTo>
                  <a:cubicBezTo>
                    <a:pt x="142" y="89"/>
                    <a:pt x="142" y="89"/>
                    <a:pt x="141" y="89"/>
                  </a:cubicBezTo>
                  <a:cubicBezTo>
                    <a:pt x="141" y="88"/>
                    <a:pt x="140" y="88"/>
                    <a:pt x="140" y="88"/>
                  </a:cubicBezTo>
                  <a:cubicBezTo>
                    <a:pt x="139" y="88"/>
                    <a:pt x="138" y="88"/>
                    <a:pt x="137" y="87"/>
                  </a:cubicBezTo>
                  <a:cubicBezTo>
                    <a:pt x="136" y="87"/>
                    <a:pt x="134" y="86"/>
                    <a:pt x="132" y="85"/>
                  </a:cubicBezTo>
                  <a:cubicBezTo>
                    <a:pt x="125" y="82"/>
                    <a:pt x="117" y="80"/>
                    <a:pt x="109" y="77"/>
                  </a:cubicBezTo>
                  <a:cubicBezTo>
                    <a:pt x="102" y="75"/>
                    <a:pt x="94" y="72"/>
                    <a:pt x="87" y="69"/>
                  </a:cubicBezTo>
                  <a:cubicBezTo>
                    <a:pt x="88" y="69"/>
                    <a:pt x="89" y="70"/>
                    <a:pt x="90" y="70"/>
                  </a:cubicBezTo>
                  <a:cubicBezTo>
                    <a:pt x="94" y="71"/>
                    <a:pt x="98" y="72"/>
                    <a:pt x="102" y="73"/>
                  </a:cubicBezTo>
                  <a:cubicBezTo>
                    <a:pt x="111" y="76"/>
                    <a:pt x="119" y="79"/>
                    <a:pt x="128" y="81"/>
                  </a:cubicBezTo>
                  <a:cubicBezTo>
                    <a:pt x="135" y="83"/>
                    <a:pt x="141" y="86"/>
                    <a:pt x="148" y="88"/>
                  </a:cubicBezTo>
                  <a:close/>
                  <a:moveTo>
                    <a:pt x="143" y="90"/>
                  </a:moveTo>
                  <a:cubicBezTo>
                    <a:pt x="142" y="90"/>
                    <a:pt x="140" y="91"/>
                    <a:pt x="139" y="91"/>
                  </a:cubicBezTo>
                  <a:cubicBezTo>
                    <a:pt x="135" y="89"/>
                    <a:pt x="130" y="88"/>
                    <a:pt x="125" y="86"/>
                  </a:cubicBezTo>
                  <a:cubicBezTo>
                    <a:pt x="119" y="84"/>
                    <a:pt x="113" y="82"/>
                    <a:pt x="107" y="80"/>
                  </a:cubicBezTo>
                  <a:cubicBezTo>
                    <a:pt x="101" y="78"/>
                    <a:pt x="95" y="75"/>
                    <a:pt x="89" y="73"/>
                  </a:cubicBezTo>
                  <a:cubicBezTo>
                    <a:pt x="88" y="72"/>
                    <a:pt x="87" y="72"/>
                    <a:pt x="86" y="72"/>
                  </a:cubicBezTo>
                  <a:cubicBezTo>
                    <a:pt x="92" y="73"/>
                    <a:pt x="97" y="75"/>
                    <a:pt x="103" y="77"/>
                  </a:cubicBezTo>
                  <a:cubicBezTo>
                    <a:pt x="111" y="80"/>
                    <a:pt x="120" y="82"/>
                    <a:pt x="129" y="85"/>
                  </a:cubicBezTo>
                  <a:cubicBezTo>
                    <a:pt x="131" y="86"/>
                    <a:pt x="133" y="87"/>
                    <a:pt x="136" y="88"/>
                  </a:cubicBezTo>
                  <a:cubicBezTo>
                    <a:pt x="138" y="88"/>
                    <a:pt x="140" y="89"/>
                    <a:pt x="143" y="90"/>
                  </a:cubicBezTo>
                  <a:close/>
                  <a:moveTo>
                    <a:pt x="136" y="92"/>
                  </a:moveTo>
                  <a:cubicBezTo>
                    <a:pt x="135" y="92"/>
                    <a:pt x="134" y="92"/>
                    <a:pt x="133" y="92"/>
                  </a:cubicBezTo>
                  <a:cubicBezTo>
                    <a:pt x="130" y="90"/>
                    <a:pt x="126" y="89"/>
                    <a:pt x="123" y="88"/>
                  </a:cubicBezTo>
                  <a:cubicBezTo>
                    <a:pt x="120" y="87"/>
                    <a:pt x="117" y="86"/>
                    <a:pt x="114" y="85"/>
                  </a:cubicBezTo>
                  <a:cubicBezTo>
                    <a:pt x="118" y="86"/>
                    <a:pt x="121" y="87"/>
                    <a:pt x="124" y="88"/>
                  </a:cubicBezTo>
                  <a:cubicBezTo>
                    <a:pt x="128" y="89"/>
                    <a:pt x="132" y="91"/>
                    <a:pt x="136" y="92"/>
                  </a:cubicBezTo>
                  <a:close/>
                  <a:moveTo>
                    <a:pt x="131" y="93"/>
                  </a:moveTo>
                  <a:cubicBezTo>
                    <a:pt x="130" y="93"/>
                    <a:pt x="130" y="93"/>
                    <a:pt x="129" y="94"/>
                  </a:cubicBezTo>
                  <a:cubicBezTo>
                    <a:pt x="127" y="92"/>
                    <a:pt x="123" y="91"/>
                    <a:pt x="121" y="90"/>
                  </a:cubicBezTo>
                  <a:cubicBezTo>
                    <a:pt x="116" y="89"/>
                    <a:pt x="112" y="88"/>
                    <a:pt x="107" y="86"/>
                  </a:cubicBezTo>
                  <a:cubicBezTo>
                    <a:pt x="115" y="89"/>
                    <a:pt x="123" y="91"/>
                    <a:pt x="131" y="93"/>
                  </a:cubicBezTo>
                  <a:close/>
                  <a:moveTo>
                    <a:pt x="34" y="65"/>
                  </a:moveTo>
                  <a:cubicBezTo>
                    <a:pt x="34" y="64"/>
                    <a:pt x="35" y="64"/>
                    <a:pt x="35" y="63"/>
                  </a:cubicBezTo>
                  <a:cubicBezTo>
                    <a:pt x="44" y="66"/>
                    <a:pt x="52" y="71"/>
                    <a:pt x="61" y="73"/>
                  </a:cubicBezTo>
                  <a:cubicBezTo>
                    <a:pt x="62" y="73"/>
                    <a:pt x="63" y="74"/>
                    <a:pt x="64" y="74"/>
                  </a:cubicBezTo>
                  <a:cubicBezTo>
                    <a:pt x="64" y="74"/>
                    <a:pt x="65" y="74"/>
                    <a:pt x="66" y="7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72" y="76"/>
                    <a:pt x="77" y="78"/>
                    <a:pt x="83" y="80"/>
                  </a:cubicBezTo>
                  <a:cubicBezTo>
                    <a:pt x="90" y="82"/>
                    <a:pt x="97" y="83"/>
                    <a:pt x="103" y="86"/>
                  </a:cubicBezTo>
                  <a:cubicBezTo>
                    <a:pt x="110" y="88"/>
                    <a:pt x="116" y="90"/>
                    <a:pt x="122" y="92"/>
                  </a:cubicBezTo>
                  <a:cubicBezTo>
                    <a:pt x="123" y="92"/>
                    <a:pt x="127" y="94"/>
                    <a:pt x="128" y="94"/>
                  </a:cubicBezTo>
                  <a:cubicBezTo>
                    <a:pt x="128" y="94"/>
                    <a:pt x="128" y="94"/>
                    <a:pt x="127" y="94"/>
                  </a:cubicBezTo>
                  <a:cubicBezTo>
                    <a:pt x="127" y="94"/>
                    <a:pt x="126" y="94"/>
                    <a:pt x="125" y="94"/>
                  </a:cubicBezTo>
                  <a:cubicBezTo>
                    <a:pt x="122" y="93"/>
                    <a:pt x="119" y="91"/>
                    <a:pt x="116" y="91"/>
                  </a:cubicBezTo>
                  <a:cubicBezTo>
                    <a:pt x="102" y="88"/>
                    <a:pt x="88" y="83"/>
                    <a:pt x="74" y="78"/>
                  </a:cubicBezTo>
                  <a:cubicBezTo>
                    <a:pt x="61" y="74"/>
                    <a:pt x="47" y="71"/>
                    <a:pt x="34" y="65"/>
                  </a:cubicBezTo>
                  <a:close/>
                  <a:moveTo>
                    <a:pt x="35" y="62"/>
                  </a:moveTo>
                  <a:cubicBezTo>
                    <a:pt x="37" y="60"/>
                    <a:pt x="38" y="59"/>
                    <a:pt x="3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45" y="61"/>
                    <a:pt x="52" y="63"/>
                    <a:pt x="58" y="67"/>
                  </a:cubicBezTo>
                  <a:cubicBezTo>
                    <a:pt x="53" y="64"/>
                    <a:pt x="45" y="61"/>
                    <a:pt x="39" y="59"/>
                  </a:cubicBezTo>
                  <a:cubicBezTo>
                    <a:pt x="38" y="59"/>
                    <a:pt x="38" y="60"/>
                    <a:pt x="38" y="60"/>
                  </a:cubicBezTo>
                  <a:cubicBezTo>
                    <a:pt x="44" y="65"/>
                    <a:pt x="52" y="67"/>
                    <a:pt x="59" y="70"/>
                  </a:cubicBezTo>
                  <a:cubicBezTo>
                    <a:pt x="59" y="71"/>
                    <a:pt x="59" y="71"/>
                    <a:pt x="60" y="72"/>
                  </a:cubicBezTo>
                  <a:cubicBezTo>
                    <a:pt x="59" y="71"/>
                    <a:pt x="58" y="71"/>
                    <a:pt x="58" y="71"/>
                  </a:cubicBezTo>
                  <a:cubicBezTo>
                    <a:pt x="55" y="70"/>
                    <a:pt x="53" y="69"/>
                    <a:pt x="50" y="68"/>
                  </a:cubicBezTo>
                  <a:cubicBezTo>
                    <a:pt x="45" y="66"/>
                    <a:pt x="40" y="64"/>
                    <a:pt x="35" y="62"/>
                  </a:cubicBezTo>
                  <a:close/>
                  <a:moveTo>
                    <a:pt x="39" y="57"/>
                  </a:moveTo>
                  <a:cubicBezTo>
                    <a:pt x="40" y="56"/>
                    <a:pt x="40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6" y="57"/>
                    <a:pt x="50" y="59"/>
                    <a:pt x="55" y="60"/>
                  </a:cubicBezTo>
                  <a:cubicBezTo>
                    <a:pt x="55" y="60"/>
                    <a:pt x="55" y="60"/>
                    <a:pt x="55" y="61"/>
                  </a:cubicBezTo>
                  <a:cubicBezTo>
                    <a:pt x="55" y="61"/>
                    <a:pt x="56" y="62"/>
                    <a:pt x="56" y="62"/>
                  </a:cubicBezTo>
                  <a:cubicBezTo>
                    <a:pt x="55" y="62"/>
                    <a:pt x="54" y="61"/>
                    <a:pt x="53" y="61"/>
                  </a:cubicBezTo>
                  <a:cubicBezTo>
                    <a:pt x="48" y="59"/>
                    <a:pt x="44" y="58"/>
                    <a:pt x="39" y="57"/>
                  </a:cubicBezTo>
                  <a:close/>
                  <a:moveTo>
                    <a:pt x="41" y="54"/>
                  </a:moveTo>
                  <a:cubicBezTo>
                    <a:pt x="41" y="54"/>
                    <a:pt x="42" y="53"/>
                    <a:pt x="42" y="53"/>
                  </a:cubicBezTo>
                  <a:cubicBezTo>
                    <a:pt x="46" y="55"/>
                    <a:pt x="50" y="57"/>
                    <a:pt x="55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0" y="58"/>
                    <a:pt x="46" y="56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lose/>
                  <a:moveTo>
                    <a:pt x="42" y="52"/>
                  </a:moveTo>
                  <a:cubicBezTo>
                    <a:pt x="43" y="52"/>
                    <a:pt x="44" y="51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8" y="52"/>
                    <a:pt x="52" y="54"/>
                    <a:pt x="56" y="55"/>
                  </a:cubicBezTo>
                  <a:cubicBezTo>
                    <a:pt x="56" y="56"/>
                    <a:pt x="55" y="56"/>
                    <a:pt x="55" y="57"/>
                  </a:cubicBezTo>
                  <a:cubicBezTo>
                    <a:pt x="51" y="56"/>
                    <a:pt x="47" y="54"/>
                    <a:pt x="42" y="52"/>
                  </a:cubicBezTo>
                  <a:close/>
                  <a:moveTo>
                    <a:pt x="45" y="50"/>
                  </a:moveTo>
                  <a:cubicBezTo>
                    <a:pt x="46" y="48"/>
                    <a:pt x="48" y="46"/>
                    <a:pt x="49" y="45"/>
                  </a:cubicBezTo>
                  <a:cubicBezTo>
                    <a:pt x="52" y="48"/>
                    <a:pt x="55" y="49"/>
                    <a:pt x="58" y="51"/>
                  </a:cubicBezTo>
                  <a:cubicBezTo>
                    <a:pt x="60" y="53"/>
                    <a:pt x="58" y="52"/>
                    <a:pt x="57" y="51"/>
                  </a:cubicBezTo>
                  <a:cubicBezTo>
                    <a:pt x="56" y="51"/>
                    <a:pt x="54" y="50"/>
                    <a:pt x="53" y="50"/>
                  </a:cubicBezTo>
                  <a:cubicBezTo>
                    <a:pt x="51" y="49"/>
                    <a:pt x="49" y="48"/>
                    <a:pt x="48" y="47"/>
                  </a:cubicBezTo>
                  <a:cubicBezTo>
                    <a:pt x="47" y="47"/>
                    <a:pt x="47" y="48"/>
                    <a:pt x="47" y="48"/>
                  </a:cubicBezTo>
                  <a:cubicBezTo>
                    <a:pt x="50" y="50"/>
                    <a:pt x="54" y="54"/>
                    <a:pt x="56" y="55"/>
                  </a:cubicBezTo>
                  <a:cubicBezTo>
                    <a:pt x="52" y="53"/>
                    <a:pt x="49" y="51"/>
                    <a:pt x="45" y="50"/>
                  </a:cubicBezTo>
                  <a:close/>
                  <a:moveTo>
                    <a:pt x="50" y="44"/>
                  </a:moveTo>
                  <a:cubicBezTo>
                    <a:pt x="51" y="44"/>
                    <a:pt x="52" y="43"/>
                    <a:pt x="52" y="42"/>
                  </a:cubicBezTo>
                  <a:cubicBezTo>
                    <a:pt x="54" y="45"/>
                    <a:pt x="58" y="48"/>
                    <a:pt x="61" y="50"/>
                  </a:cubicBezTo>
                  <a:cubicBezTo>
                    <a:pt x="60" y="49"/>
                    <a:pt x="59" y="48"/>
                    <a:pt x="57" y="48"/>
                  </a:cubicBezTo>
                  <a:cubicBezTo>
                    <a:pt x="55" y="46"/>
                    <a:pt x="52" y="45"/>
                    <a:pt x="50" y="44"/>
                  </a:cubicBezTo>
                  <a:close/>
                  <a:moveTo>
                    <a:pt x="53" y="41"/>
                  </a:moveTo>
                  <a:cubicBezTo>
                    <a:pt x="54" y="40"/>
                    <a:pt x="55" y="39"/>
                    <a:pt x="56" y="38"/>
                  </a:cubicBezTo>
                  <a:cubicBezTo>
                    <a:pt x="57" y="38"/>
                    <a:pt x="58" y="38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61" y="40"/>
                    <a:pt x="64" y="42"/>
                    <a:pt x="67" y="44"/>
                  </a:cubicBezTo>
                  <a:cubicBezTo>
                    <a:pt x="63" y="42"/>
                    <a:pt x="60" y="41"/>
                    <a:pt x="57" y="39"/>
                  </a:cubicBezTo>
                  <a:cubicBezTo>
                    <a:pt x="56" y="39"/>
                    <a:pt x="56" y="40"/>
                    <a:pt x="56" y="40"/>
                  </a:cubicBezTo>
                  <a:cubicBezTo>
                    <a:pt x="58" y="42"/>
                    <a:pt x="60" y="43"/>
                    <a:pt x="63" y="45"/>
                  </a:cubicBezTo>
                  <a:cubicBezTo>
                    <a:pt x="59" y="44"/>
                    <a:pt x="56" y="42"/>
                    <a:pt x="53" y="41"/>
                  </a:cubicBezTo>
                  <a:close/>
                  <a:moveTo>
                    <a:pt x="59" y="37"/>
                  </a:moveTo>
                  <a:cubicBezTo>
                    <a:pt x="60" y="36"/>
                    <a:pt x="61" y="35"/>
                    <a:pt x="62" y="34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5" y="40"/>
                    <a:pt x="72" y="42"/>
                    <a:pt x="76" y="46"/>
                  </a:cubicBezTo>
                  <a:cubicBezTo>
                    <a:pt x="79" y="48"/>
                    <a:pt x="75" y="45"/>
                    <a:pt x="74" y="45"/>
                  </a:cubicBezTo>
                  <a:cubicBezTo>
                    <a:pt x="73" y="44"/>
                    <a:pt x="71" y="43"/>
                    <a:pt x="70" y="42"/>
                  </a:cubicBezTo>
                  <a:cubicBezTo>
                    <a:pt x="66" y="40"/>
                    <a:pt x="63" y="38"/>
                    <a:pt x="59" y="37"/>
                  </a:cubicBezTo>
                  <a:cubicBezTo>
                    <a:pt x="59" y="37"/>
                    <a:pt x="59" y="37"/>
                    <a:pt x="59" y="37"/>
                  </a:cubicBezTo>
                  <a:close/>
                  <a:moveTo>
                    <a:pt x="62" y="34"/>
                  </a:moveTo>
                  <a:cubicBezTo>
                    <a:pt x="63" y="34"/>
                    <a:pt x="63" y="33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7" y="35"/>
                    <a:pt x="69" y="37"/>
                    <a:pt x="71" y="38"/>
                  </a:cubicBezTo>
                  <a:cubicBezTo>
                    <a:pt x="68" y="37"/>
                    <a:pt x="65" y="35"/>
                    <a:pt x="62" y="34"/>
                  </a:cubicBezTo>
                  <a:cubicBezTo>
                    <a:pt x="62" y="34"/>
                    <a:pt x="62" y="34"/>
                    <a:pt x="62" y="34"/>
                  </a:cubicBezTo>
                  <a:close/>
                  <a:moveTo>
                    <a:pt x="64" y="33"/>
                  </a:moveTo>
                  <a:cubicBezTo>
                    <a:pt x="69" y="30"/>
                    <a:pt x="73" y="27"/>
                    <a:pt x="78" y="25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78" y="25"/>
                    <a:pt x="77" y="26"/>
                    <a:pt x="78" y="26"/>
                  </a:cubicBezTo>
                  <a:cubicBezTo>
                    <a:pt x="79" y="26"/>
                    <a:pt x="80" y="27"/>
                    <a:pt x="81" y="27"/>
                  </a:cubicBezTo>
                  <a:cubicBezTo>
                    <a:pt x="79" y="27"/>
                    <a:pt x="78" y="26"/>
                    <a:pt x="77" y="26"/>
                  </a:cubicBezTo>
                  <a:cubicBezTo>
                    <a:pt x="77" y="26"/>
                    <a:pt x="77" y="27"/>
                    <a:pt x="77" y="27"/>
                  </a:cubicBezTo>
                  <a:cubicBezTo>
                    <a:pt x="77" y="27"/>
                    <a:pt x="78" y="27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6" y="28"/>
                    <a:pt x="75" y="27"/>
                    <a:pt x="73" y="27"/>
                  </a:cubicBezTo>
                  <a:cubicBezTo>
                    <a:pt x="73" y="27"/>
                    <a:pt x="73" y="28"/>
                    <a:pt x="73" y="28"/>
                  </a:cubicBezTo>
                  <a:cubicBezTo>
                    <a:pt x="74" y="29"/>
                    <a:pt x="75" y="29"/>
                    <a:pt x="76" y="30"/>
                  </a:cubicBezTo>
                  <a:cubicBezTo>
                    <a:pt x="74" y="29"/>
                    <a:pt x="73" y="29"/>
                    <a:pt x="72" y="29"/>
                  </a:cubicBezTo>
                  <a:cubicBezTo>
                    <a:pt x="71" y="29"/>
                    <a:pt x="71" y="29"/>
                    <a:pt x="72" y="29"/>
                  </a:cubicBezTo>
                  <a:cubicBezTo>
                    <a:pt x="73" y="30"/>
                    <a:pt x="74" y="30"/>
                    <a:pt x="76" y="31"/>
                  </a:cubicBezTo>
                  <a:cubicBezTo>
                    <a:pt x="75" y="33"/>
                    <a:pt x="76" y="35"/>
                    <a:pt x="79" y="35"/>
                  </a:cubicBezTo>
                  <a:cubicBezTo>
                    <a:pt x="79" y="35"/>
                    <a:pt x="80" y="35"/>
                    <a:pt x="80" y="35"/>
                  </a:cubicBezTo>
                  <a:cubicBezTo>
                    <a:pt x="81" y="36"/>
                    <a:pt x="82" y="37"/>
                    <a:pt x="84" y="38"/>
                  </a:cubicBezTo>
                  <a:cubicBezTo>
                    <a:pt x="84" y="38"/>
                    <a:pt x="84" y="38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8"/>
                    <a:pt x="84" y="38"/>
                    <a:pt x="83" y="38"/>
                  </a:cubicBezTo>
                  <a:cubicBezTo>
                    <a:pt x="82" y="38"/>
                    <a:pt x="81" y="37"/>
                    <a:pt x="80" y="37"/>
                  </a:cubicBezTo>
                  <a:cubicBezTo>
                    <a:pt x="76" y="34"/>
                    <a:pt x="73" y="32"/>
                    <a:pt x="69" y="30"/>
                  </a:cubicBezTo>
                  <a:cubicBezTo>
                    <a:pt x="69" y="30"/>
                    <a:pt x="68" y="31"/>
                    <a:pt x="69" y="31"/>
                  </a:cubicBezTo>
                  <a:cubicBezTo>
                    <a:pt x="74" y="33"/>
                    <a:pt x="78" y="37"/>
                    <a:pt x="84" y="39"/>
                  </a:cubicBezTo>
                  <a:cubicBezTo>
                    <a:pt x="83" y="39"/>
                    <a:pt x="83" y="40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0" y="38"/>
                    <a:pt x="77" y="37"/>
                    <a:pt x="74" y="35"/>
                  </a:cubicBezTo>
                  <a:cubicBezTo>
                    <a:pt x="73" y="34"/>
                    <a:pt x="71" y="33"/>
                    <a:pt x="70" y="32"/>
                  </a:cubicBezTo>
                  <a:cubicBezTo>
                    <a:pt x="70" y="32"/>
                    <a:pt x="69" y="32"/>
                    <a:pt x="69" y="32"/>
                  </a:cubicBezTo>
                  <a:cubicBezTo>
                    <a:pt x="69" y="32"/>
                    <a:pt x="68" y="31"/>
                    <a:pt x="67" y="31"/>
                  </a:cubicBezTo>
                  <a:cubicBezTo>
                    <a:pt x="67" y="31"/>
                    <a:pt x="67" y="31"/>
                    <a:pt x="67" y="32"/>
                  </a:cubicBezTo>
                  <a:cubicBezTo>
                    <a:pt x="71" y="35"/>
                    <a:pt x="76" y="39"/>
                    <a:pt x="80" y="41"/>
                  </a:cubicBezTo>
                  <a:cubicBezTo>
                    <a:pt x="75" y="38"/>
                    <a:pt x="70" y="35"/>
                    <a:pt x="65" y="33"/>
                  </a:cubicBezTo>
                  <a:cubicBezTo>
                    <a:pt x="65" y="33"/>
                    <a:pt x="64" y="33"/>
                    <a:pt x="64" y="33"/>
                  </a:cubicBezTo>
                  <a:close/>
                  <a:moveTo>
                    <a:pt x="94" y="37"/>
                  </a:moveTo>
                  <a:cubicBezTo>
                    <a:pt x="93" y="36"/>
                    <a:pt x="92" y="36"/>
                    <a:pt x="91" y="35"/>
                  </a:cubicBezTo>
                  <a:cubicBezTo>
                    <a:pt x="86" y="32"/>
                    <a:pt x="91" y="34"/>
                    <a:pt x="93" y="34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5" y="36"/>
                    <a:pt x="96" y="37"/>
                    <a:pt x="98" y="39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6" y="38"/>
                    <a:pt x="95" y="37"/>
                    <a:pt x="94" y="37"/>
                  </a:cubicBezTo>
                  <a:close/>
                  <a:moveTo>
                    <a:pt x="94" y="34"/>
                  </a:moveTo>
                  <a:cubicBezTo>
                    <a:pt x="94" y="34"/>
                    <a:pt x="94" y="34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lose/>
                  <a:moveTo>
                    <a:pt x="90" y="32"/>
                  </a:moveTo>
                  <a:cubicBezTo>
                    <a:pt x="91" y="32"/>
                    <a:pt x="92" y="31"/>
                    <a:pt x="92" y="30"/>
                  </a:cubicBezTo>
                  <a:cubicBezTo>
                    <a:pt x="92" y="30"/>
                    <a:pt x="92" y="30"/>
                    <a:pt x="92" y="31"/>
                  </a:cubicBezTo>
                  <a:cubicBezTo>
                    <a:pt x="93" y="32"/>
                    <a:pt x="94" y="32"/>
                    <a:pt x="95" y="34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94" y="33"/>
                    <a:pt x="93" y="33"/>
                    <a:pt x="93" y="33"/>
                  </a:cubicBezTo>
                  <a:cubicBezTo>
                    <a:pt x="92" y="32"/>
                    <a:pt x="92" y="33"/>
                    <a:pt x="92" y="33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92" y="33"/>
                    <a:pt x="92" y="33"/>
                    <a:pt x="91" y="33"/>
                  </a:cubicBezTo>
                  <a:cubicBezTo>
                    <a:pt x="91" y="32"/>
                    <a:pt x="90" y="32"/>
                    <a:pt x="90" y="32"/>
                  </a:cubicBezTo>
                  <a:close/>
                  <a:moveTo>
                    <a:pt x="93" y="30"/>
                  </a:moveTo>
                  <a:cubicBezTo>
                    <a:pt x="93" y="30"/>
                    <a:pt x="93" y="30"/>
                    <a:pt x="93" y="30"/>
                  </a:cubicBezTo>
                  <a:cubicBezTo>
                    <a:pt x="93" y="30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6" y="31"/>
                    <a:pt x="98" y="32"/>
                    <a:pt x="93" y="30"/>
                  </a:cubicBezTo>
                  <a:cubicBezTo>
                    <a:pt x="93" y="30"/>
                    <a:pt x="93" y="30"/>
                    <a:pt x="93" y="30"/>
                  </a:cubicBezTo>
                  <a:close/>
                  <a:moveTo>
                    <a:pt x="95" y="28"/>
                  </a:moveTo>
                  <a:cubicBezTo>
                    <a:pt x="95" y="28"/>
                    <a:pt x="95" y="28"/>
                    <a:pt x="96" y="28"/>
                  </a:cubicBezTo>
                  <a:cubicBezTo>
                    <a:pt x="97" y="27"/>
                    <a:pt x="97" y="28"/>
                    <a:pt x="97" y="29"/>
                  </a:cubicBezTo>
                  <a:cubicBezTo>
                    <a:pt x="97" y="29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lose/>
                  <a:moveTo>
                    <a:pt x="97" y="29"/>
                  </a:moveTo>
                  <a:cubicBezTo>
                    <a:pt x="97" y="30"/>
                    <a:pt x="97" y="30"/>
                    <a:pt x="97" y="31"/>
                  </a:cubicBezTo>
                  <a:cubicBezTo>
                    <a:pt x="97" y="30"/>
                    <a:pt x="96" y="29"/>
                    <a:pt x="97" y="29"/>
                  </a:cubicBezTo>
                  <a:close/>
                  <a:moveTo>
                    <a:pt x="102" y="37"/>
                  </a:moveTo>
                  <a:cubicBezTo>
                    <a:pt x="102" y="37"/>
                    <a:pt x="103" y="37"/>
                    <a:pt x="103" y="38"/>
                  </a:cubicBezTo>
                  <a:cubicBezTo>
                    <a:pt x="103" y="38"/>
                    <a:pt x="105" y="39"/>
                    <a:pt x="105" y="39"/>
                  </a:cubicBezTo>
                  <a:cubicBezTo>
                    <a:pt x="105" y="39"/>
                    <a:pt x="105" y="39"/>
                    <a:pt x="105" y="40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2" y="39"/>
                    <a:pt x="100" y="37"/>
                    <a:pt x="97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6" y="34"/>
                    <a:pt x="96" y="33"/>
                    <a:pt x="95" y="32"/>
                  </a:cubicBezTo>
                  <a:cubicBezTo>
                    <a:pt x="93" y="31"/>
                    <a:pt x="96" y="32"/>
                    <a:pt x="97" y="32"/>
                  </a:cubicBezTo>
                  <a:cubicBezTo>
                    <a:pt x="97" y="33"/>
                    <a:pt x="97" y="33"/>
                    <a:pt x="97" y="34"/>
                  </a:cubicBezTo>
                  <a:cubicBezTo>
                    <a:pt x="98" y="36"/>
                    <a:pt x="100" y="37"/>
                    <a:pt x="102" y="37"/>
                  </a:cubicBezTo>
                  <a:close/>
                  <a:moveTo>
                    <a:pt x="106" y="36"/>
                  </a:moveTo>
                  <a:cubicBezTo>
                    <a:pt x="107" y="37"/>
                    <a:pt x="108" y="38"/>
                    <a:pt x="108" y="38"/>
                  </a:cubicBezTo>
                  <a:cubicBezTo>
                    <a:pt x="107" y="38"/>
                    <a:pt x="105" y="37"/>
                    <a:pt x="104" y="36"/>
                  </a:cubicBezTo>
                  <a:cubicBezTo>
                    <a:pt x="105" y="36"/>
                    <a:pt x="105" y="36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lose/>
                  <a:moveTo>
                    <a:pt x="107" y="36"/>
                  </a:moveTo>
                  <a:cubicBezTo>
                    <a:pt x="108" y="35"/>
                    <a:pt x="109" y="35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2" y="38"/>
                    <a:pt x="110" y="37"/>
                  </a:cubicBezTo>
                  <a:cubicBezTo>
                    <a:pt x="108" y="36"/>
                    <a:pt x="108" y="36"/>
                    <a:pt x="107" y="36"/>
                  </a:cubicBezTo>
                  <a:close/>
                  <a:moveTo>
                    <a:pt x="110" y="35"/>
                  </a:moveTo>
                  <a:cubicBezTo>
                    <a:pt x="112" y="35"/>
                    <a:pt x="113" y="35"/>
                    <a:pt x="113" y="36"/>
                  </a:cubicBezTo>
                  <a:cubicBezTo>
                    <a:pt x="113" y="36"/>
                    <a:pt x="113" y="36"/>
                    <a:pt x="113" y="36"/>
                  </a:cubicBezTo>
                  <a:cubicBezTo>
                    <a:pt x="112" y="36"/>
                    <a:pt x="111" y="36"/>
                    <a:pt x="110" y="35"/>
                  </a:cubicBezTo>
                  <a:close/>
                  <a:moveTo>
                    <a:pt x="112" y="37"/>
                  </a:moveTo>
                  <a:cubicBezTo>
                    <a:pt x="112" y="37"/>
                    <a:pt x="112" y="37"/>
                    <a:pt x="112" y="37"/>
                  </a:cubicBezTo>
                  <a:cubicBezTo>
                    <a:pt x="111" y="36"/>
                    <a:pt x="111" y="36"/>
                    <a:pt x="112" y="37"/>
                  </a:cubicBezTo>
                  <a:close/>
                  <a:moveTo>
                    <a:pt x="111" y="38"/>
                  </a:moveTo>
                  <a:cubicBezTo>
                    <a:pt x="111" y="38"/>
                    <a:pt x="110" y="38"/>
                    <a:pt x="110" y="38"/>
                  </a:cubicBezTo>
                  <a:cubicBezTo>
                    <a:pt x="108" y="37"/>
                    <a:pt x="110" y="38"/>
                    <a:pt x="111" y="38"/>
                  </a:cubicBezTo>
                  <a:close/>
                  <a:moveTo>
                    <a:pt x="108" y="39"/>
                  </a:moveTo>
                  <a:cubicBezTo>
                    <a:pt x="108" y="39"/>
                    <a:pt x="107" y="39"/>
                    <a:pt x="106" y="39"/>
                  </a:cubicBezTo>
                  <a:cubicBezTo>
                    <a:pt x="105" y="38"/>
                    <a:pt x="104" y="37"/>
                    <a:pt x="104" y="37"/>
                  </a:cubicBezTo>
                  <a:cubicBezTo>
                    <a:pt x="105" y="38"/>
                    <a:pt x="107" y="38"/>
                    <a:pt x="108" y="39"/>
                  </a:cubicBezTo>
                  <a:close/>
                  <a:moveTo>
                    <a:pt x="104" y="40"/>
                  </a:moveTo>
                  <a:cubicBezTo>
                    <a:pt x="103" y="40"/>
                    <a:pt x="102" y="40"/>
                    <a:pt x="101" y="40"/>
                  </a:cubicBezTo>
                  <a:cubicBezTo>
                    <a:pt x="100" y="39"/>
                    <a:pt x="99" y="38"/>
                    <a:pt x="98" y="37"/>
                  </a:cubicBezTo>
                  <a:cubicBezTo>
                    <a:pt x="97" y="37"/>
                    <a:pt x="96" y="36"/>
                    <a:pt x="95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9" y="37"/>
                    <a:pt x="101" y="39"/>
                    <a:pt x="104" y="40"/>
                  </a:cubicBezTo>
                  <a:close/>
                  <a:moveTo>
                    <a:pt x="92" y="36"/>
                  </a:moveTo>
                  <a:cubicBezTo>
                    <a:pt x="91" y="36"/>
                    <a:pt x="91" y="36"/>
                    <a:pt x="91" y="36"/>
                  </a:cubicBezTo>
                  <a:cubicBezTo>
                    <a:pt x="91" y="36"/>
                    <a:pt x="90" y="36"/>
                    <a:pt x="90" y="36"/>
                  </a:cubicBezTo>
                  <a:cubicBezTo>
                    <a:pt x="89" y="35"/>
                    <a:pt x="87" y="34"/>
                    <a:pt x="86" y="34"/>
                  </a:cubicBezTo>
                  <a:cubicBezTo>
                    <a:pt x="86" y="33"/>
                    <a:pt x="87" y="33"/>
                    <a:pt x="88" y="33"/>
                  </a:cubicBezTo>
                  <a:cubicBezTo>
                    <a:pt x="89" y="34"/>
                    <a:pt x="90" y="35"/>
                    <a:pt x="92" y="36"/>
                  </a:cubicBezTo>
                  <a:close/>
                  <a:moveTo>
                    <a:pt x="82" y="27"/>
                  </a:moveTo>
                  <a:cubicBezTo>
                    <a:pt x="81" y="26"/>
                    <a:pt x="80" y="26"/>
                    <a:pt x="79" y="26"/>
                  </a:cubicBezTo>
                  <a:cubicBezTo>
                    <a:pt x="81" y="26"/>
                    <a:pt x="83" y="26"/>
                    <a:pt x="84" y="27"/>
                  </a:cubicBezTo>
                  <a:cubicBezTo>
                    <a:pt x="84" y="27"/>
                    <a:pt x="83" y="27"/>
                    <a:pt x="82" y="27"/>
                  </a:cubicBezTo>
                  <a:close/>
                  <a:moveTo>
                    <a:pt x="76" y="29"/>
                  </a:moveTo>
                  <a:cubicBezTo>
                    <a:pt x="76" y="29"/>
                    <a:pt x="75" y="29"/>
                    <a:pt x="75" y="28"/>
                  </a:cubicBezTo>
                  <a:cubicBezTo>
                    <a:pt x="75" y="28"/>
                    <a:pt x="76" y="28"/>
                    <a:pt x="77" y="29"/>
                  </a:cubicBezTo>
                  <a:cubicBezTo>
                    <a:pt x="77" y="29"/>
                    <a:pt x="76" y="29"/>
                    <a:pt x="76" y="29"/>
                  </a:cubicBezTo>
                  <a:close/>
                  <a:moveTo>
                    <a:pt x="78" y="27"/>
                  </a:moveTo>
                  <a:cubicBezTo>
                    <a:pt x="79" y="27"/>
                    <a:pt x="79" y="27"/>
                    <a:pt x="79" y="27"/>
                  </a:cubicBezTo>
                  <a:cubicBezTo>
                    <a:pt x="79" y="27"/>
                    <a:pt x="79" y="27"/>
                    <a:pt x="79" y="28"/>
                  </a:cubicBezTo>
                  <a:cubicBezTo>
                    <a:pt x="79" y="27"/>
                    <a:pt x="78" y="27"/>
                    <a:pt x="78" y="27"/>
                  </a:cubicBezTo>
                  <a:close/>
                  <a:moveTo>
                    <a:pt x="84" y="35"/>
                  </a:moveTo>
                  <a:cubicBezTo>
                    <a:pt x="84" y="35"/>
                    <a:pt x="83" y="35"/>
                    <a:pt x="83" y="34"/>
                  </a:cubicBezTo>
                  <a:cubicBezTo>
                    <a:pt x="83" y="34"/>
                    <a:pt x="84" y="34"/>
                    <a:pt x="85" y="34"/>
                  </a:cubicBezTo>
                  <a:cubicBezTo>
                    <a:pt x="85" y="35"/>
                    <a:pt x="86" y="35"/>
                    <a:pt x="87" y="36"/>
                  </a:cubicBezTo>
                  <a:cubicBezTo>
                    <a:pt x="87" y="36"/>
                    <a:pt x="87" y="37"/>
                    <a:pt x="87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6" y="37"/>
                    <a:pt x="84" y="35"/>
                    <a:pt x="84" y="35"/>
                  </a:cubicBezTo>
                  <a:close/>
                  <a:moveTo>
                    <a:pt x="89" y="36"/>
                  </a:moveTo>
                  <a:cubicBezTo>
                    <a:pt x="89" y="36"/>
                    <a:pt x="89" y="36"/>
                    <a:pt x="88" y="36"/>
                  </a:cubicBezTo>
                  <a:cubicBezTo>
                    <a:pt x="87" y="36"/>
                    <a:pt x="87" y="35"/>
                    <a:pt x="86" y="34"/>
                  </a:cubicBezTo>
                  <a:cubicBezTo>
                    <a:pt x="87" y="35"/>
                    <a:pt x="88" y="36"/>
                    <a:pt x="89" y="36"/>
                  </a:cubicBezTo>
                  <a:close/>
                  <a:moveTo>
                    <a:pt x="86" y="37"/>
                  </a:moveTo>
                  <a:cubicBezTo>
                    <a:pt x="86" y="37"/>
                    <a:pt x="85" y="38"/>
                    <a:pt x="85" y="38"/>
                  </a:cubicBezTo>
                  <a:cubicBezTo>
                    <a:pt x="84" y="37"/>
                    <a:pt x="82" y="36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81" y="35"/>
                    <a:pt x="82" y="35"/>
                  </a:cubicBezTo>
                  <a:cubicBezTo>
                    <a:pt x="82" y="35"/>
                    <a:pt x="82" y="35"/>
                    <a:pt x="83" y="35"/>
                  </a:cubicBezTo>
                  <a:cubicBezTo>
                    <a:pt x="84" y="36"/>
                    <a:pt x="85" y="37"/>
                    <a:pt x="86" y="37"/>
                  </a:cubicBezTo>
                  <a:close/>
                  <a:moveTo>
                    <a:pt x="222" y="134"/>
                  </a:moveTo>
                  <a:cubicBezTo>
                    <a:pt x="221" y="133"/>
                    <a:pt x="220" y="132"/>
                    <a:pt x="219" y="131"/>
                  </a:cubicBezTo>
                  <a:cubicBezTo>
                    <a:pt x="217" y="129"/>
                    <a:pt x="221" y="131"/>
                    <a:pt x="222" y="131"/>
                  </a:cubicBezTo>
                  <a:cubicBezTo>
                    <a:pt x="222" y="131"/>
                    <a:pt x="222" y="131"/>
                    <a:pt x="223" y="131"/>
                  </a:cubicBezTo>
                  <a:cubicBezTo>
                    <a:pt x="222" y="132"/>
                    <a:pt x="222" y="133"/>
                    <a:pt x="222" y="134"/>
                  </a:cubicBezTo>
                  <a:close/>
                  <a:moveTo>
                    <a:pt x="223" y="127"/>
                  </a:moveTo>
                  <a:cubicBezTo>
                    <a:pt x="222" y="126"/>
                    <a:pt x="221" y="125"/>
                    <a:pt x="219" y="124"/>
                  </a:cubicBezTo>
                  <a:cubicBezTo>
                    <a:pt x="219" y="123"/>
                    <a:pt x="218" y="123"/>
                    <a:pt x="218" y="123"/>
                  </a:cubicBezTo>
                  <a:cubicBezTo>
                    <a:pt x="218" y="122"/>
                    <a:pt x="218" y="122"/>
                    <a:pt x="218" y="122"/>
                  </a:cubicBezTo>
                  <a:cubicBezTo>
                    <a:pt x="218" y="122"/>
                    <a:pt x="219" y="122"/>
                    <a:pt x="219" y="123"/>
                  </a:cubicBezTo>
                  <a:cubicBezTo>
                    <a:pt x="221" y="123"/>
                    <a:pt x="222" y="124"/>
                    <a:pt x="224" y="124"/>
                  </a:cubicBezTo>
                  <a:cubicBezTo>
                    <a:pt x="223" y="125"/>
                    <a:pt x="223" y="126"/>
                    <a:pt x="223" y="127"/>
                  </a:cubicBezTo>
                  <a:close/>
                  <a:moveTo>
                    <a:pt x="223" y="128"/>
                  </a:moveTo>
                  <a:cubicBezTo>
                    <a:pt x="223" y="129"/>
                    <a:pt x="223" y="130"/>
                    <a:pt x="22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21" y="129"/>
                    <a:pt x="220" y="128"/>
                    <a:pt x="219" y="127"/>
                  </a:cubicBezTo>
                  <a:cubicBezTo>
                    <a:pt x="220" y="126"/>
                    <a:pt x="220" y="127"/>
                    <a:pt x="221" y="127"/>
                  </a:cubicBezTo>
                  <a:cubicBezTo>
                    <a:pt x="222" y="128"/>
                    <a:pt x="222" y="128"/>
                    <a:pt x="223" y="128"/>
                  </a:cubicBezTo>
                  <a:cubicBezTo>
                    <a:pt x="223" y="128"/>
                    <a:pt x="223" y="128"/>
                    <a:pt x="223" y="128"/>
                  </a:cubicBezTo>
                  <a:close/>
                  <a:moveTo>
                    <a:pt x="218" y="130"/>
                  </a:moveTo>
                  <a:cubicBezTo>
                    <a:pt x="218" y="131"/>
                    <a:pt x="219" y="132"/>
                    <a:pt x="220" y="133"/>
                  </a:cubicBezTo>
                  <a:cubicBezTo>
                    <a:pt x="221" y="134"/>
                    <a:pt x="219" y="133"/>
                    <a:pt x="218" y="133"/>
                  </a:cubicBezTo>
                  <a:cubicBezTo>
                    <a:pt x="218" y="133"/>
                    <a:pt x="218" y="133"/>
                    <a:pt x="218" y="133"/>
                  </a:cubicBezTo>
                  <a:cubicBezTo>
                    <a:pt x="218" y="132"/>
                    <a:pt x="218" y="131"/>
                    <a:pt x="218" y="130"/>
                  </a:cubicBezTo>
                  <a:close/>
                  <a:moveTo>
                    <a:pt x="222" y="135"/>
                  </a:moveTo>
                  <a:cubicBezTo>
                    <a:pt x="221" y="136"/>
                    <a:pt x="221" y="137"/>
                    <a:pt x="221" y="139"/>
                  </a:cubicBezTo>
                  <a:cubicBezTo>
                    <a:pt x="221" y="138"/>
                    <a:pt x="221" y="137"/>
                    <a:pt x="220" y="137"/>
                  </a:cubicBezTo>
                  <a:cubicBezTo>
                    <a:pt x="220" y="136"/>
                    <a:pt x="219" y="136"/>
                    <a:pt x="219" y="135"/>
                  </a:cubicBezTo>
                  <a:cubicBezTo>
                    <a:pt x="217" y="133"/>
                    <a:pt x="221" y="135"/>
                    <a:pt x="222" y="135"/>
                  </a:cubicBezTo>
                  <a:cubicBezTo>
                    <a:pt x="222" y="135"/>
                    <a:pt x="222" y="135"/>
                    <a:pt x="222" y="135"/>
                  </a:cubicBezTo>
                  <a:close/>
                  <a:moveTo>
                    <a:pt x="220" y="140"/>
                  </a:moveTo>
                  <a:cubicBezTo>
                    <a:pt x="220" y="140"/>
                    <a:pt x="220" y="140"/>
                    <a:pt x="220" y="141"/>
                  </a:cubicBezTo>
                  <a:cubicBezTo>
                    <a:pt x="220" y="141"/>
                    <a:pt x="220" y="140"/>
                    <a:pt x="220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0" y="140"/>
                    <a:pt x="220" y="140"/>
                    <a:pt x="220" y="140"/>
                  </a:cubicBezTo>
                  <a:close/>
                  <a:moveTo>
                    <a:pt x="219" y="137"/>
                  </a:moveTo>
                  <a:cubicBezTo>
                    <a:pt x="219" y="136"/>
                    <a:pt x="218" y="136"/>
                    <a:pt x="218" y="136"/>
                  </a:cubicBezTo>
                  <a:cubicBezTo>
                    <a:pt x="219" y="137"/>
                    <a:pt x="220" y="138"/>
                    <a:pt x="220" y="139"/>
                  </a:cubicBezTo>
                  <a:cubicBezTo>
                    <a:pt x="219" y="139"/>
                    <a:pt x="219" y="138"/>
                    <a:pt x="219" y="137"/>
                  </a:cubicBezTo>
                  <a:close/>
                  <a:moveTo>
                    <a:pt x="218" y="127"/>
                  </a:moveTo>
                  <a:cubicBezTo>
                    <a:pt x="218" y="128"/>
                    <a:pt x="219" y="128"/>
                    <a:pt x="220" y="129"/>
                  </a:cubicBezTo>
                  <a:cubicBezTo>
                    <a:pt x="220" y="129"/>
                    <a:pt x="223" y="131"/>
                    <a:pt x="220" y="130"/>
                  </a:cubicBezTo>
                  <a:cubicBezTo>
                    <a:pt x="219" y="130"/>
                    <a:pt x="219" y="129"/>
                    <a:pt x="218" y="129"/>
                  </a:cubicBezTo>
                  <a:cubicBezTo>
                    <a:pt x="218" y="129"/>
                    <a:pt x="218" y="129"/>
                    <a:pt x="218" y="129"/>
                  </a:cubicBezTo>
                  <a:cubicBezTo>
                    <a:pt x="218" y="129"/>
                    <a:pt x="218" y="128"/>
                    <a:pt x="218" y="127"/>
                  </a:cubicBezTo>
                  <a:cubicBezTo>
                    <a:pt x="218" y="127"/>
                    <a:pt x="218" y="127"/>
                    <a:pt x="218" y="127"/>
                  </a:cubicBezTo>
                  <a:close/>
                  <a:moveTo>
                    <a:pt x="218" y="124"/>
                  </a:moveTo>
                  <a:cubicBezTo>
                    <a:pt x="219" y="125"/>
                    <a:pt x="221" y="125"/>
                    <a:pt x="222" y="127"/>
                  </a:cubicBezTo>
                  <a:cubicBezTo>
                    <a:pt x="223" y="127"/>
                    <a:pt x="223" y="127"/>
                    <a:pt x="221" y="127"/>
                  </a:cubicBezTo>
                  <a:cubicBezTo>
                    <a:pt x="221" y="126"/>
                    <a:pt x="220" y="126"/>
                    <a:pt x="219" y="126"/>
                  </a:cubicBezTo>
                  <a:cubicBezTo>
                    <a:pt x="219" y="125"/>
                    <a:pt x="218" y="125"/>
                    <a:pt x="218" y="125"/>
                  </a:cubicBezTo>
                  <a:cubicBezTo>
                    <a:pt x="218" y="125"/>
                    <a:pt x="218" y="124"/>
                    <a:pt x="218" y="124"/>
                  </a:cubicBezTo>
                  <a:close/>
                  <a:moveTo>
                    <a:pt x="215" y="118"/>
                  </a:moveTo>
                  <a:cubicBezTo>
                    <a:pt x="214" y="118"/>
                    <a:pt x="213" y="118"/>
                    <a:pt x="212" y="118"/>
                  </a:cubicBezTo>
                  <a:cubicBezTo>
                    <a:pt x="211" y="117"/>
                    <a:pt x="209" y="116"/>
                    <a:pt x="208" y="115"/>
                  </a:cubicBezTo>
                  <a:cubicBezTo>
                    <a:pt x="206" y="114"/>
                    <a:pt x="207" y="114"/>
                    <a:pt x="208" y="115"/>
                  </a:cubicBezTo>
                  <a:cubicBezTo>
                    <a:pt x="210" y="115"/>
                    <a:pt x="211" y="116"/>
                    <a:pt x="213" y="117"/>
                  </a:cubicBezTo>
                  <a:cubicBezTo>
                    <a:pt x="216" y="119"/>
                    <a:pt x="220" y="120"/>
                    <a:pt x="224" y="122"/>
                  </a:cubicBezTo>
                  <a:cubicBezTo>
                    <a:pt x="224" y="122"/>
                    <a:pt x="224" y="123"/>
                    <a:pt x="224" y="124"/>
                  </a:cubicBezTo>
                  <a:cubicBezTo>
                    <a:pt x="222" y="123"/>
                    <a:pt x="220" y="122"/>
                    <a:pt x="217" y="121"/>
                  </a:cubicBezTo>
                  <a:cubicBezTo>
                    <a:pt x="217" y="120"/>
                    <a:pt x="216" y="119"/>
                    <a:pt x="215" y="118"/>
                  </a:cubicBezTo>
                  <a:close/>
                  <a:moveTo>
                    <a:pt x="218" y="78"/>
                  </a:moveTo>
                  <a:cubicBezTo>
                    <a:pt x="216" y="77"/>
                    <a:pt x="214" y="76"/>
                    <a:pt x="212" y="75"/>
                  </a:cubicBezTo>
                  <a:cubicBezTo>
                    <a:pt x="209" y="73"/>
                    <a:pt x="213" y="75"/>
                    <a:pt x="214" y="76"/>
                  </a:cubicBezTo>
                  <a:cubicBezTo>
                    <a:pt x="215" y="76"/>
                    <a:pt x="216" y="77"/>
                    <a:pt x="217" y="77"/>
                  </a:cubicBezTo>
                  <a:cubicBezTo>
                    <a:pt x="217" y="78"/>
                    <a:pt x="218" y="78"/>
                    <a:pt x="218" y="78"/>
                  </a:cubicBezTo>
                  <a:close/>
                  <a:moveTo>
                    <a:pt x="209" y="61"/>
                  </a:moveTo>
                  <a:cubicBezTo>
                    <a:pt x="207" y="60"/>
                    <a:pt x="207" y="60"/>
                    <a:pt x="209" y="61"/>
                  </a:cubicBezTo>
                  <a:cubicBezTo>
                    <a:pt x="209" y="61"/>
                    <a:pt x="209" y="61"/>
                    <a:pt x="209" y="61"/>
                  </a:cubicBezTo>
                  <a:close/>
                  <a:moveTo>
                    <a:pt x="211" y="64"/>
                  </a:moveTo>
                  <a:cubicBezTo>
                    <a:pt x="210" y="64"/>
                    <a:pt x="210" y="64"/>
                    <a:pt x="210" y="64"/>
                  </a:cubicBezTo>
                  <a:cubicBezTo>
                    <a:pt x="209" y="63"/>
                    <a:pt x="207" y="62"/>
                    <a:pt x="206" y="62"/>
                  </a:cubicBezTo>
                  <a:cubicBezTo>
                    <a:pt x="208" y="62"/>
                    <a:pt x="209" y="63"/>
                    <a:pt x="210" y="63"/>
                  </a:cubicBezTo>
                  <a:cubicBezTo>
                    <a:pt x="210" y="64"/>
                    <a:pt x="211" y="64"/>
                    <a:pt x="211" y="64"/>
                  </a:cubicBezTo>
                  <a:close/>
                  <a:moveTo>
                    <a:pt x="214" y="70"/>
                  </a:moveTo>
                  <a:cubicBezTo>
                    <a:pt x="212" y="69"/>
                    <a:pt x="210" y="68"/>
                    <a:pt x="208" y="67"/>
                  </a:cubicBezTo>
                  <a:cubicBezTo>
                    <a:pt x="204" y="64"/>
                    <a:pt x="209" y="66"/>
                    <a:pt x="211" y="67"/>
                  </a:cubicBezTo>
                  <a:cubicBezTo>
                    <a:pt x="211" y="67"/>
                    <a:pt x="212" y="67"/>
                    <a:pt x="213" y="68"/>
                  </a:cubicBezTo>
                  <a:cubicBezTo>
                    <a:pt x="213" y="69"/>
                    <a:pt x="214" y="69"/>
                    <a:pt x="214" y="70"/>
                  </a:cubicBezTo>
                  <a:close/>
                  <a:moveTo>
                    <a:pt x="216" y="74"/>
                  </a:moveTo>
                  <a:cubicBezTo>
                    <a:pt x="214" y="73"/>
                    <a:pt x="212" y="72"/>
                    <a:pt x="210" y="71"/>
                  </a:cubicBezTo>
                  <a:cubicBezTo>
                    <a:pt x="209" y="70"/>
                    <a:pt x="208" y="70"/>
                    <a:pt x="207" y="69"/>
                  </a:cubicBezTo>
                  <a:cubicBezTo>
                    <a:pt x="208" y="70"/>
                    <a:pt x="210" y="71"/>
                    <a:pt x="212" y="71"/>
                  </a:cubicBezTo>
                  <a:cubicBezTo>
                    <a:pt x="213" y="72"/>
                    <a:pt x="214" y="72"/>
                    <a:pt x="215" y="72"/>
                  </a:cubicBezTo>
                  <a:cubicBezTo>
                    <a:pt x="215" y="73"/>
                    <a:pt x="216" y="74"/>
                    <a:pt x="216" y="74"/>
                  </a:cubicBezTo>
                  <a:close/>
                  <a:moveTo>
                    <a:pt x="220" y="84"/>
                  </a:moveTo>
                  <a:cubicBezTo>
                    <a:pt x="217" y="82"/>
                    <a:pt x="214" y="81"/>
                    <a:pt x="212" y="79"/>
                  </a:cubicBezTo>
                  <a:cubicBezTo>
                    <a:pt x="207" y="76"/>
                    <a:pt x="214" y="79"/>
                    <a:pt x="215" y="80"/>
                  </a:cubicBezTo>
                  <a:cubicBezTo>
                    <a:pt x="216" y="80"/>
                    <a:pt x="217" y="81"/>
                    <a:pt x="219" y="81"/>
                  </a:cubicBezTo>
                  <a:cubicBezTo>
                    <a:pt x="219" y="82"/>
                    <a:pt x="219" y="83"/>
                    <a:pt x="220" y="84"/>
                  </a:cubicBezTo>
                  <a:close/>
                  <a:moveTo>
                    <a:pt x="209" y="78"/>
                  </a:moveTo>
                  <a:cubicBezTo>
                    <a:pt x="212" y="81"/>
                    <a:pt x="216" y="82"/>
                    <a:pt x="219" y="84"/>
                  </a:cubicBezTo>
                  <a:cubicBezTo>
                    <a:pt x="222" y="86"/>
                    <a:pt x="214" y="83"/>
                    <a:pt x="216" y="83"/>
                  </a:cubicBezTo>
                  <a:cubicBezTo>
                    <a:pt x="215" y="83"/>
                    <a:pt x="214" y="82"/>
                    <a:pt x="213" y="82"/>
                  </a:cubicBezTo>
                  <a:cubicBezTo>
                    <a:pt x="211" y="81"/>
                    <a:pt x="210" y="81"/>
                    <a:pt x="208" y="80"/>
                  </a:cubicBezTo>
                  <a:cubicBezTo>
                    <a:pt x="209" y="80"/>
                    <a:pt x="209" y="79"/>
                    <a:pt x="209" y="78"/>
                  </a:cubicBezTo>
                  <a:close/>
                  <a:moveTo>
                    <a:pt x="221" y="88"/>
                  </a:moveTo>
                  <a:cubicBezTo>
                    <a:pt x="217" y="86"/>
                    <a:pt x="213" y="84"/>
                    <a:pt x="210" y="82"/>
                  </a:cubicBezTo>
                  <a:cubicBezTo>
                    <a:pt x="208" y="81"/>
                    <a:pt x="208" y="81"/>
                    <a:pt x="210" y="81"/>
                  </a:cubicBezTo>
                  <a:cubicBezTo>
                    <a:pt x="212" y="82"/>
                    <a:pt x="214" y="83"/>
                    <a:pt x="215" y="84"/>
                  </a:cubicBezTo>
                  <a:cubicBezTo>
                    <a:pt x="217" y="84"/>
                    <a:pt x="219" y="85"/>
                    <a:pt x="220" y="86"/>
                  </a:cubicBezTo>
                  <a:cubicBezTo>
                    <a:pt x="221" y="87"/>
                    <a:pt x="221" y="87"/>
                    <a:pt x="221" y="88"/>
                  </a:cubicBezTo>
                  <a:close/>
                  <a:moveTo>
                    <a:pt x="222" y="93"/>
                  </a:moveTo>
                  <a:cubicBezTo>
                    <a:pt x="218" y="90"/>
                    <a:pt x="212" y="88"/>
                    <a:pt x="207" y="85"/>
                  </a:cubicBezTo>
                  <a:cubicBezTo>
                    <a:pt x="204" y="84"/>
                    <a:pt x="209" y="85"/>
                    <a:pt x="209" y="85"/>
                  </a:cubicBezTo>
                  <a:cubicBezTo>
                    <a:pt x="211" y="86"/>
                    <a:pt x="213" y="87"/>
                    <a:pt x="215" y="87"/>
                  </a:cubicBezTo>
                  <a:cubicBezTo>
                    <a:pt x="217" y="88"/>
                    <a:pt x="219" y="89"/>
                    <a:pt x="221" y="90"/>
                  </a:cubicBezTo>
                  <a:cubicBezTo>
                    <a:pt x="222" y="91"/>
                    <a:pt x="222" y="92"/>
                    <a:pt x="222" y="93"/>
                  </a:cubicBezTo>
                  <a:close/>
                  <a:moveTo>
                    <a:pt x="223" y="98"/>
                  </a:moveTo>
                  <a:cubicBezTo>
                    <a:pt x="218" y="94"/>
                    <a:pt x="212" y="92"/>
                    <a:pt x="206" y="89"/>
                  </a:cubicBezTo>
                  <a:cubicBezTo>
                    <a:pt x="206" y="88"/>
                    <a:pt x="201" y="86"/>
                    <a:pt x="205" y="87"/>
                  </a:cubicBezTo>
                  <a:cubicBezTo>
                    <a:pt x="208" y="88"/>
                    <a:pt x="210" y="90"/>
                    <a:pt x="213" y="91"/>
                  </a:cubicBezTo>
                  <a:cubicBezTo>
                    <a:pt x="216" y="92"/>
                    <a:pt x="219" y="93"/>
                    <a:pt x="222" y="95"/>
                  </a:cubicBezTo>
                  <a:cubicBezTo>
                    <a:pt x="223" y="96"/>
                    <a:pt x="223" y="97"/>
                    <a:pt x="223" y="98"/>
                  </a:cubicBezTo>
                  <a:close/>
                  <a:moveTo>
                    <a:pt x="224" y="102"/>
                  </a:moveTo>
                  <a:cubicBezTo>
                    <a:pt x="221" y="100"/>
                    <a:pt x="218" y="100"/>
                    <a:pt x="216" y="98"/>
                  </a:cubicBezTo>
                  <a:cubicBezTo>
                    <a:pt x="213" y="96"/>
                    <a:pt x="209" y="95"/>
                    <a:pt x="206" y="93"/>
                  </a:cubicBezTo>
                  <a:cubicBezTo>
                    <a:pt x="206" y="92"/>
                    <a:pt x="205" y="92"/>
                    <a:pt x="204" y="91"/>
                  </a:cubicBezTo>
                  <a:cubicBezTo>
                    <a:pt x="205" y="92"/>
                    <a:pt x="206" y="92"/>
                    <a:pt x="207" y="92"/>
                  </a:cubicBezTo>
                  <a:cubicBezTo>
                    <a:pt x="210" y="93"/>
                    <a:pt x="212" y="94"/>
                    <a:pt x="215" y="95"/>
                  </a:cubicBezTo>
                  <a:cubicBezTo>
                    <a:pt x="218" y="97"/>
                    <a:pt x="220" y="98"/>
                    <a:pt x="223" y="99"/>
                  </a:cubicBezTo>
                  <a:cubicBezTo>
                    <a:pt x="223" y="100"/>
                    <a:pt x="224" y="101"/>
                    <a:pt x="224" y="102"/>
                  </a:cubicBezTo>
                  <a:close/>
                  <a:moveTo>
                    <a:pt x="224" y="107"/>
                  </a:moveTo>
                  <a:cubicBezTo>
                    <a:pt x="218" y="102"/>
                    <a:pt x="210" y="99"/>
                    <a:pt x="204" y="95"/>
                  </a:cubicBezTo>
                  <a:cubicBezTo>
                    <a:pt x="199" y="93"/>
                    <a:pt x="205" y="96"/>
                    <a:pt x="206" y="96"/>
                  </a:cubicBezTo>
                  <a:cubicBezTo>
                    <a:pt x="208" y="97"/>
                    <a:pt x="210" y="98"/>
                    <a:pt x="212" y="99"/>
                  </a:cubicBezTo>
                  <a:cubicBezTo>
                    <a:pt x="216" y="100"/>
                    <a:pt x="220" y="102"/>
                    <a:pt x="224" y="103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4" y="105"/>
                    <a:pt x="224" y="106"/>
                    <a:pt x="224" y="107"/>
                  </a:cubicBezTo>
                  <a:close/>
                  <a:moveTo>
                    <a:pt x="204" y="104"/>
                  </a:moveTo>
                  <a:cubicBezTo>
                    <a:pt x="210" y="108"/>
                    <a:pt x="217" y="111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4"/>
                    <a:pt x="224" y="115"/>
                    <a:pt x="224" y="116"/>
                  </a:cubicBezTo>
                  <a:cubicBezTo>
                    <a:pt x="222" y="114"/>
                    <a:pt x="219" y="112"/>
                    <a:pt x="216" y="111"/>
                  </a:cubicBezTo>
                  <a:cubicBezTo>
                    <a:pt x="212" y="109"/>
                    <a:pt x="208" y="106"/>
                    <a:pt x="204" y="104"/>
                  </a:cubicBezTo>
                  <a:close/>
                  <a:moveTo>
                    <a:pt x="214" y="105"/>
                  </a:moveTo>
                  <a:cubicBezTo>
                    <a:pt x="210" y="103"/>
                    <a:pt x="205" y="101"/>
                    <a:pt x="202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2" y="99"/>
                    <a:pt x="202" y="99"/>
                  </a:cubicBezTo>
                  <a:cubicBezTo>
                    <a:pt x="203" y="99"/>
                    <a:pt x="205" y="100"/>
                    <a:pt x="206" y="101"/>
                  </a:cubicBezTo>
                  <a:cubicBezTo>
                    <a:pt x="208" y="101"/>
                    <a:pt x="209" y="102"/>
                    <a:pt x="210" y="102"/>
                  </a:cubicBezTo>
                  <a:cubicBezTo>
                    <a:pt x="215" y="104"/>
                    <a:pt x="219" y="107"/>
                    <a:pt x="224" y="108"/>
                  </a:cubicBezTo>
                  <a:cubicBezTo>
                    <a:pt x="224" y="109"/>
                    <a:pt x="224" y="111"/>
                    <a:pt x="224" y="112"/>
                  </a:cubicBezTo>
                  <a:cubicBezTo>
                    <a:pt x="221" y="110"/>
                    <a:pt x="217" y="107"/>
                    <a:pt x="214" y="105"/>
                  </a:cubicBezTo>
                  <a:close/>
                  <a:moveTo>
                    <a:pt x="224" y="121"/>
                  </a:moveTo>
                  <a:cubicBezTo>
                    <a:pt x="218" y="117"/>
                    <a:pt x="212" y="113"/>
                    <a:pt x="206" y="110"/>
                  </a:cubicBezTo>
                  <a:cubicBezTo>
                    <a:pt x="206" y="110"/>
                    <a:pt x="206" y="110"/>
                    <a:pt x="206" y="110"/>
                  </a:cubicBezTo>
                  <a:cubicBezTo>
                    <a:pt x="209" y="111"/>
                    <a:pt x="213" y="113"/>
                    <a:pt x="217" y="114"/>
                  </a:cubicBezTo>
                  <a:cubicBezTo>
                    <a:pt x="219" y="115"/>
                    <a:pt x="221" y="117"/>
                    <a:pt x="224" y="117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224" y="118"/>
                    <a:pt x="224" y="119"/>
                    <a:pt x="224" y="121"/>
                  </a:cubicBezTo>
                  <a:close/>
                  <a:moveTo>
                    <a:pt x="209" y="120"/>
                  </a:moveTo>
                  <a:cubicBezTo>
                    <a:pt x="208" y="119"/>
                    <a:pt x="210" y="119"/>
                    <a:pt x="211" y="119"/>
                  </a:cubicBezTo>
                  <a:cubicBezTo>
                    <a:pt x="211" y="119"/>
                    <a:pt x="210" y="120"/>
                    <a:pt x="210" y="120"/>
                  </a:cubicBezTo>
                  <a:cubicBezTo>
                    <a:pt x="208" y="121"/>
                    <a:pt x="208" y="121"/>
                    <a:pt x="207" y="120"/>
                  </a:cubicBezTo>
                  <a:cubicBezTo>
                    <a:pt x="208" y="120"/>
                    <a:pt x="208" y="120"/>
                    <a:pt x="209" y="120"/>
                  </a:cubicBezTo>
                  <a:cubicBezTo>
                    <a:pt x="209" y="120"/>
                    <a:pt x="210" y="120"/>
                    <a:pt x="209" y="120"/>
                  </a:cubicBezTo>
                  <a:close/>
                  <a:moveTo>
                    <a:pt x="206" y="114"/>
                  </a:moveTo>
                  <a:cubicBezTo>
                    <a:pt x="207" y="115"/>
                    <a:pt x="209" y="116"/>
                    <a:pt x="210" y="117"/>
                  </a:cubicBezTo>
                  <a:cubicBezTo>
                    <a:pt x="213" y="119"/>
                    <a:pt x="209" y="117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8" y="119"/>
                    <a:pt x="208" y="119"/>
                    <a:pt x="207" y="119"/>
                  </a:cubicBezTo>
                  <a:cubicBezTo>
                    <a:pt x="206" y="117"/>
                    <a:pt x="206" y="115"/>
                    <a:pt x="206" y="114"/>
                  </a:cubicBezTo>
                  <a:close/>
                  <a:moveTo>
                    <a:pt x="206" y="110"/>
                  </a:moveTo>
                  <a:cubicBezTo>
                    <a:pt x="211" y="114"/>
                    <a:pt x="217" y="117"/>
                    <a:pt x="222" y="120"/>
                  </a:cubicBezTo>
                  <a:cubicBezTo>
                    <a:pt x="226" y="123"/>
                    <a:pt x="219" y="119"/>
                    <a:pt x="219" y="119"/>
                  </a:cubicBezTo>
                  <a:cubicBezTo>
                    <a:pt x="217" y="118"/>
                    <a:pt x="216" y="117"/>
                    <a:pt x="214" y="117"/>
                  </a:cubicBezTo>
                  <a:cubicBezTo>
                    <a:pt x="212" y="115"/>
                    <a:pt x="209" y="114"/>
                    <a:pt x="206" y="113"/>
                  </a:cubicBezTo>
                  <a:cubicBezTo>
                    <a:pt x="206" y="112"/>
                    <a:pt x="206" y="111"/>
                    <a:pt x="206" y="110"/>
                  </a:cubicBezTo>
                  <a:close/>
                  <a:moveTo>
                    <a:pt x="204" y="105"/>
                  </a:moveTo>
                  <a:cubicBezTo>
                    <a:pt x="207" y="107"/>
                    <a:pt x="210" y="108"/>
                    <a:pt x="212" y="110"/>
                  </a:cubicBezTo>
                  <a:cubicBezTo>
                    <a:pt x="216" y="112"/>
                    <a:pt x="221" y="113"/>
                    <a:pt x="223" y="116"/>
                  </a:cubicBezTo>
                  <a:cubicBezTo>
                    <a:pt x="223" y="116"/>
                    <a:pt x="218" y="114"/>
                    <a:pt x="218" y="114"/>
                  </a:cubicBezTo>
                  <a:cubicBezTo>
                    <a:pt x="217" y="114"/>
                    <a:pt x="216" y="113"/>
                    <a:pt x="215" y="113"/>
                  </a:cubicBezTo>
                  <a:cubicBezTo>
                    <a:pt x="212" y="111"/>
                    <a:pt x="209" y="110"/>
                    <a:pt x="206" y="109"/>
                  </a:cubicBezTo>
                  <a:cubicBezTo>
                    <a:pt x="206" y="108"/>
                    <a:pt x="205" y="108"/>
                    <a:pt x="205" y="107"/>
                  </a:cubicBezTo>
                  <a:cubicBezTo>
                    <a:pt x="205" y="106"/>
                    <a:pt x="205" y="105"/>
                    <a:pt x="204" y="105"/>
                  </a:cubicBezTo>
                  <a:close/>
                  <a:moveTo>
                    <a:pt x="199" y="98"/>
                  </a:moveTo>
                  <a:cubicBezTo>
                    <a:pt x="206" y="103"/>
                    <a:pt x="214" y="105"/>
                    <a:pt x="220" y="110"/>
                  </a:cubicBezTo>
                  <a:cubicBezTo>
                    <a:pt x="225" y="113"/>
                    <a:pt x="222" y="112"/>
                    <a:pt x="220" y="111"/>
                  </a:cubicBezTo>
                  <a:cubicBezTo>
                    <a:pt x="217" y="110"/>
                    <a:pt x="214" y="109"/>
                    <a:pt x="212" y="108"/>
                  </a:cubicBezTo>
                  <a:cubicBezTo>
                    <a:pt x="209" y="106"/>
                    <a:pt x="205" y="104"/>
                    <a:pt x="202" y="103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0" y="102"/>
                    <a:pt x="199" y="100"/>
                    <a:pt x="199" y="98"/>
                  </a:cubicBezTo>
                  <a:close/>
                  <a:moveTo>
                    <a:pt x="199" y="97"/>
                  </a:moveTo>
                  <a:cubicBezTo>
                    <a:pt x="199" y="97"/>
                    <a:pt x="200" y="96"/>
                    <a:pt x="200" y="96"/>
                  </a:cubicBezTo>
                  <a:cubicBezTo>
                    <a:pt x="200" y="96"/>
                    <a:pt x="201" y="95"/>
                    <a:pt x="201" y="94"/>
                  </a:cubicBezTo>
                  <a:cubicBezTo>
                    <a:pt x="205" y="97"/>
                    <a:pt x="208" y="99"/>
                    <a:pt x="212" y="101"/>
                  </a:cubicBezTo>
                  <a:cubicBezTo>
                    <a:pt x="214" y="102"/>
                    <a:pt x="216" y="103"/>
                    <a:pt x="218" y="104"/>
                  </a:cubicBezTo>
                  <a:cubicBezTo>
                    <a:pt x="219" y="104"/>
                    <a:pt x="221" y="106"/>
                    <a:pt x="223" y="107"/>
                  </a:cubicBezTo>
                  <a:cubicBezTo>
                    <a:pt x="215" y="104"/>
                    <a:pt x="207" y="100"/>
                    <a:pt x="199" y="97"/>
                  </a:cubicBezTo>
                  <a:close/>
                  <a:moveTo>
                    <a:pt x="202" y="94"/>
                  </a:moveTo>
                  <a:cubicBezTo>
                    <a:pt x="202" y="93"/>
                    <a:pt x="202" y="92"/>
                    <a:pt x="202" y="91"/>
                  </a:cubicBezTo>
                  <a:cubicBezTo>
                    <a:pt x="202" y="89"/>
                    <a:pt x="201" y="88"/>
                    <a:pt x="202" y="87"/>
                  </a:cubicBezTo>
                  <a:cubicBezTo>
                    <a:pt x="207" y="91"/>
                    <a:pt x="215" y="92"/>
                    <a:pt x="220" y="96"/>
                  </a:cubicBezTo>
                  <a:cubicBezTo>
                    <a:pt x="226" y="100"/>
                    <a:pt x="220" y="97"/>
                    <a:pt x="218" y="96"/>
                  </a:cubicBezTo>
                  <a:cubicBezTo>
                    <a:pt x="216" y="95"/>
                    <a:pt x="214" y="94"/>
                    <a:pt x="212" y="93"/>
                  </a:cubicBezTo>
                  <a:cubicBezTo>
                    <a:pt x="209" y="92"/>
                    <a:pt x="206" y="91"/>
                    <a:pt x="203" y="90"/>
                  </a:cubicBezTo>
                  <a:cubicBezTo>
                    <a:pt x="202" y="90"/>
                    <a:pt x="202" y="90"/>
                    <a:pt x="202" y="91"/>
                  </a:cubicBezTo>
                  <a:cubicBezTo>
                    <a:pt x="208" y="95"/>
                    <a:pt x="215" y="98"/>
                    <a:pt x="221" y="102"/>
                  </a:cubicBezTo>
                  <a:cubicBezTo>
                    <a:pt x="224" y="103"/>
                    <a:pt x="219" y="101"/>
                    <a:pt x="219" y="101"/>
                  </a:cubicBezTo>
                  <a:cubicBezTo>
                    <a:pt x="216" y="100"/>
                    <a:pt x="214" y="99"/>
                    <a:pt x="211" y="97"/>
                  </a:cubicBezTo>
                  <a:cubicBezTo>
                    <a:pt x="208" y="96"/>
                    <a:pt x="205" y="94"/>
                    <a:pt x="202" y="94"/>
                  </a:cubicBezTo>
                  <a:close/>
                  <a:moveTo>
                    <a:pt x="202" y="86"/>
                  </a:moveTo>
                  <a:cubicBezTo>
                    <a:pt x="202" y="85"/>
                    <a:pt x="203" y="84"/>
                    <a:pt x="204" y="84"/>
                  </a:cubicBezTo>
                  <a:cubicBezTo>
                    <a:pt x="209" y="88"/>
                    <a:pt x="215" y="89"/>
                    <a:pt x="220" y="92"/>
                  </a:cubicBezTo>
                  <a:cubicBezTo>
                    <a:pt x="224" y="95"/>
                    <a:pt x="220" y="93"/>
                    <a:pt x="218" y="92"/>
                  </a:cubicBezTo>
                  <a:cubicBezTo>
                    <a:pt x="216" y="91"/>
                    <a:pt x="214" y="90"/>
                    <a:pt x="212" y="89"/>
                  </a:cubicBezTo>
                  <a:cubicBezTo>
                    <a:pt x="209" y="88"/>
                    <a:pt x="205" y="87"/>
                    <a:pt x="202" y="86"/>
                  </a:cubicBezTo>
                  <a:close/>
                  <a:moveTo>
                    <a:pt x="205" y="83"/>
                  </a:moveTo>
                  <a:cubicBezTo>
                    <a:pt x="205" y="83"/>
                    <a:pt x="205" y="83"/>
                    <a:pt x="206" y="83"/>
                  </a:cubicBezTo>
                  <a:cubicBezTo>
                    <a:pt x="207" y="83"/>
                    <a:pt x="207" y="82"/>
                    <a:pt x="208" y="81"/>
                  </a:cubicBezTo>
                  <a:cubicBezTo>
                    <a:pt x="210" y="83"/>
                    <a:pt x="212" y="84"/>
                    <a:pt x="214" y="85"/>
                  </a:cubicBezTo>
                  <a:cubicBezTo>
                    <a:pt x="216" y="86"/>
                    <a:pt x="217" y="87"/>
                    <a:pt x="218" y="87"/>
                  </a:cubicBezTo>
                  <a:cubicBezTo>
                    <a:pt x="219" y="88"/>
                    <a:pt x="223" y="90"/>
                    <a:pt x="219" y="89"/>
                  </a:cubicBezTo>
                  <a:cubicBezTo>
                    <a:pt x="215" y="87"/>
                    <a:pt x="210" y="84"/>
                    <a:pt x="205" y="83"/>
                  </a:cubicBezTo>
                  <a:close/>
                  <a:moveTo>
                    <a:pt x="207" y="70"/>
                  </a:moveTo>
                  <a:cubicBezTo>
                    <a:pt x="209" y="71"/>
                    <a:pt x="211" y="72"/>
                    <a:pt x="213" y="73"/>
                  </a:cubicBezTo>
                  <a:cubicBezTo>
                    <a:pt x="214" y="74"/>
                    <a:pt x="215" y="74"/>
                    <a:pt x="216" y="75"/>
                  </a:cubicBezTo>
                  <a:cubicBezTo>
                    <a:pt x="216" y="76"/>
                    <a:pt x="216" y="76"/>
                    <a:pt x="217" y="76"/>
                  </a:cubicBezTo>
                  <a:cubicBezTo>
                    <a:pt x="215" y="76"/>
                    <a:pt x="214" y="75"/>
                    <a:pt x="213" y="75"/>
                  </a:cubicBezTo>
                  <a:cubicBezTo>
                    <a:pt x="212" y="74"/>
                    <a:pt x="211" y="73"/>
                    <a:pt x="209" y="73"/>
                  </a:cubicBezTo>
                  <a:cubicBezTo>
                    <a:pt x="209" y="73"/>
                    <a:pt x="209" y="73"/>
                    <a:pt x="209" y="74"/>
                  </a:cubicBezTo>
                  <a:cubicBezTo>
                    <a:pt x="212" y="76"/>
                    <a:pt x="215" y="79"/>
                    <a:pt x="218" y="80"/>
                  </a:cubicBezTo>
                  <a:cubicBezTo>
                    <a:pt x="218" y="80"/>
                    <a:pt x="218" y="80"/>
                    <a:pt x="218" y="80"/>
                  </a:cubicBezTo>
                  <a:cubicBezTo>
                    <a:pt x="215" y="79"/>
                    <a:pt x="212" y="78"/>
                    <a:pt x="209" y="77"/>
                  </a:cubicBezTo>
                  <a:cubicBezTo>
                    <a:pt x="209" y="76"/>
                    <a:pt x="209" y="75"/>
                    <a:pt x="209" y="74"/>
                  </a:cubicBezTo>
                  <a:cubicBezTo>
                    <a:pt x="208" y="73"/>
                    <a:pt x="207" y="71"/>
                    <a:pt x="207" y="70"/>
                  </a:cubicBezTo>
                  <a:close/>
                  <a:moveTo>
                    <a:pt x="205" y="65"/>
                  </a:moveTo>
                  <a:cubicBezTo>
                    <a:pt x="207" y="67"/>
                    <a:pt x="209" y="68"/>
                    <a:pt x="212" y="70"/>
                  </a:cubicBezTo>
                  <a:cubicBezTo>
                    <a:pt x="216" y="72"/>
                    <a:pt x="212" y="71"/>
                    <a:pt x="210" y="70"/>
                  </a:cubicBezTo>
                  <a:cubicBezTo>
                    <a:pt x="208" y="69"/>
                    <a:pt x="207" y="69"/>
                    <a:pt x="206" y="68"/>
                  </a:cubicBezTo>
                  <a:cubicBezTo>
                    <a:pt x="206" y="67"/>
                    <a:pt x="205" y="66"/>
                    <a:pt x="205" y="65"/>
                  </a:cubicBezTo>
                  <a:close/>
                  <a:moveTo>
                    <a:pt x="205" y="62"/>
                  </a:moveTo>
                  <a:cubicBezTo>
                    <a:pt x="207" y="63"/>
                    <a:pt x="210" y="64"/>
                    <a:pt x="212" y="66"/>
                  </a:cubicBezTo>
                  <a:cubicBezTo>
                    <a:pt x="212" y="66"/>
                    <a:pt x="212" y="66"/>
                    <a:pt x="212" y="67"/>
                  </a:cubicBezTo>
                  <a:cubicBezTo>
                    <a:pt x="211" y="66"/>
                    <a:pt x="210" y="66"/>
                    <a:pt x="208" y="65"/>
                  </a:cubicBezTo>
                  <a:cubicBezTo>
                    <a:pt x="207" y="64"/>
                    <a:pt x="206" y="64"/>
                    <a:pt x="205" y="64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64"/>
                    <a:pt x="205" y="63"/>
                    <a:pt x="205" y="63"/>
                  </a:cubicBezTo>
                  <a:cubicBezTo>
                    <a:pt x="205" y="62"/>
                    <a:pt x="205" y="62"/>
                    <a:pt x="205" y="62"/>
                  </a:cubicBezTo>
                  <a:close/>
                  <a:moveTo>
                    <a:pt x="206" y="57"/>
                  </a:moveTo>
                  <a:cubicBezTo>
                    <a:pt x="207" y="58"/>
                    <a:pt x="207" y="59"/>
                    <a:pt x="208" y="60"/>
                  </a:cubicBezTo>
                  <a:cubicBezTo>
                    <a:pt x="207" y="60"/>
                    <a:pt x="207" y="60"/>
                    <a:pt x="206" y="59"/>
                  </a:cubicBezTo>
                  <a:cubicBezTo>
                    <a:pt x="206" y="59"/>
                    <a:pt x="205" y="60"/>
                    <a:pt x="206" y="60"/>
                  </a:cubicBezTo>
                  <a:cubicBezTo>
                    <a:pt x="206" y="61"/>
                    <a:pt x="207" y="61"/>
                    <a:pt x="208" y="62"/>
                  </a:cubicBezTo>
                  <a:cubicBezTo>
                    <a:pt x="207" y="61"/>
                    <a:pt x="206" y="61"/>
                    <a:pt x="205" y="61"/>
                  </a:cubicBezTo>
                  <a:cubicBezTo>
                    <a:pt x="205" y="59"/>
                    <a:pt x="206" y="58"/>
                    <a:pt x="206" y="57"/>
                  </a:cubicBezTo>
                  <a:close/>
                  <a:moveTo>
                    <a:pt x="100" y="207"/>
                  </a:moveTo>
                  <a:cubicBezTo>
                    <a:pt x="59" y="197"/>
                    <a:pt x="26" y="164"/>
                    <a:pt x="22" y="122"/>
                  </a:cubicBezTo>
                  <a:cubicBezTo>
                    <a:pt x="22" y="122"/>
                    <a:pt x="22" y="122"/>
                    <a:pt x="22" y="121"/>
                  </a:cubicBezTo>
                  <a:cubicBezTo>
                    <a:pt x="23" y="115"/>
                    <a:pt x="24" y="111"/>
                    <a:pt x="29" y="106"/>
                  </a:cubicBezTo>
                  <a:cubicBezTo>
                    <a:pt x="32" y="103"/>
                    <a:pt x="35" y="100"/>
                    <a:pt x="37" y="97"/>
                  </a:cubicBezTo>
                  <a:cubicBezTo>
                    <a:pt x="39" y="93"/>
                    <a:pt x="41" y="87"/>
                    <a:pt x="46" y="84"/>
                  </a:cubicBezTo>
                  <a:cubicBezTo>
                    <a:pt x="49" y="82"/>
                    <a:pt x="46" y="89"/>
                    <a:pt x="46" y="89"/>
                  </a:cubicBezTo>
                  <a:cubicBezTo>
                    <a:pt x="46" y="90"/>
                    <a:pt x="45" y="90"/>
                    <a:pt x="45" y="91"/>
                  </a:cubicBezTo>
                  <a:cubicBezTo>
                    <a:pt x="44" y="92"/>
                    <a:pt x="43" y="93"/>
                    <a:pt x="42" y="95"/>
                  </a:cubicBezTo>
                  <a:cubicBezTo>
                    <a:pt x="40" y="98"/>
                    <a:pt x="37" y="102"/>
                    <a:pt x="38" y="107"/>
                  </a:cubicBezTo>
                  <a:cubicBezTo>
                    <a:pt x="39" y="110"/>
                    <a:pt x="44" y="112"/>
                    <a:pt x="47" y="112"/>
                  </a:cubicBezTo>
                  <a:cubicBezTo>
                    <a:pt x="50" y="113"/>
                    <a:pt x="55" y="113"/>
                    <a:pt x="58" y="111"/>
                  </a:cubicBezTo>
                  <a:cubicBezTo>
                    <a:pt x="60" y="108"/>
                    <a:pt x="60" y="105"/>
                    <a:pt x="60" y="101"/>
                  </a:cubicBezTo>
                  <a:cubicBezTo>
                    <a:pt x="60" y="96"/>
                    <a:pt x="59" y="89"/>
                    <a:pt x="62" y="84"/>
                  </a:cubicBezTo>
                  <a:cubicBezTo>
                    <a:pt x="65" y="84"/>
                    <a:pt x="66" y="85"/>
                    <a:pt x="65" y="88"/>
                  </a:cubicBezTo>
                  <a:cubicBezTo>
                    <a:pt x="65" y="88"/>
                    <a:pt x="65" y="88"/>
                    <a:pt x="65" y="89"/>
                  </a:cubicBezTo>
                  <a:cubicBezTo>
                    <a:pt x="64" y="90"/>
                    <a:pt x="64" y="92"/>
                    <a:pt x="63" y="93"/>
                  </a:cubicBezTo>
                  <a:cubicBezTo>
                    <a:pt x="62" y="95"/>
                    <a:pt x="61" y="98"/>
                    <a:pt x="61" y="100"/>
                  </a:cubicBezTo>
                  <a:cubicBezTo>
                    <a:pt x="60" y="103"/>
                    <a:pt x="61" y="107"/>
                    <a:pt x="60" y="110"/>
                  </a:cubicBezTo>
                  <a:cubicBezTo>
                    <a:pt x="59" y="113"/>
                    <a:pt x="56" y="115"/>
                    <a:pt x="55" y="118"/>
                  </a:cubicBezTo>
                  <a:cubicBezTo>
                    <a:pt x="53" y="121"/>
                    <a:pt x="53" y="124"/>
                    <a:pt x="54" y="127"/>
                  </a:cubicBezTo>
                  <a:cubicBezTo>
                    <a:pt x="58" y="134"/>
                    <a:pt x="67" y="135"/>
                    <a:pt x="72" y="139"/>
                  </a:cubicBezTo>
                  <a:cubicBezTo>
                    <a:pt x="78" y="143"/>
                    <a:pt x="74" y="149"/>
                    <a:pt x="78" y="154"/>
                  </a:cubicBezTo>
                  <a:cubicBezTo>
                    <a:pt x="80" y="158"/>
                    <a:pt x="84" y="160"/>
                    <a:pt x="89" y="162"/>
                  </a:cubicBezTo>
                  <a:cubicBezTo>
                    <a:pt x="95" y="165"/>
                    <a:pt x="101" y="168"/>
                    <a:pt x="107" y="172"/>
                  </a:cubicBezTo>
                  <a:cubicBezTo>
                    <a:pt x="111" y="176"/>
                    <a:pt x="116" y="179"/>
                    <a:pt x="121" y="179"/>
                  </a:cubicBezTo>
                  <a:cubicBezTo>
                    <a:pt x="126" y="180"/>
                    <a:pt x="132" y="179"/>
                    <a:pt x="134" y="173"/>
                  </a:cubicBezTo>
                  <a:cubicBezTo>
                    <a:pt x="137" y="167"/>
                    <a:pt x="136" y="160"/>
                    <a:pt x="134" y="154"/>
                  </a:cubicBezTo>
                  <a:cubicBezTo>
                    <a:pt x="134" y="151"/>
                    <a:pt x="133" y="147"/>
                    <a:pt x="131" y="144"/>
                  </a:cubicBezTo>
                  <a:cubicBezTo>
                    <a:pt x="130" y="140"/>
                    <a:pt x="126" y="135"/>
                    <a:pt x="126" y="130"/>
                  </a:cubicBezTo>
                  <a:cubicBezTo>
                    <a:pt x="127" y="127"/>
                    <a:pt x="128" y="124"/>
                    <a:pt x="127" y="121"/>
                  </a:cubicBezTo>
                  <a:cubicBezTo>
                    <a:pt x="127" y="119"/>
                    <a:pt x="126" y="116"/>
                    <a:pt x="125" y="114"/>
                  </a:cubicBezTo>
                  <a:cubicBezTo>
                    <a:pt x="123" y="109"/>
                    <a:pt x="120" y="101"/>
                    <a:pt x="126" y="98"/>
                  </a:cubicBezTo>
                  <a:cubicBezTo>
                    <a:pt x="135" y="93"/>
                    <a:pt x="149" y="95"/>
                    <a:pt x="154" y="86"/>
                  </a:cubicBezTo>
                  <a:cubicBezTo>
                    <a:pt x="163" y="66"/>
                    <a:pt x="136" y="47"/>
                    <a:pt x="120" y="43"/>
                  </a:cubicBezTo>
                  <a:cubicBezTo>
                    <a:pt x="115" y="42"/>
                    <a:pt x="110" y="42"/>
                    <a:pt x="105" y="44"/>
                  </a:cubicBezTo>
                  <a:cubicBezTo>
                    <a:pt x="101" y="45"/>
                    <a:pt x="98" y="48"/>
                    <a:pt x="95" y="52"/>
                  </a:cubicBezTo>
                  <a:cubicBezTo>
                    <a:pt x="91" y="57"/>
                    <a:pt x="87" y="61"/>
                    <a:pt x="81" y="64"/>
                  </a:cubicBezTo>
                  <a:cubicBezTo>
                    <a:pt x="76" y="66"/>
                    <a:pt x="71" y="68"/>
                    <a:pt x="65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3" y="69"/>
                    <a:pt x="62" y="67"/>
                    <a:pt x="64" y="66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8" y="65"/>
                    <a:pt x="72" y="63"/>
                    <a:pt x="72" y="59"/>
                  </a:cubicBezTo>
                  <a:cubicBezTo>
                    <a:pt x="72" y="57"/>
                    <a:pt x="71" y="55"/>
                    <a:pt x="68" y="55"/>
                  </a:cubicBezTo>
                  <a:cubicBezTo>
                    <a:pt x="65" y="55"/>
                    <a:pt x="63" y="59"/>
                    <a:pt x="60" y="61"/>
                  </a:cubicBezTo>
                  <a:cubicBezTo>
                    <a:pt x="56" y="62"/>
                    <a:pt x="58" y="57"/>
                    <a:pt x="59" y="57"/>
                  </a:cubicBezTo>
                  <a:cubicBezTo>
                    <a:pt x="60" y="56"/>
                    <a:pt x="61" y="55"/>
                    <a:pt x="62" y="54"/>
                  </a:cubicBezTo>
                  <a:cubicBezTo>
                    <a:pt x="64" y="53"/>
                    <a:pt x="66" y="52"/>
                    <a:pt x="68" y="52"/>
                  </a:cubicBezTo>
                  <a:cubicBezTo>
                    <a:pt x="71" y="51"/>
                    <a:pt x="74" y="57"/>
                    <a:pt x="77" y="54"/>
                  </a:cubicBezTo>
                  <a:cubicBezTo>
                    <a:pt x="82" y="51"/>
                    <a:pt x="81" y="45"/>
                    <a:pt x="85" y="42"/>
                  </a:cubicBezTo>
                  <a:cubicBezTo>
                    <a:pt x="89" y="38"/>
                    <a:pt x="93" y="39"/>
                    <a:pt x="97" y="41"/>
                  </a:cubicBezTo>
                  <a:cubicBezTo>
                    <a:pt x="98" y="42"/>
                    <a:pt x="100" y="43"/>
                    <a:pt x="102" y="43"/>
                  </a:cubicBezTo>
                  <a:cubicBezTo>
                    <a:pt x="105" y="43"/>
                    <a:pt x="109" y="42"/>
                    <a:pt x="112" y="40"/>
                  </a:cubicBezTo>
                  <a:cubicBezTo>
                    <a:pt x="117" y="38"/>
                    <a:pt x="117" y="31"/>
                    <a:pt x="111" y="32"/>
                  </a:cubicBezTo>
                  <a:cubicBezTo>
                    <a:pt x="108" y="32"/>
                    <a:pt x="105" y="34"/>
                    <a:pt x="102" y="34"/>
                  </a:cubicBezTo>
                  <a:cubicBezTo>
                    <a:pt x="98" y="34"/>
                    <a:pt x="101" y="30"/>
                    <a:pt x="100" y="29"/>
                  </a:cubicBezTo>
                  <a:cubicBezTo>
                    <a:pt x="100" y="27"/>
                    <a:pt x="100" y="26"/>
                    <a:pt x="99" y="25"/>
                  </a:cubicBezTo>
                  <a:cubicBezTo>
                    <a:pt x="96" y="22"/>
                    <a:pt x="92" y="28"/>
                    <a:pt x="90" y="29"/>
                  </a:cubicBezTo>
                  <a:cubicBezTo>
                    <a:pt x="87" y="30"/>
                    <a:pt x="83" y="32"/>
                    <a:pt x="80" y="32"/>
                  </a:cubicBezTo>
                  <a:cubicBezTo>
                    <a:pt x="80" y="30"/>
                    <a:pt x="80" y="30"/>
                    <a:pt x="81" y="30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3" y="30"/>
                    <a:pt x="84" y="30"/>
                    <a:pt x="85" y="30"/>
                  </a:cubicBezTo>
                  <a:cubicBezTo>
                    <a:pt x="86" y="30"/>
                    <a:pt x="89" y="27"/>
                    <a:pt x="87" y="25"/>
                  </a:cubicBezTo>
                  <a:cubicBezTo>
                    <a:pt x="86" y="24"/>
                    <a:pt x="84" y="24"/>
                    <a:pt x="82" y="23"/>
                  </a:cubicBezTo>
                  <a:cubicBezTo>
                    <a:pt x="115" y="10"/>
                    <a:pt x="155" y="13"/>
                    <a:pt x="184" y="35"/>
                  </a:cubicBezTo>
                  <a:cubicBezTo>
                    <a:pt x="191" y="40"/>
                    <a:pt x="198" y="46"/>
                    <a:pt x="203" y="53"/>
                  </a:cubicBezTo>
                  <a:cubicBezTo>
                    <a:pt x="203" y="57"/>
                    <a:pt x="202" y="61"/>
                    <a:pt x="202" y="64"/>
                  </a:cubicBezTo>
                  <a:cubicBezTo>
                    <a:pt x="202" y="67"/>
                    <a:pt x="204" y="69"/>
                    <a:pt x="205" y="72"/>
                  </a:cubicBezTo>
                  <a:cubicBezTo>
                    <a:pt x="206" y="74"/>
                    <a:pt x="207" y="79"/>
                    <a:pt x="203" y="80"/>
                  </a:cubicBezTo>
                  <a:cubicBezTo>
                    <a:pt x="203" y="81"/>
                    <a:pt x="202" y="81"/>
                    <a:pt x="201" y="81"/>
                  </a:cubicBezTo>
                  <a:cubicBezTo>
                    <a:pt x="200" y="82"/>
                    <a:pt x="199" y="84"/>
                    <a:pt x="199" y="85"/>
                  </a:cubicBezTo>
                  <a:cubicBezTo>
                    <a:pt x="198" y="87"/>
                    <a:pt x="199" y="89"/>
                    <a:pt x="199" y="91"/>
                  </a:cubicBezTo>
                  <a:cubicBezTo>
                    <a:pt x="200" y="93"/>
                    <a:pt x="198" y="94"/>
                    <a:pt x="197" y="95"/>
                  </a:cubicBezTo>
                  <a:cubicBezTo>
                    <a:pt x="195" y="98"/>
                    <a:pt x="197" y="102"/>
                    <a:pt x="199" y="105"/>
                  </a:cubicBezTo>
                  <a:cubicBezTo>
                    <a:pt x="202" y="108"/>
                    <a:pt x="203" y="111"/>
                    <a:pt x="203" y="115"/>
                  </a:cubicBezTo>
                  <a:cubicBezTo>
                    <a:pt x="203" y="117"/>
                    <a:pt x="204" y="119"/>
                    <a:pt x="204" y="121"/>
                  </a:cubicBezTo>
                  <a:cubicBezTo>
                    <a:pt x="205" y="123"/>
                    <a:pt x="207" y="124"/>
                    <a:pt x="209" y="124"/>
                  </a:cubicBezTo>
                  <a:cubicBezTo>
                    <a:pt x="210" y="123"/>
                    <a:pt x="211" y="123"/>
                    <a:pt x="212" y="122"/>
                  </a:cubicBezTo>
                  <a:cubicBezTo>
                    <a:pt x="215" y="119"/>
                    <a:pt x="215" y="125"/>
                    <a:pt x="215" y="127"/>
                  </a:cubicBezTo>
                  <a:cubicBezTo>
                    <a:pt x="215" y="130"/>
                    <a:pt x="214" y="132"/>
                    <a:pt x="215" y="135"/>
                  </a:cubicBezTo>
                  <a:cubicBezTo>
                    <a:pt x="216" y="138"/>
                    <a:pt x="218" y="141"/>
                    <a:pt x="218" y="145"/>
                  </a:cubicBezTo>
                  <a:cubicBezTo>
                    <a:pt x="218" y="145"/>
                    <a:pt x="218" y="145"/>
                    <a:pt x="218" y="145"/>
                  </a:cubicBezTo>
                  <a:cubicBezTo>
                    <a:pt x="217" y="148"/>
                    <a:pt x="216" y="151"/>
                    <a:pt x="215" y="154"/>
                  </a:cubicBezTo>
                  <a:cubicBezTo>
                    <a:pt x="194" y="195"/>
                    <a:pt x="145" y="217"/>
                    <a:pt x="100" y="207"/>
                  </a:cubicBezTo>
                  <a:close/>
                  <a:moveTo>
                    <a:pt x="161" y="205"/>
                  </a:moveTo>
                  <a:cubicBezTo>
                    <a:pt x="162" y="204"/>
                    <a:pt x="163" y="204"/>
                    <a:pt x="165" y="203"/>
                  </a:cubicBezTo>
                  <a:cubicBezTo>
                    <a:pt x="165" y="206"/>
                    <a:pt x="167" y="208"/>
                    <a:pt x="169" y="210"/>
                  </a:cubicBezTo>
                  <a:cubicBezTo>
                    <a:pt x="170" y="211"/>
                    <a:pt x="174" y="217"/>
                    <a:pt x="172" y="219"/>
                  </a:cubicBezTo>
                  <a:cubicBezTo>
                    <a:pt x="169" y="224"/>
                    <a:pt x="163" y="209"/>
                    <a:pt x="161" y="205"/>
                  </a:cubicBezTo>
                  <a:close/>
                  <a:moveTo>
                    <a:pt x="128" y="222"/>
                  </a:moveTo>
                  <a:cubicBezTo>
                    <a:pt x="128" y="223"/>
                    <a:pt x="128" y="223"/>
                    <a:pt x="128" y="224"/>
                  </a:cubicBezTo>
                  <a:cubicBezTo>
                    <a:pt x="125" y="224"/>
                    <a:pt x="122" y="223"/>
                    <a:pt x="119" y="222"/>
                  </a:cubicBezTo>
                  <a:cubicBezTo>
                    <a:pt x="121" y="222"/>
                    <a:pt x="124" y="222"/>
                    <a:pt x="127" y="222"/>
                  </a:cubicBezTo>
                  <a:cubicBezTo>
                    <a:pt x="127" y="222"/>
                    <a:pt x="127" y="222"/>
                    <a:pt x="128" y="222"/>
                  </a:cubicBezTo>
                  <a:close/>
                  <a:moveTo>
                    <a:pt x="116" y="228"/>
                  </a:moveTo>
                  <a:cubicBezTo>
                    <a:pt x="119" y="229"/>
                    <a:pt x="123" y="231"/>
                    <a:pt x="126" y="232"/>
                  </a:cubicBezTo>
                  <a:cubicBezTo>
                    <a:pt x="128" y="233"/>
                    <a:pt x="129" y="234"/>
                    <a:pt x="131" y="235"/>
                  </a:cubicBezTo>
                  <a:cubicBezTo>
                    <a:pt x="131" y="235"/>
                    <a:pt x="131" y="235"/>
                    <a:pt x="131" y="235"/>
                  </a:cubicBezTo>
                  <a:cubicBezTo>
                    <a:pt x="131" y="235"/>
                    <a:pt x="131" y="235"/>
                    <a:pt x="131" y="235"/>
                  </a:cubicBezTo>
                  <a:cubicBezTo>
                    <a:pt x="125" y="233"/>
                    <a:pt x="120" y="231"/>
                    <a:pt x="115" y="230"/>
                  </a:cubicBezTo>
                  <a:cubicBezTo>
                    <a:pt x="115" y="229"/>
                    <a:pt x="115" y="228"/>
                    <a:pt x="115" y="228"/>
                  </a:cubicBezTo>
                  <a:cubicBezTo>
                    <a:pt x="115" y="228"/>
                    <a:pt x="116" y="228"/>
                    <a:pt x="116" y="228"/>
                  </a:cubicBezTo>
                  <a:close/>
                  <a:moveTo>
                    <a:pt x="115" y="230"/>
                  </a:moveTo>
                  <a:cubicBezTo>
                    <a:pt x="118" y="232"/>
                    <a:pt x="121" y="233"/>
                    <a:pt x="124" y="235"/>
                  </a:cubicBezTo>
                  <a:cubicBezTo>
                    <a:pt x="127" y="236"/>
                    <a:pt x="130" y="238"/>
                    <a:pt x="133" y="238"/>
                  </a:cubicBezTo>
                  <a:cubicBezTo>
                    <a:pt x="133" y="238"/>
                    <a:pt x="133" y="238"/>
                    <a:pt x="133" y="238"/>
                  </a:cubicBezTo>
                  <a:cubicBezTo>
                    <a:pt x="126" y="238"/>
                    <a:pt x="120" y="236"/>
                    <a:pt x="114" y="234"/>
                  </a:cubicBezTo>
                  <a:cubicBezTo>
                    <a:pt x="114" y="234"/>
                    <a:pt x="114" y="234"/>
                    <a:pt x="114" y="234"/>
                  </a:cubicBezTo>
                  <a:cubicBezTo>
                    <a:pt x="114" y="233"/>
                    <a:pt x="114" y="232"/>
                    <a:pt x="115" y="230"/>
                  </a:cubicBezTo>
                  <a:close/>
                  <a:moveTo>
                    <a:pt x="109" y="247"/>
                  </a:moveTo>
                  <a:cubicBezTo>
                    <a:pt x="119" y="253"/>
                    <a:pt x="131" y="256"/>
                    <a:pt x="142" y="259"/>
                  </a:cubicBezTo>
                  <a:cubicBezTo>
                    <a:pt x="148" y="261"/>
                    <a:pt x="154" y="264"/>
                    <a:pt x="161" y="266"/>
                  </a:cubicBezTo>
                  <a:cubicBezTo>
                    <a:pt x="166" y="268"/>
                    <a:pt x="173" y="271"/>
                    <a:pt x="178" y="272"/>
                  </a:cubicBezTo>
                  <a:cubicBezTo>
                    <a:pt x="164" y="269"/>
                    <a:pt x="151" y="264"/>
                    <a:pt x="137" y="260"/>
                  </a:cubicBezTo>
                  <a:cubicBezTo>
                    <a:pt x="131" y="258"/>
                    <a:pt x="124" y="256"/>
                    <a:pt x="118" y="254"/>
                  </a:cubicBezTo>
                  <a:cubicBezTo>
                    <a:pt x="115" y="254"/>
                    <a:pt x="113" y="253"/>
                    <a:pt x="110" y="253"/>
                  </a:cubicBezTo>
                  <a:cubicBezTo>
                    <a:pt x="107" y="251"/>
                    <a:pt x="103" y="250"/>
                    <a:pt x="100" y="249"/>
                  </a:cubicBezTo>
                  <a:cubicBezTo>
                    <a:pt x="103" y="248"/>
                    <a:pt x="106" y="247"/>
                    <a:pt x="109" y="247"/>
                  </a:cubicBezTo>
                  <a:close/>
                  <a:moveTo>
                    <a:pt x="98" y="249"/>
                  </a:moveTo>
                  <a:cubicBezTo>
                    <a:pt x="102" y="251"/>
                    <a:pt x="106" y="252"/>
                    <a:pt x="110" y="253"/>
                  </a:cubicBezTo>
                  <a:cubicBezTo>
                    <a:pt x="112" y="254"/>
                    <a:pt x="114" y="255"/>
                    <a:pt x="116" y="256"/>
                  </a:cubicBezTo>
                  <a:cubicBezTo>
                    <a:pt x="122" y="258"/>
                    <a:pt x="128" y="260"/>
                    <a:pt x="135" y="262"/>
                  </a:cubicBezTo>
                  <a:cubicBezTo>
                    <a:pt x="141" y="264"/>
                    <a:pt x="148" y="266"/>
                    <a:pt x="154" y="269"/>
                  </a:cubicBezTo>
                  <a:cubicBezTo>
                    <a:pt x="158" y="270"/>
                    <a:pt x="161" y="271"/>
                    <a:pt x="164" y="272"/>
                  </a:cubicBezTo>
                  <a:cubicBezTo>
                    <a:pt x="166" y="272"/>
                    <a:pt x="168" y="273"/>
                    <a:pt x="169" y="274"/>
                  </a:cubicBezTo>
                  <a:cubicBezTo>
                    <a:pt x="168" y="273"/>
                    <a:pt x="167" y="273"/>
                    <a:pt x="166" y="273"/>
                  </a:cubicBezTo>
                  <a:cubicBezTo>
                    <a:pt x="152" y="270"/>
                    <a:pt x="140" y="265"/>
                    <a:pt x="127" y="261"/>
                  </a:cubicBezTo>
                  <a:cubicBezTo>
                    <a:pt x="115" y="257"/>
                    <a:pt x="103" y="253"/>
                    <a:pt x="90" y="251"/>
                  </a:cubicBezTo>
                  <a:cubicBezTo>
                    <a:pt x="93" y="250"/>
                    <a:pt x="96" y="249"/>
                    <a:pt x="98" y="249"/>
                  </a:cubicBezTo>
                  <a:close/>
                  <a:moveTo>
                    <a:pt x="89" y="251"/>
                  </a:moveTo>
                  <a:cubicBezTo>
                    <a:pt x="89" y="251"/>
                    <a:pt x="89" y="251"/>
                    <a:pt x="89" y="251"/>
                  </a:cubicBezTo>
                  <a:cubicBezTo>
                    <a:pt x="101" y="255"/>
                    <a:pt x="113" y="260"/>
                    <a:pt x="124" y="264"/>
                  </a:cubicBezTo>
                  <a:cubicBezTo>
                    <a:pt x="130" y="267"/>
                    <a:pt x="136" y="268"/>
                    <a:pt x="142" y="270"/>
                  </a:cubicBezTo>
                  <a:cubicBezTo>
                    <a:pt x="145" y="271"/>
                    <a:pt x="147" y="271"/>
                    <a:pt x="150" y="272"/>
                  </a:cubicBezTo>
                  <a:cubicBezTo>
                    <a:pt x="151" y="273"/>
                    <a:pt x="158" y="275"/>
                    <a:pt x="153" y="274"/>
                  </a:cubicBezTo>
                  <a:cubicBezTo>
                    <a:pt x="147" y="272"/>
                    <a:pt x="141" y="270"/>
                    <a:pt x="135" y="268"/>
                  </a:cubicBezTo>
                  <a:cubicBezTo>
                    <a:pt x="129" y="267"/>
                    <a:pt x="124" y="265"/>
                    <a:pt x="118" y="263"/>
                  </a:cubicBezTo>
                  <a:cubicBezTo>
                    <a:pt x="107" y="259"/>
                    <a:pt x="95" y="255"/>
                    <a:pt x="84" y="252"/>
                  </a:cubicBezTo>
                  <a:cubicBezTo>
                    <a:pt x="85" y="252"/>
                    <a:pt x="87" y="251"/>
                    <a:pt x="89" y="251"/>
                  </a:cubicBezTo>
                  <a:close/>
                  <a:moveTo>
                    <a:pt x="72" y="256"/>
                  </a:moveTo>
                  <a:cubicBezTo>
                    <a:pt x="75" y="258"/>
                    <a:pt x="78" y="259"/>
                    <a:pt x="81" y="260"/>
                  </a:cubicBezTo>
                  <a:cubicBezTo>
                    <a:pt x="86" y="261"/>
                    <a:pt x="90" y="264"/>
                    <a:pt x="95" y="266"/>
                  </a:cubicBezTo>
                  <a:cubicBezTo>
                    <a:pt x="99" y="268"/>
                    <a:pt x="104" y="270"/>
                    <a:pt x="108" y="272"/>
                  </a:cubicBezTo>
                  <a:cubicBezTo>
                    <a:pt x="104" y="270"/>
                    <a:pt x="100" y="269"/>
                    <a:pt x="96" y="268"/>
                  </a:cubicBezTo>
                  <a:cubicBezTo>
                    <a:pt x="86" y="265"/>
                    <a:pt x="77" y="261"/>
                    <a:pt x="67" y="258"/>
                  </a:cubicBezTo>
                  <a:cubicBezTo>
                    <a:pt x="69" y="257"/>
                    <a:pt x="71" y="257"/>
                    <a:pt x="72" y="256"/>
                  </a:cubicBezTo>
                  <a:close/>
                  <a:moveTo>
                    <a:pt x="63" y="260"/>
                  </a:moveTo>
                  <a:cubicBezTo>
                    <a:pt x="72" y="267"/>
                    <a:pt x="82" y="268"/>
                    <a:pt x="92" y="274"/>
                  </a:cubicBezTo>
                  <a:cubicBezTo>
                    <a:pt x="92" y="274"/>
                    <a:pt x="94" y="276"/>
                    <a:pt x="95" y="276"/>
                  </a:cubicBezTo>
                  <a:cubicBezTo>
                    <a:pt x="93" y="276"/>
                    <a:pt x="91" y="275"/>
                    <a:pt x="90" y="275"/>
                  </a:cubicBezTo>
                  <a:cubicBezTo>
                    <a:pt x="87" y="274"/>
                    <a:pt x="84" y="272"/>
                    <a:pt x="82" y="271"/>
                  </a:cubicBezTo>
                  <a:cubicBezTo>
                    <a:pt x="77" y="269"/>
                    <a:pt x="72" y="268"/>
                    <a:pt x="67" y="266"/>
                  </a:cubicBezTo>
                  <a:cubicBezTo>
                    <a:pt x="67" y="266"/>
                    <a:pt x="66" y="266"/>
                    <a:pt x="66" y="266"/>
                  </a:cubicBezTo>
                  <a:cubicBezTo>
                    <a:pt x="64" y="265"/>
                    <a:pt x="61" y="264"/>
                    <a:pt x="59" y="263"/>
                  </a:cubicBezTo>
                  <a:cubicBezTo>
                    <a:pt x="59" y="263"/>
                    <a:pt x="59" y="263"/>
                    <a:pt x="59" y="262"/>
                  </a:cubicBezTo>
                  <a:cubicBezTo>
                    <a:pt x="60" y="262"/>
                    <a:pt x="62" y="261"/>
                    <a:pt x="63" y="260"/>
                  </a:cubicBezTo>
                  <a:close/>
                  <a:moveTo>
                    <a:pt x="55" y="267"/>
                  </a:moveTo>
                  <a:cubicBezTo>
                    <a:pt x="59" y="269"/>
                    <a:pt x="63" y="271"/>
                    <a:pt x="67" y="273"/>
                  </a:cubicBezTo>
                  <a:cubicBezTo>
                    <a:pt x="67" y="273"/>
                    <a:pt x="67" y="273"/>
                    <a:pt x="67" y="273"/>
                  </a:cubicBezTo>
                  <a:cubicBezTo>
                    <a:pt x="65" y="273"/>
                    <a:pt x="64" y="272"/>
                    <a:pt x="62" y="272"/>
                  </a:cubicBezTo>
                  <a:cubicBezTo>
                    <a:pt x="60" y="271"/>
                    <a:pt x="57" y="270"/>
                    <a:pt x="55" y="269"/>
                  </a:cubicBezTo>
                  <a:cubicBezTo>
                    <a:pt x="55" y="269"/>
                    <a:pt x="55" y="269"/>
                    <a:pt x="54" y="269"/>
                  </a:cubicBezTo>
                  <a:cubicBezTo>
                    <a:pt x="54" y="268"/>
                    <a:pt x="54" y="268"/>
                    <a:pt x="55" y="267"/>
                  </a:cubicBezTo>
                  <a:cubicBezTo>
                    <a:pt x="55" y="267"/>
                    <a:pt x="55" y="267"/>
                    <a:pt x="55" y="267"/>
                  </a:cubicBezTo>
                  <a:close/>
                  <a:moveTo>
                    <a:pt x="57" y="267"/>
                  </a:moveTo>
                  <a:cubicBezTo>
                    <a:pt x="58" y="267"/>
                    <a:pt x="59" y="268"/>
                    <a:pt x="61" y="268"/>
                  </a:cubicBezTo>
                  <a:cubicBezTo>
                    <a:pt x="68" y="270"/>
                    <a:pt x="75" y="272"/>
                    <a:pt x="82" y="275"/>
                  </a:cubicBezTo>
                  <a:cubicBezTo>
                    <a:pt x="78" y="275"/>
                    <a:pt x="74" y="275"/>
                    <a:pt x="70" y="274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67" y="272"/>
                    <a:pt x="63" y="271"/>
                    <a:pt x="60" y="269"/>
                  </a:cubicBezTo>
                  <a:cubicBezTo>
                    <a:pt x="59" y="269"/>
                    <a:pt x="59" y="268"/>
                    <a:pt x="58" y="268"/>
                  </a:cubicBezTo>
                  <a:cubicBezTo>
                    <a:pt x="57" y="267"/>
                    <a:pt x="57" y="267"/>
                    <a:pt x="57" y="267"/>
                  </a:cubicBezTo>
                  <a:close/>
                  <a:moveTo>
                    <a:pt x="69" y="268"/>
                  </a:moveTo>
                  <a:cubicBezTo>
                    <a:pt x="71" y="268"/>
                    <a:pt x="73" y="269"/>
                    <a:pt x="75" y="269"/>
                  </a:cubicBezTo>
                  <a:cubicBezTo>
                    <a:pt x="81" y="272"/>
                    <a:pt x="87" y="274"/>
                    <a:pt x="93" y="276"/>
                  </a:cubicBezTo>
                  <a:cubicBezTo>
                    <a:pt x="90" y="276"/>
                    <a:pt x="87" y="276"/>
                    <a:pt x="84" y="276"/>
                  </a:cubicBezTo>
                  <a:cubicBezTo>
                    <a:pt x="84" y="276"/>
                    <a:pt x="84" y="276"/>
                    <a:pt x="84" y="276"/>
                  </a:cubicBezTo>
                  <a:cubicBezTo>
                    <a:pt x="84" y="275"/>
                    <a:pt x="84" y="275"/>
                    <a:pt x="83" y="275"/>
                  </a:cubicBezTo>
                  <a:cubicBezTo>
                    <a:pt x="79" y="272"/>
                    <a:pt x="74" y="270"/>
                    <a:pt x="69" y="268"/>
                  </a:cubicBezTo>
                  <a:close/>
                  <a:moveTo>
                    <a:pt x="108" y="276"/>
                  </a:moveTo>
                  <a:cubicBezTo>
                    <a:pt x="93" y="273"/>
                    <a:pt x="78" y="266"/>
                    <a:pt x="64" y="260"/>
                  </a:cubicBezTo>
                  <a:cubicBezTo>
                    <a:pt x="65" y="259"/>
                    <a:pt x="66" y="259"/>
                    <a:pt x="67" y="258"/>
                  </a:cubicBezTo>
                  <a:cubicBezTo>
                    <a:pt x="67" y="259"/>
                    <a:pt x="67" y="259"/>
                    <a:pt x="67" y="259"/>
                  </a:cubicBezTo>
                  <a:cubicBezTo>
                    <a:pt x="75" y="262"/>
                    <a:pt x="83" y="266"/>
                    <a:pt x="91" y="269"/>
                  </a:cubicBezTo>
                  <a:cubicBezTo>
                    <a:pt x="94" y="270"/>
                    <a:pt x="98" y="272"/>
                    <a:pt x="101" y="273"/>
                  </a:cubicBezTo>
                  <a:cubicBezTo>
                    <a:pt x="104" y="274"/>
                    <a:pt x="106" y="275"/>
                    <a:pt x="108" y="276"/>
                  </a:cubicBezTo>
                  <a:cubicBezTo>
                    <a:pt x="109" y="277"/>
                    <a:pt x="110" y="277"/>
                    <a:pt x="110" y="277"/>
                  </a:cubicBezTo>
                  <a:cubicBezTo>
                    <a:pt x="110" y="277"/>
                    <a:pt x="110" y="277"/>
                    <a:pt x="110" y="277"/>
                  </a:cubicBezTo>
                  <a:cubicBezTo>
                    <a:pt x="109" y="277"/>
                    <a:pt x="109" y="277"/>
                    <a:pt x="108" y="276"/>
                  </a:cubicBezTo>
                  <a:close/>
                  <a:moveTo>
                    <a:pt x="84" y="260"/>
                  </a:moveTo>
                  <a:cubicBezTo>
                    <a:pt x="93" y="263"/>
                    <a:pt x="102" y="266"/>
                    <a:pt x="112" y="269"/>
                  </a:cubicBezTo>
                  <a:cubicBezTo>
                    <a:pt x="117" y="271"/>
                    <a:pt x="122" y="273"/>
                    <a:pt x="128" y="275"/>
                  </a:cubicBezTo>
                  <a:cubicBezTo>
                    <a:pt x="130" y="275"/>
                    <a:pt x="132" y="276"/>
                    <a:pt x="134" y="276"/>
                  </a:cubicBezTo>
                  <a:cubicBezTo>
                    <a:pt x="130" y="277"/>
                    <a:pt x="127" y="277"/>
                    <a:pt x="124" y="277"/>
                  </a:cubicBezTo>
                  <a:cubicBezTo>
                    <a:pt x="113" y="273"/>
                    <a:pt x="102" y="269"/>
                    <a:pt x="92" y="264"/>
                  </a:cubicBezTo>
                  <a:cubicBezTo>
                    <a:pt x="89" y="263"/>
                    <a:pt x="86" y="261"/>
                    <a:pt x="84" y="260"/>
                  </a:cubicBezTo>
                  <a:close/>
                  <a:moveTo>
                    <a:pt x="140" y="276"/>
                  </a:moveTo>
                  <a:cubicBezTo>
                    <a:pt x="132" y="271"/>
                    <a:pt x="122" y="269"/>
                    <a:pt x="113" y="266"/>
                  </a:cubicBezTo>
                  <a:cubicBezTo>
                    <a:pt x="108" y="265"/>
                    <a:pt x="102" y="263"/>
                    <a:pt x="97" y="261"/>
                  </a:cubicBezTo>
                  <a:cubicBezTo>
                    <a:pt x="93" y="260"/>
                    <a:pt x="90" y="258"/>
                    <a:pt x="87" y="257"/>
                  </a:cubicBezTo>
                  <a:cubicBezTo>
                    <a:pt x="85" y="256"/>
                    <a:pt x="83" y="255"/>
                    <a:pt x="81" y="254"/>
                  </a:cubicBezTo>
                  <a:cubicBezTo>
                    <a:pt x="92" y="256"/>
                    <a:pt x="102" y="262"/>
                    <a:pt x="112" y="265"/>
                  </a:cubicBezTo>
                  <a:cubicBezTo>
                    <a:pt x="123" y="269"/>
                    <a:pt x="134" y="273"/>
                    <a:pt x="145" y="276"/>
                  </a:cubicBezTo>
                  <a:cubicBezTo>
                    <a:pt x="143" y="276"/>
                    <a:pt x="141" y="276"/>
                    <a:pt x="140" y="276"/>
                  </a:cubicBezTo>
                  <a:close/>
                  <a:moveTo>
                    <a:pt x="147" y="276"/>
                  </a:moveTo>
                  <a:cubicBezTo>
                    <a:pt x="138" y="271"/>
                    <a:pt x="127" y="269"/>
                    <a:pt x="116" y="265"/>
                  </a:cubicBezTo>
                  <a:cubicBezTo>
                    <a:pt x="110" y="263"/>
                    <a:pt x="105" y="260"/>
                    <a:pt x="98" y="258"/>
                  </a:cubicBezTo>
                  <a:cubicBezTo>
                    <a:pt x="95" y="257"/>
                    <a:pt x="92" y="256"/>
                    <a:pt x="89" y="255"/>
                  </a:cubicBezTo>
                  <a:cubicBezTo>
                    <a:pt x="88" y="255"/>
                    <a:pt x="84" y="253"/>
                    <a:pt x="84" y="253"/>
                  </a:cubicBezTo>
                  <a:cubicBezTo>
                    <a:pt x="86" y="254"/>
                    <a:pt x="87" y="254"/>
                    <a:pt x="88" y="254"/>
                  </a:cubicBezTo>
                  <a:cubicBezTo>
                    <a:pt x="100" y="257"/>
                    <a:pt x="112" y="262"/>
                    <a:pt x="125" y="266"/>
                  </a:cubicBezTo>
                  <a:cubicBezTo>
                    <a:pt x="131" y="268"/>
                    <a:pt x="137" y="269"/>
                    <a:pt x="143" y="272"/>
                  </a:cubicBezTo>
                  <a:cubicBezTo>
                    <a:pt x="147" y="273"/>
                    <a:pt x="152" y="274"/>
                    <a:pt x="156" y="275"/>
                  </a:cubicBezTo>
                  <a:cubicBezTo>
                    <a:pt x="153" y="275"/>
                    <a:pt x="150" y="276"/>
                    <a:pt x="147" y="276"/>
                  </a:cubicBezTo>
                  <a:close/>
                  <a:moveTo>
                    <a:pt x="146" y="276"/>
                  </a:moveTo>
                  <a:cubicBezTo>
                    <a:pt x="146" y="276"/>
                    <a:pt x="146" y="276"/>
                    <a:pt x="146" y="276"/>
                  </a:cubicBezTo>
                  <a:cubicBezTo>
                    <a:pt x="141" y="273"/>
                    <a:pt x="134" y="272"/>
                    <a:pt x="128" y="270"/>
                  </a:cubicBezTo>
                  <a:cubicBezTo>
                    <a:pt x="122" y="268"/>
                    <a:pt x="117" y="266"/>
                    <a:pt x="111" y="264"/>
                  </a:cubicBezTo>
                  <a:cubicBezTo>
                    <a:pt x="108" y="263"/>
                    <a:pt x="105" y="262"/>
                    <a:pt x="103" y="261"/>
                  </a:cubicBezTo>
                  <a:cubicBezTo>
                    <a:pt x="107" y="262"/>
                    <a:pt x="111" y="264"/>
                    <a:pt x="115" y="265"/>
                  </a:cubicBezTo>
                  <a:cubicBezTo>
                    <a:pt x="125" y="269"/>
                    <a:pt x="136" y="271"/>
                    <a:pt x="146" y="276"/>
                  </a:cubicBezTo>
                  <a:close/>
                  <a:moveTo>
                    <a:pt x="80" y="253"/>
                  </a:moveTo>
                  <a:cubicBezTo>
                    <a:pt x="81" y="253"/>
                    <a:pt x="82" y="253"/>
                    <a:pt x="82" y="253"/>
                  </a:cubicBezTo>
                  <a:cubicBezTo>
                    <a:pt x="82" y="253"/>
                    <a:pt x="83" y="253"/>
                    <a:pt x="83" y="253"/>
                  </a:cubicBezTo>
                  <a:cubicBezTo>
                    <a:pt x="84" y="254"/>
                    <a:pt x="85" y="254"/>
                    <a:pt x="87" y="255"/>
                  </a:cubicBezTo>
                  <a:cubicBezTo>
                    <a:pt x="85" y="254"/>
                    <a:pt x="83" y="254"/>
                    <a:pt x="80" y="253"/>
                  </a:cubicBezTo>
                  <a:close/>
                  <a:moveTo>
                    <a:pt x="179" y="272"/>
                  </a:moveTo>
                  <a:cubicBezTo>
                    <a:pt x="174" y="270"/>
                    <a:pt x="168" y="268"/>
                    <a:pt x="162" y="266"/>
                  </a:cubicBezTo>
                  <a:cubicBezTo>
                    <a:pt x="157" y="264"/>
                    <a:pt x="151" y="262"/>
                    <a:pt x="145" y="260"/>
                  </a:cubicBezTo>
                  <a:cubicBezTo>
                    <a:pt x="135" y="256"/>
                    <a:pt x="124" y="254"/>
                    <a:pt x="114" y="249"/>
                  </a:cubicBezTo>
                  <a:cubicBezTo>
                    <a:pt x="115" y="249"/>
                    <a:pt x="116" y="250"/>
                    <a:pt x="117" y="250"/>
                  </a:cubicBezTo>
                  <a:cubicBezTo>
                    <a:pt x="120" y="251"/>
                    <a:pt x="122" y="252"/>
                    <a:pt x="125" y="253"/>
                  </a:cubicBezTo>
                  <a:cubicBezTo>
                    <a:pt x="131" y="255"/>
                    <a:pt x="137" y="256"/>
                    <a:pt x="143" y="258"/>
                  </a:cubicBezTo>
                  <a:cubicBezTo>
                    <a:pt x="149" y="260"/>
                    <a:pt x="155" y="261"/>
                    <a:pt x="161" y="263"/>
                  </a:cubicBezTo>
                  <a:cubicBezTo>
                    <a:pt x="169" y="265"/>
                    <a:pt x="176" y="268"/>
                    <a:pt x="184" y="271"/>
                  </a:cubicBezTo>
                  <a:cubicBezTo>
                    <a:pt x="182" y="272"/>
                    <a:pt x="181" y="272"/>
                    <a:pt x="179" y="272"/>
                  </a:cubicBezTo>
                  <a:close/>
                  <a:moveTo>
                    <a:pt x="111" y="247"/>
                  </a:moveTo>
                  <a:cubicBezTo>
                    <a:pt x="111" y="246"/>
                    <a:pt x="111" y="246"/>
                    <a:pt x="111" y="246"/>
                  </a:cubicBezTo>
                  <a:cubicBezTo>
                    <a:pt x="112" y="247"/>
                    <a:pt x="112" y="247"/>
                    <a:pt x="112" y="247"/>
                  </a:cubicBezTo>
                  <a:cubicBezTo>
                    <a:pt x="114" y="247"/>
                    <a:pt x="116" y="247"/>
                    <a:pt x="118" y="247"/>
                  </a:cubicBezTo>
                  <a:cubicBezTo>
                    <a:pt x="118" y="247"/>
                    <a:pt x="118" y="247"/>
                    <a:pt x="119" y="248"/>
                  </a:cubicBezTo>
                  <a:cubicBezTo>
                    <a:pt x="127" y="252"/>
                    <a:pt x="136" y="255"/>
                    <a:pt x="145" y="258"/>
                  </a:cubicBezTo>
                  <a:cubicBezTo>
                    <a:pt x="133" y="254"/>
                    <a:pt x="122" y="251"/>
                    <a:pt x="111" y="247"/>
                  </a:cubicBezTo>
                  <a:close/>
                  <a:moveTo>
                    <a:pt x="133" y="237"/>
                  </a:moveTo>
                  <a:cubicBezTo>
                    <a:pt x="130" y="236"/>
                    <a:pt x="127" y="235"/>
                    <a:pt x="124" y="234"/>
                  </a:cubicBezTo>
                  <a:cubicBezTo>
                    <a:pt x="123" y="233"/>
                    <a:pt x="121" y="233"/>
                    <a:pt x="119" y="232"/>
                  </a:cubicBezTo>
                  <a:cubicBezTo>
                    <a:pt x="124" y="233"/>
                    <a:pt x="128" y="235"/>
                    <a:pt x="132" y="236"/>
                  </a:cubicBezTo>
                  <a:cubicBezTo>
                    <a:pt x="132" y="236"/>
                    <a:pt x="133" y="237"/>
                    <a:pt x="133" y="237"/>
                  </a:cubicBezTo>
                  <a:close/>
                  <a:moveTo>
                    <a:pt x="127" y="247"/>
                  </a:moveTo>
                  <a:cubicBezTo>
                    <a:pt x="133" y="250"/>
                    <a:pt x="140" y="252"/>
                    <a:pt x="146" y="254"/>
                  </a:cubicBezTo>
                  <a:cubicBezTo>
                    <a:pt x="137" y="252"/>
                    <a:pt x="129" y="250"/>
                    <a:pt x="120" y="247"/>
                  </a:cubicBezTo>
                  <a:cubicBezTo>
                    <a:pt x="123" y="247"/>
                    <a:pt x="125" y="247"/>
                    <a:pt x="127" y="247"/>
                  </a:cubicBezTo>
                  <a:close/>
                  <a:moveTo>
                    <a:pt x="113" y="241"/>
                  </a:moveTo>
                  <a:cubicBezTo>
                    <a:pt x="115" y="242"/>
                    <a:pt x="117" y="243"/>
                    <a:pt x="118" y="243"/>
                  </a:cubicBezTo>
                  <a:cubicBezTo>
                    <a:pt x="118" y="243"/>
                    <a:pt x="115" y="244"/>
                    <a:pt x="115" y="244"/>
                  </a:cubicBezTo>
                  <a:cubicBezTo>
                    <a:pt x="114" y="244"/>
                    <a:pt x="114" y="244"/>
                    <a:pt x="114" y="244"/>
                  </a:cubicBezTo>
                  <a:cubicBezTo>
                    <a:pt x="114" y="244"/>
                    <a:pt x="114" y="244"/>
                    <a:pt x="114" y="244"/>
                  </a:cubicBezTo>
                  <a:cubicBezTo>
                    <a:pt x="114" y="243"/>
                    <a:pt x="113" y="242"/>
                    <a:pt x="113" y="241"/>
                  </a:cubicBezTo>
                  <a:close/>
                  <a:moveTo>
                    <a:pt x="115" y="241"/>
                  </a:moveTo>
                  <a:cubicBezTo>
                    <a:pt x="117" y="241"/>
                    <a:pt x="120" y="242"/>
                    <a:pt x="122" y="242"/>
                  </a:cubicBezTo>
                  <a:cubicBezTo>
                    <a:pt x="124" y="243"/>
                    <a:pt x="127" y="243"/>
                    <a:pt x="129" y="244"/>
                  </a:cubicBezTo>
                  <a:cubicBezTo>
                    <a:pt x="126" y="244"/>
                    <a:pt x="123" y="244"/>
                    <a:pt x="120" y="244"/>
                  </a:cubicBezTo>
                  <a:cubicBezTo>
                    <a:pt x="120" y="244"/>
                    <a:pt x="121" y="244"/>
                    <a:pt x="120" y="244"/>
                  </a:cubicBezTo>
                  <a:cubicBezTo>
                    <a:pt x="119" y="243"/>
                    <a:pt x="116" y="241"/>
                    <a:pt x="115" y="241"/>
                  </a:cubicBezTo>
                  <a:close/>
                  <a:moveTo>
                    <a:pt x="124" y="241"/>
                  </a:moveTo>
                  <a:cubicBezTo>
                    <a:pt x="123" y="241"/>
                    <a:pt x="121" y="240"/>
                    <a:pt x="119" y="239"/>
                  </a:cubicBezTo>
                  <a:cubicBezTo>
                    <a:pt x="119" y="240"/>
                    <a:pt x="113" y="238"/>
                    <a:pt x="117" y="238"/>
                  </a:cubicBezTo>
                  <a:cubicBezTo>
                    <a:pt x="122" y="239"/>
                    <a:pt x="127" y="242"/>
                    <a:pt x="132" y="242"/>
                  </a:cubicBezTo>
                  <a:cubicBezTo>
                    <a:pt x="132" y="242"/>
                    <a:pt x="132" y="242"/>
                    <a:pt x="132" y="243"/>
                  </a:cubicBezTo>
                  <a:cubicBezTo>
                    <a:pt x="132" y="243"/>
                    <a:pt x="132" y="243"/>
                    <a:pt x="132" y="243"/>
                  </a:cubicBezTo>
                  <a:cubicBezTo>
                    <a:pt x="130" y="242"/>
                    <a:pt x="127" y="242"/>
                    <a:pt x="124" y="241"/>
                  </a:cubicBezTo>
                  <a:close/>
                  <a:moveTo>
                    <a:pt x="133" y="241"/>
                  </a:moveTo>
                  <a:cubicBezTo>
                    <a:pt x="130" y="239"/>
                    <a:pt x="127" y="239"/>
                    <a:pt x="125" y="238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27" y="238"/>
                    <a:pt x="130" y="239"/>
                    <a:pt x="133" y="239"/>
                  </a:cubicBezTo>
                  <a:cubicBezTo>
                    <a:pt x="133" y="239"/>
                    <a:pt x="133" y="240"/>
                    <a:pt x="133" y="241"/>
                  </a:cubicBezTo>
                  <a:close/>
                  <a:moveTo>
                    <a:pt x="120" y="229"/>
                  </a:moveTo>
                  <a:cubicBezTo>
                    <a:pt x="121" y="229"/>
                    <a:pt x="123" y="229"/>
                    <a:pt x="124" y="230"/>
                  </a:cubicBezTo>
                  <a:cubicBezTo>
                    <a:pt x="127" y="230"/>
                    <a:pt x="129" y="231"/>
                    <a:pt x="131" y="232"/>
                  </a:cubicBezTo>
                  <a:cubicBezTo>
                    <a:pt x="131" y="233"/>
                    <a:pt x="132" y="234"/>
                    <a:pt x="132" y="234"/>
                  </a:cubicBezTo>
                  <a:cubicBezTo>
                    <a:pt x="128" y="232"/>
                    <a:pt x="123" y="230"/>
                    <a:pt x="119" y="228"/>
                  </a:cubicBezTo>
                  <a:cubicBezTo>
                    <a:pt x="115" y="227"/>
                    <a:pt x="119" y="228"/>
                    <a:pt x="120" y="229"/>
                  </a:cubicBezTo>
                  <a:close/>
                  <a:moveTo>
                    <a:pt x="131" y="230"/>
                  </a:moveTo>
                  <a:cubicBezTo>
                    <a:pt x="127" y="228"/>
                    <a:pt x="123" y="227"/>
                    <a:pt x="119" y="225"/>
                  </a:cubicBezTo>
                  <a:cubicBezTo>
                    <a:pt x="122" y="227"/>
                    <a:pt x="126" y="228"/>
                    <a:pt x="130" y="228"/>
                  </a:cubicBezTo>
                  <a:cubicBezTo>
                    <a:pt x="130" y="229"/>
                    <a:pt x="130" y="229"/>
                    <a:pt x="131" y="230"/>
                  </a:cubicBezTo>
                  <a:close/>
                  <a:moveTo>
                    <a:pt x="129" y="226"/>
                  </a:moveTo>
                  <a:cubicBezTo>
                    <a:pt x="127" y="225"/>
                    <a:pt x="124" y="224"/>
                    <a:pt x="121" y="223"/>
                  </a:cubicBezTo>
                  <a:cubicBezTo>
                    <a:pt x="121" y="223"/>
                    <a:pt x="121" y="223"/>
                    <a:pt x="121" y="223"/>
                  </a:cubicBezTo>
                  <a:cubicBezTo>
                    <a:pt x="121" y="223"/>
                    <a:pt x="122" y="224"/>
                    <a:pt x="123" y="224"/>
                  </a:cubicBezTo>
                  <a:cubicBezTo>
                    <a:pt x="125" y="224"/>
                    <a:pt x="127" y="225"/>
                    <a:pt x="129" y="225"/>
                  </a:cubicBezTo>
                  <a:cubicBezTo>
                    <a:pt x="129" y="225"/>
                    <a:pt x="129" y="226"/>
                    <a:pt x="129" y="226"/>
                  </a:cubicBezTo>
                  <a:close/>
                  <a:moveTo>
                    <a:pt x="178" y="260"/>
                  </a:moveTo>
                  <a:cubicBezTo>
                    <a:pt x="169" y="257"/>
                    <a:pt x="160" y="255"/>
                    <a:pt x="151" y="252"/>
                  </a:cubicBezTo>
                  <a:cubicBezTo>
                    <a:pt x="145" y="251"/>
                    <a:pt x="139" y="248"/>
                    <a:pt x="132" y="246"/>
                  </a:cubicBezTo>
                  <a:cubicBezTo>
                    <a:pt x="133" y="246"/>
                    <a:pt x="133" y="246"/>
                    <a:pt x="133" y="246"/>
                  </a:cubicBezTo>
                  <a:cubicBezTo>
                    <a:pt x="140" y="248"/>
                    <a:pt x="147" y="249"/>
                    <a:pt x="153" y="251"/>
                  </a:cubicBezTo>
                  <a:cubicBezTo>
                    <a:pt x="162" y="253"/>
                    <a:pt x="170" y="255"/>
                    <a:pt x="178" y="260"/>
                  </a:cubicBezTo>
                  <a:close/>
                  <a:moveTo>
                    <a:pt x="187" y="268"/>
                  </a:moveTo>
                  <a:cubicBezTo>
                    <a:pt x="169" y="259"/>
                    <a:pt x="150" y="256"/>
                    <a:pt x="132" y="248"/>
                  </a:cubicBezTo>
                  <a:cubicBezTo>
                    <a:pt x="131" y="248"/>
                    <a:pt x="130" y="247"/>
                    <a:pt x="129" y="247"/>
                  </a:cubicBezTo>
                  <a:cubicBezTo>
                    <a:pt x="129" y="247"/>
                    <a:pt x="130" y="247"/>
                    <a:pt x="130" y="247"/>
                  </a:cubicBezTo>
                  <a:cubicBezTo>
                    <a:pt x="131" y="247"/>
                    <a:pt x="132" y="247"/>
                    <a:pt x="133" y="247"/>
                  </a:cubicBezTo>
                  <a:cubicBezTo>
                    <a:pt x="138" y="249"/>
                    <a:pt x="142" y="251"/>
                    <a:pt x="147" y="252"/>
                  </a:cubicBezTo>
                  <a:cubicBezTo>
                    <a:pt x="158" y="255"/>
                    <a:pt x="168" y="257"/>
                    <a:pt x="179" y="261"/>
                  </a:cubicBezTo>
                  <a:cubicBezTo>
                    <a:pt x="179" y="261"/>
                    <a:pt x="179" y="261"/>
                    <a:pt x="179" y="261"/>
                  </a:cubicBezTo>
                  <a:cubicBezTo>
                    <a:pt x="179" y="261"/>
                    <a:pt x="180" y="262"/>
                    <a:pt x="180" y="262"/>
                  </a:cubicBezTo>
                  <a:cubicBezTo>
                    <a:pt x="181" y="262"/>
                    <a:pt x="185" y="266"/>
                    <a:pt x="187" y="268"/>
                  </a:cubicBezTo>
                  <a:close/>
                  <a:moveTo>
                    <a:pt x="173" y="263"/>
                  </a:moveTo>
                  <a:cubicBezTo>
                    <a:pt x="176" y="264"/>
                    <a:pt x="179" y="265"/>
                    <a:pt x="182" y="267"/>
                  </a:cubicBezTo>
                  <a:cubicBezTo>
                    <a:pt x="183" y="267"/>
                    <a:pt x="184" y="267"/>
                    <a:pt x="185" y="268"/>
                  </a:cubicBezTo>
                  <a:cubicBezTo>
                    <a:pt x="176" y="265"/>
                    <a:pt x="168" y="262"/>
                    <a:pt x="160" y="259"/>
                  </a:cubicBezTo>
                  <a:cubicBezTo>
                    <a:pt x="164" y="260"/>
                    <a:pt x="169" y="261"/>
                    <a:pt x="173" y="263"/>
                  </a:cubicBezTo>
                  <a:close/>
                  <a:moveTo>
                    <a:pt x="187" y="270"/>
                  </a:moveTo>
                  <a:cubicBezTo>
                    <a:pt x="186" y="270"/>
                    <a:pt x="186" y="271"/>
                    <a:pt x="185" y="271"/>
                  </a:cubicBezTo>
                  <a:cubicBezTo>
                    <a:pt x="178" y="268"/>
                    <a:pt x="172" y="266"/>
                    <a:pt x="165" y="264"/>
                  </a:cubicBezTo>
                  <a:cubicBezTo>
                    <a:pt x="162" y="262"/>
                    <a:pt x="158" y="261"/>
                    <a:pt x="155" y="260"/>
                  </a:cubicBezTo>
                  <a:cubicBezTo>
                    <a:pt x="144" y="257"/>
                    <a:pt x="134" y="253"/>
                    <a:pt x="124" y="249"/>
                  </a:cubicBezTo>
                  <a:cubicBezTo>
                    <a:pt x="124" y="249"/>
                    <a:pt x="125" y="250"/>
                    <a:pt x="126" y="250"/>
                  </a:cubicBezTo>
                  <a:cubicBezTo>
                    <a:pt x="129" y="251"/>
                    <a:pt x="132" y="251"/>
                    <a:pt x="134" y="252"/>
                  </a:cubicBezTo>
                  <a:cubicBezTo>
                    <a:pt x="141" y="254"/>
                    <a:pt x="147" y="255"/>
                    <a:pt x="153" y="257"/>
                  </a:cubicBezTo>
                  <a:cubicBezTo>
                    <a:pt x="165" y="261"/>
                    <a:pt x="176" y="266"/>
                    <a:pt x="187" y="269"/>
                  </a:cubicBezTo>
                  <a:cubicBezTo>
                    <a:pt x="187" y="270"/>
                    <a:pt x="187" y="270"/>
                    <a:pt x="187" y="270"/>
                  </a:cubicBezTo>
                  <a:close/>
                  <a:moveTo>
                    <a:pt x="171" y="274"/>
                  </a:moveTo>
                  <a:cubicBezTo>
                    <a:pt x="171" y="274"/>
                    <a:pt x="171" y="274"/>
                    <a:pt x="171" y="274"/>
                  </a:cubicBezTo>
                  <a:cubicBezTo>
                    <a:pt x="159" y="269"/>
                    <a:pt x="147" y="266"/>
                    <a:pt x="135" y="261"/>
                  </a:cubicBezTo>
                  <a:cubicBezTo>
                    <a:pt x="128" y="259"/>
                    <a:pt x="122" y="257"/>
                    <a:pt x="116" y="255"/>
                  </a:cubicBezTo>
                  <a:cubicBezTo>
                    <a:pt x="122" y="256"/>
                    <a:pt x="129" y="258"/>
                    <a:pt x="135" y="260"/>
                  </a:cubicBezTo>
                  <a:cubicBezTo>
                    <a:pt x="149" y="265"/>
                    <a:pt x="163" y="270"/>
                    <a:pt x="177" y="273"/>
                  </a:cubicBezTo>
                  <a:cubicBezTo>
                    <a:pt x="175" y="273"/>
                    <a:pt x="173" y="273"/>
                    <a:pt x="171" y="274"/>
                  </a:cubicBezTo>
                  <a:close/>
                  <a:moveTo>
                    <a:pt x="160" y="275"/>
                  </a:moveTo>
                  <a:cubicBezTo>
                    <a:pt x="159" y="275"/>
                    <a:pt x="159" y="275"/>
                    <a:pt x="158" y="275"/>
                  </a:cubicBezTo>
                  <a:cubicBezTo>
                    <a:pt x="158" y="275"/>
                    <a:pt x="158" y="275"/>
                    <a:pt x="158" y="275"/>
                  </a:cubicBezTo>
                  <a:cubicBezTo>
                    <a:pt x="147" y="270"/>
                    <a:pt x="134" y="267"/>
                    <a:pt x="123" y="263"/>
                  </a:cubicBezTo>
                  <a:cubicBezTo>
                    <a:pt x="116" y="260"/>
                    <a:pt x="109" y="258"/>
                    <a:pt x="103" y="255"/>
                  </a:cubicBezTo>
                  <a:cubicBezTo>
                    <a:pt x="101" y="254"/>
                    <a:pt x="99" y="254"/>
                    <a:pt x="98" y="253"/>
                  </a:cubicBezTo>
                  <a:cubicBezTo>
                    <a:pt x="110" y="256"/>
                    <a:pt x="123" y="260"/>
                    <a:pt x="135" y="265"/>
                  </a:cubicBezTo>
                  <a:cubicBezTo>
                    <a:pt x="146" y="269"/>
                    <a:pt x="157" y="272"/>
                    <a:pt x="168" y="274"/>
                  </a:cubicBezTo>
                  <a:cubicBezTo>
                    <a:pt x="165" y="274"/>
                    <a:pt x="163" y="274"/>
                    <a:pt x="160" y="275"/>
                  </a:cubicBezTo>
                  <a:close/>
                  <a:moveTo>
                    <a:pt x="111" y="277"/>
                  </a:moveTo>
                  <a:cubicBezTo>
                    <a:pt x="105" y="273"/>
                    <a:pt x="98" y="271"/>
                    <a:pt x="91" y="268"/>
                  </a:cubicBezTo>
                  <a:cubicBezTo>
                    <a:pt x="86" y="266"/>
                    <a:pt x="81" y="264"/>
                    <a:pt x="76" y="262"/>
                  </a:cubicBezTo>
                  <a:cubicBezTo>
                    <a:pt x="75" y="261"/>
                    <a:pt x="74" y="261"/>
                    <a:pt x="73" y="261"/>
                  </a:cubicBezTo>
                  <a:cubicBezTo>
                    <a:pt x="81" y="264"/>
                    <a:pt x="89" y="267"/>
                    <a:pt x="98" y="269"/>
                  </a:cubicBezTo>
                  <a:cubicBezTo>
                    <a:pt x="106" y="272"/>
                    <a:pt x="114" y="274"/>
                    <a:pt x="122" y="277"/>
                  </a:cubicBezTo>
                  <a:cubicBezTo>
                    <a:pt x="118" y="277"/>
                    <a:pt x="115" y="277"/>
                    <a:pt x="111" y="277"/>
                  </a:cubicBezTo>
                  <a:close/>
                  <a:moveTo>
                    <a:pt x="98" y="276"/>
                  </a:moveTo>
                  <a:cubicBezTo>
                    <a:pt x="98" y="276"/>
                    <a:pt x="97" y="276"/>
                    <a:pt x="96" y="276"/>
                  </a:cubicBezTo>
                  <a:cubicBezTo>
                    <a:pt x="91" y="273"/>
                    <a:pt x="86" y="270"/>
                    <a:pt x="80" y="268"/>
                  </a:cubicBezTo>
                  <a:cubicBezTo>
                    <a:pt x="76" y="266"/>
                    <a:pt x="73" y="265"/>
                    <a:pt x="69" y="263"/>
                  </a:cubicBezTo>
                  <a:cubicBezTo>
                    <a:pt x="67" y="262"/>
                    <a:pt x="66" y="262"/>
                    <a:pt x="64" y="260"/>
                  </a:cubicBezTo>
                  <a:cubicBezTo>
                    <a:pt x="66" y="261"/>
                    <a:pt x="67" y="262"/>
                    <a:pt x="69" y="263"/>
                  </a:cubicBezTo>
                  <a:cubicBezTo>
                    <a:pt x="75" y="266"/>
                    <a:pt x="82" y="268"/>
                    <a:pt x="89" y="271"/>
                  </a:cubicBezTo>
                  <a:cubicBezTo>
                    <a:pt x="95" y="273"/>
                    <a:pt x="100" y="275"/>
                    <a:pt x="107" y="277"/>
                  </a:cubicBezTo>
                  <a:cubicBezTo>
                    <a:pt x="104" y="277"/>
                    <a:pt x="101" y="277"/>
                    <a:pt x="98" y="276"/>
                  </a:cubicBezTo>
                  <a:close/>
                  <a:moveTo>
                    <a:pt x="55" y="270"/>
                  </a:moveTo>
                  <a:cubicBezTo>
                    <a:pt x="58" y="271"/>
                    <a:pt x="61" y="272"/>
                    <a:pt x="64" y="273"/>
                  </a:cubicBezTo>
                  <a:cubicBezTo>
                    <a:pt x="61" y="272"/>
                    <a:pt x="57" y="271"/>
                    <a:pt x="55" y="270"/>
                  </a:cubicBezTo>
                  <a:close/>
                  <a:moveTo>
                    <a:pt x="59" y="263"/>
                  </a:moveTo>
                  <a:cubicBezTo>
                    <a:pt x="59" y="263"/>
                    <a:pt x="59" y="263"/>
                    <a:pt x="59" y="263"/>
                  </a:cubicBezTo>
                  <a:cubicBezTo>
                    <a:pt x="61" y="264"/>
                    <a:pt x="62" y="265"/>
                    <a:pt x="64" y="266"/>
                  </a:cubicBezTo>
                  <a:cubicBezTo>
                    <a:pt x="66" y="267"/>
                    <a:pt x="67" y="267"/>
                    <a:pt x="69" y="268"/>
                  </a:cubicBezTo>
                  <a:cubicBezTo>
                    <a:pt x="72" y="270"/>
                    <a:pt x="77" y="272"/>
                    <a:pt x="80" y="274"/>
                  </a:cubicBezTo>
                  <a:cubicBezTo>
                    <a:pt x="80" y="274"/>
                    <a:pt x="79" y="273"/>
                    <a:pt x="78" y="273"/>
                  </a:cubicBezTo>
                  <a:cubicBezTo>
                    <a:pt x="76" y="272"/>
                    <a:pt x="73" y="271"/>
                    <a:pt x="70" y="270"/>
                  </a:cubicBezTo>
                  <a:cubicBezTo>
                    <a:pt x="66" y="269"/>
                    <a:pt x="61" y="267"/>
                    <a:pt x="56" y="266"/>
                  </a:cubicBezTo>
                  <a:cubicBezTo>
                    <a:pt x="57" y="265"/>
                    <a:pt x="58" y="264"/>
                    <a:pt x="59" y="263"/>
                  </a:cubicBezTo>
                  <a:close/>
                  <a:moveTo>
                    <a:pt x="77" y="255"/>
                  </a:moveTo>
                  <a:cubicBezTo>
                    <a:pt x="77" y="254"/>
                    <a:pt x="78" y="254"/>
                    <a:pt x="79" y="254"/>
                  </a:cubicBezTo>
                  <a:cubicBezTo>
                    <a:pt x="79" y="254"/>
                    <a:pt x="79" y="254"/>
                    <a:pt x="79" y="254"/>
                  </a:cubicBezTo>
                  <a:cubicBezTo>
                    <a:pt x="89" y="259"/>
                    <a:pt x="100" y="263"/>
                    <a:pt x="111" y="266"/>
                  </a:cubicBezTo>
                  <a:cubicBezTo>
                    <a:pt x="116" y="268"/>
                    <a:pt x="121" y="269"/>
                    <a:pt x="125" y="271"/>
                  </a:cubicBezTo>
                  <a:cubicBezTo>
                    <a:pt x="128" y="272"/>
                    <a:pt x="131" y="273"/>
                    <a:pt x="134" y="274"/>
                  </a:cubicBezTo>
                  <a:cubicBezTo>
                    <a:pt x="135" y="274"/>
                    <a:pt x="137" y="276"/>
                    <a:pt x="138" y="276"/>
                  </a:cubicBezTo>
                  <a:cubicBezTo>
                    <a:pt x="138" y="276"/>
                    <a:pt x="137" y="276"/>
                    <a:pt x="137" y="276"/>
                  </a:cubicBezTo>
                  <a:cubicBezTo>
                    <a:pt x="132" y="276"/>
                    <a:pt x="127" y="273"/>
                    <a:pt x="122" y="272"/>
                  </a:cubicBezTo>
                  <a:cubicBezTo>
                    <a:pt x="116" y="270"/>
                    <a:pt x="111" y="268"/>
                    <a:pt x="105" y="267"/>
                  </a:cubicBezTo>
                  <a:cubicBezTo>
                    <a:pt x="94" y="264"/>
                    <a:pt x="84" y="260"/>
                    <a:pt x="74" y="256"/>
                  </a:cubicBezTo>
                  <a:cubicBezTo>
                    <a:pt x="75" y="255"/>
                    <a:pt x="76" y="255"/>
                    <a:pt x="77" y="255"/>
                  </a:cubicBezTo>
                  <a:close/>
                  <a:moveTo>
                    <a:pt x="114" y="235"/>
                  </a:moveTo>
                  <a:cubicBezTo>
                    <a:pt x="117" y="236"/>
                    <a:pt x="120" y="237"/>
                    <a:pt x="123" y="238"/>
                  </a:cubicBezTo>
                  <a:cubicBezTo>
                    <a:pt x="126" y="239"/>
                    <a:pt x="130" y="241"/>
                    <a:pt x="133" y="241"/>
                  </a:cubicBezTo>
                  <a:cubicBezTo>
                    <a:pt x="133" y="241"/>
                    <a:pt x="133" y="241"/>
                    <a:pt x="133" y="241"/>
                  </a:cubicBezTo>
                  <a:cubicBezTo>
                    <a:pt x="126" y="241"/>
                    <a:pt x="121" y="238"/>
                    <a:pt x="115" y="237"/>
                  </a:cubicBezTo>
                  <a:cubicBezTo>
                    <a:pt x="114" y="237"/>
                    <a:pt x="114" y="238"/>
                    <a:pt x="115" y="238"/>
                  </a:cubicBezTo>
                  <a:cubicBezTo>
                    <a:pt x="119" y="241"/>
                    <a:pt x="125" y="242"/>
                    <a:pt x="130" y="243"/>
                  </a:cubicBezTo>
                  <a:cubicBezTo>
                    <a:pt x="131" y="243"/>
                    <a:pt x="131" y="244"/>
                    <a:pt x="131" y="244"/>
                  </a:cubicBezTo>
                  <a:cubicBezTo>
                    <a:pt x="131" y="244"/>
                    <a:pt x="131" y="244"/>
                    <a:pt x="130" y="244"/>
                  </a:cubicBezTo>
                  <a:cubicBezTo>
                    <a:pt x="129" y="243"/>
                    <a:pt x="127" y="243"/>
                    <a:pt x="127" y="243"/>
                  </a:cubicBezTo>
                  <a:cubicBezTo>
                    <a:pt x="125" y="242"/>
                    <a:pt x="124" y="242"/>
                    <a:pt x="122" y="242"/>
                  </a:cubicBezTo>
                  <a:cubicBezTo>
                    <a:pt x="119" y="241"/>
                    <a:pt x="116" y="240"/>
                    <a:pt x="113" y="240"/>
                  </a:cubicBezTo>
                  <a:cubicBezTo>
                    <a:pt x="113" y="238"/>
                    <a:pt x="113" y="236"/>
                    <a:pt x="114" y="235"/>
                  </a:cubicBezTo>
                  <a:close/>
                  <a:moveTo>
                    <a:pt x="117" y="222"/>
                  </a:moveTo>
                  <a:cubicBezTo>
                    <a:pt x="117" y="222"/>
                    <a:pt x="117" y="222"/>
                    <a:pt x="117" y="222"/>
                  </a:cubicBezTo>
                  <a:cubicBezTo>
                    <a:pt x="117" y="222"/>
                    <a:pt x="117" y="222"/>
                    <a:pt x="117" y="222"/>
                  </a:cubicBezTo>
                  <a:cubicBezTo>
                    <a:pt x="121" y="224"/>
                    <a:pt x="126" y="225"/>
                    <a:pt x="129" y="227"/>
                  </a:cubicBezTo>
                  <a:cubicBezTo>
                    <a:pt x="129" y="227"/>
                    <a:pt x="129" y="227"/>
                    <a:pt x="129" y="227"/>
                  </a:cubicBezTo>
                  <a:cubicBezTo>
                    <a:pt x="128" y="227"/>
                    <a:pt x="125" y="226"/>
                    <a:pt x="124" y="226"/>
                  </a:cubicBezTo>
                  <a:cubicBezTo>
                    <a:pt x="122" y="225"/>
                    <a:pt x="120" y="225"/>
                    <a:pt x="118" y="225"/>
                  </a:cubicBezTo>
                  <a:cubicBezTo>
                    <a:pt x="117" y="225"/>
                    <a:pt x="117" y="225"/>
                    <a:pt x="117" y="225"/>
                  </a:cubicBezTo>
                  <a:cubicBezTo>
                    <a:pt x="120" y="226"/>
                    <a:pt x="122" y="227"/>
                    <a:pt x="124" y="228"/>
                  </a:cubicBezTo>
                  <a:cubicBezTo>
                    <a:pt x="126" y="229"/>
                    <a:pt x="128" y="230"/>
                    <a:pt x="130" y="231"/>
                  </a:cubicBezTo>
                  <a:cubicBezTo>
                    <a:pt x="125" y="230"/>
                    <a:pt x="121" y="228"/>
                    <a:pt x="116" y="227"/>
                  </a:cubicBezTo>
                  <a:cubicBezTo>
                    <a:pt x="116" y="227"/>
                    <a:pt x="116" y="227"/>
                    <a:pt x="116" y="227"/>
                  </a:cubicBezTo>
                  <a:cubicBezTo>
                    <a:pt x="116" y="225"/>
                    <a:pt x="117" y="224"/>
                    <a:pt x="117" y="222"/>
                  </a:cubicBezTo>
                  <a:close/>
                  <a:moveTo>
                    <a:pt x="17" y="74"/>
                  </a:moveTo>
                  <a:cubicBezTo>
                    <a:pt x="22" y="61"/>
                    <a:pt x="29" y="47"/>
                    <a:pt x="39" y="37"/>
                  </a:cubicBezTo>
                  <a:cubicBezTo>
                    <a:pt x="49" y="27"/>
                    <a:pt x="60" y="20"/>
                    <a:pt x="73" y="13"/>
                  </a:cubicBezTo>
                  <a:cubicBezTo>
                    <a:pt x="74" y="16"/>
                    <a:pt x="77" y="20"/>
                    <a:pt x="78" y="22"/>
                  </a:cubicBezTo>
                  <a:cubicBezTo>
                    <a:pt x="43" y="38"/>
                    <a:pt x="18" y="72"/>
                    <a:pt x="18" y="112"/>
                  </a:cubicBezTo>
                  <a:cubicBezTo>
                    <a:pt x="18" y="160"/>
                    <a:pt x="55" y="201"/>
                    <a:pt x="102" y="210"/>
                  </a:cubicBezTo>
                  <a:cubicBezTo>
                    <a:pt x="121" y="213"/>
                    <a:pt x="140" y="212"/>
                    <a:pt x="158" y="206"/>
                  </a:cubicBezTo>
                  <a:cubicBezTo>
                    <a:pt x="159" y="208"/>
                    <a:pt x="160" y="210"/>
                    <a:pt x="161" y="213"/>
                  </a:cubicBezTo>
                  <a:cubicBezTo>
                    <a:pt x="150" y="218"/>
                    <a:pt x="136" y="219"/>
                    <a:pt x="124" y="219"/>
                  </a:cubicBezTo>
                  <a:cubicBezTo>
                    <a:pt x="113" y="219"/>
                    <a:pt x="103" y="218"/>
                    <a:pt x="93" y="216"/>
                  </a:cubicBezTo>
                  <a:cubicBezTo>
                    <a:pt x="61" y="209"/>
                    <a:pt x="33" y="189"/>
                    <a:pt x="19" y="159"/>
                  </a:cubicBezTo>
                  <a:cubicBezTo>
                    <a:pt x="7" y="132"/>
                    <a:pt x="5" y="102"/>
                    <a:pt x="17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82"/>
            <p:cNvSpPr>
              <a:spLocks noEditPoints="1"/>
            </p:cNvSpPr>
            <p:nvPr/>
          </p:nvSpPr>
          <p:spPr bwMode="auto">
            <a:xfrm>
              <a:off x="193939" y="174276"/>
              <a:ext cx="373410" cy="401064"/>
            </a:xfrm>
            <a:custGeom>
              <a:avLst/>
              <a:gdLst>
                <a:gd name="T0" fmla="*/ 66 w 125"/>
                <a:gd name="T1" fmla="*/ 127 h 133"/>
                <a:gd name="T2" fmla="*/ 12 w 125"/>
                <a:gd name="T3" fmla="*/ 41 h 133"/>
                <a:gd name="T4" fmla="*/ 37 w 125"/>
                <a:gd name="T5" fmla="*/ 92 h 133"/>
                <a:gd name="T6" fmla="*/ 14 w 125"/>
                <a:gd name="T7" fmla="*/ 101 h 133"/>
                <a:gd name="T8" fmla="*/ 10 w 125"/>
                <a:gd name="T9" fmla="*/ 93 h 133"/>
                <a:gd name="T10" fmla="*/ 10 w 125"/>
                <a:gd name="T11" fmla="*/ 93 h 133"/>
                <a:gd name="T12" fmla="*/ 10 w 125"/>
                <a:gd name="T13" fmla="*/ 93 h 133"/>
                <a:gd name="T14" fmla="*/ 60 w 125"/>
                <a:gd name="T15" fmla="*/ 20 h 133"/>
                <a:gd name="T16" fmla="*/ 51 w 125"/>
                <a:gd name="T17" fmla="*/ 28 h 133"/>
                <a:gd name="T18" fmla="*/ 75 w 125"/>
                <a:gd name="T19" fmla="*/ 21 h 133"/>
                <a:gd name="T20" fmla="*/ 85 w 125"/>
                <a:gd name="T21" fmla="*/ 28 h 133"/>
                <a:gd name="T22" fmla="*/ 81 w 125"/>
                <a:gd name="T23" fmla="*/ 35 h 133"/>
                <a:gd name="T24" fmla="*/ 58 w 125"/>
                <a:gd name="T25" fmla="*/ 31 h 133"/>
                <a:gd name="T26" fmla="*/ 39 w 125"/>
                <a:gd name="T27" fmla="*/ 41 h 133"/>
                <a:gd name="T28" fmla="*/ 69 w 125"/>
                <a:gd name="T29" fmla="*/ 30 h 133"/>
                <a:gd name="T30" fmla="*/ 69 w 125"/>
                <a:gd name="T31" fmla="*/ 24 h 133"/>
                <a:gd name="T32" fmla="*/ 55 w 125"/>
                <a:gd name="T33" fmla="*/ 30 h 133"/>
                <a:gd name="T34" fmla="*/ 18 w 125"/>
                <a:gd name="T35" fmla="*/ 47 h 133"/>
                <a:gd name="T36" fmla="*/ 7 w 125"/>
                <a:gd name="T37" fmla="*/ 58 h 133"/>
                <a:gd name="T38" fmla="*/ 6 w 125"/>
                <a:gd name="T39" fmla="*/ 64 h 133"/>
                <a:gd name="T40" fmla="*/ 24 w 125"/>
                <a:gd name="T41" fmla="*/ 60 h 133"/>
                <a:gd name="T42" fmla="*/ 92 w 125"/>
                <a:gd name="T43" fmla="*/ 41 h 133"/>
                <a:gd name="T44" fmla="*/ 29 w 125"/>
                <a:gd name="T45" fmla="*/ 65 h 133"/>
                <a:gd name="T46" fmla="*/ 55 w 125"/>
                <a:gd name="T47" fmla="*/ 56 h 133"/>
                <a:gd name="T48" fmla="*/ 111 w 125"/>
                <a:gd name="T49" fmla="*/ 40 h 133"/>
                <a:gd name="T50" fmla="*/ 101 w 125"/>
                <a:gd name="T51" fmla="*/ 45 h 133"/>
                <a:gd name="T52" fmla="*/ 54 w 125"/>
                <a:gd name="T53" fmla="*/ 69 h 133"/>
                <a:gd name="T54" fmla="*/ 114 w 125"/>
                <a:gd name="T55" fmla="*/ 50 h 133"/>
                <a:gd name="T56" fmla="*/ 67 w 125"/>
                <a:gd name="T57" fmla="*/ 75 h 133"/>
                <a:gd name="T58" fmla="*/ 66 w 125"/>
                <a:gd name="T59" fmla="*/ 117 h 133"/>
                <a:gd name="T60" fmla="*/ 108 w 125"/>
                <a:gd name="T61" fmla="*/ 94 h 133"/>
                <a:gd name="T62" fmla="*/ 79 w 125"/>
                <a:gd name="T63" fmla="*/ 107 h 133"/>
                <a:gd name="T64" fmla="*/ 118 w 125"/>
                <a:gd name="T65" fmla="*/ 89 h 133"/>
                <a:gd name="T66" fmla="*/ 78 w 125"/>
                <a:gd name="T67" fmla="*/ 97 h 133"/>
                <a:gd name="T68" fmla="*/ 33 w 125"/>
                <a:gd name="T69" fmla="*/ 121 h 133"/>
                <a:gd name="T70" fmla="*/ 26 w 125"/>
                <a:gd name="T71" fmla="*/ 115 h 133"/>
                <a:gd name="T72" fmla="*/ 102 w 125"/>
                <a:gd name="T73" fmla="*/ 87 h 133"/>
                <a:gd name="T74" fmla="*/ 81 w 125"/>
                <a:gd name="T75" fmla="*/ 92 h 133"/>
                <a:gd name="T76" fmla="*/ 98 w 125"/>
                <a:gd name="T77" fmla="*/ 83 h 133"/>
                <a:gd name="T78" fmla="*/ 119 w 125"/>
                <a:gd name="T79" fmla="*/ 67 h 133"/>
                <a:gd name="T80" fmla="*/ 76 w 125"/>
                <a:gd name="T81" fmla="*/ 87 h 133"/>
                <a:gd name="T82" fmla="*/ 119 w 125"/>
                <a:gd name="T83" fmla="*/ 67 h 133"/>
                <a:gd name="T84" fmla="*/ 22 w 125"/>
                <a:gd name="T85" fmla="*/ 104 h 133"/>
                <a:gd name="T86" fmla="*/ 119 w 125"/>
                <a:gd name="T87" fmla="*/ 63 h 133"/>
                <a:gd name="T88" fmla="*/ 18 w 125"/>
                <a:gd name="T89" fmla="*/ 98 h 133"/>
                <a:gd name="T90" fmla="*/ 45 w 125"/>
                <a:gd name="T91" fmla="*/ 100 h 133"/>
                <a:gd name="T92" fmla="*/ 41 w 125"/>
                <a:gd name="T93" fmla="*/ 123 h 133"/>
                <a:gd name="T94" fmla="*/ 43 w 125"/>
                <a:gd name="T95" fmla="*/ 123 h 133"/>
                <a:gd name="T96" fmla="*/ 108 w 125"/>
                <a:gd name="T97" fmla="*/ 112 h 133"/>
                <a:gd name="T98" fmla="*/ 77 w 125"/>
                <a:gd name="T99" fmla="*/ 125 h 133"/>
                <a:gd name="T100" fmla="*/ 71 w 125"/>
                <a:gd name="T101" fmla="*/ 123 h 133"/>
                <a:gd name="T102" fmla="*/ 111 w 125"/>
                <a:gd name="T103" fmla="*/ 106 h 133"/>
                <a:gd name="T104" fmla="*/ 93 w 125"/>
                <a:gd name="T105" fmla="*/ 124 h 133"/>
                <a:gd name="T106" fmla="*/ 113 w 125"/>
                <a:gd name="T107" fmla="*/ 98 h 133"/>
                <a:gd name="T108" fmla="*/ 60 w 125"/>
                <a:gd name="T109" fmla="*/ 121 h 133"/>
                <a:gd name="T110" fmla="*/ 70 w 125"/>
                <a:gd name="T111" fmla="*/ 67 h 133"/>
                <a:gd name="T112" fmla="*/ 109 w 125"/>
                <a:gd name="T113" fmla="*/ 37 h 133"/>
                <a:gd name="T114" fmla="*/ 98 w 125"/>
                <a:gd name="T115" fmla="*/ 39 h 133"/>
                <a:gd name="T116" fmla="*/ 22 w 125"/>
                <a:gd name="T117" fmla="*/ 65 h 133"/>
                <a:gd name="T118" fmla="*/ 74 w 125"/>
                <a:gd name="T119" fmla="*/ 21 h 133"/>
                <a:gd name="T120" fmla="*/ 18 w 125"/>
                <a:gd name="T121" fmla="*/ 44 h 133"/>
                <a:gd name="T122" fmla="*/ 19 w 125"/>
                <a:gd name="T123" fmla="*/ 37 h 133"/>
                <a:gd name="T124" fmla="*/ 59 w 125"/>
                <a:gd name="T125" fmla="*/ 6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" h="133">
                  <a:moveTo>
                    <a:pt x="29" y="121"/>
                  </a:moveTo>
                  <a:cubicBezTo>
                    <a:pt x="39" y="128"/>
                    <a:pt x="49" y="127"/>
                    <a:pt x="60" y="124"/>
                  </a:cubicBezTo>
                  <a:cubicBezTo>
                    <a:pt x="59" y="126"/>
                    <a:pt x="58" y="128"/>
                    <a:pt x="57" y="130"/>
                  </a:cubicBezTo>
                  <a:cubicBezTo>
                    <a:pt x="57" y="131"/>
                    <a:pt x="59" y="133"/>
                    <a:pt x="60" y="131"/>
                  </a:cubicBezTo>
                  <a:cubicBezTo>
                    <a:pt x="60" y="131"/>
                    <a:pt x="61" y="130"/>
                    <a:pt x="61" y="129"/>
                  </a:cubicBezTo>
                  <a:cubicBezTo>
                    <a:pt x="61" y="129"/>
                    <a:pt x="61" y="129"/>
                    <a:pt x="61" y="129"/>
                  </a:cubicBezTo>
                  <a:cubicBezTo>
                    <a:pt x="62" y="131"/>
                    <a:pt x="64" y="131"/>
                    <a:pt x="64" y="129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65" y="130"/>
                    <a:pt x="67" y="129"/>
                    <a:pt x="67" y="128"/>
                  </a:cubicBezTo>
                  <a:cubicBezTo>
                    <a:pt x="67" y="128"/>
                    <a:pt x="66" y="127"/>
                    <a:pt x="66" y="127"/>
                  </a:cubicBezTo>
                  <a:cubicBezTo>
                    <a:pt x="67" y="127"/>
                    <a:pt x="68" y="126"/>
                    <a:pt x="68" y="125"/>
                  </a:cubicBezTo>
                  <a:cubicBezTo>
                    <a:pt x="77" y="129"/>
                    <a:pt x="87" y="131"/>
                    <a:pt x="96" y="127"/>
                  </a:cubicBezTo>
                  <a:cubicBezTo>
                    <a:pt x="106" y="122"/>
                    <a:pt x="112" y="113"/>
                    <a:pt x="117" y="102"/>
                  </a:cubicBezTo>
                  <a:cubicBezTo>
                    <a:pt x="124" y="83"/>
                    <a:pt x="125" y="58"/>
                    <a:pt x="114" y="39"/>
                  </a:cubicBezTo>
                  <a:cubicBezTo>
                    <a:pt x="105" y="25"/>
                    <a:pt x="87" y="19"/>
                    <a:pt x="71" y="18"/>
                  </a:cubicBezTo>
                  <a:cubicBezTo>
                    <a:pt x="72" y="12"/>
                    <a:pt x="75" y="7"/>
                    <a:pt x="80" y="4"/>
                  </a:cubicBezTo>
                  <a:cubicBezTo>
                    <a:pt x="82" y="3"/>
                    <a:pt x="81" y="0"/>
                    <a:pt x="79" y="1"/>
                  </a:cubicBezTo>
                  <a:cubicBezTo>
                    <a:pt x="73" y="5"/>
                    <a:pt x="69" y="11"/>
                    <a:pt x="68" y="17"/>
                  </a:cubicBezTo>
                  <a:cubicBezTo>
                    <a:pt x="66" y="17"/>
                    <a:pt x="64" y="17"/>
                    <a:pt x="62" y="17"/>
                  </a:cubicBezTo>
                  <a:cubicBezTo>
                    <a:pt x="43" y="18"/>
                    <a:pt x="23" y="25"/>
                    <a:pt x="12" y="41"/>
                  </a:cubicBezTo>
                  <a:cubicBezTo>
                    <a:pt x="0" y="57"/>
                    <a:pt x="0" y="78"/>
                    <a:pt x="8" y="95"/>
                  </a:cubicBezTo>
                  <a:cubicBezTo>
                    <a:pt x="13" y="106"/>
                    <a:pt x="20" y="115"/>
                    <a:pt x="29" y="121"/>
                  </a:cubicBezTo>
                  <a:close/>
                  <a:moveTo>
                    <a:pt x="18" y="106"/>
                  </a:moveTo>
                  <a:cubicBezTo>
                    <a:pt x="25" y="104"/>
                    <a:pt x="32" y="101"/>
                    <a:pt x="39" y="97"/>
                  </a:cubicBezTo>
                  <a:cubicBezTo>
                    <a:pt x="47" y="94"/>
                    <a:pt x="55" y="91"/>
                    <a:pt x="62" y="88"/>
                  </a:cubicBezTo>
                  <a:cubicBezTo>
                    <a:pt x="55" y="91"/>
                    <a:pt x="48" y="94"/>
                    <a:pt x="41" y="98"/>
                  </a:cubicBezTo>
                  <a:cubicBezTo>
                    <a:pt x="35" y="102"/>
                    <a:pt x="26" y="104"/>
                    <a:pt x="21" y="110"/>
                  </a:cubicBezTo>
                  <a:cubicBezTo>
                    <a:pt x="20" y="109"/>
                    <a:pt x="19" y="108"/>
                    <a:pt x="18" y="106"/>
                  </a:cubicBezTo>
                  <a:close/>
                  <a:moveTo>
                    <a:pt x="14" y="101"/>
                  </a:moveTo>
                  <a:cubicBezTo>
                    <a:pt x="22" y="101"/>
                    <a:pt x="31" y="95"/>
                    <a:pt x="37" y="92"/>
                  </a:cubicBezTo>
                  <a:cubicBezTo>
                    <a:pt x="46" y="88"/>
                    <a:pt x="55" y="85"/>
                    <a:pt x="64" y="81"/>
                  </a:cubicBezTo>
                  <a:cubicBezTo>
                    <a:pt x="73" y="76"/>
                    <a:pt x="83" y="72"/>
                    <a:pt x="93" y="68"/>
                  </a:cubicBezTo>
                  <a:cubicBezTo>
                    <a:pt x="98" y="66"/>
                    <a:pt x="103" y="64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103" y="65"/>
                    <a:pt x="98" y="67"/>
                    <a:pt x="93" y="69"/>
                  </a:cubicBezTo>
                  <a:cubicBezTo>
                    <a:pt x="84" y="72"/>
                    <a:pt x="76" y="76"/>
                    <a:pt x="67" y="79"/>
                  </a:cubicBezTo>
                  <a:cubicBezTo>
                    <a:pt x="59" y="83"/>
                    <a:pt x="50" y="88"/>
                    <a:pt x="42" y="92"/>
                  </a:cubicBezTo>
                  <a:cubicBezTo>
                    <a:pt x="37" y="94"/>
                    <a:pt x="33" y="97"/>
                    <a:pt x="30" y="99"/>
                  </a:cubicBezTo>
                  <a:cubicBezTo>
                    <a:pt x="26" y="101"/>
                    <a:pt x="21" y="103"/>
                    <a:pt x="17" y="106"/>
                  </a:cubicBezTo>
                  <a:cubicBezTo>
                    <a:pt x="16" y="104"/>
                    <a:pt x="15" y="103"/>
                    <a:pt x="14" y="101"/>
                  </a:cubicBezTo>
                  <a:close/>
                  <a:moveTo>
                    <a:pt x="12" y="97"/>
                  </a:moveTo>
                  <a:cubicBezTo>
                    <a:pt x="15" y="97"/>
                    <a:pt x="17" y="95"/>
                    <a:pt x="20" y="94"/>
                  </a:cubicBezTo>
                  <a:cubicBezTo>
                    <a:pt x="24" y="92"/>
                    <a:pt x="28" y="91"/>
                    <a:pt x="33" y="89"/>
                  </a:cubicBezTo>
                  <a:cubicBezTo>
                    <a:pt x="43" y="85"/>
                    <a:pt x="53" y="81"/>
                    <a:pt x="63" y="77"/>
                  </a:cubicBezTo>
                  <a:cubicBezTo>
                    <a:pt x="65" y="76"/>
                    <a:pt x="66" y="76"/>
                    <a:pt x="68" y="75"/>
                  </a:cubicBezTo>
                  <a:cubicBezTo>
                    <a:pt x="67" y="76"/>
                    <a:pt x="66" y="76"/>
                    <a:pt x="65" y="76"/>
                  </a:cubicBezTo>
                  <a:cubicBezTo>
                    <a:pt x="56" y="80"/>
                    <a:pt x="47" y="83"/>
                    <a:pt x="39" y="88"/>
                  </a:cubicBezTo>
                  <a:cubicBezTo>
                    <a:pt x="30" y="92"/>
                    <a:pt x="22" y="95"/>
                    <a:pt x="14" y="100"/>
                  </a:cubicBezTo>
                  <a:cubicBezTo>
                    <a:pt x="13" y="99"/>
                    <a:pt x="13" y="98"/>
                    <a:pt x="12" y="97"/>
                  </a:cubicBezTo>
                  <a:close/>
                  <a:moveTo>
                    <a:pt x="10" y="9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14" y="92"/>
                    <a:pt x="18" y="90"/>
                    <a:pt x="21" y="88"/>
                  </a:cubicBezTo>
                  <a:cubicBezTo>
                    <a:pt x="26" y="86"/>
                    <a:pt x="31" y="84"/>
                    <a:pt x="36" y="82"/>
                  </a:cubicBezTo>
                  <a:cubicBezTo>
                    <a:pt x="45" y="78"/>
                    <a:pt x="55" y="74"/>
                    <a:pt x="64" y="70"/>
                  </a:cubicBezTo>
                  <a:cubicBezTo>
                    <a:pt x="65" y="70"/>
                    <a:pt x="67" y="69"/>
                    <a:pt x="68" y="68"/>
                  </a:cubicBezTo>
                  <a:cubicBezTo>
                    <a:pt x="65" y="70"/>
                    <a:pt x="63" y="71"/>
                    <a:pt x="60" y="72"/>
                  </a:cubicBezTo>
                  <a:cubicBezTo>
                    <a:pt x="51" y="76"/>
                    <a:pt x="42" y="80"/>
                    <a:pt x="33" y="84"/>
                  </a:cubicBezTo>
                  <a:cubicBezTo>
                    <a:pt x="29" y="85"/>
                    <a:pt x="26" y="88"/>
                    <a:pt x="22" y="90"/>
                  </a:cubicBezTo>
                  <a:cubicBezTo>
                    <a:pt x="18" y="92"/>
                    <a:pt x="15" y="93"/>
                    <a:pt x="11" y="96"/>
                  </a:cubicBezTo>
                  <a:cubicBezTo>
                    <a:pt x="11" y="95"/>
                    <a:pt x="10" y="94"/>
                    <a:pt x="10" y="93"/>
                  </a:cubicBezTo>
                  <a:close/>
                  <a:moveTo>
                    <a:pt x="18" y="85"/>
                  </a:moveTo>
                  <a:cubicBezTo>
                    <a:pt x="24" y="83"/>
                    <a:pt x="30" y="81"/>
                    <a:pt x="35" y="78"/>
                  </a:cubicBezTo>
                  <a:cubicBezTo>
                    <a:pt x="50" y="72"/>
                    <a:pt x="64" y="65"/>
                    <a:pt x="78" y="60"/>
                  </a:cubicBezTo>
                  <a:cubicBezTo>
                    <a:pt x="84" y="58"/>
                    <a:pt x="90" y="56"/>
                    <a:pt x="95" y="53"/>
                  </a:cubicBezTo>
                  <a:cubicBezTo>
                    <a:pt x="94" y="54"/>
                    <a:pt x="92" y="55"/>
                    <a:pt x="90" y="56"/>
                  </a:cubicBezTo>
                  <a:cubicBezTo>
                    <a:pt x="81" y="60"/>
                    <a:pt x="71" y="64"/>
                    <a:pt x="61" y="69"/>
                  </a:cubicBezTo>
                  <a:cubicBezTo>
                    <a:pt x="52" y="72"/>
                    <a:pt x="44" y="76"/>
                    <a:pt x="36" y="80"/>
                  </a:cubicBezTo>
                  <a:cubicBezTo>
                    <a:pt x="32" y="82"/>
                    <a:pt x="28" y="83"/>
                    <a:pt x="24" y="85"/>
                  </a:cubicBezTo>
                  <a:cubicBezTo>
                    <a:pt x="19" y="87"/>
                    <a:pt x="14" y="90"/>
                    <a:pt x="10" y="92"/>
                  </a:cubicBezTo>
                  <a:cubicBezTo>
                    <a:pt x="10" y="92"/>
                    <a:pt x="10" y="92"/>
                    <a:pt x="10" y="93"/>
                  </a:cubicBezTo>
                  <a:cubicBezTo>
                    <a:pt x="10" y="92"/>
                    <a:pt x="9" y="91"/>
                    <a:pt x="9" y="90"/>
                  </a:cubicBezTo>
                  <a:cubicBezTo>
                    <a:pt x="12" y="88"/>
                    <a:pt x="15" y="87"/>
                    <a:pt x="18" y="85"/>
                  </a:cubicBezTo>
                  <a:close/>
                  <a:moveTo>
                    <a:pt x="60" y="20"/>
                  </a:moveTo>
                  <a:cubicBezTo>
                    <a:pt x="45" y="27"/>
                    <a:pt x="30" y="35"/>
                    <a:pt x="16" y="42"/>
                  </a:cubicBezTo>
                  <a:cubicBezTo>
                    <a:pt x="15" y="42"/>
                    <a:pt x="15" y="43"/>
                    <a:pt x="14" y="43"/>
                  </a:cubicBezTo>
                  <a:cubicBezTo>
                    <a:pt x="15" y="43"/>
                    <a:pt x="15" y="42"/>
                    <a:pt x="15" y="42"/>
                  </a:cubicBezTo>
                  <a:cubicBezTo>
                    <a:pt x="16" y="41"/>
                    <a:pt x="18" y="40"/>
                    <a:pt x="20" y="39"/>
                  </a:cubicBezTo>
                  <a:cubicBezTo>
                    <a:pt x="23" y="36"/>
                    <a:pt x="27" y="34"/>
                    <a:pt x="31" y="32"/>
                  </a:cubicBezTo>
                  <a:cubicBezTo>
                    <a:pt x="39" y="28"/>
                    <a:pt x="47" y="25"/>
                    <a:pt x="55" y="21"/>
                  </a:cubicBezTo>
                  <a:cubicBezTo>
                    <a:pt x="56" y="21"/>
                    <a:pt x="58" y="20"/>
                    <a:pt x="60" y="20"/>
                  </a:cubicBezTo>
                  <a:close/>
                  <a:moveTo>
                    <a:pt x="14" y="44"/>
                  </a:moveTo>
                  <a:cubicBezTo>
                    <a:pt x="21" y="41"/>
                    <a:pt x="28" y="37"/>
                    <a:pt x="35" y="33"/>
                  </a:cubicBezTo>
                  <a:cubicBezTo>
                    <a:pt x="40" y="31"/>
                    <a:pt x="44" y="28"/>
                    <a:pt x="48" y="26"/>
                  </a:cubicBezTo>
                  <a:cubicBezTo>
                    <a:pt x="50" y="26"/>
                    <a:pt x="51" y="25"/>
                    <a:pt x="53" y="24"/>
                  </a:cubicBezTo>
                  <a:cubicBezTo>
                    <a:pt x="39" y="32"/>
                    <a:pt x="25" y="40"/>
                    <a:pt x="11" y="48"/>
                  </a:cubicBezTo>
                  <a:cubicBezTo>
                    <a:pt x="12" y="47"/>
                    <a:pt x="13" y="45"/>
                    <a:pt x="14" y="44"/>
                  </a:cubicBezTo>
                  <a:close/>
                  <a:moveTo>
                    <a:pt x="10" y="50"/>
                  </a:moveTo>
                  <a:cubicBezTo>
                    <a:pt x="14" y="49"/>
                    <a:pt x="17" y="46"/>
                    <a:pt x="20" y="44"/>
                  </a:cubicBezTo>
                  <a:cubicBezTo>
                    <a:pt x="25" y="41"/>
                    <a:pt x="30" y="39"/>
                    <a:pt x="35" y="36"/>
                  </a:cubicBezTo>
                  <a:cubicBezTo>
                    <a:pt x="40" y="34"/>
                    <a:pt x="46" y="31"/>
                    <a:pt x="51" y="28"/>
                  </a:cubicBezTo>
                  <a:cubicBezTo>
                    <a:pt x="46" y="31"/>
                    <a:pt x="41" y="33"/>
                    <a:pt x="36" y="36"/>
                  </a:cubicBezTo>
                  <a:cubicBezTo>
                    <a:pt x="31" y="39"/>
                    <a:pt x="26" y="41"/>
                    <a:pt x="21" y="44"/>
                  </a:cubicBezTo>
                  <a:cubicBezTo>
                    <a:pt x="18" y="46"/>
                    <a:pt x="15" y="48"/>
                    <a:pt x="12" y="49"/>
                  </a:cubicBezTo>
                  <a:cubicBezTo>
                    <a:pt x="11" y="50"/>
                    <a:pt x="11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lose/>
                  <a:moveTo>
                    <a:pt x="75" y="21"/>
                  </a:moveTo>
                  <a:cubicBezTo>
                    <a:pt x="77" y="21"/>
                    <a:pt x="79" y="21"/>
                    <a:pt x="82" y="22"/>
                  </a:cubicBezTo>
                  <a:cubicBezTo>
                    <a:pt x="77" y="24"/>
                    <a:pt x="73" y="26"/>
                    <a:pt x="69" y="28"/>
                  </a:cubicBezTo>
                  <a:cubicBezTo>
                    <a:pt x="69" y="27"/>
                    <a:pt x="69" y="26"/>
                    <a:pt x="69" y="24"/>
                  </a:cubicBezTo>
                  <a:cubicBezTo>
                    <a:pt x="71" y="23"/>
                    <a:pt x="73" y="22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lose/>
                  <a:moveTo>
                    <a:pt x="96" y="27"/>
                  </a:moveTo>
                  <a:cubicBezTo>
                    <a:pt x="82" y="34"/>
                    <a:pt x="68" y="40"/>
                    <a:pt x="54" y="46"/>
                  </a:cubicBezTo>
                  <a:cubicBezTo>
                    <a:pt x="40" y="51"/>
                    <a:pt x="28" y="58"/>
                    <a:pt x="15" y="65"/>
                  </a:cubicBezTo>
                  <a:cubicBezTo>
                    <a:pt x="12" y="66"/>
                    <a:pt x="8" y="67"/>
                    <a:pt x="6" y="69"/>
                  </a:cubicBezTo>
                  <a:cubicBezTo>
                    <a:pt x="9" y="67"/>
                    <a:pt x="11" y="65"/>
                    <a:pt x="14" y="63"/>
                  </a:cubicBezTo>
                  <a:cubicBezTo>
                    <a:pt x="21" y="60"/>
                    <a:pt x="27" y="56"/>
                    <a:pt x="34" y="53"/>
                  </a:cubicBezTo>
                  <a:cubicBezTo>
                    <a:pt x="46" y="47"/>
                    <a:pt x="58" y="41"/>
                    <a:pt x="70" y="35"/>
                  </a:cubicBezTo>
                  <a:cubicBezTo>
                    <a:pt x="75" y="34"/>
                    <a:pt x="80" y="33"/>
                    <a:pt x="85" y="31"/>
                  </a:cubicBezTo>
                  <a:cubicBezTo>
                    <a:pt x="87" y="30"/>
                    <a:pt x="86" y="28"/>
                    <a:pt x="85" y="28"/>
                  </a:cubicBezTo>
                  <a:cubicBezTo>
                    <a:pt x="83" y="29"/>
                    <a:pt x="81" y="30"/>
                    <a:pt x="80" y="30"/>
                  </a:cubicBezTo>
                  <a:cubicBezTo>
                    <a:pt x="80" y="30"/>
                    <a:pt x="81" y="29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4" y="28"/>
                    <a:pt x="86" y="27"/>
                    <a:pt x="88" y="26"/>
                  </a:cubicBezTo>
                  <a:cubicBezTo>
                    <a:pt x="88" y="25"/>
                    <a:pt x="89" y="25"/>
                    <a:pt x="89" y="25"/>
                  </a:cubicBezTo>
                  <a:cubicBezTo>
                    <a:pt x="89" y="25"/>
                    <a:pt x="89" y="24"/>
                    <a:pt x="90" y="24"/>
                  </a:cubicBezTo>
                  <a:cubicBezTo>
                    <a:pt x="92" y="25"/>
                    <a:pt x="94" y="26"/>
                    <a:pt x="96" y="27"/>
                  </a:cubicBezTo>
                  <a:close/>
                  <a:moveTo>
                    <a:pt x="97" y="28"/>
                  </a:moveTo>
                  <a:cubicBezTo>
                    <a:pt x="97" y="28"/>
                    <a:pt x="96" y="28"/>
                    <a:pt x="96" y="28"/>
                  </a:cubicBezTo>
                  <a:cubicBezTo>
                    <a:pt x="91" y="31"/>
                    <a:pt x="86" y="33"/>
                    <a:pt x="81" y="35"/>
                  </a:cubicBezTo>
                  <a:cubicBezTo>
                    <a:pt x="83" y="34"/>
                    <a:pt x="85" y="33"/>
                    <a:pt x="87" y="32"/>
                  </a:cubicBezTo>
                  <a:cubicBezTo>
                    <a:pt x="89" y="31"/>
                    <a:pt x="91" y="31"/>
                    <a:pt x="93" y="30"/>
                  </a:cubicBezTo>
                  <a:cubicBezTo>
                    <a:pt x="94" y="29"/>
                    <a:pt x="96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lose/>
                  <a:moveTo>
                    <a:pt x="62" y="35"/>
                  </a:moveTo>
                  <a:cubicBezTo>
                    <a:pt x="64" y="35"/>
                    <a:pt x="66" y="35"/>
                    <a:pt x="67" y="35"/>
                  </a:cubicBezTo>
                  <a:cubicBezTo>
                    <a:pt x="55" y="41"/>
                    <a:pt x="42" y="46"/>
                    <a:pt x="29" y="52"/>
                  </a:cubicBezTo>
                  <a:cubicBezTo>
                    <a:pt x="40" y="46"/>
                    <a:pt x="51" y="41"/>
                    <a:pt x="61" y="35"/>
                  </a:cubicBezTo>
                  <a:cubicBezTo>
                    <a:pt x="62" y="35"/>
                    <a:pt x="62" y="35"/>
                    <a:pt x="62" y="35"/>
                  </a:cubicBezTo>
                  <a:close/>
                  <a:moveTo>
                    <a:pt x="58" y="31"/>
                  </a:moveTo>
                  <a:cubicBezTo>
                    <a:pt x="61" y="29"/>
                    <a:pt x="64" y="28"/>
                    <a:pt x="66" y="26"/>
                  </a:cubicBezTo>
                  <a:cubicBezTo>
                    <a:pt x="66" y="27"/>
                    <a:pt x="66" y="28"/>
                    <a:pt x="66" y="29"/>
                  </a:cubicBezTo>
                  <a:cubicBezTo>
                    <a:pt x="65" y="30"/>
                    <a:pt x="63" y="31"/>
                    <a:pt x="61" y="32"/>
                  </a:cubicBezTo>
                  <a:cubicBezTo>
                    <a:pt x="60" y="31"/>
                    <a:pt x="59" y="31"/>
                    <a:pt x="58" y="31"/>
                  </a:cubicBezTo>
                  <a:close/>
                  <a:moveTo>
                    <a:pt x="57" y="34"/>
                  </a:moveTo>
                  <a:cubicBezTo>
                    <a:pt x="53" y="36"/>
                    <a:pt x="48" y="38"/>
                    <a:pt x="44" y="40"/>
                  </a:cubicBezTo>
                  <a:cubicBezTo>
                    <a:pt x="32" y="46"/>
                    <a:pt x="21" y="51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4" y="55"/>
                    <a:pt x="17" y="54"/>
                    <a:pt x="20" y="52"/>
                  </a:cubicBezTo>
                  <a:cubicBezTo>
                    <a:pt x="26" y="48"/>
                    <a:pt x="32" y="45"/>
                    <a:pt x="39" y="41"/>
                  </a:cubicBezTo>
                  <a:cubicBezTo>
                    <a:pt x="44" y="39"/>
                    <a:pt x="49" y="36"/>
                    <a:pt x="55" y="33"/>
                  </a:cubicBezTo>
                  <a:cubicBezTo>
                    <a:pt x="56" y="33"/>
                    <a:pt x="56" y="33"/>
                    <a:pt x="57" y="34"/>
                  </a:cubicBezTo>
                  <a:close/>
                  <a:moveTo>
                    <a:pt x="66" y="30"/>
                  </a:moveTo>
                  <a:cubicBezTo>
                    <a:pt x="66" y="31"/>
                    <a:pt x="66" y="31"/>
                    <a:pt x="66" y="31"/>
                  </a:cubicBezTo>
                  <a:cubicBezTo>
                    <a:pt x="66" y="32"/>
                    <a:pt x="66" y="32"/>
                    <a:pt x="65" y="32"/>
                  </a:cubicBezTo>
                  <a:cubicBezTo>
                    <a:pt x="64" y="32"/>
                    <a:pt x="63" y="32"/>
                    <a:pt x="63" y="32"/>
                  </a:cubicBezTo>
                  <a:cubicBezTo>
                    <a:pt x="64" y="31"/>
                    <a:pt x="65" y="31"/>
                    <a:pt x="66" y="30"/>
                  </a:cubicBezTo>
                  <a:close/>
                  <a:moveTo>
                    <a:pt x="69" y="29"/>
                  </a:moveTo>
                  <a:cubicBezTo>
                    <a:pt x="73" y="27"/>
                    <a:pt x="77" y="25"/>
                    <a:pt x="80" y="23"/>
                  </a:cubicBezTo>
                  <a:cubicBezTo>
                    <a:pt x="77" y="25"/>
                    <a:pt x="73" y="27"/>
                    <a:pt x="69" y="30"/>
                  </a:cubicBezTo>
                  <a:cubicBezTo>
                    <a:pt x="69" y="29"/>
                    <a:pt x="69" y="29"/>
                    <a:pt x="69" y="29"/>
                  </a:cubicBezTo>
                  <a:close/>
                  <a:moveTo>
                    <a:pt x="81" y="28"/>
                  </a:moveTo>
                  <a:cubicBezTo>
                    <a:pt x="79" y="29"/>
                    <a:pt x="77" y="30"/>
                    <a:pt x="75" y="31"/>
                  </a:cubicBezTo>
                  <a:cubicBezTo>
                    <a:pt x="73" y="32"/>
                    <a:pt x="71" y="32"/>
                    <a:pt x="69" y="32"/>
                  </a:cubicBezTo>
                  <a:cubicBezTo>
                    <a:pt x="69" y="32"/>
                    <a:pt x="69" y="31"/>
                    <a:pt x="69" y="31"/>
                  </a:cubicBezTo>
                  <a:cubicBezTo>
                    <a:pt x="74" y="28"/>
                    <a:pt x="78" y="26"/>
                    <a:pt x="82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3"/>
                    <a:pt x="87" y="23"/>
                    <a:pt x="89" y="24"/>
                  </a:cubicBezTo>
                  <a:cubicBezTo>
                    <a:pt x="86" y="25"/>
                    <a:pt x="84" y="27"/>
                    <a:pt x="81" y="28"/>
                  </a:cubicBezTo>
                  <a:close/>
                  <a:moveTo>
                    <a:pt x="69" y="24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71" y="23"/>
                    <a:pt x="72" y="22"/>
                    <a:pt x="73" y="21"/>
                  </a:cubicBezTo>
                  <a:cubicBezTo>
                    <a:pt x="72" y="22"/>
                    <a:pt x="71" y="23"/>
                    <a:pt x="69" y="24"/>
                  </a:cubicBezTo>
                  <a:close/>
                  <a:moveTo>
                    <a:pt x="66" y="25"/>
                  </a:moveTo>
                  <a:cubicBezTo>
                    <a:pt x="63" y="27"/>
                    <a:pt x="60" y="29"/>
                    <a:pt x="57" y="31"/>
                  </a:cubicBezTo>
                  <a:cubicBezTo>
                    <a:pt x="57" y="31"/>
                    <a:pt x="57" y="30"/>
                    <a:pt x="56" y="30"/>
                  </a:cubicBezTo>
                  <a:cubicBezTo>
                    <a:pt x="60" y="29"/>
                    <a:pt x="63" y="27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lose/>
                  <a:moveTo>
                    <a:pt x="60" y="27"/>
                  </a:moveTo>
                  <a:cubicBezTo>
                    <a:pt x="58" y="28"/>
                    <a:pt x="57" y="29"/>
                    <a:pt x="55" y="30"/>
                  </a:cubicBezTo>
                  <a:cubicBezTo>
                    <a:pt x="54" y="30"/>
                    <a:pt x="54" y="29"/>
                    <a:pt x="53" y="29"/>
                  </a:cubicBezTo>
                  <a:cubicBezTo>
                    <a:pt x="51" y="28"/>
                    <a:pt x="50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49" y="33"/>
                    <a:pt x="46" y="34"/>
                    <a:pt x="43" y="36"/>
                  </a:cubicBezTo>
                  <a:cubicBezTo>
                    <a:pt x="38" y="38"/>
                    <a:pt x="32" y="41"/>
                    <a:pt x="27" y="43"/>
                  </a:cubicBezTo>
                  <a:cubicBezTo>
                    <a:pt x="21" y="46"/>
                    <a:pt x="16" y="49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2" y="50"/>
                    <a:pt x="12" y="50"/>
                  </a:cubicBezTo>
                  <a:cubicBezTo>
                    <a:pt x="14" y="49"/>
                    <a:pt x="16" y="48"/>
                    <a:pt x="18" y="47"/>
                  </a:cubicBezTo>
                  <a:cubicBezTo>
                    <a:pt x="24" y="44"/>
                    <a:pt x="29" y="41"/>
                    <a:pt x="35" y="37"/>
                  </a:cubicBezTo>
                  <a:cubicBezTo>
                    <a:pt x="46" y="32"/>
                    <a:pt x="56" y="26"/>
                    <a:pt x="67" y="21"/>
                  </a:cubicBezTo>
                  <a:cubicBezTo>
                    <a:pt x="67" y="22"/>
                    <a:pt x="67" y="23"/>
                    <a:pt x="66" y="24"/>
                  </a:cubicBezTo>
                  <a:cubicBezTo>
                    <a:pt x="64" y="25"/>
                    <a:pt x="62" y="26"/>
                    <a:pt x="60" y="27"/>
                  </a:cubicBezTo>
                  <a:close/>
                  <a:moveTo>
                    <a:pt x="9" y="52"/>
                  </a:moveTo>
                  <a:cubicBezTo>
                    <a:pt x="13" y="51"/>
                    <a:pt x="16" y="50"/>
                    <a:pt x="19" y="48"/>
                  </a:cubicBezTo>
                  <a:cubicBezTo>
                    <a:pt x="25" y="45"/>
                    <a:pt x="31" y="42"/>
                    <a:pt x="37" y="39"/>
                  </a:cubicBezTo>
                  <a:cubicBezTo>
                    <a:pt x="42" y="37"/>
                    <a:pt x="47" y="35"/>
                    <a:pt x="53" y="32"/>
                  </a:cubicBezTo>
                  <a:cubicBezTo>
                    <a:pt x="53" y="32"/>
                    <a:pt x="54" y="32"/>
                    <a:pt x="54" y="32"/>
                  </a:cubicBezTo>
                  <a:cubicBezTo>
                    <a:pt x="38" y="41"/>
                    <a:pt x="22" y="49"/>
                    <a:pt x="7" y="58"/>
                  </a:cubicBezTo>
                  <a:cubicBezTo>
                    <a:pt x="8" y="56"/>
                    <a:pt x="8" y="54"/>
                    <a:pt x="9" y="52"/>
                  </a:cubicBezTo>
                  <a:close/>
                  <a:moveTo>
                    <a:pt x="6" y="60"/>
                  </a:moveTo>
                  <a:cubicBezTo>
                    <a:pt x="11" y="58"/>
                    <a:pt x="16" y="55"/>
                    <a:pt x="20" y="53"/>
                  </a:cubicBezTo>
                  <a:cubicBezTo>
                    <a:pt x="26" y="49"/>
                    <a:pt x="33" y="46"/>
                    <a:pt x="39" y="43"/>
                  </a:cubicBezTo>
                  <a:cubicBezTo>
                    <a:pt x="46" y="40"/>
                    <a:pt x="52" y="37"/>
                    <a:pt x="58" y="34"/>
                  </a:cubicBezTo>
                  <a:cubicBezTo>
                    <a:pt x="59" y="34"/>
                    <a:pt x="60" y="34"/>
                    <a:pt x="61" y="35"/>
                  </a:cubicBezTo>
                  <a:cubicBezTo>
                    <a:pt x="55" y="38"/>
                    <a:pt x="49" y="41"/>
                    <a:pt x="43" y="44"/>
                  </a:cubicBezTo>
                  <a:cubicBezTo>
                    <a:pt x="34" y="48"/>
                    <a:pt x="25" y="53"/>
                    <a:pt x="16" y="58"/>
                  </a:cubicBezTo>
                  <a:cubicBezTo>
                    <a:pt x="14" y="59"/>
                    <a:pt x="12" y="61"/>
                    <a:pt x="11" y="62"/>
                  </a:cubicBezTo>
                  <a:cubicBezTo>
                    <a:pt x="9" y="63"/>
                    <a:pt x="7" y="64"/>
                    <a:pt x="6" y="64"/>
                  </a:cubicBezTo>
                  <a:cubicBezTo>
                    <a:pt x="6" y="63"/>
                    <a:pt x="6" y="62"/>
                    <a:pt x="6" y="60"/>
                  </a:cubicBezTo>
                  <a:close/>
                  <a:moveTo>
                    <a:pt x="12" y="62"/>
                  </a:moveTo>
                  <a:cubicBezTo>
                    <a:pt x="15" y="60"/>
                    <a:pt x="19" y="58"/>
                    <a:pt x="22" y="56"/>
                  </a:cubicBezTo>
                  <a:cubicBezTo>
                    <a:pt x="30" y="53"/>
                    <a:pt x="38" y="49"/>
                    <a:pt x="46" y="45"/>
                  </a:cubicBezTo>
                  <a:cubicBezTo>
                    <a:pt x="51" y="43"/>
                    <a:pt x="57" y="40"/>
                    <a:pt x="63" y="38"/>
                  </a:cubicBezTo>
                  <a:cubicBezTo>
                    <a:pt x="43" y="47"/>
                    <a:pt x="23" y="56"/>
                    <a:pt x="5" y="68"/>
                  </a:cubicBezTo>
                  <a:cubicBezTo>
                    <a:pt x="5" y="67"/>
                    <a:pt x="5" y="67"/>
                    <a:pt x="6" y="66"/>
                  </a:cubicBezTo>
                  <a:cubicBezTo>
                    <a:pt x="8" y="65"/>
                    <a:pt x="10" y="63"/>
                    <a:pt x="12" y="62"/>
                  </a:cubicBezTo>
                  <a:close/>
                  <a:moveTo>
                    <a:pt x="5" y="70"/>
                  </a:moveTo>
                  <a:cubicBezTo>
                    <a:pt x="12" y="67"/>
                    <a:pt x="18" y="64"/>
                    <a:pt x="24" y="60"/>
                  </a:cubicBezTo>
                  <a:cubicBezTo>
                    <a:pt x="32" y="56"/>
                    <a:pt x="41" y="52"/>
                    <a:pt x="49" y="49"/>
                  </a:cubicBezTo>
                  <a:cubicBezTo>
                    <a:pt x="53" y="47"/>
                    <a:pt x="56" y="46"/>
                    <a:pt x="60" y="44"/>
                  </a:cubicBezTo>
                  <a:cubicBezTo>
                    <a:pt x="56" y="46"/>
                    <a:pt x="53" y="47"/>
                    <a:pt x="50" y="49"/>
                  </a:cubicBezTo>
                  <a:cubicBezTo>
                    <a:pt x="42" y="53"/>
                    <a:pt x="34" y="56"/>
                    <a:pt x="26" y="61"/>
                  </a:cubicBezTo>
                  <a:cubicBezTo>
                    <a:pt x="19" y="65"/>
                    <a:pt x="12" y="69"/>
                    <a:pt x="5" y="73"/>
                  </a:cubicBezTo>
                  <a:cubicBezTo>
                    <a:pt x="5" y="72"/>
                    <a:pt x="5" y="71"/>
                    <a:pt x="5" y="70"/>
                  </a:cubicBezTo>
                  <a:close/>
                  <a:moveTo>
                    <a:pt x="104" y="32"/>
                  </a:moveTo>
                  <a:cubicBezTo>
                    <a:pt x="104" y="33"/>
                    <a:pt x="105" y="34"/>
                    <a:pt x="106" y="34"/>
                  </a:cubicBezTo>
                  <a:cubicBezTo>
                    <a:pt x="104" y="35"/>
                    <a:pt x="102" y="36"/>
                    <a:pt x="101" y="37"/>
                  </a:cubicBezTo>
                  <a:cubicBezTo>
                    <a:pt x="98" y="38"/>
                    <a:pt x="95" y="39"/>
                    <a:pt x="92" y="41"/>
                  </a:cubicBezTo>
                  <a:cubicBezTo>
                    <a:pt x="88" y="42"/>
                    <a:pt x="85" y="43"/>
                    <a:pt x="81" y="44"/>
                  </a:cubicBezTo>
                  <a:cubicBezTo>
                    <a:pt x="78" y="46"/>
                    <a:pt x="74" y="48"/>
                    <a:pt x="70" y="49"/>
                  </a:cubicBezTo>
                  <a:cubicBezTo>
                    <a:pt x="66" y="51"/>
                    <a:pt x="63" y="52"/>
                    <a:pt x="60" y="54"/>
                  </a:cubicBezTo>
                  <a:cubicBezTo>
                    <a:pt x="46" y="59"/>
                    <a:pt x="32" y="64"/>
                    <a:pt x="18" y="71"/>
                  </a:cubicBezTo>
                  <a:cubicBezTo>
                    <a:pt x="18" y="71"/>
                    <a:pt x="18" y="71"/>
                    <a:pt x="17" y="71"/>
                  </a:cubicBezTo>
                  <a:cubicBezTo>
                    <a:pt x="22" y="69"/>
                    <a:pt x="26" y="67"/>
                    <a:pt x="31" y="64"/>
                  </a:cubicBezTo>
                  <a:cubicBezTo>
                    <a:pt x="42" y="59"/>
                    <a:pt x="52" y="54"/>
                    <a:pt x="63" y="49"/>
                  </a:cubicBezTo>
                  <a:cubicBezTo>
                    <a:pt x="73" y="45"/>
                    <a:pt x="84" y="41"/>
                    <a:pt x="94" y="36"/>
                  </a:cubicBezTo>
                  <a:cubicBezTo>
                    <a:pt x="97" y="35"/>
                    <a:pt x="100" y="34"/>
                    <a:pt x="104" y="32"/>
                  </a:cubicBezTo>
                  <a:close/>
                  <a:moveTo>
                    <a:pt x="29" y="65"/>
                  </a:moveTo>
                  <a:cubicBezTo>
                    <a:pt x="21" y="69"/>
                    <a:pt x="13" y="72"/>
                    <a:pt x="6" y="77"/>
                  </a:cubicBezTo>
                  <a:cubicBezTo>
                    <a:pt x="6" y="76"/>
                    <a:pt x="5" y="75"/>
                    <a:pt x="5" y="74"/>
                  </a:cubicBezTo>
                  <a:cubicBezTo>
                    <a:pt x="12" y="72"/>
                    <a:pt x="18" y="68"/>
                    <a:pt x="24" y="65"/>
                  </a:cubicBezTo>
                  <a:cubicBezTo>
                    <a:pt x="33" y="60"/>
                    <a:pt x="43" y="57"/>
                    <a:pt x="53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5" y="57"/>
                    <a:pt x="37" y="61"/>
                    <a:pt x="29" y="65"/>
                  </a:cubicBezTo>
                  <a:close/>
                  <a:moveTo>
                    <a:pt x="6" y="78"/>
                  </a:moveTo>
                  <a:cubicBezTo>
                    <a:pt x="8" y="77"/>
                    <a:pt x="11" y="76"/>
                    <a:pt x="13" y="74"/>
                  </a:cubicBezTo>
                  <a:cubicBezTo>
                    <a:pt x="17" y="72"/>
                    <a:pt x="21" y="70"/>
                    <a:pt x="25" y="68"/>
                  </a:cubicBezTo>
                  <a:cubicBezTo>
                    <a:pt x="35" y="64"/>
                    <a:pt x="45" y="60"/>
                    <a:pt x="55" y="56"/>
                  </a:cubicBezTo>
                  <a:cubicBezTo>
                    <a:pt x="56" y="56"/>
                    <a:pt x="57" y="55"/>
                    <a:pt x="58" y="55"/>
                  </a:cubicBezTo>
                  <a:cubicBezTo>
                    <a:pt x="57" y="56"/>
                    <a:pt x="55" y="56"/>
                    <a:pt x="54" y="57"/>
                  </a:cubicBezTo>
                  <a:cubicBezTo>
                    <a:pt x="45" y="61"/>
                    <a:pt x="36" y="66"/>
                    <a:pt x="27" y="70"/>
                  </a:cubicBezTo>
                  <a:cubicBezTo>
                    <a:pt x="20" y="73"/>
                    <a:pt x="13" y="77"/>
                    <a:pt x="6" y="82"/>
                  </a:cubicBezTo>
                  <a:cubicBezTo>
                    <a:pt x="6" y="80"/>
                    <a:pt x="6" y="79"/>
                    <a:pt x="6" y="78"/>
                  </a:cubicBezTo>
                  <a:close/>
                  <a:moveTo>
                    <a:pt x="7" y="83"/>
                  </a:moveTo>
                  <a:cubicBezTo>
                    <a:pt x="13" y="81"/>
                    <a:pt x="19" y="78"/>
                    <a:pt x="26" y="75"/>
                  </a:cubicBezTo>
                  <a:cubicBezTo>
                    <a:pt x="35" y="70"/>
                    <a:pt x="44" y="66"/>
                    <a:pt x="53" y="62"/>
                  </a:cubicBezTo>
                  <a:cubicBezTo>
                    <a:pt x="72" y="54"/>
                    <a:pt x="90" y="46"/>
                    <a:pt x="109" y="38"/>
                  </a:cubicBezTo>
                  <a:cubicBezTo>
                    <a:pt x="110" y="39"/>
                    <a:pt x="110" y="39"/>
                    <a:pt x="111" y="40"/>
                  </a:cubicBezTo>
                  <a:cubicBezTo>
                    <a:pt x="111" y="40"/>
                    <a:pt x="110" y="40"/>
                    <a:pt x="110" y="40"/>
                  </a:cubicBezTo>
                  <a:cubicBezTo>
                    <a:pt x="92" y="48"/>
                    <a:pt x="74" y="56"/>
                    <a:pt x="55" y="64"/>
                  </a:cubicBezTo>
                  <a:cubicBezTo>
                    <a:pt x="51" y="65"/>
                    <a:pt x="48" y="67"/>
                    <a:pt x="44" y="69"/>
                  </a:cubicBezTo>
                  <a:cubicBezTo>
                    <a:pt x="40" y="71"/>
                    <a:pt x="35" y="73"/>
                    <a:pt x="30" y="75"/>
                  </a:cubicBezTo>
                  <a:cubicBezTo>
                    <a:pt x="22" y="77"/>
                    <a:pt x="14" y="80"/>
                    <a:pt x="7" y="84"/>
                  </a:cubicBezTo>
                  <a:cubicBezTo>
                    <a:pt x="7" y="84"/>
                    <a:pt x="7" y="84"/>
                    <a:pt x="7" y="83"/>
                  </a:cubicBezTo>
                  <a:close/>
                  <a:moveTo>
                    <a:pt x="103" y="44"/>
                  </a:moveTo>
                  <a:cubicBezTo>
                    <a:pt x="102" y="45"/>
                    <a:pt x="101" y="45"/>
                    <a:pt x="100" y="46"/>
                  </a:cubicBezTo>
                  <a:cubicBezTo>
                    <a:pt x="96" y="48"/>
                    <a:pt x="91" y="49"/>
                    <a:pt x="87" y="51"/>
                  </a:cubicBezTo>
                  <a:cubicBezTo>
                    <a:pt x="92" y="49"/>
                    <a:pt x="96" y="47"/>
                    <a:pt x="101" y="45"/>
                  </a:cubicBezTo>
                  <a:cubicBezTo>
                    <a:pt x="102" y="45"/>
                    <a:pt x="102" y="44"/>
                    <a:pt x="103" y="44"/>
                  </a:cubicBezTo>
                  <a:close/>
                  <a:moveTo>
                    <a:pt x="108" y="42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10" y="41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0"/>
                  </a:cubicBezTo>
                  <a:cubicBezTo>
                    <a:pt x="112" y="42"/>
                    <a:pt x="112" y="43"/>
                    <a:pt x="113" y="44"/>
                  </a:cubicBezTo>
                  <a:cubicBezTo>
                    <a:pt x="110" y="45"/>
                    <a:pt x="107" y="47"/>
                    <a:pt x="105" y="49"/>
                  </a:cubicBezTo>
                  <a:cubicBezTo>
                    <a:pt x="104" y="49"/>
                    <a:pt x="104" y="49"/>
                    <a:pt x="103" y="49"/>
                  </a:cubicBezTo>
                  <a:cubicBezTo>
                    <a:pt x="103" y="49"/>
                    <a:pt x="103" y="50"/>
                    <a:pt x="102" y="50"/>
                  </a:cubicBezTo>
                  <a:cubicBezTo>
                    <a:pt x="86" y="56"/>
                    <a:pt x="70" y="62"/>
                    <a:pt x="54" y="69"/>
                  </a:cubicBezTo>
                  <a:cubicBezTo>
                    <a:pt x="45" y="73"/>
                    <a:pt x="37" y="77"/>
                    <a:pt x="29" y="80"/>
                  </a:cubicBezTo>
                  <a:cubicBezTo>
                    <a:pt x="27" y="81"/>
                    <a:pt x="26" y="81"/>
                    <a:pt x="24" y="82"/>
                  </a:cubicBezTo>
                  <a:cubicBezTo>
                    <a:pt x="36" y="76"/>
                    <a:pt x="48" y="70"/>
                    <a:pt x="60" y="63"/>
                  </a:cubicBezTo>
                  <a:cubicBezTo>
                    <a:pt x="76" y="55"/>
                    <a:pt x="93" y="51"/>
                    <a:pt x="108" y="42"/>
                  </a:cubicBezTo>
                  <a:close/>
                  <a:moveTo>
                    <a:pt x="109" y="47"/>
                  </a:moveTo>
                  <a:cubicBezTo>
                    <a:pt x="108" y="47"/>
                    <a:pt x="108" y="47"/>
                    <a:pt x="108" y="47"/>
                  </a:cubicBezTo>
                  <a:cubicBezTo>
                    <a:pt x="109" y="47"/>
                    <a:pt x="109" y="47"/>
                    <a:pt x="110" y="46"/>
                  </a:cubicBezTo>
                  <a:cubicBezTo>
                    <a:pt x="113" y="44"/>
                    <a:pt x="109" y="47"/>
                    <a:pt x="109" y="47"/>
                  </a:cubicBezTo>
                  <a:close/>
                  <a:moveTo>
                    <a:pt x="113" y="51"/>
                  </a:moveTo>
                  <a:cubicBezTo>
                    <a:pt x="114" y="51"/>
                    <a:pt x="114" y="51"/>
                    <a:pt x="114" y="50"/>
                  </a:cubicBezTo>
                  <a:cubicBezTo>
                    <a:pt x="115" y="50"/>
                    <a:pt x="115" y="50"/>
                    <a:pt x="116" y="50"/>
                  </a:cubicBezTo>
                  <a:cubicBezTo>
                    <a:pt x="116" y="52"/>
                    <a:pt x="117" y="53"/>
                    <a:pt x="117" y="55"/>
                  </a:cubicBezTo>
                  <a:cubicBezTo>
                    <a:pt x="117" y="55"/>
                    <a:pt x="117" y="55"/>
                    <a:pt x="116" y="56"/>
                  </a:cubicBezTo>
                  <a:cubicBezTo>
                    <a:pt x="116" y="55"/>
                    <a:pt x="116" y="56"/>
                    <a:pt x="115" y="56"/>
                  </a:cubicBezTo>
                  <a:cubicBezTo>
                    <a:pt x="115" y="56"/>
                    <a:pt x="115" y="56"/>
                    <a:pt x="115" y="56"/>
                  </a:cubicBezTo>
                  <a:cubicBezTo>
                    <a:pt x="113" y="57"/>
                    <a:pt x="111" y="58"/>
                    <a:pt x="110" y="58"/>
                  </a:cubicBezTo>
                  <a:cubicBezTo>
                    <a:pt x="106" y="60"/>
                    <a:pt x="102" y="62"/>
                    <a:pt x="98" y="63"/>
                  </a:cubicBezTo>
                  <a:cubicBezTo>
                    <a:pt x="97" y="63"/>
                    <a:pt x="96" y="64"/>
                    <a:pt x="95" y="64"/>
                  </a:cubicBezTo>
                  <a:cubicBezTo>
                    <a:pt x="94" y="65"/>
                    <a:pt x="93" y="65"/>
                    <a:pt x="93" y="65"/>
                  </a:cubicBezTo>
                  <a:cubicBezTo>
                    <a:pt x="84" y="68"/>
                    <a:pt x="75" y="72"/>
                    <a:pt x="67" y="75"/>
                  </a:cubicBezTo>
                  <a:cubicBezTo>
                    <a:pt x="52" y="80"/>
                    <a:pt x="38" y="86"/>
                    <a:pt x="24" y="92"/>
                  </a:cubicBezTo>
                  <a:cubicBezTo>
                    <a:pt x="22" y="93"/>
                    <a:pt x="19" y="94"/>
                    <a:pt x="17" y="95"/>
                  </a:cubicBezTo>
                  <a:cubicBezTo>
                    <a:pt x="14" y="96"/>
                    <a:pt x="13" y="96"/>
                    <a:pt x="15" y="94"/>
                  </a:cubicBezTo>
                  <a:cubicBezTo>
                    <a:pt x="16" y="94"/>
                    <a:pt x="18" y="93"/>
                    <a:pt x="19" y="92"/>
                  </a:cubicBezTo>
                  <a:cubicBezTo>
                    <a:pt x="26" y="89"/>
                    <a:pt x="32" y="85"/>
                    <a:pt x="39" y="82"/>
                  </a:cubicBezTo>
                  <a:cubicBezTo>
                    <a:pt x="53" y="77"/>
                    <a:pt x="65" y="70"/>
                    <a:pt x="79" y="65"/>
                  </a:cubicBezTo>
                  <a:cubicBezTo>
                    <a:pt x="90" y="61"/>
                    <a:pt x="102" y="57"/>
                    <a:pt x="113" y="51"/>
                  </a:cubicBezTo>
                  <a:close/>
                  <a:moveTo>
                    <a:pt x="117" y="91"/>
                  </a:moveTo>
                  <a:cubicBezTo>
                    <a:pt x="107" y="95"/>
                    <a:pt x="97" y="101"/>
                    <a:pt x="87" y="106"/>
                  </a:cubicBezTo>
                  <a:cubicBezTo>
                    <a:pt x="80" y="110"/>
                    <a:pt x="73" y="113"/>
                    <a:pt x="66" y="117"/>
                  </a:cubicBezTo>
                  <a:cubicBezTo>
                    <a:pt x="67" y="116"/>
                    <a:pt x="68" y="115"/>
                    <a:pt x="69" y="115"/>
                  </a:cubicBezTo>
                  <a:cubicBezTo>
                    <a:pt x="74" y="111"/>
                    <a:pt x="80" y="108"/>
                    <a:pt x="86" y="105"/>
                  </a:cubicBezTo>
                  <a:cubicBezTo>
                    <a:pt x="87" y="104"/>
                    <a:pt x="89" y="103"/>
                    <a:pt x="90" y="102"/>
                  </a:cubicBezTo>
                  <a:cubicBezTo>
                    <a:pt x="91" y="102"/>
                    <a:pt x="92" y="102"/>
                    <a:pt x="93" y="101"/>
                  </a:cubicBezTo>
                  <a:cubicBezTo>
                    <a:pt x="100" y="98"/>
                    <a:pt x="108" y="95"/>
                    <a:pt x="115" y="91"/>
                  </a:cubicBezTo>
                  <a:cubicBezTo>
                    <a:pt x="116" y="91"/>
                    <a:pt x="117" y="90"/>
                    <a:pt x="117" y="90"/>
                  </a:cubicBezTo>
                  <a:cubicBezTo>
                    <a:pt x="117" y="90"/>
                    <a:pt x="117" y="91"/>
                    <a:pt x="117" y="91"/>
                  </a:cubicBezTo>
                  <a:close/>
                  <a:moveTo>
                    <a:pt x="95" y="100"/>
                  </a:moveTo>
                  <a:cubicBezTo>
                    <a:pt x="98" y="99"/>
                    <a:pt x="100" y="97"/>
                    <a:pt x="102" y="96"/>
                  </a:cubicBezTo>
                  <a:cubicBezTo>
                    <a:pt x="104" y="96"/>
                    <a:pt x="106" y="95"/>
                    <a:pt x="108" y="94"/>
                  </a:cubicBezTo>
                  <a:cubicBezTo>
                    <a:pt x="104" y="96"/>
                    <a:pt x="100" y="98"/>
                    <a:pt x="95" y="100"/>
                  </a:cubicBezTo>
                  <a:close/>
                  <a:moveTo>
                    <a:pt x="118" y="89"/>
                  </a:moveTo>
                  <a:cubicBezTo>
                    <a:pt x="117" y="89"/>
                    <a:pt x="117" y="89"/>
                    <a:pt x="117" y="90"/>
                  </a:cubicBezTo>
                  <a:cubicBezTo>
                    <a:pt x="116" y="89"/>
                    <a:pt x="116" y="90"/>
                    <a:pt x="116" y="90"/>
                  </a:cubicBezTo>
                  <a:cubicBezTo>
                    <a:pt x="115" y="90"/>
                    <a:pt x="115" y="91"/>
                    <a:pt x="114" y="91"/>
                  </a:cubicBezTo>
                  <a:cubicBezTo>
                    <a:pt x="113" y="91"/>
                    <a:pt x="112" y="92"/>
                    <a:pt x="111" y="92"/>
                  </a:cubicBezTo>
                  <a:cubicBezTo>
                    <a:pt x="109" y="93"/>
                    <a:pt x="107" y="94"/>
                    <a:pt x="105" y="94"/>
                  </a:cubicBezTo>
                  <a:cubicBezTo>
                    <a:pt x="101" y="96"/>
                    <a:pt x="97" y="98"/>
                    <a:pt x="93" y="100"/>
                  </a:cubicBezTo>
                  <a:cubicBezTo>
                    <a:pt x="91" y="101"/>
                    <a:pt x="90" y="102"/>
                    <a:pt x="88" y="103"/>
                  </a:cubicBezTo>
                  <a:cubicBezTo>
                    <a:pt x="85" y="104"/>
                    <a:pt x="82" y="105"/>
                    <a:pt x="79" y="107"/>
                  </a:cubicBezTo>
                  <a:cubicBezTo>
                    <a:pt x="73" y="109"/>
                    <a:pt x="66" y="112"/>
                    <a:pt x="60" y="115"/>
                  </a:cubicBezTo>
                  <a:cubicBezTo>
                    <a:pt x="57" y="117"/>
                    <a:pt x="54" y="118"/>
                    <a:pt x="51" y="120"/>
                  </a:cubicBezTo>
                  <a:cubicBezTo>
                    <a:pt x="49" y="121"/>
                    <a:pt x="46" y="122"/>
                    <a:pt x="44" y="122"/>
                  </a:cubicBezTo>
                  <a:cubicBezTo>
                    <a:pt x="40" y="124"/>
                    <a:pt x="45" y="122"/>
                    <a:pt x="46" y="122"/>
                  </a:cubicBezTo>
                  <a:cubicBezTo>
                    <a:pt x="49" y="120"/>
                    <a:pt x="51" y="118"/>
                    <a:pt x="54" y="116"/>
                  </a:cubicBezTo>
                  <a:cubicBezTo>
                    <a:pt x="56" y="114"/>
                    <a:pt x="60" y="112"/>
                    <a:pt x="63" y="111"/>
                  </a:cubicBezTo>
                  <a:cubicBezTo>
                    <a:pt x="69" y="107"/>
                    <a:pt x="76" y="104"/>
                    <a:pt x="83" y="100"/>
                  </a:cubicBezTo>
                  <a:cubicBezTo>
                    <a:pt x="84" y="100"/>
                    <a:pt x="84" y="100"/>
                    <a:pt x="85" y="100"/>
                  </a:cubicBezTo>
                  <a:cubicBezTo>
                    <a:pt x="96" y="95"/>
                    <a:pt x="107" y="91"/>
                    <a:pt x="118" y="85"/>
                  </a:cubicBezTo>
                  <a:cubicBezTo>
                    <a:pt x="118" y="87"/>
                    <a:pt x="118" y="88"/>
                    <a:pt x="118" y="89"/>
                  </a:cubicBezTo>
                  <a:close/>
                  <a:moveTo>
                    <a:pt x="118" y="85"/>
                  </a:moveTo>
                  <a:cubicBezTo>
                    <a:pt x="108" y="89"/>
                    <a:pt x="98" y="93"/>
                    <a:pt x="88" y="97"/>
                  </a:cubicBezTo>
                  <a:cubicBezTo>
                    <a:pt x="81" y="100"/>
                    <a:pt x="74" y="103"/>
                    <a:pt x="67" y="105"/>
                  </a:cubicBezTo>
                  <a:cubicBezTo>
                    <a:pt x="61" y="108"/>
                    <a:pt x="55" y="111"/>
                    <a:pt x="49" y="114"/>
                  </a:cubicBezTo>
                  <a:cubicBezTo>
                    <a:pt x="46" y="115"/>
                    <a:pt x="43" y="117"/>
                    <a:pt x="40" y="118"/>
                  </a:cubicBezTo>
                  <a:cubicBezTo>
                    <a:pt x="38" y="119"/>
                    <a:pt x="36" y="120"/>
                    <a:pt x="34" y="121"/>
                  </a:cubicBezTo>
                  <a:cubicBezTo>
                    <a:pt x="35" y="121"/>
                    <a:pt x="37" y="118"/>
                    <a:pt x="38" y="118"/>
                  </a:cubicBezTo>
                  <a:cubicBezTo>
                    <a:pt x="43" y="113"/>
                    <a:pt x="51" y="111"/>
                    <a:pt x="56" y="107"/>
                  </a:cubicBezTo>
                  <a:cubicBezTo>
                    <a:pt x="59" y="106"/>
                    <a:pt x="61" y="105"/>
                    <a:pt x="63" y="104"/>
                  </a:cubicBezTo>
                  <a:cubicBezTo>
                    <a:pt x="68" y="102"/>
                    <a:pt x="73" y="100"/>
                    <a:pt x="78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8" y="93"/>
                    <a:pt x="97" y="90"/>
                    <a:pt x="106" y="86"/>
                  </a:cubicBezTo>
                  <a:cubicBezTo>
                    <a:pt x="108" y="85"/>
                    <a:pt x="111" y="84"/>
                    <a:pt x="113" y="83"/>
                  </a:cubicBezTo>
                  <a:cubicBezTo>
                    <a:pt x="115" y="82"/>
                    <a:pt x="117" y="81"/>
                    <a:pt x="119" y="80"/>
                  </a:cubicBezTo>
                  <a:cubicBezTo>
                    <a:pt x="119" y="81"/>
                    <a:pt x="119" y="83"/>
                    <a:pt x="118" y="85"/>
                  </a:cubicBezTo>
                  <a:close/>
                  <a:moveTo>
                    <a:pt x="30" y="119"/>
                  </a:moveTo>
                  <a:cubicBezTo>
                    <a:pt x="39" y="114"/>
                    <a:pt x="48" y="110"/>
                    <a:pt x="56" y="107"/>
                  </a:cubicBezTo>
                  <a:cubicBezTo>
                    <a:pt x="55" y="108"/>
                    <a:pt x="53" y="109"/>
                    <a:pt x="52" y="109"/>
                  </a:cubicBezTo>
                  <a:cubicBezTo>
                    <a:pt x="48" y="111"/>
                    <a:pt x="45" y="113"/>
                    <a:pt x="41" y="115"/>
                  </a:cubicBezTo>
                  <a:cubicBezTo>
                    <a:pt x="38" y="116"/>
                    <a:pt x="36" y="118"/>
                    <a:pt x="33" y="121"/>
                  </a:cubicBezTo>
                  <a:cubicBezTo>
                    <a:pt x="32" y="120"/>
                    <a:pt x="31" y="119"/>
                    <a:pt x="30" y="119"/>
                  </a:cubicBezTo>
                  <a:close/>
                  <a:moveTo>
                    <a:pt x="26" y="115"/>
                  </a:moveTo>
                  <a:cubicBezTo>
                    <a:pt x="32" y="113"/>
                    <a:pt x="39" y="108"/>
                    <a:pt x="45" y="105"/>
                  </a:cubicBezTo>
                  <a:cubicBezTo>
                    <a:pt x="54" y="101"/>
                    <a:pt x="63" y="98"/>
                    <a:pt x="72" y="94"/>
                  </a:cubicBezTo>
                  <a:cubicBezTo>
                    <a:pt x="80" y="91"/>
                    <a:pt x="88" y="87"/>
                    <a:pt x="97" y="84"/>
                  </a:cubicBezTo>
                  <a:cubicBezTo>
                    <a:pt x="93" y="86"/>
                    <a:pt x="90" y="87"/>
                    <a:pt x="87" y="89"/>
                  </a:cubicBezTo>
                  <a:cubicBezTo>
                    <a:pt x="81" y="92"/>
                    <a:pt x="76" y="93"/>
                    <a:pt x="70" y="95"/>
                  </a:cubicBezTo>
                  <a:cubicBezTo>
                    <a:pt x="62" y="99"/>
                    <a:pt x="53" y="102"/>
                    <a:pt x="46" y="107"/>
                  </a:cubicBezTo>
                  <a:cubicBezTo>
                    <a:pt x="41" y="110"/>
                    <a:pt x="33" y="113"/>
                    <a:pt x="29" y="118"/>
                  </a:cubicBezTo>
                  <a:cubicBezTo>
                    <a:pt x="28" y="117"/>
                    <a:pt x="27" y="116"/>
                    <a:pt x="26" y="115"/>
                  </a:cubicBezTo>
                  <a:close/>
                  <a:moveTo>
                    <a:pt x="91" y="92"/>
                  </a:moveTo>
                  <a:cubicBezTo>
                    <a:pt x="93" y="91"/>
                    <a:pt x="94" y="91"/>
                    <a:pt x="95" y="90"/>
                  </a:cubicBezTo>
                  <a:cubicBezTo>
                    <a:pt x="94" y="91"/>
                    <a:pt x="93" y="91"/>
                    <a:pt x="91" y="92"/>
                  </a:cubicBezTo>
                  <a:close/>
                  <a:moveTo>
                    <a:pt x="114" y="82"/>
                  </a:moveTo>
                  <a:cubicBezTo>
                    <a:pt x="114" y="81"/>
                    <a:pt x="115" y="81"/>
                    <a:pt x="116" y="81"/>
                  </a:cubicBezTo>
                  <a:cubicBezTo>
                    <a:pt x="122" y="77"/>
                    <a:pt x="116" y="81"/>
                    <a:pt x="115" y="81"/>
                  </a:cubicBezTo>
                  <a:cubicBezTo>
                    <a:pt x="114" y="82"/>
                    <a:pt x="114" y="82"/>
                    <a:pt x="114" y="82"/>
                  </a:cubicBezTo>
                  <a:close/>
                  <a:moveTo>
                    <a:pt x="111" y="82"/>
                  </a:moveTo>
                  <a:cubicBezTo>
                    <a:pt x="110" y="83"/>
                    <a:pt x="108" y="84"/>
                    <a:pt x="106" y="85"/>
                  </a:cubicBezTo>
                  <a:cubicBezTo>
                    <a:pt x="105" y="85"/>
                    <a:pt x="103" y="86"/>
                    <a:pt x="102" y="87"/>
                  </a:cubicBezTo>
                  <a:cubicBezTo>
                    <a:pt x="94" y="90"/>
                    <a:pt x="86" y="93"/>
                    <a:pt x="79" y="96"/>
                  </a:cubicBezTo>
                  <a:cubicBezTo>
                    <a:pt x="77" y="97"/>
                    <a:pt x="76" y="97"/>
                    <a:pt x="75" y="98"/>
                  </a:cubicBezTo>
                  <a:cubicBezTo>
                    <a:pt x="71" y="100"/>
                    <a:pt x="67" y="101"/>
                    <a:pt x="64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54" y="107"/>
                    <a:pt x="45" y="111"/>
                    <a:pt x="37" y="114"/>
                  </a:cubicBezTo>
                  <a:cubicBezTo>
                    <a:pt x="36" y="115"/>
                    <a:pt x="34" y="116"/>
                    <a:pt x="32" y="117"/>
                  </a:cubicBezTo>
                  <a:cubicBezTo>
                    <a:pt x="29" y="119"/>
                    <a:pt x="32" y="116"/>
                    <a:pt x="33" y="115"/>
                  </a:cubicBezTo>
                  <a:cubicBezTo>
                    <a:pt x="35" y="114"/>
                    <a:pt x="37" y="113"/>
                    <a:pt x="40" y="112"/>
                  </a:cubicBezTo>
                  <a:cubicBezTo>
                    <a:pt x="46" y="108"/>
                    <a:pt x="52" y="104"/>
                    <a:pt x="59" y="101"/>
                  </a:cubicBezTo>
                  <a:cubicBezTo>
                    <a:pt x="66" y="98"/>
                    <a:pt x="73" y="95"/>
                    <a:pt x="81" y="92"/>
                  </a:cubicBezTo>
                  <a:cubicBezTo>
                    <a:pt x="87" y="90"/>
                    <a:pt x="93" y="86"/>
                    <a:pt x="99" y="84"/>
                  </a:cubicBezTo>
                  <a:cubicBezTo>
                    <a:pt x="101" y="83"/>
                    <a:pt x="104" y="82"/>
                    <a:pt x="106" y="80"/>
                  </a:cubicBezTo>
                  <a:cubicBezTo>
                    <a:pt x="110" y="78"/>
                    <a:pt x="115" y="76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5"/>
                    <a:pt x="119" y="77"/>
                    <a:pt x="119" y="78"/>
                  </a:cubicBezTo>
                  <a:cubicBezTo>
                    <a:pt x="116" y="79"/>
                    <a:pt x="114" y="81"/>
                    <a:pt x="111" y="82"/>
                  </a:cubicBezTo>
                  <a:close/>
                  <a:moveTo>
                    <a:pt x="119" y="73"/>
                  </a:moveTo>
                  <a:cubicBezTo>
                    <a:pt x="115" y="74"/>
                    <a:pt x="113" y="76"/>
                    <a:pt x="110" y="78"/>
                  </a:cubicBezTo>
                  <a:cubicBezTo>
                    <a:pt x="109" y="78"/>
                    <a:pt x="108" y="79"/>
                    <a:pt x="107" y="79"/>
                  </a:cubicBezTo>
                  <a:cubicBezTo>
                    <a:pt x="104" y="80"/>
                    <a:pt x="101" y="81"/>
                    <a:pt x="98" y="83"/>
                  </a:cubicBezTo>
                  <a:cubicBezTo>
                    <a:pt x="84" y="88"/>
                    <a:pt x="70" y="94"/>
                    <a:pt x="56" y="99"/>
                  </a:cubicBezTo>
                  <a:cubicBezTo>
                    <a:pt x="50" y="102"/>
                    <a:pt x="44" y="105"/>
                    <a:pt x="39" y="107"/>
                  </a:cubicBezTo>
                  <a:cubicBezTo>
                    <a:pt x="36" y="109"/>
                    <a:pt x="33" y="111"/>
                    <a:pt x="30" y="112"/>
                  </a:cubicBezTo>
                  <a:cubicBezTo>
                    <a:pt x="29" y="113"/>
                    <a:pt x="24" y="115"/>
                    <a:pt x="27" y="113"/>
                  </a:cubicBezTo>
                  <a:cubicBezTo>
                    <a:pt x="29" y="112"/>
                    <a:pt x="30" y="111"/>
                    <a:pt x="32" y="110"/>
                  </a:cubicBezTo>
                  <a:cubicBezTo>
                    <a:pt x="45" y="103"/>
                    <a:pt x="58" y="96"/>
                    <a:pt x="72" y="89"/>
                  </a:cubicBezTo>
                  <a:cubicBezTo>
                    <a:pt x="74" y="88"/>
                    <a:pt x="77" y="87"/>
                    <a:pt x="79" y="86"/>
                  </a:cubicBezTo>
                  <a:cubicBezTo>
                    <a:pt x="85" y="84"/>
                    <a:pt x="90" y="81"/>
                    <a:pt x="96" y="79"/>
                  </a:cubicBezTo>
                  <a:cubicBezTo>
                    <a:pt x="104" y="75"/>
                    <a:pt x="112" y="73"/>
                    <a:pt x="119" y="67"/>
                  </a:cubicBezTo>
                  <a:cubicBezTo>
                    <a:pt x="119" y="67"/>
                    <a:pt x="119" y="67"/>
                    <a:pt x="119" y="67"/>
                  </a:cubicBezTo>
                  <a:cubicBezTo>
                    <a:pt x="119" y="69"/>
                    <a:pt x="119" y="71"/>
                    <a:pt x="119" y="73"/>
                  </a:cubicBezTo>
                  <a:cubicBezTo>
                    <a:pt x="119" y="73"/>
                    <a:pt x="119" y="73"/>
                    <a:pt x="119" y="73"/>
                  </a:cubicBezTo>
                  <a:close/>
                  <a:moveTo>
                    <a:pt x="94" y="79"/>
                  </a:moveTo>
                  <a:cubicBezTo>
                    <a:pt x="99" y="77"/>
                    <a:pt x="103" y="75"/>
                    <a:pt x="108" y="73"/>
                  </a:cubicBezTo>
                  <a:cubicBezTo>
                    <a:pt x="108" y="73"/>
                    <a:pt x="108" y="73"/>
                    <a:pt x="107" y="73"/>
                  </a:cubicBezTo>
                  <a:cubicBezTo>
                    <a:pt x="103" y="75"/>
                    <a:pt x="98" y="77"/>
                    <a:pt x="94" y="79"/>
                  </a:cubicBezTo>
                  <a:close/>
                  <a:moveTo>
                    <a:pt x="119" y="67"/>
                  </a:moveTo>
                  <a:cubicBezTo>
                    <a:pt x="119" y="67"/>
                    <a:pt x="119" y="67"/>
                    <a:pt x="119" y="67"/>
                  </a:cubicBezTo>
                  <a:cubicBezTo>
                    <a:pt x="112" y="71"/>
                    <a:pt x="104" y="74"/>
                    <a:pt x="96" y="77"/>
                  </a:cubicBezTo>
                  <a:cubicBezTo>
                    <a:pt x="89" y="80"/>
                    <a:pt x="83" y="83"/>
                    <a:pt x="76" y="87"/>
                  </a:cubicBezTo>
                  <a:cubicBezTo>
                    <a:pt x="66" y="91"/>
                    <a:pt x="55" y="95"/>
                    <a:pt x="45" y="99"/>
                  </a:cubicBezTo>
                  <a:cubicBezTo>
                    <a:pt x="38" y="102"/>
                    <a:pt x="32" y="105"/>
                    <a:pt x="26" y="108"/>
                  </a:cubicBezTo>
                  <a:cubicBezTo>
                    <a:pt x="25" y="109"/>
                    <a:pt x="23" y="109"/>
                    <a:pt x="22" y="110"/>
                  </a:cubicBezTo>
                  <a:cubicBezTo>
                    <a:pt x="23" y="109"/>
                    <a:pt x="25" y="108"/>
                    <a:pt x="27" y="107"/>
                  </a:cubicBezTo>
                  <a:cubicBezTo>
                    <a:pt x="29" y="105"/>
                    <a:pt x="33" y="104"/>
                    <a:pt x="36" y="102"/>
                  </a:cubicBezTo>
                  <a:cubicBezTo>
                    <a:pt x="48" y="96"/>
                    <a:pt x="61" y="89"/>
                    <a:pt x="74" y="83"/>
                  </a:cubicBezTo>
                  <a:cubicBezTo>
                    <a:pt x="88" y="77"/>
                    <a:pt x="103" y="71"/>
                    <a:pt x="117" y="64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8" y="64"/>
                    <a:pt x="118" y="64"/>
                    <a:pt x="119" y="63"/>
                  </a:cubicBezTo>
                  <a:cubicBezTo>
                    <a:pt x="119" y="64"/>
                    <a:pt x="119" y="66"/>
                    <a:pt x="119" y="67"/>
                  </a:cubicBezTo>
                  <a:close/>
                  <a:moveTo>
                    <a:pt x="86" y="77"/>
                  </a:moveTo>
                  <a:cubicBezTo>
                    <a:pt x="89" y="75"/>
                    <a:pt x="92" y="74"/>
                    <a:pt x="95" y="73"/>
                  </a:cubicBezTo>
                  <a:cubicBezTo>
                    <a:pt x="99" y="71"/>
                    <a:pt x="103" y="69"/>
                    <a:pt x="107" y="68"/>
                  </a:cubicBezTo>
                  <a:cubicBezTo>
                    <a:pt x="109" y="67"/>
                    <a:pt x="111" y="66"/>
                    <a:pt x="112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04" y="70"/>
                    <a:pt x="95" y="73"/>
                    <a:pt x="86" y="77"/>
                  </a:cubicBezTo>
                  <a:close/>
                  <a:moveTo>
                    <a:pt x="74" y="82"/>
                  </a:moveTo>
                  <a:cubicBezTo>
                    <a:pt x="73" y="82"/>
                    <a:pt x="73" y="82"/>
                    <a:pt x="73" y="82"/>
                  </a:cubicBezTo>
                  <a:cubicBezTo>
                    <a:pt x="59" y="88"/>
                    <a:pt x="46" y="93"/>
                    <a:pt x="33" y="100"/>
                  </a:cubicBezTo>
                  <a:cubicBezTo>
                    <a:pt x="29" y="101"/>
                    <a:pt x="25" y="103"/>
                    <a:pt x="22" y="104"/>
                  </a:cubicBezTo>
                  <a:cubicBezTo>
                    <a:pt x="21" y="105"/>
                    <a:pt x="19" y="105"/>
                    <a:pt x="18" y="106"/>
                  </a:cubicBezTo>
                  <a:cubicBezTo>
                    <a:pt x="20" y="105"/>
                    <a:pt x="21" y="104"/>
                    <a:pt x="23" y="103"/>
                  </a:cubicBezTo>
                  <a:cubicBezTo>
                    <a:pt x="29" y="100"/>
                    <a:pt x="35" y="96"/>
                    <a:pt x="42" y="93"/>
                  </a:cubicBezTo>
                  <a:cubicBezTo>
                    <a:pt x="56" y="85"/>
                    <a:pt x="70" y="79"/>
                    <a:pt x="85" y="73"/>
                  </a:cubicBezTo>
                  <a:cubicBezTo>
                    <a:pt x="91" y="70"/>
                    <a:pt x="97" y="68"/>
                    <a:pt x="104" y="65"/>
                  </a:cubicBezTo>
                  <a:cubicBezTo>
                    <a:pt x="107" y="64"/>
                    <a:pt x="110" y="63"/>
                    <a:pt x="113" y="61"/>
                  </a:cubicBezTo>
                  <a:cubicBezTo>
                    <a:pt x="113" y="61"/>
                    <a:pt x="113" y="60"/>
                    <a:pt x="114" y="60"/>
                  </a:cubicBezTo>
                  <a:cubicBezTo>
                    <a:pt x="115" y="59"/>
                    <a:pt x="116" y="59"/>
                    <a:pt x="118" y="58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8" y="59"/>
                    <a:pt x="119" y="61"/>
                    <a:pt x="119" y="63"/>
                  </a:cubicBezTo>
                  <a:cubicBezTo>
                    <a:pt x="103" y="68"/>
                    <a:pt x="88" y="75"/>
                    <a:pt x="74" y="82"/>
                  </a:cubicBezTo>
                  <a:close/>
                  <a:moveTo>
                    <a:pt x="118" y="57"/>
                  </a:moveTo>
                  <a:cubicBezTo>
                    <a:pt x="118" y="57"/>
                    <a:pt x="118" y="57"/>
                    <a:pt x="118" y="57"/>
                  </a:cubicBezTo>
                  <a:cubicBezTo>
                    <a:pt x="116" y="58"/>
                    <a:pt x="115" y="59"/>
                    <a:pt x="113" y="59"/>
                  </a:cubicBezTo>
                  <a:cubicBezTo>
                    <a:pt x="112" y="60"/>
                    <a:pt x="110" y="60"/>
                    <a:pt x="109" y="61"/>
                  </a:cubicBezTo>
                  <a:cubicBezTo>
                    <a:pt x="96" y="65"/>
                    <a:pt x="82" y="71"/>
                    <a:pt x="70" y="77"/>
                  </a:cubicBezTo>
                  <a:cubicBezTo>
                    <a:pt x="56" y="83"/>
                    <a:pt x="43" y="88"/>
                    <a:pt x="29" y="95"/>
                  </a:cubicBezTo>
                  <a:cubicBezTo>
                    <a:pt x="26" y="96"/>
                    <a:pt x="22" y="98"/>
                    <a:pt x="18" y="99"/>
                  </a:cubicBezTo>
                  <a:cubicBezTo>
                    <a:pt x="17" y="100"/>
                    <a:pt x="15" y="100"/>
                    <a:pt x="14" y="100"/>
                  </a:cubicBezTo>
                  <a:cubicBezTo>
                    <a:pt x="16" y="100"/>
                    <a:pt x="17" y="99"/>
                    <a:pt x="18" y="98"/>
                  </a:cubicBezTo>
                  <a:cubicBezTo>
                    <a:pt x="25" y="94"/>
                    <a:pt x="32" y="91"/>
                    <a:pt x="39" y="88"/>
                  </a:cubicBezTo>
                  <a:cubicBezTo>
                    <a:pt x="54" y="81"/>
                    <a:pt x="69" y="75"/>
                    <a:pt x="84" y="69"/>
                  </a:cubicBezTo>
                  <a:cubicBezTo>
                    <a:pt x="91" y="67"/>
                    <a:pt x="98" y="64"/>
                    <a:pt x="104" y="62"/>
                  </a:cubicBezTo>
                  <a:cubicBezTo>
                    <a:pt x="107" y="61"/>
                    <a:pt x="109" y="60"/>
                    <a:pt x="112" y="59"/>
                  </a:cubicBezTo>
                  <a:cubicBezTo>
                    <a:pt x="113" y="58"/>
                    <a:pt x="114" y="58"/>
                    <a:pt x="115" y="57"/>
                  </a:cubicBezTo>
                  <a:cubicBezTo>
                    <a:pt x="116" y="57"/>
                    <a:pt x="117" y="56"/>
                    <a:pt x="117" y="56"/>
                  </a:cubicBezTo>
                  <a:cubicBezTo>
                    <a:pt x="118" y="56"/>
                    <a:pt x="118" y="57"/>
                    <a:pt x="118" y="57"/>
                  </a:cubicBezTo>
                  <a:close/>
                  <a:moveTo>
                    <a:pt x="22" y="111"/>
                  </a:moveTo>
                  <a:cubicBezTo>
                    <a:pt x="22" y="111"/>
                    <a:pt x="22" y="111"/>
                    <a:pt x="22" y="111"/>
                  </a:cubicBezTo>
                  <a:cubicBezTo>
                    <a:pt x="30" y="107"/>
                    <a:pt x="37" y="103"/>
                    <a:pt x="45" y="100"/>
                  </a:cubicBezTo>
                  <a:cubicBezTo>
                    <a:pt x="51" y="98"/>
                    <a:pt x="56" y="95"/>
                    <a:pt x="62" y="93"/>
                  </a:cubicBezTo>
                  <a:cubicBezTo>
                    <a:pt x="56" y="96"/>
                    <a:pt x="51" y="99"/>
                    <a:pt x="45" y="102"/>
                  </a:cubicBezTo>
                  <a:cubicBezTo>
                    <a:pt x="38" y="106"/>
                    <a:pt x="31" y="109"/>
                    <a:pt x="25" y="114"/>
                  </a:cubicBezTo>
                  <a:cubicBezTo>
                    <a:pt x="24" y="113"/>
                    <a:pt x="23" y="112"/>
                    <a:pt x="22" y="111"/>
                  </a:cubicBezTo>
                  <a:close/>
                  <a:moveTo>
                    <a:pt x="35" y="121"/>
                  </a:moveTo>
                  <a:cubicBezTo>
                    <a:pt x="41" y="120"/>
                    <a:pt x="46" y="116"/>
                    <a:pt x="51" y="113"/>
                  </a:cubicBezTo>
                  <a:cubicBezTo>
                    <a:pt x="59" y="110"/>
                    <a:pt x="67" y="106"/>
                    <a:pt x="76" y="103"/>
                  </a:cubicBezTo>
                  <a:cubicBezTo>
                    <a:pt x="70" y="106"/>
                    <a:pt x="65" y="109"/>
                    <a:pt x="59" y="112"/>
                  </a:cubicBezTo>
                  <a:cubicBezTo>
                    <a:pt x="57" y="113"/>
                    <a:pt x="54" y="115"/>
                    <a:pt x="52" y="117"/>
                  </a:cubicBezTo>
                  <a:cubicBezTo>
                    <a:pt x="48" y="119"/>
                    <a:pt x="45" y="121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39" y="123"/>
                    <a:pt x="37" y="122"/>
                    <a:pt x="35" y="121"/>
                  </a:cubicBezTo>
                  <a:close/>
                  <a:moveTo>
                    <a:pt x="43" y="123"/>
                  </a:moveTo>
                  <a:cubicBezTo>
                    <a:pt x="50" y="121"/>
                    <a:pt x="57" y="117"/>
                    <a:pt x="65" y="114"/>
                  </a:cubicBezTo>
                  <a:cubicBezTo>
                    <a:pt x="71" y="111"/>
                    <a:pt x="77" y="108"/>
                    <a:pt x="83" y="106"/>
                  </a:cubicBezTo>
                  <a:cubicBezTo>
                    <a:pt x="78" y="109"/>
                    <a:pt x="73" y="111"/>
                    <a:pt x="68" y="114"/>
                  </a:cubicBezTo>
                  <a:cubicBezTo>
                    <a:pt x="66" y="116"/>
                    <a:pt x="63" y="118"/>
                    <a:pt x="61" y="120"/>
                  </a:cubicBezTo>
                  <a:cubicBezTo>
                    <a:pt x="59" y="120"/>
                    <a:pt x="58" y="121"/>
                    <a:pt x="56" y="122"/>
                  </a:cubicBezTo>
                  <a:cubicBezTo>
                    <a:pt x="52" y="123"/>
                    <a:pt x="47" y="124"/>
                    <a:pt x="43" y="123"/>
                  </a:cubicBezTo>
                  <a:close/>
                  <a:moveTo>
                    <a:pt x="115" y="97"/>
                  </a:moveTo>
                  <a:cubicBezTo>
                    <a:pt x="115" y="98"/>
                    <a:pt x="115" y="100"/>
                    <a:pt x="114" y="101"/>
                  </a:cubicBezTo>
                  <a:cubicBezTo>
                    <a:pt x="112" y="102"/>
                    <a:pt x="110" y="103"/>
                    <a:pt x="108" y="104"/>
                  </a:cubicBezTo>
                  <a:cubicBezTo>
                    <a:pt x="100" y="108"/>
                    <a:pt x="93" y="111"/>
                    <a:pt x="86" y="115"/>
                  </a:cubicBezTo>
                  <a:cubicBezTo>
                    <a:pt x="81" y="117"/>
                    <a:pt x="77" y="119"/>
                    <a:pt x="73" y="121"/>
                  </a:cubicBezTo>
                  <a:cubicBezTo>
                    <a:pt x="69" y="123"/>
                    <a:pt x="75" y="120"/>
                    <a:pt x="75" y="120"/>
                  </a:cubicBezTo>
                  <a:cubicBezTo>
                    <a:pt x="77" y="118"/>
                    <a:pt x="79" y="117"/>
                    <a:pt x="81" y="116"/>
                  </a:cubicBezTo>
                  <a:cubicBezTo>
                    <a:pt x="87" y="113"/>
                    <a:pt x="92" y="110"/>
                    <a:pt x="98" y="107"/>
                  </a:cubicBezTo>
                  <a:cubicBezTo>
                    <a:pt x="104" y="104"/>
                    <a:pt x="110" y="101"/>
                    <a:pt x="115" y="97"/>
                  </a:cubicBezTo>
                  <a:close/>
                  <a:moveTo>
                    <a:pt x="108" y="112"/>
                  </a:moveTo>
                  <a:cubicBezTo>
                    <a:pt x="108" y="112"/>
                    <a:pt x="108" y="112"/>
                    <a:pt x="108" y="112"/>
                  </a:cubicBezTo>
                  <a:cubicBezTo>
                    <a:pt x="103" y="114"/>
                    <a:pt x="99" y="117"/>
                    <a:pt x="94" y="120"/>
                  </a:cubicBezTo>
                  <a:cubicBezTo>
                    <a:pt x="92" y="122"/>
                    <a:pt x="90" y="123"/>
                    <a:pt x="88" y="124"/>
                  </a:cubicBezTo>
                  <a:cubicBezTo>
                    <a:pt x="86" y="125"/>
                    <a:pt x="85" y="125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6" y="124"/>
                    <a:pt x="87" y="124"/>
                  </a:cubicBezTo>
                  <a:cubicBezTo>
                    <a:pt x="95" y="118"/>
                    <a:pt x="104" y="113"/>
                    <a:pt x="111" y="107"/>
                  </a:cubicBezTo>
                  <a:cubicBezTo>
                    <a:pt x="111" y="108"/>
                    <a:pt x="110" y="110"/>
                    <a:pt x="108" y="112"/>
                  </a:cubicBezTo>
                  <a:close/>
                  <a:moveTo>
                    <a:pt x="77" y="125"/>
                  </a:moveTo>
                  <a:cubicBezTo>
                    <a:pt x="82" y="124"/>
                    <a:pt x="87" y="121"/>
                    <a:pt x="91" y="118"/>
                  </a:cubicBezTo>
                  <a:cubicBezTo>
                    <a:pt x="95" y="116"/>
                    <a:pt x="100" y="114"/>
                    <a:pt x="104" y="111"/>
                  </a:cubicBezTo>
                  <a:cubicBezTo>
                    <a:pt x="102" y="113"/>
                    <a:pt x="99" y="115"/>
                    <a:pt x="97" y="117"/>
                  </a:cubicBezTo>
                  <a:cubicBezTo>
                    <a:pt x="92" y="120"/>
                    <a:pt x="87" y="122"/>
                    <a:pt x="82" y="126"/>
                  </a:cubicBezTo>
                  <a:cubicBezTo>
                    <a:pt x="81" y="126"/>
                    <a:pt x="79" y="125"/>
                    <a:pt x="77" y="125"/>
                  </a:cubicBezTo>
                  <a:close/>
                  <a:moveTo>
                    <a:pt x="71" y="123"/>
                  </a:moveTo>
                  <a:cubicBezTo>
                    <a:pt x="82" y="118"/>
                    <a:pt x="92" y="113"/>
                    <a:pt x="103" y="108"/>
                  </a:cubicBezTo>
                  <a:cubicBezTo>
                    <a:pt x="101" y="109"/>
                    <a:pt x="99" y="110"/>
                    <a:pt x="97" y="111"/>
                  </a:cubicBezTo>
                  <a:cubicBezTo>
                    <a:pt x="90" y="115"/>
                    <a:pt x="83" y="120"/>
                    <a:pt x="76" y="125"/>
                  </a:cubicBezTo>
                  <a:cubicBezTo>
                    <a:pt x="74" y="124"/>
                    <a:pt x="73" y="124"/>
                    <a:pt x="71" y="123"/>
                  </a:cubicBezTo>
                  <a:close/>
                  <a:moveTo>
                    <a:pt x="111" y="106"/>
                  </a:moveTo>
                  <a:cubicBezTo>
                    <a:pt x="104" y="111"/>
                    <a:pt x="96" y="115"/>
                    <a:pt x="88" y="119"/>
                  </a:cubicBezTo>
                  <a:cubicBezTo>
                    <a:pt x="85" y="121"/>
                    <a:pt x="79" y="123"/>
                    <a:pt x="77" y="125"/>
                  </a:cubicBezTo>
                  <a:cubicBezTo>
                    <a:pt x="82" y="122"/>
                    <a:pt x="87" y="118"/>
                    <a:pt x="91" y="115"/>
                  </a:cubicBezTo>
                  <a:cubicBezTo>
                    <a:pt x="96" y="113"/>
                    <a:pt x="100" y="111"/>
                    <a:pt x="104" y="108"/>
                  </a:cubicBezTo>
                  <a:cubicBezTo>
                    <a:pt x="105" y="107"/>
                    <a:pt x="107" y="106"/>
                    <a:pt x="109" y="105"/>
                  </a:cubicBezTo>
                  <a:cubicBezTo>
                    <a:pt x="109" y="105"/>
                    <a:pt x="109" y="104"/>
                    <a:pt x="109" y="104"/>
                  </a:cubicBezTo>
                  <a:cubicBezTo>
                    <a:pt x="111" y="103"/>
                    <a:pt x="112" y="103"/>
                    <a:pt x="114" y="102"/>
                  </a:cubicBezTo>
                  <a:cubicBezTo>
                    <a:pt x="113" y="103"/>
                    <a:pt x="112" y="105"/>
                    <a:pt x="112" y="106"/>
                  </a:cubicBezTo>
                  <a:cubicBezTo>
                    <a:pt x="112" y="106"/>
                    <a:pt x="112" y="106"/>
                    <a:pt x="111" y="106"/>
                  </a:cubicBezTo>
                  <a:close/>
                  <a:moveTo>
                    <a:pt x="70" y="123"/>
                  </a:moveTo>
                  <a:cubicBezTo>
                    <a:pt x="69" y="122"/>
                    <a:pt x="67" y="121"/>
                    <a:pt x="66" y="121"/>
                  </a:cubicBezTo>
                  <a:cubicBezTo>
                    <a:pt x="73" y="118"/>
                    <a:pt x="79" y="115"/>
                    <a:pt x="85" y="113"/>
                  </a:cubicBezTo>
                  <a:cubicBezTo>
                    <a:pt x="80" y="116"/>
                    <a:pt x="75" y="119"/>
                    <a:pt x="70" y="123"/>
                  </a:cubicBezTo>
                  <a:close/>
                  <a:moveTo>
                    <a:pt x="85" y="126"/>
                  </a:moveTo>
                  <a:cubicBezTo>
                    <a:pt x="91" y="123"/>
                    <a:pt x="97" y="119"/>
                    <a:pt x="103" y="116"/>
                  </a:cubicBezTo>
                  <a:cubicBezTo>
                    <a:pt x="104" y="115"/>
                    <a:pt x="105" y="115"/>
                    <a:pt x="106" y="114"/>
                  </a:cubicBezTo>
                  <a:cubicBezTo>
                    <a:pt x="107" y="113"/>
                    <a:pt x="107" y="113"/>
                    <a:pt x="107" y="114"/>
                  </a:cubicBezTo>
                  <a:cubicBezTo>
                    <a:pt x="106" y="115"/>
                    <a:pt x="104" y="116"/>
                    <a:pt x="103" y="117"/>
                  </a:cubicBezTo>
                  <a:cubicBezTo>
                    <a:pt x="100" y="120"/>
                    <a:pt x="97" y="122"/>
                    <a:pt x="93" y="124"/>
                  </a:cubicBezTo>
                  <a:cubicBezTo>
                    <a:pt x="93" y="124"/>
                    <a:pt x="93" y="124"/>
                    <a:pt x="93" y="125"/>
                  </a:cubicBezTo>
                  <a:cubicBezTo>
                    <a:pt x="91" y="125"/>
                    <a:pt x="88" y="126"/>
                    <a:pt x="85" y="126"/>
                  </a:cubicBezTo>
                  <a:close/>
                  <a:moveTo>
                    <a:pt x="95" y="124"/>
                  </a:moveTo>
                  <a:cubicBezTo>
                    <a:pt x="98" y="122"/>
                    <a:pt x="100" y="121"/>
                    <a:pt x="102" y="119"/>
                  </a:cubicBezTo>
                  <a:cubicBezTo>
                    <a:pt x="102" y="120"/>
                    <a:pt x="101" y="120"/>
                    <a:pt x="100" y="121"/>
                  </a:cubicBezTo>
                  <a:cubicBezTo>
                    <a:pt x="99" y="122"/>
                    <a:pt x="97" y="123"/>
                    <a:pt x="95" y="124"/>
                  </a:cubicBezTo>
                  <a:close/>
                  <a:moveTo>
                    <a:pt x="116" y="96"/>
                  </a:moveTo>
                  <a:cubicBezTo>
                    <a:pt x="116" y="96"/>
                    <a:pt x="115" y="96"/>
                    <a:pt x="115" y="96"/>
                  </a:cubicBezTo>
                  <a:cubicBezTo>
                    <a:pt x="115" y="97"/>
                    <a:pt x="114" y="97"/>
                    <a:pt x="114" y="97"/>
                  </a:cubicBezTo>
                  <a:cubicBezTo>
                    <a:pt x="114" y="97"/>
                    <a:pt x="113" y="97"/>
                    <a:pt x="113" y="98"/>
                  </a:cubicBezTo>
                  <a:cubicBezTo>
                    <a:pt x="107" y="101"/>
                    <a:pt x="100" y="104"/>
                    <a:pt x="93" y="108"/>
                  </a:cubicBezTo>
                  <a:cubicBezTo>
                    <a:pt x="84" y="112"/>
                    <a:pt x="75" y="117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4" y="119"/>
                    <a:pt x="63" y="120"/>
                    <a:pt x="63" y="120"/>
                  </a:cubicBezTo>
                  <a:cubicBezTo>
                    <a:pt x="63" y="120"/>
                    <a:pt x="63" y="120"/>
                    <a:pt x="63" y="120"/>
                  </a:cubicBezTo>
                  <a:cubicBezTo>
                    <a:pt x="62" y="120"/>
                    <a:pt x="62" y="120"/>
                    <a:pt x="61" y="121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61" y="121"/>
                    <a:pt x="60" y="121"/>
                    <a:pt x="59" y="122"/>
                  </a:cubicBezTo>
                  <a:cubicBezTo>
                    <a:pt x="59" y="121"/>
                    <a:pt x="59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2" y="120"/>
                    <a:pt x="65" y="118"/>
                    <a:pt x="67" y="117"/>
                  </a:cubicBezTo>
                  <a:cubicBezTo>
                    <a:pt x="71" y="114"/>
                    <a:pt x="76" y="113"/>
                    <a:pt x="80" y="111"/>
                  </a:cubicBezTo>
                  <a:cubicBezTo>
                    <a:pt x="84" y="109"/>
                    <a:pt x="89" y="106"/>
                    <a:pt x="93" y="104"/>
                  </a:cubicBezTo>
                  <a:cubicBezTo>
                    <a:pt x="101" y="99"/>
                    <a:pt x="109" y="95"/>
                    <a:pt x="117" y="92"/>
                  </a:cubicBezTo>
                  <a:cubicBezTo>
                    <a:pt x="117" y="92"/>
                    <a:pt x="117" y="93"/>
                    <a:pt x="117" y="93"/>
                  </a:cubicBezTo>
                  <a:cubicBezTo>
                    <a:pt x="116" y="94"/>
                    <a:pt x="116" y="95"/>
                    <a:pt x="116" y="96"/>
                  </a:cubicBezTo>
                  <a:close/>
                  <a:moveTo>
                    <a:pt x="115" y="49"/>
                  </a:moveTo>
                  <a:cubicBezTo>
                    <a:pt x="106" y="54"/>
                    <a:pt x="97" y="57"/>
                    <a:pt x="87" y="61"/>
                  </a:cubicBezTo>
                  <a:cubicBezTo>
                    <a:pt x="85" y="62"/>
                    <a:pt x="82" y="63"/>
                    <a:pt x="79" y="64"/>
                  </a:cubicBezTo>
                  <a:cubicBezTo>
                    <a:pt x="76" y="65"/>
                    <a:pt x="73" y="66"/>
                    <a:pt x="70" y="67"/>
                  </a:cubicBezTo>
                  <a:cubicBezTo>
                    <a:pt x="57" y="72"/>
                    <a:pt x="44" y="78"/>
                    <a:pt x="31" y="83"/>
                  </a:cubicBezTo>
                  <a:cubicBezTo>
                    <a:pt x="24" y="86"/>
                    <a:pt x="17" y="89"/>
                    <a:pt x="12" y="92"/>
                  </a:cubicBezTo>
                  <a:cubicBezTo>
                    <a:pt x="19" y="88"/>
                    <a:pt x="26" y="85"/>
                    <a:pt x="33" y="82"/>
                  </a:cubicBezTo>
                  <a:cubicBezTo>
                    <a:pt x="40" y="79"/>
                    <a:pt x="47" y="75"/>
                    <a:pt x="54" y="72"/>
                  </a:cubicBezTo>
                  <a:cubicBezTo>
                    <a:pt x="62" y="69"/>
                    <a:pt x="70" y="66"/>
                    <a:pt x="78" y="62"/>
                  </a:cubicBezTo>
                  <a:cubicBezTo>
                    <a:pt x="85" y="59"/>
                    <a:pt x="93" y="55"/>
                    <a:pt x="100" y="52"/>
                  </a:cubicBezTo>
                  <a:cubicBezTo>
                    <a:pt x="101" y="51"/>
                    <a:pt x="102" y="51"/>
                    <a:pt x="103" y="50"/>
                  </a:cubicBezTo>
                  <a:cubicBezTo>
                    <a:pt x="107" y="49"/>
                    <a:pt x="110" y="47"/>
                    <a:pt x="113" y="45"/>
                  </a:cubicBezTo>
                  <a:cubicBezTo>
                    <a:pt x="114" y="46"/>
                    <a:pt x="115" y="48"/>
                    <a:pt x="115" y="49"/>
                  </a:cubicBezTo>
                  <a:close/>
                  <a:moveTo>
                    <a:pt x="109" y="37"/>
                  </a:moveTo>
                  <a:cubicBezTo>
                    <a:pt x="81" y="49"/>
                    <a:pt x="53" y="61"/>
                    <a:pt x="25" y="74"/>
                  </a:cubicBezTo>
                  <a:cubicBezTo>
                    <a:pt x="19" y="77"/>
                    <a:pt x="13" y="81"/>
                    <a:pt x="7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8" y="82"/>
                    <a:pt x="9" y="80"/>
                    <a:pt x="10" y="80"/>
                  </a:cubicBezTo>
                  <a:cubicBezTo>
                    <a:pt x="11" y="79"/>
                    <a:pt x="13" y="78"/>
                    <a:pt x="14" y="78"/>
                  </a:cubicBezTo>
                  <a:cubicBezTo>
                    <a:pt x="18" y="76"/>
                    <a:pt x="21" y="74"/>
                    <a:pt x="24" y="72"/>
                  </a:cubicBezTo>
                  <a:cubicBezTo>
                    <a:pt x="38" y="65"/>
                    <a:pt x="52" y="58"/>
                    <a:pt x="66" y="52"/>
                  </a:cubicBezTo>
                  <a:cubicBezTo>
                    <a:pt x="67" y="52"/>
                    <a:pt x="68" y="51"/>
                    <a:pt x="68" y="51"/>
                  </a:cubicBezTo>
                  <a:cubicBezTo>
                    <a:pt x="77" y="48"/>
                    <a:pt x="85" y="44"/>
                    <a:pt x="94" y="41"/>
                  </a:cubicBezTo>
                  <a:cubicBezTo>
                    <a:pt x="95" y="40"/>
                    <a:pt x="97" y="40"/>
                    <a:pt x="98" y="39"/>
                  </a:cubicBezTo>
                  <a:cubicBezTo>
                    <a:pt x="99" y="39"/>
                    <a:pt x="100" y="38"/>
                    <a:pt x="101" y="38"/>
                  </a:cubicBezTo>
                  <a:cubicBezTo>
                    <a:pt x="101" y="37"/>
                    <a:pt x="102" y="37"/>
                    <a:pt x="102" y="37"/>
                  </a:cubicBezTo>
                  <a:cubicBezTo>
                    <a:pt x="104" y="36"/>
                    <a:pt x="105" y="36"/>
                    <a:pt x="106" y="35"/>
                  </a:cubicBezTo>
                  <a:cubicBezTo>
                    <a:pt x="107" y="36"/>
                    <a:pt x="108" y="36"/>
                    <a:pt x="109" y="37"/>
                  </a:cubicBezTo>
                  <a:close/>
                  <a:moveTo>
                    <a:pt x="103" y="32"/>
                  </a:moveTo>
                  <a:cubicBezTo>
                    <a:pt x="99" y="33"/>
                    <a:pt x="96" y="35"/>
                    <a:pt x="92" y="36"/>
                  </a:cubicBezTo>
                  <a:cubicBezTo>
                    <a:pt x="91" y="37"/>
                    <a:pt x="90" y="37"/>
                    <a:pt x="89" y="38"/>
                  </a:cubicBezTo>
                  <a:cubicBezTo>
                    <a:pt x="83" y="40"/>
                    <a:pt x="78" y="42"/>
                    <a:pt x="72" y="44"/>
                  </a:cubicBezTo>
                  <a:cubicBezTo>
                    <a:pt x="60" y="48"/>
                    <a:pt x="49" y="54"/>
                    <a:pt x="37" y="58"/>
                  </a:cubicBezTo>
                  <a:cubicBezTo>
                    <a:pt x="32" y="60"/>
                    <a:pt x="27" y="62"/>
                    <a:pt x="22" y="65"/>
                  </a:cubicBezTo>
                  <a:cubicBezTo>
                    <a:pt x="17" y="68"/>
                    <a:pt x="12" y="71"/>
                    <a:pt x="7" y="73"/>
                  </a:cubicBezTo>
                  <a:cubicBezTo>
                    <a:pt x="3" y="74"/>
                    <a:pt x="9" y="72"/>
                    <a:pt x="10" y="71"/>
                  </a:cubicBezTo>
                  <a:cubicBezTo>
                    <a:pt x="13" y="70"/>
                    <a:pt x="15" y="68"/>
                    <a:pt x="18" y="67"/>
                  </a:cubicBezTo>
                  <a:cubicBezTo>
                    <a:pt x="23" y="63"/>
                    <a:pt x="28" y="60"/>
                    <a:pt x="34" y="57"/>
                  </a:cubicBezTo>
                  <a:cubicBezTo>
                    <a:pt x="45" y="52"/>
                    <a:pt x="56" y="47"/>
                    <a:pt x="67" y="42"/>
                  </a:cubicBezTo>
                  <a:cubicBezTo>
                    <a:pt x="73" y="39"/>
                    <a:pt x="79" y="36"/>
                    <a:pt x="85" y="34"/>
                  </a:cubicBezTo>
                  <a:cubicBezTo>
                    <a:pt x="89" y="32"/>
                    <a:pt x="93" y="31"/>
                    <a:pt x="97" y="28"/>
                  </a:cubicBezTo>
                  <a:cubicBezTo>
                    <a:pt x="98" y="29"/>
                    <a:pt x="99" y="29"/>
                    <a:pt x="100" y="29"/>
                  </a:cubicBezTo>
                  <a:cubicBezTo>
                    <a:pt x="101" y="30"/>
                    <a:pt x="102" y="31"/>
                    <a:pt x="103" y="32"/>
                  </a:cubicBezTo>
                  <a:close/>
                  <a:moveTo>
                    <a:pt x="74" y="21"/>
                  </a:moveTo>
                  <a:cubicBezTo>
                    <a:pt x="72" y="21"/>
                    <a:pt x="71" y="22"/>
                    <a:pt x="70" y="22"/>
                  </a:cubicBezTo>
                  <a:cubicBezTo>
                    <a:pt x="70" y="22"/>
                    <a:pt x="70" y="21"/>
                    <a:pt x="70" y="20"/>
                  </a:cubicBezTo>
                  <a:cubicBezTo>
                    <a:pt x="71" y="20"/>
                    <a:pt x="72" y="20"/>
                    <a:pt x="74" y="21"/>
                  </a:cubicBezTo>
                  <a:close/>
                  <a:moveTo>
                    <a:pt x="66" y="20"/>
                  </a:moveTo>
                  <a:cubicBezTo>
                    <a:pt x="66" y="20"/>
                    <a:pt x="65" y="20"/>
                    <a:pt x="65" y="20"/>
                  </a:cubicBezTo>
                  <a:cubicBezTo>
                    <a:pt x="48" y="28"/>
                    <a:pt x="30" y="38"/>
                    <a:pt x="13" y="48"/>
                  </a:cubicBezTo>
                  <a:cubicBezTo>
                    <a:pt x="13" y="48"/>
                    <a:pt x="11" y="49"/>
                    <a:pt x="10" y="50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4" y="47"/>
                    <a:pt x="16" y="46"/>
                    <a:pt x="18" y="44"/>
                  </a:cubicBezTo>
                  <a:cubicBezTo>
                    <a:pt x="23" y="41"/>
                    <a:pt x="27" y="39"/>
                    <a:pt x="32" y="36"/>
                  </a:cubicBezTo>
                  <a:cubicBezTo>
                    <a:pt x="42" y="31"/>
                    <a:pt x="52" y="25"/>
                    <a:pt x="62" y="20"/>
                  </a:cubicBezTo>
                  <a:cubicBezTo>
                    <a:pt x="63" y="20"/>
                    <a:pt x="64" y="20"/>
                    <a:pt x="66" y="20"/>
                  </a:cubicBezTo>
                  <a:close/>
                  <a:moveTo>
                    <a:pt x="38" y="25"/>
                  </a:moveTo>
                  <a:cubicBezTo>
                    <a:pt x="41" y="24"/>
                    <a:pt x="44" y="23"/>
                    <a:pt x="47" y="22"/>
                  </a:cubicBezTo>
                  <a:cubicBezTo>
                    <a:pt x="44" y="23"/>
                    <a:pt x="42" y="25"/>
                    <a:pt x="39" y="26"/>
                  </a:cubicBezTo>
                  <a:cubicBezTo>
                    <a:pt x="33" y="29"/>
                    <a:pt x="26" y="33"/>
                    <a:pt x="20" y="36"/>
                  </a:cubicBezTo>
                  <a:cubicBezTo>
                    <a:pt x="25" y="31"/>
                    <a:pt x="31" y="28"/>
                    <a:pt x="38" y="25"/>
                  </a:cubicBezTo>
                  <a:close/>
                  <a:moveTo>
                    <a:pt x="19" y="37"/>
                  </a:moveTo>
                  <a:cubicBezTo>
                    <a:pt x="19" y="37"/>
                    <a:pt x="19" y="37"/>
                    <a:pt x="19" y="37"/>
                  </a:cubicBezTo>
                  <a:cubicBezTo>
                    <a:pt x="26" y="34"/>
                    <a:pt x="33" y="30"/>
                    <a:pt x="40" y="27"/>
                  </a:cubicBezTo>
                  <a:cubicBezTo>
                    <a:pt x="43" y="25"/>
                    <a:pt x="46" y="23"/>
                    <a:pt x="49" y="22"/>
                  </a:cubicBezTo>
                  <a:cubicBezTo>
                    <a:pt x="50" y="22"/>
                    <a:pt x="51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1" y="22"/>
                    <a:pt x="49" y="23"/>
                    <a:pt x="47" y="24"/>
                  </a:cubicBezTo>
                  <a:cubicBezTo>
                    <a:pt x="37" y="29"/>
                    <a:pt x="26" y="34"/>
                    <a:pt x="16" y="40"/>
                  </a:cubicBezTo>
                  <a:cubicBezTo>
                    <a:pt x="17" y="39"/>
                    <a:pt x="18" y="38"/>
                    <a:pt x="19" y="37"/>
                  </a:cubicBezTo>
                  <a:close/>
                  <a:moveTo>
                    <a:pt x="7" y="85"/>
                  </a:moveTo>
                  <a:cubicBezTo>
                    <a:pt x="19" y="79"/>
                    <a:pt x="31" y="76"/>
                    <a:pt x="43" y="71"/>
                  </a:cubicBezTo>
                  <a:cubicBezTo>
                    <a:pt x="48" y="68"/>
                    <a:pt x="54" y="65"/>
                    <a:pt x="59" y="63"/>
                  </a:cubicBezTo>
                  <a:cubicBezTo>
                    <a:pt x="46" y="70"/>
                    <a:pt x="33" y="77"/>
                    <a:pt x="20" y="83"/>
                  </a:cubicBezTo>
                  <a:cubicBezTo>
                    <a:pt x="19" y="84"/>
                    <a:pt x="18" y="84"/>
                    <a:pt x="17" y="85"/>
                  </a:cubicBezTo>
                  <a:cubicBezTo>
                    <a:pt x="14" y="86"/>
                    <a:pt x="11" y="88"/>
                    <a:pt x="9" y="89"/>
                  </a:cubicBezTo>
                  <a:cubicBezTo>
                    <a:pt x="8" y="88"/>
                    <a:pt x="8" y="87"/>
                    <a:pt x="7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86"/>
            <p:cNvSpPr>
              <a:spLocks noEditPoints="1"/>
            </p:cNvSpPr>
            <p:nvPr/>
          </p:nvSpPr>
          <p:spPr bwMode="auto">
            <a:xfrm>
              <a:off x="2890969" y="875038"/>
              <a:ext cx="373410" cy="401064"/>
            </a:xfrm>
            <a:custGeom>
              <a:avLst/>
              <a:gdLst>
                <a:gd name="T0" fmla="*/ 67 w 125"/>
                <a:gd name="T1" fmla="*/ 127 h 133"/>
                <a:gd name="T2" fmla="*/ 12 w 125"/>
                <a:gd name="T3" fmla="*/ 41 h 133"/>
                <a:gd name="T4" fmla="*/ 38 w 125"/>
                <a:gd name="T5" fmla="*/ 92 h 133"/>
                <a:gd name="T6" fmla="*/ 15 w 125"/>
                <a:gd name="T7" fmla="*/ 101 h 133"/>
                <a:gd name="T8" fmla="*/ 10 w 125"/>
                <a:gd name="T9" fmla="*/ 93 h 133"/>
                <a:gd name="T10" fmla="*/ 10 w 125"/>
                <a:gd name="T11" fmla="*/ 93 h 133"/>
                <a:gd name="T12" fmla="*/ 10 w 125"/>
                <a:gd name="T13" fmla="*/ 93 h 133"/>
                <a:gd name="T14" fmla="*/ 60 w 125"/>
                <a:gd name="T15" fmla="*/ 20 h 133"/>
                <a:gd name="T16" fmla="*/ 51 w 125"/>
                <a:gd name="T17" fmla="*/ 28 h 133"/>
                <a:gd name="T18" fmla="*/ 75 w 125"/>
                <a:gd name="T19" fmla="*/ 21 h 133"/>
                <a:gd name="T20" fmla="*/ 85 w 125"/>
                <a:gd name="T21" fmla="*/ 28 h 133"/>
                <a:gd name="T22" fmla="*/ 81 w 125"/>
                <a:gd name="T23" fmla="*/ 35 h 133"/>
                <a:gd name="T24" fmla="*/ 58 w 125"/>
                <a:gd name="T25" fmla="*/ 31 h 133"/>
                <a:gd name="T26" fmla="*/ 39 w 125"/>
                <a:gd name="T27" fmla="*/ 42 h 133"/>
                <a:gd name="T28" fmla="*/ 69 w 125"/>
                <a:gd name="T29" fmla="*/ 30 h 133"/>
                <a:gd name="T30" fmla="*/ 69 w 125"/>
                <a:gd name="T31" fmla="*/ 24 h 133"/>
                <a:gd name="T32" fmla="*/ 55 w 125"/>
                <a:gd name="T33" fmla="*/ 30 h 133"/>
                <a:gd name="T34" fmla="*/ 18 w 125"/>
                <a:gd name="T35" fmla="*/ 47 h 133"/>
                <a:gd name="T36" fmla="*/ 7 w 125"/>
                <a:gd name="T37" fmla="*/ 59 h 133"/>
                <a:gd name="T38" fmla="*/ 6 w 125"/>
                <a:gd name="T39" fmla="*/ 65 h 133"/>
                <a:gd name="T40" fmla="*/ 24 w 125"/>
                <a:gd name="T41" fmla="*/ 60 h 133"/>
                <a:gd name="T42" fmla="*/ 92 w 125"/>
                <a:gd name="T43" fmla="*/ 41 h 133"/>
                <a:gd name="T44" fmla="*/ 29 w 125"/>
                <a:gd name="T45" fmla="*/ 65 h 133"/>
                <a:gd name="T46" fmla="*/ 55 w 125"/>
                <a:gd name="T47" fmla="*/ 57 h 133"/>
                <a:gd name="T48" fmla="*/ 111 w 125"/>
                <a:gd name="T49" fmla="*/ 40 h 133"/>
                <a:gd name="T50" fmla="*/ 101 w 125"/>
                <a:gd name="T51" fmla="*/ 45 h 133"/>
                <a:gd name="T52" fmla="*/ 54 w 125"/>
                <a:gd name="T53" fmla="*/ 70 h 133"/>
                <a:gd name="T54" fmla="*/ 115 w 125"/>
                <a:gd name="T55" fmla="*/ 51 h 133"/>
                <a:gd name="T56" fmla="*/ 67 w 125"/>
                <a:gd name="T57" fmla="*/ 75 h 133"/>
                <a:gd name="T58" fmla="*/ 66 w 125"/>
                <a:gd name="T59" fmla="*/ 117 h 133"/>
                <a:gd name="T60" fmla="*/ 108 w 125"/>
                <a:gd name="T61" fmla="*/ 94 h 133"/>
                <a:gd name="T62" fmla="*/ 79 w 125"/>
                <a:gd name="T63" fmla="*/ 107 h 133"/>
                <a:gd name="T64" fmla="*/ 118 w 125"/>
                <a:gd name="T65" fmla="*/ 89 h 133"/>
                <a:gd name="T66" fmla="*/ 78 w 125"/>
                <a:gd name="T67" fmla="*/ 98 h 133"/>
                <a:gd name="T68" fmla="*/ 33 w 125"/>
                <a:gd name="T69" fmla="*/ 121 h 133"/>
                <a:gd name="T70" fmla="*/ 26 w 125"/>
                <a:gd name="T71" fmla="*/ 115 h 133"/>
                <a:gd name="T72" fmla="*/ 102 w 125"/>
                <a:gd name="T73" fmla="*/ 87 h 133"/>
                <a:gd name="T74" fmla="*/ 81 w 125"/>
                <a:gd name="T75" fmla="*/ 92 h 133"/>
                <a:gd name="T76" fmla="*/ 99 w 125"/>
                <a:gd name="T77" fmla="*/ 83 h 133"/>
                <a:gd name="T78" fmla="*/ 119 w 125"/>
                <a:gd name="T79" fmla="*/ 68 h 133"/>
                <a:gd name="T80" fmla="*/ 76 w 125"/>
                <a:gd name="T81" fmla="*/ 87 h 133"/>
                <a:gd name="T82" fmla="*/ 119 w 125"/>
                <a:gd name="T83" fmla="*/ 67 h 133"/>
                <a:gd name="T84" fmla="*/ 22 w 125"/>
                <a:gd name="T85" fmla="*/ 105 h 133"/>
                <a:gd name="T86" fmla="*/ 119 w 125"/>
                <a:gd name="T87" fmla="*/ 63 h 133"/>
                <a:gd name="T88" fmla="*/ 19 w 125"/>
                <a:gd name="T89" fmla="*/ 98 h 133"/>
                <a:gd name="T90" fmla="*/ 45 w 125"/>
                <a:gd name="T91" fmla="*/ 100 h 133"/>
                <a:gd name="T92" fmla="*/ 41 w 125"/>
                <a:gd name="T93" fmla="*/ 123 h 133"/>
                <a:gd name="T94" fmla="*/ 43 w 125"/>
                <a:gd name="T95" fmla="*/ 124 h 133"/>
                <a:gd name="T96" fmla="*/ 108 w 125"/>
                <a:gd name="T97" fmla="*/ 112 h 133"/>
                <a:gd name="T98" fmla="*/ 77 w 125"/>
                <a:gd name="T99" fmla="*/ 125 h 133"/>
                <a:gd name="T100" fmla="*/ 71 w 125"/>
                <a:gd name="T101" fmla="*/ 123 h 133"/>
                <a:gd name="T102" fmla="*/ 111 w 125"/>
                <a:gd name="T103" fmla="*/ 106 h 133"/>
                <a:gd name="T104" fmla="*/ 93 w 125"/>
                <a:gd name="T105" fmla="*/ 124 h 133"/>
                <a:gd name="T106" fmla="*/ 113 w 125"/>
                <a:gd name="T107" fmla="*/ 98 h 133"/>
                <a:gd name="T108" fmla="*/ 60 w 125"/>
                <a:gd name="T109" fmla="*/ 121 h 133"/>
                <a:gd name="T110" fmla="*/ 71 w 125"/>
                <a:gd name="T111" fmla="*/ 67 h 133"/>
                <a:gd name="T112" fmla="*/ 109 w 125"/>
                <a:gd name="T113" fmla="*/ 37 h 133"/>
                <a:gd name="T114" fmla="*/ 98 w 125"/>
                <a:gd name="T115" fmla="*/ 39 h 133"/>
                <a:gd name="T116" fmla="*/ 23 w 125"/>
                <a:gd name="T117" fmla="*/ 65 h 133"/>
                <a:gd name="T118" fmla="*/ 74 w 125"/>
                <a:gd name="T119" fmla="*/ 21 h 133"/>
                <a:gd name="T120" fmla="*/ 18 w 125"/>
                <a:gd name="T121" fmla="*/ 44 h 133"/>
                <a:gd name="T122" fmla="*/ 20 w 125"/>
                <a:gd name="T123" fmla="*/ 38 h 133"/>
                <a:gd name="T124" fmla="*/ 59 w 125"/>
                <a:gd name="T125" fmla="*/ 6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" h="133">
                  <a:moveTo>
                    <a:pt x="29" y="122"/>
                  </a:moveTo>
                  <a:cubicBezTo>
                    <a:pt x="39" y="128"/>
                    <a:pt x="50" y="127"/>
                    <a:pt x="60" y="125"/>
                  </a:cubicBezTo>
                  <a:cubicBezTo>
                    <a:pt x="59" y="126"/>
                    <a:pt x="58" y="128"/>
                    <a:pt x="58" y="130"/>
                  </a:cubicBezTo>
                  <a:cubicBezTo>
                    <a:pt x="57" y="132"/>
                    <a:pt x="59" y="133"/>
                    <a:pt x="60" y="131"/>
                  </a:cubicBezTo>
                  <a:cubicBezTo>
                    <a:pt x="60" y="131"/>
                    <a:pt x="61" y="130"/>
                    <a:pt x="61" y="129"/>
                  </a:cubicBezTo>
                  <a:cubicBezTo>
                    <a:pt x="61" y="129"/>
                    <a:pt x="61" y="130"/>
                    <a:pt x="61" y="130"/>
                  </a:cubicBezTo>
                  <a:cubicBezTo>
                    <a:pt x="62" y="131"/>
                    <a:pt x="64" y="131"/>
                    <a:pt x="64" y="130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65" y="130"/>
                    <a:pt x="67" y="130"/>
                    <a:pt x="67" y="128"/>
                  </a:cubicBezTo>
                  <a:cubicBezTo>
                    <a:pt x="67" y="128"/>
                    <a:pt x="67" y="128"/>
                    <a:pt x="67" y="127"/>
                  </a:cubicBezTo>
                  <a:cubicBezTo>
                    <a:pt x="67" y="127"/>
                    <a:pt x="68" y="126"/>
                    <a:pt x="68" y="125"/>
                  </a:cubicBezTo>
                  <a:cubicBezTo>
                    <a:pt x="77" y="129"/>
                    <a:pt x="87" y="131"/>
                    <a:pt x="96" y="127"/>
                  </a:cubicBezTo>
                  <a:cubicBezTo>
                    <a:pt x="106" y="122"/>
                    <a:pt x="112" y="113"/>
                    <a:pt x="117" y="102"/>
                  </a:cubicBezTo>
                  <a:cubicBezTo>
                    <a:pt x="124" y="83"/>
                    <a:pt x="125" y="58"/>
                    <a:pt x="114" y="39"/>
                  </a:cubicBezTo>
                  <a:cubicBezTo>
                    <a:pt x="105" y="25"/>
                    <a:pt x="87" y="19"/>
                    <a:pt x="71" y="18"/>
                  </a:cubicBezTo>
                  <a:cubicBezTo>
                    <a:pt x="72" y="12"/>
                    <a:pt x="76" y="7"/>
                    <a:pt x="80" y="4"/>
                  </a:cubicBezTo>
                  <a:cubicBezTo>
                    <a:pt x="82" y="3"/>
                    <a:pt x="81" y="0"/>
                    <a:pt x="79" y="1"/>
                  </a:cubicBezTo>
                  <a:cubicBezTo>
                    <a:pt x="73" y="5"/>
                    <a:pt x="70" y="11"/>
                    <a:pt x="68" y="18"/>
                  </a:cubicBezTo>
                  <a:cubicBezTo>
                    <a:pt x="66" y="18"/>
                    <a:pt x="64" y="18"/>
                    <a:pt x="63" y="18"/>
                  </a:cubicBezTo>
                  <a:cubicBezTo>
                    <a:pt x="43" y="18"/>
                    <a:pt x="23" y="25"/>
                    <a:pt x="12" y="41"/>
                  </a:cubicBezTo>
                  <a:cubicBezTo>
                    <a:pt x="0" y="57"/>
                    <a:pt x="0" y="78"/>
                    <a:pt x="8" y="96"/>
                  </a:cubicBezTo>
                  <a:cubicBezTo>
                    <a:pt x="13" y="106"/>
                    <a:pt x="20" y="115"/>
                    <a:pt x="29" y="122"/>
                  </a:cubicBezTo>
                  <a:close/>
                  <a:moveTo>
                    <a:pt x="18" y="107"/>
                  </a:moveTo>
                  <a:cubicBezTo>
                    <a:pt x="26" y="104"/>
                    <a:pt x="32" y="101"/>
                    <a:pt x="39" y="97"/>
                  </a:cubicBezTo>
                  <a:cubicBezTo>
                    <a:pt x="47" y="94"/>
                    <a:pt x="55" y="91"/>
                    <a:pt x="62" y="88"/>
                  </a:cubicBezTo>
                  <a:cubicBezTo>
                    <a:pt x="55" y="91"/>
                    <a:pt x="48" y="95"/>
                    <a:pt x="42" y="98"/>
                  </a:cubicBezTo>
                  <a:cubicBezTo>
                    <a:pt x="35" y="102"/>
                    <a:pt x="26" y="105"/>
                    <a:pt x="21" y="110"/>
                  </a:cubicBezTo>
                  <a:cubicBezTo>
                    <a:pt x="20" y="109"/>
                    <a:pt x="19" y="108"/>
                    <a:pt x="18" y="107"/>
                  </a:cubicBezTo>
                  <a:close/>
                  <a:moveTo>
                    <a:pt x="15" y="101"/>
                  </a:moveTo>
                  <a:cubicBezTo>
                    <a:pt x="22" y="101"/>
                    <a:pt x="31" y="95"/>
                    <a:pt x="38" y="92"/>
                  </a:cubicBezTo>
                  <a:cubicBezTo>
                    <a:pt x="46" y="88"/>
                    <a:pt x="55" y="85"/>
                    <a:pt x="64" y="81"/>
                  </a:cubicBezTo>
                  <a:cubicBezTo>
                    <a:pt x="73" y="76"/>
                    <a:pt x="83" y="72"/>
                    <a:pt x="93" y="68"/>
                  </a:cubicBezTo>
                  <a:cubicBezTo>
                    <a:pt x="98" y="66"/>
                    <a:pt x="103" y="64"/>
                    <a:pt x="109" y="62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103" y="65"/>
                    <a:pt x="98" y="67"/>
                    <a:pt x="93" y="69"/>
                  </a:cubicBezTo>
                  <a:cubicBezTo>
                    <a:pt x="85" y="72"/>
                    <a:pt x="76" y="76"/>
                    <a:pt x="67" y="80"/>
                  </a:cubicBezTo>
                  <a:cubicBezTo>
                    <a:pt x="59" y="83"/>
                    <a:pt x="50" y="88"/>
                    <a:pt x="42" y="92"/>
                  </a:cubicBezTo>
                  <a:cubicBezTo>
                    <a:pt x="38" y="94"/>
                    <a:pt x="34" y="97"/>
                    <a:pt x="30" y="99"/>
                  </a:cubicBezTo>
                  <a:cubicBezTo>
                    <a:pt x="26" y="102"/>
                    <a:pt x="21" y="103"/>
                    <a:pt x="18" y="106"/>
                  </a:cubicBezTo>
                  <a:cubicBezTo>
                    <a:pt x="16" y="104"/>
                    <a:pt x="15" y="103"/>
                    <a:pt x="15" y="101"/>
                  </a:cubicBezTo>
                  <a:close/>
                  <a:moveTo>
                    <a:pt x="12" y="97"/>
                  </a:moveTo>
                  <a:cubicBezTo>
                    <a:pt x="15" y="97"/>
                    <a:pt x="17" y="96"/>
                    <a:pt x="20" y="94"/>
                  </a:cubicBezTo>
                  <a:cubicBezTo>
                    <a:pt x="24" y="92"/>
                    <a:pt x="28" y="91"/>
                    <a:pt x="33" y="89"/>
                  </a:cubicBezTo>
                  <a:cubicBezTo>
                    <a:pt x="43" y="85"/>
                    <a:pt x="53" y="81"/>
                    <a:pt x="63" y="77"/>
                  </a:cubicBezTo>
                  <a:cubicBezTo>
                    <a:pt x="65" y="76"/>
                    <a:pt x="66" y="76"/>
                    <a:pt x="68" y="75"/>
                  </a:cubicBezTo>
                  <a:cubicBezTo>
                    <a:pt x="67" y="76"/>
                    <a:pt x="66" y="76"/>
                    <a:pt x="65" y="77"/>
                  </a:cubicBezTo>
                  <a:cubicBezTo>
                    <a:pt x="56" y="80"/>
                    <a:pt x="47" y="84"/>
                    <a:pt x="39" y="88"/>
                  </a:cubicBezTo>
                  <a:cubicBezTo>
                    <a:pt x="30" y="92"/>
                    <a:pt x="22" y="95"/>
                    <a:pt x="14" y="100"/>
                  </a:cubicBezTo>
                  <a:cubicBezTo>
                    <a:pt x="13" y="99"/>
                    <a:pt x="13" y="98"/>
                    <a:pt x="12" y="97"/>
                  </a:cubicBezTo>
                  <a:close/>
                  <a:moveTo>
                    <a:pt x="10" y="9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14" y="92"/>
                    <a:pt x="18" y="90"/>
                    <a:pt x="21" y="89"/>
                  </a:cubicBezTo>
                  <a:cubicBezTo>
                    <a:pt x="26" y="86"/>
                    <a:pt x="31" y="84"/>
                    <a:pt x="36" y="82"/>
                  </a:cubicBezTo>
                  <a:cubicBezTo>
                    <a:pt x="45" y="78"/>
                    <a:pt x="55" y="74"/>
                    <a:pt x="64" y="70"/>
                  </a:cubicBezTo>
                  <a:cubicBezTo>
                    <a:pt x="65" y="70"/>
                    <a:pt x="67" y="69"/>
                    <a:pt x="68" y="69"/>
                  </a:cubicBezTo>
                  <a:cubicBezTo>
                    <a:pt x="65" y="70"/>
                    <a:pt x="63" y="71"/>
                    <a:pt x="60" y="72"/>
                  </a:cubicBezTo>
                  <a:cubicBezTo>
                    <a:pt x="51" y="76"/>
                    <a:pt x="42" y="80"/>
                    <a:pt x="33" y="84"/>
                  </a:cubicBezTo>
                  <a:cubicBezTo>
                    <a:pt x="29" y="86"/>
                    <a:pt x="26" y="88"/>
                    <a:pt x="22" y="90"/>
                  </a:cubicBezTo>
                  <a:cubicBezTo>
                    <a:pt x="18" y="92"/>
                    <a:pt x="15" y="94"/>
                    <a:pt x="12" y="96"/>
                  </a:cubicBezTo>
                  <a:cubicBezTo>
                    <a:pt x="11" y="95"/>
                    <a:pt x="11" y="94"/>
                    <a:pt x="10" y="93"/>
                  </a:cubicBezTo>
                  <a:close/>
                  <a:moveTo>
                    <a:pt x="18" y="85"/>
                  </a:moveTo>
                  <a:cubicBezTo>
                    <a:pt x="24" y="83"/>
                    <a:pt x="30" y="81"/>
                    <a:pt x="35" y="79"/>
                  </a:cubicBezTo>
                  <a:cubicBezTo>
                    <a:pt x="50" y="72"/>
                    <a:pt x="64" y="66"/>
                    <a:pt x="78" y="60"/>
                  </a:cubicBezTo>
                  <a:cubicBezTo>
                    <a:pt x="84" y="58"/>
                    <a:pt x="90" y="56"/>
                    <a:pt x="95" y="54"/>
                  </a:cubicBezTo>
                  <a:cubicBezTo>
                    <a:pt x="94" y="54"/>
                    <a:pt x="92" y="55"/>
                    <a:pt x="91" y="56"/>
                  </a:cubicBezTo>
                  <a:cubicBezTo>
                    <a:pt x="81" y="61"/>
                    <a:pt x="71" y="65"/>
                    <a:pt x="61" y="69"/>
                  </a:cubicBezTo>
                  <a:cubicBezTo>
                    <a:pt x="52" y="72"/>
                    <a:pt x="44" y="76"/>
                    <a:pt x="36" y="80"/>
                  </a:cubicBezTo>
                  <a:cubicBezTo>
                    <a:pt x="32" y="82"/>
                    <a:pt x="28" y="83"/>
                    <a:pt x="24" y="85"/>
                  </a:cubicBezTo>
                  <a:cubicBezTo>
                    <a:pt x="19" y="87"/>
                    <a:pt x="15" y="90"/>
                    <a:pt x="10" y="92"/>
                  </a:cubicBezTo>
                  <a:cubicBezTo>
                    <a:pt x="10" y="92"/>
                    <a:pt x="10" y="93"/>
                    <a:pt x="10" y="93"/>
                  </a:cubicBezTo>
                  <a:cubicBezTo>
                    <a:pt x="10" y="92"/>
                    <a:pt x="9" y="91"/>
                    <a:pt x="9" y="90"/>
                  </a:cubicBezTo>
                  <a:cubicBezTo>
                    <a:pt x="12" y="89"/>
                    <a:pt x="15" y="87"/>
                    <a:pt x="18" y="85"/>
                  </a:cubicBezTo>
                  <a:close/>
                  <a:moveTo>
                    <a:pt x="60" y="20"/>
                  </a:moveTo>
                  <a:cubicBezTo>
                    <a:pt x="45" y="27"/>
                    <a:pt x="30" y="35"/>
                    <a:pt x="16" y="42"/>
                  </a:cubicBezTo>
                  <a:cubicBezTo>
                    <a:pt x="15" y="42"/>
                    <a:pt x="15" y="43"/>
                    <a:pt x="14" y="43"/>
                  </a:cubicBezTo>
                  <a:cubicBezTo>
                    <a:pt x="15" y="43"/>
                    <a:pt x="15" y="42"/>
                    <a:pt x="15" y="42"/>
                  </a:cubicBezTo>
                  <a:cubicBezTo>
                    <a:pt x="17" y="41"/>
                    <a:pt x="18" y="40"/>
                    <a:pt x="20" y="39"/>
                  </a:cubicBezTo>
                  <a:cubicBezTo>
                    <a:pt x="23" y="37"/>
                    <a:pt x="27" y="34"/>
                    <a:pt x="31" y="32"/>
                  </a:cubicBezTo>
                  <a:cubicBezTo>
                    <a:pt x="39" y="28"/>
                    <a:pt x="47" y="25"/>
                    <a:pt x="55" y="21"/>
                  </a:cubicBezTo>
                  <a:cubicBezTo>
                    <a:pt x="56" y="21"/>
                    <a:pt x="58" y="21"/>
                    <a:pt x="60" y="20"/>
                  </a:cubicBezTo>
                  <a:close/>
                  <a:moveTo>
                    <a:pt x="14" y="44"/>
                  </a:moveTo>
                  <a:cubicBezTo>
                    <a:pt x="21" y="41"/>
                    <a:pt x="28" y="37"/>
                    <a:pt x="35" y="33"/>
                  </a:cubicBezTo>
                  <a:cubicBezTo>
                    <a:pt x="40" y="31"/>
                    <a:pt x="44" y="29"/>
                    <a:pt x="48" y="26"/>
                  </a:cubicBezTo>
                  <a:cubicBezTo>
                    <a:pt x="50" y="26"/>
                    <a:pt x="51" y="25"/>
                    <a:pt x="53" y="24"/>
                  </a:cubicBezTo>
                  <a:cubicBezTo>
                    <a:pt x="39" y="32"/>
                    <a:pt x="25" y="40"/>
                    <a:pt x="11" y="48"/>
                  </a:cubicBezTo>
                  <a:cubicBezTo>
                    <a:pt x="12" y="47"/>
                    <a:pt x="13" y="45"/>
                    <a:pt x="14" y="44"/>
                  </a:cubicBezTo>
                  <a:close/>
                  <a:moveTo>
                    <a:pt x="10" y="50"/>
                  </a:moveTo>
                  <a:cubicBezTo>
                    <a:pt x="14" y="49"/>
                    <a:pt x="17" y="47"/>
                    <a:pt x="20" y="45"/>
                  </a:cubicBezTo>
                  <a:cubicBezTo>
                    <a:pt x="25" y="42"/>
                    <a:pt x="30" y="39"/>
                    <a:pt x="35" y="37"/>
                  </a:cubicBezTo>
                  <a:cubicBezTo>
                    <a:pt x="40" y="34"/>
                    <a:pt x="46" y="31"/>
                    <a:pt x="51" y="28"/>
                  </a:cubicBezTo>
                  <a:cubicBezTo>
                    <a:pt x="46" y="31"/>
                    <a:pt x="41" y="34"/>
                    <a:pt x="37" y="36"/>
                  </a:cubicBezTo>
                  <a:cubicBezTo>
                    <a:pt x="31" y="39"/>
                    <a:pt x="26" y="42"/>
                    <a:pt x="21" y="45"/>
                  </a:cubicBezTo>
                  <a:cubicBezTo>
                    <a:pt x="18" y="46"/>
                    <a:pt x="15" y="48"/>
                    <a:pt x="12" y="50"/>
                  </a:cubicBezTo>
                  <a:cubicBezTo>
                    <a:pt x="11" y="50"/>
                    <a:pt x="11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lose/>
                  <a:moveTo>
                    <a:pt x="75" y="21"/>
                  </a:moveTo>
                  <a:cubicBezTo>
                    <a:pt x="77" y="21"/>
                    <a:pt x="80" y="22"/>
                    <a:pt x="82" y="22"/>
                  </a:cubicBezTo>
                  <a:cubicBezTo>
                    <a:pt x="77" y="24"/>
                    <a:pt x="73" y="26"/>
                    <a:pt x="69" y="28"/>
                  </a:cubicBezTo>
                  <a:cubicBezTo>
                    <a:pt x="69" y="27"/>
                    <a:pt x="69" y="26"/>
                    <a:pt x="69" y="25"/>
                  </a:cubicBezTo>
                  <a:cubicBezTo>
                    <a:pt x="71" y="23"/>
                    <a:pt x="73" y="22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lose/>
                  <a:moveTo>
                    <a:pt x="97" y="28"/>
                  </a:moveTo>
                  <a:cubicBezTo>
                    <a:pt x="82" y="34"/>
                    <a:pt x="68" y="40"/>
                    <a:pt x="54" y="46"/>
                  </a:cubicBezTo>
                  <a:cubicBezTo>
                    <a:pt x="41" y="52"/>
                    <a:pt x="28" y="58"/>
                    <a:pt x="15" y="65"/>
                  </a:cubicBezTo>
                  <a:cubicBezTo>
                    <a:pt x="12" y="66"/>
                    <a:pt x="8" y="68"/>
                    <a:pt x="6" y="69"/>
                  </a:cubicBezTo>
                  <a:cubicBezTo>
                    <a:pt x="9" y="67"/>
                    <a:pt x="12" y="65"/>
                    <a:pt x="14" y="64"/>
                  </a:cubicBezTo>
                  <a:cubicBezTo>
                    <a:pt x="21" y="60"/>
                    <a:pt x="27" y="56"/>
                    <a:pt x="34" y="53"/>
                  </a:cubicBezTo>
                  <a:cubicBezTo>
                    <a:pt x="46" y="47"/>
                    <a:pt x="58" y="41"/>
                    <a:pt x="71" y="35"/>
                  </a:cubicBezTo>
                  <a:cubicBezTo>
                    <a:pt x="76" y="35"/>
                    <a:pt x="81" y="33"/>
                    <a:pt x="86" y="31"/>
                  </a:cubicBezTo>
                  <a:cubicBezTo>
                    <a:pt x="87" y="31"/>
                    <a:pt x="86" y="28"/>
                    <a:pt x="85" y="28"/>
                  </a:cubicBezTo>
                  <a:cubicBezTo>
                    <a:pt x="83" y="29"/>
                    <a:pt x="81" y="30"/>
                    <a:pt x="80" y="30"/>
                  </a:cubicBezTo>
                  <a:cubicBezTo>
                    <a:pt x="80" y="30"/>
                    <a:pt x="81" y="30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4" y="28"/>
                    <a:pt x="86" y="27"/>
                    <a:pt x="88" y="26"/>
                  </a:cubicBezTo>
                  <a:cubicBezTo>
                    <a:pt x="89" y="26"/>
                    <a:pt x="89" y="25"/>
                    <a:pt x="89" y="25"/>
                  </a:cubicBezTo>
                  <a:cubicBezTo>
                    <a:pt x="89" y="25"/>
                    <a:pt x="89" y="25"/>
                    <a:pt x="90" y="25"/>
                  </a:cubicBezTo>
                  <a:cubicBezTo>
                    <a:pt x="92" y="25"/>
                    <a:pt x="94" y="26"/>
                    <a:pt x="97" y="28"/>
                  </a:cubicBezTo>
                  <a:close/>
                  <a:moveTo>
                    <a:pt x="97" y="28"/>
                  </a:moveTo>
                  <a:cubicBezTo>
                    <a:pt x="97" y="28"/>
                    <a:pt x="96" y="28"/>
                    <a:pt x="96" y="29"/>
                  </a:cubicBezTo>
                  <a:cubicBezTo>
                    <a:pt x="91" y="31"/>
                    <a:pt x="86" y="33"/>
                    <a:pt x="81" y="35"/>
                  </a:cubicBezTo>
                  <a:cubicBezTo>
                    <a:pt x="83" y="34"/>
                    <a:pt x="85" y="33"/>
                    <a:pt x="87" y="33"/>
                  </a:cubicBezTo>
                  <a:cubicBezTo>
                    <a:pt x="89" y="32"/>
                    <a:pt x="91" y="31"/>
                    <a:pt x="94" y="30"/>
                  </a:cubicBezTo>
                  <a:cubicBezTo>
                    <a:pt x="94" y="29"/>
                    <a:pt x="96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lose/>
                  <a:moveTo>
                    <a:pt x="62" y="35"/>
                  </a:moveTo>
                  <a:cubicBezTo>
                    <a:pt x="64" y="35"/>
                    <a:pt x="66" y="35"/>
                    <a:pt x="67" y="35"/>
                  </a:cubicBezTo>
                  <a:cubicBezTo>
                    <a:pt x="55" y="41"/>
                    <a:pt x="42" y="46"/>
                    <a:pt x="29" y="52"/>
                  </a:cubicBezTo>
                  <a:cubicBezTo>
                    <a:pt x="40" y="47"/>
                    <a:pt x="51" y="41"/>
                    <a:pt x="61" y="35"/>
                  </a:cubicBezTo>
                  <a:cubicBezTo>
                    <a:pt x="62" y="35"/>
                    <a:pt x="62" y="35"/>
                    <a:pt x="62" y="35"/>
                  </a:cubicBezTo>
                  <a:close/>
                  <a:moveTo>
                    <a:pt x="58" y="31"/>
                  </a:moveTo>
                  <a:cubicBezTo>
                    <a:pt x="61" y="29"/>
                    <a:pt x="64" y="28"/>
                    <a:pt x="66" y="26"/>
                  </a:cubicBezTo>
                  <a:cubicBezTo>
                    <a:pt x="66" y="27"/>
                    <a:pt x="66" y="28"/>
                    <a:pt x="66" y="29"/>
                  </a:cubicBezTo>
                  <a:cubicBezTo>
                    <a:pt x="65" y="30"/>
                    <a:pt x="63" y="31"/>
                    <a:pt x="61" y="32"/>
                  </a:cubicBezTo>
                  <a:cubicBezTo>
                    <a:pt x="60" y="32"/>
                    <a:pt x="59" y="31"/>
                    <a:pt x="58" y="31"/>
                  </a:cubicBezTo>
                  <a:close/>
                  <a:moveTo>
                    <a:pt x="57" y="34"/>
                  </a:moveTo>
                  <a:cubicBezTo>
                    <a:pt x="53" y="36"/>
                    <a:pt x="48" y="38"/>
                    <a:pt x="44" y="40"/>
                  </a:cubicBezTo>
                  <a:cubicBezTo>
                    <a:pt x="33" y="46"/>
                    <a:pt x="21" y="51"/>
                    <a:pt x="10" y="57"/>
                  </a:cubicBezTo>
                  <a:cubicBezTo>
                    <a:pt x="10" y="57"/>
                    <a:pt x="10" y="57"/>
                    <a:pt x="11" y="57"/>
                  </a:cubicBezTo>
                  <a:cubicBezTo>
                    <a:pt x="14" y="56"/>
                    <a:pt x="17" y="54"/>
                    <a:pt x="20" y="52"/>
                  </a:cubicBezTo>
                  <a:cubicBezTo>
                    <a:pt x="26" y="48"/>
                    <a:pt x="33" y="45"/>
                    <a:pt x="39" y="42"/>
                  </a:cubicBezTo>
                  <a:cubicBezTo>
                    <a:pt x="44" y="39"/>
                    <a:pt x="50" y="36"/>
                    <a:pt x="55" y="33"/>
                  </a:cubicBezTo>
                  <a:cubicBezTo>
                    <a:pt x="56" y="33"/>
                    <a:pt x="57" y="34"/>
                    <a:pt x="57" y="34"/>
                  </a:cubicBezTo>
                  <a:close/>
                  <a:moveTo>
                    <a:pt x="66" y="30"/>
                  </a:moveTo>
                  <a:cubicBezTo>
                    <a:pt x="66" y="31"/>
                    <a:pt x="66" y="31"/>
                    <a:pt x="67" y="32"/>
                  </a:cubicBezTo>
                  <a:cubicBezTo>
                    <a:pt x="66" y="32"/>
                    <a:pt x="66" y="32"/>
                    <a:pt x="65" y="32"/>
                  </a:cubicBezTo>
                  <a:cubicBezTo>
                    <a:pt x="64" y="32"/>
                    <a:pt x="64" y="32"/>
                    <a:pt x="63" y="32"/>
                  </a:cubicBezTo>
                  <a:cubicBezTo>
                    <a:pt x="64" y="31"/>
                    <a:pt x="65" y="31"/>
                    <a:pt x="66" y="30"/>
                  </a:cubicBezTo>
                  <a:close/>
                  <a:moveTo>
                    <a:pt x="69" y="29"/>
                  </a:moveTo>
                  <a:cubicBezTo>
                    <a:pt x="73" y="27"/>
                    <a:pt x="77" y="25"/>
                    <a:pt x="80" y="23"/>
                  </a:cubicBezTo>
                  <a:cubicBezTo>
                    <a:pt x="77" y="25"/>
                    <a:pt x="73" y="28"/>
                    <a:pt x="69" y="30"/>
                  </a:cubicBezTo>
                  <a:cubicBezTo>
                    <a:pt x="69" y="30"/>
                    <a:pt x="69" y="29"/>
                    <a:pt x="69" y="29"/>
                  </a:cubicBezTo>
                  <a:close/>
                  <a:moveTo>
                    <a:pt x="82" y="28"/>
                  </a:moveTo>
                  <a:cubicBezTo>
                    <a:pt x="80" y="29"/>
                    <a:pt x="77" y="30"/>
                    <a:pt x="75" y="31"/>
                  </a:cubicBezTo>
                  <a:cubicBezTo>
                    <a:pt x="73" y="32"/>
                    <a:pt x="71" y="32"/>
                    <a:pt x="69" y="32"/>
                  </a:cubicBezTo>
                  <a:cubicBezTo>
                    <a:pt x="69" y="32"/>
                    <a:pt x="69" y="31"/>
                    <a:pt x="69" y="31"/>
                  </a:cubicBezTo>
                  <a:cubicBezTo>
                    <a:pt x="74" y="29"/>
                    <a:pt x="78" y="26"/>
                    <a:pt x="82" y="23"/>
                  </a:cubicBezTo>
                  <a:cubicBezTo>
                    <a:pt x="82" y="23"/>
                    <a:pt x="82" y="22"/>
                    <a:pt x="82" y="22"/>
                  </a:cubicBezTo>
                  <a:cubicBezTo>
                    <a:pt x="85" y="23"/>
                    <a:pt x="87" y="23"/>
                    <a:pt x="89" y="24"/>
                  </a:cubicBezTo>
                  <a:cubicBezTo>
                    <a:pt x="86" y="26"/>
                    <a:pt x="84" y="27"/>
                    <a:pt x="82" y="28"/>
                  </a:cubicBezTo>
                  <a:close/>
                  <a:moveTo>
                    <a:pt x="69" y="24"/>
                  </a:moveTo>
                  <a:cubicBezTo>
                    <a:pt x="69" y="24"/>
                    <a:pt x="69" y="24"/>
                    <a:pt x="69" y="24"/>
                  </a:cubicBezTo>
                  <a:cubicBezTo>
                    <a:pt x="71" y="23"/>
                    <a:pt x="72" y="22"/>
                    <a:pt x="73" y="21"/>
                  </a:cubicBezTo>
                  <a:cubicBezTo>
                    <a:pt x="72" y="22"/>
                    <a:pt x="71" y="23"/>
                    <a:pt x="69" y="24"/>
                  </a:cubicBezTo>
                  <a:close/>
                  <a:moveTo>
                    <a:pt x="66" y="25"/>
                  </a:moveTo>
                  <a:cubicBezTo>
                    <a:pt x="63" y="27"/>
                    <a:pt x="60" y="29"/>
                    <a:pt x="57" y="31"/>
                  </a:cubicBezTo>
                  <a:cubicBezTo>
                    <a:pt x="57" y="31"/>
                    <a:pt x="57" y="31"/>
                    <a:pt x="56" y="30"/>
                  </a:cubicBezTo>
                  <a:cubicBezTo>
                    <a:pt x="60" y="29"/>
                    <a:pt x="63" y="27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lose/>
                  <a:moveTo>
                    <a:pt x="60" y="27"/>
                  </a:moveTo>
                  <a:cubicBezTo>
                    <a:pt x="59" y="28"/>
                    <a:pt x="57" y="29"/>
                    <a:pt x="55" y="30"/>
                  </a:cubicBezTo>
                  <a:cubicBezTo>
                    <a:pt x="55" y="30"/>
                    <a:pt x="54" y="29"/>
                    <a:pt x="53" y="29"/>
                  </a:cubicBezTo>
                  <a:cubicBezTo>
                    <a:pt x="52" y="28"/>
                    <a:pt x="50" y="31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49" y="33"/>
                    <a:pt x="46" y="34"/>
                    <a:pt x="43" y="36"/>
                  </a:cubicBezTo>
                  <a:cubicBezTo>
                    <a:pt x="38" y="38"/>
                    <a:pt x="32" y="41"/>
                    <a:pt x="27" y="43"/>
                  </a:cubicBezTo>
                  <a:cubicBezTo>
                    <a:pt x="21" y="46"/>
                    <a:pt x="16" y="50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1"/>
                    <a:pt x="12" y="50"/>
                    <a:pt x="12" y="50"/>
                  </a:cubicBezTo>
                  <a:cubicBezTo>
                    <a:pt x="14" y="50"/>
                    <a:pt x="16" y="48"/>
                    <a:pt x="18" y="47"/>
                  </a:cubicBezTo>
                  <a:cubicBezTo>
                    <a:pt x="24" y="44"/>
                    <a:pt x="30" y="41"/>
                    <a:pt x="35" y="38"/>
                  </a:cubicBezTo>
                  <a:cubicBezTo>
                    <a:pt x="46" y="32"/>
                    <a:pt x="56" y="26"/>
                    <a:pt x="67" y="21"/>
                  </a:cubicBezTo>
                  <a:cubicBezTo>
                    <a:pt x="67" y="22"/>
                    <a:pt x="67" y="23"/>
                    <a:pt x="67" y="24"/>
                  </a:cubicBezTo>
                  <a:cubicBezTo>
                    <a:pt x="64" y="25"/>
                    <a:pt x="62" y="26"/>
                    <a:pt x="60" y="27"/>
                  </a:cubicBezTo>
                  <a:close/>
                  <a:moveTo>
                    <a:pt x="9" y="52"/>
                  </a:moveTo>
                  <a:cubicBezTo>
                    <a:pt x="13" y="51"/>
                    <a:pt x="16" y="50"/>
                    <a:pt x="19" y="48"/>
                  </a:cubicBezTo>
                  <a:cubicBezTo>
                    <a:pt x="25" y="45"/>
                    <a:pt x="31" y="42"/>
                    <a:pt x="37" y="39"/>
                  </a:cubicBezTo>
                  <a:cubicBezTo>
                    <a:pt x="42" y="37"/>
                    <a:pt x="48" y="35"/>
                    <a:pt x="53" y="32"/>
                  </a:cubicBezTo>
                  <a:cubicBezTo>
                    <a:pt x="53" y="32"/>
                    <a:pt x="54" y="32"/>
                    <a:pt x="54" y="33"/>
                  </a:cubicBezTo>
                  <a:cubicBezTo>
                    <a:pt x="38" y="41"/>
                    <a:pt x="22" y="49"/>
                    <a:pt x="7" y="59"/>
                  </a:cubicBezTo>
                  <a:cubicBezTo>
                    <a:pt x="8" y="56"/>
                    <a:pt x="8" y="54"/>
                    <a:pt x="9" y="52"/>
                  </a:cubicBezTo>
                  <a:close/>
                  <a:moveTo>
                    <a:pt x="7" y="60"/>
                  </a:moveTo>
                  <a:cubicBezTo>
                    <a:pt x="11" y="59"/>
                    <a:pt x="16" y="55"/>
                    <a:pt x="20" y="53"/>
                  </a:cubicBezTo>
                  <a:cubicBezTo>
                    <a:pt x="26" y="50"/>
                    <a:pt x="33" y="46"/>
                    <a:pt x="39" y="43"/>
                  </a:cubicBezTo>
                  <a:cubicBezTo>
                    <a:pt x="46" y="40"/>
                    <a:pt x="52" y="37"/>
                    <a:pt x="58" y="34"/>
                  </a:cubicBezTo>
                  <a:cubicBezTo>
                    <a:pt x="59" y="34"/>
                    <a:pt x="60" y="35"/>
                    <a:pt x="61" y="35"/>
                  </a:cubicBezTo>
                  <a:cubicBezTo>
                    <a:pt x="55" y="38"/>
                    <a:pt x="49" y="41"/>
                    <a:pt x="43" y="44"/>
                  </a:cubicBezTo>
                  <a:cubicBezTo>
                    <a:pt x="34" y="49"/>
                    <a:pt x="25" y="54"/>
                    <a:pt x="16" y="59"/>
                  </a:cubicBezTo>
                  <a:cubicBezTo>
                    <a:pt x="14" y="60"/>
                    <a:pt x="13" y="61"/>
                    <a:pt x="11" y="62"/>
                  </a:cubicBezTo>
                  <a:cubicBezTo>
                    <a:pt x="9" y="63"/>
                    <a:pt x="7" y="64"/>
                    <a:pt x="6" y="65"/>
                  </a:cubicBezTo>
                  <a:cubicBezTo>
                    <a:pt x="6" y="63"/>
                    <a:pt x="6" y="62"/>
                    <a:pt x="7" y="60"/>
                  </a:cubicBezTo>
                  <a:close/>
                  <a:moveTo>
                    <a:pt x="12" y="62"/>
                  </a:moveTo>
                  <a:cubicBezTo>
                    <a:pt x="15" y="60"/>
                    <a:pt x="19" y="58"/>
                    <a:pt x="22" y="57"/>
                  </a:cubicBezTo>
                  <a:cubicBezTo>
                    <a:pt x="30" y="53"/>
                    <a:pt x="38" y="49"/>
                    <a:pt x="46" y="45"/>
                  </a:cubicBezTo>
                  <a:cubicBezTo>
                    <a:pt x="52" y="43"/>
                    <a:pt x="57" y="40"/>
                    <a:pt x="63" y="38"/>
                  </a:cubicBezTo>
                  <a:cubicBezTo>
                    <a:pt x="43" y="48"/>
                    <a:pt x="23" y="56"/>
                    <a:pt x="5" y="69"/>
                  </a:cubicBezTo>
                  <a:cubicBezTo>
                    <a:pt x="5" y="68"/>
                    <a:pt x="6" y="67"/>
                    <a:pt x="6" y="66"/>
                  </a:cubicBezTo>
                  <a:cubicBezTo>
                    <a:pt x="8" y="65"/>
                    <a:pt x="10" y="63"/>
                    <a:pt x="12" y="62"/>
                  </a:cubicBezTo>
                  <a:close/>
                  <a:moveTo>
                    <a:pt x="5" y="70"/>
                  </a:moveTo>
                  <a:cubicBezTo>
                    <a:pt x="12" y="67"/>
                    <a:pt x="18" y="64"/>
                    <a:pt x="24" y="60"/>
                  </a:cubicBezTo>
                  <a:cubicBezTo>
                    <a:pt x="32" y="56"/>
                    <a:pt x="41" y="52"/>
                    <a:pt x="49" y="49"/>
                  </a:cubicBezTo>
                  <a:cubicBezTo>
                    <a:pt x="53" y="47"/>
                    <a:pt x="56" y="46"/>
                    <a:pt x="60" y="44"/>
                  </a:cubicBezTo>
                  <a:cubicBezTo>
                    <a:pt x="56" y="46"/>
                    <a:pt x="53" y="47"/>
                    <a:pt x="50" y="49"/>
                  </a:cubicBezTo>
                  <a:cubicBezTo>
                    <a:pt x="42" y="53"/>
                    <a:pt x="34" y="57"/>
                    <a:pt x="26" y="61"/>
                  </a:cubicBezTo>
                  <a:cubicBezTo>
                    <a:pt x="19" y="65"/>
                    <a:pt x="12" y="69"/>
                    <a:pt x="5" y="73"/>
                  </a:cubicBezTo>
                  <a:cubicBezTo>
                    <a:pt x="5" y="72"/>
                    <a:pt x="5" y="71"/>
                    <a:pt x="5" y="70"/>
                  </a:cubicBezTo>
                  <a:close/>
                  <a:moveTo>
                    <a:pt x="104" y="32"/>
                  </a:moveTo>
                  <a:cubicBezTo>
                    <a:pt x="104" y="33"/>
                    <a:pt x="105" y="34"/>
                    <a:pt x="106" y="35"/>
                  </a:cubicBezTo>
                  <a:cubicBezTo>
                    <a:pt x="104" y="35"/>
                    <a:pt x="103" y="36"/>
                    <a:pt x="101" y="37"/>
                  </a:cubicBezTo>
                  <a:cubicBezTo>
                    <a:pt x="98" y="38"/>
                    <a:pt x="95" y="39"/>
                    <a:pt x="92" y="41"/>
                  </a:cubicBezTo>
                  <a:cubicBezTo>
                    <a:pt x="88" y="42"/>
                    <a:pt x="85" y="43"/>
                    <a:pt x="82" y="44"/>
                  </a:cubicBezTo>
                  <a:cubicBezTo>
                    <a:pt x="78" y="46"/>
                    <a:pt x="74" y="48"/>
                    <a:pt x="70" y="49"/>
                  </a:cubicBezTo>
                  <a:cubicBezTo>
                    <a:pt x="67" y="51"/>
                    <a:pt x="63" y="52"/>
                    <a:pt x="60" y="54"/>
                  </a:cubicBezTo>
                  <a:cubicBezTo>
                    <a:pt x="46" y="59"/>
                    <a:pt x="32" y="65"/>
                    <a:pt x="19" y="71"/>
                  </a:cubicBezTo>
                  <a:cubicBezTo>
                    <a:pt x="18" y="71"/>
                    <a:pt x="18" y="71"/>
                    <a:pt x="17" y="72"/>
                  </a:cubicBezTo>
                  <a:cubicBezTo>
                    <a:pt x="22" y="69"/>
                    <a:pt x="26" y="67"/>
                    <a:pt x="31" y="65"/>
                  </a:cubicBezTo>
                  <a:cubicBezTo>
                    <a:pt x="42" y="59"/>
                    <a:pt x="52" y="54"/>
                    <a:pt x="63" y="49"/>
                  </a:cubicBezTo>
                  <a:cubicBezTo>
                    <a:pt x="73" y="45"/>
                    <a:pt x="84" y="41"/>
                    <a:pt x="94" y="37"/>
                  </a:cubicBezTo>
                  <a:cubicBezTo>
                    <a:pt x="97" y="35"/>
                    <a:pt x="100" y="34"/>
                    <a:pt x="104" y="32"/>
                  </a:cubicBezTo>
                  <a:close/>
                  <a:moveTo>
                    <a:pt x="29" y="65"/>
                  </a:moveTo>
                  <a:cubicBezTo>
                    <a:pt x="21" y="69"/>
                    <a:pt x="13" y="73"/>
                    <a:pt x="6" y="78"/>
                  </a:cubicBezTo>
                  <a:cubicBezTo>
                    <a:pt x="6" y="76"/>
                    <a:pt x="6" y="75"/>
                    <a:pt x="5" y="74"/>
                  </a:cubicBezTo>
                  <a:cubicBezTo>
                    <a:pt x="12" y="73"/>
                    <a:pt x="18" y="68"/>
                    <a:pt x="24" y="65"/>
                  </a:cubicBezTo>
                  <a:cubicBezTo>
                    <a:pt x="33" y="60"/>
                    <a:pt x="43" y="57"/>
                    <a:pt x="53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5" y="57"/>
                    <a:pt x="37" y="61"/>
                    <a:pt x="29" y="65"/>
                  </a:cubicBezTo>
                  <a:close/>
                  <a:moveTo>
                    <a:pt x="6" y="78"/>
                  </a:moveTo>
                  <a:cubicBezTo>
                    <a:pt x="8" y="77"/>
                    <a:pt x="11" y="76"/>
                    <a:pt x="13" y="74"/>
                  </a:cubicBezTo>
                  <a:cubicBezTo>
                    <a:pt x="17" y="72"/>
                    <a:pt x="21" y="70"/>
                    <a:pt x="26" y="68"/>
                  </a:cubicBezTo>
                  <a:cubicBezTo>
                    <a:pt x="35" y="64"/>
                    <a:pt x="45" y="60"/>
                    <a:pt x="55" y="57"/>
                  </a:cubicBezTo>
                  <a:cubicBezTo>
                    <a:pt x="56" y="56"/>
                    <a:pt x="57" y="56"/>
                    <a:pt x="58" y="55"/>
                  </a:cubicBezTo>
                  <a:cubicBezTo>
                    <a:pt x="57" y="56"/>
                    <a:pt x="55" y="56"/>
                    <a:pt x="54" y="57"/>
                  </a:cubicBezTo>
                  <a:cubicBezTo>
                    <a:pt x="45" y="61"/>
                    <a:pt x="36" y="66"/>
                    <a:pt x="27" y="70"/>
                  </a:cubicBezTo>
                  <a:cubicBezTo>
                    <a:pt x="20" y="74"/>
                    <a:pt x="13" y="77"/>
                    <a:pt x="6" y="82"/>
                  </a:cubicBezTo>
                  <a:cubicBezTo>
                    <a:pt x="6" y="81"/>
                    <a:pt x="6" y="80"/>
                    <a:pt x="6" y="78"/>
                  </a:cubicBezTo>
                  <a:close/>
                  <a:moveTo>
                    <a:pt x="7" y="83"/>
                  </a:moveTo>
                  <a:cubicBezTo>
                    <a:pt x="14" y="82"/>
                    <a:pt x="20" y="78"/>
                    <a:pt x="26" y="75"/>
                  </a:cubicBezTo>
                  <a:cubicBezTo>
                    <a:pt x="35" y="71"/>
                    <a:pt x="44" y="66"/>
                    <a:pt x="53" y="62"/>
                  </a:cubicBezTo>
                  <a:cubicBezTo>
                    <a:pt x="72" y="54"/>
                    <a:pt x="90" y="46"/>
                    <a:pt x="109" y="38"/>
                  </a:cubicBezTo>
                  <a:cubicBezTo>
                    <a:pt x="110" y="39"/>
                    <a:pt x="110" y="39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92" y="49"/>
                    <a:pt x="74" y="57"/>
                    <a:pt x="55" y="64"/>
                  </a:cubicBezTo>
                  <a:cubicBezTo>
                    <a:pt x="52" y="66"/>
                    <a:pt x="48" y="68"/>
                    <a:pt x="44" y="69"/>
                  </a:cubicBezTo>
                  <a:cubicBezTo>
                    <a:pt x="40" y="72"/>
                    <a:pt x="35" y="73"/>
                    <a:pt x="30" y="75"/>
                  </a:cubicBezTo>
                  <a:cubicBezTo>
                    <a:pt x="22" y="78"/>
                    <a:pt x="14" y="80"/>
                    <a:pt x="7" y="85"/>
                  </a:cubicBezTo>
                  <a:cubicBezTo>
                    <a:pt x="7" y="84"/>
                    <a:pt x="7" y="84"/>
                    <a:pt x="7" y="83"/>
                  </a:cubicBezTo>
                  <a:close/>
                  <a:moveTo>
                    <a:pt x="103" y="44"/>
                  </a:moveTo>
                  <a:cubicBezTo>
                    <a:pt x="102" y="45"/>
                    <a:pt x="101" y="45"/>
                    <a:pt x="100" y="46"/>
                  </a:cubicBezTo>
                  <a:cubicBezTo>
                    <a:pt x="96" y="48"/>
                    <a:pt x="92" y="50"/>
                    <a:pt x="87" y="51"/>
                  </a:cubicBezTo>
                  <a:cubicBezTo>
                    <a:pt x="92" y="49"/>
                    <a:pt x="96" y="47"/>
                    <a:pt x="101" y="45"/>
                  </a:cubicBezTo>
                  <a:cubicBezTo>
                    <a:pt x="102" y="45"/>
                    <a:pt x="103" y="44"/>
                    <a:pt x="103" y="44"/>
                  </a:cubicBezTo>
                  <a:close/>
                  <a:moveTo>
                    <a:pt x="108" y="42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10" y="41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2" y="42"/>
                    <a:pt x="113" y="43"/>
                    <a:pt x="113" y="44"/>
                  </a:cubicBezTo>
                  <a:cubicBezTo>
                    <a:pt x="110" y="45"/>
                    <a:pt x="108" y="47"/>
                    <a:pt x="105" y="49"/>
                  </a:cubicBezTo>
                  <a:cubicBezTo>
                    <a:pt x="104" y="49"/>
                    <a:pt x="104" y="49"/>
                    <a:pt x="104" y="49"/>
                  </a:cubicBezTo>
                  <a:cubicBezTo>
                    <a:pt x="103" y="50"/>
                    <a:pt x="103" y="50"/>
                    <a:pt x="102" y="50"/>
                  </a:cubicBezTo>
                  <a:cubicBezTo>
                    <a:pt x="86" y="57"/>
                    <a:pt x="70" y="63"/>
                    <a:pt x="54" y="70"/>
                  </a:cubicBezTo>
                  <a:cubicBezTo>
                    <a:pt x="46" y="73"/>
                    <a:pt x="37" y="77"/>
                    <a:pt x="29" y="80"/>
                  </a:cubicBezTo>
                  <a:cubicBezTo>
                    <a:pt x="27" y="81"/>
                    <a:pt x="26" y="81"/>
                    <a:pt x="24" y="82"/>
                  </a:cubicBezTo>
                  <a:cubicBezTo>
                    <a:pt x="36" y="76"/>
                    <a:pt x="48" y="70"/>
                    <a:pt x="60" y="64"/>
                  </a:cubicBezTo>
                  <a:cubicBezTo>
                    <a:pt x="76" y="56"/>
                    <a:pt x="93" y="51"/>
                    <a:pt x="108" y="42"/>
                  </a:cubicBezTo>
                  <a:close/>
                  <a:moveTo>
                    <a:pt x="109" y="47"/>
                  </a:moveTo>
                  <a:cubicBezTo>
                    <a:pt x="109" y="47"/>
                    <a:pt x="108" y="47"/>
                    <a:pt x="108" y="47"/>
                  </a:cubicBezTo>
                  <a:cubicBezTo>
                    <a:pt x="109" y="47"/>
                    <a:pt x="109" y="47"/>
                    <a:pt x="110" y="46"/>
                  </a:cubicBezTo>
                  <a:cubicBezTo>
                    <a:pt x="113" y="45"/>
                    <a:pt x="109" y="47"/>
                    <a:pt x="109" y="47"/>
                  </a:cubicBezTo>
                  <a:close/>
                  <a:moveTo>
                    <a:pt x="113" y="51"/>
                  </a:moveTo>
                  <a:cubicBezTo>
                    <a:pt x="114" y="51"/>
                    <a:pt x="115" y="51"/>
                    <a:pt x="115" y="51"/>
                  </a:cubicBezTo>
                  <a:cubicBezTo>
                    <a:pt x="115" y="50"/>
                    <a:pt x="115" y="50"/>
                    <a:pt x="116" y="50"/>
                  </a:cubicBezTo>
                  <a:cubicBezTo>
                    <a:pt x="116" y="52"/>
                    <a:pt x="117" y="53"/>
                    <a:pt x="117" y="55"/>
                  </a:cubicBezTo>
                  <a:cubicBezTo>
                    <a:pt x="117" y="55"/>
                    <a:pt x="117" y="56"/>
                    <a:pt x="117" y="56"/>
                  </a:cubicBezTo>
                  <a:cubicBezTo>
                    <a:pt x="116" y="56"/>
                    <a:pt x="116" y="56"/>
                    <a:pt x="115" y="56"/>
                  </a:cubicBezTo>
                  <a:cubicBezTo>
                    <a:pt x="115" y="56"/>
                    <a:pt x="115" y="57"/>
                    <a:pt x="115" y="57"/>
                  </a:cubicBezTo>
                  <a:cubicBezTo>
                    <a:pt x="113" y="57"/>
                    <a:pt x="111" y="58"/>
                    <a:pt x="110" y="59"/>
                  </a:cubicBezTo>
                  <a:cubicBezTo>
                    <a:pt x="106" y="60"/>
                    <a:pt x="102" y="62"/>
                    <a:pt x="98" y="63"/>
                  </a:cubicBezTo>
                  <a:cubicBezTo>
                    <a:pt x="97" y="64"/>
                    <a:pt x="96" y="64"/>
                    <a:pt x="95" y="65"/>
                  </a:cubicBezTo>
                  <a:cubicBezTo>
                    <a:pt x="94" y="65"/>
                    <a:pt x="94" y="65"/>
                    <a:pt x="93" y="65"/>
                  </a:cubicBezTo>
                  <a:cubicBezTo>
                    <a:pt x="84" y="69"/>
                    <a:pt x="75" y="72"/>
                    <a:pt x="67" y="75"/>
                  </a:cubicBezTo>
                  <a:cubicBezTo>
                    <a:pt x="52" y="80"/>
                    <a:pt x="38" y="86"/>
                    <a:pt x="24" y="92"/>
                  </a:cubicBezTo>
                  <a:cubicBezTo>
                    <a:pt x="22" y="93"/>
                    <a:pt x="19" y="94"/>
                    <a:pt x="17" y="95"/>
                  </a:cubicBezTo>
                  <a:cubicBezTo>
                    <a:pt x="14" y="97"/>
                    <a:pt x="13" y="96"/>
                    <a:pt x="15" y="95"/>
                  </a:cubicBezTo>
                  <a:cubicBezTo>
                    <a:pt x="17" y="94"/>
                    <a:pt x="18" y="93"/>
                    <a:pt x="19" y="92"/>
                  </a:cubicBezTo>
                  <a:cubicBezTo>
                    <a:pt x="26" y="89"/>
                    <a:pt x="32" y="85"/>
                    <a:pt x="39" y="82"/>
                  </a:cubicBezTo>
                  <a:cubicBezTo>
                    <a:pt x="53" y="77"/>
                    <a:pt x="66" y="70"/>
                    <a:pt x="79" y="65"/>
                  </a:cubicBezTo>
                  <a:cubicBezTo>
                    <a:pt x="91" y="61"/>
                    <a:pt x="102" y="57"/>
                    <a:pt x="113" y="51"/>
                  </a:cubicBezTo>
                  <a:close/>
                  <a:moveTo>
                    <a:pt x="117" y="91"/>
                  </a:moveTo>
                  <a:cubicBezTo>
                    <a:pt x="107" y="96"/>
                    <a:pt x="97" y="101"/>
                    <a:pt x="87" y="107"/>
                  </a:cubicBezTo>
                  <a:cubicBezTo>
                    <a:pt x="80" y="110"/>
                    <a:pt x="73" y="113"/>
                    <a:pt x="66" y="117"/>
                  </a:cubicBezTo>
                  <a:cubicBezTo>
                    <a:pt x="67" y="116"/>
                    <a:pt x="68" y="116"/>
                    <a:pt x="69" y="115"/>
                  </a:cubicBezTo>
                  <a:cubicBezTo>
                    <a:pt x="74" y="111"/>
                    <a:pt x="80" y="108"/>
                    <a:pt x="86" y="105"/>
                  </a:cubicBezTo>
                  <a:cubicBezTo>
                    <a:pt x="87" y="104"/>
                    <a:pt x="89" y="103"/>
                    <a:pt x="90" y="103"/>
                  </a:cubicBezTo>
                  <a:cubicBezTo>
                    <a:pt x="91" y="102"/>
                    <a:pt x="92" y="102"/>
                    <a:pt x="93" y="102"/>
                  </a:cubicBezTo>
                  <a:cubicBezTo>
                    <a:pt x="100" y="98"/>
                    <a:pt x="108" y="95"/>
                    <a:pt x="116" y="91"/>
                  </a:cubicBezTo>
                  <a:cubicBezTo>
                    <a:pt x="116" y="91"/>
                    <a:pt x="117" y="91"/>
                    <a:pt x="117" y="90"/>
                  </a:cubicBezTo>
                  <a:cubicBezTo>
                    <a:pt x="117" y="90"/>
                    <a:pt x="117" y="91"/>
                    <a:pt x="117" y="91"/>
                  </a:cubicBezTo>
                  <a:close/>
                  <a:moveTo>
                    <a:pt x="96" y="100"/>
                  </a:moveTo>
                  <a:cubicBezTo>
                    <a:pt x="98" y="99"/>
                    <a:pt x="100" y="98"/>
                    <a:pt x="102" y="97"/>
                  </a:cubicBezTo>
                  <a:cubicBezTo>
                    <a:pt x="104" y="96"/>
                    <a:pt x="106" y="95"/>
                    <a:pt x="108" y="94"/>
                  </a:cubicBezTo>
                  <a:cubicBezTo>
                    <a:pt x="104" y="96"/>
                    <a:pt x="100" y="98"/>
                    <a:pt x="96" y="100"/>
                  </a:cubicBezTo>
                  <a:close/>
                  <a:moveTo>
                    <a:pt x="118" y="89"/>
                  </a:moveTo>
                  <a:cubicBezTo>
                    <a:pt x="117" y="89"/>
                    <a:pt x="117" y="90"/>
                    <a:pt x="117" y="90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15" y="91"/>
                    <a:pt x="115" y="91"/>
                    <a:pt x="114" y="91"/>
                  </a:cubicBezTo>
                  <a:cubicBezTo>
                    <a:pt x="113" y="92"/>
                    <a:pt x="112" y="92"/>
                    <a:pt x="111" y="92"/>
                  </a:cubicBezTo>
                  <a:cubicBezTo>
                    <a:pt x="109" y="93"/>
                    <a:pt x="107" y="94"/>
                    <a:pt x="105" y="95"/>
                  </a:cubicBezTo>
                  <a:cubicBezTo>
                    <a:pt x="101" y="96"/>
                    <a:pt x="97" y="98"/>
                    <a:pt x="93" y="100"/>
                  </a:cubicBezTo>
                  <a:cubicBezTo>
                    <a:pt x="91" y="101"/>
                    <a:pt x="90" y="102"/>
                    <a:pt x="88" y="103"/>
                  </a:cubicBezTo>
                  <a:cubicBezTo>
                    <a:pt x="85" y="104"/>
                    <a:pt x="82" y="105"/>
                    <a:pt x="79" y="107"/>
                  </a:cubicBezTo>
                  <a:cubicBezTo>
                    <a:pt x="73" y="110"/>
                    <a:pt x="66" y="112"/>
                    <a:pt x="60" y="115"/>
                  </a:cubicBezTo>
                  <a:cubicBezTo>
                    <a:pt x="57" y="117"/>
                    <a:pt x="54" y="119"/>
                    <a:pt x="51" y="120"/>
                  </a:cubicBezTo>
                  <a:cubicBezTo>
                    <a:pt x="49" y="121"/>
                    <a:pt x="47" y="122"/>
                    <a:pt x="44" y="122"/>
                  </a:cubicBezTo>
                  <a:cubicBezTo>
                    <a:pt x="40" y="124"/>
                    <a:pt x="45" y="122"/>
                    <a:pt x="46" y="122"/>
                  </a:cubicBezTo>
                  <a:cubicBezTo>
                    <a:pt x="49" y="120"/>
                    <a:pt x="51" y="118"/>
                    <a:pt x="54" y="116"/>
                  </a:cubicBezTo>
                  <a:cubicBezTo>
                    <a:pt x="57" y="114"/>
                    <a:pt x="60" y="113"/>
                    <a:pt x="63" y="111"/>
                  </a:cubicBezTo>
                  <a:cubicBezTo>
                    <a:pt x="69" y="107"/>
                    <a:pt x="76" y="104"/>
                    <a:pt x="83" y="101"/>
                  </a:cubicBezTo>
                  <a:cubicBezTo>
                    <a:pt x="84" y="100"/>
                    <a:pt x="84" y="100"/>
                    <a:pt x="85" y="100"/>
                  </a:cubicBezTo>
                  <a:cubicBezTo>
                    <a:pt x="96" y="95"/>
                    <a:pt x="107" y="91"/>
                    <a:pt x="118" y="86"/>
                  </a:cubicBezTo>
                  <a:cubicBezTo>
                    <a:pt x="118" y="87"/>
                    <a:pt x="118" y="88"/>
                    <a:pt x="118" y="89"/>
                  </a:cubicBezTo>
                  <a:close/>
                  <a:moveTo>
                    <a:pt x="118" y="85"/>
                  </a:moveTo>
                  <a:cubicBezTo>
                    <a:pt x="108" y="89"/>
                    <a:pt x="98" y="93"/>
                    <a:pt x="88" y="97"/>
                  </a:cubicBezTo>
                  <a:cubicBezTo>
                    <a:pt x="81" y="100"/>
                    <a:pt x="75" y="103"/>
                    <a:pt x="68" y="106"/>
                  </a:cubicBezTo>
                  <a:cubicBezTo>
                    <a:pt x="61" y="108"/>
                    <a:pt x="56" y="111"/>
                    <a:pt x="50" y="114"/>
                  </a:cubicBezTo>
                  <a:cubicBezTo>
                    <a:pt x="46" y="115"/>
                    <a:pt x="43" y="117"/>
                    <a:pt x="40" y="118"/>
                  </a:cubicBezTo>
                  <a:cubicBezTo>
                    <a:pt x="38" y="119"/>
                    <a:pt x="37" y="120"/>
                    <a:pt x="34" y="121"/>
                  </a:cubicBezTo>
                  <a:cubicBezTo>
                    <a:pt x="35" y="121"/>
                    <a:pt x="37" y="119"/>
                    <a:pt x="38" y="118"/>
                  </a:cubicBezTo>
                  <a:cubicBezTo>
                    <a:pt x="43" y="113"/>
                    <a:pt x="51" y="111"/>
                    <a:pt x="57" y="108"/>
                  </a:cubicBezTo>
                  <a:cubicBezTo>
                    <a:pt x="59" y="106"/>
                    <a:pt x="61" y="105"/>
                    <a:pt x="63" y="104"/>
                  </a:cubicBezTo>
                  <a:cubicBezTo>
                    <a:pt x="68" y="102"/>
                    <a:pt x="73" y="100"/>
                    <a:pt x="78" y="98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8" y="94"/>
                    <a:pt x="97" y="90"/>
                    <a:pt x="106" y="86"/>
                  </a:cubicBezTo>
                  <a:cubicBezTo>
                    <a:pt x="108" y="85"/>
                    <a:pt x="111" y="84"/>
                    <a:pt x="114" y="83"/>
                  </a:cubicBezTo>
                  <a:cubicBezTo>
                    <a:pt x="116" y="82"/>
                    <a:pt x="117" y="81"/>
                    <a:pt x="119" y="80"/>
                  </a:cubicBezTo>
                  <a:cubicBezTo>
                    <a:pt x="119" y="82"/>
                    <a:pt x="119" y="83"/>
                    <a:pt x="118" y="85"/>
                  </a:cubicBezTo>
                  <a:close/>
                  <a:moveTo>
                    <a:pt x="30" y="119"/>
                  </a:moveTo>
                  <a:cubicBezTo>
                    <a:pt x="39" y="114"/>
                    <a:pt x="48" y="111"/>
                    <a:pt x="57" y="107"/>
                  </a:cubicBezTo>
                  <a:cubicBezTo>
                    <a:pt x="55" y="108"/>
                    <a:pt x="53" y="109"/>
                    <a:pt x="52" y="110"/>
                  </a:cubicBezTo>
                  <a:cubicBezTo>
                    <a:pt x="48" y="112"/>
                    <a:pt x="45" y="113"/>
                    <a:pt x="41" y="115"/>
                  </a:cubicBezTo>
                  <a:cubicBezTo>
                    <a:pt x="38" y="116"/>
                    <a:pt x="36" y="119"/>
                    <a:pt x="33" y="121"/>
                  </a:cubicBezTo>
                  <a:cubicBezTo>
                    <a:pt x="32" y="120"/>
                    <a:pt x="31" y="119"/>
                    <a:pt x="30" y="119"/>
                  </a:cubicBezTo>
                  <a:close/>
                  <a:moveTo>
                    <a:pt x="26" y="115"/>
                  </a:moveTo>
                  <a:cubicBezTo>
                    <a:pt x="32" y="113"/>
                    <a:pt x="39" y="108"/>
                    <a:pt x="45" y="105"/>
                  </a:cubicBezTo>
                  <a:cubicBezTo>
                    <a:pt x="54" y="101"/>
                    <a:pt x="63" y="98"/>
                    <a:pt x="72" y="94"/>
                  </a:cubicBezTo>
                  <a:cubicBezTo>
                    <a:pt x="80" y="91"/>
                    <a:pt x="88" y="87"/>
                    <a:pt x="97" y="84"/>
                  </a:cubicBezTo>
                  <a:cubicBezTo>
                    <a:pt x="93" y="86"/>
                    <a:pt x="90" y="87"/>
                    <a:pt x="87" y="89"/>
                  </a:cubicBezTo>
                  <a:cubicBezTo>
                    <a:pt x="81" y="92"/>
                    <a:pt x="76" y="94"/>
                    <a:pt x="70" y="96"/>
                  </a:cubicBezTo>
                  <a:cubicBezTo>
                    <a:pt x="62" y="99"/>
                    <a:pt x="54" y="102"/>
                    <a:pt x="46" y="107"/>
                  </a:cubicBezTo>
                  <a:cubicBezTo>
                    <a:pt x="41" y="110"/>
                    <a:pt x="33" y="113"/>
                    <a:pt x="29" y="118"/>
                  </a:cubicBezTo>
                  <a:cubicBezTo>
                    <a:pt x="28" y="117"/>
                    <a:pt x="27" y="116"/>
                    <a:pt x="26" y="115"/>
                  </a:cubicBezTo>
                  <a:close/>
                  <a:moveTo>
                    <a:pt x="92" y="92"/>
                  </a:moveTo>
                  <a:cubicBezTo>
                    <a:pt x="93" y="92"/>
                    <a:pt x="94" y="91"/>
                    <a:pt x="95" y="90"/>
                  </a:cubicBezTo>
                  <a:cubicBezTo>
                    <a:pt x="94" y="91"/>
                    <a:pt x="93" y="92"/>
                    <a:pt x="92" y="92"/>
                  </a:cubicBezTo>
                  <a:close/>
                  <a:moveTo>
                    <a:pt x="114" y="82"/>
                  </a:moveTo>
                  <a:cubicBezTo>
                    <a:pt x="114" y="82"/>
                    <a:pt x="115" y="81"/>
                    <a:pt x="116" y="81"/>
                  </a:cubicBezTo>
                  <a:cubicBezTo>
                    <a:pt x="122" y="77"/>
                    <a:pt x="116" y="81"/>
                    <a:pt x="115" y="82"/>
                  </a:cubicBezTo>
                  <a:cubicBezTo>
                    <a:pt x="114" y="82"/>
                    <a:pt x="114" y="82"/>
                    <a:pt x="114" y="82"/>
                  </a:cubicBezTo>
                  <a:close/>
                  <a:moveTo>
                    <a:pt x="111" y="82"/>
                  </a:moveTo>
                  <a:cubicBezTo>
                    <a:pt x="110" y="83"/>
                    <a:pt x="108" y="84"/>
                    <a:pt x="106" y="85"/>
                  </a:cubicBezTo>
                  <a:cubicBezTo>
                    <a:pt x="105" y="86"/>
                    <a:pt x="103" y="86"/>
                    <a:pt x="102" y="87"/>
                  </a:cubicBezTo>
                  <a:cubicBezTo>
                    <a:pt x="94" y="90"/>
                    <a:pt x="87" y="93"/>
                    <a:pt x="79" y="97"/>
                  </a:cubicBezTo>
                  <a:cubicBezTo>
                    <a:pt x="78" y="97"/>
                    <a:pt x="76" y="98"/>
                    <a:pt x="75" y="98"/>
                  </a:cubicBezTo>
                  <a:cubicBezTo>
                    <a:pt x="71" y="100"/>
                    <a:pt x="67" y="101"/>
                    <a:pt x="64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54" y="107"/>
                    <a:pt x="46" y="111"/>
                    <a:pt x="37" y="114"/>
                  </a:cubicBezTo>
                  <a:cubicBezTo>
                    <a:pt x="36" y="115"/>
                    <a:pt x="34" y="116"/>
                    <a:pt x="32" y="117"/>
                  </a:cubicBezTo>
                  <a:cubicBezTo>
                    <a:pt x="29" y="119"/>
                    <a:pt x="32" y="116"/>
                    <a:pt x="33" y="116"/>
                  </a:cubicBezTo>
                  <a:cubicBezTo>
                    <a:pt x="35" y="114"/>
                    <a:pt x="38" y="113"/>
                    <a:pt x="40" y="112"/>
                  </a:cubicBezTo>
                  <a:cubicBezTo>
                    <a:pt x="46" y="108"/>
                    <a:pt x="52" y="104"/>
                    <a:pt x="59" y="101"/>
                  </a:cubicBezTo>
                  <a:cubicBezTo>
                    <a:pt x="66" y="98"/>
                    <a:pt x="73" y="95"/>
                    <a:pt x="81" y="92"/>
                  </a:cubicBezTo>
                  <a:cubicBezTo>
                    <a:pt x="87" y="90"/>
                    <a:pt x="93" y="87"/>
                    <a:pt x="99" y="84"/>
                  </a:cubicBezTo>
                  <a:cubicBezTo>
                    <a:pt x="101" y="83"/>
                    <a:pt x="104" y="82"/>
                    <a:pt x="106" y="81"/>
                  </a:cubicBezTo>
                  <a:cubicBezTo>
                    <a:pt x="111" y="79"/>
                    <a:pt x="115" y="77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5"/>
                    <a:pt x="119" y="77"/>
                    <a:pt x="119" y="79"/>
                  </a:cubicBezTo>
                  <a:cubicBezTo>
                    <a:pt x="116" y="80"/>
                    <a:pt x="114" y="81"/>
                    <a:pt x="111" y="82"/>
                  </a:cubicBezTo>
                  <a:close/>
                  <a:moveTo>
                    <a:pt x="119" y="73"/>
                  </a:moveTo>
                  <a:cubicBezTo>
                    <a:pt x="116" y="74"/>
                    <a:pt x="113" y="76"/>
                    <a:pt x="110" y="78"/>
                  </a:cubicBezTo>
                  <a:cubicBezTo>
                    <a:pt x="109" y="78"/>
                    <a:pt x="108" y="79"/>
                    <a:pt x="107" y="79"/>
                  </a:cubicBezTo>
                  <a:cubicBezTo>
                    <a:pt x="104" y="81"/>
                    <a:pt x="101" y="82"/>
                    <a:pt x="99" y="83"/>
                  </a:cubicBezTo>
                  <a:cubicBezTo>
                    <a:pt x="84" y="88"/>
                    <a:pt x="70" y="94"/>
                    <a:pt x="56" y="100"/>
                  </a:cubicBezTo>
                  <a:cubicBezTo>
                    <a:pt x="50" y="102"/>
                    <a:pt x="45" y="105"/>
                    <a:pt x="39" y="108"/>
                  </a:cubicBezTo>
                  <a:cubicBezTo>
                    <a:pt x="36" y="109"/>
                    <a:pt x="33" y="111"/>
                    <a:pt x="30" y="112"/>
                  </a:cubicBezTo>
                  <a:cubicBezTo>
                    <a:pt x="29" y="113"/>
                    <a:pt x="24" y="116"/>
                    <a:pt x="27" y="113"/>
                  </a:cubicBezTo>
                  <a:cubicBezTo>
                    <a:pt x="29" y="112"/>
                    <a:pt x="30" y="111"/>
                    <a:pt x="32" y="110"/>
                  </a:cubicBezTo>
                  <a:cubicBezTo>
                    <a:pt x="45" y="103"/>
                    <a:pt x="58" y="96"/>
                    <a:pt x="72" y="90"/>
                  </a:cubicBezTo>
                  <a:cubicBezTo>
                    <a:pt x="74" y="89"/>
                    <a:pt x="77" y="87"/>
                    <a:pt x="79" y="86"/>
                  </a:cubicBezTo>
                  <a:cubicBezTo>
                    <a:pt x="85" y="84"/>
                    <a:pt x="90" y="81"/>
                    <a:pt x="96" y="79"/>
                  </a:cubicBezTo>
                  <a:cubicBezTo>
                    <a:pt x="104" y="75"/>
                    <a:pt x="112" y="73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9" y="70"/>
                    <a:pt x="119" y="72"/>
                    <a:pt x="119" y="74"/>
                  </a:cubicBezTo>
                  <a:cubicBezTo>
                    <a:pt x="119" y="73"/>
                    <a:pt x="119" y="73"/>
                    <a:pt x="119" y="73"/>
                  </a:cubicBezTo>
                  <a:close/>
                  <a:moveTo>
                    <a:pt x="94" y="79"/>
                  </a:moveTo>
                  <a:cubicBezTo>
                    <a:pt x="99" y="77"/>
                    <a:pt x="104" y="75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3" y="75"/>
                    <a:pt x="98" y="77"/>
                    <a:pt x="94" y="79"/>
                  </a:cubicBezTo>
                  <a:close/>
                  <a:moveTo>
                    <a:pt x="119" y="67"/>
                  </a:moveTo>
                  <a:cubicBezTo>
                    <a:pt x="119" y="67"/>
                    <a:pt x="119" y="67"/>
                    <a:pt x="119" y="67"/>
                  </a:cubicBezTo>
                  <a:cubicBezTo>
                    <a:pt x="112" y="71"/>
                    <a:pt x="104" y="74"/>
                    <a:pt x="96" y="77"/>
                  </a:cubicBezTo>
                  <a:cubicBezTo>
                    <a:pt x="89" y="80"/>
                    <a:pt x="83" y="84"/>
                    <a:pt x="76" y="87"/>
                  </a:cubicBezTo>
                  <a:cubicBezTo>
                    <a:pt x="66" y="91"/>
                    <a:pt x="55" y="95"/>
                    <a:pt x="45" y="100"/>
                  </a:cubicBezTo>
                  <a:cubicBezTo>
                    <a:pt x="38" y="102"/>
                    <a:pt x="32" y="106"/>
                    <a:pt x="26" y="108"/>
                  </a:cubicBezTo>
                  <a:cubicBezTo>
                    <a:pt x="25" y="109"/>
                    <a:pt x="23" y="109"/>
                    <a:pt x="22" y="110"/>
                  </a:cubicBezTo>
                  <a:cubicBezTo>
                    <a:pt x="24" y="109"/>
                    <a:pt x="25" y="108"/>
                    <a:pt x="27" y="107"/>
                  </a:cubicBezTo>
                  <a:cubicBezTo>
                    <a:pt x="30" y="105"/>
                    <a:pt x="33" y="104"/>
                    <a:pt x="36" y="102"/>
                  </a:cubicBezTo>
                  <a:cubicBezTo>
                    <a:pt x="49" y="96"/>
                    <a:pt x="61" y="89"/>
                    <a:pt x="74" y="83"/>
                  </a:cubicBezTo>
                  <a:cubicBezTo>
                    <a:pt x="88" y="77"/>
                    <a:pt x="103" y="71"/>
                    <a:pt x="117" y="65"/>
                  </a:cubicBezTo>
                  <a:cubicBezTo>
                    <a:pt x="117" y="65"/>
                    <a:pt x="117" y="64"/>
                    <a:pt x="117" y="64"/>
                  </a:cubicBezTo>
                  <a:cubicBezTo>
                    <a:pt x="118" y="64"/>
                    <a:pt x="118" y="64"/>
                    <a:pt x="119" y="64"/>
                  </a:cubicBezTo>
                  <a:cubicBezTo>
                    <a:pt x="119" y="65"/>
                    <a:pt x="119" y="66"/>
                    <a:pt x="119" y="67"/>
                  </a:cubicBezTo>
                  <a:close/>
                  <a:moveTo>
                    <a:pt x="86" y="77"/>
                  </a:moveTo>
                  <a:cubicBezTo>
                    <a:pt x="89" y="76"/>
                    <a:pt x="92" y="74"/>
                    <a:pt x="95" y="73"/>
                  </a:cubicBezTo>
                  <a:cubicBezTo>
                    <a:pt x="99" y="71"/>
                    <a:pt x="103" y="69"/>
                    <a:pt x="107" y="68"/>
                  </a:cubicBezTo>
                  <a:cubicBezTo>
                    <a:pt x="109" y="67"/>
                    <a:pt x="111" y="67"/>
                    <a:pt x="112" y="66"/>
                  </a:cubicBezTo>
                  <a:cubicBezTo>
                    <a:pt x="112" y="66"/>
                    <a:pt x="112" y="66"/>
                    <a:pt x="113" y="66"/>
                  </a:cubicBezTo>
                  <a:cubicBezTo>
                    <a:pt x="104" y="70"/>
                    <a:pt x="95" y="73"/>
                    <a:pt x="86" y="77"/>
                  </a:cubicBezTo>
                  <a:close/>
                  <a:moveTo>
                    <a:pt x="74" y="82"/>
                  </a:moveTo>
                  <a:cubicBezTo>
                    <a:pt x="73" y="82"/>
                    <a:pt x="73" y="82"/>
                    <a:pt x="73" y="83"/>
                  </a:cubicBezTo>
                  <a:cubicBezTo>
                    <a:pt x="59" y="88"/>
                    <a:pt x="46" y="94"/>
                    <a:pt x="33" y="100"/>
                  </a:cubicBezTo>
                  <a:cubicBezTo>
                    <a:pt x="29" y="102"/>
                    <a:pt x="25" y="103"/>
                    <a:pt x="22" y="105"/>
                  </a:cubicBezTo>
                  <a:cubicBezTo>
                    <a:pt x="21" y="105"/>
                    <a:pt x="19" y="106"/>
                    <a:pt x="18" y="106"/>
                  </a:cubicBezTo>
                  <a:cubicBezTo>
                    <a:pt x="20" y="105"/>
                    <a:pt x="21" y="104"/>
                    <a:pt x="23" y="104"/>
                  </a:cubicBezTo>
                  <a:cubicBezTo>
                    <a:pt x="29" y="100"/>
                    <a:pt x="35" y="96"/>
                    <a:pt x="42" y="93"/>
                  </a:cubicBezTo>
                  <a:cubicBezTo>
                    <a:pt x="56" y="85"/>
                    <a:pt x="70" y="79"/>
                    <a:pt x="85" y="73"/>
                  </a:cubicBezTo>
                  <a:cubicBezTo>
                    <a:pt x="91" y="71"/>
                    <a:pt x="97" y="68"/>
                    <a:pt x="104" y="65"/>
                  </a:cubicBezTo>
                  <a:cubicBezTo>
                    <a:pt x="107" y="64"/>
                    <a:pt x="110" y="63"/>
                    <a:pt x="113" y="61"/>
                  </a:cubicBezTo>
                  <a:cubicBezTo>
                    <a:pt x="113" y="61"/>
                    <a:pt x="113" y="60"/>
                    <a:pt x="114" y="60"/>
                  </a:cubicBezTo>
                  <a:cubicBezTo>
                    <a:pt x="115" y="60"/>
                    <a:pt x="117" y="59"/>
                    <a:pt x="118" y="58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8" y="60"/>
                    <a:pt x="119" y="61"/>
                    <a:pt x="119" y="63"/>
                  </a:cubicBezTo>
                  <a:cubicBezTo>
                    <a:pt x="103" y="68"/>
                    <a:pt x="88" y="75"/>
                    <a:pt x="74" y="82"/>
                  </a:cubicBezTo>
                  <a:close/>
                  <a:moveTo>
                    <a:pt x="118" y="58"/>
                  </a:moveTo>
                  <a:cubicBezTo>
                    <a:pt x="118" y="57"/>
                    <a:pt x="118" y="57"/>
                    <a:pt x="118" y="58"/>
                  </a:cubicBezTo>
                  <a:cubicBezTo>
                    <a:pt x="116" y="58"/>
                    <a:pt x="115" y="59"/>
                    <a:pt x="114" y="60"/>
                  </a:cubicBezTo>
                  <a:cubicBezTo>
                    <a:pt x="112" y="60"/>
                    <a:pt x="111" y="61"/>
                    <a:pt x="109" y="61"/>
                  </a:cubicBezTo>
                  <a:cubicBezTo>
                    <a:pt x="96" y="66"/>
                    <a:pt x="82" y="71"/>
                    <a:pt x="70" y="77"/>
                  </a:cubicBezTo>
                  <a:cubicBezTo>
                    <a:pt x="57" y="84"/>
                    <a:pt x="43" y="89"/>
                    <a:pt x="29" y="95"/>
                  </a:cubicBezTo>
                  <a:cubicBezTo>
                    <a:pt x="26" y="97"/>
                    <a:pt x="22" y="98"/>
                    <a:pt x="19" y="100"/>
                  </a:cubicBezTo>
                  <a:cubicBezTo>
                    <a:pt x="18" y="100"/>
                    <a:pt x="15" y="100"/>
                    <a:pt x="14" y="101"/>
                  </a:cubicBezTo>
                  <a:cubicBezTo>
                    <a:pt x="16" y="100"/>
                    <a:pt x="17" y="99"/>
                    <a:pt x="19" y="98"/>
                  </a:cubicBezTo>
                  <a:cubicBezTo>
                    <a:pt x="25" y="95"/>
                    <a:pt x="32" y="92"/>
                    <a:pt x="39" y="88"/>
                  </a:cubicBezTo>
                  <a:cubicBezTo>
                    <a:pt x="54" y="81"/>
                    <a:pt x="69" y="75"/>
                    <a:pt x="84" y="69"/>
                  </a:cubicBezTo>
                  <a:cubicBezTo>
                    <a:pt x="91" y="67"/>
                    <a:pt x="98" y="64"/>
                    <a:pt x="104" y="62"/>
                  </a:cubicBezTo>
                  <a:cubicBezTo>
                    <a:pt x="107" y="61"/>
                    <a:pt x="110" y="60"/>
                    <a:pt x="112" y="59"/>
                  </a:cubicBezTo>
                  <a:cubicBezTo>
                    <a:pt x="113" y="58"/>
                    <a:pt x="114" y="58"/>
                    <a:pt x="115" y="57"/>
                  </a:cubicBezTo>
                  <a:cubicBezTo>
                    <a:pt x="116" y="57"/>
                    <a:pt x="117" y="56"/>
                    <a:pt x="118" y="56"/>
                  </a:cubicBezTo>
                  <a:cubicBezTo>
                    <a:pt x="118" y="57"/>
                    <a:pt x="118" y="57"/>
                    <a:pt x="118" y="58"/>
                  </a:cubicBezTo>
                  <a:close/>
                  <a:moveTo>
                    <a:pt x="22" y="111"/>
                  </a:moveTo>
                  <a:cubicBezTo>
                    <a:pt x="22" y="111"/>
                    <a:pt x="22" y="111"/>
                    <a:pt x="22" y="111"/>
                  </a:cubicBezTo>
                  <a:cubicBezTo>
                    <a:pt x="30" y="108"/>
                    <a:pt x="37" y="104"/>
                    <a:pt x="45" y="100"/>
                  </a:cubicBezTo>
                  <a:cubicBezTo>
                    <a:pt x="51" y="98"/>
                    <a:pt x="56" y="96"/>
                    <a:pt x="62" y="93"/>
                  </a:cubicBezTo>
                  <a:cubicBezTo>
                    <a:pt x="56" y="96"/>
                    <a:pt x="51" y="99"/>
                    <a:pt x="45" y="102"/>
                  </a:cubicBezTo>
                  <a:cubicBezTo>
                    <a:pt x="38" y="106"/>
                    <a:pt x="31" y="109"/>
                    <a:pt x="25" y="114"/>
                  </a:cubicBezTo>
                  <a:cubicBezTo>
                    <a:pt x="24" y="113"/>
                    <a:pt x="23" y="112"/>
                    <a:pt x="22" y="111"/>
                  </a:cubicBezTo>
                  <a:close/>
                  <a:moveTo>
                    <a:pt x="35" y="122"/>
                  </a:moveTo>
                  <a:cubicBezTo>
                    <a:pt x="41" y="120"/>
                    <a:pt x="46" y="116"/>
                    <a:pt x="52" y="114"/>
                  </a:cubicBezTo>
                  <a:cubicBezTo>
                    <a:pt x="59" y="110"/>
                    <a:pt x="67" y="106"/>
                    <a:pt x="76" y="103"/>
                  </a:cubicBezTo>
                  <a:cubicBezTo>
                    <a:pt x="70" y="106"/>
                    <a:pt x="65" y="109"/>
                    <a:pt x="59" y="112"/>
                  </a:cubicBezTo>
                  <a:cubicBezTo>
                    <a:pt x="57" y="113"/>
                    <a:pt x="54" y="115"/>
                    <a:pt x="52" y="117"/>
                  </a:cubicBezTo>
                  <a:cubicBezTo>
                    <a:pt x="49" y="120"/>
                    <a:pt x="45" y="121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39" y="123"/>
                    <a:pt x="37" y="122"/>
                    <a:pt x="35" y="122"/>
                  </a:cubicBezTo>
                  <a:close/>
                  <a:moveTo>
                    <a:pt x="43" y="124"/>
                  </a:moveTo>
                  <a:cubicBezTo>
                    <a:pt x="51" y="121"/>
                    <a:pt x="57" y="117"/>
                    <a:pt x="65" y="114"/>
                  </a:cubicBezTo>
                  <a:cubicBezTo>
                    <a:pt x="71" y="111"/>
                    <a:pt x="77" y="109"/>
                    <a:pt x="83" y="106"/>
                  </a:cubicBezTo>
                  <a:cubicBezTo>
                    <a:pt x="78" y="109"/>
                    <a:pt x="73" y="112"/>
                    <a:pt x="69" y="114"/>
                  </a:cubicBezTo>
                  <a:cubicBezTo>
                    <a:pt x="66" y="116"/>
                    <a:pt x="63" y="118"/>
                    <a:pt x="61" y="120"/>
                  </a:cubicBezTo>
                  <a:cubicBezTo>
                    <a:pt x="59" y="121"/>
                    <a:pt x="58" y="121"/>
                    <a:pt x="56" y="122"/>
                  </a:cubicBezTo>
                  <a:cubicBezTo>
                    <a:pt x="52" y="123"/>
                    <a:pt x="47" y="124"/>
                    <a:pt x="43" y="124"/>
                  </a:cubicBezTo>
                  <a:close/>
                  <a:moveTo>
                    <a:pt x="116" y="97"/>
                  </a:moveTo>
                  <a:cubicBezTo>
                    <a:pt x="115" y="99"/>
                    <a:pt x="115" y="100"/>
                    <a:pt x="114" y="101"/>
                  </a:cubicBezTo>
                  <a:cubicBezTo>
                    <a:pt x="112" y="102"/>
                    <a:pt x="110" y="103"/>
                    <a:pt x="108" y="104"/>
                  </a:cubicBezTo>
                  <a:cubicBezTo>
                    <a:pt x="100" y="108"/>
                    <a:pt x="93" y="111"/>
                    <a:pt x="86" y="115"/>
                  </a:cubicBezTo>
                  <a:cubicBezTo>
                    <a:pt x="81" y="117"/>
                    <a:pt x="77" y="119"/>
                    <a:pt x="73" y="121"/>
                  </a:cubicBezTo>
                  <a:cubicBezTo>
                    <a:pt x="69" y="124"/>
                    <a:pt x="75" y="120"/>
                    <a:pt x="76" y="120"/>
                  </a:cubicBezTo>
                  <a:cubicBezTo>
                    <a:pt x="77" y="119"/>
                    <a:pt x="79" y="117"/>
                    <a:pt x="81" y="116"/>
                  </a:cubicBezTo>
                  <a:cubicBezTo>
                    <a:pt x="87" y="113"/>
                    <a:pt x="92" y="110"/>
                    <a:pt x="98" y="107"/>
                  </a:cubicBezTo>
                  <a:cubicBezTo>
                    <a:pt x="104" y="104"/>
                    <a:pt x="110" y="101"/>
                    <a:pt x="116" y="97"/>
                  </a:cubicBezTo>
                  <a:close/>
                  <a:moveTo>
                    <a:pt x="108" y="112"/>
                  </a:moveTo>
                  <a:cubicBezTo>
                    <a:pt x="108" y="112"/>
                    <a:pt x="108" y="112"/>
                    <a:pt x="108" y="112"/>
                  </a:cubicBezTo>
                  <a:cubicBezTo>
                    <a:pt x="103" y="114"/>
                    <a:pt x="99" y="117"/>
                    <a:pt x="95" y="120"/>
                  </a:cubicBezTo>
                  <a:cubicBezTo>
                    <a:pt x="92" y="122"/>
                    <a:pt x="90" y="123"/>
                    <a:pt x="88" y="124"/>
                  </a:cubicBezTo>
                  <a:cubicBezTo>
                    <a:pt x="86" y="125"/>
                    <a:pt x="85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7" y="124"/>
                    <a:pt x="87" y="124"/>
                  </a:cubicBezTo>
                  <a:cubicBezTo>
                    <a:pt x="95" y="118"/>
                    <a:pt x="104" y="113"/>
                    <a:pt x="112" y="107"/>
                  </a:cubicBezTo>
                  <a:cubicBezTo>
                    <a:pt x="111" y="109"/>
                    <a:pt x="110" y="110"/>
                    <a:pt x="108" y="112"/>
                  </a:cubicBezTo>
                  <a:close/>
                  <a:moveTo>
                    <a:pt x="77" y="125"/>
                  </a:moveTo>
                  <a:cubicBezTo>
                    <a:pt x="82" y="124"/>
                    <a:pt x="87" y="121"/>
                    <a:pt x="91" y="119"/>
                  </a:cubicBezTo>
                  <a:cubicBezTo>
                    <a:pt x="96" y="116"/>
                    <a:pt x="100" y="114"/>
                    <a:pt x="104" y="112"/>
                  </a:cubicBezTo>
                  <a:cubicBezTo>
                    <a:pt x="102" y="113"/>
                    <a:pt x="99" y="115"/>
                    <a:pt x="97" y="117"/>
                  </a:cubicBezTo>
                  <a:cubicBezTo>
                    <a:pt x="92" y="120"/>
                    <a:pt x="87" y="122"/>
                    <a:pt x="82" y="126"/>
                  </a:cubicBezTo>
                  <a:cubicBezTo>
                    <a:pt x="81" y="126"/>
                    <a:pt x="79" y="126"/>
                    <a:pt x="77" y="125"/>
                  </a:cubicBezTo>
                  <a:close/>
                  <a:moveTo>
                    <a:pt x="71" y="123"/>
                  </a:moveTo>
                  <a:cubicBezTo>
                    <a:pt x="82" y="118"/>
                    <a:pt x="92" y="113"/>
                    <a:pt x="103" y="108"/>
                  </a:cubicBezTo>
                  <a:cubicBezTo>
                    <a:pt x="101" y="109"/>
                    <a:pt x="99" y="110"/>
                    <a:pt x="97" y="111"/>
                  </a:cubicBezTo>
                  <a:cubicBezTo>
                    <a:pt x="90" y="116"/>
                    <a:pt x="83" y="120"/>
                    <a:pt x="76" y="125"/>
                  </a:cubicBezTo>
                  <a:cubicBezTo>
                    <a:pt x="74" y="124"/>
                    <a:pt x="73" y="124"/>
                    <a:pt x="71" y="123"/>
                  </a:cubicBezTo>
                  <a:close/>
                  <a:moveTo>
                    <a:pt x="111" y="106"/>
                  </a:moveTo>
                  <a:cubicBezTo>
                    <a:pt x="105" y="112"/>
                    <a:pt x="96" y="115"/>
                    <a:pt x="88" y="120"/>
                  </a:cubicBezTo>
                  <a:cubicBezTo>
                    <a:pt x="85" y="121"/>
                    <a:pt x="79" y="124"/>
                    <a:pt x="77" y="125"/>
                  </a:cubicBezTo>
                  <a:cubicBezTo>
                    <a:pt x="82" y="122"/>
                    <a:pt x="87" y="119"/>
                    <a:pt x="92" y="116"/>
                  </a:cubicBezTo>
                  <a:cubicBezTo>
                    <a:pt x="96" y="113"/>
                    <a:pt x="100" y="111"/>
                    <a:pt x="104" y="108"/>
                  </a:cubicBezTo>
                  <a:cubicBezTo>
                    <a:pt x="106" y="107"/>
                    <a:pt x="107" y="106"/>
                    <a:pt x="109" y="105"/>
                  </a:cubicBezTo>
                  <a:cubicBezTo>
                    <a:pt x="109" y="105"/>
                    <a:pt x="109" y="105"/>
                    <a:pt x="110" y="104"/>
                  </a:cubicBezTo>
                  <a:cubicBezTo>
                    <a:pt x="111" y="104"/>
                    <a:pt x="112" y="103"/>
                    <a:pt x="114" y="102"/>
                  </a:cubicBezTo>
                  <a:cubicBezTo>
                    <a:pt x="113" y="104"/>
                    <a:pt x="113" y="105"/>
                    <a:pt x="112" y="106"/>
                  </a:cubicBezTo>
                  <a:cubicBezTo>
                    <a:pt x="112" y="106"/>
                    <a:pt x="112" y="106"/>
                    <a:pt x="111" y="106"/>
                  </a:cubicBezTo>
                  <a:close/>
                  <a:moveTo>
                    <a:pt x="70" y="123"/>
                  </a:moveTo>
                  <a:cubicBezTo>
                    <a:pt x="69" y="122"/>
                    <a:pt x="68" y="122"/>
                    <a:pt x="66" y="121"/>
                  </a:cubicBezTo>
                  <a:cubicBezTo>
                    <a:pt x="73" y="118"/>
                    <a:pt x="79" y="116"/>
                    <a:pt x="85" y="113"/>
                  </a:cubicBezTo>
                  <a:cubicBezTo>
                    <a:pt x="80" y="116"/>
                    <a:pt x="75" y="119"/>
                    <a:pt x="70" y="123"/>
                  </a:cubicBezTo>
                  <a:close/>
                  <a:moveTo>
                    <a:pt x="85" y="126"/>
                  </a:moveTo>
                  <a:cubicBezTo>
                    <a:pt x="92" y="123"/>
                    <a:pt x="97" y="119"/>
                    <a:pt x="103" y="116"/>
                  </a:cubicBezTo>
                  <a:cubicBezTo>
                    <a:pt x="104" y="115"/>
                    <a:pt x="105" y="115"/>
                    <a:pt x="106" y="114"/>
                  </a:cubicBezTo>
                  <a:cubicBezTo>
                    <a:pt x="107" y="113"/>
                    <a:pt x="108" y="113"/>
                    <a:pt x="107" y="114"/>
                  </a:cubicBezTo>
                  <a:cubicBezTo>
                    <a:pt x="106" y="115"/>
                    <a:pt x="104" y="116"/>
                    <a:pt x="103" y="117"/>
                  </a:cubicBezTo>
                  <a:cubicBezTo>
                    <a:pt x="100" y="120"/>
                    <a:pt x="97" y="122"/>
                    <a:pt x="93" y="124"/>
                  </a:cubicBezTo>
                  <a:cubicBezTo>
                    <a:pt x="93" y="124"/>
                    <a:pt x="93" y="125"/>
                    <a:pt x="93" y="125"/>
                  </a:cubicBezTo>
                  <a:cubicBezTo>
                    <a:pt x="91" y="126"/>
                    <a:pt x="88" y="126"/>
                    <a:pt x="85" y="126"/>
                  </a:cubicBezTo>
                  <a:close/>
                  <a:moveTo>
                    <a:pt x="96" y="124"/>
                  </a:moveTo>
                  <a:cubicBezTo>
                    <a:pt x="98" y="122"/>
                    <a:pt x="100" y="121"/>
                    <a:pt x="103" y="119"/>
                  </a:cubicBezTo>
                  <a:cubicBezTo>
                    <a:pt x="102" y="120"/>
                    <a:pt x="101" y="120"/>
                    <a:pt x="100" y="121"/>
                  </a:cubicBezTo>
                  <a:cubicBezTo>
                    <a:pt x="99" y="122"/>
                    <a:pt x="97" y="123"/>
                    <a:pt x="96" y="124"/>
                  </a:cubicBezTo>
                  <a:close/>
                  <a:moveTo>
                    <a:pt x="116" y="97"/>
                  </a:moveTo>
                  <a:cubicBezTo>
                    <a:pt x="116" y="97"/>
                    <a:pt x="116" y="97"/>
                    <a:pt x="115" y="97"/>
                  </a:cubicBezTo>
                  <a:cubicBezTo>
                    <a:pt x="115" y="97"/>
                    <a:pt x="114" y="97"/>
                    <a:pt x="114" y="97"/>
                  </a:cubicBezTo>
                  <a:cubicBezTo>
                    <a:pt x="114" y="97"/>
                    <a:pt x="113" y="98"/>
                    <a:pt x="113" y="98"/>
                  </a:cubicBezTo>
                  <a:cubicBezTo>
                    <a:pt x="107" y="101"/>
                    <a:pt x="100" y="104"/>
                    <a:pt x="93" y="108"/>
                  </a:cubicBezTo>
                  <a:cubicBezTo>
                    <a:pt x="84" y="112"/>
                    <a:pt x="75" y="117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4" y="120"/>
                    <a:pt x="64" y="120"/>
                    <a:pt x="63" y="120"/>
                  </a:cubicBezTo>
                  <a:cubicBezTo>
                    <a:pt x="63" y="120"/>
                    <a:pt x="63" y="120"/>
                    <a:pt x="63" y="120"/>
                  </a:cubicBezTo>
                  <a:cubicBezTo>
                    <a:pt x="62" y="120"/>
                    <a:pt x="62" y="121"/>
                    <a:pt x="61" y="121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61" y="121"/>
                    <a:pt x="60" y="122"/>
                    <a:pt x="59" y="122"/>
                  </a:cubicBezTo>
                  <a:cubicBezTo>
                    <a:pt x="59" y="122"/>
                    <a:pt x="60" y="122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3" y="120"/>
                    <a:pt x="65" y="118"/>
                    <a:pt x="67" y="117"/>
                  </a:cubicBezTo>
                  <a:cubicBezTo>
                    <a:pt x="71" y="115"/>
                    <a:pt x="76" y="113"/>
                    <a:pt x="80" y="111"/>
                  </a:cubicBezTo>
                  <a:cubicBezTo>
                    <a:pt x="85" y="109"/>
                    <a:pt x="89" y="106"/>
                    <a:pt x="93" y="104"/>
                  </a:cubicBezTo>
                  <a:cubicBezTo>
                    <a:pt x="101" y="99"/>
                    <a:pt x="109" y="95"/>
                    <a:pt x="117" y="92"/>
                  </a:cubicBezTo>
                  <a:cubicBezTo>
                    <a:pt x="117" y="92"/>
                    <a:pt x="117" y="93"/>
                    <a:pt x="117" y="93"/>
                  </a:cubicBezTo>
                  <a:cubicBezTo>
                    <a:pt x="116" y="95"/>
                    <a:pt x="116" y="96"/>
                    <a:pt x="116" y="97"/>
                  </a:cubicBezTo>
                  <a:close/>
                  <a:moveTo>
                    <a:pt x="115" y="49"/>
                  </a:moveTo>
                  <a:cubicBezTo>
                    <a:pt x="106" y="54"/>
                    <a:pt x="97" y="57"/>
                    <a:pt x="87" y="61"/>
                  </a:cubicBezTo>
                  <a:cubicBezTo>
                    <a:pt x="85" y="62"/>
                    <a:pt x="82" y="63"/>
                    <a:pt x="80" y="64"/>
                  </a:cubicBezTo>
                  <a:cubicBezTo>
                    <a:pt x="76" y="65"/>
                    <a:pt x="73" y="66"/>
                    <a:pt x="71" y="67"/>
                  </a:cubicBezTo>
                  <a:cubicBezTo>
                    <a:pt x="57" y="72"/>
                    <a:pt x="44" y="78"/>
                    <a:pt x="31" y="83"/>
                  </a:cubicBezTo>
                  <a:cubicBezTo>
                    <a:pt x="25" y="86"/>
                    <a:pt x="17" y="89"/>
                    <a:pt x="12" y="92"/>
                  </a:cubicBezTo>
                  <a:cubicBezTo>
                    <a:pt x="19" y="88"/>
                    <a:pt x="26" y="85"/>
                    <a:pt x="33" y="82"/>
                  </a:cubicBezTo>
                  <a:cubicBezTo>
                    <a:pt x="40" y="79"/>
                    <a:pt x="47" y="75"/>
                    <a:pt x="54" y="72"/>
                  </a:cubicBezTo>
                  <a:cubicBezTo>
                    <a:pt x="62" y="69"/>
                    <a:pt x="70" y="66"/>
                    <a:pt x="78" y="62"/>
                  </a:cubicBezTo>
                  <a:cubicBezTo>
                    <a:pt x="85" y="59"/>
                    <a:pt x="93" y="56"/>
                    <a:pt x="100" y="52"/>
                  </a:cubicBezTo>
                  <a:cubicBezTo>
                    <a:pt x="101" y="51"/>
                    <a:pt x="102" y="51"/>
                    <a:pt x="103" y="50"/>
                  </a:cubicBezTo>
                  <a:cubicBezTo>
                    <a:pt x="107" y="49"/>
                    <a:pt x="111" y="48"/>
                    <a:pt x="114" y="45"/>
                  </a:cubicBezTo>
                  <a:cubicBezTo>
                    <a:pt x="114" y="46"/>
                    <a:pt x="115" y="48"/>
                    <a:pt x="115" y="49"/>
                  </a:cubicBezTo>
                  <a:close/>
                  <a:moveTo>
                    <a:pt x="109" y="37"/>
                  </a:moveTo>
                  <a:cubicBezTo>
                    <a:pt x="81" y="49"/>
                    <a:pt x="53" y="62"/>
                    <a:pt x="25" y="74"/>
                  </a:cubicBezTo>
                  <a:cubicBezTo>
                    <a:pt x="19" y="77"/>
                    <a:pt x="13" y="81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8" y="82"/>
                    <a:pt x="9" y="81"/>
                    <a:pt x="10" y="80"/>
                  </a:cubicBezTo>
                  <a:cubicBezTo>
                    <a:pt x="11" y="79"/>
                    <a:pt x="13" y="78"/>
                    <a:pt x="14" y="78"/>
                  </a:cubicBezTo>
                  <a:cubicBezTo>
                    <a:pt x="18" y="76"/>
                    <a:pt x="21" y="74"/>
                    <a:pt x="24" y="72"/>
                  </a:cubicBezTo>
                  <a:cubicBezTo>
                    <a:pt x="38" y="65"/>
                    <a:pt x="52" y="59"/>
                    <a:pt x="66" y="52"/>
                  </a:cubicBezTo>
                  <a:cubicBezTo>
                    <a:pt x="67" y="52"/>
                    <a:pt x="68" y="51"/>
                    <a:pt x="68" y="51"/>
                  </a:cubicBezTo>
                  <a:cubicBezTo>
                    <a:pt x="77" y="48"/>
                    <a:pt x="85" y="44"/>
                    <a:pt x="94" y="41"/>
                  </a:cubicBezTo>
                  <a:cubicBezTo>
                    <a:pt x="95" y="40"/>
                    <a:pt x="97" y="40"/>
                    <a:pt x="98" y="39"/>
                  </a:cubicBezTo>
                  <a:cubicBezTo>
                    <a:pt x="99" y="39"/>
                    <a:pt x="100" y="38"/>
                    <a:pt x="101" y="38"/>
                  </a:cubicBezTo>
                  <a:cubicBezTo>
                    <a:pt x="101" y="38"/>
                    <a:pt x="102" y="37"/>
                    <a:pt x="102" y="37"/>
                  </a:cubicBezTo>
                  <a:cubicBezTo>
                    <a:pt x="104" y="36"/>
                    <a:pt x="105" y="36"/>
                    <a:pt x="107" y="35"/>
                  </a:cubicBezTo>
                  <a:cubicBezTo>
                    <a:pt x="107" y="36"/>
                    <a:pt x="108" y="37"/>
                    <a:pt x="109" y="37"/>
                  </a:cubicBezTo>
                  <a:close/>
                  <a:moveTo>
                    <a:pt x="103" y="32"/>
                  </a:moveTo>
                  <a:cubicBezTo>
                    <a:pt x="99" y="33"/>
                    <a:pt x="96" y="35"/>
                    <a:pt x="92" y="36"/>
                  </a:cubicBezTo>
                  <a:cubicBezTo>
                    <a:pt x="91" y="37"/>
                    <a:pt x="90" y="37"/>
                    <a:pt x="89" y="38"/>
                  </a:cubicBezTo>
                  <a:cubicBezTo>
                    <a:pt x="83" y="40"/>
                    <a:pt x="78" y="42"/>
                    <a:pt x="72" y="44"/>
                  </a:cubicBezTo>
                  <a:cubicBezTo>
                    <a:pt x="61" y="49"/>
                    <a:pt x="49" y="54"/>
                    <a:pt x="37" y="59"/>
                  </a:cubicBezTo>
                  <a:cubicBezTo>
                    <a:pt x="32" y="61"/>
                    <a:pt x="27" y="63"/>
                    <a:pt x="23" y="65"/>
                  </a:cubicBezTo>
                  <a:cubicBezTo>
                    <a:pt x="17" y="68"/>
                    <a:pt x="13" y="71"/>
                    <a:pt x="7" y="73"/>
                  </a:cubicBezTo>
                  <a:cubicBezTo>
                    <a:pt x="3" y="75"/>
                    <a:pt x="9" y="72"/>
                    <a:pt x="10" y="71"/>
                  </a:cubicBezTo>
                  <a:cubicBezTo>
                    <a:pt x="13" y="70"/>
                    <a:pt x="15" y="68"/>
                    <a:pt x="18" y="67"/>
                  </a:cubicBezTo>
                  <a:cubicBezTo>
                    <a:pt x="23" y="64"/>
                    <a:pt x="29" y="60"/>
                    <a:pt x="34" y="57"/>
                  </a:cubicBezTo>
                  <a:cubicBezTo>
                    <a:pt x="45" y="52"/>
                    <a:pt x="56" y="47"/>
                    <a:pt x="67" y="42"/>
                  </a:cubicBezTo>
                  <a:cubicBezTo>
                    <a:pt x="73" y="39"/>
                    <a:pt x="79" y="37"/>
                    <a:pt x="85" y="34"/>
                  </a:cubicBezTo>
                  <a:cubicBezTo>
                    <a:pt x="89" y="33"/>
                    <a:pt x="94" y="31"/>
                    <a:pt x="98" y="28"/>
                  </a:cubicBezTo>
                  <a:cubicBezTo>
                    <a:pt x="98" y="29"/>
                    <a:pt x="99" y="29"/>
                    <a:pt x="100" y="30"/>
                  </a:cubicBezTo>
                  <a:cubicBezTo>
                    <a:pt x="101" y="30"/>
                    <a:pt x="102" y="31"/>
                    <a:pt x="103" y="32"/>
                  </a:cubicBezTo>
                  <a:close/>
                  <a:moveTo>
                    <a:pt x="74" y="21"/>
                  </a:moveTo>
                  <a:cubicBezTo>
                    <a:pt x="72" y="21"/>
                    <a:pt x="71" y="22"/>
                    <a:pt x="70" y="22"/>
                  </a:cubicBezTo>
                  <a:cubicBezTo>
                    <a:pt x="70" y="22"/>
                    <a:pt x="70" y="21"/>
                    <a:pt x="70" y="20"/>
                  </a:cubicBezTo>
                  <a:cubicBezTo>
                    <a:pt x="71" y="20"/>
                    <a:pt x="73" y="21"/>
                    <a:pt x="74" y="21"/>
                  </a:cubicBezTo>
                  <a:close/>
                  <a:moveTo>
                    <a:pt x="66" y="20"/>
                  </a:moveTo>
                  <a:cubicBezTo>
                    <a:pt x="66" y="20"/>
                    <a:pt x="66" y="20"/>
                    <a:pt x="65" y="21"/>
                  </a:cubicBezTo>
                  <a:cubicBezTo>
                    <a:pt x="48" y="28"/>
                    <a:pt x="30" y="38"/>
                    <a:pt x="14" y="48"/>
                  </a:cubicBezTo>
                  <a:cubicBezTo>
                    <a:pt x="13" y="48"/>
                    <a:pt x="11" y="49"/>
                    <a:pt x="10" y="50"/>
                  </a:cubicBezTo>
                  <a:cubicBezTo>
                    <a:pt x="10" y="50"/>
                    <a:pt x="10" y="50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4" y="47"/>
                    <a:pt x="16" y="46"/>
                    <a:pt x="18" y="44"/>
                  </a:cubicBezTo>
                  <a:cubicBezTo>
                    <a:pt x="23" y="42"/>
                    <a:pt x="27" y="39"/>
                    <a:pt x="32" y="36"/>
                  </a:cubicBezTo>
                  <a:cubicBezTo>
                    <a:pt x="42" y="31"/>
                    <a:pt x="52" y="26"/>
                    <a:pt x="62" y="20"/>
                  </a:cubicBezTo>
                  <a:cubicBezTo>
                    <a:pt x="63" y="20"/>
                    <a:pt x="64" y="20"/>
                    <a:pt x="66" y="20"/>
                  </a:cubicBezTo>
                  <a:close/>
                  <a:moveTo>
                    <a:pt x="38" y="25"/>
                  </a:moveTo>
                  <a:cubicBezTo>
                    <a:pt x="41" y="24"/>
                    <a:pt x="44" y="23"/>
                    <a:pt x="47" y="22"/>
                  </a:cubicBezTo>
                  <a:cubicBezTo>
                    <a:pt x="45" y="23"/>
                    <a:pt x="42" y="25"/>
                    <a:pt x="40" y="26"/>
                  </a:cubicBezTo>
                  <a:cubicBezTo>
                    <a:pt x="33" y="29"/>
                    <a:pt x="26" y="33"/>
                    <a:pt x="20" y="36"/>
                  </a:cubicBezTo>
                  <a:cubicBezTo>
                    <a:pt x="25" y="32"/>
                    <a:pt x="31" y="28"/>
                    <a:pt x="38" y="25"/>
                  </a:cubicBezTo>
                  <a:close/>
                  <a:moveTo>
                    <a:pt x="19" y="37"/>
                  </a:moveTo>
                  <a:cubicBezTo>
                    <a:pt x="19" y="38"/>
                    <a:pt x="19" y="38"/>
                    <a:pt x="20" y="38"/>
                  </a:cubicBezTo>
                  <a:cubicBezTo>
                    <a:pt x="26" y="34"/>
                    <a:pt x="33" y="30"/>
                    <a:pt x="40" y="27"/>
                  </a:cubicBezTo>
                  <a:cubicBezTo>
                    <a:pt x="43" y="25"/>
                    <a:pt x="46" y="23"/>
                    <a:pt x="49" y="22"/>
                  </a:cubicBezTo>
                  <a:cubicBezTo>
                    <a:pt x="50" y="22"/>
                    <a:pt x="51" y="22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1" y="22"/>
                    <a:pt x="49" y="23"/>
                    <a:pt x="47" y="24"/>
                  </a:cubicBezTo>
                  <a:cubicBezTo>
                    <a:pt x="37" y="29"/>
                    <a:pt x="26" y="34"/>
                    <a:pt x="16" y="40"/>
                  </a:cubicBezTo>
                  <a:cubicBezTo>
                    <a:pt x="17" y="39"/>
                    <a:pt x="18" y="38"/>
                    <a:pt x="19" y="37"/>
                  </a:cubicBezTo>
                  <a:close/>
                  <a:moveTo>
                    <a:pt x="7" y="85"/>
                  </a:moveTo>
                  <a:cubicBezTo>
                    <a:pt x="19" y="79"/>
                    <a:pt x="31" y="76"/>
                    <a:pt x="43" y="71"/>
                  </a:cubicBezTo>
                  <a:cubicBezTo>
                    <a:pt x="49" y="68"/>
                    <a:pt x="54" y="66"/>
                    <a:pt x="59" y="63"/>
                  </a:cubicBezTo>
                  <a:cubicBezTo>
                    <a:pt x="46" y="70"/>
                    <a:pt x="33" y="77"/>
                    <a:pt x="20" y="83"/>
                  </a:cubicBezTo>
                  <a:cubicBezTo>
                    <a:pt x="19" y="84"/>
                    <a:pt x="18" y="84"/>
                    <a:pt x="17" y="85"/>
                  </a:cubicBezTo>
                  <a:cubicBezTo>
                    <a:pt x="14" y="86"/>
                    <a:pt x="11" y="88"/>
                    <a:pt x="9" y="90"/>
                  </a:cubicBezTo>
                  <a:cubicBezTo>
                    <a:pt x="8" y="88"/>
                    <a:pt x="8" y="87"/>
                    <a:pt x="7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87"/>
            <p:cNvSpPr>
              <a:spLocks noEditPoints="1"/>
            </p:cNvSpPr>
            <p:nvPr/>
          </p:nvSpPr>
          <p:spPr bwMode="auto">
            <a:xfrm>
              <a:off x="3851399" y="598895"/>
              <a:ext cx="373410" cy="401064"/>
            </a:xfrm>
            <a:custGeom>
              <a:avLst/>
              <a:gdLst>
                <a:gd name="T0" fmla="*/ 66 w 125"/>
                <a:gd name="T1" fmla="*/ 127 h 133"/>
                <a:gd name="T2" fmla="*/ 11 w 125"/>
                <a:gd name="T3" fmla="*/ 41 h 133"/>
                <a:gd name="T4" fmla="*/ 37 w 125"/>
                <a:gd name="T5" fmla="*/ 92 h 133"/>
                <a:gd name="T6" fmla="*/ 14 w 125"/>
                <a:gd name="T7" fmla="*/ 101 h 133"/>
                <a:gd name="T8" fmla="*/ 10 w 125"/>
                <a:gd name="T9" fmla="*/ 93 h 133"/>
                <a:gd name="T10" fmla="*/ 10 w 125"/>
                <a:gd name="T11" fmla="*/ 93 h 133"/>
                <a:gd name="T12" fmla="*/ 10 w 125"/>
                <a:gd name="T13" fmla="*/ 93 h 133"/>
                <a:gd name="T14" fmla="*/ 59 w 125"/>
                <a:gd name="T15" fmla="*/ 20 h 133"/>
                <a:gd name="T16" fmla="*/ 51 w 125"/>
                <a:gd name="T17" fmla="*/ 28 h 133"/>
                <a:gd name="T18" fmla="*/ 75 w 125"/>
                <a:gd name="T19" fmla="*/ 21 h 133"/>
                <a:gd name="T20" fmla="*/ 84 w 125"/>
                <a:gd name="T21" fmla="*/ 28 h 133"/>
                <a:gd name="T22" fmla="*/ 81 w 125"/>
                <a:gd name="T23" fmla="*/ 35 h 133"/>
                <a:gd name="T24" fmla="*/ 58 w 125"/>
                <a:gd name="T25" fmla="*/ 31 h 133"/>
                <a:gd name="T26" fmla="*/ 39 w 125"/>
                <a:gd name="T27" fmla="*/ 41 h 133"/>
                <a:gd name="T28" fmla="*/ 69 w 125"/>
                <a:gd name="T29" fmla="*/ 30 h 133"/>
                <a:gd name="T30" fmla="*/ 69 w 125"/>
                <a:gd name="T31" fmla="*/ 23 h 133"/>
                <a:gd name="T32" fmla="*/ 55 w 125"/>
                <a:gd name="T33" fmla="*/ 30 h 133"/>
                <a:gd name="T34" fmla="*/ 18 w 125"/>
                <a:gd name="T35" fmla="*/ 47 h 133"/>
                <a:gd name="T36" fmla="*/ 7 w 125"/>
                <a:gd name="T37" fmla="*/ 58 h 133"/>
                <a:gd name="T38" fmla="*/ 5 w 125"/>
                <a:gd name="T39" fmla="*/ 64 h 133"/>
                <a:gd name="T40" fmla="*/ 24 w 125"/>
                <a:gd name="T41" fmla="*/ 60 h 133"/>
                <a:gd name="T42" fmla="*/ 91 w 125"/>
                <a:gd name="T43" fmla="*/ 40 h 133"/>
                <a:gd name="T44" fmla="*/ 29 w 125"/>
                <a:gd name="T45" fmla="*/ 65 h 133"/>
                <a:gd name="T46" fmla="*/ 54 w 125"/>
                <a:gd name="T47" fmla="*/ 56 h 133"/>
                <a:gd name="T48" fmla="*/ 110 w 125"/>
                <a:gd name="T49" fmla="*/ 40 h 133"/>
                <a:gd name="T50" fmla="*/ 101 w 125"/>
                <a:gd name="T51" fmla="*/ 45 h 133"/>
                <a:gd name="T52" fmla="*/ 53 w 125"/>
                <a:gd name="T53" fmla="*/ 69 h 133"/>
                <a:gd name="T54" fmla="*/ 114 w 125"/>
                <a:gd name="T55" fmla="*/ 50 h 133"/>
                <a:gd name="T56" fmla="*/ 66 w 125"/>
                <a:gd name="T57" fmla="*/ 75 h 133"/>
                <a:gd name="T58" fmla="*/ 66 w 125"/>
                <a:gd name="T59" fmla="*/ 117 h 133"/>
                <a:gd name="T60" fmla="*/ 108 w 125"/>
                <a:gd name="T61" fmla="*/ 94 h 133"/>
                <a:gd name="T62" fmla="*/ 79 w 125"/>
                <a:gd name="T63" fmla="*/ 107 h 133"/>
                <a:gd name="T64" fmla="*/ 117 w 125"/>
                <a:gd name="T65" fmla="*/ 89 h 133"/>
                <a:gd name="T66" fmla="*/ 78 w 125"/>
                <a:gd name="T67" fmla="*/ 97 h 133"/>
                <a:gd name="T68" fmla="*/ 33 w 125"/>
                <a:gd name="T69" fmla="*/ 121 h 133"/>
                <a:gd name="T70" fmla="*/ 25 w 125"/>
                <a:gd name="T71" fmla="*/ 115 h 133"/>
                <a:gd name="T72" fmla="*/ 101 w 125"/>
                <a:gd name="T73" fmla="*/ 87 h 133"/>
                <a:gd name="T74" fmla="*/ 80 w 125"/>
                <a:gd name="T75" fmla="*/ 92 h 133"/>
                <a:gd name="T76" fmla="*/ 98 w 125"/>
                <a:gd name="T77" fmla="*/ 83 h 133"/>
                <a:gd name="T78" fmla="*/ 119 w 125"/>
                <a:gd name="T79" fmla="*/ 67 h 133"/>
                <a:gd name="T80" fmla="*/ 76 w 125"/>
                <a:gd name="T81" fmla="*/ 87 h 133"/>
                <a:gd name="T82" fmla="*/ 119 w 125"/>
                <a:gd name="T83" fmla="*/ 67 h 133"/>
                <a:gd name="T84" fmla="*/ 21 w 125"/>
                <a:gd name="T85" fmla="*/ 104 h 133"/>
                <a:gd name="T86" fmla="*/ 118 w 125"/>
                <a:gd name="T87" fmla="*/ 63 h 133"/>
                <a:gd name="T88" fmla="*/ 18 w 125"/>
                <a:gd name="T89" fmla="*/ 98 h 133"/>
                <a:gd name="T90" fmla="*/ 45 w 125"/>
                <a:gd name="T91" fmla="*/ 100 h 133"/>
                <a:gd name="T92" fmla="*/ 41 w 125"/>
                <a:gd name="T93" fmla="*/ 123 h 133"/>
                <a:gd name="T94" fmla="*/ 42 w 125"/>
                <a:gd name="T95" fmla="*/ 123 h 133"/>
                <a:gd name="T96" fmla="*/ 108 w 125"/>
                <a:gd name="T97" fmla="*/ 112 h 133"/>
                <a:gd name="T98" fmla="*/ 77 w 125"/>
                <a:gd name="T99" fmla="*/ 125 h 133"/>
                <a:gd name="T100" fmla="*/ 71 w 125"/>
                <a:gd name="T101" fmla="*/ 123 h 133"/>
                <a:gd name="T102" fmla="*/ 111 w 125"/>
                <a:gd name="T103" fmla="*/ 106 h 133"/>
                <a:gd name="T104" fmla="*/ 93 w 125"/>
                <a:gd name="T105" fmla="*/ 124 h 133"/>
                <a:gd name="T106" fmla="*/ 113 w 125"/>
                <a:gd name="T107" fmla="*/ 97 h 133"/>
                <a:gd name="T108" fmla="*/ 60 w 125"/>
                <a:gd name="T109" fmla="*/ 121 h 133"/>
                <a:gd name="T110" fmla="*/ 70 w 125"/>
                <a:gd name="T111" fmla="*/ 67 h 133"/>
                <a:gd name="T112" fmla="*/ 108 w 125"/>
                <a:gd name="T113" fmla="*/ 37 h 133"/>
                <a:gd name="T114" fmla="*/ 98 w 125"/>
                <a:gd name="T115" fmla="*/ 39 h 133"/>
                <a:gd name="T116" fmla="*/ 22 w 125"/>
                <a:gd name="T117" fmla="*/ 65 h 133"/>
                <a:gd name="T118" fmla="*/ 73 w 125"/>
                <a:gd name="T119" fmla="*/ 21 h 133"/>
                <a:gd name="T120" fmla="*/ 18 w 125"/>
                <a:gd name="T121" fmla="*/ 44 h 133"/>
                <a:gd name="T122" fmla="*/ 19 w 125"/>
                <a:gd name="T123" fmla="*/ 37 h 133"/>
                <a:gd name="T124" fmla="*/ 59 w 125"/>
                <a:gd name="T125" fmla="*/ 6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" h="133">
                  <a:moveTo>
                    <a:pt x="29" y="121"/>
                  </a:moveTo>
                  <a:cubicBezTo>
                    <a:pt x="38" y="128"/>
                    <a:pt x="49" y="127"/>
                    <a:pt x="60" y="124"/>
                  </a:cubicBezTo>
                  <a:cubicBezTo>
                    <a:pt x="59" y="126"/>
                    <a:pt x="58" y="128"/>
                    <a:pt x="57" y="130"/>
                  </a:cubicBezTo>
                  <a:cubicBezTo>
                    <a:pt x="56" y="131"/>
                    <a:pt x="59" y="133"/>
                    <a:pt x="60" y="131"/>
                  </a:cubicBezTo>
                  <a:cubicBezTo>
                    <a:pt x="60" y="130"/>
                    <a:pt x="61" y="130"/>
                    <a:pt x="61" y="129"/>
                  </a:cubicBezTo>
                  <a:cubicBezTo>
                    <a:pt x="61" y="129"/>
                    <a:pt x="61" y="129"/>
                    <a:pt x="61" y="129"/>
                  </a:cubicBezTo>
                  <a:cubicBezTo>
                    <a:pt x="61" y="131"/>
                    <a:pt x="63" y="131"/>
                    <a:pt x="64" y="129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65" y="130"/>
                    <a:pt x="66" y="129"/>
                    <a:pt x="66" y="128"/>
                  </a:cubicBezTo>
                  <a:cubicBezTo>
                    <a:pt x="66" y="128"/>
                    <a:pt x="66" y="127"/>
                    <a:pt x="66" y="127"/>
                  </a:cubicBezTo>
                  <a:cubicBezTo>
                    <a:pt x="67" y="127"/>
                    <a:pt x="68" y="126"/>
                    <a:pt x="68" y="125"/>
                  </a:cubicBezTo>
                  <a:cubicBezTo>
                    <a:pt x="76" y="129"/>
                    <a:pt x="86" y="131"/>
                    <a:pt x="95" y="127"/>
                  </a:cubicBezTo>
                  <a:cubicBezTo>
                    <a:pt x="106" y="122"/>
                    <a:pt x="112" y="112"/>
                    <a:pt x="116" y="102"/>
                  </a:cubicBezTo>
                  <a:cubicBezTo>
                    <a:pt x="124" y="83"/>
                    <a:pt x="125" y="58"/>
                    <a:pt x="113" y="39"/>
                  </a:cubicBezTo>
                  <a:cubicBezTo>
                    <a:pt x="104" y="25"/>
                    <a:pt x="87" y="19"/>
                    <a:pt x="70" y="18"/>
                  </a:cubicBezTo>
                  <a:cubicBezTo>
                    <a:pt x="72" y="12"/>
                    <a:pt x="75" y="6"/>
                    <a:pt x="80" y="4"/>
                  </a:cubicBezTo>
                  <a:cubicBezTo>
                    <a:pt x="82" y="3"/>
                    <a:pt x="80" y="0"/>
                    <a:pt x="79" y="1"/>
                  </a:cubicBezTo>
                  <a:cubicBezTo>
                    <a:pt x="73" y="4"/>
                    <a:pt x="69" y="11"/>
                    <a:pt x="67" y="17"/>
                  </a:cubicBezTo>
                  <a:cubicBezTo>
                    <a:pt x="66" y="17"/>
                    <a:pt x="64" y="17"/>
                    <a:pt x="62" y="17"/>
                  </a:cubicBezTo>
                  <a:cubicBezTo>
                    <a:pt x="43" y="18"/>
                    <a:pt x="23" y="25"/>
                    <a:pt x="11" y="41"/>
                  </a:cubicBezTo>
                  <a:cubicBezTo>
                    <a:pt x="0" y="57"/>
                    <a:pt x="0" y="78"/>
                    <a:pt x="8" y="95"/>
                  </a:cubicBezTo>
                  <a:cubicBezTo>
                    <a:pt x="12" y="105"/>
                    <a:pt x="20" y="115"/>
                    <a:pt x="29" y="121"/>
                  </a:cubicBezTo>
                  <a:close/>
                  <a:moveTo>
                    <a:pt x="18" y="106"/>
                  </a:moveTo>
                  <a:cubicBezTo>
                    <a:pt x="25" y="104"/>
                    <a:pt x="32" y="101"/>
                    <a:pt x="39" y="97"/>
                  </a:cubicBezTo>
                  <a:cubicBezTo>
                    <a:pt x="47" y="94"/>
                    <a:pt x="54" y="91"/>
                    <a:pt x="62" y="88"/>
                  </a:cubicBezTo>
                  <a:cubicBezTo>
                    <a:pt x="55" y="91"/>
                    <a:pt x="48" y="94"/>
                    <a:pt x="41" y="98"/>
                  </a:cubicBezTo>
                  <a:cubicBezTo>
                    <a:pt x="35" y="102"/>
                    <a:pt x="26" y="104"/>
                    <a:pt x="21" y="110"/>
                  </a:cubicBezTo>
                  <a:cubicBezTo>
                    <a:pt x="20" y="109"/>
                    <a:pt x="19" y="108"/>
                    <a:pt x="18" y="106"/>
                  </a:cubicBezTo>
                  <a:close/>
                  <a:moveTo>
                    <a:pt x="14" y="101"/>
                  </a:moveTo>
                  <a:cubicBezTo>
                    <a:pt x="22" y="101"/>
                    <a:pt x="30" y="95"/>
                    <a:pt x="37" y="92"/>
                  </a:cubicBezTo>
                  <a:cubicBezTo>
                    <a:pt x="46" y="88"/>
                    <a:pt x="55" y="85"/>
                    <a:pt x="63" y="81"/>
                  </a:cubicBezTo>
                  <a:cubicBezTo>
                    <a:pt x="73" y="76"/>
                    <a:pt x="83" y="72"/>
                    <a:pt x="93" y="68"/>
                  </a:cubicBezTo>
                  <a:cubicBezTo>
                    <a:pt x="98" y="66"/>
                    <a:pt x="103" y="64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103" y="65"/>
                    <a:pt x="98" y="67"/>
                    <a:pt x="93" y="69"/>
                  </a:cubicBezTo>
                  <a:cubicBezTo>
                    <a:pt x="84" y="72"/>
                    <a:pt x="76" y="76"/>
                    <a:pt x="67" y="79"/>
                  </a:cubicBezTo>
                  <a:cubicBezTo>
                    <a:pt x="58" y="83"/>
                    <a:pt x="50" y="87"/>
                    <a:pt x="41" y="92"/>
                  </a:cubicBezTo>
                  <a:cubicBezTo>
                    <a:pt x="37" y="94"/>
                    <a:pt x="33" y="96"/>
                    <a:pt x="29" y="99"/>
                  </a:cubicBezTo>
                  <a:cubicBezTo>
                    <a:pt x="25" y="101"/>
                    <a:pt x="21" y="103"/>
                    <a:pt x="17" y="105"/>
                  </a:cubicBezTo>
                  <a:cubicBezTo>
                    <a:pt x="16" y="104"/>
                    <a:pt x="15" y="103"/>
                    <a:pt x="14" y="101"/>
                  </a:cubicBezTo>
                  <a:close/>
                  <a:moveTo>
                    <a:pt x="12" y="97"/>
                  </a:moveTo>
                  <a:cubicBezTo>
                    <a:pt x="15" y="97"/>
                    <a:pt x="17" y="95"/>
                    <a:pt x="19" y="94"/>
                  </a:cubicBezTo>
                  <a:cubicBezTo>
                    <a:pt x="24" y="92"/>
                    <a:pt x="28" y="91"/>
                    <a:pt x="32" y="89"/>
                  </a:cubicBezTo>
                  <a:cubicBezTo>
                    <a:pt x="42" y="85"/>
                    <a:pt x="53" y="81"/>
                    <a:pt x="63" y="77"/>
                  </a:cubicBezTo>
                  <a:cubicBezTo>
                    <a:pt x="64" y="76"/>
                    <a:pt x="66" y="76"/>
                    <a:pt x="67" y="75"/>
                  </a:cubicBezTo>
                  <a:cubicBezTo>
                    <a:pt x="66" y="76"/>
                    <a:pt x="66" y="76"/>
                    <a:pt x="65" y="76"/>
                  </a:cubicBezTo>
                  <a:cubicBezTo>
                    <a:pt x="56" y="80"/>
                    <a:pt x="47" y="83"/>
                    <a:pt x="38" y="88"/>
                  </a:cubicBezTo>
                  <a:cubicBezTo>
                    <a:pt x="30" y="92"/>
                    <a:pt x="21" y="95"/>
                    <a:pt x="13" y="100"/>
                  </a:cubicBezTo>
                  <a:cubicBezTo>
                    <a:pt x="13" y="99"/>
                    <a:pt x="12" y="98"/>
                    <a:pt x="12" y="97"/>
                  </a:cubicBezTo>
                  <a:close/>
                  <a:moveTo>
                    <a:pt x="10" y="9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14" y="92"/>
                    <a:pt x="17" y="90"/>
                    <a:pt x="21" y="88"/>
                  </a:cubicBezTo>
                  <a:cubicBezTo>
                    <a:pt x="26" y="86"/>
                    <a:pt x="31" y="84"/>
                    <a:pt x="36" y="82"/>
                  </a:cubicBezTo>
                  <a:cubicBezTo>
                    <a:pt x="45" y="78"/>
                    <a:pt x="54" y="74"/>
                    <a:pt x="64" y="70"/>
                  </a:cubicBezTo>
                  <a:cubicBezTo>
                    <a:pt x="65" y="69"/>
                    <a:pt x="66" y="69"/>
                    <a:pt x="68" y="68"/>
                  </a:cubicBezTo>
                  <a:cubicBezTo>
                    <a:pt x="65" y="70"/>
                    <a:pt x="62" y="71"/>
                    <a:pt x="60" y="72"/>
                  </a:cubicBezTo>
                  <a:cubicBezTo>
                    <a:pt x="51" y="76"/>
                    <a:pt x="42" y="80"/>
                    <a:pt x="33" y="84"/>
                  </a:cubicBezTo>
                  <a:cubicBezTo>
                    <a:pt x="29" y="85"/>
                    <a:pt x="25" y="88"/>
                    <a:pt x="22" y="90"/>
                  </a:cubicBezTo>
                  <a:cubicBezTo>
                    <a:pt x="18" y="92"/>
                    <a:pt x="14" y="93"/>
                    <a:pt x="11" y="96"/>
                  </a:cubicBezTo>
                  <a:cubicBezTo>
                    <a:pt x="11" y="95"/>
                    <a:pt x="10" y="94"/>
                    <a:pt x="10" y="93"/>
                  </a:cubicBezTo>
                  <a:close/>
                  <a:moveTo>
                    <a:pt x="18" y="85"/>
                  </a:moveTo>
                  <a:cubicBezTo>
                    <a:pt x="23" y="82"/>
                    <a:pt x="29" y="81"/>
                    <a:pt x="35" y="78"/>
                  </a:cubicBezTo>
                  <a:cubicBezTo>
                    <a:pt x="49" y="72"/>
                    <a:pt x="63" y="65"/>
                    <a:pt x="78" y="60"/>
                  </a:cubicBezTo>
                  <a:cubicBezTo>
                    <a:pt x="84" y="58"/>
                    <a:pt x="89" y="56"/>
                    <a:pt x="95" y="53"/>
                  </a:cubicBezTo>
                  <a:cubicBezTo>
                    <a:pt x="93" y="54"/>
                    <a:pt x="92" y="55"/>
                    <a:pt x="90" y="56"/>
                  </a:cubicBezTo>
                  <a:cubicBezTo>
                    <a:pt x="80" y="60"/>
                    <a:pt x="70" y="64"/>
                    <a:pt x="60" y="68"/>
                  </a:cubicBezTo>
                  <a:cubicBezTo>
                    <a:pt x="52" y="72"/>
                    <a:pt x="44" y="76"/>
                    <a:pt x="35" y="80"/>
                  </a:cubicBezTo>
                  <a:cubicBezTo>
                    <a:pt x="32" y="82"/>
                    <a:pt x="28" y="83"/>
                    <a:pt x="24" y="85"/>
                  </a:cubicBezTo>
                  <a:cubicBezTo>
                    <a:pt x="19" y="87"/>
                    <a:pt x="14" y="90"/>
                    <a:pt x="10" y="92"/>
                  </a:cubicBezTo>
                  <a:cubicBezTo>
                    <a:pt x="10" y="92"/>
                    <a:pt x="10" y="92"/>
                    <a:pt x="10" y="93"/>
                  </a:cubicBezTo>
                  <a:cubicBezTo>
                    <a:pt x="9" y="92"/>
                    <a:pt x="9" y="91"/>
                    <a:pt x="9" y="90"/>
                  </a:cubicBezTo>
                  <a:cubicBezTo>
                    <a:pt x="12" y="88"/>
                    <a:pt x="15" y="87"/>
                    <a:pt x="18" y="85"/>
                  </a:cubicBezTo>
                  <a:close/>
                  <a:moveTo>
                    <a:pt x="59" y="20"/>
                  </a:moveTo>
                  <a:cubicBezTo>
                    <a:pt x="44" y="27"/>
                    <a:pt x="30" y="35"/>
                    <a:pt x="15" y="42"/>
                  </a:cubicBezTo>
                  <a:cubicBezTo>
                    <a:pt x="15" y="42"/>
                    <a:pt x="15" y="42"/>
                    <a:pt x="14" y="43"/>
                  </a:cubicBezTo>
                  <a:cubicBezTo>
                    <a:pt x="14" y="43"/>
                    <a:pt x="14" y="42"/>
                    <a:pt x="15" y="42"/>
                  </a:cubicBezTo>
                  <a:cubicBezTo>
                    <a:pt x="16" y="41"/>
                    <a:pt x="18" y="40"/>
                    <a:pt x="19" y="39"/>
                  </a:cubicBezTo>
                  <a:cubicBezTo>
                    <a:pt x="23" y="36"/>
                    <a:pt x="27" y="34"/>
                    <a:pt x="31" y="32"/>
                  </a:cubicBezTo>
                  <a:cubicBezTo>
                    <a:pt x="39" y="28"/>
                    <a:pt x="47" y="25"/>
                    <a:pt x="54" y="21"/>
                  </a:cubicBezTo>
                  <a:cubicBezTo>
                    <a:pt x="56" y="20"/>
                    <a:pt x="58" y="20"/>
                    <a:pt x="59" y="20"/>
                  </a:cubicBezTo>
                  <a:close/>
                  <a:moveTo>
                    <a:pt x="13" y="44"/>
                  </a:moveTo>
                  <a:cubicBezTo>
                    <a:pt x="21" y="40"/>
                    <a:pt x="28" y="36"/>
                    <a:pt x="35" y="33"/>
                  </a:cubicBezTo>
                  <a:cubicBezTo>
                    <a:pt x="39" y="31"/>
                    <a:pt x="43" y="28"/>
                    <a:pt x="48" y="26"/>
                  </a:cubicBezTo>
                  <a:cubicBezTo>
                    <a:pt x="49" y="25"/>
                    <a:pt x="51" y="25"/>
                    <a:pt x="53" y="24"/>
                  </a:cubicBezTo>
                  <a:cubicBezTo>
                    <a:pt x="38" y="32"/>
                    <a:pt x="24" y="40"/>
                    <a:pt x="11" y="48"/>
                  </a:cubicBezTo>
                  <a:cubicBezTo>
                    <a:pt x="12" y="47"/>
                    <a:pt x="12" y="45"/>
                    <a:pt x="13" y="44"/>
                  </a:cubicBezTo>
                  <a:close/>
                  <a:moveTo>
                    <a:pt x="10" y="50"/>
                  </a:moveTo>
                  <a:cubicBezTo>
                    <a:pt x="13" y="49"/>
                    <a:pt x="16" y="46"/>
                    <a:pt x="20" y="44"/>
                  </a:cubicBezTo>
                  <a:cubicBezTo>
                    <a:pt x="24" y="41"/>
                    <a:pt x="30" y="39"/>
                    <a:pt x="35" y="36"/>
                  </a:cubicBezTo>
                  <a:cubicBezTo>
                    <a:pt x="40" y="33"/>
                    <a:pt x="45" y="31"/>
                    <a:pt x="51" y="28"/>
                  </a:cubicBezTo>
                  <a:cubicBezTo>
                    <a:pt x="46" y="31"/>
                    <a:pt x="41" y="33"/>
                    <a:pt x="36" y="36"/>
                  </a:cubicBezTo>
                  <a:cubicBezTo>
                    <a:pt x="31" y="39"/>
                    <a:pt x="26" y="41"/>
                    <a:pt x="20" y="44"/>
                  </a:cubicBezTo>
                  <a:cubicBezTo>
                    <a:pt x="18" y="46"/>
                    <a:pt x="15" y="48"/>
                    <a:pt x="11" y="49"/>
                  </a:cubicBezTo>
                  <a:cubicBezTo>
                    <a:pt x="11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lose/>
                  <a:moveTo>
                    <a:pt x="75" y="21"/>
                  </a:moveTo>
                  <a:cubicBezTo>
                    <a:pt x="77" y="21"/>
                    <a:pt x="79" y="21"/>
                    <a:pt x="81" y="22"/>
                  </a:cubicBezTo>
                  <a:cubicBezTo>
                    <a:pt x="77" y="24"/>
                    <a:pt x="73" y="26"/>
                    <a:pt x="69" y="28"/>
                  </a:cubicBezTo>
                  <a:cubicBezTo>
                    <a:pt x="69" y="27"/>
                    <a:pt x="69" y="26"/>
                    <a:pt x="69" y="24"/>
                  </a:cubicBezTo>
                  <a:cubicBezTo>
                    <a:pt x="71" y="23"/>
                    <a:pt x="73" y="22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lose/>
                  <a:moveTo>
                    <a:pt x="96" y="27"/>
                  </a:moveTo>
                  <a:cubicBezTo>
                    <a:pt x="82" y="34"/>
                    <a:pt x="68" y="40"/>
                    <a:pt x="54" y="46"/>
                  </a:cubicBezTo>
                  <a:cubicBezTo>
                    <a:pt x="40" y="51"/>
                    <a:pt x="27" y="58"/>
                    <a:pt x="15" y="64"/>
                  </a:cubicBezTo>
                  <a:cubicBezTo>
                    <a:pt x="12" y="66"/>
                    <a:pt x="8" y="67"/>
                    <a:pt x="5" y="69"/>
                  </a:cubicBezTo>
                  <a:cubicBezTo>
                    <a:pt x="8" y="67"/>
                    <a:pt x="11" y="65"/>
                    <a:pt x="14" y="63"/>
                  </a:cubicBezTo>
                  <a:cubicBezTo>
                    <a:pt x="20" y="59"/>
                    <a:pt x="27" y="56"/>
                    <a:pt x="34" y="53"/>
                  </a:cubicBezTo>
                  <a:cubicBezTo>
                    <a:pt x="46" y="47"/>
                    <a:pt x="58" y="41"/>
                    <a:pt x="70" y="35"/>
                  </a:cubicBezTo>
                  <a:cubicBezTo>
                    <a:pt x="75" y="34"/>
                    <a:pt x="80" y="33"/>
                    <a:pt x="85" y="31"/>
                  </a:cubicBezTo>
                  <a:cubicBezTo>
                    <a:pt x="87" y="30"/>
                    <a:pt x="86" y="28"/>
                    <a:pt x="84" y="28"/>
                  </a:cubicBezTo>
                  <a:cubicBezTo>
                    <a:pt x="83" y="29"/>
                    <a:pt x="81" y="29"/>
                    <a:pt x="79" y="30"/>
                  </a:cubicBezTo>
                  <a:cubicBezTo>
                    <a:pt x="80" y="30"/>
                    <a:pt x="81" y="29"/>
                    <a:pt x="81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4" y="28"/>
                    <a:pt x="86" y="27"/>
                    <a:pt x="87" y="26"/>
                  </a:cubicBezTo>
                  <a:cubicBezTo>
                    <a:pt x="88" y="25"/>
                    <a:pt x="89" y="25"/>
                    <a:pt x="89" y="25"/>
                  </a:cubicBezTo>
                  <a:cubicBezTo>
                    <a:pt x="89" y="25"/>
                    <a:pt x="89" y="24"/>
                    <a:pt x="89" y="24"/>
                  </a:cubicBezTo>
                  <a:cubicBezTo>
                    <a:pt x="92" y="25"/>
                    <a:pt x="94" y="26"/>
                    <a:pt x="96" y="27"/>
                  </a:cubicBezTo>
                  <a:close/>
                  <a:moveTo>
                    <a:pt x="97" y="28"/>
                  </a:moveTo>
                  <a:cubicBezTo>
                    <a:pt x="96" y="28"/>
                    <a:pt x="96" y="28"/>
                    <a:pt x="95" y="28"/>
                  </a:cubicBezTo>
                  <a:cubicBezTo>
                    <a:pt x="91" y="31"/>
                    <a:pt x="86" y="33"/>
                    <a:pt x="81" y="35"/>
                  </a:cubicBezTo>
                  <a:cubicBezTo>
                    <a:pt x="82" y="34"/>
                    <a:pt x="84" y="33"/>
                    <a:pt x="86" y="32"/>
                  </a:cubicBezTo>
                  <a:cubicBezTo>
                    <a:pt x="89" y="31"/>
                    <a:pt x="91" y="30"/>
                    <a:pt x="93" y="29"/>
                  </a:cubicBezTo>
                  <a:cubicBezTo>
                    <a:pt x="94" y="29"/>
                    <a:pt x="96" y="28"/>
                    <a:pt x="96" y="28"/>
                  </a:cubicBezTo>
                  <a:cubicBezTo>
                    <a:pt x="96" y="28"/>
                    <a:pt x="96" y="28"/>
                    <a:pt x="97" y="28"/>
                  </a:cubicBezTo>
                  <a:close/>
                  <a:moveTo>
                    <a:pt x="62" y="35"/>
                  </a:moveTo>
                  <a:cubicBezTo>
                    <a:pt x="64" y="35"/>
                    <a:pt x="65" y="35"/>
                    <a:pt x="67" y="35"/>
                  </a:cubicBezTo>
                  <a:cubicBezTo>
                    <a:pt x="54" y="41"/>
                    <a:pt x="41" y="46"/>
                    <a:pt x="29" y="52"/>
                  </a:cubicBezTo>
                  <a:cubicBezTo>
                    <a:pt x="40" y="46"/>
                    <a:pt x="50" y="41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lose/>
                  <a:moveTo>
                    <a:pt x="58" y="31"/>
                  </a:moveTo>
                  <a:cubicBezTo>
                    <a:pt x="61" y="29"/>
                    <a:pt x="63" y="28"/>
                    <a:pt x="66" y="26"/>
                  </a:cubicBezTo>
                  <a:cubicBezTo>
                    <a:pt x="66" y="27"/>
                    <a:pt x="66" y="28"/>
                    <a:pt x="66" y="29"/>
                  </a:cubicBezTo>
                  <a:cubicBezTo>
                    <a:pt x="64" y="30"/>
                    <a:pt x="63" y="31"/>
                    <a:pt x="61" y="32"/>
                  </a:cubicBezTo>
                  <a:cubicBezTo>
                    <a:pt x="60" y="31"/>
                    <a:pt x="59" y="31"/>
                    <a:pt x="58" y="31"/>
                  </a:cubicBezTo>
                  <a:close/>
                  <a:moveTo>
                    <a:pt x="57" y="34"/>
                  </a:moveTo>
                  <a:cubicBezTo>
                    <a:pt x="53" y="36"/>
                    <a:pt x="48" y="38"/>
                    <a:pt x="43" y="40"/>
                  </a:cubicBezTo>
                  <a:cubicBezTo>
                    <a:pt x="32" y="46"/>
                    <a:pt x="21" y="51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3" y="55"/>
                    <a:pt x="16" y="54"/>
                    <a:pt x="20" y="52"/>
                  </a:cubicBezTo>
                  <a:cubicBezTo>
                    <a:pt x="26" y="48"/>
                    <a:pt x="32" y="45"/>
                    <a:pt x="39" y="41"/>
                  </a:cubicBezTo>
                  <a:cubicBezTo>
                    <a:pt x="44" y="39"/>
                    <a:pt x="49" y="36"/>
                    <a:pt x="54" y="33"/>
                  </a:cubicBezTo>
                  <a:cubicBezTo>
                    <a:pt x="55" y="33"/>
                    <a:pt x="56" y="33"/>
                    <a:pt x="57" y="34"/>
                  </a:cubicBezTo>
                  <a:close/>
                  <a:moveTo>
                    <a:pt x="66" y="30"/>
                  </a:moveTo>
                  <a:cubicBezTo>
                    <a:pt x="66" y="30"/>
                    <a:pt x="66" y="31"/>
                    <a:pt x="66" y="31"/>
                  </a:cubicBezTo>
                  <a:cubicBezTo>
                    <a:pt x="66" y="32"/>
                    <a:pt x="65" y="32"/>
                    <a:pt x="65" y="32"/>
                  </a:cubicBezTo>
                  <a:cubicBezTo>
                    <a:pt x="64" y="32"/>
                    <a:pt x="63" y="32"/>
                    <a:pt x="62" y="32"/>
                  </a:cubicBezTo>
                  <a:cubicBezTo>
                    <a:pt x="64" y="31"/>
                    <a:pt x="65" y="31"/>
                    <a:pt x="66" y="30"/>
                  </a:cubicBezTo>
                  <a:close/>
                  <a:moveTo>
                    <a:pt x="69" y="29"/>
                  </a:moveTo>
                  <a:cubicBezTo>
                    <a:pt x="73" y="27"/>
                    <a:pt x="76" y="25"/>
                    <a:pt x="80" y="23"/>
                  </a:cubicBezTo>
                  <a:cubicBezTo>
                    <a:pt x="76" y="25"/>
                    <a:pt x="73" y="27"/>
                    <a:pt x="69" y="30"/>
                  </a:cubicBezTo>
                  <a:cubicBezTo>
                    <a:pt x="69" y="29"/>
                    <a:pt x="69" y="29"/>
                    <a:pt x="69" y="29"/>
                  </a:cubicBezTo>
                  <a:close/>
                  <a:moveTo>
                    <a:pt x="81" y="28"/>
                  </a:moveTo>
                  <a:cubicBezTo>
                    <a:pt x="79" y="29"/>
                    <a:pt x="77" y="30"/>
                    <a:pt x="75" y="31"/>
                  </a:cubicBezTo>
                  <a:cubicBezTo>
                    <a:pt x="73" y="32"/>
                    <a:pt x="71" y="32"/>
                    <a:pt x="69" y="32"/>
                  </a:cubicBezTo>
                  <a:cubicBezTo>
                    <a:pt x="69" y="32"/>
                    <a:pt x="69" y="31"/>
                    <a:pt x="69" y="31"/>
                  </a:cubicBezTo>
                  <a:cubicBezTo>
                    <a:pt x="73" y="28"/>
                    <a:pt x="78" y="26"/>
                    <a:pt x="82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3"/>
                    <a:pt x="86" y="23"/>
                    <a:pt x="88" y="24"/>
                  </a:cubicBezTo>
                  <a:cubicBezTo>
                    <a:pt x="86" y="25"/>
                    <a:pt x="84" y="27"/>
                    <a:pt x="81" y="28"/>
                  </a:cubicBezTo>
                  <a:close/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70" y="23"/>
                    <a:pt x="72" y="22"/>
                    <a:pt x="73" y="21"/>
                  </a:cubicBezTo>
                  <a:cubicBezTo>
                    <a:pt x="72" y="22"/>
                    <a:pt x="70" y="23"/>
                    <a:pt x="69" y="23"/>
                  </a:cubicBezTo>
                  <a:close/>
                  <a:moveTo>
                    <a:pt x="66" y="25"/>
                  </a:moveTo>
                  <a:cubicBezTo>
                    <a:pt x="63" y="27"/>
                    <a:pt x="60" y="29"/>
                    <a:pt x="57" y="31"/>
                  </a:cubicBezTo>
                  <a:cubicBezTo>
                    <a:pt x="57" y="30"/>
                    <a:pt x="56" y="30"/>
                    <a:pt x="56" y="30"/>
                  </a:cubicBezTo>
                  <a:cubicBezTo>
                    <a:pt x="59" y="29"/>
                    <a:pt x="63" y="27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lose/>
                  <a:moveTo>
                    <a:pt x="60" y="27"/>
                  </a:moveTo>
                  <a:cubicBezTo>
                    <a:pt x="58" y="28"/>
                    <a:pt x="56" y="29"/>
                    <a:pt x="55" y="30"/>
                  </a:cubicBezTo>
                  <a:cubicBezTo>
                    <a:pt x="54" y="29"/>
                    <a:pt x="53" y="29"/>
                    <a:pt x="53" y="29"/>
                  </a:cubicBezTo>
                  <a:cubicBezTo>
                    <a:pt x="51" y="28"/>
                    <a:pt x="50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9" y="33"/>
                    <a:pt x="46" y="34"/>
                    <a:pt x="43" y="36"/>
                  </a:cubicBezTo>
                  <a:cubicBezTo>
                    <a:pt x="37" y="38"/>
                    <a:pt x="32" y="41"/>
                    <a:pt x="26" y="43"/>
                  </a:cubicBezTo>
                  <a:cubicBezTo>
                    <a:pt x="21" y="46"/>
                    <a:pt x="15" y="49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1"/>
                    <a:pt x="11" y="50"/>
                    <a:pt x="12" y="50"/>
                  </a:cubicBezTo>
                  <a:cubicBezTo>
                    <a:pt x="14" y="49"/>
                    <a:pt x="16" y="48"/>
                    <a:pt x="18" y="47"/>
                  </a:cubicBezTo>
                  <a:cubicBezTo>
                    <a:pt x="23" y="44"/>
                    <a:pt x="29" y="40"/>
                    <a:pt x="35" y="37"/>
                  </a:cubicBezTo>
                  <a:cubicBezTo>
                    <a:pt x="46" y="32"/>
                    <a:pt x="56" y="26"/>
                    <a:pt x="67" y="20"/>
                  </a:cubicBezTo>
                  <a:cubicBezTo>
                    <a:pt x="66" y="22"/>
                    <a:pt x="66" y="23"/>
                    <a:pt x="66" y="24"/>
                  </a:cubicBezTo>
                  <a:cubicBezTo>
                    <a:pt x="64" y="25"/>
                    <a:pt x="62" y="26"/>
                    <a:pt x="60" y="27"/>
                  </a:cubicBezTo>
                  <a:close/>
                  <a:moveTo>
                    <a:pt x="9" y="52"/>
                  </a:moveTo>
                  <a:cubicBezTo>
                    <a:pt x="12" y="51"/>
                    <a:pt x="15" y="49"/>
                    <a:pt x="19" y="48"/>
                  </a:cubicBezTo>
                  <a:cubicBezTo>
                    <a:pt x="24" y="45"/>
                    <a:pt x="30" y="42"/>
                    <a:pt x="36" y="39"/>
                  </a:cubicBezTo>
                  <a:cubicBezTo>
                    <a:pt x="42" y="37"/>
                    <a:pt x="47" y="34"/>
                    <a:pt x="53" y="32"/>
                  </a:cubicBezTo>
                  <a:cubicBezTo>
                    <a:pt x="53" y="32"/>
                    <a:pt x="53" y="32"/>
                    <a:pt x="54" y="32"/>
                  </a:cubicBezTo>
                  <a:cubicBezTo>
                    <a:pt x="38" y="41"/>
                    <a:pt x="22" y="49"/>
                    <a:pt x="7" y="58"/>
                  </a:cubicBezTo>
                  <a:cubicBezTo>
                    <a:pt x="7" y="56"/>
                    <a:pt x="8" y="54"/>
                    <a:pt x="9" y="52"/>
                  </a:cubicBezTo>
                  <a:close/>
                  <a:moveTo>
                    <a:pt x="6" y="60"/>
                  </a:moveTo>
                  <a:cubicBezTo>
                    <a:pt x="11" y="58"/>
                    <a:pt x="15" y="55"/>
                    <a:pt x="20" y="53"/>
                  </a:cubicBezTo>
                  <a:cubicBezTo>
                    <a:pt x="26" y="49"/>
                    <a:pt x="32" y="46"/>
                    <a:pt x="39" y="43"/>
                  </a:cubicBezTo>
                  <a:cubicBezTo>
                    <a:pt x="45" y="40"/>
                    <a:pt x="52" y="37"/>
                    <a:pt x="58" y="34"/>
                  </a:cubicBezTo>
                  <a:cubicBezTo>
                    <a:pt x="59" y="34"/>
                    <a:pt x="60" y="34"/>
                    <a:pt x="61" y="34"/>
                  </a:cubicBezTo>
                  <a:cubicBezTo>
                    <a:pt x="55" y="38"/>
                    <a:pt x="49" y="41"/>
                    <a:pt x="43" y="44"/>
                  </a:cubicBezTo>
                  <a:cubicBezTo>
                    <a:pt x="34" y="48"/>
                    <a:pt x="25" y="53"/>
                    <a:pt x="16" y="58"/>
                  </a:cubicBezTo>
                  <a:cubicBezTo>
                    <a:pt x="14" y="59"/>
                    <a:pt x="12" y="60"/>
                    <a:pt x="10" y="62"/>
                  </a:cubicBezTo>
                  <a:cubicBezTo>
                    <a:pt x="9" y="63"/>
                    <a:pt x="7" y="63"/>
                    <a:pt x="5" y="64"/>
                  </a:cubicBezTo>
                  <a:cubicBezTo>
                    <a:pt x="6" y="63"/>
                    <a:pt x="6" y="62"/>
                    <a:pt x="6" y="60"/>
                  </a:cubicBezTo>
                  <a:close/>
                  <a:moveTo>
                    <a:pt x="11" y="62"/>
                  </a:moveTo>
                  <a:cubicBezTo>
                    <a:pt x="15" y="60"/>
                    <a:pt x="18" y="58"/>
                    <a:pt x="22" y="56"/>
                  </a:cubicBezTo>
                  <a:cubicBezTo>
                    <a:pt x="30" y="53"/>
                    <a:pt x="38" y="49"/>
                    <a:pt x="46" y="45"/>
                  </a:cubicBezTo>
                  <a:cubicBezTo>
                    <a:pt x="51" y="43"/>
                    <a:pt x="57" y="40"/>
                    <a:pt x="62" y="38"/>
                  </a:cubicBezTo>
                  <a:cubicBezTo>
                    <a:pt x="43" y="47"/>
                    <a:pt x="23" y="56"/>
                    <a:pt x="5" y="68"/>
                  </a:cubicBezTo>
                  <a:cubicBezTo>
                    <a:pt x="5" y="67"/>
                    <a:pt x="5" y="67"/>
                    <a:pt x="5" y="66"/>
                  </a:cubicBezTo>
                  <a:cubicBezTo>
                    <a:pt x="7" y="65"/>
                    <a:pt x="9" y="63"/>
                    <a:pt x="11" y="62"/>
                  </a:cubicBezTo>
                  <a:close/>
                  <a:moveTo>
                    <a:pt x="5" y="70"/>
                  </a:moveTo>
                  <a:cubicBezTo>
                    <a:pt x="12" y="67"/>
                    <a:pt x="18" y="64"/>
                    <a:pt x="24" y="60"/>
                  </a:cubicBezTo>
                  <a:cubicBezTo>
                    <a:pt x="32" y="56"/>
                    <a:pt x="40" y="52"/>
                    <a:pt x="49" y="49"/>
                  </a:cubicBezTo>
                  <a:cubicBezTo>
                    <a:pt x="52" y="47"/>
                    <a:pt x="56" y="46"/>
                    <a:pt x="59" y="44"/>
                  </a:cubicBezTo>
                  <a:cubicBezTo>
                    <a:pt x="56" y="46"/>
                    <a:pt x="53" y="47"/>
                    <a:pt x="50" y="49"/>
                  </a:cubicBezTo>
                  <a:cubicBezTo>
                    <a:pt x="42" y="53"/>
                    <a:pt x="34" y="56"/>
                    <a:pt x="26" y="61"/>
                  </a:cubicBezTo>
                  <a:cubicBezTo>
                    <a:pt x="19" y="65"/>
                    <a:pt x="12" y="69"/>
                    <a:pt x="5" y="73"/>
                  </a:cubicBezTo>
                  <a:cubicBezTo>
                    <a:pt x="5" y="72"/>
                    <a:pt x="5" y="71"/>
                    <a:pt x="5" y="70"/>
                  </a:cubicBezTo>
                  <a:close/>
                  <a:moveTo>
                    <a:pt x="103" y="32"/>
                  </a:moveTo>
                  <a:cubicBezTo>
                    <a:pt x="104" y="33"/>
                    <a:pt x="105" y="34"/>
                    <a:pt x="106" y="34"/>
                  </a:cubicBezTo>
                  <a:cubicBezTo>
                    <a:pt x="104" y="35"/>
                    <a:pt x="102" y="36"/>
                    <a:pt x="100" y="37"/>
                  </a:cubicBezTo>
                  <a:cubicBezTo>
                    <a:pt x="97" y="38"/>
                    <a:pt x="94" y="39"/>
                    <a:pt x="91" y="40"/>
                  </a:cubicBezTo>
                  <a:cubicBezTo>
                    <a:pt x="88" y="42"/>
                    <a:pt x="85" y="43"/>
                    <a:pt x="81" y="44"/>
                  </a:cubicBezTo>
                  <a:cubicBezTo>
                    <a:pt x="77" y="46"/>
                    <a:pt x="73" y="48"/>
                    <a:pt x="70" y="49"/>
                  </a:cubicBezTo>
                  <a:cubicBezTo>
                    <a:pt x="66" y="51"/>
                    <a:pt x="63" y="52"/>
                    <a:pt x="59" y="53"/>
                  </a:cubicBezTo>
                  <a:cubicBezTo>
                    <a:pt x="46" y="59"/>
                    <a:pt x="32" y="64"/>
                    <a:pt x="18" y="71"/>
                  </a:cubicBezTo>
                  <a:cubicBezTo>
                    <a:pt x="18" y="71"/>
                    <a:pt x="17" y="71"/>
                    <a:pt x="17" y="71"/>
                  </a:cubicBezTo>
                  <a:cubicBezTo>
                    <a:pt x="21" y="69"/>
                    <a:pt x="26" y="67"/>
                    <a:pt x="31" y="64"/>
                  </a:cubicBezTo>
                  <a:cubicBezTo>
                    <a:pt x="41" y="59"/>
                    <a:pt x="52" y="54"/>
                    <a:pt x="63" y="49"/>
                  </a:cubicBezTo>
                  <a:cubicBezTo>
                    <a:pt x="73" y="45"/>
                    <a:pt x="83" y="41"/>
                    <a:pt x="93" y="36"/>
                  </a:cubicBezTo>
                  <a:cubicBezTo>
                    <a:pt x="97" y="35"/>
                    <a:pt x="100" y="34"/>
                    <a:pt x="103" y="32"/>
                  </a:cubicBezTo>
                  <a:close/>
                  <a:moveTo>
                    <a:pt x="29" y="65"/>
                  </a:moveTo>
                  <a:cubicBezTo>
                    <a:pt x="21" y="69"/>
                    <a:pt x="13" y="72"/>
                    <a:pt x="5" y="77"/>
                  </a:cubicBezTo>
                  <a:cubicBezTo>
                    <a:pt x="5" y="76"/>
                    <a:pt x="5" y="75"/>
                    <a:pt x="5" y="74"/>
                  </a:cubicBezTo>
                  <a:cubicBezTo>
                    <a:pt x="12" y="72"/>
                    <a:pt x="18" y="68"/>
                    <a:pt x="24" y="65"/>
                  </a:cubicBezTo>
                  <a:cubicBezTo>
                    <a:pt x="33" y="60"/>
                    <a:pt x="43" y="57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44" y="56"/>
                    <a:pt x="37" y="61"/>
                    <a:pt x="29" y="65"/>
                  </a:cubicBezTo>
                  <a:close/>
                  <a:moveTo>
                    <a:pt x="5" y="78"/>
                  </a:moveTo>
                  <a:cubicBezTo>
                    <a:pt x="8" y="77"/>
                    <a:pt x="10" y="76"/>
                    <a:pt x="13" y="74"/>
                  </a:cubicBezTo>
                  <a:cubicBezTo>
                    <a:pt x="17" y="72"/>
                    <a:pt x="21" y="70"/>
                    <a:pt x="25" y="68"/>
                  </a:cubicBezTo>
                  <a:cubicBezTo>
                    <a:pt x="35" y="64"/>
                    <a:pt x="45" y="60"/>
                    <a:pt x="54" y="56"/>
                  </a:cubicBezTo>
                  <a:cubicBezTo>
                    <a:pt x="55" y="56"/>
                    <a:pt x="56" y="55"/>
                    <a:pt x="58" y="55"/>
                  </a:cubicBezTo>
                  <a:cubicBezTo>
                    <a:pt x="56" y="56"/>
                    <a:pt x="55" y="56"/>
                    <a:pt x="54" y="57"/>
                  </a:cubicBezTo>
                  <a:cubicBezTo>
                    <a:pt x="45" y="61"/>
                    <a:pt x="36" y="66"/>
                    <a:pt x="27" y="70"/>
                  </a:cubicBezTo>
                  <a:cubicBezTo>
                    <a:pt x="20" y="73"/>
                    <a:pt x="12" y="77"/>
                    <a:pt x="6" y="81"/>
                  </a:cubicBezTo>
                  <a:cubicBezTo>
                    <a:pt x="6" y="80"/>
                    <a:pt x="6" y="79"/>
                    <a:pt x="5" y="78"/>
                  </a:cubicBezTo>
                  <a:close/>
                  <a:moveTo>
                    <a:pt x="6" y="83"/>
                  </a:moveTo>
                  <a:cubicBezTo>
                    <a:pt x="13" y="81"/>
                    <a:pt x="19" y="77"/>
                    <a:pt x="25" y="75"/>
                  </a:cubicBezTo>
                  <a:cubicBezTo>
                    <a:pt x="34" y="70"/>
                    <a:pt x="44" y="66"/>
                    <a:pt x="53" y="62"/>
                  </a:cubicBezTo>
                  <a:cubicBezTo>
                    <a:pt x="71" y="54"/>
                    <a:pt x="90" y="4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92" y="48"/>
                    <a:pt x="74" y="56"/>
                    <a:pt x="55" y="64"/>
                  </a:cubicBezTo>
                  <a:cubicBezTo>
                    <a:pt x="51" y="65"/>
                    <a:pt x="48" y="67"/>
                    <a:pt x="44" y="69"/>
                  </a:cubicBezTo>
                  <a:cubicBezTo>
                    <a:pt x="39" y="71"/>
                    <a:pt x="35" y="73"/>
                    <a:pt x="30" y="75"/>
                  </a:cubicBezTo>
                  <a:cubicBezTo>
                    <a:pt x="22" y="77"/>
                    <a:pt x="14" y="80"/>
                    <a:pt x="7" y="84"/>
                  </a:cubicBezTo>
                  <a:cubicBezTo>
                    <a:pt x="7" y="84"/>
                    <a:pt x="7" y="84"/>
                    <a:pt x="6" y="83"/>
                  </a:cubicBezTo>
                  <a:close/>
                  <a:moveTo>
                    <a:pt x="103" y="44"/>
                  </a:moveTo>
                  <a:cubicBezTo>
                    <a:pt x="102" y="45"/>
                    <a:pt x="101" y="45"/>
                    <a:pt x="100" y="46"/>
                  </a:cubicBezTo>
                  <a:cubicBezTo>
                    <a:pt x="95" y="48"/>
                    <a:pt x="91" y="49"/>
                    <a:pt x="87" y="51"/>
                  </a:cubicBezTo>
                  <a:cubicBezTo>
                    <a:pt x="92" y="49"/>
                    <a:pt x="96" y="47"/>
                    <a:pt x="101" y="45"/>
                  </a:cubicBezTo>
                  <a:cubicBezTo>
                    <a:pt x="101" y="45"/>
                    <a:pt x="102" y="44"/>
                    <a:pt x="103" y="44"/>
                  </a:cubicBezTo>
                  <a:close/>
                  <a:moveTo>
                    <a:pt x="108" y="42"/>
                  </a:moveTo>
                  <a:cubicBezTo>
                    <a:pt x="108" y="42"/>
                    <a:pt x="109" y="42"/>
                    <a:pt x="109" y="42"/>
                  </a:cubicBezTo>
                  <a:cubicBezTo>
                    <a:pt x="109" y="41"/>
                    <a:pt x="110" y="41"/>
                    <a:pt x="111" y="41"/>
                  </a:cubicBezTo>
                  <a:cubicBezTo>
                    <a:pt x="111" y="41"/>
                    <a:pt x="111" y="40"/>
                    <a:pt x="111" y="40"/>
                  </a:cubicBezTo>
                  <a:cubicBezTo>
                    <a:pt x="111" y="42"/>
                    <a:pt x="112" y="43"/>
                    <a:pt x="113" y="44"/>
                  </a:cubicBezTo>
                  <a:cubicBezTo>
                    <a:pt x="110" y="45"/>
                    <a:pt x="107" y="47"/>
                    <a:pt x="104" y="49"/>
                  </a:cubicBezTo>
                  <a:cubicBezTo>
                    <a:pt x="104" y="49"/>
                    <a:pt x="104" y="49"/>
                    <a:pt x="103" y="49"/>
                  </a:cubicBezTo>
                  <a:cubicBezTo>
                    <a:pt x="103" y="49"/>
                    <a:pt x="102" y="50"/>
                    <a:pt x="102" y="50"/>
                  </a:cubicBezTo>
                  <a:cubicBezTo>
                    <a:pt x="86" y="56"/>
                    <a:pt x="69" y="62"/>
                    <a:pt x="53" y="69"/>
                  </a:cubicBezTo>
                  <a:cubicBezTo>
                    <a:pt x="45" y="73"/>
                    <a:pt x="37" y="77"/>
                    <a:pt x="29" y="80"/>
                  </a:cubicBezTo>
                  <a:cubicBezTo>
                    <a:pt x="27" y="81"/>
                    <a:pt x="25" y="81"/>
                    <a:pt x="24" y="82"/>
                  </a:cubicBezTo>
                  <a:cubicBezTo>
                    <a:pt x="36" y="75"/>
                    <a:pt x="48" y="69"/>
                    <a:pt x="60" y="63"/>
                  </a:cubicBezTo>
                  <a:cubicBezTo>
                    <a:pt x="76" y="55"/>
                    <a:pt x="93" y="51"/>
                    <a:pt x="108" y="42"/>
                  </a:cubicBezTo>
                  <a:close/>
                  <a:moveTo>
                    <a:pt x="108" y="47"/>
                  </a:moveTo>
                  <a:cubicBezTo>
                    <a:pt x="108" y="47"/>
                    <a:pt x="108" y="47"/>
                    <a:pt x="108" y="47"/>
                  </a:cubicBezTo>
                  <a:cubicBezTo>
                    <a:pt x="108" y="47"/>
                    <a:pt x="109" y="47"/>
                    <a:pt x="110" y="46"/>
                  </a:cubicBezTo>
                  <a:cubicBezTo>
                    <a:pt x="113" y="44"/>
                    <a:pt x="109" y="47"/>
                    <a:pt x="108" y="47"/>
                  </a:cubicBezTo>
                  <a:close/>
                  <a:moveTo>
                    <a:pt x="113" y="51"/>
                  </a:moveTo>
                  <a:cubicBezTo>
                    <a:pt x="114" y="51"/>
                    <a:pt x="114" y="51"/>
                    <a:pt x="114" y="50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6" y="51"/>
                    <a:pt x="117" y="53"/>
                    <a:pt x="117" y="55"/>
                  </a:cubicBezTo>
                  <a:cubicBezTo>
                    <a:pt x="117" y="55"/>
                    <a:pt x="116" y="55"/>
                    <a:pt x="116" y="55"/>
                  </a:cubicBezTo>
                  <a:cubicBezTo>
                    <a:pt x="116" y="55"/>
                    <a:pt x="116" y="56"/>
                    <a:pt x="115" y="56"/>
                  </a:cubicBezTo>
                  <a:cubicBezTo>
                    <a:pt x="115" y="56"/>
                    <a:pt x="114" y="56"/>
                    <a:pt x="114" y="56"/>
                  </a:cubicBezTo>
                  <a:cubicBezTo>
                    <a:pt x="113" y="57"/>
                    <a:pt x="111" y="58"/>
                    <a:pt x="110" y="58"/>
                  </a:cubicBezTo>
                  <a:cubicBezTo>
                    <a:pt x="106" y="60"/>
                    <a:pt x="102" y="62"/>
                    <a:pt x="98" y="63"/>
                  </a:cubicBezTo>
                  <a:cubicBezTo>
                    <a:pt x="97" y="63"/>
                    <a:pt x="96" y="64"/>
                    <a:pt x="94" y="64"/>
                  </a:cubicBezTo>
                  <a:cubicBezTo>
                    <a:pt x="94" y="65"/>
                    <a:pt x="93" y="65"/>
                    <a:pt x="93" y="65"/>
                  </a:cubicBezTo>
                  <a:cubicBezTo>
                    <a:pt x="84" y="68"/>
                    <a:pt x="75" y="72"/>
                    <a:pt x="66" y="75"/>
                  </a:cubicBezTo>
                  <a:cubicBezTo>
                    <a:pt x="52" y="80"/>
                    <a:pt x="38" y="86"/>
                    <a:pt x="24" y="92"/>
                  </a:cubicBezTo>
                  <a:cubicBezTo>
                    <a:pt x="21" y="93"/>
                    <a:pt x="19" y="94"/>
                    <a:pt x="16" y="95"/>
                  </a:cubicBezTo>
                  <a:cubicBezTo>
                    <a:pt x="13" y="96"/>
                    <a:pt x="13" y="96"/>
                    <a:pt x="15" y="94"/>
                  </a:cubicBezTo>
                  <a:cubicBezTo>
                    <a:pt x="16" y="93"/>
                    <a:pt x="18" y="93"/>
                    <a:pt x="19" y="92"/>
                  </a:cubicBezTo>
                  <a:cubicBezTo>
                    <a:pt x="26" y="89"/>
                    <a:pt x="32" y="85"/>
                    <a:pt x="39" y="82"/>
                  </a:cubicBezTo>
                  <a:cubicBezTo>
                    <a:pt x="52" y="77"/>
                    <a:pt x="65" y="70"/>
                    <a:pt x="78" y="65"/>
                  </a:cubicBezTo>
                  <a:cubicBezTo>
                    <a:pt x="90" y="61"/>
                    <a:pt x="102" y="57"/>
                    <a:pt x="113" y="51"/>
                  </a:cubicBezTo>
                  <a:close/>
                  <a:moveTo>
                    <a:pt x="117" y="91"/>
                  </a:moveTo>
                  <a:cubicBezTo>
                    <a:pt x="106" y="95"/>
                    <a:pt x="97" y="101"/>
                    <a:pt x="87" y="106"/>
                  </a:cubicBezTo>
                  <a:cubicBezTo>
                    <a:pt x="80" y="110"/>
                    <a:pt x="73" y="113"/>
                    <a:pt x="66" y="117"/>
                  </a:cubicBezTo>
                  <a:cubicBezTo>
                    <a:pt x="67" y="116"/>
                    <a:pt x="68" y="115"/>
                    <a:pt x="69" y="115"/>
                  </a:cubicBezTo>
                  <a:cubicBezTo>
                    <a:pt x="74" y="111"/>
                    <a:pt x="80" y="108"/>
                    <a:pt x="85" y="105"/>
                  </a:cubicBezTo>
                  <a:cubicBezTo>
                    <a:pt x="87" y="104"/>
                    <a:pt x="89" y="103"/>
                    <a:pt x="90" y="102"/>
                  </a:cubicBezTo>
                  <a:cubicBezTo>
                    <a:pt x="91" y="102"/>
                    <a:pt x="92" y="102"/>
                    <a:pt x="92" y="101"/>
                  </a:cubicBezTo>
                  <a:cubicBezTo>
                    <a:pt x="100" y="98"/>
                    <a:pt x="108" y="95"/>
                    <a:pt x="115" y="91"/>
                  </a:cubicBezTo>
                  <a:cubicBezTo>
                    <a:pt x="116" y="91"/>
                    <a:pt x="116" y="90"/>
                    <a:pt x="117" y="90"/>
                  </a:cubicBezTo>
                  <a:cubicBezTo>
                    <a:pt x="117" y="90"/>
                    <a:pt x="117" y="90"/>
                    <a:pt x="117" y="91"/>
                  </a:cubicBezTo>
                  <a:close/>
                  <a:moveTo>
                    <a:pt x="95" y="100"/>
                  </a:moveTo>
                  <a:cubicBezTo>
                    <a:pt x="97" y="99"/>
                    <a:pt x="100" y="97"/>
                    <a:pt x="102" y="96"/>
                  </a:cubicBezTo>
                  <a:cubicBezTo>
                    <a:pt x="104" y="96"/>
                    <a:pt x="106" y="95"/>
                    <a:pt x="108" y="94"/>
                  </a:cubicBezTo>
                  <a:cubicBezTo>
                    <a:pt x="103" y="96"/>
                    <a:pt x="99" y="98"/>
                    <a:pt x="95" y="100"/>
                  </a:cubicBezTo>
                  <a:close/>
                  <a:moveTo>
                    <a:pt x="117" y="89"/>
                  </a:moveTo>
                  <a:cubicBezTo>
                    <a:pt x="117" y="89"/>
                    <a:pt x="117" y="89"/>
                    <a:pt x="116" y="89"/>
                  </a:cubicBezTo>
                  <a:cubicBezTo>
                    <a:pt x="116" y="89"/>
                    <a:pt x="116" y="90"/>
                    <a:pt x="115" y="90"/>
                  </a:cubicBezTo>
                  <a:cubicBezTo>
                    <a:pt x="115" y="90"/>
                    <a:pt x="114" y="91"/>
                    <a:pt x="114" y="91"/>
                  </a:cubicBezTo>
                  <a:cubicBezTo>
                    <a:pt x="113" y="91"/>
                    <a:pt x="112" y="92"/>
                    <a:pt x="111" y="92"/>
                  </a:cubicBezTo>
                  <a:cubicBezTo>
                    <a:pt x="109" y="93"/>
                    <a:pt x="107" y="94"/>
                    <a:pt x="105" y="94"/>
                  </a:cubicBezTo>
                  <a:cubicBezTo>
                    <a:pt x="100" y="96"/>
                    <a:pt x="96" y="98"/>
                    <a:pt x="92" y="100"/>
                  </a:cubicBezTo>
                  <a:cubicBezTo>
                    <a:pt x="91" y="101"/>
                    <a:pt x="89" y="102"/>
                    <a:pt x="88" y="103"/>
                  </a:cubicBezTo>
                  <a:cubicBezTo>
                    <a:pt x="85" y="104"/>
                    <a:pt x="82" y="105"/>
                    <a:pt x="79" y="107"/>
                  </a:cubicBezTo>
                  <a:cubicBezTo>
                    <a:pt x="72" y="109"/>
                    <a:pt x="66" y="112"/>
                    <a:pt x="59" y="115"/>
                  </a:cubicBezTo>
                  <a:cubicBezTo>
                    <a:pt x="56" y="117"/>
                    <a:pt x="53" y="118"/>
                    <a:pt x="50" y="120"/>
                  </a:cubicBezTo>
                  <a:cubicBezTo>
                    <a:pt x="48" y="121"/>
                    <a:pt x="46" y="121"/>
                    <a:pt x="44" y="122"/>
                  </a:cubicBezTo>
                  <a:cubicBezTo>
                    <a:pt x="40" y="124"/>
                    <a:pt x="45" y="122"/>
                    <a:pt x="45" y="122"/>
                  </a:cubicBezTo>
                  <a:cubicBezTo>
                    <a:pt x="48" y="120"/>
                    <a:pt x="51" y="118"/>
                    <a:pt x="53" y="116"/>
                  </a:cubicBezTo>
                  <a:cubicBezTo>
                    <a:pt x="56" y="114"/>
                    <a:pt x="59" y="112"/>
                    <a:pt x="62" y="111"/>
                  </a:cubicBezTo>
                  <a:cubicBezTo>
                    <a:pt x="69" y="107"/>
                    <a:pt x="76" y="104"/>
                    <a:pt x="83" y="100"/>
                  </a:cubicBezTo>
                  <a:cubicBezTo>
                    <a:pt x="83" y="100"/>
                    <a:pt x="84" y="100"/>
                    <a:pt x="84" y="100"/>
                  </a:cubicBezTo>
                  <a:cubicBezTo>
                    <a:pt x="96" y="95"/>
                    <a:pt x="107" y="91"/>
                    <a:pt x="118" y="85"/>
                  </a:cubicBezTo>
                  <a:cubicBezTo>
                    <a:pt x="118" y="87"/>
                    <a:pt x="118" y="88"/>
                    <a:pt x="117" y="89"/>
                  </a:cubicBezTo>
                  <a:close/>
                  <a:moveTo>
                    <a:pt x="118" y="85"/>
                  </a:moveTo>
                  <a:cubicBezTo>
                    <a:pt x="108" y="89"/>
                    <a:pt x="98" y="93"/>
                    <a:pt x="88" y="97"/>
                  </a:cubicBezTo>
                  <a:cubicBezTo>
                    <a:pt x="81" y="100"/>
                    <a:pt x="74" y="103"/>
                    <a:pt x="67" y="105"/>
                  </a:cubicBezTo>
                  <a:cubicBezTo>
                    <a:pt x="61" y="108"/>
                    <a:pt x="55" y="111"/>
                    <a:pt x="49" y="114"/>
                  </a:cubicBezTo>
                  <a:cubicBezTo>
                    <a:pt x="46" y="115"/>
                    <a:pt x="43" y="117"/>
                    <a:pt x="40" y="118"/>
                  </a:cubicBezTo>
                  <a:cubicBezTo>
                    <a:pt x="38" y="119"/>
                    <a:pt x="36" y="120"/>
                    <a:pt x="34" y="121"/>
                  </a:cubicBezTo>
                  <a:cubicBezTo>
                    <a:pt x="35" y="121"/>
                    <a:pt x="37" y="118"/>
                    <a:pt x="37" y="118"/>
                  </a:cubicBezTo>
                  <a:cubicBezTo>
                    <a:pt x="43" y="113"/>
                    <a:pt x="50" y="111"/>
                    <a:pt x="56" y="107"/>
                  </a:cubicBezTo>
                  <a:cubicBezTo>
                    <a:pt x="58" y="106"/>
                    <a:pt x="60" y="105"/>
                    <a:pt x="63" y="104"/>
                  </a:cubicBezTo>
                  <a:cubicBezTo>
                    <a:pt x="68" y="102"/>
                    <a:pt x="73" y="99"/>
                    <a:pt x="78" y="97"/>
                  </a:cubicBezTo>
                  <a:cubicBezTo>
                    <a:pt x="78" y="97"/>
                    <a:pt x="79" y="97"/>
                    <a:pt x="79" y="97"/>
                  </a:cubicBezTo>
                  <a:cubicBezTo>
                    <a:pt x="88" y="93"/>
                    <a:pt x="97" y="90"/>
                    <a:pt x="106" y="86"/>
                  </a:cubicBezTo>
                  <a:cubicBezTo>
                    <a:pt x="108" y="85"/>
                    <a:pt x="111" y="84"/>
                    <a:pt x="113" y="83"/>
                  </a:cubicBezTo>
                  <a:cubicBezTo>
                    <a:pt x="115" y="82"/>
                    <a:pt x="117" y="81"/>
                    <a:pt x="119" y="80"/>
                  </a:cubicBezTo>
                  <a:cubicBezTo>
                    <a:pt x="119" y="81"/>
                    <a:pt x="118" y="83"/>
                    <a:pt x="118" y="85"/>
                  </a:cubicBezTo>
                  <a:close/>
                  <a:moveTo>
                    <a:pt x="30" y="119"/>
                  </a:moveTo>
                  <a:cubicBezTo>
                    <a:pt x="39" y="114"/>
                    <a:pt x="47" y="110"/>
                    <a:pt x="56" y="107"/>
                  </a:cubicBezTo>
                  <a:cubicBezTo>
                    <a:pt x="55" y="108"/>
                    <a:pt x="53" y="108"/>
                    <a:pt x="51" y="109"/>
                  </a:cubicBezTo>
                  <a:cubicBezTo>
                    <a:pt x="48" y="111"/>
                    <a:pt x="44" y="113"/>
                    <a:pt x="41" y="114"/>
                  </a:cubicBezTo>
                  <a:cubicBezTo>
                    <a:pt x="38" y="116"/>
                    <a:pt x="35" y="118"/>
                    <a:pt x="33" y="121"/>
                  </a:cubicBezTo>
                  <a:cubicBezTo>
                    <a:pt x="32" y="120"/>
                    <a:pt x="31" y="119"/>
                    <a:pt x="30" y="119"/>
                  </a:cubicBezTo>
                  <a:close/>
                  <a:moveTo>
                    <a:pt x="25" y="115"/>
                  </a:moveTo>
                  <a:cubicBezTo>
                    <a:pt x="32" y="113"/>
                    <a:pt x="39" y="108"/>
                    <a:pt x="45" y="105"/>
                  </a:cubicBezTo>
                  <a:cubicBezTo>
                    <a:pt x="53" y="101"/>
                    <a:pt x="63" y="98"/>
                    <a:pt x="72" y="94"/>
                  </a:cubicBezTo>
                  <a:cubicBezTo>
                    <a:pt x="80" y="91"/>
                    <a:pt x="88" y="87"/>
                    <a:pt x="96" y="84"/>
                  </a:cubicBezTo>
                  <a:cubicBezTo>
                    <a:pt x="93" y="86"/>
                    <a:pt x="90" y="87"/>
                    <a:pt x="86" y="89"/>
                  </a:cubicBezTo>
                  <a:cubicBezTo>
                    <a:pt x="81" y="91"/>
                    <a:pt x="75" y="93"/>
                    <a:pt x="70" y="95"/>
                  </a:cubicBezTo>
                  <a:cubicBezTo>
                    <a:pt x="62" y="99"/>
                    <a:pt x="53" y="102"/>
                    <a:pt x="46" y="107"/>
                  </a:cubicBezTo>
                  <a:cubicBezTo>
                    <a:pt x="40" y="110"/>
                    <a:pt x="33" y="113"/>
                    <a:pt x="29" y="118"/>
                  </a:cubicBezTo>
                  <a:cubicBezTo>
                    <a:pt x="28" y="117"/>
                    <a:pt x="26" y="116"/>
                    <a:pt x="25" y="115"/>
                  </a:cubicBezTo>
                  <a:close/>
                  <a:moveTo>
                    <a:pt x="91" y="92"/>
                  </a:moveTo>
                  <a:cubicBezTo>
                    <a:pt x="92" y="91"/>
                    <a:pt x="94" y="91"/>
                    <a:pt x="95" y="90"/>
                  </a:cubicBezTo>
                  <a:cubicBezTo>
                    <a:pt x="94" y="91"/>
                    <a:pt x="92" y="91"/>
                    <a:pt x="91" y="92"/>
                  </a:cubicBezTo>
                  <a:close/>
                  <a:moveTo>
                    <a:pt x="113" y="82"/>
                  </a:moveTo>
                  <a:cubicBezTo>
                    <a:pt x="114" y="81"/>
                    <a:pt x="115" y="81"/>
                    <a:pt x="115" y="81"/>
                  </a:cubicBezTo>
                  <a:cubicBezTo>
                    <a:pt x="122" y="77"/>
                    <a:pt x="115" y="81"/>
                    <a:pt x="114" y="81"/>
                  </a:cubicBezTo>
                  <a:cubicBezTo>
                    <a:pt x="114" y="81"/>
                    <a:pt x="114" y="82"/>
                    <a:pt x="113" y="82"/>
                  </a:cubicBezTo>
                  <a:close/>
                  <a:moveTo>
                    <a:pt x="111" y="82"/>
                  </a:moveTo>
                  <a:cubicBezTo>
                    <a:pt x="109" y="83"/>
                    <a:pt x="108" y="84"/>
                    <a:pt x="106" y="85"/>
                  </a:cubicBezTo>
                  <a:cubicBezTo>
                    <a:pt x="104" y="85"/>
                    <a:pt x="103" y="86"/>
                    <a:pt x="101" y="87"/>
                  </a:cubicBezTo>
                  <a:cubicBezTo>
                    <a:pt x="94" y="90"/>
                    <a:pt x="86" y="93"/>
                    <a:pt x="79" y="96"/>
                  </a:cubicBezTo>
                  <a:cubicBezTo>
                    <a:pt x="77" y="97"/>
                    <a:pt x="76" y="97"/>
                    <a:pt x="75" y="98"/>
                  </a:cubicBezTo>
                  <a:cubicBezTo>
                    <a:pt x="71" y="99"/>
                    <a:pt x="67" y="101"/>
                    <a:pt x="63" y="103"/>
                  </a:cubicBezTo>
                  <a:cubicBezTo>
                    <a:pt x="63" y="103"/>
                    <a:pt x="62" y="103"/>
                    <a:pt x="61" y="103"/>
                  </a:cubicBezTo>
                  <a:cubicBezTo>
                    <a:pt x="53" y="107"/>
                    <a:pt x="45" y="110"/>
                    <a:pt x="37" y="114"/>
                  </a:cubicBezTo>
                  <a:cubicBezTo>
                    <a:pt x="35" y="115"/>
                    <a:pt x="34" y="116"/>
                    <a:pt x="32" y="117"/>
                  </a:cubicBezTo>
                  <a:cubicBezTo>
                    <a:pt x="28" y="118"/>
                    <a:pt x="32" y="116"/>
                    <a:pt x="33" y="115"/>
                  </a:cubicBezTo>
                  <a:cubicBezTo>
                    <a:pt x="35" y="114"/>
                    <a:pt x="37" y="113"/>
                    <a:pt x="39" y="112"/>
                  </a:cubicBezTo>
                  <a:cubicBezTo>
                    <a:pt x="46" y="108"/>
                    <a:pt x="52" y="104"/>
                    <a:pt x="58" y="101"/>
                  </a:cubicBezTo>
                  <a:cubicBezTo>
                    <a:pt x="66" y="98"/>
                    <a:pt x="73" y="95"/>
                    <a:pt x="80" y="92"/>
                  </a:cubicBezTo>
                  <a:cubicBezTo>
                    <a:pt x="87" y="90"/>
                    <a:pt x="92" y="86"/>
                    <a:pt x="99" y="84"/>
                  </a:cubicBezTo>
                  <a:cubicBezTo>
                    <a:pt x="101" y="83"/>
                    <a:pt x="103" y="82"/>
                    <a:pt x="106" y="80"/>
                  </a:cubicBezTo>
                  <a:cubicBezTo>
                    <a:pt x="110" y="78"/>
                    <a:pt x="115" y="76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5"/>
                    <a:pt x="119" y="77"/>
                    <a:pt x="119" y="78"/>
                  </a:cubicBezTo>
                  <a:cubicBezTo>
                    <a:pt x="116" y="79"/>
                    <a:pt x="114" y="81"/>
                    <a:pt x="111" y="82"/>
                  </a:cubicBezTo>
                  <a:close/>
                  <a:moveTo>
                    <a:pt x="119" y="73"/>
                  </a:moveTo>
                  <a:cubicBezTo>
                    <a:pt x="115" y="74"/>
                    <a:pt x="112" y="76"/>
                    <a:pt x="109" y="78"/>
                  </a:cubicBezTo>
                  <a:cubicBezTo>
                    <a:pt x="109" y="78"/>
                    <a:pt x="108" y="79"/>
                    <a:pt x="107" y="79"/>
                  </a:cubicBezTo>
                  <a:cubicBezTo>
                    <a:pt x="104" y="80"/>
                    <a:pt x="101" y="81"/>
                    <a:pt x="98" y="83"/>
                  </a:cubicBezTo>
                  <a:cubicBezTo>
                    <a:pt x="84" y="88"/>
                    <a:pt x="70" y="94"/>
                    <a:pt x="56" y="99"/>
                  </a:cubicBezTo>
                  <a:cubicBezTo>
                    <a:pt x="50" y="102"/>
                    <a:pt x="44" y="104"/>
                    <a:pt x="38" y="107"/>
                  </a:cubicBezTo>
                  <a:cubicBezTo>
                    <a:pt x="35" y="109"/>
                    <a:pt x="33" y="110"/>
                    <a:pt x="30" y="112"/>
                  </a:cubicBezTo>
                  <a:cubicBezTo>
                    <a:pt x="29" y="112"/>
                    <a:pt x="23" y="115"/>
                    <a:pt x="27" y="113"/>
                  </a:cubicBezTo>
                  <a:cubicBezTo>
                    <a:pt x="28" y="112"/>
                    <a:pt x="30" y="111"/>
                    <a:pt x="32" y="110"/>
                  </a:cubicBezTo>
                  <a:cubicBezTo>
                    <a:pt x="45" y="103"/>
                    <a:pt x="58" y="96"/>
                    <a:pt x="71" y="89"/>
                  </a:cubicBezTo>
                  <a:cubicBezTo>
                    <a:pt x="74" y="88"/>
                    <a:pt x="76" y="87"/>
                    <a:pt x="79" y="86"/>
                  </a:cubicBezTo>
                  <a:cubicBezTo>
                    <a:pt x="84" y="84"/>
                    <a:pt x="90" y="81"/>
                    <a:pt x="95" y="79"/>
                  </a:cubicBezTo>
                  <a:cubicBezTo>
                    <a:pt x="103" y="75"/>
                    <a:pt x="112" y="72"/>
                    <a:pt x="119" y="67"/>
                  </a:cubicBezTo>
                  <a:cubicBezTo>
                    <a:pt x="119" y="67"/>
                    <a:pt x="119" y="67"/>
                    <a:pt x="119" y="67"/>
                  </a:cubicBezTo>
                  <a:cubicBezTo>
                    <a:pt x="119" y="69"/>
                    <a:pt x="119" y="71"/>
                    <a:pt x="119" y="73"/>
                  </a:cubicBezTo>
                  <a:cubicBezTo>
                    <a:pt x="119" y="73"/>
                    <a:pt x="119" y="73"/>
                    <a:pt x="119" y="73"/>
                  </a:cubicBezTo>
                  <a:close/>
                  <a:moveTo>
                    <a:pt x="94" y="79"/>
                  </a:moveTo>
                  <a:cubicBezTo>
                    <a:pt x="98" y="76"/>
                    <a:pt x="103" y="75"/>
                    <a:pt x="108" y="73"/>
                  </a:cubicBezTo>
                  <a:cubicBezTo>
                    <a:pt x="108" y="73"/>
                    <a:pt x="107" y="73"/>
                    <a:pt x="107" y="73"/>
                  </a:cubicBezTo>
                  <a:cubicBezTo>
                    <a:pt x="103" y="75"/>
                    <a:pt x="98" y="77"/>
                    <a:pt x="94" y="79"/>
                  </a:cubicBezTo>
                  <a:close/>
                  <a:moveTo>
                    <a:pt x="119" y="67"/>
                  </a:moveTo>
                  <a:cubicBezTo>
                    <a:pt x="119" y="67"/>
                    <a:pt x="119" y="67"/>
                    <a:pt x="119" y="67"/>
                  </a:cubicBezTo>
                  <a:cubicBezTo>
                    <a:pt x="111" y="71"/>
                    <a:pt x="103" y="74"/>
                    <a:pt x="96" y="77"/>
                  </a:cubicBezTo>
                  <a:cubicBezTo>
                    <a:pt x="89" y="80"/>
                    <a:pt x="82" y="83"/>
                    <a:pt x="76" y="87"/>
                  </a:cubicBezTo>
                  <a:cubicBezTo>
                    <a:pt x="65" y="91"/>
                    <a:pt x="55" y="95"/>
                    <a:pt x="44" y="99"/>
                  </a:cubicBezTo>
                  <a:cubicBezTo>
                    <a:pt x="38" y="102"/>
                    <a:pt x="32" y="105"/>
                    <a:pt x="25" y="108"/>
                  </a:cubicBezTo>
                  <a:cubicBezTo>
                    <a:pt x="24" y="109"/>
                    <a:pt x="23" y="109"/>
                    <a:pt x="22" y="110"/>
                  </a:cubicBezTo>
                  <a:cubicBezTo>
                    <a:pt x="23" y="109"/>
                    <a:pt x="25" y="108"/>
                    <a:pt x="26" y="107"/>
                  </a:cubicBezTo>
                  <a:cubicBezTo>
                    <a:pt x="29" y="105"/>
                    <a:pt x="32" y="104"/>
                    <a:pt x="35" y="102"/>
                  </a:cubicBezTo>
                  <a:cubicBezTo>
                    <a:pt x="48" y="96"/>
                    <a:pt x="61" y="89"/>
                    <a:pt x="73" y="83"/>
                  </a:cubicBezTo>
                  <a:cubicBezTo>
                    <a:pt x="88" y="77"/>
                    <a:pt x="102" y="71"/>
                    <a:pt x="116" y="64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8" y="64"/>
                    <a:pt x="118" y="64"/>
                    <a:pt x="119" y="63"/>
                  </a:cubicBezTo>
                  <a:cubicBezTo>
                    <a:pt x="119" y="64"/>
                    <a:pt x="119" y="66"/>
                    <a:pt x="119" y="67"/>
                  </a:cubicBezTo>
                  <a:close/>
                  <a:moveTo>
                    <a:pt x="86" y="77"/>
                  </a:moveTo>
                  <a:cubicBezTo>
                    <a:pt x="89" y="75"/>
                    <a:pt x="92" y="74"/>
                    <a:pt x="95" y="73"/>
                  </a:cubicBezTo>
                  <a:cubicBezTo>
                    <a:pt x="99" y="71"/>
                    <a:pt x="103" y="69"/>
                    <a:pt x="107" y="68"/>
                  </a:cubicBezTo>
                  <a:cubicBezTo>
                    <a:pt x="109" y="67"/>
                    <a:pt x="110" y="66"/>
                    <a:pt x="112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04" y="70"/>
                    <a:pt x="95" y="73"/>
                    <a:pt x="86" y="77"/>
                  </a:cubicBezTo>
                  <a:close/>
                  <a:moveTo>
                    <a:pt x="73" y="82"/>
                  </a:moveTo>
                  <a:cubicBezTo>
                    <a:pt x="73" y="82"/>
                    <a:pt x="73" y="82"/>
                    <a:pt x="72" y="82"/>
                  </a:cubicBezTo>
                  <a:cubicBezTo>
                    <a:pt x="59" y="88"/>
                    <a:pt x="46" y="93"/>
                    <a:pt x="32" y="100"/>
                  </a:cubicBezTo>
                  <a:cubicBezTo>
                    <a:pt x="29" y="101"/>
                    <a:pt x="25" y="103"/>
                    <a:pt x="21" y="104"/>
                  </a:cubicBezTo>
                  <a:cubicBezTo>
                    <a:pt x="20" y="105"/>
                    <a:pt x="19" y="105"/>
                    <a:pt x="18" y="106"/>
                  </a:cubicBezTo>
                  <a:cubicBezTo>
                    <a:pt x="19" y="105"/>
                    <a:pt x="21" y="104"/>
                    <a:pt x="22" y="103"/>
                  </a:cubicBezTo>
                  <a:cubicBezTo>
                    <a:pt x="29" y="100"/>
                    <a:pt x="35" y="96"/>
                    <a:pt x="42" y="93"/>
                  </a:cubicBezTo>
                  <a:cubicBezTo>
                    <a:pt x="55" y="85"/>
                    <a:pt x="70" y="79"/>
                    <a:pt x="84" y="73"/>
                  </a:cubicBezTo>
                  <a:cubicBezTo>
                    <a:pt x="91" y="70"/>
                    <a:pt x="97" y="68"/>
                    <a:pt x="103" y="65"/>
                  </a:cubicBezTo>
                  <a:cubicBezTo>
                    <a:pt x="106" y="64"/>
                    <a:pt x="110" y="62"/>
                    <a:pt x="112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5" y="59"/>
                    <a:pt x="116" y="59"/>
                    <a:pt x="118" y="58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8" y="59"/>
                    <a:pt x="118" y="61"/>
                    <a:pt x="118" y="63"/>
                  </a:cubicBezTo>
                  <a:cubicBezTo>
                    <a:pt x="103" y="68"/>
                    <a:pt x="88" y="75"/>
                    <a:pt x="73" y="82"/>
                  </a:cubicBezTo>
                  <a:close/>
                  <a:moveTo>
                    <a:pt x="118" y="57"/>
                  </a:moveTo>
                  <a:cubicBezTo>
                    <a:pt x="117" y="57"/>
                    <a:pt x="117" y="57"/>
                    <a:pt x="117" y="57"/>
                  </a:cubicBezTo>
                  <a:cubicBezTo>
                    <a:pt x="116" y="58"/>
                    <a:pt x="114" y="59"/>
                    <a:pt x="113" y="59"/>
                  </a:cubicBezTo>
                  <a:cubicBezTo>
                    <a:pt x="112" y="60"/>
                    <a:pt x="110" y="60"/>
                    <a:pt x="109" y="61"/>
                  </a:cubicBezTo>
                  <a:cubicBezTo>
                    <a:pt x="95" y="65"/>
                    <a:pt x="82" y="71"/>
                    <a:pt x="69" y="77"/>
                  </a:cubicBezTo>
                  <a:cubicBezTo>
                    <a:pt x="56" y="83"/>
                    <a:pt x="42" y="88"/>
                    <a:pt x="29" y="95"/>
                  </a:cubicBezTo>
                  <a:cubicBezTo>
                    <a:pt x="25" y="96"/>
                    <a:pt x="22" y="98"/>
                    <a:pt x="18" y="99"/>
                  </a:cubicBezTo>
                  <a:cubicBezTo>
                    <a:pt x="17" y="100"/>
                    <a:pt x="15" y="100"/>
                    <a:pt x="14" y="100"/>
                  </a:cubicBezTo>
                  <a:cubicBezTo>
                    <a:pt x="15" y="100"/>
                    <a:pt x="17" y="99"/>
                    <a:pt x="18" y="98"/>
                  </a:cubicBezTo>
                  <a:cubicBezTo>
                    <a:pt x="25" y="94"/>
                    <a:pt x="32" y="91"/>
                    <a:pt x="39" y="88"/>
                  </a:cubicBezTo>
                  <a:cubicBezTo>
                    <a:pt x="54" y="81"/>
                    <a:pt x="69" y="75"/>
                    <a:pt x="84" y="69"/>
                  </a:cubicBezTo>
                  <a:cubicBezTo>
                    <a:pt x="91" y="67"/>
                    <a:pt x="97" y="64"/>
                    <a:pt x="104" y="62"/>
                  </a:cubicBezTo>
                  <a:cubicBezTo>
                    <a:pt x="107" y="61"/>
                    <a:pt x="109" y="60"/>
                    <a:pt x="112" y="59"/>
                  </a:cubicBezTo>
                  <a:cubicBezTo>
                    <a:pt x="113" y="58"/>
                    <a:pt x="114" y="57"/>
                    <a:pt x="115" y="57"/>
                  </a:cubicBezTo>
                  <a:cubicBezTo>
                    <a:pt x="116" y="57"/>
                    <a:pt x="116" y="56"/>
                    <a:pt x="117" y="56"/>
                  </a:cubicBezTo>
                  <a:cubicBezTo>
                    <a:pt x="117" y="56"/>
                    <a:pt x="117" y="57"/>
                    <a:pt x="118" y="57"/>
                  </a:cubicBezTo>
                  <a:close/>
                  <a:moveTo>
                    <a:pt x="22" y="111"/>
                  </a:moveTo>
                  <a:cubicBezTo>
                    <a:pt x="22" y="111"/>
                    <a:pt x="22" y="111"/>
                    <a:pt x="21" y="111"/>
                  </a:cubicBezTo>
                  <a:cubicBezTo>
                    <a:pt x="29" y="107"/>
                    <a:pt x="37" y="103"/>
                    <a:pt x="45" y="100"/>
                  </a:cubicBezTo>
                  <a:cubicBezTo>
                    <a:pt x="50" y="98"/>
                    <a:pt x="56" y="95"/>
                    <a:pt x="62" y="93"/>
                  </a:cubicBezTo>
                  <a:cubicBezTo>
                    <a:pt x="56" y="96"/>
                    <a:pt x="50" y="99"/>
                    <a:pt x="45" y="102"/>
                  </a:cubicBezTo>
                  <a:cubicBezTo>
                    <a:pt x="38" y="105"/>
                    <a:pt x="30" y="109"/>
                    <a:pt x="24" y="114"/>
                  </a:cubicBezTo>
                  <a:cubicBezTo>
                    <a:pt x="23" y="113"/>
                    <a:pt x="22" y="112"/>
                    <a:pt x="22" y="111"/>
                  </a:cubicBezTo>
                  <a:close/>
                  <a:moveTo>
                    <a:pt x="35" y="121"/>
                  </a:moveTo>
                  <a:cubicBezTo>
                    <a:pt x="40" y="120"/>
                    <a:pt x="46" y="116"/>
                    <a:pt x="51" y="113"/>
                  </a:cubicBezTo>
                  <a:cubicBezTo>
                    <a:pt x="59" y="110"/>
                    <a:pt x="67" y="106"/>
                    <a:pt x="75" y="103"/>
                  </a:cubicBezTo>
                  <a:cubicBezTo>
                    <a:pt x="70" y="106"/>
                    <a:pt x="64" y="109"/>
                    <a:pt x="59" y="112"/>
                  </a:cubicBezTo>
                  <a:cubicBezTo>
                    <a:pt x="56" y="113"/>
                    <a:pt x="54" y="115"/>
                    <a:pt x="52" y="117"/>
                  </a:cubicBezTo>
                  <a:cubicBezTo>
                    <a:pt x="48" y="119"/>
                    <a:pt x="44" y="121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1" y="123"/>
                    <a:pt x="41" y="123"/>
                    <a:pt x="40" y="123"/>
                  </a:cubicBezTo>
                  <a:cubicBezTo>
                    <a:pt x="38" y="123"/>
                    <a:pt x="37" y="122"/>
                    <a:pt x="35" y="121"/>
                  </a:cubicBezTo>
                  <a:close/>
                  <a:moveTo>
                    <a:pt x="42" y="123"/>
                  </a:moveTo>
                  <a:cubicBezTo>
                    <a:pt x="50" y="121"/>
                    <a:pt x="57" y="117"/>
                    <a:pt x="64" y="114"/>
                  </a:cubicBezTo>
                  <a:cubicBezTo>
                    <a:pt x="70" y="111"/>
                    <a:pt x="77" y="108"/>
                    <a:pt x="83" y="106"/>
                  </a:cubicBezTo>
                  <a:cubicBezTo>
                    <a:pt x="78" y="109"/>
                    <a:pt x="73" y="111"/>
                    <a:pt x="68" y="114"/>
                  </a:cubicBezTo>
                  <a:cubicBezTo>
                    <a:pt x="66" y="116"/>
                    <a:pt x="63" y="118"/>
                    <a:pt x="61" y="120"/>
                  </a:cubicBezTo>
                  <a:cubicBezTo>
                    <a:pt x="59" y="120"/>
                    <a:pt x="57" y="121"/>
                    <a:pt x="56" y="122"/>
                  </a:cubicBezTo>
                  <a:cubicBezTo>
                    <a:pt x="52" y="123"/>
                    <a:pt x="47" y="124"/>
                    <a:pt x="42" y="123"/>
                  </a:cubicBezTo>
                  <a:close/>
                  <a:moveTo>
                    <a:pt x="115" y="97"/>
                  </a:moveTo>
                  <a:cubicBezTo>
                    <a:pt x="115" y="98"/>
                    <a:pt x="114" y="100"/>
                    <a:pt x="114" y="101"/>
                  </a:cubicBezTo>
                  <a:cubicBezTo>
                    <a:pt x="112" y="102"/>
                    <a:pt x="109" y="103"/>
                    <a:pt x="107" y="104"/>
                  </a:cubicBezTo>
                  <a:cubicBezTo>
                    <a:pt x="100" y="108"/>
                    <a:pt x="93" y="111"/>
                    <a:pt x="85" y="115"/>
                  </a:cubicBezTo>
                  <a:cubicBezTo>
                    <a:pt x="81" y="117"/>
                    <a:pt x="77" y="119"/>
                    <a:pt x="73" y="121"/>
                  </a:cubicBezTo>
                  <a:cubicBezTo>
                    <a:pt x="69" y="123"/>
                    <a:pt x="74" y="120"/>
                    <a:pt x="75" y="120"/>
                  </a:cubicBezTo>
                  <a:cubicBezTo>
                    <a:pt x="77" y="118"/>
                    <a:pt x="79" y="117"/>
                    <a:pt x="81" y="116"/>
                  </a:cubicBezTo>
                  <a:cubicBezTo>
                    <a:pt x="86" y="113"/>
                    <a:pt x="92" y="110"/>
                    <a:pt x="98" y="106"/>
                  </a:cubicBezTo>
                  <a:cubicBezTo>
                    <a:pt x="104" y="104"/>
                    <a:pt x="110" y="101"/>
                    <a:pt x="115" y="97"/>
                  </a:cubicBezTo>
                  <a:close/>
                  <a:moveTo>
                    <a:pt x="108" y="112"/>
                  </a:moveTo>
                  <a:cubicBezTo>
                    <a:pt x="108" y="112"/>
                    <a:pt x="108" y="112"/>
                    <a:pt x="108" y="112"/>
                  </a:cubicBezTo>
                  <a:cubicBezTo>
                    <a:pt x="103" y="114"/>
                    <a:pt x="99" y="117"/>
                    <a:pt x="94" y="120"/>
                  </a:cubicBezTo>
                  <a:cubicBezTo>
                    <a:pt x="92" y="122"/>
                    <a:pt x="90" y="123"/>
                    <a:pt x="87" y="124"/>
                  </a:cubicBezTo>
                  <a:cubicBezTo>
                    <a:pt x="86" y="125"/>
                    <a:pt x="84" y="125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6" y="124"/>
                    <a:pt x="86" y="124"/>
                  </a:cubicBezTo>
                  <a:cubicBezTo>
                    <a:pt x="95" y="118"/>
                    <a:pt x="104" y="113"/>
                    <a:pt x="111" y="107"/>
                  </a:cubicBezTo>
                  <a:cubicBezTo>
                    <a:pt x="110" y="108"/>
                    <a:pt x="109" y="110"/>
                    <a:pt x="108" y="112"/>
                  </a:cubicBezTo>
                  <a:close/>
                  <a:moveTo>
                    <a:pt x="77" y="125"/>
                  </a:moveTo>
                  <a:cubicBezTo>
                    <a:pt x="82" y="124"/>
                    <a:pt x="86" y="121"/>
                    <a:pt x="91" y="118"/>
                  </a:cubicBezTo>
                  <a:cubicBezTo>
                    <a:pt x="95" y="116"/>
                    <a:pt x="100" y="114"/>
                    <a:pt x="104" y="111"/>
                  </a:cubicBezTo>
                  <a:cubicBezTo>
                    <a:pt x="101" y="113"/>
                    <a:pt x="99" y="115"/>
                    <a:pt x="96" y="116"/>
                  </a:cubicBezTo>
                  <a:cubicBezTo>
                    <a:pt x="92" y="120"/>
                    <a:pt x="86" y="122"/>
                    <a:pt x="82" y="126"/>
                  </a:cubicBezTo>
                  <a:cubicBezTo>
                    <a:pt x="80" y="126"/>
                    <a:pt x="79" y="125"/>
                    <a:pt x="77" y="125"/>
                  </a:cubicBezTo>
                  <a:close/>
                  <a:moveTo>
                    <a:pt x="71" y="123"/>
                  </a:moveTo>
                  <a:cubicBezTo>
                    <a:pt x="81" y="118"/>
                    <a:pt x="92" y="113"/>
                    <a:pt x="102" y="108"/>
                  </a:cubicBezTo>
                  <a:cubicBezTo>
                    <a:pt x="100" y="109"/>
                    <a:pt x="99" y="110"/>
                    <a:pt x="97" y="111"/>
                  </a:cubicBezTo>
                  <a:cubicBezTo>
                    <a:pt x="90" y="115"/>
                    <a:pt x="83" y="120"/>
                    <a:pt x="75" y="125"/>
                  </a:cubicBezTo>
                  <a:cubicBezTo>
                    <a:pt x="74" y="124"/>
                    <a:pt x="72" y="124"/>
                    <a:pt x="71" y="123"/>
                  </a:cubicBezTo>
                  <a:close/>
                  <a:moveTo>
                    <a:pt x="111" y="106"/>
                  </a:moveTo>
                  <a:cubicBezTo>
                    <a:pt x="104" y="111"/>
                    <a:pt x="95" y="115"/>
                    <a:pt x="88" y="119"/>
                  </a:cubicBezTo>
                  <a:cubicBezTo>
                    <a:pt x="85" y="121"/>
                    <a:pt x="79" y="123"/>
                    <a:pt x="77" y="124"/>
                  </a:cubicBezTo>
                  <a:cubicBezTo>
                    <a:pt x="82" y="122"/>
                    <a:pt x="86" y="118"/>
                    <a:pt x="91" y="115"/>
                  </a:cubicBezTo>
                  <a:cubicBezTo>
                    <a:pt x="95" y="113"/>
                    <a:pt x="99" y="110"/>
                    <a:pt x="103" y="108"/>
                  </a:cubicBezTo>
                  <a:cubicBezTo>
                    <a:pt x="105" y="107"/>
                    <a:pt x="107" y="106"/>
                    <a:pt x="108" y="105"/>
                  </a:cubicBezTo>
                  <a:cubicBezTo>
                    <a:pt x="109" y="105"/>
                    <a:pt x="109" y="104"/>
                    <a:pt x="109" y="104"/>
                  </a:cubicBezTo>
                  <a:cubicBezTo>
                    <a:pt x="111" y="103"/>
                    <a:pt x="112" y="103"/>
                    <a:pt x="113" y="102"/>
                  </a:cubicBezTo>
                  <a:cubicBezTo>
                    <a:pt x="113" y="103"/>
                    <a:pt x="112" y="105"/>
                    <a:pt x="112" y="106"/>
                  </a:cubicBezTo>
                  <a:cubicBezTo>
                    <a:pt x="111" y="106"/>
                    <a:pt x="111" y="106"/>
                    <a:pt x="111" y="106"/>
                  </a:cubicBezTo>
                  <a:close/>
                  <a:moveTo>
                    <a:pt x="70" y="123"/>
                  </a:moveTo>
                  <a:cubicBezTo>
                    <a:pt x="68" y="122"/>
                    <a:pt x="67" y="121"/>
                    <a:pt x="66" y="121"/>
                  </a:cubicBezTo>
                  <a:cubicBezTo>
                    <a:pt x="72" y="118"/>
                    <a:pt x="79" y="115"/>
                    <a:pt x="85" y="112"/>
                  </a:cubicBezTo>
                  <a:cubicBezTo>
                    <a:pt x="80" y="116"/>
                    <a:pt x="75" y="119"/>
                    <a:pt x="70" y="123"/>
                  </a:cubicBezTo>
                  <a:close/>
                  <a:moveTo>
                    <a:pt x="85" y="126"/>
                  </a:moveTo>
                  <a:cubicBezTo>
                    <a:pt x="91" y="123"/>
                    <a:pt x="97" y="119"/>
                    <a:pt x="103" y="116"/>
                  </a:cubicBezTo>
                  <a:cubicBezTo>
                    <a:pt x="104" y="115"/>
                    <a:pt x="105" y="114"/>
                    <a:pt x="105" y="114"/>
                  </a:cubicBezTo>
                  <a:cubicBezTo>
                    <a:pt x="107" y="113"/>
                    <a:pt x="107" y="113"/>
                    <a:pt x="107" y="114"/>
                  </a:cubicBezTo>
                  <a:cubicBezTo>
                    <a:pt x="105" y="115"/>
                    <a:pt x="104" y="116"/>
                    <a:pt x="103" y="117"/>
                  </a:cubicBezTo>
                  <a:cubicBezTo>
                    <a:pt x="99" y="119"/>
                    <a:pt x="96" y="122"/>
                    <a:pt x="93" y="124"/>
                  </a:cubicBezTo>
                  <a:cubicBezTo>
                    <a:pt x="93" y="124"/>
                    <a:pt x="93" y="124"/>
                    <a:pt x="93" y="125"/>
                  </a:cubicBezTo>
                  <a:cubicBezTo>
                    <a:pt x="90" y="125"/>
                    <a:pt x="88" y="126"/>
                    <a:pt x="85" y="126"/>
                  </a:cubicBezTo>
                  <a:close/>
                  <a:moveTo>
                    <a:pt x="95" y="124"/>
                  </a:moveTo>
                  <a:cubicBezTo>
                    <a:pt x="97" y="122"/>
                    <a:pt x="100" y="121"/>
                    <a:pt x="102" y="119"/>
                  </a:cubicBezTo>
                  <a:cubicBezTo>
                    <a:pt x="101" y="120"/>
                    <a:pt x="101" y="120"/>
                    <a:pt x="100" y="121"/>
                  </a:cubicBezTo>
                  <a:cubicBezTo>
                    <a:pt x="98" y="122"/>
                    <a:pt x="97" y="123"/>
                    <a:pt x="95" y="124"/>
                  </a:cubicBezTo>
                  <a:close/>
                  <a:moveTo>
                    <a:pt x="115" y="96"/>
                  </a:moveTo>
                  <a:cubicBezTo>
                    <a:pt x="115" y="96"/>
                    <a:pt x="115" y="96"/>
                    <a:pt x="115" y="96"/>
                  </a:cubicBezTo>
                  <a:cubicBezTo>
                    <a:pt x="114" y="97"/>
                    <a:pt x="114" y="97"/>
                    <a:pt x="113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06" y="101"/>
                    <a:pt x="100" y="104"/>
                    <a:pt x="93" y="108"/>
                  </a:cubicBezTo>
                  <a:cubicBezTo>
                    <a:pt x="84" y="112"/>
                    <a:pt x="75" y="117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4" y="119"/>
                    <a:pt x="63" y="120"/>
                    <a:pt x="63" y="120"/>
                  </a:cubicBezTo>
                  <a:cubicBezTo>
                    <a:pt x="63" y="120"/>
                    <a:pt x="63" y="120"/>
                    <a:pt x="62" y="120"/>
                  </a:cubicBezTo>
                  <a:cubicBezTo>
                    <a:pt x="62" y="120"/>
                    <a:pt x="61" y="120"/>
                    <a:pt x="61" y="121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60" y="121"/>
                    <a:pt x="60" y="121"/>
                    <a:pt x="59" y="122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1"/>
                    <a:pt x="60" y="121"/>
                    <a:pt x="60" y="121"/>
                  </a:cubicBezTo>
                  <a:cubicBezTo>
                    <a:pt x="62" y="120"/>
                    <a:pt x="65" y="118"/>
                    <a:pt x="67" y="117"/>
                  </a:cubicBezTo>
                  <a:cubicBezTo>
                    <a:pt x="71" y="114"/>
                    <a:pt x="75" y="113"/>
                    <a:pt x="80" y="111"/>
                  </a:cubicBezTo>
                  <a:cubicBezTo>
                    <a:pt x="84" y="109"/>
                    <a:pt x="89" y="106"/>
                    <a:pt x="93" y="104"/>
                  </a:cubicBezTo>
                  <a:cubicBezTo>
                    <a:pt x="101" y="99"/>
                    <a:pt x="109" y="95"/>
                    <a:pt x="117" y="92"/>
                  </a:cubicBezTo>
                  <a:cubicBezTo>
                    <a:pt x="117" y="92"/>
                    <a:pt x="116" y="93"/>
                    <a:pt x="116" y="93"/>
                  </a:cubicBezTo>
                  <a:cubicBezTo>
                    <a:pt x="116" y="94"/>
                    <a:pt x="116" y="95"/>
                    <a:pt x="115" y="96"/>
                  </a:cubicBezTo>
                  <a:close/>
                  <a:moveTo>
                    <a:pt x="115" y="49"/>
                  </a:moveTo>
                  <a:cubicBezTo>
                    <a:pt x="106" y="54"/>
                    <a:pt x="96" y="57"/>
                    <a:pt x="87" y="61"/>
                  </a:cubicBezTo>
                  <a:cubicBezTo>
                    <a:pt x="84" y="61"/>
                    <a:pt x="82" y="62"/>
                    <a:pt x="79" y="64"/>
                  </a:cubicBezTo>
                  <a:cubicBezTo>
                    <a:pt x="76" y="65"/>
                    <a:pt x="73" y="66"/>
                    <a:pt x="70" y="67"/>
                  </a:cubicBezTo>
                  <a:cubicBezTo>
                    <a:pt x="57" y="72"/>
                    <a:pt x="44" y="78"/>
                    <a:pt x="30" y="83"/>
                  </a:cubicBezTo>
                  <a:cubicBezTo>
                    <a:pt x="24" y="86"/>
                    <a:pt x="17" y="89"/>
                    <a:pt x="12" y="92"/>
                  </a:cubicBezTo>
                  <a:cubicBezTo>
                    <a:pt x="18" y="88"/>
                    <a:pt x="25" y="85"/>
                    <a:pt x="33" y="82"/>
                  </a:cubicBezTo>
                  <a:cubicBezTo>
                    <a:pt x="40" y="79"/>
                    <a:pt x="47" y="75"/>
                    <a:pt x="54" y="72"/>
                  </a:cubicBezTo>
                  <a:cubicBezTo>
                    <a:pt x="62" y="69"/>
                    <a:pt x="70" y="66"/>
                    <a:pt x="77" y="62"/>
                  </a:cubicBezTo>
                  <a:cubicBezTo>
                    <a:pt x="85" y="59"/>
                    <a:pt x="93" y="55"/>
                    <a:pt x="100" y="52"/>
                  </a:cubicBezTo>
                  <a:cubicBezTo>
                    <a:pt x="101" y="51"/>
                    <a:pt x="102" y="51"/>
                    <a:pt x="103" y="50"/>
                  </a:cubicBezTo>
                  <a:cubicBezTo>
                    <a:pt x="106" y="49"/>
                    <a:pt x="110" y="47"/>
                    <a:pt x="113" y="45"/>
                  </a:cubicBezTo>
                  <a:cubicBezTo>
                    <a:pt x="114" y="46"/>
                    <a:pt x="114" y="48"/>
                    <a:pt x="115" y="49"/>
                  </a:cubicBezTo>
                  <a:close/>
                  <a:moveTo>
                    <a:pt x="108" y="37"/>
                  </a:moveTo>
                  <a:cubicBezTo>
                    <a:pt x="80" y="49"/>
                    <a:pt x="53" y="61"/>
                    <a:pt x="25" y="74"/>
                  </a:cubicBezTo>
                  <a:cubicBezTo>
                    <a:pt x="19" y="77"/>
                    <a:pt x="13" y="81"/>
                    <a:pt x="6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7" y="82"/>
                    <a:pt x="9" y="80"/>
                    <a:pt x="10" y="80"/>
                  </a:cubicBezTo>
                  <a:cubicBezTo>
                    <a:pt x="11" y="79"/>
                    <a:pt x="12" y="78"/>
                    <a:pt x="14" y="77"/>
                  </a:cubicBezTo>
                  <a:cubicBezTo>
                    <a:pt x="17" y="76"/>
                    <a:pt x="21" y="74"/>
                    <a:pt x="24" y="72"/>
                  </a:cubicBezTo>
                  <a:cubicBezTo>
                    <a:pt x="38" y="65"/>
                    <a:pt x="52" y="58"/>
                    <a:pt x="66" y="52"/>
                  </a:cubicBezTo>
                  <a:cubicBezTo>
                    <a:pt x="67" y="51"/>
                    <a:pt x="67" y="51"/>
                    <a:pt x="68" y="51"/>
                  </a:cubicBezTo>
                  <a:cubicBezTo>
                    <a:pt x="76" y="47"/>
                    <a:pt x="85" y="44"/>
                    <a:pt x="93" y="40"/>
                  </a:cubicBezTo>
                  <a:cubicBezTo>
                    <a:pt x="95" y="40"/>
                    <a:pt x="96" y="40"/>
                    <a:pt x="98" y="39"/>
                  </a:cubicBezTo>
                  <a:cubicBezTo>
                    <a:pt x="99" y="39"/>
                    <a:pt x="100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3" y="36"/>
                    <a:pt x="105" y="36"/>
                    <a:pt x="106" y="35"/>
                  </a:cubicBezTo>
                  <a:cubicBezTo>
                    <a:pt x="107" y="36"/>
                    <a:pt x="108" y="36"/>
                    <a:pt x="108" y="37"/>
                  </a:cubicBezTo>
                  <a:close/>
                  <a:moveTo>
                    <a:pt x="103" y="32"/>
                  </a:moveTo>
                  <a:cubicBezTo>
                    <a:pt x="99" y="33"/>
                    <a:pt x="95" y="35"/>
                    <a:pt x="92" y="36"/>
                  </a:cubicBezTo>
                  <a:cubicBezTo>
                    <a:pt x="91" y="37"/>
                    <a:pt x="90" y="37"/>
                    <a:pt x="89" y="37"/>
                  </a:cubicBezTo>
                  <a:cubicBezTo>
                    <a:pt x="83" y="40"/>
                    <a:pt x="78" y="41"/>
                    <a:pt x="72" y="44"/>
                  </a:cubicBezTo>
                  <a:cubicBezTo>
                    <a:pt x="60" y="48"/>
                    <a:pt x="48" y="54"/>
                    <a:pt x="37" y="58"/>
                  </a:cubicBezTo>
                  <a:cubicBezTo>
                    <a:pt x="32" y="60"/>
                    <a:pt x="27" y="62"/>
                    <a:pt x="22" y="65"/>
                  </a:cubicBezTo>
                  <a:cubicBezTo>
                    <a:pt x="17" y="68"/>
                    <a:pt x="12" y="71"/>
                    <a:pt x="7" y="73"/>
                  </a:cubicBezTo>
                  <a:cubicBezTo>
                    <a:pt x="3" y="74"/>
                    <a:pt x="9" y="72"/>
                    <a:pt x="10" y="71"/>
                  </a:cubicBezTo>
                  <a:cubicBezTo>
                    <a:pt x="12" y="70"/>
                    <a:pt x="15" y="68"/>
                    <a:pt x="17" y="67"/>
                  </a:cubicBezTo>
                  <a:cubicBezTo>
                    <a:pt x="23" y="63"/>
                    <a:pt x="28" y="60"/>
                    <a:pt x="34" y="57"/>
                  </a:cubicBezTo>
                  <a:cubicBezTo>
                    <a:pt x="45" y="52"/>
                    <a:pt x="56" y="47"/>
                    <a:pt x="67" y="41"/>
                  </a:cubicBezTo>
                  <a:cubicBezTo>
                    <a:pt x="73" y="39"/>
                    <a:pt x="78" y="36"/>
                    <a:pt x="84" y="34"/>
                  </a:cubicBezTo>
                  <a:cubicBezTo>
                    <a:pt x="89" y="32"/>
                    <a:pt x="93" y="31"/>
                    <a:pt x="97" y="28"/>
                  </a:cubicBezTo>
                  <a:cubicBezTo>
                    <a:pt x="98" y="28"/>
                    <a:pt x="99" y="29"/>
                    <a:pt x="100" y="29"/>
                  </a:cubicBezTo>
                  <a:cubicBezTo>
                    <a:pt x="101" y="30"/>
                    <a:pt x="102" y="31"/>
                    <a:pt x="103" y="32"/>
                  </a:cubicBezTo>
                  <a:close/>
                  <a:moveTo>
                    <a:pt x="73" y="21"/>
                  </a:moveTo>
                  <a:cubicBezTo>
                    <a:pt x="72" y="21"/>
                    <a:pt x="71" y="22"/>
                    <a:pt x="69" y="22"/>
                  </a:cubicBezTo>
                  <a:cubicBezTo>
                    <a:pt x="69" y="22"/>
                    <a:pt x="69" y="21"/>
                    <a:pt x="70" y="20"/>
                  </a:cubicBezTo>
                  <a:cubicBezTo>
                    <a:pt x="71" y="20"/>
                    <a:pt x="72" y="20"/>
                    <a:pt x="73" y="21"/>
                  </a:cubicBezTo>
                  <a:close/>
                  <a:moveTo>
                    <a:pt x="65" y="20"/>
                  </a:moveTo>
                  <a:cubicBezTo>
                    <a:pt x="65" y="20"/>
                    <a:pt x="65" y="20"/>
                    <a:pt x="65" y="20"/>
                  </a:cubicBezTo>
                  <a:cubicBezTo>
                    <a:pt x="47" y="28"/>
                    <a:pt x="30" y="38"/>
                    <a:pt x="13" y="48"/>
                  </a:cubicBezTo>
                  <a:cubicBezTo>
                    <a:pt x="12" y="48"/>
                    <a:pt x="11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1" y="49"/>
                    <a:pt x="11" y="49"/>
                  </a:cubicBezTo>
                  <a:cubicBezTo>
                    <a:pt x="13" y="47"/>
                    <a:pt x="16" y="46"/>
                    <a:pt x="18" y="44"/>
                  </a:cubicBezTo>
                  <a:cubicBezTo>
                    <a:pt x="22" y="41"/>
                    <a:pt x="27" y="39"/>
                    <a:pt x="31" y="36"/>
                  </a:cubicBezTo>
                  <a:cubicBezTo>
                    <a:pt x="41" y="31"/>
                    <a:pt x="51" y="25"/>
                    <a:pt x="62" y="20"/>
                  </a:cubicBezTo>
                  <a:cubicBezTo>
                    <a:pt x="63" y="20"/>
                    <a:pt x="64" y="20"/>
                    <a:pt x="65" y="20"/>
                  </a:cubicBezTo>
                  <a:close/>
                  <a:moveTo>
                    <a:pt x="37" y="25"/>
                  </a:moveTo>
                  <a:cubicBezTo>
                    <a:pt x="40" y="24"/>
                    <a:pt x="44" y="23"/>
                    <a:pt x="47" y="22"/>
                  </a:cubicBezTo>
                  <a:cubicBezTo>
                    <a:pt x="44" y="23"/>
                    <a:pt x="42" y="25"/>
                    <a:pt x="39" y="26"/>
                  </a:cubicBezTo>
                  <a:cubicBezTo>
                    <a:pt x="33" y="29"/>
                    <a:pt x="26" y="33"/>
                    <a:pt x="20" y="36"/>
                  </a:cubicBezTo>
                  <a:cubicBezTo>
                    <a:pt x="25" y="31"/>
                    <a:pt x="31" y="27"/>
                    <a:pt x="37" y="25"/>
                  </a:cubicBezTo>
                  <a:close/>
                  <a:moveTo>
                    <a:pt x="19" y="37"/>
                  </a:moveTo>
                  <a:cubicBezTo>
                    <a:pt x="19" y="37"/>
                    <a:pt x="19" y="37"/>
                    <a:pt x="19" y="37"/>
                  </a:cubicBezTo>
                  <a:cubicBezTo>
                    <a:pt x="26" y="34"/>
                    <a:pt x="33" y="30"/>
                    <a:pt x="40" y="27"/>
                  </a:cubicBezTo>
                  <a:cubicBezTo>
                    <a:pt x="43" y="25"/>
                    <a:pt x="46" y="23"/>
                    <a:pt x="49" y="22"/>
                  </a:cubicBezTo>
                  <a:cubicBezTo>
                    <a:pt x="50" y="22"/>
                    <a:pt x="51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0" y="22"/>
                    <a:pt x="49" y="23"/>
                    <a:pt x="47" y="24"/>
                  </a:cubicBezTo>
                  <a:cubicBezTo>
                    <a:pt x="36" y="29"/>
                    <a:pt x="26" y="34"/>
                    <a:pt x="16" y="40"/>
                  </a:cubicBezTo>
                  <a:cubicBezTo>
                    <a:pt x="17" y="39"/>
                    <a:pt x="18" y="38"/>
                    <a:pt x="19" y="37"/>
                  </a:cubicBezTo>
                  <a:close/>
                  <a:moveTo>
                    <a:pt x="7" y="85"/>
                  </a:moveTo>
                  <a:cubicBezTo>
                    <a:pt x="18" y="79"/>
                    <a:pt x="31" y="76"/>
                    <a:pt x="43" y="71"/>
                  </a:cubicBezTo>
                  <a:cubicBezTo>
                    <a:pt x="48" y="68"/>
                    <a:pt x="54" y="65"/>
                    <a:pt x="59" y="63"/>
                  </a:cubicBezTo>
                  <a:cubicBezTo>
                    <a:pt x="46" y="70"/>
                    <a:pt x="33" y="77"/>
                    <a:pt x="20" y="83"/>
                  </a:cubicBezTo>
                  <a:cubicBezTo>
                    <a:pt x="19" y="84"/>
                    <a:pt x="18" y="84"/>
                    <a:pt x="17" y="85"/>
                  </a:cubicBezTo>
                  <a:cubicBezTo>
                    <a:pt x="14" y="86"/>
                    <a:pt x="11" y="87"/>
                    <a:pt x="8" y="89"/>
                  </a:cubicBezTo>
                  <a:cubicBezTo>
                    <a:pt x="8" y="88"/>
                    <a:pt x="7" y="87"/>
                    <a:pt x="7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89"/>
            <p:cNvSpPr>
              <a:spLocks noEditPoints="1"/>
            </p:cNvSpPr>
            <p:nvPr/>
          </p:nvSpPr>
          <p:spPr bwMode="auto">
            <a:xfrm>
              <a:off x="4749866" y="306314"/>
              <a:ext cx="402761" cy="286005"/>
            </a:xfrm>
            <a:custGeom>
              <a:avLst/>
              <a:gdLst>
                <a:gd name="T0" fmla="*/ 70 w 135"/>
                <a:gd name="T1" fmla="*/ 75 h 95"/>
                <a:gd name="T2" fmla="*/ 59 w 135"/>
                <a:gd name="T3" fmla="*/ 2 h 95"/>
                <a:gd name="T4" fmla="*/ 7 w 135"/>
                <a:gd name="T5" fmla="*/ 25 h 95"/>
                <a:gd name="T6" fmla="*/ 11 w 135"/>
                <a:gd name="T7" fmla="*/ 31 h 95"/>
                <a:gd name="T8" fmla="*/ 15 w 135"/>
                <a:gd name="T9" fmla="*/ 32 h 95"/>
                <a:gd name="T10" fmla="*/ 48 w 135"/>
                <a:gd name="T11" fmla="*/ 16 h 95"/>
                <a:gd name="T12" fmla="*/ 51 w 135"/>
                <a:gd name="T13" fmla="*/ 12 h 95"/>
                <a:gd name="T14" fmla="*/ 51 w 135"/>
                <a:gd name="T15" fmla="*/ 18 h 95"/>
                <a:gd name="T16" fmla="*/ 65 w 135"/>
                <a:gd name="T17" fmla="*/ 7 h 95"/>
                <a:gd name="T18" fmla="*/ 68 w 135"/>
                <a:gd name="T19" fmla="*/ 11 h 95"/>
                <a:gd name="T20" fmla="*/ 42 w 135"/>
                <a:gd name="T21" fmla="*/ 31 h 95"/>
                <a:gd name="T22" fmla="*/ 45 w 135"/>
                <a:gd name="T23" fmla="*/ 31 h 95"/>
                <a:gd name="T24" fmla="*/ 16 w 135"/>
                <a:gd name="T25" fmla="*/ 58 h 95"/>
                <a:gd name="T26" fmla="*/ 39 w 135"/>
                <a:gd name="T27" fmla="*/ 50 h 95"/>
                <a:gd name="T28" fmla="*/ 14 w 135"/>
                <a:gd name="T29" fmla="*/ 65 h 95"/>
                <a:gd name="T30" fmla="*/ 61 w 135"/>
                <a:gd name="T31" fmla="*/ 45 h 95"/>
                <a:gd name="T32" fmla="*/ 74 w 135"/>
                <a:gd name="T33" fmla="*/ 28 h 95"/>
                <a:gd name="T34" fmla="*/ 19 w 135"/>
                <a:gd name="T35" fmla="*/ 54 h 95"/>
                <a:gd name="T36" fmla="*/ 90 w 135"/>
                <a:gd name="T37" fmla="*/ 14 h 95"/>
                <a:gd name="T38" fmla="*/ 90 w 135"/>
                <a:gd name="T39" fmla="*/ 8 h 95"/>
                <a:gd name="T40" fmla="*/ 38 w 135"/>
                <a:gd name="T41" fmla="*/ 29 h 95"/>
                <a:gd name="T42" fmla="*/ 22 w 135"/>
                <a:gd name="T43" fmla="*/ 30 h 95"/>
                <a:gd name="T44" fmla="*/ 16 w 135"/>
                <a:gd name="T45" fmla="*/ 33 h 95"/>
                <a:gd name="T46" fmla="*/ 28 w 135"/>
                <a:gd name="T47" fmla="*/ 25 h 95"/>
                <a:gd name="T48" fmla="*/ 10 w 135"/>
                <a:gd name="T49" fmla="*/ 27 h 95"/>
                <a:gd name="T50" fmla="*/ 7 w 135"/>
                <a:gd name="T51" fmla="*/ 26 h 95"/>
                <a:gd name="T52" fmla="*/ 62 w 135"/>
                <a:gd name="T53" fmla="*/ 49 h 95"/>
                <a:gd name="T54" fmla="*/ 114 w 135"/>
                <a:gd name="T55" fmla="*/ 31 h 95"/>
                <a:gd name="T56" fmla="*/ 114 w 135"/>
                <a:gd name="T57" fmla="*/ 31 h 95"/>
                <a:gd name="T58" fmla="*/ 72 w 135"/>
                <a:gd name="T59" fmla="*/ 72 h 95"/>
                <a:gd name="T60" fmla="*/ 80 w 135"/>
                <a:gd name="T61" fmla="*/ 65 h 95"/>
                <a:gd name="T62" fmla="*/ 90 w 135"/>
                <a:gd name="T63" fmla="*/ 65 h 95"/>
                <a:gd name="T64" fmla="*/ 120 w 135"/>
                <a:gd name="T65" fmla="*/ 48 h 95"/>
                <a:gd name="T66" fmla="*/ 120 w 135"/>
                <a:gd name="T67" fmla="*/ 48 h 95"/>
                <a:gd name="T68" fmla="*/ 26 w 135"/>
                <a:gd name="T69" fmla="*/ 88 h 95"/>
                <a:gd name="T70" fmla="*/ 35 w 135"/>
                <a:gd name="T71" fmla="*/ 74 h 95"/>
                <a:gd name="T72" fmla="*/ 36 w 135"/>
                <a:gd name="T73" fmla="*/ 72 h 95"/>
                <a:gd name="T74" fmla="*/ 112 w 135"/>
                <a:gd name="T75" fmla="*/ 30 h 95"/>
                <a:gd name="T76" fmla="*/ 71 w 135"/>
                <a:gd name="T77" fmla="*/ 49 h 95"/>
                <a:gd name="T78" fmla="*/ 40 w 135"/>
                <a:gd name="T79" fmla="*/ 80 h 95"/>
                <a:gd name="T80" fmla="*/ 122 w 135"/>
                <a:gd name="T81" fmla="*/ 41 h 95"/>
                <a:gd name="T82" fmla="*/ 59 w 135"/>
                <a:gd name="T83" fmla="*/ 69 h 95"/>
                <a:gd name="T84" fmla="*/ 51 w 135"/>
                <a:gd name="T85" fmla="*/ 74 h 95"/>
                <a:gd name="T86" fmla="*/ 120 w 135"/>
                <a:gd name="T87" fmla="*/ 60 h 95"/>
                <a:gd name="T88" fmla="*/ 121 w 135"/>
                <a:gd name="T89" fmla="*/ 63 h 95"/>
                <a:gd name="T90" fmla="*/ 104 w 135"/>
                <a:gd name="T91" fmla="*/ 68 h 95"/>
                <a:gd name="T92" fmla="*/ 103 w 135"/>
                <a:gd name="T93" fmla="*/ 70 h 95"/>
                <a:gd name="T94" fmla="*/ 90 w 135"/>
                <a:gd name="T95" fmla="*/ 74 h 95"/>
                <a:gd name="T96" fmla="*/ 111 w 135"/>
                <a:gd name="T97" fmla="*/ 69 h 95"/>
                <a:gd name="T98" fmla="*/ 78 w 135"/>
                <a:gd name="T99" fmla="*/ 54 h 95"/>
                <a:gd name="T100" fmla="*/ 97 w 135"/>
                <a:gd name="T101" fmla="*/ 43 h 95"/>
                <a:gd name="T102" fmla="*/ 63 w 135"/>
                <a:gd name="T103" fmla="*/ 44 h 95"/>
                <a:gd name="T104" fmla="*/ 57 w 135"/>
                <a:gd name="T105" fmla="*/ 43 h 95"/>
                <a:gd name="T106" fmla="*/ 107 w 135"/>
                <a:gd name="T107" fmla="*/ 14 h 95"/>
                <a:gd name="T108" fmla="*/ 95 w 135"/>
                <a:gd name="T109" fmla="*/ 17 h 95"/>
                <a:gd name="T110" fmla="*/ 33 w 135"/>
                <a:gd name="T111" fmla="*/ 33 h 95"/>
                <a:gd name="T112" fmla="*/ 52 w 135"/>
                <a:gd name="T113" fmla="*/ 10 h 95"/>
                <a:gd name="T114" fmla="*/ 29 w 135"/>
                <a:gd name="T115" fmla="*/ 16 h 95"/>
                <a:gd name="T116" fmla="*/ 16 w 135"/>
                <a:gd name="T117" fmla="*/ 2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5" h="95">
                  <a:moveTo>
                    <a:pt x="9" y="33"/>
                  </a:moveTo>
                  <a:cubicBezTo>
                    <a:pt x="4" y="34"/>
                    <a:pt x="0" y="38"/>
                    <a:pt x="0" y="44"/>
                  </a:cubicBezTo>
                  <a:cubicBezTo>
                    <a:pt x="0" y="51"/>
                    <a:pt x="7" y="55"/>
                    <a:pt x="13" y="56"/>
                  </a:cubicBezTo>
                  <a:cubicBezTo>
                    <a:pt x="8" y="59"/>
                    <a:pt x="5" y="65"/>
                    <a:pt x="11" y="70"/>
                  </a:cubicBezTo>
                  <a:cubicBezTo>
                    <a:pt x="16" y="76"/>
                    <a:pt x="25" y="75"/>
                    <a:pt x="32" y="73"/>
                  </a:cubicBezTo>
                  <a:cubicBezTo>
                    <a:pt x="30" y="81"/>
                    <a:pt x="23" y="87"/>
                    <a:pt x="17" y="92"/>
                  </a:cubicBezTo>
                  <a:cubicBezTo>
                    <a:pt x="16" y="93"/>
                    <a:pt x="16" y="93"/>
                    <a:pt x="17" y="94"/>
                  </a:cubicBezTo>
                  <a:cubicBezTo>
                    <a:pt x="17" y="95"/>
                    <a:pt x="18" y="95"/>
                    <a:pt x="18" y="95"/>
                  </a:cubicBezTo>
                  <a:cubicBezTo>
                    <a:pt x="30" y="90"/>
                    <a:pt x="41" y="86"/>
                    <a:pt x="49" y="76"/>
                  </a:cubicBezTo>
                  <a:cubicBezTo>
                    <a:pt x="54" y="85"/>
                    <a:pt x="65" y="83"/>
                    <a:pt x="70" y="75"/>
                  </a:cubicBezTo>
                  <a:cubicBezTo>
                    <a:pt x="73" y="79"/>
                    <a:pt x="77" y="82"/>
                    <a:pt x="82" y="83"/>
                  </a:cubicBezTo>
                  <a:cubicBezTo>
                    <a:pt x="86" y="83"/>
                    <a:pt x="91" y="79"/>
                    <a:pt x="93" y="75"/>
                  </a:cubicBezTo>
                  <a:cubicBezTo>
                    <a:pt x="98" y="79"/>
                    <a:pt x="108" y="77"/>
                    <a:pt x="108" y="71"/>
                  </a:cubicBezTo>
                  <a:cubicBezTo>
                    <a:pt x="120" y="78"/>
                    <a:pt x="135" y="57"/>
                    <a:pt x="123" y="48"/>
                  </a:cubicBezTo>
                  <a:cubicBezTo>
                    <a:pt x="128" y="46"/>
                    <a:pt x="132" y="40"/>
                    <a:pt x="129" y="34"/>
                  </a:cubicBezTo>
                  <a:cubicBezTo>
                    <a:pt x="126" y="29"/>
                    <a:pt x="121" y="27"/>
                    <a:pt x="116" y="27"/>
                  </a:cubicBezTo>
                  <a:cubicBezTo>
                    <a:pt x="117" y="22"/>
                    <a:pt x="116" y="17"/>
                    <a:pt x="112" y="13"/>
                  </a:cubicBezTo>
                  <a:cubicBezTo>
                    <a:pt x="108" y="8"/>
                    <a:pt x="100" y="10"/>
                    <a:pt x="95" y="13"/>
                  </a:cubicBezTo>
                  <a:cubicBezTo>
                    <a:pt x="95" y="0"/>
                    <a:pt x="77" y="0"/>
                    <a:pt x="71" y="10"/>
                  </a:cubicBezTo>
                  <a:cubicBezTo>
                    <a:pt x="68" y="5"/>
                    <a:pt x="65" y="1"/>
                    <a:pt x="59" y="2"/>
                  </a:cubicBezTo>
                  <a:cubicBezTo>
                    <a:pt x="54" y="3"/>
                    <a:pt x="50" y="7"/>
                    <a:pt x="48" y="12"/>
                  </a:cubicBezTo>
                  <a:cubicBezTo>
                    <a:pt x="45" y="7"/>
                    <a:pt x="40" y="5"/>
                    <a:pt x="34" y="7"/>
                  </a:cubicBezTo>
                  <a:cubicBezTo>
                    <a:pt x="27" y="9"/>
                    <a:pt x="26" y="16"/>
                    <a:pt x="25" y="22"/>
                  </a:cubicBezTo>
                  <a:cubicBezTo>
                    <a:pt x="20" y="16"/>
                    <a:pt x="13" y="12"/>
                    <a:pt x="6" y="18"/>
                  </a:cubicBezTo>
                  <a:cubicBezTo>
                    <a:pt x="1" y="23"/>
                    <a:pt x="4" y="29"/>
                    <a:pt x="9" y="33"/>
                  </a:cubicBezTo>
                  <a:close/>
                  <a:moveTo>
                    <a:pt x="7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8" y="22"/>
                    <a:pt x="10" y="21"/>
                    <a:pt x="12" y="19"/>
                  </a:cubicBezTo>
                  <a:cubicBezTo>
                    <a:pt x="13" y="19"/>
                    <a:pt x="16" y="16"/>
                    <a:pt x="12" y="20"/>
                  </a:cubicBezTo>
                  <a:cubicBezTo>
                    <a:pt x="10" y="22"/>
                    <a:pt x="8" y="23"/>
                    <a:pt x="7" y="25"/>
                  </a:cubicBezTo>
                  <a:cubicBezTo>
                    <a:pt x="7" y="24"/>
                    <a:pt x="7" y="24"/>
                    <a:pt x="7" y="23"/>
                  </a:cubicBezTo>
                  <a:close/>
                  <a:moveTo>
                    <a:pt x="17" y="19"/>
                  </a:moveTo>
                  <a:cubicBezTo>
                    <a:pt x="16" y="19"/>
                    <a:pt x="14" y="20"/>
                    <a:pt x="13" y="21"/>
                  </a:cubicBezTo>
                  <a:cubicBezTo>
                    <a:pt x="11" y="23"/>
                    <a:pt x="8" y="24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9" y="23"/>
                    <a:pt x="13" y="21"/>
                    <a:pt x="15" y="18"/>
                  </a:cubicBezTo>
                  <a:cubicBezTo>
                    <a:pt x="16" y="18"/>
                    <a:pt x="16" y="18"/>
                    <a:pt x="17" y="19"/>
                  </a:cubicBezTo>
                  <a:close/>
                  <a:moveTo>
                    <a:pt x="22" y="25"/>
                  </a:moveTo>
                  <a:cubicBezTo>
                    <a:pt x="20" y="28"/>
                    <a:pt x="17" y="29"/>
                    <a:pt x="14" y="32"/>
                  </a:cubicBezTo>
                  <a:cubicBezTo>
                    <a:pt x="13" y="32"/>
                    <a:pt x="12" y="31"/>
                    <a:pt x="11" y="31"/>
                  </a:cubicBezTo>
                  <a:cubicBezTo>
                    <a:pt x="13" y="30"/>
                    <a:pt x="15" y="29"/>
                    <a:pt x="17" y="28"/>
                  </a:cubicBezTo>
                  <a:cubicBezTo>
                    <a:pt x="18" y="27"/>
                    <a:pt x="18" y="27"/>
                    <a:pt x="19" y="26"/>
                  </a:cubicBezTo>
                  <a:cubicBezTo>
                    <a:pt x="19" y="26"/>
                    <a:pt x="23" y="24"/>
                    <a:pt x="22" y="25"/>
                  </a:cubicBezTo>
                  <a:close/>
                  <a:moveTo>
                    <a:pt x="25" y="27"/>
                  </a:moveTo>
                  <a:cubicBezTo>
                    <a:pt x="23" y="28"/>
                    <a:pt x="22" y="28"/>
                    <a:pt x="20" y="29"/>
                  </a:cubicBezTo>
                  <a:cubicBezTo>
                    <a:pt x="19" y="30"/>
                    <a:pt x="18" y="31"/>
                    <a:pt x="17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8" y="29"/>
                    <a:pt x="21" y="28"/>
                    <a:pt x="23" y="25"/>
                  </a:cubicBezTo>
                  <a:cubicBezTo>
                    <a:pt x="24" y="25"/>
                    <a:pt x="24" y="26"/>
                    <a:pt x="25" y="27"/>
                  </a:cubicBezTo>
                  <a:close/>
                  <a:moveTo>
                    <a:pt x="28" y="18"/>
                  </a:moveTo>
                  <a:cubicBezTo>
                    <a:pt x="31" y="17"/>
                    <a:pt x="33" y="15"/>
                    <a:pt x="35" y="14"/>
                  </a:cubicBezTo>
                  <a:cubicBezTo>
                    <a:pt x="37" y="13"/>
                    <a:pt x="38" y="12"/>
                    <a:pt x="40" y="12"/>
                  </a:cubicBezTo>
                  <a:cubicBezTo>
                    <a:pt x="39" y="12"/>
                    <a:pt x="37" y="14"/>
                    <a:pt x="36" y="15"/>
                  </a:cubicBezTo>
                  <a:cubicBezTo>
                    <a:pt x="33" y="17"/>
                    <a:pt x="30" y="19"/>
                    <a:pt x="28" y="21"/>
                  </a:cubicBezTo>
                  <a:cubicBezTo>
                    <a:pt x="28" y="20"/>
                    <a:pt x="28" y="19"/>
                    <a:pt x="28" y="18"/>
                  </a:cubicBezTo>
                  <a:close/>
                  <a:moveTo>
                    <a:pt x="47" y="14"/>
                  </a:moveTo>
                  <a:cubicBezTo>
                    <a:pt x="47" y="15"/>
                    <a:pt x="47" y="15"/>
                    <a:pt x="48" y="16"/>
                  </a:cubicBezTo>
                  <a:cubicBezTo>
                    <a:pt x="44" y="18"/>
                    <a:pt x="40" y="20"/>
                    <a:pt x="37" y="22"/>
                  </a:cubicBezTo>
                  <a:cubicBezTo>
                    <a:pt x="34" y="24"/>
                    <a:pt x="31" y="25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1" y="25"/>
                    <a:pt x="34" y="22"/>
                    <a:pt x="37" y="20"/>
                  </a:cubicBezTo>
                  <a:cubicBezTo>
                    <a:pt x="39" y="19"/>
                    <a:pt x="41" y="18"/>
                    <a:pt x="43" y="16"/>
                  </a:cubicBezTo>
                  <a:cubicBezTo>
                    <a:pt x="43" y="16"/>
                    <a:pt x="43" y="16"/>
                    <a:pt x="44" y="16"/>
                  </a:cubicBezTo>
                  <a:cubicBezTo>
                    <a:pt x="45" y="15"/>
                    <a:pt x="46" y="15"/>
                    <a:pt x="47" y="14"/>
                  </a:cubicBezTo>
                  <a:close/>
                  <a:moveTo>
                    <a:pt x="64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0" y="8"/>
                    <a:pt x="56" y="11"/>
                    <a:pt x="51" y="12"/>
                  </a:cubicBezTo>
                  <a:cubicBezTo>
                    <a:pt x="51" y="12"/>
                    <a:pt x="52" y="12"/>
                    <a:pt x="52" y="11"/>
                  </a:cubicBezTo>
                  <a:cubicBezTo>
                    <a:pt x="53" y="10"/>
                    <a:pt x="54" y="10"/>
                    <a:pt x="56" y="9"/>
                  </a:cubicBezTo>
                  <a:cubicBezTo>
                    <a:pt x="58" y="7"/>
                    <a:pt x="60" y="6"/>
                    <a:pt x="62" y="5"/>
                  </a:cubicBezTo>
                  <a:cubicBezTo>
                    <a:pt x="63" y="5"/>
                    <a:pt x="63" y="5"/>
                    <a:pt x="64" y="6"/>
                  </a:cubicBezTo>
                  <a:close/>
                  <a:moveTo>
                    <a:pt x="66" y="8"/>
                  </a:moveTo>
                  <a:cubicBezTo>
                    <a:pt x="56" y="14"/>
                    <a:pt x="46" y="21"/>
                    <a:pt x="35" y="27"/>
                  </a:cubicBezTo>
                  <a:cubicBezTo>
                    <a:pt x="25" y="33"/>
                    <a:pt x="14" y="38"/>
                    <a:pt x="4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14" y="39"/>
                    <a:pt x="25" y="34"/>
                    <a:pt x="36" y="27"/>
                  </a:cubicBezTo>
                  <a:cubicBezTo>
                    <a:pt x="41" y="24"/>
                    <a:pt x="46" y="21"/>
                    <a:pt x="51" y="18"/>
                  </a:cubicBezTo>
                  <a:cubicBezTo>
                    <a:pt x="56" y="16"/>
                    <a:pt x="62" y="12"/>
                    <a:pt x="65" y="9"/>
                  </a:cubicBezTo>
                  <a:cubicBezTo>
                    <a:pt x="61" y="13"/>
                    <a:pt x="56" y="16"/>
                    <a:pt x="51" y="19"/>
                  </a:cubicBezTo>
                  <a:cubicBezTo>
                    <a:pt x="45" y="22"/>
                    <a:pt x="40" y="25"/>
                    <a:pt x="34" y="29"/>
                  </a:cubicBezTo>
                  <a:cubicBezTo>
                    <a:pt x="29" y="32"/>
                    <a:pt x="23" y="35"/>
                    <a:pt x="17" y="39"/>
                  </a:cubicBezTo>
                  <a:cubicBezTo>
                    <a:pt x="13" y="42"/>
                    <a:pt x="8" y="44"/>
                    <a:pt x="4" y="48"/>
                  </a:cubicBezTo>
                  <a:cubicBezTo>
                    <a:pt x="4" y="47"/>
                    <a:pt x="4" y="46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2" y="38"/>
                    <a:pt x="24" y="33"/>
                    <a:pt x="34" y="26"/>
                  </a:cubicBezTo>
                  <a:cubicBezTo>
                    <a:pt x="40" y="23"/>
                    <a:pt x="46" y="19"/>
                    <a:pt x="51" y="16"/>
                  </a:cubicBezTo>
                  <a:cubicBezTo>
                    <a:pt x="56" y="13"/>
                    <a:pt x="61" y="10"/>
                    <a:pt x="65" y="7"/>
                  </a:cubicBezTo>
                  <a:cubicBezTo>
                    <a:pt x="65" y="7"/>
                    <a:pt x="66" y="8"/>
                    <a:pt x="66" y="8"/>
                  </a:cubicBezTo>
                  <a:close/>
                  <a:moveTo>
                    <a:pt x="68" y="11"/>
                  </a:moveTo>
                  <a:cubicBezTo>
                    <a:pt x="63" y="13"/>
                    <a:pt x="59" y="17"/>
                    <a:pt x="55" y="19"/>
                  </a:cubicBezTo>
                  <a:cubicBezTo>
                    <a:pt x="49" y="22"/>
                    <a:pt x="43" y="26"/>
                    <a:pt x="38" y="29"/>
                  </a:cubicBezTo>
                  <a:cubicBezTo>
                    <a:pt x="32" y="32"/>
                    <a:pt x="27" y="35"/>
                    <a:pt x="21" y="38"/>
                  </a:cubicBezTo>
                  <a:cubicBezTo>
                    <a:pt x="19" y="39"/>
                    <a:pt x="16" y="41"/>
                    <a:pt x="13" y="42"/>
                  </a:cubicBezTo>
                  <a:cubicBezTo>
                    <a:pt x="13" y="42"/>
                    <a:pt x="13" y="42"/>
                    <a:pt x="13" y="43"/>
                  </a:cubicBezTo>
                  <a:cubicBezTo>
                    <a:pt x="21" y="37"/>
                    <a:pt x="30" y="33"/>
                    <a:pt x="38" y="28"/>
                  </a:cubicBezTo>
                  <a:cubicBezTo>
                    <a:pt x="47" y="22"/>
                    <a:pt x="58" y="16"/>
                    <a:pt x="67" y="9"/>
                  </a:cubicBezTo>
                  <a:cubicBezTo>
                    <a:pt x="67" y="10"/>
                    <a:pt x="68" y="10"/>
                    <a:pt x="68" y="11"/>
                  </a:cubicBezTo>
                  <a:close/>
                  <a:moveTo>
                    <a:pt x="81" y="8"/>
                  </a:moveTo>
                  <a:cubicBezTo>
                    <a:pt x="81" y="8"/>
                    <a:pt x="86" y="5"/>
                    <a:pt x="84" y="6"/>
                  </a:cubicBezTo>
                  <a:cubicBezTo>
                    <a:pt x="83" y="7"/>
                    <a:pt x="81" y="8"/>
                    <a:pt x="80" y="9"/>
                  </a:cubicBezTo>
                  <a:cubicBezTo>
                    <a:pt x="76" y="12"/>
                    <a:pt x="72" y="14"/>
                    <a:pt x="69" y="16"/>
                  </a:cubicBezTo>
                  <a:cubicBezTo>
                    <a:pt x="62" y="21"/>
                    <a:pt x="55" y="25"/>
                    <a:pt x="48" y="28"/>
                  </a:cubicBezTo>
                  <a:cubicBezTo>
                    <a:pt x="41" y="32"/>
                    <a:pt x="34" y="36"/>
                    <a:pt x="28" y="40"/>
                  </a:cubicBezTo>
                  <a:cubicBezTo>
                    <a:pt x="21" y="44"/>
                    <a:pt x="16" y="48"/>
                    <a:pt x="9" y="52"/>
                  </a:cubicBezTo>
                  <a:cubicBezTo>
                    <a:pt x="9" y="51"/>
                    <a:pt x="8" y="51"/>
                    <a:pt x="7" y="51"/>
                  </a:cubicBezTo>
                  <a:cubicBezTo>
                    <a:pt x="12" y="49"/>
                    <a:pt x="17" y="45"/>
                    <a:pt x="22" y="42"/>
                  </a:cubicBezTo>
                  <a:cubicBezTo>
                    <a:pt x="29" y="39"/>
                    <a:pt x="35" y="35"/>
                    <a:pt x="42" y="31"/>
                  </a:cubicBezTo>
                  <a:cubicBezTo>
                    <a:pt x="49" y="28"/>
                    <a:pt x="56" y="24"/>
                    <a:pt x="63" y="20"/>
                  </a:cubicBezTo>
                  <a:cubicBezTo>
                    <a:pt x="69" y="16"/>
                    <a:pt x="74" y="12"/>
                    <a:pt x="81" y="8"/>
                  </a:cubicBezTo>
                  <a:close/>
                  <a:moveTo>
                    <a:pt x="90" y="8"/>
                  </a:moveTo>
                  <a:cubicBezTo>
                    <a:pt x="80" y="13"/>
                    <a:pt x="72" y="19"/>
                    <a:pt x="62" y="25"/>
                  </a:cubicBezTo>
                  <a:cubicBezTo>
                    <a:pt x="61" y="26"/>
                    <a:pt x="59" y="27"/>
                    <a:pt x="57" y="28"/>
                  </a:cubicBezTo>
                  <a:cubicBezTo>
                    <a:pt x="56" y="28"/>
                    <a:pt x="55" y="29"/>
                    <a:pt x="54" y="29"/>
                  </a:cubicBezTo>
                  <a:cubicBezTo>
                    <a:pt x="41" y="36"/>
                    <a:pt x="28" y="43"/>
                    <a:pt x="15" y="49"/>
                  </a:cubicBezTo>
                  <a:cubicBezTo>
                    <a:pt x="16" y="49"/>
                    <a:pt x="16" y="48"/>
                    <a:pt x="16" y="48"/>
                  </a:cubicBezTo>
                  <a:cubicBezTo>
                    <a:pt x="19" y="46"/>
                    <a:pt x="22" y="44"/>
                    <a:pt x="25" y="43"/>
                  </a:cubicBezTo>
                  <a:cubicBezTo>
                    <a:pt x="32" y="38"/>
                    <a:pt x="38" y="35"/>
                    <a:pt x="45" y="31"/>
                  </a:cubicBezTo>
                  <a:cubicBezTo>
                    <a:pt x="59" y="23"/>
                    <a:pt x="73" y="15"/>
                    <a:pt x="86" y="6"/>
                  </a:cubicBezTo>
                  <a:cubicBezTo>
                    <a:pt x="87" y="6"/>
                    <a:pt x="89" y="7"/>
                    <a:pt x="90" y="8"/>
                  </a:cubicBezTo>
                  <a:close/>
                  <a:moveTo>
                    <a:pt x="92" y="15"/>
                  </a:moveTo>
                  <a:cubicBezTo>
                    <a:pt x="92" y="16"/>
                    <a:pt x="93" y="16"/>
                    <a:pt x="93" y="16"/>
                  </a:cubicBezTo>
                  <a:cubicBezTo>
                    <a:pt x="92" y="17"/>
                    <a:pt x="92" y="17"/>
                    <a:pt x="91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88" y="19"/>
                    <a:pt x="85" y="21"/>
                    <a:pt x="82" y="22"/>
                  </a:cubicBezTo>
                  <a:cubicBezTo>
                    <a:pt x="75" y="26"/>
                    <a:pt x="69" y="30"/>
                    <a:pt x="62" y="33"/>
                  </a:cubicBezTo>
                  <a:cubicBezTo>
                    <a:pt x="49" y="40"/>
                    <a:pt x="36" y="46"/>
                    <a:pt x="23" y="53"/>
                  </a:cubicBezTo>
                  <a:cubicBezTo>
                    <a:pt x="21" y="55"/>
                    <a:pt x="18" y="56"/>
                    <a:pt x="16" y="58"/>
                  </a:cubicBezTo>
                  <a:cubicBezTo>
                    <a:pt x="15" y="59"/>
                    <a:pt x="14" y="60"/>
                    <a:pt x="13" y="61"/>
                  </a:cubicBezTo>
                  <a:cubicBezTo>
                    <a:pt x="15" y="59"/>
                    <a:pt x="16" y="57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6"/>
                    <a:pt x="19" y="55"/>
                    <a:pt x="19" y="55"/>
                  </a:cubicBezTo>
                  <a:cubicBezTo>
                    <a:pt x="22" y="53"/>
                    <a:pt x="25" y="50"/>
                    <a:pt x="29" y="48"/>
                  </a:cubicBezTo>
                  <a:cubicBezTo>
                    <a:pt x="38" y="42"/>
                    <a:pt x="48" y="37"/>
                    <a:pt x="57" y="32"/>
                  </a:cubicBezTo>
                  <a:cubicBezTo>
                    <a:pt x="69" y="26"/>
                    <a:pt x="81" y="20"/>
                    <a:pt x="92" y="13"/>
                  </a:cubicBezTo>
                  <a:cubicBezTo>
                    <a:pt x="93" y="14"/>
                    <a:pt x="93" y="14"/>
                    <a:pt x="92" y="15"/>
                  </a:cubicBezTo>
                  <a:close/>
                  <a:moveTo>
                    <a:pt x="16" y="63"/>
                  </a:moveTo>
                  <a:cubicBezTo>
                    <a:pt x="23" y="58"/>
                    <a:pt x="31" y="55"/>
                    <a:pt x="39" y="50"/>
                  </a:cubicBezTo>
                  <a:cubicBezTo>
                    <a:pt x="47" y="46"/>
                    <a:pt x="55" y="42"/>
                    <a:pt x="63" y="38"/>
                  </a:cubicBezTo>
                  <a:cubicBezTo>
                    <a:pt x="71" y="34"/>
                    <a:pt x="79" y="30"/>
                    <a:pt x="87" y="26"/>
                  </a:cubicBezTo>
                  <a:cubicBezTo>
                    <a:pt x="92" y="24"/>
                    <a:pt x="98" y="20"/>
                    <a:pt x="103" y="17"/>
                  </a:cubicBezTo>
                  <a:cubicBezTo>
                    <a:pt x="102" y="18"/>
                    <a:pt x="101" y="19"/>
                    <a:pt x="100" y="19"/>
                  </a:cubicBezTo>
                  <a:cubicBezTo>
                    <a:pt x="96" y="22"/>
                    <a:pt x="92" y="24"/>
                    <a:pt x="88" y="26"/>
                  </a:cubicBezTo>
                  <a:cubicBezTo>
                    <a:pt x="79" y="31"/>
                    <a:pt x="70" y="35"/>
                    <a:pt x="60" y="40"/>
                  </a:cubicBezTo>
                  <a:cubicBezTo>
                    <a:pt x="51" y="45"/>
                    <a:pt x="42" y="50"/>
                    <a:pt x="33" y="55"/>
                  </a:cubicBezTo>
                  <a:cubicBezTo>
                    <a:pt x="26" y="58"/>
                    <a:pt x="19" y="63"/>
                    <a:pt x="12" y="68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6"/>
                    <a:pt x="13" y="65"/>
                    <a:pt x="14" y="65"/>
                  </a:cubicBezTo>
                  <a:cubicBezTo>
                    <a:pt x="15" y="64"/>
                    <a:pt x="15" y="64"/>
                    <a:pt x="16" y="63"/>
                  </a:cubicBezTo>
                  <a:close/>
                  <a:moveTo>
                    <a:pt x="16" y="70"/>
                  </a:moveTo>
                  <a:cubicBezTo>
                    <a:pt x="15" y="70"/>
                    <a:pt x="14" y="69"/>
                    <a:pt x="13" y="68"/>
                  </a:cubicBezTo>
                  <a:cubicBezTo>
                    <a:pt x="20" y="63"/>
                    <a:pt x="28" y="60"/>
                    <a:pt x="35" y="56"/>
                  </a:cubicBezTo>
                  <a:cubicBezTo>
                    <a:pt x="44" y="52"/>
                    <a:pt x="53" y="48"/>
                    <a:pt x="62" y="43"/>
                  </a:cubicBezTo>
                  <a:cubicBezTo>
                    <a:pt x="71" y="39"/>
                    <a:pt x="79" y="35"/>
                    <a:pt x="88" y="31"/>
                  </a:cubicBezTo>
                  <a:cubicBezTo>
                    <a:pt x="93" y="29"/>
                    <a:pt x="97" y="27"/>
                    <a:pt x="101" y="25"/>
                  </a:cubicBezTo>
                  <a:cubicBezTo>
                    <a:pt x="105" y="23"/>
                    <a:pt x="109" y="22"/>
                    <a:pt x="112" y="19"/>
                  </a:cubicBezTo>
                  <a:cubicBezTo>
                    <a:pt x="105" y="25"/>
                    <a:pt x="95" y="28"/>
                    <a:pt x="88" y="32"/>
                  </a:cubicBezTo>
                  <a:cubicBezTo>
                    <a:pt x="79" y="36"/>
                    <a:pt x="70" y="40"/>
                    <a:pt x="61" y="45"/>
                  </a:cubicBezTo>
                  <a:cubicBezTo>
                    <a:pt x="45" y="52"/>
                    <a:pt x="30" y="60"/>
                    <a:pt x="16" y="70"/>
                  </a:cubicBezTo>
                  <a:close/>
                  <a:moveTo>
                    <a:pt x="13" y="6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2" y="66"/>
                    <a:pt x="11" y="66"/>
                    <a:pt x="11" y="66"/>
                  </a:cubicBezTo>
                  <a:cubicBezTo>
                    <a:pt x="11" y="65"/>
                    <a:pt x="11" y="65"/>
                    <a:pt x="11" y="64"/>
                  </a:cubicBezTo>
                  <a:cubicBezTo>
                    <a:pt x="16" y="59"/>
                    <a:pt x="22" y="54"/>
                    <a:pt x="29" y="51"/>
                  </a:cubicBezTo>
                  <a:cubicBezTo>
                    <a:pt x="37" y="47"/>
                    <a:pt x="45" y="42"/>
                    <a:pt x="53" y="38"/>
                  </a:cubicBezTo>
                  <a:cubicBezTo>
                    <a:pt x="60" y="35"/>
                    <a:pt x="68" y="31"/>
                    <a:pt x="75" y="27"/>
                  </a:cubicBezTo>
                  <a:cubicBezTo>
                    <a:pt x="75" y="27"/>
                    <a:pt x="76" y="26"/>
                    <a:pt x="77" y="26"/>
                  </a:cubicBezTo>
                  <a:cubicBezTo>
                    <a:pt x="76" y="27"/>
                    <a:pt x="75" y="27"/>
                    <a:pt x="74" y="28"/>
                  </a:cubicBezTo>
                  <a:cubicBezTo>
                    <a:pt x="66" y="32"/>
                    <a:pt x="58" y="37"/>
                    <a:pt x="50" y="41"/>
                  </a:cubicBezTo>
                  <a:cubicBezTo>
                    <a:pt x="42" y="45"/>
                    <a:pt x="34" y="49"/>
                    <a:pt x="27" y="54"/>
                  </a:cubicBezTo>
                  <a:cubicBezTo>
                    <a:pt x="24" y="56"/>
                    <a:pt x="21" y="58"/>
                    <a:pt x="17" y="61"/>
                  </a:cubicBezTo>
                  <a:cubicBezTo>
                    <a:pt x="16" y="62"/>
                    <a:pt x="15" y="63"/>
                    <a:pt x="13" y="64"/>
                  </a:cubicBezTo>
                  <a:close/>
                  <a:moveTo>
                    <a:pt x="42" y="36"/>
                  </a:moveTo>
                  <a:cubicBezTo>
                    <a:pt x="33" y="42"/>
                    <a:pt x="24" y="47"/>
                    <a:pt x="15" y="53"/>
                  </a:cubicBezTo>
                  <a:cubicBezTo>
                    <a:pt x="14" y="53"/>
                    <a:pt x="12" y="53"/>
                    <a:pt x="10" y="52"/>
                  </a:cubicBezTo>
                  <a:cubicBezTo>
                    <a:pt x="21" y="47"/>
                    <a:pt x="31" y="42"/>
                    <a:pt x="42" y="36"/>
                  </a:cubicBezTo>
                  <a:close/>
                  <a:moveTo>
                    <a:pt x="19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22" y="51"/>
                    <a:pt x="27" y="47"/>
                    <a:pt x="31" y="45"/>
                  </a:cubicBezTo>
                  <a:cubicBezTo>
                    <a:pt x="36" y="42"/>
                    <a:pt x="40" y="40"/>
                    <a:pt x="45" y="38"/>
                  </a:cubicBezTo>
                  <a:cubicBezTo>
                    <a:pt x="36" y="43"/>
                    <a:pt x="27" y="48"/>
                    <a:pt x="19" y="54"/>
                  </a:cubicBezTo>
                  <a:close/>
                  <a:moveTo>
                    <a:pt x="67" y="26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73" y="23"/>
                    <a:pt x="79" y="20"/>
                    <a:pt x="84" y="16"/>
                  </a:cubicBezTo>
                  <a:cubicBezTo>
                    <a:pt x="86" y="15"/>
                    <a:pt x="87" y="14"/>
                    <a:pt x="88" y="14"/>
                  </a:cubicBezTo>
                  <a:cubicBezTo>
                    <a:pt x="88" y="14"/>
                    <a:pt x="94" y="11"/>
                    <a:pt x="90" y="14"/>
                  </a:cubicBezTo>
                  <a:cubicBezTo>
                    <a:pt x="87" y="16"/>
                    <a:pt x="83" y="18"/>
                    <a:pt x="80" y="20"/>
                  </a:cubicBezTo>
                  <a:cubicBezTo>
                    <a:pt x="75" y="22"/>
                    <a:pt x="71" y="24"/>
                    <a:pt x="67" y="26"/>
                  </a:cubicBezTo>
                  <a:close/>
                  <a:moveTo>
                    <a:pt x="75" y="21"/>
                  </a:moveTo>
                  <a:cubicBezTo>
                    <a:pt x="68" y="25"/>
                    <a:pt x="61" y="28"/>
                    <a:pt x="55" y="32"/>
                  </a:cubicBezTo>
                  <a:cubicBezTo>
                    <a:pt x="50" y="35"/>
                    <a:pt x="44" y="37"/>
                    <a:pt x="39" y="40"/>
                  </a:cubicBezTo>
                  <a:cubicBezTo>
                    <a:pt x="31" y="44"/>
                    <a:pt x="24" y="48"/>
                    <a:pt x="17" y="53"/>
                  </a:cubicBezTo>
                  <a:cubicBezTo>
                    <a:pt x="25" y="48"/>
                    <a:pt x="33" y="42"/>
                    <a:pt x="42" y="37"/>
                  </a:cubicBezTo>
                  <a:cubicBezTo>
                    <a:pt x="51" y="32"/>
                    <a:pt x="60" y="27"/>
                    <a:pt x="69" y="22"/>
                  </a:cubicBezTo>
                  <a:cubicBezTo>
                    <a:pt x="76" y="18"/>
                    <a:pt x="84" y="14"/>
                    <a:pt x="90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1" y="9"/>
                    <a:pt x="92" y="10"/>
                    <a:pt x="92" y="12"/>
                  </a:cubicBezTo>
                  <a:cubicBezTo>
                    <a:pt x="86" y="13"/>
                    <a:pt x="80" y="18"/>
                    <a:pt x="75" y="21"/>
                  </a:cubicBezTo>
                  <a:close/>
                  <a:moveTo>
                    <a:pt x="76" y="17"/>
                  </a:moveTo>
                  <a:cubicBezTo>
                    <a:pt x="80" y="14"/>
                    <a:pt x="83" y="12"/>
                    <a:pt x="87" y="10"/>
                  </a:cubicBezTo>
                  <a:cubicBezTo>
                    <a:pt x="87" y="10"/>
                    <a:pt x="88" y="10"/>
                    <a:pt x="88" y="9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6" y="11"/>
                    <a:pt x="84" y="12"/>
                    <a:pt x="83" y="13"/>
                  </a:cubicBezTo>
                  <a:cubicBezTo>
                    <a:pt x="81" y="14"/>
                    <a:pt x="78" y="16"/>
                    <a:pt x="76" y="17"/>
                  </a:cubicBezTo>
                  <a:close/>
                  <a:moveTo>
                    <a:pt x="5" y="48"/>
                  </a:moveTo>
                  <a:cubicBezTo>
                    <a:pt x="16" y="41"/>
                    <a:pt x="27" y="35"/>
                    <a:pt x="38" y="29"/>
                  </a:cubicBezTo>
                  <a:cubicBezTo>
                    <a:pt x="40" y="28"/>
                    <a:pt x="42" y="27"/>
                    <a:pt x="44" y="26"/>
                  </a:cubicBezTo>
                  <a:cubicBezTo>
                    <a:pt x="42" y="27"/>
                    <a:pt x="39" y="29"/>
                    <a:pt x="36" y="31"/>
                  </a:cubicBezTo>
                  <a:cubicBezTo>
                    <a:pt x="25" y="36"/>
                    <a:pt x="15" y="42"/>
                    <a:pt x="6" y="50"/>
                  </a:cubicBezTo>
                  <a:cubicBezTo>
                    <a:pt x="6" y="49"/>
                    <a:pt x="5" y="49"/>
                    <a:pt x="5" y="48"/>
                  </a:cubicBezTo>
                  <a:close/>
                  <a:moveTo>
                    <a:pt x="3" y="43"/>
                  </a:moveTo>
                  <a:cubicBezTo>
                    <a:pt x="7" y="40"/>
                    <a:pt x="11" y="38"/>
                    <a:pt x="14" y="35"/>
                  </a:cubicBezTo>
                  <a:cubicBezTo>
                    <a:pt x="14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6" y="35"/>
                    <a:pt x="16" y="34"/>
                  </a:cubicBezTo>
                  <a:cubicBezTo>
                    <a:pt x="18" y="33"/>
                    <a:pt x="21" y="32"/>
                    <a:pt x="22" y="30"/>
                  </a:cubicBezTo>
                  <a:cubicBezTo>
                    <a:pt x="24" y="30"/>
                    <a:pt x="25" y="29"/>
                    <a:pt x="26" y="28"/>
                  </a:cubicBezTo>
                  <a:cubicBezTo>
                    <a:pt x="27" y="28"/>
                    <a:pt x="27" y="28"/>
                    <a:pt x="28" y="28"/>
                  </a:cubicBezTo>
                  <a:cubicBezTo>
                    <a:pt x="31" y="26"/>
                    <a:pt x="34" y="24"/>
                    <a:pt x="37" y="22"/>
                  </a:cubicBezTo>
                  <a:cubicBezTo>
                    <a:pt x="40" y="20"/>
                    <a:pt x="45" y="19"/>
                    <a:pt x="48" y="16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3" y="20"/>
                    <a:pt x="38" y="24"/>
                    <a:pt x="33" y="27"/>
                  </a:cubicBezTo>
                  <a:cubicBezTo>
                    <a:pt x="23" y="33"/>
                    <a:pt x="12" y="37"/>
                    <a:pt x="3" y="45"/>
                  </a:cubicBezTo>
                  <a:cubicBezTo>
                    <a:pt x="3" y="44"/>
                    <a:pt x="3" y="44"/>
                    <a:pt x="3" y="43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17" y="32"/>
                    <a:pt x="18" y="32"/>
                    <a:pt x="19" y="31"/>
                  </a:cubicBezTo>
                  <a:cubicBezTo>
                    <a:pt x="20" y="31"/>
                    <a:pt x="21" y="30"/>
                    <a:pt x="22" y="29"/>
                  </a:cubicBezTo>
                  <a:cubicBezTo>
                    <a:pt x="22" y="29"/>
                    <a:pt x="23" y="29"/>
                    <a:pt x="23" y="29"/>
                  </a:cubicBezTo>
                  <a:cubicBezTo>
                    <a:pt x="21" y="30"/>
                    <a:pt x="18" y="31"/>
                    <a:pt x="16" y="33"/>
                  </a:cubicBezTo>
                  <a:close/>
                  <a:moveTo>
                    <a:pt x="51" y="13"/>
                  </a:moveTo>
                  <a:cubicBezTo>
                    <a:pt x="55" y="12"/>
                    <a:pt x="59" y="10"/>
                    <a:pt x="62" y="8"/>
                  </a:cubicBezTo>
                  <a:cubicBezTo>
                    <a:pt x="59" y="11"/>
                    <a:pt x="54" y="13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1" y="14"/>
                    <a:pt x="51" y="13"/>
                  </a:cubicBezTo>
                  <a:close/>
                  <a:moveTo>
                    <a:pt x="28" y="25"/>
                  </a:moveTo>
                  <a:cubicBezTo>
                    <a:pt x="28" y="25"/>
                    <a:pt x="28" y="24"/>
                    <a:pt x="28" y="23"/>
                  </a:cubicBezTo>
                  <a:cubicBezTo>
                    <a:pt x="31" y="21"/>
                    <a:pt x="35" y="19"/>
                    <a:pt x="39" y="18"/>
                  </a:cubicBezTo>
                  <a:cubicBezTo>
                    <a:pt x="35" y="20"/>
                    <a:pt x="32" y="23"/>
                    <a:pt x="28" y="25"/>
                  </a:cubicBezTo>
                  <a:close/>
                  <a:moveTo>
                    <a:pt x="11" y="30"/>
                  </a:moveTo>
                  <a:cubicBezTo>
                    <a:pt x="10" y="30"/>
                    <a:pt x="9" y="29"/>
                    <a:pt x="9" y="29"/>
                  </a:cubicBezTo>
                  <a:cubicBezTo>
                    <a:pt x="12" y="28"/>
                    <a:pt x="14" y="25"/>
                    <a:pt x="17" y="23"/>
                  </a:cubicBezTo>
                  <a:cubicBezTo>
                    <a:pt x="21" y="21"/>
                    <a:pt x="19" y="22"/>
                    <a:pt x="17" y="24"/>
                  </a:cubicBezTo>
                  <a:cubicBezTo>
                    <a:pt x="15" y="26"/>
                    <a:pt x="13" y="28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10" y="27"/>
                  </a:moveTo>
                  <a:cubicBezTo>
                    <a:pt x="9" y="27"/>
                    <a:pt x="9" y="27"/>
                    <a:pt x="10" y="26"/>
                  </a:cubicBezTo>
                  <a:cubicBezTo>
                    <a:pt x="11" y="26"/>
                    <a:pt x="12" y="25"/>
                    <a:pt x="12" y="24"/>
                  </a:cubicBezTo>
                  <a:cubicBezTo>
                    <a:pt x="14" y="22"/>
                    <a:pt x="16" y="21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20" y="20"/>
                    <a:pt x="20" y="21"/>
                  </a:cubicBezTo>
                  <a:cubicBezTo>
                    <a:pt x="16" y="22"/>
                    <a:pt x="14" y="25"/>
                    <a:pt x="10" y="27"/>
                  </a:cubicBezTo>
                  <a:close/>
                  <a:moveTo>
                    <a:pt x="7" y="26"/>
                  </a:moveTo>
                  <a:cubicBezTo>
                    <a:pt x="11" y="25"/>
                    <a:pt x="13" y="22"/>
                    <a:pt x="17" y="20"/>
                  </a:cubicBezTo>
                  <a:cubicBezTo>
                    <a:pt x="14" y="21"/>
                    <a:pt x="10" y="25"/>
                    <a:pt x="8" y="28"/>
                  </a:cubicBezTo>
                  <a:cubicBezTo>
                    <a:pt x="8" y="27"/>
                    <a:pt x="7" y="27"/>
                    <a:pt x="7" y="26"/>
                  </a:cubicBezTo>
                  <a:close/>
                  <a:moveTo>
                    <a:pt x="13" y="35"/>
                  </a:moveTo>
                  <a:cubicBezTo>
                    <a:pt x="10" y="37"/>
                    <a:pt x="6" y="39"/>
                    <a:pt x="3" y="42"/>
                  </a:cubicBezTo>
                  <a:cubicBezTo>
                    <a:pt x="4" y="38"/>
                    <a:pt x="9" y="35"/>
                    <a:pt x="13" y="35"/>
                  </a:cubicBezTo>
                  <a:close/>
                  <a:moveTo>
                    <a:pt x="16" y="57"/>
                  </a:moveTo>
                  <a:cubicBezTo>
                    <a:pt x="14" y="59"/>
                    <a:pt x="13" y="60"/>
                    <a:pt x="11" y="62"/>
                  </a:cubicBezTo>
                  <a:cubicBezTo>
                    <a:pt x="11" y="61"/>
                    <a:pt x="12" y="61"/>
                    <a:pt x="12" y="61"/>
                  </a:cubicBezTo>
                  <a:cubicBezTo>
                    <a:pt x="13" y="59"/>
                    <a:pt x="14" y="58"/>
                    <a:pt x="16" y="57"/>
                  </a:cubicBezTo>
                  <a:close/>
                  <a:moveTo>
                    <a:pt x="19" y="71"/>
                  </a:moveTo>
                  <a:cubicBezTo>
                    <a:pt x="25" y="67"/>
                    <a:pt x="33" y="64"/>
                    <a:pt x="39" y="61"/>
                  </a:cubicBezTo>
                  <a:cubicBezTo>
                    <a:pt x="47" y="57"/>
                    <a:pt x="54" y="53"/>
                    <a:pt x="62" y="49"/>
                  </a:cubicBezTo>
                  <a:cubicBezTo>
                    <a:pt x="70" y="45"/>
                    <a:pt x="78" y="42"/>
                    <a:pt x="86" y="39"/>
                  </a:cubicBezTo>
                  <a:cubicBezTo>
                    <a:pt x="94" y="35"/>
                    <a:pt x="102" y="31"/>
                    <a:pt x="110" y="28"/>
                  </a:cubicBezTo>
                  <a:cubicBezTo>
                    <a:pt x="111" y="27"/>
                    <a:pt x="112" y="27"/>
                    <a:pt x="110" y="28"/>
                  </a:cubicBezTo>
                  <a:cubicBezTo>
                    <a:pt x="108" y="29"/>
                    <a:pt x="106" y="30"/>
                    <a:pt x="104" y="31"/>
                  </a:cubicBezTo>
                  <a:cubicBezTo>
                    <a:pt x="101" y="33"/>
                    <a:pt x="97" y="35"/>
                    <a:pt x="94" y="37"/>
                  </a:cubicBezTo>
                  <a:cubicBezTo>
                    <a:pt x="86" y="40"/>
                    <a:pt x="79" y="43"/>
                    <a:pt x="72" y="48"/>
                  </a:cubicBezTo>
                  <a:cubicBezTo>
                    <a:pt x="65" y="52"/>
                    <a:pt x="57" y="55"/>
                    <a:pt x="50" y="59"/>
                  </a:cubicBezTo>
                  <a:cubicBezTo>
                    <a:pt x="42" y="63"/>
                    <a:pt x="34" y="66"/>
                    <a:pt x="27" y="71"/>
                  </a:cubicBezTo>
                  <a:cubicBezTo>
                    <a:pt x="25" y="72"/>
                    <a:pt x="22" y="72"/>
                    <a:pt x="19" y="71"/>
                  </a:cubicBezTo>
                  <a:close/>
                  <a:moveTo>
                    <a:pt x="114" y="31"/>
                  </a:moveTo>
                  <a:cubicBezTo>
                    <a:pt x="112" y="32"/>
                    <a:pt x="109" y="34"/>
                    <a:pt x="107" y="36"/>
                  </a:cubicBezTo>
                  <a:cubicBezTo>
                    <a:pt x="101" y="40"/>
                    <a:pt x="94" y="43"/>
                    <a:pt x="87" y="46"/>
                  </a:cubicBezTo>
                  <a:cubicBezTo>
                    <a:pt x="73" y="52"/>
                    <a:pt x="60" y="59"/>
                    <a:pt x="47" y="65"/>
                  </a:cubicBezTo>
                  <a:cubicBezTo>
                    <a:pt x="45" y="66"/>
                    <a:pt x="43" y="67"/>
                    <a:pt x="42" y="68"/>
                  </a:cubicBezTo>
                  <a:cubicBezTo>
                    <a:pt x="40" y="69"/>
                    <a:pt x="38" y="69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9" y="68"/>
                    <a:pt x="42" y="67"/>
                    <a:pt x="45" y="66"/>
                  </a:cubicBezTo>
                  <a:cubicBezTo>
                    <a:pt x="52" y="62"/>
                    <a:pt x="59" y="59"/>
                    <a:pt x="66" y="55"/>
                  </a:cubicBezTo>
                  <a:cubicBezTo>
                    <a:pt x="80" y="49"/>
                    <a:pt x="94" y="42"/>
                    <a:pt x="107" y="35"/>
                  </a:cubicBezTo>
                  <a:cubicBezTo>
                    <a:pt x="110" y="34"/>
                    <a:pt x="112" y="32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lose/>
                  <a:moveTo>
                    <a:pt x="126" y="35"/>
                  </a:moveTo>
                  <a:cubicBezTo>
                    <a:pt x="126" y="36"/>
                    <a:pt x="127" y="37"/>
                    <a:pt x="127" y="38"/>
                  </a:cubicBezTo>
                  <a:cubicBezTo>
                    <a:pt x="111" y="45"/>
                    <a:pt x="94" y="50"/>
                    <a:pt x="78" y="57"/>
                  </a:cubicBezTo>
                  <a:cubicBezTo>
                    <a:pt x="70" y="61"/>
                    <a:pt x="62" y="65"/>
                    <a:pt x="53" y="69"/>
                  </a:cubicBezTo>
                  <a:cubicBezTo>
                    <a:pt x="49" y="70"/>
                    <a:pt x="46" y="72"/>
                    <a:pt x="42" y="74"/>
                  </a:cubicBezTo>
                  <a:cubicBezTo>
                    <a:pt x="54" y="67"/>
                    <a:pt x="67" y="61"/>
                    <a:pt x="80" y="55"/>
                  </a:cubicBezTo>
                  <a:cubicBezTo>
                    <a:pt x="95" y="48"/>
                    <a:pt x="111" y="44"/>
                    <a:pt x="126" y="35"/>
                  </a:cubicBezTo>
                  <a:close/>
                  <a:moveTo>
                    <a:pt x="73" y="74"/>
                  </a:moveTo>
                  <a:cubicBezTo>
                    <a:pt x="73" y="74"/>
                    <a:pt x="72" y="73"/>
                    <a:pt x="72" y="72"/>
                  </a:cubicBezTo>
                  <a:cubicBezTo>
                    <a:pt x="76" y="71"/>
                    <a:pt x="80" y="69"/>
                    <a:pt x="84" y="68"/>
                  </a:cubicBezTo>
                  <a:cubicBezTo>
                    <a:pt x="94" y="64"/>
                    <a:pt x="105" y="62"/>
                    <a:pt x="115" y="57"/>
                  </a:cubicBezTo>
                  <a:cubicBezTo>
                    <a:pt x="117" y="56"/>
                    <a:pt x="120" y="55"/>
                    <a:pt x="123" y="54"/>
                  </a:cubicBezTo>
                  <a:cubicBezTo>
                    <a:pt x="120" y="55"/>
                    <a:pt x="118" y="56"/>
                    <a:pt x="116" y="57"/>
                  </a:cubicBezTo>
                  <a:cubicBezTo>
                    <a:pt x="111" y="59"/>
                    <a:pt x="107" y="60"/>
                    <a:pt x="103" y="62"/>
                  </a:cubicBezTo>
                  <a:cubicBezTo>
                    <a:pt x="97" y="65"/>
                    <a:pt x="92" y="67"/>
                    <a:pt x="87" y="69"/>
                  </a:cubicBezTo>
                  <a:cubicBezTo>
                    <a:pt x="82" y="71"/>
                    <a:pt x="78" y="72"/>
                    <a:pt x="73" y="74"/>
                  </a:cubicBezTo>
                  <a:close/>
                  <a:moveTo>
                    <a:pt x="52" y="75"/>
                  </a:moveTo>
                  <a:cubicBezTo>
                    <a:pt x="55" y="75"/>
                    <a:pt x="59" y="74"/>
                    <a:pt x="62" y="72"/>
                  </a:cubicBezTo>
                  <a:cubicBezTo>
                    <a:pt x="68" y="69"/>
                    <a:pt x="74" y="67"/>
                    <a:pt x="80" y="65"/>
                  </a:cubicBezTo>
                  <a:cubicBezTo>
                    <a:pt x="92" y="60"/>
                    <a:pt x="105" y="55"/>
                    <a:pt x="118" y="51"/>
                  </a:cubicBezTo>
                  <a:cubicBezTo>
                    <a:pt x="108" y="54"/>
                    <a:pt x="97" y="59"/>
                    <a:pt x="87" y="64"/>
                  </a:cubicBezTo>
                  <a:cubicBezTo>
                    <a:pt x="76" y="69"/>
                    <a:pt x="65" y="72"/>
                    <a:pt x="54" y="78"/>
                  </a:cubicBezTo>
                  <a:cubicBezTo>
                    <a:pt x="53" y="77"/>
                    <a:pt x="52" y="76"/>
                    <a:pt x="52" y="75"/>
                  </a:cubicBezTo>
                  <a:close/>
                  <a:moveTo>
                    <a:pt x="54" y="78"/>
                  </a:moveTo>
                  <a:cubicBezTo>
                    <a:pt x="59" y="76"/>
                    <a:pt x="64" y="74"/>
                    <a:pt x="69" y="72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4" y="75"/>
                    <a:pt x="59" y="76"/>
                    <a:pt x="54" y="78"/>
                  </a:cubicBezTo>
                  <a:close/>
                  <a:moveTo>
                    <a:pt x="108" y="59"/>
                  </a:moveTo>
                  <a:cubicBezTo>
                    <a:pt x="102" y="61"/>
                    <a:pt x="96" y="63"/>
                    <a:pt x="90" y="65"/>
                  </a:cubicBezTo>
                  <a:cubicBezTo>
                    <a:pt x="84" y="67"/>
                    <a:pt x="77" y="70"/>
                    <a:pt x="71" y="72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7" y="69"/>
                    <a:pt x="82" y="67"/>
                    <a:pt x="88" y="64"/>
                  </a:cubicBezTo>
                  <a:cubicBezTo>
                    <a:pt x="93" y="62"/>
                    <a:pt x="99" y="60"/>
                    <a:pt x="105" y="57"/>
                  </a:cubicBezTo>
                  <a:cubicBezTo>
                    <a:pt x="110" y="55"/>
                    <a:pt x="116" y="54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2" y="51"/>
                    <a:pt x="123" y="52"/>
                    <a:pt x="123" y="53"/>
                  </a:cubicBezTo>
                  <a:cubicBezTo>
                    <a:pt x="118" y="54"/>
                    <a:pt x="113" y="57"/>
                    <a:pt x="108" y="59"/>
                  </a:cubicBezTo>
                  <a:close/>
                  <a:moveTo>
                    <a:pt x="120" y="48"/>
                  </a:moveTo>
                  <a:cubicBezTo>
                    <a:pt x="120" y="48"/>
                    <a:pt x="119" y="49"/>
                    <a:pt x="120" y="49"/>
                  </a:cubicBezTo>
                  <a:cubicBezTo>
                    <a:pt x="120" y="49"/>
                    <a:pt x="120" y="49"/>
                    <a:pt x="119" y="49"/>
                  </a:cubicBezTo>
                  <a:cubicBezTo>
                    <a:pt x="107" y="54"/>
                    <a:pt x="94" y="58"/>
                    <a:pt x="81" y="63"/>
                  </a:cubicBezTo>
                  <a:cubicBezTo>
                    <a:pt x="76" y="65"/>
                    <a:pt x="70" y="67"/>
                    <a:pt x="65" y="70"/>
                  </a:cubicBezTo>
                  <a:cubicBezTo>
                    <a:pt x="62" y="71"/>
                    <a:pt x="59" y="73"/>
                    <a:pt x="56" y="74"/>
                  </a:cubicBezTo>
                  <a:cubicBezTo>
                    <a:pt x="56" y="74"/>
                    <a:pt x="51" y="75"/>
                    <a:pt x="53" y="74"/>
                  </a:cubicBezTo>
                  <a:cubicBezTo>
                    <a:pt x="54" y="73"/>
                    <a:pt x="56" y="73"/>
                    <a:pt x="58" y="72"/>
                  </a:cubicBezTo>
                  <a:cubicBezTo>
                    <a:pt x="71" y="67"/>
                    <a:pt x="84" y="62"/>
                    <a:pt x="96" y="57"/>
                  </a:cubicBezTo>
                  <a:cubicBezTo>
                    <a:pt x="104" y="54"/>
                    <a:pt x="113" y="52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lose/>
                  <a:moveTo>
                    <a:pt x="126" y="43"/>
                  </a:moveTo>
                  <a:cubicBezTo>
                    <a:pt x="119" y="45"/>
                    <a:pt x="113" y="48"/>
                    <a:pt x="106" y="50"/>
                  </a:cubicBezTo>
                  <a:cubicBezTo>
                    <a:pt x="100" y="52"/>
                    <a:pt x="94" y="55"/>
                    <a:pt x="87" y="57"/>
                  </a:cubicBezTo>
                  <a:cubicBezTo>
                    <a:pt x="82" y="60"/>
                    <a:pt x="76" y="62"/>
                    <a:pt x="70" y="64"/>
                  </a:cubicBezTo>
                  <a:cubicBezTo>
                    <a:pt x="77" y="61"/>
                    <a:pt x="85" y="57"/>
                    <a:pt x="92" y="54"/>
                  </a:cubicBezTo>
                  <a:cubicBezTo>
                    <a:pt x="99" y="52"/>
                    <a:pt x="105" y="49"/>
                    <a:pt x="111" y="46"/>
                  </a:cubicBezTo>
                  <a:cubicBezTo>
                    <a:pt x="116" y="44"/>
                    <a:pt x="123" y="43"/>
                    <a:pt x="127" y="39"/>
                  </a:cubicBezTo>
                  <a:cubicBezTo>
                    <a:pt x="127" y="40"/>
                    <a:pt x="126" y="41"/>
                    <a:pt x="126" y="43"/>
                  </a:cubicBezTo>
                  <a:close/>
                  <a:moveTo>
                    <a:pt x="25" y="88"/>
                  </a:moveTo>
                  <a:cubicBezTo>
                    <a:pt x="26" y="88"/>
                    <a:pt x="26" y="88"/>
                    <a:pt x="26" y="88"/>
                  </a:cubicBezTo>
                  <a:cubicBezTo>
                    <a:pt x="26" y="89"/>
                    <a:pt x="25" y="89"/>
                    <a:pt x="25" y="89"/>
                  </a:cubicBezTo>
                  <a:cubicBezTo>
                    <a:pt x="25" y="89"/>
                    <a:pt x="25" y="89"/>
                    <a:pt x="25" y="88"/>
                  </a:cubicBezTo>
                  <a:close/>
                  <a:moveTo>
                    <a:pt x="30" y="87"/>
                  </a:moveTo>
                  <a:cubicBezTo>
                    <a:pt x="29" y="87"/>
                    <a:pt x="28" y="87"/>
                    <a:pt x="26" y="88"/>
                  </a:cubicBezTo>
                  <a:cubicBezTo>
                    <a:pt x="27" y="87"/>
                    <a:pt x="28" y="86"/>
                    <a:pt x="29" y="85"/>
                  </a:cubicBezTo>
                  <a:cubicBezTo>
                    <a:pt x="32" y="84"/>
                    <a:pt x="35" y="83"/>
                    <a:pt x="38" y="82"/>
                  </a:cubicBezTo>
                  <a:cubicBezTo>
                    <a:pt x="36" y="84"/>
                    <a:pt x="33" y="85"/>
                    <a:pt x="30" y="87"/>
                  </a:cubicBezTo>
                  <a:close/>
                  <a:moveTo>
                    <a:pt x="76" y="56"/>
                  </a:moveTo>
                  <a:cubicBezTo>
                    <a:pt x="61" y="62"/>
                    <a:pt x="47" y="70"/>
                    <a:pt x="34" y="78"/>
                  </a:cubicBezTo>
                  <a:cubicBezTo>
                    <a:pt x="34" y="77"/>
                    <a:pt x="35" y="75"/>
                    <a:pt x="35" y="74"/>
                  </a:cubicBezTo>
                  <a:cubicBezTo>
                    <a:pt x="51" y="66"/>
                    <a:pt x="67" y="59"/>
                    <a:pt x="83" y="52"/>
                  </a:cubicBezTo>
                  <a:cubicBezTo>
                    <a:pt x="91" y="49"/>
                    <a:pt x="99" y="46"/>
                    <a:pt x="108" y="43"/>
                  </a:cubicBezTo>
                  <a:cubicBezTo>
                    <a:pt x="111" y="41"/>
                    <a:pt x="115" y="40"/>
                    <a:pt x="119" y="38"/>
                  </a:cubicBezTo>
                  <a:cubicBezTo>
                    <a:pt x="119" y="38"/>
                    <a:pt x="119" y="38"/>
                    <a:pt x="120" y="38"/>
                  </a:cubicBezTo>
                  <a:cubicBezTo>
                    <a:pt x="106" y="45"/>
                    <a:pt x="90" y="49"/>
                    <a:pt x="76" y="56"/>
                  </a:cubicBezTo>
                  <a:close/>
                  <a:moveTo>
                    <a:pt x="36" y="73"/>
                  </a:moveTo>
                  <a:cubicBezTo>
                    <a:pt x="36" y="73"/>
                    <a:pt x="36" y="73"/>
                    <a:pt x="35" y="73"/>
                  </a:cubicBezTo>
                  <a:cubicBezTo>
                    <a:pt x="36" y="73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42" y="69"/>
                    <a:pt x="47" y="66"/>
                    <a:pt x="53" y="63"/>
                  </a:cubicBezTo>
                  <a:cubicBezTo>
                    <a:pt x="57" y="61"/>
                    <a:pt x="61" y="60"/>
                    <a:pt x="65" y="58"/>
                  </a:cubicBezTo>
                  <a:cubicBezTo>
                    <a:pt x="79" y="52"/>
                    <a:pt x="93" y="46"/>
                    <a:pt x="107" y="39"/>
                  </a:cubicBezTo>
                  <a:cubicBezTo>
                    <a:pt x="110" y="37"/>
                    <a:pt x="113" y="36"/>
                    <a:pt x="117" y="34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1" y="37"/>
                    <a:pt x="105" y="40"/>
                    <a:pt x="99" y="43"/>
                  </a:cubicBezTo>
                  <a:cubicBezTo>
                    <a:pt x="85" y="50"/>
                    <a:pt x="72" y="55"/>
                    <a:pt x="59" y="61"/>
                  </a:cubicBezTo>
                  <a:cubicBezTo>
                    <a:pt x="51" y="65"/>
                    <a:pt x="44" y="69"/>
                    <a:pt x="36" y="73"/>
                  </a:cubicBezTo>
                  <a:close/>
                  <a:moveTo>
                    <a:pt x="112" y="29"/>
                  </a:moveTo>
                  <a:cubicBezTo>
                    <a:pt x="112" y="29"/>
                    <a:pt x="112" y="30"/>
                    <a:pt x="112" y="30"/>
                  </a:cubicBezTo>
                  <a:cubicBezTo>
                    <a:pt x="112" y="30"/>
                    <a:pt x="112" y="31"/>
                    <a:pt x="113" y="31"/>
                  </a:cubicBezTo>
                  <a:cubicBezTo>
                    <a:pt x="108" y="33"/>
                    <a:pt x="104" y="36"/>
                    <a:pt x="99" y="39"/>
                  </a:cubicBezTo>
                  <a:cubicBezTo>
                    <a:pt x="91" y="43"/>
                    <a:pt x="84" y="46"/>
                    <a:pt x="76" y="50"/>
                  </a:cubicBezTo>
                  <a:cubicBezTo>
                    <a:pt x="68" y="54"/>
                    <a:pt x="60" y="57"/>
                    <a:pt x="52" y="61"/>
                  </a:cubicBezTo>
                  <a:cubicBezTo>
                    <a:pt x="47" y="64"/>
                    <a:pt x="41" y="67"/>
                    <a:pt x="35" y="69"/>
                  </a:cubicBezTo>
                  <a:cubicBezTo>
                    <a:pt x="35" y="69"/>
                    <a:pt x="34" y="69"/>
                    <a:pt x="34" y="69"/>
                  </a:cubicBezTo>
                  <a:cubicBezTo>
                    <a:pt x="33" y="70"/>
                    <a:pt x="31" y="70"/>
                    <a:pt x="30" y="71"/>
                  </a:cubicBezTo>
                  <a:cubicBezTo>
                    <a:pt x="32" y="70"/>
                    <a:pt x="35" y="68"/>
                    <a:pt x="37" y="66"/>
                  </a:cubicBezTo>
                  <a:cubicBezTo>
                    <a:pt x="41" y="65"/>
                    <a:pt x="45" y="63"/>
                    <a:pt x="48" y="61"/>
                  </a:cubicBezTo>
                  <a:cubicBezTo>
                    <a:pt x="56" y="57"/>
                    <a:pt x="63" y="53"/>
                    <a:pt x="71" y="49"/>
                  </a:cubicBezTo>
                  <a:cubicBezTo>
                    <a:pt x="78" y="45"/>
                    <a:pt x="85" y="41"/>
                    <a:pt x="93" y="38"/>
                  </a:cubicBezTo>
                  <a:cubicBezTo>
                    <a:pt x="99" y="35"/>
                    <a:pt x="107" y="31"/>
                    <a:pt x="113" y="27"/>
                  </a:cubicBezTo>
                  <a:cubicBezTo>
                    <a:pt x="113" y="28"/>
                    <a:pt x="112" y="28"/>
                    <a:pt x="112" y="29"/>
                  </a:cubicBezTo>
                  <a:close/>
                  <a:moveTo>
                    <a:pt x="40" y="80"/>
                  </a:moveTo>
                  <a:cubicBezTo>
                    <a:pt x="37" y="82"/>
                    <a:pt x="33" y="83"/>
                    <a:pt x="30" y="84"/>
                  </a:cubicBezTo>
                  <a:cubicBezTo>
                    <a:pt x="30" y="84"/>
                    <a:pt x="30" y="83"/>
                    <a:pt x="31" y="83"/>
                  </a:cubicBezTo>
                  <a:cubicBezTo>
                    <a:pt x="33" y="82"/>
                    <a:pt x="35" y="81"/>
                    <a:pt x="37" y="80"/>
                  </a:cubicBezTo>
                  <a:cubicBezTo>
                    <a:pt x="38" y="79"/>
                    <a:pt x="40" y="78"/>
                    <a:pt x="41" y="78"/>
                  </a:cubicBezTo>
                  <a:cubicBezTo>
                    <a:pt x="42" y="77"/>
                    <a:pt x="44" y="76"/>
                    <a:pt x="45" y="76"/>
                  </a:cubicBezTo>
                  <a:cubicBezTo>
                    <a:pt x="44" y="77"/>
                    <a:pt x="42" y="79"/>
                    <a:pt x="40" y="80"/>
                  </a:cubicBezTo>
                  <a:close/>
                  <a:moveTo>
                    <a:pt x="46" y="75"/>
                  </a:moveTo>
                  <a:cubicBezTo>
                    <a:pt x="46" y="75"/>
                    <a:pt x="46" y="75"/>
                    <a:pt x="46" y="75"/>
                  </a:cubicBezTo>
                  <a:cubicBezTo>
                    <a:pt x="41" y="76"/>
                    <a:pt x="37" y="80"/>
                    <a:pt x="31" y="82"/>
                  </a:cubicBezTo>
                  <a:cubicBezTo>
                    <a:pt x="32" y="81"/>
                    <a:pt x="32" y="80"/>
                    <a:pt x="33" y="79"/>
                  </a:cubicBezTo>
                  <a:cubicBezTo>
                    <a:pt x="38" y="77"/>
                    <a:pt x="43" y="74"/>
                    <a:pt x="49" y="72"/>
                  </a:cubicBezTo>
                  <a:cubicBezTo>
                    <a:pt x="55" y="69"/>
                    <a:pt x="62" y="65"/>
                    <a:pt x="69" y="62"/>
                  </a:cubicBezTo>
                  <a:cubicBezTo>
                    <a:pt x="83" y="56"/>
                    <a:pt x="97" y="50"/>
                    <a:pt x="112" y="45"/>
                  </a:cubicBezTo>
                  <a:cubicBezTo>
                    <a:pt x="115" y="44"/>
                    <a:pt x="118" y="42"/>
                    <a:pt x="121" y="41"/>
                  </a:cubicBezTo>
                  <a:cubicBezTo>
                    <a:pt x="122" y="41"/>
                    <a:pt x="124" y="40"/>
                    <a:pt x="126" y="39"/>
                  </a:cubicBezTo>
                  <a:cubicBezTo>
                    <a:pt x="128" y="38"/>
                    <a:pt x="121" y="42"/>
                    <a:pt x="122" y="41"/>
                  </a:cubicBezTo>
                  <a:cubicBezTo>
                    <a:pt x="115" y="44"/>
                    <a:pt x="108" y="47"/>
                    <a:pt x="101" y="50"/>
                  </a:cubicBezTo>
                  <a:cubicBezTo>
                    <a:pt x="87" y="56"/>
                    <a:pt x="73" y="61"/>
                    <a:pt x="60" y="68"/>
                  </a:cubicBezTo>
                  <a:cubicBezTo>
                    <a:pt x="60" y="68"/>
                    <a:pt x="59" y="68"/>
                    <a:pt x="59" y="68"/>
                  </a:cubicBezTo>
                  <a:cubicBezTo>
                    <a:pt x="56" y="70"/>
                    <a:pt x="53" y="71"/>
                    <a:pt x="50" y="73"/>
                  </a:cubicBezTo>
                  <a:cubicBezTo>
                    <a:pt x="50" y="72"/>
                    <a:pt x="50" y="72"/>
                    <a:pt x="49" y="72"/>
                  </a:cubicBezTo>
                  <a:cubicBezTo>
                    <a:pt x="49" y="72"/>
                    <a:pt x="48" y="72"/>
                    <a:pt x="48" y="73"/>
                  </a:cubicBezTo>
                  <a:cubicBezTo>
                    <a:pt x="47" y="73"/>
                    <a:pt x="47" y="74"/>
                    <a:pt x="46" y="75"/>
                  </a:cubicBezTo>
                  <a:close/>
                  <a:moveTo>
                    <a:pt x="51" y="73"/>
                  </a:moveTo>
                  <a:cubicBezTo>
                    <a:pt x="53" y="72"/>
                    <a:pt x="56" y="71"/>
                    <a:pt x="58" y="70"/>
                  </a:cubicBezTo>
                  <a:cubicBezTo>
                    <a:pt x="58" y="70"/>
                    <a:pt x="59" y="69"/>
                    <a:pt x="59" y="69"/>
                  </a:cubicBezTo>
                  <a:cubicBezTo>
                    <a:pt x="66" y="67"/>
                    <a:pt x="72" y="64"/>
                    <a:pt x="79" y="62"/>
                  </a:cubicBezTo>
                  <a:cubicBezTo>
                    <a:pt x="86" y="59"/>
                    <a:pt x="93" y="56"/>
                    <a:pt x="100" y="53"/>
                  </a:cubicBezTo>
                  <a:cubicBezTo>
                    <a:pt x="107" y="51"/>
                    <a:pt x="113" y="48"/>
                    <a:pt x="120" y="45"/>
                  </a:cubicBezTo>
                  <a:cubicBezTo>
                    <a:pt x="120" y="46"/>
                    <a:pt x="125" y="43"/>
                    <a:pt x="125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5" y="44"/>
                    <a:pt x="124" y="44"/>
                    <a:pt x="124" y="44"/>
                  </a:cubicBezTo>
                  <a:cubicBezTo>
                    <a:pt x="123" y="45"/>
                    <a:pt x="121" y="46"/>
                    <a:pt x="120" y="47"/>
                  </a:cubicBezTo>
                  <a:cubicBezTo>
                    <a:pt x="117" y="48"/>
                    <a:pt x="114" y="50"/>
                    <a:pt x="110" y="51"/>
                  </a:cubicBezTo>
                  <a:cubicBezTo>
                    <a:pt x="103" y="53"/>
                    <a:pt x="96" y="56"/>
                    <a:pt x="89" y="59"/>
                  </a:cubicBezTo>
                  <a:cubicBezTo>
                    <a:pt x="76" y="64"/>
                    <a:pt x="63" y="68"/>
                    <a:pt x="51" y="74"/>
                  </a:cubicBezTo>
                  <a:cubicBezTo>
                    <a:pt x="51" y="74"/>
                    <a:pt x="51" y="74"/>
                    <a:pt x="51" y="73"/>
                  </a:cubicBezTo>
                  <a:cubicBezTo>
                    <a:pt x="51" y="73"/>
                    <a:pt x="51" y="73"/>
                    <a:pt x="51" y="73"/>
                  </a:cubicBezTo>
                  <a:close/>
                  <a:moveTo>
                    <a:pt x="55" y="78"/>
                  </a:moveTo>
                  <a:cubicBezTo>
                    <a:pt x="59" y="77"/>
                    <a:pt x="63" y="75"/>
                    <a:pt x="67" y="74"/>
                  </a:cubicBezTo>
                  <a:cubicBezTo>
                    <a:pt x="68" y="74"/>
                    <a:pt x="68" y="74"/>
                    <a:pt x="68" y="73"/>
                  </a:cubicBezTo>
                  <a:cubicBezTo>
                    <a:pt x="65" y="78"/>
                    <a:pt x="59" y="81"/>
                    <a:pt x="55" y="78"/>
                  </a:cubicBezTo>
                  <a:close/>
                  <a:moveTo>
                    <a:pt x="74" y="75"/>
                  </a:moveTo>
                  <a:cubicBezTo>
                    <a:pt x="83" y="72"/>
                    <a:pt x="91" y="69"/>
                    <a:pt x="100" y="67"/>
                  </a:cubicBezTo>
                  <a:cubicBezTo>
                    <a:pt x="104" y="65"/>
                    <a:pt x="108" y="64"/>
                    <a:pt x="113" y="62"/>
                  </a:cubicBezTo>
                  <a:cubicBezTo>
                    <a:pt x="115" y="61"/>
                    <a:pt x="117" y="60"/>
                    <a:pt x="120" y="60"/>
                  </a:cubicBezTo>
                  <a:cubicBezTo>
                    <a:pt x="120" y="59"/>
                    <a:pt x="125" y="57"/>
                    <a:pt x="122" y="59"/>
                  </a:cubicBezTo>
                  <a:cubicBezTo>
                    <a:pt x="112" y="64"/>
                    <a:pt x="102" y="67"/>
                    <a:pt x="92" y="71"/>
                  </a:cubicBezTo>
                  <a:cubicBezTo>
                    <a:pt x="92" y="71"/>
                    <a:pt x="92" y="72"/>
                    <a:pt x="91" y="72"/>
                  </a:cubicBezTo>
                  <a:cubicBezTo>
                    <a:pt x="87" y="74"/>
                    <a:pt x="82" y="76"/>
                    <a:pt x="78" y="78"/>
                  </a:cubicBezTo>
                  <a:cubicBezTo>
                    <a:pt x="76" y="78"/>
                    <a:pt x="75" y="76"/>
                    <a:pt x="74" y="75"/>
                  </a:cubicBezTo>
                  <a:close/>
                  <a:moveTo>
                    <a:pt x="110" y="69"/>
                  </a:moveTo>
                  <a:cubicBezTo>
                    <a:pt x="110" y="69"/>
                    <a:pt x="109" y="69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2" y="67"/>
                    <a:pt x="115" y="66"/>
                    <a:pt x="118" y="65"/>
                  </a:cubicBezTo>
                  <a:cubicBezTo>
                    <a:pt x="119" y="64"/>
                    <a:pt x="120" y="64"/>
                    <a:pt x="121" y="63"/>
                  </a:cubicBezTo>
                  <a:cubicBezTo>
                    <a:pt x="124" y="62"/>
                    <a:pt x="121" y="64"/>
                    <a:pt x="120" y="65"/>
                  </a:cubicBezTo>
                  <a:cubicBezTo>
                    <a:pt x="117" y="67"/>
                    <a:pt x="113" y="66"/>
                    <a:pt x="110" y="69"/>
                  </a:cubicBezTo>
                  <a:close/>
                  <a:moveTo>
                    <a:pt x="123" y="62"/>
                  </a:moveTo>
                  <a:cubicBezTo>
                    <a:pt x="121" y="62"/>
                    <a:pt x="119" y="64"/>
                    <a:pt x="117" y="64"/>
                  </a:cubicBezTo>
                  <a:cubicBezTo>
                    <a:pt x="114" y="65"/>
                    <a:pt x="111" y="66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7" y="67"/>
                    <a:pt x="107" y="67"/>
                  </a:cubicBezTo>
                  <a:cubicBezTo>
                    <a:pt x="106" y="67"/>
                    <a:pt x="106" y="67"/>
                    <a:pt x="105" y="68"/>
                  </a:cubicBezTo>
                  <a:cubicBezTo>
                    <a:pt x="105" y="68"/>
                    <a:pt x="105" y="68"/>
                    <a:pt x="104" y="68"/>
                  </a:cubicBezTo>
                  <a:cubicBezTo>
                    <a:pt x="106" y="67"/>
                    <a:pt x="107" y="67"/>
                    <a:pt x="109" y="66"/>
                  </a:cubicBezTo>
                  <a:cubicBezTo>
                    <a:pt x="112" y="65"/>
                    <a:pt x="116" y="63"/>
                    <a:pt x="119" y="61"/>
                  </a:cubicBezTo>
                  <a:cubicBezTo>
                    <a:pt x="121" y="60"/>
                    <a:pt x="123" y="60"/>
                    <a:pt x="124" y="58"/>
                  </a:cubicBezTo>
                  <a:cubicBezTo>
                    <a:pt x="124" y="60"/>
                    <a:pt x="124" y="61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lose/>
                  <a:moveTo>
                    <a:pt x="97" y="74"/>
                  </a:moveTo>
                  <a:cubicBezTo>
                    <a:pt x="96" y="73"/>
                    <a:pt x="95" y="73"/>
                    <a:pt x="95" y="72"/>
                  </a:cubicBezTo>
                  <a:cubicBezTo>
                    <a:pt x="95" y="72"/>
                    <a:pt x="96" y="72"/>
                    <a:pt x="97" y="71"/>
                  </a:cubicBezTo>
                  <a:cubicBezTo>
                    <a:pt x="99" y="71"/>
                    <a:pt x="101" y="70"/>
                    <a:pt x="103" y="69"/>
                  </a:cubicBezTo>
                  <a:cubicBezTo>
                    <a:pt x="104" y="68"/>
                    <a:pt x="105" y="69"/>
                    <a:pt x="103" y="70"/>
                  </a:cubicBezTo>
                  <a:cubicBezTo>
                    <a:pt x="101" y="71"/>
                    <a:pt x="99" y="72"/>
                    <a:pt x="97" y="73"/>
                  </a:cubicBezTo>
                  <a:cubicBezTo>
                    <a:pt x="97" y="73"/>
                    <a:pt x="97" y="74"/>
                    <a:pt x="97" y="74"/>
                  </a:cubicBezTo>
                  <a:close/>
                  <a:moveTo>
                    <a:pt x="100" y="72"/>
                  </a:moveTo>
                  <a:cubicBezTo>
                    <a:pt x="102" y="71"/>
                    <a:pt x="104" y="71"/>
                    <a:pt x="105" y="70"/>
                  </a:cubicBezTo>
                  <a:cubicBezTo>
                    <a:pt x="105" y="70"/>
                    <a:pt x="105" y="71"/>
                    <a:pt x="105" y="71"/>
                  </a:cubicBezTo>
                  <a:cubicBezTo>
                    <a:pt x="104" y="72"/>
                    <a:pt x="103" y="72"/>
                    <a:pt x="101" y="72"/>
                  </a:cubicBezTo>
                  <a:cubicBezTo>
                    <a:pt x="100" y="73"/>
                    <a:pt x="97" y="74"/>
                    <a:pt x="100" y="72"/>
                  </a:cubicBezTo>
                  <a:close/>
                  <a:moveTo>
                    <a:pt x="82" y="80"/>
                  </a:moveTo>
                  <a:cubicBezTo>
                    <a:pt x="81" y="80"/>
                    <a:pt x="80" y="80"/>
                    <a:pt x="79" y="79"/>
                  </a:cubicBezTo>
                  <a:cubicBezTo>
                    <a:pt x="82" y="77"/>
                    <a:pt x="86" y="76"/>
                    <a:pt x="90" y="74"/>
                  </a:cubicBezTo>
                  <a:cubicBezTo>
                    <a:pt x="88" y="77"/>
                    <a:pt x="85" y="79"/>
                    <a:pt x="82" y="80"/>
                  </a:cubicBezTo>
                  <a:close/>
                  <a:moveTo>
                    <a:pt x="98" y="74"/>
                  </a:moveTo>
                  <a:cubicBezTo>
                    <a:pt x="100" y="73"/>
                    <a:pt x="103" y="73"/>
                    <a:pt x="105" y="72"/>
                  </a:cubicBezTo>
                  <a:cubicBezTo>
                    <a:pt x="104" y="74"/>
                    <a:pt x="101" y="74"/>
                    <a:pt x="98" y="74"/>
                  </a:cubicBezTo>
                  <a:close/>
                  <a:moveTo>
                    <a:pt x="113" y="70"/>
                  </a:moveTo>
                  <a:cubicBezTo>
                    <a:pt x="114" y="69"/>
                    <a:pt x="116" y="69"/>
                    <a:pt x="117" y="69"/>
                  </a:cubicBezTo>
                  <a:cubicBezTo>
                    <a:pt x="116" y="69"/>
                    <a:pt x="114" y="70"/>
                    <a:pt x="113" y="70"/>
                  </a:cubicBezTo>
                  <a:close/>
                  <a:moveTo>
                    <a:pt x="119" y="68"/>
                  </a:moveTo>
                  <a:cubicBezTo>
                    <a:pt x="119" y="68"/>
                    <a:pt x="119" y="68"/>
                    <a:pt x="119" y="68"/>
                  </a:cubicBezTo>
                  <a:cubicBezTo>
                    <a:pt x="116" y="68"/>
                    <a:pt x="114" y="69"/>
                    <a:pt x="111" y="69"/>
                  </a:cubicBezTo>
                  <a:cubicBezTo>
                    <a:pt x="114" y="67"/>
                    <a:pt x="119" y="67"/>
                    <a:pt x="122" y="64"/>
                  </a:cubicBezTo>
                  <a:cubicBezTo>
                    <a:pt x="121" y="65"/>
                    <a:pt x="120" y="67"/>
                    <a:pt x="119" y="68"/>
                  </a:cubicBezTo>
                  <a:close/>
                  <a:moveTo>
                    <a:pt x="124" y="57"/>
                  </a:moveTo>
                  <a:cubicBezTo>
                    <a:pt x="115" y="60"/>
                    <a:pt x="106" y="64"/>
                    <a:pt x="96" y="67"/>
                  </a:cubicBezTo>
                  <a:cubicBezTo>
                    <a:pt x="93" y="68"/>
                    <a:pt x="89" y="69"/>
                    <a:pt x="86" y="71"/>
                  </a:cubicBezTo>
                  <a:cubicBezTo>
                    <a:pt x="92" y="68"/>
                    <a:pt x="97" y="65"/>
                    <a:pt x="103" y="63"/>
                  </a:cubicBezTo>
                  <a:cubicBezTo>
                    <a:pt x="110" y="60"/>
                    <a:pt x="118" y="58"/>
                    <a:pt x="124" y="54"/>
                  </a:cubicBezTo>
                  <a:cubicBezTo>
                    <a:pt x="124" y="55"/>
                    <a:pt x="124" y="56"/>
                    <a:pt x="124" y="57"/>
                  </a:cubicBezTo>
                  <a:close/>
                  <a:moveTo>
                    <a:pt x="126" y="35"/>
                  </a:moveTo>
                  <a:cubicBezTo>
                    <a:pt x="110" y="42"/>
                    <a:pt x="94" y="47"/>
                    <a:pt x="78" y="54"/>
                  </a:cubicBezTo>
                  <a:cubicBezTo>
                    <a:pt x="73" y="56"/>
                    <a:pt x="67" y="59"/>
                    <a:pt x="62" y="61"/>
                  </a:cubicBezTo>
                  <a:cubicBezTo>
                    <a:pt x="68" y="58"/>
                    <a:pt x="74" y="55"/>
                    <a:pt x="80" y="52"/>
                  </a:cubicBezTo>
                  <a:cubicBezTo>
                    <a:pt x="95" y="46"/>
                    <a:pt x="109" y="40"/>
                    <a:pt x="122" y="31"/>
                  </a:cubicBezTo>
                  <a:cubicBezTo>
                    <a:pt x="123" y="32"/>
                    <a:pt x="125" y="33"/>
                    <a:pt x="126" y="35"/>
                  </a:cubicBezTo>
                  <a:close/>
                  <a:moveTo>
                    <a:pt x="121" y="31"/>
                  </a:moveTo>
                  <a:cubicBezTo>
                    <a:pt x="114" y="34"/>
                    <a:pt x="108" y="38"/>
                    <a:pt x="101" y="41"/>
                  </a:cubicBezTo>
                  <a:cubicBezTo>
                    <a:pt x="94" y="44"/>
                    <a:pt x="86" y="48"/>
                    <a:pt x="78" y="51"/>
                  </a:cubicBezTo>
                  <a:cubicBezTo>
                    <a:pt x="76" y="52"/>
                    <a:pt x="74" y="53"/>
                    <a:pt x="73" y="54"/>
                  </a:cubicBezTo>
                  <a:cubicBezTo>
                    <a:pt x="74" y="53"/>
                    <a:pt x="75" y="53"/>
                    <a:pt x="76" y="52"/>
                  </a:cubicBezTo>
                  <a:cubicBezTo>
                    <a:pt x="83" y="49"/>
                    <a:pt x="90" y="46"/>
                    <a:pt x="97" y="43"/>
                  </a:cubicBezTo>
                  <a:cubicBezTo>
                    <a:pt x="104" y="39"/>
                    <a:pt x="110" y="34"/>
                    <a:pt x="116" y="30"/>
                  </a:cubicBezTo>
                  <a:cubicBezTo>
                    <a:pt x="118" y="30"/>
                    <a:pt x="120" y="30"/>
                    <a:pt x="121" y="31"/>
                  </a:cubicBezTo>
                  <a:close/>
                  <a:moveTo>
                    <a:pt x="113" y="26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05" y="29"/>
                    <a:pt x="97" y="33"/>
                    <a:pt x="89" y="36"/>
                  </a:cubicBezTo>
                  <a:cubicBezTo>
                    <a:pt x="81" y="40"/>
                    <a:pt x="73" y="43"/>
                    <a:pt x="65" y="47"/>
                  </a:cubicBezTo>
                  <a:cubicBezTo>
                    <a:pt x="56" y="51"/>
                    <a:pt x="47" y="56"/>
                    <a:pt x="39" y="61"/>
                  </a:cubicBezTo>
                  <a:cubicBezTo>
                    <a:pt x="32" y="64"/>
                    <a:pt x="24" y="66"/>
                    <a:pt x="18" y="71"/>
                  </a:cubicBezTo>
                  <a:cubicBezTo>
                    <a:pt x="17" y="71"/>
                    <a:pt x="17" y="71"/>
                    <a:pt x="16" y="70"/>
                  </a:cubicBezTo>
                  <a:cubicBezTo>
                    <a:pt x="31" y="60"/>
                    <a:pt x="47" y="52"/>
                    <a:pt x="63" y="44"/>
                  </a:cubicBezTo>
                  <a:cubicBezTo>
                    <a:pt x="72" y="40"/>
                    <a:pt x="82" y="35"/>
                    <a:pt x="91" y="31"/>
                  </a:cubicBezTo>
                  <a:cubicBezTo>
                    <a:pt x="98" y="28"/>
                    <a:pt x="107" y="24"/>
                    <a:pt x="113" y="19"/>
                  </a:cubicBezTo>
                  <a:cubicBezTo>
                    <a:pt x="114" y="21"/>
                    <a:pt x="114" y="24"/>
                    <a:pt x="113" y="26"/>
                  </a:cubicBezTo>
                  <a:close/>
                  <a:moveTo>
                    <a:pt x="112" y="18"/>
                  </a:moveTo>
                  <a:cubicBezTo>
                    <a:pt x="110" y="19"/>
                    <a:pt x="109" y="20"/>
                    <a:pt x="107" y="22"/>
                  </a:cubicBezTo>
                  <a:cubicBezTo>
                    <a:pt x="104" y="23"/>
                    <a:pt x="101" y="25"/>
                    <a:pt x="98" y="26"/>
                  </a:cubicBezTo>
                  <a:cubicBezTo>
                    <a:pt x="91" y="29"/>
                    <a:pt x="85" y="32"/>
                    <a:pt x="78" y="35"/>
                  </a:cubicBezTo>
                  <a:cubicBezTo>
                    <a:pt x="65" y="41"/>
                    <a:pt x="52" y="48"/>
                    <a:pt x="38" y="54"/>
                  </a:cubicBezTo>
                  <a:cubicBezTo>
                    <a:pt x="33" y="57"/>
                    <a:pt x="27" y="60"/>
                    <a:pt x="21" y="62"/>
                  </a:cubicBezTo>
                  <a:cubicBezTo>
                    <a:pt x="33" y="55"/>
                    <a:pt x="45" y="49"/>
                    <a:pt x="57" y="43"/>
                  </a:cubicBezTo>
                  <a:cubicBezTo>
                    <a:pt x="70" y="36"/>
                    <a:pt x="84" y="29"/>
                    <a:pt x="96" y="22"/>
                  </a:cubicBezTo>
                  <a:cubicBezTo>
                    <a:pt x="99" y="21"/>
                    <a:pt x="101" y="20"/>
                    <a:pt x="103" y="18"/>
                  </a:cubicBezTo>
                  <a:cubicBezTo>
                    <a:pt x="104" y="18"/>
                    <a:pt x="104" y="17"/>
                    <a:pt x="105" y="16"/>
                  </a:cubicBezTo>
                  <a:cubicBezTo>
                    <a:pt x="106" y="16"/>
                    <a:pt x="106" y="16"/>
                    <a:pt x="107" y="15"/>
                  </a:cubicBezTo>
                  <a:cubicBezTo>
                    <a:pt x="107" y="15"/>
                    <a:pt x="108" y="14"/>
                    <a:pt x="109" y="14"/>
                  </a:cubicBezTo>
                  <a:cubicBezTo>
                    <a:pt x="110" y="14"/>
                    <a:pt x="110" y="15"/>
                    <a:pt x="111" y="16"/>
                  </a:cubicBezTo>
                  <a:cubicBezTo>
                    <a:pt x="111" y="16"/>
                    <a:pt x="112" y="17"/>
                    <a:pt x="112" y="18"/>
                  </a:cubicBezTo>
                  <a:close/>
                  <a:moveTo>
                    <a:pt x="108" y="14"/>
                  </a:moveTo>
                  <a:cubicBezTo>
                    <a:pt x="108" y="14"/>
                    <a:pt x="108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6" y="15"/>
                    <a:pt x="104" y="16"/>
                    <a:pt x="103" y="17"/>
                  </a:cubicBezTo>
                  <a:cubicBezTo>
                    <a:pt x="97" y="20"/>
                    <a:pt x="91" y="24"/>
                    <a:pt x="85" y="27"/>
                  </a:cubicBezTo>
                  <a:cubicBezTo>
                    <a:pt x="72" y="33"/>
                    <a:pt x="59" y="38"/>
                    <a:pt x="47" y="45"/>
                  </a:cubicBezTo>
                  <a:cubicBezTo>
                    <a:pt x="40" y="49"/>
                    <a:pt x="34" y="52"/>
                    <a:pt x="28" y="56"/>
                  </a:cubicBezTo>
                  <a:cubicBezTo>
                    <a:pt x="25" y="57"/>
                    <a:pt x="23" y="58"/>
                    <a:pt x="21" y="59"/>
                  </a:cubicBezTo>
                  <a:cubicBezTo>
                    <a:pt x="42" y="44"/>
                    <a:pt x="65" y="34"/>
                    <a:pt x="88" y="20"/>
                  </a:cubicBezTo>
                  <a:cubicBezTo>
                    <a:pt x="89" y="20"/>
                    <a:pt x="91" y="19"/>
                    <a:pt x="92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7"/>
                    <a:pt x="95" y="17"/>
                    <a:pt x="95" y="17"/>
                  </a:cubicBezTo>
                  <a:cubicBezTo>
                    <a:pt x="99" y="14"/>
                    <a:pt x="104" y="12"/>
                    <a:pt x="108" y="14"/>
                  </a:cubicBezTo>
                  <a:close/>
                  <a:moveTo>
                    <a:pt x="84" y="6"/>
                  </a:moveTo>
                  <a:cubicBezTo>
                    <a:pt x="80" y="7"/>
                    <a:pt x="76" y="10"/>
                    <a:pt x="72" y="12"/>
                  </a:cubicBezTo>
                  <a:cubicBezTo>
                    <a:pt x="75" y="8"/>
                    <a:pt x="80" y="6"/>
                    <a:pt x="84" y="6"/>
                  </a:cubicBezTo>
                  <a:close/>
                  <a:moveTo>
                    <a:pt x="70" y="14"/>
                  </a:moveTo>
                  <a:cubicBezTo>
                    <a:pt x="65" y="18"/>
                    <a:pt x="59" y="21"/>
                    <a:pt x="53" y="25"/>
                  </a:cubicBezTo>
                  <a:cubicBezTo>
                    <a:pt x="41" y="32"/>
                    <a:pt x="28" y="38"/>
                    <a:pt x="15" y="45"/>
                  </a:cubicBezTo>
                  <a:cubicBezTo>
                    <a:pt x="12" y="47"/>
                    <a:pt x="10" y="49"/>
                    <a:pt x="7" y="50"/>
                  </a:cubicBezTo>
                  <a:cubicBezTo>
                    <a:pt x="10" y="49"/>
                    <a:pt x="13" y="46"/>
                    <a:pt x="15" y="44"/>
                  </a:cubicBezTo>
                  <a:cubicBezTo>
                    <a:pt x="21" y="40"/>
                    <a:pt x="26" y="36"/>
                    <a:pt x="33" y="33"/>
                  </a:cubicBezTo>
                  <a:cubicBezTo>
                    <a:pt x="39" y="30"/>
                    <a:pt x="46" y="26"/>
                    <a:pt x="52" y="22"/>
                  </a:cubicBezTo>
                  <a:cubicBezTo>
                    <a:pt x="57" y="20"/>
                    <a:pt x="61" y="16"/>
                    <a:pt x="66" y="13"/>
                  </a:cubicBezTo>
                  <a:cubicBezTo>
                    <a:pt x="67" y="13"/>
                    <a:pt x="67" y="13"/>
                    <a:pt x="67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2"/>
                    <a:pt x="69" y="13"/>
                    <a:pt x="69" y="13"/>
                  </a:cubicBezTo>
                  <a:cubicBezTo>
                    <a:pt x="69" y="14"/>
                    <a:pt x="70" y="14"/>
                    <a:pt x="70" y="14"/>
                  </a:cubicBezTo>
                  <a:close/>
                  <a:moveTo>
                    <a:pt x="57" y="5"/>
                  </a:moveTo>
                  <a:cubicBezTo>
                    <a:pt x="59" y="5"/>
                    <a:pt x="60" y="4"/>
                    <a:pt x="61" y="5"/>
                  </a:cubicBezTo>
                  <a:cubicBezTo>
                    <a:pt x="58" y="6"/>
                    <a:pt x="56" y="7"/>
                    <a:pt x="54" y="9"/>
                  </a:cubicBezTo>
                  <a:cubicBezTo>
                    <a:pt x="53" y="9"/>
                    <a:pt x="53" y="10"/>
                    <a:pt x="52" y="10"/>
                  </a:cubicBezTo>
                  <a:cubicBezTo>
                    <a:pt x="54" y="8"/>
                    <a:pt x="55" y="6"/>
                    <a:pt x="57" y="5"/>
                  </a:cubicBezTo>
                  <a:close/>
                  <a:moveTo>
                    <a:pt x="46" y="14"/>
                  </a:moveTo>
                  <a:cubicBezTo>
                    <a:pt x="45" y="14"/>
                    <a:pt x="45" y="15"/>
                    <a:pt x="44" y="15"/>
                  </a:cubicBezTo>
                  <a:cubicBezTo>
                    <a:pt x="39" y="18"/>
                    <a:pt x="33" y="19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2" y="19"/>
                    <a:pt x="38" y="15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7" y="12"/>
                    <a:pt x="33" y="14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6"/>
                    <a:pt x="29" y="16"/>
                  </a:cubicBezTo>
                  <a:cubicBezTo>
                    <a:pt x="30" y="15"/>
                    <a:pt x="31" y="14"/>
                    <a:pt x="32" y="14"/>
                  </a:cubicBezTo>
                  <a:cubicBezTo>
                    <a:pt x="34" y="12"/>
                    <a:pt x="37" y="11"/>
                    <a:pt x="39" y="9"/>
                  </a:cubicBezTo>
                  <a:cubicBezTo>
                    <a:pt x="42" y="9"/>
                    <a:pt x="44" y="11"/>
                    <a:pt x="46" y="14"/>
                  </a:cubicBezTo>
                  <a:close/>
                  <a:moveTo>
                    <a:pt x="34" y="10"/>
                  </a:moveTo>
                  <a:cubicBezTo>
                    <a:pt x="35" y="10"/>
                    <a:pt x="36" y="9"/>
                    <a:pt x="38" y="9"/>
                  </a:cubicBezTo>
                  <a:cubicBezTo>
                    <a:pt x="35" y="10"/>
                    <a:pt x="33" y="12"/>
                    <a:pt x="30" y="14"/>
                  </a:cubicBezTo>
                  <a:cubicBezTo>
                    <a:pt x="31" y="13"/>
                    <a:pt x="32" y="11"/>
                    <a:pt x="34" y="10"/>
                  </a:cubicBezTo>
                  <a:close/>
                  <a:moveTo>
                    <a:pt x="23" y="24"/>
                  </a:moveTo>
                  <a:cubicBezTo>
                    <a:pt x="20" y="25"/>
                    <a:pt x="17" y="27"/>
                    <a:pt x="14" y="29"/>
                  </a:cubicBezTo>
                  <a:cubicBezTo>
                    <a:pt x="10" y="31"/>
                    <a:pt x="15" y="26"/>
                    <a:pt x="16" y="26"/>
                  </a:cubicBezTo>
                  <a:cubicBezTo>
                    <a:pt x="18" y="24"/>
                    <a:pt x="19" y="23"/>
                    <a:pt x="21" y="21"/>
                  </a:cubicBezTo>
                  <a:cubicBezTo>
                    <a:pt x="21" y="22"/>
                    <a:pt x="22" y="23"/>
                    <a:pt x="23" y="24"/>
                  </a:cubicBezTo>
                  <a:close/>
                  <a:moveTo>
                    <a:pt x="13" y="18"/>
                  </a:moveTo>
                  <a:cubicBezTo>
                    <a:pt x="11" y="19"/>
                    <a:pt x="9" y="21"/>
                    <a:pt x="7" y="22"/>
                  </a:cubicBezTo>
                  <a:cubicBezTo>
                    <a:pt x="7" y="22"/>
                    <a:pt x="7" y="22"/>
                    <a:pt x="7" y="21"/>
                  </a:cubicBezTo>
                  <a:cubicBezTo>
                    <a:pt x="9" y="19"/>
                    <a:pt x="11" y="18"/>
                    <a:pt x="1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94"/>
            <p:cNvSpPr>
              <a:spLocks noEditPoints="1"/>
            </p:cNvSpPr>
            <p:nvPr/>
          </p:nvSpPr>
          <p:spPr bwMode="auto">
            <a:xfrm>
              <a:off x="7476246" y="1106801"/>
              <a:ext cx="430482" cy="484894"/>
            </a:xfrm>
            <a:custGeom>
              <a:avLst/>
              <a:gdLst>
                <a:gd name="T0" fmla="*/ 10 w 144"/>
                <a:gd name="T1" fmla="*/ 123 h 161"/>
                <a:gd name="T2" fmla="*/ 53 w 144"/>
                <a:gd name="T3" fmla="*/ 122 h 161"/>
                <a:gd name="T4" fmla="*/ 64 w 144"/>
                <a:gd name="T5" fmla="*/ 152 h 161"/>
                <a:gd name="T6" fmla="*/ 88 w 144"/>
                <a:gd name="T7" fmla="*/ 149 h 161"/>
                <a:gd name="T8" fmla="*/ 102 w 144"/>
                <a:gd name="T9" fmla="*/ 123 h 161"/>
                <a:gd name="T10" fmla="*/ 142 w 144"/>
                <a:gd name="T11" fmla="*/ 118 h 161"/>
                <a:gd name="T12" fmla="*/ 120 w 144"/>
                <a:gd name="T13" fmla="*/ 85 h 161"/>
                <a:gd name="T14" fmla="*/ 141 w 144"/>
                <a:gd name="T15" fmla="*/ 49 h 161"/>
                <a:gd name="T16" fmla="*/ 97 w 144"/>
                <a:gd name="T17" fmla="*/ 49 h 161"/>
                <a:gd name="T18" fmla="*/ 85 w 144"/>
                <a:gd name="T19" fmla="*/ 15 h 161"/>
                <a:gd name="T20" fmla="*/ 62 w 144"/>
                <a:gd name="T21" fmla="*/ 21 h 161"/>
                <a:gd name="T22" fmla="*/ 40 w 144"/>
                <a:gd name="T23" fmla="*/ 45 h 161"/>
                <a:gd name="T24" fmla="*/ 14 w 144"/>
                <a:gd name="T25" fmla="*/ 69 h 161"/>
                <a:gd name="T26" fmla="*/ 24 w 144"/>
                <a:gd name="T27" fmla="*/ 91 h 161"/>
                <a:gd name="T28" fmla="*/ 92 w 144"/>
                <a:gd name="T29" fmla="*/ 131 h 161"/>
                <a:gd name="T30" fmla="*/ 65 w 144"/>
                <a:gd name="T31" fmla="*/ 149 h 161"/>
                <a:gd name="T32" fmla="*/ 56 w 144"/>
                <a:gd name="T33" fmla="*/ 121 h 161"/>
                <a:gd name="T34" fmla="*/ 94 w 144"/>
                <a:gd name="T35" fmla="*/ 120 h 161"/>
                <a:gd name="T36" fmla="*/ 50 w 144"/>
                <a:gd name="T37" fmla="*/ 85 h 161"/>
                <a:gd name="T38" fmla="*/ 35 w 144"/>
                <a:gd name="T39" fmla="*/ 85 h 161"/>
                <a:gd name="T40" fmla="*/ 51 w 144"/>
                <a:gd name="T41" fmla="*/ 74 h 161"/>
                <a:gd name="T42" fmla="*/ 53 w 144"/>
                <a:gd name="T43" fmla="*/ 85 h 161"/>
                <a:gd name="T44" fmla="*/ 75 w 144"/>
                <a:gd name="T45" fmla="*/ 60 h 161"/>
                <a:gd name="T46" fmla="*/ 97 w 144"/>
                <a:gd name="T47" fmla="*/ 98 h 161"/>
                <a:gd name="T48" fmla="*/ 75 w 144"/>
                <a:gd name="T49" fmla="*/ 109 h 161"/>
                <a:gd name="T50" fmla="*/ 54 w 144"/>
                <a:gd name="T51" fmla="*/ 98 h 161"/>
                <a:gd name="T52" fmla="*/ 54 w 144"/>
                <a:gd name="T53" fmla="*/ 69 h 161"/>
                <a:gd name="T54" fmla="*/ 72 w 144"/>
                <a:gd name="T55" fmla="*/ 59 h 161"/>
                <a:gd name="T56" fmla="*/ 54 w 144"/>
                <a:gd name="T57" fmla="*/ 69 h 161"/>
                <a:gd name="T58" fmla="*/ 94 w 144"/>
                <a:gd name="T59" fmla="*/ 52 h 161"/>
                <a:gd name="T60" fmla="*/ 78 w 144"/>
                <a:gd name="T61" fmla="*/ 59 h 161"/>
                <a:gd name="T62" fmla="*/ 99 w 144"/>
                <a:gd name="T63" fmla="*/ 74 h 161"/>
                <a:gd name="T64" fmla="*/ 99 w 144"/>
                <a:gd name="T65" fmla="*/ 96 h 161"/>
                <a:gd name="T66" fmla="*/ 87 w 144"/>
                <a:gd name="T67" fmla="*/ 107 h 161"/>
                <a:gd name="T68" fmla="*/ 95 w 144"/>
                <a:gd name="T69" fmla="*/ 118 h 161"/>
                <a:gd name="T70" fmla="*/ 87 w 144"/>
                <a:gd name="T71" fmla="*/ 107 h 161"/>
                <a:gd name="T72" fmla="*/ 72 w 144"/>
                <a:gd name="T73" fmla="*/ 111 h 161"/>
                <a:gd name="T74" fmla="*/ 54 w 144"/>
                <a:gd name="T75" fmla="*/ 101 h 161"/>
                <a:gd name="T76" fmla="*/ 139 w 144"/>
                <a:gd name="T77" fmla="*/ 115 h 161"/>
                <a:gd name="T78" fmla="*/ 98 w 144"/>
                <a:gd name="T79" fmla="*/ 119 h 161"/>
                <a:gd name="T80" fmla="*/ 99 w 144"/>
                <a:gd name="T81" fmla="*/ 99 h 161"/>
                <a:gd name="T82" fmla="*/ 125 w 144"/>
                <a:gd name="T83" fmla="*/ 94 h 161"/>
                <a:gd name="T84" fmla="*/ 112 w 144"/>
                <a:gd name="T85" fmla="*/ 47 h 161"/>
                <a:gd name="T86" fmla="*/ 133 w 144"/>
                <a:gd name="T87" fmla="*/ 68 h 161"/>
                <a:gd name="T88" fmla="*/ 99 w 144"/>
                <a:gd name="T89" fmla="*/ 70 h 161"/>
                <a:gd name="T90" fmla="*/ 112 w 144"/>
                <a:gd name="T91" fmla="*/ 47 h 161"/>
                <a:gd name="T92" fmla="*/ 68 w 144"/>
                <a:gd name="T93" fmla="*/ 16 h 161"/>
                <a:gd name="T94" fmla="*/ 94 w 144"/>
                <a:gd name="T95" fmla="*/ 50 h 161"/>
                <a:gd name="T96" fmla="*/ 75 w 144"/>
                <a:gd name="T97" fmla="*/ 57 h 161"/>
                <a:gd name="T98" fmla="*/ 57 w 144"/>
                <a:gd name="T99" fmla="*/ 43 h 161"/>
                <a:gd name="T100" fmla="*/ 12 w 144"/>
                <a:gd name="T101" fmla="*/ 59 h 161"/>
                <a:gd name="T102" fmla="*/ 52 w 144"/>
                <a:gd name="T103" fmla="*/ 51 h 161"/>
                <a:gd name="T104" fmla="*/ 33 w 144"/>
                <a:gd name="T105" fmla="*/ 83 h 161"/>
                <a:gd name="T106" fmla="*/ 51 w 144"/>
                <a:gd name="T107" fmla="*/ 100 h 161"/>
                <a:gd name="T108" fmla="*/ 45 w 144"/>
                <a:gd name="T109" fmla="*/ 121 h 161"/>
                <a:gd name="T110" fmla="*/ 32 w 144"/>
                <a:gd name="T111" fmla="*/ 8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4" h="161">
                  <a:moveTo>
                    <a:pt x="9" y="110"/>
                  </a:moveTo>
                  <a:cubicBezTo>
                    <a:pt x="7" y="114"/>
                    <a:pt x="7" y="119"/>
                    <a:pt x="10" y="123"/>
                  </a:cubicBezTo>
                  <a:cubicBezTo>
                    <a:pt x="13" y="127"/>
                    <a:pt x="20" y="127"/>
                    <a:pt x="25" y="127"/>
                  </a:cubicBezTo>
                  <a:cubicBezTo>
                    <a:pt x="35" y="127"/>
                    <a:pt x="44" y="125"/>
                    <a:pt x="53" y="122"/>
                  </a:cubicBezTo>
                  <a:cubicBezTo>
                    <a:pt x="54" y="123"/>
                    <a:pt x="54" y="124"/>
                    <a:pt x="54" y="125"/>
                  </a:cubicBezTo>
                  <a:cubicBezTo>
                    <a:pt x="56" y="134"/>
                    <a:pt x="59" y="144"/>
                    <a:pt x="64" y="152"/>
                  </a:cubicBezTo>
                  <a:cubicBezTo>
                    <a:pt x="66" y="157"/>
                    <a:pt x="71" y="161"/>
                    <a:pt x="76" y="160"/>
                  </a:cubicBezTo>
                  <a:cubicBezTo>
                    <a:pt x="82" y="160"/>
                    <a:pt x="86" y="154"/>
                    <a:pt x="88" y="149"/>
                  </a:cubicBezTo>
                  <a:cubicBezTo>
                    <a:pt x="93" y="140"/>
                    <a:pt x="95" y="131"/>
                    <a:pt x="97" y="121"/>
                  </a:cubicBezTo>
                  <a:cubicBezTo>
                    <a:pt x="98" y="122"/>
                    <a:pt x="100" y="122"/>
                    <a:pt x="102" y="123"/>
                  </a:cubicBezTo>
                  <a:cubicBezTo>
                    <a:pt x="111" y="126"/>
                    <a:pt x="121" y="128"/>
                    <a:pt x="131" y="127"/>
                  </a:cubicBezTo>
                  <a:cubicBezTo>
                    <a:pt x="136" y="126"/>
                    <a:pt x="141" y="124"/>
                    <a:pt x="142" y="118"/>
                  </a:cubicBezTo>
                  <a:cubicBezTo>
                    <a:pt x="144" y="112"/>
                    <a:pt x="139" y="106"/>
                    <a:pt x="136" y="101"/>
                  </a:cubicBezTo>
                  <a:cubicBezTo>
                    <a:pt x="132" y="95"/>
                    <a:pt x="126" y="90"/>
                    <a:pt x="120" y="85"/>
                  </a:cubicBezTo>
                  <a:cubicBezTo>
                    <a:pt x="127" y="79"/>
                    <a:pt x="134" y="72"/>
                    <a:pt x="139" y="64"/>
                  </a:cubicBezTo>
                  <a:cubicBezTo>
                    <a:pt x="142" y="59"/>
                    <a:pt x="144" y="54"/>
                    <a:pt x="141" y="49"/>
                  </a:cubicBezTo>
                  <a:cubicBezTo>
                    <a:pt x="138" y="44"/>
                    <a:pt x="130" y="43"/>
                    <a:pt x="125" y="43"/>
                  </a:cubicBezTo>
                  <a:cubicBezTo>
                    <a:pt x="115" y="43"/>
                    <a:pt x="106" y="46"/>
                    <a:pt x="97" y="49"/>
                  </a:cubicBezTo>
                  <a:cubicBezTo>
                    <a:pt x="96" y="46"/>
                    <a:pt x="96" y="42"/>
                    <a:pt x="95" y="39"/>
                  </a:cubicBezTo>
                  <a:cubicBezTo>
                    <a:pt x="93" y="31"/>
                    <a:pt x="90" y="22"/>
                    <a:pt x="85" y="15"/>
                  </a:cubicBezTo>
                  <a:cubicBezTo>
                    <a:pt x="82" y="12"/>
                    <a:pt x="78" y="9"/>
                    <a:pt x="73" y="10"/>
                  </a:cubicBezTo>
                  <a:cubicBezTo>
                    <a:pt x="68" y="11"/>
                    <a:pt x="64" y="17"/>
                    <a:pt x="62" y="21"/>
                  </a:cubicBezTo>
                  <a:cubicBezTo>
                    <a:pt x="57" y="29"/>
                    <a:pt x="55" y="39"/>
                    <a:pt x="53" y="49"/>
                  </a:cubicBezTo>
                  <a:cubicBezTo>
                    <a:pt x="49" y="47"/>
                    <a:pt x="44" y="46"/>
                    <a:pt x="40" y="45"/>
                  </a:cubicBezTo>
                  <a:cubicBezTo>
                    <a:pt x="32" y="43"/>
                    <a:pt x="23" y="42"/>
                    <a:pt x="15" y="44"/>
                  </a:cubicBezTo>
                  <a:cubicBezTo>
                    <a:pt x="3" y="48"/>
                    <a:pt x="9" y="61"/>
                    <a:pt x="14" y="69"/>
                  </a:cubicBezTo>
                  <a:cubicBezTo>
                    <a:pt x="19" y="75"/>
                    <a:pt x="24" y="80"/>
                    <a:pt x="30" y="85"/>
                  </a:cubicBezTo>
                  <a:cubicBezTo>
                    <a:pt x="28" y="87"/>
                    <a:pt x="26" y="89"/>
                    <a:pt x="24" y="91"/>
                  </a:cubicBezTo>
                  <a:cubicBezTo>
                    <a:pt x="18" y="96"/>
                    <a:pt x="12" y="103"/>
                    <a:pt x="9" y="110"/>
                  </a:cubicBezTo>
                  <a:close/>
                  <a:moveTo>
                    <a:pt x="92" y="131"/>
                  </a:moveTo>
                  <a:cubicBezTo>
                    <a:pt x="90" y="140"/>
                    <a:pt x="87" y="149"/>
                    <a:pt x="80" y="155"/>
                  </a:cubicBezTo>
                  <a:cubicBezTo>
                    <a:pt x="74" y="161"/>
                    <a:pt x="68" y="154"/>
                    <a:pt x="65" y="149"/>
                  </a:cubicBezTo>
                  <a:cubicBezTo>
                    <a:pt x="60" y="141"/>
                    <a:pt x="58" y="132"/>
                    <a:pt x="57" y="123"/>
                  </a:cubicBezTo>
                  <a:cubicBezTo>
                    <a:pt x="56" y="122"/>
                    <a:pt x="56" y="122"/>
                    <a:pt x="56" y="121"/>
                  </a:cubicBezTo>
                  <a:cubicBezTo>
                    <a:pt x="63" y="119"/>
                    <a:pt x="69" y="116"/>
                    <a:pt x="75" y="113"/>
                  </a:cubicBezTo>
                  <a:cubicBezTo>
                    <a:pt x="81" y="116"/>
                    <a:pt x="88" y="118"/>
                    <a:pt x="94" y="120"/>
                  </a:cubicBezTo>
                  <a:cubicBezTo>
                    <a:pt x="93" y="124"/>
                    <a:pt x="93" y="128"/>
                    <a:pt x="92" y="131"/>
                  </a:cubicBezTo>
                  <a:close/>
                  <a:moveTo>
                    <a:pt x="50" y="85"/>
                  </a:moveTo>
                  <a:cubicBezTo>
                    <a:pt x="50" y="89"/>
                    <a:pt x="50" y="92"/>
                    <a:pt x="51" y="96"/>
                  </a:cubicBezTo>
                  <a:cubicBezTo>
                    <a:pt x="45" y="93"/>
                    <a:pt x="40" y="89"/>
                    <a:pt x="35" y="85"/>
                  </a:cubicBezTo>
                  <a:cubicBezTo>
                    <a:pt x="36" y="84"/>
                    <a:pt x="36" y="84"/>
                    <a:pt x="37" y="84"/>
                  </a:cubicBezTo>
                  <a:cubicBezTo>
                    <a:pt x="41" y="80"/>
                    <a:pt x="46" y="77"/>
                    <a:pt x="51" y="74"/>
                  </a:cubicBezTo>
                  <a:cubicBezTo>
                    <a:pt x="50" y="78"/>
                    <a:pt x="50" y="81"/>
                    <a:pt x="50" y="85"/>
                  </a:cubicBezTo>
                  <a:close/>
                  <a:moveTo>
                    <a:pt x="53" y="85"/>
                  </a:moveTo>
                  <a:cubicBezTo>
                    <a:pt x="53" y="81"/>
                    <a:pt x="53" y="76"/>
                    <a:pt x="54" y="72"/>
                  </a:cubicBezTo>
                  <a:cubicBezTo>
                    <a:pt x="60" y="68"/>
                    <a:pt x="68" y="64"/>
                    <a:pt x="75" y="60"/>
                  </a:cubicBezTo>
                  <a:cubicBezTo>
                    <a:pt x="82" y="64"/>
                    <a:pt x="90" y="68"/>
                    <a:pt x="97" y="72"/>
                  </a:cubicBezTo>
                  <a:cubicBezTo>
                    <a:pt x="97" y="81"/>
                    <a:pt x="97" y="89"/>
                    <a:pt x="97" y="98"/>
                  </a:cubicBezTo>
                  <a:cubicBezTo>
                    <a:pt x="93" y="100"/>
                    <a:pt x="89" y="102"/>
                    <a:pt x="85" y="104"/>
                  </a:cubicBezTo>
                  <a:cubicBezTo>
                    <a:pt x="82" y="106"/>
                    <a:pt x="78" y="108"/>
                    <a:pt x="75" y="109"/>
                  </a:cubicBezTo>
                  <a:cubicBezTo>
                    <a:pt x="72" y="108"/>
                    <a:pt x="68" y="106"/>
                    <a:pt x="65" y="104"/>
                  </a:cubicBezTo>
                  <a:cubicBezTo>
                    <a:pt x="61" y="102"/>
                    <a:pt x="57" y="100"/>
                    <a:pt x="54" y="98"/>
                  </a:cubicBezTo>
                  <a:cubicBezTo>
                    <a:pt x="53" y="94"/>
                    <a:pt x="53" y="89"/>
                    <a:pt x="53" y="85"/>
                  </a:cubicBezTo>
                  <a:close/>
                  <a:moveTo>
                    <a:pt x="54" y="69"/>
                  </a:moveTo>
                  <a:cubicBezTo>
                    <a:pt x="54" y="63"/>
                    <a:pt x="55" y="58"/>
                    <a:pt x="56" y="53"/>
                  </a:cubicBezTo>
                  <a:cubicBezTo>
                    <a:pt x="61" y="54"/>
                    <a:pt x="67" y="56"/>
                    <a:pt x="72" y="59"/>
                  </a:cubicBezTo>
                  <a:cubicBezTo>
                    <a:pt x="66" y="62"/>
                    <a:pt x="60" y="65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lose/>
                  <a:moveTo>
                    <a:pt x="78" y="59"/>
                  </a:moveTo>
                  <a:cubicBezTo>
                    <a:pt x="83" y="56"/>
                    <a:pt x="89" y="54"/>
                    <a:pt x="94" y="52"/>
                  </a:cubicBezTo>
                  <a:cubicBezTo>
                    <a:pt x="95" y="58"/>
                    <a:pt x="96" y="63"/>
                    <a:pt x="96" y="69"/>
                  </a:cubicBezTo>
                  <a:cubicBezTo>
                    <a:pt x="90" y="65"/>
                    <a:pt x="84" y="62"/>
                    <a:pt x="78" y="59"/>
                  </a:cubicBezTo>
                  <a:close/>
                  <a:moveTo>
                    <a:pt x="100" y="78"/>
                  </a:moveTo>
                  <a:cubicBezTo>
                    <a:pt x="100" y="76"/>
                    <a:pt x="100" y="75"/>
                    <a:pt x="99" y="74"/>
                  </a:cubicBezTo>
                  <a:cubicBezTo>
                    <a:pt x="105" y="77"/>
                    <a:pt x="110" y="81"/>
                    <a:pt x="115" y="85"/>
                  </a:cubicBezTo>
                  <a:cubicBezTo>
                    <a:pt x="110" y="89"/>
                    <a:pt x="105" y="93"/>
                    <a:pt x="99" y="96"/>
                  </a:cubicBezTo>
                  <a:cubicBezTo>
                    <a:pt x="100" y="90"/>
                    <a:pt x="100" y="84"/>
                    <a:pt x="100" y="78"/>
                  </a:cubicBezTo>
                  <a:close/>
                  <a:moveTo>
                    <a:pt x="87" y="107"/>
                  </a:moveTo>
                  <a:cubicBezTo>
                    <a:pt x="90" y="105"/>
                    <a:pt x="93" y="103"/>
                    <a:pt x="97" y="101"/>
                  </a:cubicBezTo>
                  <a:cubicBezTo>
                    <a:pt x="96" y="107"/>
                    <a:pt x="95" y="112"/>
                    <a:pt x="95" y="118"/>
                  </a:cubicBezTo>
                  <a:cubicBezTo>
                    <a:pt x="89" y="116"/>
                    <a:pt x="84" y="113"/>
                    <a:pt x="78" y="111"/>
                  </a:cubicBezTo>
                  <a:cubicBezTo>
                    <a:pt x="81" y="110"/>
                    <a:pt x="84" y="108"/>
                    <a:pt x="87" y="107"/>
                  </a:cubicBezTo>
                  <a:close/>
                  <a:moveTo>
                    <a:pt x="63" y="107"/>
                  </a:moveTo>
                  <a:cubicBezTo>
                    <a:pt x="66" y="108"/>
                    <a:pt x="69" y="110"/>
                    <a:pt x="72" y="111"/>
                  </a:cubicBezTo>
                  <a:cubicBezTo>
                    <a:pt x="66" y="113"/>
                    <a:pt x="61" y="116"/>
                    <a:pt x="56" y="118"/>
                  </a:cubicBezTo>
                  <a:cubicBezTo>
                    <a:pt x="55" y="112"/>
                    <a:pt x="54" y="107"/>
                    <a:pt x="54" y="101"/>
                  </a:cubicBezTo>
                  <a:cubicBezTo>
                    <a:pt x="57" y="103"/>
                    <a:pt x="60" y="105"/>
                    <a:pt x="63" y="107"/>
                  </a:cubicBezTo>
                  <a:close/>
                  <a:moveTo>
                    <a:pt x="139" y="115"/>
                  </a:moveTo>
                  <a:cubicBezTo>
                    <a:pt x="141" y="123"/>
                    <a:pt x="131" y="124"/>
                    <a:pt x="125" y="124"/>
                  </a:cubicBezTo>
                  <a:cubicBezTo>
                    <a:pt x="116" y="124"/>
                    <a:pt x="107" y="122"/>
                    <a:pt x="98" y="119"/>
                  </a:cubicBezTo>
                  <a:cubicBezTo>
                    <a:pt x="98" y="119"/>
                    <a:pt x="98" y="119"/>
                    <a:pt x="97" y="118"/>
                  </a:cubicBezTo>
                  <a:cubicBezTo>
                    <a:pt x="98" y="112"/>
                    <a:pt x="99" y="106"/>
                    <a:pt x="99" y="99"/>
                  </a:cubicBezTo>
                  <a:cubicBezTo>
                    <a:pt x="106" y="96"/>
                    <a:pt x="112" y="91"/>
                    <a:pt x="117" y="87"/>
                  </a:cubicBezTo>
                  <a:cubicBezTo>
                    <a:pt x="120" y="89"/>
                    <a:pt x="123" y="91"/>
                    <a:pt x="125" y="94"/>
                  </a:cubicBezTo>
                  <a:cubicBezTo>
                    <a:pt x="131" y="99"/>
                    <a:pt x="138" y="106"/>
                    <a:pt x="139" y="115"/>
                  </a:cubicBezTo>
                  <a:close/>
                  <a:moveTo>
                    <a:pt x="112" y="47"/>
                  </a:moveTo>
                  <a:cubicBezTo>
                    <a:pt x="120" y="46"/>
                    <a:pt x="131" y="44"/>
                    <a:pt x="138" y="49"/>
                  </a:cubicBezTo>
                  <a:cubicBezTo>
                    <a:pt x="143" y="54"/>
                    <a:pt x="136" y="64"/>
                    <a:pt x="133" y="68"/>
                  </a:cubicBezTo>
                  <a:cubicBezTo>
                    <a:pt x="129" y="73"/>
                    <a:pt x="124" y="78"/>
                    <a:pt x="118" y="83"/>
                  </a:cubicBezTo>
                  <a:cubicBezTo>
                    <a:pt x="112" y="78"/>
                    <a:pt x="106" y="74"/>
                    <a:pt x="99" y="70"/>
                  </a:cubicBezTo>
                  <a:cubicBezTo>
                    <a:pt x="99" y="64"/>
                    <a:pt x="98" y="58"/>
                    <a:pt x="97" y="51"/>
                  </a:cubicBezTo>
                  <a:cubicBezTo>
                    <a:pt x="102" y="50"/>
                    <a:pt x="107" y="49"/>
                    <a:pt x="112" y="47"/>
                  </a:cubicBezTo>
                  <a:close/>
                  <a:moveTo>
                    <a:pt x="57" y="43"/>
                  </a:moveTo>
                  <a:cubicBezTo>
                    <a:pt x="59" y="34"/>
                    <a:pt x="62" y="23"/>
                    <a:pt x="68" y="16"/>
                  </a:cubicBezTo>
                  <a:cubicBezTo>
                    <a:pt x="82" y="0"/>
                    <a:pt x="92" y="40"/>
                    <a:pt x="94" y="47"/>
                  </a:cubicBezTo>
                  <a:cubicBezTo>
                    <a:pt x="94" y="48"/>
                    <a:pt x="94" y="49"/>
                    <a:pt x="94" y="50"/>
                  </a:cubicBezTo>
                  <a:cubicBezTo>
                    <a:pt x="94" y="50"/>
                    <a:pt x="93" y="50"/>
                    <a:pt x="93" y="50"/>
                  </a:cubicBezTo>
                  <a:cubicBezTo>
                    <a:pt x="87" y="52"/>
                    <a:pt x="81" y="55"/>
                    <a:pt x="75" y="57"/>
                  </a:cubicBezTo>
                  <a:cubicBezTo>
                    <a:pt x="69" y="54"/>
                    <a:pt x="63" y="52"/>
                    <a:pt x="56" y="50"/>
                  </a:cubicBezTo>
                  <a:cubicBezTo>
                    <a:pt x="57" y="47"/>
                    <a:pt x="57" y="45"/>
                    <a:pt x="57" y="43"/>
                  </a:cubicBezTo>
                  <a:close/>
                  <a:moveTo>
                    <a:pt x="30" y="81"/>
                  </a:moveTo>
                  <a:cubicBezTo>
                    <a:pt x="23" y="75"/>
                    <a:pt x="15" y="68"/>
                    <a:pt x="12" y="59"/>
                  </a:cubicBezTo>
                  <a:cubicBezTo>
                    <a:pt x="3" y="38"/>
                    <a:pt x="44" y="49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1" y="58"/>
                    <a:pt x="51" y="64"/>
                    <a:pt x="51" y="71"/>
                  </a:cubicBezTo>
                  <a:cubicBezTo>
                    <a:pt x="44" y="74"/>
                    <a:pt x="38" y="79"/>
                    <a:pt x="33" y="83"/>
                  </a:cubicBezTo>
                  <a:cubicBezTo>
                    <a:pt x="32" y="82"/>
                    <a:pt x="31" y="82"/>
                    <a:pt x="30" y="81"/>
                  </a:cubicBezTo>
                  <a:close/>
                  <a:moveTo>
                    <a:pt x="51" y="100"/>
                  </a:moveTo>
                  <a:cubicBezTo>
                    <a:pt x="51" y="106"/>
                    <a:pt x="52" y="112"/>
                    <a:pt x="53" y="118"/>
                  </a:cubicBezTo>
                  <a:cubicBezTo>
                    <a:pt x="50" y="119"/>
                    <a:pt x="47" y="120"/>
                    <a:pt x="45" y="121"/>
                  </a:cubicBezTo>
                  <a:cubicBezTo>
                    <a:pt x="36" y="123"/>
                    <a:pt x="25" y="126"/>
                    <a:pt x="16" y="123"/>
                  </a:cubicBezTo>
                  <a:cubicBezTo>
                    <a:pt x="0" y="117"/>
                    <a:pt x="22" y="96"/>
                    <a:pt x="32" y="87"/>
                  </a:cubicBezTo>
                  <a:cubicBezTo>
                    <a:pt x="38" y="92"/>
                    <a:pt x="45" y="96"/>
                    <a:pt x="51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96"/>
            <p:cNvSpPr/>
            <p:nvPr/>
          </p:nvSpPr>
          <p:spPr bwMode="auto">
            <a:xfrm>
              <a:off x="3318189" y="1018040"/>
              <a:ext cx="169583" cy="276143"/>
            </a:xfrm>
            <a:custGeom>
              <a:avLst/>
              <a:gdLst>
                <a:gd name="T0" fmla="*/ 10 w 57"/>
                <a:gd name="T1" fmla="*/ 44 h 92"/>
                <a:gd name="T2" fmla="*/ 31 w 57"/>
                <a:gd name="T3" fmla="*/ 11 h 92"/>
                <a:gd name="T4" fmla="*/ 46 w 57"/>
                <a:gd name="T5" fmla="*/ 7 h 92"/>
                <a:gd name="T6" fmla="*/ 50 w 57"/>
                <a:gd name="T7" fmla="*/ 24 h 92"/>
                <a:gd name="T8" fmla="*/ 36 w 57"/>
                <a:gd name="T9" fmla="*/ 56 h 92"/>
                <a:gd name="T10" fmla="*/ 28 w 57"/>
                <a:gd name="T11" fmla="*/ 72 h 92"/>
                <a:gd name="T12" fmla="*/ 14 w 57"/>
                <a:gd name="T13" fmla="*/ 86 h 92"/>
                <a:gd name="T14" fmla="*/ 9 w 57"/>
                <a:gd name="T15" fmla="*/ 72 h 92"/>
                <a:gd name="T16" fmla="*/ 15 w 57"/>
                <a:gd name="T17" fmla="*/ 55 h 92"/>
                <a:gd name="T18" fmla="*/ 26 w 57"/>
                <a:gd name="T19" fmla="*/ 33 h 92"/>
                <a:gd name="T20" fmla="*/ 29 w 57"/>
                <a:gd name="T21" fmla="*/ 30 h 92"/>
                <a:gd name="T22" fmla="*/ 36 w 57"/>
                <a:gd name="T23" fmla="*/ 38 h 92"/>
                <a:gd name="T24" fmla="*/ 32 w 57"/>
                <a:gd name="T25" fmla="*/ 46 h 92"/>
                <a:gd name="T26" fmla="*/ 21 w 57"/>
                <a:gd name="T27" fmla="*/ 66 h 92"/>
                <a:gd name="T28" fmla="*/ 23 w 57"/>
                <a:gd name="T29" fmla="*/ 68 h 92"/>
                <a:gd name="T30" fmla="*/ 35 w 57"/>
                <a:gd name="T31" fmla="*/ 47 h 92"/>
                <a:gd name="T32" fmla="*/ 36 w 57"/>
                <a:gd name="T33" fmla="*/ 29 h 92"/>
                <a:gd name="T34" fmla="*/ 20 w 57"/>
                <a:gd name="T35" fmla="*/ 37 h 92"/>
                <a:gd name="T36" fmla="*/ 8 w 57"/>
                <a:gd name="T37" fmla="*/ 66 h 92"/>
                <a:gd name="T38" fmla="*/ 9 w 57"/>
                <a:gd name="T39" fmla="*/ 88 h 92"/>
                <a:gd name="T40" fmla="*/ 30 w 57"/>
                <a:gd name="T41" fmla="*/ 73 h 92"/>
                <a:gd name="T42" fmla="*/ 48 w 57"/>
                <a:gd name="T43" fmla="*/ 37 h 92"/>
                <a:gd name="T44" fmla="*/ 51 w 57"/>
                <a:gd name="T45" fmla="*/ 8 h 92"/>
                <a:gd name="T46" fmla="*/ 30 w 57"/>
                <a:gd name="T47" fmla="*/ 8 h 92"/>
                <a:gd name="T48" fmla="*/ 19 w 57"/>
                <a:gd name="T49" fmla="*/ 22 h 92"/>
                <a:gd name="T50" fmla="*/ 7 w 57"/>
                <a:gd name="T51" fmla="*/ 43 h 92"/>
                <a:gd name="T52" fmla="*/ 10 w 57"/>
                <a:gd name="T53" fmla="*/ 4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92">
                  <a:moveTo>
                    <a:pt x="10" y="44"/>
                  </a:moveTo>
                  <a:cubicBezTo>
                    <a:pt x="16" y="33"/>
                    <a:pt x="21" y="19"/>
                    <a:pt x="31" y="11"/>
                  </a:cubicBezTo>
                  <a:cubicBezTo>
                    <a:pt x="35" y="8"/>
                    <a:pt x="41" y="5"/>
                    <a:pt x="46" y="7"/>
                  </a:cubicBezTo>
                  <a:cubicBezTo>
                    <a:pt x="52" y="10"/>
                    <a:pt x="51" y="19"/>
                    <a:pt x="50" y="24"/>
                  </a:cubicBezTo>
                  <a:cubicBezTo>
                    <a:pt x="47" y="35"/>
                    <a:pt x="41" y="46"/>
                    <a:pt x="36" y="56"/>
                  </a:cubicBezTo>
                  <a:cubicBezTo>
                    <a:pt x="33" y="61"/>
                    <a:pt x="31" y="67"/>
                    <a:pt x="28" y="72"/>
                  </a:cubicBezTo>
                  <a:cubicBezTo>
                    <a:pt x="24" y="78"/>
                    <a:pt x="21" y="84"/>
                    <a:pt x="14" y="86"/>
                  </a:cubicBezTo>
                  <a:cubicBezTo>
                    <a:pt x="5" y="87"/>
                    <a:pt x="7" y="76"/>
                    <a:pt x="9" y="72"/>
                  </a:cubicBezTo>
                  <a:cubicBezTo>
                    <a:pt x="11" y="66"/>
                    <a:pt x="13" y="61"/>
                    <a:pt x="15" y="55"/>
                  </a:cubicBezTo>
                  <a:cubicBezTo>
                    <a:pt x="18" y="47"/>
                    <a:pt x="21" y="40"/>
                    <a:pt x="26" y="33"/>
                  </a:cubicBezTo>
                  <a:cubicBezTo>
                    <a:pt x="27" y="32"/>
                    <a:pt x="28" y="31"/>
                    <a:pt x="29" y="30"/>
                  </a:cubicBezTo>
                  <a:cubicBezTo>
                    <a:pt x="34" y="27"/>
                    <a:pt x="37" y="35"/>
                    <a:pt x="36" y="38"/>
                  </a:cubicBezTo>
                  <a:cubicBezTo>
                    <a:pt x="35" y="41"/>
                    <a:pt x="34" y="43"/>
                    <a:pt x="32" y="46"/>
                  </a:cubicBezTo>
                  <a:cubicBezTo>
                    <a:pt x="29" y="53"/>
                    <a:pt x="26" y="60"/>
                    <a:pt x="21" y="66"/>
                  </a:cubicBezTo>
                  <a:cubicBezTo>
                    <a:pt x="20" y="68"/>
                    <a:pt x="22" y="70"/>
                    <a:pt x="23" y="68"/>
                  </a:cubicBezTo>
                  <a:cubicBezTo>
                    <a:pt x="28" y="62"/>
                    <a:pt x="32" y="54"/>
                    <a:pt x="35" y="47"/>
                  </a:cubicBezTo>
                  <a:cubicBezTo>
                    <a:pt x="38" y="42"/>
                    <a:pt x="42" y="34"/>
                    <a:pt x="36" y="29"/>
                  </a:cubicBezTo>
                  <a:cubicBezTo>
                    <a:pt x="29" y="23"/>
                    <a:pt x="24" y="31"/>
                    <a:pt x="20" y="37"/>
                  </a:cubicBezTo>
                  <a:cubicBezTo>
                    <a:pt x="15" y="46"/>
                    <a:pt x="11" y="56"/>
                    <a:pt x="8" y="66"/>
                  </a:cubicBezTo>
                  <a:cubicBezTo>
                    <a:pt x="6" y="72"/>
                    <a:pt x="0" y="84"/>
                    <a:pt x="9" y="88"/>
                  </a:cubicBezTo>
                  <a:cubicBezTo>
                    <a:pt x="19" y="92"/>
                    <a:pt x="26" y="81"/>
                    <a:pt x="30" y="73"/>
                  </a:cubicBezTo>
                  <a:cubicBezTo>
                    <a:pt x="37" y="61"/>
                    <a:pt x="43" y="49"/>
                    <a:pt x="48" y="37"/>
                  </a:cubicBezTo>
                  <a:cubicBezTo>
                    <a:pt x="52" y="28"/>
                    <a:pt x="57" y="17"/>
                    <a:pt x="51" y="8"/>
                  </a:cubicBezTo>
                  <a:cubicBezTo>
                    <a:pt x="46" y="0"/>
                    <a:pt x="35" y="4"/>
                    <a:pt x="30" y="8"/>
                  </a:cubicBezTo>
                  <a:cubicBezTo>
                    <a:pt x="25" y="12"/>
                    <a:pt x="22" y="17"/>
                    <a:pt x="19" y="22"/>
                  </a:cubicBezTo>
                  <a:cubicBezTo>
                    <a:pt x="15" y="29"/>
                    <a:pt x="11" y="36"/>
                    <a:pt x="7" y="43"/>
                  </a:cubicBezTo>
                  <a:cubicBezTo>
                    <a:pt x="6" y="44"/>
                    <a:pt x="9" y="45"/>
                    <a:pt x="10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100"/>
            <p:cNvSpPr/>
            <p:nvPr/>
          </p:nvSpPr>
          <p:spPr bwMode="auto">
            <a:xfrm>
              <a:off x="3696490" y="1905643"/>
              <a:ext cx="107621" cy="289292"/>
            </a:xfrm>
            <a:custGeom>
              <a:avLst/>
              <a:gdLst>
                <a:gd name="T0" fmla="*/ 3 w 36"/>
                <a:gd name="T1" fmla="*/ 54 h 96"/>
                <a:gd name="T2" fmla="*/ 10 w 36"/>
                <a:gd name="T3" fmla="*/ 15 h 96"/>
                <a:gd name="T4" fmla="*/ 22 w 36"/>
                <a:gd name="T5" fmla="*/ 6 h 96"/>
                <a:gd name="T6" fmla="*/ 32 w 36"/>
                <a:gd name="T7" fmla="*/ 20 h 96"/>
                <a:gd name="T8" fmla="*/ 32 w 36"/>
                <a:gd name="T9" fmla="*/ 55 h 96"/>
                <a:gd name="T10" fmla="*/ 31 w 36"/>
                <a:gd name="T11" fmla="*/ 73 h 96"/>
                <a:gd name="T12" fmla="*/ 24 w 36"/>
                <a:gd name="T13" fmla="*/ 91 h 96"/>
                <a:gd name="T14" fmla="*/ 14 w 36"/>
                <a:gd name="T15" fmla="*/ 80 h 96"/>
                <a:gd name="T16" fmla="*/ 12 w 36"/>
                <a:gd name="T17" fmla="*/ 63 h 96"/>
                <a:gd name="T18" fmla="*/ 14 w 36"/>
                <a:gd name="T19" fmla="*/ 38 h 96"/>
                <a:gd name="T20" fmla="*/ 15 w 36"/>
                <a:gd name="T21" fmla="*/ 34 h 96"/>
                <a:gd name="T22" fmla="*/ 25 w 36"/>
                <a:gd name="T23" fmla="*/ 39 h 96"/>
                <a:gd name="T24" fmla="*/ 25 w 36"/>
                <a:gd name="T25" fmla="*/ 47 h 96"/>
                <a:gd name="T26" fmla="*/ 22 w 36"/>
                <a:gd name="T27" fmla="*/ 71 h 96"/>
                <a:gd name="T28" fmla="*/ 25 w 36"/>
                <a:gd name="T29" fmla="*/ 71 h 96"/>
                <a:gd name="T30" fmla="*/ 28 w 36"/>
                <a:gd name="T31" fmla="*/ 47 h 96"/>
                <a:gd name="T32" fmla="*/ 21 w 36"/>
                <a:gd name="T33" fmla="*/ 30 h 96"/>
                <a:gd name="T34" fmla="*/ 10 w 36"/>
                <a:gd name="T35" fmla="*/ 44 h 96"/>
                <a:gd name="T36" fmla="*/ 10 w 36"/>
                <a:gd name="T37" fmla="*/ 75 h 96"/>
                <a:gd name="T38" fmla="*/ 20 w 36"/>
                <a:gd name="T39" fmla="*/ 95 h 96"/>
                <a:gd name="T40" fmla="*/ 34 w 36"/>
                <a:gd name="T41" fmla="*/ 73 h 96"/>
                <a:gd name="T42" fmla="*/ 36 w 36"/>
                <a:gd name="T43" fmla="*/ 32 h 96"/>
                <a:gd name="T44" fmla="*/ 27 w 36"/>
                <a:gd name="T45" fmla="*/ 5 h 96"/>
                <a:gd name="T46" fmla="*/ 7 w 36"/>
                <a:gd name="T47" fmla="*/ 14 h 96"/>
                <a:gd name="T48" fmla="*/ 3 w 36"/>
                <a:gd name="T49" fmla="*/ 31 h 96"/>
                <a:gd name="T50" fmla="*/ 0 w 36"/>
                <a:gd name="T51" fmla="*/ 54 h 96"/>
                <a:gd name="T52" fmla="*/ 3 w 36"/>
                <a:gd name="T53" fmla="*/ 5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96">
                  <a:moveTo>
                    <a:pt x="3" y="54"/>
                  </a:moveTo>
                  <a:cubicBezTo>
                    <a:pt x="5" y="42"/>
                    <a:pt x="4" y="27"/>
                    <a:pt x="10" y="15"/>
                  </a:cubicBezTo>
                  <a:cubicBezTo>
                    <a:pt x="12" y="11"/>
                    <a:pt x="16" y="7"/>
                    <a:pt x="22" y="6"/>
                  </a:cubicBezTo>
                  <a:cubicBezTo>
                    <a:pt x="29" y="6"/>
                    <a:pt x="31" y="15"/>
                    <a:pt x="32" y="20"/>
                  </a:cubicBezTo>
                  <a:cubicBezTo>
                    <a:pt x="34" y="31"/>
                    <a:pt x="33" y="44"/>
                    <a:pt x="32" y="55"/>
                  </a:cubicBezTo>
                  <a:cubicBezTo>
                    <a:pt x="32" y="61"/>
                    <a:pt x="31" y="67"/>
                    <a:pt x="31" y="73"/>
                  </a:cubicBezTo>
                  <a:cubicBezTo>
                    <a:pt x="30" y="79"/>
                    <a:pt x="30" y="87"/>
                    <a:pt x="24" y="91"/>
                  </a:cubicBezTo>
                  <a:cubicBezTo>
                    <a:pt x="16" y="96"/>
                    <a:pt x="14" y="85"/>
                    <a:pt x="14" y="80"/>
                  </a:cubicBezTo>
                  <a:cubicBezTo>
                    <a:pt x="13" y="74"/>
                    <a:pt x="12" y="69"/>
                    <a:pt x="12" y="63"/>
                  </a:cubicBezTo>
                  <a:cubicBezTo>
                    <a:pt x="12" y="54"/>
                    <a:pt x="12" y="46"/>
                    <a:pt x="14" y="38"/>
                  </a:cubicBezTo>
                  <a:cubicBezTo>
                    <a:pt x="14" y="37"/>
                    <a:pt x="15" y="35"/>
                    <a:pt x="15" y="34"/>
                  </a:cubicBezTo>
                  <a:cubicBezTo>
                    <a:pt x="18" y="29"/>
                    <a:pt x="24" y="36"/>
                    <a:pt x="25" y="39"/>
                  </a:cubicBezTo>
                  <a:cubicBezTo>
                    <a:pt x="25" y="42"/>
                    <a:pt x="25" y="44"/>
                    <a:pt x="25" y="47"/>
                  </a:cubicBezTo>
                  <a:cubicBezTo>
                    <a:pt x="24" y="55"/>
                    <a:pt x="24" y="63"/>
                    <a:pt x="22" y="71"/>
                  </a:cubicBezTo>
                  <a:cubicBezTo>
                    <a:pt x="22" y="72"/>
                    <a:pt x="25" y="73"/>
                    <a:pt x="25" y="71"/>
                  </a:cubicBezTo>
                  <a:cubicBezTo>
                    <a:pt x="27" y="64"/>
                    <a:pt x="27" y="55"/>
                    <a:pt x="28" y="47"/>
                  </a:cubicBezTo>
                  <a:cubicBezTo>
                    <a:pt x="28" y="41"/>
                    <a:pt x="28" y="32"/>
                    <a:pt x="21" y="30"/>
                  </a:cubicBezTo>
                  <a:cubicBezTo>
                    <a:pt x="12" y="27"/>
                    <a:pt x="11" y="37"/>
                    <a:pt x="10" y="44"/>
                  </a:cubicBezTo>
                  <a:cubicBezTo>
                    <a:pt x="8" y="54"/>
                    <a:pt x="9" y="65"/>
                    <a:pt x="10" y="75"/>
                  </a:cubicBezTo>
                  <a:cubicBezTo>
                    <a:pt x="11" y="81"/>
                    <a:pt x="11" y="95"/>
                    <a:pt x="20" y="95"/>
                  </a:cubicBezTo>
                  <a:cubicBezTo>
                    <a:pt x="31" y="95"/>
                    <a:pt x="33" y="82"/>
                    <a:pt x="34" y="73"/>
                  </a:cubicBezTo>
                  <a:cubicBezTo>
                    <a:pt x="35" y="60"/>
                    <a:pt x="36" y="46"/>
                    <a:pt x="36" y="32"/>
                  </a:cubicBezTo>
                  <a:cubicBezTo>
                    <a:pt x="35" y="23"/>
                    <a:pt x="36" y="11"/>
                    <a:pt x="27" y="5"/>
                  </a:cubicBezTo>
                  <a:cubicBezTo>
                    <a:pt x="19" y="0"/>
                    <a:pt x="11" y="8"/>
                    <a:pt x="7" y="14"/>
                  </a:cubicBezTo>
                  <a:cubicBezTo>
                    <a:pt x="4" y="19"/>
                    <a:pt x="3" y="25"/>
                    <a:pt x="3" y="31"/>
                  </a:cubicBezTo>
                  <a:cubicBezTo>
                    <a:pt x="2" y="38"/>
                    <a:pt x="1" y="46"/>
                    <a:pt x="0" y="54"/>
                  </a:cubicBezTo>
                  <a:cubicBezTo>
                    <a:pt x="0" y="56"/>
                    <a:pt x="3" y="56"/>
                    <a:pt x="3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101"/>
            <p:cNvSpPr/>
            <p:nvPr/>
          </p:nvSpPr>
          <p:spPr bwMode="auto">
            <a:xfrm>
              <a:off x="1470707" y="661356"/>
              <a:ext cx="107621" cy="289292"/>
            </a:xfrm>
            <a:custGeom>
              <a:avLst/>
              <a:gdLst>
                <a:gd name="T0" fmla="*/ 3 w 36"/>
                <a:gd name="T1" fmla="*/ 54 h 96"/>
                <a:gd name="T2" fmla="*/ 10 w 36"/>
                <a:gd name="T3" fmla="*/ 15 h 96"/>
                <a:gd name="T4" fmla="*/ 22 w 36"/>
                <a:gd name="T5" fmla="*/ 6 h 96"/>
                <a:gd name="T6" fmla="*/ 32 w 36"/>
                <a:gd name="T7" fmla="*/ 20 h 96"/>
                <a:gd name="T8" fmla="*/ 32 w 36"/>
                <a:gd name="T9" fmla="*/ 55 h 96"/>
                <a:gd name="T10" fmla="*/ 31 w 36"/>
                <a:gd name="T11" fmla="*/ 73 h 96"/>
                <a:gd name="T12" fmla="*/ 24 w 36"/>
                <a:gd name="T13" fmla="*/ 91 h 96"/>
                <a:gd name="T14" fmla="*/ 14 w 36"/>
                <a:gd name="T15" fmla="*/ 80 h 96"/>
                <a:gd name="T16" fmla="*/ 12 w 36"/>
                <a:gd name="T17" fmla="*/ 62 h 96"/>
                <a:gd name="T18" fmla="*/ 14 w 36"/>
                <a:gd name="T19" fmla="*/ 38 h 96"/>
                <a:gd name="T20" fmla="*/ 16 w 36"/>
                <a:gd name="T21" fmla="*/ 34 h 96"/>
                <a:gd name="T22" fmla="*/ 25 w 36"/>
                <a:gd name="T23" fmla="*/ 39 h 96"/>
                <a:gd name="T24" fmla="*/ 25 w 36"/>
                <a:gd name="T25" fmla="*/ 47 h 96"/>
                <a:gd name="T26" fmla="*/ 22 w 36"/>
                <a:gd name="T27" fmla="*/ 70 h 96"/>
                <a:gd name="T28" fmla="*/ 25 w 36"/>
                <a:gd name="T29" fmla="*/ 71 h 96"/>
                <a:gd name="T30" fmla="*/ 28 w 36"/>
                <a:gd name="T31" fmla="*/ 47 h 96"/>
                <a:gd name="T32" fmla="*/ 21 w 36"/>
                <a:gd name="T33" fmla="*/ 30 h 96"/>
                <a:gd name="T34" fmla="*/ 10 w 36"/>
                <a:gd name="T35" fmla="*/ 43 h 96"/>
                <a:gd name="T36" fmla="*/ 10 w 36"/>
                <a:gd name="T37" fmla="*/ 75 h 96"/>
                <a:gd name="T38" fmla="*/ 20 w 36"/>
                <a:gd name="T39" fmla="*/ 95 h 96"/>
                <a:gd name="T40" fmla="*/ 34 w 36"/>
                <a:gd name="T41" fmla="*/ 73 h 96"/>
                <a:gd name="T42" fmla="*/ 36 w 36"/>
                <a:gd name="T43" fmla="*/ 32 h 96"/>
                <a:gd name="T44" fmla="*/ 27 w 36"/>
                <a:gd name="T45" fmla="*/ 5 h 96"/>
                <a:gd name="T46" fmla="*/ 7 w 36"/>
                <a:gd name="T47" fmla="*/ 14 h 96"/>
                <a:gd name="T48" fmla="*/ 3 w 36"/>
                <a:gd name="T49" fmla="*/ 30 h 96"/>
                <a:gd name="T50" fmla="*/ 0 w 36"/>
                <a:gd name="T51" fmla="*/ 54 h 96"/>
                <a:gd name="T52" fmla="*/ 3 w 36"/>
                <a:gd name="T53" fmla="*/ 5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96">
                  <a:moveTo>
                    <a:pt x="3" y="54"/>
                  </a:moveTo>
                  <a:cubicBezTo>
                    <a:pt x="5" y="41"/>
                    <a:pt x="4" y="26"/>
                    <a:pt x="10" y="15"/>
                  </a:cubicBezTo>
                  <a:cubicBezTo>
                    <a:pt x="12" y="11"/>
                    <a:pt x="17" y="6"/>
                    <a:pt x="22" y="6"/>
                  </a:cubicBezTo>
                  <a:cubicBezTo>
                    <a:pt x="29" y="6"/>
                    <a:pt x="31" y="15"/>
                    <a:pt x="32" y="20"/>
                  </a:cubicBezTo>
                  <a:cubicBezTo>
                    <a:pt x="34" y="31"/>
                    <a:pt x="33" y="43"/>
                    <a:pt x="32" y="55"/>
                  </a:cubicBezTo>
                  <a:cubicBezTo>
                    <a:pt x="32" y="61"/>
                    <a:pt x="31" y="67"/>
                    <a:pt x="31" y="73"/>
                  </a:cubicBezTo>
                  <a:cubicBezTo>
                    <a:pt x="30" y="79"/>
                    <a:pt x="30" y="87"/>
                    <a:pt x="24" y="91"/>
                  </a:cubicBezTo>
                  <a:cubicBezTo>
                    <a:pt x="16" y="96"/>
                    <a:pt x="14" y="85"/>
                    <a:pt x="14" y="80"/>
                  </a:cubicBezTo>
                  <a:cubicBezTo>
                    <a:pt x="13" y="74"/>
                    <a:pt x="12" y="68"/>
                    <a:pt x="12" y="62"/>
                  </a:cubicBezTo>
                  <a:cubicBezTo>
                    <a:pt x="12" y="54"/>
                    <a:pt x="12" y="46"/>
                    <a:pt x="14" y="38"/>
                  </a:cubicBezTo>
                  <a:cubicBezTo>
                    <a:pt x="14" y="36"/>
                    <a:pt x="15" y="35"/>
                    <a:pt x="16" y="34"/>
                  </a:cubicBezTo>
                  <a:cubicBezTo>
                    <a:pt x="18" y="29"/>
                    <a:pt x="24" y="35"/>
                    <a:pt x="25" y="39"/>
                  </a:cubicBezTo>
                  <a:cubicBezTo>
                    <a:pt x="25" y="41"/>
                    <a:pt x="25" y="44"/>
                    <a:pt x="25" y="47"/>
                  </a:cubicBezTo>
                  <a:cubicBezTo>
                    <a:pt x="24" y="55"/>
                    <a:pt x="24" y="63"/>
                    <a:pt x="22" y="70"/>
                  </a:cubicBezTo>
                  <a:cubicBezTo>
                    <a:pt x="22" y="72"/>
                    <a:pt x="25" y="73"/>
                    <a:pt x="25" y="71"/>
                  </a:cubicBezTo>
                  <a:cubicBezTo>
                    <a:pt x="27" y="63"/>
                    <a:pt x="27" y="55"/>
                    <a:pt x="28" y="47"/>
                  </a:cubicBezTo>
                  <a:cubicBezTo>
                    <a:pt x="28" y="41"/>
                    <a:pt x="28" y="32"/>
                    <a:pt x="21" y="30"/>
                  </a:cubicBezTo>
                  <a:cubicBezTo>
                    <a:pt x="12" y="27"/>
                    <a:pt x="11" y="37"/>
                    <a:pt x="10" y="43"/>
                  </a:cubicBezTo>
                  <a:cubicBezTo>
                    <a:pt x="8" y="54"/>
                    <a:pt x="9" y="65"/>
                    <a:pt x="10" y="75"/>
                  </a:cubicBezTo>
                  <a:cubicBezTo>
                    <a:pt x="11" y="81"/>
                    <a:pt x="11" y="95"/>
                    <a:pt x="20" y="95"/>
                  </a:cubicBezTo>
                  <a:cubicBezTo>
                    <a:pt x="31" y="95"/>
                    <a:pt x="33" y="81"/>
                    <a:pt x="34" y="73"/>
                  </a:cubicBezTo>
                  <a:cubicBezTo>
                    <a:pt x="35" y="59"/>
                    <a:pt x="36" y="46"/>
                    <a:pt x="36" y="32"/>
                  </a:cubicBezTo>
                  <a:cubicBezTo>
                    <a:pt x="35" y="22"/>
                    <a:pt x="36" y="11"/>
                    <a:pt x="27" y="5"/>
                  </a:cubicBezTo>
                  <a:cubicBezTo>
                    <a:pt x="19" y="0"/>
                    <a:pt x="11" y="8"/>
                    <a:pt x="7" y="14"/>
                  </a:cubicBezTo>
                  <a:cubicBezTo>
                    <a:pt x="4" y="19"/>
                    <a:pt x="4" y="25"/>
                    <a:pt x="3" y="30"/>
                  </a:cubicBezTo>
                  <a:cubicBezTo>
                    <a:pt x="2" y="38"/>
                    <a:pt x="1" y="46"/>
                    <a:pt x="0" y="54"/>
                  </a:cubicBezTo>
                  <a:cubicBezTo>
                    <a:pt x="0" y="56"/>
                    <a:pt x="3" y="56"/>
                    <a:pt x="3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104"/>
            <p:cNvSpPr/>
            <p:nvPr/>
          </p:nvSpPr>
          <p:spPr bwMode="auto">
            <a:xfrm>
              <a:off x="2904014" y="408224"/>
              <a:ext cx="231546" cy="226832"/>
            </a:xfrm>
            <a:custGeom>
              <a:avLst/>
              <a:gdLst>
                <a:gd name="T0" fmla="*/ 25 w 78"/>
                <a:gd name="T1" fmla="*/ 27 h 75"/>
                <a:gd name="T2" fmla="*/ 57 w 78"/>
                <a:gd name="T3" fmla="*/ 5 h 75"/>
                <a:gd name="T4" fmla="*/ 72 w 78"/>
                <a:gd name="T5" fmla="*/ 7 h 75"/>
                <a:gd name="T6" fmla="*/ 69 w 78"/>
                <a:gd name="T7" fmla="*/ 24 h 75"/>
                <a:gd name="T8" fmla="*/ 44 w 78"/>
                <a:gd name="T9" fmla="*/ 48 h 75"/>
                <a:gd name="T10" fmla="*/ 30 w 78"/>
                <a:gd name="T11" fmla="*/ 60 h 75"/>
                <a:gd name="T12" fmla="*/ 12 w 78"/>
                <a:gd name="T13" fmla="*/ 67 h 75"/>
                <a:gd name="T14" fmla="*/ 13 w 78"/>
                <a:gd name="T15" fmla="*/ 53 h 75"/>
                <a:gd name="T16" fmla="*/ 25 w 78"/>
                <a:gd name="T17" fmla="*/ 39 h 75"/>
                <a:gd name="T18" fmla="*/ 44 w 78"/>
                <a:gd name="T19" fmla="*/ 24 h 75"/>
                <a:gd name="T20" fmla="*/ 48 w 78"/>
                <a:gd name="T21" fmla="*/ 22 h 75"/>
                <a:gd name="T22" fmla="*/ 51 w 78"/>
                <a:gd name="T23" fmla="*/ 32 h 75"/>
                <a:gd name="T24" fmla="*/ 45 w 78"/>
                <a:gd name="T25" fmla="*/ 38 h 75"/>
                <a:gd name="T26" fmla="*/ 26 w 78"/>
                <a:gd name="T27" fmla="*/ 52 h 75"/>
                <a:gd name="T28" fmla="*/ 27 w 78"/>
                <a:gd name="T29" fmla="*/ 55 h 75"/>
                <a:gd name="T30" fmla="*/ 47 w 78"/>
                <a:gd name="T31" fmla="*/ 40 h 75"/>
                <a:gd name="T32" fmla="*/ 54 w 78"/>
                <a:gd name="T33" fmla="*/ 23 h 75"/>
                <a:gd name="T34" fmla="*/ 37 w 78"/>
                <a:gd name="T35" fmla="*/ 25 h 75"/>
                <a:gd name="T36" fmla="*/ 14 w 78"/>
                <a:gd name="T37" fmla="*/ 47 h 75"/>
                <a:gd name="T38" fmla="*/ 7 w 78"/>
                <a:gd name="T39" fmla="*/ 67 h 75"/>
                <a:gd name="T40" fmla="*/ 32 w 78"/>
                <a:gd name="T41" fmla="*/ 62 h 75"/>
                <a:gd name="T42" fmla="*/ 63 w 78"/>
                <a:gd name="T43" fmla="*/ 35 h 75"/>
                <a:gd name="T44" fmla="*/ 76 w 78"/>
                <a:gd name="T45" fmla="*/ 10 h 75"/>
                <a:gd name="T46" fmla="*/ 56 w 78"/>
                <a:gd name="T47" fmla="*/ 2 h 75"/>
                <a:gd name="T48" fmla="*/ 41 w 78"/>
                <a:gd name="T49" fmla="*/ 10 h 75"/>
                <a:gd name="T50" fmla="*/ 23 w 78"/>
                <a:gd name="T51" fmla="*/ 25 h 75"/>
                <a:gd name="T52" fmla="*/ 25 w 78"/>
                <a:gd name="T53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" h="75">
                  <a:moveTo>
                    <a:pt x="25" y="27"/>
                  </a:moveTo>
                  <a:cubicBezTo>
                    <a:pt x="35" y="19"/>
                    <a:pt x="45" y="8"/>
                    <a:pt x="57" y="5"/>
                  </a:cubicBezTo>
                  <a:cubicBezTo>
                    <a:pt x="62" y="3"/>
                    <a:pt x="68" y="3"/>
                    <a:pt x="72" y="7"/>
                  </a:cubicBezTo>
                  <a:cubicBezTo>
                    <a:pt x="77" y="12"/>
                    <a:pt x="72" y="20"/>
                    <a:pt x="69" y="24"/>
                  </a:cubicBezTo>
                  <a:cubicBezTo>
                    <a:pt x="62" y="33"/>
                    <a:pt x="53" y="41"/>
                    <a:pt x="44" y="48"/>
                  </a:cubicBezTo>
                  <a:cubicBezTo>
                    <a:pt x="40" y="52"/>
                    <a:pt x="35" y="56"/>
                    <a:pt x="30" y="60"/>
                  </a:cubicBezTo>
                  <a:cubicBezTo>
                    <a:pt x="25" y="64"/>
                    <a:pt x="19" y="69"/>
                    <a:pt x="12" y="67"/>
                  </a:cubicBezTo>
                  <a:cubicBezTo>
                    <a:pt x="3" y="65"/>
                    <a:pt x="10" y="56"/>
                    <a:pt x="13" y="53"/>
                  </a:cubicBezTo>
                  <a:cubicBezTo>
                    <a:pt x="17" y="48"/>
                    <a:pt x="21" y="44"/>
                    <a:pt x="25" y="39"/>
                  </a:cubicBezTo>
                  <a:cubicBezTo>
                    <a:pt x="30" y="33"/>
                    <a:pt x="37" y="28"/>
                    <a:pt x="44" y="24"/>
                  </a:cubicBezTo>
                  <a:cubicBezTo>
                    <a:pt x="45" y="23"/>
                    <a:pt x="46" y="22"/>
                    <a:pt x="48" y="22"/>
                  </a:cubicBezTo>
                  <a:cubicBezTo>
                    <a:pt x="54" y="20"/>
                    <a:pt x="53" y="29"/>
                    <a:pt x="51" y="32"/>
                  </a:cubicBezTo>
                  <a:cubicBezTo>
                    <a:pt x="49" y="34"/>
                    <a:pt x="47" y="36"/>
                    <a:pt x="45" y="38"/>
                  </a:cubicBezTo>
                  <a:cubicBezTo>
                    <a:pt x="39" y="43"/>
                    <a:pt x="33" y="48"/>
                    <a:pt x="26" y="52"/>
                  </a:cubicBezTo>
                  <a:cubicBezTo>
                    <a:pt x="24" y="53"/>
                    <a:pt x="26" y="56"/>
                    <a:pt x="27" y="55"/>
                  </a:cubicBezTo>
                  <a:cubicBezTo>
                    <a:pt x="34" y="51"/>
                    <a:pt x="41" y="45"/>
                    <a:pt x="47" y="40"/>
                  </a:cubicBezTo>
                  <a:cubicBezTo>
                    <a:pt x="51" y="36"/>
                    <a:pt x="58" y="30"/>
                    <a:pt x="54" y="23"/>
                  </a:cubicBezTo>
                  <a:cubicBezTo>
                    <a:pt x="50" y="15"/>
                    <a:pt x="42" y="21"/>
                    <a:pt x="37" y="25"/>
                  </a:cubicBezTo>
                  <a:cubicBezTo>
                    <a:pt x="28" y="31"/>
                    <a:pt x="21" y="39"/>
                    <a:pt x="14" y="47"/>
                  </a:cubicBezTo>
                  <a:cubicBezTo>
                    <a:pt x="11" y="51"/>
                    <a:pt x="0" y="61"/>
                    <a:pt x="7" y="67"/>
                  </a:cubicBezTo>
                  <a:cubicBezTo>
                    <a:pt x="15" y="75"/>
                    <a:pt x="25" y="67"/>
                    <a:pt x="32" y="62"/>
                  </a:cubicBezTo>
                  <a:cubicBezTo>
                    <a:pt x="43" y="54"/>
                    <a:pt x="53" y="45"/>
                    <a:pt x="63" y="35"/>
                  </a:cubicBezTo>
                  <a:cubicBezTo>
                    <a:pt x="70" y="28"/>
                    <a:pt x="78" y="20"/>
                    <a:pt x="76" y="10"/>
                  </a:cubicBezTo>
                  <a:cubicBezTo>
                    <a:pt x="75" y="1"/>
                    <a:pt x="63" y="0"/>
                    <a:pt x="56" y="2"/>
                  </a:cubicBezTo>
                  <a:cubicBezTo>
                    <a:pt x="51" y="3"/>
                    <a:pt x="46" y="7"/>
                    <a:pt x="41" y="10"/>
                  </a:cubicBezTo>
                  <a:cubicBezTo>
                    <a:pt x="35" y="15"/>
                    <a:pt x="29" y="20"/>
                    <a:pt x="23" y="25"/>
                  </a:cubicBezTo>
                  <a:cubicBezTo>
                    <a:pt x="21" y="26"/>
                    <a:pt x="23" y="28"/>
                    <a:pt x="25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110"/>
            <p:cNvSpPr>
              <a:spLocks noEditPoints="1"/>
            </p:cNvSpPr>
            <p:nvPr/>
          </p:nvSpPr>
          <p:spPr bwMode="auto">
            <a:xfrm>
              <a:off x="3060553" y="664643"/>
              <a:ext cx="665289" cy="307374"/>
            </a:xfrm>
            <a:custGeom>
              <a:avLst/>
              <a:gdLst>
                <a:gd name="T0" fmla="*/ 50 w 223"/>
                <a:gd name="T1" fmla="*/ 10 h 102"/>
                <a:gd name="T2" fmla="*/ 12 w 223"/>
                <a:gd name="T3" fmla="*/ 1 h 102"/>
                <a:gd name="T4" fmla="*/ 1 w 223"/>
                <a:gd name="T5" fmla="*/ 42 h 102"/>
                <a:gd name="T6" fmla="*/ 157 w 223"/>
                <a:gd name="T7" fmla="*/ 88 h 102"/>
                <a:gd name="T8" fmla="*/ 213 w 223"/>
                <a:gd name="T9" fmla="*/ 101 h 102"/>
                <a:gd name="T10" fmla="*/ 221 w 223"/>
                <a:gd name="T11" fmla="*/ 59 h 102"/>
                <a:gd name="T12" fmla="*/ 206 w 223"/>
                <a:gd name="T13" fmla="*/ 77 h 102"/>
                <a:gd name="T14" fmla="*/ 220 w 223"/>
                <a:gd name="T15" fmla="*/ 62 h 102"/>
                <a:gd name="T16" fmla="*/ 107 w 223"/>
                <a:gd name="T17" fmla="*/ 69 h 102"/>
                <a:gd name="T18" fmla="*/ 3 w 223"/>
                <a:gd name="T19" fmla="*/ 40 h 102"/>
                <a:gd name="T20" fmla="*/ 18 w 223"/>
                <a:gd name="T21" fmla="*/ 5 h 102"/>
                <a:gd name="T22" fmla="*/ 21 w 223"/>
                <a:gd name="T23" fmla="*/ 6 h 102"/>
                <a:gd name="T24" fmla="*/ 26 w 223"/>
                <a:gd name="T25" fmla="*/ 6 h 102"/>
                <a:gd name="T26" fmla="*/ 24 w 223"/>
                <a:gd name="T27" fmla="*/ 25 h 102"/>
                <a:gd name="T28" fmla="*/ 35 w 223"/>
                <a:gd name="T29" fmla="*/ 8 h 102"/>
                <a:gd name="T30" fmla="*/ 38 w 223"/>
                <a:gd name="T31" fmla="*/ 9 h 102"/>
                <a:gd name="T32" fmla="*/ 38 w 223"/>
                <a:gd name="T33" fmla="*/ 30 h 102"/>
                <a:gd name="T34" fmla="*/ 58 w 223"/>
                <a:gd name="T35" fmla="*/ 15 h 102"/>
                <a:gd name="T36" fmla="*/ 54 w 223"/>
                <a:gd name="T37" fmla="*/ 34 h 102"/>
                <a:gd name="T38" fmla="*/ 67 w 223"/>
                <a:gd name="T39" fmla="*/ 17 h 102"/>
                <a:gd name="T40" fmla="*/ 65 w 223"/>
                <a:gd name="T41" fmla="*/ 32 h 102"/>
                <a:gd name="T42" fmla="*/ 73 w 223"/>
                <a:gd name="T43" fmla="*/ 19 h 102"/>
                <a:gd name="T44" fmla="*/ 71 w 223"/>
                <a:gd name="T45" fmla="*/ 40 h 102"/>
                <a:gd name="T46" fmla="*/ 84 w 223"/>
                <a:gd name="T47" fmla="*/ 22 h 102"/>
                <a:gd name="T48" fmla="*/ 87 w 223"/>
                <a:gd name="T49" fmla="*/ 23 h 102"/>
                <a:gd name="T50" fmla="*/ 87 w 223"/>
                <a:gd name="T51" fmla="*/ 34 h 102"/>
                <a:gd name="T52" fmla="*/ 90 w 223"/>
                <a:gd name="T53" fmla="*/ 35 h 102"/>
                <a:gd name="T54" fmla="*/ 98 w 223"/>
                <a:gd name="T55" fmla="*/ 26 h 102"/>
                <a:gd name="T56" fmla="*/ 101 w 223"/>
                <a:gd name="T57" fmla="*/ 27 h 102"/>
                <a:gd name="T58" fmla="*/ 100 w 223"/>
                <a:gd name="T59" fmla="*/ 47 h 102"/>
                <a:gd name="T60" fmla="*/ 109 w 223"/>
                <a:gd name="T61" fmla="*/ 29 h 102"/>
                <a:gd name="T62" fmla="*/ 112 w 223"/>
                <a:gd name="T63" fmla="*/ 48 h 102"/>
                <a:gd name="T64" fmla="*/ 120 w 223"/>
                <a:gd name="T65" fmla="*/ 33 h 102"/>
                <a:gd name="T66" fmla="*/ 119 w 223"/>
                <a:gd name="T67" fmla="*/ 55 h 102"/>
                <a:gd name="T68" fmla="*/ 129 w 223"/>
                <a:gd name="T69" fmla="*/ 35 h 102"/>
                <a:gd name="T70" fmla="*/ 129 w 223"/>
                <a:gd name="T71" fmla="*/ 54 h 102"/>
                <a:gd name="T72" fmla="*/ 136 w 223"/>
                <a:gd name="T73" fmla="*/ 38 h 102"/>
                <a:gd name="T74" fmla="*/ 137 w 223"/>
                <a:gd name="T75" fmla="*/ 58 h 102"/>
                <a:gd name="T76" fmla="*/ 146 w 223"/>
                <a:gd name="T77" fmla="*/ 41 h 102"/>
                <a:gd name="T78" fmla="*/ 145 w 223"/>
                <a:gd name="T79" fmla="*/ 58 h 102"/>
                <a:gd name="T80" fmla="*/ 153 w 223"/>
                <a:gd name="T81" fmla="*/ 43 h 102"/>
                <a:gd name="T82" fmla="*/ 155 w 223"/>
                <a:gd name="T83" fmla="*/ 61 h 102"/>
                <a:gd name="T84" fmla="*/ 163 w 223"/>
                <a:gd name="T85" fmla="*/ 45 h 102"/>
                <a:gd name="T86" fmla="*/ 163 w 223"/>
                <a:gd name="T87" fmla="*/ 68 h 102"/>
                <a:gd name="T88" fmla="*/ 179 w 223"/>
                <a:gd name="T89" fmla="*/ 50 h 102"/>
                <a:gd name="T90" fmla="*/ 182 w 223"/>
                <a:gd name="T91" fmla="*/ 51 h 102"/>
                <a:gd name="T92" fmla="*/ 185 w 223"/>
                <a:gd name="T93" fmla="*/ 70 h 102"/>
                <a:gd name="T94" fmla="*/ 199 w 223"/>
                <a:gd name="T95" fmla="*/ 56 h 102"/>
                <a:gd name="T96" fmla="*/ 202 w 223"/>
                <a:gd name="T97" fmla="*/ 5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3" h="102">
                  <a:moveTo>
                    <a:pt x="178" y="47"/>
                  </a:moveTo>
                  <a:cubicBezTo>
                    <a:pt x="162" y="42"/>
                    <a:pt x="147" y="38"/>
                    <a:pt x="131" y="33"/>
                  </a:cubicBezTo>
                  <a:cubicBezTo>
                    <a:pt x="104" y="25"/>
                    <a:pt x="77" y="17"/>
                    <a:pt x="50" y="10"/>
                  </a:cubicBezTo>
                  <a:cubicBezTo>
                    <a:pt x="42" y="7"/>
                    <a:pt x="34" y="5"/>
                    <a:pt x="26" y="3"/>
                  </a:cubicBezTo>
                  <a:cubicBezTo>
                    <a:pt x="22" y="2"/>
                    <a:pt x="18" y="1"/>
                    <a:pt x="15" y="1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8" y="14"/>
                    <a:pt x="4" y="26"/>
                    <a:pt x="0" y="39"/>
                  </a:cubicBezTo>
                  <a:cubicBezTo>
                    <a:pt x="0" y="39"/>
                    <a:pt x="0" y="40"/>
                    <a:pt x="0" y="40"/>
                  </a:cubicBezTo>
                  <a:cubicBezTo>
                    <a:pt x="0" y="41"/>
                    <a:pt x="0" y="42"/>
                    <a:pt x="1" y="42"/>
                  </a:cubicBezTo>
                  <a:cubicBezTo>
                    <a:pt x="18" y="47"/>
                    <a:pt x="35" y="52"/>
                    <a:pt x="53" y="57"/>
                  </a:cubicBezTo>
                  <a:cubicBezTo>
                    <a:pt x="70" y="62"/>
                    <a:pt x="88" y="65"/>
                    <a:pt x="105" y="71"/>
                  </a:cubicBezTo>
                  <a:cubicBezTo>
                    <a:pt x="122" y="76"/>
                    <a:pt x="139" y="83"/>
                    <a:pt x="157" y="88"/>
                  </a:cubicBezTo>
                  <a:cubicBezTo>
                    <a:pt x="175" y="93"/>
                    <a:pt x="193" y="97"/>
                    <a:pt x="211" y="102"/>
                  </a:cubicBezTo>
                  <a:cubicBezTo>
                    <a:pt x="212" y="102"/>
                    <a:pt x="212" y="102"/>
                    <a:pt x="212" y="102"/>
                  </a:cubicBezTo>
                  <a:cubicBezTo>
                    <a:pt x="212" y="102"/>
                    <a:pt x="213" y="102"/>
                    <a:pt x="213" y="101"/>
                  </a:cubicBezTo>
                  <a:cubicBezTo>
                    <a:pt x="216" y="88"/>
                    <a:pt x="219" y="75"/>
                    <a:pt x="223" y="61"/>
                  </a:cubicBezTo>
                  <a:cubicBezTo>
                    <a:pt x="223" y="61"/>
                    <a:pt x="223" y="60"/>
                    <a:pt x="222" y="60"/>
                  </a:cubicBezTo>
                  <a:cubicBezTo>
                    <a:pt x="222" y="59"/>
                    <a:pt x="222" y="59"/>
                    <a:pt x="221" y="59"/>
                  </a:cubicBezTo>
                  <a:cubicBezTo>
                    <a:pt x="207" y="56"/>
                    <a:pt x="192" y="51"/>
                    <a:pt x="178" y="47"/>
                  </a:cubicBezTo>
                  <a:close/>
                  <a:moveTo>
                    <a:pt x="209" y="59"/>
                  </a:moveTo>
                  <a:cubicBezTo>
                    <a:pt x="208" y="65"/>
                    <a:pt x="206" y="71"/>
                    <a:pt x="206" y="77"/>
                  </a:cubicBezTo>
                  <a:cubicBezTo>
                    <a:pt x="206" y="79"/>
                    <a:pt x="208" y="79"/>
                    <a:pt x="208" y="77"/>
                  </a:cubicBezTo>
                  <a:cubicBezTo>
                    <a:pt x="208" y="71"/>
                    <a:pt x="211" y="66"/>
                    <a:pt x="212" y="60"/>
                  </a:cubicBezTo>
                  <a:cubicBezTo>
                    <a:pt x="215" y="61"/>
                    <a:pt x="217" y="61"/>
                    <a:pt x="220" y="62"/>
                  </a:cubicBezTo>
                  <a:cubicBezTo>
                    <a:pt x="217" y="74"/>
                    <a:pt x="214" y="87"/>
                    <a:pt x="211" y="99"/>
                  </a:cubicBezTo>
                  <a:cubicBezTo>
                    <a:pt x="194" y="94"/>
                    <a:pt x="176" y="90"/>
                    <a:pt x="159" y="85"/>
                  </a:cubicBezTo>
                  <a:cubicBezTo>
                    <a:pt x="142" y="80"/>
                    <a:pt x="125" y="74"/>
                    <a:pt x="107" y="69"/>
                  </a:cubicBezTo>
                  <a:cubicBezTo>
                    <a:pt x="90" y="63"/>
                    <a:pt x="73" y="59"/>
                    <a:pt x="55" y="55"/>
                  </a:cubicBezTo>
                  <a:cubicBezTo>
                    <a:pt x="38" y="50"/>
                    <a:pt x="20" y="45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6" y="27"/>
                    <a:pt x="11" y="16"/>
                    <a:pt x="14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18" y="4"/>
                    <a:pt x="18" y="5"/>
                    <a:pt x="18" y="5"/>
                  </a:cubicBezTo>
                  <a:cubicBezTo>
                    <a:pt x="17" y="9"/>
                    <a:pt x="15" y="14"/>
                    <a:pt x="14" y="19"/>
                  </a:cubicBezTo>
                  <a:cubicBezTo>
                    <a:pt x="14" y="20"/>
                    <a:pt x="17" y="20"/>
                    <a:pt x="17" y="19"/>
                  </a:cubicBezTo>
                  <a:cubicBezTo>
                    <a:pt x="18" y="14"/>
                    <a:pt x="20" y="10"/>
                    <a:pt x="21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3" y="5"/>
                    <a:pt x="23" y="6"/>
                  </a:cubicBezTo>
                  <a:cubicBezTo>
                    <a:pt x="24" y="6"/>
                    <a:pt x="25" y="6"/>
                    <a:pt x="26" y="6"/>
                  </a:cubicBezTo>
                  <a:cubicBezTo>
                    <a:pt x="26" y="6"/>
                    <a:pt x="26" y="7"/>
                    <a:pt x="26" y="7"/>
                  </a:cubicBezTo>
                  <a:cubicBezTo>
                    <a:pt x="24" y="13"/>
                    <a:pt x="22" y="19"/>
                    <a:pt x="21" y="25"/>
                  </a:cubicBezTo>
                  <a:cubicBezTo>
                    <a:pt x="21" y="27"/>
                    <a:pt x="24" y="27"/>
                    <a:pt x="24" y="25"/>
                  </a:cubicBezTo>
                  <a:cubicBezTo>
                    <a:pt x="25" y="19"/>
                    <a:pt x="27" y="14"/>
                    <a:pt x="28" y="8"/>
                  </a:cubicBezTo>
                  <a:cubicBezTo>
                    <a:pt x="29" y="7"/>
                    <a:pt x="29" y="7"/>
                    <a:pt x="28" y="7"/>
                  </a:cubicBezTo>
                  <a:cubicBezTo>
                    <a:pt x="31" y="7"/>
                    <a:pt x="33" y="8"/>
                    <a:pt x="35" y="8"/>
                  </a:cubicBezTo>
                  <a:cubicBezTo>
                    <a:pt x="33" y="13"/>
                    <a:pt x="30" y="18"/>
                    <a:pt x="29" y="24"/>
                  </a:cubicBezTo>
                  <a:cubicBezTo>
                    <a:pt x="29" y="25"/>
                    <a:pt x="32" y="25"/>
                    <a:pt x="32" y="24"/>
                  </a:cubicBezTo>
                  <a:cubicBezTo>
                    <a:pt x="33" y="18"/>
                    <a:pt x="36" y="14"/>
                    <a:pt x="38" y="9"/>
                  </a:cubicBezTo>
                  <a:cubicBezTo>
                    <a:pt x="39" y="10"/>
                    <a:pt x="41" y="10"/>
                    <a:pt x="42" y="10"/>
                  </a:cubicBezTo>
                  <a:cubicBezTo>
                    <a:pt x="43" y="11"/>
                    <a:pt x="43" y="11"/>
                    <a:pt x="44" y="11"/>
                  </a:cubicBezTo>
                  <a:cubicBezTo>
                    <a:pt x="41" y="17"/>
                    <a:pt x="40" y="23"/>
                    <a:pt x="38" y="30"/>
                  </a:cubicBezTo>
                  <a:cubicBezTo>
                    <a:pt x="38" y="32"/>
                    <a:pt x="41" y="32"/>
                    <a:pt x="41" y="31"/>
                  </a:cubicBezTo>
                  <a:cubicBezTo>
                    <a:pt x="43" y="24"/>
                    <a:pt x="43" y="17"/>
                    <a:pt x="47" y="12"/>
                  </a:cubicBezTo>
                  <a:cubicBezTo>
                    <a:pt x="50" y="13"/>
                    <a:pt x="54" y="14"/>
                    <a:pt x="58" y="15"/>
                  </a:cubicBezTo>
                  <a:cubicBezTo>
                    <a:pt x="57" y="15"/>
                    <a:pt x="57" y="15"/>
                    <a:pt x="57" y="16"/>
                  </a:cubicBezTo>
                  <a:cubicBezTo>
                    <a:pt x="55" y="22"/>
                    <a:pt x="54" y="28"/>
                    <a:pt x="52" y="34"/>
                  </a:cubicBezTo>
                  <a:cubicBezTo>
                    <a:pt x="51" y="35"/>
                    <a:pt x="54" y="36"/>
                    <a:pt x="54" y="34"/>
                  </a:cubicBezTo>
                  <a:cubicBezTo>
                    <a:pt x="57" y="29"/>
                    <a:pt x="58" y="22"/>
                    <a:pt x="60" y="16"/>
                  </a:cubicBezTo>
                  <a:cubicBezTo>
                    <a:pt x="60" y="16"/>
                    <a:pt x="60" y="16"/>
                    <a:pt x="60" y="15"/>
                  </a:cubicBezTo>
                  <a:cubicBezTo>
                    <a:pt x="62" y="16"/>
                    <a:pt x="64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5" y="22"/>
                    <a:pt x="63" y="27"/>
                    <a:pt x="62" y="32"/>
                  </a:cubicBezTo>
                  <a:cubicBezTo>
                    <a:pt x="62" y="34"/>
                    <a:pt x="65" y="34"/>
                    <a:pt x="65" y="32"/>
                  </a:cubicBezTo>
                  <a:cubicBezTo>
                    <a:pt x="66" y="27"/>
                    <a:pt x="68" y="23"/>
                    <a:pt x="69" y="18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71" y="18"/>
                    <a:pt x="72" y="19"/>
                    <a:pt x="73" y="19"/>
                  </a:cubicBezTo>
                  <a:cubicBezTo>
                    <a:pt x="73" y="19"/>
                    <a:pt x="73" y="19"/>
                    <a:pt x="73" y="20"/>
                  </a:cubicBezTo>
                  <a:cubicBezTo>
                    <a:pt x="71" y="26"/>
                    <a:pt x="69" y="33"/>
                    <a:pt x="68" y="40"/>
                  </a:cubicBezTo>
                  <a:cubicBezTo>
                    <a:pt x="68" y="42"/>
                    <a:pt x="71" y="42"/>
                    <a:pt x="71" y="40"/>
                  </a:cubicBezTo>
                  <a:cubicBezTo>
                    <a:pt x="72" y="33"/>
                    <a:pt x="74" y="27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8" y="21"/>
                    <a:pt x="81" y="21"/>
                    <a:pt x="84" y="22"/>
                  </a:cubicBezTo>
                  <a:cubicBezTo>
                    <a:pt x="82" y="28"/>
                    <a:pt x="79" y="33"/>
                    <a:pt x="78" y="39"/>
                  </a:cubicBezTo>
                  <a:cubicBezTo>
                    <a:pt x="78" y="41"/>
                    <a:pt x="81" y="41"/>
                    <a:pt x="81" y="39"/>
                  </a:cubicBezTo>
                  <a:cubicBezTo>
                    <a:pt x="82" y="34"/>
                    <a:pt x="85" y="28"/>
                    <a:pt x="87" y="23"/>
                  </a:cubicBezTo>
                  <a:cubicBezTo>
                    <a:pt x="88" y="23"/>
                    <a:pt x="89" y="24"/>
                    <a:pt x="90" y="24"/>
                  </a:cubicBezTo>
                  <a:cubicBezTo>
                    <a:pt x="89" y="24"/>
                    <a:pt x="89" y="24"/>
                    <a:pt x="89" y="25"/>
                  </a:cubicBezTo>
                  <a:cubicBezTo>
                    <a:pt x="89" y="28"/>
                    <a:pt x="88" y="31"/>
                    <a:pt x="87" y="34"/>
                  </a:cubicBezTo>
                  <a:cubicBezTo>
                    <a:pt x="86" y="37"/>
                    <a:pt x="85" y="41"/>
                    <a:pt x="84" y="45"/>
                  </a:cubicBezTo>
                  <a:cubicBezTo>
                    <a:pt x="84" y="46"/>
                    <a:pt x="87" y="47"/>
                    <a:pt x="87" y="45"/>
                  </a:cubicBezTo>
                  <a:cubicBezTo>
                    <a:pt x="88" y="42"/>
                    <a:pt x="89" y="38"/>
                    <a:pt x="90" y="35"/>
                  </a:cubicBezTo>
                  <a:cubicBezTo>
                    <a:pt x="91" y="31"/>
                    <a:pt x="92" y="28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4" y="25"/>
                    <a:pt x="96" y="26"/>
                    <a:pt x="98" y="26"/>
                  </a:cubicBezTo>
                  <a:cubicBezTo>
                    <a:pt x="97" y="32"/>
                    <a:pt x="95" y="37"/>
                    <a:pt x="93" y="42"/>
                  </a:cubicBezTo>
                  <a:cubicBezTo>
                    <a:pt x="93" y="44"/>
                    <a:pt x="95" y="44"/>
                    <a:pt x="96" y="43"/>
                  </a:cubicBezTo>
                  <a:cubicBezTo>
                    <a:pt x="98" y="37"/>
                    <a:pt x="99" y="32"/>
                    <a:pt x="101" y="27"/>
                  </a:cubicBezTo>
                  <a:cubicBezTo>
                    <a:pt x="103" y="28"/>
                    <a:pt x="104" y="28"/>
                    <a:pt x="106" y="29"/>
                  </a:cubicBezTo>
                  <a:cubicBezTo>
                    <a:pt x="105" y="32"/>
                    <a:pt x="104" y="34"/>
                    <a:pt x="103" y="37"/>
                  </a:cubicBezTo>
                  <a:cubicBezTo>
                    <a:pt x="101" y="40"/>
                    <a:pt x="101" y="44"/>
                    <a:pt x="100" y="47"/>
                  </a:cubicBezTo>
                  <a:cubicBezTo>
                    <a:pt x="100" y="49"/>
                    <a:pt x="102" y="50"/>
                    <a:pt x="103" y="48"/>
                  </a:cubicBezTo>
                  <a:cubicBezTo>
                    <a:pt x="104" y="45"/>
                    <a:pt x="104" y="42"/>
                    <a:pt x="105" y="39"/>
                  </a:cubicBezTo>
                  <a:cubicBezTo>
                    <a:pt x="106" y="36"/>
                    <a:pt x="108" y="33"/>
                    <a:pt x="109" y="29"/>
                  </a:cubicBezTo>
                  <a:cubicBezTo>
                    <a:pt x="112" y="30"/>
                    <a:pt x="115" y="31"/>
                    <a:pt x="119" y="32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16" y="38"/>
                    <a:pt x="114" y="43"/>
                    <a:pt x="112" y="48"/>
                  </a:cubicBezTo>
                  <a:cubicBezTo>
                    <a:pt x="111" y="50"/>
                    <a:pt x="113" y="51"/>
                    <a:pt x="114" y="50"/>
                  </a:cubicBezTo>
                  <a:cubicBezTo>
                    <a:pt x="117" y="45"/>
                    <a:pt x="119" y="40"/>
                    <a:pt x="121" y="34"/>
                  </a:cubicBezTo>
                  <a:cubicBezTo>
                    <a:pt x="121" y="34"/>
                    <a:pt x="121" y="33"/>
                    <a:pt x="120" y="33"/>
                  </a:cubicBezTo>
                  <a:cubicBezTo>
                    <a:pt x="122" y="33"/>
                    <a:pt x="124" y="34"/>
                    <a:pt x="126" y="35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4" y="42"/>
                    <a:pt x="122" y="48"/>
                    <a:pt x="119" y="55"/>
                  </a:cubicBezTo>
                  <a:cubicBezTo>
                    <a:pt x="118" y="57"/>
                    <a:pt x="121" y="57"/>
                    <a:pt x="122" y="56"/>
                  </a:cubicBezTo>
                  <a:cubicBezTo>
                    <a:pt x="125" y="49"/>
                    <a:pt x="127" y="43"/>
                    <a:pt x="129" y="36"/>
                  </a:cubicBezTo>
                  <a:cubicBezTo>
                    <a:pt x="129" y="36"/>
                    <a:pt x="129" y="36"/>
                    <a:pt x="129" y="35"/>
                  </a:cubicBezTo>
                  <a:cubicBezTo>
                    <a:pt x="130" y="36"/>
                    <a:pt x="132" y="36"/>
                    <a:pt x="134" y="37"/>
                  </a:cubicBezTo>
                  <a:cubicBezTo>
                    <a:pt x="134" y="37"/>
                    <a:pt x="134" y="37"/>
                    <a:pt x="133" y="37"/>
                  </a:cubicBezTo>
                  <a:cubicBezTo>
                    <a:pt x="132" y="42"/>
                    <a:pt x="129" y="48"/>
                    <a:pt x="129" y="54"/>
                  </a:cubicBezTo>
                  <a:cubicBezTo>
                    <a:pt x="129" y="55"/>
                    <a:pt x="132" y="56"/>
                    <a:pt x="132" y="54"/>
                  </a:cubicBezTo>
                  <a:cubicBezTo>
                    <a:pt x="132" y="48"/>
                    <a:pt x="135" y="43"/>
                    <a:pt x="136" y="38"/>
                  </a:cubicBezTo>
                  <a:cubicBezTo>
                    <a:pt x="136" y="38"/>
                    <a:pt x="136" y="38"/>
                    <a:pt x="136" y="38"/>
                  </a:cubicBezTo>
                  <a:cubicBezTo>
                    <a:pt x="139" y="38"/>
                    <a:pt x="141" y="39"/>
                    <a:pt x="144" y="40"/>
                  </a:cubicBezTo>
                  <a:cubicBezTo>
                    <a:pt x="144" y="40"/>
                    <a:pt x="144" y="40"/>
                    <a:pt x="144" y="40"/>
                  </a:cubicBezTo>
                  <a:cubicBezTo>
                    <a:pt x="142" y="46"/>
                    <a:pt x="140" y="52"/>
                    <a:pt x="137" y="58"/>
                  </a:cubicBezTo>
                  <a:cubicBezTo>
                    <a:pt x="136" y="59"/>
                    <a:pt x="139" y="61"/>
                    <a:pt x="140" y="59"/>
                  </a:cubicBezTo>
                  <a:cubicBezTo>
                    <a:pt x="142" y="53"/>
                    <a:pt x="145" y="47"/>
                    <a:pt x="146" y="41"/>
                  </a:cubicBezTo>
                  <a:cubicBezTo>
                    <a:pt x="146" y="41"/>
                    <a:pt x="146" y="41"/>
                    <a:pt x="146" y="41"/>
                  </a:cubicBezTo>
                  <a:cubicBezTo>
                    <a:pt x="148" y="41"/>
                    <a:pt x="149" y="41"/>
                    <a:pt x="151" y="42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49" y="48"/>
                    <a:pt x="147" y="53"/>
                    <a:pt x="145" y="58"/>
                  </a:cubicBezTo>
                  <a:cubicBezTo>
                    <a:pt x="145" y="60"/>
                    <a:pt x="148" y="61"/>
                    <a:pt x="148" y="59"/>
                  </a:cubicBezTo>
                  <a:cubicBezTo>
                    <a:pt x="150" y="54"/>
                    <a:pt x="152" y="49"/>
                    <a:pt x="153" y="43"/>
                  </a:cubicBezTo>
                  <a:cubicBezTo>
                    <a:pt x="153" y="43"/>
                    <a:pt x="153" y="43"/>
                    <a:pt x="153" y="43"/>
                  </a:cubicBezTo>
                  <a:cubicBezTo>
                    <a:pt x="156" y="43"/>
                    <a:pt x="158" y="44"/>
                    <a:pt x="161" y="45"/>
                  </a:cubicBezTo>
                  <a:cubicBezTo>
                    <a:pt x="161" y="45"/>
                    <a:pt x="160" y="45"/>
                    <a:pt x="160" y="45"/>
                  </a:cubicBezTo>
                  <a:cubicBezTo>
                    <a:pt x="158" y="50"/>
                    <a:pt x="157" y="56"/>
                    <a:pt x="155" y="61"/>
                  </a:cubicBezTo>
                  <a:cubicBezTo>
                    <a:pt x="155" y="63"/>
                    <a:pt x="157" y="64"/>
                    <a:pt x="158" y="62"/>
                  </a:cubicBezTo>
                  <a:cubicBezTo>
                    <a:pt x="159" y="57"/>
                    <a:pt x="161" y="52"/>
                    <a:pt x="163" y="47"/>
                  </a:cubicBezTo>
                  <a:cubicBezTo>
                    <a:pt x="163" y="46"/>
                    <a:pt x="163" y="46"/>
                    <a:pt x="163" y="45"/>
                  </a:cubicBezTo>
                  <a:cubicBezTo>
                    <a:pt x="164" y="46"/>
                    <a:pt x="166" y="46"/>
                    <a:pt x="167" y="47"/>
                  </a:cubicBezTo>
                  <a:cubicBezTo>
                    <a:pt x="168" y="47"/>
                    <a:pt x="169" y="47"/>
                    <a:pt x="170" y="47"/>
                  </a:cubicBezTo>
                  <a:cubicBezTo>
                    <a:pt x="168" y="54"/>
                    <a:pt x="164" y="61"/>
                    <a:pt x="163" y="68"/>
                  </a:cubicBezTo>
                  <a:cubicBezTo>
                    <a:pt x="162" y="69"/>
                    <a:pt x="165" y="70"/>
                    <a:pt x="166" y="68"/>
                  </a:cubicBezTo>
                  <a:cubicBezTo>
                    <a:pt x="167" y="61"/>
                    <a:pt x="170" y="55"/>
                    <a:pt x="173" y="48"/>
                  </a:cubicBezTo>
                  <a:cubicBezTo>
                    <a:pt x="175" y="49"/>
                    <a:pt x="177" y="50"/>
                    <a:pt x="179" y="50"/>
                  </a:cubicBezTo>
                  <a:cubicBezTo>
                    <a:pt x="178" y="56"/>
                    <a:pt x="174" y="61"/>
                    <a:pt x="175" y="67"/>
                  </a:cubicBezTo>
                  <a:cubicBezTo>
                    <a:pt x="175" y="69"/>
                    <a:pt x="178" y="69"/>
                    <a:pt x="177" y="67"/>
                  </a:cubicBezTo>
                  <a:cubicBezTo>
                    <a:pt x="177" y="62"/>
                    <a:pt x="180" y="56"/>
                    <a:pt x="182" y="51"/>
                  </a:cubicBezTo>
                  <a:cubicBezTo>
                    <a:pt x="185" y="52"/>
                    <a:pt x="188" y="53"/>
                    <a:pt x="190" y="54"/>
                  </a:cubicBezTo>
                  <a:cubicBezTo>
                    <a:pt x="190" y="54"/>
                    <a:pt x="190" y="54"/>
                    <a:pt x="190" y="54"/>
                  </a:cubicBezTo>
                  <a:cubicBezTo>
                    <a:pt x="189" y="59"/>
                    <a:pt x="187" y="65"/>
                    <a:pt x="185" y="70"/>
                  </a:cubicBezTo>
                  <a:cubicBezTo>
                    <a:pt x="184" y="72"/>
                    <a:pt x="187" y="73"/>
                    <a:pt x="187" y="72"/>
                  </a:cubicBezTo>
                  <a:cubicBezTo>
                    <a:pt x="190" y="66"/>
                    <a:pt x="192" y="60"/>
                    <a:pt x="193" y="54"/>
                  </a:cubicBezTo>
                  <a:cubicBezTo>
                    <a:pt x="195" y="55"/>
                    <a:pt x="197" y="56"/>
                    <a:pt x="199" y="56"/>
                  </a:cubicBezTo>
                  <a:cubicBezTo>
                    <a:pt x="198" y="61"/>
                    <a:pt x="197" y="67"/>
                    <a:pt x="195" y="72"/>
                  </a:cubicBezTo>
                  <a:cubicBezTo>
                    <a:pt x="195" y="74"/>
                    <a:pt x="198" y="75"/>
                    <a:pt x="198" y="73"/>
                  </a:cubicBezTo>
                  <a:cubicBezTo>
                    <a:pt x="200" y="68"/>
                    <a:pt x="201" y="62"/>
                    <a:pt x="202" y="57"/>
                  </a:cubicBezTo>
                  <a:cubicBezTo>
                    <a:pt x="205" y="58"/>
                    <a:pt x="207" y="58"/>
                    <a:pt x="209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111"/>
            <p:cNvSpPr/>
            <p:nvPr/>
          </p:nvSpPr>
          <p:spPr bwMode="auto">
            <a:xfrm>
              <a:off x="3199154" y="700805"/>
              <a:ext cx="22829" cy="57530"/>
            </a:xfrm>
            <a:custGeom>
              <a:avLst/>
              <a:gdLst>
                <a:gd name="T0" fmla="*/ 5 w 8"/>
                <a:gd name="T1" fmla="*/ 2 h 19"/>
                <a:gd name="T2" fmla="*/ 0 w 8"/>
                <a:gd name="T3" fmla="*/ 17 h 19"/>
                <a:gd name="T4" fmla="*/ 3 w 8"/>
                <a:gd name="T5" fmla="*/ 17 h 19"/>
                <a:gd name="T6" fmla="*/ 8 w 8"/>
                <a:gd name="T7" fmla="*/ 3 h 19"/>
                <a:gd name="T8" fmla="*/ 5 w 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5" y="2"/>
                  </a:moveTo>
                  <a:cubicBezTo>
                    <a:pt x="3" y="7"/>
                    <a:pt x="2" y="12"/>
                    <a:pt x="0" y="17"/>
                  </a:cubicBezTo>
                  <a:cubicBezTo>
                    <a:pt x="0" y="18"/>
                    <a:pt x="2" y="19"/>
                    <a:pt x="3" y="17"/>
                  </a:cubicBezTo>
                  <a:cubicBezTo>
                    <a:pt x="4" y="13"/>
                    <a:pt x="6" y="8"/>
                    <a:pt x="8" y="3"/>
                  </a:cubicBezTo>
                  <a:cubicBezTo>
                    <a:pt x="8" y="1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112"/>
            <p:cNvSpPr>
              <a:spLocks noEditPoints="1"/>
            </p:cNvSpPr>
            <p:nvPr/>
          </p:nvSpPr>
          <p:spPr bwMode="auto">
            <a:xfrm>
              <a:off x="4321015" y="1790583"/>
              <a:ext cx="637569" cy="437226"/>
            </a:xfrm>
            <a:custGeom>
              <a:avLst/>
              <a:gdLst>
                <a:gd name="T0" fmla="*/ 34 w 214"/>
                <a:gd name="T1" fmla="*/ 86 h 145"/>
                <a:gd name="T2" fmla="*/ 1 w 214"/>
                <a:gd name="T3" fmla="*/ 107 h 145"/>
                <a:gd name="T4" fmla="*/ 22 w 214"/>
                <a:gd name="T5" fmla="*/ 144 h 145"/>
                <a:gd name="T6" fmla="*/ 164 w 214"/>
                <a:gd name="T7" fmla="*/ 66 h 145"/>
                <a:gd name="T8" fmla="*/ 214 w 214"/>
                <a:gd name="T9" fmla="*/ 37 h 145"/>
                <a:gd name="T10" fmla="*/ 190 w 214"/>
                <a:gd name="T11" fmla="*/ 1 h 145"/>
                <a:gd name="T12" fmla="*/ 191 w 214"/>
                <a:gd name="T13" fmla="*/ 24 h 145"/>
                <a:gd name="T14" fmla="*/ 191 w 214"/>
                <a:gd name="T15" fmla="*/ 3 h 145"/>
                <a:gd name="T16" fmla="*/ 116 w 214"/>
                <a:gd name="T17" fmla="*/ 88 h 145"/>
                <a:gd name="T18" fmla="*/ 21 w 214"/>
                <a:gd name="T19" fmla="*/ 141 h 145"/>
                <a:gd name="T20" fmla="*/ 8 w 214"/>
                <a:gd name="T21" fmla="*/ 106 h 145"/>
                <a:gd name="T22" fmla="*/ 10 w 214"/>
                <a:gd name="T23" fmla="*/ 104 h 145"/>
                <a:gd name="T24" fmla="*/ 14 w 214"/>
                <a:gd name="T25" fmla="*/ 101 h 145"/>
                <a:gd name="T26" fmla="*/ 26 w 214"/>
                <a:gd name="T27" fmla="*/ 116 h 145"/>
                <a:gd name="T28" fmla="*/ 22 w 214"/>
                <a:gd name="T29" fmla="*/ 96 h 145"/>
                <a:gd name="T30" fmla="*/ 24 w 214"/>
                <a:gd name="T31" fmla="*/ 95 h 145"/>
                <a:gd name="T32" fmla="*/ 39 w 214"/>
                <a:gd name="T33" fmla="*/ 109 h 145"/>
                <a:gd name="T34" fmla="*/ 42 w 214"/>
                <a:gd name="T35" fmla="*/ 85 h 145"/>
                <a:gd name="T36" fmla="*/ 54 w 214"/>
                <a:gd name="T37" fmla="*/ 101 h 145"/>
                <a:gd name="T38" fmla="*/ 51 w 214"/>
                <a:gd name="T39" fmla="*/ 80 h 145"/>
                <a:gd name="T40" fmla="*/ 60 w 214"/>
                <a:gd name="T41" fmla="*/ 92 h 145"/>
                <a:gd name="T42" fmla="*/ 57 w 214"/>
                <a:gd name="T43" fmla="*/ 77 h 145"/>
                <a:gd name="T44" fmla="*/ 70 w 214"/>
                <a:gd name="T45" fmla="*/ 93 h 145"/>
                <a:gd name="T46" fmla="*/ 66 w 214"/>
                <a:gd name="T47" fmla="*/ 72 h 145"/>
                <a:gd name="T48" fmla="*/ 69 w 214"/>
                <a:gd name="T49" fmla="*/ 70 h 145"/>
                <a:gd name="T50" fmla="*/ 77 w 214"/>
                <a:gd name="T51" fmla="*/ 78 h 145"/>
                <a:gd name="T52" fmla="*/ 79 w 214"/>
                <a:gd name="T53" fmla="*/ 76 h 145"/>
                <a:gd name="T54" fmla="*/ 79 w 214"/>
                <a:gd name="T55" fmla="*/ 64 h 145"/>
                <a:gd name="T56" fmla="*/ 82 w 214"/>
                <a:gd name="T57" fmla="*/ 63 h 145"/>
                <a:gd name="T58" fmla="*/ 96 w 214"/>
                <a:gd name="T59" fmla="*/ 78 h 145"/>
                <a:gd name="T60" fmla="*/ 89 w 214"/>
                <a:gd name="T61" fmla="*/ 59 h 145"/>
                <a:gd name="T62" fmla="*/ 104 w 214"/>
                <a:gd name="T63" fmla="*/ 70 h 145"/>
                <a:gd name="T64" fmla="*/ 100 w 214"/>
                <a:gd name="T65" fmla="*/ 53 h 145"/>
                <a:gd name="T66" fmla="*/ 114 w 214"/>
                <a:gd name="T67" fmla="*/ 70 h 145"/>
                <a:gd name="T68" fmla="*/ 107 w 214"/>
                <a:gd name="T69" fmla="*/ 49 h 145"/>
                <a:gd name="T70" fmla="*/ 121 w 214"/>
                <a:gd name="T71" fmla="*/ 62 h 145"/>
                <a:gd name="T72" fmla="*/ 114 w 214"/>
                <a:gd name="T73" fmla="*/ 45 h 145"/>
                <a:gd name="T74" fmla="*/ 129 w 214"/>
                <a:gd name="T75" fmla="*/ 59 h 145"/>
                <a:gd name="T76" fmla="*/ 124 w 214"/>
                <a:gd name="T77" fmla="*/ 40 h 145"/>
                <a:gd name="T78" fmla="*/ 135 w 214"/>
                <a:gd name="T79" fmla="*/ 54 h 145"/>
                <a:gd name="T80" fmla="*/ 130 w 214"/>
                <a:gd name="T81" fmla="*/ 37 h 145"/>
                <a:gd name="T82" fmla="*/ 144 w 214"/>
                <a:gd name="T83" fmla="*/ 49 h 145"/>
                <a:gd name="T84" fmla="*/ 139 w 214"/>
                <a:gd name="T85" fmla="*/ 32 h 145"/>
                <a:gd name="T86" fmla="*/ 154 w 214"/>
                <a:gd name="T87" fmla="*/ 48 h 145"/>
                <a:gd name="T88" fmla="*/ 154 w 214"/>
                <a:gd name="T89" fmla="*/ 24 h 145"/>
                <a:gd name="T90" fmla="*/ 157 w 214"/>
                <a:gd name="T91" fmla="*/ 23 h 145"/>
                <a:gd name="T92" fmla="*/ 172 w 214"/>
                <a:gd name="T93" fmla="*/ 34 h 145"/>
                <a:gd name="T94" fmla="*/ 172 w 214"/>
                <a:gd name="T95" fmla="*/ 14 h 145"/>
                <a:gd name="T96" fmla="*/ 175 w 214"/>
                <a:gd name="T97" fmla="*/ 1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4" h="145">
                  <a:moveTo>
                    <a:pt x="150" y="23"/>
                  </a:moveTo>
                  <a:cubicBezTo>
                    <a:pt x="136" y="31"/>
                    <a:pt x="122" y="38"/>
                    <a:pt x="108" y="46"/>
                  </a:cubicBezTo>
                  <a:cubicBezTo>
                    <a:pt x="83" y="59"/>
                    <a:pt x="58" y="73"/>
                    <a:pt x="34" y="86"/>
                  </a:cubicBezTo>
                  <a:cubicBezTo>
                    <a:pt x="26" y="91"/>
                    <a:pt x="19" y="95"/>
                    <a:pt x="12" y="99"/>
                  </a:cubicBezTo>
                  <a:cubicBezTo>
                    <a:pt x="9" y="101"/>
                    <a:pt x="5" y="103"/>
                    <a:pt x="2" y="105"/>
                  </a:cubicBezTo>
                  <a:cubicBezTo>
                    <a:pt x="1" y="105"/>
                    <a:pt x="0" y="106"/>
                    <a:pt x="1" y="107"/>
                  </a:cubicBezTo>
                  <a:cubicBezTo>
                    <a:pt x="7" y="119"/>
                    <a:pt x="12" y="131"/>
                    <a:pt x="18" y="143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0" y="144"/>
                    <a:pt x="21" y="145"/>
                    <a:pt x="22" y="144"/>
                  </a:cubicBezTo>
                  <a:cubicBezTo>
                    <a:pt x="37" y="136"/>
                    <a:pt x="53" y="127"/>
                    <a:pt x="69" y="118"/>
                  </a:cubicBezTo>
                  <a:cubicBezTo>
                    <a:pt x="84" y="109"/>
                    <a:pt x="99" y="100"/>
                    <a:pt x="115" y="91"/>
                  </a:cubicBezTo>
                  <a:cubicBezTo>
                    <a:pt x="132" y="83"/>
                    <a:pt x="148" y="75"/>
                    <a:pt x="164" y="66"/>
                  </a:cubicBezTo>
                  <a:cubicBezTo>
                    <a:pt x="181" y="57"/>
                    <a:pt x="197" y="48"/>
                    <a:pt x="213" y="39"/>
                  </a:cubicBezTo>
                  <a:cubicBezTo>
                    <a:pt x="213" y="38"/>
                    <a:pt x="214" y="38"/>
                    <a:pt x="214" y="38"/>
                  </a:cubicBezTo>
                  <a:cubicBezTo>
                    <a:pt x="214" y="38"/>
                    <a:pt x="214" y="37"/>
                    <a:pt x="214" y="37"/>
                  </a:cubicBezTo>
                  <a:cubicBezTo>
                    <a:pt x="207" y="25"/>
                    <a:pt x="199" y="13"/>
                    <a:pt x="193" y="1"/>
                  </a:cubicBezTo>
                  <a:cubicBezTo>
                    <a:pt x="192" y="0"/>
                    <a:pt x="192" y="0"/>
                    <a:pt x="191" y="0"/>
                  </a:cubicBezTo>
                  <a:cubicBezTo>
                    <a:pt x="191" y="0"/>
                    <a:pt x="190" y="0"/>
                    <a:pt x="190" y="1"/>
                  </a:cubicBezTo>
                  <a:cubicBezTo>
                    <a:pt x="177" y="9"/>
                    <a:pt x="163" y="16"/>
                    <a:pt x="150" y="23"/>
                  </a:cubicBezTo>
                  <a:close/>
                  <a:moveTo>
                    <a:pt x="181" y="9"/>
                  </a:moveTo>
                  <a:cubicBezTo>
                    <a:pt x="184" y="14"/>
                    <a:pt x="187" y="20"/>
                    <a:pt x="191" y="24"/>
                  </a:cubicBezTo>
                  <a:cubicBezTo>
                    <a:pt x="193" y="26"/>
                    <a:pt x="195" y="24"/>
                    <a:pt x="193" y="22"/>
                  </a:cubicBezTo>
                  <a:cubicBezTo>
                    <a:pt x="189" y="18"/>
                    <a:pt x="187" y="13"/>
                    <a:pt x="184" y="8"/>
                  </a:cubicBezTo>
                  <a:cubicBezTo>
                    <a:pt x="186" y="6"/>
                    <a:pt x="188" y="5"/>
                    <a:pt x="191" y="3"/>
                  </a:cubicBezTo>
                  <a:cubicBezTo>
                    <a:pt x="197" y="15"/>
                    <a:pt x="204" y="26"/>
                    <a:pt x="210" y="37"/>
                  </a:cubicBezTo>
                  <a:cubicBezTo>
                    <a:pt x="195" y="45"/>
                    <a:pt x="180" y="54"/>
                    <a:pt x="164" y="63"/>
                  </a:cubicBezTo>
                  <a:cubicBezTo>
                    <a:pt x="148" y="72"/>
                    <a:pt x="132" y="80"/>
                    <a:pt x="116" y="88"/>
                  </a:cubicBezTo>
                  <a:cubicBezTo>
                    <a:pt x="100" y="96"/>
                    <a:pt x="85" y="106"/>
                    <a:pt x="69" y="115"/>
                  </a:cubicBezTo>
                  <a:cubicBezTo>
                    <a:pt x="53" y="124"/>
                    <a:pt x="37" y="132"/>
                    <a:pt x="21" y="141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15" y="130"/>
                    <a:pt x="10" y="119"/>
                    <a:pt x="4" y="108"/>
                  </a:cubicBezTo>
                  <a:cubicBezTo>
                    <a:pt x="5" y="107"/>
                    <a:pt x="6" y="106"/>
                    <a:pt x="7" y="105"/>
                  </a:cubicBezTo>
                  <a:cubicBezTo>
                    <a:pt x="7" y="105"/>
                    <a:pt x="7" y="105"/>
                    <a:pt x="8" y="106"/>
                  </a:cubicBezTo>
                  <a:cubicBezTo>
                    <a:pt x="10" y="110"/>
                    <a:pt x="11" y="114"/>
                    <a:pt x="15" y="118"/>
                  </a:cubicBezTo>
                  <a:cubicBezTo>
                    <a:pt x="16" y="120"/>
                    <a:pt x="18" y="118"/>
                    <a:pt x="17" y="116"/>
                  </a:cubicBezTo>
                  <a:cubicBezTo>
                    <a:pt x="14" y="113"/>
                    <a:pt x="13" y="108"/>
                    <a:pt x="10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0" y="103"/>
                    <a:pt x="11" y="103"/>
                    <a:pt x="12" y="103"/>
                  </a:cubicBezTo>
                  <a:cubicBezTo>
                    <a:pt x="12" y="102"/>
                    <a:pt x="13" y="102"/>
                    <a:pt x="14" y="101"/>
                  </a:cubicBezTo>
                  <a:cubicBezTo>
                    <a:pt x="14" y="101"/>
                    <a:pt x="14" y="102"/>
                    <a:pt x="14" y="102"/>
                  </a:cubicBezTo>
                  <a:cubicBezTo>
                    <a:pt x="17" y="107"/>
                    <a:pt x="20" y="113"/>
                    <a:pt x="24" y="118"/>
                  </a:cubicBezTo>
                  <a:cubicBezTo>
                    <a:pt x="25" y="119"/>
                    <a:pt x="28" y="117"/>
                    <a:pt x="26" y="116"/>
                  </a:cubicBezTo>
                  <a:cubicBezTo>
                    <a:pt x="22" y="111"/>
                    <a:pt x="20" y="106"/>
                    <a:pt x="17" y="100"/>
                  </a:cubicBezTo>
                  <a:cubicBezTo>
                    <a:pt x="17" y="100"/>
                    <a:pt x="16" y="100"/>
                    <a:pt x="16" y="100"/>
                  </a:cubicBezTo>
                  <a:cubicBezTo>
                    <a:pt x="18" y="99"/>
                    <a:pt x="20" y="98"/>
                    <a:pt x="22" y="96"/>
                  </a:cubicBezTo>
                  <a:cubicBezTo>
                    <a:pt x="24" y="101"/>
                    <a:pt x="25" y="107"/>
                    <a:pt x="29" y="111"/>
                  </a:cubicBezTo>
                  <a:cubicBezTo>
                    <a:pt x="30" y="112"/>
                    <a:pt x="32" y="110"/>
                    <a:pt x="31" y="109"/>
                  </a:cubicBezTo>
                  <a:cubicBezTo>
                    <a:pt x="27" y="105"/>
                    <a:pt x="26" y="100"/>
                    <a:pt x="24" y="95"/>
                  </a:cubicBezTo>
                  <a:cubicBezTo>
                    <a:pt x="26" y="94"/>
                    <a:pt x="27" y="93"/>
                    <a:pt x="28" y="93"/>
                  </a:cubicBezTo>
                  <a:cubicBezTo>
                    <a:pt x="29" y="92"/>
                    <a:pt x="30" y="92"/>
                    <a:pt x="30" y="92"/>
                  </a:cubicBezTo>
                  <a:cubicBezTo>
                    <a:pt x="32" y="98"/>
                    <a:pt x="36" y="103"/>
                    <a:pt x="39" y="109"/>
                  </a:cubicBezTo>
                  <a:cubicBezTo>
                    <a:pt x="40" y="111"/>
                    <a:pt x="43" y="109"/>
                    <a:pt x="42" y="108"/>
                  </a:cubicBezTo>
                  <a:cubicBezTo>
                    <a:pt x="39" y="102"/>
                    <a:pt x="34" y="97"/>
                    <a:pt x="33" y="90"/>
                  </a:cubicBezTo>
                  <a:cubicBezTo>
                    <a:pt x="36" y="88"/>
                    <a:pt x="39" y="87"/>
                    <a:pt x="42" y="85"/>
                  </a:cubicBezTo>
                  <a:cubicBezTo>
                    <a:pt x="42" y="85"/>
                    <a:pt x="42" y="85"/>
                    <a:pt x="43" y="86"/>
                  </a:cubicBezTo>
                  <a:cubicBezTo>
                    <a:pt x="46" y="91"/>
                    <a:pt x="49" y="97"/>
                    <a:pt x="52" y="102"/>
                  </a:cubicBezTo>
                  <a:cubicBezTo>
                    <a:pt x="52" y="104"/>
                    <a:pt x="55" y="103"/>
                    <a:pt x="54" y="101"/>
                  </a:cubicBezTo>
                  <a:cubicBezTo>
                    <a:pt x="52" y="95"/>
                    <a:pt x="48" y="90"/>
                    <a:pt x="45" y="84"/>
                  </a:cubicBezTo>
                  <a:cubicBezTo>
                    <a:pt x="45" y="84"/>
                    <a:pt x="45" y="84"/>
                    <a:pt x="44" y="84"/>
                  </a:cubicBezTo>
                  <a:cubicBezTo>
                    <a:pt x="46" y="83"/>
                    <a:pt x="48" y="81"/>
                    <a:pt x="51" y="80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3" y="85"/>
                    <a:pt x="55" y="90"/>
                    <a:pt x="58" y="94"/>
                  </a:cubicBezTo>
                  <a:cubicBezTo>
                    <a:pt x="59" y="95"/>
                    <a:pt x="61" y="93"/>
                    <a:pt x="60" y="92"/>
                  </a:cubicBezTo>
                  <a:cubicBezTo>
                    <a:pt x="57" y="88"/>
                    <a:pt x="56" y="83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4" y="78"/>
                    <a:pt x="55" y="78"/>
                    <a:pt x="57" y="77"/>
                  </a:cubicBezTo>
                  <a:cubicBezTo>
                    <a:pt x="57" y="77"/>
                    <a:pt x="57" y="77"/>
                    <a:pt x="57" y="78"/>
                  </a:cubicBezTo>
                  <a:cubicBezTo>
                    <a:pt x="60" y="84"/>
                    <a:pt x="63" y="90"/>
                    <a:pt x="68" y="95"/>
                  </a:cubicBezTo>
                  <a:cubicBezTo>
                    <a:pt x="69" y="97"/>
                    <a:pt x="71" y="95"/>
                    <a:pt x="70" y="93"/>
                  </a:cubicBezTo>
                  <a:cubicBezTo>
                    <a:pt x="65" y="88"/>
                    <a:pt x="63" y="82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61" y="74"/>
                    <a:pt x="64" y="73"/>
                    <a:pt x="66" y="72"/>
                  </a:cubicBezTo>
                  <a:cubicBezTo>
                    <a:pt x="69" y="77"/>
                    <a:pt x="71" y="83"/>
                    <a:pt x="75" y="88"/>
                  </a:cubicBezTo>
                  <a:cubicBezTo>
                    <a:pt x="76" y="89"/>
                    <a:pt x="78" y="87"/>
                    <a:pt x="77" y="86"/>
                  </a:cubicBezTo>
                  <a:cubicBezTo>
                    <a:pt x="73" y="81"/>
                    <a:pt x="71" y="75"/>
                    <a:pt x="69" y="70"/>
                  </a:cubicBezTo>
                  <a:cubicBezTo>
                    <a:pt x="70" y="70"/>
                    <a:pt x="71" y="69"/>
                    <a:pt x="72" y="69"/>
                  </a:cubicBezTo>
                  <a:cubicBezTo>
                    <a:pt x="72" y="69"/>
                    <a:pt x="72" y="69"/>
                    <a:pt x="72" y="70"/>
                  </a:cubicBezTo>
                  <a:cubicBezTo>
                    <a:pt x="74" y="72"/>
                    <a:pt x="75" y="75"/>
                    <a:pt x="77" y="78"/>
                  </a:cubicBezTo>
                  <a:cubicBezTo>
                    <a:pt x="79" y="81"/>
                    <a:pt x="81" y="84"/>
                    <a:pt x="83" y="87"/>
                  </a:cubicBezTo>
                  <a:cubicBezTo>
                    <a:pt x="83" y="89"/>
                    <a:pt x="86" y="87"/>
                    <a:pt x="85" y="86"/>
                  </a:cubicBezTo>
                  <a:cubicBezTo>
                    <a:pt x="83" y="83"/>
                    <a:pt x="81" y="79"/>
                    <a:pt x="79" y="76"/>
                  </a:cubicBezTo>
                  <a:cubicBezTo>
                    <a:pt x="78" y="73"/>
                    <a:pt x="76" y="70"/>
                    <a:pt x="74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6" y="67"/>
                    <a:pt x="78" y="65"/>
                    <a:pt x="79" y="64"/>
                  </a:cubicBezTo>
                  <a:cubicBezTo>
                    <a:pt x="82" y="69"/>
                    <a:pt x="84" y="74"/>
                    <a:pt x="87" y="79"/>
                  </a:cubicBezTo>
                  <a:cubicBezTo>
                    <a:pt x="88" y="80"/>
                    <a:pt x="90" y="79"/>
                    <a:pt x="89" y="77"/>
                  </a:cubicBezTo>
                  <a:cubicBezTo>
                    <a:pt x="87" y="73"/>
                    <a:pt x="85" y="68"/>
                    <a:pt x="82" y="63"/>
                  </a:cubicBezTo>
                  <a:cubicBezTo>
                    <a:pt x="84" y="62"/>
                    <a:pt x="85" y="61"/>
                    <a:pt x="87" y="60"/>
                  </a:cubicBezTo>
                  <a:cubicBezTo>
                    <a:pt x="88" y="63"/>
                    <a:pt x="89" y="66"/>
                    <a:pt x="90" y="69"/>
                  </a:cubicBezTo>
                  <a:cubicBezTo>
                    <a:pt x="92" y="72"/>
                    <a:pt x="94" y="75"/>
                    <a:pt x="96" y="78"/>
                  </a:cubicBezTo>
                  <a:cubicBezTo>
                    <a:pt x="97" y="79"/>
                    <a:pt x="99" y="78"/>
                    <a:pt x="98" y="76"/>
                  </a:cubicBezTo>
                  <a:cubicBezTo>
                    <a:pt x="97" y="74"/>
                    <a:pt x="95" y="71"/>
                    <a:pt x="93" y="69"/>
                  </a:cubicBezTo>
                  <a:cubicBezTo>
                    <a:pt x="92" y="66"/>
                    <a:pt x="91" y="62"/>
                    <a:pt x="89" y="59"/>
                  </a:cubicBezTo>
                  <a:cubicBezTo>
                    <a:pt x="92" y="57"/>
                    <a:pt x="95" y="56"/>
                    <a:pt x="98" y="54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101" y="60"/>
                    <a:pt x="103" y="65"/>
                    <a:pt x="104" y="70"/>
                  </a:cubicBezTo>
                  <a:cubicBezTo>
                    <a:pt x="105" y="72"/>
                    <a:pt x="108" y="72"/>
                    <a:pt x="107" y="70"/>
                  </a:cubicBezTo>
                  <a:cubicBezTo>
                    <a:pt x="105" y="64"/>
                    <a:pt x="103" y="59"/>
                    <a:pt x="101" y="54"/>
                  </a:cubicBezTo>
                  <a:cubicBezTo>
                    <a:pt x="101" y="54"/>
                    <a:pt x="100" y="53"/>
                    <a:pt x="100" y="53"/>
                  </a:cubicBezTo>
                  <a:cubicBezTo>
                    <a:pt x="102" y="52"/>
                    <a:pt x="103" y="51"/>
                    <a:pt x="105" y="50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109" y="57"/>
                    <a:pt x="112" y="63"/>
                    <a:pt x="114" y="70"/>
                  </a:cubicBezTo>
                  <a:cubicBezTo>
                    <a:pt x="115" y="72"/>
                    <a:pt x="118" y="70"/>
                    <a:pt x="117" y="68"/>
                  </a:cubicBezTo>
                  <a:cubicBezTo>
                    <a:pt x="114" y="62"/>
                    <a:pt x="111" y="56"/>
                    <a:pt x="108" y="50"/>
                  </a:cubicBezTo>
                  <a:cubicBezTo>
                    <a:pt x="108" y="49"/>
                    <a:pt x="108" y="49"/>
                    <a:pt x="107" y="49"/>
                  </a:cubicBezTo>
                  <a:cubicBezTo>
                    <a:pt x="109" y="48"/>
                    <a:pt x="110" y="48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5" y="52"/>
                    <a:pt x="117" y="58"/>
                    <a:pt x="121" y="62"/>
                  </a:cubicBezTo>
                  <a:cubicBezTo>
                    <a:pt x="122" y="63"/>
                    <a:pt x="124" y="61"/>
                    <a:pt x="123" y="60"/>
                  </a:cubicBezTo>
                  <a:cubicBezTo>
                    <a:pt x="119" y="56"/>
                    <a:pt x="117" y="50"/>
                    <a:pt x="114" y="46"/>
                  </a:cubicBezTo>
                  <a:cubicBezTo>
                    <a:pt x="114" y="46"/>
                    <a:pt x="114" y="45"/>
                    <a:pt x="114" y="45"/>
                  </a:cubicBezTo>
                  <a:cubicBezTo>
                    <a:pt x="117" y="44"/>
                    <a:pt x="119" y="43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4" y="48"/>
                    <a:pt x="127" y="53"/>
                    <a:pt x="129" y="59"/>
                  </a:cubicBezTo>
                  <a:cubicBezTo>
                    <a:pt x="130" y="61"/>
                    <a:pt x="133" y="60"/>
                    <a:pt x="132" y="59"/>
                  </a:cubicBezTo>
                  <a:cubicBezTo>
                    <a:pt x="130" y="52"/>
                    <a:pt x="127" y="47"/>
                    <a:pt x="124" y="41"/>
                  </a:cubicBezTo>
                  <a:cubicBezTo>
                    <a:pt x="124" y="41"/>
                    <a:pt x="124" y="41"/>
                    <a:pt x="124" y="40"/>
                  </a:cubicBezTo>
                  <a:cubicBezTo>
                    <a:pt x="125" y="40"/>
                    <a:pt x="126" y="39"/>
                    <a:pt x="128" y="38"/>
                  </a:cubicBezTo>
                  <a:cubicBezTo>
                    <a:pt x="128" y="38"/>
                    <a:pt x="128" y="39"/>
                    <a:pt x="128" y="39"/>
                  </a:cubicBezTo>
                  <a:cubicBezTo>
                    <a:pt x="130" y="44"/>
                    <a:pt x="133" y="49"/>
                    <a:pt x="135" y="54"/>
                  </a:cubicBezTo>
                  <a:cubicBezTo>
                    <a:pt x="136" y="56"/>
                    <a:pt x="139" y="54"/>
                    <a:pt x="138" y="53"/>
                  </a:cubicBezTo>
                  <a:cubicBezTo>
                    <a:pt x="135" y="48"/>
                    <a:pt x="133" y="42"/>
                    <a:pt x="130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6"/>
                    <a:pt x="134" y="35"/>
                    <a:pt x="137" y="33"/>
                  </a:cubicBezTo>
                  <a:cubicBezTo>
                    <a:pt x="137" y="34"/>
                    <a:pt x="137" y="34"/>
                    <a:pt x="137" y="34"/>
                  </a:cubicBezTo>
                  <a:cubicBezTo>
                    <a:pt x="139" y="39"/>
                    <a:pt x="142" y="44"/>
                    <a:pt x="144" y="49"/>
                  </a:cubicBezTo>
                  <a:cubicBezTo>
                    <a:pt x="145" y="51"/>
                    <a:pt x="148" y="49"/>
                    <a:pt x="147" y="48"/>
                  </a:cubicBezTo>
                  <a:cubicBezTo>
                    <a:pt x="144" y="43"/>
                    <a:pt x="141" y="38"/>
                    <a:pt x="140" y="33"/>
                  </a:cubicBezTo>
                  <a:cubicBezTo>
                    <a:pt x="139" y="33"/>
                    <a:pt x="139" y="32"/>
                    <a:pt x="139" y="32"/>
                  </a:cubicBezTo>
                  <a:cubicBezTo>
                    <a:pt x="140" y="32"/>
                    <a:pt x="141" y="31"/>
                    <a:pt x="143" y="30"/>
                  </a:cubicBezTo>
                  <a:cubicBezTo>
                    <a:pt x="144" y="30"/>
                    <a:pt x="144" y="29"/>
                    <a:pt x="145" y="29"/>
                  </a:cubicBezTo>
                  <a:cubicBezTo>
                    <a:pt x="148" y="35"/>
                    <a:pt x="151" y="42"/>
                    <a:pt x="154" y="48"/>
                  </a:cubicBezTo>
                  <a:cubicBezTo>
                    <a:pt x="155" y="50"/>
                    <a:pt x="158" y="48"/>
                    <a:pt x="157" y="47"/>
                  </a:cubicBezTo>
                  <a:cubicBezTo>
                    <a:pt x="153" y="41"/>
                    <a:pt x="151" y="34"/>
                    <a:pt x="148" y="28"/>
                  </a:cubicBezTo>
                  <a:cubicBezTo>
                    <a:pt x="150" y="26"/>
                    <a:pt x="152" y="25"/>
                    <a:pt x="154" y="24"/>
                  </a:cubicBezTo>
                  <a:cubicBezTo>
                    <a:pt x="157" y="29"/>
                    <a:pt x="158" y="36"/>
                    <a:pt x="162" y="40"/>
                  </a:cubicBezTo>
                  <a:cubicBezTo>
                    <a:pt x="164" y="41"/>
                    <a:pt x="166" y="39"/>
                    <a:pt x="165" y="38"/>
                  </a:cubicBezTo>
                  <a:cubicBezTo>
                    <a:pt x="160" y="34"/>
                    <a:pt x="159" y="28"/>
                    <a:pt x="157" y="23"/>
                  </a:cubicBezTo>
                  <a:cubicBezTo>
                    <a:pt x="159" y="21"/>
                    <a:pt x="161" y="20"/>
                    <a:pt x="164" y="19"/>
                  </a:cubicBezTo>
                  <a:cubicBezTo>
                    <a:pt x="164" y="19"/>
                    <a:pt x="164" y="19"/>
                    <a:pt x="164" y="19"/>
                  </a:cubicBezTo>
                  <a:cubicBezTo>
                    <a:pt x="167" y="23"/>
                    <a:pt x="170" y="29"/>
                    <a:pt x="172" y="34"/>
                  </a:cubicBezTo>
                  <a:cubicBezTo>
                    <a:pt x="172" y="36"/>
                    <a:pt x="175" y="35"/>
                    <a:pt x="175" y="34"/>
                  </a:cubicBezTo>
                  <a:cubicBezTo>
                    <a:pt x="173" y="28"/>
                    <a:pt x="170" y="22"/>
                    <a:pt x="166" y="17"/>
                  </a:cubicBezTo>
                  <a:cubicBezTo>
                    <a:pt x="168" y="16"/>
                    <a:pt x="170" y="15"/>
                    <a:pt x="172" y="14"/>
                  </a:cubicBezTo>
                  <a:cubicBezTo>
                    <a:pt x="175" y="19"/>
                    <a:pt x="178" y="23"/>
                    <a:pt x="181" y="28"/>
                  </a:cubicBezTo>
                  <a:cubicBezTo>
                    <a:pt x="181" y="30"/>
                    <a:pt x="184" y="28"/>
                    <a:pt x="183" y="27"/>
                  </a:cubicBezTo>
                  <a:cubicBezTo>
                    <a:pt x="180" y="22"/>
                    <a:pt x="177" y="17"/>
                    <a:pt x="175" y="13"/>
                  </a:cubicBezTo>
                  <a:cubicBezTo>
                    <a:pt x="177" y="12"/>
                    <a:pt x="179" y="10"/>
                    <a:pt x="18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113"/>
            <p:cNvSpPr/>
            <p:nvPr/>
          </p:nvSpPr>
          <p:spPr bwMode="auto">
            <a:xfrm>
              <a:off x="4427005" y="2050289"/>
              <a:ext cx="35874" cy="54243"/>
            </a:xfrm>
            <a:custGeom>
              <a:avLst/>
              <a:gdLst>
                <a:gd name="T0" fmla="*/ 1 w 12"/>
                <a:gd name="T1" fmla="*/ 3 h 18"/>
                <a:gd name="T2" fmla="*/ 8 w 12"/>
                <a:gd name="T3" fmla="*/ 17 h 18"/>
                <a:gd name="T4" fmla="*/ 11 w 12"/>
                <a:gd name="T5" fmla="*/ 15 h 18"/>
                <a:gd name="T6" fmla="*/ 4 w 12"/>
                <a:gd name="T7" fmla="*/ 2 h 18"/>
                <a:gd name="T8" fmla="*/ 1 w 12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8">
                  <a:moveTo>
                    <a:pt x="1" y="3"/>
                  </a:moveTo>
                  <a:cubicBezTo>
                    <a:pt x="4" y="8"/>
                    <a:pt x="6" y="12"/>
                    <a:pt x="8" y="17"/>
                  </a:cubicBezTo>
                  <a:cubicBezTo>
                    <a:pt x="9" y="18"/>
                    <a:pt x="12" y="17"/>
                    <a:pt x="11" y="15"/>
                  </a:cubicBezTo>
                  <a:cubicBezTo>
                    <a:pt x="8" y="11"/>
                    <a:pt x="6" y="6"/>
                    <a:pt x="4" y="2"/>
                  </a:cubicBezTo>
                  <a:cubicBezTo>
                    <a:pt x="3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115"/>
            <p:cNvSpPr>
              <a:spLocks noEditPoints="1"/>
            </p:cNvSpPr>
            <p:nvPr/>
          </p:nvSpPr>
          <p:spPr bwMode="auto">
            <a:xfrm>
              <a:off x="1012505" y="740254"/>
              <a:ext cx="399500" cy="274500"/>
            </a:xfrm>
            <a:custGeom>
              <a:avLst/>
              <a:gdLst>
                <a:gd name="T0" fmla="*/ 68 w 134"/>
                <a:gd name="T1" fmla="*/ 90 h 91"/>
                <a:gd name="T2" fmla="*/ 132 w 134"/>
                <a:gd name="T3" fmla="*/ 91 h 91"/>
                <a:gd name="T4" fmla="*/ 132 w 134"/>
                <a:gd name="T5" fmla="*/ 91 h 91"/>
                <a:gd name="T6" fmla="*/ 132 w 134"/>
                <a:gd name="T7" fmla="*/ 50 h 91"/>
                <a:gd name="T8" fmla="*/ 132 w 134"/>
                <a:gd name="T9" fmla="*/ 3 h 91"/>
                <a:gd name="T10" fmla="*/ 99 w 134"/>
                <a:gd name="T11" fmla="*/ 2 h 91"/>
                <a:gd name="T12" fmla="*/ 33 w 134"/>
                <a:gd name="T13" fmla="*/ 1 h 91"/>
                <a:gd name="T14" fmla="*/ 1 w 134"/>
                <a:gd name="T15" fmla="*/ 2 h 91"/>
                <a:gd name="T16" fmla="*/ 1 w 134"/>
                <a:gd name="T17" fmla="*/ 14 h 91"/>
                <a:gd name="T18" fmla="*/ 5 w 134"/>
                <a:gd name="T19" fmla="*/ 86 h 91"/>
                <a:gd name="T20" fmla="*/ 8 w 134"/>
                <a:gd name="T21" fmla="*/ 88 h 91"/>
                <a:gd name="T22" fmla="*/ 38 w 134"/>
                <a:gd name="T23" fmla="*/ 87 h 91"/>
                <a:gd name="T24" fmla="*/ 29 w 134"/>
                <a:gd name="T25" fmla="*/ 71 h 91"/>
                <a:gd name="T26" fmla="*/ 55 w 134"/>
                <a:gd name="T27" fmla="*/ 47 h 91"/>
                <a:gd name="T28" fmla="*/ 70 w 134"/>
                <a:gd name="T29" fmla="*/ 58 h 91"/>
                <a:gd name="T30" fmla="*/ 81 w 134"/>
                <a:gd name="T31" fmla="*/ 48 h 91"/>
                <a:gd name="T32" fmla="*/ 129 w 134"/>
                <a:gd name="T33" fmla="*/ 89 h 91"/>
                <a:gd name="T34" fmla="*/ 38 w 134"/>
                <a:gd name="T35" fmla="*/ 87 h 91"/>
                <a:gd name="T36" fmla="*/ 129 w 134"/>
                <a:gd name="T37" fmla="*/ 50 h 91"/>
                <a:gd name="T38" fmla="*/ 88 w 134"/>
                <a:gd name="T39" fmla="*/ 42 h 91"/>
                <a:gd name="T40" fmla="*/ 130 w 134"/>
                <a:gd name="T41" fmla="*/ 7 h 91"/>
                <a:gd name="T42" fmla="*/ 31 w 134"/>
                <a:gd name="T43" fmla="*/ 3 h 91"/>
                <a:gd name="T44" fmla="*/ 101 w 134"/>
                <a:gd name="T45" fmla="*/ 5 h 91"/>
                <a:gd name="T46" fmla="*/ 97 w 134"/>
                <a:gd name="T47" fmla="*/ 31 h 91"/>
                <a:gd name="T48" fmla="*/ 69 w 134"/>
                <a:gd name="T49" fmla="*/ 55 h 91"/>
                <a:gd name="T50" fmla="*/ 33 w 134"/>
                <a:gd name="T51" fmla="*/ 24 h 91"/>
                <a:gd name="T52" fmla="*/ 31 w 134"/>
                <a:gd name="T53" fmla="*/ 3 h 91"/>
                <a:gd name="T54" fmla="*/ 4 w 134"/>
                <a:gd name="T55" fmla="*/ 16 h 91"/>
                <a:gd name="T56" fmla="*/ 31 w 134"/>
                <a:gd name="T57" fmla="*/ 26 h 91"/>
                <a:gd name="T58" fmla="*/ 53 w 134"/>
                <a:gd name="T59" fmla="*/ 45 h 91"/>
                <a:gd name="T60" fmla="*/ 9 w 134"/>
                <a:gd name="T61" fmla="*/ 85 h 91"/>
                <a:gd name="T62" fmla="*/ 5 w 134"/>
                <a:gd name="T63" fmla="*/ 3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91">
                  <a:moveTo>
                    <a:pt x="36" y="89"/>
                  </a:moveTo>
                  <a:cubicBezTo>
                    <a:pt x="47" y="90"/>
                    <a:pt x="57" y="90"/>
                    <a:pt x="68" y="90"/>
                  </a:cubicBezTo>
                  <a:cubicBezTo>
                    <a:pt x="89" y="91"/>
                    <a:pt x="110" y="91"/>
                    <a:pt x="131" y="91"/>
                  </a:cubicBezTo>
                  <a:cubicBezTo>
                    <a:pt x="131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0"/>
                    <a:pt x="132" y="90"/>
                  </a:cubicBezTo>
                  <a:cubicBezTo>
                    <a:pt x="132" y="77"/>
                    <a:pt x="132" y="64"/>
                    <a:pt x="132" y="50"/>
                  </a:cubicBezTo>
                  <a:cubicBezTo>
                    <a:pt x="132" y="42"/>
                    <a:pt x="132" y="34"/>
                    <a:pt x="133" y="25"/>
                  </a:cubicBezTo>
                  <a:cubicBezTo>
                    <a:pt x="133" y="18"/>
                    <a:pt x="134" y="11"/>
                    <a:pt x="132" y="3"/>
                  </a:cubicBezTo>
                  <a:cubicBezTo>
                    <a:pt x="133" y="2"/>
                    <a:pt x="132" y="1"/>
                    <a:pt x="131" y="1"/>
                  </a:cubicBezTo>
                  <a:cubicBezTo>
                    <a:pt x="120" y="3"/>
                    <a:pt x="110" y="3"/>
                    <a:pt x="99" y="2"/>
                  </a:cubicBezTo>
                  <a:cubicBezTo>
                    <a:pt x="88" y="2"/>
                    <a:pt x="77" y="2"/>
                    <a:pt x="66" y="2"/>
                  </a:cubicBezTo>
                  <a:cubicBezTo>
                    <a:pt x="55" y="1"/>
                    <a:pt x="44" y="1"/>
                    <a:pt x="33" y="1"/>
                  </a:cubicBezTo>
                  <a:cubicBezTo>
                    <a:pt x="23" y="0"/>
                    <a:pt x="13" y="2"/>
                    <a:pt x="3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6"/>
                    <a:pt x="1" y="10"/>
                    <a:pt x="1" y="14"/>
                  </a:cubicBezTo>
                  <a:cubicBezTo>
                    <a:pt x="1" y="21"/>
                    <a:pt x="1" y="28"/>
                    <a:pt x="2" y="35"/>
                  </a:cubicBezTo>
                  <a:cubicBezTo>
                    <a:pt x="2" y="52"/>
                    <a:pt x="3" y="69"/>
                    <a:pt x="5" y="86"/>
                  </a:cubicBezTo>
                  <a:cubicBezTo>
                    <a:pt x="5" y="87"/>
                    <a:pt x="6" y="88"/>
                    <a:pt x="7" y="87"/>
                  </a:cubicBezTo>
                  <a:cubicBezTo>
                    <a:pt x="7" y="88"/>
                    <a:pt x="7" y="88"/>
                    <a:pt x="8" y="88"/>
                  </a:cubicBezTo>
                  <a:cubicBezTo>
                    <a:pt x="17" y="89"/>
                    <a:pt x="27" y="89"/>
                    <a:pt x="36" y="89"/>
                  </a:cubicBezTo>
                  <a:close/>
                  <a:moveTo>
                    <a:pt x="38" y="87"/>
                  </a:moveTo>
                  <a:cubicBezTo>
                    <a:pt x="29" y="86"/>
                    <a:pt x="21" y="86"/>
                    <a:pt x="12" y="85"/>
                  </a:cubicBezTo>
                  <a:cubicBezTo>
                    <a:pt x="17" y="80"/>
                    <a:pt x="24" y="76"/>
                    <a:pt x="29" y="71"/>
                  </a:cubicBezTo>
                  <a:cubicBezTo>
                    <a:pt x="38" y="64"/>
                    <a:pt x="47" y="57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9" y="51"/>
                    <a:pt x="63" y="55"/>
                    <a:pt x="68" y="58"/>
                  </a:cubicBezTo>
                  <a:cubicBezTo>
                    <a:pt x="68" y="59"/>
                    <a:pt x="69" y="58"/>
                    <a:pt x="70" y="58"/>
                  </a:cubicBezTo>
                  <a:cubicBezTo>
                    <a:pt x="70" y="58"/>
                    <a:pt x="71" y="58"/>
                    <a:pt x="71" y="57"/>
                  </a:cubicBezTo>
                  <a:cubicBezTo>
                    <a:pt x="74" y="54"/>
                    <a:pt x="77" y="51"/>
                    <a:pt x="81" y="48"/>
                  </a:cubicBezTo>
                  <a:cubicBezTo>
                    <a:pt x="82" y="47"/>
                    <a:pt x="84" y="46"/>
                    <a:pt x="85" y="44"/>
                  </a:cubicBezTo>
                  <a:cubicBezTo>
                    <a:pt x="101" y="57"/>
                    <a:pt x="115" y="73"/>
                    <a:pt x="129" y="89"/>
                  </a:cubicBezTo>
                  <a:cubicBezTo>
                    <a:pt x="109" y="88"/>
                    <a:pt x="89" y="88"/>
                    <a:pt x="69" y="88"/>
                  </a:cubicBezTo>
                  <a:cubicBezTo>
                    <a:pt x="59" y="87"/>
                    <a:pt x="48" y="87"/>
                    <a:pt x="38" y="87"/>
                  </a:cubicBezTo>
                  <a:close/>
                  <a:moveTo>
                    <a:pt x="130" y="27"/>
                  </a:moveTo>
                  <a:cubicBezTo>
                    <a:pt x="129" y="35"/>
                    <a:pt x="129" y="43"/>
                    <a:pt x="129" y="50"/>
                  </a:cubicBezTo>
                  <a:cubicBezTo>
                    <a:pt x="129" y="62"/>
                    <a:pt x="129" y="74"/>
                    <a:pt x="130" y="85"/>
                  </a:cubicBezTo>
                  <a:cubicBezTo>
                    <a:pt x="116" y="70"/>
                    <a:pt x="103" y="55"/>
                    <a:pt x="88" y="42"/>
                  </a:cubicBezTo>
                  <a:cubicBezTo>
                    <a:pt x="91" y="39"/>
                    <a:pt x="95" y="36"/>
                    <a:pt x="98" y="33"/>
                  </a:cubicBezTo>
                  <a:cubicBezTo>
                    <a:pt x="109" y="25"/>
                    <a:pt x="120" y="16"/>
                    <a:pt x="130" y="7"/>
                  </a:cubicBezTo>
                  <a:cubicBezTo>
                    <a:pt x="131" y="14"/>
                    <a:pt x="130" y="21"/>
                    <a:pt x="130" y="27"/>
                  </a:cubicBezTo>
                  <a:close/>
                  <a:moveTo>
                    <a:pt x="31" y="3"/>
                  </a:moveTo>
                  <a:cubicBezTo>
                    <a:pt x="43" y="4"/>
                    <a:pt x="55" y="4"/>
                    <a:pt x="66" y="5"/>
                  </a:cubicBezTo>
                  <a:cubicBezTo>
                    <a:pt x="78" y="5"/>
                    <a:pt x="90" y="5"/>
                    <a:pt x="101" y="5"/>
                  </a:cubicBezTo>
                  <a:cubicBezTo>
                    <a:pt x="111" y="6"/>
                    <a:pt x="120" y="6"/>
                    <a:pt x="129" y="5"/>
                  </a:cubicBezTo>
                  <a:cubicBezTo>
                    <a:pt x="118" y="13"/>
                    <a:pt x="108" y="22"/>
                    <a:pt x="97" y="31"/>
                  </a:cubicBezTo>
                  <a:cubicBezTo>
                    <a:pt x="91" y="36"/>
                    <a:pt x="85" y="41"/>
                    <a:pt x="79" y="46"/>
                  </a:cubicBezTo>
                  <a:cubicBezTo>
                    <a:pt x="76" y="49"/>
                    <a:pt x="72" y="52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57" y="45"/>
                    <a:pt x="45" y="34"/>
                    <a:pt x="33" y="24"/>
                  </a:cubicBezTo>
                  <a:cubicBezTo>
                    <a:pt x="25" y="17"/>
                    <a:pt x="16" y="11"/>
                    <a:pt x="8" y="4"/>
                  </a:cubicBezTo>
                  <a:cubicBezTo>
                    <a:pt x="16" y="4"/>
                    <a:pt x="24" y="3"/>
                    <a:pt x="31" y="3"/>
                  </a:cubicBezTo>
                  <a:close/>
                  <a:moveTo>
                    <a:pt x="5" y="36"/>
                  </a:moveTo>
                  <a:cubicBezTo>
                    <a:pt x="4" y="29"/>
                    <a:pt x="4" y="23"/>
                    <a:pt x="4" y="16"/>
                  </a:cubicBezTo>
                  <a:cubicBezTo>
                    <a:pt x="4" y="13"/>
                    <a:pt x="3" y="8"/>
                    <a:pt x="4" y="4"/>
                  </a:cubicBezTo>
                  <a:cubicBezTo>
                    <a:pt x="13" y="12"/>
                    <a:pt x="22" y="19"/>
                    <a:pt x="31" y="26"/>
                  </a:cubicBezTo>
                  <a:cubicBezTo>
                    <a:pt x="38" y="32"/>
                    <a:pt x="46" y="39"/>
                    <a:pt x="53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6" y="54"/>
                    <a:pt x="36" y="62"/>
                    <a:pt x="28" y="69"/>
                  </a:cubicBezTo>
                  <a:cubicBezTo>
                    <a:pt x="21" y="74"/>
                    <a:pt x="14" y="79"/>
                    <a:pt x="9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6" y="68"/>
                    <a:pt x="5" y="52"/>
                    <a:pt x="5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116"/>
            <p:cNvSpPr>
              <a:spLocks noEditPoints="1"/>
            </p:cNvSpPr>
            <p:nvPr/>
          </p:nvSpPr>
          <p:spPr bwMode="auto">
            <a:xfrm>
              <a:off x="3517124" y="266865"/>
              <a:ext cx="397869" cy="277787"/>
            </a:xfrm>
            <a:custGeom>
              <a:avLst/>
              <a:gdLst>
                <a:gd name="T0" fmla="*/ 67 w 133"/>
                <a:gd name="T1" fmla="*/ 91 h 92"/>
                <a:gd name="T2" fmla="*/ 132 w 133"/>
                <a:gd name="T3" fmla="*/ 91 h 92"/>
                <a:gd name="T4" fmla="*/ 132 w 133"/>
                <a:gd name="T5" fmla="*/ 91 h 92"/>
                <a:gd name="T6" fmla="*/ 132 w 133"/>
                <a:gd name="T7" fmla="*/ 51 h 92"/>
                <a:gd name="T8" fmla="*/ 132 w 133"/>
                <a:gd name="T9" fmla="*/ 3 h 92"/>
                <a:gd name="T10" fmla="*/ 99 w 133"/>
                <a:gd name="T11" fmla="*/ 3 h 92"/>
                <a:gd name="T12" fmla="*/ 33 w 133"/>
                <a:gd name="T13" fmla="*/ 1 h 92"/>
                <a:gd name="T14" fmla="*/ 1 w 133"/>
                <a:gd name="T15" fmla="*/ 2 h 92"/>
                <a:gd name="T16" fmla="*/ 1 w 133"/>
                <a:gd name="T17" fmla="*/ 14 h 92"/>
                <a:gd name="T18" fmla="*/ 5 w 133"/>
                <a:gd name="T19" fmla="*/ 86 h 92"/>
                <a:gd name="T20" fmla="*/ 7 w 133"/>
                <a:gd name="T21" fmla="*/ 88 h 92"/>
                <a:gd name="T22" fmla="*/ 38 w 133"/>
                <a:gd name="T23" fmla="*/ 87 h 92"/>
                <a:gd name="T24" fmla="*/ 29 w 133"/>
                <a:gd name="T25" fmla="*/ 72 h 92"/>
                <a:gd name="T26" fmla="*/ 55 w 133"/>
                <a:gd name="T27" fmla="*/ 47 h 92"/>
                <a:gd name="T28" fmla="*/ 70 w 133"/>
                <a:gd name="T29" fmla="*/ 58 h 92"/>
                <a:gd name="T30" fmla="*/ 80 w 133"/>
                <a:gd name="T31" fmla="*/ 49 h 92"/>
                <a:gd name="T32" fmla="*/ 128 w 133"/>
                <a:gd name="T33" fmla="*/ 89 h 92"/>
                <a:gd name="T34" fmla="*/ 38 w 133"/>
                <a:gd name="T35" fmla="*/ 87 h 92"/>
                <a:gd name="T36" fmla="*/ 129 w 133"/>
                <a:gd name="T37" fmla="*/ 51 h 92"/>
                <a:gd name="T38" fmla="*/ 87 w 133"/>
                <a:gd name="T39" fmla="*/ 43 h 92"/>
                <a:gd name="T40" fmla="*/ 130 w 133"/>
                <a:gd name="T41" fmla="*/ 8 h 92"/>
                <a:gd name="T42" fmla="*/ 31 w 133"/>
                <a:gd name="T43" fmla="*/ 4 h 92"/>
                <a:gd name="T44" fmla="*/ 101 w 133"/>
                <a:gd name="T45" fmla="*/ 6 h 92"/>
                <a:gd name="T46" fmla="*/ 97 w 133"/>
                <a:gd name="T47" fmla="*/ 31 h 92"/>
                <a:gd name="T48" fmla="*/ 69 w 133"/>
                <a:gd name="T49" fmla="*/ 55 h 92"/>
                <a:gd name="T50" fmla="*/ 33 w 133"/>
                <a:gd name="T51" fmla="*/ 24 h 92"/>
                <a:gd name="T52" fmla="*/ 31 w 133"/>
                <a:gd name="T53" fmla="*/ 4 h 92"/>
                <a:gd name="T54" fmla="*/ 4 w 133"/>
                <a:gd name="T55" fmla="*/ 17 h 92"/>
                <a:gd name="T56" fmla="*/ 31 w 133"/>
                <a:gd name="T57" fmla="*/ 26 h 92"/>
                <a:gd name="T58" fmla="*/ 52 w 133"/>
                <a:gd name="T59" fmla="*/ 46 h 92"/>
                <a:gd name="T60" fmla="*/ 8 w 133"/>
                <a:gd name="T61" fmla="*/ 85 h 92"/>
                <a:gd name="T62" fmla="*/ 4 w 133"/>
                <a:gd name="T63" fmla="*/ 3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3" h="92">
                  <a:moveTo>
                    <a:pt x="36" y="90"/>
                  </a:moveTo>
                  <a:cubicBezTo>
                    <a:pt x="46" y="90"/>
                    <a:pt x="57" y="90"/>
                    <a:pt x="67" y="91"/>
                  </a:cubicBezTo>
                  <a:cubicBezTo>
                    <a:pt x="88" y="91"/>
                    <a:pt x="110" y="92"/>
                    <a:pt x="131" y="92"/>
                  </a:cubicBezTo>
                  <a:cubicBezTo>
                    <a:pt x="131" y="92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0"/>
                  </a:cubicBezTo>
                  <a:cubicBezTo>
                    <a:pt x="132" y="77"/>
                    <a:pt x="132" y="64"/>
                    <a:pt x="132" y="51"/>
                  </a:cubicBezTo>
                  <a:cubicBezTo>
                    <a:pt x="132" y="42"/>
                    <a:pt x="132" y="34"/>
                    <a:pt x="133" y="26"/>
                  </a:cubicBezTo>
                  <a:cubicBezTo>
                    <a:pt x="133" y="18"/>
                    <a:pt x="133" y="11"/>
                    <a:pt x="132" y="3"/>
                  </a:cubicBezTo>
                  <a:cubicBezTo>
                    <a:pt x="132" y="2"/>
                    <a:pt x="132" y="1"/>
                    <a:pt x="130" y="2"/>
                  </a:cubicBezTo>
                  <a:cubicBezTo>
                    <a:pt x="120" y="3"/>
                    <a:pt x="110" y="3"/>
                    <a:pt x="99" y="3"/>
                  </a:cubicBezTo>
                  <a:cubicBezTo>
                    <a:pt x="88" y="2"/>
                    <a:pt x="77" y="2"/>
                    <a:pt x="66" y="2"/>
                  </a:cubicBezTo>
                  <a:cubicBezTo>
                    <a:pt x="55" y="2"/>
                    <a:pt x="44" y="1"/>
                    <a:pt x="33" y="1"/>
                  </a:cubicBezTo>
                  <a:cubicBezTo>
                    <a:pt x="23" y="0"/>
                    <a:pt x="13" y="2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6"/>
                    <a:pt x="1" y="11"/>
                    <a:pt x="1" y="14"/>
                  </a:cubicBezTo>
                  <a:cubicBezTo>
                    <a:pt x="1" y="21"/>
                    <a:pt x="1" y="28"/>
                    <a:pt x="1" y="35"/>
                  </a:cubicBezTo>
                  <a:cubicBezTo>
                    <a:pt x="2" y="52"/>
                    <a:pt x="3" y="69"/>
                    <a:pt x="5" y="86"/>
                  </a:cubicBezTo>
                  <a:cubicBezTo>
                    <a:pt x="5" y="87"/>
                    <a:pt x="6" y="88"/>
                    <a:pt x="7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17" y="89"/>
                    <a:pt x="26" y="89"/>
                    <a:pt x="36" y="90"/>
                  </a:cubicBezTo>
                  <a:close/>
                  <a:moveTo>
                    <a:pt x="38" y="87"/>
                  </a:moveTo>
                  <a:cubicBezTo>
                    <a:pt x="29" y="86"/>
                    <a:pt x="21" y="86"/>
                    <a:pt x="12" y="85"/>
                  </a:cubicBezTo>
                  <a:cubicBezTo>
                    <a:pt x="17" y="80"/>
                    <a:pt x="23" y="76"/>
                    <a:pt x="29" y="72"/>
                  </a:cubicBezTo>
                  <a:cubicBezTo>
                    <a:pt x="38" y="64"/>
                    <a:pt x="47" y="57"/>
                    <a:pt x="54" y="48"/>
                  </a:cubicBezTo>
                  <a:cubicBezTo>
                    <a:pt x="54" y="47"/>
                    <a:pt x="55" y="47"/>
                    <a:pt x="55" y="47"/>
                  </a:cubicBezTo>
                  <a:cubicBezTo>
                    <a:pt x="59" y="51"/>
                    <a:pt x="63" y="55"/>
                    <a:pt x="67" y="58"/>
                  </a:cubicBezTo>
                  <a:cubicBezTo>
                    <a:pt x="68" y="59"/>
                    <a:pt x="69" y="58"/>
                    <a:pt x="70" y="58"/>
                  </a:cubicBezTo>
                  <a:cubicBezTo>
                    <a:pt x="70" y="58"/>
                    <a:pt x="70" y="58"/>
                    <a:pt x="71" y="57"/>
                  </a:cubicBezTo>
                  <a:cubicBezTo>
                    <a:pt x="74" y="54"/>
                    <a:pt x="77" y="51"/>
                    <a:pt x="80" y="49"/>
                  </a:cubicBezTo>
                  <a:cubicBezTo>
                    <a:pt x="82" y="47"/>
                    <a:pt x="84" y="46"/>
                    <a:pt x="85" y="44"/>
                  </a:cubicBezTo>
                  <a:cubicBezTo>
                    <a:pt x="101" y="57"/>
                    <a:pt x="115" y="73"/>
                    <a:pt x="128" y="89"/>
                  </a:cubicBezTo>
                  <a:cubicBezTo>
                    <a:pt x="109" y="89"/>
                    <a:pt x="89" y="88"/>
                    <a:pt x="69" y="88"/>
                  </a:cubicBezTo>
                  <a:cubicBezTo>
                    <a:pt x="59" y="87"/>
                    <a:pt x="48" y="87"/>
                    <a:pt x="38" y="87"/>
                  </a:cubicBezTo>
                  <a:close/>
                  <a:moveTo>
                    <a:pt x="130" y="27"/>
                  </a:moveTo>
                  <a:cubicBezTo>
                    <a:pt x="129" y="35"/>
                    <a:pt x="129" y="43"/>
                    <a:pt x="129" y="51"/>
                  </a:cubicBezTo>
                  <a:cubicBezTo>
                    <a:pt x="129" y="62"/>
                    <a:pt x="129" y="74"/>
                    <a:pt x="129" y="85"/>
                  </a:cubicBezTo>
                  <a:cubicBezTo>
                    <a:pt x="116" y="71"/>
                    <a:pt x="103" y="55"/>
                    <a:pt x="87" y="43"/>
                  </a:cubicBezTo>
                  <a:cubicBezTo>
                    <a:pt x="91" y="40"/>
                    <a:pt x="95" y="36"/>
                    <a:pt x="98" y="33"/>
                  </a:cubicBezTo>
                  <a:cubicBezTo>
                    <a:pt x="109" y="25"/>
                    <a:pt x="119" y="16"/>
                    <a:pt x="130" y="8"/>
                  </a:cubicBezTo>
                  <a:cubicBezTo>
                    <a:pt x="131" y="14"/>
                    <a:pt x="130" y="21"/>
                    <a:pt x="130" y="27"/>
                  </a:cubicBezTo>
                  <a:close/>
                  <a:moveTo>
                    <a:pt x="31" y="4"/>
                  </a:moveTo>
                  <a:cubicBezTo>
                    <a:pt x="43" y="4"/>
                    <a:pt x="54" y="4"/>
                    <a:pt x="66" y="5"/>
                  </a:cubicBezTo>
                  <a:cubicBezTo>
                    <a:pt x="78" y="5"/>
                    <a:pt x="89" y="5"/>
                    <a:pt x="101" y="6"/>
                  </a:cubicBezTo>
                  <a:cubicBezTo>
                    <a:pt x="111" y="6"/>
                    <a:pt x="120" y="6"/>
                    <a:pt x="129" y="5"/>
                  </a:cubicBezTo>
                  <a:cubicBezTo>
                    <a:pt x="118" y="13"/>
                    <a:pt x="108" y="22"/>
                    <a:pt x="97" y="31"/>
                  </a:cubicBezTo>
                  <a:cubicBezTo>
                    <a:pt x="91" y="36"/>
                    <a:pt x="85" y="41"/>
                    <a:pt x="79" y="46"/>
                  </a:cubicBezTo>
                  <a:cubicBezTo>
                    <a:pt x="75" y="49"/>
                    <a:pt x="72" y="52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56" y="45"/>
                    <a:pt x="45" y="34"/>
                    <a:pt x="33" y="24"/>
                  </a:cubicBezTo>
                  <a:cubicBezTo>
                    <a:pt x="24" y="18"/>
                    <a:pt x="16" y="11"/>
                    <a:pt x="8" y="4"/>
                  </a:cubicBezTo>
                  <a:cubicBezTo>
                    <a:pt x="16" y="4"/>
                    <a:pt x="23" y="3"/>
                    <a:pt x="31" y="4"/>
                  </a:cubicBezTo>
                  <a:close/>
                  <a:moveTo>
                    <a:pt x="4" y="36"/>
                  </a:moveTo>
                  <a:cubicBezTo>
                    <a:pt x="4" y="29"/>
                    <a:pt x="4" y="23"/>
                    <a:pt x="4" y="17"/>
                  </a:cubicBezTo>
                  <a:cubicBezTo>
                    <a:pt x="3" y="13"/>
                    <a:pt x="3" y="8"/>
                    <a:pt x="4" y="5"/>
                  </a:cubicBezTo>
                  <a:cubicBezTo>
                    <a:pt x="13" y="12"/>
                    <a:pt x="22" y="19"/>
                    <a:pt x="31" y="26"/>
                  </a:cubicBezTo>
                  <a:cubicBezTo>
                    <a:pt x="38" y="32"/>
                    <a:pt x="45" y="39"/>
                    <a:pt x="52" y="45"/>
                  </a:cubicBezTo>
                  <a:cubicBezTo>
                    <a:pt x="52" y="45"/>
                    <a:pt x="52" y="45"/>
                    <a:pt x="52" y="46"/>
                  </a:cubicBezTo>
                  <a:cubicBezTo>
                    <a:pt x="45" y="54"/>
                    <a:pt x="36" y="62"/>
                    <a:pt x="28" y="69"/>
                  </a:cubicBezTo>
                  <a:cubicBezTo>
                    <a:pt x="21" y="74"/>
                    <a:pt x="14" y="79"/>
                    <a:pt x="8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6" y="69"/>
                    <a:pt x="5" y="52"/>
                    <a:pt x="4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119"/>
            <p:cNvSpPr>
              <a:spLocks noEditPoints="1"/>
            </p:cNvSpPr>
            <p:nvPr/>
          </p:nvSpPr>
          <p:spPr bwMode="auto">
            <a:xfrm>
              <a:off x="8544297" y="595682"/>
              <a:ext cx="352212" cy="294224"/>
            </a:xfrm>
            <a:custGeom>
              <a:avLst/>
              <a:gdLst>
                <a:gd name="T0" fmla="*/ 103 w 118"/>
                <a:gd name="T1" fmla="*/ 15 h 98"/>
                <a:gd name="T2" fmla="*/ 43 w 118"/>
                <a:gd name="T3" fmla="*/ 4 h 98"/>
                <a:gd name="T4" fmla="*/ 14 w 118"/>
                <a:gd name="T5" fmla="*/ 20 h 98"/>
                <a:gd name="T6" fmla="*/ 7 w 118"/>
                <a:gd name="T7" fmla="*/ 50 h 98"/>
                <a:gd name="T8" fmla="*/ 19 w 118"/>
                <a:gd name="T9" fmla="*/ 72 h 98"/>
                <a:gd name="T10" fmla="*/ 3 w 118"/>
                <a:gd name="T11" fmla="*/ 94 h 98"/>
                <a:gd name="T12" fmla="*/ 3 w 118"/>
                <a:gd name="T13" fmla="*/ 94 h 98"/>
                <a:gd name="T14" fmla="*/ 2 w 118"/>
                <a:gd name="T15" fmla="*/ 95 h 98"/>
                <a:gd name="T16" fmla="*/ 3 w 118"/>
                <a:gd name="T17" fmla="*/ 97 h 98"/>
                <a:gd name="T18" fmla="*/ 39 w 118"/>
                <a:gd name="T19" fmla="*/ 75 h 98"/>
                <a:gd name="T20" fmla="*/ 103 w 118"/>
                <a:gd name="T21" fmla="*/ 64 h 98"/>
                <a:gd name="T22" fmla="*/ 117 w 118"/>
                <a:gd name="T23" fmla="*/ 37 h 98"/>
                <a:gd name="T24" fmla="*/ 103 w 118"/>
                <a:gd name="T25" fmla="*/ 15 h 98"/>
                <a:gd name="T26" fmla="*/ 102 w 118"/>
                <a:gd name="T27" fmla="*/ 61 h 98"/>
                <a:gd name="T28" fmla="*/ 39 w 118"/>
                <a:gd name="T29" fmla="*/ 72 h 98"/>
                <a:gd name="T30" fmla="*/ 38 w 118"/>
                <a:gd name="T31" fmla="*/ 72 h 98"/>
                <a:gd name="T32" fmla="*/ 37 w 118"/>
                <a:gd name="T33" fmla="*/ 73 h 98"/>
                <a:gd name="T34" fmla="*/ 9 w 118"/>
                <a:gd name="T35" fmla="*/ 93 h 98"/>
                <a:gd name="T36" fmla="*/ 22 w 118"/>
                <a:gd name="T37" fmla="*/ 72 h 98"/>
                <a:gd name="T38" fmla="*/ 22 w 118"/>
                <a:gd name="T39" fmla="*/ 72 h 98"/>
                <a:gd name="T40" fmla="*/ 22 w 118"/>
                <a:gd name="T41" fmla="*/ 70 h 98"/>
                <a:gd name="T42" fmla="*/ 10 w 118"/>
                <a:gd name="T43" fmla="*/ 42 h 98"/>
                <a:gd name="T44" fmla="*/ 27 w 118"/>
                <a:gd name="T45" fmla="*/ 13 h 98"/>
                <a:gd name="T46" fmla="*/ 62 w 118"/>
                <a:gd name="T47" fmla="*/ 5 h 98"/>
                <a:gd name="T48" fmla="*/ 92 w 118"/>
                <a:gd name="T49" fmla="*/ 11 h 98"/>
                <a:gd name="T50" fmla="*/ 113 w 118"/>
                <a:gd name="T51" fmla="*/ 31 h 98"/>
                <a:gd name="T52" fmla="*/ 102 w 118"/>
                <a:gd name="T53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98">
                  <a:moveTo>
                    <a:pt x="103" y="15"/>
                  </a:moveTo>
                  <a:cubicBezTo>
                    <a:pt x="86" y="1"/>
                    <a:pt x="63" y="0"/>
                    <a:pt x="43" y="4"/>
                  </a:cubicBezTo>
                  <a:cubicBezTo>
                    <a:pt x="32" y="6"/>
                    <a:pt x="21" y="11"/>
                    <a:pt x="14" y="20"/>
                  </a:cubicBezTo>
                  <a:cubicBezTo>
                    <a:pt x="8" y="28"/>
                    <a:pt x="6" y="40"/>
                    <a:pt x="7" y="50"/>
                  </a:cubicBezTo>
                  <a:cubicBezTo>
                    <a:pt x="8" y="59"/>
                    <a:pt x="13" y="66"/>
                    <a:pt x="19" y="72"/>
                  </a:cubicBezTo>
                  <a:cubicBezTo>
                    <a:pt x="19" y="81"/>
                    <a:pt x="10" y="89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0" y="95"/>
                    <a:pt x="1" y="98"/>
                    <a:pt x="3" y="97"/>
                  </a:cubicBezTo>
                  <a:cubicBezTo>
                    <a:pt x="16" y="95"/>
                    <a:pt x="32" y="87"/>
                    <a:pt x="39" y="75"/>
                  </a:cubicBezTo>
                  <a:cubicBezTo>
                    <a:pt x="61" y="75"/>
                    <a:pt x="85" y="78"/>
                    <a:pt x="103" y="64"/>
                  </a:cubicBezTo>
                  <a:cubicBezTo>
                    <a:pt x="111" y="57"/>
                    <a:pt x="118" y="48"/>
                    <a:pt x="117" y="37"/>
                  </a:cubicBezTo>
                  <a:cubicBezTo>
                    <a:pt x="116" y="28"/>
                    <a:pt x="110" y="20"/>
                    <a:pt x="103" y="15"/>
                  </a:cubicBezTo>
                  <a:close/>
                  <a:moveTo>
                    <a:pt x="102" y="61"/>
                  </a:moveTo>
                  <a:cubicBezTo>
                    <a:pt x="86" y="76"/>
                    <a:pt x="59" y="72"/>
                    <a:pt x="39" y="72"/>
                  </a:cubicBezTo>
                  <a:cubicBezTo>
                    <a:pt x="39" y="72"/>
                    <a:pt x="38" y="72"/>
                    <a:pt x="38" y="72"/>
                  </a:cubicBezTo>
                  <a:cubicBezTo>
                    <a:pt x="38" y="72"/>
                    <a:pt x="38" y="73"/>
                    <a:pt x="37" y="73"/>
                  </a:cubicBezTo>
                  <a:cubicBezTo>
                    <a:pt x="32" y="83"/>
                    <a:pt x="20" y="90"/>
                    <a:pt x="9" y="93"/>
                  </a:cubicBezTo>
                  <a:cubicBezTo>
                    <a:pt x="16" y="87"/>
                    <a:pt x="22" y="80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1"/>
                    <a:pt x="22" y="71"/>
                    <a:pt x="22" y="70"/>
                  </a:cubicBezTo>
                  <a:cubicBezTo>
                    <a:pt x="13" y="63"/>
                    <a:pt x="9" y="54"/>
                    <a:pt x="10" y="42"/>
                  </a:cubicBezTo>
                  <a:cubicBezTo>
                    <a:pt x="11" y="30"/>
                    <a:pt x="16" y="19"/>
                    <a:pt x="27" y="13"/>
                  </a:cubicBezTo>
                  <a:cubicBezTo>
                    <a:pt x="37" y="7"/>
                    <a:pt x="50" y="5"/>
                    <a:pt x="62" y="5"/>
                  </a:cubicBezTo>
                  <a:cubicBezTo>
                    <a:pt x="72" y="5"/>
                    <a:pt x="82" y="7"/>
                    <a:pt x="92" y="11"/>
                  </a:cubicBezTo>
                  <a:cubicBezTo>
                    <a:pt x="101" y="15"/>
                    <a:pt x="109" y="22"/>
                    <a:pt x="113" y="31"/>
                  </a:cubicBezTo>
                  <a:cubicBezTo>
                    <a:pt x="117" y="42"/>
                    <a:pt x="111" y="53"/>
                    <a:pt x="102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310" name="Freeform 121"/>
            <p:cNvSpPr>
              <a:spLocks noEditPoints="1"/>
            </p:cNvSpPr>
            <p:nvPr/>
          </p:nvSpPr>
          <p:spPr bwMode="auto">
            <a:xfrm>
              <a:off x="7195782" y="917774"/>
              <a:ext cx="352212" cy="295867"/>
            </a:xfrm>
            <a:custGeom>
              <a:avLst/>
              <a:gdLst>
                <a:gd name="T0" fmla="*/ 103 w 118"/>
                <a:gd name="T1" fmla="*/ 15 h 98"/>
                <a:gd name="T2" fmla="*/ 43 w 118"/>
                <a:gd name="T3" fmla="*/ 5 h 98"/>
                <a:gd name="T4" fmla="*/ 14 w 118"/>
                <a:gd name="T5" fmla="*/ 20 h 98"/>
                <a:gd name="T6" fmla="*/ 7 w 118"/>
                <a:gd name="T7" fmla="*/ 50 h 98"/>
                <a:gd name="T8" fmla="*/ 19 w 118"/>
                <a:gd name="T9" fmla="*/ 72 h 98"/>
                <a:gd name="T10" fmla="*/ 3 w 118"/>
                <a:gd name="T11" fmla="*/ 95 h 98"/>
                <a:gd name="T12" fmla="*/ 3 w 118"/>
                <a:gd name="T13" fmla="*/ 95 h 98"/>
                <a:gd name="T14" fmla="*/ 2 w 118"/>
                <a:gd name="T15" fmla="*/ 95 h 98"/>
                <a:gd name="T16" fmla="*/ 3 w 118"/>
                <a:gd name="T17" fmla="*/ 98 h 98"/>
                <a:gd name="T18" fmla="*/ 39 w 118"/>
                <a:gd name="T19" fmla="*/ 76 h 98"/>
                <a:gd name="T20" fmla="*/ 103 w 118"/>
                <a:gd name="T21" fmla="*/ 64 h 98"/>
                <a:gd name="T22" fmla="*/ 117 w 118"/>
                <a:gd name="T23" fmla="*/ 37 h 98"/>
                <a:gd name="T24" fmla="*/ 103 w 118"/>
                <a:gd name="T25" fmla="*/ 15 h 98"/>
                <a:gd name="T26" fmla="*/ 102 w 118"/>
                <a:gd name="T27" fmla="*/ 61 h 98"/>
                <a:gd name="T28" fmla="*/ 39 w 118"/>
                <a:gd name="T29" fmla="*/ 73 h 98"/>
                <a:gd name="T30" fmla="*/ 38 w 118"/>
                <a:gd name="T31" fmla="*/ 73 h 98"/>
                <a:gd name="T32" fmla="*/ 37 w 118"/>
                <a:gd name="T33" fmla="*/ 73 h 98"/>
                <a:gd name="T34" fmla="*/ 9 w 118"/>
                <a:gd name="T35" fmla="*/ 93 h 98"/>
                <a:gd name="T36" fmla="*/ 22 w 118"/>
                <a:gd name="T37" fmla="*/ 72 h 98"/>
                <a:gd name="T38" fmla="*/ 22 w 118"/>
                <a:gd name="T39" fmla="*/ 72 h 98"/>
                <a:gd name="T40" fmla="*/ 22 w 118"/>
                <a:gd name="T41" fmla="*/ 71 h 98"/>
                <a:gd name="T42" fmla="*/ 10 w 118"/>
                <a:gd name="T43" fmla="*/ 42 h 98"/>
                <a:gd name="T44" fmla="*/ 27 w 118"/>
                <a:gd name="T45" fmla="*/ 14 h 98"/>
                <a:gd name="T46" fmla="*/ 62 w 118"/>
                <a:gd name="T47" fmla="*/ 5 h 98"/>
                <a:gd name="T48" fmla="*/ 92 w 118"/>
                <a:gd name="T49" fmla="*/ 11 h 98"/>
                <a:gd name="T50" fmla="*/ 113 w 118"/>
                <a:gd name="T51" fmla="*/ 31 h 98"/>
                <a:gd name="T52" fmla="*/ 102 w 118"/>
                <a:gd name="T53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98">
                  <a:moveTo>
                    <a:pt x="103" y="15"/>
                  </a:moveTo>
                  <a:cubicBezTo>
                    <a:pt x="86" y="2"/>
                    <a:pt x="63" y="0"/>
                    <a:pt x="43" y="5"/>
                  </a:cubicBezTo>
                  <a:cubicBezTo>
                    <a:pt x="32" y="7"/>
                    <a:pt x="21" y="11"/>
                    <a:pt x="14" y="20"/>
                  </a:cubicBezTo>
                  <a:cubicBezTo>
                    <a:pt x="8" y="28"/>
                    <a:pt x="6" y="41"/>
                    <a:pt x="7" y="50"/>
                  </a:cubicBezTo>
                  <a:cubicBezTo>
                    <a:pt x="8" y="59"/>
                    <a:pt x="13" y="66"/>
                    <a:pt x="19" y="72"/>
                  </a:cubicBezTo>
                  <a:cubicBezTo>
                    <a:pt x="19" y="81"/>
                    <a:pt x="10" y="90"/>
                    <a:pt x="3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5"/>
                    <a:pt x="2" y="95"/>
                    <a:pt x="2" y="95"/>
                  </a:cubicBezTo>
                  <a:cubicBezTo>
                    <a:pt x="0" y="95"/>
                    <a:pt x="1" y="98"/>
                    <a:pt x="3" y="98"/>
                  </a:cubicBezTo>
                  <a:cubicBezTo>
                    <a:pt x="16" y="96"/>
                    <a:pt x="32" y="88"/>
                    <a:pt x="39" y="76"/>
                  </a:cubicBezTo>
                  <a:cubicBezTo>
                    <a:pt x="61" y="76"/>
                    <a:pt x="85" y="78"/>
                    <a:pt x="103" y="64"/>
                  </a:cubicBezTo>
                  <a:cubicBezTo>
                    <a:pt x="111" y="58"/>
                    <a:pt x="118" y="48"/>
                    <a:pt x="117" y="37"/>
                  </a:cubicBezTo>
                  <a:cubicBezTo>
                    <a:pt x="117" y="28"/>
                    <a:pt x="110" y="20"/>
                    <a:pt x="103" y="15"/>
                  </a:cubicBezTo>
                  <a:close/>
                  <a:moveTo>
                    <a:pt x="102" y="61"/>
                  </a:moveTo>
                  <a:cubicBezTo>
                    <a:pt x="86" y="76"/>
                    <a:pt x="59" y="73"/>
                    <a:pt x="39" y="73"/>
                  </a:cubicBezTo>
                  <a:cubicBezTo>
                    <a:pt x="39" y="73"/>
                    <a:pt x="39" y="73"/>
                    <a:pt x="38" y="73"/>
                  </a:cubicBezTo>
                  <a:cubicBezTo>
                    <a:pt x="38" y="73"/>
                    <a:pt x="38" y="73"/>
                    <a:pt x="37" y="73"/>
                  </a:cubicBezTo>
                  <a:cubicBezTo>
                    <a:pt x="32" y="83"/>
                    <a:pt x="21" y="90"/>
                    <a:pt x="9" y="93"/>
                  </a:cubicBezTo>
                  <a:cubicBezTo>
                    <a:pt x="16" y="88"/>
                    <a:pt x="22" y="80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2"/>
                    <a:pt x="22" y="71"/>
                    <a:pt x="22" y="71"/>
                  </a:cubicBezTo>
                  <a:cubicBezTo>
                    <a:pt x="13" y="63"/>
                    <a:pt x="9" y="54"/>
                    <a:pt x="10" y="42"/>
                  </a:cubicBezTo>
                  <a:cubicBezTo>
                    <a:pt x="11" y="30"/>
                    <a:pt x="16" y="20"/>
                    <a:pt x="27" y="14"/>
                  </a:cubicBezTo>
                  <a:cubicBezTo>
                    <a:pt x="37" y="7"/>
                    <a:pt x="50" y="6"/>
                    <a:pt x="62" y="5"/>
                  </a:cubicBezTo>
                  <a:cubicBezTo>
                    <a:pt x="72" y="5"/>
                    <a:pt x="82" y="7"/>
                    <a:pt x="92" y="11"/>
                  </a:cubicBezTo>
                  <a:cubicBezTo>
                    <a:pt x="101" y="15"/>
                    <a:pt x="109" y="22"/>
                    <a:pt x="113" y="31"/>
                  </a:cubicBezTo>
                  <a:cubicBezTo>
                    <a:pt x="117" y="42"/>
                    <a:pt x="111" y="54"/>
                    <a:pt x="102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124"/>
            <p:cNvSpPr>
              <a:spLocks noEditPoints="1"/>
            </p:cNvSpPr>
            <p:nvPr/>
          </p:nvSpPr>
          <p:spPr bwMode="auto">
            <a:xfrm>
              <a:off x="5178716" y="635057"/>
              <a:ext cx="520165" cy="253131"/>
            </a:xfrm>
            <a:custGeom>
              <a:avLst/>
              <a:gdLst>
                <a:gd name="T0" fmla="*/ 172 w 174"/>
                <a:gd name="T1" fmla="*/ 5 h 84"/>
                <a:gd name="T2" fmla="*/ 130 w 174"/>
                <a:gd name="T3" fmla="*/ 27 h 84"/>
                <a:gd name="T4" fmla="*/ 63 w 174"/>
                <a:gd name="T5" fmla="*/ 77 h 84"/>
                <a:gd name="T6" fmla="*/ 33 w 174"/>
                <a:gd name="T7" fmla="*/ 70 h 84"/>
                <a:gd name="T8" fmla="*/ 29 w 174"/>
                <a:gd name="T9" fmla="*/ 64 h 84"/>
                <a:gd name="T10" fmla="*/ 40 w 174"/>
                <a:gd name="T11" fmla="*/ 67 h 84"/>
                <a:gd name="T12" fmla="*/ 34 w 174"/>
                <a:gd name="T13" fmla="*/ 61 h 84"/>
                <a:gd name="T14" fmla="*/ 38 w 174"/>
                <a:gd name="T15" fmla="*/ 59 h 84"/>
                <a:gd name="T16" fmla="*/ 59 w 174"/>
                <a:gd name="T17" fmla="*/ 69 h 84"/>
                <a:gd name="T18" fmla="*/ 63 w 174"/>
                <a:gd name="T19" fmla="*/ 67 h 84"/>
                <a:gd name="T20" fmla="*/ 50 w 174"/>
                <a:gd name="T21" fmla="*/ 56 h 84"/>
                <a:gd name="T22" fmla="*/ 75 w 174"/>
                <a:gd name="T23" fmla="*/ 64 h 84"/>
                <a:gd name="T24" fmla="*/ 80 w 174"/>
                <a:gd name="T25" fmla="*/ 62 h 84"/>
                <a:gd name="T26" fmla="*/ 85 w 174"/>
                <a:gd name="T27" fmla="*/ 62 h 84"/>
                <a:gd name="T28" fmla="*/ 90 w 174"/>
                <a:gd name="T29" fmla="*/ 59 h 84"/>
                <a:gd name="T30" fmla="*/ 78 w 174"/>
                <a:gd name="T31" fmla="*/ 46 h 84"/>
                <a:gd name="T32" fmla="*/ 82 w 174"/>
                <a:gd name="T33" fmla="*/ 44 h 84"/>
                <a:gd name="T34" fmla="*/ 107 w 174"/>
                <a:gd name="T35" fmla="*/ 51 h 84"/>
                <a:gd name="T36" fmla="*/ 96 w 174"/>
                <a:gd name="T37" fmla="*/ 40 h 84"/>
                <a:gd name="T38" fmla="*/ 114 w 174"/>
                <a:gd name="T39" fmla="*/ 44 h 84"/>
                <a:gd name="T40" fmla="*/ 121 w 174"/>
                <a:gd name="T41" fmla="*/ 42 h 84"/>
                <a:gd name="T42" fmla="*/ 124 w 174"/>
                <a:gd name="T43" fmla="*/ 39 h 84"/>
                <a:gd name="T44" fmla="*/ 125 w 174"/>
                <a:gd name="T45" fmla="*/ 36 h 84"/>
                <a:gd name="T46" fmla="*/ 5 w 174"/>
                <a:gd name="T47" fmla="*/ 74 h 84"/>
                <a:gd name="T48" fmla="*/ 13 w 174"/>
                <a:gd name="T49" fmla="*/ 79 h 84"/>
                <a:gd name="T50" fmla="*/ 8 w 174"/>
                <a:gd name="T51" fmla="*/ 72 h 84"/>
                <a:gd name="T52" fmla="*/ 11 w 174"/>
                <a:gd name="T53" fmla="*/ 70 h 84"/>
                <a:gd name="T54" fmla="*/ 15 w 174"/>
                <a:gd name="T55" fmla="*/ 70 h 84"/>
                <a:gd name="T56" fmla="*/ 23 w 174"/>
                <a:gd name="T57" fmla="*/ 72 h 84"/>
                <a:gd name="T58" fmla="*/ 21 w 174"/>
                <a:gd name="T59" fmla="*/ 68 h 84"/>
                <a:gd name="T60" fmla="*/ 21 w 174"/>
                <a:gd name="T61" fmla="*/ 77 h 84"/>
                <a:gd name="T62" fmla="*/ 41 w 174"/>
                <a:gd name="T63" fmla="*/ 71 h 84"/>
                <a:gd name="T64" fmla="*/ 111 w 174"/>
                <a:gd name="T65" fmla="*/ 35 h 84"/>
                <a:gd name="T66" fmla="*/ 126 w 174"/>
                <a:gd name="T67" fmla="*/ 33 h 84"/>
                <a:gd name="T68" fmla="*/ 121 w 174"/>
                <a:gd name="T69" fmla="*/ 35 h 84"/>
                <a:gd name="T70" fmla="*/ 116 w 174"/>
                <a:gd name="T71" fmla="*/ 35 h 84"/>
                <a:gd name="T72" fmla="*/ 155 w 174"/>
                <a:gd name="T73" fmla="*/ 21 h 84"/>
                <a:gd name="T74" fmla="*/ 166 w 174"/>
                <a:gd name="T75" fmla="*/ 8 h 84"/>
                <a:gd name="T76" fmla="*/ 146 w 174"/>
                <a:gd name="T77" fmla="*/ 30 h 84"/>
                <a:gd name="T78" fmla="*/ 161 w 174"/>
                <a:gd name="T79" fmla="*/ 7 h 84"/>
                <a:gd name="T80" fmla="*/ 128 w 174"/>
                <a:gd name="T81" fmla="*/ 31 h 84"/>
                <a:gd name="T82" fmla="*/ 166 w 174"/>
                <a:gd name="T83" fmla="*/ 22 h 84"/>
                <a:gd name="T84" fmla="*/ 22 w 174"/>
                <a:gd name="T85" fmla="*/ 58 h 84"/>
                <a:gd name="T86" fmla="*/ 103 w 174"/>
                <a:gd name="T87" fmla="*/ 38 h 84"/>
                <a:gd name="T88" fmla="*/ 95 w 174"/>
                <a:gd name="T89" fmla="*/ 39 h 84"/>
                <a:gd name="T90" fmla="*/ 101 w 174"/>
                <a:gd name="T91" fmla="*/ 47 h 84"/>
                <a:gd name="T92" fmla="*/ 79 w 174"/>
                <a:gd name="T93" fmla="*/ 43 h 84"/>
                <a:gd name="T94" fmla="*/ 76 w 174"/>
                <a:gd name="T95" fmla="*/ 45 h 84"/>
                <a:gd name="T96" fmla="*/ 87 w 174"/>
                <a:gd name="T97" fmla="*/ 58 h 84"/>
                <a:gd name="T98" fmla="*/ 60 w 174"/>
                <a:gd name="T99" fmla="*/ 50 h 84"/>
                <a:gd name="T100" fmla="*/ 50 w 174"/>
                <a:gd name="T101" fmla="*/ 51 h 84"/>
                <a:gd name="T102" fmla="*/ 44 w 174"/>
                <a:gd name="T103" fmla="*/ 53 h 84"/>
                <a:gd name="T104" fmla="*/ 37 w 174"/>
                <a:gd name="T105" fmla="*/ 59 h 84"/>
                <a:gd name="T106" fmla="*/ 26 w 174"/>
                <a:gd name="T107" fmla="*/ 60 h 84"/>
                <a:gd name="T108" fmla="*/ 22 w 174"/>
                <a:gd name="T109" fmla="*/ 64 h 84"/>
                <a:gd name="T110" fmla="*/ 16 w 174"/>
                <a:gd name="T111" fmla="*/ 69 h 84"/>
                <a:gd name="T112" fmla="*/ 7 w 174"/>
                <a:gd name="T113" fmla="*/ 69 h 84"/>
                <a:gd name="T114" fmla="*/ 5 w 174"/>
                <a:gd name="T115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4" h="84">
                  <a:moveTo>
                    <a:pt x="130" y="41"/>
                  </a:moveTo>
                  <a:cubicBezTo>
                    <a:pt x="132" y="39"/>
                    <a:pt x="134" y="37"/>
                    <a:pt x="136" y="35"/>
                  </a:cubicBezTo>
                  <a:cubicBezTo>
                    <a:pt x="147" y="37"/>
                    <a:pt x="156" y="37"/>
                    <a:pt x="165" y="30"/>
                  </a:cubicBezTo>
                  <a:cubicBezTo>
                    <a:pt x="171" y="24"/>
                    <a:pt x="167" y="14"/>
                    <a:pt x="172" y="7"/>
                  </a:cubicBezTo>
                  <a:cubicBezTo>
                    <a:pt x="172" y="7"/>
                    <a:pt x="172" y="7"/>
                    <a:pt x="172" y="7"/>
                  </a:cubicBezTo>
                  <a:cubicBezTo>
                    <a:pt x="172" y="6"/>
                    <a:pt x="172" y="6"/>
                    <a:pt x="172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4"/>
                    <a:pt x="173" y="4"/>
                    <a:pt x="174" y="4"/>
                  </a:cubicBezTo>
                  <a:cubicBezTo>
                    <a:pt x="174" y="4"/>
                    <a:pt x="174" y="3"/>
                    <a:pt x="173" y="2"/>
                  </a:cubicBezTo>
                  <a:cubicBezTo>
                    <a:pt x="173" y="2"/>
                    <a:pt x="172" y="2"/>
                    <a:pt x="172" y="2"/>
                  </a:cubicBezTo>
                  <a:cubicBezTo>
                    <a:pt x="161" y="5"/>
                    <a:pt x="150" y="0"/>
                    <a:pt x="139" y="6"/>
                  </a:cubicBezTo>
                  <a:cubicBezTo>
                    <a:pt x="133" y="10"/>
                    <a:pt x="127" y="20"/>
                    <a:pt x="130" y="27"/>
                  </a:cubicBezTo>
                  <a:cubicBezTo>
                    <a:pt x="130" y="27"/>
                    <a:pt x="130" y="27"/>
                    <a:pt x="130" y="27"/>
                  </a:cubicBezTo>
                  <a:cubicBezTo>
                    <a:pt x="100" y="35"/>
                    <a:pt x="70" y="40"/>
                    <a:pt x="40" y="50"/>
                  </a:cubicBezTo>
                  <a:cubicBezTo>
                    <a:pt x="31" y="52"/>
                    <a:pt x="22" y="54"/>
                    <a:pt x="14" y="58"/>
                  </a:cubicBezTo>
                  <a:cubicBezTo>
                    <a:pt x="9" y="61"/>
                    <a:pt x="0" y="66"/>
                    <a:pt x="2" y="74"/>
                  </a:cubicBezTo>
                  <a:cubicBezTo>
                    <a:pt x="4" y="82"/>
                    <a:pt x="14" y="82"/>
                    <a:pt x="21" y="83"/>
                  </a:cubicBezTo>
                  <a:cubicBezTo>
                    <a:pt x="35" y="84"/>
                    <a:pt x="50" y="80"/>
                    <a:pt x="63" y="77"/>
                  </a:cubicBezTo>
                  <a:cubicBezTo>
                    <a:pt x="87" y="70"/>
                    <a:pt x="111" y="59"/>
                    <a:pt x="130" y="41"/>
                  </a:cubicBezTo>
                  <a:close/>
                  <a:moveTo>
                    <a:pt x="75" y="70"/>
                  </a:moveTo>
                  <a:cubicBezTo>
                    <a:pt x="63" y="74"/>
                    <a:pt x="52" y="77"/>
                    <a:pt x="40" y="79"/>
                  </a:cubicBezTo>
                  <a:cubicBezTo>
                    <a:pt x="34" y="75"/>
                    <a:pt x="29" y="71"/>
                    <a:pt x="25" y="66"/>
                  </a:cubicBezTo>
                  <a:cubicBezTo>
                    <a:pt x="23" y="65"/>
                    <a:pt x="28" y="67"/>
                    <a:pt x="27" y="67"/>
                  </a:cubicBezTo>
                  <a:cubicBezTo>
                    <a:pt x="29" y="68"/>
                    <a:pt x="31" y="69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1" y="76"/>
                    <a:pt x="41" y="75"/>
                    <a:pt x="41" y="75"/>
                  </a:cubicBezTo>
                  <a:cubicBezTo>
                    <a:pt x="38" y="73"/>
                    <a:pt x="35" y="71"/>
                    <a:pt x="32" y="68"/>
                  </a:cubicBezTo>
                  <a:cubicBezTo>
                    <a:pt x="30" y="67"/>
                    <a:pt x="29" y="66"/>
                    <a:pt x="27" y="64"/>
                  </a:cubicBezTo>
                  <a:cubicBezTo>
                    <a:pt x="26" y="64"/>
                    <a:pt x="22" y="60"/>
                    <a:pt x="25" y="62"/>
                  </a:cubicBezTo>
                  <a:cubicBezTo>
                    <a:pt x="27" y="62"/>
                    <a:pt x="28" y="63"/>
                    <a:pt x="29" y="64"/>
                  </a:cubicBezTo>
                  <a:cubicBezTo>
                    <a:pt x="34" y="68"/>
                    <a:pt x="39" y="72"/>
                    <a:pt x="44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0" y="69"/>
                    <a:pt x="35" y="66"/>
                    <a:pt x="30" y="63"/>
                  </a:cubicBezTo>
                  <a:cubicBezTo>
                    <a:pt x="30" y="63"/>
                    <a:pt x="29" y="62"/>
                    <a:pt x="29" y="62"/>
                  </a:cubicBezTo>
                  <a:cubicBezTo>
                    <a:pt x="27" y="61"/>
                    <a:pt x="26" y="60"/>
                    <a:pt x="29" y="61"/>
                  </a:cubicBezTo>
                  <a:cubicBezTo>
                    <a:pt x="33" y="62"/>
                    <a:pt x="36" y="64"/>
                    <a:pt x="40" y="67"/>
                  </a:cubicBezTo>
                  <a:cubicBezTo>
                    <a:pt x="41" y="67"/>
                    <a:pt x="42" y="68"/>
                    <a:pt x="43" y="69"/>
                  </a:cubicBezTo>
                  <a:cubicBezTo>
                    <a:pt x="45" y="70"/>
                    <a:pt x="48" y="72"/>
                    <a:pt x="50" y="73"/>
                  </a:cubicBezTo>
                  <a:cubicBezTo>
                    <a:pt x="50" y="73"/>
                    <a:pt x="51" y="73"/>
                    <a:pt x="51" y="72"/>
                  </a:cubicBezTo>
                  <a:cubicBezTo>
                    <a:pt x="50" y="72"/>
                    <a:pt x="50" y="72"/>
                    <a:pt x="49" y="71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4" y="68"/>
                    <a:pt x="39" y="66"/>
                    <a:pt x="34" y="61"/>
                  </a:cubicBezTo>
                  <a:cubicBezTo>
                    <a:pt x="32" y="59"/>
                    <a:pt x="38" y="61"/>
                    <a:pt x="39" y="61"/>
                  </a:cubicBezTo>
                  <a:cubicBezTo>
                    <a:pt x="39" y="62"/>
                    <a:pt x="40" y="62"/>
                    <a:pt x="40" y="62"/>
                  </a:cubicBezTo>
                  <a:cubicBezTo>
                    <a:pt x="45" y="66"/>
                    <a:pt x="50" y="69"/>
                    <a:pt x="55" y="72"/>
                  </a:cubicBezTo>
                  <a:cubicBezTo>
                    <a:pt x="56" y="73"/>
                    <a:pt x="56" y="72"/>
                    <a:pt x="56" y="72"/>
                  </a:cubicBezTo>
                  <a:cubicBezTo>
                    <a:pt x="51" y="68"/>
                    <a:pt x="46" y="64"/>
                    <a:pt x="40" y="61"/>
                  </a:cubicBezTo>
                  <a:cubicBezTo>
                    <a:pt x="40" y="61"/>
                    <a:pt x="39" y="60"/>
                    <a:pt x="38" y="59"/>
                  </a:cubicBezTo>
                  <a:cubicBezTo>
                    <a:pt x="37" y="59"/>
                    <a:pt x="41" y="60"/>
                    <a:pt x="42" y="60"/>
                  </a:cubicBezTo>
                  <a:cubicBezTo>
                    <a:pt x="44" y="61"/>
                    <a:pt x="46" y="62"/>
                    <a:pt x="48" y="63"/>
                  </a:cubicBezTo>
                  <a:cubicBezTo>
                    <a:pt x="48" y="63"/>
                    <a:pt x="48" y="63"/>
                    <a:pt x="48" y="64"/>
                  </a:cubicBezTo>
                  <a:cubicBezTo>
                    <a:pt x="50" y="65"/>
                    <a:pt x="52" y="66"/>
                    <a:pt x="54" y="67"/>
                  </a:cubicBezTo>
                  <a:cubicBezTo>
                    <a:pt x="55" y="68"/>
                    <a:pt x="57" y="68"/>
                    <a:pt x="59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6" y="67"/>
                    <a:pt x="52" y="65"/>
                    <a:pt x="49" y="63"/>
                  </a:cubicBezTo>
                  <a:cubicBezTo>
                    <a:pt x="47" y="62"/>
                    <a:pt x="45" y="60"/>
                    <a:pt x="44" y="59"/>
                  </a:cubicBezTo>
                  <a:cubicBezTo>
                    <a:pt x="41" y="57"/>
                    <a:pt x="39" y="55"/>
                    <a:pt x="44" y="57"/>
                  </a:cubicBezTo>
                  <a:cubicBezTo>
                    <a:pt x="47" y="58"/>
                    <a:pt x="49" y="59"/>
                    <a:pt x="51" y="60"/>
                  </a:cubicBezTo>
                  <a:cubicBezTo>
                    <a:pt x="54" y="63"/>
                    <a:pt x="58" y="64"/>
                    <a:pt x="62" y="66"/>
                  </a:cubicBezTo>
                  <a:cubicBezTo>
                    <a:pt x="62" y="67"/>
                    <a:pt x="63" y="67"/>
                    <a:pt x="63" y="67"/>
                  </a:cubicBezTo>
                  <a:cubicBezTo>
                    <a:pt x="63" y="67"/>
                    <a:pt x="64" y="68"/>
                    <a:pt x="64" y="68"/>
                  </a:cubicBezTo>
                  <a:cubicBezTo>
                    <a:pt x="65" y="68"/>
                    <a:pt x="65" y="67"/>
                    <a:pt x="65" y="67"/>
                  </a:cubicBezTo>
                  <a:cubicBezTo>
                    <a:pt x="61" y="65"/>
                    <a:pt x="56" y="62"/>
                    <a:pt x="52" y="60"/>
                  </a:cubicBezTo>
                  <a:cubicBezTo>
                    <a:pt x="51" y="59"/>
                    <a:pt x="51" y="59"/>
                    <a:pt x="50" y="58"/>
                  </a:cubicBezTo>
                  <a:cubicBezTo>
                    <a:pt x="48" y="57"/>
                    <a:pt x="47" y="56"/>
                    <a:pt x="45" y="54"/>
                  </a:cubicBezTo>
                  <a:cubicBezTo>
                    <a:pt x="46" y="55"/>
                    <a:pt x="49" y="56"/>
                    <a:pt x="50" y="56"/>
                  </a:cubicBezTo>
                  <a:cubicBezTo>
                    <a:pt x="58" y="60"/>
                    <a:pt x="65" y="65"/>
                    <a:pt x="74" y="67"/>
                  </a:cubicBezTo>
                  <a:cubicBezTo>
                    <a:pt x="74" y="68"/>
                    <a:pt x="74" y="67"/>
                    <a:pt x="74" y="67"/>
                  </a:cubicBezTo>
                  <a:cubicBezTo>
                    <a:pt x="67" y="61"/>
                    <a:pt x="58" y="58"/>
                    <a:pt x="51" y="52"/>
                  </a:cubicBezTo>
                  <a:cubicBezTo>
                    <a:pt x="52" y="53"/>
                    <a:pt x="55" y="54"/>
                    <a:pt x="57" y="55"/>
                  </a:cubicBezTo>
                  <a:cubicBezTo>
                    <a:pt x="59" y="56"/>
                    <a:pt x="61" y="57"/>
                    <a:pt x="63" y="59"/>
                  </a:cubicBezTo>
                  <a:cubicBezTo>
                    <a:pt x="67" y="61"/>
                    <a:pt x="71" y="63"/>
                    <a:pt x="75" y="64"/>
                  </a:cubicBezTo>
                  <a:cubicBezTo>
                    <a:pt x="76" y="65"/>
                    <a:pt x="76" y="64"/>
                    <a:pt x="76" y="64"/>
                  </a:cubicBezTo>
                  <a:cubicBezTo>
                    <a:pt x="69" y="60"/>
                    <a:pt x="61" y="57"/>
                    <a:pt x="55" y="52"/>
                  </a:cubicBezTo>
                  <a:cubicBezTo>
                    <a:pt x="52" y="50"/>
                    <a:pt x="57" y="52"/>
                    <a:pt x="58" y="52"/>
                  </a:cubicBezTo>
                  <a:cubicBezTo>
                    <a:pt x="59" y="52"/>
                    <a:pt x="61" y="53"/>
                    <a:pt x="63" y="54"/>
                  </a:cubicBezTo>
                  <a:cubicBezTo>
                    <a:pt x="66" y="56"/>
                    <a:pt x="70" y="58"/>
                    <a:pt x="73" y="59"/>
                  </a:cubicBezTo>
                  <a:cubicBezTo>
                    <a:pt x="75" y="61"/>
                    <a:pt x="78" y="61"/>
                    <a:pt x="80" y="62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78" y="61"/>
                    <a:pt x="76" y="60"/>
                    <a:pt x="74" y="59"/>
                  </a:cubicBezTo>
                  <a:cubicBezTo>
                    <a:pt x="74" y="59"/>
                    <a:pt x="73" y="59"/>
                    <a:pt x="73" y="58"/>
                  </a:cubicBezTo>
                  <a:cubicBezTo>
                    <a:pt x="70" y="57"/>
                    <a:pt x="68" y="55"/>
                    <a:pt x="66" y="54"/>
                  </a:cubicBezTo>
                  <a:cubicBezTo>
                    <a:pt x="65" y="53"/>
                    <a:pt x="63" y="51"/>
                    <a:pt x="62" y="50"/>
                  </a:cubicBezTo>
                  <a:cubicBezTo>
                    <a:pt x="70" y="52"/>
                    <a:pt x="77" y="58"/>
                    <a:pt x="85" y="62"/>
                  </a:cubicBezTo>
                  <a:cubicBezTo>
                    <a:pt x="85" y="62"/>
                    <a:pt x="86" y="62"/>
                    <a:pt x="85" y="61"/>
                  </a:cubicBezTo>
                  <a:cubicBezTo>
                    <a:pt x="82" y="59"/>
                    <a:pt x="79" y="57"/>
                    <a:pt x="76" y="56"/>
                  </a:cubicBezTo>
                  <a:cubicBezTo>
                    <a:pt x="74" y="54"/>
                    <a:pt x="71" y="53"/>
                    <a:pt x="69" y="51"/>
                  </a:cubicBezTo>
                  <a:cubicBezTo>
                    <a:pt x="68" y="50"/>
                    <a:pt x="66" y="49"/>
                    <a:pt x="69" y="49"/>
                  </a:cubicBezTo>
                  <a:cubicBezTo>
                    <a:pt x="77" y="51"/>
                    <a:pt x="82" y="57"/>
                    <a:pt x="90" y="59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87" y="57"/>
                    <a:pt x="84" y="55"/>
                    <a:pt x="81" y="53"/>
                  </a:cubicBezTo>
                  <a:cubicBezTo>
                    <a:pt x="79" y="52"/>
                    <a:pt x="78" y="51"/>
                    <a:pt x="76" y="50"/>
                  </a:cubicBezTo>
                  <a:cubicBezTo>
                    <a:pt x="75" y="49"/>
                    <a:pt x="74" y="49"/>
                    <a:pt x="76" y="49"/>
                  </a:cubicBezTo>
                  <a:cubicBezTo>
                    <a:pt x="82" y="51"/>
                    <a:pt x="88" y="55"/>
                    <a:pt x="94" y="58"/>
                  </a:cubicBezTo>
                  <a:cubicBezTo>
                    <a:pt x="94" y="58"/>
                    <a:pt x="95" y="58"/>
                    <a:pt x="94" y="57"/>
                  </a:cubicBezTo>
                  <a:cubicBezTo>
                    <a:pt x="89" y="53"/>
                    <a:pt x="82" y="51"/>
                    <a:pt x="78" y="46"/>
                  </a:cubicBezTo>
                  <a:cubicBezTo>
                    <a:pt x="78" y="46"/>
                    <a:pt x="81" y="47"/>
                    <a:pt x="82" y="48"/>
                  </a:cubicBezTo>
                  <a:cubicBezTo>
                    <a:pt x="84" y="48"/>
                    <a:pt x="86" y="50"/>
                    <a:pt x="88" y="51"/>
                  </a:cubicBezTo>
                  <a:cubicBezTo>
                    <a:pt x="91" y="52"/>
                    <a:pt x="94" y="53"/>
                    <a:pt x="97" y="54"/>
                  </a:cubicBezTo>
                  <a:cubicBezTo>
                    <a:pt x="97" y="55"/>
                    <a:pt x="97" y="54"/>
                    <a:pt x="97" y="54"/>
                  </a:cubicBezTo>
                  <a:cubicBezTo>
                    <a:pt x="92" y="50"/>
                    <a:pt x="86" y="48"/>
                    <a:pt x="81" y="44"/>
                  </a:cubicBezTo>
                  <a:cubicBezTo>
                    <a:pt x="79" y="43"/>
                    <a:pt x="81" y="44"/>
                    <a:pt x="82" y="44"/>
                  </a:cubicBezTo>
                  <a:cubicBezTo>
                    <a:pt x="85" y="45"/>
                    <a:pt x="87" y="46"/>
                    <a:pt x="89" y="47"/>
                  </a:cubicBezTo>
                  <a:cubicBezTo>
                    <a:pt x="93" y="49"/>
                    <a:pt x="97" y="51"/>
                    <a:pt x="100" y="53"/>
                  </a:cubicBezTo>
                  <a:cubicBezTo>
                    <a:pt x="101" y="53"/>
                    <a:pt x="101" y="53"/>
                    <a:pt x="101" y="52"/>
                  </a:cubicBezTo>
                  <a:cubicBezTo>
                    <a:pt x="99" y="50"/>
                    <a:pt x="97" y="49"/>
                    <a:pt x="95" y="48"/>
                  </a:cubicBezTo>
                  <a:cubicBezTo>
                    <a:pt x="94" y="47"/>
                    <a:pt x="89" y="43"/>
                    <a:pt x="88" y="43"/>
                  </a:cubicBezTo>
                  <a:cubicBezTo>
                    <a:pt x="94" y="44"/>
                    <a:pt x="100" y="48"/>
                    <a:pt x="107" y="51"/>
                  </a:cubicBezTo>
                  <a:cubicBezTo>
                    <a:pt x="107" y="51"/>
                    <a:pt x="107" y="50"/>
                    <a:pt x="107" y="50"/>
                  </a:cubicBezTo>
                  <a:cubicBezTo>
                    <a:pt x="105" y="49"/>
                    <a:pt x="102" y="47"/>
                    <a:pt x="100" y="46"/>
                  </a:cubicBezTo>
                  <a:cubicBezTo>
                    <a:pt x="98" y="45"/>
                    <a:pt x="96" y="43"/>
                    <a:pt x="94" y="43"/>
                  </a:cubicBezTo>
                  <a:cubicBezTo>
                    <a:pt x="100" y="44"/>
                    <a:pt x="106" y="47"/>
                    <a:pt x="111" y="50"/>
                  </a:cubicBezTo>
                  <a:cubicBezTo>
                    <a:pt x="112" y="50"/>
                    <a:pt x="112" y="49"/>
                    <a:pt x="112" y="49"/>
                  </a:cubicBezTo>
                  <a:cubicBezTo>
                    <a:pt x="107" y="46"/>
                    <a:pt x="101" y="43"/>
                    <a:pt x="96" y="40"/>
                  </a:cubicBezTo>
                  <a:cubicBezTo>
                    <a:pt x="98" y="41"/>
                    <a:pt x="101" y="42"/>
                    <a:pt x="104" y="43"/>
                  </a:cubicBezTo>
                  <a:cubicBezTo>
                    <a:pt x="107" y="44"/>
                    <a:pt x="110" y="46"/>
                    <a:pt x="113" y="47"/>
                  </a:cubicBezTo>
                  <a:cubicBezTo>
                    <a:pt x="114" y="47"/>
                    <a:pt x="114" y="47"/>
                    <a:pt x="114" y="47"/>
                  </a:cubicBezTo>
                  <a:cubicBezTo>
                    <a:pt x="109" y="44"/>
                    <a:pt x="105" y="42"/>
                    <a:pt x="101" y="40"/>
                  </a:cubicBezTo>
                  <a:cubicBezTo>
                    <a:pt x="104" y="42"/>
                    <a:pt x="110" y="44"/>
                    <a:pt x="114" y="45"/>
                  </a:cubicBezTo>
                  <a:cubicBezTo>
                    <a:pt x="114" y="45"/>
                    <a:pt x="115" y="44"/>
                    <a:pt x="114" y="44"/>
                  </a:cubicBezTo>
                  <a:cubicBezTo>
                    <a:pt x="112" y="42"/>
                    <a:pt x="107" y="38"/>
                    <a:pt x="104" y="38"/>
                  </a:cubicBezTo>
                  <a:cubicBezTo>
                    <a:pt x="109" y="38"/>
                    <a:pt x="113" y="42"/>
                    <a:pt x="118" y="43"/>
                  </a:cubicBezTo>
                  <a:cubicBezTo>
                    <a:pt x="118" y="43"/>
                    <a:pt x="118" y="42"/>
                    <a:pt x="118" y="42"/>
                  </a:cubicBezTo>
                  <a:cubicBezTo>
                    <a:pt x="116" y="41"/>
                    <a:pt x="114" y="40"/>
                    <a:pt x="113" y="39"/>
                  </a:cubicBezTo>
                  <a:cubicBezTo>
                    <a:pt x="112" y="38"/>
                    <a:pt x="106" y="35"/>
                    <a:pt x="110" y="37"/>
                  </a:cubicBezTo>
                  <a:cubicBezTo>
                    <a:pt x="114" y="39"/>
                    <a:pt x="117" y="41"/>
                    <a:pt x="121" y="42"/>
                  </a:cubicBezTo>
                  <a:cubicBezTo>
                    <a:pt x="122" y="42"/>
                    <a:pt x="122" y="42"/>
                    <a:pt x="122" y="41"/>
                  </a:cubicBezTo>
                  <a:cubicBezTo>
                    <a:pt x="120" y="40"/>
                    <a:pt x="117" y="39"/>
                    <a:pt x="115" y="37"/>
                  </a:cubicBezTo>
                  <a:cubicBezTo>
                    <a:pt x="117" y="39"/>
                    <a:pt x="120" y="40"/>
                    <a:pt x="123" y="40"/>
                  </a:cubicBezTo>
                  <a:cubicBezTo>
                    <a:pt x="123" y="41"/>
                    <a:pt x="123" y="40"/>
                    <a:pt x="123" y="40"/>
                  </a:cubicBezTo>
                  <a:cubicBezTo>
                    <a:pt x="121" y="38"/>
                    <a:pt x="119" y="37"/>
                    <a:pt x="118" y="36"/>
                  </a:cubicBezTo>
                  <a:cubicBezTo>
                    <a:pt x="119" y="37"/>
                    <a:pt x="122" y="38"/>
                    <a:pt x="124" y="39"/>
                  </a:cubicBezTo>
                  <a:cubicBezTo>
                    <a:pt x="125" y="39"/>
                    <a:pt x="125" y="39"/>
                    <a:pt x="125" y="38"/>
                  </a:cubicBezTo>
                  <a:cubicBezTo>
                    <a:pt x="125" y="38"/>
                    <a:pt x="124" y="38"/>
                    <a:pt x="124" y="37"/>
                  </a:cubicBezTo>
                  <a:cubicBezTo>
                    <a:pt x="124" y="37"/>
                    <a:pt x="124" y="38"/>
                    <a:pt x="125" y="38"/>
                  </a:cubicBezTo>
                  <a:cubicBezTo>
                    <a:pt x="125" y="38"/>
                    <a:pt x="125" y="38"/>
                    <a:pt x="125" y="37"/>
                  </a:cubicBezTo>
                  <a:cubicBezTo>
                    <a:pt x="125" y="37"/>
                    <a:pt x="125" y="36"/>
                    <a:pt x="125" y="36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4" y="34"/>
                    <a:pt x="125" y="34"/>
                    <a:pt x="126" y="35"/>
                  </a:cubicBezTo>
                  <a:cubicBezTo>
                    <a:pt x="127" y="35"/>
                    <a:pt x="127" y="35"/>
                    <a:pt x="127" y="35"/>
                  </a:cubicBezTo>
                  <a:cubicBezTo>
                    <a:pt x="127" y="36"/>
                    <a:pt x="128" y="37"/>
                    <a:pt x="129" y="38"/>
                  </a:cubicBezTo>
                  <a:cubicBezTo>
                    <a:pt x="114" y="53"/>
                    <a:pt x="95" y="63"/>
                    <a:pt x="75" y="70"/>
                  </a:cubicBezTo>
                  <a:close/>
                  <a:moveTo>
                    <a:pt x="7" y="76"/>
                  </a:moveTo>
                  <a:cubicBezTo>
                    <a:pt x="6" y="75"/>
                    <a:pt x="6" y="75"/>
                    <a:pt x="5" y="74"/>
                  </a:cubicBezTo>
                  <a:cubicBezTo>
                    <a:pt x="7" y="76"/>
                    <a:pt x="9" y="77"/>
                    <a:pt x="11" y="78"/>
                  </a:cubicBezTo>
                  <a:cubicBezTo>
                    <a:pt x="11" y="78"/>
                    <a:pt x="10" y="78"/>
                    <a:pt x="10" y="78"/>
                  </a:cubicBezTo>
                  <a:cubicBezTo>
                    <a:pt x="9" y="77"/>
                    <a:pt x="8" y="77"/>
                    <a:pt x="7" y="76"/>
                  </a:cubicBezTo>
                  <a:close/>
                  <a:moveTo>
                    <a:pt x="13" y="79"/>
                  </a:move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lose/>
                  <a:moveTo>
                    <a:pt x="36" y="79"/>
                  </a:moveTo>
                  <a:cubicBezTo>
                    <a:pt x="30" y="80"/>
                    <a:pt x="24" y="80"/>
                    <a:pt x="18" y="80"/>
                  </a:cubicBezTo>
                  <a:cubicBezTo>
                    <a:pt x="17" y="80"/>
                    <a:pt x="17" y="80"/>
                    <a:pt x="16" y="79"/>
                  </a:cubicBezTo>
                  <a:cubicBezTo>
                    <a:pt x="14" y="78"/>
                    <a:pt x="13" y="77"/>
                    <a:pt x="11" y="76"/>
                  </a:cubicBezTo>
                  <a:cubicBezTo>
                    <a:pt x="11" y="75"/>
                    <a:pt x="8" y="72"/>
                    <a:pt x="8" y="72"/>
                  </a:cubicBezTo>
                  <a:cubicBezTo>
                    <a:pt x="12" y="74"/>
                    <a:pt x="15" y="77"/>
                    <a:pt x="18" y="80"/>
                  </a:cubicBezTo>
                  <a:cubicBezTo>
                    <a:pt x="19" y="80"/>
                    <a:pt x="19" y="79"/>
                    <a:pt x="19" y="79"/>
                  </a:cubicBezTo>
                  <a:cubicBezTo>
                    <a:pt x="19" y="79"/>
                    <a:pt x="18" y="78"/>
                    <a:pt x="18" y="78"/>
                  </a:cubicBezTo>
                  <a:cubicBezTo>
                    <a:pt x="18" y="78"/>
                    <a:pt x="18" y="78"/>
                    <a:pt x="17" y="78"/>
                  </a:cubicBezTo>
                  <a:cubicBezTo>
                    <a:pt x="16" y="76"/>
                    <a:pt x="15" y="75"/>
                    <a:pt x="14" y="74"/>
                  </a:cubicBezTo>
                  <a:cubicBezTo>
                    <a:pt x="12" y="73"/>
                    <a:pt x="5" y="68"/>
                    <a:pt x="11" y="70"/>
                  </a:cubicBezTo>
                  <a:cubicBezTo>
                    <a:pt x="11" y="70"/>
                    <a:pt x="12" y="71"/>
                    <a:pt x="12" y="71"/>
                  </a:cubicBezTo>
                  <a:cubicBezTo>
                    <a:pt x="15" y="75"/>
                    <a:pt x="19" y="78"/>
                    <a:pt x="24" y="79"/>
                  </a:cubicBezTo>
                  <a:cubicBezTo>
                    <a:pt x="24" y="80"/>
                    <a:pt x="25" y="79"/>
                    <a:pt x="24" y="79"/>
                  </a:cubicBezTo>
                  <a:cubicBezTo>
                    <a:pt x="20" y="76"/>
                    <a:pt x="17" y="73"/>
                    <a:pt x="13" y="70"/>
                  </a:cubicBezTo>
                  <a:cubicBezTo>
                    <a:pt x="12" y="70"/>
                    <a:pt x="12" y="69"/>
                    <a:pt x="11" y="68"/>
                  </a:cubicBezTo>
                  <a:cubicBezTo>
                    <a:pt x="11" y="68"/>
                    <a:pt x="15" y="70"/>
                    <a:pt x="15" y="70"/>
                  </a:cubicBezTo>
                  <a:cubicBezTo>
                    <a:pt x="17" y="71"/>
                    <a:pt x="20" y="73"/>
                    <a:pt x="22" y="74"/>
                  </a:cubicBezTo>
                  <a:cubicBezTo>
                    <a:pt x="24" y="76"/>
                    <a:pt x="26" y="77"/>
                    <a:pt x="28" y="79"/>
                  </a:cubicBezTo>
                  <a:cubicBezTo>
                    <a:pt x="28" y="79"/>
                    <a:pt x="28" y="78"/>
                    <a:pt x="28" y="78"/>
                  </a:cubicBezTo>
                  <a:cubicBezTo>
                    <a:pt x="26" y="77"/>
                    <a:pt x="24" y="75"/>
                    <a:pt x="22" y="73"/>
                  </a:cubicBezTo>
                  <a:cubicBezTo>
                    <a:pt x="20" y="72"/>
                    <a:pt x="19" y="71"/>
                    <a:pt x="18" y="70"/>
                  </a:cubicBezTo>
                  <a:cubicBezTo>
                    <a:pt x="15" y="67"/>
                    <a:pt x="22" y="71"/>
                    <a:pt x="23" y="72"/>
                  </a:cubicBezTo>
                  <a:cubicBezTo>
                    <a:pt x="24" y="72"/>
                    <a:pt x="24" y="73"/>
                    <a:pt x="25" y="73"/>
                  </a:cubicBezTo>
                  <a:cubicBezTo>
                    <a:pt x="28" y="75"/>
                    <a:pt x="30" y="78"/>
                    <a:pt x="33" y="79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1" y="77"/>
                    <a:pt x="28" y="74"/>
                    <a:pt x="25" y="73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4" y="72"/>
                    <a:pt x="21" y="68"/>
                    <a:pt x="21" y="68"/>
                  </a:cubicBezTo>
                  <a:cubicBezTo>
                    <a:pt x="23" y="68"/>
                    <a:pt x="26" y="70"/>
                    <a:pt x="28" y="71"/>
                  </a:cubicBezTo>
                  <a:cubicBezTo>
                    <a:pt x="32" y="74"/>
                    <a:pt x="35" y="76"/>
                    <a:pt x="39" y="79"/>
                  </a:cubicBezTo>
                  <a:cubicBezTo>
                    <a:pt x="38" y="79"/>
                    <a:pt x="37" y="79"/>
                    <a:pt x="36" y="79"/>
                  </a:cubicBezTo>
                  <a:close/>
                  <a:moveTo>
                    <a:pt x="15" y="72"/>
                  </a:moveTo>
                  <a:cubicBezTo>
                    <a:pt x="16" y="74"/>
                    <a:pt x="18" y="75"/>
                    <a:pt x="19" y="76"/>
                  </a:cubicBezTo>
                  <a:cubicBezTo>
                    <a:pt x="20" y="76"/>
                    <a:pt x="20" y="77"/>
                    <a:pt x="21" y="77"/>
                  </a:cubicBezTo>
                  <a:cubicBezTo>
                    <a:pt x="19" y="76"/>
                    <a:pt x="17" y="74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lose/>
                  <a:moveTo>
                    <a:pt x="32" y="65"/>
                  </a:moveTo>
                  <a:cubicBezTo>
                    <a:pt x="33" y="66"/>
                    <a:pt x="34" y="66"/>
                    <a:pt x="35" y="67"/>
                  </a:cubicBezTo>
                  <a:cubicBezTo>
                    <a:pt x="37" y="68"/>
                    <a:pt x="40" y="70"/>
                    <a:pt x="42" y="71"/>
                  </a:cubicBezTo>
                  <a:cubicBezTo>
                    <a:pt x="45" y="73"/>
                    <a:pt x="42" y="72"/>
                    <a:pt x="41" y="71"/>
                  </a:cubicBezTo>
                  <a:cubicBezTo>
                    <a:pt x="38" y="70"/>
                    <a:pt x="35" y="68"/>
                    <a:pt x="33" y="65"/>
                  </a:cubicBezTo>
                  <a:cubicBezTo>
                    <a:pt x="33" y="65"/>
                    <a:pt x="33" y="65"/>
                    <a:pt x="32" y="65"/>
                  </a:cubicBezTo>
                  <a:close/>
                  <a:moveTo>
                    <a:pt x="65" y="59"/>
                  </a:moveTo>
                  <a:cubicBezTo>
                    <a:pt x="68" y="61"/>
                    <a:pt x="72" y="63"/>
                    <a:pt x="74" y="63"/>
                  </a:cubicBezTo>
                  <a:cubicBezTo>
                    <a:pt x="71" y="62"/>
                    <a:pt x="68" y="61"/>
                    <a:pt x="65" y="59"/>
                  </a:cubicBezTo>
                  <a:close/>
                  <a:moveTo>
                    <a:pt x="111" y="35"/>
                  </a:moveTo>
                  <a:cubicBezTo>
                    <a:pt x="113" y="37"/>
                    <a:pt x="116" y="39"/>
                    <a:pt x="119" y="40"/>
                  </a:cubicBezTo>
                  <a:cubicBezTo>
                    <a:pt x="122" y="42"/>
                    <a:pt x="115" y="39"/>
                    <a:pt x="114" y="39"/>
                  </a:cubicBezTo>
                  <a:cubicBezTo>
                    <a:pt x="112" y="38"/>
                    <a:pt x="110" y="36"/>
                    <a:pt x="108" y="35"/>
                  </a:cubicBezTo>
                  <a:cubicBezTo>
                    <a:pt x="109" y="35"/>
                    <a:pt x="110" y="35"/>
                    <a:pt x="111" y="35"/>
                  </a:cubicBezTo>
                  <a:close/>
                  <a:moveTo>
                    <a:pt x="125" y="31"/>
                  </a:moveTo>
                  <a:cubicBezTo>
                    <a:pt x="125" y="32"/>
                    <a:pt x="126" y="33"/>
                    <a:pt x="126" y="33"/>
                  </a:cubicBezTo>
                  <a:cubicBezTo>
                    <a:pt x="125" y="33"/>
                    <a:pt x="125" y="33"/>
                    <a:pt x="124" y="33"/>
                  </a:cubicBezTo>
                  <a:cubicBezTo>
                    <a:pt x="124" y="33"/>
                    <a:pt x="124" y="33"/>
                    <a:pt x="124" y="33"/>
                  </a:cubicBezTo>
                  <a:cubicBezTo>
                    <a:pt x="125" y="36"/>
                    <a:pt x="123" y="33"/>
                    <a:pt x="122" y="33"/>
                  </a:cubicBezTo>
                  <a:cubicBezTo>
                    <a:pt x="122" y="32"/>
                    <a:pt x="121" y="33"/>
                    <a:pt x="121" y="33"/>
                  </a:cubicBezTo>
                  <a:cubicBezTo>
                    <a:pt x="122" y="34"/>
                    <a:pt x="123" y="36"/>
                    <a:pt x="124" y="36"/>
                  </a:cubicBezTo>
                  <a:cubicBezTo>
                    <a:pt x="123" y="36"/>
                    <a:pt x="122" y="35"/>
                    <a:pt x="121" y="35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20" y="34"/>
                    <a:pt x="120" y="34"/>
                    <a:pt x="119" y="34"/>
                  </a:cubicBezTo>
                  <a:cubicBezTo>
                    <a:pt x="119" y="34"/>
                    <a:pt x="118" y="34"/>
                    <a:pt x="119" y="34"/>
                  </a:cubicBezTo>
                  <a:cubicBezTo>
                    <a:pt x="120" y="35"/>
                    <a:pt x="125" y="39"/>
                    <a:pt x="122" y="37"/>
                  </a:cubicBezTo>
                  <a:cubicBezTo>
                    <a:pt x="120" y="36"/>
                    <a:pt x="119" y="35"/>
                    <a:pt x="117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7" y="36"/>
                    <a:pt x="118" y="37"/>
                    <a:pt x="119" y="38"/>
                  </a:cubicBezTo>
                  <a:cubicBezTo>
                    <a:pt x="120" y="38"/>
                    <a:pt x="124" y="40"/>
                    <a:pt x="120" y="39"/>
                  </a:cubicBezTo>
                  <a:cubicBezTo>
                    <a:pt x="117" y="38"/>
                    <a:pt x="114" y="36"/>
                    <a:pt x="112" y="35"/>
                  </a:cubicBezTo>
                  <a:cubicBezTo>
                    <a:pt x="116" y="34"/>
                    <a:pt x="121" y="32"/>
                    <a:pt x="125" y="31"/>
                  </a:cubicBezTo>
                  <a:close/>
                  <a:moveTo>
                    <a:pt x="166" y="8"/>
                  </a:moveTo>
                  <a:cubicBezTo>
                    <a:pt x="162" y="13"/>
                    <a:pt x="159" y="18"/>
                    <a:pt x="155" y="21"/>
                  </a:cubicBezTo>
                  <a:cubicBezTo>
                    <a:pt x="152" y="24"/>
                    <a:pt x="148" y="27"/>
                    <a:pt x="144" y="27"/>
                  </a:cubicBezTo>
                  <a:cubicBezTo>
                    <a:pt x="140" y="28"/>
                    <a:pt x="137" y="27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8"/>
                    <a:pt x="134" y="28"/>
                  </a:cubicBezTo>
                  <a:cubicBezTo>
                    <a:pt x="134" y="21"/>
                    <a:pt x="144" y="20"/>
                    <a:pt x="149" y="18"/>
                  </a:cubicBezTo>
                  <a:cubicBezTo>
                    <a:pt x="155" y="15"/>
                    <a:pt x="160" y="11"/>
                    <a:pt x="166" y="8"/>
                  </a:cubicBezTo>
                  <a:cubicBezTo>
                    <a:pt x="166" y="8"/>
                    <a:pt x="166" y="8"/>
                    <a:pt x="166" y="8"/>
                  </a:cubicBezTo>
                  <a:close/>
                  <a:moveTo>
                    <a:pt x="147" y="30"/>
                  </a:moveTo>
                  <a:cubicBezTo>
                    <a:pt x="151" y="29"/>
                    <a:pt x="154" y="26"/>
                    <a:pt x="157" y="24"/>
                  </a:cubicBezTo>
                  <a:cubicBezTo>
                    <a:pt x="159" y="22"/>
                    <a:pt x="161" y="19"/>
                    <a:pt x="163" y="17"/>
                  </a:cubicBezTo>
                  <a:cubicBezTo>
                    <a:pt x="163" y="18"/>
                    <a:pt x="162" y="20"/>
                    <a:pt x="161" y="21"/>
                  </a:cubicBezTo>
                  <a:cubicBezTo>
                    <a:pt x="158" y="27"/>
                    <a:pt x="152" y="29"/>
                    <a:pt x="146" y="30"/>
                  </a:cubicBezTo>
                  <a:cubicBezTo>
                    <a:pt x="146" y="30"/>
                    <a:pt x="147" y="30"/>
                    <a:pt x="147" y="30"/>
                  </a:cubicBezTo>
                  <a:close/>
                  <a:moveTo>
                    <a:pt x="161" y="7"/>
                  </a:moveTo>
                  <a:cubicBezTo>
                    <a:pt x="155" y="11"/>
                    <a:pt x="150" y="15"/>
                    <a:pt x="144" y="17"/>
                  </a:cubicBezTo>
                  <a:cubicBezTo>
                    <a:pt x="140" y="18"/>
                    <a:pt x="137" y="19"/>
                    <a:pt x="134" y="21"/>
                  </a:cubicBezTo>
                  <a:cubicBezTo>
                    <a:pt x="136" y="16"/>
                    <a:pt x="140" y="12"/>
                    <a:pt x="145" y="10"/>
                  </a:cubicBezTo>
                  <a:cubicBezTo>
                    <a:pt x="150" y="8"/>
                    <a:pt x="155" y="8"/>
                    <a:pt x="161" y="7"/>
                  </a:cubicBezTo>
                  <a:close/>
                  <a:moveTo>
                    <a:pt x="131" y="30"/>
                  </a:moveTo>
                  <a:cubicBezTo>
                    <a:pt x="131" y="30"/>
                    <a:pt x="131" y="30"/>
                    <a:pt x="131" y="30"/>
                  </a:cubicBezTo>
                  <a:cubicBezTo>
                    <a:pt x="132" y="31"/>
                    <a:pt x="133" y="32"/>
                    <a:pt x="134" y="33"/>
                  </a:cubicBezTo>
                  <a:cubicBezTo>
                    <a:pt x="133" y="34"/>
                    <a:pt x="132" y="35"/>
                    <a:pt x="131" y="36"/>
                  </a:cubicBezTo>
                  <a:cubicBezTo>
                    <a:pt x="131" y="35"/>
                    <a:pt x="131" y="35"/>
                    <a:pt x="131" y="35"/>
                  </a:cubicBezTo>
                  <a:cubicBezTo>
                    <a:pt x="129" y="34"/>
                    <a:pt x="128" y="32"/>
                    <a:pt x="128" y="31"/>
                  </a:cubicBezTo>
                  <a:cubicBezTo>
                    <a:pt x="129" y="30"/>
                    <a:pt x="130" y="30"/>
                    <a:pt x="131" y="30"/>
                  </a:cubicBezTo>
                  <a:close/>
                  <a:moveTo>
                    <a:pt x="145" y="33"/>
                  </a:moveTo>
                  <a:cubicBezTo>
                    <a:pt x="150" y="32"/>
                    <a:pt x="155" y="31"/>
                    <a:pt x="159" y="28"/>
                  </a:cubicBezTo>
                  <a:cubicBezTo>
                    <a:pt x="162" y="26"/>
                    <a:pt x="164" y="23"/>
                    <a:pt x="165" y="20"/>
                  </a:cubicBezTo>
                  <a:cubicBezTo>
                    <a:pt x="166" y="18"/>
                    <a:pt x="166" y="16"/>
                    <a:pt x="167" y="13"/>
                  </a:cubicBezTo>
                  <a:cubicBezTo>
                    <a:pt x="166" y="16"/>
                    <a:pt x="166" y="19"/>
                    <a:pt x="166" y="22"/>
                  </a:cubicBezTo>
                  <a:cubicBezTo>
                    <a:pt x="164" y="32"/>
                    <a:pt x="154" y="34"/>
                    <a:pt x="145" y="33"/>
                  </a:cubicBezTo>
                  <a:close/>
                  <a:moveTo>
                    <a:pt x="153" y="5"/>
                  </a:moveTo>
                  <a:cubicBezTo>
                    <a:pt x="150" y="6"/>
                    <a:pt x="146" y="6"/>
                    <a:pt x="142" y="8"/>
                  </a:cubicBezTo>
                  <a:cubicBezTo>
                    <a:pt x="143" y="7"/>
                    <a:pt x="145" y="7"/>
                    <a:pt x="146" y="6"/>
                  </a:cubicBezTo>
                  <a:cubicBezTo>
                    <a:pt x="148" y="6"/>
                    <a:pt x="151" y="5"/>
                    <a:pt x="153" y="5"/>
                  </a:cubicBezTo>
                  <a:close/>
                  <a:moveTo>
                    <a:pt x="22" y="58"/>
                  </a:moveTo>
                  <a:cubicBezTo>
                    <a:pt x="31" y="55"/>
                    <a:pt x="41" y="52"/>
                    <a:pt x="50" y="50"/>
                  </a:cubicBezTo>
                  <a:cubicBezTo>
                    <a:pt x="68" y="44"/>
                    <a:pt x="88" y="40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9" y="38"/>
                    <a:pt x="113" y="41"/>
                    <a:pt x="117" y="42"/>
                  </a:cubicBezTo>
                  <a:cubicBezTo>
                    <a:pt x="112" y="41"/>
                    <a:pt x="108" y="38"/>
                    <a:pt x="103" y="37"/>
                  </a:cubicBezTo>
                  <a:cubicBezTo>
                    <a:pt x="103" y="37"/>
                    <a:pt x="103" y="37"/>
                    <a:pt x="103" y="38"/>
                  </a:cubicBezTo>
                  <a:cubicBezTo>
                    <a:pt x="105" y="39"/>
                    <a:pt x="107" y="40"/>
                    <a:pt x="108" y="41"/>
                  </a:cubicBezTo>
                  <a:cubicBezTo>
                    <a:pt x="110" y="42"/>
                    <a:pt x="116" y="45"/>
                    <a:pt x="110" y="43"/>
                  </a:cubicBezTo>
                  <a:cubicBezTo>
                    <a:pt x="106" y="41"/>
                    <a:pt x="103" y="40"/>
                    <a:pt x="99" y="39"/>
                  </a:cubicBezTo>
                  <a:cubicBezTo>
                    <a:pt x="99" y="38"/>
                    <a:pt x="99" y="39"/>
                    <a:pt x="99" y="39"/>
                  </a:cubicBezTo>
                  <a:cubicBezTo>
                    <a:pt x="101" y="40"/>
                    <a:pt x="103" y="42"/>
                    <a:pt x="105" y="43"/>
                  </a:cubicBezTo>
                  <a:cubicBezTo>
                    <a:pt x="101" y="41"/>
                    <a:pt x="98" y="40"/>
                    <a:pt x="95" y="39"/>
                  </a:cubicBezTo>
                  <a:cubicBezTo>
                    <a:pt x="94" y="39"/>
                    <a:pt x="94" y="39"/>
                    <a:pt x="94" y="40"/>
                  </a:cubicBezTo>
                  <a:cubicBezTo>
                    <a:pt x="99" y="43"/>
                    <a:pt x="105" y="46"/>
                    <a:pt x="110" y="49"/>
                  </a:cubicBezTo>
                  <a:cubicBezTo>
                    <a:pt x="105" y="46"/>
                    <a:pt x="99" y="43"/>
                    <a:pt x="93" y="42"/>
                  </a:cubicBezTo>
                  <a:cubicBezTo>
                    <a:pt x="92" y="42"/>
                    <a:pt x="92" y="42"/>
                    <a:pt x="93" y="43"/>
                  </a:cubicBezTo>
                  <a:cubicBezTo>
                    <a:pt x="95" y="44"/>
                    <a:pt x="97" y="45"/>
                    <a:pt x="100" y="47"/>
                  </a:cubicBezTo>
                  <a:cubicBezTo>
                    <a:pt x="100" y="47"/>
                    <a:pt x="100" y="47"/>
                    <a:pt x="101" y="47"/>
                  </a:cubicBezTo>
                  <a:cubicBezTo>
                    <a:pt x="96" y="45"/>
                    <a:pt x="92" y="43"/>
                    <a:pt x="87" y="42"/>
                  </a:cubicBezTo>
                  <a:cubicBezTo>
                    <a:pt x="86" y="42"/>
                    <a:pt x="86" y="43"/>
                    <a:pt x="86" y="43"/>
                  </a:cubicBezTo>
                  <a:cubicBezTo>
                    <a:pt x="88" y="44"/>
                    <a:pt x="90" y="46"/>
                    <a:pt x="92" y="47"/>
                  </a:cubicBezTo>
                  <a:cubicBezTo>
                    <a:pt x="94" y="48"/>
                    <a:pt x="95" y="48"/>
                    <a:pt x="96" y="49"/>
                  </a:cubicBezTo>
                  <a:cubicBezTo>
                    <a:pt x="96" y="49"/>
                    <a:pt x="102" y="53"/>
                    <a:pt x="98" y="51"/>
                  </a:cubicBezTo>
                  <a:cubicBezTo>
                    <a:pt x="92" y="48"/>
                    <a:pt x="86" y="44"/>
                    <a:pt x="79" y="43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83" y="47"/>
                    <a:pt x="89" y="49"/>
                    <a:pt x="94" y="52"/>
                  </a:cubicBezTo>
                  <a:cubicBezTo>
                    <a:pt x="99" y="55"/>
                    <a:pt x="94" y="53"/>
                    <a:pt x="93" y="52"/>
                  </a:cubicBezTo>
                  <a:cubicBezTo>
                    <a:pt x="91" y="51"/>
                    <a:pt x="89" y="50"/>
                    <a:pt x="87" y="49"/>
                  </a:cubicBezTo>
                  <a:cubicBezTo>
                    <a:pt x="83" y="47"/>
                    <a:pt x="80" y="46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9" y="48"/>
                    <a:pt x="81" y="50"/>
                    <a:pt x="85" y="52"/>
                  </a:cubicBezTo>
                  <a:cubicBezTo>
                    <a:pt x="81" y="50"/>
                    <a:pt x="77" y="49"/>
                    <a:pt x="73" y="48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77" y="51"/>
                    <a:pt x="80" y="53"/>
                    <a:pt x="84" y="55"/>
                  </a:cubicBezTo>
                  <a:cubicBezTo>
                    <a:pt x="85" y="56"/>
                    <a:pt x="86" y="57"/>
                    <a:pt x="87" y="57"/>
                  </a:cubicBezTo>
                  <a:cubicBezTo>
                    <a:pt x="87" y="57"/>
                    <a:pt x="87" y="57"/>
                    <a:pt x="87" y="58"/>
                  </a:cubicBezTo>
                  <a:cubicBezTo>
                    <a:pt x="86" y="57"/>
                    <a:pt x="84" y="56"/>
                    <a:pt x="83" y="55"/>
                  </a:cubicBezTo>
                  <a:cubicBezTo>
                    <a:pt x="77" y="52"/>
                    <a:pt x="72" y="48"/>
                    <a:pt x="65" y="48"/>
                  </a:cubicBezTo>
                  <a:cubicBezTo>
                    <a:pt x="65" y="48"/>
                    <a:pt x="65" y="49"/>
                    <a:pt x="65" y="49"/>
                  </a:cubicBezTo>
                  <a:cubicBezTo>
                    <a:pt x="67" y="51"/>
                    <a:pt x="70" y="53"/>
                    <a:pt x="72" y="54"/>
                  </a:cubicBezTo>
                  <a:cubicBezTo>
                    <a:pt x="69" y="52"/>
                    <a:pt x="65" y="50"/>
                    <a:pt x="61" y="49"/>
                  </a:cubicBezTo>
                  <a:cubicBezTo>
                    <a:pt x="60" y="49"/>
                    <a:pt x="60" y="50"/>
                    <a:pt x="60" y="50"/>
                  </a:cubicBezTo>
                  <a:cubicBezTo>
                    <a:pt x="63" y="52"/>
                    <a:pt x="65" y="54"/>
                    <a:pt x="68" y="56"/>
                  </a:cubicBezTo>
                  <a:cubicBezTo>
                    <a:pt x="67" y="56"/>
                    <a:pt x="65" y="55"/>
                    <a:pt x="64" y="54"/>
                  </a:cubicBezTo>
                  <a:cubicBezTo>
                    <a:pt x="61" y="52"/>
                    <a:pt x="57" y="50"/>
                    <a:pt x="53" y="50"/>
                  </a:cubicBezTo>
                  <a:cubicBezTo>
                    <a:pt x="53" y="50"/>
                    <a:pt x="52" y="50"/>
                    <a:pt x="53" y="51"/>
                  </a:cubicBezTo>
                  <a:cubicBezTo>
                    <a:pt x="54" y="52"/>
                    <a:pt x="55" y="53"/>
                    <a:pt x="57" y="54"/>
                  </a:cubicBezTo>
                  <a:cubicBezTo>
                    <a:pt x="55" y="53"/>
                    <a:pt x="52" y="51"/>
                    <a:pt x="50" y="51"/>
                  </a:cubicBezTo>
                  <a:cubicBezTo>
                    <a:pt x="49" y="50"/>
                    <a:pt x="49" y="51"/>
                    <a:pt x="49" y="51"/>
                  </a:cubicBezTo>
                  <a:cubicBezTo>
                    <a:pt x="56" y="58"/>
                    <a:pt x="65" y="61"/>
                    <a:pt x="72" y="66"/>
                  </a:cubicBezTo>
                  <a:cubicBezTo>
                    <a:pt x="71" y="65"/>
                    <a:pt x="68" y="65"/>
                    <a:pt x="66" y="64"/>
                  </a:cubicBezTo>
                  <a:cubicBezTo>
                    <a:pt x="64" y="63"/>
                    <a:pt x="61" y="61"/>
                    <a:pt x="59" y="60"/>
                  </a:cubicBezTo>
                  <a:cubicBezTo>
                    <a:pt x="54" y="58"/>
                    <a:pt x="50" y="55"/>
                    <a:pt x="45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5" y="55"/>
                    <a:pt x="47" y="57"/>
                    <a:pt x="48" y="58"/>
                  </a:cubicBezTo>
                  <a:cubicBezTo>
                    <a:pt x="46" y="57"/>
                    <a:pt x="43" y="56"/>
                    <a:pt x="40" y="55"/>
                  </a:cubicBezTo>
                  <a:cubicBezTo>
                    <a:pt x="40" y="55"/>
                    <a:pt x="40" y="55"/>
                    <a:pt x="40" y="56"/>
                  </a:cubicBezTo>
                  <a:cubicBezTo>
                    <a:pt x="41" y="57"/>
                    <a:pt x="43" y="59"/>
                    <a:pt x="44" y="61"/>
                  </a:cubicBezTo>
                  <a:cubicBezTo>
                    <a:pt x="42" y="59"/>
                    <a:pt x="40" y="59"/>
                    <a:pt x="37" y="58"/>
                  </a:cubicBezTo>
                  <a:cubicBezTo>
                    <a:pt x="37" y="58"/>
                    <a:pt x="36" y="58"/>
                    <a:pt x="37" y="59"/>
                  </a:cubicBezTo>
                  <a:cubicBezTo>
                    <a:pt x="37" y="59"/>
                    <a:pt x="38" y="60"/>
                    <a:pt x="38" y="61"/>
                  </a:cubicBezTo>
                  <a:cubicBezTo>
                    <a:pt x="37" y="60"/>
                    <a:pt x="35" y="59"/>
                    <a:pt x="33" y="59"/>
                  </a:cubicBezTo>
                  <a:cubicBezTo>
                    <a:pt x="32" y="59"/>
                    <a:pt x="32" y="60"/>
                    <a:pt x="32" y="60"/>
                  </a:cubicBezTo>
                  <a:cubicBezTo>
                    <a:pt x="33" y="61"/>
                    <a:pt x="34" y="62"/>
                    <a:pt x="36" y="63"/>
                  </a:cubicBezTo>
                  <a:cubicBezTo>
                    <a:pt x="33" y="62"/>
                    <a:pt x="30" y="60"/>
                    <a:pt x="26" y="59"/>
                  </a:cubicBezTo>
                  <a:cubicBezTo>
                    <a:pt x="26" y="59"/>
                    <a:pt x="26" y="59"/>
                    <a:pt x="26" y="60"/>
                  </a:cubicBezTo>
                  <a:cubicBezTo>
                    <a:pt x="27" y="60"/>
                    <a:pt x="27" y="61"/>
                    <a:pt x="28" y="62"/>
                  </a:cubicBezTo>
                  <a:cubicBezTo>
                    <a:pt x="26" y="61"/>
                    <a:pt x="24" y="61"/>
                    <a:pt x="23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4" y="63"/>
                    <a:pt x="26" y="65"/>
                    <a:pt x="28" y="66"/>
                  </a:cubicBezTo>
                  <a:cubicBezTo>
                    <a:pt x="26" y="65"/>
                    <a:pt x="24" y="64"/>
                    <a:pt x="22" y="6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3" y="66"/>
                    <a:pt x="25" y="67"/>
                    <a:pt x="26" y="69"/>
                  </a:cubicBezTo>
                  <a:cubicBezTo>
                    <a:pt x="24" y="68"/>
                    <a:pt x="22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69"/>
                    <a:pt x="21" y="70"/>
                    <a:pt x="23" y="71"/>
                  </a:cubicBezTo>
                  <a:cubicBezTo>
                    <a:pt x="21" y="70"/>
                    <a:pt x="18" y="69"/>
                    <a:pt x="16" y="68"/>
                  </a:cubicBezTo>
                  <a:cubicBezTo>
                    <a:pt x="16" y="68"/>
                    <a:pt x="16" y="68"/>
                    <a:pt x="16" y="69"/>
                  </a:cubicBezTo>
                  <a:cubicBezTo>
                    <a:pt x="16" y="69"/>
                    <a:pt x="17" y="70"/>
                    <a:pt x="18" y="71"/>
                  </a:cubicBezTo>
                  <a:cubicBezTo>
                    <a:pt x="16" y="69"/>
                    <a:pt x="13" y="68"/>
                    <a:pt x="10" y="67"/>
                  </a:cubicBezTo>
                  <a:cubicBezTo>
                    <a:pt x="10" y="67"/>
                    <a:pt x="10" y="68"/>
                    <a:pt x="10" y="68"/>
                  </a:cubicBezTo>
                  <a:cubicBezTo>
                    <a:pt x="10" y="68"/>
                    <a:pt x="11" y="69"/>
                    <a:pt x="11" y="70"/>
                  </a:cubicBezTo>
                  <a:cubicBezTo>
                    <a:pt x="10" y="69"/>
                    <a:pt x="9" y="69"/>
                    <a:pt x="7" y="68"/>
                  </a:cubicBezTo>
                  <a:cubicBezTo>
                    <a:pt x="7" y="68"/>
                    <a:pt x="7" y="69"/>
                    <a:pt x="7" y="69"/>
                  </a:cubicBezTo>
                  <a:cubicBezTo>
                    <a:pt x="8" y="70"/>
                    <a:pt x="9" y="72"/>
                    <a:pt x="11" y="73"/>
                  </a:cubicBezTo>
                  <a:cubicBezTo>
                    <a:pt x="9" y="72"/>
                    <a:pt x="8" y="71"/>
                    <a:pt x="7" y="71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8" y="74"/>
                    <a:pt x="9" y="75"/>
                    <a:pt x="11" y="77"/>
                  </a:cubicBezTo>
                  <a:cubicBezTo>
                    <a:pt x="9" y="76"/>
                    <a:pt x="7" y="74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3" y="65"/>
                    <a:pt x="17" y="60"/>
                    <a:pt x="22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125"/>
            <p:cNvSpPr>
              <a:spLocks noEditPoints="1"/>
            </p:cNvSpPr>
            <p:nvPr/>
          </p:nvSpPr>
          <p:spPr bwMode="auto">
            <a:xfrm>
              <a:off x="376568" y="748472"/>
              <a:ext cx="518535" cy="256418"/>
            </a:xfrm>
            <a:custGeom>
              <a:avLst/>
              <a:gdLst>
                <a:gd name="T0" fmla="*/ 172 w 174"/>
                <a:gd name="T1" fmla="*/ 6 h 85"/>
                <a:gd name="T2" fmla="*/ 129 w 174"/>
                <a:gd name="T3" fmla="*/ 28 h 85"/>
                <a:gd name="T4" fmla="*/ 62 w 174"/>
                <a:gd name="T5" fmla="*/ 77 h 85"/>
                <a:gd name="T6" fmla="*/ 32 w 174"/>
                <a:gd name="T7" fmla="*/ 70 h 85"/>
                <a:gd name="T8" fmla="*/ 29 w 174"/>
                <a:gd name="T9" fmla="*/ 64 h 85"/>
                <a:gd name="T10" fmla="*/ 39 w 174"/>
                <a:gd name="T11" fmla="*/ 67 h 85"/>
                <a:gd name="T12" fmla="*/ 34 w 174"/>
                <a:gd name="T13" fmla="*/ 62 h 85"/>
                <a:gd name="T14" fmla="*/ 38 w 174"/>
                <a:gd name="T15" fmla="*/ 60 h 85"/>
                <a:gd name="T16" fmla="*/ 59 w 174"/>
                <a:gd name="T17" fmla="*/ 69 h 85"/>
                <a:gd name="T18" fmla="*/ 63 w 174"/>
                <a:gd name="T19" fmla="*/ 67 h 85"/>
                <a:gd name="T20" fmla="*/ 50 w 174"/>
                <a:gd name="T21" fmla="*/ 57 h 85"/>
                <a:gd name="T22" fmla="*/ 75 w 174"/>
                <a:gd name="T23" fmla="*/ 65 h 85"/>
                <a:gd name="T24" fmla="*/ 79 w 174"/>
                <a:gd name="T25" fmla="*/ 63 h 85"/>
                <a:gd name="T26" fmla="*/ 84 w 174"/>
                <a:gd name="T27" fmla="*/ 62 h 85"/>
                <a:gd name="T28" fmla="*/ 89 w 174"/>
                <a:gd name="T29" fmla="*/ 59 h 85"/>
                <a:gd name="T30" fmla="*/ 77 w 174"/>
                <a:gd name="T31" fmla="*/ 46 h 85"/>
                <a:gd name="T32" fmla="*/ 82 w 174"/>
                <a:gd name="T33" fmla="*/ 45 h 85"/>
                <a:gd name="T34" fmla="*/ 106 w 174"/>
                <a:gd name="T35" fmla="*/ 51 h 85"/>
                <a:gd name="T36" fmla="*/ 96 w 174"/>
                <a:gd name="T37" fmla="*/ 40 h 85"/>
                <a:gd name="T38" fmla="*/ 114 w 174"/>
                <a:gd name="T39" fmla="*/ 45 h 85"/>
                <a:gd name="T40" fmla="*/ 121 w 174"/>
                <a:gd name="T41" fmla="*/ 42 h 85"/>
                <a:gd name="T42" fmla="*/ 124 w 174"/>
                <a:gd name="T43" fmla="*/ 39 h 85"/>
                <a:gd name="T44" fmla="*/ 125 w 174"/>
                <a:gd name="T45" fmla="*/ 36 h 85"/>
                <a:gd name="T46" fmla="*/ 5 w 174"/>
                <a:gd name="T47" fmla="*/ 74 h 85"/>
                <a:gd name="T48" fmla="*/ 13 w 174"/>
                <a:gd name="T49" fmla="*/ 79 h 85"/>
                <a:gd name="T50" fmla="*/ 7 w 174"/>
                <a:gd name="T51" fmla="*/ 72 h 85"/>
                <a:gd name="T52" fmla="*/ 10 w 174"/>
                <a:gd name="T53" fmla="*/ 71 h 85"/>
                <a:gd name="T54" fmla="*/ 14 w 174"/>
                <a:gd name="T55" fmla="*/ 70 h 85"/>
                <a:gd name="T56" fmla="*/ 22 w 174"/>
                <a:gd name="T57" fmla="*/ 72 h 85"/>
                <a:gd name="T58" fmla="*/ 21 w 174"/>
                <a:gd name="T59" fmla="*/ 68 h 85"/>
                <a:gd name="T60" fmla="*/ 20 w 174"/>
                <a:gd name="T61" fmla="*/ 77 h 85"/>
                <a:gd name="T62" fmla="*/ 41 w 174"/>
                <a:gd name="T63" fmla="*/ 72 h 85"/>
                <a:gd name="T64" fmla="*/ 110 w 174"/>
                <a:gd name="T65" fmla="*/ 35 h 85"/>
                <a:gd name="T66" fmla="*/ 125 w 174"/>
                <a:gd name="T67" fmla="*/ 34 h 85"/>
                <a:gd name="T68" fmla="*/ 121 w 174"/>
                <a:gd name="T69" fmla="*/ 35 h 85"/>
                <a:gd name="T70" fmla="*/ 116 w 174"/>
                <a:gd name="T71" fmla="*/ 36 h 85"/>
                <a:gd name="T72" fmla="*/ 155 w 174"/>
                <a:gd name="T73" fmla="*/ 22 h 85"/>
                <a:gd name="T74" fmla="*/ 165 w 174"/>
                <a:gd name="T75" fmla="*/ 8 h 85"/>
                <a:gd name="T76" fmla="*/ 146 w 174"/>
                <a:gd name="T77" fmla="*/ 30 h 85"/>
                <a:gd name="T78" fmla="*/ 160 w 174"/>
                <a:gd name="T79" fmla="*/ 8 h 85"/>
                <a:gd name="T80" fmla="*/ 128 w 174"/>
                <a:gd name="T81" fmla="*/ 31 h 85"/>
                <a:gd name="T82" fmla="*/ 165 w 174"/>
                <a:gd name="T83" fmla="*/ 22 h 85"/>
                <a:gd name="T84" fmla="*/ 22 w 174"/>
                <a:gd name="T85" fmla="*/ 59 h 85"/>
                <a:gd name="T86" fmla="*/ 103 w 174"/>
                <a:gd name="T87" fmla="*/ 38 h 85"/>
                <a:gd name="T88" fmla="*/ 94 w 174"/>
                <a:gd name="T89" fmla="*/ 39 h 85"/>
                <a:gd name="T90" fmla="*/ 100 w 174"/>
                <a:gd name="T91" fmla="*/ 48 h 85"/>
                <a:gd name="T92" fmla="*/ 79 w 174"/>
                <a:gd name="T93" fmla="*/ 43 h 85"/>
                <a:gd name="T94" fmla="*/ 76 w 174"/>
                <a:gd name="T95" fmla="*/ 46 h 85"/>
                <a:gd name="T96" fmla="*/ 87 w 174"/>
                <a:gd name="T97" fmla="*/ 58 h 85"/>
                <a:gd name="T98" fmla="*/ 60 w 174"/>
                <a:gd name="T99" fmla="*/ 50 h 85"/>
                <a:gd name="T100" fmla="*/ 49 w 174"/>
                <a:gd name="T101" fmla="*/ 51 h 85"/>
                <a:gd name="T102" fmla="*/ 44 w 174"/>
                <a:gd name="T103" fmla="*/ 54 h 85"/>
                <a:gd name="T104" fmla="*/ 36 w 174"/>
                <a:gd name="T105" fmla="*/ 59 h 85"/>
                <a:gd name="T106" fmla="*/ 26 w 174"/>
                <a:gd name="T107" fmla="*/ 60 h 85"/>
                <a:gd name="T108" fmla="*/ 21 w 174"/>
                <a:gd name="T109" fmla="*/ 65 h 85"/>
                <a:gd name="T110" fmla="*/ 15 w 174"/>
                <a:gd name="T111" fmla="*/ 69 h 85"/>
                <a:gd name="T112" fmla="*/ 7 w 174"/>
                <a:gd name="T113" fmla="*/ 69 h 85"/>
                <a:gd name="T114" fmla="*/ 4 w 174"/>
                <a:gd name="T115" fmla="*/ 7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4" h="85">
                  <a:moveTo>
                    <a:pt x="129" y="42"/>
                  </a:moveTo>
                  <a:cubicBezTo>
                    <a:pt x="132" y="39"/>
                    <a:pt x="134" y="37"/>
                    <a:pt x="136" y="35"/>
                  </a:cubicBezTo>
                  <a:cubicBezTo>
                    <a:pt x="146" y="37"/>
                    <a:pt x="156" y="38"/>
                    <a:pt x="164" y="30"/>
                  </a:cubicBezTo>
                  <a:cubicBezTo>
                    <a:pt x="171" y="25"/>
                    <a:pt x="167" y="14"/>
                    <a:pt x="171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2" y="7"/>
                    <a:pt x="172" y="6"/>
                    <a:pt x="172" y="6"/>
                  </a:cubicBezTo>
                  <a:cubicBezTo>
                    <a:pt x="172" y="6"/>
                    <a:pt x="173" y="5"/>
                    <a:pt x="173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4" y="4"/>
                    <a:pt x="173" y="3"/>
                    <a:pt x="173" y="3"/>
                  </a:cubicBezTo>
                  <a:cubicBezTo>
                    <a:pt x="173" y="3"/>
                    <a:pt x="172" y="2"/>
                    <a:pt x="171" y="2"/>
                  </a:cubicBezTo>
                  <a:cubicBezTo>
                    <a:pt x="161" y="6"/>
                    <a:pt x="149" y="0"/>
                    <a:pt x="139" y="6"/>
                  </a:cubicBezTo>
                  <a:cubicBezTo>
                    <a:pt x="133" y="10"/>
                    <a:pt x="127" y="20"/>
                    <a:pt x="129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99" y="35"/>
                    <a:pt x="69" y="41"/>
                    <a:pt x="39" y="50"/>
                  </a:cubicBezTo>
                  <a:cubicBezTo>
                    <a:pt x="31" y="53"/>
                    <a:pt x="22" y="55"/>
                    <a:pt x="13" y="59"/>
                  </a:cubicBezTo>
                  <a:cubicBezTo>
                    <a:pt x="8" y="61"/>
                    <a:pt x="0" y="67"/>
                    <a:pt x="2" y="74"/>
                  </a:cubicBezTo>
                  <a:cubicBezTo>
                    <a:pt x="4" y="82"/>
                    <a:pt x="14" y="83"/>
                    <a:pt x="21" y="83"/>
                  </a:cubicBezTo>
                  <a:cubicBezTo>
                    <a:pt x="34" y="85"/>
                    <a:pt x="49" y="81"/>
                    <a:pt x="62" y="77"/>
                  </a:cubicBezTo>
                  <a:cubicBezTo>
                    <a:pt x="87" y="70"/>
                    <a:pt x="111" y="59"/>
                    <a:pt x="129" y="42"/>
                  </a:cubicBezTo>
                  <a:close/>
                  <a:moveTo>
                    <a:pt x="74" y="70"/>
                  </a:moveTo>
                  <a:cubicBezTo>
                    <a:pt x="63" y="74"/>
                    <a:pt x="51" y="77"/>
                    <a:pt x="39" y="79"/>
                  </a:cubicBezTo>
                  <a:cubicBezTo>
                    <a:pt x="34" y="75"/>
                    <a:pt x="29" y="71"/>
                    <a:pt x="24" y="67"/>
                  </a:cubicBezTo>
                  <a:cubicBezTo>
                    <a:pt x="22" y="65"/>
                    <a:pt x="27" y="67"/>
                    <a:pt x="27" y="67"/>
                  </a:cubicBezTo>
                  <a:cubicBezTo>
                    <a:pt x="29" y="68"/>
                    <a:pt x="31" y="69"/>
                    <a:pt x="32" y="70"/>
                  </a:cubicBezTo>
                  <a:cubicBezTo>
                    <a:pt x="35" y="72"/>
                    <a:pt x="37" y="74"/>
                    <a:pt x="40" y="76"/>
                  </a:cubicBezTo>
                  <a:cubicBezTo>
                    <a:pt x="40" y="76"/>
                    <a:pt x="41" y="76"/>
                    <a:pt x="41" y="75"/>
                  </a:cubicBezTo>
                  <a:cubicBezTo>
                    <a:pt x="38" y="73"/>
                    <a:pt x="34" y="71"/>
                    <a:pt x="31" y="69"/>
                  </a:cubicBezTo>
                  <a:cubicBezTo>
                    <a:pt x="30" y="67"/>
                    <a:pt x="28" y="66"/>
                    <a:pt x="26" y="65"/>
                  </a:cubicBezTo>
                  <a:cubicBezTo>
                    <a:pt x="26" y="64"/>
                    <a:pt x="21" y="61"/>
                    <a:pt x="25" y="62"/>
                  </a:cubicBezTo>
                  <a:cubicBezTo>
                    <a:pt x="26" y="63"/>
                    <a:pt x="28" y="63"/>
                    <a:pt x="29" y="64"/>
                  </a:cubicBezTo>
                  <a:cubicBezTo>
                    <a:pt x="33" y="68"/>
                    <a:pt x="38" y="72"/>
                    <a:pt x="44" y="74"/>
                  </a:cubicBezTo>
                  <a:cubicBezTo>
                    <a:pt x="44" y="74"/>
                    <a:pt x="45" y="73"/>
                    <a:pt x="44" y="73"/>
                  </a:cubicBezTo>
                  <a:cubicBezTo>
                    <a:pt x="40" y="70"/>
                    <a:pt x="35" y="66"/>
                    <a:pt x="30" y="64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7" y="61"/>
                    <a:pt x="25" y="60"/>
                    <a:pt x="29" y="61"/>
                  </a:cubicBezTo>
                  <a:cubicBezTo>
                    <a:pt x="32" y="63"/>
                    <a:pt x="36" y="65"/>
                    <a:pt x="39" y="67"/>
                  </a:cubicBezTo>
                  <a:cubicBezTo>
                    <a:pt x="40" y="68"/>
                    <a:pt x="41" y="68"/>
                    <a:pt x="43" y="69"/>
                  </a:cubicBezTo>
                  <a:cubicBezTo>
                    <a:pt x="45" y="71"/>
                    <a:pt x="47" y="72"/>
                    <a:pt x="50" y="73"/>
                  </a:cubicBezTo>
                  <a:cubicBezTo>
                    <a:pt x="50" y="74"/>
                    <a:pt x="50" y="73"/>
                    <a:pt x="50" y="73"/>
                  </a:cubicBezTo>
                  <a:cubicBezTo>
                    <a:pt x="50" y="73"/>
                    <a:pt x="49" y="72"/>
                    <a:pt x="49" y="72"/>
                  </a:cubicBezTo>
                  <a:cubicBezTo>
                    <a:pt x="49" y="72"/>
                    <a:pt x="48" y="72"/>
                    <a:pt x="48" y="72"/>
                  </a:cubicBezTo>
                  <a:cubicBezTo>
                    <a:pt x="43" y="68"/>
                    <a:pt x="38" y="66"/>
                    <a:pt x="34" y="62"/>
                  </a:cubicBezTo>
                  <a:cubicBezTo>
                    <a:pt x="32" y="60"/>
                    <a:pt x="38" y="62"/>
                    <a:pt x="38" y="62"/>
                  </a:cubicBezTo>
                  <a:cubicBezTo>
                    <a:pt x="39" y="62"/>
                    <a:pt x="39" y="62"/>
                    <a:pt x="40" y="63"/>
                  </a:cubicBezTo>
                  <a:cubicBezTo>
                    <a:pt x="44" y="66"/>
                    <a:pt x="50" y="69"/>
                    <a:pt x="55" y="73"/>
                  </a:cubicBezTo>
                  <a:cubicBezTo>
                    <a:pt x="55" y="73"/>
                    <a:pt x="56" y="72"/>
                    <a:pt x="55" y="72"/>
                  </a:cubicBezTo>
                  <a:cubicBezTo>
                    <a:pt x="50" y="69"/>
                    <a:pt x="45" y="64"/>
                    <a:pt x="40" y="62"/>
                  </a:cubicBezTo>
                  <a:cubicBezTo>
                    <a:pt x="39" y="61"/>
                    <a:pt x="38" y="60"/>
                    <a:pt x="38" y="60"/>
                  </a:cubicBezTo>
                  <a:cubicBezTo>
                    <a:pt x="37" y="59"/>
                    <a:pt x="41" y="60"/>
                    <a:pt x="42" y="61"/>
                  </a:cubicBezTo>
                  <a:cubicBezTo>
                    <a:pt x="44" y="62"/>
                    <a:pt x="46" y="63"/>
                    <a:pt x="47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0" y="65"/>
                    <a:pt x="52" y="66"/>
                    <a:pt x="54" y="67"/>
                  </a:cubicBezTo>
                  <a:cubicBezTo>
                    <a:pt x="55" y="68"/>
                    <a:pt x="57" y="69"/>
                    <a:pt x="58" y="70"/>
                  </a:cubicBezTo>
                  <a:cubicBezTo>
                    <a:pt x="59" y="70"/>
                    <a:pt x="59" y="69"/>
                    <a:pt x="59" y="69"/>
                  </a:cubicBezTo>
                  <a:cubicBezTo>
                    <a:pt x="55" y="67"/>
                    <a:pt x="52" y="65"/>
                    <a:pt x="49" y="64"/>
                  </a:cubicBezTo>
                  <a:cubicBezTo>
                    <a:pt x="47" y="62"/>
                    <a:pt x="45" y="61"/>
                    <a:pt x="43" y="59"/>
                  </a:cubicBezTo>
                  <a:cubicBezTo>
                    <a:pt x="41" y="57"/>
                    <a:pt x="39" y="56"/>
                    <a:pt x="44" y="57"/>
                  </a:cubicBezTo>
                  <a:cubicBezTo>
                    <a:pt x="46" y="58"/>
                    <a:pt x="48" y="59"/>
                    <a:pt x="50" y="61"/>
                  </a:cubicBezTo>
                  <a:cubicBezTo>
                    <a:pt x="54" y="63"/>
                    <a:pt x="58" y="65"/>
                    <a:pt x="61" y="67"/>
                  </a:cubicBezTo>
                  <a:cubicBezTo>
                    <a:pt x="62" y="67"/>
                    <a:pt x="62" y="68"/>
                    <a:pt x="63" y="67"/>
                  </a:cubicBezTo>
                  <a:cubicBezTo>
                    <a:pt x="63" y="68"/>
                    <a:pt x="63" y="68"/>
                    <a:pt x="64" y="68"/>
                  </a:cubicBezTo>
                  <a:cubicBezTo>
                    <a:pt x="64" y="69"/>
                    <a:pt x="65" y="68"/>
                    <a:pt x="64" y="68"/>
                  </a:cubicBezTo>
                  <a:cubicBezTo>
                    <a:pt x="60" y="65"/>
                    <a:pt x="56" y="63"/>
                    <a:pt x="52" y="60"/>
                  </a:cubicBezTo>
                  <a:cubicBezTo>
                    <a:pt x="51" y="60"/>
                    <a:pt x="50" y="59"/>
                    <a:pt x="49" y="59"/>
                  </a:cubicBezTo>
                  <a:cubicBezTo>
                    <a:pt x="48" y="57"/>
                    <a:pt x="46" y="56"/>
                    <a:pt x="45" y="54"/>
                  </a:cubicBezTo>
                  <a:cubicBezTo>
                    <a:pt x="46" y="55"/>
                    <a:pt x="49" y="56"/>
                    <a:pt x="50" y="57"/>
                  </a:cubicBezTo>
                  <a:cubicBezTo>
                    <a:pt x="57" y="60"/>
                    <a:pt x="65" y="65"/>
                    <a:pt x="73" y="68"/>
                  </a:cubicBezTo>
                  <a:cubicBezTo>
                    <a:pt x="74" y="68"/>
                    <a:pt x="74" y="67"/>
                    <a:pt x="74" y="67"/>
                  </a:cubicBezTo>
                  <a:cubicBezTo>
                    <a:pt x="66" y="62"/>
                    <a:pt x="57" y="58"/>
                    <a:pt x="50" y="52"/>
                  </a:cubicBezTo>
                  <a:cubicBezTo>
                    <a:pt x="52" y="53"/>
                    <a:pt x="55" y="54"/>
                    <a:pt x="57" y="55"/>
                  </a:cubicBezTo>
                  <a:cubicBezTo>
                    <a:pt x="59" y="57"/>
                    <a:pt x="61" y="58"/>
                    <a:pt x="63" y="59"/>
                  </a:cubicBezTo>
                  <a:cubicBezTo>
                    <a:pt x="67" y="62"/>
                    <a:pt x="71" y="64"/>
                    <a:pt x="75" y="65"/>
                  </a:cubicBezTo>
                  <a:cubicBezTo>
                    <a:pt x="75" y="65"/>
                    <a:pt x="76" y="64"/>
                    <a:pt x="75" y="64"/>
                  </a:cubicBezTo>
                  <a:cubicBezTo>
                    <a:pt x="68" y="60"/>
                    <a:pt x="61" y="57"/>
                    <a:pt x="55" y="52"/>
                  </a:cubicBezTo>
                  <a:cubicBezTo>
                    <a:pt x="52" y="50"/>
                    <a:pt x="57" y="52"/>
                    <a:pt x="57" y="52"/>
                  </a:cubicBezTo>
                  <a:cubicBezTo>
                    <a:pt x="59" y="53"/>
                    <a:pt x="61" y="54"/>
                    <a:pt x="62" y="55"/>
                  </a:cubicBezTo>
                  <a:cubicBezTo>
                    <a:pt x="66" y="57"/>
                    <a:pt x="69" y="58"/>
                    <a:pt x="73" y="60"/>
                  </a:cubicBezTo>
                  <a:cubicBezTo>
                    <a:pt x="75" y="61"/>
                    <a:pt x="77" y="62"/>
                    <a:pt x="79" y="63"/>
                  </a:cubicBezTo>
                  <a:cubicBezTo>
                    <a:pt x="80" y="63"/>
                    <a:pt x="80" y="62"/>
                    <a:pt x="79" y="62"/>
                  </a:cubicBezTo>
                  <a:cubicBezTo>
                    <a:pt x="77" y="61"/>
                    <a:pt x="75" y="60"/>
                    <a:pt x="73" y="59"/>
                  </a:cubicBezTo>
                  <a:cubicBezTo>
                    <a:pt x="73" y="59"/>
                    <a:pt x="73" y="59"/>
                    <a:pt x="72" y="59"/>
                  </a:cubicBezTo>
                  <a:cubicBezTo>
                    <a:pt x="70" y="57"/>
                    <a:pt x="68" y="56"/>
                    <a:pt x="65" y="54"/>
                  </a:cubicBezTo>
                  <a:cubicBezTo>
                    <a:pt x="64" y="54"/>
                    <a:pt x="62" y="51"/>
                    <a:pt x="61" y="51"/>
                  </a:cubicBezTo>
                  <a:cubicBezTo>
                    <a:pt x="70" y="53"/>
                    <a:pt x="77" y="59"/>
                    <a:pt x="84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2" y="60"/>
                    <a:pt x="79" y="58"/>
                    <a:pt x="75" y="56"/>
                  </a:cubicBezTo>
                  <a:cubicBezTo>
                    <a:pt x="73" y="55"/>
                    <a:pt x="71" y="53"/>
                    <a:pt x="69" y="52"/>
                  </a:cubicBezTo>
                  <a:cubicBezTo>
                    <a:pt x="67" y="51"/>
                    <a:pt x="65" y="49"/>
                    <a:pt x="69" y="50"/>
                  </a:cubicBezTo>
                  <a:cubicBezTo>
                    <a:pt x="76" y="51"/>
                    <a:pt x="82" y="57"/>
                    <a:pt x="89" y="60"/>
                  </a:cubicBezTo>
                  <a:cubicBezTo>
                    <a:pt x="90" y="60"/>
                    <a:pt x="90" y="59"/>
                    <a:pt x="89" y="59"/>
                  </a:cubicBezTo>
                  <a:cubicBezTo>
                    <a:pt x="86" y="57"/>
                    <a:pt x="83" y="55"/>
                    <a:pt x="80" y="53"/>
                  </a:cubicBezTo>
                  <a:cubicBezTo>
                    <a:pt x="79" y="52"/>
                    <a:pt x="77" y="51"/>
                    <a:pt x="76" y="50"/>
                  </a:cubicBezTo>
                  <a:cubicBezTo>
                    <a:pt x="74" y="49"/>
                    <a:pt x="73" y="49"/>
                    <a:pt x="76" y="50"/>
                  </a:cubicBezTo>
                  <a:cubicBezTo>
                    <a:pt x="82" y="51"/>
                    <a:pt x="88" y="56"/>
                    <a:pt x="93" y="58"/>
                  </a:cubicBezTo>
                  <a:cubicBezTo>
                    <a:pt x="94" y="59"/>
                    <a:pt x="94" y="58"/>
                    <a:pt x="94" y="58"/>
                  </a:cubicBezTo>
                  <a:cubicBezTo>
                    <a:pt x="88" y="54"/>
                    <a:pt x="82" y="51"/>
                    <a:pt x="77" y="46"/>
                  </a:cubicBezTo>
                  <a:cubicBezTo>
                    <a:pt x="78" y="47"/>
                    <a:pt x="81" y="47"/>
                    <a:pt x="82" y="48"/>
                  </a:cubicBezTo>
                  <a:cubicBezTo>
                    <a:pt x="84" y="49"/>
                    <a:pt x="85" y="50"/>
                    <a:pt x="87" y="51"/>
                  </a:cubicBezTo>
                  <a:cubicBezTo>
                    <a:pt x="90" y="52"/>
                    <a:pt x="93" y="54"/>
                    <a:pt x="96" y="55"/>
                  </a:cubicBezTo>
                  <a:cubicBezTo>
                    <a:pt x="97" y="55"/>
                    <a:pt x="97" y="55"/>
                    <a:pt x="97" y="54"/>
                  </a:cubicBezTo>
                  <a:cubicBezTo>
                    <a:pt x="92" y="50"/>
                    <a:pt x="86" y="49"/>
                    <a:pt x="81" y="45"/>
                  </a:cubicBezTo>
                  <a:cubicBezTo>
                    <a:pt x="79" y="43"/>
                    <a:pt x="81" y="44"/>
                    <a:pt x="82" y="45"/>
                  </a:cubicBezTo>
                  <a:cubicBezTo>
                    <a:pt x="84" y="45"/>
                    <a:pt x="87" y="47"/>
                    <a:pt x="89" y="48"/>
                  </a:cubicBezTo>
                  <a:cubicBezTo>
                    <a:pt x="93" y="50"/>
                    <a:pt x="96" y="52"/>
                    <a:pt x="100" y="53"/>
                  </a:cubicBezTo>
                  <a:cubicBezTo>
                    <a:pt x="100" y="53"/>
                    <a:pt x="101" y="53"/>
                    <a:pt x="100" y="53"/>
                  </a:cubicBezTo>
                  <a:cubicBezTo>
                    <a:pt x="99" y="51"/>
                    <a:pt x="97" y="49"/>
                    <a:pt x="95" y="48"/>
                  </a:cubicBezTo>
                  <a:cubicBezTo>
                    <a:pt x="93" y="47"/>
                    <a:pt x="89" y="44"/>
                    <a:pt x="87" y="44"/>
                  </a:cubicBezTo>
                  <a:cubicBezTo>
                    <a:pt x="94" y="44"/>
                    <a:pt x="100" y="49"/>
                    <a:pt x="106" y="51"/>
                  </a:cubicBezTo>
                  <a:cubicBezTo>
                    <a:pt x="107" y="51"/>
                    <a:pt x="107" y="50"/>
                    <a:pt x="106" y="50"/>
                  </a:cubicBezTo>
                  <a:cubicBezTo>
                    <a:pt x="104" y="49"/>
                    <a:pt x="102" y="48"/>
                    <a:pt x="99" y="46"/>
                  </a:cubicBezTo>
                  <a:cubicBezTo>
                    <a:pt x="98" y="46"/>
                    <a:pt x="95" y="44"/>
                    <a:pt x="94" y="43"/>
                  </a:cubicBezTo>
                  <a:cubicBezTo>
                    <a:pt x="100" y="45"/>
                    <a:pt x="105" y="48"/>
                    <a:pt x="111" y="50"/>
                  </a:cubicBezTo>
                  <a:cubicBezTo>
                    <a:pt x="111" y="50"/>
                    <a:pt x="112" y="50"/>
                    <a:pt x="111" y="50"/>
                  </a:cubicBezTo>
                  <a:cubicBezTo>
                    <a:pt x="106" y="46"/>
                    <a:pt x="101" y="44"/>
                    <a:pt x="96" y="40"/>
                  </a:cubicBezTo>
                  <a:cubicBezTo>
                    <a:pt x="98" y="42"/>
                    <a:pt x="101" y="42"/>
                    <a:pt x="103" y="43"/>
                  </a:cubicBezTo>
                  <a:cubicBezTo>
                    <a:pt x="107" y="45"/>
                    <a:pt x="110" y="46"/>
                    <a:pt x="113" y="48"/>
                  </a:cubicBezTo>
                  <a:cubicBezTo>
                    <a:pt x="113" y="48"/>
                    <a:pt x="113" y="47"/>
                    <a:pt x="113" y="47"/>
                  </a:cubicBezTo>
                  <a:cubicBezTo>
                    <a:pt x="109" y="45"/>
                    <a:pt x="105" y="43"/>
                    <a:pt x="100" y="40"/>
                  </a:cubicBezTo>
                  <a:cubicBezTo>
                    <a:pt x="104" y="42"/>
                    <a:pt x="109" y="44"/>
                    <a:pt x="114" y="45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1" y="43"/>
                    <a:pt x="107" y="39"/>
                    <a:pt x="104" y="38"/>
                  </a:cubicBezTo>
                  <a:cubicBezTo>
                    <a:pt x="109" y="39"/>
                    <a:pt x="113" y="42"/>
                    <a:pt x="117" y="43"/>
                  </a:cubicBezTo>
                  <a:cubicBezTo>
                    <a:pt x="118" y="43"/>
                    <a:pt x="118" y="43"/>
                    <a:pt x="118" y="42"/>
                  </a:cubicBezTo>
                  <a:cubicBezTo>
                    <a:pt x="116" y="41"/>
                    <a:pt x="114" y="40"/>
                    <a:pt x="112" y="39"/>
                  </a:cubicBezTo>
                  <a:cubicBezTo>
                    <a:pt x="111" y="39"/>
                    <a:pt x="105" y="36"/>
                    <a:pt x="109" y="38"/>
                  </a:cubicBezTo>
                  <a:cubicBezTo>
                    <a:pt x="113" y="39"/>
                    <a:pt x="117" y="42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19" y="40"/>
                    <a:pt x="117" y="39"/>
                    <a:pt x="115" y="38"/>
                  </a:cubicBezTo>
                  <a:cubicBezTo>
                    <a:pt x="117" y="39"/>
                    <a:pt x="120" y="40"/>
                    <a:pt x="122" y="41"/>
                  </a:cubicBezTo>
                  <a:cubicBezTo>
                    <a:pt x="123" y="41"/>
                    <a:pt x="123" y="40"/>
                    <a:pt x="122" y="40"/>
                  </a:cubicBezTo>
                  <a:cubicBezTo>
                    <a:pt x="121" y="39"/>
                    <a:pt x="119" y="38"/>
                    <a:pt x="117" y="36"/>
                  </a:cubicBezTo>
                  <a:cubicBezTo>
                    <a:pt x="119" y="37"/>
                    <a:pt x="122" y="38"/>
                    <a:pt x="124" y="39"/>
                  </a:cubicBezTo>
                  <a:cubicBezTo>
                    <a:pt x="124" y="39"/>
                    <a:pt x="125" y="39"/>
                    <a:pt x="124" y="39"/>
                  </a:cubicBezTo>
                  <a:cubicBezTo>
                    <a:pt x="124" y="38"/>
                    <a:pt x="124" y="38"/>
                    <a:pt x="123" y="38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125" y="37"/>
                    <a:pt x="125" y="37"/>
                    <a:pt x="124" y="36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4" y="34"/>
                    <a:pt x="124" y="34"/>
                    <a:pt x="126" y="35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7" y="36"/>
                    <a:pt x="128" y="37"/>
                    <a:pt x="129" y="38"/>
                  </a:cubicBezTo>
                  <a:cubicBezTo>
                    <a:pt x="113" y="53"/>
                    <a:pt x="94" y="63"/>
                    <a:pt x="74" y="70"/>
                  </a:cubicBezTo>
                  <a:close/>
                  <a:moveTo>
                    <a:pt x="6" y="77"/>
                  </a:moveTo>
                  <a:cubicBezTo>
                    <a:pt x="6" y="76"/>
                    <a:pt x="5" y="75"/>
                    <a:pt x="5" y="74"/>
                  </a:cubicBezTo>
                  <a:cubicBezTo>
                    <a:pt x="7" y="76"/>
                    <a:pt x="9" y="77"/>
                    <a:pt x="11" y="79"/>
                  </a:cubicBezTo>
                  <a:cubicBezTo>
                    <a:pt x="10" y="79"/>
                    <a:pt x="10" y="78"/>
                    <a:pt x="9" y="78"/>
                  </a:cubicBezTo>
                  <a:cubicBezTo>
                    <a:pt x="8" y="78"/>
                    <a:pt x="7" y="77"/>
                    <a:pt x="6" y="77"/>
                  </a:cubicBezTo>
                  <a:close/>
                  <a:moveTo>
                    <a:pt x="12" y="79"/>
                  </a:move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3" y="79"/>
                    <a:pt x="13" y="79"/>
                  </a:cubicBezTo>
                  <a:cubicBezTo>
                    <a:pt x="13" y="79"/>
                    <a:pt x="12" y="79"/>
                    <a:pt x="12" y="79"/>
                  </a:cubicBezTo>
                  <a:close/>
                  <a:moveTo>
                    <a:pt x="35" y="80"/>
                  </a:moveTo>
                  <a:cubicBezTo>
                    <a:pt x="30" y="81"/>
                    <a:pt x="24" y="81"/>
                    <a:pt x="18" y="80"/>
                  </a:cubicBezTo>
                  <a:cubicBezTo>
                    <a:pt x="17" y="80"/>
                    <a:pt x="16" y="80"/>
                    <a:pt x="15" y="80"/>
                  </a:cubicBezTo>
                  <a:cubicBezTo>
                    <a:pt x="14" y="79"/>
                    <a:pt x="12" y="78"/>
                    <a:pt x="11" y="77"/>
                  </a:cubicBezTo>
                  <a:cubicBezTo>
                    <a:pt x="10" y="76"/>
                    <a:pt x="8" y="73"/>
                    <a:pt x="7" y="72"/>
                  </a:cubicBezTo>
                  <a:cubicBezTo>
                    <a:pt x="11" y="74"/>
                    <a:pt x="15" y="77"/>
                    <a:pt x="18" y="80"/>
                  </a:cubicBezTo>
                  <a:cubicBezTo>
                    <a:pt x="18" y="80"/>
                    <a:pt x="19" y="80"/>
                    <a:pt x="18" y="79"/>
                  </a:cubicBezTo>
                  <a:cubicBezTo>
                    <a:pt x="18" y="79"/>
                    <a:pt x="18" y="79"/>
                    <a:pt x="17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6" y="77"/>
                    <a:pt x="15" y="76"/>
                    <a:pt x="13" y="75"/>
                  </a:cubicBezTo>
                  <a:cubicBezTo>
                    <a:pt x="12" y="74"/>
                    <a:pt x="5" y="68"/>
                    <a:pt x="10" y="71"/>
                  </a:cubicBezTo>
                  <a:cubicBezTo>
                    <a:pt x="11" y="71"/>
                    <a:pt x="11" y="71"/>
                    <a:pt x="12" y="71"/>
                  </a:cubicBezTo>
                  <a:cubicBezTo>
                    <a:pt x="15" y="75"/>
                    <a:pt x="19" y="78"/>
                    <a:pt x="23" y="80"/>
                  </a:cubicBezTo>
                  <a:cubicBezTo>
                    <a:pt x="24" y="80"/>
                    <a:pt x="24" y="79"/>
                    <a:pt x="24" y="79"/>
                  </a:cubicBezTo>
                  <a:cubicBezTo>
                    <a:pt x="20" y="77"/>
                    <a:pt x="16" y="73"/>
                    <a:pt x="12" y="71"/>
                  </a:cubicBezTo>
                  <a:cubicBezTo>
                    <a:pt x="12" y="70"/>
                    <a:pt x="11" y="70"/>
                    <a:pt x="11" y="69"/>
                  </a:cubicBezTo>
                  <a:cubicBezTo>
                    <a:pt x="10" y="68"/>
                    <a:pt x="14" y="70"/>
                    <a:pt x="14" y="70"/>
                  </a:cubicBezTo>
                  <a:cubicBezTo>
                    <a:pt x="17" y="71"/>
                    <a:pt x="19" y="73"/>
                    <a:pt x="21" y="75"/>
                  </a:cubicBezTo>
                  <a:cubicBezTo>
                    <a:pt x="23" y="76"/>
                    <a:pt x="25" y="78"/>
                    <a:pt x="27" y="79"/>
                  </a:cubicBezTo>
                  <a:cubicBezTo>
                    <a:pt x="28" y="79"/>
                    <a:pt x="28" y="79"/>
                    <a:pt x="28" y="78"/>
                  </a:cubicBezTo>
                  <a:cubicBezTo>
                    <a:pt x="25" y="77"/>
                    <a:pt x="23" y="75"/>
                    <a:pt x="21" y="74"/>
                  </a:cubicBezTo>
                  <a:cubicBezTo>
                    <a:pt x="20" y="73"/>
                    <a:pt x="19" y="72"/>
                    <a:pt x="18" y="71"/>
                  </a:cubicBezTo>
                  <a:cubicBezTo>
                    <a:pt x="15" y="68"/>
                    <a:pt x="22" y="72"/>
                    <a:pt x="22" y="72"/>
                  </a:cubicBezTo>
                  <a:cubicBezTo>
                    <a:pt x="23" y="73"/>
                    <a:pt x="24" y="73"/>
                    <a:pt x="25" y="74"/>
                  </a:cubicBezTo>
                  <a:cubicBezTo>
                    <a:pt x="27" y="76"/>
                    <a:pt x="30" y="78"/>
                    <a:pt x="33" y="80"/>
                  </a:cubicBezTo>
                  <a:cubicBezTo>
                    <a:pt x="33" y="80"/>
                    <a:pt x="34" y="79"/>
                    <a:pt x="33" y="79"/>
                  </a:cubicBezTo>
                  <a:cubicBezTo>
                    <a:pt x="31" y="77"/>
                    <a:pt x="28" y="75"/>
                    <a:pt x="25" y="73"/>
                  </a:cubicBezTo>
                  <a:cubicBezTo>
                    <a:pt x="25" y="73"/>
                    <a:pt x="25" y="73"/>
                    <a:pt x="24" y="73"/>
                  </a:cubicBezTo>
                  <a:cubicBezTo>
                    <a:pt x="24" y="72"/>
                    <a:pt x="20" y="68"/>
                    <a:pt x="21" y="68"/>
                  </a:cubicBezTo>
                  <a:cubicBezTo>
                    <a:pt x="23" y="68"/>
                    <a:pt x="25" y="70"/>
                    <a:pt x="27" y="71"/>
                  </a:cubicBezTo>
                  <a:cubicBezTo>
                    <a:pt x="31" y="74"/>
                    <a:pt x="34" y="77"/>
                    <a:pt x="38" y="79"/>
                  </a:cubicBezTo>
                  <a:cubicBezTo>
                    <a:pt x="37" y="80"/>
                    <a:pt x="36" y="80"/>
                    <a:pt x="35" y="80"/>
                  </a:cubicBezTo>
                  <a:close/>
                  <a:moveTo>
                    <a:pt x="14" y="73"/>
                  </a:moveTo>
                  <a:cubicBezTo>
                    <a:pt x="16" y="74"/>
                    <a:pt x="17" y="75"/>
                    <a:pt x="19" y="76"/>
                  </a:cubicBezTo>
                  <a:cubicBezTo>
                    <a:pt x="19" y="77"/>
                    <a:pt x="20" y="77"/>
                    <a:pt x="20" y="77"/>
                  </a:cubicBezTo>
                  <a:cubicBezTo>
                    <a:pt x="18" y="76"/>
                    <a:pt x="16" y="75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lose/>
                  <a:moveTo>
                    <a:pt x="32" y="66"/>
                  </a:moveTo>
                  <a:cubicBezTo>
                    <a:pt x="33" y="66"/>
                    <a:pt x="34" y="67"/>
                    <a:pt x="35" y="67"/>
                  </a:cubicBezTo>
                  <a:cubicBezTo>
                    <a:pt x="37" y="69"/>
                    <a:pt x="39" y="70"/>
                    <a:pt x="41" y="72"/>
                  </a:cubicBezTo>
                  <a:cubicBezTo>
                    <a:pt x="44" y="74"/>
                    <a:pt x="41" y="72"/>
                    <a:pt x="41" y="72"/>
                  </a:cubicBezTo>
                  <a:cubicBezTo>
                    <a:pt x="38" y="70"/>
                    <a:pt x="35" y="68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lose/>
                  <a:moveTo>
                    <a:pt x="64" y="59"/>
                  </a:moveTo>
                  <a:cubicBezTo>
                    <a:pt x="67" y="61"/>
                    <a:pt x="71" y="63"/>
                    <a:pt x="74" y="64"/>
                  </a:cubicBezTo>
                  <a:cubicBezTo>
                    <a:pt x="70" y="63"/>
                    <a:pt x="67" y="61"/>
                    <a:pt x="64" y="59"/>
                  </a:cubicBezTo>
                  <a:close/>
                  <a:moveTo>
                    <a:pt x="110" y="35"/>
                  </a:moveTo>
                  <a:cubicBezTo>
                    <a:pt x="113" y="38"/>
                    <a:pt x="116" y="39"/>
                    <a:pt x="119" y="41"/>
                  </a:cubicBezTo>
                  <a:cubicBezTo>
                    <a:pt x="121" y="42"/>
                    <a:pt x="114" y="39"/>
                    <a:pt x="114" y="39"/>
                  </a:cubicBezTo>
                  <a:cubicBezTo>
                    <a:pt x="112" y="38"/>
                    <a:pt x="109" y="37"/>
                    <a:pt x="107" y="36"/>
                  </a:cubicBezTo>
                  <a:cubicBezTo>
                    <a:pt x="108" y="36"/>
                    <a:pt x="109" y="35"/>
                    <a:pt x="110" y="35"/>
                  </a:cubicBezTo>
                  <a:close/>
                  <a:moveTo>
                    <a:pt x="125" y="32"/>
                  </a:moveTo>
                  <a:cubicBezTo>
                    <a:pt x="125" y="32"/>
                    <a:pt x="125" y="33"/>
                    <a:pt x="125" y="34"/>
                  </a:cubicBezTo>
                  <a:cubicBezTo>
                    <a:pt x="125" y="34"/>
                    <a:pt x="125" y="33"/>
                    <a:pt x="124" y="33"/>
                  </a:cubicBezTo>
                  <a:cubicBezTo>
                    <a:pt x="124" y="33"/>
                    <a:pt x="123" y="33"/>
                    <a:pt x="123" y="34"/>
                  </a:cubicBezTo>
                  <a:cubicBezTo>
                    <a:pt x="124" y="36"/>
                    <a:pt x="122" y="34"/>
                    <a:pt x="122" y="33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2" y="34"/>
                    <a:pt x="123" y="36"/>
                    <a:pt x="124" y="37"/>
                  </a:cubicBezTo>
                  <a:cubicBezTo>
                    <a:pt x="123" y="36"/>
                    <a:pt x="122" y="36"/>
                    <a:pt x="121" y="35"/>
                  </a:cubicBezTo>
                  <a:cubicBezTo>
                    <a:pt x="120" y="35"/>
                    <a:pt x="120" y="35"/>
                    <a:pt x="120" y="35"/>
                  </a:cubicBezTo>
                  <a:cubicBezTo>
                    <a:pt x="120" y="35"/>
                    <a:pt x="119" y="34"/>
                    <a:pt x="119" y="34"/>
                  </a:cubicBezTo>
                  <a:cubicBezTo>
                    <a:pt x="118" y="34"/>
                    <a:pt x="118" y="34"/>
                    <a:pt x="118" y="35"/>
                  </a:cubicBezTo>
                  <a:cubicBezTo>
                    <a:pt x="119" y="35"/>
                    <a:pt x="125" y="39"/>
                    <a:pt x="122" y="37"/>
                  </a:cubicBezTo>
                  <a:cubicBezTo>
                    <a:pt x="120" y="36"/>
                    <a:pt x="118" y="36"/>
                    <a:pt x="116" y="35"/>
                  </a:cubicBezTo>
                  <a:cubicBezTo>
                    <a:pt x="116" y="35"/>
                    <a:pt x="116" y="36"/>
                    <a:pt x="116" y="36"/>
                  </a:cubicBezTo>
                  <a:cubicBezTo>
                    <a:pt x="117" y="37"/>
                    <a:pt x="118" y="37"/>
                    <a:pt x="119" y="38"/>
                  </a:cubicBezTo>
                  <a:cubicBezTo>
                    <a:pt x="120" y="39"/>
                    <a:pt x="123" y="41"/>
                    <a:pt x="119" y="39"/>
                  </a:cubicBezTo>
                  <a:cubicBezTo>
                    <a:pt x="117" y="38"/>
                    <a:pt x="114" y="36"/>
                    <a:pt x="111" y="35"/>
                  </a:cubicBezTo>
                  <a:cubicBezTo>
                    <a:pt x="116" y="34"/>
                    <a:pt x="120" y="33"/>
                    <a:pt x="125" y="32"/>
                  </a:cubicBezTo>
                  <a:close/>
                  <a:moveTo>
                    <a:pt x="165" y="9"/>
                  </a:moveTo>
                  <a:cubicBezTo>
                    <a:pt x="161" y="13"/>
                    <a:pt x="159" y="18"/>
                    <a:pt x="155" y="22"/>
                  </a:cubicBezTo>
                  <a:cubicBezTo>
                    <a:pt x="151" y="25"/>
                    <a:pt x="148" y="27"/>
                    <a:pt x="144" y="28"/>
                  </a:cubicBezTo>
                  <a:cubicBezTo>
                    <a:pt x="140" y="28"/>
                    <a:pt x="137" y="28"/>
                    <a:pt x="133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4" y="29"/>
                    <a:pt x="134" y="29"/>
                    <a:pt x="134" y="28"/>
                  </a:cubicBezTo>
                  <a:cubicBezTo>
                    <a:pt x="134" y="21"/>
                    <a:pt x="144" y="20"/>
                    <a:pt x="148" y="18"/>
                  </a:cubicBezTo>
                  <a:cubicBezTo>
                    <a:pt x="155" y="16"/>
                    <a:pt x="159" y="11"/>
                    <a:pt x="165" y="8"/>
                  </a:cubicBezTo>
                  <a:cubicBezTo>
                    <a:pt x="165" y="9"/>
                    <a:pt x="165" y="9"/>
                    <a:pt x="165" y="9"/>
                  </a:cubicBezTo>
                  <a:close/>
                  <a:moveTo>
                    <a:pt x="147" y="30"/>
                  </a:moveTo>
                  <a:cubicBezTo>
                    <a:pt x="150" y="29"/>
                    <a:pt x="153" y="26"/>
                    <a:pt x="156" y="24"/>
                  </a:cubicBezTo>
                  <a:cubicBezTo>
                    <a:pt x="159" y="22"/>
                    <a:pt x="161" y="20"/>
                    <a:pt x="162" y="17"/>
                  </a:cubicBezTo>
                  <a:cubicBezTo>
                    <a:pt x="162" y="19"/>
                    <a:pt x="162" y="20"/>
                    <a:pt x="161" y="22"/>
                  </a:cubicBezTo>
                  <a:cubicBezTo>
                    <a:pt x="158" y="27"/>
                    <a:pt x="152" y="30"/>
                    <a:pt x="146" y="30"/>
                  </a:cubicBezTo>
                  <a:cubicBezTo>
                    <a:pt x="146" y="30"/>
                    <a:pt x="146" y="30"/>
                    <a:pt x="147" y="30"/>
                  </a:cubicBezTo>
                  <a:close/>
                  <a:moveTo>
                    <a:pt x="160" y="8"/>
                  </a:moveTo>
                  <a:cubicBezTo>
                    <a:pt x="155" y="11"/>
                    <a:pt x="149" y="15"/>
                    <a:pt x="143" y="17"/>
                  </a:cubicBezTo>
                  <a:cubicBezTo>
                    <a:pt x="140" y="18"/>
                    <a:pt x="136" y="19"/>
                    <a:pt x="134" y="22"/>
                  </a:cubicBezTo>
                  <a:cubicBezTo>
                    <a:pt x="136" y="16"/>
                    <a:pt x="140" y="12"/>
                    <a:pt x="145" y="10"/>
                  </a:cubicBezTo>
                  <a:cubicBezTo>
                    <a:pt x="150" y="8"/>
                    <a:pt x="155" y="8"/>
                    <a:pt x="160" y="8"/>
                  </a:cubicBezTo>
                  <a:close/>
                  <a:moveTo>
                    <a:pt x="130" y="30"/>
                  </a:moveTo>
                  <a:cubicBezTo>
                    <a:pt x="130" y="30"/>
                    <a:pt x="130" y="30"/>
                    <a:pt x="130" y="30"/>
                  </a:cubicBezTo>
                  <a:cubicBezTo>
                    <a:pt x="131" y="31"/>
                    <a:pt x="132" y="33"/>
                    <a:pt x="133" y="34"/>
                  </a:cubicBezTo>
                  <a:cubicBezTo>
                    <a:pt x="132" y="34"/>
                    <a:pt x="132" y="35"/>
                    <a:pt x="131" y="36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129" y="35"/>
                    <a:pt x="128" y="33"/>
                    <a:pt x="128" y="31"/>
                  </a:cubicBezTo>
                  <a:cubicBezTo>
                    <a:pt x="128" y="31"/>
                    <a:pt x="129" y="31"/>
                    <a:pt x="130" y="30"/>
                  </a:cubicBezTo>
                  <a:close/>
                  <a:moveTo>
                    <a:pt x="145" y="33"/>
                  </a:moveTo>
                  <a:cubicBezTo>
                    <a:pt x="150" y="33"/>
                    <a:pt x="154" y="31"/>
                    <a:pt x="159" y="28"/>
                  </a:cubicBezTo>
                  <a:cubicBezTo>
                    <a:pt x="161" y="26"/>
                    <a:pt x="163" y="24"/>
                    <a:pt x="165" y="21"/>
                  </a:cubicBezTo>
                  <a:cubicBezTo>
                    <a:pt x="165" y="18"/>
                    <a:pt x="166" y="16"/>
                    <a:pt x="166" y="14"/>
                  </a:cubicBezTo>
                  <a:cubicBezTo>
                    <a:pt x="166" y="16"/>
                    <a:pt x="166" y="19"/>
                    <a:pt x="165" y="22"/>
                  </a:cubicBezTo>
                  <a:cubicBezTo>
                    <a:pt x="163" y="32"/>
                    <a:pt x="154" y="34"/>
                    <a:pt x="145" y="33"/>
                  </a:cubicBezTo>
                  <a:close/>
                  <a:moveTo>
                    <a:pt x="153" y="6"/>
                  </a:moveTo>
                  <a:cubicBezTo>
                    <a:pt x="149" y="6"/>
                    <a:pt x="145" y="7"/>
                    <a:pt x="142" y="8"/>
                  </a:cubicBezTo>
                  <a:cubicBezTo>
                    <a:pt x="143" y="8"/>
                    <a:pt x="144" y="7"/>
                    <a:pt x="145" y="7"/>
                  </a:cubicBezTo>
                  <a:cubicBezTo>
                    <a:pt x="148" y="6"/>
                    <a:pt x="150" y="6"/>
                    <a:pt x="153" y="6"/>
                  </a:cubicBezTo>
                  <a:close/>
                  <a:moveTo>
                    <a:pt x="22" y="59"/>
                  </a:moveTo>
                  <a:cubicBezTo>
                    <a:pt x="31" y="55"/>
                    <a:pt x="40" y="53"/>
                    <a:pt x="49" y="50"/>
                  </a:cubicBezTo>
                  <a:cubicBezTo>
                    <a:pt x="68" y="44"/>
                    <a:pt x="87" y="40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9" y="38"/>
                    <a:pt x="113" y="42"/>
                    <a:pt x="116" y="42"/>
                  </a:cubicBezTo>
                  <a:cubicBezTo>
                    <a:pt x="111" y="41"/>
                    <a:pt x="108" y="38"/>
                    <a:pt x="103" y="37"/>
                  </a:cubicBezTo>
                  <a:cubicBezTo>
                    <a:pt x="102" y="37"/>
                    <a:pt x="102" y="38"/>
                    <a:pt x="103" y="38"/>
                  </a:cubicBezTo>
                  <a:cubicBezTo>
                    <a:pt x="104" y="39"/>
                    <a:pt x="106" y="40"/>
                    <a:pt x="108" y="41"/>
                  </a:cubicBezTo>
                  <a:cubicBezTo>
                    <a:pt x="110" y="43"/>
                    <a:pt x="116" y="46"/>
                    <a:pt x="109" y="43"/>
                  </a:cubicBezTo>
                  <a:cubicBezTo>
                    <a:pt x="106" y="42"/>
                    <a:pt x="103" y="40"/>
                    <a:pt x="99" y="39"/>
                  </a:cubicBezTo>
                  <a:cubicBezTo>
                    <a:pt x="99" y="39"/>
                    <a:pt x="98" y="39"/>
                    <a:pt x="99" y="40"/>
                  </a:cubicBezTo>
                  <a:cubicBezTo>
                    <a:pt x="100" y="41"/>
                    <a:pt x="102" y="42"/>
                    <a:pt x="104" y="43"/>
                  </a:cubicBezTo>
                  <a:cubicBezTo>
                    <a:pt x="101" y="42"/>
                    <a:pt x="98" y="40"/>
                    <a:pt x="94" y="39"/>
                  </a:cubicBezTo>
                  <a:cubicBezTo>
                    <a:pt x="94" y="39"/>
                    <a:pt x="94" y="40"/>
                    <a:pt x="94" y="40"/>
                  </a:cubicBezTo>
                  <a:cubicBezTo>
                    <a:pt x="99" y="44"/>
                    <a:pt x="104" y="46"/>
                    <a:pt x="110" y="49"/>
                  </a:cubicBezTo>
                  <a:cubicBezTo>
                    <a:pt x="105" y="46"/>
                    <a:pt x="98" y="44"/>
                    <a:pt x="92" y="42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4" y="44"/>
                    <a:pt x="97" y="46"/>
                    <a:pt x="99" y="47"/>
                  </a:cubicBezTo>
                  <a:cubicBezTo>
                    <a:pt x="100" y="47"/>
                    <a:pt x="100" y="48"/>
                    <a:pt x="100" y="48"/>
                  </a:cubicBezTo>
                  <a:cubicBezTo>
                    <a:pt x="96" y="46"/>
                    <a:pt x="91" y="43"/>
                    <a:pt x="86" y="43"/>
                  </a:cubicBezTo>
                  <a:cubicBezTo>
                    <a:pt x="86" y="43"/>
                    <a:pt x="85" y="43"/>
                    <a:pt x="86" y="43"/>
                  </a:cubicBezTo>
                  <a:cubicBezTo>
                    <a:pt x="88" y="45"/>
                    <a:pt x="90" y="46"/>
                    <a:pt x="92" y="47"/>
                  </a:cubicBezTo>
                  <a:cubicBezTo>
                    <a:pt x="93" y="48"/>
                    <a:pt x="94" y="49"/>
                    <a:pt x="96" y="50"/>
                  </a:cubicBezTo>
                  <a:cubicBezTo>
                    <a:pt x="96" y="50"/>
                    <a:pt x="102" y="53"/>
                    <a:pt x="98" y="51"/>
                  </a:cubicBezTo>
                  <a:cubicBezTo>
                    <a:pt x="91" y="49"/>
                    <a:pt x="86" y="45"/>
                    <a:pt x="79" y="43"/>
                  </a:cubicBezTo>
                  <a:cubicBezTo>
                    <a:pt x="78" y="43"/>
                    <a:pt x="78" y="43"/>
                    <a:pt x="78" y="44"/>
                  </a:cubicBezTo>
                  <a:cubicBezTo>
                    <a:pt x="83" y="48"/>
                    <a:pt x="88" y="50"/>
                    <a:pt x="93" y="53"/>
                  </a:cubicBezTo>
                  <a:cubicBezTo>
                    <a:pt x="98" y="56"/>
                    <a:pt x="93" y="53"/>
                    <a:pt x="92" y="53"/>
                  </a:cubicBezTo>
                  <a:cubicBezTo>
                    <a:pt x="90" y="52"/>
                    <a:pt x="88" y="51"/>
                    <a:pt x="86" y="50"/>
                  </a:cubicBezTo>
                  <a:cubicBezTo>
                    <a:pt x="83" y="48"/>
                    <a:pt x="80" y="46"/>
                    <a:pt x="76" y="45"/>
                  </a:cubicBezTo>
                  <a:cubicBezTo>
                    <a:pt x="76" y="45"/>
                    <a:pt x="75" y="46"/>
                    <a:pt x="76" y="46"/>
                  </a:cubicBezTo>
                  <a:cubicBezTo>
                    <a:pt x="78" y="48"/>
                    <a:pt x="81" y="51"/>
                    <a:pt x="84" y="53"/>
                  </a:cubicBezTo>
                  <a:cubicBezTo>
                    <a:pt x="81" y="51"/>
                    <a:pt x="77" y="49"/>
                    <a:pt x="73" y="48"/>
                  </a:cubicBezTo>
                  <a:cubicBezTo>
                    <a:pt x="72" y="48"/>
                    <a:pt x="72" y="49"/>
                    <a:pt x="73" y="49"/>
                  </a:cubicBezTo>
                  <a:cubicBezTo>
                    <a:pt x="76" y="51"/>
                    <a:pt x="80" y="53"/>
                    <a:pt x="83" y="56"/>
                  </a:cubicBezTo>
                  <a:cubicBezTo>
                    <a:pt x="84" y="56"/>
                    <a:pt x="85" y="57"/>
                    <a:pt x="86" y="58"/>
                  </a:cubicBezTo>
                  <a:cubicBezTo>
                    <a:pt x="86" y="58"/>
                    <a:pt x="86" y="58"/>
                    <a:pt x="87" y="58"/>
                  </a:cubicBezTo>
                  <a:cubicBezTo>
                    <a:pt x="85" y="57"/>
                    <a:pt x="84" y="57"/>
                    <a:pt x="82" y="56"/>
                  </a:cubicBezTo>
                  <a:cubicBezTo>
                    <a:pt x="77" y="53"/>
                    <a:pt x="72" y="49"/>
                    <a:pt x="65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7" y="51"/>
                    <a:pt x="69" y="53"/>
                    <a:pt x="72" y="55"/>
                  </a:cubicBezTo>
                  <a:cubicBezTo>
                    <a:pt x="68" y="53"/>
                    <a:pt x="64" y="51"/>
                    <a:pt x="60" y="5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62" y="53"/>
                    <a:pt x="65" y="55"/>
                    <a:pt x="67" y="57"/>
                  </a:cubicBezTo>
                  <a:cubicBezTo>
                    <a:pt x="66" y="56"/>
                    <a:pt x="65" y="55"/>
                    <a:pt x="64" y="55"/>
                  </a:cubicBezTo>
                  <a:cubicBezTo>
                    <a:pt x="60" y="53"/>
                    <a:pt x="57" y="50"/>
                    <a:pt x="52" y="50"/>
                  </a:cubicBezTo>
                  <a:cubicBezTo>
                    <a:pt x="52" y="50"/>
                    <a:pt x="52" y="51"/>
                    <a:pt x="52" y="51"/>
                  </a:cubicBezTo>
                  <a:cubicBezTo>
                    <a:pt x="54" y="52"/>
                    <a:pt x="55" y="53"/>
                    <a:pt x="56" y="54"/>
                  </a:cubicBezTo>
                  <a:cubicBezTo>
                    <a:pt x="54" y="53"/>
                    <a:pt x="52" y="52"/>
                    <a:pt x="49" y="51"/>
                  </a:cubicBezTo>
                  <a:cubicBezTo>
                    <a:pt x="49" y="51"/>
                    <a:pt x="49" y="51"/>
                    <a:pt x="49" y="52"/>
                  </a:cubicBezTo>
                  <a:cubicBezTo>
                    <a:pt x="55" y="58"/>
                    <a:pt x="64" y="62"/>
                    <a:pt x="72" y="67"/>
                  </a:cubicBezTo>
                  <a:cubicBezTo>
                    <a:pt x="70" y="66"/>
                    <a:pt x="68" y="65"/>
                    <a:pt x="66" y="64"/>
                  </a:cubicBezTo>
                  <a:cubicBezTo>
                    <a:pt x="63" y="63"/>
                    <a:pt x="61" y="62"/>
                    <a:pt x="59" y="61"/>
                  </a:cubicBezTo>
                  <a:cubicBezTo>
                    <a:pt x="54" y="58"/>
                    <a:pt x="49" y="55"/>
                    <a:pt x="44" y="53"/>
                  </a:cubicBezTo>
                  <a:cubicBezTo>
                    <a:pt x="44" y="53"/>
                    <a:pt x="43" y="53"/>
                    <a:pt x="44" y="54"/>
                  </a:cubicBezTo>
                  <a:cubicBezTo>
                    <a:pt x="45" y="55"/>
                    <a:pt x="46" y="57"/>
                    <a:pt x="48" y="58"/>
                  </a:cubicBezTo>
                  <a:cubicBezTo>
                    <a:pt x="45" y="57"/>
                    <a:pt x="42" y="56"/>
                    <a:pt x="40" y="55"/>
                  </a:cubicBezTo>
                  <a:cubicBezTo>
                    <a:pt x="39" y="55"/>
                    <a:pt x="39" y="56"/>
                    <a:pt x="39" y="56"/>
                  </a:cubicBezTo>
                  <a:cubicBezTo>
                    <a:pt x="41" y="58"/>
                    <a:pt x="42" y="59"/>
                    <a:pt x="44" y="61"/>
                  </a:cubicBezTo>
                  <a:cubicBezTo>
                    <a:pt x="41" y="60"/>
                    <a:pt x="39" y="59"/>
                    <a:pt x="36" y="58"/>
                  </a:cubicBezTo>
                  <a:cubicBezTo>
                    <a:pt x="36" y="58"/>
                    <a:pt x="36" y="59"/>
                    <a:pt x="36" y="59"/>
                  </a:cubicBezTo>
                  <a:cubicBezTo>
                    <a:pt x="37" y="60"/>
                    <a:pt x="37" y="60"/>
                    <a:pt x="38" y="61"/>
                  </a:cubicBezTo>
                  <a:cubicBezTo>
                    <a:pt x="36" y="60"/>
                    <a:pt x="34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3" y="62"/>
                    <a:pt x="34" y="63"/>
                    <a:pt x="35" y="64"/>
                  </a:cubicBezTo>
                  <a:cubicBezTo>
                    <a:pt x="32" y="62"/>
                    <a:pt x="29" y="61"/>
                    <a:pt x="26" y="60"/>
                  </a:cubicBezTo>
                  <a:cubicBezTo>
                    <a:pt x="26" y="59"/>
                    <a:pt x="25" y="60"/>
                    <a:pt x="26" y="60"/>
                  </a:cubicBezTo>
                  <a:cubicBezTo>
                    <a:pt x="26" y="61"/>
                    <a:pt x="27" y="62"/>
                    <a:pt x="28" y="63"/>
                  </a:cubicBezTo>
                  <a:cubicBezTo>
                    <a:pt x="26" y="62"/>
                    <a:pt x="24" y="61"/>
                    <a:pt x="22" y="60"/>
                  </a:cubicBezTo>
                  <a:cubicBezTo>
                    <a:pt x="22" y="60"/>
                    <a:pt x="22" y="61"/>
                    <a:pt x="22" y="61"/>
                  </a:cubicBezTo>
                  <a:cubicBezTo>
                    <a:pt x="24" y="63"/>
                    <a:pt x="26" y="65"/>
                    <a:pt x="28" y="67"/>
                  </a:cubicBezTo>
                  <a:cubicBezTo>
                    <a:pt x="26" y="66"/>
                    <a:pt x="24" y="65"/>
                    <a:pt x="22" y="64"/>
                  </a:cubicBezTo>
                  <a:cubicBezTo>
                    <a:pt x="21" y="64"/>
                    <a:pt x="21" y="64"/>
                    <a:pt x="21" y="65"/>
                  </a:cubicBezTo>
                  <a:cubicBezTo>
                    <a:pt x="23" y="66"/>
                    <a:pt x="24" y="68"/>
                    <a:pt x="26" y="69"/>
                  </a:cubicBezTo>
                  <a:cubicBezTo>
                    <a:pt x="24" y="68"/>
                    <a:pt x="21" y="67"/>
                    <a:pt x="19" y="67"/>
                  </a:cubicBezTo>
                  <a:cubicBezTo>
                    <a:pt x="19" y="67"/>
                    <a:pt x="19" y="68"/>
                    <a:pt x="19" y="68"/>
                  </a:cubicBezTo>
                  <a:cubicBezTo>
                    <a:pt x="20" y="69"/>
                    <a:pt x="21" y="70"/>
                    <a:pt x="22" y="71"/>
                  </a:cubicBezTo>
                  <a:cubicBezTo>
                    <a:pt x="20" y="70"/>
                    <a:pt x="18" y="69"/>
                    <a:pt x="16" y="68"/>
                  </a:cubicBezTo>
                  <a:cubicBezTo>
                    <a:pt x="15" y="68"/>
                    <a:pt x="15" y="69"/>
                    <a:pt x="15" y="69"/>
                  </a:cubicBezTo>
                  <a:cubicBezTo>
                    <a:pt x="16" y="70"/>
                    <a:pt x="17" y="70"/>
                    <a:pt x="17" y="71"/>
                  </a:cubicBezTo>
                  <a:cubicBezTo>
                    <a:pt x="15" y="70"/>
                    <a:pt x="13" y="68"/>
                    <a:pt x="10" y="68"/>
                  </a:cubicBezTo>
                  <a:cubicBezTo>
                    <a:pt x="10" y="68"/>
                    <a:pt x="9" y="68"/>
                    <a:pt x="9" y="68"/>
                  </a:cubicBezTo>
                  <a:cubicBezTo>
                    <a:pt x="10" y="69"/>
                    <a:pt x="10" y="69"/>
                    <a:pt x="11" y="70"/>
                  </a:cubicBezTo>
                  <a:cubicBezTo>
                    <a:pt x="10" y="69"/>
                    <a:pt x="8" y="69"/>
                    <a:pt x="7" y="69"/>
                  </a:cubicBezTo>
                  <a:cubicBezTo>
                    <a:pt x="7" y="69"/>
                    <a:pt x="6" y="69"/>
                    <a:pt x="7" y="69"/>
                  </a:cubicBezTo>
                  <a:cubicBezTo>
                    <a:pt x="8" y="71"/>
                    <a:pt x="9" y="72"/>
                    <a:pt x="10" y="73"/>
                  </a:cubicBezTo>
                  <a:cubicBezTo>
                    <a:pt x="9" y="73"/>
                    <a:pt x="8" y="72"/>
                    <a:pt x="6" y="71"/>
                  </a:cubicBezTo>
                  <a:cubicBezTo>
                    <a:pt x="6" y="71"/>
                    <a:pt x="6" y="72"/>
                    <a:pt x="6" y="72"/>
                  </a:cubicBezTo>
                  <a:cubicBezTo>
                    <a:pt x="7" y="74"/>
                    <a:pt x="9" y="76"/>
                    <a:pt x="11" y="77"/>
                  </a:cubicBezTo>
                  <a:cubicBezTo>
                    <a:pt x="9" y="76"/>
                    <a:pt x="7" y="75"/>
                    <a:pt x="5" y="73"/>
                  </a:cubicBezTo>
                  <a:cubicBezTo>
                    <a:pt x="5" y="73"/>
                    <a:pt x="5" y="73"/>
                    <a:pt x="4" y="73"/>
                  </a:cubicBezTo>
                  <a:cubicBezTo>
                    <a:pt x="2" y="66"/>
                    <a:pt x="17" y="60"/>
                    <a:pt x="22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128"/>
            <p:cNvSpPr>
              <a:spLocks noEditPoints="1"/>
            </p:cNvSpPr>
            <p:nvPr/>
          </p:nvSpPr>
          <p:spPr bwMode="auto">
            <a:xfrm>
              <a:off x="5707034" y="1839894"/>
              <a:ext cx="363626" cy="340248"/>
            </a:xfrm>
            <a:custGeom>
              <a:avLst/>
              <a:gdLst>
                <a:gd name="T0" fmla="*/ 102 w 122"/>
                <a:gd name="T1" fmla="*/ 63 h 113"/>
                <a:gd name="T2" fmla="*/ 35 w 122"/>
                <a:gd name="T3" fmla="*/ 2 h 113"/>
                <a:gd name="T4" fmla="*/ 5 w 122"/>
                <a:gd name="T5" fmla="*/ 103 h 113"/>
                <a:gd name="T6" fmla="*/ 22 w 122"/>
                <a:gd name="T7" fmla="*/ 65 h 113"/>
                <a:gd name="T8" fmla="*/ 39 w 122"/>
                <a:gd name="T9" fmla="*/ 61 h 113"/>
                <a:gd name="T10" fmla="*/ 97 w 122"/>
                <a:gd name="T11" fmla="*/ 65 h 113"/>
                <a:gd name="T12" fmla="*/ 93 w 122"/>
                <a:gd name="T13" fmla="*/ 68 h 113"/>
                <a:gd name="T14" fmla="*/ 56 w 122"/>
                <a:gd name="T15" fmla="*/ 96 h 113"/>
                <a:gd name="T16" fmla="*/ 76 w 122"/>
                <a:gd name="T17" fmla="*/ 65 h 113"/>
                <a:gd name="T18" fmla="*/ 37 w 122"/>
                <a:gd name="T19" fmla="*/ 105 h 113"/>
                <a:gd name="T20" fmla="*/ 58 w 122"/>
                <a:gd name="T21" fmla="*/ 80 h 113"/>
                <a:gd name="T22" fmla="*/ 27 w 122"/>
                <a:gd name="T23" fmla="*/ 94 h 113"/>
                <a:gd name="T24" fmla="*/ 52 w 122"/>
                <a:gd name="T25" fmla="*/ 72 h 113"/>
                <a:gd name="T26" fmla="*/ 38 w 122"/>
                <a:gd name="T27" fmla="*/ 91 h 113"/>
                <a:gd name="T28" fmla="*/ 11 w 122"/>
                <a:gd name="T29" fmla="*/ 102 h 113"/>
                <a:gd name="T30" fmla="*/ 44 w 122"/>
                <a:gd name="T31" fmla="*/ 69 h 113"/>
                <a:gd name="T32" fmla="*/ 46 w 122"/>
                <a:gd name="T33" fmla="*/ 67 h 113"/>
                <a:gd name="T34" fmla="*/ 6 w 122"/>
                <a:gd name="T35" fmla="*/ 93 h 113"/>
                <a:gd name="T36" fmla="*/ 35 w 122"/>
                <a:gd name="T37" fmla="*/ 65 h 113"/>
                <a:gd name="T38" fmla="*/ 8 w 122"/>
                <a:gd name="T39" fmla="*/ 87 h 113"/>
                <a:gd name="T40" fmla="*/ 6 w 122"/>
                <a:gd name="T41" fmla="*/ 99 h 113"/>
                <a:gd name="T42" fmla="*/ 39 w 122"/>
                <a:gd name="T43" fmla="*/ 74 h 113"/>
                <a:gd name="T44" fmla="*/ 50 w 122"/>
                <a:gd name="T45" fmla="*/ 73 h 113"/>
                <a:gd name="T46" fmla="*/ 10 w 122"/>
                <a:gd name="T47" fmla="*/ 104 h 113"/>
                <a:gd name="T48" fmla="*/ 39 w 122"/>
                <a:gd name="T49" fmla="*/ 89 h 113"/>
                <a:gd name="T50" fmla="*/ 58 w 122"/>
                <a:gd name="T51" fmla="*/ 78 h 113"/>
                <a:gd name="T52" fmla="*/ 50 w 122"/>
                <a:gd name="T53" fmla="*/ 89 h 113"/>
                <a:gd name="T54" fmla="*/ 35 w 122"/>
                <a:gd name="T55" fmla="*/ 107 h 113"/>
                <a:gd name="T56" fmla="*/ 45 w 122"/>
                <a:gd name="T57" fmla="*/ 92 h 113"/>
                <a:gd name="T58" fmla="*/ 76 w 122"/>
                <a:gd name="T59" fmla="*/ 70 h 113"/>
                <a:gd name="T60" fmla="*/ 45 w 122"/>
                <a:gd name="T61" fmla="*/ 106 h 113"/>
                <a:gd name="T62" fmla="*/ 88 w 122"/>
                <a:gd name="T63" fmla="*/ 68 h 113"/>
                <a:gd name="T64" fmla="*/ 57 w 122"/>
                <a:gd name="T65" fmla="*/ 104 h 113"/>
                <a:gd name="T66" fmla="*/ 59 w 122"/>
                <a:gd name="T67" fmla="*/ 107 h 113"/>
                <a:gd name="T68" fmla="*/ 99 w 122"/>
                <a:gd name="T69" fmla="*/ 72 h 113"/>
                <a:gd name="T70" fmla="*/ 60 w 122"/>
                <a:gd name="T71" fmla="*/ 107 h 113"/>
                <a:gd name="T72" fmla="*/ 75 w 122"/>
                <a:gd name="T73" fmla="*/ 107 h 113"/>
                <a:gd name="T74" fmla="*/ 83 w 122"/>
                <a:gd name="T75" fmla="*/ 105 h 113"/>
                <a:gd name="T76" fmla="*/ 99 w 122"/>
                <a:gd name="T77" fmla="*/ 78 h 113"/>
                <a:gd name="T78" fmla="*/ 105 w 122"/>
                <a:gd name="T79" fmla="*/ 85 h 113"/>
                <a:gd name="T80" fmla="*/ 109 w 122"/>
                <a:gd name="T81" fmla="*/ 87 h 113"/>
                <a:gd name="T82" fmla="*/ 92 w 122"/>
                <a:gd name="T83" fmla="*/ 109 h 113"/>
                <a:gd name="T84" fmla="*/ 99 w 122"/>
                <a:gd name="T85" fmla="*/ 108 h 113"/>
                <a:gd name="T86" fmla="*/ 111 w 122"/>
                <a:gd name="T87" fmla="*/ 99 h 113"/>
                <a:gd name="T88" fmla="*/ 109 w 122"/>
                <a:gd name="T89" fmla="*/ 93 h 113"/>
                <a:gd name="T90" fmla="*/ 115 w 122"/>
                <a:gd name="T91" fmla="*/ 95 h 113"/>
                <a:gd name="T92" fmla="*/ 109 w 122"/>
                <a:gd name="T93" fmla="*/ 106 h 113"/>
                <a:gd name="T94" fmla="*/ 116 w 122"/>
                <a:gd name="T95" fmla="*/ 99 h 113"/>
                <a:gd name="T96" fmla="*/ 114 w 122"/>
                <a:gd name="T97" fmla="*/ 99 h 113"/>
                <a:gd name="T98" fmla="*/ 106 w 122"/>
                <a:gd name="T99" fmla="*/ 100 h 113"/>
                <a:gd name="T100" fmla="*/ 101 w 122"/>
                <a:gd name="T101" fmla="*/ 99 h 113"/>
                <a:gd name="T102" fmla="*/ 112 w 122"/>
                <a:gd name="T103" fmla="*/ 79 h 113"/>
                <a:gd name="T104" fmla="*/ 118 w 122"/>
                <a:gd name="T105" fmla="*/ 93 h 113"/>
                <a:gd name="T106" fmla="*/ 105 w 122"/>
                <a:gd name="T107" fmla="*/ 73 h 113"/>
                <a:gd name="T108" fmla="*/ 71 w 122"/>
                <a:gd name="T109" fmla="*/ 96 h 113"/>
                <a:gd name="T110" fmla="*/ 40 w 122"/>
                <a:gd name="T111" fmla="*/ 41 h 113"/>
                <a:gd name="T112" fmla="*/ 93 w 122"/>
                <a:gd name="T113" fmla="*/ 64 h 113"/>
                <a:gd name="T114" fmla="*/ 15 w 122"/>
                <a:gd name="T115" fmla="*/ 75 h 113"/>
                <a:gd name="T116" fmla="*/ 17 w 122"/>
                <a:gd name="T117" fmla="*/ 7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2" h="113">
                  <a:moveTo>
                    <a:pt x="27" y="110"/>
                  </a:moveTo>
                  <a:cubicBezTo>
                    <a:pt x="32" y="110"/>
                    <a:pt x="36" y="110"/>
                    <a:pt x="41" y="109"/>
                  </a:cubicBezTo>
                  <a:cubicBezTo>
                    <a:pt x="49" y="109"/>
                    <a:pt x="57" y="110"/>
                    <a:pt x="65" y="110"/>
                  </a:cubicBezTo>
                  <a:cubicBezTo>
                    <a:pt x="78" y="111"/>
                    <a:pt x="91" y="113"/>
                    <a:pt x="104" y="111"/>
                  </a:cubicBezTo>
                  <a:cubicBezTo>
                    <a:pt x="113" y="109"/>
                    <a:pt x="122" y="102"/>
                    <a:pt x="121" y="91"/>
                  </a:cubicBezTo>
                  <a:cubicBezTo>
                    <a:pt x="119" y="80"/>
                    <a:pt x="110" y="71"/>
                    <a:pt x="102" y="63"/>
                  </a:cubicBezTo>
                  <a:cubicBezTo>
                    <a:pt x="93" y="55"/>
                    <a:pt x="84" y="48"/>
                    <a:pt x="75" y="39"/>
                  </a:cubicBezTo>
                  <a:cubicBezTo>
                    <a:pt x="70" y="34"/>
                    <a:pt x="67" y="28"/>
                    <a:pt x="66" y="21"/>
                  </a:cubicBezTo>
                  <a:cubicBezTo>
                    <a:pt x="66" y="15"/>
                    <a:pt x="69" y="9"/>
                    <a:pt x="73" y="4"/>
                  </a:cubicBezTo>
                  <a:cubicBezTo>
                    <a:pt x="73" y="3"/>
                    <a:pt x="73" y="2"/>
                    <a:pt x="72" y="2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59" y="1"/>
                    <a:pt x="47" y="0"/>
                    <a:pt x="35" y="2"/>
                  </a:cubicBezTo>
                  <a:cubicBezTo>
                    <a:pt x="34" y="2"/>
                    <a:pt x="33" y="3"/>
                    <a:pt x="34" y="4"/>
                  </a:cubicBezTo>
                  <a:cubicBezTo>
                    <a:pt x="34" y="5"/>
                    <a:pt x="34" y="5"/>
                    <a:pt x="34" y="6"/>
                  </a:cubicBezTo>
                  <a:cubicBezTo>
                    <a:pt x="37" y="12"/>
                    <a:pt x="41" y="18"/>
                    <a:pt x="41" y="25"/>
                  </a:cubicBezTo>
                  <a:cubicBezTo>
                    <a:pt x="42" y="34"/>
                    <a:pt x="37" y="41"/>
                    <a:pt x="32" y="47"/>
                  </a:cubicBezTo>
                  <a:cubicBezTo>
                    <a:pt x="25" y="57"/>
                    <a:pt x="17" y="67"/>
                    <a:pt x="10" y="77"/>
                  </a:cubicBezTo>
                  <a:cubicBezTo>
                    <a:pt x="5" y="84"/>
                    <a:pt x="0" y="94"/>
                    <a:pt x="5" y="103"/>
                  </a:cubicBezTo>
                  <a:cubicBezTo>
                    <a:pt x="9" y="109"/>
                    <a:pt x="20" y="110"/>
                    <a:pt x="27" y="110"/>
                  </a:cubicBezTo>
                  <a:close/>
                  <a:moveTo>
                    <a:pt x="22" y="65"/>
                  </a:moveTo>
                  <a:cubicBezTo>
                    <a:pt x="23" y="65"/>
                    <a:pt x="23" y="65"/>
                    <a:pt x="23" y="64"/>
                  </a:cubicBezTo>
                  <a:cubicBezTo>
                    <a:pt x="25" y="63"/>
                    <a:pt x="27" y="63"/>
                    <a:pt x="29" y="62"/>
                  </a:cubicBezTo>
                  <a:cubicBezTo>
                    <a:pt x="26" y="64"/>
                    <a:pt x="22" y="67"/>
                    <a:pt x="19" y="70"/>
                  </a:cubicBezTo>
                  <a:cubicBezTo>
                    <a:pt x="20" y="68"/>
                    <a:pt x="21" y="67"/>
                    <a:pt x="22" y="65"/>
                  </a:cubicBezTo>
                  <a:close/>
                  <a:moveTo>
                    <a:pt x="31" y="61"/>
                  </a:moveTo>
                  <a:cubicBezTo>
                    <a:pt x="32" y="61"/>
                    <a:pt x="33" y="60"/>
                    <a:pt x="35" y="60"/>
                  </a:cubicBezTo>
                  <a:cubicBezTo>
                    <a:pt x="31" y="62"/>
                    <a:pt x="28" y="64"/>
                    <a:pt x="25" y="66"/>
                  </a:cubicBezTo>
                  <a:cubicBezTo>
                    <a:pt x="27" y="64"/>
                    <a:pt x="29" y="63"/>
                    <a:pt x="31" y="61"/>
                  </a:cubicBezTo>
                  <a:close/>
                  <a:moveTo>
                    <a:pt x="38" y="61"/>
                  </a:moveTo>
                  <a:cubicBezTo>
                    <a:pt x="38" y="61"/>
                    <a:pt x="39" y="61"/>
                    <a:pt x="39" y="61"/>
                  </a:cubicBezTo>
                  <a:cubicBezTo>
                    <a:pt x="35" y="63"/>
                    <a:pt x="32" y="66"/>
                    <a:pt x="28" y="69"/>
                  </a:cubicBezTo>
                  <a:cubicBezTo>
                    <a:pt x="22" y="74"/>
                    <a:pt x="16" y="78"/>
                    <a:pt x="10" y="83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4" y="79"/>
                    <a:pt x="17" y="77"/>
                    <a:pt x="20" y="74"/>
                  </a:cubicBezTo>
                  <a:cubicBezTo>
                    <a:pt x="26" y="70"/>
                    <a:pt x="32" y="66"/>
                    <a:pt x="38" y="61"/>
                  </a:cubicBezTo>
                  <a:close/>
                  <a:moveTo>
                    <a:pt x="97" y="65"/>
                  </a:moveTo>
                  <a:cubicBezTo>
                    <a:pt x="90" y="71"/>
                    <a:pt x="83" y="78"/>
                    <a:pt x="76" y="84"/>
                  </a:cubicBezTo>
                  <a:cubicBezTo>
                    <a:pt x="72" y="88"/>
                    <a:pt x="68" y="91"/>
                    <a:pt x="65" y="94"/>
                  </a:cubicBezTo>
                  <a:cubicBezTo>
                    <a:pt x="67" y="92"/>
                    <a:pt x="70" y="89"/>
                    <a:pt x="73" y="86"/>
                  </a:cubicBezTo>
                  <a:cubicBezTo>
                    <a:pt x="79" y="80"/>
                    <a:pt x="84" y="75"/>
                    <a:pt x="88" y="68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90" y="68"/>
                    <a:pt x="92" y="68"/>
                    <a:pt x="93" y="68"/>
                  </a:cubicBezTo>
                  <a:cubicBezTo>
                    <a:pt x="94" y="67"/>
                    <a:pt x="96" y="65"/>
                    <a:pt x="97" y="65"/>
                  </a:cubicBezTo>
                  <a:close/>
                  <a:moveTo>
                    <a:pt x="82" y="65"/>
                  </a:moveTo>
                  <a:cubicBezTo>
                    <a:pt x="84" y="66"/>
                    <a:pt x="85" y="67"/>
                    <a:pt x="87" y="67"/>
                  </a:cubicBezTo>
                  <a:cubicBezTo>
                    <a:pt x="84" y="70"/>
                    <a:pt x="81" y="74"/>
                    <a:pt x="78" y="76"/>
                  </a:cubicBezTo>
                  <a:cubicBezTo>
                    <a:pt x="73" y="80"/>
                    <a:pt x="70" y="83"/>
                    <a:pt x="66" y="87"/>
                  </a:cubicBezTo>
                  <a:cubicBezTo>
                    <a:pt x="62" y="90"/>
                    <a:pt x="59" y="93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9" y="92"/>
                    <a:pt x="63" y="89"/>
                    <a:pt x="66" y="85"/>
                  </a:cubicBezTo>
                  <a:cubicBezTo>
                    <a:pt x="69" y="82"/>
                    <a:pt x="71" y="78"/>
                    <a:pt x="74" y="75"/>
                  </a:cubicBezTo>
                  <a:cubicBezTo>
                    <a:pt x="77" y="72"/>
                    <a:pt x="80" y="69"/>
                    <a:pt x="82" y="65"/>
                  </a:cubicBezTo>
                  <a:cubicBezTo>
                    <a:pt x="82" y="65"/>
                    <a:pt x="82" y="65"/>
                    <a:pt x="82" y="65"/>
                  </a:cubicBezTo>
                  <a:close/>
                  <a:moveTo>
                    <a:pt x="76" y="65"/>
                  </a:moveTo>
                  <a:cubicBezTo>
                    <a:pt x="77" y="64"/>
                    <a:pt x="78" y="64"/>
                    <a:pt x="80" y="65"/>
                  </a:cubicBezTo>
                  <a:cubicBezTo>
                    <a:pt x="80" y="65"/>
                    <a:pt x="81" y="65"/>
                    <a:pt x="81" y="65"/>
                  </a:cubicBezTo>
                  <a:cubicBezTo>
                    <a:pt x="74" y="70"/>
                    <a:pt x="68" y="77"/>
                    <a:pt x="62" y="83"/>
                  </a:cubicBezTo>
                  <a:cubicBezTo>
                    <a:pt x="55" y="90"/>
                    <a:pt x="47" y="96"/>
                    <a:pt x="41" y="103"/>
                  </a:cubicBezTo>
                  <a:cubicBezTo>
                    <a:pt x="40" y="104"/>
                    <a:pt x="39" y="104"/>
                    <a:pt x="38" y="105"/>
                  </a:cubicBezTo>
                  <a:cubicBezTo>
                    <a:pt x="38" y="105"/>
                    <a:pt x="38" y="105"/>
                    <a:pt x="37" y="105"/>
                  </a:cubicBezTo>
                  <a:cubicBezTo>
                    <a:pt x="39" y="103"/>
                    <a:pt x="41" y="101"/>
                    <a:pt x="43" y="100"/>
                  </a:cubicBezTo>
                  <a:cubicBezTo>
                    <a:pt x="47" y="96"/>
                    <a:pt x="51" y="92"/>
                    <a:pt x="55" y="89"/>
                  </a:cubicBezTo>
                  <a:cubicBezTo>
                    <a:pt x="63" y="81"/>
                    <a:pt x="69" y="73"/>
                    <a:pt x="76" y="65"/>
                  </a:cubicBezTo>
                  <a:close/>
                  <a:moveTo>
                    <a:pt x="73" y="66"/>
                  </a:moveTo>
                  <a:cubicBezTo>
                    <a:pt x="71" y="68"/>
                    <a:pt x="70" y="70"/>
                    <a:pt x="68" y="71"/>
                  </a:cubicBezTo>
                  <a:cubicBezTo>
                    <a:pt x="65" y="74"/>
                    <a:pt x="61" y="77"/>
                    <a:pt x="58" y="80"/>
                  </a:cubicBezTo>
                  <a:cubicBezTo>
                    <a:pt x="57" y="80"/>
                    <a:pt x="57" y="81"/>
                    <a:pt x="56" y="81"/>
                  </a:cubicBezTo>
                  <a:cubicBezTo>
                    <a:pt x="59" y="79"/>
                    <a:pt x="61" y="76"/>
                    <a:pt x="63" y="74"/>
                  </a:cubicBezTo>
                  <a:cubicBezTo>
                    <a:pt x="67" y="72"/>
                    <a:pt x="70" y="69"/>
                    <a:pt x="73" y="66"/>
                  </a:cubicBezTo>
                  <a:close/>
                  <a:moveTo>
                    <a:pt x="53" y="74"/>
                  </a:moveTo>
                  <a:cubicBezTo>
                    <a:pt x="47" y="78"/>
                    <a:pt x="42" y="83"/>
                    <a:pt x="36" y="88"/>
                  </a:cubicBezTo>
                  <a:cubicBezTo>
                    <a:pt x="33" y="90"/>
                    <a:pt x="30" y="92"/>
                    <a:pt x="27" y="94"/>
                  </a:cubicBezTo>
                  <a:cubicBezTo>
                    <a:pt x="23" y="97"/>
                    <a:pt x="20" y="101"/>
                    <a:pt x="16" y="104"/>
                  </a:cubicBezTo>
                  <a:cubicBezTo>
                    <a:pt x="14" y="106"/>
                    <a:pt x="16" y="104"/>
                    <a:pt x="17" y="103"/>
                  </a:cubicBezTo>
                  <a:cubicBezTo>
                    <a:pt x="18" y="102"/>
                    <a:pt x="20" y="100"/>
                    <a:pt x="22" y="99"/>
                  </a:cubicBezTo>
                  <a:cubicBezTo>
                    <a:pt x="25" y="95"/>
                    <a:pt x="29" y="93"/>
                    <a:pt x="32" y="90"/>
                  </a:cubicBezTo>
                  <a:cubicBezTo>
                    <a:pt x="39" y="85"/>
                    <a:pt x="45" y="78"/>
                    <a:pt x="51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4" y="74"/>
                    <a:pt x="57" y="75"/>
                    <a:pt x="60" y="75"/>
                  </a:cubicBezTo>
                  <a:cubicBezTo>
                    <a:pt x="55" y="78"/>
                    <a:pt x="51" y="81"/>
                    <a:pt x="46" y="85"/>
                  </a:cubicBezTo>
                  <a:cubicBezTo>
                    <a:pt x="40" y="91"/>
                    <a:pt x="34" y="96"/>
                    <a:pt x="27" y="102"/>
                  </a:cubicBezTo>
                  <a:cubicBezTo>
                    <a:pt x="27" y="103"/>
                    <a:pt x="23" y="106"/>
                    <a:pt x="24" y="105"/>
                  </a:cubicBezTo>
                  <a:cubicBezTo>
                    <a:pt x="25" y="103"/>
                    <a:pt x="27" y="102"/>
                    <a:pt x="29" y="100"/>
                  </a:cubicBezTo>
                  <a:cubicBezTo>
                    <a:pt x="32" y="97"/>
                    <a:pt x="35" y="94"/>
                    <a:pt x="38" y="91"/>
                  </a:cubicBezTo>
                  <a:cubicBezTo>
                    <a:pt x="41" y="88"/>
                    <a:pt x="44" y="85"/>
                    <a:pt x="47" y="83"/>
                  </a:cubicBezTo>
                  <a:cubicBezTo>
                    <a:pt x="49" y="80"/>
                    <a:pt x="52" y="78"/>
                    <a:pt x="54" y="74"/>
                  </a:cubicBezTo>
                  <a:cubicBezTo>
                    <a:pt x="54" y="74"/>
                    <a:pt x="54" y="74"/>
                    <a:pt x="53" y="74"/>
                  </a:cubicBezTo>
                  <a:close/>
                  <a:moveTo>
                    <a:pt x="47" y="68"/>
                  </a:moveTo>
                  <a:cubicBezTo>
                    <a:pt x="48" y="69"/>
                    <a:pt x="50" y="71"/>
                    <a:pt x="51" y="72"/>
                  </a:cubicBezTo>
                  <a:cubicBezTo>
                    <a:pt x="36" y="79"/>
                    <a:pt x="25" y="92"/>
                    <a:pt x="11" y="102"/>
                  </a:cubicBezTo>
                  <a:cubicBezTo>
                    <a:pt x="8" y="104"/>
                    <a:pt x="13" y="100"/>
                    <a:pt x="13" y="99"/>
                  </a:cubicBezTo>
                  <a:cubicBezTo>
                    <a:pt x="15" y="98"/>
                    <a:pt x="16" y="96"/>
                    <a:pt x="18" y="95"/>
                  </a:cubicBezTo>
                  <a:cubicBezTo>
                    <a:pt x="21" y="92"/>
                    <a:pt x="24" y="89"/>
                    <a:pt x="28" y="87"/>
                  </a:cubicBezTo>
                  <a:cubicBezTo>
                    <a:pt x="34" y="81"/>
                    <a:pt x="40" y="74"/>
                    <a:pt x="47" y="68"/>
                  </a:cubicBezTo>
                  <a:close/>
                  <a:moveTo>
                    <a:pt x="45" y="68"/>
                  </a:moveTo>
                  <a:cubicBezTo>
                    <a:pt x="45" y="68"/>
                    <a:pt x="45" y="68"/>
                    <a:pt x="44" y="69"/>
                  </a:cubicBezTo>
                  <a:cubicBezTo>
                    <a:pt x="37" y="75"/>
                    <a:pt x="30" y="81"/>
                    <a:pt x="23" y="86"/>
                  </a:cubicBezTo>
                  <a:cubicBezTo>
                    <a:pt x="19" y="89"/>
                    <a:pt x="16" y="92"/>
                    <a:pt x="13" y="94"/>
                  </a:cubicBezTo>
                  <a:cubicBezTo>
                    <a:pt x="11" y="96"/>
                    <a:pt x="9" y="97"/>
                    <a:pt x="7" y="99"/>
                  </a:cubicBezTo>
                  <a:cubicBezTo>
                    <a:pt x="8" y="98"/>
                    <a:pt x="9" y="96"/>
                    <a:pt x="10" y="95"/>
                  </a:cubicBezTo>
                  <a:cubicBezTo>
                    <a:pt x="21" y="84"/>
                    <a:pt x="35" y="77"/>
                    <a:pt x="44" y="64"/>
                  </a:cubicBezTo>
                  <a:cubicBezTo>
                    <a:pt x="45" y="65"/>
                    <a:pt x="45" y="66"/>
                    <a:pt x="4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8"/>
                    <a:pt x="46" y="68"/>
                    <a:pt x="45" y="68"/>
                  </a:cubicBezTo>
                  <a:close/>
                  <a:moveTo>
                    <a:pt x="43" y="64"/>
                  </a:moveTo>
                  <a:cubicBezTo>
                    <a:pt x="37" y="68"/>
                    <a:pt x="30" y="73"/>
                    <a:pt x="24" y="78"/>
                  </a:cubicBezTo>
                  <a:cubicBezTo>
                    <a:pt x="21" y="81"/>
                    <a:pt x="18" y="84"/>
                    <a:pt x="15" y="86"/>
                  </a:cubicBezTo>
                  <a:cubicBezTo>
                    <a:pt x="12" y="89"/>
                    <a:pt x="8" y="91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17" y="82"/>
                    <a:pt x="30" y="74"/>
                    <a:pt x="41" y="62"/>
                  </a:cubicBezTo>
                  <a:cubicBezTo>
                    <a:pt x="42" y="63"/>
                    <a:pt x="42" y="63"/>
                    <a:pt x="43" y="64"/>
                  </a:cubicBezTo>
                  <a:close/>
                  <a:moveTo>
                    <a:pt x="8" y="87"/>
                  </a:moveTo>
                  <a:cubicBezTo>
                    <a:pt x="14" y="82"/>
                    <a:pt x="19" y="77"/>
                    <a:pt x="25" y="72"/>
                  </a:cubicBezTo>
                  <a:cubicBezTo>
                    <a:pt x="28" y="70"/>
                    <a:pt x="32" y="67"/>
                    <a:pt x="35" y="65"/>
                  </a:cubicBezTo>
                  <a:cubicBezTo>
                    <a:pt x="36" y="64"/>
                    <a:pt x="37" y="63"/>
                    <a:pt x="39" y="62"/>
                  </a:cubicBezTo>
                  <a:cubicBezTo>
                    <a:pt x="39" y="62"/>
                    <a:pt x="40" y="62"/>
                    <a:pt x="40" y="61"/>
                  </a:cubicBezTo>
                  <a:cubicBezTo>
                    <a:pt x="40" y="62"/>
                    <a:pt x="40" y="62"/>
                    <a:pt x="41" y="62"/>
                  </a:cubicBezTo>
                  <a:cubicBezTo>
                    <a:pt x="40" y="62"/>
                    <a:pt x="40" y="63"/>
                    <a:pt x="39" y="63"/>
                  </a:cubicBezTo>
                  <a:cubicBezTo>
                    <a:pt x="29" y="74"/>
                    <a:pt x="16" y="82"/>
                    <a:pt x="6" y="92"/>
                  </a:cubicBezTo>
                  <a:cubicBezTo>
                    <a:pt x="6" y="90"/>
                    <a:pt x="7" y="88"/>
                    <a:pt x="8" y="87"/>
                  </a:cubicBezTo>
                  <a:close/>
                  <a:moveTo>
                    <a:pt x="22" y="81"/>
                  </a:moveTo>
                  <a:cubicBezTo>
                    <a:pt x="26" y="77"/>
                    <a:pt x="30" y="74"/>
                    <a:pt x="34" y="71"/>
                  </a:cubicBezTo>
                  <a:cubicBezTo>
                    <a:pt x="36" y="70"/>
                    <a:pt x="38" y="69"/>
                    <a:pt x="40" y="67"/>
                  </a:cubicBezTo>
                  <a:cubicBezTo>
                    <a:pt x="41" y="66"/>
                    <a:pt x="42" y="66"/>
                    <a:pt x="43" y="65"/>
                  </a:cubicBezTo>
                  <a:cubicBezTo>
                    <a:pt x="44" y="64"/>
                    <a:pt x="40" y="69"/>
                    <a:pt x="40" y="68"/>
                  </a:cubicBezTo>
                  <a:cubicBezTo>
                    <a:pt x="30" y="80"/>
                    <a:pt x="16" y="87"/>
                    <a:pt x="6" y="99"/>
                  </a:cubicBezTo>
                  <a:cubicBezTo>
                    <a:pt x="6" y="97"/>
                    <a:pt x="5" y="96"/>
                    <a:pt x="6" y="94"/>
                  </a:cubicBezTo>
                  <a:cubicBezTo>
                    <a:pt x="12" y="90"/>
                    <a:pt x="17" y="85"/>
                    <a:pt x="22" y="81"/>
                  </a:cubicBezTo>
                  <a:close/>
                  <a:moveTo>
                    <a:pt x="7" y="100"/>
                  </a:moveTo>
                  <a:cubicBezTo>
                    <a:pt x="13" y="94"/>
                    <a:pt x="20" y="89"/>
                    <a:pt x="27" y="84"/>
                  </a:cubicBezTo>
                  <a:cubicBezTo>
                    <a:pt x="31" y="81"/>
                    <a:pt x="34" y="78"/>
                    <a:pt x="37" y="76"/>
                  </a:cubicBezTo>
                  <a:cubicBezTo>
                    <a:pt x="38" y="75"/>
                    <a:pt x="39" y="75"/>
                    <a:pt x="39" y="74"/>
                  </a:cubicBezTo>
                  <a:cubicBezTo>
                    <a:pt x="35" y="79"/>
                    <a:pt x="30" y="83"/>
                    <a:pt x="26" y="87"/>
                  </a:cubicBezTo>
                  <a:cubicBezTo>
                    <a:pt x="20" y="92"/>
                    <a:pt x="14" y="97"/>
                    <a:pt x="9" y="103"/>
                  </a:cubicBezTo>
                  <a:cubicBezTo>
                    <a:pt x="8" y="102"/>
                    <a:pt x="7" y="101"/>
                    <a:pt x="7" y="100"/>
                  </a:cubicBezTo>
                  <a:close/>
                  <a:moveTo>
                    <a:pt x="10" y="104"/>
                  </a:moveTo>
                  <a:cubicBezTo>
                    <a:pt x="23" y="95"/>
                    <a:pt x="34" y="83"/>
                    <a:pt x="47" y="75"/>
                  </a:cubicBezTo>
                  <a:cubicBezTo>
                    <a:pt x="47" y="75"/>
                    <a:pt x="50" y="73"/>
                    <a:pt x="50" y="73"/>
                  </a:cubicBezTo>
                  <a:cubicBezTo>
                    <a:pt x="48" y="75"/>
                    <a:pt x="46" y="76"/>
                    <a:pt x="45" y="78"/>
                  </a:cubicBezTo>
                  <a:cubicBezTo>
                    <a:pt x="41" y="81"/>
                    <a:pt x="38" y="84"/>
                    <a:pt x="35" y="87"/>
                  </a:cubicBezTo>
                  <a:cubicBezTo>
                    <a:pt x="28" y="93"/>
                    <a:pt x="20" y="99"/>
                    <a:pt x="14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3" y="105"/>
                    <a:pt x="12" y="105"/>
                    <a:pt x="10" y="104"/>
                  </a:cubicBezTo>
                  <a:cubicBezTo>
                    <a:pt x="10" y="104"/>
                    <a:pt x="10" y="104"/>
                    <a:pt x="10" y="104"/>
                  </a:cubicBezTo>
                  <a:close/>
                  <a:moveTo>
                    <a:pt x="15" y="106"/>
                  </a:moveTo>
                  <a:cubicBezTo>
                    <a:pt x="21" y="103"/>
                    <a:pt x="26" y="96"/>
                    <a:pt x="31" y="92"/>
                  </a:cubicBezTo>
                  <a:cubicBezTo>
                    <a:pt x="38" y="87"/>
                    <a:pt x="43" y="82"/>
                    <a:pt x="50" y="77"/>
                  </a:cubicBezTo>
                  <a:cubicBezTo>
                    <a:pt x="50" y="77"/>
                    <a:pt x="52" y="76"/>
                    <a:pt x="53" y="75"/>
                  </a:cubicBezTo>
                  <a:cubicBezTo>
                    <a:pt x="52" y="77"/>
                    <a:pt x="49" y="79"/>
                    <a:pt x="47" y="81"/>
                  </a:cubicBezTo>
                  <a:cubicBezTo>
                    <a:pt x="45" y="84"/>
                    <a:pt x="42" y="86"/>
                    <a:pt x="39" y="89"/>
                  </a:cubicBezTo>
                  <a:cubicBezTo>
                    <a:pt x="34" y="95"/>
                    <a:pt x="27" y="100"/>
                    <a:pt x="22" y="106"/>
                  </a:cubicBezTo>
                  <a:cubicBezTo>
                    <a:pt x="22" y="106"/>
                    <a:pt x="22" y="107"/>
                    <a:pt x="23" y="106"/>
                  </a:cubicBezTo>
                  <a:cubicBezTo>
                    <a:pt x="29" y="103"/>
                    <a:pt x="34" y="97"/>
                    <a:pt x="40" y="92"/>
                  </a:cubicBezTo>
                  <a:cubicBezTo>
                    <a:pt x="47" y="86"/>
                    <a:pt x="54" y="80"/>
                    <a:pt x="62" y="74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1" y="75"/>
                    <a:pt x="60" y="77"/>
                    <a:pt x="58" y="78"/>
                  </a:cubicBezTo>
                  <a:cubicBezTo>
                    <a:pt x="55" y="81"/>
                    <a:pt x="52" y="84"/>
                    <a:pt x="48" y="88"/>
                  </a:cubicBezTo>
                  <a:cubicBezTo>
                    <a:pt x="42" y="94"/>
                    <a:pt x="35" y="99"/>
                    <a:pt x="28" y="106"/>
                  </a:cubicBezTo>
                  <a:cubicBezTo>
                    <a:pt x="28" y="106"/>
                    <a:pt x="28" y="107"/>
                    <a:pt x="29" y="106"/>
                  </a:cubicBezTo>
                  <a:cubicBezTo>
                    <a:pt x="29" y="106"/>
                    <a:pt x="30" y="106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7" y="100"/>
                    <a:pt x="44" y="94"/>
                    <a:pt x="50" y="89"/>
                  </a:cubicBezTo>
                  <a:cubicBezTo>
                    <a:pt x="54" y="85"/>
                    <a:pt x="58" y="81"/>
                    <a:pt x="62" y="77"/>
                  </a:cubicBezTo>
                  <a:cubicBezTo>
                    <a:pt x="65" y="75"/>
                    <a:pt x="67" y="73"/>
                    <a:pt x="70" y="71"/>
                  </a:cubicBezTo>
                  <a:cubicBezTo>
                    <a:pt x="69" y="71"/>
                    <a:pt x="69" y="72"/>
                    <a:pt x="69" y="72"/>
                  </a:cubicBezTo>
                  <a:cubicBezTo>
                    <a:pt x="65" y="76"/>
                    <a:pt x="62" y="80"/>
                    <a:pt x="58" y="84"/>
                  </a:cubicBezTo>
                  <a:cubicBezTo>
                    <a:pt x="51" y="92"/>
                    <a:pt x="43" y="99"/>
                    <a:pt x="35" y="106"/>
                  </a:cubicBezTo>
                  <a:cubicBezTo>
                    <a:pt x="35" y="106"/>
                    <a:pt x="35" y="107"/>
                    <a:pt x="35" y="107"/>
                  </a:cubicBezTo>
                  <a:cubicBezTo>
                    <a:pt x="28" y="107"/>
                    <a:pt x="21" y="108"/>
                    <a:pt x="15" y="106"/>
                  </a:cubicBezTo>
                  <a:close/>
                  <a:moveTo>
                    <a:pt x="47" y="90"/>
                  </a:moveTo>
                  <a:cubicBezTo>
                    <a:pt x="44" y="93"/>
                    <a:pt x="40" y="97"/>
                    <a:pt x="36" y="100"/>
                  </a:cubicBezTo>
                  <a:cubicBezTo>
                    <a:pt x="35" y="101"/>
                    <a:pt x="34" y="102"/>
                    <a:pt x="33" y="103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7" y="98"/>
                    <a:pt x="41" y="95"/>
                    <a:pt x="45" y="92"/>
                  </a:cubicBezTo>
                  <a:cubicBezTo>
                    <a:pt x="45" y="91"/>
                    <a:pt x="46" y="90"/>
                    <a:pt x="47" y="90"/>
                  </a:cubicBezTo>
                  <a:close/>
                  <a:moveTo>
                    <a:pt x="39" y="107"/>
                  </a:moveTo>
                  <a:cubicBezTo>
                    <a:pt x="38" y="107"/>
                    <a:pt x="37" y="107"/>
                    <a:pt x="36" y="107"/>
                  </a:cubicBezTo>
                  <a:cubicBezTo>
                    <a:pt x="39" y="105"/>
                    <a:pt x="42" y="103"/>
                    <a:pt x="44" y="100"/>
                  </a:cubicBezTo>
                  <a:cubicBezTo>
                    <a:pt x="47" y="97"/>
                    <a:pt x="51" y="94"/>
                    <a:pt x="55" y="90"/>
                  </a:cubicBezTo>
                  <a:cubicBezTo>
                    <a:pt x="62" y="84"/>
                    <a:pt x="69" y="77"/>
                    <a:pt x="76" y="70"/>
                  </a:cubicBezTo>
                  <a:cubicBezTo>
                    <a:pt x="77" y="69"/>
                    <a:pt x="80" y="67"/>
                    <a:pt x="81" y="66"/>
                  </a:cubicBezTo>
                  <a:cubicBezTo>
                    <a:pt x="79" y="69"/>
                    <a:pt x="77" y="71"/>
                    <a:pt x="75" y="73"/>
                  </a:cubicBezTo>
                  <a:cubicBezTo>
                    <a:pt x="72" y="76"/>
                    <a:pt x="69" y="80"/>
                    <a:pt x="66" y="84"/>
                  </a:cubicBezTo>
                  <a:cubicBezTo>
                    <a:pt x="63" y="87"/>
                    <a:pt x="60" y="90"/>
                    <a:pt x="57" y="94"/>
                  </a:cubicBezTo>
                  <a:cubicBezTo>
                    <a:pt x="53" y="98"/>
                    <a:pt x="50" y="102"/>
                    <a:pt x="45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3" y="106"/>
                    <a:pt x="41" y="106"/>
                    <a:pt x="39" y="107"/>
                  </a:cubicBezTo>
                  <a:close/>
                  <a:moveTo>
                    <a:pt x="46" y="106"/>
                  </a:moveTo>
                  <a:cubicBezTo>
                    <a:pt x="46" y="106"/>
                    <a:pt x="46" y="106"/>
                    <a:pt x="46" y="106"/>
                  </a:cubicBezTo>
                  <a:cubicBezTo>
                    <a:pt x="49" y="104"/>
                    <a:pt x="52" y="102"/>
                    <a:pt x="54" y="99"/>
                  </a:cubicBezTo>
                  <a:cubicBezTo>
                    <a:pt x="58" y="95"/>
                    <a:pt x="61" y="92"/>
                    <a:pt x="65" y="89"/>
                  </a:cubicBezTo>
                  <a:cubicBezTo>
                    <a:pt x="73" y="82"/>
                    <a:pt x="80" y="75"/>
                    <a:pt x="88" y="68"/>
                  </a:cubicBezTo>
                  <a:cubicBezTo>
                    <a:pt x="85" y="70"/>
                    <a:pt x="82" y="75"/>
                    <a:pt x="80" y="78"/>
                  </a:cubicBezTo>
                  <a:cubicBezTo>
                    <a:pt x="77" y="81"/>
                    <a:pt x="74" y="84"/>
                    <a:pt x="71" y="88"/>
                  </a:cubicBezTo>
                  <a:cubicBezTo>
                    <a:pt x="65" y="93"/>
                    <a:pt x="59" y="99"/>
                    <a:pt x="54" y="106"/>
                  </a:cubicBezTo>
                  <a:cubicBezTo>
                    <a:pt x="54" y="106"/>
                    <a:pt x="54" y="107"/>
                    <a:pt x="54" y="106"/>
                  </a:cubicBezTo>
                  <a:cubicBezTo>
                    <a:pt x="55" y="106"/>
                    <a:pt x="55" y="106"/>
                    <a:pt x="55" y="105"/>
                  </a:cubicBezTo>
                  <a:cubicBezTo>
                    <a:pt x="56" y="105"/>
                    <a:pt x="56" y="105"/>
                    <a:pt x="57" y="104"/>
                  </a:cubicBezTo>
                  <a:cubicBezTo>
                    <a:pt x="62" y="97"/>
                    <a:pt x="69" y="91"/>
                    <a:pt x="75" y="86"/>
                  </a:cubicBezTo>
                  <a:cubicBezTo>
                    <a:pt x="83" y="79"/>
                    <a:pt x="90" y="72"/>
                    <a:pt x="98" y="65"/>
                  </a:cubicBezTo>
                  <a:cubicBezTo>
                    <a:pt x="95" y="68"/>
                    <a:pt x="92" y="72"/>
                    <a:pt x="89" y="75"/>
                  </a:cubicBezTo>
                  <a:cubicBezTo>
                    <a:pt x="85" y="79"/>
                    <a:pt x="82" y="83"/>
                    <a:pt x="79" y="86"/>
                  </a:cubicBezTo>
                  <a:cubicBezTo>
                    <a:pt x="76" y="90"/>
                    <a:pt x="72" y="94"/>
                    <a:pt x="69" y="98"/>
                  </a:cubicBezTo>
                  <a:cubicBezTo>
                    <a:pt x="66" y="101"/>
                    <a:pt x="62" y="104"/>
                    <a:pt x="59" y="107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55" y="107"/>
                    <a:pt x="50" y="106"/>
                    <a:pt x="46" y="106"/>
                  </a:cubicBezTo>
                  <a:close/>
                  <a:moveTo>
                    <a:pt x="60" y="107"/>
                  </a:moveTo>
                  <a:cubicBezTo>
                    <a:pt x="66" y="103"/>
                    <a:pt x="71" y="97"/>
                    <a:pt x="76" y="92"/>
                  </a:cubicBezTo>
                  <a:cubicBezTo>
                    <a:pt x="83" y="87"/>
                    <a:pt x="89" y="81"/>
                    <a:pt x="95" y="75"/>
                  </a:cubicBezTo>
                  <a:cubicBezTo>
                    <a:pt x="96" y="74"/>
                    <a:pt x="98" y="73"/>
                    <a:pt x="99" y="72"/>
                  </a:cubicBezTo>
                  <a:cubicBezTo>
                    <a:pt x="100" y="71"/>
                    <a:pt x="100" y="70"/>
                    <a:pt x="101" y="70"/>
                  </a:cubicBezTo>
                  <a:cubicBezTo>
                    <a:pt x="100" y="71"/>
                    <a:pt x="100" y="72"/>
                    <a:pt x="99" y="73"/>
                  </a:cubicBezTo>
                  <a:cubicBezTo>
                    <a:pt x="96" y="76"/>
                    <a:pt x="93" y="78"/>
                    <a:pt x="91" y="81"/>
                  </a:cubicBezTo>
                  <a:cubicBezTo>
                    <a:pt x="86" y="86"/>
                    <a:pt x="82" y="92"/>
                    <a:pt x="77" y="97"/>
                  </a:cubicBezTo>
                  <a:cubicBezTo>
                    <a:pt x="74" y="100"/>
                    <a:pt x="71" y="104"/>
                    <a:pt x="68" y="108"/>
                  </a:cubicBezTo>
                  <a:cubicBezTo>
                    <a:pt x="65" y="107"/>
                    <a:pt x="63" y="107"/>
                    <a:pt x="60" y="107"/>
                  </a:cubicBezTo>
                  <a:close/>
                  <a:moveTo>
                    <a:pt x="99" y="78"/>
                  </a:moveTo>
                  <a:cubicBezTo>
                    <a:pt x="100" y="77"/>
                    <a:pt x="102" y="76"/>
                    <a:pt x="103" y="75"/>
                  </a:cubicBezTo>
                  <a:cubicBezTo>
                    <a:pt x="106" y="73"/>
                    <a:pt x="102" y="76"/>
                    <a:pt x="101" y="77"/>
                  </a:cubicBezTo>
                  <a:cubicBezTo>
                    <a:pt x="98" y="81"/>
                    <a:pt x="95" y="84"/>
                    <a:pt x="92" y="88"/>
                  </a:cubicBezTo>
                  <a:cubicBezTo>
                    <a:pt x="89" y="91"/>
                    <a:pt x="87" y="93"/>
                    <a:pt x="85" y="96"/>
                  </a:cubicBezTo>
                  <a:cubicBezTo>
                    <a:pt x="82" y="100"/>
                    <a:pt x="78" y="103"/>
                    <a:pt x="75" y="107"/>
                  </a:cubicBezTo>
                  <a:cubicBezTo>
                    <a:pt x="74" y="107"/>
                    <a:pt x="75" y="108"/>
                    <a:pt x="75" y="107"/>
                  </a:cubicBezTo>
                  <a:cubicBezTo>
                    <a:pt x="85" y="100"/>
                    <a:pt x="93" y="90"/>
                    <a:pt x="101" y="82"/>
                  </a:cubicBezTo>
                  <a:cubicBezTo>
                    <a:pt x="103" y="80"/>
                    <a:pt x="105" y="77"/>
                    <a:pt x="107" y="75"/>
                  </a:cubicBezTo>
                  <a:cubicBezTo>
                    <a:pt x="105" y="78"/>
                    <a:pt x="103" y="80"/>
                    <a:pt x="101" y="83"/>
                  </a:cubicBezTo>
                  <a:cubicBezTo>
                    <a:pt x="96" y="89"/>
                    <a:pt x="91" y="95"/>
                    <a:pt x="87" y="101"/>
                  </a:cubicBezTo>
                  <a:cubicBezTo>
                    <a:pt x="86" y="102"/>
                    <a:pt x="85" y="104"/>
                    <a:pt x="83" y="105"/>
                  </a:cubicBezTo>
                  <a:cubicBezTo>
                    <a:pt x="83" y="105"/>
                    <a:pt x="83" y="106"/>
                    <a:pt x="82" y="106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8"/>
                    <a:pt x="81" y="108"/>
                    <a:pt x="80" y="108"/>
                  </a:cubicBezTo>
                  <a:cubicBezTo>
                    <a:pt x="76" y="108"/>
                    <a:pt x="72" y="108"/>
                    <a:pt x="69" y="108"/>
                  </a:cubicBezTo>
                  <a:cubicBezTo>
                    <a:pt x="73" y="103"/>
                    <a:pt x="77" y="99"/>
                    <a:pt x="81" y="94"/>
                  </a:cubicBezTo>
                  <a:cubicBezTo>
                    <a:pt x="87" y="88"/>
                    <a:pt x="93" y="83"/>
                    <a:pt x="99" y="78"/>
                  </a:cubicBezTo>
                  <a:close/>
                  <a:moveTo>
                    <a:pt x="85" y="109"/>
                  </a:moveTo>
                  <a:cubicBezTo>
                    <a:pt x="84" y="109"/>
                    <a:pt x="82" y="109"/>
                    <a:pt x="81" y="108"/>
                  </a:cubicBezTo>
                  <a:cubicBezTo>
                    <a:pt x="81" y="108"/>
                    <a:pt x="82" y="108"/>
                    <a:pt x="82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4" y="105"/>
                    <a:pt x="87" y="103"/>
                    <a:pt x="89" y="100"/>
                  </a:cubicBezTo>
                  <a:cubicBezTo>
                    <a:pt x="94" y="95"/>
                    <a:pt x="100" y="91"/>
                    <a:pt x="105" y="85"/>
                  </a:cubicBezTo>
                  <a:cubicBezTo>
                    <a:pt x="106" y="84"/>
                    <a:pt x="107" y="83"/>
                    <a:pt x="108" y="82"/>
                  </a:cubicBezTo>
                  <a:cubicBezTo>
                    <a:pt x="108" y="82"/>
                    <a:pt x="111" y="78"/>
                    <a:pt x="109" y="82"/>
                  </a:cubicBezTo>
                  <a:cubicBezTo>
                    <a:pt x="107" y="85"/>
                    <a:pt x="105" y="88"/>
                    <a:pt x="102" y="91"/>
                  </a:cubicBezTo>
                  <a:cubicBezTo>
                    <a:pt x="98" y="96"/>
                    <a:pt x="93" y="101"/>
                    <a:pt x="88" y="107"/>
                  </a:cubicBezTo>
                  <a:cubicBezTo>
                    <a:pt x="87" y="107"/>
                    <a:pt x="88" y="108"/>
                    <a:pt x="88" y="107"/>
                  </a:cubicBezTo>
                  <a:cubicBezTo>
                    <a:pt x="96" y="102"/>
                    <a:pt x="102" y="94"/>
                    <a:pt x="109" y="87"/>
                  </a:cubicBezTo>
                  <a:cubicBezTo>
                    <a:pt x="110" y="86"/>
                    <a:pt x="112" y="85"/>
                    <a:pt x="113" y="84"/>
                  </a:cubicBezTo>
                  <a:cubicBezTo>
                    <a:pt x="111" y="87"/>
                    <a:pt x="109" y="89"/>
                    <a:pt x="107" y="91"/>
                  </a:cubicBezTo>
                  <a:cubicBezTo>
                    <a:pt x="104" y="95"/>
                    <a:pt x="101" y="100"/>
                    <a:pt x="97" y="104"/>
                  </a:cubicBezTo>
                  <a:cubicBezTo>
                    <a:pt x="97" y="104"/>
                    <a:pt x="96" y="105"/>
                    <a:pt x="96" y="105"/>
                  </a:cubicBezTo>
                  <a:cubicBezTo>
                    <a:pt x="94" y="106"/>
                    <a:pt x="93" y="108"/>
                    <a:pt x="92" y="10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89" y="109"/>
                    <a:pt x="87" y="109"/>
                    <a:pt x="85" y="109"/>
                  </a:cubicBezTo>
                  <a:close/>
                  <a:moveTo>
                    <a:pt x="115" y="93"/>
                  </a:moveTo>
                  <a:cubicBezTo>
                    <a:pt x="114" y="94"/>
                    <a:pt x="114" y="95"/>
                    <a:pt x="114" y="96"/>
                  </a:cubicBezTo>
                  <a:cubicBezTo>
                    <a:pt x="109" y="99"/>
                    <a:pt x="105" y="103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1" y="108"/>
                    <a:pt x="100" y="108"/>
                    <a:pt x="99" y="108"/>
                  </a:cubicBezTo>
                  <a:cubicBezTo>
                    <a:pt x="104" y="104"/>
                    <a:pt x="108" y="99"/>
                    <a:pt x="113" y="95"/>
                  </a:cubicBezTo>
                  <a:cubicBezTo>
                    <a:pt x="113" y="95"/>
                    <a:pt x="116" y="91"/>
                    <a:pt x="115" y="93"/>
                  </a:cubicBezTo>
                  <a:close/>
                  <a:moveTo>
                    <a:pt x="111" y="99"/>
                  </a:moveTo>
                  <a:cubicBezTo>
                    <a:pt x="110" y="101"/>
                    <a:pt x="107" y="103"/>
                    <a:pt x="105" y="105"/>
                  </a:cubicBezTo>
                  <a:cubicBezTo>
                    <a:pt x="100" y="110"/>
                    <a:pt x="107" y="103"/>
                    <a:pt x="108" y="102"/>
                  </a:cubicBezTo>
                  <a:cubicBezTo>
                    <a:pt x="109" y="101"/>
                    <a:pt x="110" y="100"/>
                    <a:pt x="111" y="99"/>
                  </a:cubicBezTo>
                  <a:close/>
                  <a:moveTo>
                    <a:pt x="98" y="108"/>
                  </a:moveTo>
                  <a:cubicBezTo>
                    <a:pt x="96" y="109"/>
                    <a:pt x="95" y="109"/>
                    <a:pt x="93" y="109"/>
                  </a:cubicBezTo>
                  <a:cubicBezTo>
                    <a:pt x="93" y="109"/>
                    <a:pt x="93" y="108"/>
                    <a:pt x="93" y="108"/>
                  </a:cubicBezTo>
                  <a:cubicBezTo>
                    <a:pt x="94" y="108"/>
                    <a:pt x="94" y="108"/>
                    <a:pt x="95" y="107"/>
                  </a:cubicBezTo>
                  <a:cubicBezTo>
                    <a:pt x="96" y="106"/>
                    <a:pt x="97" y="105"/>
                    <a:pt x="98" y="104"/>
                  </a:cubicBezTo>
                  <a:cubicBezTo>
                    <a:pt x="102" y="100"/>
                    <a:pt x="105" y="96"/>
                    <a:pt x="109" y="93"/>
                  </a:cubicBezTo>
                  <a:cubicBezTo>
                    <a:pt x="110" y="92"/>
                    <a:pt x="115" y="86"/>
                    <a:pt x="113" y="90"/>
                  </a:cubicBezTo>
                  <a:cubicBezTo>
                    <a:pt x="112" y="92"/>
                    <a:pt x="109" y="94"/>
                    <a:pt x="107" y="96"/>
                  </a:cubicBezTo>
                  <a:cubicBezTo>
                    <a:pt x="104" y="100"/>
                    <a:pt x="101" y="104"/>
                    <a:pt x="98" y="108"/>
                  </a:cubicBezTo>
                  <a:close/>
                  <a:moveTo>
                    <a:pt x="103" y="108"/>
                  </a:moveTo>
                  <a:cubicBezTo>
                    <a:pt x="107" y="105"/>
                    <a:pt x="111" y="101"/>
                    <a:pt x="114" y="96"/>
                  </a:cubicBezTo>
                  <a:cubicBezTo>
                    <a:pt x="114" y="96"/>
                    <a:pt x="115" y="95"/>
                    <a:pt x="115" y="95"/>
                  </a:cubicBezTo>
                  <a:cubicBezTo>
                    <a:pt x="116" y="95"/>
                    <a:pt x="116" y="94"/>
                    <a:pt x="116" y="94"/>
                  </a:cubicBezTo>
                  <a:cubicBezTo>
                    <a:pt x="116" y="94"/>
                    <a:pt x="116" y="95"/>
                    <a:pt x="115" y="95"/>
                  </a:cubicBezTo>
                  <a:cubicBezTo>
                    <a:pt x="115" y="97"/>
                    <a:pt x="114" y="98"/>
                    <a:pt x="113" y="99"/>
                  </a:cubicBezTo>
                  <a:cubicBezTo>
                    <a:pt x="111" y="102"/>
                    <a:pt x="108" y="105"/>
                    <a:pt x="105" y="107"/>
                  </a:cubicBezTo>
                  <a:cubicBezTo>
                    <a:pt x="105" y="107"/>
                    <a:pt x="104" y="108"/>
                    <a:pt x="103" y="108"/>
                  </a:cubicBezTo>
                  <a:close/>
                  <a:moveTo>
                    <a:pt x="109" y="106"/>
                  </a:moveTo>
                  <a:cubicBezTo>
                    <a:pt x="109" y="106"/>
                    <a:pt x="108" y="107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6"/>
                    <a:pt x="107" y="106"/>
                    <a:pt x="107" y="106"/>
                  </a:cubicBezTo>
                  <a:cubicBezTo>
                    <a:pt x="110" y="104"/>
                    <a:pt x="112" y="102"/>
                    <a:pt x="114" y="99"/>
                  </a:cubicBezTo>
                  <a:cubicBezTo>
                    <a:pt x="116" y="98"/>
                    <a:pt x="118" y="94"/>
                    <a:pt x="116" y="99"/>
                  </a:cubicBezTo>
                  <a:cubicBezTo>
                    <a:pt x="115" y="102"/>
                    <a:pt x="112" y="104"/>
                    <a:pt x="110" y="106"/>
                  </a:cubicBezTo>
                  <a:cubicBezTo>
                    <a:pt x="110" y="106"/>
                    <a:pt x="110" y="106"/>
                    <a:pt x="109" y="106"/>
                  </a:cubicBezTo>
                  <a:close/>
                  <a:moveTo>
                    <a:pt x="113" y="104"/>
                  </a:moveTo>
                  <a:cubicBezTo>
                    <a:pt x="115" y="102"/>
                    <a:pt x="117" y="99"/>
                    <a:pt x="118" y="96"/>
                  </a:cubicBezTo>
                  <a:cubicBezTo>
                    <a:pt x="118" y="95"/>
                    <a:pt x="118" y="95"/>
                    <a:pt x="117" y="95"/>
                  </a:cubicBezTo>
                  <a:cubicBezTo>
                    <a:pt x="116" y="96"/>
                    <a:pt x="115" y="98"/>
                    <a:pt x="114" y="99"/>
                  </a:cubicBezTo>
                  <a:cubicBezTo>
                    <a:pt x="115" y="97"/>
                    <a:pt x="116" y="95"/>
                    <a:pt x="117" y="93"/>
                  </a:cubicBezTo>
                  <a:cubicBezTo>
                    <a:pt x="118" y="92"/>
                    <a:pt x="117" y="92"/>
                    <a:pt x="117" y="92"/>
                  </a:cubicBezTo>
                  <a:cubicBezTo>
                    <a:pt x="116" y="93"/>
                    <a:pt x="116" y="93"/>
                    <a:pt x="115" y="94"/>
                  </a:cubicBezTo>
                  <a:cubicBezTo>
                    <a:pt x="116" y="93"/>
                    <a:pt x="116" y="92"/>
                    <a:pt x="116" y="91"/>
                  </a:cubicBezTo>
                  <a:cubicBezTo>
                    <a:pt x="117" y="91"/>
                    <a:pt x="116" y="91"/>
                    <a:pt x="116" y="91"/>
                  </a:cubicBezTo>
                  <a:cubicBezTo>
                    <a:pt x="113" y="94"/>
                    <a:pt x="110" y="97"/>
                    <a:pt x="106" y="100"/>
                  </a:cubicBezTo>
                  <a:cubicBezTo>
                    <a:pt x="105" y="102"/>
                    <a:pt x="103" y="104"/>
                    <a:pt x="102" y="105"/>
                  </a:cubicBezTo>
                  <a:cubicBezTo>
                    <a:pt x="101" y="106"/>
                    <a:pt x="101" y="106"/>
                    <a:pt x="101" y="107"/>
                  </a:cubicBezTo>
                  <a:cubicBezTo>
                    <a:pt x="103" y="103"/>
                    <a:pt x="105" y="100"/>
                    <a:pt x="108" y="97"/>
                  </a:cubicBezTo>
                  <a:cubicBezTo>
                    <a:pt x="111" y="94"/>
                    <a:pt x="113" y="91"/>
                    <a:pt x="115" y="88"/>
                  </a:cubicBezTo>
                  <a:cubicBezTo>
                    <a:pt x="115" y="88"/>
                    <a:pt x="115" y="87"/>
                    <a:pt x="114" y="87"/>
                  </a:cubicBezTo>
                  <a:cubicBezTo>
                    <a:pt x="110" y="91"/>
                    <a:pt x="106" y="95"/>
                    <a:pt x="101" y="99"/>
                  </a:cubicBezTo>
                  <a:cubicBezTo>
                    <a:pt x="102" y="99"/>
                    <a:pt x="102" y="99"/>
                    <a:pt x="102" y="98"/>
                  </a:cubicBezTo>
                  <a:cubicBezTo>
                    <a:pt x="106" y="93"/>
                    <a:pt x="111" y="89"/>
                    <a:pt x="114" y="83"/>
                  </a:cubicBezTo>
                  <a:cubicBezTo>
                    <a:pt x="114" y="83"/>
                    <a:pt x="114" y="82"/>
                    <a:pt x="113" y="83"/>
                  </a:cubicBezTo>
                  <a:cubicBezTo>
                    <a:pt x="109" y="86"/>
                    <a:pt x="106" y="90"/>
                    <a:pt x="102" y="94"/>
                  </a:cubicBezTo>
                  <a:cubicBezTo>
                    <a:pt x="98" y="98"/>
                    <a:pt x="93" y="102"/>
                    <a:pt x="89" y="106"/>
                  </a:cubicBezTo>
                  <a:cubicBezTo>
                    <a:pt x="97" y="97"/>
                    <a:pt x="105" y="89"/>
                    <a:pt x="112" y="79"/>
                  </a:cubicBezTo>
                  <a:cubicBezTo>
                    <a:pt x="112" y="79"/>
                    <a:pt x="111" y="78"/>
                    <a:pt x="111" y="79"/>
                  </a:cubicBezTo>
                  <a:cubicBezTo>
                    <a:pt x="106" y="82"/>
                    <a:pt x="102" y="88"/>
                    <a:pt x="97" y="92"/>
                  </a:cubicBezTo>
                  <a:cubicBezTo>
                    <a:pt x="94" y="94"/>
                    <a:pt x="91" y="97"/>
                    <a:pt x="89" y="100"/>
                  </a:cubicBezTo>
                  <a:cubicBezTo>
                    <a:pt x="95" y="91"/>
                    <a:pt x="102" y="82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ubicBezTo>
                    <a:pt x="114" y="80"/>
                    <a:pt x="117" y="86"/>
                    <a:pt x="118" y="93"/>
                  </a:cubicBezTo>
                  <a:cubicBezTo>
                    <a:pt x="118" y="98"/>
                    <a:pt x="116" y="102"/>
                    <a:pt x="113" y="104"/>
                  </a:cubicBezTo>
                  <a:close/>
                  <a:moveTo>
                    <a:pt x="109" y="74"/>
                  </a:moveTo>
                  <a:cubicBezTo>
                    <a:pt x="99" y="81"/>
                    <a:pt x="92" y="90"/>
                    <a:pt x="84" y="98"/>
                  </a:cubicBezTo>
                  <a:cubicBezTo>
                    <a:pt x="86" y="96"/>
                    <a:pt x="87" y="94"/>
                    <a:pt x="88" y="92"/>
                  </a:cubicBezTo>
                  <a:cubicBezTo>
                    <a:pt x="94" y="86"/>
                    <a:pt x="100" y="80"/>
                    <a:pt x="106" y="73"/>
                  </a:cubicBezTo>
                  <a:cubicBezTo>
                    <a:pt x="106" y="73"/>
                    <a:pt x="106" y="73"/>
                    <a:pt x="105" y="73"/>
                  </a:cubicBezTo>
                  <a:cubicBezTo>
                    <a:pt x="99" y="77"/>
                    <a:pt x="92" y="82"/>
                    <a:pt x="87" y="88"/>
                  </a:cubicBezTo>
                  <a:cubicBezTo>
                    <a:pt x="87" y="87"/>
                    <a:pt x="88" y="86"/>
                    <a:pt x="88" y="86"/>
                  </a:cubicBezTo>
                  <a:cubicBezTo>
                    <a:pt x="93" y="80"/>
                    <a:pt x="100" y="75"/>
                    <a:pt x="102" y="68"/>
                  </a:cubicBezTo>
                  <a:cubicBezTo>
                    <a:pt x="103" y="68"/>
                    <a:pt x="102" y="68"/>
                    <a:pt x="102" y="68"/>
                  </a:cubicBezTo>
                  <a:cubicBezTo>
                    <a:pt x="95" y="75"/>
                    <a:pt x="88" y="81"/>
                    <a:pt x="81" y="88"/>
                  </a:cubicBezTo>
                  <a:cubicBezTo>
                    <a:pt x="78" y="90"/>
                    <a:pt x="74" y="93"/>
                    <a:pt x="71" y="96"/>
                  </a:cubicBezTo>
                  <a:cubicBezTo>
                    <a:pt x="71" y="96"/>
                    <a:pt x="71" y="96"/>
                    <a:pt x="72" y="96"/>
                  </a:cubicBezTo>
                  <a:cubicBezTo>
                    <a:pt x="75" y="92"/>
                    <a:pt x="78" y="88"/>
                    <a:pt x="82" y="85"/>
                  </a:cubicBezTo>
                  <a:cubicBezTo>
                    <a:pt x="87" y="78"/>
                    <a:pt x="94" y="72"/>
                    <a:pt x="99" y="65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102" y="67"/>
                    <a:pt x="106" y="70"/>
                    <a:pt x="109" y="74"/>
                  </a:cubicBezTo>
                  <a:close/>
                  <a:moveTo>
                    <a:pt x="40" y="41"/>
                  </a:moveTo>
                  <a:cubicBezTo>
                    <a:pt x="47" y="29"/>
                    <a:pt x="43" y="16"/>
                    <a:pt x="37" y="5"/>
                  </a:cubicBezTo>
                  <a:cubicBezTo>
                    <a:pt x="47" y="3"/>
                    <a:pt x="58" y="4"/>
                    <a:pt x="69" y="4"/>
                  </a:cubicBezTo>
                  <a:cubicBezTo>
                    <a:pt x="64" y="13"/>
                    <a:pt x="61" y="23"/>
                    <a:pt x="67" y="33"/>
                  </a:cubicBezTo>
                  <a:cubicBezTo>
                    <a:pt x="73" y="44"/>
                    <a:pt x="86" y="53"/>
                    <a:pt x="95" y="61"/>
                  </a:cubicBezTo>
                  <a:cubicBezTo>
                    <a:pt x="96" y="61"/>
                    <a:pt x="96" y="62"/>
                    <a:pt x="96" y="62"/>
                  </a:cubicBezTo>
                  <a:cubicBezTo>
                    <a:pt x="95" y="62"/>
                    <a:pt x="94" y="63"/>
                    <a:pt x="93" y="64"/>
                  </a:cubicBezTo>
                  <a:cubicBezTo>
                    <a:pt x="90" y="67"/>
                    <a:pt x="84" y="63"/>
                    <a:pt x="81" y="62"/>
                  </a:cubicBezTo>
                  <a:cubicBezTo>
                    <a:pt x="73" y="60"/>
                    <a:pt x="69" y="67"/>
                    <a:pt x="63" y="71"/>
                  </a:cubicBezTo>
                  <a:cubicBezTo>
                    <a:pt x="54" y="76"/>
                    <a:pt x="49" y="64"/>
                    <a:pt x="43" y="60"/>
                  </a:cubicBezTo>
                  <a:cubicBezTo>
                    <a:pt x="38" y="56"/>
                    <a:pt x="32" y="57"/>
                    <a:pt x="26" y="60"/>
                  </a:cubicBezTo>
                  <a:cubicBezTo>
                    <a:pt x="31" y="54"/>
                    <a:pt x="35" y="48"/>
                    <a:pt x="40" y="41"/>
                  </a:cubicBezTo>
                  <a:close/>
                  <a:moveTo>
                    <a:pt x="15" y="75"/>
                  </a:moveTo>
                  <a:cubicBezTo>
                    <a:pt x="19" y="72"/>
                    <a:pt x="22" y="69"/>
                    <a:pt x="25" y="67"/>
                  </a:cubicBezTo>
                  <a:cubicBezTo>
                    <a:pt x="27" y="65"/>
                    <a:pt x="29" y="64"/>
                    <a:pt x="31" y="63"/>
                  </a:cubicBezTo>
                  <a:cubicBezTo>
                    <a:pt x="33" y="62"/>
                    <a:pt x="35" y="61"/>
                    <a:pt x="36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6" y="61"/>
                    <a:pt x="34" y="63"/>
                    <a:pt x="34" y="63"/>
                  </a:cubicBezTo>
                  <a:cubicBezTo>
                    <a:pt x="29" y="68"/>
                    <a:pt x="23" y="72"/>
                    <a:pt x="17" y="76"/>
                  </a:cubicBezTo>
                  <a:cubicBezTo>
                    <a:pt x="14" y="78"/>
                    <a:pt x="12" y="80"/>
                    <a:pt x="10" y="83"/>
                  </a:cubicBezTo>
                  <a:cubicBezTo>
                    <a:pt x="12" y="80"/>
                    <a:pt x="14" y="77"/>
                    <a:pt x="15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129"/>
            <p:cNvSpPr>
              <a:spLocks noEditPoints="1"/>
            </p:cNvSpPr>
            <p:nvPr/>
          </p:nvSpPr>
          <p:spPr bwMode="auto">
            <a:xfrm>
              <a:off x="7593651" y="281659"/>
              <a:ext cx="363626" cy="340248"/>
            </a:xfrm>
            <a:custGeom>
              <a:avLst/>
              <a:gdLst>
                <a:gd name="T0" fmla="*/ 102 w 122"/>
                <a:gd name="T1" fmla="*/ 63 h 113"/>
                <a:gd name="T2" fmla="*/ 35 w 122"/>
                <a:gd name="T3" fmla="*/ 2 h 113"/>
                <a:gd name="T4" fmla="*/ 5 w 122"/>
                <a:gd name="T5" fmla="*/ 102 h 113"/>
                <a:gd name="T6" fmla="*/ 22 w 122"/>
                <a:gd name="T7" fmla="*/ 65 h 113"/>
                <a:gd name="T8" fmla="*/ 39 w 122"/>
                <a:gd name="T9" fmla="*/ 61 h 113"/>
                <a:gd name="T10" fmla="*/ 97 w 122"/>
                <a:gd name="T11" fmla="*/ 65 h 113"/>
                <a:gd name="T12" fmla="*/ 93 w 122"/>
                <a:gd name="T13" fmla="*/ 67 h 113"/>
                <a:gd name="T14" fmla="*/ 56 w 122"/>
                <a:gd name="T15" fmla="*/ 96 h 113"/>
                <a:gd name="T16" fmla="*/ 75 w 122"/>
                <a:gd name="T17" fmla="*/ 65 h 113"/>
                <a:gd name="T18" fmla="*/ 37 w 122"/>
                <a:gd name="T19" fmla="*/ 105 h 113"/>
                <a:gd name="T20" fmla="*/ 58 w 122"/>
                <a:gd name="T21" fmla="*/ 79 h 113"/>
                <a:gd name="T22" fmla="*/ 27 w 122"/>
                <a:gd name="T23" fmla="*/ 94 h 113"/>
                <a:gd name="T24" fmla="*/ 51 w 122"/>
                <a:gd name="T25" fmla="*/ 72 h 113"/>
                <a:gd name="T26" fmla="*/ 38 w 122"/>
                <a:gd name="T27" fmla="*/ 91 h 113"/>
                <a:gd name="T28" fmla="*/ 11 w 122"/>
                <a:gd name="T29" fmla="*/ 102 h 113"/>
                <a:gd name="T30" fmla="*/ 44 w 122"/>
                <a:gd name="T31" fmla="*/ 69 h 113"/>
                <a:gd name="T32" fmla="*/ 46 w 122"/>
                <a:gd name="T33" fmla="*/ 67 h 113"/>
                <a:gd name="T34" fmla="*/ 6 w 122"/>
                <a:gd name="T35" fmla="*/ 93 h 113"/>
                <a:gd name="T36" fmla="*/ 35 w 122"/>
                <a:gd name="T37" fmla="*/ 65 h 113"/>
                <a:gd name="T38" fmla="*/ 8 w 122"/>
                <a:gd name="T39" fmla="*/ 87 h 113"/>
                <a:gd name="T40" fmla="*/ 6 w 122"/>
                <a:gd name="T41" fmla="*/ 99 h 113"/>
                <a:gd name="T42" fmla="*/ 39 w 122"/>
                <a:gd name="T43" fmla="*/ 74 h 113"/>
                <a:gd name="T44" fmla="*/ 50 w 122"/>
                <a:gd name="T45" fmla="*/ 73 h 113"/>
                <a:gd name="T46" fmla="*/ 10 w 122"/>
                <a:gd name="T47" fmla="*/ 103 h 113"/>
                <a:gd name="T48" fmla="*/ 39 w 122"/>
                <a:gd name="T49" fmla="*/ 89 h 113"/>
                <a:gd name="T50" fmla="*/ 58 w 122"/>
                <a:gd name="T51" fmla="*/ 78 h 113"/>
                <a:gd name="T52" fmla="*/ 50 w 122"/>
                <a:gd name="T53" fmla="*/ 88 h 113"/>
                <a:gd name="T54" fmla="*/ 35 w 122"/>
                <a:gd name="T55" fmla="*/ 107 h 113"/>
                <a:gd name="T56" fmla="*/ 45 w 122"/>
                <a:gd name="T57" fmla="*/ 92 h 113"/>
                <a:gd name="T58" fmla="*/ 76 w 122"/>
                <a:gd name="T59" fmla="*/ 70 h 113"/>
                <a:gd name="T60" fmla="*/ 45 w 122"/>
                <a:gd name="T61" fmla="*/ 106 h 113"/>
                <a:gd name="T62" fmla="*/ 87 w 122"/>
                <a:gd name="T63" fmla="*/ 68 h 113"/>
                <a:gd name="T64" fmla="*/ 57 w 122"/>
                <a:gd name="T65" fmla="*/ 103 h 113"/>
                <a:gd name="T66" fmla="*/ 59 w 122"/>
                <a:gd name="T67" fmla="*/ 107 h 113"/>
                <a:gd name="T68" fmla="*/ 99 w 122"/>
                <a:gd name="T69" fmla="*/ 72 h 113"/>
                <a:gd name="T70" fmla="*/ 60 w 122"/>
                <a:gd name="T71" fmla="*/ 107 h 113"/>
                <a:gd name="T72" fmla="*/ 75 w 122"/>
                <a:gd name="T73" fmla="*/ 107 h 113"/>
                <a:gd name="T74" fmla="*/ 83 w 122"/>
                <a:gd name="T75" fmla="*/ 105 h 113"/>
                <a:gd name="T76" fmla="*/ 99 w 122"/>
                <a:gd name="T77" fmla="*/ 78 h 113"/>
                <a:gd name="T78" fmla="*/ 105 w 122"/>
                <a:gd name="T79" fmla="*/ 85 h 113"/>
                <a:gd name="T80" fmla="*/ 109 w 122"/>
                <a:gd name="T81" fmla="*/ 87 h 113"/>
                <a:gd name="T82" fmla="*/ 92 w 122"/>
                <a:gd name="T83" fmla="*/ 109 h 113"/>
                <a:gd name="T84" fmla="*/ 99 w 122"/>
                <a:gd name="T85" fmla="*/ 108 h 113"/>
                <a:gd name="T86" fmla="*/ 111 w 122"/>
                <a:gd name="T87" fmla="*/ 98 h 113"/>
                <a:gd name="T88" fmla="*/ 109 w 122"/>
                <a:gd name="T89" fmla="*/ 93 h 113"/>
                <a:gd name="T90" fmla="*/ 115 w 122"/>
                <a:gd name="T91" fmla="*/ 95 h 113"/>
                <a:gd name="T92" fmla="*/ 109 w 122"/>
                <a:gd name="T93" fmla="*/ 106 h 113"/>
                <a:gd name="T94" fmla="*/ 116 w 122"/>
                <a:gd name="T95" fmla="*/ 99 h 113"/>
                <a:gd name="T96" fmla="*/ 114 w 122"/>
                <a:gd name="T97" fmla="*/ 99 h 113"/>
                <a:gd name="T98" fmla="*/ 106 w 122"/>
                <a:gd name="T99" fmla="*/ 100 h 113"/>
                <a:gd name="T100" fmla="*/ 101 w 122"/>
                <a:gd name="T101" fmla="*/ 99 h 113"/>
                <a:gd name="T102" fmla="*/ 111 w 122"/>
                <a:gd name="T103" fmla="*/ 79 h 113"/>
                <a:gd name="T104" fmla="*/ 118 w 122"/>
                <a:gd name="T105" fmla="*/ 93 h 113"/>
                <a:gd name="T106" fmla="*/ 105 w 122"/>
                <a:gd name="T107" fmla="*/ 73 h 113"/>
                <a:gd name="T108" fmla="*/ 71 w 122"/>
                <a:gd name="T109" fmla="*/ 96 h 113"/>
                <a:gd name="T110" fmla="*/ 39 w 122"/>
                <a:gd name="T111" fmla="*/ 41 h 113"/>
                <a:gd name="T112" fmla="*/ 93 w 122"/>
                <a:gd name="T113" fmla="*/ 63 h 113"/>
                <a:gd name="T114" fmla="*/ 15 w 122"/>
                <a:gd name="T115" fmla="*/ 74 h 113"/>
                <a:gd name="T116" fmla="*/ 17 w 122"/>
                <a:gd name="T117" fmla="*/ 7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2" h="113">
                  <a:moveTo>
                    <a:pt x="27" y="110"/>
                  </a:moveTo>
                  <a:cubicBezTo>
                    <a:pt x="32" y="110"/>
                    <a:pt x="36" y="109"/>
                    <a:pt x="41" y="109"/>
                  </a:cubicBezTo>
                  <a:cubicBezTo>
                    <a:pt x="49" y="109"/>
                    <a:pt x="57" y="109"/>
                    <a:pt x="65" y="110"/>
                  </a:cubicBezTo>
                  <a:cubicBezTo>
                    <a:pt x="78" y="111"/>
                    <a:pt x="91" y="113"/>
                    <a:pt x="104" y="110"/>
                  </a:cubicBezTo>
                  <a:cubicBezTo>
                    <a:pt x="113" y="109"/>
                    <a:pt x="122" y="102"/>
                    <a:pt x="121" y="91"/>
                  </a:cubicBezTo>
                  <a:cubicBezTo>
                    <a:pt x="119" y="80"/>
                    <a:pt x="110" y="71"/>
                    <a:pt x="102" y="63"/>
                  </a:cubicBezTo>
                  <a:cubicBezTo>
                    <a:pt x="93" y="55"/>
                    <a:pt x="84" y="48"/>
                    <a:pt x="75" y="39"/>
                  </a:cubicBezTo>
                  <a:cubicBezTo>
                    <a:pt x="70" y="34"/>
                    <a:pt x="66" y="28"/>
                    <a:pt x="66" y="21"/>
                  </a:cubicBezTo>
                  <a:cubicBezTo>
                    <a:pt x="66" y="15"/>
                    <a:pt x="69" y="9"/>
                    <a:pt x="72" y="4"/>
                  </a:cubicBezTo>
                  <a:cubicBezTo>
                    <a:pt x="73" y="3"/>
                    <a:pt x="73" y="2"/>
                    <a:pt x="72" y="2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59" y="1"/>
                    <a:pt x="47" y="0"/>
                    <a:pt x="35" y="2"/>
                  </a:cubicBezTo>
                  <a:cubicBezTo>
                    <a:pt x="34" y="2"/>
                    <a:pt x="33" y="3"/>
                    <a:pt x="34" y="4"/>
                  </a:cubicBezTo>
                  <a:cubicBezTo>
                    <a:pt x="34" y="4"/>
                    <a:pt x="33" y="5"/>
                    <a:pt x="34" y="6"/>
                  </a:cubicBezTo>
                  <a:cubicBezTo>
                    <a:pt x="37" y="12"/>
                    <a:pt x="41" y="18"/>
                    <a:pt x="41" y="25"/>
                  </a:cubicBezTo>
                  <a:cubicBezTo>
                    <a:pt x="42" y="33"/>
                    <a:pt x="37" y="40"/>
                    <a:pt x="32" y="47"/>
                  </a:cubicBezTo>
                  <a:cubicBezTo>
                    <a:pt x="25" y="57"/>
                    <a:pt x="17" y="67"/>
                    <a:pt x="10" y="77"/>
                  </a:cubicBezTo>
                  <a:cubicBezTo>
                    <a:pt x="5" y="84"/>
                    <a:pt x="0" y="94"/>
                    <a:pt x="5" y="102"/>
                  </a:cubicBezTo>
                  <a:cubicBezTo>
                    <a:pt x="9" y="109"/>
                    <a:pt x="19" y="110"/>
                    <a:pt x="27" y="110"/>
                  </a:cubicBezTo>
                  <a:close/>
                  <a:moveTo>
                    <a:pt x="22" y="65"/>
                  </a:moveTo>
                  <a:cubicBezTo>
                    <a:pt x="22" y="65"/>
                    <a:pt x="23" y="65"/>
                    <a:pt x="23" y="64"/>
                  </a:cubicBezTo>
                  <a:cubicBezTo>
                    <a:pt x="25" y="63"/>
                    <a:pt x="27" y="62"/>
                    <a:pt x="29" y="62"/>
                  </a:cubicBezTo>
                  <a:cubicBezTo>
                    <a:pt x="25" y="64"/>
                    <a:pt x="22" y="67"/>
                    <a:pt x="19" y="69"/>
                  </a:cubicBezTo>
                  <a:cubicBezTo>
                    <a:pt x="20" y="68"/>
                    <a:pt x="21" y="67"/>
                    <a:pt x="22" y="65"/>
                  </a:cubicBezTo>
                  <a:close/>
                  <a:moveTo>
                    <a:pt x="31" y="61"/>
                  </a:moveTo>
                  <a:cubicBezTo>
                    <a:pt x="32" y="61"/>
                    <a:pt x="33" y="60"/>
                    <a:pt x="35" y="60"/>
                  </a:cubicBezTo>
                  <a:cubicBezTo>
                    <a:pt x="31" y="62"/>
                    <a:pt x="28" y="64"/>
                    <a:pt x="25" y="66"/>
                  </a:cubicBezTo>
                  <a:cubicBezTo>
                    <a:pt x="27" y="64"/>
                    <a:pt x="29" y="62"/>
                    <a:pt x="31" y="61"/>
                  </a:cubicBezTo>
                  <a:close/>
                  <a:moveTo>
                    <a:pt x="38" y="60"/>
                  </a:moveTo>
                  <a:cubicBezTo>
                    <a:pt x="38" y="61"/>
                    <a:pt x="39" y="61"/>
                    <a:pt x="39" y="61"/>
                  </a:cubicBezTo>
                  <a:cubicBezTo>
                    <a:pt x="35" y="63"/>
                    <a:pt x="32" y="66"/>
                    <a:pt x="28" y="69"/>
                  </a:cubicBezTo>
                  <a:cubicBezTo>
                    <a:pt x="22" y="74"/>
                    <a:pt x="16" y="78"/>
                    <a:pt x="10" y="83"/>
                  </a:cubicBezTo>
                  <a:cubicBezTo>
                    <a:pt x="11" y="83"/>
                    <a:pt x="11" y="83"/>
                    <a:pt x="11" y="82"/>
                  </a:cubicBezTo>
                  <a:cubicBezTo>
                    <a:pt x="14" y="79"/>
                    <a:pt x="17" y="77"/>
                    <a:pt x="20" y="74"/>
                  </a:cubicBezTo>
                  <a:cubicBezTo>
                    <a:pt x="26" y="70"/>
                    <a:pt x="32" y="66"/>
                    <a:pt x="38" y="60"/>
                  </a:cubicBezTo>
                  <a:close/>
                  <a:moveTo>
                    <a:pt x="97" y="65"/>
                  </a:moveTo>
                  <a:cubicBezTo>
                    <a:pt x="90" y="71"/>
                    <a:pt x="83" y="78"/>
                    <a:pt x="76" y="84"/>
                  </a:cubicBezTo>
                  <a:cubicBezTo>
                    <a:pt x="72" y="87"/>
                    <a:pt x="68" y="91"/>
                    <a:pt x="65" y="94"/>
                  </a:cubicBezTo>
                  <a:cubicBezTo>
                    <a:pt x="67" y="91"/>
                    <a:pt x="70" y="89"/>
                    <a:pt x="73" y="86"/>
                  </a:cubicBezTo>
                  <a:cubicBezTo>
                    <a:pt x="79" y="80"/>
                    <a:pt x="84" y="74"/>
                    <a:pt x="88" y="68"/>
                  </a:cubicBezTo>
                  <a:cubicBezTo>
                    <a:pt x="88" y="68"/>
                    <a:pt x="89" y="68"/>
                    <a:pt x="89" y="68"/>
                  </a:cubicBezTo>
                  <a:cubicBezTo>
                    <a:pt x="90" y="68"/>
                    <a:pt x="92" y="68"/>
                    <a:pt x="93" y="67"/>
                  </a:cubicBezTo>
                  <a:cubicBezTo>
                    <a:pt x="94" y="67"/>
                    <a:pt x="96" y="64"/>
                    <a:pt x="97" y="65"/>
                  </a:cubicBezTo>
                  <a:close/>
                  <a:moveTo>
                    <a:pt x="82" y="65"/>
                  </a:moveTo>
                  <a:cubicBezTo>
                    <a:pt x="84" y="66"/>
                    <a:pt x="85" y="66"/>
                    <a:pt x="87" y="67"/>
                  </a:cubicBezTo>
                  <a:cubicBezTo>
                    <a:pt x="84" y="70"/>
                    <a:pt x="81" y="73"/>
                    <a:pt x="77" y="76"/>
                  </a:cubicBezTo>
                  <a:cubicBezTo>
                    <a:pt x="73" y="79"/>
                    <a:pt x="70" y="83"/>
                    <a:pt x="66" y="87"/>
                  </a:cubicBezTo>
                  <a:cubicBezTo>
                    <a:pt x="62" y="90"/>
                    <a:pt x="59" y="93"/>
                    <a:pt x="56" y="96"/>
                  </a:cubicBezTo>
                  <a:cubicBezTo>
                    <a:pt x="56" y="96"/>
                    <a:pt x="56" y="96"/>
                    <a:pt x="56" y="95"/>
                  </a:cubicBezTo>
                  <a:cubicBezTo>
                    <a:pt x="59" y="92"/>
                    <a:pt x="63" y="89"/>
                    <a:pt x="66" y="85"/>
                  </a:cubicBezTo>
                  <a:cubicBezTo>
                    <a:pt x="69" y="82"/>
                    <a:pt x="71" y="78"/>
                    <a:pt x="74" y="74"/>
                  </a:cubicBezTo>
                  <a:cubicBezTo>
                    <a:pt x="77" y="71"/>
                    <a:pt x="80" y="69"/>
                    <a:pt x="82" y="65"/>
                  </a:cubicBezTo>
                  <a:cubicBezTo>
                    <a:pt x="82" y="65"/>
                    <a:pt x="82" y="65"/>
                    <a:pt x="82" y="65"/>
                  </a:cubicBezTo>
                  <a:close/>
                  <a:moveTo>
                    <a:pt x="75" y="65"/>
                  </a:moveTo>
                  <a:cubicBezTo>
                    <a:pt x="77" y="64"/>
                    <a:pt x="78" y="64"/>
                    <a:pt x="80" y="64"/>
                  </a:cubicBezTo>
                  <a:cubicBezTo>
                    <a:pt x="80" y="64"/>
                    <a:pt x="81" y="65"/>
                    <a:pt x="81" y="65"/>
                  </a:cubicBezTo>
                  <a:cubicBezTo>
                    <a:pt x="74" y="70"/>
                    <a:pt x="68" y="77"/>
                    <a:pt x="62" y="83"/>
                  </a:cubicBezTo>
                  <a:cubicBezTo>
                    <a:pt x="55" y="90"/>
                    <a:pt x="47" y="95"/>
                    <a:pt x="41" y="102"/>
                  </a:cubicBezTo>
                  <a:cubicBezTo>
                    <a:pt x="40" y="103"/>
                    <a:pt x="39" y="104"/>
                    <a:pt x="38" y="105"/>
                  </a:cubicBezTo>
                  <a:cubicBezTo>
                    <a:pt x="38" y="105"/>
                    <a:pt x="37" y="105"/>
                    <a:pt x="37" y="105"/>
                  </a:cubicBezTo>
                  <a:cubicBezTo>
                    <a:pt x="39" y="103"/>
                    <a:pt x="41" y="101"/>
                    <a:pt x="43" y="99"/>
                  </a:cubicBezTo>
                  <a:cubicBezTo>
                    <a:pt x="47" y="96"/>
                    <a:pt x="51" y="92"/>
                    <a:pt x="55" y="89"/>
                  </a:cubicBezTo>
                  <a:cubicBezTo>
                    <a:pt x="62" y="81"/>
                    <a:pt x="69" y="73"/>
                    <a:pt x="75" y="65"/>
                  </a:cubicBezTo>
                  <a:close/>
                  <a:moveTo>
                    <a:pt x="73" y="66"/>
                  </a:moveTo>
                  <a:cubicBezTo>
                    <a:pt x="71" y="68"/>
                    <a:pt x="70" y="70"/>
                    <a:pt x="68" y="71"/>
                  </a:cubicBezTo>
                  <a:cubicBezTo>
                    <a:pt x="65" y="74"/>
                    <a:pt x="61" y="77"/>
                    <a:pt x="58" y="79"/>
                  </a:cubicBezTo>
                  <a:cubicBezTo>
                    <a:pt x="57" y="80"/>
                    <a:pt x="57" y="81"/>
                    <a:pt x="56" y="81"/>
                  </a:cubicBezTo>
                  <a:cubicBezTo>
                    <a:pt x="58" y="79"/>
                    <a:pt x="61" y="76"/>
                    <a:pt x="63" y="73"/>
                  </a:cubicBezTo>
                  <a:cubicBezTo>
                    <a:pt x="67" y="72"/>
                    <a:pt x="69" y="68"/>
                    <a:pt x="73" y="66"/>
                  </a:cubicBezTo>
                  <a:close/>
                  <a:moveTo>
                    <a:pt x="53" y="74"/>
                  </a:moveTo>
                  <a:cubicBezTo>
                    <a:pt x="47" y="78"/>
                    <a:pt x="42" y="83"/>
                    <a:pt x="36" y="87"/>
                  </a:cubicBezTo>
                  <a:cubicBezTo>
                    <a:pt x="33" y="90"/>
                    <a:pt x="30" y="92"/>
                    <a:pt x="27" y="94"/>
                  </a:cubicBezTo>
                  <a:cubicBezTo>
                    <a:pt x="23" y="97"/>
                    <a:pt x="20" y="101"/>
                    <a:pt x="16" y="104"/>
                  </a:cubicBezTo>
                  <a:cubicBezTo>
                    <a:pt x="14" y="106"/>
                    <a:pt x="16" y="104"/>
                    <a:pt x="16" y="103"/>
                  </a:cubicBezTo>
                  <a:cubicBezTo>
                    <a:pt x="18" y="102"/>
                    <a:pt x="20" y="100"/>
                    <a:pt x="22" y="98"/>
                  </a:cubicBezTo>
                  <a:cubicBezTo>
                    <a:pt x="25" y="95"/>
                    <a:pt x="29" y="93"/>
                    <a:pt x="32" y="90"/>
                  </a:cubicBezTo>
                  <a:cubicBezTo>
                    <a:pt x="39" y="84"/>
                    <a:pt x="45" y="78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4" y="74"/>
                    <a:pt x="57" y="75"/>
                    <a:pt x="60" y="74"/>
                  </a:cubicBezTo>
                  <a:cubicBezTo>
                    <a:pt x="55" y="78"/>
                    <a:pt x="51" y="81"/>
                    <a:pt x="46" y="85"/>
                  </a:cubicBezTo>
                  <a:cubicBezTo>
                    <a:pt x="40" y="91"/>
                    <a:pt x="33" y="96"/>
                    <a:pt x="27" y="102"/>
                  </a:cubicBezTo>
                  <a:cubicBezTo>
                    <a:pt x="27" y="102"/>
                    <a:pt x="23" y="106"/>
                    <a:pt x="24" y="105"/>
                  </a:cubicBezTo>
                  <a:cubicBezTo>
                    <a:pt x="25" y="103"/>
                    <a:pt x="27" y="102"/>
                    <a:pt x="29" y="100"/>
                  </a:cubicBezTo>
                  <a:cubicBezTo>
                    <a:pt x="32" y="97"/>
                    <a:pt x="35" y="94"/>
                    <a:pt x="38" y="91"/>
                  </a:cubicBezTo>
                  <a:cubicBezTo>
                    <a:pt x="41" y="88"/>
                    <a:pt x="44" y="85"/>
                    <a:pt x="47" y="82"/>
                  </a:cubicBezTo>
                  <a:cubicBezTo>
                    <a:pt x="49" y="80"/>
                    <a:pt x="52" y="78"/>
                    <a:pt x="54" y="74"/>
                  </a:cubicBezTo>
                  <a:cubicBezTo>
                    <a:pt x="54" y="74"/>
                    <a:pt x="54" y="74"/>
                    <a:pt x="53" y="74"/>
                  </a:cubicBezTo>
                  <a:close/>
                  <a:moveTo>
                    <a:pt x="47" y="68"/>
                  </a:moveTo>
                  <a:cubicBezTo>
                    <a:pt x="48" y="69"/>
                    <a:pt x="49" y="71"/>
                    <a:pt x="51" y="72"/>
                  </a:cubicBezTo>
                  <a:cubicBezTo>
                    <a:pt x="36" y="79"/>
                    <a:pt x="25" y="92"/>
                    <a:pt x="11" y="102"/>
                  </a:cubicBezTo>
                  <a:cubicBezTo>
                    <a:pt x="8" y="104"/>
                    <a:pt x="13" y="100"/>
                    <a:pt x="13" y="99"/>
                  </a:cubicBezTo>
                  <a:cubicBezTo>
                    <a:pt x="15" y="98"/>
                    <a:pt x="16" y="96"/>
                    <a:pt x="18" y="95"/>
                  </a:cubicBezTo>
                  <a:cubicBezTo>
                    <a:pt x="21" y="92"/>
                    <a:pt x="24" y="89"/>
                    <a:pt x="28" y="86"/>
                  </a:cubicBezTo>
                  <a:cubicBezTo>
                    <a:pt x="34" y="81"/>
                    <a:pt x="40" y="74"/>
                    <a:pt x="47" y="68"/>
                  </a:cubicBezTo>
                  <a:close/>
                  <a:moveTo>
                    <a:pt x="45" y="68"/>
                  </a:moveTo>
                  <a:cubicBezTo>
                    <a:pt x="45" y="68"/>
                    <a:pt x="45" y="68"/>
                    <a:pt x="44" y="69"/>
                  </a:cubicBezTo>
                  <a:cubicBezTo>
                    <a:pt x="37" y="75"/>
                    <a:pt x="30" y="81"/>
                    <a:pt x="23" y="86"/>
                  </a:cubicBezTo>
                  <a:cubicBezTo>
                    <a:pt x="19" y="89"/>
                    <a:pt x="16" y="92"/>
                    <a:pt x="12" y="94"/>
                  </a:cubicBezTo>
                  <a:cubicBezTo>
                    <a:pt x="11" y="96"/>
                    <a:pt x="9" y="97"/>
                    <a:pt x="7" y="99"/>
                  </a:cubicBezTo>
                  <a:cubicBezTo>
                    <a:pt x="8" y="98"/>
                    <a:pt x="9" y="96"/>
                    <a:pt x="10" y="95"/>
                  </a:cubicBezTo>
                  <a:cubicBezTo>
                    <a:pt x="21" y="84"/>
                    <a:pt x="35" y="77"/>
                    <a:pt x="44" y="64"/>
                  </a:cubicBezTo>
                  <a:cubicBezTo>
                    <a:pt x="45" y="65"/>
                    <a:pt x="45" y="66"/>
                    <a:pt x="4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7"/>
                    <a:pt x="46" y="68"/>
                    <a:pt x="45" y="68"/>
                  </a:cubicBezTo>
                  <a:close/>
                  <a:moveTo>
                    <a:pt x="43" y="64"/>
                  </a:moveTo>
                  <a:cubicBezTo>
                    <a:pt x="37" y="68"/>
                    <a:pt x="30" y="73"/>
                    <a:pt x="24" y="78"/>
                  </a:cubicBezTo>
                  <a:cubicBezTo>
                    <a:pt x="21" y="81"/>
                    <a:pt x="18" y="83"/>
                    <a:pt x="15" y="86"/>
                  </a:cubicBezTo>
                  <a:cubicBezTo>
                    <a:pt x="12" y="88"/>
                    <a:pt x="8" y="91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17" y="82"/>
                    <a:pt x="30" y="74"/>
                    <a:pt x="41" y="62"/>
                  </a:cubicBezTo>
                  <a:cubicBezTo>
                    <a:pt x="42" y="62"/>
                    <a:pt x="42" y="63"/>
                    <a:pt x="43" y="64"/>
                  </a:cubicBezTo>
                  <a:close/>
                  <a:moveTo>
                    <a:pt x="8" y="87"/>
                  </a:moveTo>
                  <a:cubicBezTo>
                    <a:pt x="13" y="81"/>
                    <a:pt x="19" y="77"/>
                    <a:pt x="25" y="72"/>
                  </a:cubicBezTo>
                  <a:cubicBezTo>
                    <a:pt x="28" y="70"/>
                    <a:pt x="31" y="67"/>
                    <a:pt x="35" y="65"/>
                  </a:cubicBezTo>
                  <a:cubicBezTo>
                    <a:pt x="36" y="64"/>
                    <a:pt x="37" y="63"/>
                    <a:pt x="39" y="62"/>
                  </a:cubicBezTo>
                  <a:cubicBezTo>
                    <a:pt x="39" y="62"/>
                    <a:pt x="40" y="62"/>
                    <a:pt x="40" y="61"/>
                  </a:cubicBezTo>
                  <a:cubicBezTo>
                    <a:pt x="40" y="61"/>
                    <a:pt x="40" y="62"/>
                    <a:pt x="40" y="62"/>
                  </a:cubicBezTo>
                  <a:cubicBezTo>
                    <a:pt x="40" y="62"/>
                    <a:pt x="39" y="63"/>
                    <a:pt x="39" y="63"/>
                  </a:cubicBezTo>
                  <a:cubicBezTo>
                    <a:pt x="29" y="74"/>
                    <a:pt x="16" y="82"/>
                    <a:pt x="6" y="92"/>
                  </a:cubicBezTo>
                  <a:cubicBezTo>
                    <a:pt x="6" y="90"/>
                    <a:pt x="7" y="88"/>
                    <a:pt x="8" y="87"/>
                  </a:cubicBezTo>
                  <a:close/>
                  <a:moveTo>
                    <a:pt x="22" y="80"/>
                  </a:moveTo>
                  <a:cubicBezTo>
                    <a:pt x="26" y="77"/>
                    <a:pt x="30" y="74"/>
                    <a:pt x="34" y="71"/>
                  </a:cubicBezTo>
                  <a:cubicBezTo>
                    <a:pt x="36" y="70"/>
                    <a:pt x="38" y="68"/>
                    <a:pt x="40" y="67"/>
                  </a:cubicBezTo>
                  <a:cubicBezTo>
                    <a:pt x="41" y="66"/>
                    <a:pt x="42" y="65"/>
                    <a:pt x="43" y="65"/>
                  </a:cubicBezTo>
                  <a:cubicBezTo>
                    <a:pt x="44" y="64"/>
                    <a:pt x="39" y="69"/>
                    <a:pt x="40" y="68"/>
                  </a:cubicBezTo>
                  <a:cubicBezTo>
                    <a:pt x="30" y="80"/>
                    <a:pt x="16" y="87"/>
                    <a:pt x="6" y="99"/>
                  </a:cubicBezTo>
                  <a:cubicBezTo>
                    <a:pt x="5" y="97"/>
                    <a:pt x="5" y="95"/>
                    <a:pt x="6" y="94"/>
                  </a:cubicBezTo>
                  <a:cubicBezTo>
                    <a:pt x="12" y="90"/>
                    <a:pt x="17" y="85"/>
                    <a:pt x="22" y="80"/>
                  </a:cubicBezTo>
                  <a:close/>
                  <a:moveTo>
                    <a:pt x="6" y="100"/>
                  </a:moveTo>
                  <a:cubicBezTo>
                    <a:pt x="13" y="94"/>
                    <a:pt x="20" y="89"/>
                    <a:pt x="27" y="84"/>
                  </a:cubicBezTo>
                  <a:cubicBezTo>
                    <a:pt x="31" y="81"/>
                    <a:pt x="34" y="78"/>
                    <a:pt x="37" y="76"/>
                  </a:cubicBezTo>
                  <a:cubicBezTo>
                    <a:pt x="38" y="75"/>
                    <a:pt x="38" y="75"/>
                    <a:pt x="39" y="74"/>
                  </a:cubicBezTo>
                  <a:cubicBezTo>
                    <a:pt x="35" y="79"/>
                    <a:pt x="30" y="83"/>
                    <a:pt x="26" y="87"/>
                  </a:cubicBezTo>
                  <a:cubicBezTo>
                    <a:pt x="20" y="92"/>
                    <a:pt x="14" y="97"/>
                    <a:pt x="9" y="103"/>
                  </a:cubicBezTo>
                  <a:cubicBezTo>
                    <a:pt x="8" y="102"/>
                    <a:pt x="7" y="101"/>
                    <a:pt x="6" y="100"/>
                  </a:cubicBezTo>
                  <a:close/>
                  <a:moveTo>
                    <a:pt x="10" y="103"/>
                  </a:moveTo>
                  <a:cubicBezTo>
                    <a:pt x="23" y="95"/>
                    <a:pt x="34" y="83"/>
                    <a:pt x="47" y="75"/>
                  </a:cubicBezTo>
                  <a:cubicBezTo>
                    <a:pt x="47" y="75"/>
                    <a:pt x="50" y="72"/>
                    <a:pt x="50" y="73"/>
                  </a:cubicBezTo>
                  <a:cubicBezTo>
                    <a:pt x="48" y="75"/>
                    <a:pt x="46" y="76"/>
                    <a:pt x="45" y="78"/>
                  </a:cubicBezTo>
                  <a:cubicBezTo>
                    <a:pt x="41" y="81"/>
                    <a:pt x="38" y="84"/>
                    <a:pt x="35" y="87"/>
                  </a:cubicBezTo>
                  <a:cubicBezTo>
                    <a:pt x="27" y="93"/>
                    <a:pt x="20" y="98"/>
                    <a:pt x="14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2" y="105"/>
                    <a:pt x="11" y="104"/>
                    <a:pt x="10" y="104"/>
                  </a:cubicBezTo>
                  <a:cubicBezTo>
                    <a:pt x="10" y="104"/>
                    <a:pt x="10" y="104"/>
                    <a:pt x="10" y="103"/>
                  </a:cubicBezTo>
                  <a:close/>
                  <a:moveTo>
                    <a:pt x="14" y="106"/>
                  </a:moveTo>
                  <a:cubicBezTo>
                    <a:pt x="21" y="102"/>
                    <a:pt x="26" y="96"/>
                    <a:pt x="31" y="92"/>
                  </a:cubicBezTo>
                  <a:cubicBezTo>
                    <a:pt x="38" y="87"/>
                    <a:pt x="43" y="82"/>
                    <a:pt x="50" y="77"/>
                  </a:cubicBezTo>
                  <a:cubicBezTo>
                    <a:pt x="50" y="77"/>
                    <a:pt x="52" y="75"/>
                    <a:pt x="53" y="75"/>
                  </a:cubicBezTo>
                  <a:cubicBezTo>
                    <a:pt x="51" y="77"/>
                    <a:pt x="49" y="79"/>
                    <a:pt x="47" y="81"/>
                  </a:cubicBezTo>
                  <a:cubicBezTo>
                    <a:pt x="44" y="83"/>
                    <a:pt x="42" y="86"/>
                    <a:pt x="39" y="89"/>
                  </a:cubicBezTo>
                  <a:cubicBezTo>
                    <a:pt x="34" y="95"/>
                    <a:pt x="27" y="100"/>
                    <a:pt x="22" y="106"/>
                  </a:cubicBezTo>
                  <a:cubicBezTo>
                    <a:pt x="22" y="106"/>
                    <a:pt x="22" y="107"/>
                    <a:pt x="23" y="106"/>
                  </a:cubicBezTo>
                  <a:cubicBezTo>
                    <a:pt x="29" y="102"/>
                    <a:pt x="34" y="97"/>
                    <a:pt x="40" y="92"/>
                  </a:cubicBezTo>
                  <a:cubicBezTo>
                    <a:pt x="47" y="86"/>
                    <a:pt x="54" y="80"/>
                    <a:pt x="62" y="74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1" y="75"/>
                    <a:pt x="59" y="76"/>
                    <a:pt x="58" y="78"/>
                  </a:cubicBezTo>
                  <a:cubicBezTo>
                    <a:pt x="55" y="81"/>
                    <a:pt x="52" y="84"/>
                    <a:pt x="48" y="88"/>
                  </a:cubicBezTo>
                  <a:cubicBezTo>
                    <a:pt x="42" y="94"/>
                    <a:pt x="35" y="99"/>
                    <a:pt x="28" y="106"/>
                  </a:cubicBezTo>
                  <a:cubicBezTo>
                    <a:pt x="28" y="106"/>
                    <a:pt x="28" y="107"/>
                    <a:pt x="29" y="106"/>
                  </a:cubicBezTo>
                  <a:cubicBezTo>
                    <a:pt x="29" y="106"/>
                    <a:pt x="30" y="106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7" y="100"/>
                    <a:pt x="44" y="94"/>
                    <a:pt x="50" y="88"/>
                  </a:cubicBezTo>
                  <a:cubicBezTo>
                    <a:pt x="54" y="85"/>
                    <a:pt x="58" y="80"/>
                    <a:pt x="62" y="77"/>
                  </a:cubicBezTo>
                  <a:cubicBezTo>
                    <a:pt x="65" y="75"/>
                    <a:pt x="67" y="73"/>
                    <a:pt x="70" y="70"/>
                  </a:cubicBezTo>
                  <a:cubicBezTo>
                    <a:pt x="69" y="71"/>
                    <a:pt x="69" y="71"/>
                    <a:pt x="69" y="72"/>
                  </a:cubicBezTo>
                  <a:cubicBezTo>
                    <a:pt x="65" y="76"/>
                    <a:pt x="62" y="80"/>
                    <a:pt x="58" y="84"/>
                  </a:cubicBezTo>
                  <a:cubicBezTo>
                    <a:pt x="51" y="92"/>
                    <a:pt x="43" y="99"/>
                    <a:pt x="35" y="106"/>
                  </a:cubicBezTo>
                  <a:cubicBezTo>
                    <a:pt x="35" y="106"/>
                    <a:pt x="35" y="107"/>
                    <a:pt x="35" y="107"/>
                  </a:cubicBezTo>
                  <a:cubicBezTo>
                    <a:pt x="28" y="107"/>
                    <a:pt x="21" y="108"/>
                    <a:pt x="14" y="106"/>
                  </a:cubicBezTo>
                  <a:close/>
                  <a:moveTo>
                    <a:pt x="47" y="90"/>
                  </a:moveTo>
                  <a:cubicBezTo>
                    <a:pt x="44" y="93"/>
                    <a:pt x="40" y="96"/>
                    <a:pt x="36" y="99"/>
                  </a:cubicBezTo>
                  <a:cubicBezTo>
                    <a:pt x="35" y="100"/>
                    <a:pt x="34" y="101"/>
                    <a:pt x="32" y="102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7" y="98"/>
                    <a:pt x="41" y="95"/>
                    <a:pt x="45" y="92"/>
                  </a:cubicBezTo>
                  <a:cubicBezTo>
                    <a:pt x="45" y="91"/>
                    <a:pt x="46" y="90"/>
                    <a:pt x="47" y="90"/>
                  </a:cubicBezTo>
                  <a:close/>
                  <a:moveTo>
                    <a:pt x="39" y="106"/>
                  </a:moveTo>
                  <a:cubicBezTo>
                    <a:pt x="38" y="106"/>
                    <a:pt x="37" y="107"/>
                    <a:pt x="36" y="107"/>
                  </a:cubicBezTo>
                  <a:cubicBezTo>
                    <a:pt x="39" y="105"/>
                    <a:pt x="41" y="103"/>
                    <a:pt x="44" y="100"/>
                  </a:cubicBezTo>
                  <a:cubicBezTo>
                    <a:pt x="47" y="96"/>
                    <a:pt x="51" y="94"/>
                    <a:pt x="55" y="90"/>
                  </a:cubicBezTo>
                  <a:cubicBezTo>
                    <a:pt x="62" y="84"/>
                    <a:pt x="69" y="77"/>
                    <a:pt x="76" y="70"/>
                  </a:cubicBezTo>
                  <a:cubicBezTo>
                    <a:pt x="77" y="69"/>
                    <a:pt x="80" y="67"/>
                    <a:pt x="81" y="66"/>
                  </a:cubicBezTo>
                  <a:cubicBezTo>
                    <a:pt x="79" y="69"/>
                    <a:pt x="77" y="71"/>
                    <a:pt x="75" y="73"/>
                  </a:cubicBezTo>
                  <a:cubicBezTo>
                    <a:pt x="72" y="76"/>
                    <a:pt x="69" y="80"/>
                    <a:pt x="66" y="84"/>
                  </a:cubicBezTo>
                  <a:cubicBezTo>
                    <a:pt x="63" y="87"/>
                    <a:pt x="60" y="90"/>
                    <a:pt x="57" y="94"/>
                  </a:cubicBezTo>
                  <a:cubicBezTo>
                    <a:pt x="53" y="98"/>
                    <a:pt x="50" y="102"/>
                    <a:pt x="45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3" y="106"/>
                    <a:pt x="41" y="106"/>
                    <a:pt x="39" y="106"/>
                  </a:cubicBezTo>
                  <a:close/>
                  <a:moveTo>
                    <a:pt x="45" y="106"/>
                  </a:moveTo>
                  <a:cubicBezTo>
                    <a:pt x="45" y="106"/>
                    <a:pt x="45" y="106"/>
                    <a:pt x="45" y="106"/>
                  </a:cubicBezTo>
                  <a:cubicBezTo>
                    <a:pt x="49" y="104"/>
                    <a:pt x="52" y="102"/>
                    <a:pt x="54" y="99"/>
                  </a:cubicBezTo>
                  <a:cubicBezTo>
                    <a:pt x="58" y="95"/>
                    <a:pt x="61" y="92"/>
                    <a:pt x="65" y="88"/>
                  </a:cubicBezTo>
                  <a:cubicBezTo>
                    <a:pt x="73" y="82"/>
                    <a:pt x="80" y="75"/>
                    <a:pt x="87" y="68"/>
                  </a:cubicBezTo>
                  <a:cubicBezTo>
                    <a:pt x="85" y="70"/>
                    <a:pt x="82" y="75"/>
                    <a:pt x="80" y="78"/>
                  </a:cubicBezTo>
                  <a:cubicBezTo>
                    <a:pt x="77" y="81"/>
                    <a:pt x="74" y="84"/>
                    <a:pt x="70" y="87"/>
                  </a:cubicBezTo>
                  <a:cubicBezTo>
                    <a:pt x="65" y="93"/>
                    <a:pt x="59" y="99"/>
                    <a:pt x="54" y="106"/>
                  </a:cubicBezTo>
                  <a:cubicBezTo>
                    <a:pt x="53" y="106"/>
                    <a:pt x="54" y="107"/>
                    <a:pt x="54" y="106"/>
                  </a:cubicBezTo>
                  <a:cubicBezTo>
                    <a:pt x="55" y="106"/>
                    <a:pt x="55" y="105"/>
                    <a:pt x="55" y="105"/>
                  </a:cubicBezTo>
                  <a:cubicBezTo>
                    <a:pt x="56" y="105"/>
                    <a:pt x="56" y="105"/>
                    <a:pt x="57" y="103"/>
                  </a:cubicBezTo>
                  <a:cubicBezTo>
                    <a:pt x="62" y="97"/>
                    <a:pt x="69" y="91"/>
                    <a:pt x="75" y="86"/>
                  </a:cubicBezTo>
                  <a:cubicBezTo>
                    <a:pt x="83" y="79"/>
                    <a:pt x="90" y="72"/>
                    <a:pt x="98" y="65"/>
                  </a:cubicBezTo>
                  <a:cubicBezTo>
                    <a:pt x="95" y="67"/>
                    <a:pt x="92" y="72"/>
                    <a:pt x="89" y="75"/>
                  </a:cubicBezTo>
                  <a:cubicBezTo>
                    <a:pt x="85" y="79"/>
                    <a:pt x="82" y="83"/>
                    <a:pt x="79" y="86"/>
                  </a:cubicBezTo>
                  <a:cubicBezTo>
                    <a:pt x="75" y="90"/>
                    <a:pt x="72" y="94"/>
                    <a:pt x="69" y="98"/>
                  </a:cubicBezTo>
                  <a:cubicBezTo>
                    <a:pt x="66" y="101"/>
                    <a:pt x="62" y="104"/>
                    <a:pt x="59" y="107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54" y="107"/>
                    <a:pt x="50" y="106"/>
                    <a:pt x="45" y="106"/>
                  </a:cubicBezTo>
                  <a:close/>
                  <a:moveTo>
                    <a:pt x="60" y="107"/>
                  </a:moveTo>
                  <a:cubicBezTo>
                    <a:pt x="66" y="103"/>
                    <a:pt x="71" y="97"/>
                    <a:pt x="76" y="92"/>
                  </a:cubicBezTo>
                  <a:cubicBezTo>
                    <a:pt x="83" y="87"/>
                    <a:pt x="89" y="81"/>
                    <a:pt x="95" y="75"/>
                  </a:cubicBezTo>
                  <a:cubicBezTo>
                    <a:pt x="96" y="74"/>
                    <a:pt x="97" y="73"/>
                    <a:pt x="99" y="72"/>
                  </a:cubicBezTo>
                  <a:cubicBezTo>
                    <a:pt x="99" y="71"/>
                    <a:pt x="100" y="70"/>
                    <a:pt x="101" y="70"/>
                  </a:cubicBezTo>
                  <a:cubicBezTo>
                    <a:pt x="100" y="71"/>
                    <a:pt x="100" y="72"/>
                    <a:pt x="99" y="73"/>
                  </a:cubicBezTo>
                  <a:cubicBezTo>
                    <a:pt x="96" y="76"/>
                    <a:pt x="93" y="78"/>
                    <a:pt x="91" y="81"/>
                  </a:cubicBezTo>
                  <a:cubicBezTo>
                    <a:pt x="86" y="86"/>
                    <a:pt x="82" y="92"/>
                    <a:pt x="77" y="97"/>
                  </a:cubicBezTo>
                  <a:cubicBezTo>
                    <a:pt x="74" y="100"/>
                    <a:pt x="71" y="104"/>
                    <a:pt x="68" y="107"/>
                  </a:cubicBezTo>
                  <a:cubicBezTo>
                    <a:pt x="65" y="107"/>
                    <a:pt x="63" y="107"/>
                    <a:pt x="60" y="107"/>
                  </a:cubicBezTo>
                  <a:close/>
                  <a:moveTo>
                    <a:pt x="99" y="78"/>
                  </a:moveTo>
                  <a:cubicBezTo>
                    <a:pt x="100" y="77"/>
                    <a:pt x="101" y="76"/>
                    <a:pt x="103" y="75"/>
                  </a:cubicBezTo>
                  <a:cubicBezTo>
                    <a:pt x="106" y="73"/>
                    <a:pt x="102" y="76"/>
                    <a:pt x="101" y="77"/>
                  </a:cubicBezTo>
                  <a:cubicBezTo>
                    <a:pt x="98" y="80"/>
                    <a:pt x="95" y="84"/>
                    <a:pt x="91" y="88"/>
                  </a:cubicBezTo>
                  <a:cubicBezTo>
                    <a:pt x="89" y="90"/>
                    <a:pt x="87" y="93"/>
                    <a:pt x="84" y="96"/>
                  </a:cubicBezTo>
                  <a:cubicBezTo>
                    <a:pt x="81" y="100"/>
                    <a:pt x="78" y="103"/>
                    <a:pt x="75" y="107"/>
                  </a:cubicBezTo>
                  <a:cubicBezTo>
                    <a:pt x="74" y="107"/>
                    <a:pt x="75" y="108"/>
                    <a:pt x="75" y="107"/>
                  </a:cubicBezTo>
                  <a:cubicBezTo>
                    <a:pt x="85" y="100"/>
                    <a:pt x="92" y="90"/>
                    <a:pt x="101" y="82"/>
                  </a:cubicBezTo>
                  <a:cubicBezTo>
                    <a:pt x="103" y="79"/>
                    <a:pt x="105" y="77"/>
                    <a:pt x="107" y="75"/>
                  </a:cubicBezTo>
                  <a:cubicBezTo>
                    <a:pt x="105" y="78"/>
                    <a:pt x="103" y="80"/>
                    <a:pt x="101" y="83"/>
                  </a:cubicBezTo>
                  <a:cubicBezTo>
                    <a:pt x="96" y="89"/>
                    <a:pt x="91" y="95"/>
                    <a:pt x="87" y="101"/>
                  </a:cubicBezTo>
                  <a:cubicBezTo>
                    <a:pt x="86" y="102"/>
                    <a:pt x="84" y="103"/>
                    <a:pt x="83" y="105"/>
                  </a:cubicBezTo>
                  <a:cubicBezTo>
                    <a:pt x="83" y="105"/>
                    <a:pt x="83" y="106"/>
                    <a:pt x="82" y="106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8"/>
                    <a:pt x="81" y="108"/>
                    <a:pt x="80" y="108"/>
                  </a:cubicBezTo>
                  <a:cubicBezTo>
                    <a:pt x="76" y="108"/>
                    <a:pt x="72" y="108"/>
                    <a:pt x="68" y="107"/>
                  </a:cubicBezTo>
                  <a:cubicBezTo>
                    <a:pt x="73" y="103"/>
                    <a:pt x="77" y="98"/>
                    <a:pt x="81" y="94"/>
                  </a:cubicBezTo>
                  <a:cubicBezTo>
                    <a:pt x="87" y="88"/>
                    <a:pt x="93" y="83"/>
                    <a:pt x="99" y="78"/>
                  </a:cubicBezTo>
                  <a:close/>
                  <a:moveTo>
                    <a:pt x="85" y="108"/>
                  </a:moveTo>
                  <a:cubicBezTo>
                    <a:pt x="84" y="108"/>
                    <a:pt x="82" y="108"/>
                    <a:pt x="81" y="108"/>
                  </a:cubicBezTo>
                  <a:cubicBezTo>
                    <a:pt x="81" y="108"/>
                    <a:pt x="81" y="108"/>
                    <a:pt x="82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4" y="105"/>
                    <a:pt x="87" y="102"/>
                    <a:pt x="89" y="100"/>
                  </a:cubicBezTo>
                  <a:cubicBezTo>
                    <a:pt x="94" y="95"/>
                    <a:pt x="100" y="91"/>
                    <a:pt x="105" y="85"/>
                  </a:cubicBezTo>
                  <a:cubicBezTo>
                    <a:pt x="106" y="84"/>
                    <a:pt x="107" y="83"/>
                    <a:pt x="108" y="82"/>
                  </a:cubicBezTo>
                  <a:cubicBezTo>
                    <a:pt x="108" y="81"/>
                    <a:pt x="111" y="78"/>
                    <a:pt x="109" y="81"/>
                  </a:cubicBezTo>
                  <a:cubicBezTo>
                    <a:pt x="107" y="85"/>
                    <a:pt x="104" y="88"/>
                    <a:pt x="102" y="91"/>
                  </a:cubicBezTo>
                  <a:cubicBezTo>
                    <a:pt x="97" y="96"/>
                    <a:pt x="92" y="101"/>
                    <a:pt x="88" y="107"/>
                  </a:cubicBezTo>
                  <a:cubicBezTo>
                    <a:pt x="87" y="107"/>
                    <a:pt x="88" y="108"/>
                    <a:pt x="88" y="107"/>
                  </a:cubicBezTo>
                  <a:cubicBezTo>
                    <a:pt x="96" y="101"/>
                    <a:pt x="102" y="94"/>
                    <a:pt x="109" y="87"/>
                  </a:cubicBezTo>
                  <a:cubicBezTo>
                    <a:pt x="110" y="86"/>
                    <a:pt x="112" y="85"/>
                    <a:pt x="113" y="84"/>
                  </a:cubicBezTo>
                  <a:cubicBezTo>
                    <a:pt x="111" y="87"/>
                    <a:pt x="109" y="89"/>
                    <a:pt x="107" y="91"/>
                  </a:cubicBezTo>
                  <a:cubicBezTo>
                    <a:pt x="103" y="95"/>
                    <a:pt x="100" y="100"/>
                    <a:pt x="97" y="104"/>
                  </a:cubicBezTo>
                  <a:cubicBezTo>
                    <a:pt x="97" y="104"/>
                    <a:pt x="96" y="105"/>
                    <a:pt x="96" y="105"/>
                  </a:cubicBezTo>
                  <a:cubicBezTo>
                    <a:pt x="94" y="106"/>
                    <a:pt x="93" y="107"/>
                    <a:pt x="92" y="10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89" y="109"/>
                    <a:pt x="87" y="109"/>
                    <a:pt x="85" y="108"/>
                  </a:cubicBezTo>
                  <a:close/>
                  <a:moveTo>
                    <a:pt x="115" y="93"/>
                  </a:moveTo>
                  <a:cubicBezTo>
                    <a:pt x="114" y="94"/>
                    <a:pt x="114" y="95"/>
                    <a:pt x="113" y="95"/>
                  </a:cubicBezTo>
                  <a:cubicBezTo>
                    <a:pt x="109" y="99"/>
                    <a:pt x="105" y="103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1" y="108"/>
                    <a:pt x="100" y="108"/>
                    <a:pt x="99" y="108"/>
                  </a:cubicBezTo>
                  <a:cubicBezTo>
                    <a:pt x="104" y="104"/>
                    <a:pt x="108" y="99"/>
                    <a:pt x="113" y="95"/>
                  </a:cubicBezTo>
                  <a:cubicBezTo>
                    <a:pt x="113" y="94"/>
                    <a:pt x="116" y="91"/>
                    <a:pt x="115" y="93"/>
                  </a:cubicBezTo>
                  <a:close/>
                  <a:moveTo>
                    <a:pt x="111" y="98"/>
                  </a:moveTo>
                  <a:cubicBezTo>
                    <a:pt x="109" y="101"/>
                    <a:pt x="107" y="103"/>
                    <a:pt x="105" y="105"/>
                  </a:cubicBezTo>
                  <a:cubicBezTo>
                    <a:pt x="100" y="110"/>
                    <a:pt x="107" y="103"/>
                    <a:pt x="108" y="102"/>
                  </a:cubicBezTo>
                  <a:cubicBezTo>
                    <a:pt x="109" y="101"/>
                    <a:pt x="110" y="100"/>
                    <a:pt x="111" y="98"/>
                  </a:cubicBezTo>
                  <a:close/>
                  <a:moveTo>
                    <a:pt x="98" y="108"/>
                  </a:moveTo>
                  <a:cubicBezTo>
                    <a:pt x="96" y="108"/>
                    <a:pt x="94" y="109"/>
                    <a:pt x="93" y="109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94" y="108"/>
                    <a:pt x="94" y="108"/>
                    <a:pt x="94" y="107"/>
                  </a:cubicBezTo>
                  <a:cubicBezTo>
                    <a:pt x="96" y="106"/>
                    <a:pt x="97" y="105"/>
                    <a:pt x="98" y="104"/>
                  </a:cubicBezTo>
                  <a:cubicBezTo>
                    <a:pt x="102" y="100"/>
                    <a:pt x="105" y="96"/>
                    <a:pt x="109" y="93"/>
                  </a:cubicBezTo>
                  <a:cubicBezTo>
                    <a:pt x="110" y="92"/>
                    <a:pt x="115" y="86"/>
                    <a:pt x="113" y="90"/>
                  </a:cubicBezTo>
                  <a:cubicBezTo>
                    <a:pt x="111" y="92"/>
                    <a:pt x="109" y="94"/>
                    <a:pt x="107" y="96"/>
                  </a:cubicBezTo>
                  <a:cubicBezTo>
                    <a:pt x="104" y="100"/>
                    <a:pt x="101" y="104"/>
                    <a:pt x="98" y="108"/>
                  </a:cubicBezTo>
                  <a:close/>
                  <a:moveTo>
                    <a:pt x="103" y="108"/>
                  </a:moveTo>
                  <a:cubicBezTo>
                    <a:pt x="107" y="105"/>
                    <a:pt x="111" y="100"/>
                    <a:pt x="114" y="96"/>
                  </a:cubicBezTo>
                  <a:cubicBezTo>
                    <a:pt x="114" y="96"/>
                    <a:pt x="115" y="95"/>
                    <a:pt x="115" y="95"/>
                  </a:cubicBezTo>
                  <a:cubicBezTo>
                    <a:pt x="115" y="94"/>
                    <a:pt x="116" y="94"/>
                    <a:pt x="116" y="94"/>
                  </a:cubicBezTo>
                  <a:cubicBezTo>
                    <a:pt x="116" y="94"/>
                    <a:pt x="116" y="94"/>
                    <a:pt x="115" y="95"/>
                  </a:cubicBezTo>
                  <a:cubicBezTo>
                    <a:pt x="114" y="96"/>
                    <a:pt x="114" y="98"/>
                    <a:pt x="113" y="99"/>
                  </a:cubicBezTo>
                  <a:cubicBezTo>
                    <a:pt x="111" y="102"/>
                    <a:pt x="108" y="105"/>
                    <a:pt x="105" y="107"/>
                  </a:cubicBezTo>
                  <a:cubicBezTo>
                    <a:pt x="104" y="107"/>
                    <a:pt x="104" y="107"/>
                    <a:pt x="103" y="108"/>
                  </a:cubicBezTo>
                  <a:close/>
                  <a:moveTo>
                    <a:pt x="109" y="106"/>
                  </a:moveTo>
                  <a:cubicBezTo>
                    <a:pt x="109" y="106"/>
                    <a:pt x="108" y="106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7" y="106"/>
                    <a:pt x="107" y="106"/>
                  </a:cubicBezTo>
                  <a:cubicBezTo>
                    <a:pt x="107" y="106"/>
                    <a:pt x="107" y="106"/>
                    <a:pt x="107" y="106"/>
                  </a:cubicBezTo>
                  <a:cubicBezTo>
                    <a:pt x="110" y="104"/>
                    <a:pt x="112" y="102"/>
                    <a:pt x="114" y="99"/>
                  </a:cubicBezTo>
                  <a:cubicBezTo>
                    <a:pt x="115" y="98"/>
                    <a:pt x="118" y="94"/>
                    <a:pt x="116" y="99"/>
                  </a:cubicBezTo>
                  <a:cubicBezTo>
                    <a:pt x="115" y="102"/>
                    <a:pt x="112" y="104"/>
                    <a:pt x="110" y="106"/>
                  </a:cubicBezTo>
                  <a:cubicBezTo>
                    <a:pt x="109" y="106"/>
                    <a:pt x="109" y="106"/>
                    <a:pt x="109" y="106"/>
                  </a:cubicBezTo>
                  <a:close/>
                  <a:moveTo>
                    <a:pt x="113" y="104"/>
                  </a:moveTo>
                  <a:cubicBezTo>
                    <a:pt x="115" y="101"/>
                    <a:pt x="117" y="99"/>
                    <a:pt x="118" y="95"/>
                  </a:cubicBezTo>
                  <a:cubicBezTo>
                    <a:pt x="118" y="95"/>
                    <a:pt x="117" y="95"/>
                    <a:pt x="117" y="95"/>
                  </a:cubicBezTo>
                  <a:cubicBezTo>
                    <a:pt x="116" y="96"/>
                    <a:pt x="115" y="97"/>
                    <a:pt x="114" y="99"/>
                  </a:cubicBezTo>
                  <a:cubicBezTo>
                    <a:pt x="115" y="97"/>
                    <a:pt x="116" y="95"/>
                    <a:pt x="117" y="93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6" y="93"/>
                    <a:pt x="116" y="93"/>
                    <a:pt x="115" y="94"/>
                  </a:cubicBezTo>
                  <a:cubicBezTo>
                    <a:pt x="116" y="93"/>
                    <a:pt x="116" y="92"/>
                    <a:pt x="116" y="91"/>
                  </a:cubicBezTo>
                  <a:cubicBezTo>
                    <a:pt x="116" y="91"/>
                    <a:pt x="116" y="90"/>
                    <a:pt x="116" y="91"/>
                  </a:cubicBezTo>
                  <a:cubicBezTo>
                    <a:pt x="112" y="94"/>
                    <a:pt x="109" y="97"/>
                    <a:pt x="106" y="100"/>
                  </a:cubicBezTo>
                  <a:cubicBezTo>
                    <a:pt x="105" y="102"/>
                    <a:pt x="103" y="104"/>
                    <a:pt x="102" y="105"/>
                  </a:cubicBezTo>
                  <a:cubicBezTo>
                    <a:pt x="101" y="105"/>
                    <a:pt x="101" y="106"/>
                    <a:pt x="100" y="106"/>
                  </a:cubicBezTo>
                  <a:cubicBezTo>
                    <a:pt x="103" y="103"/>
                    <a:pt x="105" y="100"/>
                    <a:pt x="108" y="97"/>
                  </a:cubicBezTo>
                  <a:cubicBezTo>
                    <a:pt x="110" y="94"/>
                    <a:pt x="113" y="91"/>
                    <a:pt x="115" y="88"/>
                  </a:cubicBezTo>
                  <a:cubicBezTo>
                    <a:pt x="115" y="87"/>
                    <a:pt x="115" y="87"/>
                    <a:pt x="114" y="87"/>
                  </a:cubicBezTo>
                  <a:cubicBezTo>
                    <a:pt x="109" y="91"/>
                    <a:pt x="105" y="95"/>
                    <a:pt x="101" y="99"/>
                  </a:cubicBezTo>
                  <a:cubicBezTo>
                    <a:pt x="102" y="99"/>
                    <a:pt x="102" y="98"/>
                    <a:pt x="102" y="98"/>
                  </a:cubicBezTo>
                  <a:cubicBezTo>
                    <a:pt x="106" y="93"/>
                    <a:pt x="111" y="89"/>
                    <a:pt x="114" y="83"/>
                  </a:cubicBezTo>
                  <a:cubicBezTo>
                    <a:pt x="114" y="83"/>
                    <a:pt x="114" y="82"/>
                    <a:pt x="113" y="82"/>
                  </a:cubicBezTo>
                  <a:cubicBezTo>
                    <a:pt x="109" y="86"/>
                    <a:pt x="106" y="90"/>
                    <a:pt x="102" y="94"/>
                  </a:cubicBezTo>
                  <a:cubicBezTo>
                    <a:pt x="98" y="98"/>
                    <a:pt x="93" y="102"/>
                    <a:pt x="89" y="106"/>
                  </a:cubicBezTo>
                  <a:cubicBezTo>
                    <a:pt x="97" y="97"/>
                    <a:pt x="105" y="89"/>
                    <a:pt x="111" y="79"/>
                  </a:cubicBezTo>
                  <a:cubicBezTo>
                    <a:pt x="112" y="79"/>
                    <a:pt x="111" y="78"/>
                    <a:pt x="111" y="79"/>
                  </a:cubicBezTo>
                  <a:cubicBezTo>
                    <a:pt x="106" y="82"/>
                    <a:pt x="101" y="88"/>
                    <a:pt x="97" y="92"/>
                  </a:cubicBezTo>
                  <a:cubicBezTo>
                    <a:pt x="94" y="94"/>
                    <a:pt x="91" y="97"/>
                    <a:pt x="89" y="99"/>
                  </a:cubicBezTo>
                  <a:cubicBezTo>
                    <a:pt x="95" y="91"/>
                    <a:pt x="102" y="82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ubicBezTo>
                    <a:pt x="114" y="80"/>
                    <a:pt x="117" y="86"/>
                    <a:pt x="118" y="93"/>
                  </a:cubicBezTo>
                  <a:cubicBezTo>
                    <a:pt x="118" y="98"/>
                    <a:pt x="116" y="101"/>
                    <a:pt x="113" y="104"/>
                  </a:cubicBezTo>
                  <a:close/>
                  <a:moveTo>
                    <a:pt x="109" y="74"/>
                  </a:moveTo>
                  <a:cubicBezTo>
                    <a:pt x="99" y="81"/>
                    <a:pt x="92" y="90"/>
                    <a:pt x="84" y="98"/>
                  </a:cubicBezTo>
                  <a:cubicBezTo>
                    <a:pt x="85" y="96"/>
                    <a:pt x="87" y="94"/>
                    <a:pt x="88" y="92"/>
                  </a:cubicBezTo>
                  <a:cubicBezTo>
                    <a:pt x="94" y="86"/>
                    <a:pt x="100" y="80"/>
                    <a:pt x="106" y="73"/>
                  </a:cubicBezTo>
                  <a:cubicBezTo>
                    <a:pt x="106" y="73"/>
                    <a:pt x="106" y="73"/>
                    <a:pt x="105" y="73"/>
                  </a:cubicBezTo>
                  <a:cubicBezTo>
                    <a:pt x="98" y="77"/>
                    <a:pt x="92" y="82"/>
                    <a:pt x="86" y="87"/>
                  </a:cubicBezTo>
                  <a:cubicBezTo>
                    <a:pt x="87" y="87"/>
                    <a:pt x="88" y="86"/>
                    <a:pt x="88" y="85"/>
                  </a:cubicBezTo>
                  <a:cubicBezTo>
                    <a:pt x="93" y="80"/>
                    <a:pt x="100" y="75"/>
                    <a:pt x="102" y="68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95" y="75"/>
                    <a:pt x="88" y="81"/>
                    <a:pt x="81" y="87"/>
                  </a:cubicBezTo>
                  <a:cubicBezTo>
                    <a:pt x="78" y="90"/>
                    <a:pt x="74" y="93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5" y="92"/>
                    <a:pt x="78" y="88"/>
                    <a:pt x="81" y="84"/>
                  </a:cubicBezTo>
                  <a:cubicBezTo>
                    <a:pt x="87" y="78"/>
                    <a:pt x="94" y="72"/>
                    <a:pt x="99" y="65"/>
                  </a:cubicBezTo>
                  <a:cubicBezTo>
                    <a:pt x="99" y="65"/>
                    <a:pt x="99" y="65"/>
                    <a:pt x="99" y="64"/>
                  </a:cubicBezTo>
                  <a:cubicBezTo>
                    <a:pt x="102" y="67"/>
                    <a:pt x="106" y="70"/>
                    <a:pt x="109" y="74"/>
                  </a:cubicBezTo>
                  <a:close/>
                  <a:moveTo>
                    <a:pt x="39" y="41"/>
                  </a:moveTo>
                  <a:cubicBezTo>
                    <a:pt x="47" y="29"/>
                    <a:pt x="43" y="16"/>
                    <a:pt x="37" y="5"/>
                  </a:cubicBezTo>
                  <a:cubicBezTo>
                    <a:pt x="47" y="3"/>
                    <a:pt x="58" y="4"/>
                    <a:pt x="69" y="4"/>
                  </a:cubicBezTo>
                  <a:cubicBezTo>
                    <a:pt x="64" y="13"/>
                    <a:pt x="61" y="23"/>
                    <a:pt x="67" y="33"/>
                  </a:cubicBezTo>
                  <a:cubicBezTo>
                    <a:pt x="73" y="44"/>
                    <a:pt x="86" y="53"/>
                    <a:pt x="95" y="61"/>
                  </a:cubicBezTo>
                  <a:cubicBezTo>
                    <a:pt x="95" y="61"/>
                    <a:pt x="96" y="61"/>
                    <a:pt x="96" y="62"/>
                  </a:cubicBezTo>
                  <a:cubicBezTo>
                    <a:pt x="95" y="62"/>
                    <a:pt x="94" y="62"/>
                    <a:pt x="93" y="63"/>
                  </a:cubicBezTo>
                  <a:cubicBezTo>
                    <a:pt x="90" y="67"/>
                    <a:pt x="84" y="62"/>
                    <a:pt x="81" y="62"/>
                  </a:cubicBezTo>
                  <a:cubicBezTo>
                    <a:pt x="73" y="60"/>
                    <a:pt x="69" y="67"/>
                    <a:pt x="63" y="70"/>
                  </a:cubicBezTo>
                  <a:cubicBezTo>
                    <a:pt x="54" y="76"/>
                    <a:pt x="49" y="64"/>
                    <a:pt x="43" y="60"/>
                  </a:cubicBezTo>
                  <a:cubicBezTo>
                    <a:pt x="37" y="56"/>
                    <a:pt x="32" y="57"/>
                    <a:pt x="26" y="60"/>
                  </a:cubicBezTo>
                  <a:cubicBezTo>
                    <a:pt x="31" y="54"/>
                    <a:pt x="35" y="47"/>
                    <a:pt x="39" y="41"/>
                  </a:cubicBezTo>
                  <a:close/>
                  <a:moveTo>
                    <a:pt x="15" y="74"/>
                  </a:moveTo>
                  <a:cubicBezTo>
                    <a:pt x="19" y="72"/>
                    <a:pt x="22" y="69"/>
                    <a:pt x="25" y="67"/>
                  </a:cubicBezTo>
                  <a:cubicBezTo>
                    <a:pt x="27" y="65"/>
                    <a:pt x="29" y="64"/>
                    <a:pt x="31" y="62"/>
                  </a:cubicBezTo>
                  <a:cubicBezTo>
                    <a:pt x="33" y="62"/>
                    <a:pt x="35" y="61"/>
                    <a:pt x="36" y="60"/>
                  </a:cubicBezTo>
                  <a:cubicBezTo>
                    <a:pt x="36" y="60"/>
                    <a:pt x="36" y="60"/>
                    <a:pt x="37" y="60"/>
                  </a:cubicBezTo>
                  <a:cubicBezTo>
                    <a:pt x="36" y="61"/>
                    <a:pt x="34" y="62"/>
                    <a:pt x="34" y="63"/>
                  </a:cubicBezTo>
                  <a:cubicBezTo>
                    <a:pt x="29" y="67"/>
                    <a:pt x="23" y="72"/>
                    <a:pt x="17" y="76"/>
                  </a:cubicBezTo>
                  <a:cubicBezTo>
                    <a:pt x="14" y="78"/>
                    <a:pt x="12" y="80"/>
                    <a:pt x="10" y="83"/>
                  </a:cubicBezTo>
                  <a:cubicBezTo>
                    <a:pt x="12" y="80"/>
                    <a:pt x="14" y="77"/>
                    <a:pt x="15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131"/>
            <p:cNvSpPr>
              <a:spLocks noEditPoints="1"/>
            </p:cNvSpPr>
            <p:nvPr/>
          </p:nvSpPr>
          <p:spPr bwMode="auto">
            <a:xfrm>
              <a:off x="628710" y="167033"/>
              <a:ext cx="192197" cy="222677"/>
            </a:xfrm>
            <a:custGeom>
              <a:avLst/>
              <a:gdLst>
                <a:gd name="T0" fmla="*/ 71 w 84"/>
                <a:gd name="T1" fmla="*/ 86 h 97"/>
                <a:gd name="T2" fmla="*/ 48 w 84"/>
                <a:gd name="T3" fmla="*/ 0 h 97"/>
                <a:gd name="T4" fmla="*/ 0 w 84"/>
                <a:gd name="T5" fmla="*/ 57 h 97"/>
                <a:gd name="T6" fmla="*/ 46 w 84"/>
                <a:gd name="T7" fmla="*/ 74 h 97"/>
                <a:gd name="T8" fmla="*/ 36 w 84"/>
                <a:gd name="T9" fmla="*/ 87 h 97"/>
                <a:gd name="T10" fmla="*/ 34 w 84"/>
                <a:gd name="T11" fmla="*/ 71 h 97"/>
                <a:gd name="T12" fmla="*/ 19 w 84"/>
                <a:gd name="T13" fmla="*/ 89 h 97"/>
                <a:gd name="T14" fmla="*/ 28 w 84"/>
                <a:gd name="T15" fmla="*/ 86 h 97"/>
                <a:gd name="T16" fmla="*/ 14 w 84"/>
                <a:gd name="T17" fmla="*/ 86 h 97"/>
                <a:gd name="T18" fmla="*/ 32 w 84"/>
                <a:gd name="T19" fmla="*/ 72 h 97"/>
                <a:gd name="T20" fmla="*/ 54 w 84"/>
                <a:gd name="T21" fmla="*/ 72 h 97"/>
                <a:gd name="T22" fmla="*/ 38 w 84"/>
                <a:gd name="T23" fmla="*/ 77 h 97"/>
                <a:gd name="T24" fmla="*/ 22 w 84"/>
                <a:gd name="T25" fmla="*/ 86 h 97"/>
                <a:gd name="T26" fmla="*/ 63 w 84"/>
                <a:gd name="T27" fmla="*/ 61 h 97"/>
                <a:gd name="T28" fmla="*/ 52 w 84"/>
                <a:gd name="T29" fmla="*/ 56 h 97"/>
                <a:gd name="T30" fmla="*/ 16 w 84"/>
                <a:gd name="T31" fmla="*/ 84 h 97"/>
                <a:gd name="T32" fmla="*/ 13 w 84"/>
                <a:gd name="T33" fmla="*/ 80 h 97"/>
                <a:gd name="T34" fmla="*/ 39 w 84"/>
                <a:gd name="T35" fmla="*/ 58 h 97"/>
                <a:gd name="T36" fmla="*/ 27 w 84"/>
                <a:gd name="T37" fmla="*/ 63 h 97"/>
                <a:gd name="T38" fmla="*/ 10 w 84"/>
                <a:gd name="T39" fmla="*/ 82 h 97"/>
                <a:gd name="T40" fmla="*/ 23 w 84"/>
                <a:gd name="T41" fmla="*/ 62 h 97"/>
                <a:gd name="T42" fmla="*/ 17 w 84"/>
                <a:gd name="T43" fmla="*/ 57 h 97"/>
                <a:gd name="T44" fmla="*/ 13 w 84"/>
                <a:gd name="T45" fmla="*/ 65 h 97"/>
                <a:gd name="T46" fmla="*/ 7 w 84"/>
                <a:gd name="T47" fmla="*/ 60 h 97"/>
                <a:gd name="T48" fmla="*/ 7 w 84"/>
                <a:gd name="T49" fmla="*/ 60 h 97"/>
                <a:gd name="T50" fmla="*/ 26 w 84"/>
                <a:gd name="T51" fmla="*/ 59 h 97"/>
                <a:gd name="T52" fmla="*/ 26 w 84"/>
                <a:gd name="T53" fmla="*/ 58 h 97"/>
                <a:gd name="T54" fmla="*/ 26 w 84"/>
                <a:gd name="T55" fmla="*/ 58 h 97"/>
                <a:gd name="T56" fmla="*/ 13 w 84"/>
                <a:gd name="T57" fmla="*/ 63 h 97"/>
                <a:gd name="T58" fmla="*/ 8 w 84"/>
                <a:gd name="T59" fmla="*/ 62 h 97"/>
                <a:gd name="T60" fmla="*/ 15 w 84"/>
                <a:gd name="T61" fmla="*/ 63 h 97"/>
                <a:gd name="T62" fmla="*/ 5 w 84"/>
                <a:gd name="T63" fmla="*/ 62 h 97"/>
                <a:gd name="T64" fmla="*/ 7 w 84"/>
                <a:gd name="T65" fmla="*/ 58 h 97"/>
                <a:gd name="T66" fmla="*/ 3 w 84"/>
                <a:gd name="T67" fmla="*/ 60 h 97"/>
                <a:gd name="T68" fmla="*/ 39 w 84"/>
                <a:gd name="T69" fmla="*/ 61 h 97"/>
                <a:gd name="T70" fmla="*/ 29 w 84"/>
                <a:gd name="T71" fmla="*/ 93 h 97"/>
                <a:gd name="T72" fmla="*/ 61 w 84"/>
                <a:gd name="T73" fmla="*/ 67 h 97"/>
                <a:gd name="T74" fmla="*/ 34 w 84"/>
                <a:gd name="T75" fmla="*/ 93 h 97"/>
                <a:gd name="T76" fmla="*/ 40 w 84"/>
                <a:gd name="T77" fmla="*/ 94 h 97"/>
                <a:gd name="T78" fmla="*/ 47 w 84"/>
                <a:gd name="T79" fmla="*/ 93 h 97"/>
                <a:gd name="T80" fmla="*/ 54 w 84"/>
                <a:gd name="T81" fmla="*/ 90 h 97"/>
                <a:gd name="T82" fmla="*/ 70 w 84"/>
                <a:gd name="T83" fmla="*/ 79 h 97"/>
                <a:gd name="T84" fmla="*/ 63 w 84"/>
                <a:gd name="T85" fmla="*/ 88 h 97"/>
                <a:gd name="T86" fmla="*/ 67 w 84"/>
                <a:gd name="T87" fmla="*/ 81 h 97"/>
                <a:gd name="T88" fmla="*/ 77 w 84"/>
                <a:gd name="T89" fmla="*/ 66 h 97"/>
                <a:gd name="T90" fmla="*/ 77 w 84"/>
                <a:gd name="T91" fmla="*/ 64 h 97"/>
                <a:gd name="T92" fmla="*/ 44 w 84"/>
                <a:gd name="T93" fmla="*/ 90 h 97"/>
                <a:gd name="T94" fmla="*/ 44 w 84"/>
                <a:gd name="T95" fmla="*/ 85 h 97"/>
                <a:gd name="T96" fmla="*/ 71 w 84"/>
                <a:gd name="T97" fmla="*/ 60 h 97"/>
                <a:gd name="T98" fmla="*/ 34 w 84"/>
                <a:gd name="T99" fmla="*/ 27 h 97"/>
                <a:gd name="T100" fmla="*/ 48 w 84"/>
                <a:gd name="T101" fmla="*/ 26 h 97"/>
                <a:gd name="T102" fmla="*/ 60 w 84"/>
                <a:gd name="T103" fmla="*/ 56 h 97"/>
                <a:gd name="T104" fmla="*/ 34 w 84"/>
                <a:gd name="T105" fmla="*/ 2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" h="97">
                  <a:moveTo>
                    <a:pt x="0" y="58"/>
                  </a:moveTo>
                  <a:cubicBezTo>
                    <a:pt x="0" y="59"/>
                    <a:pt x="0" y="59"/>
                    <a:pt x="0" y="60"/>
                  </a:cubicBezTo>
                  <a:cubicBezTo>
                    <a:pt x="0" y="70"/>
                    <a:pt x="3" y="80"/>
                    <a:pt x="10" y="87"/>
                  </a:cubicBezTo>
                  <a:cubicBezTo>
                    <a:pt x="18" y="95"/>
                    <a:pt x="31" y="97"/>
                    <a:pt x="42" y="97"/>
                  </a:cubicBezTo>
                  <a:cubicBezTo>
                    <a:pt x="52" y="97"/>
                    <a:pt x="63" y="93"/>
                    <a:pt x="71" y="86"/>
                  </a:cubicBezTo>
                  <a:cubicBezTo>
                    <a:pt x="77" y="80"/>
                    <a:pt x="80" y="72"/>
                    <a:pt x="81" y="63"/>
                  </a:cubicBezTo>
                  <a:cubicBezTo>
                    <a:pt x="84" y="44"/>
                    <a:pt x="71" y="24"/>
                    <a:pt x="51" y="24"/>
                  </a:cubicBezTo>
                  <a:cubicBezTo>
                    <a:pt x="51" y="17"/>
                    <a:pt x="52" y="9"/>
                    <a:pt x="51" y="2"/>
                  </a:cubicBezTo>
                  <a:cubicBezTo>
                    <a:pt x="50" y="2"/>
                    <a:pt x="50" y="1"/>
                    <a:pt x="50" y="1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44" y="0"/>
                    <a:pt x="40" y="2"/>
                    <a:pt x="35" y="0"/>
                  </a:cubicBezTo>
                  <a:cubicBezTo>
                    <a:pt x="35" y="0"/>
                    <a:pt x="34" y="1"/>
                    <a:pt x="34" y="1"/>
                  </a:cubicBezTo>
                  <a:cubicBezTo>
                    <a:pt x="33" y="1"/>
                    <a:pt x="33" y="2"/>
                    <a:pt x="33" y="3"/>
                  </a:cubicBezTo>
                  <a:cubicBezTo>
                    <a:pt x="32" y="10"/>
                    <a:pt x="34" y="17"/>
                    <a:pt x="33" y="24"/>
                  </a:cubicBezTo>
                  <a:cubicBezTo>
                    <a:pt x="16" y="23"/>
                    <a:pt x="2" y="41"/>
                    <a:pt x="0" y="57"/>
                  </a:cubicBezTo>
                  <a:cubicBezTo>
                    <a:pt x="0" y="57"/>
                    <a:pt x="0" y="57"/>
                    <a:pt x="0" y="58"/>
                  </a:cubicBezTo>
                  <a:close/>
                  <a:moveTo>
                    <a:pt x="28" y="92"/>
                  </a:moveTo>
                  <a:cubicBezTo>
                    <a:pt x="28" y="92"/>
                    <a:pt x="28" y="93"/>
                    <a:pt x="28" y="93"/>
                  </a:cubicBezTo>
                  <a:cubicBezTo>
                    <a:pt x="26" y="92"/>
                    <a:pt x="25" y="92"/>
                    <a:pt x="23" y="91"/>
                  </a:cubicBezTo>
                  <a:cubicBezTo>
                    <a:pt x="30" y="85"/>
                    <a:pt x="38" y="80"/>
                    <a:pt x="46" y="74"/>
                  </a:cubicBezTo>
                  <a:cubicBezTo>
                    <a:pt x="49" y="72"/>
                    <a:pt x="52" y="70"/>
                    <a:pt x="54" y="68"/>
                  </a:cubicBezTo>
                  <a:cubicBezTo>
                    <a:pt x="56" y="66"/>
                    <a:pt x="59" y="65"/>
                    <a:pt x="61" y="63"/>
                  </a:cubicBezTo>
                  <a:cubicBezTo>
                    <a:pt x="63" y="61"/>
                    <a:pt x="64" y="60"/>
                    <a:pt x="62" y="63"/>
                  </a:cubicBezTo>
                  <a:cubicBezTo>
                    <a:pt x="57" y="69"/>
                    <a:pt x="51" y="73"/>
                    <a:pt x="45" y="77"/>
                  </a:cubicBezTo>
                  <a:cubicBezTo>
                    <a:pt x="41" y="80"/>
                    <a:pt x="39" y="84"/>
                    <a:pt x="36" y="87"/>
                  </a:cubicBezTo>
                  <a:cubicBezTo>
                    <a:pt x="34" y="88"/>
                    <a:pt x="33" y="89"/>
                    <a:pt x="31" y="91"/>
                  </a:cubicBezTo>
                  <a:cubicBezTo>
                    <a:pt x="30" y="91"/>
                    <a:pt x="29" y="92"/>
                    <a:pt x="28" y="92"/>
                  </a:cubicBezTo>
                  <a:close/>
                  <a:moveTo>
                    <a:pt x="17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22" y="82"/>
                    <a:pt x="28" y="77"/>
                    <a:pt x="34" y="71"/>
                  </a:cubicBezTo>
                  <a:cubicBezTo>
                    <a:pt x="38" y="68"/>
                    <a:pt x="41" y="66"/>
                    <a:pt x="45" y="63"/>
                  </a:cubicBezTo>
                  <a:cubicBezTo>
                    <a:pt x="47" y="61"/>
                    <a:pt x="51" y="59"/>
                    <a:pt x="53" y="57"/>
                  </a:cubicBezTo>
                  <a:cubicBezTo>
                    <a:pt x="47" y="63"/>
                    <a:pt x="40" y="69"/>
                    <a:pt x="33" y="75"/>
                  </a:cubicBezTo>
                  <a:cubicBezTo>
                    <a:pt x="28" y="79"/>
                    <a:pt x="23" y="83"/>
                    <a:pt x="18" y="89"/>
                  </a:cubicBezTo>
                  <a:cubicBezTo>
                    <a:pt x="18" y="89"/>
                    <a:pt x="19" y="89"/>
                    <a:pt x="19" y="89"/>
                  </a:cubicBezTo>
                  <a:cubicBezTo>
                    <a:pt x="25" y="85"/>
                    <a:pt x="31" y="80"/>
                    <a:pt x="37" y="76"/>
                  </a:cubicBezTo>
                  <a:cubicBezTo>
                    <a:pt x="44" y="70"/>
                    <a:pt x="51" y="64"/>
                    <a:pt x="58" y="60"/>
                  </a:cubicBezTo>
                  <a:cubicBezTo>
                    <a:pt x="55" y="62"/>
                    <a:pt x="52" y="65"/>
                    <a:pt x="49" y="67"/>
                  </a:cubicBezTo>
                  <a:cubicBezTo>
                    <a:pt x="45" y="70"/>
                    <a:pt x="42" y="73"/>
                    <a:pt x="38" y="76"/>
                  </a:cubicBezTo>
                  <a:cubicBezTo>
                    <a:pt x="34" y="79"/>
                    <a:pt x="32" y="83"/>
                    <a:pt x="28" y="86"/>
                  </a:cubicBezTo>
                  <a:cubicBezTo>
                    <a:pt x="26" y="88"/>
                    <a:pt x="24" y="89"/>
                    <a:pt x="22" y="91"/>
                  </a:cubicBezTo>
                  <a:cubicBezTo>
                    <a:pt x="20" y="90"/>
                    <a:pt x="18" y="89"/>
                    <a:pt x="17" y="88"/>
                  </a:cubicBezTo>
                  <a:close/>
                  <a:moveTo>
                    <a:pt x="16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5" y="87"/>
                    <a:pt x="14" y="86"/>
                  </a:cubicBezTo>
                  <a:cubicBezTo>
                    <a:pt x="20" y="81"/>
                    <a:pt x="26" y="76"/>
                    <a:pt x="32" y="71"/>
                  </a:cubicBezTo>
                  <a:cubicBezTo>
                    <a:pt x="36" y="68"/>
                    <a:pt x="39" y="65"/>
                    <a:pt x="43" y="62"/>
                  </a:cubicBezTo>
                  <a:cubicBezTo>
                    <a:pt x="45" y="61"/>
                    <a:pt x="47" y="59"/>
                    <a:pt x="48" y="58"/>
                  </a:cubicBezTo>
                  <a:cubicBezTo>
                    <a:pt x="53" y="55"/>
                    <a:pt x="48" y="59"/>
                    <a:pt x="47" y="59"/>
                  </a:cubicBezTo>
                  <a:cubicBezTo>
                    <a:pt x="42" y="63"/>
                    <a:pt x="37" y="68"/>
                    <a:pt x="32" y="72"/>
                  </a:cubicBezTo>
                  <a:cubicBezTo>
                    <a:pt x="27" y="77"/>
                    <a:pt x="21" y="82"/>
                    <a:pt x="16" y="88"/>
                  </a:cubicBezTo>
                  <a:close/>
                  <a:moveTo>
                    <a:pt x="48" y="76"/>
                  </a:moveTo>
                  <a:cubicBezTo>
                    <a:pt x="53" y="72"/>
                    <a:pt x="59" y="67"/>
                    <a:pt x="64" y="61"/>
                  </a:cubicBezTo>
                  <a:cubicBezTo>
                    <a:pt x="65" y="61"/>
                    <a:pt x="65" y="62"/>
                    <a:pt x="66" y="62"/>
                  </a:cubicBezTo>
                  <a:cubicBezTo>
                    <a:pt x="62" y="65"/>
                    <a:pt x="58" y="69"/>
                    <a:pt x="54" y="72"/>
                  </a:cubicBezTo>
                  <a:cubicBezTo>
                    <a:pt x="49" y="76"/>
                    <a:pt x="43" y="81"/>
                    <a:pt x="38" y="85"/>
                  </a:cubicBezTo>
                  <a:cubicBezTo>
                    <a:pt x="41" y="82"/>
                    <a:pt x="44" y="79"/>
                    <a:pt x="48" y="76"/>
                  </a:cubicBezTo>
                  <a:close/>
                  <a:moveTo>
                    <a:pt x="46" y="74"/>
                  </a:moveTo>
                  <a:cubicBezTo>
                    <a:pt x="41" y="77"/>
                    <a:pt x="37" y="80"/>
                    <a:pt x="33" y="83"/>
                  </a:cubicBezTo>
                  <a:cubicBezTo>
                    <a:pt x="35" y="81"/>
                    <a:pt x="36" y="79"/>
                    <a:pt x="38" y="77"/>
                  </a:cubicBezTo>
                  <a:cubicBezTo>
                    <a:pt x="45" y="71"/>
                    <a:pt x="52" y="65"/>
                    <a:pt x="59" y="60"/>
                  </a:cubicBezTo>
                  <a:cubicBezTo>
                    <a:pt x="60" y="59"/>
                    <a:pt x="59" y="59"/>
                    <a:pt x="59" y="59"/>
                  </a:cubicBezTo>
                  <a:cubicBezTo>
                    <a:pt x="53" y="62"/>
                    <a:pt x="48" y="67"/>
                    <a:pt x="42" y="71"/>
                  </a:cubicBezTo>
                  <a:cubicBezTo>
                    <a:pt x="35" y="76"/>
                    <a:pt x="29" y="82"/>
                    <a:pt x="21" y="87"/>
                  </a:cubicBezTo>
                  <a:cubicBezTo>
                    <a:pt x="18" y="89"/>
                    <a:pt x="21" y="86"/>
                    <a:pt x="22" y="86"/>
                  </a:cubicBezTo>
                  <a:cubicBezTo>
                    <a:pt x="23" y="84"/>
                    <a:pt x="25" y="83"/>
                    <a:pt x="26" y="81"/>
                  </a:cubicBezTo>
                  <a:cubicBezTo>
                    <a:pt x="29" y="79"/>
                    <a:pt x="32" y="77"/>
                    <a:pt x="35" y="74"/>
                  </a:cubicBezTo>
                  <a:cubicBezTo>
                    <a:pt x="42" y="68"/>
                    <a:pt x="48" y="63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8" y="58"/>
                    <a:pt x="60" y="60"/>
                    <a:pt x="63" y="61"/>
                  </a:cubicBezTo>
                  <a:cubicBezTo>
                    <a:pt x="57" y="65"/>
                    <a:pt x="51" y="70"/>
                    <a:pt x="46" y="74"/>
                  </a:cubicBezTo>
                  <a:close/>
                  <a:moveTo>
                    <a:pt x="40" y="66"/>
                  </a:moveTo>
                  <a:cubicBezTo>
                    <a:pt x="41" y="65"/>
                    <a:pt x="42" y="64"/>
                    <a:pt x="44" y="63"/>
                  </a:cubicBezTo>
                  <a:cubicBezTo>
                    <a:pt x="46" y="61"/>
                    <a:pt x="49" y="59"/>
                    <a:pt x="51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3" y="56"/>
                    <a:pt x="54" y="56"/>
                    <a:pt x="54" y="56"/>
                  </a:cubicBezTo>
                  <a:cubicBezTo>
                    <a:pt x="49" y="59"/>
                    <a:pt x="44" y="63"/>
                    <a:pt x="40" y="66"/>
                  </a:cubicBezTo>
                  <a:close/>
                  <a:moveTo>
                    <a:pt x="17" y="83"/>
                  </a:moveTo>
                  <a:cubicBezTo>
                    <a:pt x="17" y="83"/>
                    <a:pt x="16" y="84"/>
                    <a:pt x="16" y="84"/>
                  </a:cubicBezTo>
                  <a:cubicBezTo>
                    <a:pt x="17" y="83"/>
                    <a:pt x="17" y="82"/>
                    <a:pt x="18" y="81"/>
                  </a:cubicBezTo>
                  <a:cubicBezTo>
                    <a:pt x="21" y="78"/>
                    <a:pt x="24" y="76"/>
                    <a:pt x="27" y="73"/>
                  </a:cubicBezTo>
                  <a:cubicBezTo>
                    <a:pt x="32" y="67"/>
                    <a:pt x="39" y="62"/>
                    <a:pt x="45" y="57"/>
                  </a:cubicBezTo>
                  <a:cubicBezTo>
                    <a:pt x="45" y="57"/>
                    <a:pt x="45" y="56"/>
                    <a:pt x="44" y="57"/>
                  </a:cubicBezTo>
                  <a:cubicBezTo>
                    <a:pt x="32" y="61"/>
                    <a:pt x="23" y="72"/>
                    <a:pt x="13" y="80"/>
                  </a:cubicBezTo>
                  <a:cubicBezTo>
                    <a:pt x="13" y="81"/>
                    <a:pt x="11" y="82"/>
                    <a:pt x="10" y="82"/>
                  </a:cubicBezTo>
                  <a:cubicBezTo>
                    <a:pt x="12" y="80"/>
                    <a:pt x="13" y="79"/>
                    <a:pt x="14" y="77"/>
                  </a:cubicBezTo>
                  <a:cubicBezTo>
                    <a:pt x="17" y="74"/>
                    <a:pt x="20" y="72"/>
                    <a:pt x="23" y="70"/>
                  </a:cubicBezTo>
                  <a:cubicBezTo>
                    <a:pt x="27" y="67"/>
                    <a:pt x="31" y="63"/>
                    <a:pt x="34" y="59"/>
                  </a:cubicBezTo>
                  <a:cubicBezTo>
                    <a:pt x="36" y="59"/>
                    <a:pt x="38" y="58"/>
                    <a:pt x="39" y="58"/>
                  </a:cubicBezTo>
                  <a:cubicBezTo>
                    <a:pt x="43" y="56"/>
                    <a:pt x="47" y="56"/>
                    <a:pt x="51" y="56"/>
                  </a:cubicBezTo>
                  <a:cubicBezTo>
                    <a:pt x="39" y="64"/>
                    <a:pt x="28" y="73"/>
                    <a:pt x="17" y="83"/>
                  </a:cubicBezTo>
                  <a:close/>
                  <a:moveTo>
                    <a:pt x="8" y="79"/>
                  </a:moveTo>
                  <a:cubicBezTo>
                    <a:pt x="12" y="76"/>
                    <a:pt x="17" y="73"/>
                    <a:pt x="21" y="69"/>
                  </a:cubicBezTo>
                  <a:cubicBezTo>
                    <a:pt x="23" y="67"/>
                    <a:pt x="25" y="65"/>
                    <a:pt x="27" y="63"/>
                  </a:cubicBezTo>
                  <a:cubicBezTo>
                    <a:pt x="29" y="62"/>
                    <a:pt x="30" y="61"/>
                    <a:pt x="32" y="60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60"/>
                    <a:pt x="33" y="60"/>
                  </a:cubicBezTo>
                  <a:cubicBezTo>
                    <a:pt x="26" y="68"/>
                    <a:pt x="15" y="72"/>
                    <a:pt x="10" y="82"/>
                  </a:cubicBezTo>
                  <a:cubicBezTo>
                    <a:pt x="9" y="81"/>
                    <a:pt x="8" y="80"/>
                    <a:pt x="8" y="79"/>
                  </a:cubicBezTo>
                  <a:close/>
                  <a:moveTo>
                    <a:pt x="6" y="76"/>
                  </a:moveTo>
                  <a:cubicBezTo>
                    <a:pt x="9" y="74"/>
                    <a:pt x="12" y="71"/>
                    <a:pt x="15" y="68"/>
                  </a:cubicBezTo>
                  <a:cubicBezTo>
                    <a:pt x="17" y="66"/>
                    <a:pt x="18" y="65"/>
                    <a:pt x="20" y="63"/>
                  </a:cubicBezTo>
                  <a:cubicBezTo>
                    <a:pt x="22" y="62"/>
                    <a:pt x="27" y="56"/>
                    <a:pt x="23" y="62"/>
                  </a:cubicBezTo>
                  <a:cubicBezTo>
                    <a:pt x="20" y="65"/>
                    <a:pt x="17" y="69"/>
                    <a:pt x="14" y="71"/>
                  </a:cubicBezTo>
                  <a:cubicBezTo>
                    <a:pt x="12" y="74"/>
                    <a:pt x="9" y="75"/>
                    <a:pt x="7" y="78"/>
                  </a:cubicBezTo>
                  <a:cubicBezTo>
                    <a:pt x="7" y="77"/>
                    <a:pt x="7" y="77"/>
                    <a:pt x="6" y="76"/>
                  </a:cubicBezTo>
                  <a:close/>
                  <a:moveTo>
                    <a:pt x="4" y="68"/>
                  </a:moveTo>
                  <a:cubicBezTo>
                    <a:pt x="8" y="65"/>
                    <a:pt x="12" y="60"/>
                    <a:pt x="17" y="57"/>
                  </a:cubicBezTo>
                  <a:cubicBezTo>
                    <a:pt x="16" y="58"/>
                    <a:pt x="14" y="61"/>
                    <a:pt x="14" y="61"/>
                  </a:cubicBezTo>
                  <a:cubicBezTo>
                    <a:pt x="12" y="62"/>
                    <a:pt x="11" y="64"/>
                    <a:pt x="10" y="65"/>
                  </a:cubicBezTo>
                  <a:cubicBezTo>
                    <a:pt x="8" y="67"/>
                    <a:pt x="6" y="69"/>
                    <a:pt x="5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8" y="70"/>
                    <a:pt x="11" y="68"/>
                    <a:pt x="13" y="65"/>
                  </a:cubicBezTo>
                  <a:cubicBezTo>
                    <a:pt x="15" y="64"/>
                    <a:pt x="16" y="62"/>
                    <a:pt x="18" y="61"/>
                  </a:cubicBezTo>
                  <a:cubicBezTo>
                    <a:pt x="18" y="60"/>
                    <a:pt x="22" y="56"/>
                    <a:pt x="20" y="59"/>
                  </a:cubicBezTo>
                  <a:cubicBezTo>
                    <a:pt x="16" y="65"/>
                    <a:pt x="10" y="69"/>
                    <a:pt x="6" y="75"/>
                  </a:cubicBezTo>
                  <a:cubicBezTo>
                    <a:pt x="5" y="73"/>
                    <a:pt x="4" y="71"/>
                    <a:pt x="4" y="68"/>
                  </a:cubicBezTo>
                  <a:close/>
                  <a:moveTo>
                    <a:pt x="7" y="60"/>
                  </a:moveTo>
                  <a:cubicBezTo>
                    <a:pt x="8" y="59"/>
                    <a:pt x="10" y="58"/>
                    <a:pt x="11" y="57"/>
                  </a:cubicBezTo>
                  <a:cubicBezTo>
                    <a:pt x="14" y="55"/>
                    <a:pt x="11" y="58"/>
                    <a:pt x="11" y="58"/>
                  </a:cubicBezTo>
                  <a:cubicBezTo>
                    <a:pt x="8" y="61"/>
                    <a:pt x="5" y="63"/>
                    <a:pt x="3" y="66"/>
                  </a:cubicBezTo>
                  <a:cubicBezTo>
                    <a:pt x="3" y="66"/>
                    <a:pt x="3" y="65"/>
                    <a:pt x="3" y="64"/>
                  </a:cubicBezTo>
                  <a:cubicBezTo>
                    <a:pt x="4" y="63"/>
                    <a:pt x="6" y="62"/>
                    <a:pt x="7" y="60"/>
                  </a:cubicBezTo>
                  <a:close/>
                  <a:moveTo>
                    <a:pt x="11" y="76"/>
                  </a:moveTo>
                  <a:cubicBezTo>
                    <a:pt x="10" y="77"/>
                    <a:pt x="9" y="77"/>
                    <a:pt x="8" y="78"/>
                  </a:cubicBezTo>
                  <a:cubicBezTo>
                    <a:pt x="9" y="77"/>
                    <a:pt x="10" y="76"/>
                    <a:pt x="11" y="75"/>
                  </a:cubicBezTo>
                  <a:cubicBezTo>
                    <a:pt x="12" y="74"/>
                    <a:pt x="14" y="73"/>
                    <a:pt x="16" y="71"/>
                  </a:cubicBezTo>
                  <a:cubicBezTo>
                    <a:pt x="20" y="67"/>
                    <a:pt x="23" y="63"/>
                    <a:pt x="26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8" y="59"/>
                    <a:pt x="29" y="59"/>
                    <a:pt x="30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4" y="65"/>
                    <a:pt x="18" y="71"/>
                    <a:pt x="11" y="76"/>
                  </a:cubicBezTo>
                  <a:close/>
                  <a:moveTo>
                    <a:pt x="26" y="58"/>
                  </a:moveTo>
                  <a:cubicBezTo>
                    <a:pt x="18" y="63"/>
                    <a:pt x="13" y="70"/>
                    <a:pt x="6" y="75"/>
                  </a:cubicBezTo>
                  <a:cubicBezTo>
                    <a:pt x="9" y="73"/>
                    <a:pt x="12" y="69"/>
                    <a:pt x="15" y="66"/>
                  </a:cubicBezTo>
                  <a:cubicBezTo>
                    <a:pt x="18" y="63"/>
                    <a:pt x="20" y="60"/>
                    <a:pt x="22" y="57"/>
                  </a:cubicBezTo>
                  <a:cubicBezTo>
                    <a:pt x="23" y="57"/>
                    <a:pt x="23" y="57"/>
                    <a:pt x="22" y="57"/>
                  </a:cubicBezTo>
                  <a:cubicBezTo>
                    <a:pt x="24" y="57"/>
                    <a:pt x="25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lose/>
                  <a:moveTo>
                    <a:pt x="15" y="63"/>
                  </a:moveTo>
                  <a:cubicBezTo>
                    <a:pt x="14" y="64"/>
                    <a:pt x="12" y="66"/>
                    <a:pt x="11" y="67"/>
                  </a:cubicBezTo>
                  <a:cubicBezTo>
                    <a:pt x="10" y="68"/>
                    <a:pt x="7" y="70"/>
                    <a:pt x="6" y="71"/>
                  </a:cubicBezTo>
                  <a:cubicBezTo>
                    <a:pt x="8" y="68"/>
                    <a:pt x="10" y="65"/>
                    <a:pt x="13" y="63"/>
                  </a:cubicBezTo>
                  <a:cubicBezTo>
                    <a:pt x="15" y="61"/>
                    <a:pt x="17" y="59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3" y="58"/>
                    <a:pt x="9" y="62"/>
                    <a:pt x="6" y="66"/>
                  </a:cubicBezTo>
                  <a:cubicBezTo>
                    <a:pt x="4" y="67"/>
                    <a:pt x="4" y="66"/>
                    <a:pt x="6" y="64"/>
                  </a:cubicBezTo>
                  <a:cubicBezTo>
                    <a:pt x="6" y="63"/>
                    <a:pt x="7" y="62"/>
                    <a:pt x="8" y="62"/>
                  </a:cubicBezTo>
                  <a:cubicBezTo>
                    <a:pt x="10" y="60"/>
                    <a:pt x="12" y="58"/>
                    <a:pt x="14" y="56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7" y="55"/>
                    <a:pt x="19" y="56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19" y="58"/>
                    <a:pt x="17" y="60"/>
                    <a:pt x="15" y="63"/>
                  </a:cubicBezTo>
                  <a:close/>
                  <a:moveTo>
                    <a:pt x="5" y="62"/>
                  </a:moveTo>
                  <a:cubicBezTo>
                    <a:pt x="5" y="61"/>
                    <a:pt x="6" y="60"/>
                    <a:pt x="7" y="60"/>
                  </a:cubicBezTo>
                  <a:cubicBezTo>
                    <a:pt x="8" y="58"/>
                    <a:pt x="9" y="57"/>
                    <a:pt x="10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0" y="57"/>
                    <a:pt x="7" y="59"/>
                    <a:pt x="5" y="62"/>
                  </a:cubicBezTo>
                  <a:close/>
                  <a:moveTo>
                    <a:pt x="4" y="60"/>
                  </a:moveTo>
                  <a:cubicBezTo>
                    <a:pt x="5" y="59"/>
                    <a:pt x="6" y="58"/>
                    <a:pt x="7" y="57"/>
                  </a:cubicBezTo>
                  <a:cubicBezTo>
                    <a:pt x="7" y="56"/>
                    <a:pt x="8" y="56"/>
                    <a:pt x="8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8" y="56"/>
                    <a:pt x="8" y="57"/>
                    <a:pt x="7" y="58"/>
                  </a:cubicBezTo>
                  <a:cubicBezTo>
                    <a:pt x="6" y="60"/>
                    <a:pt x="4" y="61"/>
                    <a:pt x="3" y="63"/>
                  </a:cubicBezTo>
                  <a:cubicBezTo>
                    <a:pt x="3" y="62"/>
                    <a:pt x="3" y="62"/>
                    <a:pt x="3" y="61"/>
                  </a:cubicBezTo>
                  <a:cubicBezTo>
                    <a:pt x="3" y="60"/>
                    <a:pt x="3" y="59"/>
                    <a:pt x="3" y="58"/>
                  </a:cubicBezTo>
                  <a:cubicBezTo>
                    <a:pt x="4" y="57"/>
                    <a:pt x="5" y="56"/>
                    <a:pt x="7" y="56"/>
                  </a:cubicBezTo>
                  <a:cubicBezTo>
                    <a:pt x="6" y="57"/>
                    <a:pt x="4" y="58"/>
                    <a:pt x="3" y="60"/>
                  </a:cubicBezTo>
                  <a:cubicBezTo>
                    <a:pt x="3" y="60"/>
                    <a:pt x="3" y="60"/>
                    <a:pt x="4" y="60"/>
                  </a:cubicBezTo>
                  <a:close/>
                  <a:moveTo>
                    <a:pt x="11" y="83"/>
                  </a:moveTo>
                  <a:cubicBezTo>
                    <a:pt x="21" y="76"/>
                    <a:pt x="29" y="65"/>
                    <a:pt x="40" y="59"/>
                  </a:cubicBezTo>
                  <a:cubicBezTo>
                    <a:pt x="40" y="59"/>
                    <a:pt x="44" y="57"/>
                    <a:pt x="43" y="58"/>
                  </a:cubicBezTo>
                  <a:cubicBezTo>
                    <a:pt x="42" y="59"/>
                    <a:pt x="40" y="60"/>
                    <a:pt x="39" y="61"/>
                  </a:cubicBezTo>
                  <a:cubicBezTo>
                    <a:pt x="36" y="64"/>
                    <a:pt x="33" y="66"/>
                    <a:pt x="30" y="69"/>
                  </a:cubicBezTo>
                  <a:cubicBezTo>
                    <a:pt x="24" y="74"/>
                    <a:pt x="19" y="80"/>
                    <a:pt x="13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5"/>
                    <a:pt x="11" y="84"/>
                    <a:pt x="11" y="83"/>
                  </a:cubicBezTo>
                  <a:close/>
                  <a:moveTo>
                    <a:pt x="29" y="93"/>
                  </a:moveTo>
                  <a:cubicBezTo>
                    <a:pt x="29" y="93"/>
                    <a:pt x="30" y="92"/>
                    <a:pt x="30" y="92"/>
                  </a:cubicBezTo>
                  <a:cubicBezTo>
                    <a:pt x="30" y="92"/>
                    <a:pt x="31" y="92"/>
                    <a:pt x="31" y="91"/>
                  </a:cubicBezTo>
                  <a:cubicBezTo>
                    <a:pt x="32" y="91"/>
                    <a:pt x="33" y="90"/>
                    <a:pt x="34" y="89"/>
                  </a:cubicBezTo>
                  <a:cubicBezTo>
                    <a:pt x="40" y="85"/>
                    <a:pt x="46" y="79"/>
                    <a:pt x="52" y="74"/>
                  </a:cubicBezTo>
                  <a:cubicBezTo>
                    <a:pt x="55" y="72"/>
                    <a:pt x="58" y="69"/>
                    <a:pt x="61" y="67"/>
                  </a:cubicBezTo>
                  <a:cubicBezTo>
                    <a:pt x="63" y="65"/>
                    <a:pt x="64" y="64"/>
                    <a:pt x="66" y="63"/>
                  </a:cubicBezTo>
                  <a:cubicBezTo>
                    <a:pt x="66" y="62"/>
                    <a:pt x="67" y="62"/>
                    <a:pt x="68" y="61"/>
                  </a:cubicBezTo>
                  <a:cubicBezTo>
                    <a:pt x="69" y="61"/>
                    <a:pt x="69" y="61"/>
                    <a:pt x="70" y="61"/>
                  </a:cubicBezTo>
                  <a:cubicBezTo>
                    <a:pt x="60" y="73"/>
                    <a:pt x="45" y="81"/>
                    <a:pt x="34" y="93"/>
                  </a:cubicBezTo>
                  <a:cubicBezTo>
                    <a:pt x="34" y="93"/>
                    <a:pt x="34" y="94"/>
                    <a:pt x="34" y="93"/>
                  </a:cubicBezTo>
                  <a:cubicBezTo>
                    <a:pt x="47" y="85"/>
                    <a:pt x="59" y="75"/>
                    <a:pt x="70" y="65"/>
                  </a:cubicBezTo>
                  <a:cubicBezTo>
                    <a:pt x="69" y="66"/>
                    <a:pt x="68" y="67"/>
                    <a:pt x="67" y="68"/>
                  </a:cubicBezTo>
                  <a:cubicBezTo>
                    <a:pt x="64" y="71"/>
                    <a:pt x="61" y="74"/>
                    <a:pt x="57" y="77"/>
                  </a:cubicBezTo>
                  <a:cubicBezTo>
                    <a:pt x="51" y="82"/>
                    <a:pt x="45" y="88"/>
                    <a:pt x="39" y="93"/>
                  </a:cubicBezTo>
                  <a:cubicBezTo>
                    <a:pt x="39" y="94"/>
                    <a:pt x="39" y="94"/>
                    <a:pt x="40" y="94"/>
                  </a:cubicBezTo>
                  <a:cubicBezTo>
                    <a:pt x="52" y="86"/>
                    <a:pt x="62" y="76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0" y="70"/>
                    <a:pt x="67" y="73"/>
                    <a:pt x="64" y="76"/>
                  </a:cubicBezTo>
                  <a:cubicBezTo>
                    <a:pt x="58" y="82"/>
                    <a:pt x="52" y="87"/>
                    <a:pt x="47" y="92"/>
                  </a:cubicBezTo>
                  <a:cubicBezTo>
                    <a:pt x="46" y="93"/>
                    <a:pt x="47" y="93"/>
                    <a:pt x="47" y="93"/>
                  </a:cubicBezTo>
                  <a:cubicBezTo>
                    <a:pt x="57" y="87"/>
                    <a:pt x="65" y="77"/>
                    <a:pt x="74" y="70"/>
                  </a:cubicBezTo>
                  <a:cubicBezTo>
                    <a:pt x="75" y="69"/>
                    <a:pt x="76" y="69"/>
                    <a:pt x="76" y="68"/>
                  </a:cubicBezTo>
                  <a:cubicBezTo>
                    <a:pt x="75" y="69"/>
                    <a:pt x="75" y="70"/>
                    <a:pt x="74" y="71"/>
                  </a:cubicBezTo>
                  <a:cubicBezTo>
                    <a:pt x="72" y="73"/>
                    <a:pt x="70" y="75"/>
                    <a:pt x="68" y="76"/>
                  </a:cubicBezTo>
                  <a:cubicBezTo>
                    <a:pt x="63" y="80"/>
                    <a:pt x="58" y="85"/>
                    <a:pt x="54" y="90"/>
                  </a:cubicBezTo>
                  <a:cubicBezTo>
                    <a:pt x="54" y="90"/>
                    <a:pt x="54" y="91"/>
                    <a:pt x="54" y="91"/>
                  </a:cubicBezTo>
                  <a:cubicBezTo>
                    <a:pt x="61" y="87"/>
                    <a:pt x="67" y="82"/>
                    <a:pt x="72" y="76"/>
                  </a:cubicBezTo>
                  <a:cubicBezTo>
                    <a:pt x="73" y="76"/>
                    <a:pt x="74" y="75"/>
                    <a:pt x="76" y="74"/>
                  </a:cubicBezTo>
                  <a:cubicBezTo>
                    <a:pt x="75" y="74"/>
                    <a:pt x="75" y="74"/>
                    <a:pt x="75" y="75"/>
                  </a:cubicBezTo>
                  <a:cubicBezTo>
                    <a:pt x="74" y="76"/>
                    <a:pt x="72" y="77"/>
                    <a:pt x="70" y="79"/>
                  </a:cubicBezTo>
                  <a:cubicBezTo>
                    <a:pt x="67" y="82"/>
                    <a:pt x="64" y="86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55" y="92"/>
                    <a:pt x="49" y="94"/>
                    <a:pt x="42" y="94"/>
                  </a:cubicBezTo>
                  <a:cubicBezTo>
                    <a:pt x="38" y="94"/>
                    <a:pt x="33" y="94"/>
                    <a:pt x="29" y="93"/>
                  </a:cubicBezTo>
                  <a:close/>
                  <a:moveTo>
                    <a:pt x="63" y="88"/>
                  </a:moveTo>
                  <a:cubicBezTo>
                    <a:pt x="66" y="85"/>
                    <a:pt x="68" y="83"/>
                    <a:pt x="70" y="80"/>
                  </a:cubicBezTo>
                  <a:cubicBezTo>
                    <a:pt x="71" y="79"/>
                    <a:pt x="73" y="78"/>
                    <a:pt x="74" y="76"/>
                  </a:cubicBezTo>
                  <a:cubicBezTo>
                    <a:pt x="71" y="81"/>
                    <a:pt x="68" y="85"/>
                    <a:pt x="63" y="88"/>
                  </a:cubicBezTo>
                  <a:close/>
                  <a:moveTo>
                    <a:pt x="76" y="73"/>
                  </a:moveTo>
                  <a:cubicBezTo>
                    <a:pt x="73" y="75"/>
                    <a:pt x="70" y="78"/>
                    <a:pt x="67" y="81"/>
                  </a:cubicBezTo>
                  <a:cubicBezTo>
                    <a:pt x="65" y="83"/>
                    <a:pt x="62" y="85"/>
                    <a:pt x="60" y="86"/>
                  </a:cubicBezTo>
                  <a:cubicBezTo>
                    <a:pt x="59" y="87"/>
                    <a:pt x="53" y="92"/>
                    <a:pt x="57" y="88"/>
                  </a:cubicBezTo>
                  <a:cubicBezTo>
                    <a:pt x="61" y="84"/>
                    <a:pt x="65" y="80"/>
                    <a:pt x="69" y="76"/>
                  </a:cubicBezTo>
                  <a:cubicBezTo>
                    <a:pt x="73" y="73"/>
                    <a:pt x="76" y="71"/>
                    <a:pt x="78" y="67"/>
                  </a:cubicBezTo>
                  <a:cubicBezTo>
                    <a:pt x="78" y="66"/>
                    <a:pt x="77" y="66"/>
                    <a:pt x="77" y="66"/>
                  </a:cubicBezTo>
                  <a:cubicBezTo>
                    <a:pt x="73" y="70"/>
                    <a:pt x="68" y="74"/>
                    <a:pt x="63" y="78"/>
                  </a:cubicBezTo>
                  <a:cubicBezTo>
                    <a:pt x="61" y="80"/>
                    <a:pt x="58" y="83"/>
                    <a:pt x="56" y="85"/>
                  </a:cubicBezTo>
                  <a:cubicBezTo>
                    <a:pt x="54" y="87"/>
                    <a:pt x="50" y="91"/>
                    <a:pt x="48" y="92"/>
                  </a:cubicBezTo>
                  <a:cubicBezTo>
                    <a:pt x="58" y="83"/>
                    <a:pt x="67" y="74"/>
                    <a:pt x="76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1" y="67"/>
                    <a:pt x="65" y="73"/>
                    <a:pt x="59" y="78"/>
                  </a:cubicBezTo>
                  <a:cubicBezTo>
                    <a:pt x="56" y="81"/>
                    <a:pt x="52" y="84"/>
                    <a:pt x="49" y="86"/>
                  </a:cubicBezTo>
                  <a:cubicBezTo>
                    <a:pt x="47" y="88"/>
                    <a:pt x="46" y="89"/>
                    <a:pt x="44" y="90"/>
                  </a:cubicBezTo>
                  <a:cubicBezTo>
                    <a:pt x="49" y="86"/>
                    <a:pt x="54" y="81"/>
                    <a:pt x="59" y="76"/>
                  </a:cubicBezTo>
                  <a:cubicBezTo>
                    <a:pt x="65" y="71"/>
                    <a:pt x="71" y="66"/>
                    <a:pt x="76" y="60"/>
                  </a:cubicBezTo>
                  <a:cubicBezTo>
                    <a:pt x="76" y="60"/>
                    <a:pt x="76" y="59"/>
                    <a:pt x="75" y="60"/>
                  </a:cubicBezTo>
                  <a:cubicBezTo>
                    <a:pt x="69" y="65"/>
                    <a:pt x="62" y="71"/>
                    <a:pt x="56" y="76"/>
                  </a:cubicBezTo>
                  <a:cubicBezTo>
                    <a:pt x="52" y="79"/>
                    <a:pt x="48" y="82"/>
                    <a:pt x="44" y="85"/>
                  </a:cubicBezTo>
                  <a:cubicBezTo>
                    <a:pt x="42" y="87"/>
                    <a:pt x="40" y="88"/>
                    <a:pt x="38" y="90"/>
                  </a:cubicBezTo>
                  <a:cubicBezTo>
                    <a:pt x="38" y="90"/>
                    <a:pt x="37" y="91"/>
                    <a:pt x="36" y="92"/>
                  </a:cubicBezTo>
                  <a:cubicBezTo>
                    <a:pt x="36" y="92"/>
                    <a:pt x="36" y="91"/>
                    <a:pt x="37" y="91"/>
                  </a:cubicBezTo>
                  <a:cubicBezTo>
                    <a:pt x="43" y="85"/>
                    <a:pt x="49" y="81"/>
                    <a:pt x="55" y="75"/>
                  </a:cubicBezTo>
                  <a:cubicBezTo>
                    <a:pt x="61" y="70"/>
                    <a:pt x="66" y="66"/>
                    <a:pt x="71" y="60"/>
                  </a:cubicBezTo>
                  <a:cubicBezTo>
                    <a:pt x="73" y="59"/>
                    <a:pt x="76" y="58"/>
                    <a:pt x="78" y="59"/>
                  </a:cubicBezTo>
                  <a:cubicBezTo>
                    <a:pt x="78" y="59"/>
                    <a:pt x="79" y="59"/>
                    <a:pt x="79" y="59"/>
                  </a:cubicBezTo>
                  <a:cubicBezTo>
                    <a:pt x="79" y="60"/>
                    <a:pt x="79" y="61"/>
                    <a:pt x="78" y="62"/>
                  </a:cubicBezTo>
                  <a:cubicBezTo>
                    <a:pt x="78" y="66"/>
                    <a:pt x="77" y="70"/>
                    <a:pt x="76" y="73"/>
                  </a:cubicBezTo>
                  <a:close/>
                  <a:moveTo>
                    <a:pt x="34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5" y="27"/>
                    <a:pt x="36" y="26"/>
                  </a:cubicBezTo>
                  <a:cubicBezTo>
                    <a:pt x="37" y="19"/>
                    <a:pt x="35" y="11"/>
                    <a:pt x="36" y="4"/>
                  </a:cubicBezTo>
                  <a:cubicBezTo>
                    <a:pt x="40" y="4"/>
                    <a:pt x="44" y="3"/>
                    <a:pt x="48" y="3"/>
                  </a:cubicBezTo>
                  <a:cubicBezTo>
                    <a:pt x="49" y="11"/>
                    <a:pt x="48" y="18"/>
                    <a:pt x="48" y="26"/>
                  </a:cubicBezTo>
                  <a:cubicBezTo>
                    <a:pt x="48" y="26"/>
                    <a:pt x="48" y="26"/>
                    <a:pt x="49" y="27"/>
                  </a:cubicBezTo>
                  <a:cubicBezTo>
                    <a:pt x="49" y="27"/>
                    <a:pt x="49" y="27"/>
                    <a:pt x="50" y="27"/>
                  </a:cubicBezTo>
                  <a:cubicBezTo>
                    <a:pt x="67" y="26"/>
                    <a:pt x="77" y="40"/>
                    <a:pt x="78" y="56"/>
                  </a:cubicBezTo>
                  <a:cubicBezTo>
                    <a:pt x="76" y="55"/>
                    <a:pt x="74" y="56"/>
                    <a:pt x="72" y="57"/>
                  </a:cubicBezTo>
                  <a:cubicBezTo>
                    <a:pt x="67" y="59"/>
                    <a:pt x="64" y="59"/>
                    <a:pt x="60" y="56"/>
                  </a:cubicBezTo>
                  <a:cubicBezTo>
                    <a:pt x="53" y="51"/>
                    <a:pt x="45" y="53"/>
                    <a:pt x="38" y="55"/>
                  </a:cubicBezTo>
                  <a:cubicBezTo>
                    <a:pt x="33" y="57"/>
                    <a:pt x="30" y="57"/>
                    <a:pt x="25" y="55"/>
                  </a:cubicBezTo>
                  <a:cubicBezTo>
                    <a:pt x="22" y="53"/>
                    <a:pt x="19" y="53"/>
                    <a:pt x="16" y="53"/>
                  </a:cubicBezTo>
                  <a:cubicBezTo>
                    <a:pt x="12" y="52"/>
                    <a:pt x="7" y="52"/>
                    <a:pt x="3" y="54"/>
                  </a:cubicBezTo>
                  <a:cubicBezTo>
                    <a:pt x="6" y="40"/>
                    <a:pt x="19" y="26"/>
                    <a:pt x="34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132"/>
            <p:cNvSpPr>
              <a:spLocks noEditPoints="1"/>
            </p:cNvSpPr>
            <p:nvPr/>
          </p:nvSpPr>
          <p:spPr bwMode="auto">
            <a:xfrm>
              <a:off x="7353951" y="284947"/>
              <a:ext cx="211980" cy="325454"/>
            </a:xfrm>
            <a:custGeom>
              <a:avLst/>
              <a:gdLst>
                <a:gd name="T0" fmla="*/ 40 w 71"/>
                <a:gd name="T1" fmla="*/ 86 h 108"/>
                <a:gd name="T2" fmla="*/ 68 w 71"/>
                <a:gd name="T3" fmla="*/ 22 h 108"/>
                <a:gd name="T4" fmla="*/ 51 w 71"/>
                <a:gd name="T5" fmla="*/ 2 h 108"/>
                <a:gd name="T6" fmla="*/ 38 w 71"/>
                <a:gd name="T7" fmla="*/ 20 h 108"/>
                <a:gd name="T8" fmla="*/ 6 w 71"/>
                <a:gd name="T9" fmla="*/ 84 h 108"/>
                <a:gd name="T10" fmla="*/ 20 w 71"/>
                <a:gd name="T11" fmla="*/ 81 h 108"/>
                <a:gd name="T12" fmla="*/ 7 w 71"/>
                <a:gd name="T13" fmla="*/ 98 h 108"/>
                <a:gd name="T14" fmla="*/ 9 w 71"/>
                <a:gd name="T15" fmla="*/ 97 h 108"/>
                <a:gd name="T16" fmla="*/ 9 w 71"/>
                <a:gd name="T17" fmla="*/ 99 h 108"/>
                <a:gd name="T18" fmla="*/ 25 w 71"/>
                <a:gd name="T19" fmla="*/ 84 h 108"/>
                <a:gd name="T20" fmla="*/ 30 w 71"/>
                <a:gd name="T21" fmla="*/ 85 h 108"/>
                <a:gd name="T22" fmla="*/ 16 w 71"/>
                <a:gd name="T23" fmla="*/ 102 h 108"/>
                <a:gd name="T24" fmla="*/ 19 w 71"/>
                <a:gd name="T25" fmla="*/ 103 h 108"/>
                <a:gd name="T26" fmla="*/ 5 w 71"/>
                <a:gd name="T27" fmla="*/ 91 h 108"/>
                <a:gd name="T28" fmla="*/ 17 w 71"/>
                <a:gd name="T29" fmla="*/ 81 h 108"/>
                <a:gd name="T30" fmla="*/ 16 w 71"/>
                <a:gd name="T31" fmla="*/ 84 h 108"/>
                <a:gd name="T32" fmla="*/ 28 w 71"/>
                <a:gd name="T33" fmla="*/ 81 h 108"/>
                <a:gd name="T34" fmla="*/ 24 w 71"/>
                <a:gd name="T35" fmla="*/ 81 h 108"/>
                <a:gd name="T36" fmla="*/ 15 w 71"/>
                <a:gd name="T37" fmla="*/ 99 h 108"/>
                <a:gd name="T38" fmla="*/ 32 w 71"/>
                <a:gd name="T39" fmla="*/ 82 h 108"/>
                <a:gd name="T40" fmla="*/ 27 w 71"/>
                <a:gd name="T41" fmla="*/ 92 h 108"/>
                <a:gd name="T42" fmla="*/ 33 w 71"/>
                <a:gd name="T43" fmla="*/ 82 h 108"/>
                <a:gd name="T44" fmla="*/ 27 w 71"/>
                <a:gd name="T45" fmla="*/ 101 h 108"/>
                <a:gd name="T46" fmla="*/ 31 w 71"/>
                <a:gd name="T47" fmla="*/ 94 h 108"/>
                <a:gd name="T48" fmla="*/ 30 w 71"/>
                <a:gd name="T49" fmla="*/ 94 h 108"/>
                <a:gd name="T50" fmla="*/ 35 w 71"/>
                <a:gd name="T51" fmla="*/ 83 h 108"/>
                <a:gd name="T52" fmla="*/ 27 w 71"/>
                <a:gd name="T53" fmla="*/ 103 h 108"/>
                <a:gd name="T54" fmla="*/ 31 w 71"/>
                <a:gd name="T55" fmla="*/ 102 h 108"/>
                <a:gd name="T56" fmla="*/ 38 w 71"/>
                <a:gd name="T57" fmla="*/ 97 h 108"/>
                <a:gd name="T58" fmla="*/ 37 w 71"/>
                <a:gd name="T59" fmla="*/ 94 h 108"/>
                <a:gd name="T60" fmla="*/ 35 w 71"/>
                <a:gd name="T61" fmla="*/ 93 h 108"/>
                <a:gd name="T62" fmla="*/ 38 w 71"/>
                <a:gd name="T63" fmla="*/ 87 h 108"/>
                <a:gd name="T64" fmla="*/ 44 w 71"/>
                <a:gd name="T65" fmla="*/ 4 h 108"/>
                <a:gd name="T66" fmla="*/ 40 w 71"/>
                <a:gd name="T67" fmla="*/ 8 h 108"/>
                <a:gd name="T68" fmla="*/ 46 w 71"/>
                <a:gd name="T69" fmla="*/ 9 h 108"/>
                <a:gd name="T70" fmla="*/ 40 w 71"/>
                <a:gd name="T71" fmla="*/ 11 h 108"/>
                <a:gd name="T72" fmla="*/ 40 w 71"/>
                <a:gd name="T73" fmla="*/ 11 h 108"/>
                <a:gd name="T74" fmla="*/ 49 w 71"/>
                <a:gd name="T75" fmla="*/ 12 h 108"/>
                <a:gd name="T76" fmla="*/ 46 w 71"/>
                <a:gd name="T77" fmla="*/ 20 h 108"/>
                <a:gd name="T78" fmla="*/ 46 w 71"/>
                <a:gd name="T79" fmla="*/ 20 h 108"/>
                <a:gd name="T80" fmla="*/ 48 w 71"/>
                <a:gd name="T81" fmla="*/ 20 h 108"/>
                <a:gd name="T82" fmla="*/ 56 w 71"/>
                <a:gd name="T83" fmla="*/ 20 h 108"/>
                <a:gd name="T84" fmla="*/ 64 w 71"/>
                <a:gd name="T85" fmla="*/ 20 h 108"/>
                <a:gd name="T86" fmla="*/ 61 w 71"/>
                <a:gd name="T87" fmla="*/ 20 h 108"/>
                <a:gd name="T88" fmla="*/ 58 w 71"/>
                <a:gd name="T89" fmla="*/ 19 h 108"/>
                <a:gd name="T90" fmla="*/ 64 w 71"/>
                <a:gd name="T91" fmla="*/ 20 h 108"/>
                <a:gd name="T92" fmla="*/ 62 w 71"/>
                <a:gd name="T93" fmla="*/ 17 h 108"/>
                <a:gd name="T94" fmla="*/ 67 w 71"/>
                <a:gd name="T95" fmla="*/ 5 h 108"/>
                <a:gd name="T96" fmla="*/ 51 w 71"/>
                <a:gd name="T97" fmla="*/ 16 h 108"/>
                <a:gd name="T98" fmla="*/ 48 w 71"/>
                <a:gd name="T99" fmla="*/ 14 h 108"/>
                <a:gd name="T100" fmla="*/ 43 w 71"/>
                <a:gd name="T101" fmla="*/ 16 h 108"/>
                <a:gd name="T102" fmla="*/ 41 w 71"/>
                <a:gd name="T103" fmla="*/ 12 h 108"/>
                <a:gd name="T104" fmla="*/ 47 w 71"/>
                <a:gd name="T105" fmla="*/ 5 h 108"/>
                <a:gd name="T106" fmla="*/ 40 w 71"/>
                <a:gd name="T107" fmla="*/ 9 h 108"/>
                <a:gd name="T108" fmla="*/ 24 w 71"/>
                <a:gd name="T109" fmla="*/ 80 h 108"/>
                <a:gd name="T110" fmla="*/ 24 w 71"/>
                <a:gd name="T111" fmla="*/ 80 h 108"/>
                <a:gd name="T112" fmla="*/ 11 w 71"/>
                <a:gd name="T113" fmla="*/ 8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" h="108">
                  <a:moveTo>
                    <a:pt x="8" y="103"/>
                  </a:moveTo>
                  <a:cubicBezTo>
                    <a:pt x="15" y="107"/>
                    <a:pt x="25" y="108"/>
                    <a:pt x="32" y="105"/>
                  </a:cubicBezTo>
                  <a:cubicBezTo>
                    <a:pt x="41" y="101"/>
                    <a:pt x="43" y="93"/>
                    <a:pt x="40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2" y="65"/>
                    <a:pt x="41" y="43"/>
                    <a:pt x="40" y="22"/>
                  </a:cubicBezTo>
                  <a:cubicBezTo>
                    <a:pt x="49" y="23"/>
                    <a:pt x="58" y="22"/>
                    <a:pt x="66" y="23"/>
                  </a:cubicBezTo>
                  <a:cubicBezTo>
                    <a:pt x="67" y="24"/>
                    <a:pt x="68" y="23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15"/>
                    <a:pt x="71" y="10"/>
                    <a:pt x="71" y="4"/>
                  </a:cubicBezTo>
                  <a:cubicBezTo>
                    <a:pt x="71" y="2"/>
                    <a:pt x="70" y="2"/>
                    <a:pt x="69" y="2"/>
                  </a:cubicBezTo>
                  <a:cubicBezTo>
                    <a:pt x="69" y="2"/>
                    <a:pt x="68" y="2"/>
                    <a:pt x="68" y="2"/>
                  </a:cubicBezTo>
                  <a:cubicBezTo>
                    <a:pt x="62" y="2"/>
                    <a:pt x="56" y="2"/>
                    <a:pt x="51" y="2"/>
                  </a:cubicBezTo>
                  <a:cubicBezTo>
                    <a:pt x="46" y="1"/>
                    <a:pt x="42" y="0"/>
                    <a:pt x="38" y="3"/>
                  </a:cubicBezTo>
                  <a:cubicBezTo>
                    <a:pt x="37" y="3"/>
                    <a:pt x="37" y="4"/>
                    <a:pt x="37" y="4"/>
                  </a:cubicBezTo>
                  <a:cubicBezTo>
                    <a:pt x="37" y="4"/>
                    <a:pt x="37" y="4"/>
                    <a:pt x="37" y="5"/>
                  </a:cubicBezTo>
                  <a:cubicBezTo>
                    <a:pt x="37" y="10"/>
                    <a:pt x="37" y="15"/>
                    <a:pt x="38" y="20"/>
                  </a:cubicBezTo>
                  <a:cubicBezTo>
                    <a:pt x="37" y="20"/>
                    <a:pt x="37" y="21"/>
                    <a:pt x="38" y="22"/>
                  </a:cubicBezTo>
                  <a:cubicBezTo>
                    <a:pt x="38" y="41"/>
                    <a:pt x="39" y="62"/>
                    <a:pt x="38" y="81"/>
                  </a:cubicBezTo>
                  <a:cubicBezTo>
                    <a:pt x="38" y="81"/>
                    <a:pt x="37" y="80"/>
                    <a:pt x="37" y="80"/>
                  </a:cubicBezTo>
                  <a:cubicBezTo>
                    <a:pt x="27" y="77"/>
                    <a:pt x="14" y="76"/>
                    <a:pt x="6" y="84"/>
                  </a:cubicBezTo>
                  <a:cubicBezTo>
                    <a:pt x="0" y="90"/>
                    <a:pt x="1" y="98"/>
                    <a:pt x="8" y="103"/>
                  </a:cubicBezTo>
                  <a:close/>
                  <a:moveTo>
                    <a:pt x="5" y="95"/>
                  </a:moveTo>
                  <a:cubicBezTo>
                    <a:pt x="10" y="91"/>
                    <a:pt x="14" y="86"/>
                    <a:pt x="19" y="82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2"/>
                  </a:cubicBezTo>
                  <a:cubicBezTo>
                    <a:pt x="19" y="83"/>
                    <a:pt x="18" y="84"/>
                    <a:pt x="17" y="86"/>
                  </a:cubicBezTo>
                  <a:cubicBezTo>
                    <a:pt x="15" y="88"/>
                    <a:pt x="13" y="91"/>
                    <a:pt x="11" y="93"/>
                  </a:cubicBezTo>
                  <a:cubicBezTo>
                    <a:pt x="10" y="95"/>
                    <a:pt x="9" y="96"/>
                    <a:pt x="7" y="98"/>
                  </a:cubicBezTo>
                  <a:cubicBezTo>
                    <a:pt x="7" y="98"/>
                    <a:pt x="8" y="98"/>
                    <a:pt x="8" y="98"/>
                  </a:cubicBezTo>
                  <a:cubicBezTo>
                    <a:pt x="8" y="98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10" y="96"/>
                    <a:pt x="11" y="95"/>
                    <a:pt x="12" y="94"/>
                  </a:cubicBezTo>
                  <a:cubicBezTo>
                    <a:pt x="13" y="93"/>
                    <a:pt x="14" y="92"/>
                    <a:pt x="15" y="90"/>
                  </a:cubicBezTo>
                  <a:cubicBezTo>
                    <a:pt x="17" y="87"/>
                    <a:pt x="21" y="85"/>
                    <a:pt x="23" y="82"/>
                  </a:cubicBezTo>
                  <a:cubicBezTo>
                    <a:pt x="18" y="88"/>
                    <a:pt x="13" y="93"/>
                    <a:pt x="9" y="99"/>
                  </a:cubicBezTo>
                  <a:cubicBezTo>
                    <a:pt x="9" y="99"/>
                    <a:pt x="9" y="100"/>
                    <a:pt x="10" y="100"/>
                  </a:cubicBezTo>
                  <a:cubicBezTo>
                    <a:pt x="16" y="95"/>
                    <a:pt x="20" y="89"/>
                    <a:pt x="26" y="84"/>
                  </a:cubicBezTo>
                  <a:cubicBezTo>
                    <a:pt x="26" y="83"/>
                    <a:pt x="26" y="83"/>
                    <a:pt x="27" y="83"/>
                  </a:cubicBezTo>
                  <a:cubicBezTo>
                    <a:pt x="26" y="83"/>
                    <a:pt x="26" y="84"/>
                    <a:pt x="25" y="84"/>
                  </a:cubicBezTo>
                  <a:cubicBezTo>
                    <a:pt x="24" y="86"/>
                    <a:pt x="22" y="88"/>
                    <a:pt x="21" y="90"/>
                  </a:cubicBezTo>
                  <a:cubicBezTo>
                    <a:pt x="18" y="94"/>
                    <a:pt x="15" y="97"/>
                    <a:pt x="13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20" y="97"/>
                    <a:pt x="24" y="90"/>
                    <a:pt x="30" y="85"/>
                  </a:cubicBezTo>
                  <a:cubicBezTo>
                    <a:pt x="31" y="84"/>
                    <a:pt x="33" y="81"/>
                    <a:pt x="31" y="85"/>
                  </a:cubicBezTo>
                  <a:cubicBezTo>
                    <a:pt x="29" y="87"/>
                    <a:pt x="27" y="89"/>
                    <a:pt x="26" y="91"/>
                  </a:cubicBezTo>
                  <a:cubicBezTo>
                    <a:pt x="23" y="95"/>
                    <a:pt x="19" y="98"/>
                    <a:pt x="16" y="102"/>
                  </a:cubicBezTo>
                  <a:cubicBezTo>
                    <a:pt x="15" y="102"/>
                    <a:pt x="16" y="103"/>
                    <a:pt x="16" y="102"/>
                  </a:cubicBezTo>
                  <a:cubicBezTo>
                    <a:pt x="23" y="98"/>
                    <a:pt x="28" y="92"/>
                    <a:pt x="33" y="86"/>
                  </a:cubicBezTo>
                  <a:cubicBezTo>
                    <a:pt x="35" y="83"/>
                    <a:pt x="33" y="86"/>
                    <a:pt x="32" y="87"/>
                  </a:cubicBezTo>
                  <a:cubicBezTo>
                    <a:pt x="31" y="89"/>
                    <a:pt x="29" y="92"/>
                    <a:pt x="27" y="94"/>
                  </a:cubicBezTo>
                  <a:cubicBezTo>
                    <a:pt x="24" y="97"/>
                    <a:pt x="21" y="100"/>
                    <a:pt x="19" y="103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16" y="103"/>
                    <a:pt x="12" y="102"/>
                    <a:pt x="9" y="100"/>
                  </a:cubicBezTo>
                  <a:cubicBezTo>
                    <a:pt x="7" y="99"/>
                    <a:pt x="6" y="97"/>
                    <a:pt x="5" y="95"/>
                  </a:cubicBezTo>
                  <a:close/>
                  <a:moveTo>
                    <a:pt x="5" y="91"/>
                  </a:moveTo>
                  <a:cubicBezTo>
                    <a:pt x="7" y="89"/>
                    <a:pt x="8" y="88"/>
                    <a:pt x="10" y="87"/>
                  </a:cubicBezTo>
                  <a:cubicBezTo>
                    <a:pt x="11" y="85"/>
                    <a:pt x="13" y="84"/>
                    <a:pt x="15" y="82"/>
                  </a:cubicBezTo>
                  <a:cubicBezTo>
                    <a:pt x="14" y="83"/>
                    <a:pt x="16" y="82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4" y="86"/>
                    <a:pt x="9" y="90"/>
                    <a:pt x="5" y="94"/>
                  </a:cubicBezTo>
                  <a:cubicBezTo>
                    <a:pt x="5" y="93"/>
                    <a:pt x="5" y="92"/>
                    <a:pt x="5" y="91"/>
                  </a:cubicBezTo>
                  <a:close/>
                  <a:moveTo>
                    <a:pt x="20" y="81"/>
                  </a:moveTo>
                  <a:cubicBezTo>
                    <a:pt x="18" y="82"/>
                    <a:pt x="17" y="83"/>
                    <a:pt x="16" y="84"/>
                  </a:cubicBezTo>
                  <a:cubicBezTo>
                    <a:pt x="17" y="83"/>
                    <a:pt x="17" y="82"/>
                    <a:pt x="18" y="81"/>
                  </a:cubicBezTo>
                  <a:cubicBezTo>
                    <a:pt x="19" y="81"/>
                    <a:pt x="19" y="81"/>
                    <a:pt x="20" y="81"/>
                  </a:cubicBezTo>
                  <a:close/>
                  <a:moveTo>
                    <a:pt x="24" y="80"/>
                  </a:moveTo>
                  <a:cubicBezTo>
                    <a:pt x="25" y="81"/>
                    <a:pt x="27" y="81"/>
                    <a:pt x="28" y="81"/>
                  </a:cubicBezTo>
                  <a:cubicBezTo>
                    <a:pt x="23" y="85"/>
                    <a:pt x="19" y="90"/>
                    <a:pt x="14" y="95"/>
                  </a:cubicBezTo>
                  <a:cubicBezTo>
                    <a:pt x="13" y="96"/>
                    <a:pt x="9" y="100"/>
                    <a:pt x="11" y="97"/>
                  </a:cubicBezTo>
                  <a:cubicBezTo>
                    <a:pt x="13" y="95"/>
                    <a:pt x="14" y="93"/>
                    <a:pt x="16" y="91"/>
                  </a:cubicBezTo>
                  <a:cubicBezTo>
                    <a:pt x="19" y="87"/>
                    <a:pt x="22" y="84"/>
                    <a:pt x="24" y="81"/>
                  </a:cubicBezTo>
                  <a:cubicBezTo>
                    <a:pt x="25" y="81"/>
                    <a:pt x="24" y="81"/>
                    <a:pt x="24" y="80"/>
                  </a:cubicBezTo>
                  <a:close/>
                  <a:moveTo>
                    <a:pt x="32" y="82"/>
                  </a:moveTo>
                  <a:cubicBezTo>
                    <a:pt x="27" y="86"/>
                    <a:pt x="23" y="92"/>
                    <a:pt x="18" y="97"/>
                  </a:cubicBezTo>
                  <a:cubicBezTo>
                    <a:pt x="17" y="98"/>
                    <a:pt x="16" y="98"/>
                    <a:pt x="15" y="99"/>
                  </a:cubicBezTo>
                  <a:cubicBezTo>
                    <a:pt x="14" y="100"/>
                    <a:pt x="14" y="100"/>
                    <a:pt x="14" y="99"/>
                  </a:cubicBezTo>
                  <a:cubicBezTo>
                    <a:pt x="16" y="97"/>
                    <a:pt x="18" y="95"/>
                    <a:pt x="20" y="92"/>
                  </a:cubicBezTo>
                  <a:cubicBezTo>
                    <a:pt x="23" y="88"/>
                    <a:pt x="26" y="85"/>
                    <a:pt x="29" y="81"/>
                  </a:cubicBezTo>
                  <a:cubicBezTo>
                    <a:pt x="30" y="81"/>
                    <a:pt x="31" y="82"/>
                    <a:pt x="32" y="82"/>
                  </a:cubicBezTo>
                  <a:close/>
                  <a:moveTo>
                    <a:pt x="34" y="82"/>
                  </a:moveTo>
                  <a:cubicBezTo>
                    <a:pt x="34" y="83"/>
                    <a:pt x="34" y="83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2" y="86"/>
                    <a:pt x="29" y="89"/>
                    <a:pt x="27" y="92"/>
                  </a:cubicBezTo>
                  <a:cubicBezTo>
                    <a:pt x="25" y="94"/>
                    <a:pt x="24" y="95"/>
                    <a:pt x="23" y="96"/>
                  </a:cubicBezTo>
                  <a:cubicBezTo>
                    <a:pt x="21" y="98"/>
                    <a:pt x="18" y="100"/>
                    <a:pt x="17" y="101"/>
                  </a:cubicBezTo>
                  <a:cubicBezTo>
                    <a:pt x="19" y="98"/>
                    <a:pt x="23" y="96"/>
                    <a:pt x="25" y="93"/>
                  </a:cubicBezTo>
                  <a:cubicBezTo>
                    <a:pt x="28" y="90"/>
                    <a:pt x="31" y="86"/>
                    <a:pt x="33" y="82"/>
                  </a:cubicBezTo>
                  <a:cubicBezTo>
                    <a:pt x="33" y="82"/>
                    <a:pt x="34" y="82"/>
                    <a:pt x="34" y="82"/>
                  </a:cubicBezTo>
                  <a:close/>
                  <a:moveTo>
                    <a:pt x="26" y="103"/>
                  </a:moveTo>
                  <a:cubicBezTo>
                    <a:pt x="26" y="103"/>
                    <a:pt x="25" y="104"/>
                    <a:pt x="25" y="104"/>
                  </a:cubicBezTo>
                  <a:cubicBezTo>
                    <a:pt x="26" y="103"/>
                    <a:pt x="26" y="102"/>
                    <a:pt x="27" y="101"/>
                  </a:cubicBezTo>
                  <a:cubicBezTo>
                    <a:pt x="27" y="102"/>
                    <a:pt x="27" y="102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lose/>
                  <a:moveTo>
                    <a:pt x="19" y="103"/>
                  </a:moveTo>
                  <a:cubicBezTo>
                    <a:pt x="24" y="101"/>
                    <a:pt x="27" y="97"/>
                    <a:pt x="31" y="94"/>
                  </a:cubicBezTo>
                  <a:cubicBezTo>
                    <a:pt x="30" y="94"/>
                    <a:pt x="30" y="95"/>
                    <a:pt x="30" y="95"/>
                  </a:cubicBezTo>
                  <a:cubicBezTo>
                    <a:pt x="27" y="98"/>
                    <a:pt x="25" y="101"/>
                    <a:pt x="23" y="104"/>
                  </a:cubicBezTo>
                  <a:cubicBezTo>
                    <a:pt x="22" y="104"/>
                    <a:pt x="21" y="104"/>
                    <a:pt x="19" y="103"/>
                  </a:cubicBezTo>
                  <a:close/>
                  <a:moveTo>
                    <a:pt x="30" y="94"/>
                  </a:moveTo>
                  <a:cubicBezTo>
                    <a:pt x="28" y="95"/>
                    <a:pt x="27" y="97"/>
                    <a:pt x="25" y="98"/>
                  </a:cubicBezTo>
                  <a:cubicBezTo>
                    <a:pt x="24" y="99"/>
                    <a:pt x="19" y="104"/>
                    <a:pt x="21" y="101"/>
                  </a:cubicBezTo>
                  <a:cubicBezTo>
                    <a:pt x="26" y="95"/>
                    <a:pt x="32" y="90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6" y="84"/>
                    <a:pt x="37" y="85"/>
                    <a:pt x="37" y="86"/>
                  </a:cubicBezTo>
                  <a:cubicBezTo>
                    <a:pt x="35" y="89"/>
                    <a:pt x="32" y="91"/>
                    <a:pt x="30" y="94"/>
                  </a:cubicBezTo>
                  <a:close/>
                  <a:moveTo>
                    <a:pt x="29" y="103"/>
                  </a:moveTo>
                  <a:cubicBezTo>
                    <a:pt x="28" y="103"/>
                    <a:pt x="27" y="103"/>
                    <a:pt x="27" y="103"/>
                  </a:cubicBezTo>
                  <a:cubicBezTo>
                    <a:pt x="29" y="101"/>
                    <a:pt x="32" y="99"/>
                    <a:pt x="34" y="97"/>
                  </a:cubicBezTo>
                  <a:cubicBezTo>
                    <a:pt x="35" y="96"/>
                    <a:pt x="39" y="92"/>
                    <a:pt x="35" y="97"/>
                  </a:cubicBezTo>
                  <a:cubicBezTo>
                    <a:pt x="33" y="99"/>
                    <a:pt x="32" y="100"/>
                    <a:pt x="31" y="101"/>
                  </a:cubicBezTo>
                  <a:cubicBezTo>
                    <a:pt x="30" y="102"/>
                    <a:pt x="31" y="102"/>
                    <a:pt x="31" y="102"/>
                  </a:cubicBezTo>
                  <a:cubicBezTo>
                    <a:pt x="33" y="101"/>
                    <a:pt x="35" y="99"/>
                    <a:pt x="37" y="98"/>
                  </a:cubicBezTo>
                  <a:cubicBezTo>
                    <a:pt x="35" y="100"/>
                    <a:pt x="32" y="102"/>
                    <a:pt x="29" y="103"/>
                  </a:cubicBezTo>
                  <a:close/>
                  <a:moveTo>
                    <a:pt x="39" y="95"/>
                  </a:moveTo>
                  <a:cubicBezTo>
                    <a:pt x="38" y="96"/>
                    <a:pt x="38" y="97"/>
                    <a:pt x="38" y="97"/>
                  </a:cubicBezTo>
                  <a:cubicBezTo>
                    <a:pt x="38" y="97"/>
                    <a:pt x="37" y="97"/>
                    <a:pt x="37" y="97"/>
                  </a:cubicBezTo>
                  <a:cubicBezTo>
                    <a:pt x="36" y="98"/>
                    <a:pt x="35" y="99"/>
                    <a:pt x="33" y="99"/>
                  </a:cubicBezTo>
                  <a:cubicBezTo>
                    <a:pt x="35" y="98"/>
                    <a:pt x="37" y="96"/>
                    <a:pt x="38" y="94"/>
                  </a:cubicBezTo>
                  <a:cubicBezTo>
                    <a:pt x="38" y="94"/>
                    <a:pt x="37" y="93"/>
                    <a:pt x="37" y="94"/>
                  </a:cubicBezTo>
                  <a:cubicBezTo>
                    <a:pt x="34" y="96"/>
                    <a:pt x="31" y="99"/>
                    <a:pt x="28" y="102"/>
                  </a:cubicBezTo>
                  <a:cubicBezTo>
                    <a:pt x="30" y="99"/>
                    <a:pt x="34" y="95"/>
                    <a:pt x="36" y="92"/>
                  </a:cubicBezTo>
                  <a:cubicBezTo>
                    <a:pt x="37" y="92"/>
                    <a:pt x="36" y="91"/>
                    <a:pt x="36" y="92"/>
                  </a:cubicBezTo>
                  <a:cubicBezTo>
                    <a:pt x="36" y="92"/>
                    <a:pt x="35" y="92"/>
                    <a:pt x="35" y="93"/>
                  </a:cubicBezTo>
                  <a:cubicBezTo>
                    <a:pt x="35" y="93"/>
                    <a:pt x="34" y="93"/>
                    <a:pt x="34" y="94"/>
                  </a:cubicBezTo>
                  <a:cubicBezTo>
                    <a:pt x="31" y="97"/>
                    <a:pt x="26" y="101"/>
                    <a:pt x="24" y="104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8" y="98"/>
                    <a:pt x="33" y="92"/>
                    <a:pt x="38" y="87"/>
                  </a:cubicBezTo>
                  <a:cubicBezTo>
                    <a:pt x="39" y="89"/>
                    <a:pt x="39" y="92"/>
                    <a:pt x="39" y="95"/>
                  </a:cubicBezTo>
                  <a:close/>
                  <a:moveTo>
                    <a:pt x="40" y="6"/>
                  </a:moveTo>
                  <a:cubicBezTo>
                    <a:pt x="40" y="5"/>
                    <a:pt x="40" y="5"/>
                    <a:pt x="40" y="5"/>
                  </a:cubicBezTo>
                  <a:cubicBezTo>
                    <a:pt x="41" y="4"/>
                    <a:pt x="42" y="4"/>
                    <a:pt x="44" y="4"/>
                  </a:cubicBezTo>
                  <a:cubicBezTo>
                    <a:pt x="43" y="5"/>
                    <a:pt x="41" y="5"/>
                    <a:pt x="40" y="6"/>
                  </a:cubicBezTo>
                  <a:close/>
                  <a:moveTo>
                    <a:pt x="40" y="6"/>
                  </a:moveTo>
                  <a:cubicBezTo>
                    <a:pt x="41" y="6"/>
                    <a:pt x="41" y="6"/>
                    <a:pt x="42" y="6"/>
                  </a:cubicBezTo>
                  <a:cubicBezTo>
                    <a:pt x="41" y="6"/>
                    <a:pt x="41" y="7"/>
                    <a:pt x="40" y="8"/>
                  </a:cubicBezTo>
                  <a:cubicBezTo>
                    <a:pt x="40" y="7"/>
                    <a:pt x="40" y="7"/>
                    <a:pt x="40" y="6"/>
                  </a:cubicBezTo>
                  <a:close/>
                  <a:moveTo>
                    <a:pt x="40" y="15"/>
                  </a:moveTo>
                  <a:cubicBezTo>
                    <a:pt x="42" y="13"/>
                    <a:pt x="43" y="12"/>
                    <a:pt x="44" y="11"/>
                  </a:cubicBezTo>
                  <a:cubicBezTo>
                    <a:pt x="45" y="10"/>
                    <a:pt x="45" y="9"/>
                    <a:pt x="46" y="9"/>
                  </a:cubicBezTo>
                  <a:cubicBezTo>
                    <a:pt x="47" y="8"/>
                    <a:pt x="51" y="4"/>
                    <a:pt x="49" y="7"/>
                  </a:cubicBezTo>
                  <a:cubicBezTo>
                    <a:pt x="46" y="11"/>
                    <a:pt x="43" y="14"/>
                    <a:pt x="40" y="17"/>
                  </a:cubicBezTo>
                  <a:cubicBezTo>
                    <a:pt x="40" y="17"/>
                    <a:pt x="40" y="16"/>
                    <a:pt x="40" y="15"/>
                  </a:cubicBezTo>
                  <a:close/>
                  <a:moveTo>
                    <a:pt x="40" y="11"/>
                  </a:moveTo>
                  <a:cubicBezTo>
                    <a:pt x="41" y="10"/>
                    <a:pt x="42" y="10"/>
                    <a:pt x="42" y="9"/>
                  </a:cubicBezTo>
                  <a:cubicBezTo>
                    <a:pt x="42" y="9"/>
                    <a:pt x="43" y="8"/>
                    <a:pt x="43" y="8"/>
                  </a:cubicBezTo>
                  <a:cubicBezTo>
                    <a:pt x="42" y="9"/>
                    <a:pt x="41" y="11"/>
                    <a:pt x="40" y="12"/>
                  </a:cubicBezTo>
                  <a:cubicBezTo>
                    <a:pt x="40" y="12"/>
                    <a:pt x="40" y="11"/>
                    <a:pt x="40" y="11"/>
                  </a:cubicBezTo>
                  <a:close/>
                  <a:moveTo>
                    <a:pt x="40" y="19"/>
                  </a:moveTo>
                  <a:cubicBezTo>
                    <a:pt x="44" y="16"/>
                    <a:pt x="47" y="12"/>
                    <a:pt x="51" y="9"/>
                  </a:cubicBezTo>
                  <a:cubicBezTo>
                    <a:pt x="51" y="9"/>
                    <a:pt x="55" y="5"/>
                    <a:pt x="54" y="7"/>
                  </a:cubicBezTo>
                  <a:cubicBezTo>
                    <a:pt x="52" y="9"/>
                    <a:pt x="51" y="10"/>
                    <a:pt x="49" y="12"/>
                  </a:cubicBezTo>
                  <a:cubicBezTo>
                    <a:pt x="47" y="15"/>
                    <a:pt x="45" y="17"/>
                    <a:pt x="43" y="20"/>
                  </a:cubicBezTo>
                  <a:cubicBezTo>
                    <a:pt x="42" y="19"/>
                    <a:pt x="41" y="19"/>
                    <a:pt x="40" y="19"/>
                  </a:cubicBezTo>
                  <a:cubicBezTo>
                    <a:pt x="40" y="19"/>
                    <a:pt x="40" y="19"/>
                    <a:pt x="40" y="19"/>
                  </a:cubicBezTo>
                  <a:close/>
                  <a:moveTo>
                    <a:pt x="46" y="20"/>
                  </a:moveTo>
                  <a:cubicBezTo>
                    <a:pt x="46" y="20"/>
                    <a:pt x="45" y="20"/>
                    <a:pt x="44" y="20"/>
                  </a:cubicBezTo>
                  <a:cubicBezTo>
                    <a:pt x="48" y="16"/>
                    <a:pt x="52" y="12"/>
                    <a:pt x="56" y="9"/>
                  </a:cubicBezTo>
                  <a:cubicBezTo>
                    <a:pt x="54" y="10"/>
                    <a:pt x="53" y="12"/>
                    <a:pt x="52" y="13"/>
                  </a:cubicBezTo>
                  <a:cubicBezTo>
                    <a:pt x="51" y="15"/>
                    <a:pt x="49" y="17"/>
                    <a:pt x="46" y="20"/>
                  </a:cubicBezTo>
                  <a:close/>
                  <a:moveTo>
                    <a:pt x="48" y="20"/>
                  </a:moveTo>
                  <a:cubicBezTo>
                    <a:pt x="52" y="16"/>
                    <a:pt x="57" y="11"/>
                    <a:pt x="61" y="7"/>
                  </a:cubicBezTo>
                  <a:cubicBezTo>
                    <a:pt x="58" y="10"/>
                    <a:pt x="56" y="16"/>
                    <a:pt x="52" y="20"/>
                  </a:cubicBezTo>
                  <a:cubicBezTo>
                    <a:pt x="50" y="20"/>
                    <a:pt x="49" y="20"/>
                    <a:pt x="48" y="20"/>
                  </a:cubicBezTo>
                  <a:close/>
                  <a:moveTo>
                    <a:pt x="53" y="20"/>
                  </a:moveTo>
                  <a:cubicBezTo>
                    <a:pt x="57" y="16"/>
                    <a:pt x="60" y="13"/>
                    <a:pt x="64" y="9"/>
                  </a:cubicBezTo>
                  <a:cubicBezTo>
                    <a:pt x="63" y="10"/>
                    <a:pt x="62" y="11"/>
                    <a:pt x="62" y="11"/>
                  </a:cubicBezTo>
                  <a:cubicBezTo>
                    <a:pt x="60" y="14"/>
                    <a:pt x="58" y="17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0"/>
                    <a:pt x="54" y="20"/>
                    <a:pt x="53" y="20"/>
                  </a:cubicBezTo>
                  <a:close/>
                  <a:moveTo>
                    <a:pt x="65" y="20"/>
                  </a:moveTo>
                  <a:cubicBezTo>
                    <a:pt x="65" y="20"/>
                    <a:pt x="65" y="20"/>
                    <a:pt x="64" y="20"/>
                  </a:cubicBezTo>
                  <a:cubicBezTo>
                    <a:pt x="64" y="20"/>
                    <a:pt x="65" y="19"/>
                    <a:pt x="65" y="19"/>
                  </a:cubicBezTo>
                  <a:cubicBezTo>
                    <a:pt x="65" y="19"/>
                    <a:pt x="64" y="18"/>
                    <a:pt x="64" y="19"/>
                  </a:cubicBezTo>
                  <a:cubicBezTo>
                    <a:pt x="63" y="19"/>
                    <a:pt x="62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19"/>
                    <a:pt x="61" y="19"/>
                  </a:cubicBezTo>
                  <a:cubicBezTo>
                    <a:pt x="63" y="16"/>
                    <a:pt x="65" y="14"/>
                    <a:pt x="67" y="12"/>
                  </a:cubicBezTo>
                  <a:cubicBezTo>
                    <a:pt x="67" y="11"/>
                    <a:pt x="66" y="11"/>
                    <a:pt x="66" y="11"/>
                  </a:cubicBezTo>
                  <a:cubicBezTo>
                    <a:pt x="64" y="13"/>
                    <a:pt x="59" y="16"/>
                    <a:pt x="58" y="19"/>
                  </a:cubicBezTo>
                  <a:cubicBezTo>
                    <a:pt x="60" y="14"/>
                    <a:pt x="64" y="10"/>
                    <a:pt x="68" y="6"/>
                  </a:cubicBezTo>
                  <a:cubicBezTo>
                    <a:pt x="67" y="11"/>
                    <a:pt x="66" y="15"/>
                    <a:pt x="65" y="20"/>
                  </a:cubicBezTo>
                  <a:close/>
                  <a:moveTo>
                    <a:pt x="62" y="20"/>
                  </a:moveTo>
                  <a:cubicBezTo>
                    <a:pt x="63" y="19"/>
                    <a:pt x="64" y="19"/>
                    <a:pt x="64" y="20"/>
                  </a:cubicBezTo>
                  <a:cubicBezTo>
                    <a:pt x="63" y="20"/>
                    <a:pt x="62" y="20"/>
                    <a:pt x="62" y="20"/>
                  </a:cubicBezTo>
                  <a:close/>
                  <a:moveTo>
                    <a:pt x="57" y="20"/>
                  </a:moveTo>
                  <a:cubicBezTo>
                    <a:pt x="60" y="18"/>
                    <a:pt x="62" y="16"/>
                    <a:pt x="64" y="14"/>
                  </a:cubicBezTo>
                  <a:cubicBezTo>
                    <a:pt x="68" y="11"/>
                    <a:pt x="62" y="16"/>
                    <a:pt x="62" y="17"/>
                  </a:cubicBezTo>
                  <a:cubicBezTo>
                    <a:pt x="61" y="18"/>
                    <a:pt x="60" y="19"/>
                    <a:pt x="60" y="20"/>
                  </a:cubicBezTo>
                  <a:cubicBezTo>
                    <a:pt x="59" y="20"/>
                    <a:pt x="58" y="20"/>
                    <a:pt x="57" y="20"/>
                  </a:cubicBezTo>
                  <a:close/>
                  <a:moveTo>
                    <a:pt x="52" y="5"/>
                  </a:moveTo>
                  <a:cubicBezTo>
                    <a:pt x="57" y="5"/>
                    <a:pt x="62" y="5"/>
                    <a:pt x="67" y="5"/>
                  </a:cubicBezTo>
                  <a:cubicBezTo>
                    <a:pt x="63" y="8"/>
                    <a:pt x="60" y="12"/>
                    <a:pt x="56" y="15"/>
                  </a:cubicBezTo>
                  <a:cubicBezTo>
                    <a:pt x="59" y="12"/>
                    <a:pt x="61" y="9"/>
                    <a:pt x="63" y="6"/>
                  </a:cubicBezTo>
                  <a:cubicBezTo>
                    <a:pt x="63" y="6"/>
                    <a:pt x="62" y="5"/>
                    <a:pt x="62" y="6"/>
                  </a:cubicBezTo>
                  <a:cubicBezTo>
                    <a:pt x="58" y="9"/>
                    <a:pt x="54" y="13"/>
                    <a:pt x="51" y="16"/>
                  </a:cubicBezTo>
                  <a:cubicBezTo>
                    <a:pt x="51" y="15"/>
                    <a:pt x="52" y="14"/>
                    <a:pt x="53" y="13"/>
                  </a:cubicBezTo>
                  <a:cubicBezTo>
                    <a:pt x="55" y="11"/>
                    <a:pt x="57" y="8"/>
                    <a:pt x="59" y="6"/>
                  </a:cubicBezTo>
                  <a:cubicBezTo>
                    <a:pt x="60" y="6"/>
                    <a:pt x="59" y="5"/>
                    <a:pt x="59" y="5"/>
                  </a:cubicBezTo>
                  <a:cubicBezTo>
                    <a:pt x="55" y="8"/>
                    <a:pt x="52" y="11"/>
                    <a:pt x="48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1"/>
                    <a:pt x="53" y="8"/>
                    <a:pt x="55" y="5"/>
                  </a:cubicBezTo>
                  <a:cubicBezTo>
                    <a:pt x="56" y="5"/>
                    <a:pt x="55" y="5"/>
                    <a:pt x="55" y="5"/>
                  </a:cubicBezTo>
                  <a:cubicBezTo>
                    <a:pt x="50" y="8"/>
                    <a:pt x="47" y="12"/>
                    <a:pt x="43" y="16"/>
                  </a:cubicBezTo>
                  <a:cubicBezTo>
                    <a:pt x="38" y="20"/>
                    <a:pt x="45" y="13"/>
                    <a:pt x="46" y="11"/>
                  </a:cubicBezTo>
                  <a:cubicBezTo>
                    <a:pt x="48" y="9"/>
                    <a:pt x="49" y="7"/>
                    <a:pt x="51" y="5"/>
                  </a:cubicBezTo>
                  <a:cubicBezTo>
                    <a:pt x="51" y="5"/>
                    <a:pt x="51" y="4"/>
                    <a:pt x="51" y="5"/>
                  </a:cubicBezTo>
                  <a:cubicBezTo>
                    <a:pt x="47" y="7"/>
                    <a:pt x="44" y="10"/>
                    <a:pt x="41" y="12"/>
                  </a:cubicBezTo>
                  <a:cubicBezTo>
                    <a:pt x="41" y="13"/>
                    <a:pt x="41" y="13"/>
                    <a:pt x="40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1" y="13"/>
                    <a:pt x="41" y="13"/>
                    <a:pt x="41" y="12"/>
                  </a:cubicBezTo>
                  <a:cubicBezTo>
                    <a:pt x="43" y="9"/>
                    <a:pt x="45" y="7"/>
                    <a:pt x="47" y="5"/>
                  </a:cubicBezTo>
                  <a:cubicBezTo>
                    <a:pt x="47" y="5"/>
                    <a:pt x="47" y="4"/>
                    <a:pt x="46" y="5"/>
                  </a:cubicBezTo>
                  <a:cubicBezTo>
                    <a:pt x="45" y="6"/>
                    <a:pt x="43" y="7"/>
                    <a:pt x="42" y="8"/>
                  </a:cubicBezTo>
                  <a:cubicBezTo>
                    <a:pt x="41" y="9"/>
                    <a:pt x="41" y="9"/>
                    <a:pt x="40" y="10"/>
                  </a:cubicBezTo>
                  <a:cubicBezTo>
                    <a:pt x="40" y="10"/>
                    <a:pt x="40" y="9"/>
                    <a:pt x="40" y="9"/>
                  </a:cubicBezTo>
                  <a:cubicBezTo>
                    <a:pt x="41" y="7"/>
                    <a:pt x="43" y="6"/>
                    <a:pt x="44" y="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7" y="4"/>
                    <a:pt x="49" y="4"/>
                    <a:pt x="52" y="5"/>
                  </a:cubicBezTo>
                  <a:close/>
                  <a:moveTo>
                    <a:pt x="24" y="80"/>
                  </a:moveTo>
                  <a:cubicBezTo>
                    <a:pt x="24" y="80"/>
                    <a:pt x="24" y="81"/>
                    <a:pt x="24" y="81"/>
                  </a:cubicBezTo>
                  <a:cubicBezTo>
                    <a:pt x="21" y="82"/>
                    <a:pt x="19" y="85"/>
                    <a:pt x="17" y="87"/>
                  </a:cubicBezTo>
                  <a:cubicBezTo>
                    <a:pt x="18" y="85"/>
                    <a:pt x="20" y="83"/>
                    <a:pt x="22" y="80"/>
                  </a:cubicBezTo>
                  <a:cubicBezTo>
                    <a:pt x="22" y="80"/>
                    <a:pt x="23" y="80"/>
                    <a:pt x="24" y="80"/>
                  </a:cubicBezTo>
                  <a:close/>
                  <a:moveTo>
                    <a:pt x="11" y="84"/>
                  </a:moveTo>
                  <a:cubicBezTo>
                    <a:pt x="12" y="83"/>
                    <a:pt x="13" y="82"/>
                    <a:pt x="14" y="82"/>
                  </a:cubicBezTo>
                  <a:cubicBezTo>
                    <a:pt x="11" y="84"/>
                    <a:pt x="9" y="86"/>
                    <a:pt x="6" y="89"/>
                  </a:cubicBezTo>
                  <a:cubicBezTo>
                    <a:pt x="7" y="87"/>
                    <a:pt x="9" y="85"/>
                    <a:pt x="11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133"/>
            <p:cNvSpPr>
              <a:spLocks noEditPoints="1"/>
            </p:cNvSpPr>
            <p:nvPr/>
          </p:nvSpPr>
          <p:spPr bwMode="auto">
            <a:xfrm>
              <a:off x="7252853" y="1402668"/>
              <a:ext cx="208718" cy="322167"/>
            </a:xfrm>
            <a:custGeom>
              <a:avLst/>
              <a:gdLst>
                <a:gd name="T0" fmla="*/ 40 w 70"/>
                <a:gd name="T1" fmla="*/ 86 h 107"/>
                <a:gd name="T2" fmla="*/ 67 w 70"/>
                <a:gd name="T3" fmla="*/ 21 h 107"/>
                <a:gd name="T4" fmla="*/ 50 w 70"/>
                <a:gd name="T5" fmla="*/ 1 h 107"/>
                <a:gd name="T6" fmla="*/ 37 w 70"/>
                <a:gd name="T7" fmla="*/ 20 h 107"/>
                <a:gd name="T8" fmla="*/ 6 w 70"/>
                <a:gd name="T9" fmla="*/ 83 h 107"/>
                <a:gd name="T10" fmla="*/ 20 w 70"/>
                <a:gd name="T11" fmla="*/ 81 h 107"/>
                <a:gd name="T12" fmla="*/ 7 w 70"/>
                <a:gd name="T13" fmla="*/ 97 h 107"/>
                <a:gd name="T14" fmla="*/ 9 w 70"/>
                <a:gd name="T15" fmla="*/ 97 h 107"/>
                <a:gd name="T16" fmla="*/ 9 w 70"/>
                <a:gd name="T17" fmla="*/ 99 h 107"/>
                <a:gd name="T18" fmla="*/ 25 w 70"/>
                <a:gd name="T19" fmla="*/ 84 h 107"/>
                <a:gd name="T20" fmla="*/ 30 w 70"/>
                <a:gd name="T21" fmla="*/ 84 h 107"/>
                <a:gd name="T22" fmla="*/ 16 w 70"/>
                <a:gd name="T23" fmla="*/ 102 h 107"/>
                <a:gd name="T24" fmla="*/ 19 w 70"/>
                <a:gd name="T25" fmla="*/ 103 h 107"/>
                <a:gd name="T26" fmla="*/ 5 w 70"/>
                <a:gd name="T27" fmla="*/ 91 h 107"/>
                <a:gd name="T28" fmla="*/ 17 w 70"/>
                <a:gd name="T29" fmla="*/ 81 h 107"/>
                <a:gd name="T30" fmla="*/ 15 w 70"/>
                <a:gd name="T31" fmla="*/ 84 h 107"/>
                <a:gd name="T32" fmla="*/ 27 w 70"/>
                <a:gd name="T33" fmla="*/ 81 h 107"/>
                <a:gd name="T34" fmla="*/ 24 w 70"/>
                <a:gd name="T35" fmla="*/ 81 h 107"/>
                <a:gd name="T36" fmla="*/ 15 w 70"/>
                <a:gd name="T37" fmla="*/ 99 h 107"/>
                <a:gd name="T38" fmla="*/ 32 w 70"/>
                <a:gd name="T39" fmla="*/ 81 h 107"/>
                <a:gd name="T40" fmla="*/ 26 w 70"/>
                <a:gd name="T41" fmla="*/ 92 h 107"/>
                <a:gd name="T42" fmla="*/ 33 w 70"/>
                <a:gd name="T43" fmla="*/ 82 h 107"/>
                <a:gd name="T44" fmla="*/ 27 w 70"/>
                <a:gd name="T45" fmla="*/ 101 h 107"/>
                <a:gd name="T46" fmla="*/ 30 w 70"/>
                <a:gd name="T47" fmla="*/ 93 h 107"/>
                <a:gd name="T48" fmla="*/ 29 w 70"/>
                <a:gd name="T49" fmla="*/ 93 h 107"/>
                <a:gd name="T50" fmla="*/ 35 w 70"/>
                <a:gd name="T51" fmla="*/ 83 h 107"/>
                <a:gd name="T52" fmla="*/ 26 w 70"/>
                <a:gd name="T53" fmla="*/ 103 h 107"/>
                <a:gd name="T54" fmla="*/ 31 w 70"/>
                <a:gd name="T55" fmla="*/ 102 h 107"/>
                <a:gd name="T56" fmla="*/ 37 w 70"/>
                <a:gd name="T57" fmla="*/ 97 h 107"/>
                <a:gd name="T58" fmla="*/ 37 w 70"/>
                <a:gd name="T59" fmla="*/ 93 h 107"/>
                <a:gd name="T60" fmla="*/ 35 w 70"/>
                <a:gd name="T61" fmla="*/ 92 h 107"/>
                <a:gd name="T62" fmla="*/ 37 w 70"/>
                <a:gd name="T63" fmla="*/ 87 h 107"/>
                <a:gd name="T64" fmla="*/ 43 w 70"/>
                <a:gd name="T65" fmla="*/ 4 h 107"/>
                <a:gd name="T66" fmla="*/ 40 w 70"/>
                <a:gd name="T67" fmla="*/ 7 h 107"/>
                <a:gd name="T68" fmla="*/ 46 w 70"/>
                <a:gd name="T69" fmla="*/ 8 h 107"/>
                <a:gd name="T70" fmla="*/ 40 w 70"/>
                <a:gd name="T71" fmla="*/ 10 h 107"/>
                <a:gd name="T72" fmla="*/ 40 w 70"/>
                <a:gd name="T73" fmla="*/ 10 h 107"/>
                <a:gd name="T74" fmla="*/ 49 w 70"/>
                <a:gd name="T75" fmla="*/ 12 h 107"/>
                <a:gd name="T76" fmla="*/ 46 w 70"/>
                <a:gd name="T77" fmla="*/ 19 h 107"/>
                <a:gd name="T78" fmla="*/ 46 w 70"/>
                <a:gd name="T79" fmla="*/ 19 h 107"/>
                <a:gd name="T80" fmla="*/ 47 w 70"/>
                <a:gd name="T81" fmla="*/ 19 h 107"/>
                <a:gd name="T82" fmla="*/ 56 w 70"/>
                <a:gd name="T83" fmla="*/ 19 h 107"/>
                <a:gd name="T84" fmla="*/ 64 w 70"/>
                <a:gd name="T85" fmla="*/ 20 h 107"/>
                <a:gd name="T86" fmla="*/ 60 w 70"/>
                <a:gd name="T87" fmla="*/ 20 h 107"/>
                <a:gd name="T88" fmla="*/ 57 w 70"/>
                <a:gd name="T89" fmla="*/ 18 h 107"/>
                <a:gd name="T90" fmla="*/ 63 w 70"/>
                <a:gd name="T91" fmla="*/ 20 h 107"/>
                <a:gd name="T92" fmla="*/ 61 w 70"/>
                <a:gd name="T93" fmla="*/ 17 h 107"/>
                <a:gd name="T94" fmla="*/ 67 w 70"/>
                <a:gd name="T95" fmla="*/ 5 h 107"/>
                <a:gd name="T96" fmla="*/ 50 w 70"/>
                <a:gd name="T97" fmla="*/ 16 h 107"/>
                <a:gd name="T98" fmla="*/ 48 w 70"/>
                <a:gd name="T99" fmla="*/ 14 h 107"/>
                <a:gd name="T100" fmla="*/ 43 w 70"/>
                <a:gd name="T101" fmla="*/ 15 h 107"/>
                <a:gd name="T102" fmla="*/ 41 w 70"/>
                <a:gd name="T103" fmla="*/ 12 h 107"/>
                <a:gd name="T104" fmla="*/ 46 w 70"/>
                <a:gd name="T105" fmla="*/ 5 h 107"/>
                <a:gd name="T106" fmla="*/ 40 w 70"/>
                <a:gd name="T107" fmla="*/ 9 h 107"/>
                <a:gd name="T108" fmla="*/ 24 w 70"/>
                <a:gd name="T109" fmla="*/ 80 h 107"/>
                <a:gd name="T110" fmla="*/ 24 w 70"/>
                <a:gd name="T111" fmla="*/ 80 h 107"/>
                <a:gd name="T112" fmla="*/ 10 w 70"/>
                <a:gd name="T113" fmla="*/ 8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107">
                  <a:moveTo>
                    <a:pt x="8" y="102"/>
                  </a:moveTo>
                  <a:cubicBezTo>
                    <a:pt x="14" y="107"/>
                    <a:pt x="25" y="107"/>
                    <a:pt x="32" y="105"/>
                  </a:cubicBezTo>
                  <a:cubicBezTo>
                    <a:pt x="41" y="101"/>
                    <a:pt x="43" y="93"/>
                    <a:pt x="40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2" y="65"/>
                    <a:pt x="41" y="43"/>
                    <a:pt x="40" y="22"/>
                  </a:cubicBezTo>
                  <a:cubicBezTo>
                    <a:pt x="49" y="23"/>
                    <a:pt x="57" y="22"/>
                    <a:pt x="66" y="23"/>
                  </a:cubicBezTo>
                  <a:cubicBezTo>
                    <a:pt x="67" y="23"/>
                    <a:pt x="67" y="22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8" y="15"/>
                    <a:pt x="70" y="9"/>
                    <a:pt x="70" y="3"/>
                  </a:cubicBezTo>
                  <a:cubicBezTo>
                    <a:pt x="70" y="2"/>
                    <a:pt x="69" y="2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2" y="2"/>
                    <a:pt x="56" y="2"/>
                    <a:pt x="50" y="1"/>
                  </a:cubicBezTo>
                  <a:cubicBezTo>
                    <a:pt x="46" y="1"/>
                    <a:pt x="41" y="0"/>
                    <a:pt x="38" y="2"/>
                  </a:cubicBezTo>
                  <a:cubicBezTo>
                    <a:pt x="37" y="3"/>
                    <a:pt x="37" y="3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9"/>
                    <a:pt x="37" y="14"/>
                    <a:pt x="37" y="20"/>
                  </a:cubicBezTo>
                  <a:cubicBezTo>
                    <a:pt x="37" y="20"/>
                    <a:pt x="37" y="21"/>
                    <a:pt x="37" y="21"/>
                  </a:cubicBezTo>
                  <a:cubicBezTo>
                    <a:pt x="38" y="41"/>
                    <a:pt x="39" y="61"/>
                    <a:pt x="37" y="81"/>
                  </a:cubicBezTo>
                  <a:cubicBezTo>
                    <a:pt x="37" y="81"/>
                    <a:pt x="37" y="80"/>
                    <a:pt x="36" y="80"/>
                  </a:cubicBezTo>
                  <a:cubicBezTo>
                    <a:pt x="27" y="76"/>
                    <a:pt x="14" y="76"/>
                    <a:pt x="6" y="83"/>
                  </a:cubicBezTo>
                  <a:cubicBezTo>
                    <a:pt x="0" y="89"/>
                    <a:pt x="0" y="98"/>
                    <a:pt x="8" y="102"/>
                  </a:cubicBezTo>
                  <a:close/>
                  <a:moveTo>
                    <a:pt x="5" y="95"/>
                  </a:moveTo>
                  <a:cubicBezTo>
                    <a:pt x="10" y="91"/>
                    <a:pt x="14" y="85"/>
                    <a:pt x="19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19" y="82"/>
                  </a:cubicBezTo>
                  <a:cubicBezTo>
                    <a:pt x="18" y="83"/>
                    <a:pt x="17" y="84"/>
                    <a:pt x="16" y="85"/>
                  </a:cubicBezTo>
                  <a:cubicBezTo>
                    <a:pt x="15" y="88"/>
                    <a:pt x="13" y="91"/>
                    <a:pt x="11" y="93"/>
                  </a:cubicBezTo>
                  <a:cubicBezTo>
                    <a:pt x="10" y="94"/>
                    <a:pt x="8" y="96"/>
                    <a:pt x="7" y="97"/>
                  </a:cubicBezTo>
                  <a:cubicBezTo>
                    <a:pt x="7" y="98"/>
                    <a:pt x="7" y="98"/>
                    <a:pt x="8" y="98"/>
                  </a:cubicBezTo>
                  <a:cubicBezTo>
                    <a:pt x="8" y="97"/>
                    <a:pt x="8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10" y="96"/>
                    <a:pt x="11" y="95"/>
                    <a:pt x="11" y="93"/>
                  </a:cubicBezTo>
                  <a:cubicBezTo>
                    <a:pt x="12" y="92"/>
                    <a:pt x="13" y="91"/>
                    <a:pt x="14" y="90"/>
                  </a:cubicBezTo>
                  <a:cubicBezTo>
                    <a:pt x="17" y="87"/>
                    <a:pt x="20" y="84"/>
                    <a:pt x="23" y="82"/>
                  </a:cubicBezTo>
                  <a:cubicBezTo>
                    <a:pt x="18" y="87"/>
                    <a:pt x="12" y="92"/>
                    <a:pt x="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15" y="95"/>
                    <a:pt x="20" y="88"/>
                    <a:pt x="25" y="83"/>
                  </a:cubicBezTo>
                  <a:cubicBezTo>
                    <a:pt x="26" y="83"/>
                    <a:pt x="26" y="83"/>
                    <a:pt x="26" y="82"/>
                  </a:cubicBezTo>
                  <a:cubicBezTo>
                    <a:pt x="26" y="83"/>
                    <a:pt x="25" y="84"/>
                    <a:pt x="25" y="84"/>
                  </a:cubicBezTo>
                  <a:cubicBezTo>
                    <a:pt x="23" y="86"/>
                    <a:pt x="22" y="88"/>
                    <a:pt x="20" y="90"/>
                  </a:cubicBezTo>
                  <a:cubicBezTo>
                    <a:pt x="17" y="93"/>
                    <a:pt x="15" y="97"/>
                    <a:pt x="12" y="100"/>
                  </a:cubicBezTo>
                  <a:cubicBezTo>
                    <a:pt x="12" y="100"/>
                    <a:pt x="13" y="101"/>
                    <a:pt x="13" y="101"/>
                  </a:cubicBezTo>
                  <a:cubicBezTo>
                    <a:pt x="20" y="97"/>
                    <a:pt x="24" y="90"/>
                    <a:pt x="30" y="84"/>
                  </a:cubicBezTo>
                  <a:cubicBezTo>
                    <a:pt x="31" y="83"/>
                    <a:pt x="32" y="81"/>
                    <a:pt x="30" y="84"/>
                  </a:cubicBezTo>
                  <a:cubicBezTo>
                    <a:pt x="29" y="87"/>
                    <a:pt x="27" y="89"/>
                    <a:pt x="25" y="91"/>
                  </a:cubicBezTo>
                  <a:cubicBezTo>
                    <a:pt x="22" y="95"/>
                    <a:pt x="18" y="98"/>
                    <a:pt x="15" y="102"/>
                  </a:cubicBezTo>
                  <a:cubicBezTo>
                    <a:pt x="15" y="102"/>
                    <a:pt x="15" y="102"/>
                    <a:pt x="16" y="102"/>
                  </a:cubicBezTo>
                  <a:cubicBezTo>
                    <a:pt x="23" y="98"/>
                    <a:pt x="28" y="91"/>
                    <a:pt x="33" y="85"/>
                  </a:cubicBezTo>
                  <a:cubicBezTo>
                    <a:pt x="35" y="83"/>
                    <a:pt x="33" y="86"/>
                    <a:pt x="32" y="87"/>
                  </a:cubicBezTo>
                  <a:cubicBezTo>
                    <a:pt x="30" y="89"/>
                    <a:pt x="28" y="91"/>
                    <a:pt x="26" y="94"/>
                  </a:cubicBezTo>
                  <a:cubicBezTo>
                    <a:pt x="24" y="97"/>
                    <a:pt x="21" y="99"/>
                    <a:pt x="19" y="103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15" y="103"/>
                    <a:pt x="12" y="101"/>
                    <a:pt x="9" y="100"/>
                  </a:cubicBezTo>
                  <a:cubicBezTo>
                    <a:pt x="7" y="99"/>
                    <a:pt x="5" y="97"/>
                    <a:pt x="5" y="95"/>
                  </a:cubicBezTo>
                  <a:close/>
                  <a:moveTo>
                    <a:pt x="5" y="91"/>
                  </a:moveTo>
                  <a:cubicBezTo>
                    <a:pt x="6" y="89"/>
                    <a:pt x="8" y="88"/>
                    <a:pt x="9" y="86"/>
                  </a:cubicBezTo>
                  <a:cubicBezTo>
                    <a:pt x="11" y="85"/>
                    <a:pt x="12" y="83"/>
                    <a:pt x="14" y="82"/>
                  </a:cubicBezTo>
                  <a:cubicBezTo>
                    <a:pt x="14" y="82"/>
                    <a:pt x="16" y="81"/>
                    <a:pt x="16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3" y="86"/>
                    <a:pt x="9" y="90"/>
                    <a:pt x="5" y="94"/>
                  </a:cubicBezTo>
                  <a:cubicBezTo>
                    <a:pt x="5" y="93"/>
                    <a:pt x="5" y="92"/>
                    <a:pt x="5" y="91"/>
                  </a:cubicBezTo>
                  <a:close/>
                  <a:moveTo>
                    <a:pt x="20" y="80"/>
                  </a:moveTo>
                  <a:cubicBezTo>
                    <a:pt x="18" y="81"/>
                    <a:pt x="17" y="82"/>
                    <a:pt x="15" y="84"/>
                  </a:cubicBezTo>
                  <a:cubicBezTo>
                    <a:pt x="16" y="83"/>
                    <a:pt x="17" y="82"/>
                    <a:pt x="18" y="80"/>
                  </a:cubicBezTo>
                  <a:cubicBezTo>
                    <a:pt x="18" y="80"/>
                    <a:pt x="19" y="80"/>
                    <a:pt x="20" y="80"/>
                  </a:cubicBezTo>
                  <a:close/>
                  <a:moveTo>
                    <a:pt x="24" y="80"/>
                  </a:moveTo>
                  <a:cubicBezTo>
                    <a:pt x="25" y="80"/>
                    <a:pt x="26" y="80"/>
                    <a:pt x="27" y="81"/>
                  </a:cubicBezTo>
                  <a:cubicBezTo>
                    <a:pt x="22" y="85"/>
                    <a:pt x="18" y="90"/>
                    <a:pt x="14" y="95"/>
                  </a:cubicBezTo>
                  <a:cubicBezTo>
                    <a:pt x="13" y="95"/>
                    <a:pt x="9" y="100"/>
                    <a:pt x="11" y="96"/>
                  </a:cubicBezTo>
                  <a:cubicBezTo>
                    <a:pt x="12" y="94"/>
                    <a:pt x="14" y="92"/>
                    <a:pt x="16" y="90"/>
                  </a:cubicBezTo>
                  <a:cubicBezTo>
                    <a:pt x="18" y="87"/>
                    <a:pt x="21" y="84"/>
                    <a:pt x="24" y="81"/>
                  </a:cubicBezTo>
                  <a:cubicBezTo>
                    <a:pt x="24" y="81"/>
                    <a:pt x="24" y="80"/>
                    <a:pt x="24" y="80"/>
                  </a:cubicBezTo>
                  <a:close/>
                  <a:moveTo>
                    <a:pt x="32" y="81"/>
                  </a:moveTo>
                  <a:cubicBezTo>
                    <a:pt x="27" y="86"/>
                    <a:pt x="23" y="92"/>
                    <a:pt x="18" y="96"/>
                  </a:cubicBezTo>
                  <a:cubicBezTo>
                    <a:pt x="17" y="97"/>
                    <a:pt x="16" y="98"/>
                    <a:pt x="15" y="99"/>
                  </a:cubicBezTo>
                  <a:cubicBezTo>
                    <a:pt x="13" y="100"/>
                    <a:pt x="13" y="100"/>
                    <a:pt x="14" y="99"/>
                  </a:cubicBezTo>
                  <a:cubicBezTo>
                    <a:pt x="16" y="97"/>
                    <a:pt x="18" y="94"/>
                    <a:pt x="20" y="92"/>
                  </a:cubicBezTo>
                  <a:cubicBezTo>
                    <a:pt x="23" y="88"/>
                    <a:pt x="26" y="84"/>
                    <a:pt x="29" y="81"/>
                  </a:cubicBezTo>
                  <a:cubicBezTo>
                    <a:pt x="30" y="81"/>
                    <a:pt x="31" y="81"/>
                    <a:pt x="32" y="81"/>
                  </a:cubicBezTo>
                  <a:close/>
                  <a:moveTo>
                    <a:pt x="34" y="82"/>
                  </a:moveTo>
                  <a:cubicBezTo>
                    <a:pt x="34" y="82"/>
                    <a:pt x="34" y="82"/>
                    <a:pt x="34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2" y="86"/>
                    <a:pt x="29" y="89"/>
                    <a:pt x="26" y="92"/>
                  </a:cubicBezTo>
                  <a:cubicBezTo>
                    <a:pt x="25" y="93"/>
                    <a:pt x="24" y="95"/>
                    <a:pt x="22" y="96"/>
                  </a:cubicBezTo>
                  <a:cubicBezTo>
                    <a:pt x="21" y="98"/>
                    <a:pt x="18" y="99"/>
                    <a:pt x="17" y="101"/>
                  </a:cubicBezTo>
                  <a:cubicBezTo>
                    <a:pt x="19" y="98"/>
                    <a:pt x="23" y="96"/>
                    <a:pt x="25" y="93"/>
                  </a:cubicBezTo>
                  <a:cubicBezTo>
                    <a:pt x="28" y="89"/>
                    <a:pt x="31" y="86"/>
                    <a:pt x="33" y="82"/>
                  </a:cubicBezTo>
                  <a:cubicBezTo>
                    <a:pt x="33" y="82"/>
                    <a:pt x="33" y="82"/>
                    <a:pt x="34" y="82"/>
                  </a:cubicBezTo>
                  <a:close/>
                  <a:moveTo>
                    <a:pt x="26" y="103"/>
                  </a:moveTo>
                  <a:cubicBezTo>
                    <a:pt x="26" y="103"/>
                    <a:pt x="25" y="103"/>
                    <a:pt x="25" y="103"/>
                  </a:cubicBezTo>
                  <a:cubicBezTo>
                    <a:pt x="25" y="103"/>
                    <a:pt x="26" y="102"/>
                    <a:pt x="27" y="101"/>
                  </a:cubicBezTo>
                  <a:cubicBezTo>
                    <a:pt x="27" y="102"/>
                    <a:pt x="26" y="102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lose/>
                  <a:moveTo>
                    <a:pt x="19" y="103"/>
                  </a:moveTo>
                  <a:cubicBezTo>
                    <a:pt x="23" y="100"/>
                    <a:pt x="27" y="97"/>
                    <a:pt x="30" y="93"/>
                  </a:cubicBezTo>
                  <a:cubicBezTo>
                    <a:pt x="30" y="94"/>
                    <a:pt x="30" y="94"/>
                    <a:pt x="29" y="95"/>
                  </a:cubicBezTo>
                  <a:cubicBezTo>
                    <a:pt x="27" y="97"/>
                    <a:pt x="25" y="100"/>
                    <a:pt x="23" y="103"/>
                  </a:cubicBezTo>
                  <a:cubicBezTo>
                    <a:pt x="22" y="103"/>
                    <a:pt x="20" y="103"/>
                    <a:pt x="19" y="103"/>
                  </a:cubicBezTo>
                  <a:close/>
                  <a:moveTo>
                    <a:pt x="29" y="93"/>
                  </a:moveTo>
                  <a:cubicBezTo>
                    <a:pt x="28" y="95"/>
                    <a:pt x="26" y="96"/>
                    <a:pt x="25" y="98"/>
                  </a:cubicBezTo>
                  <a:cubicBezTo>
                    <a:pt x="24" y="98"/>
                    <a:pt x="18" y="104"/>
                    <a:pt x="21" y="101"/>
                  </a:cubicBezTo>
                  <a:cubicBezTo>
                    <a:pt x="26" y="95"/>
                    <a:pt x="31" y="90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6" y="84"/>
                    <a:pt x="36" y="85"/>
                    <a:pt x="37" y="86"/>
                  </a:cubicBezTo>
                  <a:cubicBezTo>
                    <a:pt x="34" y="88"/>
                    <a:pt x="32" y="91"/>
                    <a:pt x="29" y="93"/>
                  </a:cubicBezTo>
                  <a:close/>
                  <a:moveTo>
                    <a:pt x="28" y="103"/>
                  </a:moveTo>
                  <a:cubicBezTo>
                    <a:pt x="28" y="103"/>
                    <a:pt x="27" y="103"/>
                    <a:pt x="26" y="103"/>
                  </a:cubicBezTo>
                  <a:cubicBezTo>
                    <a:pt x="29" y="101"/>
                    <a:pt x="31" y="99"/>
                    <a:pt x="33" y="97"/>
                  </a:cubicBezTo>
                  <a:cubicBezTo>
                    <a:pt x="34" y="96"/>
                    <a:pt x="38" y="92"/>
                    <a:pt x="34" y="97"/>
                  </a:cubicBezTo>
                  <a:cubicBezTo>
                    <a:pt x="33" y="98"/>
                    <a:pt x="32" y="100"/>
                    <a:pt x="30" y="101"/>
                  </a:cubicBezTo>
                  <a:cubicBezTo>
                    <a:pt x="30" y="101"/>
                    <a:pt x="30" y="102"/>
                    <a:pt x="31" y="102"/>
                  </a:cubicBezTo>
                  <a:cubicBezTo>
                    <a:pt x="33" y="100"/>
                    <a:pt x="35" y="99"/>
                    <a:pt x="37" y="97"/>
                  </a:cubicBezTo>
                  <a:cubicBezTo>
                    <a:pt x="35" y="100"/>
                    <a:pt x="31" y="102"/>
                    <a:pt x="28" y="103"/>
                  </a:cubicBezTo>
                  <a:close/>
                  <a:moveTo>
                    <a:pt x="38" y="94"/>
                  </a:moveTo>
                  <a:cubicBezTo>
                    <a:pt x="38" y="95"/>
                    <a:pt x="38" y="96"/>
                    <a:pt x="37" y="97"/>
                  </a:cubicBezTo>
                  <a:cubicBezTo>
                    <a:pt x="37" y="97"/>
                    <a:pt x="37" y="96"/>
                    <a:pt x="37" y="97"/>
                  </a:cubicBezTo>
                  <a:cubicBezTo>
                    <a:pt x="35" y="98"/>
                    <a:pt x="34" y="98"/>
                    <a:pt x="33" y="99"/>
                  </a:cubicBezTo>
                  <a:cubicBezTo>
                    <a:pt x="35" y="97"/>
                    <a:pt x="36" y="96"/>
                    <a:pt x="37" y="94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3" y="96"/>
                    <a:pt x="30" y="99"/>
                    <a:pt x="27" y="102"/>
                  </a:cubicBezTo>
                  <a:cubicBezTo>
                    <a:pt x="30" y="99"/>
                    <a:pt x="33" y="95"/>
                    <a:pt x="36" y="92"/>
                  </a:cubicBezTo>
                  <a:cubicBezTo>
                    <a:pt x="36" y="92"/>
                    <a:pt x="36" y="91"/>
                    <a:pt x="36" y="91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4" y="92"/>
                    <a:pt x="34" y="93"/>
                    <a:pt x="34" y="93"/>
                  </a:cubicBezTo>
                  <a:cubicBezTo>
                    <a:pt x="30" y="97"/>
                    <a:pt x="26" y="100"/>
                    <a:pt x="24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8" y="97"/>
                    <a:pt x="32" y="92"/>
                    <a:pt x="37" y="87"/>
                  </a:cubicBezTo>
                  <a:cubicBezTo>
                    <a:pt x="38" y="89"/>
                    <a:pt x="39" y="91"/>
                    <a:pt x="38" y="94"/>
                  </a:cubicBezTo>
                  <a:close/>
                  <a:moveTo>
                    <a:pt x="40" y="5"/>
                  </a:moveTo>
                  <a:cubicBezTo>
                    <a:pt x="40" y="5"/>
                    <a:pt x="40" y="5"/>
                    <a:pt x="40" y="5"/>
                  </a:cubicBezTo>
                  <a:cubicBezTo>
                    <a:pt x="41" y="4"/>
                    <a:pt x="42" y="4"/>
                    <a:pt x="43" y="4"/>
                  </a:cubicBezTo>
                  <a:cubicBezTo>
                    <a:pt x="42" y="4"/>
                    <a:pt x="41" y="5"/>
                    <a:pt x="40" y="5"/>
                  </a:cubicBezTo>
                  <a:close/>
                  <a:moveTo>
                    <a:pt x="40" y="6"/>
                  </a:moveTo>
                  <a:cubicBezTo>
                    <a:pt x="40" y="6"/>
                    <a:pt x="41" y="6"/>
                    <a:pt x="41" y="6"/>
                  </a:cubicBezTo>
                  <a:cubicBezTo>
                    <a:pt x="41" y="6"/>
                    <a:pt x="40" y="7"/>
                    <a:pt x="40" y="7"/>
                  </a:cubicBezTo>
                  <a:cubicBezTo>
                    <a:pt x="40" y="7"/>
                    <a:pt x="40" y="7"/>
                    <a:pt x="40" y="6"/>
                  </a:cubicBezTo>
                  <a:close/>
                  <a:moveTo>
                    <a:pt x="40" y="14"/>
                  </a:moveTo>
                  <a:cubicBezTo>
                    <a:pt x="41" y="13"/>
                    <a:pt x="42" y="12"/>
                    <a:pt x="44" y="10"/>
                  </a:cubicBezTo>
                  <a:cubicBezTo>
                    <a:pt x="44" y="10"/>
                    <a:pt x="45" y="9"/>
                    <a:pt x="46" y="8"/>
                  </a:cubicBezTo>
                  <a:cubicBezTo>
                    <a:pt x="47" y="8"/>
                    <a:pt x="51" y="3"/>
                    <a:pt x="48" y="7"/>
                  </a:cubicBezTo>
                  <a:cubicBezTo>
                    <a:pt x="46" y="10"/>
                    <a:pt x="42" y="13"/>
                    <a:pt x="40" y="17"/>
                  </a:cubicBezTo>
                  <a:cubicBezTo>
                    <a:pt x="40" y="16"/>
                    <a:pt x="40" y="15"/>
                    <a:pt x="40" y="14"/>
                  </a:cubicBezTo>
                  <a:close/>
                  <a:moveTo>
                    <a:pt x="40" y="10"/>
                  </a:moveTo>
                  <a:cubicBezTo>
                    <a:pt x="41" y="10"/>
                    <a:pt x="41" y="9"/>
                    <a:pt x="42" y="9"/>
                  </a:cubicBezTo>
                  <a:cubicBezTo>
                    <a:pt x="42" y="9"/>
                    <a:pt x="42" y="8"/>
                    <a:pt x="43" y="8"/>
                  </a:cubicBezTo>
                  <a:cubicBezTo>
                    <a:pt x="42" y="9"/>
                    <a:pt x="41" y="10"/>
                    <a:pt x="40" y="12"/>
                  </a:cubicBezTo>
                  <a:cubicBezTo>
                    <a:pt x="40" y="11"/>
                    <a:pt x="40" y="11"/>
                    <a:pt x="40" y="10"/>
                  </a:cubicBezTo>
                  <a:close/>
                  <a:moveTo>
                    <a:pt x="40" y="18"/>
                  </a:moveTo>
                  <a:cubicBezTo>
                    <a:pt x="44" y="16"/>
                    <a:pt x="47" y="12"/>
                    <a:pt x="51" y="9"/>
                  </a:cubicBezTo>
                  <a:cubicBezTo>
                    <a:pt x="51" y="8"/>
                    <a:pt x="55" y="5"/>
                    <a:pt x="53" y="6"/>
                  </a:cubicBezTo>
                  <a:cubicBezTo>
                    <a:pt x="52" y="8"/>
                    <a:pt x="50" y="10"/>
                    <a:pt x="49" y="12"/>
                  </a:cubicBezTo>
                  <a:cubicBezTo>
                    <a:pt x="47" y="14"/>
                    <a:pt x="45" y="17"/>
                    <a:pt x="43" y="19"/>
                  </a:cubicBezTo>
                  <a:cubicBezTo>
                    <a:pt x="42" y="19"/>
                    <a:pt x="41" y="19"/>
                    <a:pt x="40" y="19"/>
                  </a:cubicBezTo>
                  <a:cubicBezTo>
                    <a:pt x="40" y="19"/>
                    <a:pt x="40" y="19"/>
                    <a:pt x="40" y="18"/>
                  </a:cubicBezTo>
                  <a:close/>
                  <a:moveTo>
                    <a:pt x="46" y="19"/>
                  </a:moveTo>
                  <a:cubicBezTo>
                    <a:pt x="45" y="19"/>
                    <a:pt x="45" y="19"/>
                    <a:pt x="44" y="19"/>
                  </a:cubicBezTo>
                  <a:cubicBezTo>
                    <a:pt x="48" y="16"/>
                    <a:pt x="51" y="12"/>
                    <a:pt x="55" y="9"/>
                  </a:cubicBezTo>
                  <a:cubicBezTo>
                    <a:pt x="54" y="10"/>
                    <a:pt x="53" y="11"/>
                    <a:pt x="52" y="12"/>
                  </a:cubicBezTo>
                  <a:cubicBezTo>
                    <a:pt x="50" y="15"/>
                    <a:pt x="48" y="17"/>
                    <a:pt x="46" y="19"/>
                  </a:cubicBezTo>
                  <a:close/>
                  <a:moveTo>
                    <a:pt x="47" y="19"/>
                  </a:moveTo>
                  <a:cubicBezTo>
                    <a:pt x="52" y="15"/>
                    <a:pt x="56" y="11"/>
                    <a:pt x="61" y="7"/>
                  </a:cubicBezTo>
                  <a:cubicBezTo>
                    <a:pt x="58" y="9"/>
                    <a:pt x="55" y="16"/>
                    <a:pt x="52" y="19"/>
                  </a:cubicBezTo>
                  <a:cubicBezTo>
                    <a:pt x="50" y="19"/>
                    <a:pt x="49" y="19"/>
                    <a:pt x="47" y="19"/>
                  </a:cubicBezTo>
                  <a:close/>
                  <a:moveTo>
                    <a:pt x="53" y="19"/>
                  </a:moveTo>
                  <a:cubicBezTo>
                    <a:pt x="56" y="16"/>
                    <a:pt x="60" y="12"/>
                    <a:pt x="63" y="9"/>
                  </a:cubicBezTo>
                  <a:cubicBezTo>
                    <a:pt x="63" y="10"/>
                    <a:pt x="62" y="10"/>
                    <a:pt x="61" y="11"/>
                  </a:cubicBezTo>
                  <a:cubicBezTo>
                    <a:pt x="59" y="14"/>
                    <a:pt x="58" y="16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5" y="19"/>
                    <a:pt x="54" y="19"/>
                    <a:pt x="53" y="19"/>
                  </a:cubicBezTo>
                  <a:close/>
                  <a:moveTo>
                    <a:pt x="65" y="20"/>
                  </a:moveTo>
                  <a:cubicBezTo>
                    <a:pt x="64" y="20"/>
                    <a:pt x="64" y="20"/>
                    <a:pt x="64" y="2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8"/>
                    <a:pt x="62" y="19"/>
                    <a:pt x="61" y="20"/>
                  </a:cubicBezTo>
                  <a:cubicBezTo>
                    <a:pt x="61" y="20"/>
                    <a:pt x="61" y="20"/>
                    <a:pt x="60" y="20"/>
                  </a:cubicBezTo>
                  <a:cubicBezTo>
                    <a:pt x="60" y="19"/>
                    <a:pt x="61" y="19"/>
                    <a:pt x="61" y="18"/>
                  </a:cubicBezTo>
                  <a:cubicBezTo>
                    <a:pt x="63" y="16"/>
                    <a:pt x="65" y="14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3" y="13"/>
                    <a:pt x="59" y="16"/>
                    <a:pt x="57" y="18"/>
                  </a:cubicBezTo>
                  <a:cubicBezTo>
                    <a:pt x="60" y="14"/>
                    <a:pt x="64" y="9"/>
                    <a:pt x="67" y="6"/>
                  </a:cubicBezTo>
                  <a:cubicBezTo>
                    <a:pt x="67" y="10"/>
                    <a:pt x="65" y="15"/>
                    <a:pt x="65" y="20"/>
                  </a:cubicBezTo>
                  <a:close/>
                  <a:moveTo>
                    <a:pt x="62" y="20"/>
                  </a:moveTo>
                  <a:cubicBezTo>
                    <a:pt x="63" y="19"/>
                    <a:pt x="63" y="19"/>
                    <a:pt x="63" y="20"/>
                  </a:cubicBezTo>
                  <a:cubicBezTo>
                    <a:pt x="63" y="20"/>
                    <a:pt x="62" y="20"/>
                    <a:pt x="62" y="20"/>
                  </a:cubicBezTo>
                  <a:close/>
                  <a:moveTo>
                    <a:pt x="57" y="19"/>
                  </a:moveTo>
                  <a:cubicBezTo>
                    <a:pt x="59" y="18"/>
                    <a:pt x="61" y="15"/>
                    <a:pt x="64" y="13"/>
                  </a:cubicBezTo>
                  <a:cubicBezTo>
                    <a:pt x="67" y="10"/>
                    <a:pt x="62" y="16"/>
                    <a:pt x="61" y="17"/>
                  </a:cubicBezTo>
                  <a:cubicBezTo>
                    <a:pt x="61" y="18"/>
                    <a:pt x="60" y="19"/>
                    <a:pt x="60" y="20"/>
                  </a:cubicBezTo>
                  <a:cubicBezTo>
                    <a:pt x="59" y="19"/>
                    <a:pt x="58" y="19"/>
                    <a:pt x="57" y="19"/>
                  </a:cubicBezTo>
                  <a:close/>
                  <a:moveTo>
                    <a:pt x="51" y="4"/>
                  </a:moveTo>
                  <a:cubicBezTo>
                    <a:pt x="57" y="5"/>
                    <a:pt x="62" y="5"/>
                    <a:pt x="67" y="5"/>
                  </a:cubicBezTo>
                  <a:cubicBezTo>
                    <a:pt x="63" y="8"/>
                    <a:pt x="60" y="12"/>
                    <a:pt x="56" y="15"/>
                  </a:cubicBezTo>
                  <a:cubicBezTo>
                    <a:pt x="58" y="12"/>
                    <a:pt x="60" y="9"/>
                    <a:pt x="62" y="6"/>
                  </a:cubicBezTo>
                  <a:cubicBezTo>
                    <a:pt x="63" y="5"/>
                    <a:pt x="62" y="5"/>
                    <a:pt x="62" y="5"/>
                  </a:cubicBezTo>
                  <a:cubicBezTo>
                    <a:pt x="58" y="8"/>
                    <a:pt x="54" y="12"/>
                    <a:pt x="50" y="16"/>
                  </a:cubicBezTo>
                  <a:cubicBezTo>
                    <a:pt x="51" y="15"/>
                    <a:pt x="52" y="14"/>
                    <a:pt x="53" y="13"/>
                  </a:cubicBezTo>
                  <a:cubicBezTo>
                    <a:pt x="55" y="10"/>
                    <a:pt x="57" y="8"/>
                    <a:pt x="59" y="6"/>
                  </a:cubicBezTo>
                  <a:cubicBezTo>
                    <a:pt x="59" y="5"/>
                    <a:pt x="59" y="5"/>
                    <a:pt x="58" y="5"/>
                  </a:cubicBezTo>
                  <a:cubicBezTo>
                    <a:pt x="55" y="8"/>
                    <a:pt x="51" y="11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51" y="11"/>
                    <a:pt x="53" y="8"/>
                    <a:pt x="55" y="5"/>
                  </a:cubicBezTo>
                  <a:cubicBezTo>
                    <a:pt x="55" y="5"/>
                    <a:pt x="55" y="4"/>
                    <a:pt x="55" y="5"/>
                  </a:cubicBezTo>
                  <a:cubicBezTo>
                    <a:pt x="50" y="8"/>
                    <a:pt x="47" y="12"/>
                    <a:pt x="43" y="15"/>
                  </a:cubicBezTo>
                  <a:cubicBezTo>
                    <a:pt x="38" y="20"/>
                    <a:pt x="45" y="12"/>
                    <a:pt x="46" y="11"/>
                  </a:cubicBezTo>
                  <a:cubicBezTo>
                    <a:pt x="47" y="9"/>
                    <a:pt x="49" y="7"/>
                    <a:pt x="51" y="5"/>
                  </a:cubicBezTo>
                  <a:cubicBezTo>
                    <a:pt x="51" y="4"/>
                    <a:pt x="51" y="4"/>
                    <a:pt x="50" y="4"/>
                  </a:cubicBezTo>
                  <a:cubicBezTo>
                    <a:pt x="47" y="6"/>
                    <a:pt x="44" y="9"/>
                    <a:pt x="41" y="12"/>
                  </a:cubicBezTo>
                  <a:cubicBezTo>
                    <a:pt x="41" y="13"/>
                    <a:pt x="40" y="13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2"/>
                    <a:pt x="41" y="12"/>
                  </a:cubicBezTo>
                  <a:cubicBezTo>
                    <a:pt x="42" y="9"/>
                    <a:pt x="44" y="7"/>
                    <a:pt x="46" y="5"/>
                  </a:cubicBezTo>
                  <a:cubicBezTo>
                    <a:pt x="47" y="4"/>
                    <a:pt x="46" y="4"/>
                    <a:pt x="46" y="4"/>
                  </a:cubicBezTo>
                  <a:cubicBezTo>
                    <a:pt x="44" y="5"/>
                    <a:pt x="43" y="7"/>
                    <a:pt x="41" y="8"/>
                  </a:cubicBezTo>
                  <a:cubicBezTo>
                    <a:pt x="41" y="8"/>
                    <a:pt x="40" y="9"/>
                    <a:pt x="40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7"/>
                    <a:pt x="42" y="6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4"/>
                    <a:pt x="49" y="4"/>
                    <a:pt x="51" y="4"/>
                  </a:cubicBezTo>
                  <a:close/>
                  <a:moveTo>
                    <a:pt x="24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1" y="82"/>
                    <a:pt x="19" y="84"/>
                    <a:pt x="16" y="87"/>
                  </a:cubicBezTo>
                  <a:cubicBezTo>
                    <a:pt x="18" y="84"/>
                    <a:pt x="20" y="82"/>
                    <a:pt x="21" y="80"/>
                  </a:cubicBezTo>
                  <a:cubicBezTo>
                    <a:pt x="22" y="80"/>
                    <a:pt x="23" y="80"/>
                    <a:pt x="24" y="80"/>
                  </a:cubicBezTo>
                  <a:close/>
                  <a:moveTo>
                    <a:pt x="10" y="83"/>
                  </a:moveTo>
                  <a:cubicBezTo>
                    <a:pt x="11" y="83"/>
                    <a:pt x="13" y="82"/>
                    <a:pt x="14" y="81"/>
                  </a:cubicBezTo>
                  <a:cubicBezTo>
                    <a:pt x="11" y="84"/>
                    <a:pt x="8" y="86"/>
                    <a:pt x="6" y="89"/>
                  </a:cubicBezTo>
                  <a:cubicBezTo>
                    <a:pt x="7" y="87"/>
                    <a:pt x="8" y="85"/>
                    <a:pt x="10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134"/>
            <p:cNvSpPr>
              <a:spLocks noEditPoints="1"/>
            </p:cNvSpPr>
            <p:nvPr/>
          </p:nvSpPr>
          <p:spPr bwMode="auto">
            <a:xfrm>
              <a:off x="2814331" y="149108"/>
              <a:ext cx="184831" cy="283772"/>
            </a:xfrm>
            <a:custGeom>
              <a:avLst/>
              <a:gdLst>
                <a:gd name="T0" fmla="*/ 40 w 71"/>
                <a:gd name="T1" fmla="*/ 86 h 108"/>
                <a:gd name="T2" fmla="*/ 68 w 71"/>
                <a:gd name="T3" fmla="*/ 21 h 108"/>
                <a:gd name="T4" fmla="*/ 51 w 71"/>
                <a:gd name="T5" fmla="*/ 1 h 108"/>
                <a:gd name="T6" fmla="*/ 37 w 71"/>
                <a:gd name="T7" fmla="*/ 20 h 108"/>
                <a:gd name="T8" fmla="*/ 6 w 71"/>
                <a:gd name="T9" fmla="*/ 83 h 108"/>
                <a:gd name="T10" fmla="*/ 20 w 71"/>
                <a:gd name="T11" fmla="*/ 81 h 108"/>
                <a:gd name="T12" fmla="*/ 7 w 71"/>
                <a:gd name="T13" fmla="*/ 97 h 108"/>
                <a:gd name="T14" fmla="*/ 9 w 71"/>
                <a:gd name="T15" fmla="*/ 97 h 108"/>
                <a:gd name="T16" fmla="*/ 9 w 71"/>
                <a:gd name="T17" fmla="*/ 99 h 108"/>
                <a:gd name="T18" fmla="*/ 25 w 71"/>
                <a:gd name="T19" fmla="*/ 84 h 108"/>
                <a:gd name="T20" fmla="*/ 30 w 71"/>
                <a:gd name="T21" fmla="*/ 85 h 108"/>
                <a:gd name="T22" fmla="*/ 16 w 71"/>
                <a:gd name="T23" fmla="*/ 102 h 108"/>
                <a:gd name="T24" fmla="*/ 19 w 71"/>
                <a:gd name="T25" fmla="*/ 103 h 108"/>
                <a:gd name="T26" fmla="*/ 5 w 71"/>
                <a:gd name="T27" fmla="*/ 91 h 108"/>
                <a:gd name="T28" fmla="*/ 17 w 71"/>
                <a:gd name="T29" fmla="*/ 81 h 108"/>
                <a:gd name="T30" fmla="*/ 16 w 71"/>
                <a:gd name="T31" fmla="*/ 84 h 108"/>
                <a:gd name="T32" fmla="*/ 28 w 71"/>
                <a:gd name="T33" fmla="*/ 81 h 108"/>
                <a:gd name="T34" fmla="*/ 24 w 71"/>
                <a:gd name="T35" fmla="*/ 81 h 108"/>
                <a:gd name="T36" fmla="*/ 15 w 71"/>
                <a:gd name="T37" fmla="*/ 99 h 108"/>
                <a:gd name="T38" fmla="*/ 32 w 71"/>
                <a:gd name="T39" fmla="*/ 82 h 108"/>
                <a:gd name="T40" fmla="*/ 27 w 71"/>
                <a:gd name="T41" fmla="*/ 92 h 108"/>
                <a:gd name="T42" fmla="*/ 33 w 71"/>
                <a:gd name="T43" fmla="*/ 82 h 108"/>
                <a:gd name="T44" fmla="*/ 27 w 71"/>
                <a:gd name="T45" fmla="*/ 101 h 108"/>
                <a:gd name="T46" fmla="*/ 31 w 71"/>
                <a:gd name="T47" fmla="*/ 94 h 108"/>
                <a:gd name="T48" fmla="*/ 30 w 71"/>
                <a:gd name="T49" fmla="*/ 93 h 108"/>
                <a:gd name="T50" fmla="*/ 35 w 71"/>
                <a:gd name="T51" fmla="*/ 83 h 108"/>
                <a:gd name="T52" fmla="*/ 27 w 71"/>
                <a:gd name="T53" fmla="*/ 103 h 108"/>
                <a:gd name="T54" fmla="*/ 31 w 71"/>
                <a:gd name="T55" fmla="*/ 102 h 108"/>
                <a:gd name="T56" fmla="*/ 38 w 71"/>
                <a:gd name="T57" fmla="*/ 97 h 108"/>
                <a:gd name="T58" fmla="*/ 37 w 71"/>
                <a:gd name="T59" fmla="*/ 93 h 108"/>
                <a:gd name="T60" fmla="*/ 35 w 71"/>
                <a:gd name="T61" fmla="*/ 93 h 108"/>
                <a:gd name="T62" fmla="*/ 38 w 71"/>
                <a:gd name="T63" fmla="*/ 87 h 108"/>
                <a:gd name="T64" fmla="*/ 44 w 71"/>
                <a:gd name="T65" fmla="*/ 4 h 108"/>
                <a:gd name="T66" fmla="*/ 40 w 71"/>
                <a:gd name="T67" fmla="*/ 8 h 108"/>
                <a:gd name="T68" fmla="*/ 46 w 71"/>
                <a:gd name="T69" fmla="*/ 9 h 108"/>
                <a:gd name="T70" fmla="*/ 40 w 71"/>
                <a:gd name="T71" fmla="*/ 10 h 108"/>
                <a:gd name="T72" fmla="*/ 40 w 71"/>
                <a:gd name="T73" fmla="*/ 10 h 108"/>
                <a:gd name="T74" fmla="*/ 49 w 71"/>
                <a:gd name="T75" fmla="*/ 12 h 108"/>
                <a:gd name="T76" fmla="*/ 46 w 71"/>
                <a:gd name="T77" fmla="*/ 20 h 108"/>
                <a:gd name="T78" fmla="*/ 46 w 71"/>
                <a:gd name="T79" fmla="*/ 20 h 108"/>
                <a:gd name="T80" fmla="*/ 48 w 71"/>
                <a:gd name="T81" fmla="*/ 20 h 108"/>
                <a:gd name="T82" fmla="*/ 56 w 71"/>
                <a:gd name="T83" fmla="*/ 19 h 108"/>
                <a:gd name="T84" fmla="*/ 64 w 71"/>
                <a:gd name="T85" fmla="*/ 20 h 108"/>
                <a:gd name="T86" fmla="*/ 61 w 71"/>
                <a:gd name="T87" fmla="*/ 20 h 108"/>
                <a:gd name="T88" fmla="*/ 58 w 71"/>
                <a:gd name="T89" fmla="*/ 18 h 108"/>
                <a:gd name="T90" fmla="*/ 63 w 71"/>
                <a:gd name="T91" fmla="*/ 20 h 108"/>
                <a:gd name="T92" fmla="*/ 62 w 71"/>
                <a:gd name="T93" fmla="*/ 17 h 108"/>
                <a:gd name="T94" fmla="*/ 67 w 71"/>
                <a:gd name="T95" fmla="*/ 5 h 108"/>
                <a:gd name="T96" fmla="*/ 50 w 71"/>
                <a:gd name="T97" fmla="*/ 16 h 108"/>
                <a:gd name="T98" fmla="*/ 48 w 71"/>
                <a:gd name="T99" fmla="*/ 14 h 108"/>
                <a:gd name="T100" fmla="*/ 43 w 71"/>
                <a:gd name="T101" fmla="*/ 15 h 108"/>
                <a:gd name="T102" fmla="*/ 41 w 71"/>
                <a:gd name="T103" fmla="*/ 12 h 108"/>
                <a:gd name="T104" fmla="*/ 47 w 71"/>
                <a:gd name="T105" fmla="*/ 5 h 108"/>
                <a:gd name="T106" fmla="*/ 40 w 71"/>
                <a:gd name="T107" fmla="*/ 9 h 108"/>
                <a:gd name="T108" fmla="*/ 24 w 71"/>
                <a:gd name="T109" fmla="*/ 80 h 108"/>
                <a:gd name="T110" fmla="*/ 24 w 71"/>
                <a:gd name="T111" fmla="*/ 80 h 108"/>
                <a:gd name="T112" fmla="*/ 11 w 71"/>
                <a:gd name="T113" fmla="*/ 8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" h="108">
                  <a:moveTo>
                    <a:pt x="8" y="103"/>
                  </a:moveTo>
                  <a:cubicBezTo>
                    <a:pt x="15" y="107"/>
                    <a:pt x="25" y="108"/>
                    <a:pt x="32" y="105"/>
                  </a:cubicBezTo>
                  <a:cubicBezTo>
                    <a:pt x="41" y="101"/>
                    <a:pt x="43" y="93"/>
                    <a:pt x="40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2" y="65"/>
                    <a:pt x="41" y="43"/>
                    <a:pt x="40" y="22"/>
                  </a:cubicBezTo>
                  <a:cubicBezTo>
                    <a:pt x="49" y="23"/>
                    <a:pt x="58" y="22"/>
                    <a:pt x="66" y="23"/>
                  </a:cubicBezTo>
                  <a:cubicBezTo>
                    <a:pt x="67" y="23"/>
                    <a:pt x="68" y="22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5"/>
                    <a:pt x="71" y="10"/>
                    <a:pt x="71" y="3"/>
                  </a:cubicBezTo>
                  <a:cubicBezTo>
                    <a:pt x="71" y="2"/>
                    <a:pt x="70" y="2"/>
                    <a:pt x="69" y="2"/>
                  </a:cubicBezTo>
                  <a:cubicBezTo>
                    <a:pt x="69" y="2"/>
                    <a:pt x="68" y="2"/>
                    <a:pt x="68" y="2"/>
                  </a:cubicBezTo>
                  <a:cubicBezTo>
                    <a:pt x="62" y="2"/>
                    <a:pt x="56" y="2"/>
                    <a:pt x="51" y="1"/>
                  </a:cubicBezTo>
                  <a:cubicBezTo>
                    <a:pt x="46" y="1"/>
                    <a:pt x="42" y="0"/>
                    <a:pt x="38" y="3"/>
                  </a:cubicBezTo>
                  <a:cubicBezTo>
                    <a:pt x="37" y="3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10"/>
                    <a:pt x="37" y="15"/>
                    <a:pt x="37" y="20"/>
                  </a:cubicBezTo>
                  <a:cubicBezTo>
                    <a:pt x="37" y="20"/>
                    <a:pt x="37" y="21"/>
                    <a:pt x="38" y="21"/>
                  </a:cubicBezTo>
                  <a:cubicBezTo>
                    <a:pt x="38" y="41"/>
                    <a:pt x="39" y="61"/>
                    <a:pt x="38" y="81"/>
                  </a:cubicBezTo>
                  <a:cubicBezTo>
                    <a:pt x="38" y="81"/>
                    <a:pt x="37" y="80"/>
                    <a:pt x="37" y="80"/>
                  </a:cubicBezTo>
                  <a:cubicBezTo>
                    <a:pt x="27" y="76"/>
                    <a:pt x="14" y="76"/>
                    <a:pt x="6" y="83"/>
                  </a:cubicBezTo>
                  <a:cubicBezTo>
                    <a:pt x="0" y="89"/>
                    <a:pt x="1" y="98"/>
                    <a:pt x="8" y="103"/>
                  </a:cubicBezTo>
                  <a:close/>
                  <a:moveTo>
                    <a:pt x="5" y="95"/>
                  </a:moveTo>
                  <a:cubicBezTo>
                    <a:pt x="10" y="91"/>
                    <a:pt x="14" y="86"/>
                    <a:pt x="19" y="82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2"/>
                  </a:cubicBezTo>
                  <a:cubicBezTo>
                    <a:pt x="19" y="83"/>
                    <a:pt x="18" y="84"/>
                    <a:pt x="17" y="85"/>
                  </a:cubicBezTo>
                  <a:cubicBezTo>
                    <a:pt x="15" y="88"/>
                    <a:pt x="13" y="91"/>
                    <a:pt x="11" y="93"/>
                  </a:cubicBezTo>
                  <a:cubicBezTo>
                    <a:pt x="10" y="95"/>
                    <a:pt x="9" y="96"/>
                    <a:pt x="7" y="97"/>
                  </a:cubicBezTo>
                  <a:cubicBezTo>
                    <a:pt x="7" y="98"/>
                    <a:pt x="8" y="98"/>
                    <a:pt x="8" y="98"/>
                  </a:cubicBezTo>
                  <a:cubicBezTo>
                    <a:pt x="8" y="98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10" y="96"/>
                    <a:pt x="11" y="95"/>
                    <a:pt x="12" y="94"/>
                  </a:cubicBezTo>
                  <a:cubicBezTo>
                    <a:pt x="13" y="93"/>
                    <a:pt x="14" y="91"/>
                    <a:pt x="15" y="90"/>
                  </a:cubicBezTo>
                  <a:cubicBezTo>
                    <a:pt x="17" y="87"/>
                    <a:pt x="21" y="84"/>
                    <a:pt x="23" y="82"/>
                  </a:cubicBezTo>
                  <a:cubicBezTo>
                    <a:pt x="18" y="87"/>
                    <a:pt x="13" y="92"/>
                    <a:pt x="9" y="99"/>
                  </a:cubicBezTo>
                  <a:cubicBezTo>
                    <a:pt x="9" y="99"/>
                    <a:pt x="9" y="100"/>
                    <a:pt x="10" y="99"/>
                  </a:cubicBezTo>
                  <a:cubicBezTo>
                    <a:pt x="16" y="95"/>
                    <a:pt x="20" y="89"/>
                    <a:pt x="26" y="83"/>
                  </a:cubicBezTo>
                  <a:cubicBezTo>
                    <a:pt x="26" y="83"/>
                    <a:pt x="26" y="83"/>
                    <a:pt x="27" y="83"/>
                  </a:cubicBezTo>
                  <a:cubicBezTo>
                    <a:pt x="26" y="83"/>
                    <a:pt x="26" y="84"/>
                    <a:pt x="25" y="84"/>
                  </a:cubicBezTo>
                  <a:cubicBezTo>
                    <a:pt x="24" y="86"/>
                    <a:pt x="22" y="88"/>
                    <a:pt x="21" y="90"/>
                  </a:cubicBezTo>
                  <a:cubicBezTo>
                    <a:pt x="18" y="93"/>
                    <a:pt x="15" y="97"/>
                    <a:pt x="13" y="100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20" y="97"/>
                    <a:pt x="24" y="90"/>
                    <a:pt x="30" y="85"/>
                  </a:cubicBezTo>
                  <a:cubicBezTo>
                    <a:pt x="31" y="83"/>
                    <a:pt x="33" y="81"/>
                    <a:pt x="31" y="84"/>
                  </a:cubicBezTo>
                  <a:cubicBezTo>
                    <a:pt x="29" y="87"/>
                    <a:pt x="27" y="89"/>
                    <a:pt x="26" y="91"/>
                  </a:cubicBezTo>
                  <a:cubicBezTo>
                    <a:pt x="23" y="95"/>
                    <a:pt x="19" y="98"/>
                    <a:pt x="16" y="102"/>
                  </a:cubicBezTo>
                  <a:cubicBezTo>
                    <a:pt x="15" y="102"/>
                    <a:pt x="16" y="103"/>
                    <a:pt x="16" y="102"/>
                  </a:cubicBezTo>
                  <a:cubicBezTo>
                    <a:pt x="23" y="98"/>
                    <a:pt x="28" y="92"/>
                    <a:pt x="33" y="86"/>
                  </a:cubicBezTo>
                  <a:cubicBezTo>
                    <a:pt x="35" y="83"/>
                    <a:pt x="33" y="86"/>
                    <a:pt x="32" y="87"/>
                  </a:cubicBezTo>
                  <a:cubicBezTo>
                    <a:pt x="31" y="89"/>
                    <a:pt x="29" y="92"/>
                    <a:pt x="27" y="94"/>
                  </a:cubicBezTo>
                  <a:cubicBezTo>
                    <a:pt x="24" y="97"/>
                    <a:pt x="21" y="100"/>
                    <a:pt x="19" y="103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16" y="103"/>
                    <a:pt x="12" y="102"/>
                    <a:pt x="9" y="100"/>
                  </a:cubicBezTo>
                  <a:cubicBezTo>
                    <a:pt x="7" y="99"/>
                    <a:pt x="6" y="97"/>
                    <a:pt x="5" y="95"/>
                  </a:cubicBezTo>
                  <a:close/>
                  <a:moveTo>
                    <a:pt x="5" y="91"/>
                  </a:moveTo>
                  <a:cubicBezTo>
                    <a:pt x="7" y="89"/>
                    <a:pt x="8" y="88"/>
                    <a:pt x="10" y="86"/>
                  </a:cubicBezTo>
                  <a:cubicBezTo>
                    <a:pt x="11" y="85"/>
                    <a:pt x="13" y="84"/>
                    <a:pt x="15" y="82"/>
                  </a:cubicBezTo>
                  <a:cubicBezTo>
                    <a:pt x="14" y="82"/>
                    <a:pt x="16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4" y="86"/>
                    <a:pt x="9" y="90"/>
                    <a:pt x="5" y="94"/>
                  </a:cubicBezTo>
                  <a:cubicBezTo>
                    <a:pt x="5" y="93"/>
                    <a:pt x="5" y="92"/>
                    <a:pt x="5" y="91"/>
                  </a:cubicBezTo>
                  <a:close/>
                  <a:moveTo>
                    <a:pt x="20" y="80"/>
                  </a:moveTo>
                  <a:cubicBezTo>
                    <a:pt x="18" y="81"/>
                    <a:pt x="17" y="83"/>
                    <a:pt x="16" y="84"/>
                  </a:cubicBezTo>
                  <a:cubicBezTo>
                    <a:pt x="17" y="83"/>
                    <a:pt x="17" y="82"/>
                    <a:pt x="18" y="81"/>
                  </a:cubicBezTo>
                  <a:cubicBezTo>
                    <a:pt x="19" y="81"/>
                    <a:pt x="19" y="80"/>
                    <a:pt x="20" y="80"/>
                  </a:cubicBezTo>
                  <a:close/>
                  <a:moveTo>
                    <a:pt x="24" y="80"/>
                  </a:moveTo>
                  <a:cubicBezTo>
                    <a:pt x="25" y="80"/>
                    <a:pt x="27" y="81"/>
                    <a:pt x="28" y="81"/>
                  </a:cubicBezTo>
                  <a:cubicBezTo>
                    <a:pt x="23" y="85"/>
                    <a:pt x="19" y="90"/>
                    <a:pt x="14" y="95"/>
                  </a:cubicBezTo>
                  <a:cubicBezTo>
                    <a:pt x="13" y="96"/>
                    <a:pt x="9" y="100"/>
                    <a:pt x="11" y="97"/>
                  </a:cubicBezTo>
                  <a:cubicBezTo>
                    <a:pt x="13" y="94"/>
                    <a:pt x="14" y="92"/>
                    <a:pt x="16" y="91"/>
                  </a:cubicBezTo>
                  <a:cubicBezTo>
                    <a:pt x="19" y="87"/>
                    <a:pt x="22" y="84"/>
                    <a:pt x="24" y="81"/>
                  </a:cubicBezTo>
                  <a:cubicBezTo>
                    <a:pt x="25" y="81"/>
                    <a:pt x="24" y="80"/>
                    <a:pt x="24" y="80"/>
                  </a:cubicBezTo>
                  <a:close/>
                  <a:moveTo>
                    <a:pt x="32" y="82"/>
                  </a:moveTo>
                  <a:cubicBezTo>
                    <a:pt x="27" y="86"/>
                    <a:pt x="23" y="92"/>
                    <a:pt x="18" y="96"/>
                  </a:cubicBezTo>
                  <a:cubicBezTo>
                    <a:pt x="17" y="97"/>
                    <a:pt x="16" y="98"/>
                    <a:pt x="15" y="99"/>
                  </a:cubicBezTo>
                  <a:cubicBezTo>
                    <a:pt x="14" y="100"/>
                    <a:pt x="14" y="100"/>
                    <a:pt x="14" y="99"/>
                  </a:cubicBezTo>
                  <a:cubicBezTo>
                    <a:pt x="16" y="97"/>
                    <a:pt x="18" y="94"/>
                    <a:pt x="20" y="92"/>
                  </a:cubicBezTo>
                  <a:cubicBezTo>
                    <a:pt x="23" y="88"/>
                    <a:pt x="26" y="85"/>
                    <a:pt x="29" y="81"/>
                  </a:cubicBezTo>
                  <a:cubicBezTo>
                    <a:pt x="30" y="81"/>
                    <a:pt x="31" y="81"/>
                    <a:pt x="32" y="82"/>
                  </a:cubicBezTo>
                  <a:close/>
                  <a:moveTo>
                    <a:pt x="34" y="82"/>
                  </a:moveTo>
                  <a:cubicBezTo>
                    <a:pt x="34" y="82"/>
                    <a:pt x="34" y="83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2" y="86"/>
                    <a:pt x="29" y="89"/>
                    <a:pt x="27" y="92"/>
                  </a:cubicBezTo>
                  <a:cubicBezTo>
                    <a:pt x="25" y="93"/>
                    <a:pt x="24" y="95"/>
                    <a:pt x="23" y="96"/>
                  </a:cubicBezTo>
                  <a:cubicBezTo>
                    <a:pt x="21" y="98"/>
                    <a:pt x="18" y="99"/>
                    <a:pt x="17" y="101"/>
                  </a:cubicBezTo>
                  <a:cubicBezTo>
                    <a:pt x="19" y="98"/>
                    <a:pt x="23" y="96"/>
                    <a:pt x="25" y="93"/>
                  </a:cubicBezTo>
                  <a:cubicBezTo>
                    <a:pt x="28" y="90"/>
                    <a:pt x="31" y="86"/>
                    <a:pt x="33" y="82"/>
                  </a:cubicBezTo>
                  <a:cubicBezTo>
                    <a:pt x="33" y="82"/>
                    <a:pt x="34" y="82"/>
                    <a:pt x="34" y="82"/>
                  </a:cubicBezTo>
                  <a:close/>
                  <a:moveTo>
                    <a:pt x="26" y="103"/>
                  </a:moveTo>
                  <a:cubicBezTo>
                    <a:pt x="26" y="103"/>
                    <a:pt x="25" y="103"/>
                    <a:pt x="25" y="103"/>
                  </a:cubicBezTo>
                  <a:cubicBezTo>
                    <a:pt x="26" y="103"/>
                    <a:pt x="26" y="102"/>
                    <a:pt x="27" y="101"/>
                  </a:cubicBezTo>
                  <a:cubicBezTo>
                    <a:pt x="27" y="102"/>
                    <a:pt x="27" y="102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lose/>
                  <a:moveTo>
                    <a:pt x="19" y="103"/>
                  </a:moveTo>
                  <a:cubicBezTo>
                    <a:pt x="24" y="100"/>
                    <a:pt x="27" y="97"/>
                    <a:pt x="31" y="94"/>
                  </a:cubicBezTo>
                  <a:cubicBezTo>
                    <a:pt x="30" y="94"/>
                    <a:pt x="30" y="94"/>
                    <a:pt x="30" y="95"/>
                  </a:cubicBezTo>
                  <a:cubicBezTo>
                    <a:pt x="27" y="98"/>
                    <a:pt x="25" y="100"/>
                    <a:pt x="23" y="103"/>
                  </a:cubicBezTo>
                  <a:cubicBezTo>
                    <a:pt x="22" y="103"/>
                    <a:pt x="21" y="103"/>
                    <a:pt x="19" y="103"/>
                  </a:cubicBezTo>
                  <a:close/>
                  <a:moveTo>
                    <a:pt x="30" y="93"/>
                  </a:moveTo>
                  <a:cubicBezTo>
                    <a:pt x="28" y="95"/>
                    <a:pt x="27" y="96"/>
                    <a:pt x="25" y="98"/>
                  </a:cubicBezTo>
                  <a:cubicBezTo>
                    <a:pt x="24" y="99"/>
                    <a:pt x="19" y="104"/>
                    <a:pt x="21" y="101"/>
                  </a:cubicBezTo>
                  <a:cubicBezTo>
                    <a:pt x="26" y="95"/>
                    <a:pt x="32" y="90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6" y="84"/>
                    <a:pt x="37" y="85"/>
                    <a:pt x="37" y="86"/>
                  </a:cubicBezTo>
                  <a:cubicBezTo>
                    <a:pt x="35" y="88"/>
                    <a:pt x="32" y="91"/>
                    <a:pt x="30" y="93"/>
                  </a:cubicBezTo>
                  <a:close/>
                  <a:moveTo>
                    <a:pt x="29" y="103"/>
                  </a:moveTo>
                  <a:cubicBezTo>
                    <a:pt x="28" y="103"/>
                    <a:pt x="27" y="103"/>
                    <a:pt x="27" y="103"/>
                  </a:cubicBezTo>
                  <a:cubicBezTo>
                    <a:pt x="29" y="101"/>
                    <a:pt x="32" y="99"/>
                    <a:pt x="34" y="97"/>
                  </a:cubicBezTo>
                  <a:cubicBezTo>
                    <a:pt x="35" y="96"/>
                    <a:pt x="39" y="92"/>
                    <a:pt x="35" y="97"/>
                  </a:cubicBezTo>
                  <a:cubicBezTo>
                    <a:pt x="33" y="98"/>
                    <a:pt x="32" y="100"/>
                    <a:pt x="31" y="101"/>
                  </a:cubicBezTo>
                  <a:cubicBezTo>
                    <a:pt x="30" y="102"/>
                    <a:pt x="31" y="102"/>
                    <a:pt x="31" y="102"/>
                  </a:cubicBezTo>
                  <a:cubicBezTo>
                    <a:pt x="33" y="100"/>
                    <a:pt x="35" y="99"/>
                    <a:pt x="37" y="98"/>
                  </a:cubicBezTo>
                  <a:cubicBezTo>
                    <a:pt x="35" y="100"/>
                    <a:pt x="32" y="102"/>
                    <a:pt x="29" y="103"/>
                  </a:cubicBezTo>
                  <a:close/>
                  <a:moveTo>
                    <a:pt x="39" y="95"/>
                  </a:moveTo>
                  <a:cubicBezTo>
                    <a:pt x="38" y="95"/>
                    <a:pt x="38" y="96"/>
                    <a:pt x="38" y="97"/>
                  </a:cubicBezTo>
                  <a:cubicBezTo>
                    <a:pt x="38" y="97"/>
                    <a:pt x="37" y="97"/>
                    <a:pt x="37" y="97"/>
                  </a:cubicBezTo>
                  <a:cubicBezTo>
                    <a:pt x="36" y="98"/>
                    <a:pt x="35" y="98"/>
                    <a:pt x="33" y="99"/>
                  </a:cubicBezTo>
                  <a:cubicBezTo>
                    <a:pt x="35" y="98"/>
                    <a:pt x="37" y="96"/>
                    <a:pt x="38" y="94"/>
                  </a:cubicBezTo>
                  <a:cubicBezTo>
                    <a:pt x="38" y="94"/>
                    <a:pt x="37" y="93"/>
                    <a:pt x="37" y="93"/>
                  </a:cubicBezTo>
                  <a:cubicBezTo>
                    <a:pt x="34" y="96"/>
                    <a:pt x="31" y="99"/>
                    <a:pt x="28" y="102"/>
                  </a:cubicBezTo>
                  <a:cubicBezTo>
                    <a:pt x="30" y="99"/>
                    <a:pt x="34" y="95"/>
                    <a:pt x="36" y="92"/>
                  </a:cubicBezTo>
                  <a:cubicBezTo>
                    <a:pt x="37" y="92"/>
                    <a:pt x="36" y="91"/>
                    <a:pt x="36" y="92"/>
                  </a:cubicBezTo>
                  <a:cubicBezTo>
                    <a:pt x="36" y="92"/>
                    <a:pt x="35" y="92"/>
                    <a:pt x="35" y="93"/>
                  </a:cubicBezTo>
                  <a:cubicBezTo>
                    <a:pt x="35" y="92"/>
                    <a:pt x="34" y="93"/>
                    <a:pt x="34" y="93"/>
                  </a:cubicBezTo>
                  <a:cubicBezTo>
                    <a:pt x="31" y="97"/>
                    <a:pt x="26" y="101"/>
                    <a:pt x="24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8" y="97"/>
                    <a:pt x="33" y="92"/>
                    <a:pt x="38" y="87"/>
                  </a:cubicBezTo>
                  <a:cubicBezTo>
                    <a:pt x="39" y="89"/>
                    <a:pt x="39" y="92"/>
                    <a:pt x="39" y="95"/>
                  </a:cubicBezTo>
                  <a:close/>
                  <a:moveTo>
                    <a:pt x="40" y="5"/>
                  </a:moveTo>
                  <a:cubicBezTo>
                    <a:pt x="40" y="5"/>
                    <a:pt x="40" y="5"/>
                    <a:pt x="40" y="5"/>
                  </a:cubicBezTo>
                  <a:cubicBezTo>
                    <a:pt x="41" y="4"/>
                    <a:pt x="42" y="4"/>
                    <a:pt x="44" y="4"/>
                  </a:cubicBezTo>
                  <a:cubicBezTo>
                    <a:pt x="43" y="5"/>
                    <a:pt x="41" y="5"/>
                    <a:pt x="40" y="5"/>
                  </a:cubicBezTo>
                  <a:close/>
                  <a:moveTo>
                    <a:pt x="40" y="6"/>
                  </a:moveTo>
                  <a:cubicBezTo>
                    <a:pt x="41" y="6"/>
                    <a:pt x="41" y="6"/>
                    <a:pt x="42" y="6"/>
                  </a:cubicBezTo>
                  <a:cubicBezTo>
                    <a:pt x="41" y="6"/>
                    <a:pt x="41" y="7"/>
                    <a:pt x="40" y="8"/>
                  </a:cubicBezTo>
                  <a:cubicBezTo>
                    <a:pt x="40" y="7"/>
                    <a:pt x="40" y="7"/>
                    <a:pt x="40" y="6"/>
                  </a:cubicBezTo>
                  <a:close/>
                  <a:moveTo>
                    <a:pt x="40" y="15"/>
                  </a:moveTo>
                  <a:cubicBezTo>
                    <a:pt x="42" y="13"/>
                    <a:pt x="43" y="12"/>
                    <a:pt x="44" y="11"/>
                  </a:cubicBezTo>
                  <a:cubicBezTo>
                    <a:pt x="45" y="10"/>
                    <a:pt x="45" y="9"/>
                    <a:pt x="46" y="9"/>
                  </a:cubicBezTo>
                  <a:cubicBezTo>
                    <a:pt x="47" y="8"/>
                    <a:pt x="51" y="4"/>
                    <a:pt x="49" y="7"/>
                  </a:cubicBezTo>
                  <a:cubicBezTo>
                    <a:pt x="46" y="10"/>
                    <a:pt x="43" y="14"/>
                    <a:pt x="40" y="17"/>
                  </a:cubicBezTo>
                  <a:cubicBezTo>
                    <a:pt x="40" y="16"/>
                    <a:pt x="40" y="15"/>
                    <a:pt x="40" y="15"/>
                  </a:cubicBezTo>
                  <a:close/>
                  <a:moveTo>
                    <a:pt x="40" y="10"/>
                  </a:moveTo>
                  <a:cubicBezTo>
                    <a:pt x="41" y="10"/>
                    <a:pt x="42" y="9"/>
                    <a:pt x="42" y="9"/>
                  </a:cubicBezTo>
                  <a:cubicBezTo>
                    <a:pt x="42" y="9"/>
                    <a:pt x="43" y="8"/>
                    <a:pt x="43" y="8"/>
                  </a:cubicBezTo>
                  <a:cubicBezTo>
                    <a:pt x="42" y="9"/>
                    <a:pt x="41" y="11"/>
                    <a:pt x="40" y="12"/>
                  </a:cubicBezTo>
                  <a:cubicBezTo>
                    <a:pt x="40" y="12"/>
                    <a:pt x="40" y="11"/>
                    <a:pt x="40" y="10"/>
                  </a:cubicBezTo>
                  <a:close/>
                  <a:moveTo>
                    <a:pt x="40" y="18"/>
                  </a:moveTo>
                  <a:cubicBezTo>
                    <a:pt x="44" y="16"/>
                    <a:pt x="47" y="12"/>
                    <a:pt x="51" y="9"/>
                  </a:cubicBezTo>
                  <a:cubicBezTo>
                    <a:pt x="51" y="9"/>
                    <a:pt x="55" y="5"/>
                    <a:pt x="54" y="6"/>
                  </a:cubicBezTo>
                  <a:cubicBezTo>
                    <a:pt x="52" y="8"/>
                    <a:pt x="51" y="10"/>
                    <a:pt x="49" y="12"/>
                  </a:cubicBezTo>
                  <a:cubicBezTo>
                    <a:pt x="47" y="15"/>
                    <a:pt x="45" y="17"/>
                    <a:pt x="43" y="19"/>
                  </a:cubicBezTo>
                  <a:cubicBezTo>
                    <a:pt x="42" y="19"/>
                    <a:pt x="41" y="19"/>
                    <a:pt x="40" y="19"/>
                  </a:cubicBezTo>
                  <a:cubicBezTo>
                    <a:pt x="40" y="19"/>
                    <a:pt x="40" y="19"/>
                    <a:pt x="40" y="18"/>
                  </a:cubicBezTo>
                  <a:close/>
                  <a:moveTo>
                    <a:pt x="46" y="20"/>
                  </a:moveTo>
                  <a:cubicBezTo>
                    <a:pt x="46" y="20"/>
                    <a:pt x="45" y="19"/>
                    <a:pt x="44" y="19"/>
                  </a:cubicBezTo>
                  <a:cubicBezTo>
                    <a:pt x="48" y="16"/>
                    <a:pt x="52" y="12"/>
                    <a:pt x="55" y="9"/>
                  </a:cubicBezTo>
                  <a:cubicBezTo>
                    <a:pt x="54" y="10"/>
                    <a:pt x="53" y="11"/>
                    <a:pt x="52" y="13"/>
                  </a:cubicBezTo>
                  <a:cubicBezTo>
                    <a:pt x="51" y="15"/>
                    <a:pt x="49" y="17"/>
                    <a:pt x="46" y="20"/>
                  </a:cubicBezTo>
                  <a:close/>
                  <a:moveTo>
                    <a:pt x="48" y="20"/>
                  </a:moveTo>
                  <a:cubicBezTo>
                    <a:pt x="52" y="16"/>
                    <a:pt x="57" y="11"/>
                    <a:pt x="61" y="7"/>
                  </a:cubicBezTo>
                  <a:cubicBezTo>
                    <a:pt x="58" y="10"/>
                    <a:pt x="56" y="16"/>
                    <a:pt x="52" y="20"/>
                  </a:cubicBezTo>
                  <a:cubicBezTo>
                    <a:pt x="50" y="20"/>
                    <a:pt x="49" y="20"/>
                    <a:pt x="48" y="20"/>
                  </a:cubicBezTo>
                  <a:close/>
                  <a:moveTo>
                    <a:pt x="53" y="20"/>
                  </a:moveTo>
                  <a:cubicBezTo>
                    <a:pt x="57" y="16"/>
                    <a:pt x="60" y="13"/>
                    <a:pt x="64" y="9"/>
                  </a:cubicBezTo>
                  <a:cubicBezTo>
                    <a:pt x="63" y="10"/>
                    <a:pt x="62" y="10"/>
                    <a:pt x="62" y="11"/>
                  </a:cubicBezTo>
                  <a:cubicBezTo>
                    <a:pt x="60" y="14"/>
                    <a:pt x="58" y="17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0"/>
                    <a:pt x="54" y="20"/>
                    <a:pt x="53" y="20"/>
                  </a:cubicBezTo>
                  <a:close/>
                  <a:moveTo>
                    <a:pt x="65" y="20"/>
                  </a:moveTo>
                  <a:cubicBezTo>
                    <a:pt x="65" y="20"/>
                    <a:pt x="64" y="20"/>
                    <a:pt x="64" y="20"/>
                  </a:cubicBezTo>
                  <a:cubicBezTo>
                    <a:pt x="64" y="20"/>
                    <a:pt x="65" y="19"/>
                    <a:pt x="65" y="19"/>
                  </a:cubicBezTo>
                  <a:cubicBezTo>
                    <a:pt x="65" y="19"/>
                    <a:pt x="64" y="18"/>
                    <a:pt x="64" y="18"/>
                  </a:cubicBezTo>
                  <a:cubicBezTo>
                    <a:pt x="63" y="19"/>
                    <a:pt x="62" y="19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19"/>
                    <a:pt x="61" y="19"/>
                  </a:cubicBezTo>
                  <a:cubicBezTo>
                    <a:pt x="63" y="16"/>
                    <a:pt x="65" y="14"/>
                    <a:pt x="67" y="12"/>
                  </a:cubicBezTo>
                  <a:cubicBezTo>
                    <a:pt x="67" y="11"/>
                    <a:pt x="66" y="11"/>
                    <a:pt x="66" y="11"/>
                  </a:cubicBezTo>
                  <a:cubicBezTo>
                    <a:pt x="64" y="13"/>
                    <a:pt x="59" y="16"/>
                    <a:pt x="58" y="18"/>
                  </a:cubicBezTo>
                  <a:cubicBezTo>
                    <a:pt x="60" y="14"/>
                    <a:pt x="64" y="10"/>
                    <a:pt x="68" y="6"/>
                  </a:cubicBezTo>
                  <a:cubicBezTo>
                    <a:pt x="67" y="11"/>
                    <a:pt x="66" y="15"/>
                    <a:pt x="65" y="20"/>
                  </a:cubicBezTo>
                  <a:close/>
                  <a:moveTo>
                    <a:pt x="62" y="20"/>
                  </a:moveTo>
                  <a:cubicBezTo>
                    <a:pt x="63" y="19"/>
                    <a:pt x="64" y="19"/>
                    <a:pt x="63" y="20"/>
                  </a:cubicBezTo>
                  <a:cubicBezTo>
                    <a:pt x="63" y="20"/>
                    <a:pt x="62" y="20"/>
                    <a:pt x="62" y="20"/>
                  </a:cubicBezTo>
                  <a:close/>
                  <a:moveTo>
                    <a:pt x="57" y="20"/>
                  </a:moveTo>
                  <a:cubicBezTo>
                    <a:pt x="60" y="18"/>
                    <a:pt x="62" y="16"/>
                    <a:pt x="64" y="14"/>
                  </a:cubicBezTo>
                  <a:cubicBezTo>
                    <a:pt x="68" y="11"/>
                    <a:pt x="62" y="16"/>
                    <a:pt x="62" y="17"/>
                  </a:cubicBezTo>
                  <a:cubicBezTo>
                    <a:pt x="61" y="18"/>
                    <a:pt x="60" y="19"/>
                    <a:pt x="60" y="20"/>
                  </a:cubicBezTo>
                  <a:cubicBezTo>
                    <a:pt x="59" y="20"/>
                    <a:pt x="58" y="20"/>
                    <a:pt x="57" y="20"/>
                  </a:cubicBezTo>
                  <a:close/>
                  <a:moveTo>
                    <a:pt x="52" y="4"/>
                  </a:moveTo>
                  <a:cubicBezTo>
                    <a:pt x="57" y="5"/>
                    <a:pt x="62" y="5"/>
                    <a:pt x="67" y="5"/>
                  </a:cubicBezTo>
                  <a:cubicBezTo>
                    <a:pt x="63" y="8"/>
                    <a:pt x="60" y="12"/>
                    <a:pt x="56" y="15"/>
                  </a:cubicBezTo>
                  <a:cubicBezTo>
                    <a:pt x="59" y="12"/>
                    <a:pt x="61" y="9"/>
                    <a:pt x="63" y="6"/>
                  </a:cubicBezTo>
                  <a:cubicBezTo>
                    <a:pt x="63" y="5"/>
                    <a:pt x="62" y="5"/>
                    <a:pt x="62" y="5"/>
                  </a:cubicBezTo>
                  <a:cubicBezTo>
                    <a:pt x="58" y="9"/>
                    <a:pt x="54" y="13"/>
                    <a:pt x="50" y="16"/>
                  </a:cubicBezTo>
                  <a:cubicBezTo>
                    <a:pt x="51" y="15"/>
                    <a:pt x="52" y="14"/>
                    <a:pt x="53" y="13"/>
                  </a:cubicBezTo>
                  <a:cubicBezTo>
                    <a:pt x="55" y="11"/>
                    <a:pt x="57" y="8"/>
                    <a:pt x="59" y="6"/>
                  </a:cubicBezTo>
                  <a:cubicBezTo>
                    <a:pt x="60" y="6"/>
                    <a:pt x="59" y="5"/>
                    <a:pt x="59" y="5"/>
                  </a:cubicBezTo>
                  <a:cubicBezTo>
                    <a:pt x="55" y="8"/>
                    <a:pt x="52" y="11"/>
                    <a:pt x="48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1"/>
                    <a:pt x="53" y="8"/>
                    <a:pt x="55" y="5"/>
                  </a:cubicBezTo>
                  <a:cubicBezTo>
                    <a:pt x="56" y="5"/>
                    <a:pt x="55" y="5"/>
                    <a:pt x="55" y="5"/>
                  </a:cubicBezTo>
                  <a:cubicBezTo>
                    <a:pt x="50" y="8"/>
                    <a:pt x="47" y="12"/>
                    <a:pt x="43" y="15"/>
                  </a:cubicBezTo>
                  <a:cubicBezTo>
                    <a:pt x="38" y="20"/>
                    <a:pt x="45" y="12"/>
                    <a:pt x="46" y="11"/>
                  </a:cubicBezTo>
                  <a:cubicBezTo>
                    <a:pt x="48" y="9"/>
                    <a:pt x="49" y="7"/>
                    <a:pt x="51" y="5"/>
                  </a:cubicBezTo>
                  <a:cubicBezTo>
                    <a:pt x="51" y="5"/>
                    <a:pt x="51" y="4"/>
                    <a:pt x="51" y="4"/>
                  </a:cubicBezTo>
                  <a:cubicBezTo>
                    <a:pt x="47" y="7"/>
                    <a:pt x="44" y="9"/>
                    <a:pt x="41" y="12"/>
                  </a:cubicBezTo>
                  <a:cubicBezTo>
                    <a:pt x="41" y="13"/>
                    <a:pt x="41" y="13"/>
                    <a:pt x="40" y="14"/>
                  </a:cubicBezTo>
                  <a:cubicBezTo>
                    <a:pt x="40" y="14"/>
                    <a:pt x="40" y="13"/>
                    <a:pt x="40" y="13"/>
                  </a:cubicBezTo>
                  <a:cubicBezTo>
                    <a:pt x="40" y="13"/>
                    <a:pt x="41" y="12"/>
                    <a:pt x="41" y="12"/>
                  </a:cubicBezTo>
                  <a:cubicBezTo>
                    <a:pt x="43" y="9"/>
                    <a:pt x="45" y="7"/>
                    <a:pt x="47" y="5"/>
                  </a:cubicBezTo>
                  <a:cubicBezTo>
                    <a:pt x="47" y="5"/>
                    <a:pt x="47" y="4"/>
                    <a:pt x="46" y="4"/>
                  </a:cubicBezTo>
                  <a:cubicBezTo>
                    <a:pt x="45" y="6"/>
                    <a:pt x="43" y="7"/>
                    <a:pt x="42" y="8"/>
                  </a:cubicBezTo>
                  <a:cubicBezTo>
                    <a:pt x="41" y="9"/>
                    <a:pt x="41" y="9"/>
                    <a:pt x="40" y="10"/>
                  </a:cubicBezTo>
                  <a:cubicBezTo>
                    <a:pt x="40" y="10"/>
                    <a:pt x="40" y="9"/>
                    <a:pt x="40" y="9"/>
                  </a:cubicBezTo>
                  <a:cubicBezTo>
                    <a:pt x="41" y="7"/>
                    <a:pt x="43" y="6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7" y="4"/>
                    <a:pt x="49" y="4"/>
                    <a:pt x="52" y="4"/>
                  </a:cubicBezTo>
                  <a:close/>
                  <a:moveTo>
                    <a:pt x="24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1" y="82"/>
                    <a:pt x="19" y="84"/>
                    <a:pt x="17" y="87"/>
                  </a:cubicBezTo>
                  <a:cubicBezTo>
                    <a:pt x="18" y="85"/>
                    <a:pt x="20" y="82"/>
                    <a:pt x="22" y="80"/>
                  </a:cubicBezTo>
                  <a:cubicBezTo>
                    <a:pt x="22" y="80"/>
                    <a:pt x="23" y="80"/>
                    <a:pt x="24" y="80"/>
                  </a:cubicBezTo>
                  <a:close/>
                  <a:moveTo>
                    <a:pt x="11" y="83"/>
                  </a:moveTo>
                  <a:cubicBezTo>
                    <a:pt x="12" y="83"/>
                    <a:pt x="13" y="82"/>
                    <a:pt x="14" y="82"/>
                  </a:cubicBezTo>
                  <a:cubicBezTo>
                    <a:pt x="11" y="84"/>
                    <a:pt x="9" y="86"/>
                    <a:pt x="6" y="89"/>
                  </a:cubicBezTo>
                  <a:cubicBezTo>
                    <a:pt x="7" y="87"/>
                    <a:pt x="9" y="85"/>
                    <a:pt x="11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137"/>
            <p:cNvSpPr>
              <a:spLocks noEditPoints="1"/>
            </p:cNvSpPr>
            <p:nvPr/>
          </p:nvSpPr>
          <p:spPr bwMode="auto">
            <a:xfrm>
              <a:off x="3678554" y="1619638"/>
              <a:ext cx="471247" cy="478319"/>
            </a:xfrm>
            <a:custGeom>
              <a:avLst/>
              <a:gdLst>
                <a:gd name="T0" fmla="*/ 14 w 158"/>
                <a:gd name="T1" fmla="*/ 3 h 159"/>
                <a:gd name="T2" fmla="*/ 95 w 158"/>
                <a:gd name="T3" fmla="*/ 114 h 159"/>
                <a:gd name="T4" fmla="*/ 124 w 158"/>
                <a:gd name="T5" fmla="*/ 96 h 159"/>
                <a:gd name="T6" fmla="*/ 47 w 158"/>
                <a:gd name="T7" fmla="*/ 30 h 159"/>
                <a:gd name="T8" fmla="*/ 42 w 158"/>
                <a:gd name="T9" fmla="*/ 31 h 159"/>
                <a:gd name="T10" fmla="*/ 57 w 158"/>
                <a:gd name="T11" fmla="*/ 36 h 159"/>
                <a:gd name="T12" fmla="*/ 58 w 158"/>
                <a:gd name="T13" fmla="*/ 54 h 159"/>
                <a:gd name="T14" fmla="*/ 60 w 158"/>
                <a:gd name="T15" fmla="*/ 56 h 159"/>
                <a:gd name="T16" fmla="*/ 63 w 158"/>
                <a:gd name="T17" fmla="*/ 57 h 159"/>
                <a:gd name="T18" fmla="*/ 114 w 158"/>
                <a:gd name="T19" fmla="*/ 108 h 159"/>
                <a:gd name="T20" fmla="*/ 130 w 158"/>
                <a:gd name="T21" fmla="*/ 146 h 159"/>
                <a:gd name="T22" fmla="*/ 122 w 158"/>
                <a:gd name="T23" fmla="*/ 134 h 159"/>
                <a:gd name="T24" fmla="*/ 124 w 158"/>
                <a:gd name="T25" fmla="*/ 144 h 159"/>
                <a:gd name="T26" fmla="*/ 129 w 158"/>
                <a:gd name="T27" fmla="*/ 136 h 159"/>
                <a:gd name="T28" fmla="*/ 127 w 158"/>
                <a:gd name="T29" fmla="*/ 99 h 159"/>
                <a:gd name="T30" fmla="*/ 85 w 158"/>
                <a:gd name="T31" fmla="*/ 95 h 159"/>
                <a:gd name="T32" fmla="*/ 101 w 158"/>
                <a:gd name="T33" fmla="*/ 73 h 159"/>
                <a:gd name="T34" fmla="*/ 100 w 158"/>
                <a:gd name="T35" fmla="*/ 76 h 159"/>
                <a:gd name="T36" fmla="*/ 93 w 158"/>
                <a:gd name="T37" fmla="*/ 84 h 159"/>
                <a:gd name="T38" fmla="*/ 101 w 158"/>
                <a:gd name="T39" fmla="*/ 118 h 159"/>
                <a:gd name="T40" fmla="*/ 100 w 158"/>
                <a:gd name="T41" fmla="*/ 82 h 159"/>
                <a:gd name="T42" fmla="*/ 98 w 158"/>
                <a:gd name="T43" fmla="*/ 113 h 159"/>
                <a:gd name="T44" fmla="*/ 91 w 158"/>
                <a:gd name="T45" fmla="*/ 98 h 159"/>
                <a:gd name="T46" fmla="*/ 107 w 158"/>
                <a:gd name="T47" fmla="*/ 126 h 159"/>
                <a:gd name="T48" fmla="*/ 108 w 158"/>
                <a:gd name="T49" fmla="*/ 103 h 159"/>
                <a:gd name="T50" fmla="*/ 107 w 158"/>
                <a:gd name="T51" fmla="*/ 126 h 159"/>
                <a:gd name="T52" fmla="*/ 103 w 158"/>
                <a:gd name="T53" fmla="*/ 111 h 159"/>
                <a:gd name="T54" fmla="*/ 111 w 158"/>
                <a:gd name="T55" fmla="*/ 83 h 159"/>
                <a:gd name="T56" fmla="*/ 58 w 158"/>
                <a:gd name="T57" fmla="*/ 60 h 159"/>
                <a:gd name="T58" fmla="*/ 65 w 158"/>
                <a:gd name="T59" fmla="*/ 55 h 159"/>
                <a:gd name="T60" fmla="*/ 58 w 158"/>
                <a:gd name="T61" fmla="*/ 61 h 159"/>
                <a:gd name="T62" fmla="*/ 68 w 158"/>
                <a:gd name="T63" fmla="*/ 73 h 159"/>
                <a:gd name="T64" fmla="*/ 67 w 158"/>
                <a:gd name="T65" fmla="*/ 68 h 159"/>
                <a:gd name="T66" fmla="*/ 74 w 158"/>
                <a:gd name="T67" fmla="*/ 82 h 159"/>
                <a:gd name="T68" fmla="*/ 84 w 158"/>
                <a:gd name="T69" fmla="*/ 79 h 159"/>
                <a:gd name="T70" fmla="*/ 88 w 158"/>
                <a:gd name="T71" fmla="*/ 61 h 159"/>
                <a:gd name="T72" fmla="*/ 86 w 158"/>
                <a:gd name="T73" fmla="*/ 59 h 159"/>
                <a:gd name="T74" fmla="*/ 76 w 158"/>
                <a:gd name="T75" fmla="*/ 51 h 159"/>
                <a:gd name="T76" fmla="*/ 46 w 158"/>
                <a:gd name="T77" fmla="*/ 44 h 159"/>
                <a:gd name="T78" fmla="*/ 57 w 158"/>
                <a:gd name="T79" fmla="*/ 38 h 159"/>
                <a:gd name="T80" fmla="*/ 89 w 158"/>
                <a:gd name="T81" fmla="*/ 88 h 159"/>
                <a:gd name="T82" fmla="*/ 108 w 158"/>
                <a:gd name="T83" fmla="*/ 128 h 159"/>
                <a:gd name="T84" fmla="*/ 108 w 158"/>
                <a:gd name="T85" fmla="*/ 128 h 159"/>
                <a:gd name="T86" fmla="*/ 120 w 158"/>
                <a:gd name="T87" fmla="*/ 144 h 159"/>
                <a:gd name="T88" fmla="*/ 131 w 158"/>
                <a:gd name="T89" fmla="*/ 117 h 159"/>
                <a:gd name="T90" fmla="*/ 129 w 158"/>
                <a:gd name="T91" fmla="*/ 150 h 159"/>
                <a:gd name="T92" fmla="*/ 132 w 158"/>
                <a:gd name="T93" fmla="*/ 153 h 159"/>
                <a:gd name="T94" fmla="*/ 147 w 158"/>
                <a:gd name="T95" fmla="*/ 123 h 159"/>
                <a:gd name="T96" fmla="*/ 142 w 158"/>
                <a:gd name="T97" fmla="*/ 151 h 159"/>
                <a:gd name="T98" fmla="*/ 151 w 158"/>
                <a:gd name="T99" fmla="*/ 130 h 159"/>
                <a:gd name="T100" fmla="*/ 91 w 158"/>
                <a:gd name="T101" fmla="*/ 64 h 159"/>
                <a:gd name="T102" fmla="*/ 7 w 158"/>
                <a:gd name="T103" fmla="*/ 6 h 159"/>
                <a:gd name="T104" fmla="*/ 42 w 158"/>
                <a:gd name="T105" fmla="*/ 26 h 159"/>
                <a:gd name="T106" fmla="*/ 35 w 158"/>
                <a:gd name="T107" fmla="*/ 33 h 159"/>
                <a:gd name="T108" fmla="*/ 137 w 158"/>
                <a:gd name="T109" fmla="*/ 155 h 159"/>
                <a:gd name="T110" fmla="*/ 147 w 158"/>
                <a:gd name="T111" fmla="*/ 125 h 159"/>
                <a:gd name="T112" fmla="*/ 144 w 158"/>
                <a:gd name="T113" fmla="*/ 153 h 159"/>
                <a:gd name="T114" fmla="*/ 143 w 158"/>
                <a:gd name="T115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8" h="159">
                  <a:moveTo>
                    <a:pt x="157" y="141"/>
                  </a:moveTo>
                  <a:cubicBezTo>
                    <a:pt x="156" y="130"/>
                    <a:pt x="149" y="121"/>
                    <a:pt x="143" y="113"/>
                  </a:cubicBezTo>
                  <a:cubicBezTo>
                    <a:pt x="135" y="102"/>
                    <a:pt x="125" y="93"/>
                    <a:pt x="116" y="83"/>
                  </a:cubicBezTo>
                  <a:cubicBezTo>
                    <a:pt x="93" y="61"/>
                    <a:pt x="69" y="39"/>
                    <a:pt x="42" y="22"/>
                  </a:cubicBezTo>
                  <a:cubicBezTo>
                    <a:pt x="42" y="22"/>
                    <a:pt x="41" y="22"/>
                    <a:pt x="41" y="22"/>
                  </a:cubicBezTo>
                  <a:cubicBezTo>
                    <a:pt x="37" y="14"/>
                    <a:pt x="30" y="8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0" y="1"/>
                    <a:pt x="17" y="3"/>
                    <a:pt x="14" y="3"/>
                  </a:cubicBezTo>
                  <a:cubicBezTo>
                    <a:pt x="10" y="4"/>
                    <a:pt x="6" y="3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5" y="6"/>
                    <a:pt x="9" y="12"/>
                    <a:pt x="6" y="18"/>
                  </a:cubicBezTo>
                  <a:cubicBezTo>
                    <a:pt x="6" y="19"/>
                    <a:pt x="6" y="20"/>
                    <a:pt x="7" y="20"/>
                  </a:cubicBezTo>
                  <a:cubicBezTo>
                    <a:pt x="15" y="25"/>
                    <a:pt x="24" y="28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42" y="44"/>
                    <a:pt x="51" y="57"/>
                    <a:pt x="60" y="68"/>
                  </a:cubicBezTo>
                  <a:cubicBezTo>
                    <a:pt x="72" y="84"/>
                    <a:pt x="84" y="99"/>
                    <a:pt x="95" y="114"/>
                  </a:cubicBezTo>
                  <a:cubicBezTo>
                    <a:pt x="103" y="126"/>
                    <a:pt x="110" y="139"/>
                    <a:pt x="121" y="149"/>
                  </a:cubicBezTo>
                  <a:cubicBezTo>
                    <a:pt x="128" y="155"/>
                    <a:pt x="136" y="159"/>
                    <a:pt x="145" y="158"/>
                  </a:cubicBezTo>
                  <a:cubicBezTo>
                    <a:pt x="154" y="156"/>
                    <a:pt x="158" y="149"/>
                    <a:pt x="157" y="141"/>
                  </a:cubicBezTo>
                  <a:close/>
                  <a:moveTo>
                    <a:pt x="116" y="139"/>
                  </a:moveTo>
                  <a:cubicBezTo>
                    <a:pt x="115" y="138"/>
                    <a:pt x="114" y="137"/>
                    <a:pt x="113" y="135"/>
                  </a:cubicBezTo>
                  <a:cubicBezTo>
                    <a:pt x="115" y="129"/>
                    <a:pt x="117" y="122"/>
                    <a:pt x="118" y="116"/>
                  </a:cubicBezTo>
                  <a:cubicBezTo>
                    <a:pt x="119" y="112"/>
                    <a:pt x="120" y="109"/>
                    <a:pt x="121" y="105"/>
                  </a:cubicBezTo>
                  <a:cubicBezTo>
                    <a:pt x="122" y="102"/>
                    <a:pt x="124" y="98"/>
                    <a:pt x="124" y="9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3" y="111"/>
                    <a:pt x="117" y="125"/>
                    <a:pt x="116" y="140"/>
                  </a:cubicBezTo>
                  <a:cubicBezTo>
                    <a:pt x="116" y="139"/>
                    <a:pt x="116" y="139"/>
                    <a:pt x="116" y="139"/>
                  </a:cubicBezTo>
                  <a:close/>
                  <a:moveTo>
                    <a:pt x="47" y="29"/>
                  </a:moveTo>
                  <a:cubicBezTo>
                    <a:pt x="45" y="32"/>
                    <a:pt x="42" y="35"/>
                    <a:pt x="42" y="38"/>
                  </a:cubicBezTo>
                  <a:cubicBezTo>
                    <a:pt x="42" y="34"/>
                    <a:pt x="44" y="31"/>
                    <a:pt x="45" y="28"/>
                  </a:cubicBezTo>
                  <a:cubicBezTo>
                    <a:pt x="47" y="29"/>
                    <a:pt x="48" y="30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7" y="34"/>
                    <a:pt x="45" y="37"/>
                    <a:pt x="44" y="40"/>
                  </a:cubicBezTo>
                  <a:cubicBezTo>
                    <a:pt x="45" y="38"/>
                    <a:pt x="47" y="33"/>
                    <a:pt x="47" y="30"/>
                  </a:cubicBezTo>
                  <a:cubicBezTo>
                    <a:pt x="47" y="29"/>
                    <a:pt x="47" y="29"/>
                    <a:pt x="47" y="29"/>
                  </a:cubicBezTo>
                  <a:close/>
                  <a:moveTo>
                    <a:pt x="39" y="27"/>
                  </a:moveTo>
                  <a:cubicBezTo>
                    <a:pt x="40" y="27"/>
                    <a:pt x="40" y="26"/>
                    <a:pt x="41" y="25"/>
                  </a:cubicBezTo>
                  <a:cubicBezTo>
                    <a:pt x="41" y="25"/>
                    <a:pt x="41" y="25"/>
                    <a:pt x="42" y="25"/>
                  </a:cubicBezTo>
                  <a:cubicBezTo>
                    <a:pt x="41" y="27"/>
                    <a:pt x="40" y="28"/>
                    <a:pt x="39" y="30"/>
                  </a:cubicBezTo>
                  <a:cubicBezTo>
                    <a:pt x="36" y="36"/>
                    <a:pt x="39" y="29"/>
                    <a:pt x="39" y="28"/>
                  </a:cubicBezTo>
                  <a:cubicBezTo>
                    <a:pt x="39" y="27"/>
                    <a:pt x="39" y="27"/>
                    <a:pt x="39" y="27"/>
                  </a:cubicBezTo>
                  <a:close/>
                  <a:moveTo>
                    <a:pt x="44" y="27"/>
                  </a:moveTo>
                  <a:cubicBezTo>
                    <a:pt x="43" y="29"/>
                    <a:pt x="43" y="30"/>
                    <a:pt x="42" y="31"/>
                  </a:cubicBezTo>
                  <a:cubicBezTo>
                    <a:pt x="41" y="32"/>
                    <a:pt x="40" y="37"/>
                    <a:pt x="41" y="33"/>
                  </a:cubicBezTo>
                  <a:cubicBezTo>
                    <a:pt x="42" y="31"/>
                    <a:pt x="42" y="29"/>
                    <a:pt x="43" y="26"/>
                  </a:cubicBezTo>
                  <a:cubicBezTo>
                    <a:pt x="43" y="26"/>
                    <a:pt x="44" y="27"/>
                    <a:pt x="44" y="27"/>
                  </a:cubicBezTo>
                  <a:close/>
                  <a:moveTo>
                    <a:pt x="52" y="33"/>
                  </a:moveTo>
                  <a:cubicBezTo>
                    <a:pt x="50" y="36"/>
                    <a:pt x="48" y="39"/>
                    <a:pt x="47" y="43"/>
                  </a:cubicBezTo>
                  <a:cubicBezTo>
                    <a:pt x="48" y="41"/>
                    <a:pt x="49" y="34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1"/>
                    <a:pt x="51" y="32"/>
                    <a:pt x="52" y="33"/>
                  </a:cubicBezTo>
                  <a:close/>
                  <a:moveTo>
                    <a:pt x="57" y="36"/>
                  </a:moveTo>
                  <a:cubicBezTo>
                    <a:pt x="55" y="40"/>
                    <a:pt x="53" y="45"/>
                    <a:pt x="51" y="49"/>
                  </a:cubicBezTo>
                  <a:cubicBezTo>
                    <a:pt x="53" y="45"/>
                    <a:pt x="54" y="39"/>
                    <a:pt x="55" y="35"/>
                  </a:cubicBezTo>
                  <a:cubicBezTo>
                    <a:pt x="56" y="35"/>
                    <a:pt x="57" y="36"/>
                    <a:pt x="57" y="36"/>
                  </a:cubicBezTo>
                  <a:close/>
                  <a:moveTo>
                    <a:pt x="61" y="39"/>
                  </a:moveTo>
                  <a:cubicBezTo>
                    <a:pt x="58" y="43"/>
                    <a:pt x="56" y="49"/>
                    <a:pt x="55" y="53"/>
                  </a:cubicBezTo>
                  <a:cubicBezTo>
                    <a:pt x="56" y="48"/>
                    <a:pt x="58" y="43"/>
                    <a:pt x="58" y="37"/>
                  </a:cubicBezTo>
                  <a:cubicBezTo>
                    <a:pt x="59" y="38"/>
                    <a:pt x="60" y="38"/>
                    <a:pt x="61" y="39"/>
                  </a:cubicBezTo>
                  <a:close/>
                  <a:moveTo>
                    <a:pt x="64" y="41"/>
                  </a:moveTo>
                  <a:cubicBezTo>
                    <a:pt x="62" y="45"/>
                    <a:pt x="60" y="50"/>
                    <a:pt x="58" y="54"/>
                  </a:cubicBezTo>
                  <a:cubicBezTo>
                    <a:pt x="57" y="56"/>
                    <a:pt x="57" y="56"/>
                    <a:pt x="57" y="54"/>
                  </a:cubicBezTo>
                  <a:cubicBezTo>
                    <a:pt x="58" y="53"/>
                    <a:pt x="58" y="51"/>
                    <a:pt x="58" y="49"/>
                  </a:cubicBezTo>
                  <a:cubicBezTo>
                    <a:pt x="59" y="46"/>
                    <a:pt x="60" y="43"/>
                    <a:pt x="61" y="39"/>
                  </a:cubicBezTo>
                  <a:cubicBezTo>
                    <a:pt x="62" y="40"/>
                    <a:pt x="63" y="41"/>
                    <a:pt x="64" y="41"/>
                  </a:cubicBezTo>
                  <a:close/>
                  <a:moveTo>
                    <a:pt x="68" y="44"/>
                  </a:moveTo>
                  <a:cubicBezTo>
                    <a:pt x="68" y="44"/>
                    <a:pt x="68" y="44"/>
                    <a:pt x="68" y="44"/>
                  </a:cubicBezTo>
                  <a:cubicBezTo>
                    <a:pt x="66" y="46"/>
                    <a:pt x="65" y="49"/>
                    <a:pt x="63" y="51"/>
                  </a:cubicBezTo>
                  <a:cubicBezTo>
                    <a:pt x="63" y="52"/>
                    <a:pt x="62" y="54"/>
                    <a:pt x="61" y="55"/>
                  </a:cubicBezTo>
                  <a:cubicBezTo>
                    <a:pt x="61" y="55"/>
                    <a:pt x="61" y="56"/>
                    <a:pt x="60" y="56"/>
                  </a:cubicBezTo>
                  <a:cubicBezTo>
                    <a:pt x="62" y="51"/>
                    <a:pt x="63" y="47"/>
                    <a:pt x="65" y="42"/>
                  </a:cubicBezTo>
                  <a:cubicBezTo>
                    <a:pt x="66" y="43"/>
                    <a:pt x="67" y="43"/>
                    <a:pt x="68" y="44"/>
                  </a:cubicBezTo>
                  <a:close/>
                  <a:moveTo>
                    <a:pt x="73" y="48"/>
                  </a:moveTo>
                  <a:cubicBezTo>
                    <a:pt x="71" y="51"/>
                    <a:pt x="70" y="53"/>
                    <a:pt x="69" y="55"/>
                  </a:cubicBezTo>
                  <a:cubicBezTo>
                    <a:pt x="68" y="56"/>
                    <a:pt x="68" y="58"/>
                    <a:pt x="67" y="59"/>
                  </a:cubicBezTo>
                  <a:cubicBezTo>
                    <a:pt x="66" y="61"/>
                    <a:pt x="64" y="64"/>
                    <a:pt x="64" y="65"/>
                  </a:cubicBezTo>
                  <a:cubicBezTo>
                    <a:pt x="64" y="59"/>
                    <a:pt x="68" y="53"/>
                    <a:pt x="70" y="47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67" y="49"/>
                    <a:pt x="65" y="53"/>
                    <a:pt x="63" y="57"/>
                  </a:cubicBezTo>
                  <a:cubicBezTo>
                    <a:pt x="64" y="56"/>
                    <a:pt x="64" y="55"/>
                    <a:pt x="65" y="54"/>
                  </a:cubicBezTo>
                  <a:cubicBezTo>
                    <a:pt x="66" y="51"/>
                    <a:pt x="67" y="48"/>
                    <a:pt x="68" y="45"/>
                  </a:cubicBezTo>
                  <a:cubicBezTo>
                    <a:pt x="70" y="46"/>
                    <a:pt x="71" y="47"/>
                    <a:pt x="73" y="48"/>
                  </a:cubicBezTo>
                  <a:close/>
                  <a:moveTo>
                    <a:pt x="75" y="51"/>
                  </a:moveTo>
                  <a:cubicBezTo>
                    <a:pt x="73" y="54"/>
                    <a:pt x="71" y="58"/>
                    <a:pt x="69" y="61"/>
                  </a:cubicBezTo>
                  <a:cubicBezTo>
                    <a:pt x="71" y="57"/>
                    <a:pt x="72" y="53"/>
                    <a:pt x="74" y="49"/>
                  </a:cubicBezTo>
                  <a:cubicBezTo>
                    <a:pt x="74" y="50"/>
                    <a:pt x="75" y="50"/>
                    <a:pt x="75" y="51"/>
                  </a:cubicBezTo>
                  <a:close/>
                  <a:moveTo>
                    <a:pt x="119" y="91"/>
                  </a:moveTo>
                  <a:cubicBezTo>
                    <a:pt x="117" y="96"/>
                    <a:pt x="115" y="102"/>
                    <a:pt x="114" y="108"/>
                  </a:cubicBezTo>
                  <a:cubicBezTo>
                    <a:pt x="113" y="111"/>
                    <a:pt x="112" y="115"/>
                    <a:pt x="110" y="118"/>
                  </a:cubicBezTo>
                  <a:cubicBezTo>
                    <a:pt x="113" y="108"/>
                    <a:pt x="115" y="98"/>
                    <a:pt x="116" y="87"/>
                  </a:cubicBezTo>
                  <a:cubicBezTo>
                    <a:pt x="117" y="89"/>
                    <a:pt x="118" y="90"/>
                    <a:pt x="119" y="91"/>
                  </a:cubicBezTo>
                  <a:close/>
                  <a:moveTo>
                    <a:pt x="140" y="114"/>
                  </a:moveTo>
                  <a:cubicBezTo>
                    <a:pt x="138" y="120"/>
                    <a:pt x="137" y="126"/>
                    <a:pt x="135" y="132"/>
                  </a:cubicBezTo>
                  <a:cubicBezTo>
                    <a:pt x="134" y="136"/>
                    <a:pt x="133" y="139"/>
                    <a:pt x="131" y="142"/>
                  </a:cubicBezTo>
                  <a:cubicBezTo>
                    <a:pt x="131" y="144"/>
                    <a:pt x="130" y="145"/>
                    <a:pt x="130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30" y="147"/>
                    <a:pt x="130" y="146"/>
                    <a:pt x="130" y="146"/>
                  </a:cubicBezTo>
                  <a:cubicBezTo>
                    <a:pt x="130" y="140"/>
                    <a:pt x="133" y="135"/>
                    <a:pt x="135" y="130"/>
                  </a:cubicBezTo>
                  <a:cubicBezTo>
                    <a:pt x="136" y="124"/>
                    <a:pt x="138" y="118"/>
                    <a:pt x="139" y="112"/>
                  </a:cubicBezTo>
                  <a:cubicBezTo>
                    <a:pt x="139" y="113"/>
                    <a:pt x="140" y="113"/>
                    <a:pt x="140" y="114"/>
                  </a:cubicBezTo>
                  <a:close/>
                  <a:moveTo>
                    <a:pt x="130" y="102"/>
                  </a:moveTo>
                  <a:cubicBezTo>
                    <a:pt x="128" y="108"/>
                    <a:pt x="127" y="114"/>
                    <a:pt x="126" y="120"/>
                  </a:cubicBezTo>
                  <a:cubicBezTo>
                    <a:pt x="126" y="123"/>
                    <a:pt x="124" y="126"/>
                    <a:pt x="123" y="130"/>
                  </a:cubicBezTo>
                  <a:cubicBezTo>
                    <a:pt x="123" y="133"/>
                    <a:pt x="122" y="137"/>
                    <a:pt x="121" y="141"/>
                  </a:cubicBezTo>
                  <a:cubicBezTo>
                    <a:pt x="120" y="144"/>
                    <a:pt x="121" y="141"/>
                    <a:pt x="121" y="140"/>
                  </a:cubicBezTo>
                  <a:cubicBezTo>
                    <a:pt x="121" y="138"/>
                    <a:pt x="122" y="136"/>
                    <a:pt x="122" y="134"/>
                  </a:cubicBezTo>
                  <a:cubicBezTo>
                    <a:pt x="123" y="130"/>
                    <a:pt x="124" y="126"/>
                    <a:pt x="125" y="123"/>
                  </a:cubicBezTo>
                  <a:cubicBezTo>
                    <a:pt x="127" y="115"/>
                    <a:pt x="127" y="107"/>
                    <a:pt x="128" y="100"/>
                  </a:cubicBezTo>
                  <a:cubicBezTo>
                    <a:pt x="129" y="101"/>
                    <a:pt x="129" y="101"/>
                    <a:pt x="130" y="102"/>
                  </a:cubicBezTo>
                  <a:close/>
                  <a:moveTo>
                    <a:pt x="131" y="103"/>
                  </a:moveTo>
                  <a:cubicBezTo>
                    <a:pt x="132" y="104"/>
                    <a:pt x="133" y="105"/>
                    <a:pt x="133" y="106"/>
                  </a:cubicBezTo>
                  <a:cubicBezTo>
                    <a:pt x="132" y="113"/>
                    <a:pt x="130" y="120"/>
                    <a:pt x="127" y="128"/>
                  </a:cubicBezTo>
                  <a:cubicBezTo>
                    <a:pt x="127" y="131"/>
                    <a:pt x="126" y="134"/>
                    <a:pt x="125" y="137"/>
                  </a:cubicBezTo>
                  <a:cubicBezTo>
                    <a:pt x="125" y="138"/>
                    <a:pt x="125" y="139"/>
                    <a:pt x="125" y="141"/>
                  </a:cubicBezTo>
                  <a:cubicBezTo>
                    <a:pt x="124" y="142"/>
                    <a:pt x="123" y="148"/>
                    <a:pt x="124" y="144"/>
                  </a:cubicBezTo>
                  <a:cubicBezTo>
                    <a:pt x="125" y="136"/>
                    <a:pt x="127" y="129"/>
                    <a:pt x="128" y="122"/>
                  </a:cubicBezTo>
                  <a:cubicBezTo>
                    <a:pt x="129" y="118"/>
                    <a:pt x="128" y="114"/>
                    <a:pt x="129" y="111"/>
                  </a:cubicBezTo>
                  <a:cubicBezTo>
                    <a:pt x="129" y="108"/>
                    <a:pt x="131" y="106"/>
                    <a:pt x="131" y="103"/>
                  </a:cubicBezTo>
                  <a:close/>
                  <a:moveTo>
                    <a:pt x="134" y="109"/>
                  </a:moveTo>
                  <a:cubicBezTo>
                    <a:pt x="134" y="108"/>
                    <a:pt x="134" y="108"/>
                    <a:pt x="134" y="107"/>
                  </a:cubicBezTo>
                  <a:cubicBezTo>
                    <a:pt x="134" y="107"/>
                    <a:pt x="134" y="107"/>
                    <a:pt x="134" y="106"/>
                  </a:cubicBezTo>
                  <a:cubicBezTo>
                    <a:pt x="135" y="108"/>
                    <a:pt x="137" y="110"/>
                    <a:pt x="138" y="111"/>
                  </a:cubicBezTo>
                  <a:cubicBezTo>
                    <a:pt x="134" y="122"/>
                    <a:pt x="132" y="134"/>
                    <a:pt x="128" y="144"/>
                  </a:cubicBezTo>
                  <a:cubicBezTo>
                    <a:pt x="129" y="142"/>
                    <a:pt x="128" y="138"/>
                    <a:pt x="129" y="136"/>
                  </a:cubicBezTo>
                  <a:cubicBezTo>
                    <a:pt x="129" y="132"/>
                    <a:pt x="130" y="129"/>
                    <a:pt x="130" y="126"/>
                  </a:cubicBezTo>
                  <a:cubicBezTo>
                    <a:pt x="131" y="120"/>
                    <a:pt x="133" y="114"/>
                    <a:pt x="134" y="109"/>
                  </a:cubicBezTo>
                  <a:close/>
                  <a:moveTo>
                    <a:pt x="127" y="99"/>
                  </a:moveTo>
                  <a:cubicBezTo>
                    <a:pt x="125" y="105"/>
                    <a:pt x="123" y="112"/>
                    <a:pt x="122" y="119"/>
                  </a:cubicBezTo>
                  <a:cubicBezTo>
                    <a:pt x="121" y="123"/>
                    <a:pt x="120" y="126"/>
                    <a:pt x="119" y="130"/>
                  </a:cubicBezTo>
                  <a:cubicBezTo>
                    <a:pt x="119" y="132"/>
                    <a:pt x="118" y="134"/>
                    <a:pt x="117" y="137"/>
                  </a:cubicBezTo>
                  <a:cubicBezTo>
                    <a:pt x="116" y="140"/>
                    <a:pt x="117" y="137"/>
                    <a:pt x="117" y="135"/>
                  </a:cubicBezTo>
                  <a:cubicBezTo>
                    <a:pt x="119" y="122"/>
                    <a:pt x="124" y="110"/>
                    <a:pt x="125" y="96"/>
                  </a:cubicBezTo>
                  <a:cubicBezTo>
                    <a:pt x="125" y="97"/>
                    <a:pt x="126" y="98"/>
                    <a:pt x="127" y="99"/>
                  </a:cubicBezTo>
                  <a:close/>
                  <a:moveTo>
                    <a:pt x="123" y="95"/>
                  </a:moveTo>
                  <a:cubicBezTo>
                    <a:pt x="121" y="101"/>
                    <a:pt x="120" y="107"/>
                    <a:pt x="118" y="113"/>
                  </a:cubicBezTo>
                  <a:cubicBezTo>
                    <a:pt x="118" y="116"/>
                    <a:pt x="117" y="120"/>
                    <a:pt x="116" y="123"/>
                  </a:cubicBezTo>
                  <a:cubicBezTo>
                    <a:pt x="115" y="126"/>
                    <a:pt x="115" y="128"/>
                    <a:pt x="114" y="130"/>
                  </a:cubicBezTo>
                  <a:cubicBezTo>
                    <a:pt x="115" y="124"/>
                    <a:pt x="116" y="118"/>
                    <a:pt x="117" y="112"/>
                  </a:cubicBezTo>
                  <a:cubicBezTo>
                    <a:pt x="118" y="108"/>
                    <a:pt x="119" y="104"/>
                    <a:pt x="119" y="101"/>
                  </a:cubicBezTo>
                  <a:cubicBezTo>
                    <a:pt x="119" y="98"/>
                    <a:pt x="120" y="95"/>
                    <a:pt x="120" y="92"/>
                  </a:cubicBezTo>
                  <a:cubicBezTo>
                    <a:pt x="121" y="93"/>
                    <a:pt x="122" y="94"/>
                    <a:pt x="123" y="95"/>
                  </a:cubicBezTo>
                  <a:close/>
                  <a:moveTo>
                    <a:pt x="85" y="95"/>
                  </a:moveTo>
                  <a:cubicBezTo>
                    <a:pt x="86" y="94"/>
                    <a:pt x="88" y="91"/>
                    <a:pt x="88" y="90"/>
                  </a:cubicBezTo>
                  <a:cubicBezTo>
                    <a:pt x="88" y="93"/>
                    <a:pt x="87" y="95"/>
                    <a:pt x="87" y="98"/>
                  </a:cubicBezTo>
                  <a:cubicBezTo>
                    <a:pt x="85" y="97"/>
                    <a:pt x="84" y="95"/>
                    <a:pt x="83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5" y="92"/>
                    <a:pt x="84" y="93"/>
                    <a:pt x="85" y="91"/>
                  </a:cubicBezTo>
                  <a:cubicBezTo>
                    <a:pt x="85" y="92"/>
                    <a:pt x="85" y="94"/>
                    <a:pt x="85" y="95"/>
                  </a:cubicBezTo>
                  <a:cubicBezTo>
                    <a:pt x="85" y="95"/>
                    <a:pt x="85" y="96"/>
                    <a:pt x="85" y="95"/>
                  </a:cubicBezTo>
                  <a:close/>
                  <a:moveTo>
                    <a:pt x="93" y="84"/>
                  </a:moveTo>
                  <a:cubicBezTo>
                    <a:pt x="97" y="81"/>
                    <a:pt x="99" y="77"/>
                    <a:pt x="101" y="73"/>
                  </a:cubicBezTo>
                  <a:cubicBezTo>
                    <a:pt x="102" y="74"/>
                    <a:pt x="103" y="75"/>
                    <a:pt x="104" y="76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3" y="81"/>
                    <a:pt x="101" y="87"/>
                    <a:pt x="100" y="92"/>
                  </a:cubicBezTo>
                  <a:cubicBezTo>
                    <a:pt x="99" y="97"/>
                    <a:pt x="97" y="103"/>
                    <a:pt x="96" y="108"/>
                  </a:cubicBezTo>
                  <a:cubicBezTo>
                    <a:pt x="97" y="103"/>
                    <a:pt x="97" y="97"/>
                    <a:pt x="98" y="92"/>
                  </a:cubicBezTo>
                  <a:cubicBezTo>
                    <a:pt x="100" y="86"/>
                    <a:pt x="101" y="80"/>
                    <a:pt x="102" y="74"/>
                  </a:cubicBezTo>
                  <a:cubicBezTo>
                    <a:pt x="102" y="74"/>
                    <a:pt x="101" y="74"/>
                    <a:pt x="101" y="74"/>
                  </a:cubicBezTo>
                  <a:cubicBezTo>
                    <a:pt x="101" y="75"/>
                    <a:pt x="101" y="75"/>
                    <a:pt x="101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81"/>
                    <a:pt x="98" y="85"/>
                    <a:pt x="97" y="89"/>
                  </a:cubicBezTo>
                  <a:cubicBezTo>
                    <a:pt x="96" y="94"/>
                    <a:pt x="95" y="99"/>
                    <a:pt x="93" y="103"/>
                  </a:cubicBezTo>
                  <a:cubicBezTo>
                    <a:pt x="92" y="107"/>
                    <a:pt x="94" y="101"/>
                    <a:pt x="94" y="101"/>
                  </a:cubicBezTo>
                  <a:cubicBezTo>
                    <a:pt x="94" y="98"/>
                    <a:pt x="94" y="95"/>
                    <a:pt x="95" y="92"/>
                  </a:cubicBezTo>
                  <a:cubicBezTo>
                    <a:pt x="95" y="87"/>
                    <a:pt x="98" y="84"/>
                    <a:pt x="98" y="80"/>
                  </a:cubicBezTo>
                  <a:cubicBezTo>
                    <a:pt x="98" y="80"/>
                    <a:pt x="97" y="79"/>
                    <a:pt x="97" y="80"/>
                  </a:cubicBezTo>
                  <a:cubicBezTo>
                    <a:pt x="96" y="84"/>
                    <a:pt x="94" y="88"/>
                    <a:pt x="93" y="93"/>
                  </a:cubicBezTo>
                  <a:cubicBezTo>
                    <a:pt x="93" y="90"/>
                    <a:pt x="93" y="87"/>
                    <a:pt x="93" y="84"/>
                  </a:cubicBezTo>
                  <a:cubicBezTo>
                    <a:pt x="93" y="84"/>
                    <a:pt x="93" y="84"/>
                    <a:pt x="93" y="84"/>
                  </a:cubicBezTo>
                  <a:close/>
                  <a:moveTo>
                    <a:pt x="101" y="118"/>
                  </a:moveTo>
                  <a:cubicBezTo>
                    <a:pt x="101" y="118"/>
                    <a:pt x="101" y="118"/>
                    <a:pt x="101" y="118"/>
                  </a:cubicBezTo>
                  <a:cubicBezTo>
                    <a:pt x="100" y="116"/>
                    <a:pt x="99" y="115"/>
                    <a:pt x="98" y="114"/>
                  </a:cubicBezTo>
                  <a:cubicBezTo>
                    <a:pt x="98" y="114"/>
                    <a:pt x="98" y="114"/>
                    <a:pt x="98" y="113"/>
                  </a:cubicBezTo>
                  <a:cubicBezTo>
                    <a:pt x="100" y="108"/>
                    <a:pt x="102" y="103"/>
                    <a:pt x="103" y="98"/>
                  </a:cubicBezTo>
                  <a:cubicBezTo>
                    <a:pt x="104" y="95"/>
                    <a:pt x="105" y="92"/>
                    <a:pt x="106" y="89"/>
                  </a:cubicBezTo>
                  <a:cubicBezTo>
                    <a:pt x="106" y="88"/>
                    <a:pt x="106" y="87"/>
                    <a:pt x="107" y="86"/>
                  </a:cubicBezTo>
                  <a:cubicBezTo>
                    <a:pt x="106" y="90"/>
                    <a:pt x="105" y="95"/>
                    <a:pt x="104" y="100"/>
                  </a:cubicBezTo>
                  <a:cubicBezTo>
                    <a:pt x="102" y="106"/>
                    <a:pt x="102" y="112"/>
                    <a:pt x="101" y="118"/>
                  </a:cubicBezTo>
                  <a:close/>
                  <a:moveTo>
                    <a:pt x="92" y="98"/>
                  </a:moveTo>
                  <a:cubicBezTo>
                    <a:pt x="92" y="97"/>
                    <a:pt x="92" y="96"/>
                    <a:pt x="93" y="95"/>
                  </a:cubicBezTo>
                  <a:cubicBezTo>
                    <a:pt x="94" y="91"/>
                    <a:pt x="95" y="88"/>
                    <a:pt x="96" y="85"/>
                  </a:cubicBezTo>
                  <a:cubicBezTo>
                    <a:pt x="96" y="85"/>
                    <a:pt x="97" y="80"/>
                    <a:pt x="97" y="82"/>
                  </a:cubicBezTo>
                  <a:cubicBezTo>
                    <a:pt x="97" y="84"/>
                    <a:pt x="96" y="86"/>
                    <a:pt x="95" y="87"/>
                  </a:cubicBezTo>
                  <a:cubicBezTo>
                    <a:pt x="93" y="93"/>
                    <a:pt x="93" y="100"/>
                    <a:pt x="92" y="106"/>
                  </a:cubicBezTo>
                  <a:cubicBezTo>
                    <a:pt x="92" y="106"/>
                    <a:pt x="93" y="106"/>
                    <a:pt x="93" y="106"/>
                  </a:cubicBezTo>
                  <a:cubicBezTo>
                    <a:pt x="96" y="101"/>
                    <a:pt x="96" y="96"/>
                    <a:pt x="97" y="91"/>
                  </a:cubicBezTo>
                  <a:cubicBezTo>
                    <a:pt x="98" y="88"/>
                    <a:pt x="99" y="85"/>
                    <a:pt x="100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9" y="86"/>
                    <a:pt x="99" y="89"/>
                    <a:pt x="98" y="92"/>
                  </a:cubicBezTo>
                  <a:cubicBezTo>
                    <a:pt x="96" y="98"/>
                    <a:pt x="96" y="104"/>
                    <a:pt x="95" y="109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93" y="107"/>
                    <a:pt x="92" y="105"/>
                    <a:pt x="90" y="103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91" y="101"/>
                    <a:pt x="91" y="99"/>
                    <a:pt x="92" y="98"/>
                  </a:cubicBezTo>
                  <a:close/>
                  <a:moveTo>
                    <a:pt x="98" y="113"/>
                  </a:moveTo>
                  <a:cubicBezTo>
                    <a:pt x="98" y="113"/>
                    <a:pt x="98" y="113"/>
                    <a:pt x="98" y="113"/>
                  </a:cubicBezTo>
                  <a:cubicBezTo>
                    <a:pt x="97" y="112"/>
                    <a:pt x="96" y="111"/>
                    <a:pt x="95" y="110"/>
                  </a:cubicBezTo>
                  <a:cubicBezTo>
                    <a:pt x="95" y="110"/>
                    <a:pt x="95" y="110"/>
                    <a:pt x="95" y="110"/>
                  </a:cubicBezTo>
                  <a:cubicBezTo>
                    <a:pt x="100" y="99"/>
                    <a:pt x="101" y="88"/>
                    <a:pt x="104" y="78"/>
                  </a:cubicBezTo>
                  <a:cubicBezTo>
                    <a:pt x="104" y="80"/>
                    <a:pt x="104" y="83"/>
                    <a:pt x="103" y="85"/>
                  </a:cubicBezTo>
                  <a:cubicBezTo>
                    <a:pt x="103" y="88"/>
                    <a:pt x="102" y="91"/>
                    <a:pt x="101" y="94"/>
                  </a:cubicBezTo>
                  <a:cubicBezTo>
                    <a:pt x="99" y="101"/>
                    <a:pt x="99" y="107"/>
                    <a:pt x="98" y="113"/>
                  </a:cubicBezTo>
                  <a:close/>
                  <a:moveTo>
                    <a:pt x="92" y="87"/>
                  </a:moveTo>
                  <a:cubicBezTo>
                    <a:pt x="92" y="90"/>
                    <a:pt x="92" y="94"/>
                    <a:pt x="91" y="97"/>
                  </a:cubicBezTo>
                  <a:cubicBezTo>
                    <a:pt x="91" y="97"/>
                    <a:pt x="91" y="98"/>
                    <a:pt x="91" y="98"/>
                  </a:cubicBezTo>
                  <a:cubicBezTo>
                    <a:pt x="91" y="98"/>
                    <a:pt x="91" y="99"/>
                    <a:pt x="90" y="99"/>
                  </a:cubicBezTo>
                  <a:cubicBezTo>
                    <a:pt x="89" y="100"/>
                    <a:pt x="89" y="101"/>
                    <a:pt x="90" y="101"/>
                  </a:cubicBezTo>
                  <a:cubicBezTo>
                    <a:pt x="90" y="101"/>
                    <a:pt x="90" y="102"/>
                    <a:pt x="89" y="102"/>
                  </a:cubicBezTo>
                  <a:cubicBezTo>
                    <a:pt x="89" y="101"/>
                    <a:pt x="88" y="100"/>
                    <a:pt x="87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8" y="96"/>
                    <a:pt x="89" y="94"/>
                    <a:pt x="90" y="91"/>
                  </a:cubicBezTo>
                  <a:cubicBezTo>
                    <a:pt x="91" y="90"/>
                    <a:pt x="91" y="88"/>
                    <a:pt x="92" y="87"/>
                  </a:cubicBezTo>
                  <a:cubicBezTo>
                    <a:pt x="92" y="85"/>
                    <a:pt x="92" y="85"/>
                    <a:pt x="92" y="87"/>
                  </a:cubicBezTo>
                  <a:close/>
                  <a:moveTo>
                    <a:pt x="107" y="126"/>
                  </a:moveTo>
                  <a:cubicBezTo>
                    <a:pt x="107" y="127"/>
                    <a:pt x="107" y="127"/>
                    <a:pt x="107" y="127"/>
                  </a:cubicBezTo>
                  <a:cubicBezTo>
                    <a:pt x="106" y="126"/>
                    <a:pt x="105" y="125"/>
                    <a:pt x="104" y="123"/>
                  </a:cubicBezTo>
                  <a:cubicBezTo>
                    <a:pt x="103" y="122"/>
                    <a:pt x="102" y="120"/>
                    <a:pt x="101" y="118"/>
                  </a:cubicBezTo>
                  <a:cubicBezTo>
                    <a:pt x="101" y="118"/>
                    <a:pt x="101" y="118"/>
                    <a:pt x="101" y="118"/>
                  </a:cubicBezTo>
                  <a:cubicBezTo>
                    <a:pt x="101" y="117"/>
                    <a:pt x="102" y="117"/>
                    <a:pt x="102" y="116"/>
                  </a:cubicBezTo>
                  <a:cubicBezTo>
                    <a:pt x="102" y="116"/>
                    <a:pt x="102" y="116"/>
                    <a:pt x="102" y="115"/>
                  </a:cubicBezTo>
                  <a:cubicBezTo>
                    <a:pt x="104" y="110"/>
                    <a:pt x="105" y="104"/>
                    <a:pt x="107" y="99"/>
                  </a:cubicBezTo>
                  <a:cubicBezTo>
                    <a:pt x="108" y="97"/>
                    <a:pt x="109" y="95"/>
                    <a:pt x="110" y="92"/>
                  </a:cubicBezTo>
                  <a:cubicBezTo>
                    <a:pt x="109" y="96"/>
                    <a:pt x="109" y="99"/>
                    <a:pt x="108" y="103"/>
                  </a:cubicBezTo>
                  <a:cubicBezTo>
                    <a:pt x="106" y="109"/>
                    <a:pt x="107" y="116"/>
                    <a:pt x="104" y="122"/>
                  </a:cubicBezTo>
                  <a:cubicBezTo>
                    <a:pt x="103" y="122"/>
                    <a:pt x="104" y="123"/>
                    <a:pt x="104" y="122"/>
                  </a:cubicBezTo>
                  <a:cubicBezTo>
                    <a:pt x="107" y="117"/>
                    <a:pt x="108" y="110"/>
                    <a:pt x="110" y="104"/>
                  </a:cubicBezTo>
                  <a:cubicBezTo>
                    <a:pt x="111" y="102"/>
                    <a:pt x="112" y="99"/>
                    <a:pt x="112" y="97"/>
                  </a:cubicBezTo>
                  <a:cubicBezTo>
                    <a:pt x="113" y="94"/>
                    <a:pt x="115" y="90"/>
                    <a:pt x="115" y="88"/>
                  </a:cubicBezTo>
                  <a:cubicBezTo>
                    <a:pt x="115" y="95"/>
                    <a:pt x="113" y="101"/>
                    <a:pt x="112" y="108"/>
                  </a:cubicBezTo>
                  <a:cubicBezTo>
                    <a:pt x="111" y="111"/>
                    <a:pt x="110" y="115"/>
                    <a:pt x="109" y="118"/>
                  </a:cubicBezTo>
                  <a:cubicBezTo>
                    <a:pt x="109" y="120"/>
                    <a:pt x="109" y="121"/>
                    <a:pt x="108" y="123"/>
                  </a:cubicBezTo>
                  <a:cubicBezTo>
                    <a:pt x="108" y="124"/>
                    <a:pt x="108" y="125"/>
                    <a:pt x="107" y="126"/>
                  </a:cubicBezTo>
                  <a:cubicBezTo>
                    <a:pt x="107" y="126"/>
                    <a:pt x="107" y="126"/>
                    <a:pt x="107" y="126"/>
                  </a:cubicBezTo>
                  <a:close/>
                  <a:moveTo>
                    <a:pt x="115" y="87"/>
                  </a:moveTo>
                  <a:cubicBezTo>
                    <a:pt x="112" y="93"/>
                    <a:pt x="111" y="99"/>
                    <a:pt x="109" y="105"/>
                  </a:cubicBezTo>
                  <a:cubicBezTo>
                    <a:pt x="108" y="107"/>
                    <a:pt x="108" y="108"/>
                    <a:pt x="107" y="110"/>
                  </a:cubicBezTo>
                  <a:cubicBezTo>
                    <a:pt x="108" y="107"/>
                    <a:pt x="108" y="104"/>
                    <a:pt x="109" y="102"/>
                  </a:cubicBezTo>
                  <a:cubicBezTo>
                    <a:pt x="111" y="96"/>
                    <a:pt x="111" y="90"/>
                    <a:pt x="112" y="83"/>
                  </a:cubicBezTo>
                  <a:cubicBezTo>
                    <a:pt x="113" y="85"/>
                    <a:pt x="114" y="86"/>
                    <a:pt x="115" y="87"/>
                  </a:cubicBezTo>
                  <a:close/>
                  <a:moveTo>
                    <a:pt x="107" y="97"/>
                  </a:moveTo>
                  <a:cubicBezTo>
                    <a:pt x="105" y="102"/>
                    <a:pt x="104" y="106"/>
                    <a:pt x="103" y="111"/>
                  </a:cubicBezTo>
                  <a:cubicBezTo>
                    <a:pt x="103" y="111"/>
                    <a:pt x="103" y="110"/>
                    <a:pt x="103" y="110"/>
                  </a:cubicBezTo>
                  <a:cubicBezTo>
                    <a:pt x="103" y="106"/>
                    <a:pt x="104" y="103"/>
                    <a:pt x="104" y="100"/>
                  </a:cubicBezTo>
                  <a:cubicBezTo>
                    <a:pt x="106" y="93"/>
                    <a:pt x="107" y="87"/>
                    <a:pt x="108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6" y="86"/>
                    <a:pt x="104" y="92"/>
                    <a:pt x="103" y="98"/>
                  </a:cubicBezTo>
                  <a:cubicBezTo>
                    <a:pt x="101" y="101"/>
                    <a:pt x="100" y="104"/>
                    <a:pt x="99" y="108"/>
                  </a:cubicBezTo>
                  <a:cubicBezTo>
                    <a:pt x="100" y="102"/>
                    <a:pt x="101" y="97"/>
                    <a:pt x="103" y="91"/>
                  </a:cubicBezTo>
                  <a:cubicBezTo>
                    <a:pt x="104" y="86"/>
                    <a:pt x="105" y="82"/>
                    <a:pt x="105" y="76"/>
                  </a:cubicBezTo>
                  <a:cubicBezTo>
                    <a:pt x="107" y="79"/>
                    <a:pt x="109" y="81"/>
                    <a:pt x="111" y="83"/>
                  </a:cubicBezTo>
                  <a:cubicBezTo>
                    <a:pt x="110" y="87"/>
                    <a:pt x="109" y="93"/>
                    <a:pt x="107" y="97"/>
                  </a:cubicBezTo>
                  <a:close/>
                  <a:moveTo>
                    <a:pt x="99" y="71"/>
                  </a:moveTo>
                  <a:cubicBezTo>
                    <a:pt x="96" y="79"/>
                    <a:pt x="87" y="86"/>
                    <a:pt x="79" y="88"/>
                  </a:cubicBezTo>
                  <a:cubicBezTo>
                    <a:pt x="78" y="87"/>
                    <a:pt x="77" y="86"/>
                    <a:pt x="77" y="85"/>
                  </a:cubicBezTo>
                  <a:cubicBezTo>
                    <a:pt x="86" y="84"/>
                    <a:pt x="92" y="76"/>
                    <a:pt x="96" y="68"/>
                  </a:cubicBezTo>
                  <a:cubicBezTo>
                    <a:pt x="97" y="69"/>
                    <a:pt x="98" y="70"/>
                    <a:pt x="99" y="71"/>
                  </a:cubicBezTo>
                  <a:close/>
                  <a:moveTo>
                    <a:pt x="57" y="57"/>
                  </a:moveTo>
                  <a:cubicBezTo>
                    <a:pt x="60" y="52"/>
                    <a:pt x="62" y="47"/>
                    <a:pt x="64" y="42"/>
                  </a:cubicBezTo>
                  <a:cubicBezTo>
                    <a:pt x="61" y="48"/>
                    <a:pt x="61" y="54"/>
                    <a:pt x="58" y="60"/>
                  </a:cubicBezTo>
                  <a:cubicBezTo>
                    <a:pt x="56" y="58"/>
                    <a:pt x="55" y="57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6" y="52"/>
                    <a:pt x="58" y="48"/>
                    <a:pt x="59" y="45"/>
                  </a:cubicBezTo>
                  <a:cubicBezTo>
                    <a:pt x="59" y="45"/>
                    <a:pt x="59" y="46"/>
                    <a:pt x="59" y="46"/>
                  </a:cubicBezTo>
                  <a:cubicBezTo>
                    <a:pt x="58" y="50"/>
                    <a:pt x="57" y="53"/>
                    <a:pt x="56" y="57"/>
                  </a:cubicBezTo>
                  <a:cubicBezTo>
                    <a:pt x="56" y="57"/>
                    <a:pt x="57" y="58"/>
                    <a:pt x="57" y="57"/>
                  </a:cubicBezTo>
                  <a:close/>
                  <a:moveTo>
                    <a:pt x="60" y="63"/>
                  </a:moveTo>
                  <a:cubicBezTo>
                    <a:pt x="60" y="63"/>
                    <a:pt x="61" y="64"/>
                    <a:pt x="61" y="63"/>
                  </a:cubicBezTo>
                  <a:cubicBezTo>
                    <a:pt x="63" y="61"/>
                    <a:pt x="64" y="58"/>
                    <a:pt x="65" y="55"/>
                  </a:cubicBezTo>
                  <a:cubicBezTo>
                    <a:pt x="66" y="54"/>
                    <a:pt x="66" y="53"/>
                    <a:pt x="67" y="51"/>
                  </a:cubicBezTo>
                  <a:cubicBezTo>
                    <a:pt x="67" y="51"/>
                    <a:pt x="70" y="45"/>
                    <a:pt x="69" y="49"/>
                  </a:cubicBezTo>
                  <a:cubicBezTo>
                    <a:pt x="66" y="55"/>
                    <a:pt x="63" y="60"/>
                    <a:pt x="63" y="67"/>
                  </a:cubicBezTo>
                  <a:cubicBezTo>
                    <a:pt x="63" y="67"/>
                    <a:pt x="63" y="67"/>
                    <a:pt x="64" y="67"/>
                  </a:cubicBezTo>
                  <a:cubicBezTo>
                    <a:pt x="67" y="61"/>
                    <a:pt x="69" y="55"/>
                    <a:pt x="73" y="50"/>
                  </a:cubicBezTo>
                  <a:cubicBezTo>
                    <a:pt x="70" y="54"/>
                    <a:pt x="69" y="62"/>
                    <a:pt x="66" y="68"/>
                  </a:cubicBezTo>
                  <a:cubicBezTo>
                    <a:pt x="66" y="68"/>
                    <a:pt x="66" y="69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3" y="67"/>
                    <a:pt x="61" y="64"/>
                    <a:pt x="58" y="61"/>
                  </a:cubicBezTo>
                  <a:cubicBezTo>
                    <a:pt x="61" y="56"/>
                    <a:pt x="65" y="50"/>
                    <a:pt x="67" y="46"/>
                  </a:cubicBezTo>
                  <a:cubicBezTo>
                    <a:pt x="65" y="52"/>
                    <a:pt x="62" y="57"/>
                    <a:pt x="60" y="63"/>
                  </a:cubicBezTo>
                  <a:close/>
                  <a:moveTo>
                    <a:pt x="67" y="68"/>
                  </a:moveTo>
                  <a:cubicBezTo>
                    <a:pt x="67" y="67"/>
                    <a:pt x="68" y="66"/>
                    <a:pt x="68" y="65"/>
                  </a:cubicBezTo>
                  <a:cubicBezTo>
                    <a:pt x="69" y="64"/>
                    <a:pt x="70" y="62"/>
                    <a:pt x="71" y="61"/>
                  </a:cubicBezTo>
                  <a:cubicBezTo>
                    <a:pt x="71" y="59"/>
                    <a:pt x="72" y="58"/>
                    <a:pt x="73" y="56"/>
                  </a:cubicBezTo>
                  <a:cubicBezTo>
                    <a:pt x="73" y="55"/>
                    <a:pt x="76" y="49"/>
                    <a:pt x="75" y="53"/>
                  </a:cubicBezTo>
                  <a:cubicBezTo>
                    <a:pt x="72" y="59"/>
                    <a:pt x="71" y="66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70" y="70"/>
                    <a:pt x="72" y="67"/>
                    <a:pt x="74" y="64"/>
                  </a:cubicBezTo>
                  <a:cubicBezTo>
                    <a:pt x="75" y="62"/>
                    <a:pt x="76" y="60"/>
                    <a:pt x="77" y="58"/>
                  </a:cubicBezTo>
                  <a:cubicBezTo>
                    <a:pt x="77" y="58"/>
                    <a:pt x="80" y="52"/>
                    <a:pt x="79" y="55"/>
                  </a:cubicBezTo>
                  <a:cubicBezTo>
                    <a:pt x="79" y="59"/>
                    <a:pt x="76" y="63"/>
                    <a:pt x="74" y="67"/>
                  </a:cubicBezTo>
                  <a:cubicBezTo>
                    <a:pt x="73" y="71"/>
                    <a:pt x="72" y="74"/>
                    <a:pt x="71" y="77"/>
                  </a:cubicBezTo>
                  <a:cubicBezTo>
                    <a:pt x="70" y="76"/>
                    <a:pt x="69" y="75"/>
                    <a:pt x="69" y="74"/>
                  </a:cubicBezTo>
                  <a:cubicBezTo>
                    <a:pt x="68" y="73"/>
                    <a:pt x="66" y="71"/>
                    <a:pt x="65" y="70"/>
                  </a:cubicBezTo>
                  <a:cubicBezTo>
                    <a:pt x="65" y="70"/>
                    <a:pt x="66" y="70"/>
                    <a:pt x="66" y="70"/>
                  </a:cubicBezTo>
                  <a:cubicBezTo>
                    <a:pt x="66" y="69"/>
                    <a:pt x="66" y="69"/>
                    <a:pt x="67" y="68"/>
                  </a:cubicBezTo>
                  <a:cubicBezTo>
                    <a:pt x="67" y="68"/>
                    <a:pt x="67" y="68"/>
                    <a:pt x="67" y="68"/>
                  </a:cubicBezTo>
                  <a:close/>
                  <a:moveTo>
                    <a:pt x="79" y="68"/>
                  </a:moveTo>
                  <a:cubicBezTo>
                    <a:pt x="77" y="72"/>
                    <a:pt x="76" y="76"/>
                    <a:pt x="76" y="80"/>
                  </a:cubicBezTo>
                  <a:cubicBezTo>
                    <a:pt x="75" y="81"/>
                    <a:pt x="76" y="81"/>
                    <a:pt x="76" y="80"/>
                  </a:cubicBezTo>
                  <a:cubicBezTo>
                    <a:pt x="80" y="74"/>
                    <a:pt x="82" y="66"/>
                    <a:pt x="86" y="60"/>
                  </a:cubicBezTo>
                  <a:cubicBezTo>
                    <a:pt x="84" y="63"/>
                    <a:pt x="84" y="67"/>
                    <a:pt x="83" y="70"/>
                  </a:cubicBezTo>
                  <a:cubicBezTo>
                    <a:pt x="81" y="74"/>
                    <a:pt x="80" y="78"/>
                    <a:pt x="79" y="81"/>
                  </a:cubicBezTo>
                  <a:cubicBezTo>
                    <a:pt x="79" y="81"/>
                    <a:pt x="79" y="82"/>
                    <a:pt x="79" y="82"/>
                  </a:cubicBezTo>
                  <a:cubicBezTo>
                    <a:pt x="77" y="82"/>
                    <a:pt x="76" y="82"/>
                    <a:pt x="74" y="82"/>
                  </a:cubicBezTo>
                  <a:cubicBezTo>
                    <a:pt x="74" y="81"/>
                    <a:pt x="73" y="80"/>
                    <a:pt x="72" y="78"/>
                  </a:cubicBezTo>
                  <a:cubicBezTo>
                    <a:pt x="76" y="72"/>
                    <a:pt x="77" y="65"/>
                    <a:pt x="81" y="58"/>
                  </a:cubicBezTo>
                  <a:cubicBezTo>
                    <a:pt x="84" y="55"/>
                    <a:pt x="81" y="62"/>
                    <a:pt x="81" y="62"/>
                  </a:cubicBezTo>
                  <a:cubicBezTo>
                    <a:pt x="80" y="64"/>
                    <a:pt x="80" y="66"/>
                    <a:pt x="79" y="68"/>
                  </a:cubicBezTo>
                  <a:close/>
                  <a:moveTo>
                    <a:pt x="80" y="81"/>
                  </a:moveTo>
                  <a:cubicBezTo>
                    <a:pt x="83" y="75"/>
                    <a:pt x="85" y="70"/>
                    <a:pt x="88" y="63"/>
                  </a:cubicBezTo>
                  <a:cubicBezTo>
                    <a:pt x="89" y="61"/>
                    <a:pt x="88" y="62"/>
                    <a:pt x="88" y="63"/>
                  </a:cubicBezTo>
                  <a:cubicBezTo>
                    <a:pt x="88" y="66"/>
                    <a:pt x="87" y="68"/>
                    <a:pt x="87" y="71"/>
                  </a:cubicBezTo>
                  <a:cubicBezTo>
                    <a:pt x="86" y="74"/>
                    <a:pt x="84" y="76"/>
                    <a:pt x="84" y="79"/>
                  </a:cubicBezTo>
                  <a:cubicBezTo>
                    <a:pt x="82" y="80"/>
                    <a:pt x="81" y="81"/>
                    <a:pt x="80" y="81"/>
                  </a:cubicBezTo>
                  <a:close/>
                  <a:moveTo>
                    <a:pt x="85" y="75"/>
                  </a:moveTo>
                  <a:cubicBezTo>
                    <a:pt x="86" y="73"/>
                    <a:pt x="87" y="71"/>
                    <a:pt x="88" y="69"/>
                  </a:cubicBezTo>
                  <a:cubicBezTo>
                    <a:pt x="88" y="67"/>
                    <a:pt x="89" y="65"/>
                    <a:pt x="89" y="62"/>
                  </a:cubicBezTo>
                  <a:cubicBezTo>
                    <a:pt x="89" y="63"/>
                    <a:pt x="90" y="63"/>
                    <a:pt x="91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0" y="67"/>
                    <a:pt x="89" y="70"/>
                    <a:pt x="88" y="72"/>
                  </a:cubicBezTo>
                  <a:cubicBezTo>
                    <a:pt x="87" y="74"/>
                    <a:pt x="83" y="82"/>
                    <a:pt x="85" y="75"/>
                  </a:cubicBezTo>
                  <a:close/>
                  <a:moveTo>
                    <a:pt x="88" y="61"/>
                  </a:moveTo>
                  <a:cubicBezTo>
                    <a:pt x="87" y="64"/>
                    <a:pt x="86" y="67"/>
                    <a:pt x="85" y="70"/>
                  </a:cubicBezTo>
                  <a:cubicBezTo>
                    <a:pt x="83" y="74"/>
                    <a:pt x="81" y="77"/>
                    <a:pt x="80" y="80"/>
                  </a:cubicBezTo>
                  <a:cubicBezTo>
                    <a:pt x="83" y="74"/>
                    <a:pt x="85" y="67"/>
                    <a:pt x="87" y="60"/>
                  </a:cubicBezTo>
                  <a:cubicBezTo>
                    <a:pt x="87" y="60"/>
                    <a:pt x="88" y="61"/>
                    <a:pt x="88" y="61"/>
                  </a:cubicBezTo>
                  <a:close/>
                  <a:moveTo>
                    <a:pt x="86" y="59"/>
                  </a:moveTo>
                  <a:cubicBezTo>
                    <a:pt x="82" y="65"/>
                    <a:pt x="80" y="72"/>
                    <a:pt x="76" y="79"/>
                  </a:cubicBezTo>
                  <a:cubicBezTo>
                    <a:pt x="78" y="75"/>
                    <a:pt x="79" y="70"/>
                    <a:pt x="80" y="67"/>
                  </a:cubicBezTo>
                  <a:cubicBezTo>
                    <a:pt x="81" y="63"/>
                    <a:pt x="82" y="60"/>
                    <a:pt x="83" y="57"/>
                  </a:cubicBezTo>
                  <a:cubicBezTo>
                    <a:pt x="84" y="58"/>
                    <a:pt x="85" y="58"/>
                    <a:pt x="86" y="59"/>
                  </a:cubicBezTo>
                  <a:close/>
                  <a:moveTo>
                    <a:pt x="72" y="76"/>
                  </a:moveTo>
                  <a:cubicBezTo>
                    <a:pt x="70" y="80"/>
                    <a:pt x="74" y="72"/>
                    <a:pt x="74" y="71"/>
                  </a:cubicBezTo>
                  <a:cubicBezTo>
                    <a:pt x="75" y="68"/>
                    <a:pt x="76" y="66"/>
                    <a:pt x="77" y="63"/>
                  </a:cubicBezTo>
                  <a:cubicBezTo>
                    <a:pt x="78" y="60"/>
                    <a:pt x="80" y="58"/>
                    <a:pt x="80" y="54"/>
                  </a:cubicBezTo>
                  <a:cubicBezTo>
                    <a:pt x="81" y="55"/>
                    <a:pt x="82" y="56"/>
                    <a:pt x="82" y="56"/>
                  </a:cubicBezTo>
                  <a:cubicBezTo>
                    <a:pt x="77" y="62"/>
                    <a:pt x="76" y="70"/>
                    <a:pt x="72" y="76"/>
                  </a:cubicBezTo>
                  <a:close/>
                  <a:moveTo>
                    <a:pt x="79" y="54"/>
                  </a:moveTo>
                  <a:cubicBezTo>
                    <a:pt x="75" y="59"/>
                    <a:pt x="72" y="66"/>
                    <a:pt x="69" y="71"/>
                  </a:cubicBezTo>
                  <a:cubicBezTo>
                    <a:pt x="72" y="65"/>
                    <a:pt x="74" y="58"/>
                    <a:pt x="76" y="51"/>
                  </a:cubicBezTo>
                  <a:cubicBezTo>
                    <a:pt x="77" y="52"/>
                    <a:pt x="78" y="53"/>
                    <a:pt x="79" y="54"/>
                  </a:cubicBezTo>
                  <a:close/>
                  <a:moveTo>
                    <a:pt x="55" y="34"/>
                  </a:moveTo>
                  <a:cubicBezTo>
                    <a:pt x="54" y="36"/>
                    <a:pt x="53" y="38"/>
                    <a:pt x="52" y="40"/>
                  </a:cubicBezTo>
                  <a:cubicBezTo>
                    <a:pt x="52" y="41"/>
                    <a:pt x="51" y="42"/>
                    <a:pt x="50" y="43"/>
                  </a:cubicBezTo>
                  <a:cubicBezTo>
                    <a:pt x="51" y="40"/>
                    <a:pt x="53" y="37"/>
                    <a:pt x="53" y="33"/>
                  </a:cubicBezTo>
                  <a:cubicBezTo>
                    <a:pt x="54" y="34"/>
                    <a:pt x="54" y="34"/>
                    <a:pt x="55" y="34"/>
                  </a:cubicBezTo>
                  <a:close/>
                  <a:moveTo>
                    <a:pt x="47" y="36"/>
                  </a:moveTo>
                  <a:cubicBezTo>
                    <a:pt x="47" y="35"/>
                    <a:pt x="49" y="29"/>
                    <a:pt x="48" y="34"/>
                  </a:cubicBezTo>
                  <a:cubicBezTo>
                    <a:pt x="47" y="37"/>
                    <a:pt x="47" y="41"/>
                    <a:pt x="46" y="44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8" y="41"/>
                    <a:pt x="52" y="37"/>
                    <a:pt x="52" y="33"/>
                  </a:cubicBezTo>
                  <a:cubicBezTo>
                    <a:pt x="52" y="38"/>
                    <a:pt x="50" y="42"/>
                    <a:pt x="48" y="46"/>
                  </a:cubicBezTo>
                  <a:cubicBezTo>
                    <a:pt x="48" y="46"/>
                    <a:pt x="49" y="47"/>
                    <a:pt x="49" y="46"/>
                  </a:cubicBezTo>
                  <a:cubicBezTo>
                    <a:pt x="51" y="43"/>
                    <a:pt x="53" y="40"/>
                    <a:pt x="55" y="36"/>
                  </a:cubicBezTo>
                  <a:cubicBezTo>
                    <a:pt x="53" y="40"/>
                    <a:pt x="51" y="45"/>
                    <a:pt x="50" y="50"/>
                  </a:cubicBezTo>
                  <a:cubicBezTo>
                    <a:pt x="50" y="50"/>
                    <a:pt x="51" y="51"/>
                    <a:pt x="51" y="50"/>
                  </a:cubicBezTo>
                  <a:cubicBezTo>
                    <a:pt x="52" y="48"/>
                    <a:pt x="53" y="46"/>
                    <a:pt x="55" y="43"/>
                  </a:cubicBezTo>
                  <a:cubicBezTo>
                    <a:pt x="55" y="42"/>
                    <a:pt x="57" y="39"/>
                    <a:pt x="57" y="38"/>
                  </a:cubicBezTo>
                  <a:cubicBezTo>
                    <a:pt x="57" y="43"/>
                    <a:pt x="55" y="49"/>
                    <a:pt x="54" y="55"/>
                  </a:cubicBezTo>
                  <a:cubicBezTo>
                    <a:pt x="50" y="51"/>
                    <a:pt x="47" y="46"/>
                    <a:pt x="4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0"/>
                    <a:pt x="46" y="38"/>
                    <a:pt x="47" y="36"/>
                  </a:cubicBezTo>
                  <a:close/>
                  <a:moveTo>
                    <a:pt x="92" y="85"/>
                  </a:moveTo>
                  <a:cubicBezTo>
                    <a:pt x="91" y="88"/>
                    <a:pt x="90" y="91"/>
                    <a:pt x="89" y="94"/>
                  </a:cubicBezTo>
                  <a:cubicBezTo>
                    <a:pt x="88" y="95"/>
                    <a:pt x="87" y="99"/>
                    <a:pt x="88" y="95"/>
                  </a:cubicBezTo>
                  <a:cubicBezTo>
                    <a:pt x="88" y="93"/>
                    <a:pt x="89" y="91"/>
                    <a:pt x="89" y="88"/>
                  </a:cubicBezTo>
                  <a:cubicBezTo>
                    <a:pt x="90" y="88"/>
                    <a:pt x="89" y="88"/>
                    <a:pt x="89" y="88"/>
                  </a:cubicBezTo>
                  <a:cubicBezTo>
                    <a:pt x="88" y="90"/>
                    <a:pt x="87" y="92"/>
                    <a:pt x="86" y="94"/>
                  </a:cubicBezTo>
                  <a:cubicBezTo>
                    <a:pt x="86" y="93"/>
                    <a:pt x="86" y="91"/>
                    <a:pt x="86" y="90"/>
                  </a:cubicBezTo>
                  <a:cubicBezTo>
                    <a:pt x="86" y="89"/>
                    <a:pt x="85" y="89"/>
                    <a:pt x="85" y="89"/>
                  </a:cubicBezTo>
                  <a:cubicBezTo>
                    <a:pt x="84" y="91"/>
                    <a:pt x="83" y="94"/>
                    <a:pt x="83" y="90"/>
                  </a:cubicBezTo>
                  <a:cubicBezTo>
                    <a:pt x="83" y="90"/>
                    <a:pt x="82" y="90"/>
                    <a:pt x="82" y="90"/>
                  </a:cubicBezTo>
                  <a:cubicBezTo>
                    <a:pt x="82" y="91"/>
                    <a:pt x="83" y="92"/>
                    <a:pt x="83" y="93"/>
                  </a:cubicBezTo>
                  <a:cubicBezTo>
                    <a:pt x="82" y="92"/>
                    <a:pt x="81" y="91"/>
                    <a:pt x="81" y="90"/>
                  </a:cubicBezTo>
                  <a:cubicBezTo>
                    <a:pt x="85" y="89"/>
                    <a:pt x="89" y="87"/>
                    <a:pt x="92" y="85"/>
                  </a:cubicBezTo>
                  <a:close/>
                  <a:moveTo>
                    <a:pt x="108" y="128"/>
                  </a:moveTo>
                  <a:cubicBezTo>
                    <a:pt x="108" y="127"/>
                    <a:pt x="108" y="125"/>
                    <a:pt x="109" y="123"/>
                  </a:cubicBezTo>
                  <a:cubicBezTo>
                    <a:pt x="110" y="119"/>
                    <a:pt x="113" y="114"/>
                    <a:pt x="114" y="110"/>
                  </a:cubicBezTo>
                  <a:cubicBezTo>
                    <a:pt x="115" y="107"/>
                    <a:pt x="116" y="104"/>
                    <a:pt x="117" y="101"/>
                  </a:cubicBezTo>
                  <a:cubicBezTo>
                    <a:pt x="117" y="99"/>
                    <a:pt x="118" y="97"/>
                    <a:pt x="119" y="95"/>
                  </a:cubicBezTo>
                  <a:cubicBezTo>
                    <a:pt x="119" y="94"/>
                    <a:pt x="119" y="93"/>
                    <a:pt x="120" y="92"/>
                  </a:cubicBezTo>
                  <a:cubicBezTo>
                    <a:pt x="120" y="93"/>
                    <a:pt x="119" y="94"/>
                    <a:pt x="119" y="95"/>
                  </a:cubicBezTo>
                  <a:cubicBezTo>
                    <a:pt x="118" y="101"/>
                    <a:pt x="118" y="107"/>
                    <a:pt x="116" y="113"/>
                  </a:cubicBezTo>
                  <a:cubicBezTo>
                    <a:pt x="114" y="120"/>
                    <a:pt x="114" y="128"/>
                    <a:pt x="112" y="134"/>
                  </a:cubicBezTo>
                  <a:cubicBezTo>
                    <a:pt x="110" y="132"/>
                    <a:pt x="109" y="130"/>
                    <a:pt x="108" y="128"/>
                  </a:cubicBezTo>
                  <a:close/>
                  <a:moveTo>
                    <a:pt x="117" y="140"/>
                  </a:moveTo>
                  <a:cubicBezTo>
                    <a:pt x="119" y="134"/>
                    <a:pt x="121" y="127"/>
                    <a:pt x="122" y="121"/>
                  </a:cubicBezTo>
                  <a:cubicBezTo>
                    <a:pt x="124" y="114"/>
                    <a:pt x="126" y="106"/>
                    <a:pt x="127" y="99"/>
                  </a:cubicBezTo>
                  <a:cubicBezTo>
                    <a:pt x="126" y="107"/>
                    <a:pt x="126" y="115"/>
                    <a:pt x="124" y="123"/>
                  </a:cubicBezTo>
                  <a:cubicBezTo>
                    <a:pt x="123" y="130"/>
                    <a:pt x="121" y="136"/>
                    <a:pt x="120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19" y="142"/>
                    <a:pt x="118" y="141"/>
                    <a:pt x="117" y="140"/>
                  </a:cubicBezTo>
                  <a:cubicBezTo>
                    <a:pt x="117" y="140"/>
                    <a:pt x="117" y="140"/>
                    <a:pt x="117" y="140"/>
                  </a:cubicBezTo>
                  <a:close/>
                  <a:moveTo>
                    <a:pt x="120" y="144"/>
                  </a:moveTo>
                  <a:cubicBezTo>
                    <a:pt x="120" y="144"/>
                    <a:pt x="120" y="144"/>
                    <a:pt x="120" y="143"/>
                  </a:cubicBezTo>
                  <a:cubicBezTo>
                    <a:pt x="124" y="138"/>
                    <a:pt x="124" y="131"/>
                    <a:pt x="126" y="124"/>
                  </a:cubicBezTo>
                  <a:cubicBezTo>
                    <a:pt x="127" y="122"/>
                    <a:pt x="127" y="119"/>
                    <a:pt x="128" y="117"/>
                  </a:cubicBezTo>
                  <a:cubicBezTo>
                    <a:pt x="128" y="118"/>
                    <a:pt x="127" y="120"/>
                    <a:pt x="127" y="122"/>
                  </a:cubicBezTo>
                  <a:cubicBezTo>
                    <a:pt x="127" y="126"/>
                    <a:pt x="126" y="130"/>
                    <a:pt x="125" y="133"/>
                  </a:cubicBezTo>
                  <a:cubicBezTo>
                    <a:pt x="124" y="138"/>
                    <a:pt x="123" y="142"/>
                    <a:pt x="122" y="146"/>
                  </a:cubicBezTo>
                  <a:cubicBezTo>
                    <a:pt x="122" y="145"/>
                    <a:pt x="121" y="144"/>
                    <a:pt x="120" y="144"/>
                  </a:cubicBezTo>
                  <a:close/>
                  <a:moveTo>
                    <a:pt x="127" y="133"/>
                  </a:moveTo>
                  <a:cubicBezTo>
                    <a:pt x="128" y="128"/>
                    <a:pt x="130" y="122"/>
                    <a:pt x="131" y="117"/>
                  </a:cubicBezTo>
                  <a:cubicBezTo>
                    <a:pt x="131" y="119"/>
                    <a:pt x="130" y="122"/>
                    <a:pt x="130" y="124"/>
                  </a:cubicBezTo>
                  <a:cubicBezTo>
                    <a:pt x="129" y="131"/>
                    <a:pt x="127" y="138"/>
                    <a:pt x="127" y="146"/>
                  </a:cubicBezTo>
                  <a:cubicBezTo>
                    <a:pt x="127" y="146"/>
                    <a:pt x="127" y="147"/>
                    <a:pt x="128" y="146"/>
                  </a:cubicBezTo>
                  <a:cubicBezTo>
                    <a:pt x="130" y="140"/>
                    <a:pt x="132" y="135"/>
                    <a:pt x="134" y="128"/>
                  </a:cubicBezTo>
                  <a:cubicBezTo>
                    <a:pt x="134" y="125"/>
                    <a:pt x="135" y="122"/>
                    <a:pt x="136" y="120"/>
                  </a:cubicBezTo>
                  <a:cubicBezTo>
                    <a:pt x="136" y="118"/>
                    <a:pt x="137" y="116"/>
                    <a:pt x="138" y="114"/>
                  </a:cubicBezTo>
                  <a:cubicBezTo>
                    <a:pt x="139" y="110"/>
                    <a:pt x="138" y="114"/>
                    <a:pt x="137" y="115"/>
                  </a:cubicBezTo>
                  <a:cubicBezTo>
                    <a:pt x="136" y="121"/>
                    <a:pt x="135" y="128"/>
                    <a:pt x="132" y="134"/>
                  </a:cubicBezTo>
                  <a:cubicBezTo>
                    <a:pt x="131" y="139"/>
                    <a:pt x="129" y="144"/>
                    <a:pt x="129" y="150"/>
                  </a:cubicBezTo>
                  <a:cubicBezTo>
                    <a:pt x="129" y="150"/>
                    <a:pt x="130" y="150"/>
                    <a:pt x="130" y="150"/>
                  </a:cubicBezTo>
                  <a:cubicBezTo>
                    <a:pt x="131" y="144"/>
                    <a:pt x="134" y="139"/>
                    <a:pt x="136" y="134"/>
                  </a:cubicBezTo>
                  <a:cubicBezTo>
                    <a:pt x="137" y="131"/>
                    <a:pt x="137" y="127"/>
                    <a:pt x="138" y="124"/>
                  </a:cubicBezTo>
                  <a:cubicBezTo>
                    <a:pt x="138" y="122"/>
                    <a:pt x="139" y="121"/>
                    <a:pt x="139" y="119"/>
                  </a:cubicBezTo>
                  <a:cubicBezTo>
                    <a:pt x="139" y="120"/>
                    <a:pt x="140" y="115"/>
                    <a:pt x="141" y="114"/>
                  </a:cubicBezTo>
                  <a:cubicBezTo>
                    <a:pt x="141" y="114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0" y="121"/>
                    <a:pt x="139" y="127"/>
                    <a:pt x="137" y="133"/>
                  </a:cubicBezTo>
                  <a:cubicBezTo>
                    <a:pt x="136" y="140"/>
                    <a:pt x="134" y="146"/>
                    <a:pt x="132" y="153"/>
                  </a:cubicBezTo>
                  <a:cubicBezTo>
                    <a:pt x="132" y="153"/>
                    <a:pt x="132" y="153"/>
                    <a:pt x="132" y="153"/>
                  </a:cubicBezTo>
                  <a:cubicBezTo>
                    <a:pt x="129" y="152"/>
                    <a:pt x="126" y="149"/>
                    <a:pt x="123" y="147"/>
                  </a:cubicBezTo>
                  <a:cubicBezTo>
                    <a:pt x="126" y="143"/>
                    <a:pt x="126" y="138"/>
                    <a:pt x="127" y="133"/>
                  </a:cubicBezTo>
                  <a:close/>
                  <a:moveTo>
                    <a:pt x="139" y="129"/>
                  </a:moveTo>
                  <a:cubicBezTo>
                    <a:pt x="140" y="124"/>
                    <a:pt x="141" y="120"/>
                    <a:pt x="141" y="115"/>
                  </a:cubicBezTo>
                  <a:cubicBezTo>
                    <a:pt x="142" y="116"/>
                    <a:pt x="143" y="117"/>
                    <a:pt x="143" y="118"/>
                  </a:cubicBezTo>
                  <a:cubicBezTo>
                    <a:pt x="141" y="123"/>
                    <a:pt x="140" y="128"/>
                    <a:pt x="138" y="134"/>
                  </a:cubicBezTo>
                  <a:cubicBezTo>
                    <a:pt x="138" y="132"/>
                    <a:pt x="139" y="130"/>
                    <a:pt x="139" y="129"/>
                  </a:cubicBezTo>
                  <a:close/>
                  <a:moveTo>
                    <a:pt x="147" y="123"/>
                  </a:moveTo>
                  <a:cubicBezTo>
                    <a:pt x="145" y="128"/>
                    <a:pt x="143" y="133"/>
                    <a:pt x="141" y="139"/>
                  </a:cubicBezTo>
                  <a:cubicBezTo>
                    <a:pt x="140" y="140"/>
                    <a:pt x="140" y="142"/>
                    <a:pt x="140" y="143"/>
                  </a:cubicBezTo>
                  <a:cubicBezTo>
                    <a:pt x="142" y="135"/>
                    <a:pt x="144" y="128"/>
                    <a:pt x="144" y="119"/>
                  </a:cubicBezTo>
                  <a:cubicBezTo>
                    <a:pt x="145" y="120"/>
                    <a:pt x="146" y="121"/>
                    <a:pt x="147" y="123"/>
                  </a:cubicBezTo>
                  <a:close/>
                  <a:moveTo>
                    <a:pt x="149" y="127"/>
                  </a:moveTo>
                  <a:cubicBezTo>
                    <a:pt x="148" y="131"/>
                    <a:pt x="147" y="135"/>
                    <a:pt x="146" y="139"/>
                  </a:cubicBezTo>
                  <a:cubicBezTo>
                    <a:pt x="145" y="142"/>
                    <a:pt x="144" y="145"/>
                    <a:pt x="143" y="147"/>
                  </a:cubicBezTo>
                  <a:cubicBezTo>
                    <a:pt x="143" y="148"/>
                    <a:pt x="142" y="149"/>
                    <a:pt x="142" y="150"/>
                  </a:cubicBezTo>
                  <a:cubicBezTo>
                    <a:pt x="142" y="151"/>
                    <a:pt x="142" y="151"/>
                    <a:pt x="142" y="151"/>
                  </a:cubicBezTo>
                  <a:cubicBezTo>
                    <a:pt x="142" y="151"/>
                    <a:pt x="142" y="151"/>
                    <a:pt x="142" y="150"/>
                  </a:cubicBezTo>
                  <a:cubicBezTo>
                    <a:pt x="143" y="145"/>
                    <a:pt x="144" y="139"/>
                    <a:pt x="145" y="134"/>
                  </a:cubicBezTo>
                  <a:cubicBezTo>
                    <a:pt x="146" y="131"/>
                    <a:pt x="147" y="127"/>
                    <a:pt x="147" y="124"/>
                  </a:cubicBezTo>
                  <a:cubicBezTo>
                    <a:pt x="148" y="125"/>
                    <a:pt x="149" y="126"/>
                    <a:pt x="149" y="127"/>
                  </a:cubicBezTo>
                  <a:close/>
                  <a:moveTo>
                    <a:pt x="151" y="130"/>
                  </a:moveTo>
                  <a:cubicBezTo>
                    <a:pt x="150" y="132"/>
                    <a:pt x="150" y="134"/>
                    <a:pt x="149" y="136"/>
                  </a:cubicBezTo>
                  <a:cubicBezTo>
                    <a:pt x="150" y="134"/>
                    <a:pt x="150" y="131"/>
                    <a:pt x="150" y="129"/>
                  </a:cubicBezTo>
                  <a:cubicBezTo>
                    <a:pt x="150" y="129"/>
                    <a:pt x="151" y="129"/>
                    <a:pt x="151" y="130"/>
                  </a:cubicBezTo>
                  <a:cubicBezTo>
                    <a:pt x="151" y="130"/>
                    <a:pt x="151" y="130"/>
                    <a:pt x="151" y="130"/>
                  </a:cubicBezTo>
                  <a:close/>
                  <a:moveTo>
                    <a:pt x="153" y="136"/>
                  </a:moveTo>
                  <a:cubicBezTo>
                    <a:pt x="153" y="138"/>
                    <a:pt x="152" y="141"/>
                    <a:pt x="151" y="143"/>
                  </a:cubicBezTo>
                  <a:cubicBezTo>
                    <a:pt x="151" y="145"/>
                    <a:pt x="151" y="146"/>
                    <a:pt x="150" y="148"/>
                  </a:cubicBezTo>
                  <a:cubicBezTo>
                    <a:pt x="150" y="150"/>
                    <a:pt x="150" y="154"/>
                    <a:pt x="150" y="148"/>
                  </a:cubicBezTo>
                  <a:cubicBezTo>
                    <a:pt x="150" y="143"/>
                    <a:pt x="152" y="138"/>
                    <a:pt x="152" y="133"/>
                  </a:cubicBezTo>
                  <a:cubicBezTo>
                    <a:pt x="153" y="134"/>
                    <a:pt x="153" y="135"/>
                    <a:pt x="153" y="136"/>
                  </a:cubicBezTo>
                  <a:close/>
                  <a:moveTo>
                    <a:pt x="94" y="66"/>
                  </a:moveTo>
                  <a:cubicBezTo>
                    <a:pt x="92" y="70"/>
                    <a:pt x="89" y="75"/>
                    <a:pt x="86" y="78"/>
                  </a:cubicBezTo>
                  <a:cubicBezTo>
                    <a:pt x="88" y="74"/>
                    <a:pt x="90" y="69"/>
                    <a:pt x="91" y="64"/>
                  </a:cubicBezTo>
                  <a:cubicBezTo>
                    <a:pt x="92" y="64"/>
                    <a:pt x="92" y="65"/>
                    <a:pt x="92" y="65"/>
                  </a:cubicBezTo>
                  <a:cubicBezTo>
                    <a:pt x="93" y="66"/>
                    <a:pt x="93" y="66"/>
                    <a:pt x="94" y="66"/>
                  </a:cubicBezTo>
                  <a:close/>
                  <a:moveTo>
                    <a:pt x="7" y="6"/>
                  </a:moveTo>
                  <a:cubicBezTo>
                    <a:pt x="9" y="6"/>
                    <a:pt x="11" y="6"/>
                    <a:pt x="12" y="6"/>
                  </a:cubicBezTo>
                  <a:cubicBezTo>
                    <a:pt x="16" y="6"/>
                    <a:pt x="19" y="5"/>
                    <a:pt x="23" y="3"/>
                  </a:cubicBezTo>
                  <a:cubicBezTo>
                    <a:pt x="28" y="10"/>
                    <a:pt x="34" y="16"/>
                    <a:pt x="39" y="23"/>
                  </a:cubicBezTo>
                  <a:cubicBezTo>
                    <a:pt x="37" y="26"/>
                    <a:pt x="35" y="28"/>
                    <a:pt x="33" y="30"/>
                  </a:cubicBezTo>
                  <a:cubicBezTo>
                    <a:pt x="26" y="25"/>
                    <a:pt x="17" y="23"/>
                    <a:pt x="10" y="18"/>
                  </a:cubicBezTo>
                  <a:cubicBezTo>
                    <a:pt x="11" y="14"/>
                    <a:pt x="10" y="9"/>
                    <a:pt x="7" y="6"/>
                  </a:cubicBezTo>
                  <a:close/>
                  <a:moveTo>
                    <a:pt x="35" y="33"/>
                  </a:moveTo>
                  <a:cubicBezTo>
                    <a:pt x="35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7" y="32"/>
                    <a:pt x="37" y="30"/>
                    <a:pt x="38" y="3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30"/>
                  </a:cubicBezTo>
                  <a:cubicBezTo>
                    <a:pt x="37" y="31"/>
                    <a:pt x="37" y="32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9" y="32"/>
                    <a:pt x="42" y="28"/>
                    <a:pt x="42" y="26"/>
                  </a:cubicBezTo>
                  <a:cubicBezTo>
                    <a:pt x="42" y="30"/>
                    <a:pt x="40" y="33"/>
                    <a:pt x="39" y="36"/>
                  </a:cubicBezTo>
                  <a:cubicBezTo>
                    <a:pt x="39" y="36"/>
                    <a:pt x="40" y="36"/>
                    <a:pt x="40" y="36"/>
                  </a:cubicBezTo>
                  <a:cubicBezTo>
                    <a:pt x="41" y="35"/>
                    <a:pt x="42" y="33"/>
                    <a:pt x="42" y="32"/>
                  </a:cubicBezTo>
                  <a:cubicBezTo>
                    <a:pt x="43" y="30"/>
                    <a:pt x="45" y="25"/>
                    <a:pt x="43" y="31"/>
                  </a:cubicBezTo>
                  <a:cubicBezTo>
                    <a:pt x="43" y="33"/>
                    <a:pt x="42" y="36"/>
                    <a:pt x="41" y="39"/>
                  </a:cubicBezTo>
                  <a:cubicBezTo>
                    <a:pt x="41" y="39"/>
                    <a:pt x="42" y="39"/>
                    <a:pt x="42" y="39"/>
                  </a:cubicBezTo>
                  <a:cubicBezTo>
                    <a:pt x="43" y="37"/>
                    <a:pt x="46" y="34"/>
                    <a:pt x="46" y="31"/>
                  </a:cubicBezTo>
                  <a:cubicBezTo>
                    <a:pt x="45" y="35"/>
                    <a:pt x="44" y="38"/>
                    <a:pt x="43" y="42"/>
                  </a:cubicBezTo>
                  <a:cubicBezTo>
                    <a:pt x="41" y="39"/>
                    <a:pt x="38" y="36"/>
                    <a:pt x="35" y="33"/>
                  </a:cubicBezTo>
                  <a:close/>
                  <a:moveTo>
                    <a:pt x="133" y="153"/>
                  </a:moveTo>
                  <a:cubicBezTo>
                    <a:pt x="133" y="153"/>
                    <a:pt x="133" y="153"/>
                    <a:pt x="133" y="153"/>
                  </a:cubicBezTo>
                  <a:cubicBezTo>
                    <a:pt x="135" y="147"/>
                    <a:pt x="137" y="142"/>
                    <a:pt x="138" y="136"/>
                  </a:cubicBezTo>
                  <a:cubicBezTo>
                    <a:pt x="139" y="132"/>
                    <a:pt x="140" y="129"/>
                    <a:pt x="141" y="126"/>
                  </a:cubicBezTo>
                  <a:cubicBezTo>
                    <a:pt x="142" y="124"/>
                    <a:pt x="142" y="122"/>
                    <a:pt x="143" y="121"/>
                  </a:cubicBezTo>
                  <a:cubicBezTo>
                    <a:pt x="143" y="119"/>
                    <a:pt x="144" y="118"/>
                    <a:pt x="144" y="120"/>
                  </a:cubicBezTo>
                  <a:cubicBezTo>
                    <a:pt x="144" y="131"/>
                    <a:pt x="139" y="141"/>
                    <a:pt x="137" y="152"/>
                  </a:cubicBezTo>
                  <a:cubicBezTo>
                    <a:pt x="137" y="152"/>
                    <a:pt x="137" y="152"/>
                    <a:pt x="137" y="153"/>
                  </a:cubicBezTo>
                  <a:cubicBezTo>
                    <a:pt x="137" y="153"/>
                    <a:pt x="137" y="154"/>
                    <a:pt x="137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5" y="154"/>
                    <a:pt x="134" y="154"/>
                    <a:pt x="133" y="153"/>
                  </a:cubicBezTo>
                  <a:close/>
                  <a:moveTo>
                    <a:pt x="143" y="155"/>
                  </a:moveTo>
                  <a:cubicBezTo>
                    <a:pt x="141" y="155"/>
                    <a:pt x="139" y="155"/>
                    <a:pt x="137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9" y="149"/>
                    <a:pt x="140" y="143"/>
                    <a:pt x="142" y="137"/>
                  </a:cubicBezTo>
                  <a:cubicBezTo>
                    <a:pt x="143" y="135"/>
                    <a:pt x="144" y="133"/>
                    <a:pt x="144" y="131"/>
                  </a:cubicBezTo>
                  <a:cubicBezTo>
                    <a:pt x="145" y="129"/>
                    <a:pt x="145" y="128"/>
                    <a:pt x="146" y="127"/>
                  </a:cubicBezTo>
                  <a:cubicBezTo>
                    <a:pt x="146" y="127"/>
                    <a:pt x="147" y="122"/>
                    <a:pt x="147" y="125"/>
                  </a:cubicBezTo>
                  <a:cubicBezTo>
                    <a:pt x="146" y="129"/>
                    <a:pt x="144" y="132"/>
                    <a:pt x="144" y="136"/>
                  </a:cubicBezTo>
                  <a:cubicBezTo>
                    <a:pt x="143" y="142"/>
                    <a:pt x="142" y="148"/>
                    <a:pt x="141" y="153"/>
                  </a:cubicBezTo>
                  <a:cubicBezTo>
                    <a:pt x="140" y="154"/>
                    <a:pt x="141" y="154"/>
                    <a:pt x="141" y="154"/>
                  </a:cubicBezTo>
                  <a:cubicBezTo>
                    <a:pt x="145" y="145"/>
                    <a:pt x="147" y="136"/>
                    <a:pt x="150" y="127"/>
                  </a:cubicBezTo>
                  <a:cubicBezTo>
                    <a:pt x="150" y="128"/>
                    <a:pt x="150" y="128"/>
                    <a:pt x="150" y="128"/>
                  </a:cubicBezTo>
                  <a:cubicBezTo>
                    <a:pt x="149" y="131"/>
                    <a:pt x="148" y="136"/>
                    <a:pt x="148" y="139"/>
                  </a:cubicBezTo>
                  <a:cubicBezTo>
                    <a:pt x="147" y="143"/>
                    <a:pt x="146" y="146"/>
                    <a:pt x="146" y="149"/>
                  </a:cubicBezTo>
                  <a:cubicBezTo>
                    <a:pt x="145" y="150"/>
                    <a:pt x="144" y="151"/>
                    <a:pt x="145" y="151"/>
                  </a:cubicBezTo>
                  <a:cubicBezTo>
                    <a:pt x="145" y="152"/>
                    <a:pt x="145" y="153"/>
                    <a:pt x="144" y="153"/>
                  </a:cubicBezTo>
                  <a:cubicBezTo>
                    <a:pt x="144" y="154"/>
                    <a:pt x="145" y="154"/>
                    <a:pt x="145" y="153"/>
                  </a:cubicBezTo>
                  <a:cubicBezTo>
                    <a:pt x="148" y="146"/>
                    <a:pt x="149" y="139"/>
                    <a:pt x="151" y="131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52" y="133"/>
                    <a:pt x="151" y="135"/>
                    <a:pt x="151" y="136"/>
                  </a:cubicBezTo>
                  <a:cubicBezTo>
                    <a:pt x="151" y="138"/>
                    <a:pt x="151" y="140"/>
                    <a:pt x="150" y="142"/>
                  </a:cubicBezTo>
                  <a:cubicBezTo>
                    <a:pt x="150" y="145"/>
                    <a:pt x="149" y="149"/>
                    <a:pt x="149" y="152"/>
                  </a:cubicBezTo>
                  <a:cubicBezTo>
                    <a:pt x="149" y="153"/>
                    <a:pt x="150" y="153"/>
                    <a:pt x="150" y="152"/>
                  </a:cubicBezTo>
                  <a:cubicBezTo>
                    <a:pt x="151" y="147"/>
                    <a:pt x="153" y="142"/>
                    <a:pt x="153" y="137"/>
                  </a:cubicBezTo>
                  <a:cubicBezTo>
                    <a:pt x="155" y="146"/>
                    <a:pt x="153" y="154"/>
                    <a:pt x="143" y="1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138"/>
            <p:cNvSpPr/>
            <p:nvPr/>
          </p:nvSpPr>
          <p:spPr bwMode="auto">
            <a:xfrm>
              <a:off x="3724211" y="1652512"/>
              <a:ext cx="29351" cy="27944"/>
            </a:xfrm>
            <a:custGeom>
              <a:avLst/>
              <a:gdLst>
                <a:gd name="T0" fmla="*/ 7 w 10"/>
                <a:gd name="T1" fmla="*/ 7 h 9"/>
                <a:gd name="T2" fmla="*/ 8 w 10"/>
                <a:gd name="T3" fmla="*/ 5 h 9"/>
                <a:gd name="T4" fmla="*/ 3 w 10"/>
                <a:gd name="T5" fmla="*/ 1 h 9"/>
                <a:gd name="T6" fmla="*/ 2 w 10"/>
                <a:gd name="T7" fmla="*/ 4 h 9"/>
                <a:gd name="T8" fmla="*/ 7 w 10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7" y="7"/>
                  </a:moveTo>
                  <a:cubicBezTo>
                    <a:pt x="8" y="9"/>
                    <a:pt x="10" y="6"/>
                    <a:pt x="8" y="5"/>
                  </a:cubicBezTo>
                  <a:cubicBezTo>
                    <a:pt x="7" y="4"/>
                    <a:pt x="5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4" y="4"/>
                    <a:pt x="5" y="6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139"/>
            <p:cNvSpPr>
              <a:spLocks noEditPoints="1"/>
            </p:cNvSpPr>
            <p:nvPr/>
          </p:nvSpPr>
          <p:spPr bwMode="auto">
            <a:xfrm>
              <a:off x="7932818" y="761622"/>
              <a:ext cx="471247" cy="481607"/>
            </a:xfrm>
            <a:custGeom>
              <a:avLst/>
              <a:gdLst>
                <a:gd name="T0" fmla="*/ 14 w 158"/>
                <a:gd name="T1" fmla="*/ 4 h 160"/>
                <a:gd name="T2" fmla="*/ 94 w 158"/>
                <a:gd name="T3" fmla="*/ 115 h 160"/>
                <a:gd name="T4" fmla="*/ 124 w 158"/>
                <a:gd name="T5" fmla="*/ 96 h 160"/>
                <a:gd name="T6" fmla="*/ 47 w 158"/>
                <a:gd name="T7" fmla="*/ 30 h 160"/>
                <a:gd name="T8" fmla="*/ 42 w 158"/>
                <a:gd name="T9" fmla="*/ 32 h 160"/>
                <a:gd name="T10" fmla="*/ 57 w 158"/>
                <a:gd name="T11" fmla="*/ 37 h 160"/>
                <a:gd name="T12" fmla="*/ 58 w 158"/>
                <a:gd name="T13" fmla="*/ 55 h 160"/>
                <a:gd name="T14" fmla="*/ 60 w 158"/>
                <a:gd name="T15" fmla="*/ 57 h 160"/>
                <a:gd name="T16" fmla="*/ 63 w 158"/>
                <a:gd name="T17" fmla="*/ 57 h 160"/>
                <a:gd name="T18" fmla="*/ 113 w 158"/>
                <a:gd name="T19" fmla="*/ 109 h 160"/>
                <a:gd name="T20" fmla="*/ 130 w 158"/>
                <a:gd name="T21" fmla="*/ 147 h 160"/>
                <a:gd name="T22" fmla="*/ 122 w 158"/>
                <a:gd name="T23" fmla="*/ 134 h 160"/>
                <a:gd name="T24" fmla="*/ 123 w 158"/>
                <a:gd name="T25" fmla="*/ 144 h 160"/>
                <a:gd name="T26" fmla="*/ 128 w 158"/>
                <a:gd name="T27" fmla="*/ 136 h 160"/>
                <a:gd name="T28" fmla="*/ 127 w 158"/>
                <a:gd name="T29" fmla="*/ 99 h 160"/>
                <a:gd name="T30" fmla="*/ 85 w 158"/>
                <a:gd name="T31" fmla="*/ 96 h 160"/>
                <a:gd name="T32" fmla="*/ 101 w 158"/>
                <a:gd name="T33" fmla="*/ 74 h 160"/>
                <a:gd name="T34" fmla="*/ 100 w 158"/>
                <a:gd name="T35" fmla="*/ 77 h 160"/>
                <a:gd name="T36" fmla="*/ 93 w 158"/>
                <a:gd name="T37" fmla="*/ 84 h 160"/>
                <a:gd name="T38" fmla="*/ 100 w 158"/>
                <a:gd name="T39" fmla="*/ 118 h 160"/>
                <a:gd name="T40" fmla="*/ 100 w 158"/>
                <a:gd name="T41" fmla="*/ 82 h 160"/>
                <a:gd name="T42" fmla="*/ 97 w 158"/>
                <a:gd name="T43" fmla="*/ 114 h 160"/>
                <a:gd name="T44" fmla="*/ 90 w 158"/>
                <a:gd name="T45" fmla="*/ 99 h 160"/>
                <a:gd name="T46" fmla="*/ 107 w 158"/>
                <a:gd name="T47" fmla="*/ 127 h 160"/>
                <a:gd name="T48" fmla="*/ 108 w 158"/>
                <a:gd name="T49" fmla="*/ 103 h 160"/>
                <a:gd name="T50" fmla="*/ 107 w 158"/>
                <a:gd name="T51" fmla="*/ 126 h 160"/>
                <a:gd name="T52" fmla="*/ 102 w 158"/>
                <a:gd name="T53" fmla="*/ 112 h 160"/>
                <a:gd name="T54" fmla="*/ 111 w 158"/>
                <a:gd name="T55" fmla="*/ 83 h 160"/>
                <a:gd name="T56" fmla="*/ 57 w 158"/>
                <a:gd name="T57" fmla="*/ 61 h 160"/>
                <a:gd name="T58" fmla="*/ 65 w 158"/>
                <a:gd name="T59" fmla="*/ 56 h 160"/>
                <a:gd name="T60" fmla="*/ 58 w 158"/>
                <a:gd name="T61" fmla="*/ 61 h 160"/>
                <a:gd name="T62" fmla="*/ 68 w 158"/>
                <a:gd name="T63" fmla="*/ 74 h 160"/>
                <a:gd name="T64" fmla="*/ 66 w 158"/>
                <a:gd name="T65" fmla="*/ 69 h 160"/>
                <a:gd name="T66" fmla="*/ 74 w 158"/>
                <a:gd name="T67" fmla="*/ 83 h 160"/>
                <a:gd name="T68" fmla="*/ 83 w 158"/>
                <a:gd name="T69" fmla="*/ 80 h 160"/>
                <a:gd name="T70" fmla="*/ 88 w 158"/>
                <a:gd name="T71" fmla="*/ 62 h 160"/>
                <a:gd name="T72" fmla="*/ 85 w 158"/>
                <a:gd name="T73" fmla="*/ 60 h 160"/>
                <a:gd name="T74" fmla="*/ 76 w 158"/>
                <a:gd name="T75" fmla="*/ 52 h 160"/>
                <a:gd name="T76" fmla="*/ 45 w 158"/>
                <a:gd name="T77" fmla="*/ 45 h 160"/>
                <a:gd name="T78" fmla="*/ 57 w 158"/>
                <a:gd name="T79" fmla="*/ 38 h 160"/>
                <a:gd name="T80" fmla="*/ 89 w 158"/>
                <a:gd name="T81" fmla="*/ 89 h 160"/>
                <a:gd name="T82" fmla="*/ 107 w 158"/>
                <a:gd name="T83" fmla="*/ 129 h 160"/>
                <a:gd name="T84" fmla="*/ 107 w 158"/>
                <a:gd name="T85" fmla="*/ 129 h 160"/>
                <a:gd name="T86" fmla="*/ 120 w 158"/>
                <a:gd name="T87" fmla="*/ 144 h 160"/>
                <a:gd name="T88" fmla="*/ 131 w 158"/>
                <a:gd name="T89" fmla="*/ 118 h 160"/>
                <a:gd name="T90" fmla="*/ 129 w 158"/>
                <a:gd name="T91" fmla="*/ 150 h 160"/>
                <a:gd name="T92" fmla="*/ 132 w 158"/>
                <a:gd name="T93" fmla="*/ 153 h 160"/>
                <a:gd name="T94" fmla="*/ 146 w 158"/>
                <a:gd name="T95" fmla="*/ 123 h 160"/>
                <a:gd name="T96" fmla="*/ 141 w 158"/>
                <a:gd name="T97" fmla="*/ 152 h 160"/>
                <a:gd name="T98" fmla="*/ 151 w 158"/>
                <a:gd name="T99" fmla="*/ 131 h 160"/>
                <a:gd name="T100" fmla="*/ 91 w 158"/>
                <a:gd name="T101" fmla="*/ 65 h 160"/>
                <a:gd name="T102" fmla="*/ 7 w 158"/>
                <a:gd name="T103" fmla="*/ 6 h 160"/>
                <a:gd name="T104" fmla="*/ 42 w 158"/>
                <a:gd name="T105" fmla="*/ 27 h 160"/>
                <a:gd name="T106" fmla="*/ 35 w 158"/>
                <a:gd name="T107" fmla="*/ 33 h 160"/>
                <a:gd name="T108" fmla="*/ 136 w 158"/>
                <a:gd name="T109" fmla="*/ 155 h 160"/>
                <a:gd name="T110" fmla="*/ 146 w 158"/>
                <a:gd name="T111" fmla="*/ 125 h 160"/>
                <a:gd name="T112" fmla="*/ 144 w 158"/>
                <a:gd name="T113" fmla="*/ 154 h 160"/>
                <a:gd name="T114" fmla="*/ 142 w 158"/>
                <a:gd name="T115" fmla="*/ 15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8" h="160">
                  <a:moveTo>
                    <a:pt x="157" y="142"/>
                  </a:moveTo>
                  <a:cubicBezTo>
                    <a:pt x="156" y="131"/>
                    <a:pt x="149" y="122"/>
                    <a:pt x="143" y="114"/>
                  </a:cubicBezTo>
                  <a:cubicBezTo>
                    <a:pt x="134" y="103"/>
                    <a:pt x="125" y="93"/>
                    <a:pt x="115" y="84"/>
                  </a:cubicBezTo>
                  <a:cubicBezTo>
                    <a:pt x="93" y="61"/>
                    <a:pt x="68" y="40"/>
                    <a:pt x="41" y="23"/>
                  </a:cubicBezTo>
                  <a:cubicBezTo>
                    <a:pt x="41" y="23"/>
                    <a:pt x="41" y="22"/>
                    <a:pt x="41" y="22"/>
                  </a:cubicBezTo>
                  <a:cubicBezTo>
                    <a:pt x="36" y="15"/>
                    <a:pt x="30" y="9"/>
                    <a:pt x="25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0"/>
                    <a:pt x="23" y="1"/>
                  </a:cubicBezTo>
                  <a:cubicBezTo>
                    <a:pt x="20" y="2"/>
                    <a:pt x="17" y="4"/>
                    <a:pt x="14" y="4"/>
                  </a:cubicBezTo>
                  <a:cubicBezTo>
                    <a:pt x="10" y="4"/>
                    <a:pt x="6" y="3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5" y="7"/>
                    <a:pt x="9" y="13"/>
                    <a:pt x="6" y="18"/>
                  </a:cubicBezTo>
                  <a:cubicBezTo>
                    <a:pt x="5" y="19"/>
                    <a:pt x="6" y="20"/>
                    <a:pt x="7" y="20"/>
                  </a:cubicBezTo>
                  <a:cubicBezTo>
                    <a:pt x="15" y="25"/>
                    <a:pt x="24" y="28"/>
                    <a:pt x="31" y="33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42" y="45"/>
                    <a:pt x="51" y="57"/>
                    <a:pt x="60" y="69"/>
                  </a:cubicBezTo>
                  <a:cubicBezTo>
                    <a:pt x="72" y="84"/>
                    <a:pt x="83" y="99"/>
                    <a:pt x="94" y="115"/>
                  </a:cubicBezTo>
                  <a:cubicBezTo>
                    <a:pt x="103" y="127"/>
                    <a:pt x="110" y="140"/>
                    <a:pt x="121" y="150"/>
                  </a:cubicBezTo>
                  <a:cubicBezTo>
                    <a:pt x="128" y="155"/>
                    <a:pt x="136" y="160"/>
                    <a:pt x="145" y="158"/>
                  </a:cubicBezTo>
                  <a:cubicBezTo>
                    <a:pt x="153" y="157"/>
                    <a:pt x="158" y="150"/>
                    <a:pt x="157" y="142"/>
                  </a:cubicBezTo>
                  <a:close/>
                  <a:moveTo>
                    <a:pt x="116" y="140"/>
                  </a:moveTo>
                  <a:cubicBezTo>
                    <a:pt x="114" y="138"/>
                    <a:pt x="113" y="137"/>
                    <a:pt x="112" y="136"/>
                  </a:cubicBezTo>
                  <a:cubicBezTo>
                    <a:pt x="115" y="130"/>
                    <a:pt x="117" y="123"/>
                    <a:pt x="118" y="117"/>
                  </a:cubicBezTo>
                  <a:cubicBezTo>
                    <a:pt x="119" y="113"/>
                    <a:pt x="120" y="109"/>
                    <a:pt x="121" y="106"/>
                  </a:cubicBezTo>
                  <a:cubicBezTo>
                    <a:pt x="121" y="103"/>
                    <a:pt x="123" y="99"/>
                    <a:pt x="124" y="9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3" y="111"/>
                    <a:pt x="117" y="125"/>
                    <a:pt x="116" y="140"/>
                  </a:cubicBezTo>
                  <a:cubicBezTo>
                    <a:pt x="116" y="140"/>
                    <a:pt x="116" y="140"/>
                    <a:pt x="116" y="140"/>
                  </a:cubicBezTo>
                  <a:close/>
                  <a:moveTo>
                    <a:pt x="46" y="30"/>
                  </a:moveTo>
                  <a:cubicBezTo>
                    <a:pt x="45" y="32"/>
                    <a:pt x="42" y="36"/>
                    <a:pt x="42" y="38"/>
                  </a:cubicBezTo>
                  <a:cubicBezTo>
                    <a:pt x="42" y="35"/>
                    <a:pt x="44" y="32"/>
                    <a:pt x="45" y="28"/>
                  </a:cubicBezTo>
                  <a:cubicBezTo>
                    <a:pt x="46" y="29"/>
                    <a:pt x="48" y="30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7" y="34"/>
                    <a:pt x="45" y="38"/>
                    <a:pt x="44" y="41"/>
                  </a:cubicBezTo>
                  <a:cubicBezTo>
                    <a:pt x="45" y="38"/>
                    <a:pt x="46" y="34"/>
                    <a:pt x="47" y="30"/>
                  </a:cubicBezTo>
                  <a:cubicBezTo>
                    <a:pt x="47" y="30"/>
                    <a:pt x="47" y="30"/>
                    <a:pt x="46" y="30"/>
                  </a:cubicBezTo>
                  <a:close/>
                  <a:moveTo>
                    <a:pt x="39" y="28"/>
                  </a:moveTo>
                  <a:cubicBezTo>
                    <a:pt x="39" y="27"/>
                    <a:pt x="40" y="26"/>
                    <a:pt x="41" y="25"/>
                  </a:cubicBezTo>
                  <a:cubicBezTo>
                    <a:pt x="41" y="26"/>
                    <a:pt x="41" y="26"/>
                    <a:pt x="42" y="26"/>
                  </a:cubicBezTo>
                  <a:cubicBezTo>
                    <a:pt x="41" y="27"/>
                    <a:pt x="40" y="29"/>
                    <a:pt x="39" y="30"/>
                  </a:cubicBezTo>
                  <a:cubicBezTo>
                    <a:pt x="36" y="36"/>
                    <a:pt x="39" y="30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  <a:moveTo>
                    <a:pt x="44" y="28"/>
                  </a:moveTo>
                  <a:cubicBezTo>
                    <a:pt x="43" y="29"/>
                    <a:pt x="42" y="31"/>
                    <a:pt x="42" y="32"/>
                  </a:cubicBezTo>
                  <a:cubicBezTo>
                    <a:pt x="41" y="33"/>
                    <a:pt x="39" y="37"/>
                    <a:pt x="40" y="34"/>
                  </a:cubicBezTo>
                  <a:cubicBezTo>
                    <a:pt x="41" y="32"/>
                    <a:pt x="42" y="29"/>
                    <a:pt x="43" y="27"/>
                  </a:cubicBezTo>
                  <a:cubicBezTo>
                    <a:pt x="43" y="27"/>
                    <a:pt x="44" y="27"/>
                    <a:pt x="44" y="28"/>
                  </a:cubicBezTo>
                  <a:close/>
                  <a:moveTo>
                    <a:pt x="52" y="33"/>
                  </a:moveTo>
                  <a:cubicBezTo>
                    <a:pt x="50" y="37"/>
                    <a:pt x="48" y="40"/>
                    <a:pt x="46" y="43"/>
                  </a:cubicBezTo>
                  <a:cubicBezTo>
                    <a:pt x="47" y="41"/>
                    <a:pt x="48" y="35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2"/>
                    <a:pt x="51" y="33"/>
                    <a:pt x="52" y="33"/>
                  </a:cubicBezTo>
                  <a:close/>
                  <a:moveTo>
                    <a:pt x="57" y="37"/>
                  </a:moveTo>
                  <a:cubicBezTo>
                    <a:pt x="55" y="41"/>
                    <a:pt x="53" y="45"/>
                    <a:pt x="51" y="49"/>
                  </a:cubicBezTo>
                  <a:cubicBezTo>
                    <a:pt x="53" y="46"/>
                    <a:pt x="54" y="40"/>
                    <a:pt x="55" y="35"/>
                  </a:cubicBezTo>
                  <a:cubicBezTo>
                    <a:pt x="56" y="36"/>
                    <a:pt x="56" y="36"/>
                    <a:pt x="57" y="37"/>
                  </a:cubicBezTo>
                  <a:close/>
                  <a:moveTo>
                    <a:pt x="60" y="39"/>
                  </a:moveTo>
                  <a:cubicBezTo>
                    <a:pt x="58" y="44"/>
                    <a:pt x="56" y="49"/>
                    <a:pt x="54" y="54"/>
                  </a:cubicBezTo>
                  <a:cubicBezTo>
                    <a:pt x="56" y="49"/>
                    <a:pt x="57" y="43"/>
                    <a:pt x="58" y="38"/>
                  </a:cubicBezTo>
                  <a:cubicBezTo>
                    <a:pt x="59" y="38"/>
                    <a:pt x="60" y="39"/>
                    <a:pt x="60" y="39"/>
                  </a:cubicBezTo>
                  <a:close/>
                  <a:moveTo>
                    <a:pt x="64" y="42"/>
                  </a:moveTo>
                  <a:cubicBezTo>
                    <a:pt x="61" y="46"/>
                    <a:pt x="60" y="51"/>
                    <a:pt x="58" y="55"/>
                  </a:cubicBezTo>
                  <a:cubicBezTo>
                    <a:pt x="57" y="57"/>
                    <a:pt x="57" y="57"/>
                    <a:pt x="57" y="55"/>
                  </a:cubicBezTo>
                  <a:cubicBezTo>
                    <a:pt x="57" y="53"/>
                    <a:pt x="58" y="52"/>
                    <a:pt x="58" y="50"/>
                  </a:cubicBezTo>
                  <a:cubicBezTo>
                    <a:pt x="59" y="47"/>
                    <a:pt x="60" y="43"/>
                    <a:pt x="61" y="40"/>
                  </a:cubicBezTo>
                  <a:cubicBezTo>
                    <a:pt x="62" y="41"/>
                    <a:pt x="63" y="41"/>
                    <a:pt x="64" y="42"/>
                  </a:cubicBezTo>
                  <a:close/>
                  <a:moveTo>
                    <a:pt x="67" y="45"/>
                  </a:moveTo>
                  <a:cubicBezTo>
                    <a:pt x="67" y="45"/>
                    <a:pt x="67" y="45"/>
                    <a:pt x="67" y="45"/>
                  </a:cubicBezTo>
                  <a:cubicBezTo>
                    <a:pt x="66" y="47"/>
                    <a:pt x="65" y="49"/>
                    <a:pt x="63" y="51"/>
                  </a:cubicBezTo>
                  <a:cubicBezTo>
                    <a:pt x="62" y="53"/>
                    <a:pt x="62" y="54"/>
                    <a:pt x="61" y="56"/>
                  </a:cubicBezTo>
                  <a:cubicBezTo>
                    <a:pt x="61" y="56"/>
                    <a:pt x="60" y="56"/>
                    <a:pt x="60" y="57"/>
                  </a:cubicBezTo>
                  <a:cubicBezTo>
                    <a:pt x="62" y="52"/>
                    <a:pt x="63" y="47"/>
                    <a:pt x="64" y="43"/>
                  </a:cubicBezTo>
                  <a:cubicBezTo>
                    <a:pt x="65" y="43"/>
                    <a:pt x="66" y="44"/>
                    <a:pt x="67" y="45"/>
                  </a:cubicBezTo>
                  <a:close/>
                  <a:moveTo>
                    <a:pt x="73" y="49"/>
                  </a:moveTo>
                  <a:cubicBezTo>
                    <a:pt x="71" y="51"/>
                    <a:pt x="70" y="53"/>
                    <a:pt x="69" y="56"/>
                  </a:cubicBezTo>
                  <a:cubicBezTo>
                    <a:pt x="68" y="57"/>
                    <a:pt x="67" y="59"/>
                    <a:pt x="67" y="60"/>
                  </a:cubicBezTo>
                  <a:cubicBezTo>
                    <a:pt x="66" y="62"/>
                    <a:pt x="64" y="64"/>
                    <a:pt x="64" y="66"/>
                  </a:cubicBezTo>
                  <a:cubicBezTo>
                    <a:pt x="64" y="59"/>
                    <a:pt x="68" y="53"/>
                    <a:pt x="70" y="47"/>
                  </a:cubicBezTo>
                  <a:cubicBezTo>
                    <a:pt x="70" y="47"/>
                    <a:pt x="70" y="47"/>
                    <a:pt x="69" y="47"/>
                  </a:cubicBezTo>
                  <a:cubicBezTo>
                    <a:pt x="67" y="50"/>
                    <a:pt x="65" y="54"/>
                    <a:pt x="63" y="57"/>
                  </a:cubicBezTo>
                  <a:cubicBezTo>
                    <a:pt x="64" y="56"/>
                    <a:pt x="64" y="55"/>
                    <a:pt x="64" y="55"/>
                  </a:cubicBezTo>
                  <a:cubicBezTo>
                    <a:pt x="66" y="52"/>
                    <a:pt x="67" y="48"/>
                    <a:pt x="68" y="45"/>
                  </a:cubicBezTo>
                  <a:cubicBezTo>
                    <a:pt x="70" y="47"/>
                    <a:pt x="71" y="48"/>
                    <a:pt x="73" y="49"/>
                  </a:cubicBezTo>
                  <a:close/>
                  <a:moveTo>
                    <a:pt x="75" y="51"/>
                  </a:moveTo>
                  <a:cubicBezTo>
                    <a:pt x="73" y="55"/>
                    <a:pt x="71" y="58"/>
                    <a:pt x="69" y="62"/>
                  </a:cubicBezTo>
                  <a:cubicBezTo>
                    <a:pt x="71" y="58"/>
                    <a:pt x="72" y="54"/>
                    <a:pt x="73" y="50"/>
                  </a:cubicBezTo>
                  <a:cubicBezTo>
                    <a:pt x="74" y="50"/>
                    <a:pt x="75" y="51"/>
                    <a:pt x="75" y="51"/>
                  </a:cubicBezTo>
                  <a:close/>
                  <a:moveTo>
                    <a:pt x="119" y="91"/>
                  </a:moveTo>
                  <a:cubicBezTo>
                    <a:pt x="117" y="97"/>
                    <a:pt x="115" y="103"/>
                    <a:pt x="113" y="109"/>
                  </a:cubicBezTo>
                  <a:cubicBezTo>
                    <a:pt x="112" y="112"/>
                    <a:pt x="111" y="115"/>
                    <a:pt x="110" y="118"/>
                  </a:cubicBezTo>
                  <a:cubicBezTo>
                    <a:pt x="113" y="108"/>
                    <a:pt x="115" y="98"/>
                    <a:pt x="116" y="88"/>
                  </a:cubicBezTo>
                  <a:cubicBezTo>
                    <a:pt x="117" y="89"/>
                    <a:pt x="118" y="90"/>
                    <a:pt x="119" y="91"/>
                  </a:cubicBezTo>
                  <a:close/>
                  <a:moveTo>
                    <a:pt x="140" y="115"/>
                  </a:moveTo>
                  <a:cubicBezTo>
                    <a:pt x="138" y="121"/>
                    <a:pt x="137" y="127"/>
                    <a:pt x="135" y="133"/>
                  </a:cubicBezTo>
                  <a:cubicBezTo>
                    <a:pt x="134" y="136"/>
                    <a:pt x="133" y="139"/>
                    <a:pt x="131" y="143"/>
                  </a:cubicBezTo>
                  <a:cubicBezTo>
                    <a:pt x="131" y="144"/>
                    <a:pt x="130" y="146"/>
                    <a:pt x="130" y="147"/>
                  </a:cubicBezTo>
                  <a:cubicBezTo>
                    <a:pt x="130" y="147"/>
                    <a:pt x="129" y="147"/>
                    <a:pt x="129" y="148"/>
                  </a:cubicBezTo>
                  <a:cubicBezTo>
                    <a:pt x="129" y="147"/>
                    <a:pt x="129" y="147"/>
                    <a:pt x="130" y="147"/>
                  </a:cubicBezTo>
                  <a:cubicBezTo>
                    <a:pt x="130" y="141"/>
                    <a:pt x="133" y="136"/>
                    <a:pt x="134" y="130"/>
                  </a:cubicBezTo>
                  <a:cubicBezTo>
                    <a:pt x="136" y="125"/>
                    <a:pt x="138" y="119"/>
                    <a:pt x="139" y="113"/>
                  </a:cubicBezTo>
                  <a:cubicBezTo>
                    <a:pt x="139" y="113"/>
                    <a:pt x="139" y="114"/>
                    <a:pt x="140" y="115"/>
                  </a:cubicBezTo>
                  <a:close/>
                  <a:moveTo>
                    <a:pt x="130" y="103"/>
                  </a:moveTo>
                  <a:cubicBezTo>
                    <a:pt x="128" y="109"/>
                    <a:pt x="127" y="114"/>
                    <a:pt x="126" y="120"/>
                  </a:cubicBezTo>
                  <a:cubicBezTo>
                    <a:pt x="125" y="124"/>
                    <a:pt x="124" y="127"/>
                    <a:pt x="123" y="130"/>
                  </a:cubicBezTo>
                  <a:cubicBezTo>
                    <a:pt x="122" y="134"/>
                    <a:pt x="122" y="138"/>
                    <a:pt x="121" y="141"/>
                  </a:cubicBezTo>
                  <a:cubicBezTo>
                    <a:pt x="120" y="144"/>
                    <a:pt x="120" y="142"/>
                    <a:pt x="121" y="141"/>
                  </a:cubicBezTo>
                  <a:cubicBezTo>
                    <a:pt x="121" y="139"/>
                    <a:pt x="121" y="136"/>
                    <a:pt x="122" y="134"/>
                  </a:cubicBezTo>
                  <a:cubicBezTo>
                    <a:pt x="123" y="131"/>
                    <a:pt x="124" y="127"/>
                    <a:pt x="125" y="123"/>
                  </a:cubicBezTo>
                  <a:cubicBezTo>
                    <a:pt x="127" y="116"/>
                    <a:pt x="127" y="108"/>
                    <a:pt x="128" y="100"/>
                  </a:cubicBezTo>
                  <a:cubicBezTo>
                    <a:pt x="128" y="101"/>
                    <a:pt x="129" y="102"/>
                    <a:pt x="130" y="103"/>
                  </a:cubicBezTo>
                  <a:close/>
                  <a:moveTo>
                    <a:pt x="131" y="104"/>
                  </a:moveTo>
                  <a:cubicBezTo>
                    <a:pt x="132" y="105"/>
                    <a:pt x="132" y="106"/>
                    <a:pt x="133" y="106"/>
                  </a:cubicBezTo>
                  <a:cubicBezTo>
                    <a:pt x="132" y="114"/>
                    <a:pt x="129" y="121"/>
                    <a:pt x="127" y="128"/>
                  </a:cubicBezTo>
                  <a:cubicBezTo>
                    <a:pt x="126" y="131"/>
                    <a:pt x="126" y="134"/>
                    <a:pt x="125" y="137"/>
                  </a:cubicBezTo>
                  <a:cubicBezTo>
                    <a:pt x="125" y="139"/>
                    <a:pt x="125" y="140"/>
                    <a:pt x="124" y="141"/>
                  </a:cubicBezTo>
                  <a:cubicBezTo>
                    <a:pt x="124" y="143"/>
                    <a:pt x="123" y="148"/>
                    <a:pt x="123" y="144"/>
                  </a:cubicBezTo>
                  <a:cubicBezTo>
                    <a:pt x="125" y="137"/>
                    <a:pt x="127" y="130"/>
                    <a:pt x="128" y="122"/>
                  </a:cubicBezTo>
                  <a:cubicBezTo>
                    <a:pt x="128" y="119"/>
                    <a:pt x="128" y="115"/>
                    <a:pt x="129" y="111"/>
                  </a:cubicBezTo>
                  <a:cubicBezTo>
                    <a:pt x="129" y="109"/>
                    <a:pt x="130" y="106"/>
                    <a:pt x="131" y="104"/>
                  </a:cubicBezTo>
                  <a:close/>
                  <a:moveTo>
                    <a:pt x="133" y="109"/>
                  </a:moveTo>
                  <a:cubicBezTo>
                    <a:pt x="134" y="109"/>
                    <a:pt x="134" y="108"/>
                    <a:pt x="134" y="108"/>
                  </a:cubicBezTo>
                  <a:cubicBezTo>
                    <a:pt x="134" y="108"/>
                    <a:pt x="134" y="107"/>
                    <a:pt x="134" y="107"/>
                  </a:cubicBezTo>
                  <a:cubicBezTo>
                    <a:pt x="135" y="109"/>
                    <a:pt x="136" y="110"/>
                    <a:pt x="138" y="112"/>
                  </a:cubicBezTo>
                  <a:cubicBezTo>
                    <a:pt x="133" y="123"/>
                    <a:pt x="132" y="134"/>
                    <a:pt x="127" y="145"/>
                  </a:cubicBezTo>
                  <a:cubicBezTo>
                    <a:pt x="128" y="143"/>
                    <a:pt x="128" y="139"/>
                    <a:pt x="128" y="136"/>
                  </a:cubicBezTo>
                  <a:cubicBezTo>
                    <a:pt x="129" y="133"/>
                    <a:pt x="129" y="130"/>
                    <a:pt x="130" y="126"/>
                  </a:cubicBezTo>
                  <a:cubicBezTo>
                    <a:pt x="131" y="121"/>
                    <a:pt x="132" y="115"/>
                    <a:pt x="133" y="109"/>
                  </a:cubicBezTo>
                  <a:close/>
                  <a:moveTo>
                    <a:pt x="127" y="99"/>
                  </a:moveTo>
                  <a:cubicBezTo>
                    <a:pt x="124" y="106"/>
                    <a:pt x="123" y="113"/>
                    <a:pt x="122" y="119"/>
                  </a:cubicBezTo>
                  <a:cubicBezTo>
                    <a:pt x="121" y="123"/>
                    <a:pt x="120" y="127"/>
                    <a:pt x="119" y="131"/>
                  </a:cubicBezTo>
                  <a:cubicBezTo>
                    <a:pt x="118" y="133"/>
                    <a:pt x="118" y="135"/>
                    <a:pt x="117" y="137"/>
                  </a:cubicBezTo>
                  <a:cubicBezTo>
                    <a:pt x="116" y="141"/>
                    <a:pt x="117" y="137"/>
                    <a:pt x="117" y="136"/>
                  </a:cubicBezTo>
                  <a:cubicBezTo>
                    <a:pt x="118" y="123"/>
                    <a:pt x="123" y="110"/>
                    <a:pt x="124" y="97"/>
                  </a:cubicBezTo>
                  <a:cubicBezTo>
                    <a:pt x="125" y="98"/>
                    <a:pt x="126" y="99"/>
                    <a:pt x="127" y="99"/>
                  </a:cubicBezTo>
                  <a:close/>
                  <a:moveTo>
                    <a:pt x="123" y="95"/>
                  </a:moveTo>
                  <a:cubicBezTo>
                    <a:pt x="121" y="101"/>
                    <a:pt x="119" y="107"/>
                    <a:pt x="118" y="113"/>
                  </a:cubicBezTo>
                  <a:cubicBezTo>
                    <a:pt x="117" y="117"/>
                    <a:pt x="117" y="120"/>
                    <a:pt x="116" y="124"/>
                  </a:cubicBezTo>
                  <a:cubicBezTo>
                    <a:pt x="115" y="126"/>
                    <a:pt x="114" y="128"/>
                    <a:pt x="114" y="130"/>
                  </a:cubicBezTo>
                  <a:cubicBezTo>
                    <a:pt x="115" y="124"/>
                    <a:pt x="115" y="118"/>
                    <a:pt x="117" y="112"/>
                  </a:cubicBezTo>
                  <a:cubicBezTo>
                    <a:pt x="118" y="109"/>
                    <a:pt x="118" y="105"/>
                    <a:pt x="119" y="101"/>
                  </a:cubicBezTo>
                  <a:cubicBezTo>
                    <a:pt x="119" y="98"/>
                    <a:pt x="120" y="95"/>
                    <a:pt x="120" y="92"/>
                  </a:cubicBezTo>
                  <a:cubicBezTo>
                    <a:pt x="121" y="93"/>
                    <a:pt x="122" y="94"/>
                    <a:pt x="123" y="95"/>
                  </a:cubicBezTo>
                  <a:close/>
                  <a:moveTo>
                    <a:pt x="85" y="96"/>
                  </a:moveTo>
                  <a:cubicBezTo>
                    <a:pt x="86" y="94"/>
                    <a:pt x="88" y="91"/>
                    <a:pt x="88" y="90"/>
                  </a:cubicBezTo>
                  <a:cubicBezTo>
                    <a:pt x="88" y="93"/>
                    <a:pt x="87" y="96"/>
                    <a:pt x="86" y="99"/>
                  </a:cubicBezTo>
                  <a:cubicBezTo>
                    <a:pt x="85" y="97"/>
                    <a:pt x="84" y="96"/>
                    <a:pt x="83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4" y="93"/>
                    <a:pt x="84" y="93"/>
                    <a:pt x="85" y="92"/>
                  </a:cubicBezTo>
                  <a:cubicBezTo>
                    <a:pt x="84" y="92"/>
                    <a:pt x="85" y="95"/>
                    <a:pt x="84" y="96"/>
                  </a:cubicBezTo>
                  <a:cubicBezTo>
                    <a:pt x="84" y="96"/>
                    <a:pt x="85" y="96"/>
                    <a:pt x="85" y="96"/>
                  </a:cubicBezTo>
                  <a:close/>
                  <a:moveTo>
                    <a:pt x="93" y="84"/>
                  </a:moveTo>
                  <a:cubicBezTo>
                    <a:pt x="96" y="82"/>
                    <a:pt x="99" y="78"/>
                    <a:pt x="101" y="74"/>
                  </a:cubicBezTo>
                  <a:cubicBezTo>
                    <a:pt x="102" y="75"/>
                    <a:pt x="103" y="76"/>
                    <a:pt x="104" y="7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102" y="82"/>
                    <a:pt x="101" y="87"/>
                    <a:pt x="100" y="93"/>
                  </a:cubicBezTo>
                  <a:cubicBezTo>
                    <a:pt x="99" y="98"/>
                    <a:pt x="97" y="104"/>
                    <a:pt x="96" y="108"/>
                  </a:cubicBezTo>
                  <a:cubicBezTo>
                    <a:pt x="97" y="103"/>
                    <a:pt x="97" y="98"/>
                    <a:pt x="98" y="93"/>
                  </a:cubicBezTo>
                  <a:cubicBezTo>
                    <a:pt x="99" y="87"/>
                    <a:pt x="101" y="81"/>
                    <a:pt x="101" y="75"/>
                  </a:cubicBezTo>
                  <a:cubicBezTo>
                    <a:pt x="101" y="75"/>
                    <a:pt x="101" y="74"/>
                    <a:pt x="101" y="75"/>
                  </a:cubicBezTo>
                  <a:cubicBezTo>
                    <a:pt x="101" y="75"/>
                    <a:pt x="100" y="76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9" y="81"/>
                    <a:pt x="98" y="86"/>
                    <a:pt x="97" y="90"/>
                  </a:cubicBezTo>
                  <a:cubicBezTo>
                    <a:pt x="95" y="95"/>
                    <a:pt x="95" y="99"/>
                    <a:pt x="93" y="104"/>
                  </a:cubicBezTo>
                  <a:cubicBezTo>
                    <a:pt x="92" y="107"/>
                    <a:pt x="93" y="102"/>
                    <a:pt x="93" y="101"/>
                  </a:cubicBezTo>
                  <a:cubicBezTo>
                    <a:pt x="94" y="98"/>
                    <a:pt x="94" y="95"/>
                    <a:pt x="95" y="92"/>
                  </a:cubicBezTo>
                  <a:cubicBezTo>
                    <a:pt x="95" y="88"/>
                    <a:pt x="98" y="85"/>
                    <a:pt x="98" y="80"/>
                  </a:cubicBezTo>
                  <a:cubicBezTo>
                    <a:pt x="98" y="80"/>
                    <a:pt x="97" y="80"/>
                    <a:pt x="97" y="80"/>
                  </a:cubicBezTo>
                  <a:cubicBezTo>
                    <a:pt x="96" y="85"/>
                    <a:pt x="94" y="89"/>
                    <a:pt x="92" y="93"/>
                  </a:cubicBezTo>
                  <a:cubicBezTo>
                    <a:pt x="93" y="90"/>
                    <a:pt x="93" y="87"/>
                    <a:pt x="93" y="84"/>
                  </a:cubicBezTo>
                  <a:cubicBezTo>
                    <a:pt x="93" y="84"/>
                    <a:pt x="93" y="84"/>
                    <a:pt x="93" y="84"/>
                  </a:cubicBezTo>
                  <a:close/>
                  <a:moveTo>
                    <a:pt x="100" y="118"/>
                  </a:moveTo>
                  <a:cubicBezTo>
                    <a:pt x="100" y="118"/>
                    <a:pt x="100" y="118"/>
                    <a:pt x="100" y="118"/>
                  </a:cubicBezTo>
                  <a:cubicBezTo>
                    <a:pt x="99" y="117"/>
                    <a:pt x="98" y="116"/>
                    <a:pt x="97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09"/>
                    <a:pt x="101" y="104"/>
                    <a:pt x="103" y="98"/>
                  </a:cubicBezTo>
                  <a:cubicBezTo>
                    <a:pt x="104" y="96"/>
                    <a:pt x="105" y="93"/>
                    <a:pt x="106" y="90"/>
                  </a:cubicBezTo>
                  <a:cubicBezTo>
                    <a:pt x="106" y="89"/>
                    <a:pt x="106" y="87"/>
                    <a:pt x="107" y="86"/>
                  </a:cubicBezTo>
                  <a:cubicBezTo>
                    <a:pt x="106" y="91"/>
                    <a:pt x="104" y="96"/>
                    <a:pt x="103" y="100"/>
                  </a:cubicBezTo>
                  <a:cubicBezTo>
                    <a:pt x="102" y="106"/>
                    <a:pt x="102" y="112"/>
                    <a:pt x="100" y="118"/>
                  </a:cubicBezTo>
                  <a:close/>
                  <a:moveTo>
                    <a:pt x="91" y="98"/>
                  </a:moveTo>
                  <a:cubicBezTo>
                    <a:pt x="92" y="97"/>
                    <a:pt x="92" y="96"/>
                    <a:pt x="92" y="95"/>
                  </a:cubicBezTo>
                  <a:cubicBezTo>
                    <a:pt x="94" y="92"/>
                    <a:pt x="95" y="89"/>
                    <a:pt x="96" y="86"/>
                  </a:cubicBezTo>
                  <a:cubicBezTo>
                    <a:pt x="96" y="86"/>
                    <a:pt x="97" y="81"/>
                    <a:pt x="97" y="83"/>
                  </a:cubicBezTo>
                  <a:cubicBezTo>
                    <a:pt x="97" y="85"/>
                    <a:pt x="96" y="86"/>
                    <a:pt x="95" y="88"/>
                  </a:cubicBezTo>
                  <a:cubicBezTo>
                    <a:pt x="93" y="94"/>
                    <a:pt x="93" y="100"/>
                    <a:pt x="92" y="106"/>
                  </a:cubicBezTo>
                  <a:cubicBezTo>
                    <a:pt x="92" y="107"/>
                    <a:pt x="92" y="107"/>
                    <a:pt x="93" y="107"/>
                  </a:cubicBezTo>
                  <a:cubicBezTo>
                    <a:pt x="95" y="102"/>
                    <a:pt x="95" y="97"/>
                    <a:pt x="97" y="92"/>
                  </a:cubicBezTo>
                  <a:cubicBezTo>
                    <a:pt x="98" y="89"/>
                    <a:pt x="99" y="86"/>
                    <a:pt x="100" y="82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99" y="86"/>
                    <a:pt x="98" y="89"/>
                    <a:pt x="97" y="93"/>
                  </a:cubicBezTo>
                  <a:cubicBezTo>
                    <a:pt x="96" y="98"/>
                    <a:pt x="96" y="104"/>
                    <a:pt x="95" y="110"/>
                  </a:cubicBezTo>
                  <a:cubicBezTo>
                    <a:pt x="94" y="110"/>
                    <a:pt x="95" y="110"/>
                    <a:pt x="95" y="110"/>
                  </a:cubicBezTo>
                  <a:cubicBezTo>
                    <a:pt x="93" y="108"/>
                    <a:pt x="91" y="106"/>
                    <a:pt x="90" y="103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90" y="102"/>
                    <a:pt x="91" y="100"/>
                    <a:pt x="91" y="98"/>
                  </a:cubicBezTo>
                  <a:close/>
                  <a:moveTo>
                    <a:pt x="97" y="114"/>
                  </a:moveTo>
                  <a:cubicBezTo>
                    <a:pt x="97" y="114"/>
                    <a:pt x="97" y="114"/>
                    <a:pt x="97" y="114"/>
                  </a:cubicBezTo>
                  <a:cubicBezTo>
                    <a:pt x="96" y="113"/>
                    <a:pt x="96" y="111"/>
                    <a:pt x="95" y="110"/>
                  </a:cubicBezTo>
                  <a:cubicBezTo>
                    <a:pt x="95" y="110"/>
                    <a:pt x="95" y="110"/>
                    <a:pt x="95" y="110"/>
                  </a:cubicBezTo>
                  <a:cubicBezTo>
                    <a:pt x="100" y="100"/>
                    <a:pt x="101" y="89"/>
                    <a:pt x="104" y="78"/>
                  </a:cubicBezTo>
                  <a:cubicBezTo>
                    <a:pt x="104" y="80"/>
                    <a:pt x="103" y="83"/>
                    <a:pt x="103" y="86"/>
                  </a:cubicBezTo>
                  <a:cubicBezTo>
                    <a:pt x="102" y="89"/>
                    <a:pt x="102" y="92"/>
                    <a:pt x="101" y="95"/>
                  </a:cubicBezTo>
                  <a:cubicBezTo>
                    <a:pt x="99" y="101"/>
                    <a:pt x="99" y="108"/>
                    <a:pt x="97" y="114"/>
                  </a:cubicBezTo>
                  <a:close/>
                  <a:moveTo>
                    <a:pt x="92" y="87"/>
                  </a:moveTo>
                  <a:cubicBezTo>
                    <a:pt x="92" y="91"/>
                    <a:pt x="91" y="94"/>
                    <a:pt x="91" y="98"/>
                  </a:cubicBezTo>
                  <a:cubicBezTo>
                    <a:pt x="91" y="98"/>
                    <a:pt x="91" y="98"/>
                    <a:pt x="90" y="99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89" y="101"/>
                    <a:pt x="89" y="102"/>
                    <a:pt x="89" y="102"/>
                  </a:cubicBezTo>
                  <a:cubicBezTo>
                    <a:pt x="89" y="102"/>
                    <a:pt x="89" y="102"/>
                    <a:pt x="89" y="103"/>
                  </a:cubicBezTo>
                  <a:cubicBezTo>
                    <a:pt x="88" y="102"/>
                    <a:pt x="88" y="101"/>
                    <a:pt x="87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8" y="97"/>
                    <a:pt x="89" y="94"/>
                    <a:pt x="90" y="92"/>
                  </a:cubicBezTo>
                  <a:cubicBezTo>
                    <a:pt x="91" y="90"/>
                    <a:pt x="91" y="89"/>
                    <a:pt x="92" y="87"/>
                  </a:cubicBezTo>
                  <a:cubicBezTo>
                    <a:pt x="92" y="86"/>
                    <a:pt x="92" y="85"/>
                    <a:pt x="92" y="87"/>
                  </a:cubicBezTo>
                  <a:close/>
                  <a:moveTo>
                    <a:pt x="107" y="127"/>
                  </a:moveTo>
                  <a:cubicBezTo>
                    <a:pt x="107" y="127"/>
                    <a:pt x="107" y="127"/>
                    <a:pt x="107" y="128"/>
                  </a:cubicBezTo>
                  <a:cubicBezTo>
                    <a:pt x="106" y="126"/>
                    <a:pt x="105" y="125"/>
                    <a:pt x="104" y="124"/>
                  </a:cubicBezTo>
                  <a:cubicBezTo>
                    <a:pt x="103" y="122"/>
                    <a:pt x="102" y="120"/>
                    <a:pt x="101" y="119"/>
                  </a:cubicBezTo>
                  <a:cubicBezTo>
                    <a:pt x="101" y="119"/>
                    <a:pt x="101" y="119"/>
                    <a:pt x="101" y="118"/>
                  </a:cubicBezTo>
                  <a:cubicBezTo>
                    <a:pt x="101" y="118"/>
                    <a:pt x="101" y="117"/>
                    <a:pt x="102" y="117"/>
                  </a:cubicBezTo>
                  <a:cubicBezTo>
                    <a:pt x="102" y="117"/>
                    <a:pt x="102" y="116"/>
                    <a:pt x="102" y="116"/>
                  </a:cubicBezTo>
                  <a:cubicBezTo>
                    <a:pt x="104" y="111"/>
                    <a:pt x="105" y="105"/>
                    <a:pt x="107" y="100"/>
                  </a:cubicBezTo>
                  <a:cubicBezTo>
                    <a:pt x="108" y="98"/>
                    <a:pt x="109" y="95"/>
                    <a:pt x="110" y="93"/>
                  </a:cubicBezTo>
                  <a:cubicBezTo>
                    <a:pt x="109" y="96"/>
                    <a:pt x="109" y="100"/>
                    <a:pt x="108" y="103"/>
                  </a:cubicBezTo>
                  <a:cubicBezTo>
                    <a:pt x="106" y="110"/>
                    <a:pt x="106" y="116"/>
                    <a:pt x="103" y="123"/>
                  </a:cubicBezTo>
                  <a:cubicBezTo>
                    <a:pt x="103" y="123"/>
                    <a:pt x="104" y="123"/>
                    <a:pt x="104" y="123"/>
                  </a:cubicBezTo>
                  <a:cubicBezTo>
                    <a:pt x="107" y="117"/>
                    <a:pt x="107" y="111"/>
                    <a:pt x="110" y="105"/>
                  </a:cubicBezTo>
                  <a:cubicBezTo>
                    <a:pt x="111" y="102"/>
                    <a:pt x="111" y="100"/>
                    <a:pt x="112" y="97"/>
                  </a:cubicBezTo>
                  <a:cubicBezTo>
                    <a:pt x="113" y="95"/>
                    <a:pt x="115" y="90"/>
                    <a:pt x="115" y="89"/>
                  </a:cubicBezTo>
                  <a:cubicBezTo>
                    <a:pt x="115" y="95"/>
                    <a:pt x="113" y="102"/>
                    <a:pt x="112" y="109"/>
                  </a:cubicBezTo>
                  <a:cubicBezTo>
                    <a:pt x="111" y="112"/>
                    <a:pt x="110" y="115"/>
                    <a:pt x="109" y="119"/>
                  </a:cubicBezTo>
                  <a:cubicBezTo>
                    <a:pt x="109" y="120"/>
                    <a:pt x="108" y="122"/>
                    <a:pt x="108" y="124"/>
                  </a:cubicBezTo>
                  <a:cubicBezTo>
                    <a:pt x="108" y="125"/>
                    <a:pt x="107" y="126"/>
                    <a:pt x="107" y="126"/>
                  </a:cubicBezTo>
                  <a:cubicBezTo>
                    <a:pt x="107" y="127"/>
                    <a:pt x="107" y="127"/>
                    <a:pt x="107" y="127"/>
                  </a:cubicBezTo>
                  <a:close/>
                  <a:moveTo>
                    <a:pt x="115" y="87"/>
                  </a:moveTo>
                  <a:cubicBezTo>
                    <a:pt x="112" y="93"/>
                    <a:pt x="111" y="100"/>
                    <a:pt x="108" y="106"/>
                  </a:cubicBezTo>
                  <a:cubicBezTo>
                    <a:pt x="108" y="107"/>
                    <a:pt x="108" y="109"/>
                    <a:pt x="107" y="110"/>
                  </a:cubicBezTo>
                  <a:cubicBezTo>
                    <a:pt x="108" y="108"/>
                    <a:pt x="108" y="105"/>
                    <a:pt x="109" y="102"/>
                  </a:cubicBezTo>
                  <a:cubicBezTo>
                    <a:pt x="111" y="96"/>
                    <a:pt x="111" y="90"/>
                    <a:pt x="112" y="84"/>
                  </a:cubicBezTo>
                  <a:cubicBezTo>
                    <a:pt x="113" y="85"/>
                    <a:pt x="114" y="86"/>
                    <a:pt x="115" y="87"/>
                  </a:cubicBezTo>
                  <a:close/>
                  <a:moveTo>
                    <a:pt x="107" y="98"/>
                  </a:moveTo>
                  <a:cubicBezTo>
                    <a:pt x="105" y="103"/>
                    <a:pt x="104" y="107"/>
                    <a:pt x="102" y="112"/>
                  </a:cubicBezTo>
                  <a:cubicBezTo>
                    <a:pt x="103" y="111"/>
                    <a:pt x="103" y="111"/>
                    <a:pt x="103" y="110"/>
                  </a:cubicBezTo>
                  <a:cubicBezTo>
                    <a:pt x="103" y="107"/>
                    <a:pt x="104" y="104"/>
                    <a:pt x="104" y="100"/>
                  </a:cubicBezTo>
                  <a:cubicBezTo>
                    <a:pt x="105" y="94"/>
                    <a:pt x="107" y="88"/>
                    <a:pt x="108" y="81"/>
                  </a:cubicBezTo>
                  <a:cubicBezTo>
                    <a:pt x="108" y="81"/>
                    <a:pt x="107" y="80"/>
                    <a:pt x="107" y="81"/>
                  </a:cubicBezTo>
                  <a:cubicBezTo>
                    <a:pt x="106" y="87"/>
                    <a:pt x="104" y="93"/>
                    <a:pt x="102" y="98"/>
                  </a:cubicBezTo>
                  <a:cubicBezTo>
                    <a:pt x="101" y="102"/>
                    <a:pt x="100" y="105"/>
                    <a:pt x="99" y="108"/>
                  </a:cubicBezTo>
                  <a:cubicBezTo>
                    <a:pt x="100" y="103"/>
                    <a:pt x="101" y="97"/>
                    <a:pt x="102" y="92"/>
                  </a:cubicBezTo>
                  <a:cubicBezTo>
                    <a:pt x="104" y="87"/>
                    <a:pt x="105" y="82"/>
                    <a:pt x="105" y="77"/>
                  </a:cubicBezTo>
                  <a:cubicBezTo>
                    <a:pt x="107" y="79"/>
                    <a:pt x="109" y="81"/>
                    <a:pt x="111" y="83"/>
                  </a:cubicBezTo>
                  <a:cubicBezTo>
                    <a:pt x="109" y="88"/>
                    <a:pt x="109" y="93"/>
                    <a:pt x="107" y="98"/>
                  </a:cubicBezTo>
                  <a:close/>
                  <a:moveTo>
                    <a:pt x="99" y="71"/>
                  </a:moveTo>
                  <a:cubicBezTo>
                    <a:pt x="95" y="80"/>
                    <a:pt x="87" y="87"/>
                    <a:pt x="78" y="88"/>
                  </a:cubicBezTo>
                  <a:cubicBezTo>
                    <a:pt x="78" y="87"/>
                    <a:pt x="77" y="86"/>
                    <a:pt x="76" y="85"/>
                  </a:cubicBezTo>
                  <a:cubicBezTo>
                    <a:pt x="86" y="85"/>
                    <a:pt x="92" y="77"/>
                    <a:pt x="96" y="69"/>
                  </a:cubicBezTo>
                  <a:cubicBezTo>
                    <a:pt x="97" y="70"/>
                    <a:pt x="98" y="71"/>
                    <a:pt x="99" y="71"/>
                  </a:cubicBezTo>
                  <a:close/>
                  <a:moveTo>
                    <a:pt x="57" y="58"/>
                  </a:moveTo>
                  <a:cubicBezTo>
                    <a:pt x="60" y="53"/>
                    <a:pt x="61" y="48"/>
                    <a:pt x="64" y="43"/>
                  </a:cubicBezTo>
                  <a:cubicBezTo>
                    <a:pt x="61" y="48"/>
                    <a:pt x="61" y="55"/>
                    <a:pt x="57" y="61"/>
                  </a:cubicBezTo>
                  <a:cubicBezTo>
                    <a:pt x="56" y="59"/>
                    <a:pt x="55" y="57"/>
                    <a:pt x="54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6" y="52"/>
                    <a:pt x="57" y="49"/>
                    <a:pt x="59" y="45"/>
                  </a:cubicBezTo>
                  <a:cubicBezTo>
                    <a:pt x="59" y="46"/>
                    <a:pt x="58" y="46"/>
                    <a:pt x="58" y="47"/>
                  </a:cubicBezTo>
                  <a:cubicBezTo>
                    <a:pt x="57" y="50"/>
                    <a:pt x="57" y="54"/>
                    <a:pt x="56" y="58"/>
                  </a:cubicBezTo>
                  <a:cubicBezTo>
                    <a:pt x="56" y="58"/>
                    <a:pt x="57" y="58"/>
                    <a:pt x="57" y="58"/>
                  </a:cubicBezTo>
                  <a:close/>
                  <a:moveTo>
                    <a:pt x="60" y="64"/>
                  </a:moveTo>
                  <a:cubicBezTo>
                    <a:pt x="60" y="64"/>
                    <a:pt x="61" y="64"/>
                    <a:pt x="61" y="64"/>
                  </a:cubicBezTo>
                  <a:cubicBezTo>
                    <a:pt x="62" y="61"/>
                    <a:pt x="63" y="59"/>
                    <a:pt x="65" y="56"/>
                  </a:cubicBezTo>
                  <a:cubicBezTo>
                    <a:pt x="65" y="55"/>
                    <a:pt x="66" y="53"/>
                    <a:pt x="67" y="52"/>
                  </a:cubicBezTo>
                  <a:cubicBezTo>
                    <a:pt x="67" y="52"/>
                    <a:pt x="70" y="46"/>
                    <a:pt x="68" y="49"/>
                  </a:cubicBezTo>
                  <a:cubicBezTo>
                    <a:pt x="66" y="55"/>
                    <a:pt x="63" y="61"/>
                    <a:pt x="63" y="67"/>
                  </a:cubicBezTo>
                  <a:cubicBezTo>
                    <a:pt x="63" y="67"/>
                    <a:pt x="63" y="68"/>
                    <a:pt x="63" y="67"/>
                  </a:cubicBezTo>
                  <a:cubicBezTo>
                    <a:pt x="67" y="62"/>
                    <a:pt x="69" y="56"/>
                    <a:pt x="73" y="50"/>
                  </a:cubicBezTo>
                  <a:cubicBezTo>
                    <a:pt x="70" y="55"/>
                    <a:pt x="68" y="63"/>
                    <a:pt x="66" y="69"/>
                  </a:cubicBezTo>
                  <a:cubicBezTo>
                    <a:pt x="66" y="69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3" y="67"/>
                    <a:pt x="60" y="64"/>
                    <a:pt x="58" y="61"/>
                  </a:cubicBezTo>
                  <a:cubicBezTo>
                    <a:pt x="61" y="57"/>
                    <a:pt x="65" y="51"/>
                    <a:pt x="67" y="46"/>
                  </a:cubicBezTo>
                  <a:cubicBezTo>
                    <a:pt x="65" y="52"/>
                    <a:pt x="62" y="58"/>
                    <a:pt x="60" y="64"/>
                  </a:cubicBezTo>
                  <a:close/>
                  <a:moveTo>
                    <a:pt x="66" y="69"/>
                  </a:moveTo>
                  <a:cubicBezTo>
                    <a:pt x="67" y="68"/>
                    <a:pt x="67" y="67"/>
                    <a:pt x="68" y="66"/>
                  </a:cubicBezTo>
                  <a:cubicBezTo>
                    <a:pt x="69" y="64"/>
                    <a:pt x="69" y="63"/>
                    <a:pt x="70" y="61"/>
                  </a:cubicBezTo>
                  <a:cubicBezTo>
                    <a:pt x="71" y="60"/>
                    <a:pt x="72" y="58"/>
                    <a:pt x="73" y="57"/>
                  </a:cubicBezTo>
                  <a:cubicBezTo>
                    <a:pt x="73" y="56"/>
                    <a:pt x="76" y="49"/>
                    <a:pt x="75" y="53"/>
                  </a:cubicBezTo>
                  <a:cubicBezTo>
                    <a:pt x="72" y="60"/>
                    <a:pt x="70" y="67"/>
                    <a:pt x="68" y="73"/>
                  </a:cubicBezTo>
                  <a:cubicBezTo>
                    <a:pt x="67" y="73"/>
                    <a:pt x="68" y="74"/>
                    <a:pt x="68" y="74"/>
                  </a:cubicBezTo>
                  <a:cubicBezTo>
                    <a:pt x="70" y="71"/>
                    <a:pt x="72" y="68"/>
                    <a:pt x="74" y="65"/>
                  </a:cubicBezTo>
                  <a:cubicBezTo>
                    <a:pt x="75" y="63"/>
                    <a:pt x="76" y="61"/>
                    <a:pt x="77" y="59"/>
                  </a:cubicBezTo>
                  <a:cubicBezTo>
                    <a:pt x="77" y="58"/>
                    <a:pt x="80" y="52"/>
                    <a:pt x="79" y="56"/>
                  </a:cubicBezTo>
                  <a:cubicBezTo>
                    <a:pt x="78" y="60"/>
                    <a:pt x="76" y="64"/>
                    <a:pt x="74" y="68"/>
                  </a:cubicBezTo>
                  <a:cubicBezTo>
                    <a:pt x="73" y="71"/>
                    <a:pt x="72" y="75"/>
                    <a:pt x="71" y="78"/>
                  </a:cubicBezTo>
                  <a:cubicBezTo>
                    <a:pt x="70" y="77"/>
                    <a:pt x="69" y="76"/>
                    <a:pt x="68" y="75"/>
                  </a:cubicBezTo>
                  <a:cubicBezTo>
                    <a:pt x="67" y="73"/>
                    <a:pt x="66" y="72"/>
                    <a:pt x="65" y="71"/>
                  </a:cubicBezTo>
                  <a:cubicBezTo>
                    <a:pt x="65" y="71"/>
                    <a:pt x="66" y="71"/>
                    <a:pt x="66" y="71"/>
                  </a:cubicBezTo>
                  <a:cubicBezTo>
                    <a:pt x="66" y="70"/>
                    <a:pt x="66" y="70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lose/>
                  <a:moveTo>
                    <a:pt x="79" y="68"/>
                  </a:moveTo>
                  <a:cubicBezTo>
                    <a:pt x="77" y="72"/>
                    <a:pt x="76" y="77"/>
                    <a:pt x="75" y="81"/>
                  </a:cubicBezTo>
                  <a:cubicBezTo>
                    <a:pt x="75" y="81"/>
                    <a:pt x="76" y="81"/>
                    <a:pt x="76" y="81"/>
                  </a:cubicBezTo>
                  <a:cubicBezTo>
                    <a:pt x="80" y="74"/>
                    <a:pt x="82" y="67"/>
                    <a:pt x="86" y="60"/>
                  </a:cubicBezTo>
                  <a:cubicBezTo>
                    <a:pt x="84" y="63"/>
                    <a:pt x="83" y="68"/>
                    <a:pt x="82" y="71"/>
                  </a:cubicBezTo>
                  <a:cubicBezTo>
                    <a:pt x="81" y="75"/>
                    <a:pt x="80" y="78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7" y="83"/>
                    <a:pt x="76" y="83"/>
                    <a:pt x="74" y="83"/>
                  </a:cubicBezTo>
                  <a:cubicBezTo>
                    <a:pt x="73" y="81"/>
                    <a:pt x="72" y="80"/>
                    <a:pt x="71" y="79"/>
                  </a:cubicBezTo>
                  <a:cubicBezTo>
                    <a:pt x="75" y="73"/>
                    <a:pt x="77" y="65"/>
                    <a:pt x="81" y="59"/>
                  </a:cubicBezTo>
                  <a:cubicBezTo>
                    <a:pt x="84" y="55"/>
                    <a:pt x="81" y="63"/>
                    <a:pt x="81" y="62"/>
                  </a:cubicBezTo>
                  <a:cubicBezTo>
                    <a:pt x="80" y="64"/>
                    <a:pt x="79" y="66"/>
                    <a:pt x="79" y="68"/>
                  </a:cubicBezTo>
                  <a:close/>
                  <a:moveTo>
                    <a:pt x="79" y="82"/>
                  </a:moveTo>
                  <a:cubicBezTo>
                    <a:pt x="83" y="76"/>
                    <a:pt x="85" y="70"/>
                    <a:pt x="88" y="64"/>
                  </a:cubicBezTo>
                  <a:cubicBezTo>
                    <a:pt x="88" y="62"/>
                    <a:pt x="88" y="63"/>
                    <a:pt x="88" y="64"/>
                  </a:cubicBezTo>
                  <a:cubicBezTo>
                    <a:pt x="87" y="67"/>
                    <a:pt x="87" y="69"/>
                    <a:pt x="86" y="71"/>
                  </a:cubicBezTo>
                  <a:cubicBezTo>
                    <a:pt x="85" y="74"/>
                    <a:pt x="84" y="77"/>
                    <a:pt x="83" y="80"/>
                  </a:cubicBezTo>
                  <a:cubicBezTo>
                    <a:pt x="82" y="81"/>
                    <a:pt x="81" y="81"/>
                    <a:pt x="79" y="82"/>
                  </a:cubicBezTo>
                  <a:close/>
                  <a:moveTo>
                    <a:pt x="85" y="76"/>
                  </a:moveTo>
                  <a:cubicBezTo>
                    <a:pt x="86" y="74"/>
                    <a:pt x="87" y="72"/>
                    <a:pt x="88" y="70"/>
                  </a:cubicBezTo>
                  <a:cubicBezTo>
                    <a:pt x="88" y="68"/>
                    <a:pt x="88" y="65"/>
                    <a:pt x="89" y="63"/>
                  </a:cubicBezTo>
                  <a:cubicBezTo>
                    <a:pt x="89" y="63"/>
                    <a:pt x="90" y="64"/>
                    <a:pt x="90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89" y="67"/>
                    <a:pt x="89" y="70"/>
                    <a:pt x="87" y="73"/>
                  </a:cubicBezTo>
                  <a:cubicBezTo>
                    <a:pt x="87" y="75"/>
                    <a:pt x="83" y="83"/>
                    <a:pt x="85" y="76"/>
                  </a:cubicBezTo>
                  <a:close/>
                  <a:moveTo>
                    <a:pt x="88" y="62"/>
                  </a:moveTo>
                  <a:cubicBezTo>
                    <a:pt x="86" y="65"/>
                    <a:pt x="85" y="68"/>
                    <a:pt x="84" y="71"/>
                  </a:cubicBezTo>
                  <a:cubicBezTo>
                    <a:pt x="83" y="74"/>
                    <a:pt x="81" y="78"/>
                    <a:pt x="79" y="81"/>
                  </a:cubicBezTo>
                  <a:cubicBezTo>
                    <a:pt x="82" y="75"/>
                    <a:pt x="85" y="67"/>
                    <a:pt x="86" y="61"/>
                  </a:cubicBezTo>
                  <a:cubicBezTo>
                    <a:pt x="87" y="61"/>
                    <a:pt x="87" y="61"/>
                    <a:pt x="88" y="62"/>
                  </a:cubicBezTo>
                  <a:close/>
                  <a:moveTo>
                    <a:pt x="85" y="60"/>
                  </a:moveTo>
                  <a:cubicBezTo>
                    <a:pt x="81" y="66"/>
                    <a:pt x="79" y="73"/>
                    <a:pt x="76" y="79"/>
                  </a:cubicBezTo>
                  <a:cubicBezTo>
                    <a:pt x="78" y="76"/>
                    <a:pt x="78" y="71"/>
                    <a:pt x="80" y="67"/>
                  </a:cubicBezTo>
                  <a:cubicBezTo>
                    <a:pt x="81" y="64"/>
                    <a:pt x="82" y="61"/>
                    <a:pt x="83" y="58"/>
                  </a:cubicBezTo>
                  <a:cubicBezTo>
                    <a:pt x="84" y="58"/>
                    <a:pt x="84" y="59"/>
                    <a:pt x="85" y="60"/>
                  </a:cubicBezTo>
                  <a:close/>
                  <a:moveTo>
                    <a:pt x="72" y="77"/>
                  </a:moveTo>
                  <a:cubicBezTo>
                    <a:pt x="70" y="80"/>
                    <a:pt x="73" y="72"/>
                    <a:pt x="74" y="72"/>
                  </a:cubicBezTo>
                  <a:cubicBezTo>
                    <a:pt x="74" y="69"/>
                    <a:pt x="75" y="66"/>
                    <a:pt x="77" y="64"/>
                  </a:cubicBezTo>
                  <a:cubicBezTo>
                    <a:pt x="78" y="61"/>
                    <a:pt x="79" y="58"/>
                    <a:pt x="80" y="55"/>
                  </a:cubicBezTo>
                  <a:cubicBezTo>
                    <a:pt x="81" y="56"/>
                    <a:pt x="81" y="56"/>
                    <a:pt x="82" y="57"/>
                  </a:cubicBezTo>
                  <a:cubicBezTo>
                    <a:pt x="77" y="63"/>
                    <a:pt x="75" y="70"/>
                    <a:pt x="72" y="77"/>
                  </a:cubicBezTo>
                  <a:close/>
                  <a:moveTo>
                    <a:pt x="79" y="54"/>
                  </a:moveTo>
                  <a:cubicBezTo>
                    <a:pt x="75" y="60"/>
                    <a:pt x="71" y="66"/>
                    <a:pt x="69" y="72"/>
                  </a:cubicBezTo>
                  <a:cubicBezTo>
                    <a:pt x="72" y="65"/>
                    <a:pt x="73" y="58"/>
                    <a:pt x="76" y="52"/>
                  </a:cubicBezTo>
                  <a:cubicBezTo>
                    <a:pt x="77" y="53"/>
                    <a:pt x="78" y="53"/>
                    <a:pt x="79" y="54"/>
                  </a:cubicBezTo>
                  <a:close/>
                  <a:moveTo>
                    <a:pt x="54" y="35"/>
                  </a:moveTo>
                  <a:cubicBezTo>
                    <a:pt x="54" y="37"/>
                    <a:pt x="53" y="39"/>
                    <a:pt x="52" y="40"/>
                  </a:cubicBezTo>
                  <a:cubicBezTo>
                    <a:pt x="51" y="42"/>
                    <a:pt x="51" y="43"/>
                    <a:pt x="50" y="44"/>
                  </a:cubicBezTo>
                  <a:cubicBezTo>
                    <a:pt x="51" y="40"/>
                    <a:pt x="52" y="37"/>
                    <a:pt x="53" y="34"/>
                  </a:cubicBezTo>
                  <a:cubicBezTo>
                    <a:pt x="53" y="34"/>
                    <a:pt x="54" y="35"/>
                    <a:pt x="54" y="35"/>
                  </a:cubicBezTo>
                  <a:close/>
                  <a:moveTo>
                    <a:pt x="46" y="37"/>
                  </a:moveTo>
                  <a:cubicBezTo>
                    <a:pt x="47" y="36"/>
                    <a:pt x="49" y="30"/>
                    <a:pt x="48" y="34"/>
                  </a:cubicBezTo>
                  <a:cubicBezTo>
                    <a:pt x="47" y="38"/>
                    <a:pt x="46" y="41"/>
                    <a:pt x="45" y="45"/>
                  </a:cubicBezTo>
                  <a:cubicBezTo>
                    <a:pt x="45" y="45"/>
                    <a:pt x="46" y="46"/>
                    <a:pt x="46" y="45"/>
                  </a:cubicBezTo>
                  <a:cubicBezTo>
                    <a:pt x="48" y="42"/>
                    <a:pt x="52" y="37"/>
                    <a:pt x="52" y="34"/>
                  </a:cubicBezTo>
                  <a:cubicBezTo>
                    <a:pt x="52" y="38"/>
                    <a:pt x="50" y="43"/>
                    <a:pt x="48" y="47"/>
                  </a:cubicBezTo>
                  <a:cubicBezTo>
                    <a:pt x="48" y="47"/>
                    <a:pt x="48" y="47"/>
                    <a:pt x="49" y="47"/>
                  </a:cubicBezTo>
                  <a:cubicBezTo>
                    <a:pt x="51" y="44"/>
                    <a:pt x="53" y="40"/>
                    <a:pt x="55" y="37"/>
                  </a:cubicBezTo>
                  <a:cubicBezTo>
                    <a:pt x="53" y="41"/>
                    <a:pt x="51" y="46"/>
                    <a:pt x="50" y="51"/>
                  </a:cubicBezTo>
                  <a:cubicBezTo>
                    <a:pt x="50" y="51"/>
                    <a:pt x="50" y="51"/>
                    <a:pt x="51" y="51"/>
                  </a:cubicBezTo>
                  <a:cubicBezTo>
                    <a:pt x="52" y="49"/>
                    <a:pt x="53" y="46"/>
                    <a:pt x="54" y="44"/>
                  </a:cubicBezTo>
                  <a:cubicBezTo>
                    <a:pt x="55" y="42"/>
                    <a:pt x="57" y="40"/>
                    <a:pt x="57" y="38"/>
                  </a:cubicBezTo>
                  <a:cubicBezTo>
                    <a:pt x="57" y="44"/>
                    <a:pt x="55" y="50"/>
                    <a:pt x="53" y="55"/>
                  </a:cubicBezTo>
                  <a:cubicBezTo>
                    <a:pt x="50" y="51"/>
                    <a:pt x="47" y="47"/>
                    <a:pt x="43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5" y="41"/>
                    <a:pt x="45" y="39"/>
                    <a:pt x="46" y="37"/>
                  </a:cubicBezTo>
                  <a:close/>
                  <a:moveTo>
                    <a:pt x="92" y="85"/>
                  </a:moveTo>
                  <a:cubicBezTo>
                    <a:pt x="90" y="88"/>
                    <a:pt x="89" y="91"/>
                    <a:pt x="88" y="95"/>
                  </a:cubicBezTo>
                  <a:cubicBezTo>
                    <a:pt x="88" y="96"/>
                    <a:pt x="87" y="100"/>
                    <a:pt x="88" y="96"/>
                  </a:cubicBezTo>
                  <a:cubicBezTo>
                    <a:pt x="88" y="93"/>
                    <a:pt x="89" y="91"/>
                    <a:pt x="89" y="89"/>
                  </a:cubicBezTo>
                  <a:cubicBezTo>
                    <a:pt x="89" y="88"/>
                    <a:pt x="89" y="88"/>
                    <a:pt x="89" y="89"/>
                  </a:cubicBezTo>
                  <a:cubicBezTo>
                    <a:pt x="87" y="90"/>
                    <a:pt x="86" y="92"/>
                    <a:pt x="85" y="94"/>
                  </a:cubicBezTo>
                  <a:cubicBezTo>
                    <a:pt x="86" y="94"/>
                    <a:pt x="86" y="91"/>
                    <a:pt x="85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4" y="92"/>
                    <a:pt x="83" y="95"/>
                    <a:pt x="83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2" y="92"/>
                    <a:pt x="82" y="93"/>
                    <a:pt x="82" y="94"/>
                  </a:cubicBezTo>
                  <a:cubicBezTo>
                    <a:pt x="82" y="93"/>
                    <a:pt x="81" y="92"/>
                    <a:pt x="80" y="91"/>
                  </a:cubicBezTo>
                  <a:cubicBezTo>
                    <a:pt x="84" y="90"/>
                    <a:pt x="88" y="88"/>
                    <a:pt x="92" y="85"/>
                  </a:cubicBezTo>
                  <a:close/>
                  <a:moveTo>
                    <a:pt x="107" y="129"/>
                  </a:moveTo>
                  <a:cubicBezTo>
                    <a:pt x="108" y="127"/>
                    <a:pt x="108" y="126"/>
                    <a:pt x="109" y="124"/>
                  </a:cubicBezTo>
                  <a:cubicBezTo>
                    <a:pt x="110" y="119"/>
                    <a:pt x="112" y="115"/>
                    <a:pt x="114" y="110"/>
                  </a:cubicBezTo>
                  <a:cubicBezTo>
                    <a:pt x="115" y="107"/>
                    <a:pt x="115" y="104"/>
                    <a:pt x="116" y="101"/>
                  </a:cubicBezTo>
                  <a:cubicBezTo>
                    <a:pt x="117" y="99"/>
                    <a:pt x="118" y="97"/>
                    <a:pt x="118" y="95"/>
                  </a:cubicBezTo>
                  <a:cubicBezTo>
                    <a:pt x="119" y="94"/>
                    <a:pt x="119" y="93"/>
                    <a:pt x="119" y="92"/>
                  </a:cubicBezTo>
                  <a:cubicBezTo>
                    <a:pt x="119" y="93"/>
                    <a:pt x="119" y="94"/>
                    <a:pt x="119" y="95"/>
                  </a:cubicBezTo>
                  <a:cubicBezTo>
                    <a:pt x="118" y="101"/>
                    <a:pt x="118" y="108"/>
                    <a:pt x="116" y="114"/>
                  </a:cubicBezTo>
                  <a:cubicBezTo>
                    <a:pt x="114" y="121"/>
                    <a:pt x="114" y="128"/>
                    <a:pt x="112" y="135"/>
                  </a:cubicBezTo>
                  <a:cubicBezTo>
                    <a:pt x="110" y="133"/>
                    <a:pt x="109" y="131"/>
                    <a:pt x="107" y="129"/>
                  </a:cubicBezTo>
                  <a:close/>
                  <a:moveTo>
                    <a:pt x="117" y="141"/>
                  </a:moveTo>
                  <a:cubicBezTo>
                    <a:pt x="119" y="134"/>
                    <a:pt x="120" y="128"/>
                    <a:pt x="122" y="121"/>
                  </a:cubicBezTo>
                  <a:cubicBezTo>
                    <a:pt x="123" y="114"/>
                    <a:pt x="126" y="106"/>
                    <a:pt x="127" y="100"/>
                  </a:cubicBezTo>
                  <a:cubicBezTo>
                    <a:pt x="126" y="108"/>
                    <a:pt x="126" y="116"/>
                    <a:pt x="124" y="123"/>
                  </a:cubicBezTo>
                  <a:cubicBezTo>
                    <a:pt x="123" y="130"/>
                    <a:pt x="120" y="137"/>
                    <a:pt x="119" y="144"/>
                  </a:cubicBezTo>
                  <a:cubicBezTo>
                    <a:pt x="119" y="144"/>
                    <a:pt x="119" y="144"/>
                    <a:pt x="120" y="144"/>
                  </a:cubicBezTo>
                  <a:cubicBezTo>
                    <a:pt x="118" y="143"/>
                    <a:pt x="117" y="142"/>
                    <a:pt x="116" y="141"/>
                  </a:cubicBezTo>
                  <a:cubicBezTo>
                    <a:pt x="117" y="141"/>
                    <a:pt x="117" y="141"/>
                    <a:pt x="117" y="141"/>
                  </a:cubicBezTo>
                  <a:close/>
                  <a:moveTo>
                    <a:pt x="120" y="144"/>
                  </a:moveTo>
                  <a:cubicBezTo>
                    <a:pt x="120" y="144"/>
                    <a:pt x="120" y="144"/>
                    <a:pt x="120" y="144"/>
                  </a:cubicBezTo>
                  <a:cubicBezTo>
                    <a:pt x="123" y="138"/>
                    <a:pt x="123" y="131"/>
                    <a:pt x="125" y="125"/>
                  </a:cubicBezTo>
                  <a:cubicBezTo>
                    <a:pt x="126" y="123"/>
                    <a:pt x="127" y="120"/>
                    <a:pt x="127" y="117"/>
                  </a:cubicBezTo>
                  <a:cubicBezTo>
                    <a:pt x="127" y="119"/>
                    <a:pt x="127" y="121"/>
                    <a:pt x="127" y="122"/>
                  </a:cubicBezTo>
                  <a:cubicBezTo>
                    <a:pt x="127" y="126"/>
                    <a:pt x="125" y="130"/>
                    <a:pt x="125" y="134"/>
                  </a:cubicBezTo>
                  <a:cubicBezTo>
                    <a:pt x="124" y="138"/>
                    <a:pt x="123" y="142"/>
                    <a:pt x="122" y="147"/>
                  </a:cubicBezTo>
                  <a:cubicBezTo>
                    <a:pt x="121" y="146"/>
                    <a:pt x="120" y="145"/>
                    <a:pt x="120" y="144"/>
                  </a:cubicBezTo>
                  <a:close/>
                  <a:moveTo>
                    <a:pt x="127" y="134"/>
                  </a:moveTo>
                  <a:cubicBezTo>
                    <a:pt x="128" y="128"/>
                    <a:pt x="130" y="123"/>
                    <a:pt x="131" y="118"/>
                  </a:cubicBezTo>
                  <a:cubicBezTo>
                    <a:pt x="131" y="120"/>
                    <a:pt x="130" y="122"/>
                    <a:pt x="130" y="124"/>
                  </a:cubicBezTo>
                  <a:cubicBezTo>
                    <a:pt x="128" y="132"/>
                    <a:pt x="127" y="139"/>
                    <a:pt x="127" y="147"/>
                  </a:cubicBezTo>
                  <a:cubicBezTo>
                    <a:pt x="127" y="147"/>
                    <a:pt x="127" y="147"/>
                    <a:pt x="127" y="147"/>
                  </a:cubicBezTo>
                  <a:cubicBezTo>
                    <a:pt x="130" y="141"/>
                    <a:pt x="132" y="135"/>
                    <a:pt x="133" y="129"/>
                  </a:cubicBezTo>
                  <a:cubicBezTo>
                    <a:pt x="134" y="126"/>
                    <a:pt x="135" y="123"/>
                    <a:pt x="136" y="120"/>
                  </a:cubicBezTo>
                  <a:cubicBezTo>
                    <a:pt x="136" y="118"/>
                    <a:pt x="137" y="116"/>
                    <a:pt x="138" y="114"/>
                  </a:cubicBezTo>
                  <a:cubicBezTo>
                    <a:pt x="139" y="111"/>
                    <a:pt x="137" y="115"/>
                    <a:pt x="137" y="116"/>
                  </a:cubicBezTo>
                  <a:cubicBezTo>
                    <a:pt x="136" y="122"/>
                    <a:pt x="134" y="129"/>
                    <a:pt x="132" y="135"/>
                  </a:cubicBezTo>
                  <a:cubicBezTo>
                    <a:pt x="130" y="140"/>
                    <a:pt x="128" y="145"/>
                    <a:pt x="129" y="150"/>
                  </a:cubicBezTo>
                  <a:cubicBezTo>
                    <a:pt x="129" y="151"/>
                    <a:pt x="129" y="151"/>
                    <a:pt x="129" y="150"/>
                  </a:cubicBezTo>
                  <a:cubicBezTo>
                    <a:pt x="131" y="145"/>
                    <a:pt x="134" y="140"/>
                    <a:pt x="135" y="134"/>
                  </a:cubicBezTo>
                  <a:cubicBezTo>
                    <a:pt x="136" y="131"/>
                    <a:pt x="137" y="128"/>
                    <a:pt x="138" y="125"/>
                  </a:cubicBezTo>
                  <a:cubicBezTo>
                    <a:pt x="138" y="123"/>
                    <a:pt x="139" y="121"/>
                    <a:pt x="139" y="120"/>
                  </a:cubicBezTo>
                  <a:cubicBezTo>
                    <a:pt x="139" y="121"/>
                    <a:pt x="140" y="116"/>
                    <a:pt x="140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5"/>
                    <a:pt x="140" y="116"/>
                    <a:pt x="140" y="116"/>
                  </a:cubicBezTo>
                  <a:cubicBezTo>
                    <a:pt x="140" y="122"/>
                    <a:pt x="138" y="128"/>
                    <a:pt x="137" y="134"/>
                  </a:cubicBezTo>
                  <a:cubicBezTo>
                    <a:pt x="136" y="140"/>
                    <a:pt x="134" y="147"/>
                    <a:pt x="132" y="153"/>
                  </a:cubicBezTo>
                  <a:cubicBezTo>
                    <a:pt x="132" y="154"/>
                    <a:pt x="132" y="154"/>
                    <a:pt x="132" y="154"/>
                  </a:cubicBezTo>
                  <a:cubicBezTo>
                    <a:pt x="129" y="152"/>
                    <a:pt x="126" y="150"/>
                    <a:pt x="123" y="147"/>
                  </a:cubicBezTo>
                  <a:cubicBezTo>
                    <a:pt x="125" y="143"/>
                    <a:pt x="125" y="138"/>
                    <a:pt x="127" y="134"/>
                  </a:cubicBezTo>
                  <a:close/>
                  <a:moveTo>
                    <a:pt x="139" y="129"/>
                  </a:moveTo>
                  <a:cubicBezTo>
                    <a:pt x="139" y="125"/>
                    <a:pt x="141" y="120"/>
                    <a:pt x="141" y="116"/>
                  </a:cubicBezTo>
                  <a:cubicBezTo>
                    <a:pt x="142" y="117"/>
                    <a:pt x="142" y="118"/>
                    <a:pt x="143" y="118"/>
                  </a:cubicBezTo>
                  <a:cubicBezTo>
                    <a:pt x="141" y="124"/>
                    <a:pt x="139" y="129"/>
                    <a:pt x="138" y="134"/>
                  </a:cubicBezTo>
                  <a:cubicBezTo>
                    <a:pt x="138" y="132"/>
                    <a:pt x="139" y="131"/>
                    <a:pt x="139" y="129"/>
                  </a:cubicBezTo>
                  <a:close/>
                  <a:moveTo>
                    <a:pt x="146" y="123"/>
                  </a:moveTo>
                  <a:cubicBezTo>
                    <a:pt x="144" y="129"/>
                    <a:pt x="142" y="134"/>
                    <a:pt x="141" y="140"/>
                  </a:cubicBezTo>
                  <a:cubicBezTo>
                    <a:pt x="140" y="141"/>
                    <a:pt x="140" y="143"/>
                    <a:pt x="139" y="144"/>
                  </a:cubicBezTo>
                  <a:cubicBezTo>
                    <a:pt x="141" y="136"/>
                    <a:pt x="144" y="128"/>
                    <a:pt x="144" y="120"/>
                  </a:cubicBezTo>
                  <a:cubicBezTo>
                    <a:pt x="145" y="121"/>
                    <a:pt x="146" y="122"/>
                    <a:pt x="146" y="123"/>
                  </a:cubicBezTo>
                  <a:close/>
                  <a:moveTo>
                    <a:pt x="149" y="127"/>
                  </a:moveTo>
                  <a:cubicBezTo>
                    <a:pt x="148" y="131"/>
                    <a:pt x="146" y="135"/>
                    <a:pt x="145" y="139"/>
                  </a:cubicBezTo>
                  <a:cubicBezTo>
                    <a:pt x="145" y="142"/>
                    <a:pt x="144" y="145"/>
                    <a:pt x="143" y="148"/>
                  </a:cubicBezTo>
                  <a:cubicBezTo>
                    <a:pt x="142" y="149"/>
                    <a:pt x="142" y="150"/>
                    <a:pt x="142" y="151"/>
                  </a:cubicBezTo>
                  <a:cubicBezTo>
                    <a:pt x="142" y="151"/>
                    <a:pt x="141" y="152"/>
                    <a:pt x="141" y="152"/>
                  </a:cubicBezTo>
                  <a:cubicBezTo>
                    <a:pt x="141" y="152"/>
                    <a:pt x="142" y="151"/>
                    <a:pt x="142" y="151"/>
                  </a:cubicBezTo>
                  <a:cubicBezTo>
                    <a:pt x="143" y="145"/>
                    <a:pt x="144" y="140"/>
                    <a:pt x="145" y="135"/>
                  </a:cubicBezTo>
                  <a:cubicBezTo>
                    <a:pt x="146" y="131"/>
                    <a:pt x="147" y="128"/>
                    <a:pt x="147" y="124"/>
                  </a:cubicBezTo>
                  <a:cubicBezTo>
                    <a:pt x="148" y="125"/>
                    <a:pt x="148" y="126"/>
                    <a:pt x="149" y="127"/>
                  </a:cubicBezTo>
                  <a:close/>
                  <a:moveTo>
                    <a:pt x="151" y="131"/>
                  </a:moveTo>
                  <a:cubicBezTo>
                    <a:pt x="150" y="133"/>
                    <a:pt x="149" y="135"/>
                    <a:pt x="149" y="137"/>
                  </a:cubicBezTo>
                  <a:cubicBezTo>
                    <a:pt x="149" y="134"/>
                    <a:pt x="150" y="132"/>
                    <a:pt x="150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1" y="131"/>
                    <a:pt x="151" y="131"/>
                    <a:pt x="151" y="131"/>
                  </a:cubicBezTo>
                  <a:close/>
                  <a:moveTo>
                    <a:pt x="153" y="136"/>
                  </a:moveTo>
                  <a:cubicBezTo>
                    <a:pt x="152" y="139"/>
                    <a:pt x="152" y="141"/>
                    <a:pt x="151" y="144"/>
                  </a:cubicBezTo>
                  <a:cubicBezTo>
                    <a:pt x="151" y="145"/>
                    <a:pt x="150" y="147"/>
                    <a:pt x="150" y="148"/>
                  </a:cubicBezTo>
                  <a:cubicBezTo>
                    <a:pt x="149" y="150"/>
                    <a:pt x="149" y="154"/>
                    <a:pt x="150" y="148"/>
                  </a:cubicBezTo>
                  <a:cubicBezTo>
                    <a:pt x="150" y="144"/>
                    <a:pt x="151" y="139"/>
                    <a:pt x="152" y="134"/>
                  </a:cubicBezTo>
                  <a:cubicBezTo>
                    <a:pt x="152" y="135"/>
                    <a:pt x="153" y="135"/>
                    <a:pt x="153" y="136"/>
                  </a:cubicBezTo>
                  <a:close/>
                  <a:moveTo>
                    <a:pt x="93" y="67"/>
                  </a:moveTo>
                  <a:cubicBezTo>
                    <a:pt x="91" y="71"/>
                    <a:pt x="89" y="75"/>
                    <a:pt x="85" y="78"/>
                  </a:cubicBezTo>
                  <a:cubicBezTo>
                    <a:pt x="88" y="74"/>
                    <a:pt x="90" y="69"/>
                    <a:pt x="91" y="65"/>
                  </a:cubicBezTo>
                  <a:cubicBezTo>
                    <a:pt x="91" y="65"/>
                    <a:pt x="92" y="65"/>
                    <a:pt x="92" y="66"/>
                  </a:cubicBezTo>
                  <a:cubicBezTo>
                    <a:pt x="93" y="66"/>
                    <a:pt x="93" y="67"/>
                    <a:pt x="93" y="67"/>
                  </a:cubicBezTo>
                  <a:close/>
                  <a:moveTo>
                    <a:pt x="7" y="6"/>
                  </a:moveTo>
                  <a:cubicBezTo>
                    <a:pt x="9" y="7"/>
                    <a:pt x="10" y="7"/>
                    <a:pt x="12" y="7"/>
                  </a:cubicBezTo>
                  <a:cubicBezTo>
                    <a:pt x="16" y="7"/>
                    <a:pt x="19" y="5"/>
                    <a:pt x="23" y="4"/>
                  </a:cubicBezTo>
                  <a:cubicBezTo>
                    <a:pt x="28" y="10"/>
                    <a:pt x="34" y="17"/>
                    <a:pt x="38" y="24"/>
                  </a:cubicBezTo>
                  <a:cubicBezTo>
                    <a:pt x="37" y="26"/>
                    <a:pt x="35" y="29"/>
                    <a:pt x="33" y="31"/>
                  </a:cubicBezTo>
                  <a:cubicBezTo>
                    <a:pt x="26" y="26"/>
                    <a:pt x="17" y="23"/>
                    <a:pt x="9" y="18"/>
                  </a:cubicBezTo>
                  <a:cubicBezTo>
                    <a:pt x="11" y="14"/>
                    <a:pt x="9" y="10"/>
                    <a:pt x="7" y="6"/>
                  </a:cubicBezTo>
                  <a:close/>
                  <a:moveTo>
                    <a:pt x="35" y="33"/>
                  </a:moveTo>
                  <a:cubicBezTo>
                    <a:pt x="35" y="33"/>
                    <a:pt x="35" y="33"/>
                    <a:pt x="35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2"/>
                    <a:pt x="37" y="31"/>
                    <a:pt x="37" y="30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2"/>
                    <a:pt x="37" y="33"/>
                    <a:pt x="37" y="34"/>
                  </a:cubicBezTo>
                  <a:cubicBezTo>
                    <a:pt x="37" y="34"/>
                    <a:pt x="37" y="35"/>
                    <a:pt x="37" y="34"/>
                  </a:cubicBezTo>
                  <a:cubicBezTo>
                    <a:pt x="39" y="33"/>
                    <a:pt x="42" y="29"/>
                    <a:pt x="42" y="27"/>
                  </a:cubicBezTo>
                  <a:cubicBezTo>
                    <a:pt x="42" y="30"/>
                    <a:pt x="40" y="33"/>
                    <a:pt x="39" y="37"/>
                  </a:cubicBezTo>
                  <a:cubicBezTo>
                    <a:pt x="39" y="37"/>
                    <a:pt x="39" y="37"/>
                    <a:pt x="40" y="37"/>
                  </a:cubicBezTo>
                  <a:cubicBezTo>
                    <a:pt x="40" y="35"/>
                    <a:pt x="41" y="34"/>
                    <a:pt x="42" y="32"/>
                  </a:cubicBezTo>
                  <a:cubicBezTo>
                    <a:pt x="43" y="31"/>
                    <a:pt x="45" y="26"/>
                    <a:pt x="43" y="31"/>
                  </a:cubicBezTo>
                  <a:cubicBezTo>
                    <a:pt x="42" y="34"/>
                    <a:pt x="41" y="37"/>
                    <a:pt x="41" y="3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3" y="37"/>
                    <a:pt x="45" y="34"/>
                    <a:pt x="46" y="32"/>
                  </a:cubicBezTo>
                  <a:cubicBezTo>
                    <a:pt x="45" y="35"/>
                    <a:pt x="43" y="39"/>
                    <a:pt x="43" y="42"/>
                  </a:cubicBezTo>
                  <a:cubicBezTo>
                    <a:pt x="40" y="39"/>
                    <a:pt x="38" y="36"/>
                    <a:pt x="35" y="33"/>
                  </a:cubicBezTo>
                  <a:close/>
                  <a:moveTo>
                    <a:pt x="132" y="154"/>
                  </a:moveTo>
                  <a:cubicBezTo>
                    <a:pt x="132" y="154"/>
                    <a:pt x="133" y="154"/>
                    <a:pt x="133" y="154"/>
                  </a:cubicBezTo>
                  <a:cubicBezTo>
                    <a:pt x="135" y="148"/>
                    <a:pt x="136" y="142"/>
                    <a:pt x="138" y="136"/>
                  </a:cubicBezTo>
                  <a:cubicBezTo>
                    <a:pt x="139" y="133"/>
                    <a:pt x="140" y="130"/>
                    <a:pt x="141" y="126"/>
                  </a:cubicBezTo>
                  <a:cubicBezTo>
                    <a:pt x="142" y="125"/>
                    <a:pt x="142" y="123"/>
                    <a:pt x="143" y="121"/>
                  </a:cubicBezTo>
                  <a:cubicBezTo>
                    <a:pt x="143" y="120"/>
                    <a:pt x="143" y="118"/>
                    <a:pt x="143" y="121"/>
                  </a:cubicBezTo>
                  <a:cubicBezTo>
                    <a:pt x="143" y="132"/>
                    <a:pt x="139" y="142"/>
                    <a:pt x="137" y="152"/>
                  </a:cubicBezTo>
                  <a:cubicBezTo>
                    <a:pt x="137" y="153"/>
                    <a:pt x="137" y="153"/>
                    <a:pt x="137" y="153"/>
                  </a:cubicBezTo>
                  <a:cubicBezTo>
                    <a:pt x="136" y="154"/>
                    <a:pt x="136" y="154"/>
                    <a:pt x="136" y="155"/>
                  </a:cubicBezTo>
                  <a:cubicBezTo>
                    <a:pt x="136" y="155"/>
                    <a:pt x="136" y="155"/>
                    <a:pt x="136" y="155"/>
                  </a:cubicBezTo>
                  <a:cubicBezTo>
                    <a:pt x="135" y="155"/>
                    <a:pt x="134" y="154"/>
                    <a:pt x="132" y="154"/>
                  </a:cubicBezTo>
                  <a:close/>
                  <a:moveTo>
                    <a:pt x="142" y="156"/>
                  </a:moveTo>
                  <a:cubicBezTo>
                    <a:pt x="141" y="156"/>
                    <a:pt x="139" y="156"/>
                    <a:pt x="137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8" y="149"/>
                    <a:pt x="140" y="144"/>
                    <a:pt x="142" y="138"/>
                  </a:cubicBezTo>
                  <a:cubicBezTo>
                    <a:pt x="143" y="136"/>
                    <a:pt x="143" y="133"/>
                    <a:pt x="144" y="131"/>
                  </a:cubicBezTo>
                  <a:cubicBezTo>
                    <a:pt x="145" y="130"/>
                    <a:pt x="145" y="129"/>
                    <a:pt x="145" y="128"/>
                  </a:cubicBezTo>
                  <a:cubicBezTo>
                    <a:pt x="145" y="128"/>
                    <a:pt x="147" y="122"/>
                    <a:pt x="146" y="125"/>
                  </a:cubicBezTo>
                  <a:cubicBezTo>
                    <a:pt x="146" y="129"/>
                    <a:pt x="144" y="133"/>
                    <a:pt x="144" y="137"/>
                  </a:cubicBezTo>
                  <a:cubicBezTo>
                    <a:pt x="143" y="143"/>
                    <a:pt x="141" y="148"/>
                    <a:pt x="140" y="154"/>
                  </a:cubicBezTo>
                  <a:cubicBezTo>
                    <a:pt x="140" y="155"/>
                    <a:pt x="141" y="155"/>
                    <a:pt x="141" y="154"/>
                  </a:cubicBezTo>
                  <a:cubicBezTo>
                    <a:pt x="145" y="146"/>
                    <a:pt x="146" y="137"/>
                    <a:pt x="149" y="128"/>
                  </a:cubicBezTo>
                  <a:cubicBezTo>
                    <a:pt x="149" y="128"/>
                    <a:pt x="149" y="128"/>
                    <a:pt x="149" y="128"/>
                  </a:cubicBezTo>
                  <a:cubicBezTo>
                    <a:pt x="148" y="131"/>
                    <a:pt x="148" y="136"/>
                    <a:pt x="148" y="140"/>
                  </a:cubicBezTo>
                  <a:cubicBezTo>
                    <a:pt x="147" y="143"/>
                    <a:pt x="146" y="146"/>
                    <a:pt x="145" y="149"/>
                  </a:cubicBezTo>
                  <a:cubicBezTo>
                    <a:pt x="144" y="151"/>
                    <a:pt x="144" y="152"/>
                    <a:pt x="145" y="152"/>
                  </a:cubicBezTo>
                  <a:cubicBezTo>
                    <a:pt x="144" y="153"/>
                    <a:pt x="144" y="153"/>
                    <a:pt x="144" y="154"/>
                  </a:cubicBezTo>
                  <a:cubicBezTo>
                    <a:pt x="144" y="154"/>
                    <a:pt x="145" y="154"/>
                    <a:pt x="145" y="154"/>
                  </a:cubicBezTo>
                  <a:cubicBezTo>
                    <a:pt x="147" y="147"/>
                    <a:pt x="149" y="139"/>
                    <a:pt x="151" y="132"/>
                  </a:cubicBezTo>
                  <a:cubicBezTo>
                    <a:pt x="151" y="132"/>
                    <a:pt x="151" y="132"/>
                    <a:pt x="151" y="132"/>
                  </a:cubicBezTo>
                  <a:cubicBezTo>
                    <a:pt x="151" y="134"/>
                    <a:pt x="151" y="135"/>
                    <a:pt x="151" y="136"/>
                  </a:cubicBezTo>
                  <a:cubicBezTo>
                    <a:pt x="151" y="138"/>
                    <a:pt x="150" y="140"/>
                    <a:pt x="150" y="142"/>
                  </a:cubicBezTo>
                  <a:cubicBezTo>
                    <a:pt x="149" y="146"/>
                    <a:pt x="149" y="149"/>
                    <a:pt x="149" y="153"/>
                  </a:cubicBezTo>
                  <a:cubicBezTo>
                    <a:pt x="149" y="153"/>
                    <a:pt x="149" y="153"/>
                    <a:pt x="150" y="153"/>
                  </a:cubicBezTo>
                  <a:cubicBezTo>
                    <a:pt x="151" y="148"/>
                    <a:pt x="152" y="143"/>
                    <a:pt x="153" y="138"/>
                  </a:cubicBezTo>
                  <a:cubicBezTo>
                    <a:pt x="155" y="146"/>
                    <a:pt x="153" y="155"/>
                    <a:pt x="142" y="1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140"/>
            <p:cNvSpPr/>
            <p:nvPr/>
          </p:nvSpPr>
          <p:spPr bwMode="auto">
            <a:xfrm>
              <a:off x="7978475" y="797783"/>
              <a:ext cx="29351" cy="23012"/>
            </a:xfrm>
            <a:custGeom>
              <a:avLst/>
              <a:gdLst>
                <a:gd name="T0" fmla="*/ 6 w 10"/>
                <a:gd name="T1" fmla="*/ 7 h 8"/>
                <a:gd name="T2" fmla="*/ 8 w 10"/>
                <a:gd name="T3" fmla="*/ 5 h 8"/>
                <a:gd name="T4" fmla="*/ 3 w 10"/>
                <a:gd name="T5" fmla="*/ 0 h 8"/>
                <a:gd name="T6" fmla="*/ 1 w 10"/>
                <a:gd name="T7" fmla="*/ 3 h 8"/>
                <a:gd name="T8" fmla="*/ 6 w 10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6" y="7"/>
                  </a:moveTo>
                  <a:cubicBezTo>
                    <a:pt x="8" y="8"/>
                    <a:pt x="10" y="6"/>
                    <a:pt x="8" y="5"/>
                  </a:cubicBezTo>
                  <a:cubicBezTo>
                    <a:pt x="6" y="3"/>
                    <a:pt x="5" y="1"/>
                    <a:pt x="3" y="0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3" y="4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141"/>
            <p:cNvSpPr>
              <a:spLocks noEditPoints="1"/>
            </p:cNvSpPr>
            <p:nvPr/>
          </p:nvSpPr>
          <p:spPr bwMode="auto">
            <a:xfrm>
              <a:off x="3882381" y="2230947"/>
              <a:ext cx="648983" cy="133141"/>
            </a:xfrm>
            <a:custGeom>
              <a:avLst/>
              <a:gdLst>
                <a:gd name="T0" fmla="*/ 207 w 218"/>
                <a:gd name="T1" fmla="*/ 29 h 44"/>
                <a:gd name="T2" fmla="*/ 72 w 218"/>
                <a:gd name="T3" fmla="*/ 7 h 44"/>
                <a:gd name="T4" fmla="*/ 64 w 218"/>
                <a:gd name="T5" fmla="*/ 41 h 44"/>
                <a:gd name="T6" fmla="*/ 165 w 218"/>
                <a:gd name="T7" fmla="*/ 34 h 44"/>
                <a:gd name="T8" fmla="*/ 168 w 218"/>
                <a:gd name="T9" fmla="*/ 29 h 44"/>
                <a:gd name="T10" fmla="*/ 153 w 218"/>
                <a:gd name="T11" fmla="*/ 36 h 44"/>
                <a:gd name="T12" fmla="*/ 140 w 218"/>
                <a:gd name="T13" fmla="*/ 24 h 44"/>
                <a:gd name="T14" fmla="*/ 137 w 218"/>
                <a:gd name="T15" fmla="*/ 24 h 44"/>
                <a:gd name="T16" fmla="*/ 134 w 218"/>
                <a:gd name="T17" fmla="*/ 26 h 44"/>
                <a:gd name="T18" fmla="*/ 63 w 218"/>
                <a:gd name="T19" fmla="*/ 25 h 44"/>
                <a:gd name="T20" fmla="*/ 24 w 218"/>
                <a:gd name="T21" fmla="*/ 9 h 44"/>
                <a:gd name="T22" fmla="*/ 38 w 218"/>
                <a:gd name="T23" fmla="*/ 13 h 44"/>
                <a:gd name="T24" fmla="*/ 30 w 218"/>
                <a:gd name="T25" fmla="*/ 7 h 44"/>
                <a:gd name="T26" fmla="*/ 32 w 218"/>
                <a:gd name="T27" fmla="*/ 16 h 44"/>
                <a:gd name="T28" fmla="*/ 60 w 218"/>
                <a:gd name="T29" fmla="*/ 41 h 44"/>
                <a:gd name="T30" fmla="*/ 92 w 218"/>
                <a:gd name="T31" fmla="*/ 14 h 44"/>
                <a:gd name="T32" fmla="*/ 96 w 218"/>
                <a:gd name="T33" fmla="*/ 41 h 44"/>
                <a:gd name="T34" fmla="*/ 94 w 218"/>
                <a:gd name="T35" fmla="*/ 38 h 44"/>
                <a:gd name="T36" fmla="*/ 94 w 218"/>
                <a:gd name="T37" fmla="*/ 27 h 44"/>
                <a:gd name="T38" fmla="*/ 65 w 218"/>
                <a:gd name="T39" fmla="*/ 9 h 44"/>
                <a:gd name="T40" fmla="*/ 91 w 218"/>
                <a:gd name="T41" fmla="*/ 34 h 44"/>
                <a:gd name="T42" fmla="*/ 70 w 218"/>
                <a:gd name="T43" fmla="*/ 10 h 44"/>
                <a:gd name="T44" fmla="*/ 86 w 218"/>
                <a:gd name="T45" fmla="*/ 16 h 44"/>
                <a:gd name="T46" fmla="*/ 54 w 218"/>
                <a:gd name="T47" fmla="*/ 7 h 44"/>
                <a:gd name="T48" fmla="*/ 70 w 218"/>
                <a:gd name="T49" fmla="*/ 24 h 44"/>
                <a:gd name="T50" fmla="*/ 55 w 218"/>
                <a:gd name="T51" fmla="*/ 8 h 44"/>
                <a:gd name="T52" fmla="*/ 68 w 218"/>
                <a:gd name="T53" fmla="*/ 15 h 44"/>
                <a:gd name="T54" fmla="*/ 82 w 218"/>
                <a:gd name="T55" fmla="*/ 41 h 44"/>
                <a:gd name="T56" fmla="*/ 136 w 218"/>
                <a:gd name="T57" fmla="*/ 19 h 44"/>
                <a:gd name="T58" fmla="*/ 134 w 218"/>
                <a:gd name="T59" fmla="*/ 28 h 44"/>
                <a:gd name="T60" fmla="*/ 135 w 218"/>
                <a:gd name="T61" fmla="*/ 19 h 44"/>
                <a:gd name="T62" fmla="*/ 119 w 218"/>
                <a:gd name="T63" fmla="*/ 18 h 44"/>
                <a:gd name="T64" fmla="*/ 124 w 218"/>
                <a:gd name="T65" fmla="*/ 20 h 44"/>
                <a:gd name="T66" fmla="*/ 109 w 218"/>
                <a:gd name="T67" fmla="*/ 16 h 44"/>
                <a:gd name="T68" fmla="*/ 104 w 218"/>
                <a:gd name="T69" fmla="*/ 24 h 44"/>
                <a:gd name="T70" fmla="*/ 114 w 218"/>
                <a:gd name="T71" fmla="*/ 40 h 44"/>
                <a:gd name="T72" fmla="*/ 117 w 218"/>
                <a:gd name="T73" fmla="*/ 40 h 44"/>
                <a:gd name="T74" fmla="*/ 129 w 218"/>
                <a:gd name="T75" fmla="*/ 39 h 44"/>
                <a:gd name="T76" fmla="*/ 156 w 218"/>
                <a:gd name="T77" fmla="*/ 22 h 44"/>
                <a:gd name="T78" fmla="*/ 152 w 218"/>
                <a:gd name="T79" fmla="*/ 35 h 44"/>
                <a:gd name="T80" fmla="*/ 94 w 218"/>
                <a:gd name="T81" fmla="*/ 21 h 44"/>
                <a:gd name="T82" fmla="*/ 53 w 218"/>
                <a:gd name="T83" fmla="*/ 6 h 44"/>
                <a:gd name="T84" fmla="*/ 53 w 218"/>
                <a:gd name="T85" fmla="*/ 6 h 44"/>
                <a:gd name="T86" fmla="*/ 33 w 218"/>
                <a:gd name="T87" fmla="*/ 4 h 44"/>
                <a:gd name="T88" fmla="*/ 44 w 218"/>
                <a:gd name="T89" fmla="*/ 31 h 44"/>
                <a:gd name="T90" fmla="*/ 22 w 218"/>
                <a:gd name="T91" fmla="*/ 6 h 44"/>
                <a:gd name="T92" fmla="*/ 18 w 218"/>
                <a:gd name="T93" fmla="*/ 6 h 44"/>
                <a:gd name="T94" fmla="*/ 29 w 218"/>
                <a:gd name="T95" fmla="*/ 38 h 44"/>
                <a:gd name="T96" fmla="*/ 12 w 218"/>
                <a:gd name="T97" fmla="*/ 14 h 44"/>
                <a:gd name="T98" fmla="*/ 20 w 218"/>
                <a:gd name="T99" fmla="*/ 35 h 44"/>
                <a:gd name="T100" fmla="*/ 109 w 218"/>
                <a:gd name="T101" fmla="*/ 40 h 44"/>
                <a:gd name="T102" fmla="*/ 210 w 218"/>
                <a:gd name="T103" fmla="*/ 23 h 44"/>
                <a:gd name="T104" fmla="*/ 171 w 218"/>
                <a:gd name="T105" fmla="*/ 32 h 44"/>
                <a:gd name="T106" fmla="*/ 172 w 218"/>
                <a:gd name="T107" fmla="*/ 23 h 44"/>
                <a:gd name="T108" fmla="*/ 14 w 218"/>
                <a:gd name="T109" fmla="*/ 8 h 44"/>
                <a:gd name="T110" fmla="*/ 27 w 218"/>
                <a:gd name="T111" fmla="*/ 36 h 44"/>
                <a:gd name="T112" fmla="*/ 9 w 218"/>
                <a:gd name="T113" fmla="*/ 14 h 44"/>
                <a:gd name="T114" fmla="*/ 9 w 218"/>
                <a:gd name="T115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8" h="44">
                  <a:moveTo>
                    <a:pt x="9" y="32"/>
                  </a:moveTo>
                  <a:cubicBezTo>
                    <a:pt x="17" y="39"/>
                    <a:pt x="28" y="41"/>
                    <a:pt x="38" y="42"/>
                  </a:cubicBezTo>
                  <a:cubicBezTo>
                    <a:pt x="52" y="44"/>
                    <a:pt x="65" y="44"/>
                    <a:pt x="79" y="44"/>
                  </a:cubicBezTo>
                  <a:cubicBezTo>
                    <a:pt x="111" y="44"/>
                    <a:pt x="143" y="42"/>
                    <a:pt x="174" y="35"/>
                  </a:cubicBezTo>
                  <a:cubicBezTo>
                    <a:pt x="174" y="35"/>
                    <a:pt x="175" y="35"/>
                    <a:pt x="175" y="35"/>
                  </a:cubicBezTo>
                  <a:cubicBezTo>
                    <a:pt x="183" y="37"/>
                    <a:pt x="192" y="37"/>
                    <a:pt x="201" y="38"/>
                  </a:cubicBezTo>
                  <a:cubicBezTo>
                    <a:pt x="201" y="38"/>
                    <a:pt x="201" y="38"/>
                    <a:pt x="201" y="38"/>
                  </a:cubicBezTo>
                  <a:cubicBezTo>
                    <a:pt x="202" y="38"/>
                    <a:pt x="203" y="38"/>
                    <a:pt x="203" y="37"/>
                  </a:cubicBezTo>
                  <a:cubicBezTo>
                    <a:pt x="204" y="34"/>
                    <a:pt x="205" y="31"/>
                    <a:pt x="207" y="29"/>
                  </a:cubicBezTo>
                  <a:cubicBezTo>
                    <a:pt x="209" y="26"/>
                    <a:pt x="213" y="24"/>
                    <a:pt x="216" y="24"/>
                  </a:cubicBezTo>
                  <a:cubicBezTo>
                    <a:pt x="217" y="24"/>
                    <a:pt x="217" y="23"/>
                    <a:pt x="217" y="23"/>
                  </a:cubicBezTo>
                  <a:cubicBezTo>
                    <a:pt x="218" y="22"/>
                    <a:pt x="218" y="21"/>
                    <a:pt x="217" y="21"/>
                  </a:cubicBezTo>
                  <a:cubicBezTo>
                    <a:pt x="211" y="20"/>
                    <a:pt x="204" y="19"/>
                    <a:pt x="202" y="13"/>
                  </a:cubicBezTo>
                  <a:cubicBezTo>
                    <a:pt x="202" y="12"/>
                    <a:pt x="201" y="12"/>
                    <a:pt x="200" y="13"/>
                  </a:cubicBezTo>
                  <a:cubicBezTo>
                    <a:pt x="191" y="14"/>
                    <a:pt x="183" y="19"/>
                    <a:pt x="174" y="21"/>
                  </a:cubicBezTo>
                  <a:cubicBezTo>
                    <a:pt x="174" y="20"/>
                    <a:pt x="173" y="20"/>
                    <a:pt x="173" y="20"/>
                  </a:cubicBezTo>
                  <a:cubicBezTo>
                    <a:pt x="158" y="20"/>
                    <a:pt x="143" y="17"/>
                    <a:pt x="128" y="15"/>
                  </a:cubicBezTo>
                  <a:cubicBezTo>
                    <a:pt x="109" y="13"/>
                    <a:pt x="91" y="10"/>
                    <a:pt x="72" y="7"/>
                  </a:cubicBezTo>
                  <a:cubicBezTo>
                    <a:pt x="57" y="4"/>
                    <a:pt x="43" y="0"/>
                    <a:pt x="28" y="1"/>
                  </a:cubicBezTo>
                  <a:cubicBezTo>
                    <a:pt x="20" y="2"/>
                    <a:pt x="11" y="4"/>
                    <a:pt x="5" y="12"/>
                  </a:cubicBezTo>
                  <a:cubicBezTo>
                    <a:pt x="0" y="19"/>
                    <a:pt x="2" y="27"/>
                    <a:pt x="9" y="32"/>
                  </a:cubicBezTo>
                  <a:close/>
                  <a:moveTo>
                    <a:pt x="39" y="4"/>
                  </a:moveTo>
                  <a:cubicBezTo>
                    <a:pt x="41" y="4"/>
                    <a:pt x="43" y="4"/>
                    <a:pt x="44" y="5"/>
                  </a:cubicBezTo>
                  <a:cubicBezTo>
                    <a:pt x="47" y="11"/>
                    <a:pt x="50" y="17"/>
                    <a:pt x="54" y="23"/>
                  </a:cubicBezTo>
                  <a:cubicBezTo>
                    <a:pt x="56" y="26"/>
                    <a:pt x="58" y="29"/>
                    <a:pt x="60" y="32"/>
                  </a:cubicBezTo>
                  <a:cubicBezTo>
                    <a:pt x="61" y="35"/>
                    <a:pt x="62" y="39"/>
                    <a:pt x="64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54" y="30"/>
                    <a:pt x="48" y="15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lose/>
                  <a:moveTo>
                    <a:pt x="166" y="33"/>
                  </a:moveTo>
                  <a:cubicBezTo>
                    <a:pt x="165" y="31"/>
                    <a:pt x="165" y="26"/>
                    <a:pt x="163" y="24"/>
                  </a:cubicBezTo>
                  <a:cubicBezTo>
                    <a:pt x="165" y="27"/>
                    <a:pt x="166" y="31"/>
                    <a:pt x="168" y="34"/>
                  </a:cubicBezTo>
                  <a:cubicBezTo>
                    <a:pt x="166" y="34"/>
                    <a:pt x="165" y="34"/>
                    <a:pt x="163" y="34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63" y="31"/>
                    <a:pt x="161" y="27"/>
                    <a:pt x="160" y="24"/>
                  </a:cubicBezTo>
                  <a:cubicBezTo>
                    <a:pt x="161" y="26"/>
                    <a:pt x="163" y="31"/>
                    <a:pt x="165" y="34"/>
                  </a:cubicBezTo>
                  <a:cubicBezTo>
                    <a:pt x="165" y="34"/>
                    <a:pt x="166" y="34"/>
                    <a:pt x="166" y="33"/>
                  </a:cubicBezTo>
                  <a:close/>
                  <a:moveTo>
                    <a:pt x="172" y="30"/>
                  </a:moveTo>
                  <a:cubicBezTo>
                    <a:pt x="173" y="31"/>
                    <a:pt x="173" y="32"/>
                    <a:pt x="173" y="33"/>
                  </a:cubicBezTo>
                  <a:cubicBezTo>
                    <a:pt x="173" y="33"/>
                    <a:pt x="172" y="33"/>
                    <a:pt x="172" y="33"/>
                  </a:cubicBezTo>
                  <a:cubicBezTo>
                    <a:pt x="171" y="31"/>
                    <a:pt x="171" y="30"/>
                    <a:pt x="170" y="28"/>
                  </a:cubicBezTo>
                  <a:cubicBezTo>
                    <a:pt x="168" y="22"/>
                    <a:pt x="171" y="28"/>
                    <a:pt x="172" y="29"/>
                  </a:cubicBezTo>
                  <a:cubicBezTo>
                    <a:pt x="172" y="30"/>
                    <a:pt x="172" y="30"/>
                    <a:pt x="172" y="30"/>
                  </a:cubicBezTo>
                  <a:close/>
                  <a:moveTo>
                    <a:pt x="169" y="33"/>
                  </a:moveTo>
                  <a:cubicBezTo>
                    <a:pt x="168" y="32"/>
                    <a:pt x="168" y="30"/>
                    <a:pt x="168" y="29"/>
                  </a:cubicBezTo>
                  <a:cubicBezTo>
                    <a:pt x="168" y="28"/>
                    <a:pt x="166" y="23"/>
                    <a:pt x="167" y="26"/>
                  </a:cubicBezTo>
                  <a:cubicBezTo>
                    <a:pt x="168" y="29"/>
                    <a:pt x="169" y="31"/>
                    <a:pt x="171" y="33"/>
                  </a:cubicBezTo>
                  <a:cubicBezTo>
                    <a:pt x="170" y="33"/>
                    <a:pt x="169" y="33"/>
                    <a:pt x="169" y="33"/>
                  </a:cubicBezTo>
                  <a:close/>
                  <a:moveTo>
                    <a:pt x="160" y="35"/>
                  </a:moveTo>
                  <a:cubicBezTo>
                    <a:pt x="158" y="31"/>
                    <a:pt x="157" y="28"/>
                    <a:pt x="156" y="24"/>
                  </a:cubicBezTo>
                  <a:cubicBezTo>
                    <a:pt x="157" y="26"/>
                    <a:pt x="161" y="31"/>
                    <a:pt x="162" y="35"/>
                  </a:cubicBezTo>
                  <a:cubicBezTo>
                    <a:pt x="162" y="35"/>
                    <a:pt x="162" y="35"/>
                    <a:pt x="162" y="35"/>
                  </a:cubicBezTo>
                  <a:cubicBezTo>
                    <a:pt x="161" y="35"/>
                    <a:pt x="160" y="35"/>
                    <a:pt x="160" y="35"/>
                  </a:cubicBezTo>
                  <a:close/>
                  <a:moveTo>
                    <a:pt x="153" y="36"/>
                  </a:moveTo>
                  <a:cubicBezTo>
                    <a:pt x="152" y="32"/>
                    <a:pt x="150" y="27"/>
                    <a:pt x="149" y="23"/>
                  </a:cubicBezTo>
                  <a:cubicBezTo>
                    <a:pt x="150" y="27"/>
                    <a:pt x="153" y="32"/>
                    <a:pt x="156" y="36"/>
                  </a:cubicBezTo>
                  <a:cubicBezTo>
                    <a:pt x="155" y="36"/>
                    <a:pt x="154" y="36"/>
                    <a:pt x="153" y="36"/>
                  </a:cubicBezTo>
                  <a:close/>
                  <a:moveTo>
                    <a:pt x="149" y="37"/>
                  </a:moveTo>
                  <a:cubicBezTo>
                    <a:pt x="148" y="32"/>
                    <a:pt x="145" y="26"/>
                    <a:pt x="143" y="22"/>
                  </a:cubicBezTo>
                  <a:cubicBezTo>
                    <a:pt x="146" y="27"/>
                    <a:pt x="149" y="32"/>
                    <a:pt x="152" y="36"/>
                  </a:cubicBezTo>
                  <a:cubicBezTo>
                    <a:pt x="151" y="36"/>
                    <a:pt x="150" y="36"/>
                    <a:pt x="149" y="37"/>
                  </a:cubicBezTo>
                  <a:close/>
                  <a:moveTo>
                    <a:pt x="145" y="37"/>
                  </a:moveTo>
                  <a:cubicBezTo>
                    <a:pt x="144" y="33"/>
                    <a:pt x="142" y="28"/>
                    <a:pt x="140" y="24"/>
                  </a:cubicBezTo>
                  <a:cubicBezTo>
                    <a:pt x="139" y="22"/>
                    <a:pt x="139" y="22"/>
                    <a:pt x="140" y="23"/>
                  </a:cubicBezTo>
                  <a:cubicBezTo>
                    <a:pt x="141" y="25"/>
                    <a:pt x="142" y="26"/>
                    <a:pt x="143" y="28"/>
                  </a:cubicBezTo>
                  <a:cubicBezTo>
                    <a:pt x="145" y="31"/>
                    <a:pt x="147" y="34"/>
                    <a:pt x="148" y="37"/>
                  </a:cubicBezTo>
                  <a:cubicBezTo>
                    <a:pt x="147" y="37"/>
                    <a:pt x="146" y="37"/>
                    <a:pt x="145" y="37"/>
                  </a:cubicBezTo>
                  <a:close/>
                  <a:moveTo>
                    <a:pt x="140" y="38"/>
                  </a:moveTo>
                  <a:cubicBezTo>
                    <a:pt x="140" y="38"/>
                    <a:pt x="140" y="38"/>
                    <a:pt x="140" y="38"/>
                  </a:cubicBezTo>
                  <a:cubicBezTo>
                    <a:pt x="140" y="35"/>
                    <a:pt x="139" y="33"/>
                    <a:pt x="139" y="30"/>
                  </a:cubicBezTo>
                  <a:cubicBezTo>
                    <a:pt x="138" y="29"/>
                    <a:pt x="138" y="27"/>
                    <a:pt x="137" y="25"/>
                  </a:cubicBezTo>
                  <a:cubicBezTo>
                    <a:pt x="137" y="25"/>
                    <a:pt x="137" y="25"/>
                    <a:pt x="137" y="24"/>
                  </a:cubicBezTo>
                  <a:cubicBezTo>
                    <a:pt x="139" y="29"/>
                    <a:pt x="142" y="33"/>
                    <a:pt x="144" y="37"/>
                  </a:cubicBezTo>
                  <a:cubicBezTo>
                    <a:pt x="143" y="37"/>
                    <a:pt x="141" y="38"/>
                    <a:pt x="140" y="38"/>
                  </a:cubicBezTo>
                  <a:close/>
                  <a:moveTo>
                    <a:pt x="134" y="38"/>
                  </a:moveTo>
                  <a:cubicBezTo>
                    <a:pt x="133" y="36"/>
                    <a:pt x="133" y="33"/>
                    <a:pt x="132" y="31"/>
                  </a:cubicBezTo>
                  <a:cubicBezTo>
                    <a:pt x="131" y="29"/>
                    <a:pt x="131" y="28"/>
                    <a:pt x="130" y="26"/>
                  </a:cubicBezTo>
                  <a:cubicBezTo>
                    <a:pt x="130" y="25"/>
                    <a:pt x="129" y="21"/>
                    <a:pt x="128" y="20"/>
                  </a:cubicBezTo>
                  <a:cubicBezTo>
                    <a:pt x="132" y="25"/>
                    <a:pt x="134" y="32"/>
                    <a:pt x="137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7" y="34"/>
                    <a:pt x="136" y="30"/>
                    <a:pt x="134" y="26"/>
                  </a:cubicBezTo>
                  <a:cubicBezTo>
                    <a:pt x="135" y="27"/>
                    <a:pt x="135" y="28"/>
                    <a:pt x="136" y="29"/>
                  </a:cubicBezTo>
                  <a:cubicBezTo>
                    <a:pt x="137" y="32"/>
                    <a:pt x="138" y="35"/>
                    <a:pt x="139" y="38"/>
                  </a:cubicBezTo>
                  <a:cubicBezTo>
                    <a:pt x="138" y="38"/>
                    <a:pt x="136" y="38"/>
                    <a:pt x="134" y="38"/>
                  </a:cubicBezTo>
                  <a:close/>
                  <a:moveTo>
                    <a:pt x="130" y="39"/>
                  </a:moveTo>
                  <a:cubicBezTo>
                    <a:pt x="129" y="35"/>
                    <a:pt x="128" y="31"/>
                    <a:pt x="127" y="27"/>
                  </a:cubicBezTo>
                  <a:cubicBezTo>
                    <a:pt x="129" y="31"/>
                    <a:pt x="131" y="34"/>
                    <a:pt x="133" y="38"/>
                  </a:cubicBezTo>
                  <a:cubicBezTo>
                    <a:pt x="132" y="39"/>
                    <a:pt x="131" y="39"/>
                    <a:pt x="130" y="39"/>
                  </a:cubicBezTo>
                  <a:close/>
                  <a:moveTo>
                    <a:pt x="71" y="41"/>
                  </a:moveTo>
                  <a:cubicBezTo>
                    <a:pt x="69" y="35"/>
                    <a:pt x="65" y="30"/>
                    <a:pt x="63" y="25"/>
                  </a:cubicBezTo>
                  <a:cubicBezTo>
                    <a:pt x="61" y="22"/>
                    <a:pt x="60" y="19"/>
                    <a:pt x="58" y="16"/>
                  </a:cubicBezTo>
                  <a:cubicBezTo>
                    <a:pt x="63" y="24"/>
                    <a:pt x="69" y="33"/>
                    <a:pt x="75" y="41"/>
                  </a:cubicBezTo>
                  <a:cubicBezTo>
                    <a:pt x="74" y="41"/>
                    <a:pt x="72" y="41"/>
                    <a:pt x="71" y="41"/>
                  </a:cubicBezTo>
                  <a:close/>
                  <a:moveTo>
                    <a:pt x="40" y="39"/>
                  </a:moveTo>
                  <a:cubicBezTo>
                    <a:pt x="37" y="34"/>
                    <a:pt x="33" y="28"/>
                    <a:pt x="30" y="23"/>
                  </a:cubicBezTo>
                  <a:cubicBezTo>
                    <a:pt x="29" y="20"/>
                    <a:pt x="27" y="16"/>
                    <a:pt x="26" y="13"/>
                  </a:cubicBezTo>
                  <a:cubicBezTo>
                    <a:pt x="25" y="12"/>
                    <a:pt x="25" y="10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8" y="13"/>
                    <a:pt x="30" y="19"/>
                    <a:pt x="32" y="24"/>
                  </a:cubicBezTo>
                  <a:cubicBezTo>
                    <a:pt x="35" y="29"/>
                    <a:pt x="38" y="35"/>
                    <a:pt x="42" y="39"/>
                  </a:cubicBezTo>
                  <a:cubicBezTo>
                    <a:pt x="41" y="39"/>
                    <a:pt x="40" y="39"/>
                    <a:pt x="40" y="39"/>
                  </a:cubicBezTo>
                  <a:close/>
                  <a:moveTo>
                    <a:pt x="55" y="41"/>
                  </a:moveTo>
                  <a:cubicBezTo>
                    <a:pt x="52" y="35"/>
                    <a:pt x="49" y="30"/>
                    <a:pt x="46" y="25"/>
                  </a:cubicBezTo>
                  <a:cubicBezTo>
                    <a:pt x="44" y="22"/>
                    <a:pt x="42" y="19"/>
                    <a:pt x="40" y="16"/>
                  </a:cubicBezTo>
                  <a:cubicBezTo>
                    <a:pt x="38" y="13"/>
                    <a:pt x="36" y="10"/>
                    <a:pt x="34" y="7"/>
                  </a:cubicBezTo>
                  <a:cubicBezTo>
                    <a:pt x="33" y="4"/>
                    <a:pt x="34" y="6"/>
                    <a:pt x="35" y="7"/>
                  </a:cubicBezTo>
                  <a:cubicBezTo>
                    <a:pt x="36" y="9"/>
                    <a:pt x="37" y="11"/>
                    <a:pt x="38" y="13"/>
                  </a:cubicBezTo>
                  <a:cubicBezTo>
                    <a:pt x="40" y="16"/>
                    <a:pt x="42" y="19"/>
                    <a:pt x="44" y="22"/>
                  </a:cubicBezTo>
                  <a:cubicBezTo>
                    <a:pt x="48" y="29"/>
                    <a:pt x="54" y="35"/>
                    <a:pt x="58" y="41"/>
                  </a:cubicBezTo>
                  <a:cubicBezTo>
                    <a:pt x="57" y="41"/>
                    <a:pt x="56" y="41"/>
                    <a:pt x="55" y="41"/>
                  </a:cubicBezTo>
                  <a:close/>
                  <a:moveTo>
                    <a:pt x="54" y="40"/>
                  </a:moveTo>
                  <a:cubicBezTo>
                    <a:pt x="53" y="40"/>
                    <a:pt x="51" y="40"/>
                    <a:pt x="50" y="40"/>
                  </a:cubicBezTo>
                  <a:cubicBezTo>
                    <a:pt x="46" y="34"/>
                    <a:pt x="43" y="27"/>
                    <a:pt x="39" y="21"/>
                  </a:cubicBezTo>
                  <a:cubicBezTo>
                    <a:pt x="37" y="18"/>
                    <a:pt x="36" y="15"/>
                    <a:pt x="34" y="13"/>
                  </a:cubicBezTo>
                  <a:cubicBezTo>
                    <a:pt x="33" y="12"/>
                    <a:pt x="33" y="10"/>
                    <a:pt x="32" y="9"/>
                  </a:cubicBezTo>
                  <a:cubicBezTo>
                    <a:pt x="31" y="8"/>
                    <a:pt x="28" y="3"/>
                    <a:pt x="30" y="7"/>
                  </a:cubicBezTo>
                  <a:cubicBezTo>
                    <a:pt x="35" y="13"/>
                    <a:pt x="38" y="19"/>
                    <a:pt x="43" y="25"/>
                  </a:cubicBezTo>
                  <a:cubicBezTo>
                    <a:pt x="45" y="28"/>
                    <a:pt x="48" y="31"/>
                    <a:pt x="50" y="34"/>
                  </a:cubicBezTo>
                  <a:cubicBezTo>
                    <a:pt x="51" y="36"/>
                    <a:pt x="52" y="38"/>
                    <a:pt x="54" y="40"/>
                  </a:cubicBezTo>
                  <a:close/>
                  <a:moveTo>
                    <a:pt x="48" y="38"/>
                  </a:moveTo>
                  <a:cubicBezTo>
                    <a:pt x="48" y="39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7" y="40"/>
                    <a:pt x="45" y="40"/>
                    <a:pt x="43" y="40"/>
                  </a:cubicBezTo>
                  <a:cubicBezTo>
                    <a:pt x="39" y="29"/>
                    <a:pt x="31" y="20"/>
                    <a:pt x="27" y="9"/>
                  </a:cubicBezTo>
                  <a:cubicBezTo>
                    <a:pt x="28" y="11"/>
                    <a:pt x="31" y="14"/>
                    <a:pt x="32" y="16"/>
                  </a:cubicBezTo>
                  <a:cubicBezTo>
                    <a:pt x="34" y="18"/>
                    <a:pt x="36" y="21"/>
                    <a:pt x="38" y="24"/>
                  </a:cubicBezTo>
                  <a:cubicBezTo>
                    <a:pt x="42" y="29"/>
                    <a:pt x="45" y="34"/>
                    <a:pt x="48" y="38"/>
                  </a:cubicBezTo>
                  <a:close/>
                  <a:moveTo>
                    <a:pt x="60" y="41"/>
                  </a:moveTo>
                  <a:cubicBezTo>
                    <a:pt x="57" y="35"/>
                    <a:pt x="53" y="29"/>
                    <a:pt x="49" y="23"/>
                  </a:cubicBezTo>
                  <a:cubicBezTo>
                    <a:pt x="47" y="20"/>
                    <a:pt x="45" y="16"/>
                    <a:pt x="43" y="13"/>
                  </a:cubicBezTo>
                  <a:cubicBezTo>
                    <a:pt x="42" y="11"/>
                    <a:pt x="41" y="9"/>
                    <a:pt x="40" y="7"/>
                  </a:cubicBezTo>
                  <a:cubicBezTo>
                    <a:pt x="38" y="4"/>
                    <a:pt x="40" y="7"/>
                    <a:pt x="41" y="8"/>
                  </a:cubicBezTo>
                  <a:cubicBezTo>
                    <a:pt x="49" y="18"/>
                    <a:pt x="54" y="31"/>
                    <a:pt x="63" y="41"/>
                  </a:cubicBezTo>
                  <a:cubicBezTo>
                    <a:pt x="62" y="41"/>
                    <a:pt x="61" y="41"/>
                    <a:pt x="60" y="41"/>
                  </a:cubicBezTo>
                  <a:close/>
                  <a:moveTo>
                    <a:pt x="65" y="41"/>
                  </a:moveTo>
                  <a:cubicBezTo>
                    <a:pt x="63" y="35"/>
                    <a:pt x="59" y="30"/>
                    <a:pt x="56" y="25"/>
                  </a:cubicBezTo>
                  <a:cubicBezTo>
                    <a:pt x="54" y="22"/>
                    <a:pt x="52" y="19"/>
                    <a:pt x="50" y="15"/>
                  </a:cubicBezTo>
                  <a:cubicBezTo>
                    <a:pt x="49" y="14"/>
                    <a:pt x="48" y="12"/>
                    <a:pt x="47" y="10"/>
                  </a:cubicBezTo>
                  <a:cubicBezTo>
                    <a:pt x="51" y="15"/>
                    <a:pt x="54" y="19"/>
                    <a:pt x="57" y="25"/>
                  </a:cubicBezTo>
                  <a:cubicBezTo>
                    <a:pt x="59" y="28"/>
                    <a:pt x="62" y="31"/>
                    <a:pt x="64" y="34"/>
                  </a:cubicBezTo>
                  <a:cubicBezTo>
                    <a:pt x="66" y="36"/>
                    <a:pt x="68" y="39"/>
                    <a:pt x="69" y="41"/>
                  </a:cubicBezTo>
                  <a:cubicBezTo>
                    <a:pt x="68" y="41"/>
                    <a:pt x="67" y="41"/>
                    <a:pt x="65" y="41"/>
                  </a:cubicBezTo>
                  <a:close/>
                  <a:moveTo>
                    <a:pt x="92" y="14"/>
                  </a:moveTo>
                  <a:cubicBezTo>
                    <a:pt x="92" y="16"/>
                    <a:pt x="93" y="19"/>
                    <a:pt x="93" y="20"/>
                  </a:cubicBezTo>
                  <a:cubicBezTo>
                    <a:pt x="92" y="18"/>
                    <a:pt x="90" y="15"/>
                    <a:pt x="89" y="13"/>
                  </a:cubicBezTo>
                  <a:cubicBezTo>
                    <a:pt x="91" y="13"/>
                    <a:pt x="93" y="13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6"/>
                    <a:pt x="95" y="15"/>
                    <a:pt x="95" y="17"/>
                  </a:cubicBezTo>
                  <a:cubicBezTo>
                    <a:pt x="95" y="16"/>
                    <a:pt x="93" y="14"/>
                    <a:pt x="92" y="14"/>
                  </a:cubicBezTo>
                  <a:cubicBezTo>
                    <a:pt x="92" y="13"/>
                    <a:pt x="92" y="14"/>
                    <a:pt x="92" y="14"/>
                  </a:cubicBezTo>
                  <a:close/>
                  <a:moveTo>
                    <a:pt x="94" y="27"/>
                  </a:moveTo>
                  <a:cubicBezTo>
                    <a:pt x="94" y="32"/>
                    <a:pt x="94" y="37"/>
                    <a:pt x="96" y="41"/>
                  </a:cubicBezTo>
                  <a:cubicBezTo>
                    <a:pt x="95" y="41"/>
                    <a:pt x="93" y="41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89" y="36"/>
                    <a:pt x="86" y="31"/>
                    <a:pt x="84" y="27"/>
                  </a:cubicBezTo>
                  <a:cubicBezTo>
                    <a:pt x="81" y="22"/>
                    <a:pt x="78" y="16"/>
                    <a:pt x="75" y="12"/>
                  </a:cubicBezTo>
                  <a:cubicBezTo>
                    <a:pt x="78" y="17"/>
                    <a:pt x="82" y="21"/>
                    <a:pt x="85" y="25"/>
                  </a:cubicBezTo>
                  <a:cubicBezTo>
                    <a:pt x="88" y="30"/>
                    <a:pt x="91" y="36"/>
                    <a:pt x="95" y="40"/>
                  </a:cubicBezTo>
                  <a:cubicBezTo>
                    <a:pt x="95" y="41"/>
                    <a:pt x="96" y="40"/>
                    <a:pt x="95" y="40"/>
                  </a:cubicBezTo>
                  <a:cubicBezTo>
                    <a:pt x="95" y="39"/>
                    <a:pt x="95" y="39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2" y="34"/>
                    <a:pt x="90" y="30"/>
                    <a:pt x="88" y="26"/>
                  </a:cubicBezTo>
                  <a:cubicBezTo>
                    <a:pt x="85" y="22"/>
                    <a:pt x="82" y="18"/>
                    <a:pt x="80" y="14"/>
                  </a:cubicBezTo>
                  <a:cubicBezTo>
                    <a:pt x="79" y="11"/>
                    <a:pt x="82" y="15"/>
                    <a:pt x="82" y="16"/>
                  </a:cubicBezTo>
                  <a:cubicBezTo>
                    <a:pt x="84" y="18"/>
                    <a:pt x="86" y="21"/>
                    <a:pt x="88" y="23"/>
                  </a:cubicBezTo>
                  <a:cubicBezTo>
                    <a:pt x="90" y="27"/>
                    <a:pt x="90" y="31"/>
                    <a:pt x="94" y="34"/>
                  </a:cubicBezTo>
                  <a:cubicBezTo>
                    <a:pt x="94" y="34"/>
                    <a:pt x="94" y="34"/>
                    <a:pt x="94" y="33"/>
                  </a:cubicBezTo>
                  <a:cubicBezTo>
                    <a:pt x="92" y="29"/>
                    <a:pt x="90" y="25"/>
                    <a:pt x="88" y="21"/>
                  </a:cubicBezTo>
                  <a:cubicBezTo>
                    <a:pt x="90" y="23"/>
                    <a:pt x="92" y="25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lose/>
                  <a:moveTo>
                    <a:pt x="65" y="9"/>
                  </a:moveTo>
                  <a:cubicBezTo>
                    <a:pt x="65" y="9"/>
                    <a:pt x="65" y="9"/>
                    <a:pt x="65" y="9"/>
                  </a:cubicBezTo>
                  <a:cubicBezTo>
                    <a:pt x="67" y="9"/>
                    <a:pt x="68" y="9"/>
                    <a:pt x="70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2" y="15"/>
                    <a:pt x="75" y="20"/>
                    <a:pt x="77" y="25"/>
                  </a:cubicBezTo>
                  <a:cubicBezTo>
                    <a:pt x="79" y="27"/>
                    <a:pt x="80" y="30"/>
                    <a:pt x="82" y="33"/>
                  </a:cubicBezTo>
                  <a:cubicBezTo>
                    <a:pt x="82" y="34"/>
                    <a:pt x="83" y="35"/>
                    <a:pt x="83" y="36"/>
                  </a:cubicBezTo>
                  <a:cubicBezTo>
                    <a:pt x="81" y="32"/>
                    <a:pt x="78" y="28"/>
                    <a:pt x="76" y="24"/>
                  </a:cubicBezTo>
                  <a:cubicBezTo>
                    <a:pt x="72" y="19"/>
                    <a:pt x="68" y="14"/>
                    <a:pt x="65" y="9"/>
                  </a:cubicBezTo>
                  <a:close/>
                  <a:moveTo>
                    <a:pt x="86" y="17"/>
                  </a:moveTo>
                  <a:cubicBezTo>
                    <a:pt x="86" y="17"/>
                    <a:pt x="87" y="18"/>
                    <a:pt x="87" y="19"/>
                  </a:cubicBezTo>
                  <a:cubicBezTo>
                    <a:pt x="88" y="23"/>
                    <a:pt x="90" y="26"/>
                    <a:pt x="91" y="29"/>
                  </a:cubicBezTo>
                  <a:cubicBezTo>
                    <a:pt x="91" y="29"/>
                    <a:pt x="94" y="33"/>
                    <a:pt x="93" y="31"/>
                  </a:cubicBezTo>
                  <a:cubicBezTo>
                    <a:pt x="91" y="30"/>
                    <a:pt x="91" y="28"/>
                    <a:pt x="90" y="27"/>
                  </a:cubicBezTo>
                  <a:cubicBezTo>
                    <a:pt x="87" y="21"/>
                    <a:pt x="83" y="16"/>
                    <a:pt x="79" y="11"/>
                  </a:cubicBezTo>
                  <a:cubicBezTo>
                    <a:pt x="79" y="11"/>
                    <a:pt x="79" y="11"/>
                    <a:pt x="79" y="12"/>
                  </a:cubicBezTo>
                  <a:cubicBezTo>
                    <a:pt x="80" y="17"/>
                    <a:pt x="84" y="21"/>
                    <a:pt x="86" y="25"/>
                  </a:cubicBezTo>
                  <a:cubicBezTo>
                    <a:pt x="88" y="28"/>
                    <a:pt x="89" y="31"/>
                    <a:pt x="91" y="34"/>
                  </a:cubicBezTo>
                  <a:cubicBezTo>
                    <a:pt x="91" y="34"/>
                    <a:pt x="91" y="34"/>
                    <a:pt x="91" y="33"/>
                  </a:cubicBezTo>
                  <a:cubicBezTo>
                    <a:pt x="89" y="31"/>
                    <a:pt x="87" y="28"/>
                    <a:pt x="85" y="25"/>
                  </a:cubicBezTo>
                  <a:cubicBezTo>
                    <a:pt x="82" y="20"/>
                    <a:pt x="78" y="15"/>
                    <a:pt x="75" y="11"/>
                  </a:cubicBezTo>
                  <a:cubicBezTo>
                    <a:pt x="75" y="11"/>
                    <a:pt x="75" y="10"/>
                    <a:pt x="75" y="10"/>
                  </a:cubicBezTo>
                  <a:cubicBezTo>
                    <a:pt x="78" y="11"/>
                    <a:pt x="80" y="11"/>
                    <a:pt x="83" y="1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4" y="14"/>
                    <a:pt x="85" y="15"/>
                    <a:pt x="86" y="17"/>
                  </a:cubicBezTo>
                  <a:close/>
                  <a:moveTo>
                    <a:pt x="70" y="10"/>
                  </a:moveTo>
                  <a:cubicBezTo>
                    <a:pt x="70" y="10"/>
                    <a:pt x="70" y="10"/>
                    <a:pt x="70" y="10"/>
                  </a:cubicBezTo>
                  <a:cubicBezTo>
                    <a:pt x="72" y="10"/>
                    <a:pt x="73" y="10"/>
                    <a:pt x="75" y="10"/>
                  </a:cubicBezTo>
                  <a:cubicBezTo>
                    <a:pt x="75" y="10"/>
                    <a:pt x="74" y="11"/>
                    <a:pt x="75" y="11"/>
                  </a:cubicBezTo>
                  <a:cubicBezTo>
                    <a:pt x="79" y="21"/>
                    <a:pt x="85" y="30"/>
                    <a:pt x="91" y="40"/>
                  </a:cubicBezTo>
                  <a:cubicBezTo>
                    <a:pt x="90" y="38"/>
                    <a:pt x="87" y="36"/>
                    <a:pt x="86" y="34"/>
                  </a:cubicBezTo>
                  <a:cubicBezTo>
                    <a:pt x="84" y="31"/>
                    <a:pt x="83" y="28"/>
                    <a:pt x="81" y="26"/>
                  </a:cubicBezTo>
                  <a:cubicBezTo>
                    <a:pt x="78" y="20"/>
                    <a:pt x="74" y="15"/>
                    <a:pt x="70" y="10"/>
                  </a:cubicBezTo>
                  <a:close/>
                  <a:moveTo>
                    <a:pt x="93" y="25"/>
                  </a:moveTo>
                  <a:cubicBezTo>
                    <a:pt x="90" y="22"/>
                    <a:pt x="88" y="19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5"/>
                    <a:pt x="86" y="15"/>
                  </a:cubicBezTo>
                  <a:cubicBezTo>
                    <a:pt x="85" y="13"/>
                    <a:pt x="85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5" y="12"/>
                    <a:pt x="87" y="12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5"/>
                    <a:pt x="90" y="18"/>
                    <a:pt x="91" y="20"/>
                  </a:cubicBezTo>
                  <a:cubicBezTo>
                    <a:pt x="92" y="22"/>
                    <a:pt x="92" y="23"/>
                    <a:pt x="93" y="24"/>
                  </a:cubicBezTo>
                  <a:cubicBezTo>
                    <a:pt x="94" y="26"/>
                    <a:pt x="94" y="26"/>
                    <a:pt x="93" y="25"/>
                  </a:cubicBezTo>
                  <a:close/>
                  <a:moveTo>
                    <a:pt x="54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6" y="7"/>
                    <a:pt x="57" y="7"/>
                    <a:pt x="58" y="7"/>
                  </a:cubicBezTo>
                  <a:cubicBezTo>
                    <a:pt x="61" y="8"/>
                    <a:pt x="63" y="8"/>
                    <a:pt x="65" y="9"/>
                  </a:cubicBezTo>
                  <a:cubicBezTo>
                    <a:pt x="65" y="9"/>
                    <a:pt x="64" y="9"/>
                    <a:pt x="65" y="9"/>
                  </a:cubicBezTo>
                  <a:cubicBezTo>
                    <a:pt x="65" y="10"/>
                    <a:pt x="65" y="10"/>
                    <a:pt x="65" y="11"/>
                  </a:cubicBezTo>
                  <a:cubicBezTo>
                    <a:pt x="65" y="11"/>
                    <a:pt x="65" y="11"/>
                    <a:pt x="66" y="11"/>
                  </a:cubicBezTo>
                  <a:cubicBezTo>
                    <a:pt x="68" y="16"/>
                    <a:pt x="71" y="21"/>
                    <a:pt x="73" y="26"/>
                  </a:cubicBezTo>
                  <a:cubicBezTo>
                    <a:pt x="74" y="29"/>
                    <a:pt x="75" y="31"/>
                    <a:pt x="76" y="33"/>
                  </a:cubicBezTo>
                  <a:cubicBezTo>
                    <a:pt x="74" y="30"/>
                    <a:pt x="72" y="28"/>
                    <a:pt x="70" y="24"/>
                  </a:cubicBezTo>
                  <a:cubicBezTo>
                    <a:pt x="67" y="19"/>
                    <a:pt x="62" y="14"/>
                    <a:pt x="60" y="8"/>
                  </a:cubicBezTo>
                  <a:cubicBezTo>
                    <a:pt x="60" y="7"/>
                    <a:pt x="59" y="8"/>
                    <a:pt x="59" y="8"/>
                  </a:cubicBezTo>
                  <a:cubicBezTo>
                    <a:pt x="61" y="14"/>
                    <a:pt x="65" y="19"/>
                    <a:pt x="68" y="25"/>
                  </a:cubicBezTo>
                  <a:cubicBezTo>
                    <a:pt x="69" y="27"/>
                    <a:pt x="70" y="30"/>
                    <a:pt x="72" y="32"/>
                  </a:cubicBezTo>
                  <a:cubicBezTo>
                    <a:pt x="73" y="34"/>
                    <a:pt x="74" y="39"/>
                    <a:pt x="75" y="40"/>
                  </a:cubicBezTo>
                  <a:cubicBezTo>
                    <a:pt x="71" y="35"/>
                    <a:pt x="67" y="29"/>
                    <a:pt x="64" y="24"/>
                  </a:cubicBezTo>
                  <a:cubicBezTo>
                    <a:pt x="62" y="21"/>
                    <a:pt x="60" y="18"/>
                    <a:pt x="59" y="15"/>
                  </a:cubicBezTo>
                  <a:cubicBezTo>
                    <a:pt x="58" y="13"/>
                    <a:pt x="57" y="12"/>
                    <a:pt x="56" y="10"/>
                  </a:cubicBezTo>
                  <a:cubicBezTo>
                    <a:pt x="55" y="9"/>
                    <a:pt x="55" y="9"/>
                    <a:pt x="55" y="8"/>
                  </a:cubicBezTo>
                  <a:cubicBezTo>
                    <a:pt x="54" y="8"/>
                    <a:pt x="54" y="7"/>
                    <a:pt x="54" y="7"/>
                  </a:cubicBezTo>
                  <a:close/>
                  <a:moveTo>
                    <a:pt x="76" y="41"/>
                  </a:moveTo>
                  <a:cubicBezTo>
                    <a:pt x="75" y="35"/>
                    <a:pt x="71" y="29"/>
                    <a:pt x="68" y="23"/>
                  </a:cubicBezTo>
                  <a:cubicBezTo>
                    <a:pt x="67" y="22"/>
                    <a:pt x="67" y="21"/>
                    <a:pt x="66" y="19"/>
                  </a:cubicBezTo>
                  <a:cubicBezTo>
                    <a:pt x="68" y="21"/>
                    <a:pt x="69" y="24"/>
                    <a:pt x="70" y="26"/>
                  </a:cubicBezTo>
                  <a:cubicBezTo>
                    <a:pt x="73" y="31"/>
                    <a:pt x="78" y="36"/>
                    <a:pt x="81" y="41"/>
                  </a:cubicBezTo>
                  <a:cubicBezTo>
                    <a:pt x="79" y="41"/>
                    <a:pt x="78" y="41"/>
                    <a:pt x="76" y="41"/>
                  </a:cubicBezTo>
                  <a:close/>
                  <a:moveTo>
                    <a:pt x="75" y="28"/>
                  </a:moveTo>
                  <a:cubicBezTo>
                    <a:pt x="73" y="23"/>
                    <a:pt x="71" y="19"/>
                    <a:pt x="68" y="15"/>
                  </a:cubicBezTo>
                  <a:cubicBezTo>
                    <a:pt x="69" y="15"/>
                    <a:pt x="69" y="16"/>
                    <a:pt x="69" y="16"/>
                  </a:cubicBezTo>
                  <a:cubicBezTo>
                    <a:pt x="71" y="19"/>
                    <a:pt x="73" y="21"/>
                    <a:pt x="75" y="24"/>
                  </a:cubicBezTo>
                  <a:cubicBezTo>
                    <a:pt x="79" y="30"/>
                    <a:pt x="82" y="35"/>
                    <a:pt x="86" y="41"/>
                  </a:cubicBezTo>
                  <a:cubicBezTo>
                    <a:pt x="86" y="41"/>
                    <a:pt x="87" y="41"/>
                    <a:pt x="87" y="40"/>
                  </a:cubicBezTo>
                  <a:cubicBezTo>
                    <a:pt x="84" y="35"/>
                    <a:pt x="81" y="30"/>
                    <a:pt x="78" y="24"/>
                  </a:cubicBezTo>
                  <a:cubicBezTo>
                    <a:pt x="76" y="21"/>
                    <a:pt x="75" y="18"/>
                    <a:pt x="73" y="15"/>
                  </a:cubicBezTo>
                  <a:cubicBezTo>
                    <a:pt x="76" y="19"/>
                    <a:pt x="79" y="24"/>
                    <a:pt x="82" y="29"/>
                  </a:cubicBezTo>
                  <a:cubicBezTo>
                    <a:pt x="85" y="33"/>
                    <a:pt x="87" y="37"/>
                    <a:pt x="91" y="41"/>
                  </a:cubicBezTo>
                  <a:cubicBezTo>
                    <a:pt x="88" y="41"/>
                    <a:pt x="85" y="41"/>
                    <a:pt x="82" y="41"/>
                  </a:cubicBezTo>
                  <a:cubicBezTo>
                    <a:pt x="80" y="36"/>
                    <a:pt x="77" y="33"/>
                    <a:pt x="75" y="28"/>
                  </a:cubicBezTo>
                  <a:close/>
                  <a:moveTo>
                    <a:pt x="99" y="41"/>
                  </a:moveTo>
                  <a:cubicBezTo>
                    <a:pt x="96" y="32"/>
                    <a:pt x="97" y="22"/>
                    <a:pt x="102" y="15"/>
                  </a:cubicBezTo>
                  <a:cubicBezTo>
                    <a:pt x="103" y="15"/>
                    <a:pt x="104" y="15"/>
                    <a:pt x="105" y="15"/>
                  </a:cubicBezTo>
                  <a:cubicBezTo>
                    <a:pt x="99" y="22"/>
                    <a:pt x="101" y="32"/>
                    <a:pt x="103" y="40"/>
                  </a:cubicBezTo>
                  <a:cubicBezTo>
                    <a:pt x="102" y="41"/>
                    <a:pt x="101" y="41"/>
                    <a:pt x="99" y="41"/>
                  </a:cubicBezTo>
                  <a:close/>
                  <a:moveTo>
                    <a:pt x="139" y="21"/>
                  </a:moveTo>
                  <a:cubicBezTo>
                    <a:pt x="140" y="26"/>
                    <a:pt x="142" y="31"/>
                    <a:pt x="145" y="37"/>
                  </a:cubicBezTo>
                  <a:cubicBezTo>
                    <a:pt x="142" y="31"/>
                    <a:pt x="138" y="26"/>
                    <a:pt x="136" y="19"/>
                  </a:cubicBezTo>
                  <a:cubicBezTo>
                    <a:pt x="138" y="20"/>
                    <a:pt x="140" y="20"/>
                    <a:pt x="142" y="20"/>
                  </a:cubicBezTo>
                  <a:cubicBezTo>
                    <a:pt x="142" y="20"/>
                    <a:pt x="142" y="20"/>
                    <a:pt x="142" y="21"/>
                  </a:cubicBezTo>
                  <a:cubicBezTo>
                    <a:pt x="143" y="24"/>
                    <a:pt x="145" y="28"/>
                    <a:pt x="146" y="31"/>
                  </a:cubicBezTo>
                  <a:cubicBezTo>
                    <a:pt x="146" y="31"/>
                    <a:pt x="146" y="30"/>
                    <a:pt x="145" y="30"/>
                  </a:cubicBezTo>
                  <a:cubicBezTo>
                    <a:pt x="144" y="27"/>
                    <a:pt x="142" y="24"/>
                    <a:pt x="139" y="21"/>
                  </a:cubicBezTo>
                  <a:cubicBezTo>
                    <a:pt x="139" y="20"/>
                    <a:pt x="139" y="21"/>
                    <a:pt x="139" y="21"/>
                  </a:cubicBezTo>
                  <a:close/>
                  <a:moveTo>
                    <a:pt x="132" y="19"/>
                  </a:moveTo>
                  <a:cubicBezTo>
                    <a:pt x="132" y="19"/>
                    <a:pt x="131" y="19"/>
                    <a:pt x="131" y="20"/>
                  </a:cubicBezTo>
                  <a:cubicBezTo>
                    <a:pt x="132" y="22"/>
                    <a:pt x="133" y="25"/>
                    <a:pt x="134" y="28"/>
                  </a:cubicBezTo>
                  <a:cubicBezTo>
                    <a:pt x="135" y="29"/>
                    <a:pt x="135" y="31"/>
                    <a:pt x="136" y="32"/>
                  </a:cubicBezTo>
                  <a:cubicBezTo>
                    <a:pt x="136" y="32"/>
                    <a:pt x="138" y="39"/>
                    <a:pt x="136" y="35"/>
                  </a:cubicBezTo>
                  <a:cubicBezTo>
                    <a:pt x="134" y="29"/>
                    <a:pt x="132" y="23"/>
                    <a:pt x="128" y="19"/>
                  </a:cubicBezTo>
                  <a:cubicBezTo>
                    <a:pt x="128" y="18"/>
                    <a:pt x="127" y="18"/>
                    <a:pt x="127" y="19"/>
                  </a:cubicBezTo>
                  <a:cubicBezTo>
                    <a:pt x="129" y="25"/>
                    <a:pt x="131" y="31"/>
                    <a:pt x="133" y="37"/>
                  </a:cubicBezTo>
                  <a:cubicBezTo>
                    <a:pt x="132" y="32"/>
                    <a:pt x="127" y="26"/>
                    <a:pt x="125" y="20"/>
                  </a:cubicBezTo>
                  <a:cubicBezTo>
                    <a:pt x="124" y="19"/>
                    <a:pt x="124" y="19"/>
                    <a:pt x="124" y="18"/>
                  </a:cubicBezTo>
                  <a:cubicBezTo>
                    <a:pt x="124" y="18"/>
                    <a:pt x="124" y="18"/>
                    <a:pt x="124" y="18"/>
                  </a:cubicBezTo>
                  <a:cubicBezTo>
                    <a:pt x="128" y="18"/>
                    <a:pt x="132" y="19"/>
                    <a:pt x="135" y="19"/>
                  </a:cubicBezTo>
                  <a:cubicBezTo>
                    <a:pt x="136" y="25"/>
                    <a:pt x="137" y="32"/>
                    <a:pt x="140" y="36"/>
                  </a:cubicBezTo>
                  <a:cubicBezTo>
                    <a:pt x="137" y="31"/>
                    <a:pt x="135" y="25"/>
                    <a:pt x="132" y="19"/>
                  </a:cubicBezTo>
                  <a:close/>
                  <a:moveTo>
                    <a:pt x="124" y="20"/>
                  </a:moveTo>
                  <a:cubicBezTo>
                    <a:pt x="124" y="21"/>
                    <a:pt x="125" y="22"/>
                    <a:pt x="125" y="23"/>
                  </a:cubicBezTo>
                  <a:cubicBezTo>
                    <a:pt x="126" y="25"/>
                    <a:pt x="126" y="26"/>
                    <a:pt x="127" y="28"/>
                  </a:cubicBezTo>
                  <a:cubicBezTo>
                    <a:pt x="127" y="30"/>
                    <a:pt x="128" y="31"/>
                    <a:pt x="128" y="33"/>
                  </a:cubicBezTo>
                  <a:cubicBezTo>
                    <a:pt x="128" y="34"/>
                    <a:pt x="131" y="41"/>
                    <a:pt x="129" y="37"/>
                  </a:cubicBezTo>
                  <a:cubicBezTo>
                    <a:pt x="126" y="30"/>
                    <a:pt x="123" y="24"/>
                    <a:pt x="120" y="18"/>
                  </a:cubicBezTo>
                  <a:cubicBezTo>
                    <a:pt x="120" y="17"/>
                    <a:pt x="119" y="17"/>
                    <a:pt x="119" y="18"/>
                  </a:cubicBezTo>
                  <a:cubicBezTo>
                    <a:pt x="120" y="21"/>
                    <a:pt x="121" y="24"/>
                    <a:pt x="122" y="28"/>
                  </a:cubicBezTo>
                  <a:cubicBezTo>
                    <a:pt x="122" y="30"/>
                    <a:pt x="123" y="32"/>
                    <a:pt x="124" y="34"/>
                  </a:cubicBezTo>
                  <a:cubicBezTo>
                    <a:pt x="124" y="35"/>
                    <a:pt x="126" y="41"/>
                    <a:pt x="124" y="38"/>
                  </a:cubicBezTo>
                  <a:cubicBezTo>
                    <a:pt x="122" y="35"/>
                    <a:pt x="121" y="30"/>
                    <a:pt x="119" y="26"/>
                  </a:cubicBezTo>
                  <a:cubicBezTo>
                    <a:pt x="118" y="23"/>
                    <a:pt x="116" y="20"/>
                    <a:pt x="114" y="16"/>
                  </a:cubicBezTo>
                  <a:cubicBezTo>
                    <a:pt x="116" y="17"/>
                    <a:pt x="117" y="17"/>
                    <a:pt x="118" y="17"/>
                  </a:cubicBezTo>
                  <a:cubicBezTo>
                    <a:pt x="120" y="17"/>
                    <a:pt x="122" y="17"/>
                    <a:pt x="124" y="18"/>
                  </a:cubicBezTo>
                  <a:cubicBezTo>
                    <a:pt x="124" y="18"/>
                    <a:pt x="123" y="18"/>
                    <a:pt x="123" y="18"/>
                  </a:cubicBezTo>
                  <a:cubicBezTo>
                    <a:pt x="124" y="19"/>
                    <a:pt x="124" y="19"/>
                    <a:pt x="124" y="20"/>
                  </a:cubicBezTo>
                  <a:cubicBezTo>
                    <a:pt x="124" y="20"/>
                    <a:pt x="124" y="20"/>
                    <a:pt x="124" y="20"/>
                  </a:cubicBezTo>
                  <a:close/>
                  <a:moveTo>
                    <a:pt x="116" y="29"/>
                  </a:moveTo>
                  <a:cubicBezTo>
                    <a:pt x="114" y="25"/>
                    <a:pt x="112" y="21"/>
                    <a:pt x="109" y="18"/>
                  </a:cubicBezTo>
                  <a:cubicBezTo>
                    <a:pt x="109" y="17"/>
                    <a:pt x="109" y="18"/>
                    <a:pt x="109" y="18"/>
                  </a:cubicBezTo>
                  <a:cubicBezTo>
                    <a:pt x="111" y="25"/>
                    <a:pt x="115" y="32"/>
                    <a:pt x="116" y="39"/>
                  </a:cubicBezTo>
                  <a:cubicBezTo>
                    <a:pt x="115" y="36"/>
                    <a:pt x="113" y="33"/>
                    <a:pt x="111" y="30"/>
                  </a:cubicBezTo>
                  <a:cubicBezTo>
                    <a:pt x="110" y="26"/>
                    <a:pt x="108" y="23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7" y="18"/>
                    <a:pt x="108" y="17"/>
                    <a:pt x="109" y="16"/>
                  </a:cubicBezTo>
                  <a:cubicBezTo>
                    <a:pt x="110" y="16"/>
                    <a:pt x="112" y="16"/>
                    <a:pt x="113" y="16"/>
                  </a:cubicBezTo>
                  <a:cubicBezTo>
                    <a:pt x="115" y="24"/>
                    <a:pt x="119" y="30"/>
                    <a:pt x="121" y="37"/>
                  </a:cubicBezTo>
                  <a:cubicBezTo>
                    <a:pt x="121" y="42"/>
                    <a:pt x="118" y="34"/>
                    <a:pt x="118" y="35"/>
                  </a:cubicBezTo>
                  <a:cubicBezTo>
                    <a:pt x="117" y="33"/>
                    <a:pt x="117" y="31"/>
                    <a:pt x="116" y="29"/>
                  </a:cubicBezTo>
                  <a:close/>
                  <a:moveTo>
                    <a:pt x="106" y="20"/>
                  </a:moveTo>
                  <a:cubicBezTo>
                    <a:pt x="107" y="26"/>
                    <a:pt x="110" y="32"/>
                    <a:pt x="112" y="38"/>
                  </a:cubicBezTo>
                  <a:cubicBezTo>
                    <a:pt x="113" y="40"/>
                    <a:pt x="113" y="40"/>
                    <a:pt x="112" y="38"/>
                  </a:cubicBezTo>
                  <a:cubicBezTo>
                    <a:pt x="111" y="36"/>
                    <a:pt x="109" y="35"/>
                    <a:pt x="108" y="32"/>
                  </a:cubicBezTo>
                  <a:cubicBezTo>
                    <a:pt x="107" y="29"/>
                    <a:pt x="106" y="27"/>
                    <a:pt x="104" y="24"/>
                  </a:cubicBezTo>
                  <a:cubicBezTo>
                    <a:pt x="104" y="23"/>
                    <a:pt x="105" y="21"/>
                    <a:pt x="106" y="20"/>
                  </a:cubicBezTo>
                  <a:close/>
                  <a:moveTo>
                    <a:pt x="106" y="28"/>
                  </a:moveTo>
                  <a:cubicBezTo>
                    <a:pt x="107" y="30"/>
                    <a:pt x="107" y="32"/>
                    <a:pt x="108" y="34"/>
                  </a:cubicBezTo>
                  <a:cubicBezTo>
                    <a:pt x="110" y="36"/>
                    <a:pt x="111" y="38"/>
                    <a:pt x="113" y="40"/>
                  </a:cubicBezTo>
                  <a:cubicBezTo>
                    <a:pt x="112" y="40"/>
                    <a:pt x="111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09" y="37"/>
                    <a:pt x="107" y="35"/>
                    <a:pt x="106" y="32"/>
                  </a:cubicBezTo>
                  <a:cubicBezTo>
                    <a:pt x="106" y="30"/>
                    <a:pt x="103" y="22"/>
                    <a:pt x="106" y="28"/>
                  </a:cubicBezTo>
                  <a:close/>
                  <a:moveTo>
                    <a:pt x="114" y="40"/>
                  </a:moveTo>
                  <a:cubicBezTo>
                    <a:pt x="113" y="37"/>
                    <a:pt x="111" y="34"/>
                    <a:pt x="110" y="31"/>
                  </a:cubicBezTo>
                  <a:cubicBezTo>
                    <a:pt x="108" y="28"/>
                    <a:pt x="108" y="24"/>
                    <a:pt x="107" y="21"/>
                  </a:cubicBezTo>
                  <a:cubicBezTo>
                    <a:pt x="108" y="27"/>
                    <a:pt x="112" y="34"/>
                    <a:pt x="116" y="40"/>
                  </a:cubicBezTo>
                  <a:cubicBezTo>
                    <a:pt x="115" y="40"/>
                    <a:pt x="114" y="40"/>
                    <a:pt x="114" y="40"/>
                  </a:cubicBezTo>
                  <a:close/>
                  <a:moveTo>
                    <a:pt x="117" y="40"/>
                  </a:moveTo>
                  <a:cubicBezTo>
                    <a:pt x="116" y="33"/>
                    <a:pt x="112" y="26"/>
                    <a:pt x="110" y="19"/>
                  </a:cubicBezTo>
                  <a:cubicBezTo>
                    <a:pt x="111" y="23"/>
                    <a:pt x="114" y="27"/>
                    <a:pt x="116" y="30"/>
                  </a:cubicBezTo>
                  <a:cubicBezTo>
                    <a:pt x="117" y="34"/>
                    <a:pt x="119" y="37"/>
                    <a:pt x="120" y="39"/>
                  </a:cubicBezTo>
                  <a:cubicBezTo>
                    <a:pt x="119" y="40"/>
                    <a:pt x="118" y="40"/>
                    <a:pt x="117" y="40"/>
                  </a:cubicBezTo>
                  <a:close/>
                  <a:moveTo>
                    <a:pt x="114" y="18"/>
                  </a:moveTo>
                  <a:cubicBezTo>
                    <a:pt x="113" y="15"/>
                    <a:pt x="117" y="22"/>
                    <a:pt x="117" y="23"/>
                  </a:cubicBezTo>
                  <a:cubicBezTo>
                    <a:pt x="118" y="26"/>
                    <a:pt x="119" y="28"/>
                    <a:pt x="120" y="31"/>
                  </a:cubicBezTo>
                  <a:cubicBezTo>
                    <a:pt x="121" y="34"/>
                    <a:pt x="122" y="37"/>
                    <a:pt x="124" y="39"/>
                  </a:cubicBezTo>
                  <a:cubicBezTo>
                    <a:pt x="123" y="39"/>
                    <a:pt x="122" y="39"/>
                    <a:pt x="121" y="39"/>
                  </a:cubicBezTo>
                  <a:cubicBezTo>
                    <a:pt x="121" y="32"/>
                    <a:pt x="117" y="25"/>
                    <a:pt x="114" y="18"/>
                  </a:cubicBezTo>
                  <a:close/>
                  <a:moveTo>
                    <a:pt x="126" y="39"/>
                  </a:moveTo>
                  <a:cubicBezTo>
                    <a:pt x="124" y="32"/>
                    <a:pt x="122" y="25"/>
                    <a:pt x="120" y="19"/>
                  </a:cubicBezTo>
                  <a:cubicBezTo>
                    <a:pt x="123" y="26"/>
                    <a:pt x="126" y="32"/>
                    <a:pt x="129" y="39"/>
                  </a:cubicBezTo>
                  <a:cubicBezTo>
                    <a:pt x="128" y="39"/>
                    <a:pt x="127" y="39"/>
                    <a:pt x="126" y="39"/>
                  </a:cubicBezTo>
                  <a:close/>
                  <a:moveTo>
                    <a:pt x="156" y="36"/>
                  </a:moveTo>
                  <a:cubicBezTo>
                    <a:pt x="156" y="34"/>
                    <a:pt x="155" y="32"/>
                    <a:pt x="154" y="30"/>
                  </a:cubicBezTo>
                  <a:cubicBezTo>
                    <a:pt x="154" y="29"/>
                    <a:pt x="154" y="27"/>
                    <a:pt x="153" y="26"/>
                  </a:cubicBezTo>
                  <a:cubicBezTo>
                    <a:pt x="155" y="29"/>
                    <a:pt x="156" y="32"/>
                    <a:pt x="158" y="35"/>
                  </a:cubicBezTo>
                  <a:cubicBezTo>
                    <a:pt x="158" y="35"/>
                    <a:pt x="157" y="35"/>
                    <a:pt x="156" y="36"/>
                  </a:cubicBezTo>
                  <a:close/>
                  <a:moveTo>
                    <a:pt x="161" y="28"/>
                  </a:moveTo>
                  <a:cubicBezTo>
                    <a:pt x="161" y="30"/>
                    <a:pt x="164" y="35"/>
                    <a:pt x="162" y="31"/>
                  </a:cubicBezTo>
                  <a:cubicBezTo>
                    <a:pt x="160" y="28"/>
                    <a:pt x="158" y="25"/>
                    <a:pt x="156" y="22"/>
                  </a:cubicBezTo>
                  <a:cubicBezTo>
                    <a:pt x="156" y="22"/>
                    <a:pt x="155" y="22"/>
                    <a:pt x="155" y="22"/>
                  </a:cubicBezTo>
                  <a:cubicBezTo>
                    <a:pt x="156" y="26"/>
                    <a:pt x="157" y="32"/>
                    <a:pt x="159" y="35"/>
                  </a:cubicBezTo>
                  <a:cubicBezTo>
                    <a:pt x="156" y="31"/>
                    <a:pt x="154" y="27"/>
                    <a:pt x="153" y="23"/>
                  </a:cubicBezTo>
                  <a:cubicBezTo>
                    <a:pt x="153" y="22"/>
                    <a:pt x="152" y="22"/>
                    <a:pt x="152" y="23"/>
                  </a:cubicBezTo>
                  <a:cubicBezTo>
                    <a:pt x="153" y="27"/>
                    <a:pt x="154" y="31"/>
                    <a:pt x="155" y="35"/>
                  </a:cubicBezTo>
                  <a:cubicBezTo>
                    <a:pt x="154" y="30"/>
                    <a:pt x="151" y="25"/>
                    <a:pt x="148" y="21"/>
                  </a:cubicBezTo>
                  <a:cubicBezTo>
                    <a:pt x="148" y="21"/>
                    <a:pt x="148" y="21"/>
                    <a:pt x="148" y="22"/>
                  </a:cubicBezTo>
                  <a:cubicBezTo>
                    <a:pt x="148" y="24"/>
                    <a:pt x="149" y="27"/>
                    <a:pt x="150" y="29"/>
                  </a:cubicBezTo>
                  <a:cubicBezTo>
                    <a:pt x="151" y="31"/>
                    <a:pt x="151" y="34"/>
                    <a:pt x="152" y="35"/>
                  </a:cubicBezTo>
                  <a:cubicBezTo>
                    <a:pt x="148" y="31"/>
                    <a:pt x="146" y="25"/>
                    <a:pt x="143" y="20"/>
                  </a:cubicBezTo>
                  <a:cubicBezTo>
                    <a:pt x="148" y="21"/>
                    <a:pt x="153" y="22"/>
                    <a:pt x="159" y="22"/>
                  </a:cubicBezTo>
                  <a:cubicBezTo>
                    <a:pt x="159" y="22"/>
                    <a:pt x="158" y="22"/>
                    <a:pt x="159" y="23"/>
                  </a:cubicBezTo>
                  <a:cubicBezTo>
                    <a:pt x="159" y="25"/>
                    <a:pt x="160" y="26"/>
                    <a:pt x="161" y="28"/>
                  </a:cubicBezTo>
                  <a:close/>
                  <a:moveTo>
                    <a:pt x="95" y="26"/>
                  </a:moveTo>
                  <a:cubicBezTo>
                    <a:pt x="93" y="23"/>
                    <a:pt x="92" y="20"/>
                    <a:pt x="90" y="17"/>
                  </a:cubicBezTo>
                  <a:cubicBezTo>
                    <a:pt x="90" y="16"/>
                    <a:pt x="88" y="12"/>
                    <a:pt x="90" y="16"/>
                  </a:cubicBezTo>
                  <a:cubicBezTo>
                    <a:pt x="91" y="18"/>
                    <a:pt x="92" y="20"/>
                    <a:pt x="94" y="22"/>
                  </a:cubicBezTo>
                  <a:cubicBezTo>
                    <a:pt x="94" y="22"/>
                    <a:pt x="94" y="22"/>
                    <a:pt x="94" y="21"/>
                  </a:cubicBezTo>
                  <a:cubicBezTo>
                    <a:pt x="94" y="19"/>
                    <a:pt x="93" y="17"/>
                    <a:pt x="93" y="15"/>
                  </a:cubicBezTo>
                  <a:cubicBezTo>
                    <a:pt x="93" y="16"/>
                    <a:pt x="95" y="17"/>
                    <a:pt x="95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6"/>
                    <a:pt x="94" y="13"/>
                    <a:pt x="97" y="16"/>
                  </a:cubicBezTo>
                  <a:cubicBezTo>
                    <a:pt x="97" y="16"/>
                    <a:pt x="98" y="15"/>
                    <a:pt x="97" y="15"/>
                  </a:cubicBezTo>
                  <a:cubicBezTo>
                    <a:pt x="97" y="14"/>
                    <a:pt x="96" y="14"/>
                    <a:pt x="95" y="14"/>
                  </a:cubicBezTo>
                  <a:cubicBezTo>
                    <a:pt x="96" y="14"/>
                    <a:pt x="98" y="14"/>
                    <a:pt x="99" y="14"/>
                  </a:cubicBezTo>
                  <a:cubicBezTo>
                    <a:pt x="97" y="18"/>
                    <a:pt x="95" y="22"/>
                    <a:pt x="95" y="26"/>
                  </a:cubicBezTo>
                  <a:close/>
                  <a:moveTo>
                    <a:pt x="53" y="6"/>
                  </a:moveTo>
                  <a:cubicBezTo>
                    <a:pt x="54" y="8"/>
                    <a:pt x="54" y="9"/>
                    <a:pt x="55" y="10"/>
                  </a:cubicBezTo>
                  <a:cubicBezTo>
                    <a:pt x="57" y="15"/>
                    <a:pt x="59" y="19"/>
                    <a:pt x="61" y="24"/>
                  </a:cubicBezTo>
                  <a:cubicBezTo>
                    <a:pt x="63" y="27"/>
                    <a:pt x="64" y="29"/>
                    <a:pt x="66" y="32"/>
                  </a:cubicBezTo>
                  <a:cubicBezTo>
                    <a:pt x="67" y="34"/>
                    <a:pt x="68" y="36"/>
                    <a:pt x="69" y="38"/>
                  </a:cubicBezTo>
                  <a:cubicBezTo>
                    <a:pt x="69" y="39"/>
                    <a:pt x="69" y="40"/>
                    <a:pt x="70" y="41"/>
                  </a:cubicBezTo>
                  <a:cubicBezTo>
                    <a:pt x="69" y="40"/>
                    <a:pt x="69" y="39"/>
                    <a:pt x="68" y="38"/>
                  </a:cubicBezTo>
                  <a:cubicBezTo>
                    <a:pt x="65" y="33"/>
                    <a:pt x="60" y="28"/>
                    <a:pt x="57" y="23"/>
                  </a:cubicBezTo>
                  <a:cubicBezTo>
                    <a:pt x="54" y="16"/>
                    <a:pt x="49" y="11"/>
                    <a:pt x="45" y="5"/>
                  </a:cubicBezTo>
                  <a:cubicBezTo>
                    <a:pt x="48" y="5"/>
                    <a:pt x="50" y="6"/>
                    <a:pt x="53" y="6"/>
                  </a:cubicBezTo>
                  <a:close/>
                  <a:moveTo>
                    <a:pt x="38" y="4"/>
                  </a:moveTo>
                  <a:cubicBezTo>
                    <a:pt x="41" y="10"/>
                    <a:pt x="44" y="16"/>
                    <a:pt x="48" y="22"/>
                  </a:cubicBezTo>
                  <a:cubicBezTo>
                    <a:pt x="52" y="28"/>
                    <a:pt x="55" y="35"/>
                    <a:pt x="59" y="40"/>
                  </a:cubicBezTo>
                  <a:cubicBezTo>
                    <a:pt x="54" y="34"/>
                    <a:pt x="49" y="28"/>
                    <a:pt x="45" y="22"/>
                  </a:cubicBezTo>
                  <a:cubicBezTo>
                    <a:pt x="41" y="16"/>
                    <a:pt x="38" y="10"/>
                    <a:pt x="34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5" y="4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5" y="11"/>
                    <a:pt x="40" y="16"/>
                    <a:pt x="43" y="22"/>
                  </a:cubicBezTo>
                  <a:cubicBezTo>
                    <a:pt x="44" y="24"/>
                    <a:pt x="45" y="26"/>
                    <a:pt x="47" y="28"/>
                  </a:cubicBezTo>
                  <a:cubicBezTo>
                    <a:pt x="45" y="27"/>
                    <a:pt x="44" y="26"/>
                    <a:pt x="43" y="25"/>
                  </a:cubicBezTo>
                  <a:cubicBezTo>
                    <a:pt x="41" y="22"/>
                    <a:pt x="39" y="18"/>
                    <a:pt x="37" y="15"/>
                  </a:cubicBezTo>
                  <a:cubicBezTo>
                    <a:pt x="34" y="11"/>
                    <a:pt x="32" y="8"/>
                    <a:pt x="30" y="4"/>
                  </a:cubicBezTo>
                  <a:cubicBezTo>
                    <a:pt x="31" y="4"/>
                    <a:pt x="32" y="4"/>
                    <a:pt x="33" y="4"/>
                  </a:cubicBezTo>
                  <a:close/>
                  <a:moveTo>
                    <a:pt x="36" y="16"/>
                  </a:moveTo>
                  <a:cubicBezTo>
                    <a:pt x="39" y="21"/>
                    <a:pt x="41" y="26"/>
                    <a:pt x="44" y="31"/>
                  </a:cubicBezTo>
                  <a:cubicBezTo>
                    <a:pt x="43" y="29"/>
                    <a:pt x="41" y="27"/>
                    <a:pt x="40" y="25"/>
                  </a:cubicBezTo>
                  <a:cubicBezTo>
                    <a:pt x="36" y="19"/>
                    <a:pt x="31" y="13"/>
                    <a:pt x="27" y="7"/>
                  </a:cubicBezTo>
                  <a:cubicBezTo>
                    <a:pt x="26" y="7"/>
                    <a:pt x="26" y="7"/>
                    <a:pt x="26" y="8"/>
                  </a:cubicBezTo>
                  <a:cubicBezTo>
                    <a:pt x="28" y="14"/>
                    <a:pt x="31" y="19"/>
                    <a:pt x="34" y="24"/>
                  </a:cubicBezTo>
                  <a:cubicBezTo>
                    <a:pt x="36" y="27"/>
                    <a:pt x="37" y="30"/>
                    <a:pt x="39" y="32"/>
                  </a:cubicBezTo>
                  <a:cubicBezTo>
                    <a:pt x="40" y="34"/>
                    <a:pt x="41" y="36"/>
                    <a:pt x="41" y="38"/>
                  </a:cubicBezTo>
                  <a:cubicBezTo>
                    <a:pt x="43" y="41"/>
                    <a:pt x="41" y="37"/>
                    <a:pt x="41" y="37"/>
                  </a:cubicBezTo>
                  <a:cubicBezTo>
                    <a:pt x="37" y="31"/>
                    <a:pt x="34" y="25"/>
                    <a:pt x="31" y="19"/>
                  </a:cubicBezTo>
                  <a:cubicBezTo>
                    <a:pt x="28" y="14"/>
                    <a:pt x="26" y="10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5" y="11"/>
                    <a:pt x="26" y="17"/>
                    <a:pt x="29" y="22"/>
                  </a:cubicBezTo>
                  <a:cubicBezTo>
                    <a:pt x="30" y="25"/>
                    <a:pt x="32" y="28"/>
                    <a:pt x="34" y="31"/>
                  </a:cubicBezTo>
                  <a:cubicBezTo>
                    <a:pt x="35" y="32"/>
                    <a:pt x="36" y="33"/>
                    <a:pt x="37" y="35"/>
                  </a:cubicBezTo>
                  <a:cubicBezTo>
                    <a:pt x="36" y="34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8" y="39"/>
                  </a:cubicBezTo>
                  <a:cubicBezTo>
                    <a:pt x="35" y="34"/>
                    <a:pt x="31" y="29"/>
                    <a:pt x="28" y="24"/>
                  </a:cubicBezTo>
                  <a:cubicBezTo>
                    <a:pt x="24" y="18"/>
                    <a:pt x="21" y="12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1" y="5"/>
                    <a:pt x="25" y="4"/>
                    <a:pt x="29" y="4"/>
                  </a:cubicBezTo>
                  <a:cubicBezTo>
                    <a:pt x="30" y="9"/>
                    <a:pt x="33" y="12"/>
                    <a:pt x="36" y="16"/>
                  </a:cubicBezTo>
                  <a:close/>
                  <a:moveTo>
                    <a:pt x="30" y="28"/>
                  </a:moveTo>
                  <a:cubicBezTo>
                    <a:pt x="33" y="32"/>
                    <a:pt x="35" y="36"/>
                    <a:pt x="38" y="39"/>
                  </a:cubicBezTo>
                  <a:cubicBezTo>
                    <a:pt x="37" y="39"/>
                    <a:pt x="36" y="39"/>
                    <a:pt x="35" y="39"/>
                  </a:cubicBezTo>
                  <a:cubicBezTo>
                    <a:pt x="33" y="34"/>
                    <a:pt x="30" y="29"/>
                    <a:pt x="27" y="24"/>
                  </a:cubicBezTo>
                  <a:cubicBezTo>
                    <a:pt x="28" y="25"/>
                    <a:pt x="29" y="27"/>
                    <a:pt x="30" y="28"/>
                  </a:cubicBezTo>
                  <a:close/>
                  <a:moveTo>
                    <a:pt x="29" y="38"/>
                  </a:moveTo>
                  <a:cubicBezTo>
                    <a:pt x="27" y="32"/>
                    <a:pt x="24" y="27"/>
                    <a:pt x="21" y="22"/>
                  </a:cubicBezTo>
                  <a:cubicBezTo>
                    <a:pt x="21" y="21"/>
                    <a:pt x="20" y="19"/>
                    <a:pt x="19" y="18"/>
                  </a:cubicBezTo>
                  <a:cubicBezTo>
                    <a:pt x="24" y="25"/>
                    <a:pt x="27" y="32"/>
                    <a:pt x="33" y="38"/>
                  </a:cubicBezTo>
                  <a:cubicBezTo>
                    <a:pt x="32" y="38"/>
                    <a:pt x="30" y="38"/>
                    <a:pt x="29" y="38"/>
                  </a:cubicBezTo>
                  <a:close/>
                  <a:moveTo>
                    <a:pt x="24" y="37"/>
                  </a:moveTo>
                  <a:cubicBezTo>
                    <a:pt x="23" y="33"/>
                    <a:pt x="20" y="29"/>
                    <a:pt x="18" y="26"/>
                  </a:cubicBezTo>
                  <a:cubicBezTo>
                    <a:pt x="17" y="23"/>
                    <a:pt x="15" y="20"/>
                    <a:pt x="14" y="17"/>
                  </a:cubicBezTo>
                  <a:cubicBezTo>
                    <a:pt x="13" y="17"/>
                    <a:pt x="13" y="16"/>
                    <a:pt x="13" y="15"/>
                  </a:cubicBezTo>
                  <a:cubicBezTo>
                    <a:pt x="13" y="14"/>
                    <a:pt x="12" y="14"/>
                    <a:pt x="12" y="14"/>
                  </a:cubicBezTo>
                  <a:cubicBezTo>
                    <a:pt x="12" y="14"/>
                    <a:pt x="13" y="14"/>
                    <a:pt x="13" y="15"/>
                  </a:cubicBezTo>
                  <a:cubicBezTo>
                    <a:pt x="16" y="19"/>
                    <a:pt x="19" y="24"/>
                    <a:pt x="22" y="28"/>
                  </a:cubicBezTo>
                  <a:cubicBezTo>
                    <a:pt x="24" y="31"/>
                    <a:pt x="25" y="35"/>
                    <a:pt x="27" y="37"/>
                  </a:cubicBezTo>
                  <a:cubicBezTo>
                    <a:pt x="26" y="37"/>
                    <a:pt x="25" y="37"/>
                    <a:pt x="24" y="37"/>
                  </a:cubicBezTo>
                  <a:close/>
                  <a:moveTo>
                    <a:pt x="20" y="35"/>
                  </a:moveTo>
                  <a:cubicBezTo>
                    <a:pt x="19" y="33"/>
                    <a:pt x="19" y="31"/>
                    <a:pt x="18" y="30"/>
                  </a:cubicBezTo>
                  <a:cubicBezTo>
                    <a:pt x="19" y="32"/>
                    <a:pt x="21" y="34"/>
                    <a:pt x="22" y="36"/>
                  </a:cubicBezTo>
                  <a:cubicBezTo>
                    <a:pt x="22" y="36"/>
                    <a:pt x="21" y="36"/>
                    <a:pt x="21" y="36"/>
                  </a:cubicBezTo>
                  <a:cubicBezTo>
                    <a:pt x="21" y="35"/>
                    <a:pt x="21" y="35"/>
                    <a:pt x="20" y="35"/>
                  </a:cubicBezTo>
                  <a:close/>
                  <a:moveTo>
                    <a:pt x="15" y="33"/>
                  </a:moveTo>
                  <a:cubicBezTo>
                    <a:pt x="14" y="31"/>
                    <a:pt x="12" y="29"/>
                    <a:pt x="11" y="26"/>
                  </a:cubicBezTo>
                  <a:cubicBezTo>
                    <a:pt x="10" y="25"/>
                    <a:pt x="9" y="24"/>
                    <a:pt x="9" y="22"/>
                  </a:cubicBezTo>
                  <a:cubicBezTo>
                    <a:pt x="8" y="21"/>
                    <a:pt x="5" y="18"/>
                    <a:pt x="9" y="22"/>
                  </a:cubicBezTo>
                  <a:cubicBezTo>
                    <a:pt x="12" y="26"/>
                    <a:pt x="14" y="30"/>
                    <a:pt x="17" y="34"/>
                  </a:cubicBezTo>
                  <a:cubicBezTo>
                    <a:pt x="17" y="34"/>
                    <a:pt x="16" y="33"/>
                    <a:pt x="15" y="33"/>
                  </a:cubicBezTo>
                  <a:close/>
                  <a:moveTo>
                    <a:pt x="106" y="40"/>
                  </a:moveTo>
                  <a:cubicBezTo>
                    <a:pt x="105" y="36"/>
                    <a:pt x="104" y="31"/>
                    <a:pt x="104" y="27"/>
                  </a:cubicBezTo>
                  <a:cubicBezTo>
                    <a:pt x="105" y="31"/>
                    <a:pt x="107" y="36"/>
                    <a:pt x="109" y="40"/>
                  </a:cubicBezTo>
                  <a:cubicBezTo>
                    <a:pt x="109" y="40"/>
                    <a:pt x="108" y="40"/>
                    <a:pt x="108" y="40"/>
                  </a:cubicBezTo>
                  <a:cubicBezTo>
                    <a:pt x="107" y="40"/>
                    <a:pt x="107" y="40"/>
                    <a:pt x="106" y="40"/>
                  </a:cubicBezTo>
                  <a:close/>
                  <a:moveTo>
                    <a:pt x="210" y="23"/>
                  </a:moveTo>
                  <a:cubicBezTo>
                    <a:pt x="209" y="23"/>
                    <a:pt x="208" y="25"/>
                    <a:pt x="206" y="26"/>
                  </a:cubicBezTo>
                  <a:cubicBezTo>
                    <a:pt x="203" y="28"/>
                    <a:pt x="202" y="32"/>
                    <a:pt x="201" y="35"/>
                  </a:cubicBezTo>
                  <a:cubicBezTo>
                    <a:pt x="193" y="34"/>
                    <a:pt x="184" y="34"/>
                    <a:pt x="176" y="32"/>
                  </a:cubicBezTo>
                  <a:cubicBezTo>
                    <a:pt x="175" y="29"/>
                    <a:pt x="175" y="26"/>
                    <a:pt x="174" y="23"/>
                  </a:cubicBezTo>
                  <a:cubicBezTo>
                    <a:pt x="183" y="21"/>
                    <a:pt x="191" y="17"/>
                    <a:pt x="200" y="15"/>
                  </a:cubicBezTo>
                  <a:cubicBezTo>
                    <a:pt x="202" y="20"/>
                    <a:pt x="206" y="22"/>
                    <a:pt x="210" y="23"/>
                  </a:cubicBezTo>
                  <a:close/>
                  <a:moveTo>
                    <a:pt x="172" y="23"/>
                  </a:moveTo>
                  <a:cubicBezTo>
                    <a:pt x="172" y="23"/>
                    <a:pt x="172" y="24"/>
                    <a:pt x="172" y="24"/>
                  </a:cubicBezTo>
                  <a:cubicBezTo>
                    <a:pt x="171" y="24"/>
                    <a:pt x="171" y="24"/>
                    <a:pt x="171" y="24"/>
                  </a:cubicBezTo>
                  <a:cubicBezTo>
                    <a:pt x="171" y="25"/>
                    <a:pt x="172" y="26"/>
                    <a:pt x="172" y="27"/>
                  </a:cubicBezTo>
                  <a:cubicBezTo>
                    <a:pt x="172" y="27"/>
                    <a:pt x="172" y="28"/>
                    <a:pt x="172" y="28"/>
                  </a:cubicBezTo>
                  <a:cubicBezTo>
                    <a:pt x="172" y="28"/>
                    <a:pt x="172" y="27"/>
                    <a:pt x="172" y="27"/>
                  </a:cubicBezTo>
                  <a:cubicBezTo>
                    <a:pt x="171" y="26"/>
                    <a:pt x="171" y="25"/>
                    <a:pt x="170" y="24"/>
                  </a:cubicBezTo>
                  <a:cubicBezTo>
                    <a:pt x="169" y="23"/>
                    <a:pt x="169" y="24"/>
                    <a:pt x="169" y="24"/>
                  </a:cubicBezTo>
                  <a:cubicBezTo>
                    <a:pt x="169" y="26"/>
                    <a:pt x="170" y="31"/>
                    <a:pt x="171" y="32"/>
                  </a:cubicBezTo>
                  <a:cubicBezTo>
                    <a:pt x="169" y="30"/>
                    <a:pt x="168" y="26"/>
                    <a:pt x="166" y="24"/>
                  </a:cubicBezTo>
                  <a:cubicBezTo>
                    <a:pt x="166" y="23"/>
                    <a:pt x="166" y="23"/>
                    <a:pt x="166" y="24"/>
                  </a:cubicBezTo>
                  <a:cubicBezTo>
                    <a:pt x="166" y="25"/>
                    <a:pt x="167" y="27"/>
                    <a:pt x="167" y="29"/>
                  </a:cubicBezTo>
                  <a:cubicBezTo>
                    <a:pt x="167" y="30"/>
                    <a:pt x="170" y="36"/>
                    <a:pt x="167" y="30"/>
                  </a:cubicBezTo>
                  <a:cubicBezTo>
                    <a:pt x="166" y="28"/>
                    <a:pt x="165" y="25"/>
                    <a:pt x="163" y="23"/>
                  </a:cubicBezTo>
                  <a:cubicBezTo>
                    <a:pt x="163" y="23"/>
                    <a:pt x="162" y="23"/>
                    <a:pt x="162" y="23"/>
                  </a:cubicBezTo>
                  <a:cubicBezTo>
                    <a:pt x="163" y="26"/>
                    <a:pt x="163" y="30"/>
                    <a:pt x="165" y="32"/>
                  </a:cubicBezTo>
                  <a:cubicBezTo>
                    <a:pt x="163" y="29"/>
                    <a:pt x="162" y="25"/>
                    <a:pt x="159" y="22"/>
                  </a:cubicBezTo>
                  <a:cubicBezTo>
                    <a:pt x="163" y="23"/>
                    <a:pt x="167" y="23"/>
                    <a:pt x="172" y="23"/>
                  </a:cubicBezTo>
                  <a:close/>
                  <a:moveTo>
                    <a:pt x="17" y="6"/>
                  </a:moveTo>
                  <a:cubicBezTo>
                    <a:pt x="17" y="6"/>
                    <a:pt x="17" y="6"/>
                    <a:pt x="17" y="7"/>
                  </a:cubicBezTo>
                  <a:cubicBezTo>
                    <a:pt x="20" y="12"/>
                    <a:pt x="23" y="17"/>
                    <a:pt x="26" y="22"/>
                  </a:cubicBezTo>
                  <a:cubicBezTo>
                    <a:pt x="27" y="25"/>
                    <a:pt x="29" y="29"/>
                    <a:pt x="31" y="32"/>
                  </a:cubicBezTo>
                  <a:cubicBezTo>
                    <a:pt x="31" y="33"/>
                    <a:pt x="32" y="35"/>
                    <a:pt x="33" y="36"/>
                  </a:cubicBezTo>
                  <a:cubicBezTo>
                    <a:pt x="34" y="38"/>
                    <a:pt x="35" y="39"/>
                    <a:pt x="33" y="37"/>
                  </a:cubicBezTo>
                  <a:cubicBezTo>
                    <a:pt x="25" y="30"/>
                    <a:pt x="21" y="19"/>
                    <a:pt x="15" y="10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4" y="9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7"/>
                    <a:pt x="16" y="7"/>
                    <a:pt x="17" y="6"/>
                  </a:cubicBezTo>
                  <a:close/>
                  <a:moveTo>
                    <a:pt x="9" y="12"/>
                  </a:moveTo>
                  <a:cubicBezTo>
                    <a:pt x="10" y="10"/>
                    <a:pt x="11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6" y="13"/>
                    <a:pt x="19" y="19"/>
                    <a:pt x="22" y="24"/>
                  </a:cubicBezTo>
                  <a:cubicBezTo>
                    <a:pt x="23" y="26"/>
                    <a:pt x="24" y="28"/>
                    <a:pt x="25" y="30"/>
                  </a:cubicBezTo>
                  <a:cubicBezTo>
                    <a:pt x="25" y="32"/>
                    <a:pt x="26" y="33"/>
                    <a:pt x="26" y="34"/>
                  </a:cubicBezTo>
                  <a:cubicBezTo>
                    <a:pt x="27" y="34"/>
                    <a:pt x="29" y="38"/>
                    <a:pt x="27" y="36"/>
                  </a:cubicBezTo>
                  <a:cubicBezTo>
                    <a:pt x="25" y="33"/>
                    <a:pt x="24" y="29"/>
                    <a:pt x="21" y="26"/>
                  </a:cubicBezTo>
                  <a:cubicBezTo>
                    <a:pt x="18" y="21"/>
                    <a:pt x="15" y="16"/>
                    <a:pt x="12" y="11"/>
                  </a:cubicBezTo>
                  <a:cubicBezTo>
                    <a:pt x="11" y="11"/>
                    <a:pt x="11" y="11"/>
                    <a:pt x="11" y="12"/>
                  </a:cubicBezTo>
                  <a:cubicBezTo>
                    <a:pt x="14" y="21"/>
                    <a:pt x="19" y="28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2" y="33"/>
                    <a:pt x="18" y="30"/>
                    <a:pt x="16" y="27"/>
                  </a:cubicBezTo>
                  <a:cubicBezTo>
                    <a:pt x="15" y="24"/>
                    <a:pt x="13" y="21"/>
                    <a:pt x="11" y="18"/>
                  </a:cubicBezTo>
                  <a:cubicBezTo>
                    <a:pt x="11" y="17"/>
                    <a:pt x="11" y="16"/>
                    <a:pt x="10" y="16"/>
                  </a:cubicBezTo>
                  <a:cubicBezTo>
                    <a:pt x="10" y="15"/>
                    <a:pt x="9" y="15"/>
                    <a:pt x="9" y="14"/>
                  </a:cubicBezTo>
                  <a:cubicBezTo>
                    <a:pt x="9" y="14"/>
                    <a:pt x="8" y="14"/>
                    <a:pt x="8" y="15"/>
                  </a:cubicBezTo>
                  <a:cubicBezTo>
                    <a:pt x="12" y="22"/>
                    <a:pt x="16" y="28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4"/>
                    <a:pt x="17" y="32"/>
                    <a:pt x="16" y="32"/>
                  </a:cubicBezTo>
                  <a:cubicBezTo>
                    <a:pt x="15" y="30"/>
                    <a:pt x="14" y="28"/>
                    <a:pt x="13" y="27"/>
                  </a:cubicBezTo>
                  <a:cubicBezTo>
                    <a:pt x="11" y="24"/>
                    <a:pt x="9" y="21"/>
                    <a:pt x="6" y="18"/>
                  </a:cubicBezTo>
                  <a:cubicBezTo>
                    <a:pt x="6" y="18"/>
                    <a:pt x="6" y="18"/>
                    <a:pt x="6" y="19"/>
                  </a:cubicBezTo>
                  <a:cubicBezTo>
                    <a:pt x="8" y="23"/>
                    <a:pt x="11" y="28"/>
                    <a:pt x="14" y="32"/>
                  </a:cubicBezTo>
                  <a:cubicBezTo>
                    <a:pt x="7" y="27"/>
                    <a:pt x="2" y="20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142"/>
            <p:cNvSpPr/>
            <p:nvPr/>
          </p:nvSpPr>
          <p:spPr bwMode="auto">
            <a:xfrm>
              <a:off x="4444941" y="2298340"/>
              <a:ext cx="34242" cy="14794"/>
            </a:xfrm>
            <a:custGeom>
              <a:avLst/>
              <a:gdLst>
                <a:gd name="T0" fmla="*/ 2 w 11"/>
                <a:gd name="T1" fmla="*/ 2 h 5"/>
                <a:gd name="T2" fmla="*/ 2 w 11"/>
                <a:gd name="T3" fmla="*/ 4 h 5"/>
                <a:gd name="T4" fmla="*/ 9 w 11"/>
                <a:gd name="T5" fmla="*/ 4 h 5"/>
                <a:gd name="T6" fmla="*/ 8 w 11"/>
                <a:gd name="T7" fmla="*/ 1 h 5"/>
                <a:gd name="T8" fmla="*/ 2 w 11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2" y="2"/>
                  </a:moveTo>
                  <a:cubicBezTo>
                    <a:pt x="0" y="2"/>
                    <a:pt x="0" y="5"/>
                    <a:pt x="2" y="4"/>
                  </a:cubicBezTo>
                  <a:cubicBezTo>
                    <a:pt x="5" y="4"/>
                    <a:pt x="7" y="4"/>
                    <a:pt x="9" y="4"/>
                  </a:cubicBezTo>
                  <a:cubicBezTo>
                    <a:pt x="11" y="3"/>
                    <a:pt x="10" y="0"/>
                    <a:pt x="8" y="1"/>
                  </a:cubicBezTo>
                  <a:cubicBezTo>
                    <a:pt x="6" y="2"/>
                    <a:pt x="4" y="1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145"/>
            <p:cNvSpPr>
              <a:spLocks noEditPoints="1"/>
            </p:cNvSpPr>
            <p:nvPr/>
          </p:nvSpPr>
          <p:spPr bwMode="auto">
            <a:xfrm>
              <a:off x="3308405" y="442743"/>
              <a:ext cx="167953" cy="192314"/>
            </a:xfrm>
            <a:custGeom>
              <a:avLst/>
              <a:gdLst>
                <a:gd name="T0" fmla="*/ 17 w 56"/>
                <a:gd name="T1" fmla="*/ 3 h 64"/>
                <a:gd name="T2" fmla="*/ 25 w 56"/>
                <a:gd name="T3" fmla="*/ 63 h 64"/>
                <a:gd name="T4" fmla="*/ 55 w 56"/>
                <a:gd name="T5" fmla="*/ 10 h 64"/>
                <a:gd name="T6" fmla="*/ 27 w 56"/>
                <a:gd name="T7" fmla="*/ 60 h 64"/>
                <a:gd name="T8" fmla="*/ 30 w 56"/>
                <a:gd name="T9" fmla="*/ 51 h 64"/>
                <a:gd name="T10" fmla="*/ 35 w 56"/>
                <a:gd name="T11" fmla="*/ 48 h 64"/>
                <a:gd name="T12" fmla="*/ 37 w 56"/>
                <a:gd name="T13" fmla="*/ 46 h 64"/>
                <a:gd name="T14" fmla="*/ 24 w 56"/>
                <a:gd name="T15" fmla="*/ 56 h 64"/>
                <a:gd name="T16" fmla="*/ 24 w 56"/>
                <a:gd name="T17" fmla="*/ 56 h 64"/>
                <a:gd name="T18" fmla="*/ 21 w 56"/>
                <a:gd name="T19" fmla="*/ 52 h 64"/>
                <a:gd name="T20" fmla="*/ 34 w 56"/>
                <a:gd name="T21" fmla="*/ 41 h 64"/>
                <a:gd name="T22" fmla="*/ 36 w 56"/>
                <a:gd name="T23" fmla="*/ 36 h 64"/>
                <a:gd name="T24" fmla="*/ 16 w 56"/>
                <a:gd name="T25" fmla="*/ 42 h 64"/>
                <a:gd name="T26" fmla="*/ 17 w 56"/>
                <a:gd name="T27" fmla="*/ 45 h 64"/>
                <a:gd name="T28" fmla="*/ 51 w 56"/>
                <a:gd name="T29" fmla="*/ 15 h 64"/>
                <a:gd name="T30" fmla="*/ 34 w 56"/>
                <a:gd name="T31" fmla="*/ 31 h 64"/>
                <a:gd name="T32" fmla="*/ 37 w 56"/>
                <a:gd name="T33" fmla="*/ 25 h 64"/>
                <a:gd name="T34" fmla="*/ 52 w 56"/>
                <a:gd name="T35" fmla="*/ 13 h 64"/>
                <a:gd name="T36" fmla="*/ 21 w 56"/>
                <a:gd name="T37" fmla="*/ 33 h 64"/>
                <a:gd name="T38" fmla="*/ 50 w 56"/>
                <a:gd name="T39" fmla="*/ 8 h 64"/>
                <a:gd name="T40" fmla="*/ 26 w 56"/>
                <a:gd name="T41" fmla="*/ 41 h 64"/>
                <a:gd name="T42" fmla="*/ 48 w 56"/>
                <a:gd name="T43" fmla="*/ 27 h 64"/>
                <a:gd name="T44" fmla="*/ 35 w 56"/>
                <a:gd name="T45" fmla="*/ 43 h 64"/>
                <a:gd name="T46" fmla="*/ 43 w 56"/>
                <a:gd name="T47" fmla="*/ 36 h 64"/>
                <a:gd name="T48" fmla="*/ 21 w 56"/>
                <a:gd name="T49" fmla="*/ 51 h 64"/>
                <a:gd name="T50" fmla="*/ 46 w 56"/>
                <a:gd name="T51" fmla="*/ 31 h 64"/>
                <a:gd name="T52" fmla="*/ 19 w 56"/>
                <a:gd name="T53" fmla="*/ 48 h 64"/>
                <a:gd name="T54" fmla="*/ 50 w 56"/>
                <a:gd name="T55" fmla="*/ 7 h 64"/>
                <a:gd name="T56" fmla="*/ 17 w 56"/>
                <a:gd name="T57" fmla="*/ 32 h 64"/>
                <a:gd name="T58" fmla="*/ 48 w 56"/>
                <a:gd name="T59" fmla="*/ 6 h 64"/>
                <a:gd name="T60" fmla="*/ 12 w 56"/>
                <a:gd name="T61" fmla="*/ 36 h 64"/>
                <a:gd name="T62" fmla="*/ 25 w 56"/>
                <a:gd name="T63" fmla="*/ 20 h 64"/>
                <a:gd name="T64" fmla="*/ 21 w 56"/>
                <a:gd name="T65" fmla="*/ 18 h 64"/>
                <a:gd name="T66" fmla="*/ 8 w 56"/>
                <a:gd name="T67" fmla="*/ 27 h 64"/>
                <a:gd name="T68" fmla="*/ 15 w 56"/>
                <a:gd name="T69" fmla="*/ 20 h 64"/>
                <a:gd name="T70" fmla="*/ 13 w 56"/>
                <a:gd name="T71" fmla="*/ 15 h 64"/>
                <a:gd name="T72" fmla="*/ 6 w 56"/>
                <a:gd name="T73" fmla="*/ 20 h 64"/>
                <a:gd name="T74" fmla="*/ 5 w 56"/>
                <a:gd name="T75" fmla="*/ 15 h 64"/>
                <a:gd name="T76" fmla="*/ 16 w 56"/>
                <a:gd name="T77" fmla="*/ 9 h 64"/>
                <a:gd name="T78" fmla="*/ 22 w 56"/>
                <a:gd name="T79" fmla="*/ 13 h 64"/>
                <a:gd name="T80" fmla="*/ 21 w 56"/>
                <a:gd name="T81" fmla="*/ 10 h 64"/>
                <a:gd name="T82" fmla="*/ 10 w 56"/>
                <a:gd name="T83" fmla="*/ 25 h 64"/>
                <a:gd name="T84" fmla="*/ 25 w 56"/>
                <a:gd name="T85" fmla="*/ 19 h 64"/>
                <a:gd name="T86" fmla="*/ 26 w 56"/>
                <a:gd name="T87" fmla="*/ 21 h 64"/>
                <a:gd name="T88" fmla="*/ 22 w 56"/>
                <a:gd name="T89" fmla="*/ 27 h 64"/>
                <a:gd name="T90" fmla="*/ 26 w 56"/>
                <a:gd name="T91" fmla="*/ 20 h 64"/>
                <a:gd name="T92" fmla="*/ 35 w 56"/>
                <a:gd name="T93" fmla="*/ 15 h 64"/>
                <a:gd name="T94" fmla="*/ 28 w 56"/>
                <a:gd name="T95" fmla="*/ 22 h 64"/>
                <a:gd name="T96" fmla="*/ 36 w 56"/>
                <a:gd name="T97" fmla="*/ 16 h 64"/>
                <a:gd name="T98" fmla="*/ 46 w 56"/>
                <a:gd name="T99" fmla="*/ 7 h 64"/>
                <a:gd name="T100" fmla="*/ 30 w 56"/>
                <a:gd name="T101" fmla="*/ 20 h 64"/>
                <a:gd name="T102" fmla="*/ 35 w 56"/>
                <a:gd name="T103" fmla="*/ 13 h 64"/>
                <a:gd name="T104" fmla="*/ 41 w 56"/>
                <a:gd name="T105" fmla="*/ 6 h 64"/>
                <a:gd name="T106" fmla="*/ 6 w 56"/>
                <a:gd name="T107" fmla="*/ 20 h 64"/>
                <a:gd name="T108" fmla="*/ 5 w 56"/>
                <a:gd name="T109" fmla="*/ 16 h 64"/>
                <a:gd name="T110" fmla="*/ 18 w 56"/>
                <a:gd name="T111" fmla="*/ 7 h 64"/>
                <a:gd name="T112" fmla="*/ 13 w 56"/>
                <a:gd name="T113" fmla="*/ 37 h 64"/>
                <a:gd name="T114" fmla="*/ 35 w 56"/>
                <a:gd name="T115" fmla="*/ 27 h 64"/>
                <a:gd name="T116" fmla="*/ 15 w 56"/>
                <a:gd name="T11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4">
                  <a:moveTo>
                    <a:pt x="55" y="10"/>
                  </a:moveTo>
                  <a:cubicBezTo>
                    <a:pt x="54" y="4"/>
                    <a:pt x="48" y="2"/>
                    <a:pt x="43" y="3"/>
                  </a:cubicBezTo>
                  <a:cubicBezTo>
                    <a:pt x="35" y="4"/>
                    <a:pt x="31" y="11"/>
                    <a:pt x="28" y="18"/>
                  </a:cubicBezTo>
                  <a:cubicBezTo>
                    <a:pt x="25" y="12"/>
                    <a:pt x="22" y="5"/>
                    <a:pt x="17" y="3"/>
                  </a:cubicBezTo>
                  <a:cubicBezTo>
                    <a:pt x="11" y="0"/>
                    <a:pt x="5" y="3"/>
                    <a:pt x="3" y="9"/>
                  </a:cubicBezTo>
                  <a:cubicBezTo>
                    <a:pt x="0" y="16"/>
                    <a:pt x="4" y="25"/>
                    <a:pt x="7" y="31"/>
                  </a:cubicBezTo>
                  <a:cubicBezTo>
                    <a:pt x="12" y="42"/>
                    <a:pt x="18" y="52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4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6" y="53"/>
                    <a:pt x="43" y="43"/>
                    <a:pt x="49" y="31"/>
                  </a:cubicBezTo>
                  <a:cubicBezTo>
                    <a:pt x="52" y="25"/>
                    <a:pt x="56" y="18"/>
                    <a:pt x="55" y="10"/>
                  </a:cubicBezTo>
                  <a:close/>
                  <a:moveTo>
                    <a:pt x="27" y="60"/>
                  </a:moveTo>
                  <a:cubicBezTo>
                    <a:pt x="27" y="60"/>
                    <a:pt x="27" y="60"/>
                    <a:pt x="26" y="60"/>
                  </a:cubicBezTo>
                  <a:cubicBezTo>
                    <a:pt x="28" y="58"/>
                    <a:pt x="29" y="57"/>
                    <a:pt x="30" y="55"/>
                  </a:cubicBezTo>
                  <a:cubicBezTo>
                    <a:pt x="29" y="57"/>
                    <a:pt x="28" y="58"/>
                    <a:pt x="27" y="60"/>
                  </a:cubicBezTo>
                  <a:close/>
                  <a:moveTo>
                    <a:pt x="24" y="56"/>
                  </a:moveTo>
                  <a:cubicBezTo>
                    <a:pt x="25" y="56"/>
                    <a:pt x="26" y="55"/>
                    <a:pt x="27" y="54"/>
                  </a:cubicBezTo>
                  <a:cubicBezTo>
                    <a:pt x="28" y="53"/>
                    <a:pt x="29" y="52"/>
                    <a:pt x="31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3"/>
                    <a:pt x="27" y="54"/>
                    <a:pt x="25" y="56"/>
                  </a:cubicBezTo>
                  <a:cubicBezTo>
                    <a:pt x="25" y="56"/>
                    <a:pt x="25" y="56"/>
                    <a:pt x="24" y="57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8"/>
                  </a:moveTo>
                  <a:cubicBezTo>
                    <a:pt x="32" y="51"/>
                    <a:pt x="29" y="55"/>
                    <a:pt x="26" y="59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9" y="54"/>
                    <a:pt x="32" y="51"/>
                    <a:pt x="35" y="48"/>
                  </a:cubicBezTo>
                  <a:close/>
                  <a:moveTo>
                    <a:pt x="37" y="46"/>
                  </a:moveTo>
                  <a:cubicBezTo>
                    <a:pt x="36" y="46"/>
                    <a:pt x="36" y="46"/>
                    <a:pt x="35" y="47"/>
                  </a:cubicBezTo>
                  <a:cubicBezTo>
                    <a:pt x="36" y="46"/>
                    <a:pt x="37" y="45"/>
                    <a:pt x="38" y="45"/>
                  </a:cubicBezTo>
                  <a:cubicBezTo>
                    <a:pt x="37" y="45"/>
                    <a:pt x="37" y="45"/>
                    <a:pt x="37" y="46"/>
                  </a:cubicBezTo>
                  <a:close/>
                  <a:moveTo>
                    <a:pt x="24" y="56"/>
                  </a:moveTo>
                  <a:cubicBezTo>
                    <a:pt x="24" y="55"/>
                    <a:pt x="23" y="55"/>
                    <a:pt x="23" y="54"/>
                  </a:cubicBezTo>
                  <a:cubicBezTo>
                    <a:pt x="28" y="50"/>
                    <a:pt x="34" y="46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2"/>
                  </a:moveTo>
                  <a:cubicBezTo>
                    <a:pt x="24" y="50"/>
                    <a:pt x="27" y="49"/>
                    <a:pt x="29" y="48"/>
                  </a:cubicBezTo>
                  <a:cubicBezTo>
                    <a:pt x="27" y="49"/>
                    <a:pt x="25" y="51"/>
                    <a:pt x="22" y="53"/>
                  </a:cubicBezTo>
                  <a:cubicBezTo>
                    <a:pt x="22" y="53"/>
                    <a:pt x="22" y="52"/>
                    <a:pt x="21" y="52"/>
                  </a:cubicBezTo>
                  <a:close/>
                  <a:moveTo>
                    <a:pt x="20" y="49"/>
                  </a:moveTo>
                  <a:cubicBezTo>
                    <a:pt x="28" y="46"/>
                    <a:pt x="35" y="40"/>
                    <a:pt x="43" y="34"/>
                  </a:cubicBezTo>
                  <a:cubicBezTo>
                    <a:pt x="43" y="34"/>
                    <a:pt x="42" y="34"/>
                    <a:pt x="42" y="34"/>
                  </a:cubicBezTo>
                  <a:cubicBezTo>
                    <a:pt x="40" y="37"/>
                    <a:pt x="37" y="39"/>
                    <a:pt x="34" y="41"/>
                  </a:cubicBezTo>
                  <a:cubicBezTo>
                    <a:pt x="30" y="45"/>
                    <a:pt x="25" y="48"/>
                    <a:pt x="21" y="51"/>
                  </a:cubicBezTo>
                  <a:cubicBezTo>
                    <a:pt x="20" y="50"/>
                    <a:pt x="20" y="50"/>
                    <a:pt x="20" y="49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6"/>
                  </a:cubicBezTo>
                  <a:cubicBezTo>
                    <a:pt x="38" y="34"/>
                    <a:pt x="40" y="33"/>
                    <a:pt x="42" y="32"/>
                  </a:cubicBezTo>
                  <a:cubicBezTo>
                    <a:pt x="35" y="38"/>
                    <a:pt x="26" y="41"/>
                    <a:pt x="19" y="48"/>
                  </a:cubicBezTo>
                  <a:cubicBezTo>
                    <a:pt x="19" y="47"/>
                    <a:pt x="18" y="47"/>
                    <a:pt x="18" y="46"/>
                  </a:cubicBezTo>
                  <a:close/>
                  <a:moveTo>
                    <a:pt x="16" y="42"/>
                  </a:moveTo>
                  <a:cubicBezTo>
                    <a:pt x="16" y="42"/>
                    <a:pt x="16" y="42"/>
                    <a:pt x="16" y="42"/>
                  </a:cubicBezTo>
                  <a:cubicBezTo>
                    <a:pt x="23" y="39"/>
                    <a:pt x="29" y="35"/>
                    <a:pt x="35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28" y="36"/>
                    <a:pt x="23" y="41"/>
                    <a:pt x="17" y="45"/>
                  </a:cubicBezTo>
                  <a:cubicBezTo>
                    <a:pt x="17" y="44"/>
                    <a:pt x="16" y="43"/>
                    <a:pt x="16" y="42"/>
                  </a:cubicBezTo>
                  <a:close/>
                  <a:moveTo>
                    <a:pt x="39" y="24"/>
                  </a:moveTo>
                  <a:cubicBezTo>
                    <a:pt x="43" y="21"/>
                    <a:pt x="46" y="18"/>
                    <a:pt x="50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2" y="14"/>
                    <a:pt x="52" y="14"/>
                  </a:cubicBezTo>
                  <a:cubicBezTo>
                    <a:pt x="52" y="15"/>
                    <a:pt x="52" y="16"/>
                    <a:pt x="52" y="17"/>
                  </a:cubicBezTo>
                  <a:cubicBezTo>
                    <a:pt x="51" y="17"/>
                    <a:pt x="51" y="18"/>
                    <a:pt x="51" y="18"/>
                  </a:cubicBezTo>
                  <a:cubicBezTo>
                    <a:pt x="45" y="21"/>
                    <a:pt x="41" y="27"/>
                    <a:pt x="34" y="31"/>
                  </a:cubicBezTo>
                  <a:cubicBezTo>
                    <a:pt x="31" y="33"/>
                    <a:pt x="27" y="35"/>
                    <a:pt x="23" y="37"/>
                  </a:cubicBezTo>
                  <a:cubicBezTo>
                    <a:pt x="22" y="38"/>
                    <a:pt x="20" y="39"/>
                    <a:pt x="19" y="40"/>
                  </a:cubicBezTo>
                  <a:cubicBezTo>
                    <a:pt x="15" y="42"/>
                    <a:pt x="19" y="39"/>
                    <a:pt x="20" y="39"/>
                  </a:cubicBezTo>
                  <a:cubicBezTo>
                    <a:pt x="25" y="34"/>
                    <a:pt x="32" y="30"/>
                    <a:pt x="37" y="25"/>
                  </a:cubicBezTo>
                  <a:cubicBezTo>
                    <a:pt x="38" y="25"/>
                    <a:pt x="38" y="24"/>
                    <a:pt x="39" y="24"/>
                  </a:cubicBezTo>
                  <a:close/>
                  <a:moveTo>
                    <a:pt x="51" y="8"/>
                  </a:moveTo>
                  <a:cubicBezTo>
                    <a:pt x="52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5"/>
                    <a:pt x="44" y="18"/>
                    <a:pt x="41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2"/>
                    <a:pt x="21" y="34"/>
                    <a:pt x="18" y="36"/>
                  </a:cubicBezTo>
                  <a:cubicBezTo>
                    <a:pt x="19" y="35"/>
                    <a:pt x="20" y="34"/>
                    <a:pt x="21" y="33"/>
                  </a:cubicBezTo>
                  <a:cubicBezTo>
                    <a:pt x="31" y="24"/>
                    <a:pt x="43" y="19"/>
                    <a:pt x="51" y="8"/>
                  </a:cubicBezTo>
                  <a:close/>
                  <a:moveTo>
                    <a:pt x="32" y="24"/>
                  </a:moveTo>
                  <a:cubicBezTo>
                    <a:pt x="35" y="22"/>
                    <a:pt x="38" y="19"/>
                    <a:pt x="41" y="16"/>
                  </a:cubicBezTo>
                  <a:cubicBezTo>
                    <a:pt x="44" y="14"/>
                    <a:pt x="48" y="11"/>
                    <a:pt x="50" y="8"/>
                  </a:cubicBezTo>
                  <a:cubicBezTo>
                    <a:pt x="45" y="15"/>
                    <a:pt x="38" y="20"/>
                    <a:pt x="32" y="24"/>
                  </a:cubicBezTo>
                  <a:close/>
                  <a:moveTo>
                    <a:pt x="48" y="27"/>
                  </a:moveTo>
                  <a:cubicBezTo>
                    <a:pt x="44" y="30"/>
                    <a:pt x="39" y="33"/>
                    <a:pt x="35" y="36"/>
                  </a:cubicBezTo>
                  <a:cubicBezTo>
                    <a:pt x="32" y="37"/>
                    <a:pt x="29" y="39"/>
                    <a:pt x="26" y="41"/>
                  </a:cubicBezTo>
                  <a:cubicBezTo>
                    <a:pt x="24" y="42"/>
                    <a:pt x="20" y="44"/>
                    <a:pt x="19" y="45"/>
                  </a:cubicBezTo>
                  <a:cubicBezTo>
                    <a:pt x="24" y="40"/>
                    <a:pt x="30" y="36"/>
                    <a:pt x="35" y="32"/>
                  </a:cubicBezTo>
                  <a:cubicBezTo>
                    <a:pt x="41" y="28"/>
                    <a:pt x="46" y="23"/>
                    <a:pt x="51" y="19"/>
                  </a:cubicBezTo>
                  <a:cubicBezTo>
                    <a:pt x="50" y="22"/>
                    <a:pt x="49" y="24"/>
                    <a:pt x="48" y="27"/>
                  </a:cubicBezTo>
                  <a:close/>
                  <a:moveTo>
                    <a:pt x="41" y="40"/>
                  </a:moveTo>
                  <a:cubicBezTo>
                    <a:pt x="37" y="43"/>
                    <a:pt x="34" y="45"/>
                    <a:pt x="30" y="48"/>
                  </a:cubicBezTo>
                  <a:cubicBezTo>
                    <a:pt x="30" y="48"/>
                    <a:pt x="29" y="49"/>
                    <a:pt x="28" y="49"/>
                  </a:cubicBezTo>
                  <a:cubicBezTo>
                    <a:pt x="30" y="47"/>
                    <a:pt x="33" y="45"/>
                    <a:pt x="35" y="43"/>
                  </a:cubicBezTo>
                  <a:cubicBezTo>
                    <a:pt x="37" y="42"/>
                    <a:pt x="40" y="40"/>
                    <a:pt x="42" y="38"/>
                  </a:cubicBezTo>
                  <a:cubicBezTo>
                    <a:pt x="42" y="38"/>
                    <a:pt x="41" y="39"/>
                    <a:pt x="41" y="40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6"/>
                  </a:cubicBezTo>
                  <a:cubicBezTo>
                    <a:pt x="43" y="35"/>
                    <a:pt x="43" y="36"/>
                    <a:pt x="42" y="36"/>
                  </a:cubicBezTo>
                  <a:cubicBezTo>
                    <a:pt x="40" y="38"/>
                    <a:pt x="37" y="41"/>
                    <a:pt x="35" y="43"/>
                  </a:cubicBezTo>
                  <a:cubicBezTo>
                    <a:pt x="32" y="45"/>
                    <a:pt x="29" y="46"/>
                    <a:pt x="27" y="48"/>
                  </a:cubicBezTo>
                  <a:cubicBezTo>
                    <a:pt x="25" y="49"/>
                    <a:pt x="23" y="50"/>
                    <a:pt x="21" y="51"/>
                  </a:cubicBezTo>
                  <a:cubicBezTo>
                    <a:pt x="23" y="50"/>
                    <a:pt x="25" y="49"/>
                    <a:pt x="27" y="48"/>
                  </a:cubicBezTo>
                  <a:cubicBezTo>
                    <a:pt x="33" y="43"/>
                    <a:pt x="40" y="38"/>
                    <a:pt x="45" y="32"/>
                  </a:cubicBezTo>
                  <a:cubicBezTo>
                    <a:pt x="45" y="33"/>
                    <a:pt x="44" y="34"/>
                    <a:pt x="43" y="35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1" y="34"/>
                    <a:pt x="36" y="38"/>
                    <a:pt x="31" y="42"/>
                  </a:cubicBezTo>
                  <a:cubicBezTo>
                    <a:pt x="29" y="44"/>
                    <a:pt x="26" y="45"/>
                    <a:pt x="24" y="46"/>
                  </a:cubicBezTo>
                  <a:cubicBezTo>
                    <a:pt x="24" y="46"/>
                    <a:pt x="19" y="49"/>
                    <a:pt x="19" y="48"/>
                  </a:cubicBezTo>
                  <a:cubicBezTo>
                    <a:pt x="21" y="47"/>
                    <a:pt x="22" y="46"/>
                    <a:pt x="24" y="45"/>
                  </a:cubicBezTo>
                  <a:cubicBezTo>
                    <a:pt x="31" y="39"/>
                    <a:pt x="40" y="35"/>
                    <a:pt x="47" y="29"/>
                  </a:cubicBezTo>
                  <a:cubicBezTo>
                    <a:pt x="47" y="29"/>
                    <a:pt x="46" y="30"/>
                    <a:pt x="46" y="31"/>
                  </a:cubicBezTo>
                  <a:close/>
                  <a:moveTo>
                    <a:pt x="50" y="7"/>
                  </a:moveTo>
                  <a:cubicBezTo>
                    <a:pt x="44" y="13"/>
                    <a:pt x="37" y="19"/>
                    <a:pt x="31" y="24"/>
                  </a:cubicBezTo>
                  <a:cubicBezTo>
                    <a:pt x="27" y="27"/>
                    <a:pt x="23" y="30"/>
                    <a:pt x="19" y="33"/>
                  </a:cubicBezTo>
                  <a:cubicBezTo>
                    <a:pt x="17" y="34"/>
                    <a:pt x="15" y="35"/>
                    <a:pt x="13" y="36"/>
                  </a:cubicBezTo>
                  <a:cubicBezTo>
                    <a:pt x="14" y="35"/>
                    <a:pt x="16" y="33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9" y="30"/>
                    <a:pt x="21" y="29"/>
                    <a:pt x="22" y="27"/>
                  </a:cubicBezTo>
                  <a:cubicBezTo>
                    <a:pt x="27" y="24"/>
                    <a:pt x="32" y="21"/>
                    <a:pt x="36" y="18"/>
                  </a:cubicBezTo>
                  <a:cubicBezTo>
                    <a:pt x="41" y="14"/>
                    <a:pt x="46" y="11"/>
                    <a:pt x="48" y="6"/>
                  </a:cubicBezTo>
                  <a:cubicBezTo>
                    <a:pt x="49" y="6"/>
                    <a:pt x="50" y="6"/>
                    <a:pt x="50" y="7"/>
                  </a:cubicBezTo>
                  <a:close/>
                  <a:moveTo>
                    <a:pt x="12" y="35"/>
                  </a:moveTo>
                  <a:cubicBezTo>
                    <a:pt x="13" y="34"/>
                    <a:pt x="13" y="34"/>
                    <a:pt x="14" y="34"/>
                  </a:cubicBezTo>
                  <a:cubicBezTo>
                    <a:pt x="13" y="34"/>
                    <a:pt x="13" y="35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lose/>
                  <a:moveTo>
                    <a:pt x="10" y="31"/>
                  </a:moveTo>
                  <a:cubicBezTo>
                    <a:pt x="12" y="29"/>
                    <a:pt x="15" y="28"/>
                    <a:pt x="17" y="26"/>
                  </a:cubicBezTo>
                  <a:cubicBezTo>
                    <a:pt x="20" y="24"/>
                    <a:pt x="23" y="22"/>
                    <a:pt x="25" y="20"/>
                  </a:cubicBezTo>
                  <a:cubicBezTo>
                    <a:pt x="21" y="25"/>
                    <a:pt x="15" y="29"/>
                    <a:pt x="11" y="34"/>
                  </a:cubicBezTo>
                  <a:cubicBezTo>
                    <a:pt x="11" y="33"/>
                    <a:pt x="10" y="32"/>
                    <a:pt x="10" y="31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1" y="18"/>
                  </a:cubicBezTo>
                  <a:cubicBezTo>
                    <a:pt x="21" y="18"/>
                    <a:pt x="24" y="16"/>
                    <a:pt x="22" y="18"/>
                  </a:cubicBezTo>
                  <a:cubicBezTo>
                    <a:pt x="20" y="20"/>
                    <a:pt x="19" y="21"/>
                    <a:pt x="18" y="22"/>
                  </a:cubicBezTo>
                  <a:cubicBezTo>
                    <a:pt x="15" y="25"/>
                    <a:pt x="12" y="27"/>
                    <a:pt x="9" y="30"/>
                  </a:cubicBezTo>
                  <a:cubicBezTo>
                    <a:pt x="9" y="29"/>
                    <a:pt x="9" y="28"/>
                    <a:pt x="8" y="27"/>
                  </a:cubicBezTo>
                  <a:close/>
                  <a:moveTo>
                    <a:pt x="7" y="24"/>
                  </a:moveTo>
                  <a:cubicBezTo>
                    <a:pt x="12" y="21"/>
                    <a:pt x="16" y="17"/>
                    <a:pt x="20" y="15"/>
                  </a:cubicBezTo>
                  <a:cubicBezTo>
                    <a:pt x="24" y="13"/>
                    <a:pt x="19" y="16"/>
                    <a:pt x="19" y="16"/>
                  </a:cubicBezTo>
                  <a:cubicBezTo>
                    <a:pt x="18" y="18"/>
                    <a:pt x="16" y="19"/>
                    <a:pt x="15" y="20"/>
                  </a:cubicBezTo>
                  <a:cubicBezTo>
                    <a:pt x="13" y="22"/>
                    <a:pt x="10" y="24"/>
                    <a:pt x="8" y="26"/>
                  </a:cubicBezTo>
                  <a:cubicBezTo>
                    <a:pt x="7" y="25"/>
                    <a:pt x="7" y="25"/>
                    <a:pt x="7" y="24"/>
                  </a:cubicBezTo>
                  <a:close/>
                  <a:moveTo>
                    <a:pt x="6" y="20"/>
                  </a:moveTo>
                  <a:cubicBezTo>
                    <a:pt x="8" y="19"/>
                    <a:pt x="11" y="17"/>
                    <a:pt x="13" y="15"/>
                  </a:cubicBezTo>
                  <a:cubicBezTo>
                    <a:pt x="14" y="15"/>
                    <a:pt x="16" y="14"/>
                    <a:pt x="17" y="13"/>
                  </a:cubicBezTo>
                  <a:cubicBezTo>
                    <a:pt x="18" y="12"/>
                    <a:pt x="22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2"/>
                    <a:pt x="6" y="21"/>
                    <a:pt x="6" y="20"/>
                  </a:cubicBezTo>
                  <a:close/>
                  <a:moveTo>
                    <a:pt x="5" y="13"/>
                  </a:moveTo>
                  <a:cubicBezTo>
                    <a:pt x="7" y="12"/>
                    <a:pt x="8" y="11"/>
                    <a:pt x="10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5" y="15"/>
                    <a:pt x="5" y="14"/>
                    <a:pt x="5" y="13"/>
                  </a:cubicBezTo>
                  <a:close/>
                  <a:moveTo>
                    <a:pt x="5" y="18"/>
                  </a:moveTo>
                  <a:cubicBezTo>
                    <a:pt x="5" y="18"/>
                    <a:pt x="5" y="17"/>
                    <a:pt x="5" y="17"/>
                  </a:cubicBezTo>
                  <a:cubicBezTo>
                    <a:pt x="9" y="15"/>
                    <a:pt x="12" y="11"/>
                    <a:pt x="16" y="9"/>
                  </a:cubicBezTo>
                  <a:cubicBezTo>
                    <a:pt x="19" y="7"/>
                    <a:pt x="14" y="12"/>
                    <a:pt x="13" y="13"/>
                  </a:cubicBezTo>
                  <a:cubicBezTo>
                    <a:pt x="11" y="15"/>
                    <a:pt x="8" y="17"/>
                    <a:pt x="5" y="19"/>
                  </a:cubicBezTo>
                  <a:cubicBezTo>
                    <a:pt x="5" y="19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20" y="14"/>
                    <a:pt x="17" y="16"/>
                    <a:pt x="15" y="17"/>
                  </a:cubicBezTo>
                  <a:cubicBezTo>
                    <a:pt x="12" y="19"/>
                    <a:pt x="9" y="21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1" y="19"/>
                    <a:pt x="17" y="16"/>
                    <a:pt x="21" y="10"/>
                  </a:cubicBezTo>
                  <a:cubicBezTo>
                    <a:pt x="21" y="11"/>
                    <a:pt x="22" y="12"/>
                    <a:pt x="22" y="13"/>
                  </a:cubicBezTo>
                  <a:close/>
                  <a:moveTo>
                    <a:pt x="24" y="16"/>
                  </a:moveTo>
                  <a:cubicBezTo>
                    <a:pt x="19" y="18"/>
                    <a:pt x="15" y="22"/>
                    <a:pt x="11" y="25"/>
                  </a:cubicBezTo>
                  <a:cubicBezTo>
                    <a:pt x="10" y="26"/>
                    <a:pt x="8" y="28"/>
                    <a:pt x="10" y="25"/>
                  </a:cubicBezTo>
                  <a:cubicBezTo>
                    <a:pt x="12" y="24"/>
                    <a:pt x="13" y="23"/>
                    <a:pt x="14" y="21"/>
                  </a:cubicBezTo>
                  <a:cubicBezTo>
                    <a:pt x="17" y="19"/>
                    <a:pt x="20" y="16"/>
                    <a:pt x="23" y="14"/>
                  </a:cubicBezTo>
                  <a:cubicBezTo>
                    <a:pt x="23" y="15"/>
                    <a:pt x="24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6" y="26"/>
                    <a:pt x="11" y="29"/>
                  </a:cubicBezTo>
                  <a:cubicBezTo>
                    <a:pt x="15" y="27"/>
                    <a:pt x="20" y="21"/>
                    <a:pt x="24" y="17"/>
                  </a:cubicBezTo>
                  <a:cubicBezTo>
                    <a:pt x="25" y="18"/>
                    <a:pt x="25" y="19"/>
                    <a:pt x="25" y="19"/>
                  </a:cubicBezTo>
                  <a:close/>
                  <a:moveTo>
                    <a:pt x="26" y="21"/>
                  </a:moveTo>
                  <a:cubicBezTo>
                    <a:pt x="26" y="21"/>
                    <a:pt x="26" y="21"/>
                    <a:pt x="27" y="21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3"/>
                    <a:pt x="25" y="23"/>
                    <a:pt x="24" y="24"/>
                  </a:cubicBezTo>
                  <a:cubicBezTo>
                    <a:pt x="24" y="25"/>
                    <a:pt x="23" y="26"/>
                    <a:pt x="22" y="27"/>
                  </a:cubicBezTo>
                  <a:cubicBezTo>
                    <a:pt x="20" y="28"/>
                    <a:pt x="18" y="30"/>
                    <a:pt x="16" y="31"/>
                  </a:cubicBezTo>
                  <a:cubicBezTo>
                    <a:pt x="16" y="32"/>
                    <a:pt x="15" y="32"/>
                    <a:pt x="14" y="33"/>
                  </a:cubicBezTo>
                  <a:cubicBezTo>
                    <a:pt x="14" y="33"/>
                    <a:pt x="11" y="35"/>
                    <a:pt x="13" y="33"/>
                  </a:cubicBezTo>
                  <a:cubicBezTo>
                    <a:pt x="17" y="28"/>
                    <a:pt x="22" y="25"/>
                    <a:pt x="26" y="20"/>
                  </a:cubicBezTo>
                  <a:cubicBezTo>
                    <a:pt x="26" y="20"/>
                    <a:pt x="26" y="21"/>
                    <a:pt x="26" y="21"/>
                  </a:cubicBezTo>
                  <a:close/>
                  <a:moveTo>
                    <a:pt x="32" y="17"/>
                  </a:moveTo>
                  <a:cubicBezTo>
                    <a:pt x="34" y="15"/>
                    <a:pt x="37" y="13"/>
                    <a:pt x="40" y="11"/>
                  </a:cubicBezTo>
                  <a:cubicBezTo>
                    <a:pt x="39" y="12"/>
                    <a:pt x="37" y="14"/>
                    <a:pt x="35" y="15"/>
                  </a:cubicBezTo>
                  <a:cubicBezTo>
                    <a:pt x="34" y="16"/>
                    <a:pt x="32" y="17"/>
                    <a:pt x="31" y="18"/>
                  </a:cubicBezTo>
                  <a:cubicBezTo>
                    <a:pt x="31" y="18"/>
                    <a:pt x="31" y="17"/>
                    <a:pt x="32" y="17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3"/>
                    <a:pt x="27" y="23"/>
                    <a:pt x="27" y="23"/>
                  </a:cubicBezTo>
                  <a:cubicBezTo>
                    <a:pt x="27" y="23"/>
                    <a:pt x="27" y="22"/>
                    <a:pt x="28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4" y="17"/>
                    <a:pt x="36" y="16"/>
                  </a:cubicBezTo>
                  <a:cubicBezTo>
                    <a:pt x="38" y="14"/>
                    <a:pt x="40" y="13"/>
                    <a:pt x="42" y="11"/>
                  </a:cubicBezTo>
                  <a:cubicBezTo>
                    <a:pt x="43" y="10"/>
                    <a:pt x="44" y="8"/>
                    <a:pt x="46" y="7"/>
                  </a:cubicBezTo>
                  <a:cubicBezTo>
                    <a:pt x="46" y="7"/>
                    <a:pt x="46" y="6"/>
                    <a:pt x="47" y="6"/>
                  </a:cubicBezTo>
                  <a:cubicBezTo>
                    <a:pt x="47" y="6"/>
                    <a:pt x="47" y="7"/>
                    <a:pt x="46" y="7"/>
                  </a:cubicBezTo>
                  <a:cubicBezTo>
                    <a:pt x="46" y="9"/>
                    <a:pt x="44" y="10"/>
                    <a:pt x="43" y="11"/>
                  </a:cubicBezTo>
                  <a:cubicBezTo>
                    <a:pt x="41" y="13"/>
                    <a:pt x="38" y="15"/>
                    <a:pt x="36" y="17"/>
                  </a:cubicBezTo>
                  <a:cubicBezTo>
                    <a:pt x="34" y="18"/>
                    <a:pt x="32" y="20"/>
                    <a:pt x="29" y="21"/>
                  </a:cubicBezTo>
                  <a:cubicBezTo>
                    <a:pt x="30" y="21"/>
                    <a:pt x="30" y="20"/>
                    <a:pt x="30" y="20"/>
                  </a:cubicBezTo>
                  <a:close/>
                  <a:moveTo>
                    <a:pt x="43" y="6"/>
                  </a:moveTo>
                  <a:cubicBezTo>
                    <a:pt x="44" y="6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1" y="10"/>
                    <a:pt x="38" y="12"/>
                    <a:pt x="35" y="13"/>
                  </a:cubicBezTo>
                  <a:cubicBezTo>
                    <a:pt x="34" y="14"/>
                    <a:pt x="33" y="15"/>
                    <a:pt x="32" y="16"/>
                  </a:cubicBezTo>
                  <a:cubicBezTo>
                    <a:pt x="33" y="15"/>
                    <a:pt x="33" y="15"/>
                    <a:pt x="34" y="14"/>
                  </a:cubicBezTo>
                  <a:cubicBezTo>
                    <a:pt x="37" y="11"/>
                    <a:pt x="40" y="8"/>
                    <a:pt x="43" y="6"/>
                  </a:cubicBezTo>
                  <a:close/>
                  <a:moveTo>
                    <a:pt x="41" y="6"/>
                  </a:moveTo>
                  <a:cubicBezTo>
                    <a:pt x="38" y="8"/>
                    <a:pt x="36" y="10"/>
                    <a:pt x="34" y="13"/>
                  </a:cubicBezTo>
                  <a:cubicBezTo>
                    <a:pt x="36" y="10"/>
                    <a:pt x="38" y="8"/>
                    <a:pt x="41" y="6"/>
                  </a:cubicBezTo>
                  <a:close/>
                  <a:moveTo>
                    <a:pt x="20" y="9"/>
                  </a:moveTo>
                  <a:cubicBezTo>
                    <a:pt x="15" y="13"/>
                    <a:pt x="10" y="17"/>
                    <a:pt x="6" y="20"/>
                  </a:cubicBezTo>
                  <a:cubicBezTo>
                    <a:pt x="11" y="16"/>
                    <a:pt x="15" y="12"/>
                    <a:pt x="19" y="7"/>
                  </a:cubicBezTo>
                  <a:cubicBezTo>
                    <a:pt x="19" y="8"/>
                    <a:pt x="20" y="9"/>
                    <a:pt x="20" y="9"/>
                  </a:cubicBezTo>
                  <a:close/>
                  <a:moveTo>
                    <a:pt x="18" y="7"/>
                  </a:moveTo>
                  <a:cubicBezTo>
                    <a:pt x="13" y="9"/>
                    <a:pt x="10" y="14"/>
                    <a:pt x="5" y="16"/>
                  </a:cubicBezTo>
                  <a:cubicBezTo>
                    <a:pt x="7" y="15"/>
                    <a:pt x="9" y="13"/>
                    <a:pt x="11" y="11"/>
                  </a:cubicBezTo>
                  <a:cubicBezTo>
                    <a:pt x="13" y="10"/>
                    <a:pt x="14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7" y="6"/>
                    <a:pt x="18" y="7"/>
                  </a:cubicBezTo>
                  <a:close/>
                  <a:moveTo>
                    <a:pt x="14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6" y="7"/>
                    <a:pt x="9" y="4"/>
                    <a:pt x="14" y="5"/>
                  </a:cubicBezTo>
                  <a:close/>
                  <a:moveTo>
                    <a:pt x="13" y="37"/>
                  </a:moveTo>
                  <a:cubicBezTo>
                    <a:pt x="15" y="35"/>
                    <a:pt x="18" y="34"/>
                    <a:pt x="20" y="33"/>
                  </a:cubicBezTo>
                  <a:cubicBezTo>
                    <a:pt x="18" y="34"/>
                    <a:pt x="16" y="36"/>
                    <a:pt x="15" y="38"/>
                  </a:cubicBezTo>
                  <a:cubicBezTo>
                    <a:pt x="14" y="38"/>
                    <a:pt x="15" y="39"/>
                    <a:pt x="15" y="39"/>
                  </a:cubicBezTo>
                  <a:cubicBezTo>
                    <a:pt x="21" y="34"/>
                    <a:pt x="28" y="31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29" y="32"/>
                    <a:pt x="21" y="36"/>
                    <a:pt x="16" y="41"/>
                  </a:cubicBezTo>
                  <a:cubicBezTo>
                    <a:pt x="15" y="41"/>
                    <a:pt x="15" y="42"/>
                    <a:pt x="15" y="42"/>
                  </a:cubicBezTo>
                  <a:cubicBezTo>
                    <a:pt x="15" y="41"/>
                    <a:pt x="15" y="40"/>
                    <a:pt x="14" y="40"/>
                  </a:cubicBezTo>
                  <a:cubicBezTo>
                    <a:pt x="14" y="39"/>
                    <a:pt x="13" y="38"/>
                    <a:pt x="1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146"/>
            <p:cNvSpPr>
              <a:spLocks noEditPoints="1"/>
            </p:cNvSpPr>
            <p:nvPr/>
          </p:nvSpPr>
          <p:spPr bwMode="auto">
            <a:xfrm>
              <a:off x="4195458" y="1844826"/>
              <a:ext cx="166322" cy="193957"/>
            </a:xfrm>
            <a:custGeom>
              <a:avLst/>
              <a:gdLst>
                <a:gd name="T0" fmla="*/ 17 w 56"/>
                <a:gd name="T1" fmla="*/ 3 h 64"/>
                <a:gd name="T2" fmla="*/ 26 w 56"/>
                <a:gd name="T3" fmla="*/ 64 h 64"/>
                <a:gd name="T4" fmla="*/ 55 w 56"/>
                <a:gd name="T5" fmla="*/ 10 h 64"/>
                <a:gd name="T6" fmla="*/ 27 w 56"/>
                <a:gd name="T7" fmla="*/ 60 h 64"/>
                <a:gd name="T8" fmla="*/ 31 w 56"/>
                <a:gd name="T9" fmla="*/ 51 h 64"/>
                <a:gd name="T10" fmla="*/ 36 w 56"/>
                <a:gd name="T11" fmla="*/ 48 h 64"/>
                <a:gd name="T12" fmla="*/ 37 w 56"/>
                <a:gd name="T13" fmla="*/ 46 h 64"/>
                <a:gd name="T14" fmla="*/ 24 w 56"/>
                <a:gd name="T15" fmla="*/ 56 h 64"/>
                <a:gd name="T16" fmla="*/ 24 w 56"/>
                <a:gd name="T17" fmla="*/ 56 h 64"/>
                <a:gd name="T18" fmla="*/ 22 w 56"/>
                <a:gd name="T19" fmla="*/ 52 h 64"/>
                <a:gd name="T20" fmla="*/ 34 w 56"/>
                <a:gd name="T21" fmla="*/ 41 h 64"/>
                <a:gd name="T22" fmla="*/ 37 w 56"/>
                <a:gd name="T23" fmla="*/ 36 h 64"/>
                <a:gd name="T24" fmla="*/ 16 w 56"/>
                <a:gd name="T25" fmla="*/ 42 h 64"/>
                <a:gd name="T26" fmla="*/ 18 w 56"/>
                <a:gd name="T27" fmla="*/ 45 h 64"/>
                <a:gd name="T28" fmla="*/ 51 w 56"/>
                <a:gd name="T29" fmla="*/ 15 h 64"/>
                <a:gd name="T30" fmla="*/ 35 w 56"/>
                <a:gd name="T31" fmla="*/ 31 h 64"/>
                <a:gd name="T32" fmla="*/ 37 w 56"/>
                <a:gd name="T33" fmla="*/ 25 h 64"/>
                <a:gd name="T34" fmla="*/ 52 w 56"/>
                <a:gd name="T35" fmla="*/ 13 h 64"/>
                <a:gd name="T36" fmla="*/ 21 w 56"/>
                <a:gd name="T37" fmla="*/ 33 h 64"/>
                <a:gd name="T38" fmla="*/ 50 w 56"/>
                <a:gd name="T39" fmla="*/ 8 h 64"/>
                <a:gd name="T40" fmla="*/ 26 w 56"/>
                <a:gd name="T41" fmla="*/ 41 h 64"/>
                <a:gd name="T42" fmla="*/ 48 w 56"/>
                <a:gd name="T43" fmla="*/ 27 h 64"/>
                <a:gd name="T44" fmla="*/ 35 w 56"/>
                <a:gd name="T45" fmla="*/ 44 h 64"/>
                <a:gd name="T46" fmla="*/ 43 w 56"/>
                <a:gd name="T47" fmla="*/ 36 h 64"/>
                <a:gd name="T48" fmla="*/ 22 w 56"/>
                <a:gd name="T49" fmla="*/ 51 h 64"/>
                <a:gd name="T50" fmla="*/ 46 w 56"/>
                <a:gd name="T51" fmla="*/ 31 h 64"/>
                <a:gd name="T52" fmla="*/ 20 w 56"/>
                <a:gd name="T53" fmla="*/ 48 h 64"/>
                <a:gd name="T54" fmla="*/ 50 w 56"/>
                <a:gd name="T55" fmla="*/ 7 h 64"/>
                <a:gd name="T56" fmla="*/ 17 w 56"/>
                <a:gd name="T57" fmla="*/ 32 h 64"/>
                <a:gd name="T58" fmla="*/ 48 w 56"/>
                <a:gd name="T59" fmla="*/ 6 h 64"/>
                <a:gd name="T60" fmla="*/ 13 w 56"/>
                <a:gd name="T61" fmla="*/ 36 h 64"/>
                <a:gd name="T62" fmla="*/ 25 w 56"/>
                <a:gd name="T63" fmla="*/ 20 h 64"/>
                <a:gd name="T64" fmla="*/ 21 w 56"/>
                <a:gd name="T65" fmla="*/ 19 h 64"/>
                <a:gd name="T66" fmla="*/ 8 w 56"/>
                <a:gd name="T67" fmla="*/ 27 h 64"/>
                <a:gd name="T68" fmla="*/ 15 w 56"/>
                <a:gd name="T69" fmla="*/ 20 h 64"/>
                <a:gd name="T70" fmla="*/ 13 w 56"/>
                <a:gd name="T71" fmla="*/ 16 h 64"/>
                <a:gd name="T72" fmla="*/ 6 w 56"/>
                <a:gd name="T73" fmla="*/ 20 h 64"/>
                <a:gd name="T74" fmla="*/ 5 w 56"/>
                <a:gd name="T75" fmla="*/ 16 h 64"/>
                <a:gd name="T76" fmla="*/ 16 w 56"/>
                <a:gd name="T77" fmla="*/ 9 h 64"/>
                <a:gd name="T78" fmla="*/ 23 w 56"/>
                <a:gd name="T79" fmla="*/ 13 h 64"/>
                <a:gd name="T80" fmla="*/ 21 w 56"/>
                <a:gd name="T81" fmla="*/ 10 h 64"/>
                <a:gd name="T82" fmla="*/ 11 w 56"/>
                <a:gd name="T83" fmla="*/ 25 h 64"/>
                <a:gd name="T84" fmla="*/ 25 w 56"/>
                <a:gd name="T85" fmla="*/ 19 h 64"/>
                <a:gd name="T86" fmla="*/ 26 w 56"/>
                <a:gd name="T87" fmla="*/ 21 h 64"/>
                <a:gd name="T88" fmla="*/ 22 w 56"/>
                <a:gd name="T89" fmla="*/ 27 h 64"/>
                <a:gd name="T90" fmla="*/ 26 w 56"/>
                <a:gd name="T91" fmla="*/ 20 h 64"/>
                <a:gd name="T92" fmla="*/ 36 w 56"/>
                <a:gd name="T93" fmla="*/ 15 h 64"/>
                <a:gd name="T94" fmla="*/ 28 w 56"/>
                <a:gd name="T95" fmla="*/ 22 h 64"/>
                <a:gd name="T96" fmla="*/ 36 w 56"/>
                <a:gd name="T97" fmla="*/ 16 h 64"/>
                <a:gd name="T98" fmla="*/ 47 w 56"/>
                <a:gd name="T99" fmla="*/ 8 h 64"/>
                <a:gd name="T100" fmla="*/ 30 w 56"/>
                <a:gd name="T101" fmla="*/ 20 h 64"/>
                <a:gd name="T102" fmla="*/ 36 w 56"/>
                <a:gd name="T103" fmla="*/ 13 h 64"/>
                <a:gd name="T104" fmla="*/ 41 w 56"/>
                <a:gd name="T105" fmla="*/ 7 h 64"/>
                <a:gd name="T106" fmla="*/ 6 w 56"/>
                <a:gd name="T107" fmla="*/ 20 h 64"/>
                <a:gd name="T108" fmla="*/ 5 w 56"/>
                <a:gd name="T109" fmla="*/ 16 h 64"/>
                <a:gd name="T110" fmla="*/ 18 w 56"/>
                <a:gd name="T111" fmla="*/ 7 h 64"/>
                <a:gd name="T112" fmla="*/ 13 w 56"/>
                <a:gd name="T113" fmla="*/ 37 h 64"/>
                <a:gd name="T114" fmla="*/ 35 w 56"/>
                <a:gd name="T115" fmla="*/ 27 h 64"/>
                <a:gd name="T116" fmla="*/ 16 w 56"/>
                <a:gd name="T11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4">
                  <a:moveTo>
                    <a:pt x="55" y="10"/>
                  </a:moveTo>
                  <a:cubicBezTo>
                    <a:pt x="55" y="4"/>
                    <a:pt x="49" y="2"/>
                    <a:pt x="43" y="3"/>
                  </a:cubicBezTo>
                  <a:cubicBezTo>
                    <a:pt x="35" y="4"/>
                    <a:pt x="31" y="11"/>
                    <a:pt x="28" y="18"/>
                  </a:cubicBezTo>
                  <a:cubicBezTo>
                    <a:pt x="25" y="13"/>
                    <a:pt x="23" y="5"/>
                    <a:pt x="17" y="3"/>
                  </a:cubicBezTo>
                  <a:cubicBezTo>
                    <a:pt x="11" y="0"/>
                    <a:pt x="5" y="3"/>
                    <a:pt x="3" y="9"/>
                  </a:cubicBezTo>
                  <a:cubicBezTo>
                    <a:pt x="0" y="16"/>
                    <a:pt x="4" y="25"/>
                    <a:pt x="7" y="31"/>
                  </a:cubicBezTo>
                  <a:cubicBezTo>
                    <a:pt x="12" y="42"/>
                    <a:pt x="19" y="53"/>
                    <a:pt x="25" y="63"/>
                  </a:cubicBezTo>
                  <a:cubicBezTo>
                    <a:pt x="25" y="63"/>
                    <a:pt x="25" y="63"/>
                    <a:pt x="26" y="64"/>
                  </a:cubicBezTo>
                  <a:cubicBezTo>
                    <a:pt x="26" y="64"/>
                    <a:pt x="27" y="64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6" y="53"/>
                    <a:pt x="43" y="43"/>
                    <a:pt x="49" y="31"/>
                  </a:cubicBezTo>
                  <a:cubicBezTo>
                    <a:pt x="52" y="25"/>
                    <a:pt x="56" y="18"/>
                    <a:pt x="55" y="10"/>
                  </a:cubicBezTo>
                  <a:close/>
                  <a:moveTo>
                    <a:pt x="27" y="60"/>
                  </a:moveTo>
                  <a:cubicBezTo>
                    <a:pt x="27" y="60"/>
                    <a:pt x="27" y="60"/>
                    <a:pt x="27" y="60"/>
                  </a:cubicBezTo>
                  <a:cubicBezTo>
                    <a:pt x="28" y="58"/>
                    <a:pt x="29" y="57"/>
                    <a:pt x="30" y="56"/>
                  </a:cubicBezTo>
                  <a:cubicBezTo>
                    <a:pt x="29" y="57"/>
                    <a:pt x="28" y="59"/>
                    <a:pt x="27" y="60"/>
                  </a:cubicBezTo>
                  <a:close/>
                  <a:moveTo>
                    <a:pt x="25" y="57"/>
                  </a:moveTo>
                  <a:cubicBezTo>
                    <a:pt x="25" y="56"/>
                    <a:pt x="27" y="55"/>
                    <a:pt x="27" y="55"/>
                  </a:cubicBezTo>
                  <a:cubicBezTo>
                    <a:pt x="28" y="53"/>
                    <a:pt x="29" y="52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29" y="53"/>
                    <a:pt x="27" y="55"/>
                    <a:pt x="25" y="56"/>
                  </a:cubicBezTo>
                  <a:cubicBezTo>
                    <a:pt x="25" y="56"/>
                    <a:pt x="25" y="57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lose/>
                  <a:moveTo>
                    <a:pt x="36" y="48"/>
                  </a:moveTo>
                  <a:cubicBezTo>
                    <a:pt x="32" y="51"/>
                    <a:pt x="30" y="56"/>
                    <a:pt x="26" y="59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9" y="55"/>
                    <a:pt x="32" y="51"/>
                    <a:pt x="36" y="48"/>
                  </a:cubicBezTo>
                  <a:close/>
                  <a:moveTo>
                    <a:pt x="37" y="46"/>
                  </a:moveTo>
                  <a:cubicBezTo>
                    <a:pt x="37" y="46"/>
                    <a:pt x="36" y="46"/>
                    <a:pt x="36" y="47"/>
                  </a:cubicBezTo>
                  <a:cubicBezTo>
                    <a:pt x="36" y="46"/>
                    <a:pt x="37" y="45"/>
                    <a:pt x="38" y="45"/>
                  </a:cubicBezTo>
                  <a:cubicBezTo>
                    <a:pt x="38" y="45"/>
                    <a:pt x="37" y="45"/>
                    <a:pt x="37" y="46"/>
                  </a:cubicBezTo>
                  <a:close/>
                  <a:moveTo>
                    <a:pt x="24" y="56"/>
                  </a:moveTo>
                  <a:cubicBezTo>
                    <a:pt x="24" y="55"/>
                    <a:pt x="23" y="55"/>
                    <a:pt x="23" y="54"/>
                  </a:cubicBezTo>
                  <a:cubicBezTo>
                    <a:pt x="29" y="50"/>
                    <a:pt x="34" y="46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4" y="47"/>
                    <a:pt x="29" y="51"/>
                    <a:pt x="24" y="56"/>
                  </a:cubicBezTo>
                  <a:close/>
                  <a:moveTo>
                    <a:pt x="22" y="52"/>
                  </a:moveTo>
                  <a:cubicBezTo>
                    <a:pt x="24" y="51"/>
                    <a:pt x="27" y="49"/>
                    <a:pt x="29" y="48"/>
                  </a:cubicBezTo>
                  <a:cubicBezTo>
                    <a:pt x="27" y="50"/>
                    <a:pt x="25" y="51"/>
                    <a:pt x="22" y="53"/>
                  </a:cubicBezTo>
                  <a:cubicBezTo>
                    <a:pt x="22" y="53"/>
                    <a:pt x="22" y="52"/>
                    <a:pt x="22" y="52"/>
                  </a:cubicBezTo>
                  <a:close/>
                  <a:moveTo>
                    <a:pt x="20" y="49"/>
                  </a:moveTo>
                  <a:cubicBezTo>
                    <a:pt x="29" y="46"/>
                    <a:pt x="36" y="40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0" y="37"/>
                    <a:pt x="37" y="39"/>
                    <a:pt x="34" y="41"/>
                  </a:cubicBezTo>
                  <a:cubicBezTo>
                    <a:pt x="30" y="45"/>
                    <a:pt x="25" y="48"/>
                    <a:pt x="21" y="51"/>
                  </a:cubicBezTo>
                  <a:cubicBezTo>
                    <a:pt x="21" y="50"/>
                    <a:pt x="20" y="50"/>
                    <a:pt x="20" y="49"/>
                  </a:cubicBezTo>
                  <a:close/>
                  <a:moveTo>
                    <a:pt x="18" y="46"/>
                  </a:moveTo>
                  <a:cubicBezTo>
                    <a:pt x="25" y="43"/>
                    <a:pt x="31" y="39"/>
                    <a:pt x="37" y="36"/>
                  </a:cubicBezTo>
                  <a:cubicBezTo>
                    <a:pt x="39" y="34"/>
                    <a:pt x="41" y="33"/>
                    <a:pt x="42" y="32"/>
                  </a:cubicBezTo>
                  <a:cubicBezTo>
                    <a:pt x="35" y="38"/>
                    <a:pt x="26" y="41"/>
                    <a:pt x="19" y="48"/>
                  </a:cubicBezTo>
                  <a:cubicBezTo>
                    <a:pt x="19" y="47"/>
                    <a:pt x="18" y="47"/>
                    <a:pt x="18" y="46"/>
                  </a:cubicBezTo>
                  <a:close/>
                  <a:moveTo>
                    <a:pt x="16" y="42"/>
                  </a:moveTo>
                  <a:cubicBezTo>
                    <a:pt x="16" y="42"/>
                    <a:pt x="16" y="42"/>
                    <a:pt x="16" y="42"/>
                  </a:cubicBezTo>
                  <a:cubicBezTo>
                    <a:pt x="23" y="39"/>
                    <a:pt x="29" y="35"/>
                    <a:pt x="35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28" y="36"/>
                    <a:pt x="23" y="41"/>
                    <a:pt x="18" y="45"/>
                  </a:cubicBezTo>
                  <a:cubicBezTo>
                    <a:pt x="17" y="44"/>
                    <a:pt x="16" y="43"/>
                    <a:pt x="16" y="42"/>
                  </a:cubicBezTo>
                  <a:close/>
                  <a:moveTo>
                    <a:pt x="39" y="24"/>
                  </a:moveTo>
                  <a:cubicBezTo>
                    <a:pt x="43" y="21"/>
                    <a:pt x="46" y="18"/>
                    <a:pt x="50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2" y="14"/>
                    <a:pt x="52" y="14"/>
                  </a:cubicBezTo>
                  <a:cubicBezTo>
                    <a:pt x="52" y="15"/>
                    <a:pt x="52" y="16"/>
                    <a:pt x="52" y="1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45" y="21"/>
                    <a:pt x="41" y="27"/>
                    <a:pt x="35" y="31"/>
                  </a:cubicBezTo>
                  <a:cubicBezTo>
                    <a:pt x="31" y="33"/>
                    <a:pt x="27" y="35"/>
                    <a:pt x="24" y="37"/>
                  </a:cubicBezTo>
                  <a:cubicBezTo>
                    <a:pt x="22" y="38"/>
                    <a:pt x="21" y="39"/>
                    <a:pt x="19" y="40"/>
                  </a:cubicBezTo>
                  <a:cubicBezTo>
                    <a:pt x="15" y="42"/>
                    <a:pt x="19" y="39"/>
                    <a:pt x="20" y="39"/>
                  </a:cubicBezTo>
                  <a:cubicBezTo>
                    <a:pt x="26" y="34"/>
                    <a:pt x="32" y="30"/>
                    <a:pt x="37" y="25"/>
                  </a:cubicBezTo>
                  <a:cubicBezTo>
                    <a:pt x="38" y="25"/>
                    <a:pt x="39" y="24"/>
                    <a:pt x="39" y="24"/>
                  </a:cubicBezTo>
                  <a:close/>
                  <a:moveTo>
                    <a:pt x="51" y="8"/>
                  </a:moveTo>
                  <a:cubicBezTo>
                    <a:pt x="52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6"/>
                    <a:pt x="44" y="18"/>
                    <a:pt x="41" y="21"/>
                  </a:cubicBezTo>
                  <a:cubicBezTo>
                    <a:pt x="36" y="25"/>
                    <a:pt x="32" y="28"/>
                    <a:pt x="27" y="30"/>
                  </a:cubicBezTo>
                  <a:cubicBezTo>
                    <a:pt x="24" y="32"/>
                    <a:pt x="21" y="34"/>
                    <a:pt x="18" y="36"/>
                  </a:cubicBezTo>
                  <a:cubicBezTo>
                    <a:pt x="19" y="35"/>
                    <a:pt x="20" y="34"/>
                    <a:pt x="21" y="33"/>
                  </a:cubicBezTo>
                  <a:cubicBezTo>
                    <a:pt x="31" y="24"/>
                    <a:pt x="43" y="19"/>
                    <a:pt x="51" y="8"/>
                  </a:cubicBezTo>
                  <a:close/>
                  <a:moveTo>
                    <a:pt x="32" y="24"/>
                  </a:moveTo>
                  <a:cubicBezTo>
                    <a:pt x="35" y="22"/>
                    <a:pt x="38" y="19"/>
                    <a:pt x="41" y="16"/>
                  </a:cubicBezTo>
                  <a:cubicBezTo>
                    <a:pt x="44" y="14"/>
                    <a:pt x="48" y="11"/>
                    <a:pt x="50" y="8"/>
                  </a:cubicBezTo>
                  <a:cubicBezTo>
                    <a:pt x="45" y="15"/>
                    <a:pt x="38" y="20"/>
                    <a:pt x="32" y="24"/>
                  </a:cubicBezTo>
                  <a:close/>
                  <a:moveTo>
                    <a:pt x="48" y="27"/>
                  </a:moveTo>
                  <a:cubicBezTo>
                    <a:pt x="44" y="30"/>
                    <a:pt x="40" y="33"/>
                    <a:pt x="35" y="36"/>
                  </a:cubicBezTo>
                  <a:cubicBezTo>
                    <a:pt x="32" y="38"/>
                    <a:pt x="29" y="39"/>
                    <a:pt x="26" y="41"/>
                  </a:cubicBezTo>
                  <a:cubicBezTo>
                    <a:pt x="24" y="42"/>
                    <a:pt x="21" y="44"/>
                    <a:pt x="19" y="45"/>
                  </a:cubicBezTo>
                  <a:cubicBezTo>
                    <a:pt x="24" y="40"/>
                    <a:pt x="30" y="36"/>
                    <a:pt x="36" y="32"/>
                  </a:cubicBezTo>
                  <a:cubicBezTo>
                    <a:pt x="41" y="28"/>
                    <a:pt x="46" y="23"/>
                    <a:pt x="51" y="19"/>
                  </a:cubicBezTo>
                  <a:cubicBezTo>
                    <a:pt x="50" y="22"/>
                    <a:pt x="49" y="24"/>
                    <a:pt x="48" y="27"/>
                  </a:cubicBezTo>
                  <a:close/>
                  <a:moveTo>
                    <a:pt x="41" y="40"/>
                  </a:moveTo>
                  <a:cubicBezTo>
                    <a:pt x="38" y="43"/>
                    <a:pt x="34" y="45"/>
                    <a:pt x="31" y="48"/>
                  </a:cubicBezTo>
                  <a:cubicBezTo>
                    <a:pt x="30" y="48"/>
                    <a:pt x="29" y="49"/>
                    <a:pt x="28" y="50"/>
                  </a:cubicBezTo>
                  <a:cubicBezTo>
                    <a:pt x="30" y="48"/>
                    <a:pt x="33" y="46"/>
                    <a:pt x="35" y="44"/>
                  </a:cubicBezTo>
                  <a:cubicBezTo>
                    <a:pt x="38" y="42"/>
                    <a:pt x="40" y="40"/>
                    <a:pt x="42" y="38"/>
                  </a:cubicBezTo>
                  <a:cubicBezTo>
                    <a:pt x="42" y="38"/>
                    <a:pt x="41" y="39"/>
                    <a:pt x="41" y="40"/>
                  </a:cubicBezTo>
                  <a:close/>
                  <a:moveTo>
                    <a:pt x="44" y="35"/>
                  </a:moveTo>
                  <a:cubicBezTo>
                    <a:pt x="44" y="35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0" y="38"/>
                    <a:pt x="37" y="41"/>
                    <a:pt x="35" y="43"/>
                  </a:cubicBezTo>
                  <a:cubicBezTo>
                    <a:pt x="32" y="45"/>
                    <a:pt x="30" y="47"/>
                    <a:pt x="27" y="48"/>
                  </a:cubicBezTo>
                  <a:cubicBezTo>
                    <a:pt x="25" y="49"/>
                    <a:pt x="23" y="50"/>
                    <a:pt x="22" y="51"/>
                  </a:cubicBezTo>
                  <a:cubicBezTo>
                    <a:pt x="23" y="50"/>
                    <a:pt x="25" y="49"/>
                    <a:pt x="27" y="48"/>
                  </a:cubicBezTo>
                  <a:cubicBezTo>
                    <a:pt x="33" y="43"/>
                    <a:pt x="40" y="38"/>
                    <a:pt x="45" y="32"/>
                  </a:cubicBezTo>
                  <a:cubicBezTo>
                    <a:pt x="45" y="33"/>
                    <a:pt x="44" y="34"/>
                    <a:pt x="44" y="35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1" y="35"/>
                    <a:pt x="36" y="39"/>
                    <a:pt x="32" y="42"/>
                  </a:cubicBezTo>
                  <a:cubicBezTo>
                    <a:pt x="29" y="44"/>
                    <a:pt x="27" y="45"/>
                    <a:pt x="24" y="47"/>
                  </a:cubicBezTo>
                  <a:cubicBezTo>
                    <a:pt x="24" y="46"/>
                    <a:pt x="19" y="49"/>
                    <a:pt x="20" y="48"/>
                  </a:cubicBezTo>
                  <a:cubicBezTo>
                    <a:pt x="21" y="47"/>
                    <a:pt x="22" y="46"/>
                    <a:pt x="24" y="45"/>
                  </a:cubicBezTo>
                  <a:cubicBezTo>
                    <a:pt x="31" y="39"/>
                    <a:pt x="40" y="35"/>
                    <a:pt x="47" y="29"/>
                  </a:cubicBezTo>
                  <a:cubicBezTo>
                    <a:pt x="47" y="30"/>
                    <a:pt x="47" y="30"/>
                    <a:pt x="46" y="31"/>
                  </a:cubicBezTo>
                  <a:close/>
                  <a:moveTo>
                    <a:pt x="50" y="7"/>
                  </a:moveTo>
                  <a:cubicBezTo>
                    <a:pt x="44" y="13"/>
                    <a:pt x="37" y="19"/>
                    <a:pt x="31" y="24"/>
                  </a:cubicBezTo>
                  <a:cubicBezTo>
                    <a:pt x="27" y="27"/>
                    <a:pt x="23" y="30"/>
                    <a:pt x="19" y="33"/>
                  </a:cubicBezTo>
                  <a:cubicBezTo>
                    <a:pt x="17" y="34"/>
                    <a:pt x="15" y="35"/>
                    <a:pt x="13" y="36"/>
                  </a:cubicBezTo>
                  <a:cubicBezTo>
                    <a:pt x="15" y="35"/>
                    <a:pt x="16" y="33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9" y="30"/>
                    <a:pt x="21" y="29"/>
                    <a:pt x="23" y="27"/>
                  </a:cubicBezTo>
                  <a:cubicBezTo>
                    <a:pt x="27" y="24"/>
                    <a:pt x="32" y="21"/>
                    <a:pt x="36" y="18"/>
                  </a:cubicBezTo>
                  <a:cubicBezTo>
                    <a:pt x="41" y="14"/>
                    <a:pt x="46" y="11"/>
                    <a:pt x="48" y="6"/>
                  </a:cubicBezTo>
                  <a:cubicBezTo>
                    <a:pt x="49" y="6"/>
                    <a:pt x="50" y="7"/>
                    <a:pt x="50" y="7"/>
                  </a:cubicBezTo>
                  <a:close/>
                  <a:moveTo>
                    <a:pt x="12" y="35"/>
                  </a:moveTo>
                  <a:cubicBezTo>
                    <a:pt x="13" y="35"/>
                    <a:pt x="14" y="34"/>
                    <a:pt x="14" y="34"/>
                  </a:cubicBezTo>
                  <a:cubicBezTo>
                    <a:pt x="14" y="34"/>
                    <a:pt x="13" y="35"/>
                    <a:pt x="13" y="36"/>
                  </a:cubicBezTo>
                  <a:cubicBezTo>
                    <a:pt x="12" y="35"/>
                    <a:pt x="12" y="35"/>
                    <a:pt x="12" y="35"/>
                  </a:cubicBezTo>
                  <a:close/>
                  <a:moveTo>
                    <a:pt x="10" y="31"/>
                  </a:moveTo>
                  <a:cubicBezTo>
                    <a:pt x="13" y="29"/>
                    <a:pt x="15" y="28"/>
                    <a:pt x="18" y="26"/>
                  </a:cubicBezTo>
                  <a:cubicBezTo>
                    <a:pt x="20" y="24"/>
                    <a:pt x="23" y="22"/>
                    <a:pt x="25" y="20"/>
                  </a:cubicBezTo>
                  <a:cubicBezTo>
                    <a:pt x="21" y="25"/>
                    <a:pt x="16" y="29"/>
                    <a:pt x="12" y="34"/>
                  </a:cubicBezTo>
                  <a:cubicBezTo>
                    <a:pt x="11" y="33"/>
                    <a:pt x="11" y="32"/>
                    <a:pt x="10" y="31"/>
                  </a:cubicBezTo>
                  <a:close/>
                  <a:moveTo>
                    <a:pt x="8" y="27"/>
                  </a:moveTo>
                  <a:cubicBezTo>
                    <a:pt x="13" y="25"/>
                    <a:pt x="17" y="21"/>
                    <a:pt x="21" y="19"/>
                  </a:cubicBezTo>
                  <a:cubicBezTo>
                    <a:pt x="22" y="18"/>
                    <a:pt x="24" y="16"/>
                    <a:pt x="22" y="19"/>
                  </a:cubicBezTo>
                  <a:cubicBezTo>
                    <a:pt x="21" y="20"/>
                    <a:pt x="19" y="21"/>
                    <a:pt x="18" y="22"/>
                  </a:cubicBezTo>
                  <a:cubicBezTo>
                    <a:pt x="15" y="25"/>
                    <a:pt x="13" y="28"/>
                    <a:pt x="10" y="30"/>
                  </a:cubicBezTo>
                  <a:cubicBezTo>
                    <a:pt x="9" y="29"/>
                    <a:pt x="9" y="28"/>
                    <a:pt x="8" y="27"/>
                  </a:cubicBezTo>
                  <a:close/>
                  <a:moveTo>
                    <a:pt x="7" y="24"/>
                  </a:moveTo>
                  <a:cubicBezTo>
                    <a:pt x="12" y="21"/>
                    <a:pt x="16" y="17"/>
                    <a:pt x="21" y="15"/>
                  </a:cubicBezTo>
                  <a:cubicBezTo>
                    <a:pt x="24" y="13"/>
                    <a:pt x="20" y="16"/>
                    <a:pt x="19" y="16"/>
                  </a:cubicBezTo>
                  <a:cubicBezTo>
                    <a:pt x="18" y="18"/>
                    <a:pt x="17" y="19"/>
                    <a:pt x="15" y="20"/>
                  </a:cubicBezTo>
                  <a:cubicBezTo>
                    <a:pt x="13" y="22"/>
                    <a:pt x="10" y="24"/>
                    <a:pt x="8" y="26"/>
                  </a:cubicBezTo>
                  <a:cubicBezTo>
                    <a:pt x="8" y="26"/>
                    <a:pt x="7" y="25"/>
                    <a:pt x="7" y="24"/>
                  </a:cubicBezTo>
                  <a:close/>
                  <a:moveTo>
                    <a:pt x="6" y="20"/>
                  </a:moveTo>
                  <a:cubicBezTo>
                    <a:pt x="8" y="19"/>
                    <a:pt x="11" y="17"/>
                    <a:pt x="13" y="16"/>
                  </a:cubicBezTo>
                  <a:cubicBezTo>
                    <a:pt x="15" y="15"/>
                    <a:pt x="16" y="14"/>
                    <a:pt x="17" y="13"/>
                  </a:cubicBezTo>
                  <a:cubicBezTo>
                    <a:pt x="18" y="12"/>
                    <a:pt x="22" y="9"/>
                    <a:pt x="18" y="13"/>
                  </a:cubicBezTo>
                  <a:cubicBezTo>
                    <a:pt x="15" y="17"/>
                    <a:pt x="10" y="19"/>
                    <a:pt x="7" y="23"/>
                  </a:cubicBezTo>
                  <a:cubicBezTo>
                    <a:pt x="6" y="22"/>
                    <a:pt x="6" y="21"/>
                    <a:pt x="6" y="20"/>
                  </a:cubicBezTo>
                  <a:close/>
                  <a:moveTo>
                    <a:pt x="5" y="13"/>
                  </a:moveTo>
                  <a:cubicBezTo>
                    <a:pt x="7" y="12"/>
                    <a:pt x="8" y="11"/>
                    <a:pt x="10" y="9"/>
                  </a:cubicBezTo>
                  <a:cubicBezTo>
                    <a:pt x="12" y="7"/>
                    <a:pt x="16" y="5"/>
                    <a:pt x="12" y="9"/>
                  </a:cubicBezTo>
                  <a:cubicBezTo>
                    <a:pt x="10" y="12"/>
                    <a:pt x="7" y="13"/>
                    <a:pt x="5" y="16"/>
                  </a:cubicBezTo>
                  <a:cubicBezTo>
                    <a:pt x="5" y="15"/>
                    <a:pt x="5" y="14"/>
                    <a:pt x="5" y="13"/>
                  </a:cubicBezTo>
                  <a:close/>
                  <a:moveTo>
                    <a:pt x="5" y="18"/>
                  </a:moveTo>
                  <a:cubicBezTo>
                    <a:pt x="5" y="18"/>
                    <a:pt x="5" y="17"/>
                    <a:pt x="5" y="17"/>
                  </a:cubicBezTo>
                  <a:cubicBezTo>
                    <a:pt x="9" y="15"/>
                    <a:pt x="12" y="11"/>
                    <a:pt x="16" y="9"/>
                  </a:cubicBezTo>
                  <a:cubicBezTo>
                    <a:pt x="20" y="7"/>
                    <a:pt x="14" y="12"/>
                    <a:pt x="13" y="13"/>
                  </a:cubicBezTo>
                  <a:cubicBezTo>
                    <a:pt x="11" y="15"/>
                    <a:pt x="8" y="17"/>
                    <a:pt x="6" y="19"/>
                  </a:cubicBezTo>
                  <a:cubicBezTo>
                    <a:pt x="6" y="19"/>
                    <a:pt x="6" y="18"/>
                    <a:pt x="5" y="18"/>
                  </a:cubicBezTo>
                  <a:close/>
                  <a:moveTo>
                    <a:pt x="23" y="13"/>
                  </a:moveTo>
                  <a:cubicBezTo>
                    <a:pt x="20" y="14"/>
                    <a:pt x="18" y="16"/>
                    <a:pt x="15" y="17"/>
                  </a:cubicBezTo>
                  <a:cubicBezTo>
                    <a:pt x="13" y="19"/>
                    <a:pt x="9" y="21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1" y="19"/>
                    <a:pt x="18" y="16"/>
                    <a:pt x="21" y="10"/>
                  </a:cubicBezTo>
                  <a:cubicBezTo>
                    <a:pt x="22" y="11"/>
                    <a:pt x="22" y="12"/>
                    <a:pt x="23" y="13"/>
                  </a:cubicBezTo>
                  <a:close/>
                  <a:moveTo>
                    <a:pt x="24" y="16"/>
                  </a:moveTo>
                  <a:cubicBezTo>
                    <a:pt x="19" y="18"/>
                    <a:pt x="16" y="22"/>
                    <a:pt x="11" y="25"/>
                  </a:cubicBezTo>
                  <a:cubicBezTo>
                    <a:pt x="10" y="26"/>
                    <a:pt x="8" y="28"/>
                    <a:pt x="11" y="25"/>
                  </a:cubicBezTo>
                  <a:cubicBezTo>
                    <a:pt x="12" y="24"/>
                    <a:pt x="13" y="23"/>
                    <a:pt x="14" y="22"/>
                  </a:cubicBezTo>
                  <a:cubicBezTo>
                    <a:pt x="17" y="19"/>
                    <a:pt x="20" y="17"/>
                    <a:pt x="23" y="14"/>
                  </a:cubicBezTo>
                  <a:cubicBezTo>
                    <a:pt x="23" y="15"/>
                    <a:pt x="24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6" y="26"/>
                    <a:pt x="11" y="30"/>
                  </a:cubicBezTo>
                  <a:cubicBezTo>
                    <a:pt x="16" y="27"/>
                    <a:pt x="20" y="21"/>
                    <a:pt x="24" y="17"/>
                  </a:cubicBezTo>
                  <a:cubicBezTo>
                    <a:pt x="25" y="18"/>
                    <a:pt x="25" y="19"/>
                    <a:pt x="25" y="19"/>
                  </a:cubicBezTo>
                  <a:close/>
                  <a:moveTo>
                    <a:pt x="26" y="21"/>
                  </a:moveTo>
                  <a:cubicBezTo>
                    <a:pt x="26" y="21"/>
                    <a:pt x="27" y="21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3"/>
                    <a:pt x="25" y="23"/>
                    <a:pt x="25" y="24"/>
                  </a:cubicBezTo>
                  <a:cubicBezTo>
                    <a:pt x="24" y="25"/>
                    <a:pt x="23" y="26"/>
                    <a:pt x="22" y="27"/>
                  </a:cubicBezTo>
                  <a:cubicBezTo>
                    <a:pt x="20" y="28"/>
                    <a:pt x="18" y="30"/>
                    <a:pt x="16" y="32"/>
                  </a:cubicBezTo>
                  <a:cubicBezTo>
                    <a:pt x="16" y="32"/>
                    <a:pt x="15" y="32"/>
                    <a:pt x="15" y="33"/>
                  </a:cubicBezTo>
                  <a:cubicBezTo>
                    <a:pt x="14" y="33"/>
                    <a:pt x="11" y="35"/>
                    <a:pt x="13" y="33"/>
                  </a:cubicBezTo>
                  <a:cubicBezTo>
                    <a:pt x="17" y="28"/>
                    <a:pt x="22" y="25"/>
                    <a:pt x="26" y="20"/>
                  </a:cubicBezTo>
                  <a:cubicBezTo>
                    <a:pt x="26" y="21"/>
                    <a:pt x="26" y="21"/>
                    <a:pt x="26" y="21"/>
                  </a:cubicBezTo>
                  <a:close/>
                  <a:moveTo>
                    <a:pt x="32" y="17"/>
                  </a:moveTo>
                  <a:cubicBezTo>
                    <a:pt x="35" y="15"/>
                    <a:pt x="38" y="13"/>
                    <a:pt x="40" y="11"/>
                  </a:cubicBezTo>
                  <a:cubicBezTo>
                    <a:pt x="39" y="12"/>
                    <a:pt x="37" y="14"/>
                    <a:pt x="36" y="15"/>
                  </a:cubicBezTo>
                  <a:cubicBezTo>
                    <a:pt x="34" y="16"/>
                    <a:pt x="32" y="17"/>
                    <a:pt x="31" y="18"/>
                  </a:cubicBezTo>
                  <a:cubicBezTo>
                    <a:pt x="31" y="18"/>
                    <a:pt x="32" y="17"/>
                    <a:pt x="32" y="17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3"/>
                    <a:pt x="27" y="23"/>
                    <a:pt x="27" y="23"/>
                  </a:cubicBezTo>
                  <a:cubicBezTo>
                    <a:pt x="27" y="23"/>
                    <a:pt x="28" y="23"/>
                    <a:pt x="28" y="22"/>
                  </a:cubicBezTo>
                  <a:close/>
                  <a:moveTo>
                    <a:pt x="30" y="20"/>
                  </a:moveTo>
                  <a:cubicBezTo>
                    <a:pt x="32" y="19"/>
                    <a:pt x="34" y="17"/>
                    <a:pt x="36" y="16"/>
                  </a:cubicBezTo>
                  <a:cubicBezTo>
                    <a:pt x="38" y="14"/>
                    <a:pt x="40" y="13"/>
                    <a:pt x="42" y="11"/>
                  </a:cubicBezTo>
                  <a:cubicBezTo>
                    <a:pt x="43" y="10"/>
                    <a:pt x="45" y="8"/>
                    <a:pt x="46" y="7"/>
                  </a:cubicBezTo>
                  <a:cubicBezTo>
                    <a:pt x="46" y="7"/>
                    <a:pt x="47" y="6"/>
                    <a:pt x="47" y="6"/>
                  </a:cubicBezTo>
                  <a:cubicBezTo>
                    <a:pt x="47" y="6"/>
                    <a:pt x="47" y="7"/>
                    <a:pt x="47" y="8"/>
                  </a:cubicBezTo>
                  <a:cubicBezTo>
                    <a:pt x="46" y="9"/>
                    <a:pt x="45" y="10"/>
                    <a:pt x="43" y="11"/>
                  </a:cubicBezTo>
                  <a:cubicBezTo>
                    <a:pt x="41" y="14"/>
                    <a:pt x="38" y="15"/>
                    <a:pt x="36" y="17"/>
                  </a:cubicBezTo>
                  <a:cubicBezTo>
                    <a:pt x="34" y="18"/>
                    <a:pt x="32" y="20"/>
                    <a:pt x="30" y="21"/>
                  </a:cubicBezTo>
                  <a:cubicBezTo>
                    <a:pt x="30" y="21"/>
                    <a:pt x="30" y="21"/>
                    <a:pt x="30" y="20"/>
                  </a:cubicBezTo>
                  <a:close/>
                  <a:moveTo>
                    <a:pt x="43" y="6"/>
                  </a:moveTo>
                  <a:cubicBezTo>
                    <a:pt x="44" y="6"/>
                    <a:pt x="46" y="5"/>
                    <a:pt x="47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1" y="10"/>
                    <a:pt x="38" y="12"/>
                    <a:pt x="36" y="13"/>
                  </a:cubicBezTo>
                  <a:cubicBezTo>
                    <a:pt x="34" y="14"/>
                    <a:pt x="33" y="15"/>
                    <a:pt x="33" y="16"/>
                  </a:cubicBezTo>
                  <a:cubicBezTo>
                    <a:pt x="33" y="15"/>
                    <a:pt x="34" y="15"/>
                    <a:pt x="34" y="14"/>
                  </a:cubicBezTo>
                  <a:cubicBezTo>
                    <a:pt x="37" y="11"/>
                    <a:pt x="40" y="8"/>
                    <a:pt x="43" y="6"/>
                  </a:cubicBezTo>
                  <a:close/>
                  <a:moveTo>
                    <a:pt x="41" y="7"/>
                  </a:moveTo>
                  <a:cubicBezTo>
                    <a:pt x="38" y="8"/>
                    <a:pt x="36" y="11"/>
                    <a:pt x="34" y="13"/>
                  </a:cubicBezTo>
                  <a:cubicBezTo>
                    <a:pt x="36" y="10"/>
                    <a:pt x="38" y="8"/>
                    <a:pt x="41" y="7"/>
                  </a:cubicBezTo>
                  <a:close/>
                  <a:moveTo>
                    <a:pt x="20" y="10"/>
                  </a:moveTo>
                  <a:cubicBezTo>
                    <a:pt x="16" y="13"/>
                    <a:pt x="10" y="17"/>
                    <a:pt x="6" y="20"/>
                  </a:cubicBezTo>
                  <a:cubicBezTo>
                    <a:pt x="11" y="16"/>
                    <a:pt x="15" y="13"/>
                    <a:pt x="19" y="8"/>
                  </a:cubicBezTo>
                  <a:cubicBezTo>
                    <a:pt x="19" y="8"/>
                    <a:pt x="20" y="9"/>
                    <a:pt x="20" y="10"/>
                  </a:cubicBezTo>
                  <a:close/>
                  <a:moveTo>
                    <a:pt x="18" y="7"/>
                  </a:moveTo>
                  <a:cubicBezTo>
                    <a:pt x="13" y="9"/>
                    <a:pt x="10" y="14"/>
                    <a:pt x="5" y="16"/>
                  </a:cubicBezTo>
                  <a:cubicBezTo>
                    <a:pt x="7" y="15"/>
                    <a:pt x="9" y="13"/>
                    <a:pt x="11" y="11"/>
                  </a:cubicBezTo>
                  <a:cubicBezTo>
                    <a:pt x="13" y="10"/>
                    <a:pt x="14" y="8"/>
                    <a:pt x="15" y="6"/>
                  </a:cubicBezTo>
                  <a:cubicBezTo>
                    <a:pt x="15" y="6"/>
                    <a:pt x="15" y="5"/>
                    <a:pt x="15" y="5"/>
                  </a:cubicBezTo>
                  <a:cubicBezTo>
                    <a:pt x="16" y="6"/>
                    <a:pt x="17" y="6"/>
                    <a:pt x="18" y="7"/>
                  </a:cubicBezTo>
                  <a:close/>
                  <a:moveTo>
                    <a:pt x="15" y="5"/>
                  </a:moveTo>
                  <a:cubicBezTo>
                    <a:pt x="11" y="7"/>
                    <a:pt x="8" y="10"/>
                    <a:pt x="5" y="12"/>
                  </a:cubicBezTo>
                  <a:cubicBezTo>
                    <a:pt x="6" y="7"/>
                    <a:pt x="9" y="4"/>
                    <a:pt x="15" y="5"/>
                  </a:cubicBezTo>
                  <a:close/>
                  <a:moveTo>
                    <a:pt x="13" y="37"/>
                  </a:moveTo>
                  <a:cubicBezTo>
                    <a:pt x="16" y="36"/>
                    <a:pt x="18" y="34"/>
                    <a:pt x="21" y="33"/>
                  </a:cubicBezTo>
                  <a:cubicBezTo>
                    <a:pt x="19" y="34"/>
                    <a:pt x="17" y="36"/>
                    <a:pt x="15" y="38"/>
                  </a:cubicBezTo>
                  <a:cubicBezTo>
                    <a:pt x="15" y="38"/>
                    <a:pt x="15" y="39"/>
                    <a:pt x="15" y="39"/>
                  </a:cubicBezTo>
                  <a:cubicBezTo>
                    <a:pt x="21" y="34"/>
                    <a:pt x="28" y="31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29" y="32"/>
                    <a:pt x="22" y="36"/>
                    <a:pt x="16" y="41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1"/>
                    <a:pt x="15" y="41"/>
                    <a:pt x="15" y="40"/>
                  </a:cubicBezTo>
                  <a:cubicBezTo>
                    <a:pt x="14" y="39"/>
                    <a:pt x="14" y="38"/>
                    <a:pt x="1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147"/>
            <p:cNvSpPr>
              <a:spLocks noEditPoints="1"/>
            </p:cNvSpPr>
            <p:nvPr/>
          </p:nvSpPr>
          <p:spPr bwMode="auto">
            <a:xfrm>
              <a:off x="3926408" y="1525946"/>
              <a:ext cx="164692" cy="192314"/>
            </a:xfrm>
            <a:custGeom>
              <a:avLst/>
              <a:gdLst>
                <a:gd name="T0" fmla="*/ 16 w 55"/>
                <a:gd name="T1" fmla="*/ 3 h 64"/>
                <a:gd name="T2" fmla="*/ 25 w 55"/>
                <a:gd name="T3" fmla="*/ 63 h 64"/>
                <a:gd name="T4" fmla="*/ 54 w 55"/>
                <a:gd name="T5" fmla="*/ 10 h 64"/>
                <a:gd name="T6" fmla="*/ 26 w 55"/>
                <a:gd name="T7" fmla="*/ 60 h 64"/>
                <a:gd name="T8" fmla="*/ 30 w 55"/>
                <a:gd name="T9" fmla="*/ 51 h 64"/>
                <a:gd name="T10" fmla="*/ 35 w 55"/>
                <a:gd name="T11" fmla="*/ 47 h 64"/>
                <a:gd name="T12" fmla="*/ 36 w 55"/>
                <a:gd name="T13" fmla="*/ 45 h 64"/>
                <a:gd name="T14" fmla="*/ 24 w 55"/>
                <a:gd name="T15" fmla="*/ 56 h 64"/>
                <a:gd name="T16" fmla="*/ 24 w 55"/>
                <a:gd name="T17" fmla="*/ 56 h 64"/>
                <a:gd name="T18" fmla="*/ 21 w 55"/>
                <a:gd name="T19" fmla="*/ 51 h 64"/>
                <a:gd name="T20" fmla="*/ 33 w 55"/>
                <a:gd name="T21" fmla="*/ 41 h 64"/>
                <a:gd name="T22" fmla="*/ 36 w 55"/>
                <a:gd name="T23" fmla="*/ 35 h 64"/>
                <a:gd name="T24" fmla="*/ 15 w 55"/>
                <a:gd name="T25" fmla="*/ 42 h 64"/>
                <a:gd name="T26" fmla="*/ 17 w 55"/>
                <a:gd name="T27" fmla="*/ 45 h 64"/>
                <a:gd name="T28" fmla="*/ 50 w 55"/>
                <a:gd name="T29" fmla="*/ 14 h 64"/>
                <a:gd name="T30" fmla="*/ 34 w 55"/>
                <a:gd name="T31" fmla="*/ 30 h 64"/>
                <a:gd name="T32" fmla="*/ 37 w 55"/>
                <a:gd name="T33" fmla="*/ 25 h 64"/>
                <a:gd name="T34" fmla="*/ 51 w 55"/>
                <a:gd name="T35" fmla="*/ 13 h 64"/>
                <a:gd name="T36" fmla="*/ 20 w 55"/>
                <a:gd name="T37" fmla="*/ 33 h 64"/>
                <a:gd name="T38" fmla="*/ 49 w 55"/>
                <a:gd name="T39" fmla="*/ 8 h 64"/>
                <a:gd name="T40" fmla="*/ 26 w 55"/>
                <a:gd name="T41" fmla="*/ 41 h 64"/>
                <a:gd name="T42" fmla="*/ 48 w 55"/>
                <a:gd name="T43" fmla="*/ 26 h 64"/>
                <a:gd name="T44" fmla="*/ 34 w 55"/>
                <a:gd name="T45" fmla="*/ 43 h 64"/>
                <a:gd name="T46" fmla="*/ 42 w 55"/>
                <a:gd name="T47" fmla="*/ 35 h 64"/>
                <a:gd name="T48" fmla="*/ 21 w 55"/>
                <a:gd name="T49" fmla="*/ 51 h 64"/>
                <a:gd name="T50" fmla="*/ 45 w 55"/>
                <a:gd name="T51" fmla="*/ 30 h 64"/>
                <a:gd name="T52" fmla="*/ 19 w 55"/>
                <a:gd name="T53" fmla="*/ 48 h 64"/>
                <a:gd name="T54" fmla="*/ 50 w 55"/>
                <a:gd name="T55" fmla="*/ 7 h 64"/>
                <a:gd name="T56" fmla="*/ 16 w 55"/>
                <a:gd name="T57" fmla="*/ 32 h 64"/>
                <a:gd name="T58" fmla="*/ 47 w 55"/>
                <a:gd name="T59" fmla="*/ 5 h 64"/>
                <a:gd name="T60" fmla="*/ 12 w 55"/>
                <a:gd name="T61" fmla="*/ 35 h 64"/>
                <a:gd name="T62" fmla="*/ 24 w 55"/>
                <a:gd name="T63" fmla="*/ 20 h 64"/>
                <a:gd name="T64" fmla="*/ 20 w 55"/>
                <a:gd name="T65" fmla="*/ 18 h 64"/>
                <a:gd name="T66" fmla="*/ 8 w 55"/>
                <a:gd name="T67" fmla="*/ 27 h 64"/>
                <a:gd name="T68" fmla="*/ 15 w 55"/>
                <a:gd name="T69" fmla="*/ 20 h 64"/>
                <a:gd name="T70" fmla="*/ 12 w 55"/>
                <a:gd name="T71" fmla="*/ 15 h 64"/>
                <a:gd name="T72" fmla="*/ 5 w 55"/>
                <a:gd name="T73" fmla="*/ 20 h 64"/>
                <a:gd name="T74" fmla="*/ 4 w 55"/>
                <a:gd name="T75" fmla="*/ 15 h 64"/>
                <a:gd name="T76" fmla="*/ 16 w 55"/>
                <a:gd name="T77" fmla="*/ 8 h 64"/>
                <a:gd name="T78" fmla="*/ 22 w 55"/>
                <a:gd name="T79" fmla="*/ 13 h 64"/>
                <a:gd name="T80" fmla="*/ 20 w 55"/>
                <a:gd name="T81" fmla="*/ 10 h 64"/>
                <a:gd name="T82" fmla="*/ 10 w 55"/>
                <a:gd name="T83" fmla="*/ 25 h 64"/>
                <a:gd name="T84" fmla="*/ 25 w 55"/>
                <a:gd name="T85" fmla="*/ 19 h 64"/>
                <a:gd name="T86" fmla="*/ 25 w 55"/>
                <a:gd name="T87" fmla="*/ 20 h 64"/>
                <a:gd name="T88" fmla="*/ 21 w 55"/>
                <a:gd name="T89" fmla="*/ 26 h 64"/>
                <a:gd name="T90" fmla="*/ 25 w 55"/>
                <a:gd name="T91" fmla="*/ 20 h 64"/>
                <a:gd name="T92" fmla="*/ 35 w 55"/>
                <a:gd name="T93" fmla="*/ 15 h 64"/>
                <a:gd name="T94" fmla="*/ 27 w 55"/>
                <a:gd name="T95" fmla="*/ 22 h 64"/>
                <a:gd name="T96" fmla="*/ 35 w 55"/>
                <a:gd name="T97" fmla="*/ 15 h 64"/>
                <a:gd name="T98" fmla="*/ 46 w 55"/>
                <a:gd name="T99" fmla="*/ 7 h 64"/>
                <a:gd name="T100" fmla="*/ 29 w 55"/>
                <a:gd name="T101" fmla="*/ 20 h 64"/>
                <a:gd name="T102" fmla="*/ 35 w 55"/>
                <a:gd name="T103" fmla="*/ 13 h 64"/>
                <a:gd name="T104" fmla="*/ 40 w 55"/>
                <a:gd name="T105" fmla="*/ 6 h 64"/>
                <a:gd name="T106" fmla="*/ 5 w 55"/>
                <a:gd name="T107" fmla="*/ 19 h 64"/>
                <a:gd name="T108" fmla="*/ 5 w 55"/>
                <a:gd name="T109" fmla="*/ 16 h 64"/>
                <a:gd name="T110" fmla="*/ 17 w 55"/>
                <a:gd name="T111" fmla="*/ 7 h 64"/>
                <a:gd name="T112" fmla="*/ 12 w 55"/>
                <a:gd name="T113" fmla="*/ 37 h 64"/>
                <a:gd name="T114" fmla="*/ 34 w 55"/>
                <a:gd name="T115" fmla="*/ 27 h 64"/>
                <a:gd name="T116" fmla="*/ 15 w 55"/>
                <a:gd name="T11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64">
                  <a:moveTo>
                    <a:pt x="54" y="10"/>
                  </a:moveTo>
                  <a:cubicBezTo>
                    <a:pt x="54" y="4"/>
                    <a:pt x="48" y="1"/>
                    <a:pt x="42" y="2"/>
                  </a:cubicBezTo>
                  <a:cubicBezTo>
                    <a:pt x="34" y="4"/>
                    <a:pt x="30" y="11"/>
                    <a:pt x="27" y="18"/>
                  </a:cubicBezTo>
                  <a:cubicBezTo>
                    <a:pt x="25" y="12"/>
                    <a:pt x="22" y="5"/>
                    <a:pt x="16" y="3"/>
                  </a:cubicBezTo>
                  <a:cubicBezTo>
                    <a:pt x="10" y="0"/>
                    <a:pt x="4" y="3"/>
                    <a:pt x="2" y="9"/>
                  </a:cubicBezTo>
                  <a:cubicBezTo>
                    <a:pt x="0" y="16"/>
                    <a:pt x="3" y="24"/>
                    <a:pt x="6" y="31"/>
                  </a:cubicBezTo>
                  <a:cubicBezTo>
                    <a:pt x="11" y="42"/>
                    <a:pt x="18" y="52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4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35" y="53"/>
                    <a:pt x="42" y="42"/>
                    <a:pt x="48" y="31"/>
                  </a:cubicBezTo>
                  <a:cubicBezTo>
                    <a:pt x="52" y="25"/>
                    <a:pt x="55" y="17"/>
                    <a:pt x="54" y="10"/>
                  </a:cubicBezTo>
                  <a:close/>
                  <a:moveTo>
                    <a:pt x="26" y="60"/>
                  </a:moveTo>
                  <a:cubicBezTo>
                    <a:pt x="26" y="60"/>
                    <a:pt x="26" y="60"/>
                    <a:pt x="26" y="59"/>
                  </a:cubicBezTo>
                  <a:cubicBezTo>
                    <a:pt x="27" y="58"/>
                    <a:pt x="28" y="57"/>
                    <a:pt x="30" y="55"/>
                  </a:cubicBezTo>
                  <a:cubicBezTo>
                    <a:pt x="28" y="57"/>
                    <a:pt x="27" y="58"/>
                    <a:pt x="26" y="60"/>
                  </a:cubicBezTo>
                  <a:close/>
                  <a:moveTo>
                    <a:pt x="24" y="56"/>
                  </a:moveTo>
                  <a:cubicBezTo>
                    <a:pt x="24" y="56"/>
                    <a:pt x="26" y="55"/>
                    <a:pt x="26" y="54"/>
                  </a:cubicBezTo>
                  <a:cubicBezTo>
                    <a:pt x="27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8" y="53"/>
                    <a:pt x="27" y="54"/>
                    <a:pt x="25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7"/>
                  </a:moveTo>
                  <a:cubicBezTo>
                    <a:pt x="31" y="50"/>
                    <a:pt x="29" y="55"/>
                    <a:pt x="25" y="59"/>
                  </a:cubicBezTo>
                  <a:cubicBezTo>
                    <a:pt x="25" y="58"/>
                    <a:pt x="25" y="57"/>
                    <a:pt x="24" y="57"/>
                  </a:cubicBezTo>
                  <a:cubicBezTo>
                    <a:pt x="28" y="54"/>
                    <a:pt x="31" y="50"/>
                    <a:pt x="35" y="47"/>
                  </a:cubicBezTo>
                  <a:close/>
                  <a:moveTo>
                    <a:pt x="36" y="45"/>
                  </a:moveTo>
                  <a:cubicBezTo>
                    <a:pt x="36" y="46"/>
                    <a:pt x="35" y="46"/>
                    <a:pt x="35" y="47"/>
                  </a:cubicBezTo>
                  <a:cubicBezTo>
                    <a:pt x="36" y="46"/>
                    <a:pt x="36" y="45"/>
                    <a:pt x="37" y="44"/>
                  </a:cubicBezTo>
                  <a:cubicBezTo>
                    <a:pt x="37" y="45"/>
                    <a:pt x="37" y="45"/>
                    <a:pt x="36" y="45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4"/>
                    <a:pt x="22" y="54"/>
                  </a:cubicBezTo>
                  <a:cubicBezTo>
                    <a:pt x="28" y="50"/>
                    <a:pt x="34" y="46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4" y="46"/>
                    <a:pt x="28" y="51"/>
                    <a:pt x="24" y="56"/>
                  </a:cubicBezTo>
                  <a:close/>
                  <a:moveTo>
                    <a:pt x="21" y="51"/>
                  </a:moveTo>
                  <a:cubicBezTo>
                    <a:pt x="23" y="50"/>
                    <a:pt x="26" y="49"/>
                    <a:pt x="28" y="47"/>
                  </a:cubicBezTo>
                  <a:cubicBezTo>
                    <a:pt x="26" y="49"/>
                    <a:pt x="24" y="51"/>
                    <a:pt x="22" y="53"/>
                  </a:cubicBezTo>
                  <a:cubicBezTo>
                    <a:pt x="21" y="52"/>
                    <a:pt x="21" y="52"/>
                    <a:pt x="21" y="51"/>
                  </a:cubicBezTo>
                  <a:close/>
                  <a:moveTo>
                    <a:pt x="19" y="49"/>
                  </a:moveTo>
                  <a:cubicBezTo>
                    <a:pt x="28" y="46"/>
                    <a:pt x="35" y="40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4"/>
                    <a:pt x="25" y="47"/>
                    <a:pt x="20" y="51"/>
                  </a:cubicBezTo>
                  <a:cubicBezTo>
                    <a:pt x="20" y="50"/>
                    <a:pt x="19" y="49"/>
                    <a:pt x="19" y="49"/>
                  </a:cubicBezTo>
                  <a:close/>
                  <a:moveTo>
                    <a:pt x="17" y="46"/>
                  </a:moveTo>
                  <a:cubicBezTo>
                    <a:pt x="24" y="43"/>
                    <a:pt x="30" y="39"/>
                    <a:pt x="36" y="35"/>
                  </a:cubicBezTo>
                  <a:cubicBezTo>
                    <a:pt x="38" y="34"/>
                    <a:pt x="40" y="33"/>
                    <a:pt x="42" y="32"/>
                  </a:cubicBezTo>
                  <a:cubicBezTo>
                    <a:pt x="34" y="37"/>
                    <a:pt x="25" y="41"/>
                    <a:pt x="18" y="48"/>
                  </a:cubicBezTo>
                  <a:cubicBezTo>
                    <a:pt x="18" y="47"/>
                    <a:pt x="18" y="46"/>
                    <a:pt x="17" y="46"/>
                  </a:cubicBezTo>
                  <a:close/>
                  <a:moveTo>
                    <a:pt x="15" y="4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22" y="39"/>
                    <a:pt x="28" y="35"/>
                    <a:pt x="34" y="31"/>
                  </a:cubicBezTo>
                  <a:cubicBezTo>
                    <a:pt x="34" y="31"/>
                    <a:pt x="33" y="32"/>
                    <a:pt x="33" y="32"/>
                  </a:cubicBezTo>
                  <a:cubicBezTo>
                    <a:pt x="27" y="36"/>
                    <a:pt x="22" y="40"/>
                    <a:pt x="17" y="45"/>
                  </a:cubicBezTo>
                  <a:cubicBezTo>
                    <a:pt x="16" y="44"/>
                    <a:pt x="16" y="43"/>
                    <a:pt x="15" y="42"/>
                  </a:cubicBezTo>
                  <a:close/>
                  <a:moveTo>
                    <a:pt x="38" y="23"/>
                  </a:moveTo>
                  <a:cubicBezTo>
                    <a:pt x="42" y="21"/>
                    <a:pt x="46" y="18"/>
                    <a:pt x="49" y="15"/>
                  </a:cubicBezTo>
                  <a:cubicBezTo>
                    <a:pt x="50" y="15"/>
                    <a:pt x="50" y="15"/>
                    <a:pt x="50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5"/>
                    <a:pt x="51" y="16"/>
                    <a:pt x="51" y="17"/>
                  </a:cubicBezTo>
                  <a:cubicBezTo>
                    <a:pt x="51" y="17"/>
                    <a:pt x="51" y="18"/>
                    <a:pt x="51" y="18"/>
                  </a:cubicBezTo>
                  <a:cubicBezTo>
                    <a:pt x="44" y="21"/>
                    <a:pt x="40" y="27"/>
                    <a:pt x="34" y="30"/>
                  </a:cubicBezTo>
                  <a:cubicBezTo>
                    <a:pt x="30" y="33"/>
                    <a:pt x="27" y="35"/>
                    <a:pt x="23" y="37"/>
                  </a:cubicBezTo>
                  <a:cubicBezTo>
                    <a:pt x="21" y="38"/>
                    <a:pt x="20" y="39"/>
                    <a:pt x="18" y="40"/>
                  </a:cubicBezTo>
                  <a:cubicBezTo>
                    <a:pt x="14" y="42"/>
                    <a:pt x="18" y="39"/>
                    <a:pt x="19" y="38"/>
                  </a:cubicBezTo>
                  <a:cubicBezTo>
                    <a:pt x="25" y="34"/>
                    <a:pt x="31" y="30"/>
                    <a:pt x="37" y="25"/>
                  </a:cubicBezTo>
                  <a:cubicBezTo>
                    <a:pt x="37" y="25"/>
                    <a:pt x="38" y="24"/>
                    <a:pt x="38" y="23"/>
                  </a:cubicBezTo>
                  <a:close/>
                  <a:moveTo>
                    <a:pt x="50" y="8"/>
                  </a:moveTo>
                  <a:cubicBezTo>
                    <a:pt x="51" y="9"/>
                    <a:pt x="51" y="11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47" y="15"/>
                    <a:pt x="44" y="18"/>
                    <a:pt x="40" y="21"/>
                  </a:cubicBezTo>
                  <a:cubicBezTo>
                    <a:pt x="36" y="24"/>
                    <a:pt x="31" y="27"/>
                    <a:pt x="27" y="30"/>
                  </a:cubicBezTo>
                  <a:cubicBezTo>
                    <a:pt x="23" y="32"/>
                    <a:pt x="20" y="33"/>
                    <a:pt x="17" y="35"/>
                  </a:cubicBezTo>
                  <a:cubicBezTo>
                    <a:pt x="18" y="34"/>
                    <a:pt x="19" y="33"/>
                    <a:pt x="20" y="33"/>
                  </a:cubicBezTo>
                  <a:cubicBezTo>
                    <a:pt x="30" y="24"/>
                    <a:pt x="42" y="18"/>
                    <a:pt x="50" y="8"/>
                  </a:cubicBezTo>
                  <a:close/>
                  <a:moveTo>
                    <a:pt x="31" y="24"/>
                  </a:moveTo>
                  <a:cubicBezTo>
                    <a:pt x="34" y="21"/>
                    <a:pt x="37" y="19"/>
                    <a:pt x="41" y="16"/>
                  </a:cubicBezTo>
                  <a:cubicBezTo>
                    <a:pt x="43" y="13"/>
                    <a:pt x="47" y="11"/>
                    <a:pt x="49" y="8"/>
                  </a:cubicBezTo>
                  <a:cubicBezTo>
                    <a:pt x="44" y="15"/>
                    <a:pt x="38" y="19"/>
                    <a:pt x="31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3"/>
                    <a:pt x="34" y="35"/>
                  </a:cubicBezTo>
                  <a:cubicBezTo>
                    <a:pt x="31" y="37"/>
                    <a:pt x="29" y="39"/>
                    <a:pt x="26" y="41"/>
                  </a:cubicBezTo>
                  <a:cubicBezTo>
                    <a:pt x="23" y="42"/>
                    <a:pt x="20" y="44"/>
                    <a:pt x="18" y="45"/>
                  </a:cubicBezTo>
                  <a:cubicBezTo>
                    <a:pt x="24" y="40"/>
                    <a:pt x="29" y="36"/>
                    <a:pt x="35" y="32"/>
                  </a:cubicBezTo>
                  <a:cubicBezTo>
                    <a:pt x="40" y="28"/>
                    <a:pt x="45" y="23"/>
                    <a:pt x="50" y="19"/>
                  </a:cubicBezTo>
                  <a:cubicBezTo>
                    <a:pt x="50" y="22"/>
                    <a:pt x="49" y="24"/>
                    <a:pt x="48" y="26"/>
                  </a:cubicBezTo>
                  <a:close/>
                  <a:moveTo>
                    <a:pt x="40" y="40"/>
                  </a:moveTo>
                  <a:cubicBezTo>
                    <a:pt x="37" y="42"/>
                    <a:pt x="33" y="45"/>
                    <a:pt x="30" y="48"/>
                  </a:cubicBezTo>
                  <a:cubicBezTo>
                    <a:pt x="29" y="48"/>
                    <a:pt x="28" y="49"/>
                    <a:pt x="27" y="49"/>
                  </a:cubicBezTo>
                  <a:cubicBezTo>
                    <a:pt x="30" y="47"/>
                    <a:pt x="32" y="45"/>
                    <a:pt x="34" y="43"/>
                  </a:cubicBezTo>
                  <a:cubicBezTo>
                    <a:pt x="37" y="41"/>
                    <a:pt x="39" y="39"/>
                    <a:pt x="41" y="37"/>
                  </a:cubicBezTo>
                  <a:cubicBezTo>
                    <a:pt x="41" y="38"/>
                    <a:pt x="41" y="39"/>
                    <a:pt x="40" y="40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2" y="35"/>
                  </a:cubicBezTo>
                  <a:cubicBezTo>
                    <a:pt x="42" y="35"/>
                    <a:pt x="42" y="35"/>
                    <a:pt x="42" y="36"/>
                  </a:cubicBezTo>
                  <a:cubicBezTo>
                    <a:pt x="39" y="38"/>
                    <a:pt x="37" y="40"/>
                    <a:pt x="34" y="42"/>
                  </a:cubicBezTo>
                  <a:cubicBezTo>
                    <a:pt x="32" y="44"/>
                    <a:pt x="29" y="46"/>
                    <a:pt x="26" y="48"/>
                  </a:cubicBezTo>
                  <a:cubicBezTo>
                    <a:pt x="24" y="49"/>
                    <a:pt x="23" y="50"/>
                    <a:pt x="21" y="51"/>
                  </a:cubicBezTo>
                  <a:cubicBezTo>
                    <a:pt x="22" y="50"/>
                    <a:pt x="24" y="49"/>
                    <a:pt x="26" y="47"/>
                  </a:cubicBezTo>
                  <a:cubicBezTo>
                    <a:pt x="33" y="43"/>
                    <a:pt x="39" y="38"/>
                    <a:pt x="45" y="32"/>
                  </a:cubicBezTo>
                  <a:cubicBezTo>
                    <a:pt x="44" y="33"/>
                    <a:pt x="43" y="34"/>
                    <a:pt x="43" y="35"/>
                  </a:cubicBezTo>
                  <a:close/>
                  <a:moveTo>
                    <a:pt x="45" y="30"/>
                  </a:moveTo>
                  <a:cubicBezTo>
                    <a:pt x="45" y="30"/>
                    <a:pt x="45" y="30"/>
                    <a:pt x="45" y="31"/>
                  </a:cubicBezTo>
                  <a:cubicBezTo>
                    <a:pt x="40" y="34"/>
                    <a:pt x="36" y="38"/>
                    <a:pt x="31" y="42"/>
                  </a:cubicBezTo>
                  <a:cubicBezTo>
                    <a:pt x="28" y="43"/>
                    <a:pt x="26" y="45"/>
                    <a:pt x="23" y="46"/>
                  </a:cubicBezTo>
                  <a:cubicBezTo>
                    <a:pt x="24" y="46"/>
                    <a:pt x="19" y="48"/>
                    <a:pt x="19" y="48"/>
                  </a:cubicBezTo>
                  <a:cubicBezTo>
                    <a:pt x="20" y="47"/>
                    <a:pt x="22" y="46"/>
                    <a:pt x="23" y="44"/>
                  </a:cubicBezTo>
                  <a:cubicBezTo>
                    <a:pt x="31" y="39"/>
                    <a:pt x="39" y="35"/>
                    <a:pt x="46" y="29"/>
                  </a:cubicBezTo>
                  <a:cubicBezTo>
                    <a:pt x="46" y="29"/>
                    <a:pt x="46" y="30"/>
                    <a:pt x="45" y="30"/>
                  </a:cubicBezTo>
                  <a:close/>
                  <a:moveTo>
                    <a:pt x="50" y="7"/>
                  </a:moveTo>
                  <a:cubicBezTo>
                    <a:pt x="43" y="13"/>
                    <a:pt x="37" y="19"/>
                    <a:pt x="30" y="24"/>
                  </a:cubicBezTo>
                  <a:cubicBezTo>
                    <a:pt x="26" y="27"/>
                    <a:pt x="22" y="30"/>
                    <a:pt x="18" y="33"/>
                  </a:cubicBezTo>
                  <a:cubicBezTo>
                    <a:pt x="16" y="34"/>
                    <a:pt x="14" y="35"/>
                    <a:pt x="13" y="36"/>
                  </a:cubicBezTo>
                  <a:cubicBezTo>
                    <a:pt x="14" y="35"/>
                    <a:pt x="15" y="33"/>
                    <a:pt x="16" y="32"/>
                  </a:cubicBezTo>
                  <a:cubicBezTo>
                    <a:pt x="16" y="32"/>
                    <a:pt x="16" y="32"/>
                    <a:pt x="17" y="32"/>
                  </a:cubicBezTo>
                  <a:cubicBezTo>
                    <a:pt x="18" y="30"/>
                    <a:pt x="20" y="29"/>
                    <a:pt x="22" y="27"/>
                  </a:cubicBezTo>
                  <a:cubicBezTo>
                    <a:pt x="26" y="24"/>
                    <a:pt x="31" y="21"/>
                    <a:pt x="36" y="17"/>
                  </a:cubicBezTo>
                  <a:cubicBezTo>
                    <a:pt x="40" y="14"/>
                    <a:pt x="45" y="11"/>
                    <a:pt x="47" y="5"/>
                  </a:cubicBezTo>
                  <a:cubicBezTo>
                    <a:pt x="48" y="6"/>
                    <a:pt x="49" y="6"/>
                    <a:pt x="50" y="7"/>
                  </a:cubicBezTo>
                  <a:close/>
                  <a:moveTo>
                    <a:pt x="11" y="35"/>
                  </a:moveTo>
                  <a:cubicBezTo>
                    <a:pt x="12" y="34"/>
                    <a:pt x="13" y="34"/>
                    <a:pt x="13" y="34"/>
                  </a:cubicBezTo>
                  <a:cubicBezTo>
                    <a:pt x="13" y="34"/>
                    <a:pt x="12" y="35"/>
                    <a:pt x="12" y="35"/>
                  </a:cubicBezTo>
                  <a:cubicBezTo>
                    <a:pt x="12" y="35"/>
                    <a:pt x="12" y="35"/>
                    <a:pt x="11" y="35"/>
                  </a:cubicBezTo>
                  <a:close/>
                  <a:moveTo>
                    <a:pt x="9" y="31"/>
                  </a:moveTo>
                  <a:cubicBezTo>
                    <a:pt x="12" y="29"/>
                    <a:pt x="14" y="27"/>
                    <a:pt x="17" y="25"/>
                  </a:cubicBezTo>
                  <a:cubicBezTo>
                    <a:pt x="19" y="24"/>
                    <a:pt x="23" y="22"/>
                    <a:pt x="24" y="20"/>
                  </a:cubicBezTo>
                  <a:cubicBezTo>
                    <a:pt x="20" y="25"/>
                    <a:pt x="15" y="29"/>
                    <a:pt x="11" y="34"/>
                  </a:cubicBezTo>
                  <a:cubicBezTo>
                    <a:pt x="10" y="33"/>
                    <a:pt x="10" y="32"/>
                    <a:pt x="9" y="31"/>
                  </a:cubicBezTo>
                  <a:close/>
                  <a:moveTo>
                    <a:pt x="8" y="27"/>
                  </a:moveTo>
                  <a:cubicBezTo>
                    <a:pt x="12" y="25"/>
                    <a:pt x="16" y="21"/>
                    <a:pt x="20" y="18"/>
                  </a:cubicBezTo>
                  <a:cubicBezTo>
                    <a:pt x="21" y="18"/>
                    <a:pt x="24" y="16"/>
                    <a:pt x="21" y="18"/>
                  </a:cubicBezTo>
                  <a:cubicBezTo>
                    <a:pt x="20" y="19"/>
                    <a:pt x="19" y="21"/>
                    <a:pt x="17" y="22"/>
                  </a:cubicBezTo>
                  <a:cubicBezTo>
                    <a:pt x="15" y="25"/>
                    <a:pt x="12" y="27"/>
                    <a:pt x="9" y="30"/>
                  </a:cubicBezTo>
                  <a:cubicBezTo>
                    <a:pt x="8" y="29"/>
                    <a:pt x="8" y="28"/>
                    <a:pt x="8" y="27"/>
                  </a:cubicBezTo>
                  <a:close/>
                  <a:moveTo>
                    <a:pt x="6" y="24"/>
                  </a:moveTo>
                  <a:cubicBezTo>
                    <a:pt x="11" y="21"/>
                    <a:pt x="15" y="17"/>
                    <a:pt x="20" y="14"/>
                  </a:cubicBezTo>
                  <a:cubicBezTo>
                    <a:pt x="23" y="13"/>
                    <a:pt x="19" y="16"/>
                    <a:pt x="19" y="16"/>
                  </a:cubicBezTo>
                  <a:cubicBezTo>
                    <a:pt x="17" y="17"/>
                    <a:pt x="16" y="18"/>
                    <a:pt x="15" y="20"/>
                  </a:cubicBezTo>
                  <a:cubicBezTo>
                    <a:pt x="12" y="22"/>
                    <a:pt x="10" y="24"/>
                    <a:pt x="7" y="26"/>
                  </a:cubicBezTo>
                  <a:cubicBezTo>
                    <a:pt x="7" y="25"/>
                    <a:pt x="7" y="24"/>
                    <a:pt x="6" y="24"/>
                  </a:cubicBezTo>
                  <a:close/>
                  <a:moveTo>
                    <a:pt x="5" y="20"/>
                  </a:moveTo>
                  <a:cubicBezTo>
                    <a:pt x="8" y="18"/>
                    <a:pt x="10" y="17"/>
                    <a:pt x="12" y="15"/>
                  </a:cubicBezTo>
                  <a:cubicBezTo>
                    <a:pt x="14" y="14"/>
                    <a:pt x="15" y="13"/>
                    <a:pt x="16" y="12"/>
                  </a:cubicBezTo>
                  <a:cubicBezTo>
                    <a:pt x="18" y="12"/>
                    <a:pt x="21" y="8"/>
                    <a:pt x="18" y="12"/>
                  </a:cubicBezTo>
                  <a:cubicBezTo>
                    <a:pt x="14" y="16"/>
                    <a:pt x="10" y="19"/>
                    <a:pt x="6" y="22"/>
                  </a:cubicBezTo>
                  <a:cubicBezTo>
                    <a:pt x="6" y="21"/>
                    <a:pt x="5" y="21"/>
                    <a:pt x="5" y="20"/>
                  </a:cubicBezTo>
                  <a:close/>
                  <a:moveTo>
                    <a:pt x="5" y="13"/>
                  </a:moveTo>
                  <a:cubicBezTo>
                    <a:pt x="6" y="12"/>
                    <a:pt x="8" y="10"/>
                    <a:pt x="9" y="9"/>
                  </a:cubicBezTo>
                  <a:cubicBezTo>
                    <a:pt x="12" y="7"/>
                    <a:pt x="16" y="4"/>
                    <a:pt x="11" y="9"/>
                  </a:cubicBezTo>
                  <a:cubicBezTo>
                    <a:pt x="9" y="11"/>
                    <a:pt x="7" y="13"/>
                    <a:pt x="4" y="15"/>
                  </a:cubicBezTo>
                  <a:cubicBezTo>
                    <a:pt x="4" y="14"/>
                    <a:pt x="4" y="14"/>
                    <a:pt x="5" y="13"/>
                  </a:cubicBezTo>
                  <a:close/>
                  <a:moveTo>
                    <a:pt x="5" y="18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9" y="15"/>
                    <a:pt x="12" y="11"/>
                    <a:pt x="16" y="8"/>
                  </a:cubicBezTo>
                  <a:cubicBezTo>
                    <a:pt x="19" y="6"/>
                    <a:pt x="13" y="12"/>
                    <a:pt x="12" y="13"/>
                  </a:cubicBezTo>
                  <a:cubicBezTo>
                    <a:pt x="10" y="15"/>
                    <a:pt x="7" y="17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19" y="14"/>
                    <a:pt x="17" y="15"/>
                    <a:pt x="14" y="17"/>
                  </a:cubicBezTo>
                  <a:cubicBezTo>
                    <a:pt x="12" y="19"/>
                    <a:pt x="8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8"/>
                    <a:pt x="17" y="16"/>
                    <a:pt x="20" y="10"/>
                  </a:cubicBezTo>
                  <a:cubicBezTo>
                    <a:pt x="21" y="11"/>
                    <a:pt x="21" y="12"/>
                    <a:pt x="22" y="13"/>
                  </a:cubicBezTo>
                  <a:close/>
                  <a:moveTo>
                    <a:pt x="23" y="16"/>
                  </a:moveTo>
                  <a:cubicBezTo>
                    <a:pt x="18" y="18"/>
                    <a:pt x="15" y="22"/>
                    <a:pt x="10" y="25"/>
                  </a:cubicBezTo>
                  <a:cubicBezTo>
                    <a:pt x="10" y="25"/>
                    <a:pt x="7" y="27"/>
                    <a:pt x="10" y="25"/>
                  </a:cubicBezTo>
                  <a:cubicBezTo>
                    <a:pt x="11" y="24"/>
                    <a:pt x="12" y="22"/>
                    <a:pt x="14" y="21"/>
                  </a:cubicBezTo>
                  <a:cubicBezTo>
                    <a:pt x="17" y="19"/>
                    <a:pt x="19" y="16"/>
                    <a:pt x="22" y="14"/>
                  </a:cubicBezTo>
                  <a:cubicBezTo>
                    <a:pt x="23" y="14"/>
                    <a:pt x="23" y="15"/>
                    <a:pt x="23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5" y="26"/>
                    <a:pt x="10" y="29"/>
                  </a:cubicBezTo>
                  <a:cubicBezTo>
                    <a:pt x="15" y="26"/>
                    <a:pt x="19" y="21"/>
                    <a:pt x="24" y="17"/>
                  </a:cubicBezTo>
                  <a:cubicBezTo>
                    <a:pt x="24" y="18"/>
                    <a:pt x="24" y="18"/>
                    <a:pt x="25" y="19"/>
                  </a:cubicBezTo>
                  <a:close/>
                  <a:moveTo>
                    <a:pt x="25" y="20"/>
                  </a:moveTo>
                  <a:cubicBezTo>
                    <a:pt x="25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2" y="26"/>
                    <a:pt x="21" y="26"/>
                  </a:cubicBezTo>
                  <a:cubicBezTo>
                    <a:pt x="19" y="28"/>
                    <a:pt x="17" y="30"/>
                    <a:pt x="16" y="31"/>
                  </a:cubicBezTo>
                  <a:cubicBezTo>
                    <a:pt x="15" y="32"/>
                    <a:pt x="14" y="32"/>
                    <a:pt x="14" y="33"/>
                  </a:cubicBezTo>
                  <a:cubicBezTo>
                    <a:pt x="13" y="33"/>
                    <a:pt x="10" y="35"/>
                    <a:pt x="13" y="32"/>
                  </a:cubicBezTo>
                  <a:cubicBezTo>
                    <a:pt x="16" y="28"/>
                    <a:pt x="21" y="24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lose/>
                  <a:moveTo>
                    <a:pt x="31" y="16"/>
                  </a:moveTo>
                  <a:cubicBezTo>
                    <a:pt x="34" y="15"/>
                    <a:pt x="37" y="13"/>
                    <a:pt x="40" y="11"/>
                  </a:cubicBezTo>
                  <a:cubicBezTo>
                    <a:pt x="38" y="12"/>
                    <a:pt x="37" y="14"/>
                    <a:pt x="35" y="15"/>
                  </a:cubicBezTo>
                  <a:cubicBezTo>
                    <a:pt x="33" y="16"/>
                    <a:pt x="32" y="17"/>
                    <a:pt x="30" y="18"/>
                  </a:cubicBezTo>
                  <a:cubicBezTo>
                    <a:pt x="30" y="18"/>
                    <a:pt x="31" y="17"/>
                    <a:pt x="31" y="16"/>
                  </a:cubicBezTo>
                  <a:close/>
                  <a:moveTo>
                    <a:pt x="27" y="22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3"/>
                    <a:pt x="26" y="23"/>
                  </a:cubicBezTo>
                  <a:cubicBezTo>
                    <a:pt x="27" y="22"/>
                    <a:pt x="27" y="22"/>
                    <a:pt x="27" y="22"/>
                  </a:cubicBezTo>
                  <a:close/>
                  <a:moveTo>
                    <a:pt x="29" y="20"/>
                  </a:moveTo>
                  <a:cubicBezTo>
                    <a:pt x="31" y="18"/>
                    <a:pt x="33" y="17"/>
                    <a:pt x="35" y="15"/>
                  </a:cubicBezTo>
                  <a:cubicBezTo>
                    <a:pt x="38" y="14"/>
                    <a:pt x="39" y="13"/>
                    <a:pt x="41" y="11"/>
                  </a:cubicBezTo>
                  <a:cubicBezTo>
                    <a:pt x="42" y="10"/>
                    <a:pt x="44" y="8"/>
                    <a:pt x="45" y="7"/>
                  </a:cubicBezTo>
                  <a:cubicBezTo>
                    <a:pt x="45" y="6"/>
                    <a:pt x="46" y="6"/>
                    <a:pt x="46" y="6"/>
                  </a:cubicBezTo>
                  <a:cubicBezTo>
                    <a:pt x="46" y="6"/>
                    <a:pt x="46" y="7"/>
                    <a:pt x="46" y="7"/>
                  </a:cubicBezTo>
                  <a:cubicBezTo>
                    <a:pt x="45" y="9"/>
                    <a:pt x="44" y="10"/>
                    <a:pt x="43" y="11"/>
                  </a:cubicBezTo>
                  <a:cubicBezTo>
                    <a:pt x="40" y="13"/>
                    <a:pt x="38" y="15"/>
                    <a:pt x="35" y="17"/>
                  </a:cubicBezTo>
                  <a:cubicBezTo>
                    <a:pt x="33" y="18"/>
                    <a:pt x="31" y="20"/>
                    <a:pt x="29" y="21"/>
                  </a:cubicBezTo>
                  <a:cubicBezTo>
                    <a:pt x="29" y="21"/>
                    <a:pt x="29" y="20"/>
                    <a:pt x="29" y="20"/>
                  </a:cubicBezTo>
                  <a:close/>
                  <a:moveTo>
                    <a:pt x="43" y="6"/>
                  </a:moveTo>
                  <a:cubicBezTo>
                    <a:pt x="43" y="6"/>
                    <a:pt x="45" y="5"/>
                    <a:pt x="46" y="5"/>
                  </a:cubicBezTo>
                  <a:cubicBezTo>
                    <a:pt x="45" y="6"/>
                    <a:pt x="43" y="7"/>
                    <a:pt x="42" y="8"/>
                  </a:cubicBezTo>
                  <a:cubicBezTo>
                    <a:pt x="40" y="10"/>
                    <a:pt x="37" y="11"/>
                    <a:pt x="35" y="13"/>
                  </a:cubicBezTo>
                  <a:cubicBezTo>
                    <a:pt x="34" y="14"/>
                    <a:pt x="33" y="14"/>
                    <a:pt x="32" y="15"/>
                  </a:cubicBezTo>
                  <a:cubicBezTo>
                    <a:pt x="32" y="15"/>
                    <a:pt x="33" y="14"/>
                    <a:pt x="33" y="14"/>
                  </a:cubicBezTo>
                  <a:cubicBezTo>
                    <a:pt x="36" y="11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5" y="10"/>
                    <a:pt x="33" y="12"/>
                  </a:cubicBezTo>
                  <a:cubicBezTo>
                    <a:pt x="35" y="10"/>
                    <a:pt x="37" y="8"/>
                    <a:pt x="40" y="6"/>
                  </a:cubicBezTo>
                  <a:close/>
                  <a:moveTo>
                    <a:pt x="20" y="9"/>
                  </a:moveTo>
                  <a:cubicBezTo>
                    <a:pt x="15" y="12"/>
                    <a:pt x="9" y="16"/>
                    <a:pt x="5" y="19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19" y="9"/>
                    <a:pt x="20" y="9"/>
                  </a:cubicBezTo>
                  <a:close/>
                  <a:moveTo>
                    <a:pt x="17" y="7"/>
                  </a:moveTo>
                  <a:cubicBezTo>
                    <a:pt x="13" y="9"/>
                    <a:pt x="9" y="13"/>
                    <a:pt x="5" y="16"/>
                  </a:cubicBezTo>
                  <a:cubicBezTo>
                    <a:pt x="7" y="15"/>
                    <a:pt x="8" y="13"/>
                    <a:pt x="10" y="11"/>
                  </a:cubicBezTo>
                  <a:cubicBezTo>
                    <a:pt x="12" y="9"/>
                    <a:pt x="14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6"/>
                    <a:pt x="17" y="7"/>
                  </a:cubicBezTo>
                  <a:close/>
                  <a:moveTo>
                    <a:pt x="14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5" y="7"/>
                    <a:pt x="8" y="3"/>
                    <a:pt x="14" y="5"/>
                  </a:cubicBezTo>
                  <a:close/>
                  <a:moveTo>
                    <a:pt x="12" y="37"/>
                  </a:moveTo>
                  <a:cubicBezTo>
                    <a:pt x="15" y="35"/>
                    <a:pt x="17" y="34"/>
                    <a:pt x="20" y="32"/>
                  </a:cubicBezTo>
                  <a:cubicBezTo>
                    <a:pt x="18" y="34"/>
                    <a:pt x="16" y="36"/>
                    <a:pt x="14" y="38"/>
                  </a:cubicBezTo>
                  <a:cubicBezTo>
                    <a:pt x="14" y="38"/>
                    <a:pt x="14" y="39"/>
                    <a:pt x="14" y="38"/>
                  </a:cubicBezTo>
                  <a:cubicBezTo>
                    <a:pt x="21" y="34"/>
                    <a:pt x="27" y="30"/>
                    <a:pt x="34" y="2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7"/>
                    <a:pt x="34" y="27"/>
                  </a:cubicBezTo>
                  <a:cubicBezTo>
                    <a:pt x="28" y="32"/>
                    <a:pt x="21" y="36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4" y="40"/>
                    <a:pt x="14" y="40"/>
                  </a:cubicBezTo>
                  <a:cubicBezTo>
                    <a:pt x="13" y="39"/>
                    <a:pt x="13" y="38"/>
                    <a:pt x="12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148"/>
            <p:cNvSpPr>
              <a:spLocks noEditPoints="1"/>
            </p:cNvSpPr>
            <p:nvPr/>
          </p:nvSpPr>
          <p:spPr bwMode="auto">
            <a:xfrm>
              <a:off x="8025763" y="442743"/>
              <a:ext cx="166322" cy="192314"/>
            </a:xfrm>
            <a:custGeom>
              <a:avLst/>
              <a:gdLst>
                <a:gd name="T0" fmla="*/ 16 w 56"/>
                <a:gd name="T1" fmla="*/ 3 h 64"/>
                <a:gd name="T2" fmla="*/ 25 w 56"/>
                <a:gd name="T3" fmla="*/ 63 h 64"/>
                <a:gd name="T4" fmla="*/ 55 w 56"/>
                <a:gd name="T5" fmla="*/ 10 h 64"/>
                <a:gd name="T6" fmla="*/ 26 w 56"/>
                <a:gd name="T7" fmla="*/ 60 h 64"/>
                <a:gd name="T8" fmla="*/ 30 w 56"/>
                <a:gd name="T9" fmla="*/ 51 h 64"/>
                <a:gd name="T10" fmla="*/ 35 w 56"/>
                <a:gd name="T11" fmla="*/ 48 h 64"/>
                <a:gd name="T12" fmla="*/ 37 w 56"/>
                <a:gd name="T13" fmla="*/ 46 h 64"/>
                <a:gd name="T14" fmla="*/ 24 w 56"/>
                <a:gd name="T15" fmla="*/ 56 h 64"/>
                <a:gd name="T16" fmla="*/ 24 w 56"/>
                <a:gd name="T17" fmla="*/ 56 h 64"/>
                <a:gd name="T18" fmla="*/ 21 w 56"/>
                <a:gd name="T19" fmla="*/ 52 h 64"/>
                <a:gd name="T20" fmla="*/ 34 w 56"/>
                <a:gd name="T21" fmla="*/ 41 h 64"/>
                <a:gd name="T22" fmla="*/ 36 w 56"/>
                <a:gd name="T23" fmla="*/ 36 h 64"/>
                <a:gd name="T24" fmla="*/ 15 w 56"/>
                <a:gd name="T25" fmla="*/ 42 h 64"/>
                <a:gd name="T26" fmla="*/ 17 w 56"/>
                <a:gd name="T27" fmla="*/ 45 h 64"/>
                <a:gd name="T28" fmla="*/ 51 w 56"/>
                <a:gd name="T29" fmla="*/ 15 h 64"/>
                <a:gd name="T30" fmla="*/ 34 w 56"/>
                <a:gd name="T31" fmla="*/ 31 h 64"/>
                <a:gd name="T32" fmla="*/ 37 w 56"/>
                <a:gd name="T33" fmla="*/ 25 h 64"/>
                <a:gd name="T34" fmla="*/ 52 w 56"/>
                <a:gd name="T35" fmla="*/ 13 h 64"/>
                <a:gd name="T36" fmla="*/ 21 w 56"/>
                <a:gd name="T37" fmla="*/ 33 h 64"/>
                <a:gd name="T38" fmla="*/ 49 w 56"/>
                <a:gd name="T39" fmla="*/ 8 h 64"/>
                <a:gd name="T40" fmla="*/ 26 w 56"/>
                <a:gd name="T41" fmla="*/ 41 h 64"/>
                <a:gd name="T42" fmla="*/ 48 w 56"/>
                <a:gd name="T43" fmla="*/ 27 h 64"/>
                <a:gd name="T44" fmla="*/ 35 w 56"/>
                <a:gd name="T45" fmla="*/ 43 h 64"/>
                <a:gd name="T46" fmla="*/ 43 w 56"/>
                <a:gd name="T47" fmla="*/ 36 h 64"/>
                <a:gd name="T48" fmla="*/ 21 w 56"/>
                <a:gd name="T49" fmla="*/ 51 h 64"/>
                <a:gd name="T50" fmla="*/ 46 w 56"/>
                <a:gd name="T51" fmla="*/ 31 h 64"/>
                <a:gd name="T52" fmla="*/ 19 w 56"/>
                <a:gd name="T53" fmla="*/ 48 h 64"/>
                <a:gd name="T54" fmla="*/ 50 w 56"/>
                <a:gd name="T55" fmla="*/ 7 h 64"/>
                <a:gd name="T56" fmla="*/ 17 w 56"/>
                <a:gd name="T57" fmla="*/ 32 h 64"/>
                <a:gd name="T58" fmla="*/ 48 w 56"/>
                <a:gd name="T59" fmla="*/ 6 h 64"/>
                <a:gd name="T60" fmla="*/ 12 w 56"/>
                <a:gd name="T61" fmla="*/ 36 h 64"/>
                <a:gd name="T62" fmla="*/ 25 w 56"/>
                <a:gd name="T63" fmla="*/ 20 h 64"/>
                <a:gd name="T64" fmla="*/ 21 w 56"/>
                <a:gd name="T65" fmla="*/ 18 h 64"/>
                <a:gd name="T66" fmla="*/ 8 w 56"/>
                <a:gd name="T67" fmla="*/ 27 h 64"/>
                <a:gd name="T68" fmla="*/ 15 w 56"/>
                <a:gd name="T69" fmla="*/ 20 h 64"/>
                <a:gd name="T70" fmla="*/ 13 w 56"/>
                <a:gd name="T71" fmla="*/ 15 h 64"/>
                <a:gd name="T72" fmla="*/ 6 w 56"/>
                <a:gd name="T73" fmla="*/ 20 h 64"/>
                <a:gd name="T74" fmla="*/ 5 w 56"/>
                <a:gd name="T75" fmla="*/ 15 h 64"/>
                <a:gd name="T76" fmla="*/ 16 w 56"/>
                <a:gd name="T77" fmla="*/ 9 h 64"/>
                <a:gd name="T78" fmla="*/ 22 w 56"/>
                <a:gd name="T79" fmla="*/ 13 h 64"/>
                <a:gd name="T80" fmla="*/ 21 w 56"/>
                <a:gd name="T81" fmla="*/ 10 h 64"/>
                <a:gd name="T82" fmla="*/ 10 w 56"/>
                <a:gd name="T83" fmla="*/ 25 h 64"/>
                <a:gd name="T84" fmla="*/ 25 w 56"/>
                <a:gd name="T85" fmla="*/ 19 h 64"/>
                <a:gd name="T86" fmla="*/ 26 w 56"/>
                <a:gd name="T87" fmla="*/ 21 h 64"/>
                <a:gd name="T88" fmla="*/ 22 w 56"/>
                <a:gd name="T89" fmla="*/ 27 h 64"/>
                <a:gd name="T90" fmla="*/ 25 w 56"/>
                <a:gd name="T91" fmla="*/ 20 h 64"/>
                <a:gd name="T92" fmla="*/ 35 w 56"/>
                <a:gd name="T93" fmla="*/ 15 h 64"/>
                <a:gd name="T94" fmla="*/ 28 w 56"/>
                <a:gd name="T95" fmla="*/ 22 h 64"/>
                <a:gd name="T96" fmla="*/ 36 w 56"/>
                <a:gd name="T97" fmla="*/ 16 h 64"/>
                <a:gd name="T98" fmla="*/ 46 w 56"/>
                <a:gd name="T99" fmla="*/ 7 h 64"/>
                <a:gd name="T100" fmla="*/ 30 w 56"/>
                <a:gd name="T101" fmla="*/ 20 h 64"/>
                <a:gd name="T102" fmla="*/ 35 w 56"/>
                <a:gd name="T103" fmla="*/ 13 h 64"/>
                <a:gd name="T104" fmla="*/ 40 w 56"/>
                <a:gd name="T105" fmla="*/ 6 h 64"/>
                <a:gd name="T106" fmla="*/ 6 w 56"/>
                <a:gd name="T107" fmla="*/ 20 h 64"/>
                <a:gd name="T108" fmla="*/ 5 w 56"/>
                <a:gd name="T109" fmla="*/ 16 h 64"/>
                <a:gd name="T110" fmla="*/ 18 w 56"/>
                <a:gd name="T111" fmla="*/ 7 h 64"/>
                <a:gd name="T112" fmla="*/ 13 w 56"/>
                <a:gd name="T113" fmla="*/ 37 h 64"/>
                <a:gd name="T114" fmla="*/ 34 w 56"/>
                <a:gd name="T115" fmla="*/ 27 h 64"/>
                <a:gd name="T116" fmla="*/ 15 w 56"/>
                <a:gd name="T11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4">
                  <a:moveTo>
                    <a:pt x="55" y="10"/>
                  </a:moveTo>
                  <a:cubicBezTo>
                    <a:pt x="54" y="4"/>
                    <a:pt x="48" y="2"/>
                    <a:pt x="43" y="3"/>
                  </a:cubicBezTo>
                  <a:cubicBezTo>
                    <a:pt x="35" y="4"/>
                    <a:pt x="31" y="11"/>
                    <a:pt x="28" y="18"/>
                  </a:cubicBezTo>
                  <a:cubicBezTo>
                    <a:pt x="25" y="12"/>
                    <a:pt x="22" y="5"/>
                    <a:pt x="16" y="3"/>
                  </a:cubicBezTo>
                  <a:cubicBezTo>
                    <a:pt x="11" y="0"/>
                    <a:pt x="5" y="3"/>
                    <a:pt x="2" y="9"/>
                  </a:cubicBezTo>
                  <a:cubicBezTo>
                    <a:pt x="0" y="16"/>
                    <a:pt x="3" y="25"/>
                    <a:pt x="6" y="31"/>
                  </a:cubicBezTo>
                  <a:cubicBezTo>
                    <a:pt x="12" y="42"/>
                    <a:pt x="18" y="52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4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5" y="53"/>
                    <a:pt x="43" y="43"/>
                    <a:pt x="49" y="31"/>
                  </a:cubicBezTo>
                  <a:cubicBezTo>
                    <a:pt x="52" y="25"/>
                    <a:pt x="56" y="18"/>
                    <a:pt x="55" y="10"/>
                  </a:cubicBezTo>
                  <a:close/>
                  <a:moveTo>
                    <a:pt x="26" y="60"/>
                  </a:moveTo>
                  <a:cubicBezTo>
                    <a:pt x="26" y="60"/>
                    <a:pt x="26" y="60"/>
                    <a:pt x="26" y="60"/>
                  </a:cubicBezTo>
                  <a:cubicBezTo>
                    <a:pt x="28" y="58"/>
                    <a:pt x="29" y="57"/>
                    <a:pt x="30" y="55"/>
                  </a:cubicBezTo>
                  <a:cubicBezTo>
                    <a:pt x="29" y="57"/>
                    <a:pt x="28" y="58"/>
                    <a:pt x="26" y="60"/>
                  </a:cubicBezTo>
                  <a:close/>
                  <a:moveTo>
                    <a:pt x="24" y="56"/>
                  </a:moveTo>
                  <a:cubicBezTo>
                    <a:pt x="25" y="56"/>
                    <a:pt x="26" y="55"/>
                    <a:pt x="27" y="54"/>
                  </a:cubicBezTo>
                  <a:cubicBezTo>
                    <a:pt x="28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3"/>
                    <a:pt x="27" y="54"/>
                    <a:pt x="25" y="56"/>
                  </a:cubicBezTo>
                  <a:cubicBezTo>
                    <a:pt x="25" y="56"/>
                    <a:pt x="24" y="56"/>
                    <a:pt x="24" y="57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8"/>
                  </a:moveTo>
                  <a:cubicBezTo>
                    <a:pt x="32" y="51"/>
                    <a:pt x="29" y="55"/>
                    <a:pt x="26" y="59"/>
                  </a:cubicBezTo>
                  <a:cubicBezTo>
                    <a:pt x="25" y="58"/>
                    <a:pt x="25" y="58"/>
                    <a:pt x="25" y="57"/>
                  </a:cubicBezTo>
                  <a:cubicBezTo>
                    <a:pt x="29" y="54"/>
                    <a:pt x="31" y="51"/>
                    <a:pt x="35" y="48"/>
                  </a:cubicBezTo>
                  <a:close/>
                  <a:moveTo>
                    <a:pt x="37" y="46"/>
                  </a:moveTo>
                  <a:cubicBezTo>
                    <a:pt x="36" y="46"/>
                    <a:pt x="36" y="46"/>
                    <a:pt x="35" y="47"/>
                  </a:cubicBezTo>
                  <a:cubicBezTo>
                    <a:pt x="36" y="46"/>
                    <a:pt x="37" y="45"/>
                    <a:pt x="37" y="45"/>
                  </a:cubicBezTo>
                  <a:cubicBezTo>
                    <a:pt x="37" y="45"/>
                    <a:pt x="37" y="45"/>
                    <a:pt x="37" y="46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5"/>
                    <a:pt x="22" y="54"/>
                  </a:cubicBezTo>
                  <a:cubicBezTo>
                    <a:pt x="28" y="50"/>
                    <a:pt x="34" y="46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2"/>
                  </a:moveTo>
                  <a:cubicBezTo>
                    <a:pt x="24" y="50"/>
                    <a:pt x="26" y="49"/>
                    <a:pt x="29" y="48"/>
                  </a:cubicBezTo>
                  <a:cubicBezTo>
                    <a:pt x="27" y="49"/>
                    <a:pt x="24" y="51"/>
                    <a:pt x="22" y="53"/>
                  </a:cubicBezTo>
                  <a:cubicBezTo>
                    <a:pt x="22" y="53"/>
                    <a:pt x="21" y="52"/>
                    <a:pt x="21" y="52"/>
                  </a:cubicBezTo>
                  <a:close/>
                  <a:moveTo>
                    <a:pt x="19" y="49"/>
                  </a:moveTo>
                  <a:cubicBezTo>
                    <a:pt x="28" y="46"/>
                    <a:pt x="35" y="40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7"/>
                    <a:pt x="37" y="39"/>
                    <a:pt x="34" y="41"/>
                  </a:cubicBezTo>
                  <a:cubicBezTo>
                    <a:pt x="30" y="45"/>
                    <a:pt x="25" y="48"/>
                    <a:pt x="21" y="51"/>
                  </a:cubicBezTo>
                  <a:cubicBezTo>
                    <a:pt x="20" y="50"/>
                    <a:pt x="20" y="50"/>
                    <a:pt x="19" y="49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6"/>
                  </a:cubicBezTo>
                  <a:cubicBezTo>
                    <a:pt x="38" y="34"/>
                    <a:pt x="40" y="33"/>
                    <a:pt x="42" y="32"/>
                  </a:cubicBezTo>
                  <a:cubicBezTo>
                    <a:pt x="35" y="38"/>
                    <a:pt x="26" y="41"/>
                    <a:pt x="19" y="48"/>
                  </a:cubicBezTo>
                  <a:cubicBezTo>
                    <a:pt x="18" y="47"/>
                    <a:pt x="18" y="47"/>
                    <a:pt x="18" y="46"/>
                  </a:cubicBezTo>
                  <a:close/>
                  <a:moveTo>
                    <a:pt x="15" y="42"/>
                  </a:moveTo>
                  <a:cubicBezTo>
                    <a:pt x="15" y="42"/>
                    <a:pt x="16" y="42"/>
                    <a:pt x="16" y="42"/>
                  </a:cubicBezTo>
                  <a:cubicBezTo>
                    <a:pt x="22" y="39"/>
                    <a:pt x="28" y="35"/>
                    <a:pt x="34" y="31"/>
                  </a:cubicBezTo>
                  <a:cubicBezTo>
                    <a:pt x="34" y="32"/>
                    <a:pt x="34" y="32"/>
                    <a:pt x="33" y="32"/>
                  </a:cubicBezTo>
                  <a:cubicBezTo>
                    <a:pt x="28" y="36"/>
                    <a:pt x="22" y="41"/>
                    <a:pt x="17" y="45"/>
                  </a:cubicBezTo>
                  <a:cubicBezTo>
                    <a:pt x="17" y="44"/>
                    <a:pt x="16" y="43"/>
                    <a:pt x="15" y="42"/>
                  </a:cubicBezTo>
                  <a:close/>
                  <a:moveTo>
                    <a:pt x="39" y="24"/>
                  </a:moveTo>
                  <a:cubicBezTo>
                    <a:pt x="43" y="21"/>
                    <a:pt x="46" y="18"/>
                    <a:pt x="50" y="15"/>
                  </a:cubicBezTo>
                  <a:cubicBezTo>
                    <a:pt x="50" y="15"/>
                    <a:pt x="51" y="15"/>
                    <a:pt x="51" y="15"/>
                  </a:cubicBezTo>
                  <a:cubicBezTo>
                    <a:pt x="51" y="14"/>
                    <a:pt x="51" y="14"/>
                    <a:pt x="52" y="14"/>
                  </a:cubicBezTo>
                  <a:cubicBezTo>
                    <a:pt x="52" y="15"/>
                    <a:pt x="52" y="16"/>
                    <a:pt x="51" y="17"/>
                  </a:cubicBezTo>
                  <a:cubicBezTo>
                    <a:pt x="51" y="17"/>
                    <a:pt x="51" y="18"/>
                    <a:pt x="51" y="18"/>
                  </a:cubicBezTo>
                  <a:cubicBezTo>
                    <a:pt x="45" y="21"/>
                    <a:pt x="40" y="27"/>
                    <a:pt x="34" y="31"/>
                  </a:cubicBezTo>
                  <a:cubicBezTo>
                    <a:pt x="31" y="33"/>
                    <a:pt x="27" y="35"/>
                    <a:pt x="23" y="37"/>
                  </a:cubicBezTo>
                  <a:cubicBezTo>
                    <a:pt x="22" y="38"/>
                    <a:pt x="20" y="39"/>
                    <a:pt x="19" y="40"/>
                  </a:cubicBezTo>
                  <a:cubicBezTo>
                    <a:pt x="15" y="42"/>
                    <a:pt x="19" y="39"/>
                    <a:pt x="19" y="39"/>
                  </a:cubicBezTo>
                  <a:cubicBezTo>
                    <a:pt x="25" y="34"/>
                    <a:pt x="32" y="30"/>
                    <a:pt x="37" y="25"/>
                  </a:cubicBezTo>
                  <a:cubicBezTo>
                    <a:pt x="38" y="25"/>
                    <a:pt x="38" y="24"/>
                    <a:pt x="39" y="24"/>
                  </a:cubicBezTo>
                  <a:close/>
                  <a:moveTo>
                    <a:pt x="50" y="8"/>
                  </a:moveTo>
                  <a:cubicBezTo>
                    <a:pt x="51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5"/>
                    <a:pt x="44" y="18"/>
                    <a:pt x="40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2"/>
                    <a:pt x="21" y="34"/>
                    <a:pt x="18" y="36"/>
                  </a:cubicBezTo>
                  <a:cubicBezTo>
                    <a:pt x="19" y="35"/>
                    <a:pt x="20" y="34"/>
                    <a:pt x="21" y="33"/>
                  </a:cubicBezTo>
                  <a:cubicBezTo>
                    <a:pt x="31" y="24"/>
                    <a:pt x="43" y="19"/>
                    <a:pt x="50" y="8"/>
                  </a:cubicBezTo>
                  <a:close/>
                  <a:moveTo>
                    <a:pt x="31" y="24"/>
                  </a:moveTo>
                  <a:cubicBezTo>
                    <a:pt x="35" y="22"/>
                    <a:pt x="38" y="19"/>
                    <a:pt x="41" y="16"/>
                  </a:cubicBezTo>
                  <a:cubicBezTo>
                    <a:pt x="44" y="14"/>
                    <a:pt x="48" y="11"/>
                    <a:pt x="49" y="8"/>
                  </a:cubicBezTo>
                  <a:cubicBezTo>
                    <a:pt x="45" y="15"/>
                    <a:pt x="38" y="20"/>
                    <a:pt x="31" y="24"/>
                  </a:cubicBezTo>
                  <a:close/>
                  <a:moveTo>
                    <a:pt x="48" y="27"/>
                  </a:moveTo>
                  <a:cubicBezTo>
                    <a:pt x="44" y="30"/>
                    <a:pt x="39" y="33"/>
                    <a:pt x="35" y="36"/>
                  </a:cubicBezTo>
                  <a:cubicBezTo>
                    <a:pt x="32" y="37"/>
                    <a:pt x="29" y="39"/>
                    <a:pt x="26" y="41"/>
                  </a:cubicBezTo>
                  <a:cubicBezTo>
                    <a:pt x="24" y="42"/>
                    <a:pt x="20" y="44"/>
                    <a:pt x="19" y="45"/>
                  </a:cubicBezTo>
                  <a:cubicBezTo>
                    <a:pt x="24" y="40"/>
                    <a:pt x="29" y="36"/>
                    <a:pt x="35" y="32"/>
                  </a:cubicBezTo>
                  <a:cubicBezTo>
                    <a:pt x="41" y="28"/>
                    <a:pt x="45" y="23"/>
                    <a:pt x="51" y="19"/>
                  </a:cubicBezTo>
                  <a:cubicBezTo>
                    <a:pt x="50" y="22"/>
                    <a:pt x="49" y="24"/>
                    <a:pt x="48" y="27"/>
                  </a:cubicBezTo>
                  <a:close/>
                  <a:moveTo>
                    <a:pt x="41" y="40"/>
                  </a:moveTo>
                  <a:cubicBezTo>
                    <a:pt x="37" y="43"/>
                    <a:pt x="34" y="45"/>
                    <a:pt x="30" y="48"/>
                  </a:cubicBezTo>
                  <a:cubicBezTo>
                    <a:pt x="29" y="48"/>
                    <a:pt x="29" y="49"/>
                    <a:pt x="28" y="49"/>
                  </a:cubicBezTo>
                  <a:cubicBezTo>
                    <a:pt x="30" y="47"/>
                    <a:pt x="32" y="45"/>
                    <a:pt x="35" y="43"/>
                  </a:cubicBezTo>
                  <a:cubicBezTo>
                    <a:pt x="37" y="42"/>
                    <a:pt x="40" y="40"/>
                    <a:pt x="42" y="38"/>
                  </a:cubicBezTo>
                  <a:cubicBezTo>
                    <a:pt x="41" y="38"/>
                    <a:pt x="41" y="39"/>
                    <a:pt x="41" y="40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6"/>
                  </a:cubicBezTo>
                  <a:cubicBezTo>
                    <a:pt x="43" y="35"/>
                    <a:pt x="42" y="36"/>
                    <a:pt x="42" y="36"/>
                  </a:cubicBezTo>
                  <a:cubicBezTo>
                    <a:pt x="40" y="38"/>
                    <a:pt x="37" y="41"/>
                    <a:pt x="35" y="43"/>
                  </a:cubicBezTo>
                  <a:cubicBezTo>
                    <a:pt x="32" y="45"/>
                    <a:pt x="29" y="46"/>
                    <a:pt x="27" y="48"/>
                  </a:cubicBezTo>
                  <a:cubicBezTo>
                    <a:pt x="25" y="49"/>
                    <a:pt x="23" y="50"/>
                    <a:pt x="21" y="51"/>
                  </a:cubicBezTo>
                  <a:cubicBezTo>
                    <a:pt x="22" y="50"/>
                    <a:pt x="25" y="49"/>
                    <a:pt x="26" y="48"/>
                  </a:cubicBezTo>
                  <a:cubicBezTo>
                    <a:pt x="33" y="43"/>
                    <a:pt x="40" y="38"/>
                    <a:pt x="45" y="32"/>
                  </a:cubicBezTo>
                  <a:cubicBezTo>
                    <a:pt x="44" y="33"/>
                    <a:pt x="44" y="34"/>
                    <a:pt x="43" y="35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5" y="31"/>
                  </a:cubicBezTo>
                  <a:cubicBezTo>
                    <a:pt x="41" y="34"/>
                    <a:pt x="36" y="38"/>
                    <a:pt x="31" y="42"/>
                  </a:cubicBezTo>
                  <a:cubicBezTo>
                    <a:pt x="29" y="44"/>
                    <a:pt x="26" y="45"/>
                    <a:pt x="24" y="46"/>
                  </a:cubicBezTo>
                  <a:cubicBezTo>
                    <a:pt x="24" y="46"/>
                    <a:pt x="19" y="49"/>
                    <a:pt x="19" y="48"/>
                  </a:cubicBezTo>
                  <a:cubicBezTo>
                    <a:pt x="21" y="47"/>
                    <a:pt x="22" y="46"/>
                    <a:pt x="23" y="45"/>
                  </a:cubicBezTo>
                  <a:cubicBezTo>
                    <a:pt x="31" y="39"/>
                    <a:pt x="40" y="35"/>
                    <a:pt x="47" y="29"/>
                  </a:cubicBezTo>
                  <a:cubicBezTo>
                    <a:pt x="47" y="29"/>
                    <a:pt x="46" y="30"/>
                    <a:pt x="46" y="31"/>
                  </a:cubicBezTo>
                  <a:close/>
                  <a:moveTo>
                    <a:pt x="50" y="7"/>
                  </a:moveTo>
                  <a:cubicBezTo>
                    <a:pt x="43" y="13"/>
                    <a:pt x="37" y="19"/>
                    <a:pt x="30" y="24"/>
                  </a:cubicBezTo>
                  <a:cubicBezTo>
                    <a:pt x="27" y="27"/>
                    <a:pt x="23" y="30"/>
                    <a:pt x="18" y="33"/>
                  </a:cubicBezTo>
                  <a:cubicBezTo>
                    <a:pt x="17" y="34"/>
                    <a:pt x="15" y="35"/>
                    <a:pt x="13" y="36"/>
                  </a:cubicBezTo>
                  <a:cubicBezTo>
                    <a:pt x="14" y="35"/>
                    <a:pt x="16" y="33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9" y="30"/>
                    <a:pt x="21" y="29"/>
                    <a:pt x="22" y="27"/>
                  </a:cubicBezTo>
                  <a:cubicBezTo>
                    <a:pt x="27" y="24"/>
                    <a:pt x="31" y="21"/>
                    <a:pt x="36" y="18"/>
                  </a:cubicBezTo>
                  <a:cubicBezTo>
                    <a:pt x="41" y="14"/>
                    <a:pt x="45" y="11"/>
                    <a:pt x="48" y="6"/>
                  </a:cubicBezTo>
                  <a:cubicBezTo>
                    <a:pt x="49" y="6"/>
                    <a:pt x="49" y="6"/>
                    <a:pt x="50" y="7"/>
                  </a:cubicBezTo>
                  <a:close/>
                  <a:moveTo>
                    <a:pt x="12" y="35"/>
                  </a:moveTo>
                  <a:cubicBezTo>
                    <a:pt x="12" y="34"/>
                    <a:pt x="13" y="34"/>
                    <a:pt x="14" y="34"/>
                  </a:cubicBezTo>
                  <a:cubicBezTo>
                    <a:pt x="13" y="34"/>
                    <a:pt x="13" y="35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lose/>
                  <a:moveTo>
                    <a:pt x="10" y="31"/>
                  </a:moveTo>
                  <a:cubicBezTo>
                    <a:pt x="12" y="29"/>
                    <a:pt x="15" y="28"/>
                    <a:pt x="17" y="26"/>
                  </a:cubicBezTo>
                  <a:cubicBezTo>
                    <a:pt x="19" y="24"/>
                    <a:pt x="23" y="22"/>
                    <a:pt x="25" y="20"/>
                  </a:cubicBezTo>
                  <a:cubicBezTo>
                    <a:pt x="20" y="25"/>
                    <a:pt x="15" y="29"/>
                    <a:pt x="11" y="34"/>
                  </a:cubicBezTo>
                  <a:cubicBezTo>
                    <a:pt x="11" y="33"/>
                    <a:pt x="10" y="32"/>
                    <a:pt x="10" y="31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1" y="18"/>
                  </a:cubicBezTo>
                  <a:cubicBezTo>
                    <a:pt x="21" y="18"/>
                    <a:pt x="24" y="16"/>
                    <a:pt x="21" y="18"/>
                  </a:cubicBezTo>
                  <a:cubicBezTo>
                    <a:pt x="20" y="20"/>
                    <a:pt x="19" y="21"/>
                    <a:pt x="18" y="22"/>
                  </a:cubicBezTo>
                  <a:cubicBezTo>
                    <a:pt x="15" y="25"/>
                    <a:pt x="12" y="27"/>
                    <a:pt x="9" y="30"/>
                  </a:cubicBezTo>
                  <a:cubicBezTo>
                    <a:pt x="9" y="29"/>
                    <a:pt x="8" y="28"/>
                    <a:pt x="8" y="27"/>
                  </a:cubicBezTo>
                  <a:close/>
                  <a:moveTo>
                    <a:pt x="7" y="24"/>
                  </a:moveTo>
                  <a:cubicBezTo>
                    <a:pt x="11" y="21"/>
                    <a:pt x="15" y="17"/>
                    <a:pt x="20" y="15"/>
                  </a:cubicBezTo>
                  <a:cubicBezTo>
                    <a:pt x="23" y="13"/>
                    <a:pt x="19" y="16"/>
                    <a:pt x="19" y="16"/>
                  </a:cubicBezTo>
                  <a:cubicBezTo>
                    <a:pt x="18" y="18"/>
                    <a:pt x="16" y="19"/>
                    <a:pt x="15" y="20"/>
                  </a:cubicBezTo>
                  <a:cubicBezTo>
                    <a:pt x="12" y="22"/>
                    <a:pt x="10" y="24"/>
                    <a:pt x="8" y="26"/>
                  </a:cubicBezTo>
                  <a:cubicBezTo>
                    <a:pt x="7" y="25"/>
                    <a:pt x="7" y="25"/>
                    <a:pt x="7" y="24"/>
                  </a:cubicBezTo>
                  <a:close/>
                  <a:moveTo>
                    <a:pt x="6" y="20"/>
                  </a:moveTo>
                  <a:cubicBezTo>
                    <a:pt x="8" y="19"/>
                    <a:pt x="10" y="17"/>
                    <a:pt x="13" y="15"/>
                  </a:cubicBezTo>
                  <a:cubicBezTo>
                    <a:pt x="14" y="15"/>
                    <a:pt x="15" y="14"/>
                    <a:pt x="17" y="13"/>
                  </a:cubicBezTo>
                  <a:cubicBezTo>
                    <a:pt x="18" y="12"/>
                    <a:pt x="21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2"/>
                    <a:pt x="6" y="21"/>
                    <a:pt x="6" y="20"/>
                  </a:cubicBezTo>
                  <a:close/>
                  <a:moveTo>
                    <a:pt x="5" y="13"/>
                  </a:moveTo>
                  <a:cubicBezTo>
                    <a:pt x="6" y="12"/>
                    <a:pt x="8" y="11"/>
                    <a:pt x="9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5" y="15"/>
                    <a:pt x="5" y="14"/>
                    <a:pt x="5" y="13"/>
                  </a:cubicBezTo>
                  <a:close/>
                  <a:moveTo>
                    <a:pt x="5" y="18"/>
                  </a:moveTo>
                  <a:cubicBezTo>
                    <a:pt x="5" y="18"/>
                    <a:pt x="5" y="17"/>
                    <a:pt x="5" y="17"/>
                  </a:cubicBezTo>
                  <a:cubicBezTo>
                    <a:pt x="9" y="15"/>
                    <a:pt x="12" y="11"/>
                    <a:pt x="16" y="9"/>
                  </a:cubicBezTo>
                  <a:cubicBezTo>
                    <a:pt x="19" y="7"/>
                    <a:pt x="13" y="12"/>
                    <a:pt x="13" y="13"/>
                  </a:cubicBezTo>
                  <a:cubicBezTo>
                    <a:pt x="10" y="15"/>
                    <a:pt x="8" y="17"/>
                    <a:pt x="5" y="19"/>
                  </a:cubicBezTo>
                  <a:cubicBezTo>
                    <a:pt x="5" y="19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20" y="14"/>
                    <a:pt x="17" y="16"/>
                    <a:pt x="15" y="17"/>
                  </a:cubicBezTo>
                  <a:cubicBezTo>
                    <a:pt x="12" y="19"/>
                    <a:pt x="9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9"/>
                    <a:pt x="17" y="16"/>
                    <a:pt x="21" y="10"/>
                  </a:cubicBezTo>
                  <a:cubicBezTo>
                    <a:pt x="21" y="11"/>
                    <a:pt x="22" y="12"/>
                    <a:pt x="22" y="13"/>
                  </a:cubicBezTo>
                  <a:close/>
                  <a:moveTo>
                    <a:pt x="24" y="16"/>
                  </a:moveTo>
                  <a:cubicBezTo>
                    <a:pt x="19" y="18"/>
                    <a:pt x="15" y="22"/>
                    <a:pt x="11" y="25"/>
                  </a:cubicBezTo>
                  <a:cubicBezTo>
                    <a:pt x="10" y="26"/>
                    <a:pt x="7" y="28"/>
                    <a:pt x="10" y="25"/>
                  </a:cubicBezTo>
                  <a:cubicBezTo>
                    <a:pt x="11" y="24"/>
                    <a:pt x="13" y="23"/>
                    <a:pt x="14" y="21"/>
                  </a:cubicBezTo>
                  <a:cubicBezTo>
                    <a:pt x="17" y="19"/>
                    <a:pt x="20" y="16"/>
                    <a:pt x="23" y="14"/>
                  </a:cubicBezTo>
                  <a:cubicBezTo>
                    <a:pt x="23" y="15"/>
                    <a:pt x="23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6" y="26"/>
                    <a:pt x="10" y="29"/>
                  </a:cubicBezTo>
                  <a:cubicBezTo>
                    <a:pt x="15" y="27"/>
                    <a:pt x="20" y="21"/>
                    <a:pt x="24" y="17"/>
                  </a:cubicBezTo>
                  <a:cubicBezTo>
                    <a:pt x="24" y="18"/>
                    <a:pt x="25" y="19"/>
                    <a:pt x="25" y="19"/>
                  </a:cubicBezTo>
                  <a:close/>
                  <a:moveTo>
                    <a:pt x="26" y="21"/>
                  </a:moveTo>
                  <a:cubicBezTo>
                    <a:pt x="26" y="21"/>
                    <a:pt x="26" y="21"/>
                    <a:pt x="27" y="21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3"/>
                    <a:pt x="25" y="23"/>
                    <a:pt x="24" y="24"/>
                  </a:cubicBezTo>
                  <a:cubicBezTo>
                    <a:pt x="23" y="25"/>
                    <a:pt x="23" y="26"/>
                    <a:pt x="22" y="27"/>
                  </a:cubicBezTo>
                  <a:cubicBezTo>
                    <a:pt x="20" y="28"/>
                    <a:pt x="18" y="30"/>
                    <a:pt x="16" y="31"/>
                  </a:cubicBezTo>
                  <a:cubicBezTo>
                    <a:pt x="15" y="32"/>
                    <a:pt x="15" y="32"/>
                    <a:pt x="14" y="33"/>
                  </a:cubicBezTo>
                  <a:cubicBezTo>
                    <a:pt x="13" y="33"/>
                    <a:pt x="11" y="35"/>
                    <a:pt x="13" y="33"/>
                  </a:cubicBezTo>
                  <a:cubicBezTo>
                    <a:pt x="17" y="28"/>
                    <a:pt x="22" y="25"/>
                    <a:pt x="25" y="20"/>
                  </a:cubicBezTo>
                  <a:cubicBezTo>
                    <a:pt x="25" y="20"/>
                    <a:pt x="26" y="21"/>
                    <a:pt x="26" y="21"/>
                  </a:cubicBezTo>
                  <a:close/>
                  <a:moveTo>
                    <a:pt x="31" y="17"/>
                  </a:moveTo>
                  <a:cubicBezTo>
                    <a:pt x="34" y="15"/>
                    <a:pt x="37" y="13"/>
                    <a:pt x="40" y="11"/>
                  </a:cubicBezTo>
                  <a:cubicBezTo>
                    <a:pt x="39" y="12"/>
                    <a:pt x="37" y="14"/>
                    <a:pt x="35" y="15"/>
                  </a:cubicBezTo>
                  <a:cubicBezTo>
                    <a:pt x="34" y="16"/>
                    <a:pt x="32" y="17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lose/>
                  <a:moveTo>
                    <a:pt x="27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2"/>
                    <a:pt x="27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4" y="17"/>
                    <a:pt x="36" y="16"/>
                  </a:cubicBezTo>
                  <a:cubicBezTo>
                    <a:pt x="38" y="14"/>
                    <a:pt x="40" y="13"/>
                    <a:pt x="42" y="11"/>
                  </a:cubicBezTo>
                  <a:cubicBezTo>
                    <a:pt x="42" y="10"/>
                    <a:pt x="44" y="8"/>
                    <a:pt x="45" y="7"/>
                  </a:cubicBezTo>
                  <a:cubicBezTo>
                    <a:pt x="46" y="7"/>
                    <a:pt x="46" y="6"/>
                    <a:pt x="47" y="6"/>
                  </a:cubicBezTo>
                  <a:cubicBezTo>
                    <a:pt x="47" y="6"/>
                    <a:pt x="47" y="7"/>
                    <a:pt x="46" y="7"/>
                  </a:cubicBezTo>
                  <a:cubicBezTo>
                    <a:pt x="45" y="9"/>
                    <a:pt x="44" y="10"/>
                    <a:pt x="43" y="11"/>
                  </a:cubicBezTo>
                  <a:cubicBezTo>
                    <a:pt x="41" y="13"/>
                    <a:pt x="38" y="15"/>
                    <a:pt x="36" y="17"/>
                  </a:cubicBezTo>
                  <a:cubicBezTo>
                    <a:pt x="34" y="18"/>
                    <a:pt x="31" y="20"/>
                    <a:pt x="29" y="21"/>
                  </a:cubicBezTo>
                  <a:cubicBezTo>
                    <a:pt x="29" y="21"/>
                    <a:pt x="30" y="20"/>
                    <a:pt x="30" y="20"/>
                  </a:cubicBezTo>
                  <a:close/>
                  <a:moveTo>
                    <a:pt x="43" y="6"/>
                  </a:moveTo>
                  <a:cubicBezTo>
                    <a:pt x="43" y="6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0" y="10"/>
                    <a:pt x="38" y="12"/>
                    <a:pt x="35" y="13"/>
                  </a:cubicBezTo>
                  <a:cubicBezTo>
                    <a:pt x="34" y="14"/>
                    <a:pt x="33" y="15"/>
                    <a:pt x="32" y="16"/>
                  </a:cubicBezTo>
                  <a:cubicBezTo>
                    <a:pt x="33" y="15"/>
                    <a:pt x="33" y="15"/>
                    <a:pt x="34" y="14"/>
                  </a:cubicBezTo>
                  <a:cubicBezTo>
                    <a:pt x="36" y="11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6" y="10"/>
                    <a:pt x="34" y="13"/>
                  </a:cubicBezTo>
                  <a:cubicBezTo>
                    <a:pt x="35" y="10"/>
                    <a:pt x="38" y="8"/>
                    <a:pt x="40" y="6"/>
                  </a:cubicBezTo>
                  <a:close/>
                  <a:moveTo>
                    <a:pt x="20" y="9"/>
                  </a:moveTo>
                  <a:cubicBezTo>
                    <a:pt x="15" y="13"/>
                    <a:pt x="10" y="17"/>
                    <a:pt x="6" y="20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20" y="9"/>
                    <a:pt x="20" y="9"/>
                  </a:cubicBezTo>
                  <a:close/>
                  <a:moveTo>
                    <a:pt x="18" y="7"/>
                  </a:moveTo>
                  <a:cubicBezTo>
                    <a:pt x="13" y="9"/>
                    <a:pt x="10" y="14"/>
                    <a:pt x="5" y="16"/>
                  </a:cubicBezTo>
                  <a:cubicBezTo>
                    <a:pt x="7" y="15"/>
                    <a:pt x="9" y="13"/>
                    <a:pt x="10" y="11"/>
                  </a:cubicBezTo>
                  <a:cubicBezTo>
                    <a:pt x="12" y="10"/>
                    <a:pt x="14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7" y="6"/>
                    <a:pt x="18" y="7"/>
                  </a:cubicBezTo>
                  <a:close/>
                  <a:moveTo>
                    <a:pt x="14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6" y="7"/>
                    <a:pt x="8" y="4"/>
                    <a:pt x="14" y="5"/>
                  </a:cubicBezTo>
                  <a:close/>
                  <a:moveTo>
                    <a:pt x="13" y="37"/>
                  </a:moveTo>
                  <a:cubicBezTo>
                    <a:pt x="15" y="35"/>
                    <a:pt x="18" y="34"/>
                    <a:pt x="20" y="33"/>
                  </a:cubicBezTo>
                  <a:cubicBezTo>
                    <a:pt x="18" y="34"/>
                    <a:pt x="16" y="36"/>
                    <a:pt x="14" y="38"/>
                  </a:cubicBezTo>
                  <a:cubicBezTo>
                    <a:pt x="14" y="38"/>
                    <a:pt x="15" y="39"/>
                    <a:pt x="15" y="39"/>
                  </a:cubicBezTo>
                  <a:cubicBezTo>
                    <a:pt x="21" y="34"/>
                    <a:pt x="28" y="31"/>
                    <a:pt x="34" y="27"/>
                  </a:cubicBezTo>
                  <a:cubicBezTo>
                    <a:pt x="34" y="27"/>
                    <a:pt x="35" y="27"/>
                    <a:pt x="35" y="27"/>
                  </a:cubicBezTo>
                  <a:cubicBezTo>
                    <a:pt x="35" y="27"/>
                    <a:pt x="34" y="27"/>
                    <a:pt x="34" y="27"/>
                  </a:cubicBezTo>
                  <a:cubicBezTo>
                    <a:pt x="28" y="32"/>
                    <a:pt x="21" y="36"/>
                    <a:pt x="15" y="41"/>
                  </a:cubicBezTo>
                  <a:cubicBezTo>
                    <a:pt x="15" y="41"/>
                    <a:pt x="15" y="42"/>
                    <a:pt x="15" y="42"/>
                  </a:cubicBezTo>
                  <a:cubicBezTo>
                    <a:pt x="15" y="41"/>
                    <a:pt x="15" y="40"/>
                    <a:pt x="14" y="40"/>
                  </a:cubicBezTo>
                  <a:cubicBezTo>
                    <a:pt x="14" y="39"/>
                    <a:pt x="13" y="38"/>
                    <a:pt x="1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150"/>
            <p:cNvSpPr>
              <a:spLocks noEditPoints="1"/>
            </p:cNvSpPr>
            <p:nvPr/>
          </p:nvSpPr>
          <p:spPr bwMode="auto">
            <a:xfrm>
              <a:off x="6975649" y="658069"/>
              <a:ext cx="166322" cy="193957"/>
            </a:xfrm>
            <a:custGeom>
              <a:avLst/>
              <a:gdLst>
                <a:gd name="T0" fmla="*/ 17 w 56"/>
                <a:gd name="T1" fmla="*/ 2 h 64"/>
                <a:gd name="T2" fmla="*/ 26 w 56"/>
                <a:gd name="T3" fmla="*/ 63 h 64"/>
                <a:gd name="T4" fmla="*/ 55 w 56"/>
                <a:gd name="T5" fmla="*/ 10 h 64"/>
                <a:gd name="T6" fmla="*/ 27 w 56"/>
                <a:gd name="T7" fmla="*/ 59 h 64"/>
                <a:gd name="T8" fmla="*/ 31 w 56"/>
                <a:gd name="T9" fmla="*/ 51 h 64"/>
                <a:gd name="T10" fmla="*/ 36 w 56"/>
                <a:gd name="T11" fmla="*/ 47 h 64"/>
                <a:gd name="T12" fmla="*/ 37 w 56"/>
                <a:gd name="T13" fmla="*/ 45 h 64"/>
                <a:gd name="T14" fmla="*/ 24 w 56"/>
                <a:gd name="T15" fmla="*/ 55 h 64"/>
                <a:gd name="T16" fmla="*/ 24 w 56"/>
                <a:gd name="T17" fmla="*/ 55 h 64"/>
                <a:gd name="T18" fmla="*/ 22 w 56"/>
                <a:gd name="T19" fmla="*/ 51 h 64"/>
                <a:gd name="T20" fmla="*/ 34 w 56"/>
                <a:gd name="T21" fmla="*/ 41 h 64"/>
                <a:gd name="T22" fmla="*/ 37 w 56"/>
                <a:gd name="T23" fmla="*/ 35 h 64"/>
                <a:gd name="T24" fmla="*/ 16 w 56"/>
                <a:gd name="T25" fmla="*/ 41 h 64"/>
                <a:gd name="T26" fmla="*/ 18 w 56"/>
                <a:gd name="T27" fmla="*/ 45 h 64"/>
                <a:gd name="T28" fmla="*/ 51 w 56"/>
                <a:gd name="T29" fmla="*/ 14 h 64"/>
                <a:gd name="T30" fmla="*/ 35 w 56"/>
                <a:gd name="T31" fmla="*/ 30 h 64"/>
                <a:gd name="T32" fmla="*/ 38 w 56"/>
                <a:gd name="T33" fmla="*/ 25 h 64"/>
                <a:gd name="T34" fmla="*/ 52 w 56"/>
                <a:gd name="T35" fmla="*/ 13 h 64"/>
                <a:gd name="T36" fmla="*/ 21 w 56"/>
                <a:gd name="T37" fmla="*/ 32 h 64"/>
                <a:gd name="T38" fmla="*/ 50 w 56"/>
                <a:gd name="T39" fmla="*/ 8 h 64"/>
                <a:gd name="T40" fmla="*/ 26 w 56"/>
                <a:gd name="T41" fmla="*/ 40 h 64"/>
                <a:gd name="T42" fmla="*/ 48 w 56"/>
                <a:gd name="T43" fmla="*/ 26 h 64"/>
                <a:gd name="T44" fmla="*/ 35 w 56"/>
                <a:gd name="T45" fmla="*/ 43 h 64"/>
                <a:gd name="T46" fmla="*/ 43 w 56"/>
                <a:gd name="T47" fmla="*/ 35 h 64"/>
                <a:gd name="T48" fmla="*/ 22 w 56"/>
                <a:gd name="T49" fmla="*/ 50 h 64"/>
                <a:gd name="T50" fmla="*/ 46 w 56"/>
                <a:gd name="T51" fmla="*/ 30 h 64"/>
                <a:gd name="T52" fmla="*/ 20 w 56"/>
                <a:gd name="T53" fmla="*/ 48 h 64"/>
                <a:gd name="T54" fmla="*/ 50 w 56"/>
                <a:gd name="T55" fmla="*/ 7 h 64"/>
                <a:gd name="T56" fmla="*/ 17 w 56"/>
                <a:gd name="T57" fmla="*/ 31 h 64"/>
                <a:gd name="T58" fmla="*/ 48 w 56"/>
                <a:gd name="T59" fmla="*/ 5 h 64"/>
                <a:gd name="T60" fmla="*/ 13 w 56"/>
                <a:gd name="T61" fmla="*/ 35 h 64"/>
                <a:gd name="T62" fmla="*/ 25 w 56"/>
                <a:gd name="T63" fmla="*/ 20 h 64"/>
                <a:gd name="T64" fmla="*/ 21 w 56"/>
                <a:gd name="T65" fmla="*/ 18 h 64"/>
                <a:gd name="T66" fmla="*/ 8 w 56"/>
                <a:gd name="T67" fmla="*/ 27 h 64"/>
                <a:gd name="T68" fmla="*/ 15 w 56"/>
                <a:gd name="T69" fmla="*/ 19 h 64"/>
                <a:gd name="T70" fmla="*/ 13 w 56"/>
                <a:gd name="T71" fmla="*/ 15 h 64"/>
                <a:gd name="T72" fmla="*/ 6 w 56"/>
                <a:gd name="T73" fmla="*/ 19 h 64"/>
                <a:gd name="T74" fmla="*/ 5 w 56"/>
                <a:gd name="T75" fmla="*/ 15 h 64"/>
                <a:gd name="T76" fmla="*/ 16 w 56"/>
                <a:gd name="T77" fmla="*/ 8 h 64"/>
                <a:gd name="T78" fmla="*/ 23 w 56"/>
                <a:gd name="T79" fmla="*/ 12 h 64"/>
                <a:gd name="T80" fmla="*/ 21 w 56"/>
                <a:gd name="T81" fmla="*/ 10 h 64"/>
                <a:gd name="T82" fmla="*/ 11 w 56"/>
                <a:gd name="T83" fmla="*/ 24 h 64"/>
                <a:gd name="T84" fmla="*/ 25 w 56"/>
                <a:gd name="T85" fmla="*/ 19 h 64"/>
                <a:gd name="T86" fmla="*/ 26 w 56"/>
                <a:gd name="T87" fmla="*/ 20 h 64"/>
                <a:gd name="T88" fmla="*/ 22 w 56"/>
                <a:gd name="T89" fmla="*/ 26 h 64"/>
                <a:gd name="T90" fmla="*/ 26 w 56"/>
                <a:gd name="T91" fmla="*/ 20 h 64"/>
                <a:gd name="T92" fmla="*/ 36 w 56"/>
                <a:gd name="T93" fmla="*/ 14 h 64"/>
                <a:gd name="T94" fmla="*/ 28 w 56"/>
                <a:gd name="T95" fmla="*/ 22 h 64"/>
                <a:gd name="T96" fmla="*/ 36 w 56"/>
                <a:gd name="T97" fmla="*/ 15 h 64"/>
                <a:gd name="T98" fmla="*/ 47 w 56"/>
                <a:gd name="T99" fmla="*/ 7 h 64"/>
                <a:gd name="T100" fmla="*/ 30 w 56"/>
                <a:gd name="T101" fmla="*/ 20 h 64"/>
                <a:gd name="T102" fmla="*/ 36 w 56"/>
                <a:gd name="T103" fmla="*/ 13 h 64"/>
                <a:gd name="T104" fmla="*/ 41 w 56"/>
                <a:gd name="T105" fmla="*/ 6 h 64"/>
                <a:gd name="T106" fmla="*/ 6 w 56"/>
                <a:gd name="T107" fmla="*/ 19 h 64"/>
                <a:gd name="T108" fmla="*/ 5 w 56"/>
                <a:gd name="T109" fmla="*/ 16 h 64"/>
                <a:gd name="T110" fmla="*/ 18 w 56"/>
                <a:gd name="T111" fmla="*/ 6 h 64"/>
                <a:gd name="T112" fmla="*/ 13 w 56"/>
                <a:gd name="T113" fmla="*/ 36 h 64"/>
                <a:gd name="T114" fmla="*/ 35 w 56"/>
                <a:gd name="T115" fmla="*/ 26 h 64"/>
                <a:gd name="T116" fmla="*/ 16 w 56"/>
                <a:gd name="T11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4">
                  <a:moveTo>
                    <a:pt x="55" y="10"/>
                  </a:moveTo>
                  <a:cubicBezTo>
                    <a:pt x="55" y="4"/>
                    <a:pt x="49" y="1"/>
                    <a:pt x="43" y="2"/>
                  </a:cubicBezTo>
                  <a:cubicBezTo>
                    <a:pt x="35" y="4"/>
                    <a:pt x="31" y="11"/>
                    <a:pt x="28" y="17"/>
                  </a:cubicBezTo>
                  <a:cubicBezTo>
                    <a:pt x="26" y="12"/>
                    <a:pt x="23" y="5"/>
                    <a:pt x="17" y="2"/>
                  </a:cubicBezTo>
                  <a:cubicBezTo>
                    <a:pt x="11" y="0"/>
                    <a:pt x="5" y="3"/>
                    <a:pt x="3" y="8"/>
                  </a:cubicBezTo>
                  <a:cubicBezTo>
                    <a:pt x="0" y="15"/>
                    <a:pt x="4" y="24"/>
                    <a:pt x="7" y="30"/>
                  </a:cubicBezTo>
                  <a:cubicBezTo>
                    <a:pt x="12" y="42"/>
                    <a:pt x="19" y="52"/>
                    <a:pt x="25" y="62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26" y="64"/>
                    <a:pt x="27" y="63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6" y="53"/>
                    <a:pt x="43" y="42"/>
                    <a:pt x="49" y="31"/>
                  </a:cubicBezTo>
                  <a:cubicBezTo>
                    <a:pt x="53" y="24"/>
                    <a:pt x="56" y="17"/>
                    <a:pt x="55" y="10"/>
                  </a:cubicBezTo>
                  <a:close/>
                  <a:moveTo>
                    <a:pt x="27" y="59"/>
                  </a:move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9" y="56"/>
                    <a:pt x="30" y="55"/>
                  </a:cubicBezTo>
                  <a:cubicBezTo>
                    <a:pt x="29" y="56"/>
                    <a:pt x="28" y="58"/>
                    <a:pt x="27" y="59"/>
                  </a:cubicBezTo>
                  <a:close/>
                  <a:moveTo>
                    <a:pt x="25" y="56"/>
                  </a:moveTo>
                  <a:cubicBezTo>
                    <a:pt x="25" y="55"/>
                    <a:pt x="27" y="54"/>
                    <a:pt x="27" y="54"/>
                  </a:cubicBezTo>
                  <a:cubicBezTo>
                    <a:pt x="28" y="53"/>
                    <a:pt x="29" y="52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29" y="52"/>
                    <a:pt x="27" y="54"/>
                    <a:pt x="25" y="55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lose/>
                  <a:moveTo>
                    <a:pt x="36" y="47"/>
                  </a:moveTo>
                  <a:cubicBezTo>
                    <a:pt x="32" y="50"/>
                    <a:pt x="30" y="55"/>
                    <a:pt x="26" y="58"/>
                  </a:cubicBezTo>
                  <a:cubicBezTo>
                    <a:pt x="26" y="58"/>
                    <a:pt x="25" y="57"/>
                    <a:pt x="25" y="56"/>
                  </a:cubicBezTo>
                  <a:cubicBezTo>
                    <a:pt x="29" y="54"/>
                    <a:pt x="32" y="50"/>
                    <a:pt x="36" y="47"/>
                  </a:cubicBezTo>
                  <a:close/>
                  <a:moveTo>
                    <a:pt x="37" y="45"/>
                  </a:moveTo>
                  <a:cubicBezTo>
                    <a:pt x="37" y="46"/>
                    <a:pt x="36" y="46"/>
                    <a:pt x="36" y="46"/>
                  </a:cubicBezTo>
                  <a:cubicBezTo>
                    <a:pt x="36" y="46"/>
                    <a:pt x="37" y="45"/>
                    <a:pt x="38" y="44"/>
                  </a:cubicBezTo>
                  <a:cubicBezTo>
                    <a:pt x="38" y="44"/>
                    <a:pt x="37" y="45"/>
                    <a:pt x="37" y="45"/>
                  </a:cubicBezTo>
                  <a:close/>
                  <a:moveTo>
                    <a:pt x="24" y="55"/>
                  </a:moveTo>
                  <a:cubicBezTo>
                    <a:pt x="24" y="55"/>
                    <a:pt x="23" y="54"/>
                    <a:pt x="23" y="53"/>
                  </a:cubicBezTo>
                  <a:cubicBezTo>
                    <a:pt x="29" y="49"/>
                    <a:pt x="34" y="46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34" y="46"/>
                    <a:pt x="29" y="51"/>
                    <a:pt x="24" y="55"/>
                  </a:cubicBezTo>
                  <a:close/>
                  <a:moveTo>
                    <a:pt x="22" y="51"/>
                  </a:moveTo>
                  <a:cubicBezTo>
                    <a:pt x="24" y="50"/>
                    <a:pt x="27" y="49"/>
                    <a:pt x="29" y="47"/>
                  </a:cubicBezTo>
                  <a:cubicBezTo>
                    <a:pt x="27" y="49"/>
                    <a:pt x="25" y="51"/>
                    <a:pt x="22" y="53"/>
                  </a:cubicBezTo>
                  <a:cubicBezTo>
                    <a:pt x="22" y="52"/>
                    <a:pt x="22" y="52"/>
                    <a:pt x="22" y="51"/>
                  </a:cubicBezTo>
                  <a:close/>
                  <a:moveTo>
                    <a:pt x="20" y="48"/>
                  </a:moveTo>
                  <a:cubicBezTo>
                    <a:pt x="29" y="46"/>
                    <a:pt x="36" y="39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0" y="36"/>
                    <a:pt x="37" y="39"/>
                    <a:pt x="34" y="41"/>
                  </a:cubicBezTo>
                  <a:cubicBezTo>
                    <a:pt x="30" y="44"/>
                    <a:pt x="25" y="47"/>
                    <a:pt x="21" y="50"/>
                  </a:cubicBezTo>
                  <a:cubicBezTo>
                    <a:pt x="21" y="50"/>
                    <a:pt x="20" y="49"/>
                    <a:pt x="20" y="48"/>
                  </a:cubicBezTo>
                  <a:close/>
                  <a:moveTo>
                    <a:pt x="18" y="46"/>
                  </a:moveTo>
                  <a:cubicBezTo>
                    <a:pt x="25" y="43"/>
                    <a:pt x="31" y="39"/>
                    <a:pt x="37" y="35"/>
                  </a:cubicBezTo>
                  <a:cubicBezTo>
                    <a:pt x="39" y="34"/>
                    <a:pt x="41" y="33"/>
                    <a:pt x="43" y="31"/>
                  </a:cubicBezTo>
                  <a:cubicBezTo>
                    <a:pt x="35" y="37"/>
                    <a:pt x="26" y="41"/>
                    <a:pt x="19" y="47"/>
                  </a:cubicBezTo>
                  <a:cubicBezTo>
                    <a:pt x="19" y="47"/>
                    <a:pt x="18" y="46"/>
                    <a:pt x="18" y="46"/>
                  </a:cubicBezTo>
                  <a:close/>
                  <a:moveTo>
                    <a:pt x="16" y="41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23" y="38"/>
                    <a:pt x="29" y="34"/>
                    <a:pt x="35" y="31"/>
                  </a:cubicBezTo>
                  <a:cubicBezTo>
                    <a:pt x="35" y="31"/>
                    <a:pt x="34" y="31"/>
                    <a:pt x="34" y="32"/>
                  </a:cubicBezTo>
                  <a:cubicBezTo>
                    <a:pt x="28" y="36"/>
                    <a:pt x="23" y="40"/>
                    <a:pt x="18" y="45"/>
                  </a:cubicBezTo>
                  <a:cubicBezTo>
                    <a:pt x="17" y="44"/>
                    <a:pt x="16" y="42"/>
                    <a:pt x="16" y="41"/>
                  </a:cubicBezTo>
                  <a:close/>
                  <a:moveTo>
                    <a:pt x="39" y="23"/>
                  </a:moveTo>
                  <a:cubicBezTo>
                    <a:pt x="43" y="20"/>
                    <a:pt x="46" y="17"/>
                    <a:pt x="50" y="15"/>
                  </a:cubicBezTo>
                  <a:cubicBezTo>
                    <a:pt x="51" y="15"/>
                    <a:pt x="51" y="14"/>
                    <a:pt x="51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6"/>
                    <a:pt x="52" y="17"/>
                  </a:cubicBezTo>
                  <a:cubicBezTo>
                    <a:pt x="52" y="17"/>
                    <a:pt x="52" y="17"/>
                    <a:pt x="52" y="18"/>
                  </a:cubicBezTo>
                  <a:cubicBezTo>
                    <a:pt x="45" y="21"/>
                    <a:pt x="41" y="27"/>
                    <a:pt x="35" y="30"/>
                  </a:cubicBezTo>
                  <a:cubicBezTo>
                    <a:pt x="31" y="32"/>
                    <a:pt x="27" y="35"/>
                    <a:pt x="24" y="37"/>
                  </a:cubicBezTo>
                  <a:cubicBezTo>
                    <a:pt x="22" y="38"/>
                    <a:pt x="21" y="38"/>
                    <a:pt x="19" y="39"/>
                  </a:cubicBezTo>
                  <a:cubicBezTo>
                    <a:pt x="15" y="41"/>
                    <a:pt x="19" y="39"/>
                    <a:pt x="20" y="38"/>
                  </a:cubicBezTo>
                  <a:cubicBezTo>
                    <a:pt x="26" y="33"/>
                    <a:pt x="32" y="30"/>
                    <a:pt x="38" y="25"/>
                  </a:cubicBezTo>
                  <a:cubicBezTo>
                    <a:pt x="38" y="24"/>
                    <a:pt x="39" y="24"/>
                    <a:pt x="39" y="23"/>
                  </a:cubicBezTo>
                  <a:close/>
                  <a:moveTo>
                    <a:pt x="51" y="7"/>
                  </a:moveTo>
                  <a:cubicBezTo>
                    <a:pt x="52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5"/>
                    <a:pt x="44" y="18"/>
                    <a:pt x="41" y="21"/>
                  </a:cubicBezTo>
                  <a:cubicBezTo>
                    <a:pt x="37" y="24"/>
                    <a:pt x="32" y="27"/>
                    <a:pt x="27" y="30"/>
                  </a:cubicBezTo>
                  <a:cubicBezTo>
                    <a:pt x="24" y="31"/>
                    <a:pt x="21" y="33"/>
                    <a:pt x="18" y="35"/>
                  </a:cubicBezTo>
                  <a:cubicBezTo>
                    <a:pt x="19" y="34"/>
                    <a:pt x="20" y="33"/>
                    <a:pt x="21" y="32"/>
                  </a:cubicBezTo>
                  <a:cubicBezTo>
                    <a:pt x="31" y="24"/>
                    <a:pt x="43" y="18"/>
                    <a:pt x="51" y="7"/>
                  </a:cubicBezTo>
                  <a:close/>
                  <a:moveTo>
                    <a:pt x="32" y="24"/>
                  </a:moveTo>
                  <a:cubicBezTo>
                    <a:pt x="35" y="21"/>
                    <a:pt x="38" y="18"/>
                    <a:pt x="41" y="16"/>
                  </a:cubicBezTo>
                  <a:cubicBezTo>
                    <a:pt x="44" y="13"/>
                    <a:pt x="48" y="10"/>
                    <a:pt x="50" y="8"/>
                  </a:cubicBezTo>
                  <a:cubicBezTo>
                    <a:pt x="45" y="14"/>
                    <a:pt x="38" y="19"/>
                    <a:pt x="32" y="24"/>
                  </a:cubicBezTo>
                  <a:close/>
                  <a:moveTo>
                    <a:pt x="48" y="26"/>
                  </a:moveTo>
                  <a:cubicBezTo>
                    <a:pt x="44" y="30"/>
                    <a:pt x="40" y="32"/>
                    <a:pt x="35" y="35"/>
                  </a:cubicBezTo>
                  <a:cubicBezTo>
                    <a:pt x="32" y="37"/>
                    <a:pt x="29" y="39"/>
                    <a:pt x="26" y="40"/>
                  </a:cubicBezTo>
                  <a:cubicBezTo>
                    <a:pt x="24" y="42"/>
                    <a:pt x="21" y="43"/>
                    <a:pt x="19" y="45"/>
                  </a:cubicBezTo>
                  <a:cubicBezTo>
                    <a:pt x="24" y="40"/>
                    <a:pt x="30" y="35"/>
                    <a:pt x="36" y="31"/>
                  </a:cubicBezTo>
                  <a:cubicBezTo>
                    <a:pt x="41" y="27"/>
                    <a:pt x="46" y="23"/>
                    <a:pt x="51" y="19"/>
                  </a:cubicBezTo>
                  <a:cubicBezTo>
                    <a:pt x="50" y="21"/>
                    <a:pt x="49" y="24"/>
                    <a:pt x="48" y="26"/>
                  </a:cubicBezTo>
                  <a:close/>
                  <a:moveTo>
                    <a:pt x="41" y="39"/>
                  </a:moveTo>
                  <a:cubicBezTo>
                    <a:pt x="38" y="42"/>
                    <a:pt x="34" y="45"/>
                    <a:pt x="31" y="47"/>
                  </a:cubicBezTo>
                  <a:cubicBezTo>
                    <a:pt x="30" y="48"/>
                    <a:pt x="29" y="48"/>
                    <a:pt x="28" y="49"/>
                  </a:cubicBezTo>
                  <a:cubicBezTo>
                    <a:pt x="30" y="47"/>
                    <a:pt x="33" y="45"/>
                    <a:pt x="35" y="43"/>
                  </a:cubicBezTo>
                  <a:cubicBezTo>
                    <a:pt x="38" y="41"/>
                    <a:pt x="40" y="39"/>
                    <a:pt x="42" y="37"/>
                  </a:cubicBezTo>
                  <a:cubicBezTo>
                    <a:pt x="42" y="38"/>
                    <a:pt x="41" y="39"/>
                    <a:pt x="41" y="39"/>
                  </a:cubicBezTo>
                  <a:close/>
                  <a:moveTo>
                    <a:pt x="44" y="35"/>
                  </a:moveTo>
                  <a:cubicBezTo>
                    <a:pt x="44" y="35"/>
                    <a:pt x="43" y="35"/>
                    <a:pt x="43" y="35"/>
                  </a:cubicBezTo>
                  <a:cubicBezTo>
                    <a:pt x="43" y="35"/>
                    <a:pt x="43" y="35"/>
                    <a:pt x="43" y="36"/>
                  </a:cubicBezTo>
                  <a:cubicBezTo>
                    <a:pt x="40" y="38"/>
                    <a:pt x="37" y="40"/>
                    <a:pt x="35" y="42"/>
                  </a:cubicBezTo>
                  <a:cubicBezTo>
                    <a:pt x="32" y="44"/>
                    <a:pt x="30" y="46"/>
                    <a:pt x="27" y="48"/>
                  </a:cubicBezTo>
                  <a:cubicBezTo>
                    <a:pt x="25" y="49"/>
                    <a:pt x="23" y="50"/>
                    <a:pt x="22" y="50"/>
                  </a:cubicBezTo>
                  <a:cubicBezTo>
                    <a:pt x="23" y="50"/>
                    <a:pt x="25" y="48"/>
                    <a:pt x="27" y="47"/>
                  </a:cubicBezTo>
                  <a:cubicBezTo>
                    <a:pt x="33" y="42"/>
                    <a:pt x="40" y="38"/>
                    <a:pt x="45" y="32"/>
                  </a:cubicBezTo>
                  <a:cubicBezTo>
                    <a:pt x="45" y="33"/>
                    <a:pt x="44" y="34"/>
                    <a:pt x="44" y="35"/>
                  </a:cubicBezTo>
                  <a:close/>
                  <a:moveTo>
                    <a:pt x="46" y="3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1" y="34"/>
                    <a:pt x="36" y="38"/>
                    <a:pt x="32" y="41"/>
                  </a:cubicBezTo>
                  <a:cubicBezTo>
                    <a:pt x="29" y="43"/>
                    <a:pt x="27" y="45"/>
                    <a:pt x="24" y="46"/>
                  </a:cubicBezTo>
                  <a:cubicBezTo>
                    <a:pt x="24" y="46"/>
                    <a:pt x="19" y="48"/>
                    <a:pt x="20" y="48"/>
                  </a:cubicBezTo>
                  <a:cubicBezTo>
                    <a:pt x="21" y="46"/>
                    <a:pt x="22" y="45"/>
                    <a:pt x="24" y="44"/>
                  </a:cubicBezTo>
                  <a:cubicBezTo>
                    <a:pt x="31" y="38"/>
                    <a:pt x="40" y="35"/>
                    <a:pt x="47" y="28"/>
                  </a:cubicBezTo>
                  <a:cubicBezTo>
                    <a:pt x="47" y="29"/>
                    <a:pt x="47" y="30"/>
                    <a:pt x="46" y="30"/>
                  </a:cubicBezTo>
                  <a:close/>
                  <a:moveTo>
                    <a:pt x="50" y="7"/>
                  </a:moveTo>
                  <a:cubicBezTo>
                    <a:pt x="44" y="12"/>
                    <a:pt x="37" y="18"/>
                    <a:pt x="31" y="24"/>
                  </a:cubicBezTo>
                  <a:cubicBezTo>
                    <a:pt x="27" y="27"/>
                    <a:pt x="23" y="30"/>
                    <a:pt x="19" y="32"/>
                  </a:cubicBezTo>
                  <a:cubicBezTo>
                    <a:pt x="17" y="33"/>
                    <a:pt x="15" y="34"/>
                    <a:pt x="13" y="35"/>
                  </a:cubicBezTo>
                  <a:cubicBezTo>
                    <a:pt x="15" y="35"/>
                    <a:pt x="16" y="32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0"/>
                    <a:pt x="21" y="28"/>
                    <a:pt x="23" y="27"/>
                  </a:cubicBezTo>
                  <a:cubicBezTo>
                    <a:pt x="27" y="23"/>
                    <a:pt x="32" y="20"/>
                    <a:pt x="36" y="17"/>
                  </a:cubicBezTo>
                  <a:cubicBezTo>
                    <a:pt x="41" y="14"/>
                    <a:pt x="46" y="11"/>
                    <a:pt x="48" y="5"/>
                  </a:cubicBezTo>
                  <a:cubicBezTo>
                    <a:pt x="49" y="5"/>
                    <a:pt x="50" y="6"/>
                    <a:pt x="50" y="7"/>
                  </a:cubicBezTo>
                  <a:close/>
                  <a:moveTo>
                    <a:pt x="12" y="34"/>
                  </a:moveTo>
                  <a:cubicBezTo>
                    <a:pt x="13" y="34"/>
                    <a:pt x="14" y="34"/>
                    <a:pt x="14" y="33"/>
                  </a:cubicBezTo>
                  <a:cubicBezTo>
                    <a:pt x="14" y="34"/>
                    <a:pt x="13" y="34"/>
                    <a:pt x="13" y="35"/>
                  </a:cubicBezTo>
                  <a:cubicBezTo>
                    <a:pt x="12" y="35"/>
                    <a:pt x="12" y="35"/>
                    <a:pt x="12" y="34"/>
                  </a:cubicBezTo>
                  <a:close/>
                  <a:moveTo>
                    <a:pt x="10" y="30"/>
                  </a:moveTo>
                  <a:cubicBezTo>
                    <a:pt x="13" y="29"/>
                    <a:pt x="15" y="27"/>
                    <a:pt x="18" y="25"/>
                  </a:cubicBezTo>
                  <a:cubicBezTo>
                    <a:pt x="20" y="23"/>
                    <a:pt x="23" y="22"/>
                    <a:pt x="25" y="20"/>
                  </a:cubicBezTo>
                  <a:cubicBezTo>
                    <a:pt x="21" y="25"/>
                    <a:pt x="16" y="28"/>
                    <a:pt x="12" y="33"/>
                  </a:cubicBezTo>
                  <a:cubicBezTo>
                    <a:pt x="11" y="32"/>
                    <a:pt x="11" y="31"/>
                    <a:pt x="10" y="30"/>
                  </a:cubicBezTo>
                  <a:close/>
                  <a:moveTo>
                    <a:pt x="8" y="27"/>
                  </a:moveTo>
                  <a:cubicBezTo>
                    <a:pt x="13" y="25"/>
                    <a:pt x="17" y="21"/>
                    <a:pt x="21" y="18"/>
                  </a:cubicBezTo>
                  <a:cubicBezTo>
                    <a:pt x="22" y="17"/>
                    <a:pt x="24" y="15"/>
                    <a:pt x="22" y="18"/>
                  </a:cubicBezTo>
                  <a:cubicBezTo>
                    <a:pt x="21" y="19"/>
                    <a:pt x="19" y="20"/>
                    <a:pt x="18" y="21"/>
                  </a:cubicBezTo>
                  <a:cubicBezTo>
                    <a:pt x="15" y="24"/>
                    <a:pt x="13" y="27"/>
                    <a:pt x="10" y="30"/>
                  </a:cubicBezTo>
                  <a:cubicBezTo>
                    <a:pt x="9" y="29"/>
                    <a:pt x="9" y="28"/>
                    <a:pt x="8" y="27"/>
                  </a:cubicBezTo>
                  <a:close/>
                  <a:moveTo>
                    <a:pt x="7" y="23"/>
                  </a:moveTo>
                  <a:cubicBezTo>
                    <a:pt x="12" y="20"/>
                    <a:pt x="16" y="17"/>
                    <a:pt x="21" y="14"/>
                  </a:cubicBezTo>
                  <a:cubicBezTo>
                    <a:pt x="24" y="12"/>
                    <a:pt x="20" y="16"/>
                    <a:pt x="19" y="16"/>
                  </a:cubicBezTo>
                  <a:cubicBezTo>
                    <a:pt x="18" y="17"/>
                    <a:pt x="17" y="18"/>
                    <a:pt x="15" y="19"/>
                  </a:cubicBezTo>
                  <a:cubicBezTo>
                    <a:pt x="13" y="21"/>
                    <a:pt x="10" y="24"/>
                    <a:pt x="8" y="26"/>
                  </a:cubicBezTo>
                  <a:cubicBezTo>
                    <a:pt x="8" y="25"/>
                    <a:pt x="7" y="24"/>
                    <a:pt x="7" y="23"/>
                  </a:cubicBezTo>
                  <a:close/>
                  <a:moveTo>
                    <a:pt x="6" y="19"/>
                  </a:moveTo>
                  <a:cubicBezTo>
                    <a:pt x="8" y="18"/>
                    <a:pt x="11" y="17"/>
                    <a:pt x="13" y="15"/>
                  </a:cubicBezTo>
                  <a:cubicBezTo>
                    <a:pt x="15" y="14"/>
                    <a:pt x="16" y="13"/>
                    <a:pt x="17" y="12"/>
                  </a:cubicBezTo>
                  <a:cubicBezTo>
                    <a:pt x="18" y="11"/>
                    <a:pt x="22" y="8"/>
                    <a:pt x="18" y="12"/>
                  </a:cubicBezTo>
                  <a:cubicBezTo>
                    <a:pt x="15" y="16"/>
                    <a:pt x="10" y="19"/>
                    <a:pt x="7" y="22"/>
                  </a:cubicBezTo>
                  <a:cubicBezTo>
                    <a:pt x="6" y="21"/>
                    <a:pt x="6" y="20"/>
                    <a:pt x="6" y="19"/>
                  </a:cubicBezTo>
                  <a:close/>
                  <a:moveTo>
                    <a:pt x="5" y="12"/>
                  </a:moveTo>
                  <a:cubicBezTo>
                    <a:pt x="7" y="11"/>
                    <a:pt x="8" y="10"/>
                    <a:pt x="10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5" y="14"/>
                    <a:pt x="5" y="13"/>
                    <a:pt x="5" y="12"/>
                  </a:cubicBezTo>
                  <a:close/>
                  <a:moveTo>
                    <a:pt x="6" y="18"/>
                  </a:moveTo>
                  <a:cubicBezTo>
                    <a:pt x="5" y="17"/>
                    <a:pt x="5" y="17"/>
                    <a:pt x="5" y="16"/>
                  </a:cubicBezTo>
                  <a:cubicBezTo>
                    <a:pt x="9" y="14"/>
                    <a:pt x="12" y="11"/>
                    <a:pt x="16" y="8"/>
                  </a:cubicBezTo>
                  <a:cubicBezTo>
                    <a:pt x="20" y="6"/>
                    <a:pt x="14" y="12"/>
                    <a:pt x="13" y="12"/>
                  </a:cubicBezTo>
                  <a:cubicBezTo>
                    <a:pt x="11" y="15"/>
                    <a:pt x="8" y="17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lose/>
                  <a:moveTo>
                    <a:pt x="23" y="12"/>
                  </a:moveTo>
                  <a:cubicBezTo>
                    <a:pt x="20" y="14"/>
                    <a:pt x="18" y="15"/>
                    <a:pt x="15" y="17"/>
                  </a:cubicBezTo>
                  <a:cubicBezTo>
                    <a:pt x="13" y="19"/>
                    <a:pt x="9" y="21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1" y="18"/>
                    <a:pt x="18" y="15"/>
                    <a:pt x="21" y="10"/>
                  </a:cubicBezTo>
                  <a:cubicBezTo>
                    <a:pt x="22" y="11"/>
                    <a:pt x="22" y="11"/>
                    <a:pt x="23" y="12"/>
                  </a:cubicBezTo>
                  <a:close/>
                  <a:moveTo>
                    <a:pt x="24" y="16"/>
                  </a:moveTo>
                  <a:cubicBezTo>
                    <a:pt x="19" y="18"/>
                    <a:pt x="16" y="22"/>
                    <a:pt x="11" y="25"/>
                  </a:cubicBezTo>
                  <a:cubicBezTo>
                    <a:pt x="10" y="25"/>
                    <a:pt x="8" y="27"/>
                    <a:pt x="11" y="24"/>
                  </a:cubicBezTo>
                  <a:cubicBezTo>
                    <a:pt x="12" y="23"/>
                    <a:pt x="13" y="22"/>
                    <a:pt x="14" y="21"/>
                  </a:cubicBezTo>
                  <a:cubicBezTo>
                    <a:pt x="17" y="18"/>
                    <a:pt x="20" y="16"/>
                    <a:pt x="23" y="13"/>
                  </a:cubicBezTo>
                  <a:cubicBezTo>
                    <a:pt x="23" y="14"/>
                    <a:pt x="24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6" y="26"/>
                    <a:pt x="11" y="29"/>
                  </a:cubicBezTo>
                  <a:cubicBezTo>
                    <a:pt x="16" y="26"/>
                    <a:pt x="20" y="21"/>
                    <a:pt x="24" y="16"/>
                  </a:cubicBezTo>
                  <a:cubicBezTo>
                    <a:pt x="25" y="17"/>
                    <a:pt x="25" y="18"/>
                    <a:pt x="25" y="19"/>
                  </a:cubicBezTo>
                  <a:close/>
                  <a:moveTo>
                    <a:pt x="26" y="20"/>
                  </a:moveTo>
                  <a:cubicBezTo>
                    <a:pt x="26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2"/>
                    <a:pt x="25" y="23"/>
                    <a:pt x="25" y="24"/>
                  </a:cubicBezTo>
                  <a:cubicBezTo>
                    <a:pt x="24" y="25"/>
                    <a:pt x="23" y="25"/>
                    <a:pt x="22" y="26"/>
                  </a:cubicBezTo>
                  <a:cubicBezTo>
                    <a:pt x="20" y="28"/>
                    <a:pt x="18" y="29"/>
                    <a:pt x="16" y="31"/>
                  </a:cubicBezTo>
                  <a:cubicBezTo>
                    <a:pt x="16" y="31"/>
                    <a:pt x="15" y="32"/>
                    <a:pt x="15" y="32"/>
                  </a:cubicBezTo>
                  <a:cubicBezTo>
                    <a:pt x="14" y="33"/>
                    <a:pt x="11" y="35"/>
                    <a:pt x="13" y="32"/>
                  </a:cubicBezTo>
                  <a:cubicBezTo>
                    <a:pt x="17" y="28"/>
                    <a:pt x="22" y="24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lose/>
                  <a:moveTo>
                    <a:pt x="32" y="16"/>
                  </a:moveTo>
                  <a:cubicBezTo>
                    <a:pt x="35" y="14"/>
                    <a:pt x="38" y="12"/>
                    <a:pt x="40" y="10"/>
                  </a:cubicBezTo>
                  <a:cubicBezTo>
                    <a:pt x="39" y="12"/>
                    <a:pt x="37" y="13"/>
                    <a:pt x="36" y="14"/>
                  </a:cubicBezTo>
                  <a:cubicBezTo>
                    <a:pt x="34" y="15"/>
                    <a:pt x="32" y="17"/>
                    <a:pt x="31" y="18"/>
                  </a:cubicBezTo>
                  <a:cubicBezTo>
                    <a:pt x="31" y="17"/>
                    <a:pt x="32" y="17"/>
                    <a:pt x="32" y="16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27" y="22"/>
                    <a:pt x="28" y="22"/>
                    <a:pt x="28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4" y="16"/>
                    <a:pt x="36" y="15"/>
                  </a:cubicBezTo>
                  <a:cubicBezTo>
                    <a:pt x="38" y="14"/>
                    <a:pt x="40" y="12"/>
                    <a:pt x="42" y="10"/>
                  </a:cubicBezTo>
                  <a:cubicBezTo>
                    <a:pt x="43" y="9"/>
                    <a:pt x="45" y="8"/>
                    <a:pt x="46" y="6"/>
                  </a:cubicBezTo>
                  <a:cubicBezTo>
                    <a:pt x="46" y="6"/>
                    <a:pt x="47" y="6"/>
                    <a:pt x="47" y="5"/>
                  </a:cubicBezTo>
                  <a:cubicBezTo>
                    <a:pt x="47" y="6"/>
                    <a:pt x="47" y="6"/>
                    <a:pt x="47" y="7"/>
                  </a:cubicBezTo>
                  <a:cubicBezTo>
                    <a:pt x="46" y="8"/>
                    <a:pt x="45" y="10"/>
                    <a:pt x="43" y="11"/>
                  </a:cubicBezTo>
                  <a:cubicBezTo>
                    <a:pt x="41" y="13"/>
                    <a:pt x="39" y="15"/>
                    <a:pt x="36" y="16"/>
                  </a:cubicBezTo>
                  <a:cubicBezTo>
                    <a:pt x="34" y="18"/>
                    <a:pt x="32" y="19"/>
                    <a:pt x="30" y="21"/>
                  </a:cubicBezTo>
                  <a:cubicBezTo>
                    <a:pt x="30" y="20"/>
                    <a:pt x="30" y="20"/>
                    <a:pt x="30" y="20"/>
                  </a:cubicBezTo>
                  <a:close/>
                  <a:moveTo>
                    <a:pt x="43" y="6"/>
                  </a:moveTo>
                  <a:cubicBezTo>
                    <a:pt x="44" y="5"/>
                    <a:pt x="46" y="5"/>
                    <a:pt x="47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1" y="9"/>
                    <a:pt x="38" y="11"/>
                    <a:pt x="36" y="13"/>
                  </a:cubicBezTo>
                  <a:cubicBezTo>
                    <a:pt x="34" y="14"/>
                    <a:pt x="33" y="14"/>
                    <a:pt x="33" y="15"/>
                  </a:cubicBezTo>
                  <a:cubicBezTo>
                    <a:pt x="33" y="15"/>
                    <a:pt x="34" y="14"/>
                    <a:pt x="34" y="13"/>
                  </a:cubicBezTo>
                  <a:cubicBezTo>
                    <a:pt x="37" y="10"/>
                    <a:pt x="40" y="8"/>
                    <a:pt x="43" y="6"/>
                  </a:cubicBezTo>
                  <a:close/>
                  <a:moveTo>
                    <a:pt x="41" y="6"/>
                  </a:moveTo>
                  <a:cubicBezTo>
                    <a:pt x="38" y="7"/>
                    <a:pt x="36" y="10"/>
                    <a:pt x="34" y="12"/>
                  </a:cubicBezTo>
                  <a:cubicBezTo>
                    <a:pt x="36" y="9"/>
                    <a:pt x="38" y="7"/>
                    <a:pt x="41" y="6"/>
                  </a:cubicBezTo>
                  <a:close/>
                  <a:moveTo>
                    <a:pt x="20" y="9"/>
                  </a:moveTo>
                  <a:cubicBezTo>
                    <a:pt x="16" y="12"/>
                    <a:pt x="10" y="16"/>
                    <a:pt x="6" y="19"/>
                  </a:cubicBezTo>
                  <a:cubicBezTo>
                    <a:pt x="11" y="16"/>
                    <a:pt x="15" y="12"/>
                    <a:pt x="19" y="7"/>
                  </a:cubicBezTo>
                  <a:cubicBezTo>
                    <a:pt x="19" y="8"/>
                    <a:pt x="20" y="8"/>
                    <a:pt x="20" y="9"/>
                  </a:cubicBezTo>
                  <a:close/>
                  <a:moveTo>
                    <a:pt x="18" y="6"/>
                  </a:moveTo>
                  <a:cubicBezTo>
                    <a:pt x="13" y="9"/>
                    <a:pt x="10" y="13"/>
                    <a:pt x="5" y="16"/>
                  </a:cubicBezTo>
                  <a:cubicBezTo>
                    <a:pt x="7" y="15"/>
                    <a:pt x="9" y="12"/>
                    <a:pt x="11" y="11"/>
                  </a:cubicBezTo>
                  <a:cubicBezTo>
                    <a:pt x="13" y="9"/>
                    <a:pt x="14" y="7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6"/>
                    <a:pt x="18" y="6"/>
                  </a:cubicBezTo>
                  <a:close/>
                  <a:moveTo>
                    <a:pt x="15" y="5"/>
                  </a:moveTo>
                  <a:cubicBezTo>
                    <a:pt x="11" y="6"/>
                    <a:pt x="8" y="9"/>
                    <a:pt x="5" y="11"/>
                  </a:cubicBezTo>
                  <a:cubicBezTo>
                    <a:pt x="6" y="7"/>
                    <a:pt x="9" y="3"/>
                    <a:pt x="15" y="5"/>
                  </a:cubicBezTo>
                  <a:close/>
                  <a:moveTo>
                    <a:pt x="13" y="36"/>
                  </a:moveTo>
                  <a:cubicBezTo>
                    <a:pt x="16" y="35"/>
                    <a:pt x="18" y="34"/>
                    <a:pt x="21" y="32"/>
                  </a:cubicBezTo>
                  <a:cubicBezTo>
                    <a:pt x="19" y="34"/>
                    <a:pt x="17" y="35"/>
                    <a:pt x="15" y="37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21" y="33"/>
                    <a:pt x="28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29" y="32"/>
                    <a:pt x="22" y="35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5" y="41"/>
                    <a:pt x="15" y="40"/>
                    <a:pt x="15" y="39"/>
                  </a:cubicBezTo>
                  <a:cubicBezTo>
                    <a:pt x="14" y="38"/>
                    <a:pt x="14" y="37"/>
                    <a:pt x="1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151"/>
            <p:cNvSpPr>
              <a:spLocks noEditPoints="1"/>
            </p:cNvSpPr>
            <p:nvPr/>
          </p:nvSpPr>
          <p:spPr bwMode="auto">
            <a:xfrm>
              <a:off x="3156759" y="171530"/>
              <a:ext cx="164692" cy="192314"/>
            </a:xfrm>
            <a:custGeom>
              <a:avLst/>
              <a:gdLst>
                <a:gd name="T0" fmla="*/ 16 w 55"/>
                <a:gd name="T1" fmla="*/ 3 h 64"/>
                <a:gd name="T2" fmla="*/ 25 w 55"/>
                <a:gd name="T3" fmla="*/ 63 h 64"/>
                <a:gd name="T4" fmla="*/ 54 w 55"/>
                <a:gd name="T5" fmla="*/ 10 h 64"/>
                <a:gd name="T6" fmla="*/ 26 w 55"/>
                <a:gd name="T7" fmla="*/ 60 h 64"/>
                <a:gd name="T8" fmla="*/ 30 w 55"/>
                <a:gd name="T9" fmla="*/ 51 h 64"/>
                <a:gd name="T10" fmla="*/ 35 w 55"/>
                <a:gd name="T11" fmla="*/ 47 h 64"/>
                <a:gd name="T12" fmla="*/ 36 w 55"/>
                <a:gd name="T13" fmla="*/ 45 h 64"/>
                <a:gd name="T14" fmla="*/ 24 w 55"/>
                <a:gd name="T15" fmla="*/ 56 h 64"/>
                <a:gd name="T16" fmla="*/ 24 w 55"/>
                <a:gd name="T17" fmla="*/ 56 h 64"/>
                <a:gd name="T18" fmla="*/ 21 w 55"/>
                <a:gd name="T19" fmla="*/ 51 h 64"/>
                <a:gd name="T20" fmla="*/ 33 w 55"/>
                <a:gd name="T21" fmla="*/ 41 h 64"/>
                <a:gd name="T22" fmla="*/ 36 w 55"/>
                <a:gd name="T23" fmla="*/ 35 h 64"/>
                <a:gd name="T24" fmla="*/ 15 w 55"/>
                <a:gd name="T25" fmla="*/ 42 h 64"/>
                <a:gd name="T26" fmla="*/ 17 w 55"/>
                <a:gd name="T27" fmla="*/ 45 h 64"/>
                <a:gd name="T28" fmla="*/ 50 w 55"/>
                <a:gd name="T29" fmla="*/ 14 h 64"/>
                <a:gd name="T30" fmla="*/ 34 w 55"/>
                <a:gd name="T31" fmla="*/ 30 h 64"/>
                <a:gd name="T32" fmla="*/ 37 w 55"/>
                <a:gd name="T33" fmla="*/ 25 h 64"/>
                <a:gd name="T34" fmla="*/ 51 w 55"/>
                <a:gd name="T35" fmla="*/ 13 h 64"/>
                <a:gd name="T36" fmla="*/ 20 w 55"/>
                <a:gd name="T37" fmla="*/ 33 h 64"/>
                <a:gd name="T38" fmla="*/ 49 w 55"/>
                <a:gd name="T39" fmla="*/ 8 h 64"/>
                <a:gd name="T40" fmla="*/ 26 w 55"/>
                <a:gd name="T41" fmla="*/ 41 h 64"/>
                <a:gd name="T42" fmla="*/ 48 w 55"/>
                <a:gd name="T43" fmla="*/ 26 h 64"/>
                <a:gd name="T44" fmla="*/ 34 w 55"/>
                <a:gd name="T45" fmla="*/ 43 h 64"/>
                <a:gd name="T46" fmla="*/ 42 w 55"/>
                <a:gd name="T47" fmla="*/ 35 h 64"/>
                <a:gd name="T48" fmla="*/ 21 w 55"/>
                <a:gd name="T49" fmla="*/ 51 h 64"/>
                <a:gd name="T50" fmla="*/ 45 w 55"/>
                <a:gd name="T51" fmla="*/ 30 h 64"/>
                <a:gd name="T52" fmla="*/ 19 w 55"/>
                <a:gd name="T53" fmla="*/ 48 h 64"/>
                <a:gd name="T54" fmla="*/ 50 w 55"/>
                <a:gd name="T55" fmla="*/ 7 h 64"/>
                <a:gd name="T56" fmla="*/ 16 w 55"/>
                <a:gd name="T57" fmla="*/ 32 h 64"/>
                <a:gd name="T58" fmla="*/ 47 w 55"/>
                <a:gd name="T59" fmla="*/ 5 h 64"/>
                <a:gd name="T60" fmla="*/ 12 w 55"/>
                <a:gd name="T61" fmla="*/ 35 h 64"/>
                <a:gd name="T62" fmla="*/ 24 w 55"/>
                <a:gd name="T63" fmla="*/ 20 h 64"/>
                <a:gd name="T64" fmla="*/ 20 w 55"/>
                <a:gd name="T65" fmla="*/ 18 h 64"/>
                <a:gd name="T66" fmla="*/ 8 w 55"/>
                <a:gd name="T67" fmla="*/ 27 h 64"/>
                <a:gd name="T68" fmla="*/ 15 w 55"/>
                <a:gd name="T69" fmla="*/ 20 h 64"/>
                <a:gd name="T70" fmla="*/ 12 w 55"/>
                <a:gd name="T71" fmla="*/ 15 h 64"/>
                <a:gd name="T72" fmla="*/ 5 w 55"/>
                <a:gd name="T73" fmla="*/ 20 h 64"/>
                <a:gd name="T74" fmla="*/ 4 w 55"/>
                <a:gd name="T75" fmla="*/ 15 h 64"/>
                <a:gd name="T76" fmla="*/ 16 w 55"/>
                <a:gd name="T77" fmla="*/ 8 h 64"/>
                <a:gd name="T78" fmla="*/ 22 w 55"/>
                <a:gd name="T79" fmla="*/ 13 h 64"/>
                <a:gd name="T80" fmla="*/ 20 w 55"/>
                <a:gd name="T81" fmla="*/ 10 h 64"/>
                <a:gd name="T82" fmla="*/ 10 w 55"/>
                <a:gd name="T83" fmla="*/ 25 h 64"/>
                <a:gd name="T84" fmla="*/ 25 w 55"/>
                <a:gd name="T85" fmla="*/ 19 h 64"/>
                <a:gd name="T86" fmla="*/ 25 w 55"/>
                <a:gd name="T87" fmla="*/ 20 h 64"/>
                <a:gd name="T88" fmla="*/ 21 w 55"/>
                <a:gd name="T89" fmla="*/ 26 h 64"/>
                <a:gd name="T90" fmla="*/ 25 w 55"/>
                <a:gd name="T91" fmla="*/ 20 h 64"/>
                <a:gd name="T92" fmla="*/ 35 w 55"/>
                <a:gd name="T93" fmla="*/ 15 h 64"/>
                <a:gd name="T94" fmla="*/ 27 w 55"/>
                <a:gd name="T95" fmla="*/ 22 h 64"/>
                <a:gd name="T96" fmla="*/ 35 w 55"/>
                <a:gd name="T97" fmla="*/ 15 h 64"/>
                <a:gd name="T98" fmla="*/ 46 w 55"/>
                <a:gd name="T99" fmla="*/ 7 h 64"/>
                <a:gd name="T100" fmla="*/ 29 w 55"/>
                <a:gd name="T101" fmla="*/ 20 h 64"/>
                <a:gd name="T102" fmla="*/ 35 w 55"/>
                <a:gd name="T103" fmla="*/ 13 h 64"/>
                <a:gd name="T104" fmla="*/ 40 w 55"/>
                <a:gd name="T105" fmla="*/ 6 h 64"/>
                <a:gd name="T106" fmla="*/ 5 w 55"/>
                <a:gd name="T107" fmla="*/ 19 h 64"/>
                <a:gd name="T108" fmla="*/ 5 w 55"/>
                <a:gd name="T109" fmla="*/ 16 h 64"/>
                <a:gd name="T110" fmla="*/ 17 w 55"/>
                <a:gd name="T111" fmla="*/ 7 h 64"/>
                <a:gd name="T112" fmla="*/ 12 w 55"/>
                <a:gd name="T113" fmla="*/ 37 h 64"/>
                <a:gd name="T114" fmla="*/ 34 w 55"/>
                <a:gd name="T115" fmla="*/ 27 h 64"/>
                <a:gd name="T116" fmla="*/ 15 w 55"/>
                <a:gd name="T11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64">
                  <a:moveTo>
                    <a:pt x="54" y="10"/>
                  </a:moveTo>
                  <a:cubicBezTo>
                    <a:pt x="54" y="4"/>
                    <a:pt x="48" y="1"/>
                    <a:pt x="42" y="2"/>
                  </a:cubicBezTo>
                  <a:cubicBezTo>
                    <a:pt x="34" y="4"/>
                    <a:pt x="30" y="11"/>
                    <a:pt x="27" y="18"/>
                  </a:cubicBezTo>
                  <a:cubicBezTo>
                    <a:pt x="25" y="12"/>
                    <a:pt x="22" y="5"/>
                    <a:pt x="16" y="3"/>
                  </a:cubicBezTo>
                  <a:cubicBezTo>
                    <a:pt x="10" y="0"/>
                    <a:pt x="4" y="3"/>
                    <a:pt x="2" y="9"/>
                  </a:cubicBezTo>
                  <a:cubicBezTo>
                    <a:pt x="0" y="16"/>
                    <a:pt x="3" y="24"/>
                    <a:pt x="6" y="31"/>
                  </a:cubicBezTo>
                  <a:cubicBezTo>
                    <a:pt x="11" y="42"/>
                    <a:pt x="18" y="52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4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35" y="53"/>
                    <a:pt x="42" y="42"/>
                    <a:pt x="48" y="31"/>
                  </a:cubicBezTo>
                  <a:cubicBezTo>
                    <a:pt x="52" y="25"/>
                    <a:pt x="55" y="17"/>
                    <a:pt x="54" y="10"/>
                  </a:cubicBezTo>
                  <a:close/>
                  <a:moveTo>
                    <a:pt x="26" y="60"/>
                  </a:moveTo>
                  <a:cubicBezTo>
                    <a:pt x="26" y="60"/>
                    <a:pt x="26" y="60"/>
                    <a:pt x="26" y="59"/>
                  </a:cubicBezTo>
                  <a:cubicBezTo>
                    <a:pt x="27" y="58"/>
                    <a:pt x="28" y="57"/>
                    <a:pt x="29" y="55"/>
                  </a:cubicBezTo>
                  <a:cubicBezTo>
                    <a:pt x="28" y="57"/>
                    <a:pt x="27" y="58"/>
                    <a:pt x="26" y="60"/>
                  </a:cubicBezTo>
                  <a:close/>
                  <a:moveTo>
                    <a:pt x="24" y="56"/>
                  </a:moveTo>
                  <a:cubicBezTo>
                    <a:pt x="24" y="56"/>
                    <a:pt x="26" y="55"/>
                    <a:pt x="26" y="54"/>
                  </a:cubicBezTo>
                  <a:cubicBezTo>
                    <a:pt x="27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8" y="53"/>
                    <a:pt x="27" y="54"/>
                    <a:pt x="25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7"/>
                  </a:moveTo>
                  <a:cubicBezTo>
                    <a:pt x="31" y="50"/>
                    <a:pt x="29" y="55"/>
                    <a:pt x="25" y="59"/>
                  </a:cubicBezTo>
                  <a:cubicBezTo>
                    <a:pt x="25" y="58"/>
                    <a:pt x="25" y="57"/>
                    <a:pt x="24" y="57"/>
                  </a:cubicBezTo>
                  <a:cubicBezTo>
                    <a:pt x="28" y="54"/>
                    <a:pt x="31" y="50"/>
                    <a:pt x="35" y="47"/>
                  </a:cubicBezTo>
                  <a:close/>
                  <a:moveTo>
                    <a:pt x="36" y="45"/>
                  </a:moveTo>
                  <a:cubicBezTo>
                    <a:pt x="36" y="46"/>
                    <a:pt x="35" y="46"/>
                    <a:pt x="35" y="47"/>
                  </a:cubicBezTo>
                  <a:cubicBezTo>
                    <a:pt x="36" y="46"/>
                    <a:pt x="36" y="45"/>
                    <a:pt x="37" y="44"/>
                  </a:cubicBezTo>
                  <a:cubicBezTo>
                    <a:pt x="37" y="45"/>
                    <a:pt x="37" y="45"/>
                    <a:pt x="36" y="45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4"/>
                    <a:pt x="22" y="54"/>
                  </a:cubicBezTo>
                  <a:cubicBezTo>
                    <a:pt x="28" y="50"/>
                    <a:pt x="34" y="46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4" y="46"/>
                    <a:pt x="28" y="51"/>
                    <a:pt x="24" y="56"/>
                  </a:cubicBezTo>
                  <a:close/>
                  <a:moveTo>
                    <a:pt x="21" y="51"/>
                  </a:moveTo>
                  <a:cubicBezTo>
                    <a:pt x="23" y="50"/>
                    <a:pt x="26" y="49"/>
                    <a:pt x="28" y="47"/>
                  </a:cubicBezTo>
                  <a:cubicBezTo>
                    <a:pt x="26" y="49"/>
                    <a:pt x="24" y="51"/>
                    <a:pt x="22" y="53"/>
                  </a:cubicBezTo>
                  <a:cubicBezTo>
                    <a:pt x="21" y="52"/>
                    <a:pt x="21" y="52"/>
                    <a:pt x="21" y="51"/>
                  </a:cubicBezTo>
                  <a:close/>
                  <a:moveTo>
                    <a:pt x="19" y="49"/>
                  </a:moveTo>
                  <a:cubicBezTo>
                    <a:pt x="28" y="46"/>
                    <a:pt x="35" y="40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4"/>
                    <a:pt x="25" y="47"/>
                    <a:pt x="20" y="51"/>
                  </a:cubicBezTo>
                  <a:cubicBezTo>
                    <a:pt x="20" y="50"/>
                    <a:pt x="19" y="49"/>
                    <a:pt x="19" y="49"/>
                  </a:cubicBezTo>
                  <a:close/>
                  <a:moveTo>
                    <a:pt x="17" y="46"/>
                  </a:moveTo>
                  <a:cubicBezTo>
                    <a:pt x="24" y="43"/>
                    <a:pt x="30" y="39"/>
                    <a:pt x="36" y="35"/>
                  </a:cubicBezTo>
                  <a:cubicBezTo>
                    <a:pt x="38" y="34"/>
                    <a:pt x="40" y="33"/>
                    <a:pt x="42" y="32"/>
                  </a:cubicBezTo>
                  <a:cubicBezTo>
                    <a:pt x="34" y="37"/>
                    <a:pt x="25" y="41"/>
                    <a:pt x="18" y="48"/>
                  </a:cubicBezTo>
                  <a:cubicBezTo>
                    <a:pt x="18" y="47"/>
                    <a:pt x="18" y="46"/>
                    <a:pt x="17" y="46"/>
                  </a:cubicBezTo>
                  <a:close/>
                  <a:moveTo>
                    <a:pt x="15" y="4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22" y="39"/>
                    <a:pt x="28" y="35"/>
                    <a:pt x="34" y="31"/>
                  </a:cubicBezTo>
                  <a:cubicBezTo>
                    <a:pt x="34" y="31"/>
                    <a:pt x="33" y="32"/>
                    <a:pt x="33" y="32"/>
                  </a:cubicBezTo>
                  <a:cubicBezTo>
                    <a:pt x="27" y="36"/>
                    <a:pt x="22" y="40"/>
                    <a:pt x="17" y="45"/>
                  </a:cubicBezTo>
                  <a:cubicBezTo>
                    <a:pt x="16" y="44"/>
                    <a:pt x="16" y="43"/>
                    <a:pt x="15" y="42"/>
                  </a:cubicBezTo>
                  <a:close/>
                  <a:moveTo>
                    <a:pt x="38" y="23"/>
                  </a:moveTo>
                  <a:cubicBezTo>
                    <a:pt x="42" y="21"/>
                    <a:pt x="46" y="18"/>
                    <a:pt x="49" y="15"/>
                  </a:cubicBezTo>
                  <a:cubicBezTo>
                    <a:pt x="50" y="15"/>
                    <a:pt x="50" y="15"/>
                    <a:pt x="50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5"/>
                    <a:pt x="51" y="16"/>
                    <a:pt x="51" y="17"/>
                  </a:cubicBezTo>
                  <a:cubicBezTo>
                    <a:pt x="51" y="17"/>
                    <a:pt x="51" y="18"/>
                    <a:pt x="51" y="18"/>
                  </a:cubicBezTo>
                  <a:cubicBezTo>
                    <a:pt x="44" y="21"/>
                    <a:pt x="40" y="27"/>
                    <a:pt x="34" y="30"/>
                  </a:cubicBezTo>
                  <a:cubicBezTo>
                    <a:pt x="30" y="33"/>
                    <a:pt x="27" y="35"/>
                    <a:pt x="23" y="37"/>
                  </a:cubicBezTo>
                  <a:cubicBezTo>
                    <a:pt x="21" y="38"/>
                    <a:pt x="20" y="39"/>
                    <a:pt x="18" y="40"/>
                  </a:cubicBezTo>
                  <a:cubicBezTo>
                    <a:pt x="14" y="42"/>
                    <a:pt x="18" y="39"/>
                    <a:pt x="19" y="38"/>
                  </a:cubicBezTo>
                  <a:cubicBezTo>
                    <a:pt x="25" y="34"/>
                    <a:pt x="31" y="30"/>
                    <a:pt x="37" y="25"/>
                  </a:cubicBezTo>
                  <a:cubicBezTo>
                    <a:pt x="37" y="25"/>
                    <a:pt x="38" y="24"/>
                    <a:pt x="38" y="23"/>
                  </a:cubicBezTo>
                  <a:close/>
                  <a:moveTo>
                    <a:pt x="50" y="8"/>
                  </a:moveTo>
                  <a:cubicBezTo>
                    <a:pt x="51" y="9"/>
                    <a:pt x="51" y="11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47" y="15"/>
                    <a:pt x="44" y="18"/>
                    <a:pt x="40" y="21"/>
                  </a:cubicBezTo>
                  <a:cubicBezTo>
                    <a:pt x="36" y="24"/>
                    <a:pt x="31" y="27"/>
                    <a:pt x="26" y="30"/>
                  </a:cubicBezTo>
                  <a:cubicBezTo>
                    <a:pt x="23" y="32"/>
                    <a:pt x="20" y="33"/>
                    <a:pt x="17" y="35"/>
                  </a:cubicBezTo>
                  <a:cubicBezTo>
                    <a:pt x="18" y="34"/>
                    <a:pt x="19" y="33"/>
                    <a:pt x="20" y="33"/>
                  </a:cubicBezTo>
                  <a:cubicBezTo>
                    <a:pt x="30" y="24"/>
                    <a:pt x="42" y="18"/>
                    <a:pt x="50" y="8"/>
                  </a:cubicBezTo>
                  <a:close/>
                  <a:moveTo>
                    <a:pt x="31" y="24"/>
                  </a:moveTo>
                  <a:cubicBezTo>
                    <a:pt x="34" y="21"/>
                    <a:pt x="37" y="19"/>
                    <a:pt x="41" y="16"/>
                  </a:cubicBezTo>
                  <a:cubicBezTo>
                    <a:pt x="43" y="13"/>
                    <a:pt x="47" y="11"/>
                    <a:pt x="49" y="8"/>
                  </a:cubicBezTo>
                  <a:cubicBezTo>
                    <a:pt x="44" y="15"/>
                    <a:pt x="38" y="19"/>
                    <a:pt x="31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3"/>
                    <a:pt x="34" y="35"/>
                  </a:cubicBezTo>
                  <a:cubicBezTo>
                    <a:pt x="31" y="37"/>
                    <a:pt x="29" y="39"/>
                    <a:pt x="26" y="41"/>
                  </a:cubicBezTo>
                  <a:cubicBezTo>
                    <a:pt x="23" y="42"/>
                    <a:pt x="20" y="43"/>
                    <a:pt x="18" y="45"/>
                  </a:cubicBezTo>
                  <a:cubicBezTo>
                    <a:pt x="24" y="40"/>
                    <a:pt x="29" y="36"/>
                    <a:pt x="35" y="32"/>
                  </a:cubicBezTo>
                  <a:cubicBezTo>
                    <a:pt x="40" y="28"/>
                    <a:pt x="45" y="23"/>
                    <a:pt x="50" y="19"/>
                  </a:cubicBezTo>
                  <a:cubicBezTo>
                    <a:pt x="50" y="22"/>
                    <a:pt x="49" y="24"/>
                    <a:pt x="48" y="26"/>
                  </a:cubicBezTo>
                  <a:close/>
                  <a:moveTo>
                    <a:pt x="40" y="40"/>
                  </a:moveTo>
                  <a:cubicBezTo>
                    <a:pt x="37" y="42"/>
                    <a:pt x="33" y="45"/>
                    <a:pt x="30" y="47"/>
                  </a:cubicBezTo>
                  <a:cubicBezTo>
                    <a:pt x="29" y="48"/>
                    <a:pt x="28" y="49"/>
                    <a:pt x="27" y="49"/>
                  </a:cubicBezTo>
                  <a:cubicBezTo>
                    <a:pt x="30" y="47"/>
                    <a:pt x="32" y="45"/>
                    <a:pt x="34" y="43"/>
                  </a:cubicBezTo>
                  <a:cubicBezTo>
                    <a:pt x="37" y="41"/>
                    <a:pt x="39" y="39"/>
                    <a:pt x="41" y="37"/>
                  </a:cubicBezTo>
                  <a:cubicBezTo>
                    <a:pt x="41" y="38"/>
                    <a:pt x="41" y="39"/>
                    <a:pt x="40" y="40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2" y="35"/>
                  </a:cubicBezTo>
                  <a:cubicBezTo>
                    <a:pt x="42" y="35"/>
                    <a:pt x="42" y="35"/>
                    <a:pt x="42" y="36"/>
                  </a:cubicBezTo>
                  <a:cubicBezTo>
                    <a:pt x="39" y="38"/>
                    <a:pt x="37" y="40"/>
                    <a:pt x="34" y="42"/>
                  </a:cubicBezTo>
                  <a:cubicBezTo>
                    <a:pt x="32" y="44"/>
                    <a:pt x="29" y="46"/>
                    <a:pt x="26" y="48"/>
                  </a:cubicBezTo>
                  <a:cubicBezTo>
                    <a:pt x="24" y="49"/>
                    <a:pt x="23" y="50"/>
                    <a:pt x="21" y="51"/>
                  </a:cubicBezTo>
                  <a:cubicBezTo>
                    <a:pt x="22" y="50"/>
                    <a:pt x="24" y="49"/>
                    <a:pt x="26" y="47"/>
                  </a:cubicBezTo>
                  <a:cubicBezTo>
                    <a:pt x="33" y="43"/>
                    <a:pt x="39" y="38"/>
                    <a:pt x="45" y="32"/>
                  </a:cubicBezTo>
                  <a:cubicBezTo>
                    <a:pt x="44" y="33"/>
                    <a:pt x="43" y="34"/>
                    <a:pt x="43" y="35"/>
                  </a:cubicBezTo>
                  <a:close/>
                  <a:moveTo>
                    <a:pt x="45" y="30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4"/>
                    <a:pt x="36" y="38"/>
                    <a:pt x="31" y="42"/>
                  </a:cubicBezTo>
                  <a:cubicBezTo>
                    <a:pt x="28" y="43"/>
                    <a:pt x="26" y="45"/>
                    <a:pt x="23" y="46"/>
                  </a:cubicBezTo>
                  <a:cubicBezTo>
                    <a:pt x="24" y="46"/>
                    <a:pt x="19" y="48"/>
                    <a:pt x="19" y="48"/>
                  </a:cubicBezTo>
                  <a:cubicBezTo>
                    <a:pt x="20" y="47"/>
                    <a:pt x="22" y="46"/>
                    <a:pt x="23" y="44"/>
                  </a:cubicBezTo>
                  <a:cubicBezTo>
                    <a:pt x="31" y="39"/>
                    <a:pt x="39" y="35"/>
                    <a:pt x="46" y="29"/>
                  </a:cubicBezTo>
                  <a:cubicBezTo>
                    <a:pt x="46" y="29"/>
                    <a:pt x="46" y="30"/>
                    <a:pt x="45" y="30"/>
                  </a:cubicBezTo>
                  <a:close/>
                  <a:moveTo>
                    <a:pt x="50" y="7"/>
                  </a:moveTo>
                  <a:cubicBezTo>
                    <a:pt x="43" y="13"/>
                    <a:pt x="37" y="19"/>
                    <a:pt x="30" y="24"/>
                  </a:cubicBezTo>
                  <a:cubicBezTo>
                    <a:pt x="26" y="27"/>
                    <a:pt x="22" y="30"/>
                    <a:pt x="18" y="33"/>
                  </a:cubicBezTo>
                  <a:cubicBezTo>
                    <a:pt x="16" y="34"/>
                    <a:pt x="14" y="35"/>
                    <a:pt x="13" y="36"/>
                  </a:cubicBezTo>
                  <a:cubicBezTo>
                    <a:pt x="14" y="35"/>
                    <a:pt x="15" y="33"/>
                    <a:pt x="16" y="32"/>
                  </a:cubicBezTo>
                  <a:cubicBezTo>
                    <a:pt x="16" y="32"/>
                    <a:pt x="16" y="32"/>
                    <a:pt x="17" y="32"/>
                  </a:cubicBezTo>
                  <a:cubicBezTo>
                    <a:pt x="18" y="30"/>
                    <a:pt x="20" y="29"/>
                    <a:pt x="22" y="27"/>
                  </a:cubicBezTo>
                  <a:cubicBezTo>
                    <a:pt x="26" y="24"/>
                    <a:pt x="31" y="21"/>
                    <a:pt x="36" y="17"/>
                  </a:cubicBezTo>
                  <a:cubicBezTo>
                    <a:pt x="40" y="14"/>
                    <a:pt x="45" y="11"/>
                    <a:pt x="47" y="5"/>
                  </a:cubicBezTo>
                  <a:cubicBezTo>
                    <a:pt x="48" y="6"/>
                    <a:pt x="49" y="6"/>
                    <a:pt x="50" y="7"/>
                  </a:cubicBezTo>
                  <a:close/>
                  <a:moveTo>
                    <a:pt x="11" y="35"/>
                  </a:moveTo>
                  <a:cubicBezTo>
                    <a:pt x="12" y="34"/>
                    <a:pt x="13" y="34"/>
                    <a:pt x="13" y="34"/>
                  </a:cubicBezTo>
                  <a:cubicBezTo>
                    <a:pt x="13" y="34"/>
                    <a:pt x="12" y="35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lose/>
                  <a:moveTo>
                    <a:pt x="9" y="31"/>
                  </a:moveTo>
                  <a:cubicBezTo>
                    <a:pt x="12" y="29"/>
                    <a:pt x="14" y="27"/>
                    <a:pt x="17" y="25"/>
                  </a:cubicBezTo>
                  <a:cubicBezTo>
                    <a:pt x="19" y="24"/>
                    <a:pt x="23" y="22"/>
                    <a:pt x="24" y="20"/>
                  </a:cubicBezTo>
                  <a:cubicBezTo>
                    <a:pt x="20" y="25"/>
                    <a:pt x="15" y="29"/>
                    <a:pt x="11" y="34"/>
                  </a:cubicBezTo>
                  <a:cubicBezTo>
                    <a:pt x="10" y="33"/>
                    <a:pt x="10" y="32"/>
                    <a:pt x="9" y="31"/>
                  </a:cubicBezTo>
                  <a:close/>
                  <a:moveTo>
                    <a:pt x="8" y="27"/>
                  </a:moveTo>
                  <a:cubicBezTo>
                    <a:pt x="12" y="25"/>
                    <a:pt x="16" y="21"/>
                    <a:pt x="20" y="18"/>
                  </a:cubicBezTo>
                  <a:cubicBezTo>
                    <a:pt x="21" y="18"/>
                    <a:pt x="24" y="16"/>
                    <a:pt x="21" y="18"/>
                  </a:cubicBezTo>
                  <a:cubicBezTo>
                    <a:pt x="20" y="19"/>
                    <a:pt x="19" y="21"/>
                    <a:pt x="17" y="22"/>
                  </a:cubicBezTo>
                  <a:cubicBezTo>
                    <a:pt x="15" y="25"/>
                    <a:pt x="12" y="27"/>
                    <a:pt x="9" y="30"/>
                  </a:cubicBezTo>
                  <a:cubicBezTo>
                    <a:pt x="8" y="29"/>
                    <a:pt x="8" y="28"/>
                    <a:pt x="8" y="27"/>
                  </a:cubicBezTo>
                  <a:close/>
                  <a:moveTo>
                    <a:pt x="6" y="23"/>
                  </a:moveTo>
                  <a:cubicBezTo>
                    <a:pt x="11" y="21"/>
                    <a:pt x="15" y="17"/>
                    <a:pt x="20" y="14"/>
                  </a:cubicBezTo>
                  <a:cubicBezTo>
                    <a:pt x="23" y="13"/>
                    <a:pt x="19" y="16"/>
                    <a:pt x="18" y="16"/>
                  </a:cubicBezTo>
                  <a:cubicBezTo>
                    <a:pt x="17" y="17"/>
                    <a:pt x="16" y="18"/>
                    <a:pt x="15" y="20"/>
                  </a:cubicBezTo>
                  <a:cubicBezTo>
                    <a:pt x="12" y="22"/>
                    <a:pt x="10" y="24"/>
                    <a:pt x="7" y="26"/>
                  </a:cubicBezTo>
                  <a:cubicBezTo>
                    <a:pt x="7" y="25"/>
                    <a:pt x="7" y="24"/>
                    <a:pt x="6" y="23"/>
                  </a:cubicBezTo>
                  <a:close/>
                  <a:moveTo>
                    <a:pt x="5" y="20"/>
                  </a:moveTo>
                  <a:cubicBezTo>
                    <a:pt x="8" y="18"/>
                    <a:pt x="10" y="17"/>
                    <a:pt x="12" y="15"/>
                  </a:cubicBezTo>
                  <a:cubicBezTo>
                    <a:pt x="14" y="14"/>
                    <a:pt x="15" y="13"/>
                    <a:pt x="16" y="12"/>
                  </a:cubicBezTo>
                  <a:cubicBezTo>
                    <a:pt x="18" y="12"/>
                    <a:pt x="21" y="8"/>
                    <a:pt x="18" y="12"/>
                  </a:cubicBezTo>
                  <a:cubicBezTo>
                    <a:pt x="14" y="16"/>
                    <a:pt x="10" y="19"/>
                    <a:pt x="6" y="22"/>
                  </a:cubicBezTo>
                  <a:cubicBezTo>
                    <a:pt x="6" y="21"/>
                    <a:pt x="5" y="21"/>
                    <a:pt x="5" y="20"/>
                  </a:cubicBezTo>
                  <a:close/>
                  <a:moveTo>
                    <a:pt x="4" y="13"/>
                  </a:moveTo>
                  <a:cubicBezTo>
                    <a:pt x="6" y="12"/>
                    <a:pt x="7" y="10"/>
                    <a:pt x="9" y="9"/>
                  </a:cubicBezTo>
                  <a:cubicBezTo>
                    <a:pt x="12" y="7"/>
                    <a:pt x="16" y="4"/>
                    <a:pt x="11" y="9"/>
                  </a:cubicBezTo>
                  <a:cubicBezTo>
                    <a:pt x="9" y="11"/>
                    <a:pt x="7" y="13"/>
                    <a:pt x="4" y="15"/>
                  </a:cubicBezTo>
                  <a:cubicBezTo>
                    <a:pt x="4" y="14"/>
                    <a:pt x="4" y="14"/>
                    <a:pt x="4" y="13"/>
                  </a:cubicBezTo>
                  <a:close/>
                  <a:moveTo>
                    <a:pt x="5" y="18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9" y="15"/>
                    <a:pt x="12" y="11"/>
                    <a:pt x="16" y="8"/>
                  </a:cubicBezTo>
                  <a:cubicBezTo>
                    <a:pt x="19" y="6"/>
                    <a:pt x="13" y="12"/>
                    <a:pt x="12" y="13"/>
                  </a:cubicBezTo>
                  <a:cubicBezTo>
                    <a:pt x="10" y="15"/>
                    <a:pt x="7" y="17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19" y="14"/>
                    <a:pt x="17" y="15"/>
                    <a:pt x="14" y="17"/>
                  </a:cubicBezTo>
                  <a:cubicBezTo>
                    <a:pt x="12" y="19"/>
                    <a:pt x="8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8"/>
                    <a:pt x="17" y="16"/>
                    <a:pt x="20" y="10"/>
                  </a:cubicBezTo>
                  <a:cubicBezTo>
                    <a:pt x="21" y="11"/>
                    <a:pt x="21" y="12"/>
                    <a:pt x="22" y="13"/>
                  </a:cubicBezTo>
                  <a:close/>
                  <a:moveTo>
                    <a:pt x="23" y="16"/>
                  </a:moveTo>
                  <a:cubicBezTo>
                    <a:pt x="18" y="18"/>
                    <a:pt x="15" y="22"/>
                    <a:pt x="10" y="25"/>
                  </a:cubicBezTo>
                  <a:cubicBezTo>
                    <a:pt x="10" y="25"/>
                    <a:pt x="7" y="27"/>
                    <a:pt x="10" y="25"/>
                  </a:cubicBezTo>
                  <a:cubicBezTo>
                    <a:pt x="11" y="24"/>
                    <a:pt x="12" y="22"/>
                    <a:pt x="14" y="21"/>
                  </a:cubicBezTo>
                  <a:cubicBezTo>
                    <a:pt x="17" y="19"/>
                    <a:pt x="19" y="16"/>
                    <a:pt x="22" y="14"/>
                  </a:cubicBezTo>
                  <a:cubicBezTo>
                    <a:pt x="23" y="14"/>
                    <a:pt x="23" y="15"/>
                    <a:pt x="23" y="16"/>
                  </a:cubicBezTo>
                  <a:close/>
                  <a:moveTo>
                    <a:pt x="25" y="19"/>
                  </a:moveTo>
                  <a:cubicBezTo>
                    <a:pt x="19" y="22"/>
                    <a:pt x="15" y="26"/>
                    <a:pt x="10" y="29"/>
                  </a:cubicBezTo>
                  <a:cubicBezTo>
                    <a:pt x="15" y="26"/>
                    <a:pt x="19" y="21"/>
                    <a:pt x="24" y="17"/>
                  </a:cubicBezTo>
                  <a:cubicBezTo>
                    <a:pt x="24" y="18"/>
                    <a:pt x="24" y="18"/>
                    <a:pt x="25" y="19"/>
                  </a:cubicBezTo>
                  <a:close/>
                  <a:moveTo>
                    <a:pt x="25" y="20"/>
                  </a:moveTo>
                  <a:cubicBezTo>
                    <a:pt x="25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2" y="26"/>
                    <a:pt x="21" y="26"/>
                  </a:cubicBezTo>
                  <a:cubicBezTo>
                    <a:pt x="19" y="28"/>
                    <a:pt x="17" y="30"/>
                    <a:pt x="16" y="31"/>
                  </a:cubicBezTo>
                  <a:cubicBezTo>
                    <a:pt x="15" y="32"/>
                    <a:pt x="14" y="32"/>
                    <a:pt x="14" y="33"/>
                  </a:cubicBezTo>
                  <a:cubicBezTo>
                    <a:pt x="13" y="33"/>
                    <a:pt x="10" y="35"/>
                    <a:pt x="13" y="32"/>
                  </a:cubicBezTo>
                  <a:cubicBezTo>
                    <a:pt x="16" y="28"/>
                    <a:pt x="21" y="24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lose/>
                  <a:moveTo>
                    <a:pt x="31" y="16"/>
                  </a:moveTo>
                  <a:cubicBezTo>
                    <a:pt x="34" y="15"/>
                    <a:pt x="37" y="13"/>
                    <a:pt x="40" y="11"/>
                  </a:cubicBezTo>
                  <a:cubicBezTo>
                    <a:pt x="38" y="12"/>
                    <a:pt x="37" y="14"/>
                    <a:pt x="35" y="15"/>
                  </a:cubicBezTo>
                  <a:cubicBezTo>
                    <a:pt x="33" y="16"/>
                    <a:pt x="32" y="17"/>
                    <a:pt x="30" y="18"/>
                  </a:cubicBezTo>
                  <a:cubicBezTo>
                    <a:pt x="30" y="18"/>
                    <a:pt x="31" y="17"/>
                    <a:pt x="31" y="16"/>
                  </a:cubicBezTo>
                  <a:close/>
                  <a:moveTo>
                    <a:pt x="27" y="22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3"/>
                    <a:pt x="26" y="23"/>
                  </a:cubicBezTo>
                  <a:cubicBezTo>
                    <a:pt x="27" y="22"/>
                    <a:pt x="27" y="22"/>
                    <a:pt x="27" y="22"/>
                  </a:cubicBezTo>
                  <a:close/>
                  <a:moveTo>
                    <a:pt x="29" y="20"/>
                  </a:moveTo>
                  <a:cubicBezTo>
                    <a:pt x="31" y="18"/>
                    <a:pt x="33" y="17"/>
                    <a:pt x="35" y="15"/>
                  </a:cubicBezTo>
                  <a:cubicBezTo>
                    <a:pt x="38" y="14"/>
                    <a:pt x="39" y="13"/>
                    <a:pt x="41" y="11"/>
                  </a:cubicBezTo>
                  <a:cubicBezTo>
                    <a:pt x="42" y="10"/>
                    <a:pt x="44" y="8"/>
                    <a:pt x="45" y="7"/>
                  </a:cubicBezTo>
                  <a:cubicBezTo>
                    <a:pt x="45" y="6"/>
                    <a:pt x="46" y="6"/>
                    <a:pt x="46" y="6"/>
                  </a:cubicBezTo>
                  <a:cubicBezTo>
                    <a:pt x="46" y="6"/>
                    <a:pt x="46" y="7"/>
                    <a:pt x="46" y="7"/>
                  </a:cubicBezTo>
                  <a:cubicBezTo>
                    <a:pt x="45" y="9"/>
                    <a:pt x="44" y="10"/>
                    <a:pt x="43" y="11"/>
                  </a:cubicBezTo>
                  <a:cubicBezTo>
                    <a:pt x="40" y="13"/>
                    <a:pt x="38" y="15"/>
                    <a:pt x="35" y="17"/>
                  </a:cubicBezTo>
                  <a:cubicBezTo>
                    <a:pt x="33" y="18"/>
                    <a:pt x="31" y="20"/>
                    <a:pt x="29" y="21"/>
                  </a:cubicBezTo>
                  <a:cubicBezTo>
                    <a:pt x="29" y="21"/>
                    <a:pt x="29" y="20"/>
                    <a:pt x="29" y="20"/>
                  </a:cubicBezTo>
                  <a:close/>
                  <a:moveTo>
                    <a:pt x="43" y="6"/>
                  </a:moveTo>
                  <a:cubicBezTo>
                    <a:pt x="43" y="6"/>
                    <a:pt x="45" y="5"/>
                    <a:pt x="46" y="5"/>
                  </a:cubicBezTo>
                  <a:cubicBezTo>
                    <a:pt x="45" y="6"/>
                    <a:pt x="43" y="7"/>
                    <a:pt x="42" y="8"/>
                  </a:cubicBezTo>
                  <a:cubicBezTo>
                    <a:pt x="40" y="10"/>
                    <a:pt x="37" y="11"/>
                    <a:pt x="35" y="13"/>
                  </a:cubicBezTo>
                  <a:cubicBezTo>
                    <a:pt x="34" y="14"/>
                    <a:pt x="33" y="14"/>
                    <a:pt x="32" y="15"/>
                  </a:cubicBezTo>
                  <a:cubicBezTo>
                    <a:pt x="32" y="15"/>
                    <a:pt x="33" y="14"/>
                    <a:pt x="33" y="14"/>
                  </a:cubicBezTo>
                  <a:cubicBezTo>
                    <a:pt x="36" y="11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5" y="10"/>
                    <a:pt x="33" y="12"/>
                  </a:cubicBezTo>
                  <a:cubicBezTo>
                    <a:pt x="35" y="10"/>
                    <a:pt x="37" y="8"/>
                    <a:pt x="40" y="6"/>
                  </a:cubicBezTo>
                  <a:close/>
                  <a:moveTo>
                    <a:pt x="20" y="9"/>
                  </a:moveTo>
                  <a:cubicBezTo>
                    <a:pt x="15" y="12"/>
                    <a:pt x="9" y="16"/>
                    <a:pt x="5" y="19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19" y="9"/>
                    <a:pt x="20" y="9"/>
                  </a:cubicBezTo>
                  <a:close/>
                  <a:moveTo>
                    <a:pt x="17" y="7"/>
                  </a:moveTo>
                  <a:cubicBezTo>
                    <a:pt x="13" y="9"/>
                    <a:pt x="9" y="13"/>
                    <a:pt x="5" y="16"/>
                  </a:cubicBezTo>
                  <a:cubicBezTo>
                    <a:pt x="6" y="15"/>
                    <a:pt x="8" y="13"/>
                    <a:pt x="10" y="11"/>
                  </a:cubicBezTo>
                  <a:cubicBezTo>
                    <a:pt x="12" y="9"/>
                    <a:pt x="14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6"/>
                    <a:pt x="17" y="7"/>
                  </a:cubicBezTo>
                  <a:close/>
                  <a:moveTo>
                    <a:pt x="14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5" y="7"/>
                    <a:pt x="8" y="3"/>
                    <a:pt x="14" y="5"/>
                  </a:cubicBezTo>
                  <a:close/>
                  <a:moveTo>
                    <a:pt x="12" y="37"/>
                  </a:moveTo>
                  <a:cubicBezTo>
                    <a:pt x="15" y="35"/>
                    <a:pt x="17" y="34"/>
                    <a:pt x="20" y="32"/>
                  </a:cubicBezTo>
                  <a:cubicBezTo>
                    <a:pt x="18" y="34"/>
                    <a:pt x="16" y="36"/>
                    <a:pt x="14" y="38"/>
                  </a:cubicBezTo>
                  <a:cubicBezTo>
                    <a:pt x="14" y="38"/>
                    <a:pt x="14" y="39"/>
                    <a:pt x="14" y="38"/>
                  </a:cubicBezTo>
                  <a:cubicBezTo>
                    <a:pt x="21" y="34"/>
                    <a:pt x="27" y="30"/>
                    <a:pt x="34" y="2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7"/>
                    <a:pt x="34" y="27"/>
                  </a:cubicBezTo>
                  <a:cubicBezTo>
                    <a:pt x="28" y="32"/>
                    <a:pt x="21" y="36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4" y="40"/>
                    <a:pt x="14" y="40"/>
                  </a:cubicBezTo>
                  <a:cubicBezTo>
                    <a:pt x="13" y="39"/>
                    <a:pt x="13" y="38"/>
                    <a:pt x="12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152"/>
            <p:cNvSpPr>
              <a:spLocks noEditPoints="1"/>
            </p:cNvSpPr>
            <p:nvPr/>
          </p:nvSpPr>
          <p:spPr bwMode="auto">
            <a:xfrm>
              <a:off x="209577" y="700805"/>
              <a:ext cx="166322" cy="192314"/>
            </a:xfrm>
            <a:custGeom>
              <a:avLst/>
              <a:gdLst>
                <a:gd name="T0" fmla="*/ 16 w 56"/>
                <a:gd name="T1" fmla="*/ 2 h 64"/>
                <a:gd name="T2" fmla="*/ 25 w 56"/>
                <a:gd name="T3" fmla="*/ 63 h 64"/>
                <a:gd name="T4" fmla="*/ 55 w 56"/>
                <a:gd name="T5" fmla="*/ 10 h 64"/>
                <a:gd name="T6" fmla="*/ 27 w 56"/>
                <a:gd name="T7" fmla="*/ 59 h 64"/>
                <a:gd name="T8" fmla="*/ 30 w 56"/>
                <a:gd name="T9" fmla="*/ 51 h 64"/>
                <a:gd name="T10" fmla="*/ 35 w 56"/>
                <a:gd name="T11" fmla="*/ 47 h 64"/>
                <a:gd name="T12" fmla="*/ 37 w 56"/>
                <a:gd name="T13" fmla="*/ 45 h 64"/>
                <a:gd name="T14" fmla="*/ 24 w 56"/>
                <a:gd name="T15" fmla="*/ 55 h 64"/>
                <a:gd name="T16" fmla="*/ 24 w 56"/>
                <a:gd name="T17" fmla="*/ 55 h 64"/>
                <a:gd name="T18" fmla="*/ 21 w 56"/>
                <a:gd name="T19" fmla="*/ 51 h 64"/>
                <a:gd name="T20" fmla="*/ 34 w 56"/>
                <a:gd name="T21" fmla="*/ 41 h 64"/>
                <a:gd name="T22" fmla="*/ 36 w 56"/>
                <a:gd name="T23" fmla="*/ 35 h 64"/>
                <a:gd name="T24" fmla="*/ 15 w 56"/>
                <a:gd name="T25" fmla="*/ 41 h 64"/>
                <a:gd name="T26" fmla="*/ 17 w 56"/>
                <a:gd name="T27" fmla="*/ 45 h 64"/>
                <a:gd name="T28" fmla="*/ 51 w 56"/>
                <a:gd name="T29" fmla="*/ 14 h 64"/>
                <a:gd name="T30" fmla="*/ 34 w 56"/>
                <a:gd name="T31" fmla="*/ 30 h 64"/>
                <a:gd name="T32" fmla="*/ 37 w 56"/>
                <a:gd name="T33" fmla="*/ 25 h 64"/>
                <a:gd name="T34" fmla="*/ 52 w 56"/>
                <a:gd name="T35" fmla="*/ 13 h 64"/>
                <a:gd name="T36" fmla="*/ 21 w 56"/>
                <a:gd name="T37" fmla="*/ 32 h 64"/>
                <a:gd name="T38" fmla="*/ 49 w 56"/>
                <a:gd name="T39" fmla="*/ 8 h 64"/>
                <a:gd name="T40" fmla="*/ 26 w 56"/>
                <a:gd name="T41" fmla="*/ 40 h 64"/>
                <a:gd name="T42" fmla="*/ 48 w 56"/>
                <a:gd name="T43" fmla="*/ 26 h 64"/>
                <a:gd name="T44" fmla="*/ 35 w 56"/>
                <a:gd name="T45" fmla="*/ 43 h 64"/>
                <a:gd name="T46" fmla="*/ 43 w 56"/>
                <a:gd name="T47" fmla="*/ 35 h 64"/>
                <a:gd name="T48" fmla="*/ 21 w 56"/>
                <a:gd name="T49" fmla="*/ 50 h 64"/>
                <a:gd name="T50" fmla="*/ 46 w 56"/>
                <a:gd name="T51" fmla="*/ 30 h 64"/>
                <a:gd name="T52" fmla="*/ 19 w 56"/>
                <a:gd name="T53" fmla="*/ 48 h 64"/>
                <a:gd name="T54" fmla="*/ 50 w 56"/>
                <a:gd name="T55" fmla="*/ 7 h 64"/>
                <a:gd name="T56" fmla="*/ 17 w 56"/>
                <a:gd name="T57" fmla="*/ 31 h 64"/>
                <a:gd name="T58" fmla="*/ 48 w 56"/>
                <a:gd name="T59" fmla="*/ 5 h 64"/>
                <a:gd name="T60" fmla="*/ 12 w 56"/>
                <a:gd name="T61" fmla="*/ 35 h 64"/>
                <a:gd name="T62" fmla="*/ 25 w 56"/>
                <a:gd name="T63" fmla="*/ 20 h 64"/>
                <a:gd name="T64" fmla="*/ 21 w 56"/>
                <a:gd name="T65" fmla="*/ 18 h 64"/>
                <a:gd name="T66" fmla="*/ 8 w 56"/>
                <a:gd name="T67" fmla="*/ 27 h 64"/>
                <a:gd name="T68" fmla="*/ 15 w 56"/>
                <a:gd name="T69" fmla="*/ 19 h 64"/>
                <a:gd name="T70" fmla="*/ 13 w 56"/>
                <a:gd name="T71" fmla="*/ 15 h 64"/>
                <a:gd name="T72" fmla="*/ 6 w 56"/>
                <a:gd name="T73" fmla="*/ 19 h 64"/>
                <a:gd name="T74" fmla="*/ 5 w 56"/>
                <a:gd name="T75" fmla="*/ 15 h 64"/>
                <a:gd name="T76" fmla="*/ 16 w 56"/>
                <a:gd name="T77" fmla="*/ 8 h 64"/>
                <a:gd name="T78" fmla="*/ 22 w 56"/>
                <a:gd name="T79" fmla="*/ 12 h 64"/>
                <a:gd name="T80" fmla="*/ 21 w 56"/>
                <a:gd name="T81" fmla="*/ 10 h 64"/>
                <a:gd name="T82" fmla="*/ 10 w 56"/>
                <a:gd name="T83" fmla="*/ 24 h 64"/>
                <a:gd name="T84" fmla="*/ 25 w 56"/>
                <a:gd name="T85" fmla="*/ 19 h 64"/>
                <a:gd name="T86" fmla="*/ 26 w 56"/>
                <a:gd name="T87" fmla="*/ 20 h 64"/>
                <a:gd name="T88" fmla="*/ 22 w 56"/>
                <a:gd name="T89" fmla="*/ 26 h 64"/>
                <a:gd name="T90" fmla="*/ 25 w 56"/>
                <a:gd name="T91" fmla="*/ 20 h 64"/>
                <a:gd name="T92" fmla="*/ 35 w 56"/>
                <a:gd name="T93" fmla="*/ 14 h 64"/>
                <a:gd name="T94" fmla="*/ 28 w 56"/>
                <a:gd name="T95" fmla="*/ 22 h 64"/>
                <a:gd name="T96" fmla="*/ 36 w 56"/>
                <a:gd name="T97" fmla="*/ 15 h 64"/>
                <a:gd name="T98" fmla="*/ 46 w 56"/>
                <a:gd name="T99" fmla="*/ 7 h 64"/>
                <a:gd name="T100" fmla="*/ 30 w 56"/>
                <a:gd name="T101" fmla="*/ 20 h 64"/>
                <a:gd name="T102" fmla="*/ 35 w 56"/>
                <a:gd name="T103" fmla="*/ 13 h 64"/>
                <a:gd name="T104" fmla="*/ 41 w 56"/>
                <a:gd name="T105" fmla="*/ 6 h 64"/>
                <a:gd name="T106" fmla="*/ 6 w 56"/>
                <a:gd name="T107" fmla="*/ 19 h 64"/>
                <a:gd name="T108" fmla="*/ 5 w 56"/>
                <a:gd name="T109" fmla="*/ 16 h 64"/>
                <a:gd name="T110" fmla="*/ 18 w 56"/>
                <a:gd name="T111" fmla="*/ 6 h 64"/>
                <a:gd name="T112" fmla="*/ 13 w 56"/>
                <a:gd name="T113" fmla="*/ 36 h 64"/>
                <a:gd name="T114" fmla="*/ 34 w 56"/>
                <a:gd name="T115" fmla="*/ 26 h 64"/>
                <a:gd name="T116" fmla="*/ 15 w 56"/>
                <a:gd name="T11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4">
                  <a:moveTo>
                    <a:pt x="55" y="10"/>
                  </a:moveTo>
                  <a:cubicBezTo>
                    <a:pt x="54" y="4"/>
                    <a:pt x="48" y="1"/>
                    <a:pt x="43" y="2"/>
                  </a:cubicBezTo>
                  <a:cubicBezTo>
                    <a:pt x="35" y="4"/>
                    <a:pt x="31" y="11"/>
                    <a:pt x="28" y="17"/>
                  </a:cubicBezTo>
                  <a:cubicBezTo>
                    <a:pt x="25" y="12"/>
                    <a:pt x="22" y="5"/>
                    <a:pt x="16" y="2"/>
                  </a:cubicBezTo>
                  <a:cubicBezTo>
                    <a:pt x="11" y="0"/>
                    <a:pt x="5" y="2"/>
                    <a:pt x="3" y="8"/>
                  </a:cubicBezTo>
                  <a:cubicBezTo>
                    <a:pt x="0" y="15"/>
                    <a:pt x="4" y="24"/>
                    <a:pt x="6" y="30"/>
                  </a:cubicBezTo>
                  <a:cubicBezTo>
                    <a:pt x="12" y="42"/>
                    <a:pt x="18" y="52"/>
                    <a:pt x="25" y="62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3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5" y="52"/>
                    <a:pt x="43" y="42"/>
                    <a:pt x="49" y="31"/>
                  </a:cubicBezTo>
                  <a:cubicBezTo>
                    <a:pt x="52" y="24"/>
                    <a:pt x="56" y="17"/>
                    <a:pt x="55" y="10"/>
                  </a:cubicBezTo>
                  <a:close/>
                  <a:moveTo>
                    <a:pt x="27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8" y="58"/>
                    <a:pt x="29" y="56"/>
                    <a:pt x="30" y="55"/>
                  </a:cubicBezTo>
                  <a:cubicBezTo>
                    <a:pt x="29" y="56"/>
                    <a:pt x="28" y="58"/>
                    <a:pt x="27" y="59"/>
                  </a:cubicBezTo>
                  <a:close/>
                  <a:moveTo>
                    <a:pt x="24" y="56"/>
                  </a:moveTo>
                  <a:cubicBezTo>
                    <a:pt x="25" y="55"/>
                    <a:pt x="26" y="54"/>
                    <a:pt x="27" y="54"/>
                  </a:cubicBezTo>
                  <a:cubicBezTo>
                    <a:pt x="28" y="53"/>
                    <a:pt x="29" y="52"/>
                    <a:pt x="30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2"/>
                    <a:pt x="27" y="54"/>
                    <a:pt x="25" y="55"/>
                  </a:cubicBezTo>
                  <a:cubicBezTo>
                    <a:pt x="25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7"/>
                  </a:moveTo>
                  <a:cubicBezTo>
                    <a:pt x="32" y="50"/>
                    <a:pt x="29" y="55"/>
                    <a:pt x="26" y="58"/>
                  </a:cubicBezTo>
                  <a:cubicBezTo>
                    <a:pt x="25" y="58"/>
                    <a:pt x="25" y="57"/>
                    <a:pt x="25" y="56"/>
                  </a:cubicBezTo>
                  <a:cubicBezTo>
                    <a:pt x="29" y="54"/>
                    <a:pt x="31" y="50"/>
                    <a:pt x="35" y="47"/>
                  </a:cubicBezTo>
                  <a:close/>
                  <a:moveTo>
                    <a:pt x="37" y="45"/>
                  </a:moveTo>
                  <a:cubicBezTo>
                    <a:pt x="36" y="45"/>
                    <a:pt x="36" y="46"/>
                    <a:pt x="35" y="46"/>
                  </a:cubicBezTo>
                  <a:cubicBezTo>
                    <a:pt x="36" y="45"/>
                    <a:pt x="37" y="45"/>
                    <a:pt x="37" y="44"/>
                  </a:cubicBezTo>
                  <a:cubicBezTo>
                    <a:pt x="37" y="44"/>
                    <a:pt x="37" y="45"/>
                    <a:pt x="37" y="45"/>
                  </a:cubicBezTo>
                  <a:close/>
                  <a:moveTo>
                    <a:pt x="24" y="55"/>
                  </a:moveTo>
                  <a:cubicBezTo>
                    <a:pt x="24" y="55"/>
                    <a:pt x="23" y="54"/>
                    <a:pt x="23" y="53"/>
                  </a:cubicBezTo>
                  <a:cubicBezTo>
                    <a:pt x="28" y="49"/>
                    <a:pt x="34" y="46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4" y="46"/>
                    <a:pt x="29" y="51"/>
                    <a:pt x="24" y="55"/>
                  </a:cubicBezTo>
                  <a:close/>
                  <a:moveTo>
                    <a:pt x="21" y="51"/>
                  </a:moveTo>
                  <a:cubicBezTo>
                    <a:pt x="24" y="50"/>
                    <a:pt x="26" y="48"/>
                    <a:pt x="29" y="47"/>
                  </a:cubicBezTo>
                  <a:cubicBezTo>
                    <a:pt x="27" y="49"/>
                    <a:pt x="24" y="51"/>
                    <a:pt x="22" y="53"/>
                  </a:cubicBezTo>
                  <a:cubicBezTo>
                    <a:pt x="22" y="52"/>
                    <a:pt x="22" y="52"/>
                    <a:pt x="21" y="51"/>
                  </a:cubicBezTo>
                  <a:close/>
                  <a:moveTo>
                    <a:pt x="19" y="48"/>
                  </a:moveTo>
                  <a:cubicBezTo>
                    <a:pt x="28" y="46"/>
                    <a:pt x="35" y="39"/>
                    <a:pt x="42" y="33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6"/>
                    <a:pt x="37" y="38"/>
                    <a:pt x="34" y="41"/>
                  </a:cubicBezTo>
                  <a:cubicBezTo>
                    <a:pt x="30" y="44"/>
                    <a:pt x="25" y="47"/>
                    <a:pt x="21" y="50"/>
                  </a:cubicBezTo>
                  <a:cubicBezTo>
                    <a:pt x="20" y="50"/>
                    <a:pt x="20" y="49"/>
                    <a:pt x="19" y="48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5"/>
                  </a:cubicBezTo>
                  <a:cubicBezTo>
                    <a:pt x="38" y="34"/>
                    <a:pt x="40" y="33"/>
                    <a:pt x="42" y="31"/>
                  </a:cubicBezTo>
                  <a:cubicBezTo>
                    <a:pt x="35" y="37"/>
                    <a:pt x="26" y="41"/>
                    <a:pt x="19" y="47"/>
                  </a:cubicBezTo>
                  <a:cubicBezTo>
                    <a:pt x="18" y="47"/>
                    <a:pt x="18" y="46"/>
                    <a:pt x="18" y="46"/>
                  </a:cubicBezTo>
                  <a:close/>
                  <a:moveTo>
                    <a:pt x="15" y="41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22" y="38"/>
                    <a:pt x="28" y="34"/>
                    <a:pt x="35" y="31"/>
                  </a:cubicBezTo>
                  <a:cubicBezTo>
                    <a:pt x="34" y="31"/>
                    <a:pt x="34" y="31"/>
                    <a:pt x="33" y="32"/>
                  </a:cubicBezTo>
                  <a:cubicBezTo>
                    <a:pt x="28" y="36"/>
                    <a:pt x="23" y="40"/>
                    <a:pt x="17" y="45"/>
                  </a:cubicBezTo>
                  <a:cubicBezTo>
                    <a:pt x="17" y="44"/>
                    <a:pt x="16" y="42"/>
                    <a:pt x="15" y="41"/>
                  </a:cubicBezTo>
                  <a:close/>
                  <a:moveTo>
                    <a:pt x="39" y="23"/>
                  </a:moveTo>
                  <a:cubicBezTo>
                    <a:pt x="43" y="20"/>
                    <a:pt x="46" y="17"/>
                    <a:pt x="50" y="15"/>
                  </a:cubicBezTo>
                  <a:cubicBezTo>
                    <a:pt x="50" y="15"/>
                    <a:pt x="51" y="14"/>
                    <a:pt x="51" y="14"/>
                  </a:cubicBezTo>
                  <a:cubicBezTo>
                    <a:pt x="51" y="14"/>
                    <a:pt x="52" y="14"/>
                    <a:pt x="52" y="13"/>
                  </a:cubicBezTo>
                  <a:cubicBezTo>
                    <a:pt x="52" y="15"/>
                    <a:pt x="52" y="16"/>
                    <a:pt x="51" y="17"/>
                  </a:cubicBezTo>
                  <a:cubicBezTo>
                    <a:pt x="51" y="17"/>
                    <a:pt x="51" y="17"/>
                    <a:pt x="51" y="18"/>
                  </a:cubicBezTo>
                  <a:cubicBezTo>
                    <a:pt x="45" y="21"/>
                    <a:pt x="40" y="26"/>
                    <a:pt x="34" y="30"/>
                  </a:cubicBezTo>
                  <a:cubicBezTo>
                    <a:pt x="31" y="32"/>
                    <a:pt x="27" y="35"/>
                    <a:pt x="23" y="37"/>
                  </a:cubicBezTo>
                  <a:cubicBezTo>
                    <a:pt x="22" y="38"/>
                    <a:pt x="20" y="38"/>
                    <a:pt x="19" y="39"/>
                  </a:cubicBezTo>
                  <a:cubicBezTo>
                    <a:pt x="15" y="41"/>
                    <a:pt x="19" y="39"/>
                    <a:pt x="20" y="38"/>
                  </a:cubicBezTo>
                  <a:cubicBezTo>
                    <a:pt x="25" y="33"/>
                    <a:pt x="32" y="30"/>
                    <a:pt x="37" y="25"/>
                  </a:cubicBezTo>
                  <a:cubicBezTo>
                    <a:pt x="38" y="24"/>
                    <a:pt x="38" y="24"/>
                    <a:pt x="39" y="23"/>
                  </a:cubicBezTo>
                  <a:close/>
                  <a:moveTo>
                    <a:pt x="51" y="7"/>
                  </a:moveTo>
                  <a:cubicBezTo>
                    <a:pt x="51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5"/>
                    <a:pt x="44" y="18"/>
                    <a:pt x="41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1"/>
                    <a:pt x="21" y="33"/>
                    <a:pt x="18" y="35"/>
                  </a:cubicBezTo>
                  <a:cubicBezTo>
                    <a:pt x="19" y="34"/>
                    <a:pt x="20" y="33"/>
                    <a:pt x="21" y="32"/>
                  </a:cubicBezTo>
                  <a:cubicBezTo>
                    <a:pt x="31" y="24"/>
                    <a:pt x="43" y="18"/>
                    <a:pt x="51" y="7"/>
                  </a:cubicBezTo>
                  <a:close/>
                  <a:moveTo>
                    <a:pt x="31" y="24"/>
                  </a:moveTo>
                  <a:cubicBezTo>
                    <a:pt x="35" y="21"/>
                    <a:pt x="38" y="18"/>
                    <a:pt x="41" y="15"/>
                  </a:cubicBezTo>
                  <a:cubicBezTo>
                    <a:pt x="44" y="13"/>
                    <a:pt x="48" y="10"/>
                    <a:pt x="49" y="8"/>
                  </a:cubicBezTo>
                  <a:cubicBezTo>
                    <a:pt x="45" y="14"/>
                    <a:pt x="38" y="19"/>
                    <a:pt x="31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2"/>
                    <a:pt x="35" y="35"/>
                  </a:cubicBezTo>
                  <a:cubicBezTo>
                    <a:pt x="32" y="37"/>
                    <a:pt x="29" y="39"/>
                    <a:pt x="26" y="40"/>
                  </a:cubicBezTo>
                  <a:cubicBezTo>
                    <a:pt x="24" y="42"/>
                    <a:pt x="20" y="43"/>
                    <a:pt x="19" y="44"/>
                  </a:cubicBezTo>
                  <a:cubicBezTo>
                    <a:pt x="24" y="40"/>
                    <a:pt x="29" y="35"/>
                    <a:pt x="35" y="31"/>
                  </a:cubicBezTo>
                  <a:cubicBezTo>
                    <a:pt x="41" y="27"/>
                    <a:pt x="46" y="23"/>
                    <a:pt x="51" y="19"/>
                  </a:cubicBezTo>
                  <a:cubicBezTo>
                    <a:pt x="50" y="21"/>
                    <a:pt x="49" y="24"/>
                    <a:pt x="48" y="26"/>
                  </a:cubicBezTo>
                  <a:close/>
                  <a:moveTo>
                    <a:pt x="41" y="39"/>
                  </a:moveTo>
                  <a:cubicBezTo>
                    <a:pt x="37" y="42"/>
                    <a:pt x="34" y="45"/>
                    <a:pt x="30" y="47"/>
                  </a:cubicBezTo>
                  <a:cubicBezTo>
                    <a:pt x="29" y="48"/>
                    <a:pt x="29" y="48"/>
                    <a:pt x="28" y="49"/>
                  </a:cubicBezTo>
                  <a:cubicBezTo>
                    <a:pt x="30" y="47"/>
                    <a:pt x="32" y="45"/>
                    <a:pt x="35" y="43"/>
                  </a:cubicBezTo>
                  <a:cubicBezTo>
                    <a:pt x="37" y="41"/>
                    <a:pt x="40" y="39"/>
                    <a:pt x="42" y="37"/>
                  </a:cubicBezTo>
                  <a:cubicBezTo>
                    <a:pt x="41" y="38"/>
                    <a:pt x="41" y="38"/>
                    <a:pt x="41" y="39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2" y="36"/>
                  </a:cubicBezTo>
                  <a:cubicBezTo>
                    <a:pt x="40" y="38"/>
                    <a:pt x="37" y="40"/>
                    <a:pt x="35" y="42"/>
                  </a:cubicBezTo>
                  <a:cubicBezTo>
                    <a:pt x="32" y="44"/>
                    <a:pt x="29" y="46"/>
                    <a:pt x="27" y="48"/>
                  </a:cubicBezTo>
                  <a:cubicBezTo>
                    <a:pt x="25" y="49"/>
                    <a:pt x="23" y="49"/>
                    <a:pt x="21" y="50"/>
                  </a:cubicBezTo>
                  <a:cubicBezTo>
                    <a:pt x="23" y="50"/>
                    <a:pt x="25" y="48"/>
                    <a:pt x="26" y="47"/>
                  </a:cubicBezTo>
                  <a:cubicBezTo>
                    <a:pt x="33" y="42"/>
                    <a:pt x="40" y="38"/>
                    <a:pt x="45" y="32"/>
                  </a:cubicBezTo>
                  <a:cubicBezTo>
                    <a:pt x="44" y="33"/>
                    <a:pt x="44" y="34"/>
                    <a:pt x="43" y="35"/>
                  </a:cubicBezTo>
                  <a:close/>
                  <a:moveTo>
                    <a:pt x="46" y="30"/>
                  </a:moveTo>
                  <a:cubicBezTo>
                    <a:pt x="46" y="30"/>
                    <a:pt x="46" y="30"/>
                    <a:pt x="45" y="30"/>
                  </a:cubicBezTo>
                  <a:cubicBezTo>
                    <a:pt x="41" y="34"/>
                    <a:pt x="36" y="38"/>
                    <a:pt x="31" y="41"/>
                  </a:cubicBezTo>
                  <a:cubicBezTo>
                    <a:pt x="29" y="43"/>
                    <a:pt x="26" y="45"/>
                    <a:pt x="24" y="46"/>
                  </a:cubicBezTo>
                  <a:cubicBezTo>
                    <a:pt x="24" y="46"/>
                    <a:pt x="19" y="48"/>
                    <a:pt x="19" y="48"/>
                  </a:cubicBezTo>
                  <a:cubicBezTo>
                    <a:pt x="21" y="46"/>
                    <a:pt x="22" y="45"/>
                    <a:pt x="23" y="44"/>
                  </a:cubicBezTo>
                  <a:cubicBezTo>
                    <a:pt x="31" y="38"/>
                    <a:pt x="40" y="35"/>
                    <a:pt x="47" y="28"/>
                  </a:cubicBezTo>
                  <a:cubicBezTo>
                    <a:pt x="47" y="29"/>
                    <a:pt x="46" y="30"/>
                    <a:pt x="46" y="30"/>
                  </a:cubicBezTo>
                  <a:close/>
                  <a:moveTo>
                    <a:pt x="50" y="7"/>
                  </a:moveTo>
                  <a:cubicBezTo>
                    <a:pt x="43" y="12"/>
                    <a:pt x="37" y="18"/>
                    <a:pt x="30" y="24"/>
                  </a:cubicBezTo>
                  <a:cubicBezTo>
                    <a:pt x="27" y="27"/>
                    <a:pt x="23" y="30"/>
                    <a:pt x="19" y="32"/>
                  </a:cubicBezTo>
                  <a:cubicBezTo>
                    <a:pt x="17" y="33"/>
                    <a:pt x="15" y="34"/>
                    <a:pt x="13" y="35"/>
                  </a:cubicBezTo>
                  <a:cubicBezTo>
                    <a:pt x="14" y="35"/>
                    <a:pt x="16" y="32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0"/>
                    <a:pt x="21" y="28"/>
                    <a:pt x="22" y="27"/>
                  </a:cubicBezTo>
                  <a:cubicBezTo>
                    <a:pt x="27" y="23"/>
                    <a:pt x="32" y="20"/>
                    <a:pt x="36" y="17"/>
                  </a:cubicBezTo>
                  <a:cubicBezTo>
                    <a:pt x="41" y="14"/>
                    <a:pt x="46" y="10"/>
                    <a:pt x="48" y="5"/>
                  </a:cubicBezTo>
                  <a:cubicBezTo>
                    <a:pt x="49" y="5"/>
                    <a:pt x="49" y="6"/>
                    <a:pt x="50" y="7"/>
                  </a:cubicBezTo>
                  <a:close/>
                  <a:moveTo>
                    <a:pt x="12" y="34"/>
                  </a:moveTo>
                  <a:cubicBezTo>
                    <a:pt x="12" y="34"/>
                    <a:pt x="13" y="34"/>
                    <a:pt x="14" y="33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2" y="35"/>
                    <a:pt x="12" y="34"/>
                  </a:cubicBezTo>
                  <a:close/>
                  <a:moveTo>
                    <a:pt x="10" y="30"/>
                  </a:moveTo>
                  <a:cubicBezTo>
                    <a:pt x="12" y="29"/>
                    <a:pt x="15" y="27"/>
                    <a:pt x="17" y="25"/>
                  </a:cubicBezTo>
                  <a:cubicBezTo>
                    <a:pt x="19" y="23"/>
                    <a:pt x="23" y="22"/>
                    <a:pt x="25" y="20"/>
                  </a:cubicBezTo>
                  <a:cubicBezTo>
                    <a:pt x="21" y="24"/>
                    <a:pt x="15" y="28"/>
                    <a:pt x="11" y="33"/>
                  </a:cubicBezTo>
                  <a:cubicBezTo>
                    <a:pt x="11" y="32"/>
                    <a:pt x="10" y="31"/>
                    <a:pt x="10" y="30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1" y="18"/>
                  </a:cubicBezTo>
                  <a:cubicBezTo>
                    <a:pt x="21" y="17"/>
                    <a:pt x="24" y="15"/>
                    <a:pt x="21" y="18"/>
                  </a:cubicBezTo>
                  <a:cubicBezTo>
                    <a:pt x="20" y="19"/>
                    <a:pt x="19" y="20"/>
                    <a:pt x="18" y="21"/>
                  </a:cubicBezTo>
                  <a:cubicBezTo>
                    <a:pt x="15" y="24"/>
                    <a:pt x="12" y="27"/>
                    <a:pt x="9" y="29"/>
                  </a:cubicBezTo>
                  <a:cubicBezTo>
                    <a:pt x="9" y="29"/>
                    <a:pt x="8" y="28"/>
                    <a:pt x="8" y="27"/>
                  </a:cubicBezTo>
                  <a:close/>
                  <a:moveTo>
                    <a:pt x="7" y="23"/>
                  </a:moveTo>
                  <a:cubicBezTo>
                    <a:pt x="11" y="20"/>
                    <a:pt x="16" y="17"/>
                    <a:pt x="20" y="14"/>
                  </a:cubicBezTo>
                  <a:cubicBezTo>
                    <a:pt x="24" y="12"/>
                    <a:pt x="19" y="16"/>
                    <a:pt x="19" y="16"/>
                  </a:cubicBezTo>
                  <a:cubicBezTo>
                    <a:pt x="18" y="17"/>
                    <a:pt x="16" y="18"/>
                    <a:pt x="15" y="19"/>
                  </a:cubicBezTo>
                  <a:cubicBezTo>
                    <a:pt x="12" y="21"/>
                    <a:pt x="10" y="24"/>
                    <a:pt x="8" y="26"/>
                  </a:cubicBezTo>
                  <a:cubicBezTo>
                    <a:pt x="7" y="25"/>
                    <a:pt x="7" y="24"/>
                    <a:pt x="7" y="23"/>
                  </a:cubicBezTo>
                  <a:close/>
                  <a:moveTo>
                    <a:pt x="6" y="19"/>
                  </a:moveTo>
                  <a:cubicBezTo>
                    <a:pt x="8" y="18"/>
                    <a:pt x="10" y="17"/>
                    <a:pt x="13" y="15"/>
                  </a:cubicBezTo>
                  <a:cubicBezTo>
                    <a:pt x="14" y="14"/>
                    <a:pt x="15" y="13"/>
                    <a:pt x="17" y="12"/>
                  </a:cubicBezTo>
                  <a:cubicBezTo>
                    <a:pt x="18" y="11"/>
                    <a:pt x="21" y="8"/>
                    <a:pt x="18" y="12"/>
                  </a:cubicBezTo>
                  <a:cubicBezTo>
                    <a:pt x="15" y="16"/>
                    <a:pt x="10" y="18"/>
                    <a:pt x="6" y="22"/>
                  </a:cubicBezTo>
                  <a:cubicBezTo>
                    <a:pt x="6" y="21"/>
                    <a:pt x="6" y="20"/>
                    <a:pt x="6" y="19"/>
                  </a:cubicBezTo>
                  <a:close/>
                  <a:moveTo>
                    <a:pt x="5" y="12"/>
                  </a:moveTo>
                  <a:cubicBezTo>
                    <a:pt x="6" y="11"/>
                    <a:pt x="8" y="10"/>
                    <a:pt x="9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5" y="14"/>
                    <a:pt x="5" y="13"/>
                    <a:pt x="5" y="12"/>
                  </a:cubicBezTo>
                  <a:close/>
                  <a:moveTo>
                    <a:pt x="5" y="18"/>
                  </a:moveTo>
                  <a:cubicBezTo>
                    <a:pt x="5" y="17"/>
                    <a:pt x="5" y="17"/>
                    <a:pt x="5" y="16"/>
                  </a:cubicBezTo>
                  <a:cubicBezTo>
                    <a:pt x="9" y="14"/>
                    <a:pt x="12" y="11"/>
                    <a:pt x="16" y="8"/>
                  </a:cubicBezTo>
                  <a:cubicBezTo>
                    <a:pt x="19" y="6"/>
                    <a:pt x="13" y="12"/>
                    <a:pt x="13" y="12"/>
                  </a:cubicBezTo>
                  <a:cubicBezTo>
                    <a:pt x="10" y="15"/>
                    <a:pt x="8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22" y="12"/>
                  </a:moveTo>
                  <a:cubicBezTo>
                    <a:pt x="20" y="14"/>
                    <a:pt x="17" y="15"/>
                    <a:pt x="15" y="17"/>
                  </a:cubicBezTo>
                  <a:cubicBezTo>
                    <a:pt x="12" y="18"/>
                    <a:pt x="9" y="20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1" y="18"/>
                    <a:pt x="17" y="15"/>
                    <a:pt x="21" y="10"/>
                  </a:cubicBezTo>
                  <a:cubicBezTo>
                    <a:pt x="21" y="11"/>
                    <a:pt x="22" y="11"/>
                    <a:pt x="22" y="12"/>
                  </a:cubicBezTo>
                  <a:close/>
                  <a:moveTo>
                    <a:pt x="24" y="16"/>
                  </a:moveTo>
                  <a:cubicBezTo>
                    <a:pt x="19" y="17"/>
                    <a:pt x="15" y="22"/>
                    <a:pt x="11" y="25"/>
                  </a:cubicBezTo>
                  <a:cubicBezTo>
                    <a:pt x="10" y="25"/>
                    <a:pt x="7" y="27"/>
                    <a:pt x="10" y="24"/>
                  </a:cubicBezTo>
                  <a:cubicBezTo>
                    <a:pt x="11" y="23"/>
                    <a:pt x="13" y="22"/>
                    <a:pt x="14" y="21"/>
                  </a:cubicBezTo>
                  <a:cubicBezTo>
                    <a:pt x="17" y="18"/>
                    <a:pt x="20" y="16"/>
                    <a:pt x="23" y="13"/>
                  </a:cubicBezTo>
                  <a:cubicBezTo>
                    <a:pt x="23" y="14"/>
                    <a:pt x="23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6" y="26"/>
                    <a:pt x="11" y="29"/>
                  </a:cubicBezTo>
                  <a:cubicBezTo>
                    <a:pt x="15" y="26"/>
                    <a:pt x="20" y="20"/>
                    <a:pt x="24" y="16"/>
                  </a:cubicBezTo>
                  <a:cubicBezTo>
                    <a:pt x="24" y="17"/>
                    <a:pt x="25" y="18"/>
                    <a:pt x="25" y="19"/>
                  </a:cubicBezTo>
                  <a:close/>
                  <a:moveTo>
                    <a:pt x="26" y="20"/>
                  </a:moveTo>
                  <a:cubicBezTo>
                    <a:pt x="26" y="21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4"/>
                    <a:pt x="23" y="25"/>
                    <a:pt x="22" y="26"/>
                  </a:cubicBezTo>
                  <a:cubicBezTo>
                    <a:pt x="20" y="28"/>
                    <a:pt x="18" y="29"/>
                    <a:pt x="16" y="31"/>
                  </a:cubicBezTo>
                  <a:cubicBezTo>
                    <a:pt x="15" y="31"/>
                    <a:pt x="15" y="32"/>
                    <a:pt x="14" y="32"/>
                  </a:cubicBezTo>
                  <a:cubicBezTo>
                    <a:pt x="13" y="33"/>
                    <a:pt x="11" y="35"/>
                    <a:pt x="13" y="32"/>
                  </a:cubicBezTo>
                  <a:cubicBezTo>
                    <a:pt x="17" y="28"/>
                    <a:pt x="22" y="24"/>
                    <a:pt x="25" y="20"/>
                  </a:cubicBezTo>
                  <a:cubicBezTo>
                    <a:pt x="26" y="20"/>
                    <a:pt x="26" y="20"/>
                    <a:pt x="26" y="20"/>
                  </a:cubicBezTo>
                  <a:close/>
                  <a:moveTo>
                    <a:pt x="31" y="16"/>
                  </a:moveTo>
                  <a:cubicBezTo>
                    <a:pt x="34" y="14"/>
                    <a:pt x="37" y="12"/>
                    <a:pt x="40" y="10"/>
                  </a:cubicBezTo>
                  <a:cubicBezTo>
                    <a:pt x="39" y="12"/>
                    <a:pt x="37" y="13"/>
                    <a:pt x="35" y="14"/>
                  </a:cubicBezTo>
                  <a:cubicBezTo>
                    <a:pt x="34" y="15"/>
                    <a:pt x="32" y="17"/>
                    <a:pt x="31" y="18"/>
                  </a:cubicBezTo>
                  <a:cubicBezTo>
                    <a:pt x="31" y="17"/>
                    <a:pt x="31" y="17"/>
                    <a:pt x="31" y="16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8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4" y="16"/>
                    <a:pt x="36" y="15"/>
                  </a:cubicBezTo>
                  <a:cubicBezTo>
                    <a:pt x="38" y="14"/>
                    <a:pt x="40" y="12"/>
                    <a:pt x="42" y="10"/>
                  </a:cubicBezTo>
                  <a:cubicBezTo>
                    <a:pt x="42" y="9"/>
                    <a:pt x="44" y="8"/>
                    <a:pt x="45" y="6"/>
                  </a:cubicBezTo>
                  <a:cubicBezTo>
                    <a:pt x="46" y="6"/>
                    <a:pt x="46" y="6"/>
                    <a:pt x="47" y="5"/>
                  </a:cubicBezTo>
                  <a:cubicBezTo>
                    <a:pt x="47" y="6"/>
                    <a:pt x="47" y="6"/>
                    <a:pt x="46" y="7"/>
                  </a:cubicBezTo>
                  <a:cubicBezTo>
                    <a:pt x="45" y="8"/>
                    <a:pt x="44" y="10"/>
                    <a:pt x="43" y="11"/>
                  </a:cubicBezTo>
                  <a:cubicBezTo>
                    <a:pt x="41" y="13"/>
                    <a:pt x="38" y="15"/>
                    <a:pt x="36" y="16"/>
                  </a:cubicBezTo>
                  <a:cubicBezTo>
                    <a:pt x="34" y="18"/>
                    <a:pt x="31" y="19"/>
                    <a:pt x="29" y="21"/>
                  </a:cubicBezTo>
                  <a:cubicBezTo>
                    <a:pt x="29" y="20"/>
                    <a:pt x="30" y="20"/>
                    <a:pt x="30" y="20"/>
                  </a:cubicBezTo>
                  <a:close/>
                  <a:moveTo>
                    <a:pt x="43" y="6"/>
                  </a:moveTo>
                  <a:cubicBezTo>
                    <a:pt x="44" y="5"/>
                    <a:pt x="45" y="4"/>
                    <a:pt x="46" y="5"/>
                  </a:cubicBezTo>
                  <a:cubicBezTo>
                    <a:pt x="45" y="6"/>
                    <a:pt x="44" y="6"/>
                    <a:pt x="43" y="7"/>
                  </a:cubicBezTo>
                  <a:cubicBezTo>
                    <a:pt x="40" y="9"/>
                    <a:pt x="38" y="11"/>
                    <a:pt x="35" y="13"/>
                  </a:cubicBezTo>
                  <a:cubicBezTo>
                    <a:pt x="34" y="14"/>
                    <a:pt x="33" y="14"/>
                    <a:pt x="32" y="15"/>
                  </a:cubicBezTo>
                  <a:cubicBezTo>
                    <a:pt x="33" y="15"/>
                    <a:pt x="33" y="14"/>
                    <a:pt x="34" y="13"/>
                  </a:cubicBezTo>
                  <a:cubicBezTo>
                    <a:pt x="36" y="10"/>
                    <a:pt x="40" y="8"/>
                    <a:pt x="43" y="6"/>
                  </a:cubicBezTo>
                  <a:close/>
                  <a:moveTo>
                    <a:pt x="41" y="6"/>
                  </a:moveTo>
                  <a:cubicBezTo>
                    <a:pt x="38" y="7"/>
                    <a:pt x="36" y="10"/>
                    <a:pt x="34" y="12"/>
                  </a:cubicBezTo>
                  <a:cubicBezTo>
                    <a:pt x="36" y="9"/>
                    <a:pt x="38" y="7"/>
                    <a:pt x="41" y="6"/>
                  </a:cubicBezTo>
                  <a:close/>
                  <a:moveTo>
                    <a:pt x="20" y="9"/>
                  </a:moveTo>
                  <a:cubicBezTo>
                    <a:pt x="15" y="12"/>
                    <a:pt x="10" y="16"/>
                    <a:pt x="6" y="19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7"/>
                    <a:pt x="20" y="8"/>
                    <a:pt x="20" y="9"/>
                  </a:cubicBezTo>
                  <a:close/>
                  <a:moveTo>
                    <a:pt x="18" y="6"/>
                  </a:moveTo>
                  <a:cubicBezTo>
                    <a:pt x="13" y="9"/>
                    <a:pt x="10" y="13"/>
                    <a:pt x="5" y="16"/>
                  </a:cubicBezTo>
                  <a:cubicBezTo>
                    <a:pt x="7" y="15"/>
                    <a:pt x="9" y="12"/>
                    <a:pt x="10" y="11"/>
                  </a:cubicBezTo>
                  <a:cubicBezTo>
                    <a:pt x="13" y="9"/>
                    <a:pt x="14" y="7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6"/>
                    <a:pt x="18" y="6"/>
                  </a:cubicBezTo>
                  <a:close/>
                  <a:moveTo>
                    <a:pt x="14" y="5"/>
                  </a:moveTo>
                  <a:cubicBezTo>
                    <a:pt x="11" y="6"/>
                    <a:pt x="8" y="9"/>
                    <a:pt x="5" y="11"/>
                  </a:cubicBezTo>
                  <a:cubicBezTo>
                    <a:pt x="6" y="7"/>
                    <a:pt x="8" y="3"/>
                    <a:pt x="14" y="5"/>
                  </a:cubicBezTo>
                  <a:close/>
                  <a:moveTo>
                    <a:pt x="13" y="36"/>
                  </a:moveTo>
                  <a:cubicBezTo>
                    <a:pt x="15" y="35"/>
                    <a:pt x="18" y="33"/>
                    <a:pt x="20" y="32"/>
                  </a:cubicBezTo>
                  <a:cubicBezTo>
                    <a:pt x="18" y="34"/>
                    <a:pt x="16" y="35"/>
                    <a:pt x="14" y="37"/>
                  </a:cubicBezTo>
                  <a:cubicBezTo>
                    <a:pt x="14" y="38"/>
                    <a:pt x="15" y="38"/>
                    <a:pt x="15" y="38"/>
                  </a:cubicBezTo>
                  <a:cubicBezTo>
                    <a:pt x="21" y="33"/>
                    <a:pt x="28" y="30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29" y="32"/>
                    <a:pt x="21" y="35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0"/>
                    <a:pt x="15" y="40"/>
                    <a:pt x="14" y="39"/>
                  </a:cubicBezTo>
                  <a:cubicBezTo>
                    <a:pt x="14" y="38"/>
                    <a:pt x="13" y="37"/>
                    <a:pt x="1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153"/>
            <p:cNvSpPr>
              <a:spLocks noEditPoints="1"/>
            </p:cNvSpPr>
            <p:nvPr/>
          </p:nvSpPr>
          <p:spPr bwMode="auto">
            <a:xfrm>
              <a:off x="1053270" y="1373082"/>
              <a:ext cx="164692" cy="192314"/>
            </a:xfrm>
            <a:custGeom>
              <a:avLst/>
              <a:gdLst>
                <a:gd name="T0" fmla="*/ 16 w 55"/>
                <a:gd name="T1" fmla="*/ 2 h 64"/>
                <a:gd name="T2" fmla="*/ 25 w 55"/>
                <a:gd name="T3" fmla="*/ 63 h 64"/>
                <a:gd name="T4" fmla="*/ 55 w 55"/>
                <a:gd name="T5" fmla="*/ 10 h 64"/>
                <a:gd name="T6" fmla="*/ 26 w 55"/>
                <a:gd name="T7" fmla="*/ 60 h 64"/>
                <a:gd name="T8" fmla="*/ 30 w 55"/>
                <a:gd name="T9" fmla="*/ 51 h 64"/>
                <a:gd name="T10" fmla="*/ 35 w 55"/>
                <a:gd name="T11" fmla="*/ 47 h 64"/>
                <a:gd name="T12" fmla="*/ 37 w 55"/>
                <a:gd name="T13" fmla="*/ 45 h 64"/>
                <a:gd name="T14" fmla="*/ 24 w 55"/>
                <a:gd name="T15" fmla="*/ 56 h 64"/>
                <a:gd name="T16" fmla="*/ 24 w 55"/>
                <a:gd name="T17" fmla="*/ 56 h 64"/>
                <a:gd name="T18" fmla="*/ 21 w 55"/>
                <a:gd name="T19" fmla="*/ 51 h 64"/>
                <a:gd name="T20" fmla="*/ 34 w 55"/>
                <a:gd name="T21" fmla="*/ 41 h 64"/>
                <a:gd name="T22" fmla="*/ 36 w 55"/>
                <a:gd name="T23" fmla="*/ 35 h 64"/>
                <a:gd name="T24" fmla="*/ 15 w 55"/>
                <a:gd name="T25" fmla="*/ 41 h 64"/>
                <a:gd name="T26" fmla="*/ 17 w 55"/>
                <a:gd name="T27" fmla="*/ 45 h 64"/>
                <a:gd name="T28" fmla="*/ 51 w 55"/>
                <a:gd name="T29" fmla="*/ 14 h 64"/>
                <a:gd name="T30" fmla="*/ 34 w 55"/>
                <a:gd name="T31" fmla="*/ 30 h 64"/>
                <a:gd name="T32" fmla="*/ 37 w 55"/>
                <a:gd name="T33" fmla="*/ 25 h 64"/>
                <a:gd name="T34" fmla="*/ 52 w 55"/>
                <a:gd name="T35" fmla="*/ 13 h 64"/>
                <a:gd name="T36" fmla="*/ 21 w 55"/>
                <a:gd name="T37" fmla="*/ 32 h 64"/>
                <a:gd name="T38" fmla="*/ 49 w 55"/>
                <a:gd name="T39" fmla="*/ 8 h 64"/>
                <a:gd name="T40" fmla="*/ 26 w 55"/>
                <a:gd name="T41" fmla="*/ 41 h 64"/>
                <a:gd name="T42" fmla="*/ 48 w 55"/>
                <a:gd name="T43" fmla="*/ 26 h 64"/>
                <a:gd name="T44" fmla="*/ 35 w 55"/>
                <a:gd name="T45" fmla="*/ 43 h 64"/>
                <a:gd name="T46" fmla="*/ 43 w 55"/>
                <a:gd name="T47" fmla="*/ 35 h 64"/>
                <a:gd name="T48" fmla="*/ 21 w 55"/>
                <a:gd name="T49" fmla="*/ 50 h 64"/>
                <a:gd name="T50" fmla="*/ 46 w 55"/>
                <a:gd name="T51" fmla="*/ 30 h 64"/>
                <a:gd name="T52" fmla="*/ 19 w 55"/>
                <a:gd name="T53" fmla="*/ 48 h 64"/>
                <a:gd name="T54" fmla="*/ 50 w 55"/>
                <a:gd name="T55" fmla="*/ 7 h 64"/>
                <a:gd name="T56" fmla="*/ 16 w 55"/>
                <a:gd name="T57" fmla="*/ 32 h 64"/>
                <a:gd name="T58" fmla="*/ 48 w 55"/>
                <a:gd name="T59" fmla="*/ 5 h 64"/>
                <a:gd name="T60" fmla="*/ 12 w 55"/>
                <a:gd name="T61" fmla="*/ 35 h 64"/>
                <a:gd name="T62" fmla="*/ 24 w 55"/>
                <a:gd name="T63" fmla="*/ 20 h 64"/>
                <a:gd name="T64" fmla="*/ 20 w 55"/>
                <a:gd name="T65" fmla="*/ 18 h 64"/>
                <a:gd name="T66" fmla="*/ 8 w 55"/>
                <a:gd name="T67" fmla="*/ 27 h 64"/>
                <a:gd name="T68" fmla="*/ 15 w 55"/>
                <a:gd name="T69" fmla="*/ 19 h 64"/>
                <a:gd name="T70" fmla="*/ 13 w 55"/>
                <a:gd name="T71" fmla="*/ 15 h 64"/>
                <a:gd name="T72" fmla="*/ 5 w 55"/>
                <a:gd name="T73" fmla="*/ 20 h 64"/>
                <a:gd name="T74" fmla="*/ 5 w 55"/>
                <a:gd name="T75" fmla="*/ 15 h 64"/>
                <a:gd name="T76" fmla="*/ 16 w 55"/>
                <a:gd name="T77" fmla="*/ 8 h 64"/>
                <a:gd name="T78" fmla="*/ 22 w 55"/>
                <a:gd name="T79" fmla="*/ 13 h 64"/>
                <a:gd name="T80" fmla="*/ 20 w 55"/>
                <a:gd name="T81" fmla="*/ 10 h 64"/>
                <a:gd name="T82" fmla="*/ 10 w 55"/>
                <a:gd name="T83" fmla="*/ 25 h 64"/>
                <a:gd name="T84" fmla="*/ 25 w 55"/>
                <a:gd name="T85" fmla="*/ 19 h 64"/>
                <a:gd name="T86" fmla="*/ 25 w 55"/>
                <a:gd name="T87" fmla="*/ 20 h 64"/>
                <a:gd name="T88" fmla="*/ 22 w 55"/>
                <a:gd name="T89" fmla="*/ 26 h 64"/>
                <a:gd name="T90" fmla="*/ 25 w 55"/>
                <a:gd name="T91" fmla="*/ 20 h 64"/>
                <a:gd name="T92" fmla="*/ 35 w 55"/>
                <a:gd name="T93" fmla="*/ 15 h 64"/>
                <a:gd name="T94" fmla="*/ 28 w 55"/>
                <a:gd name="T95" fmla="*/ 22 h 64"/>
                <a:gd name="T96" fmla="*/ 36 w 55"/>
                <a:gd name="T97" fmla="*/ 15 h 64"/>
                <a:gd name="T98" fmla="*/ 46 w 55"/>
                <a:gd name="T99" fmla="*/ 7 h 64"/>
                <a:gd name="T100" fmla="*/ 30 w 55"/>
                <a:gd name="T101" fmla="*/ 20 h 64"/>
                <a:gd name="T102" fmla="*/ 35 w 55"/>
                <a:gd name="T103" fmla="*/ 13 h 64"/>
                <a:gd name="T104" fmla="*/ 40 w 55"/>
                <a:gd name="T105" fmla="*/ 6 h 64"/>
                <a:gd name="T106" fmla="*/ 5 w 55"/>
                <a:gd name="T107" fmla="*/ 19 h 64"/>
                <a:gd name="T108" fmla="*/ 5 w 55"/>
                <a:gd name="T109" fmla="*/ 16 h 64"/>
                <a:gd name="T110" fmla="*/ 18 w 55"/>
                <a:gd name="T111" fmla="*/ 7 h 64"/>
                <a:gd name="T112" fmla="*/ 13 w 55"/>
                <a:gd name="T113" fmla="*/ 36 h 64"/>
                <a:gd name="T114" fmla="*/ 34 w 55"/>
                <a:gd name="T115" fmla="*/ 26 h 64"/>
                <a:gd name="T116" fmla="*/ 15 w 55"/>
                <a:gd name="T11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64">
                  <a:moveTo>
                    <a:pt x="55" y="10"/>
                  </a:moveTo>
                  <a:cubicBezTo>
                    <a:pt x="54" y="4"/>
                    <a:pt x="48" y="1"/>
                    <a:pt x="43" y="2"/>
                  </a:cubicBezTo>
                  <a:cubicBezTo>
                    <a:pt x="35" y="4"/>
                    <a:pt x="31" y="11"/>
                    <a:pt x="27" y="18"/>
                  </a:cubicBezTo>
                  <a:cubicBezTo>
                    <a:pt x="25" y="12"/>
                    <a:pt x="22" y="5"/>
                    <a:pt x="16" y="2"/>
                  </a:cubicBezTo>
                  <a:cubicBezTo>
                    <a:pt x="10" y="0"/>
                    <a:pt x="4" y="3"/>
                    <a:pt x="2" y="9"/>
                  </a:cubicBezTo>
                  <a:cubicBezTo>
                    <a:pt x="0" y="16"/>
                    <a:pt x="3" y="24"/>
                    <a:pt x="6" y="31"/>
                  </a:cubicBezTo>
                  <a:cubicBezTo>
                    <a:pt x="12" y="42"/>
                    <a:pt x="18" y="52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4"/>
                    <a:pt x="27" y="63"/>
                  </a:cubicBezTo>
                  <a:cubicBezTo>
                    <a:pt x="27" y="63"/>
                    <a:pt x="28" y="63"/>
                    <a:pt x="28" y="63"/>
                  </a:cubicBezTo>
                  <a:cubicBezTo>
                    <a:pt x="35" y="53"/>
                    <a:pt x="43" y="42"/>
                    <a:pt x="49" y="31"/>
                  </a:cubicBezTo>
                  <a:cubicBezTo>
                    <a:pt x="52" y="25"/>
                    <a:pt x="55" y="17"/>
                    <a:pt x="55" y="10"/>
                  </a:cubicBezTo>
                  <a:close/>
                  <a:moveTo>
                    <a:pt x="26" y="60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8"/>
                    <a:pt x="29" y="56"/>
                    <a:pt x="30" y="55"/>
                  </a:cubicBezTo>
                  <a:cubicBezTo>
                    <a:pt x="29" y="57"/>
                    <a:pt x="28" y="58"/>
                    <a:pt x="26" y="60"/>
                  </a:cubicBezTo>
                  <a:close/>
                  <a:moveTo>
                    <a:pt x="24" y="56"/>
                  </a:moveTo>
                  <a:cubicBezTo>
                    <a:pt x="25" y="56"/>
                    <a:pt x="26" y="54"/>
                    <a:pt x="26" y="54"/>
                  </a:cubicBezTo>
                  <a:cubicBezTo>
                    <a:pt x="28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8" y="52"/>
                    <a:pt x="27" y="54"/>
                    <a:pt x="25" y="56"/>
                  </a:cubicBezTo>
                  <a:cubicBezTo>
                    <a:pt x="25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7"/>
                  </a:moveTo>
                  <a:cubicBezTo>
                    <a:pt x="32" y="50"/>
                    <a:pt x="29" y="55"/>
                    <a:pt x="26" y="59"/>
                  </a:cubicBezTo>
                  <a:cubicBezTo>
                    <a:pt x="25" y="58"/>
                    <a:pt x="25" y="57"/>
                    <a:pt x="24" y="57"/>
                  </a:cubicBezTo>
                  <a:cubicBezTo>
                    <a:pt x="28" y="54"/>
                    <a:pt x="31" y="50"/>
                    <a:pt x="35" y="47"/>
                  </a:cubicBezTo>
                  <a:close/>
                  <a:moveTo>
                    <a:pt x="37" y="45"/>
                  </a:moveTo>
                  <a:cubicBezTo>
                    <a:pt x="36" y="46"/>
                    <a:pt x="36" y="46"/>
                    <a:pt x="35" y="46"/>
                  </a:cubicBezTo>
                  <a:cubicBezTo>
                    <a:pt x="36" y="46"/>
                    <a:pt x="37" y="45"/>
                    <a:pt x="37" y="44"/>
                  </a:cubicBezTo>
                  <a:cubicBezTo>
                    <a:pt x="37" y="45"/>
                    <a:pt x="37" y="45"/>
                    <a:pt x="37" y="45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4"/>
                    <a:pt x="22" y="53"/>
                  </a:cubicBezTo>
                  <a:cubicBezTo>
                    <a:pt x="28" y="50"/>
                    <a:pt x="34" y="46"/>
                    <a:pt x="39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1"/>
                  </a:moveTo>
                  <a:cubicBezTo>
                    <a:pt x="24" y="50"/>
                    <a:pt x="26" y="49"/>
                    <a:pt x="29" y="47"/>
                  </a:cubicBezTo>
                  <a:cubicBezTo>
                    <a:pt x="26" y="49"/>
                    <a:pt x="24" y="51"/>
                    <a:pt x="22" y="53"/>
                  </a:cubicBezTo>
                  <a:cubicBezTo>
                    <a:pt x="22" y="52"/>
                    <a:pt x="21" y="52"/>
                    <a:pt x="21" y="51"/>
                  </a:cubicBezTo>
                  <a:close/>
                  <a:moveTo>
                    <a:pt x="19" y="48"/>
                  </a:moveTo>
                  <a:cubicBezTo>
                    <a:pt x="28" y="46"/>
                    <a:pt x="35" y="39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6"/>
                    <a:pt x="37" y="39"/>
                    <a:pt x="34" y="41"/>
                  </a:cubicBezTo>
                  <a:cubicBezTo>
                    <a:pt x="29" y="44"/>
                    <a:pt x="25" y="47"/>
                    <a:pt x="21" y="50"/>
                  </a:cubicBezTo>
                  <a:cubicBezTo>
                    <a:pt x="20" y="50"/>
                    <a:pt x="20" y="49"/>
                    <a:pt x="19" y="48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5"/>
                  </a:cubicBezTo>
                  <a:cubicBezTo>
                    <a:pt x="38" y="34"/>
                    <a:pt x="40" y="33"/>
                    <a:pt x="42" y="32"/>
                  </a:cubicBezTo>
                  <a:cubicBezTo>
                    <a:pt x="34" y="37"/>
                    <a:pt x="25" y="41"/>
                    <a:pt x="19" y="47"/>
                  </a:cubicBezTo>
                  <a:cubicBezTo>
                    <a:pt x="18" y="47"/>
                    <a:pt x="18" y="46"/>
                    <a:pt x="18" y="46"/>
                  </a:cubicBezTo>
                  <a:close/>
                  <a:moveTo>
                    <a:pt x="15" y="41"/>
                  </a:moveTo>
                  <a:cubicBezTo>
                    <a:pt x="15" y="42"/>
                    <a:pt x="16" y="42"/>
                    <a:pt x="16" y="42"/>
                  </a:cubicBezTo>
                  <a:cubicBezTo>
                    <a:pt x="22" y="39"/>
                    <a:pt x="28" y="35"/>
                    <a:pt x="34" y="31"/>
                  </a:cubicBezTo>
                  <a:cubicBezTo>
                    <a:pt x="34" y="31"/>
                    <a:pt x="34" y="31"/>
                    <a:pt x="33" y="32"/>
                  </a:cubicBezTo>
                  <a:cubicBezTo>
                    <a:pt x="28" y="36"/>
                    <a:pt x="22" y="40"/>
                    <a:pt x="17" y="45"/>
                  </a:cubicBezTo>
                  <a:cubicBezTo>
                    <a:pt x="17" y="44"/>
                    <a:pt x="16" y="43"/>
                    <a:pt x="15" y="41"/>
                  </a:cubicBezTo>
                  <a:close/>
                  <a:moveTo>
                    <a:pt x="39" y="23"/>
                  </a:moveTo>
                  <a:cubicBezTo>
                    <a:pt x="42" y="21"/>
                    <a:pt x="46" y="17"/>
                    <a:pt x="50" y="15"/>
                  </a:cubicBezTo>
                  <a:cubicBezTo>
                    <a:pt x="50" y="15"/>
                    <a:pt x="51" y="15"/>
                    <a:pt x="51" y="14"/>
                  </a:cubicBezTo>
                  <a:cubicBezTo>
                    <a:pt x="51" y="14"/>
                    <a:pt x="51" y="14"/>
                    <a:pt x="52" y="14"/>
                  </a:cubicBezTo>
                  <a:cubicBezTo>
                    <a:pt x="52" y="15"/>
                    <a:pt x="51" y="16"/>
                    <a:pt x="51" y="17"/>
                  </a:cubicBezTo>
                  <a:cubicBezTo>
                    <a:pt x="51" y="17"/>
                    <a:pt x="51" y="17"/>
                    <a:pt x="51" y="18"/>
                  </a:cubicBezTo>
                  <a:cubicBezTo>
                    <a:pt x="45" y="21"/>
                    <a:pt x="40" y="27"/>
                    <a:pt x="34" y="30"/>
                  </a:cubicBezTo>
                  <a:cubicBezTo>
                    <a:pt x="30" y="32"/>
                    <a:pt x="27" y="35"/>
                    <a:pt x="23" y="37"/>
                  </a:cubicBezTo>
                  <a:cubicBezTo>
                    <a:pt x="22" y="38"/>
                    <a:pt x="20" y="39"/>
                    <a:pt x="18" y="39"/>
                  </a:cubicBezTo>
                  <a:cubicBezTo>
                    <a:pt x="15" y="41"/>
                    <a:pt x="19" y="39"/>
                    <a:pt x="19" y="38"/>
                  </a:cubicBezTo>
                  <a:cubicBezTo>
                    <a:pt x="25" y="34"/>
                    <a:pt x="32" y="30"/>
                    <a:pt x="37" y="25"/>
                  </a:cubicBezTo>
                  <a:cubicBezTo>
                    <a:pt x="38" y="24"/>
                    <a:pt x="38" y="24"/>
                    <a:pt x="39" y="23"/>
                  </a:cubicBezTo>
                  <a:close/>
                  <a:moveTo>
                    <a:pt x="50" y="7"/>
                  </a:moveTo>
                  <a:cubicBezTo>
                    <a:pt x="51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5"/>
                    <a:pt x="44" y="18"/>
                    <a:pt x="40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1"/>
                    <a:pt x="21" y="33"/>
                    <a:pt x="18" y="35"/>
                  </a:cubicBezTo>
                  <a:cubicBezTo>
                    <a:pt x="19" y="34"/>
                    <a:pt x="20" y="33"/>
                    <a:pt x="21" y="32"/>
                  </a:cubicBezTo>
                  <a:cubicBezTo>
                    <a:pt x="31" y="24"/>
                    <a:pt x="43" y="18"/>
                    <a:pt x="50" y="7"/>
                  </a:cubicBezTo>
                  <a:close/>
                  <a:moveTo>
                    <a:pt x="31" y="24"/>
                  </a:moveTo>
                  <a:cubicBezTo>
                    <a:pt x="35" y="21"/>
                    <a:pt x="38" y="18"/>
                    <a:pt x="41" y="16"/>
                  </a:cubicBezTo>
                  <a:cubicBezTo>
                    <a:pt x="44" y="13"/>
                    <a:pt x="47" y="10"/>
                    <a:pt x="49" y="8"/>
                  </a:cubicBezTo>
                  <a:cubicBezTo>
                    <a:pt x="45" y="15"/>
                    <a:pt x="38" y="19"/>
                    <a:pt x="31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2"/>
                    <a:pt x="35" y="35"/>
                  </a:cubicBezTo>
                  <a:cubicBezTo>
                    <a:pt x="32" y="37"/>
                    <a:pt x="29" y="39"/>
                    <a:pt x="26" y="41"/>
                  </a:cubicBezTo>
                  <a:cubicBezTo>
                    <a:pt x="24" y="42"/>
                    <a:pt x="20" y="43"/>
                    <a:pt x="19" y="45"/>
                  </a:cubicBezTo>
                  <a:cubicBezTo>
                    <a:pt x="24" y="40"/>
                    <a:pt x="29" y="35"/>
                    <a:pt x="35" y="31"/>
                  </a:cubicBezTo>
                  <a:cubicBezTo>
                    <a:pt x="40" y="28"/>
                    <a:pt x="45" y="23"/>
                    <a:pt x="51" y="19"/>
                  </a:cubicBezTo>
                  <a:cubicBezTo>
                    <a:pt x="50" y="21"/>
                    <a:pt x="49" y="24"/>
                    <a:pt x="48" y="26"/>
                  </a:cubicBezTo>
                  <a:close/>
                  <a:moveTo>
                    <a:pt x="40" y="39"/>
                  </a:moveTo>
                  <a:cubicBezTo>
                    <a:pt x="37" y="42"/>
                    <a:pt x="34" y="45"/>
                    <a:pt x="30" y="47"/>
                  </a:cubicBezTo>
                  <a:cubicBezTo>
                    <a:pt x="29" y="48"/>
                    <a:pt x="28" y="48"/>
                    <a:pt x="28" y="49"/>
                  </a:cubicBezTo>
                  <a:cubicBezTo>
                    <a:pt x="30" y="47"/>
                    <a:pt x="32" y="45"/>
                    <a:pt x="35" y="43"/>
                  </a:cubicBezTo>
                  <a:cubicBezTo>
                    <a:pt x="37" y="41"/>
                    <a:pt x="39" y="39"/>
                    <a:pt x="42" y="37"/>
                  </a:cubicBezTo>
                  <a:cubicBezTo>
                    <a:pt x="41" y="38"/>
                    <a:pt x="41" y="39"/>
                    <a:pt x="40" y="39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2" y="35"/>
                    <a:pt x="42" y="36"/>
                  </a:cubicBezTo>
                  <a:cubicBezTo>
                    <a:pt x="39" y="38"/>
                    <a:pt x="37" y="40"/>
                    <a:pt x="34" y="42"/>
                  </a:cubicBezTo>
                  <a:cubicBezTo>
                    <a:pt x="32" y="44"/>
                    <a:pt x="29" y="46"/>
                    <a:pt x="26" y="48"/>
                  </a:cubicBezTo>
                  <a:cubicBezTo>
                    <a:pt x="25" y="49"/>
                    <a:pt x="23" y="50"/>
                    <a:pt x="21" y="50"/>
                  </a:cubicBezTo>
                  <a:cubicBezTo>
                    <a:pt x="22" y="50"/>
                    <a:pt x="25" y="48"/>
                    <a:pt x="26" y="47"/>
                  </a:cubicBezTo>
                  <a:cubicBezTo>
                    <a:pt x="33" y="43"/>
                    <a:pt x="39" y="38"/>
                    <a:pt x="45" y="32"/>
                  </a:cubicBezTo>
                  <a:cubicBezTo>
                    <a:pt x="44" y="33"/>
                    <a:pt x="44" y="34"/>
                    <a:pt x="43" y="35"/>
                  </a:cubicBezTo>
                  <a:close/>
                  <a:moveTo>
                    <a:pt x="46" y="30"/>
                  </a:moveTo>
                  <a:cubicBezTo>
                    <a:pt x="46" y="30"/>
                    <a:pt x="45" y="30"/>
                    <a:pt x="45" y="30"/>
                  </a:cubicBezTo>
                  <a:cubicBezTo>
                    <a:pt x="41" y="34"/>
                    <a:pt x="36" y="38"/>
                    <a:pt x="31" y="42"/>
                  </a:cubicBezTo>
                  <a:cubicBezTo>
                    <a:pt x="29" y="43"/>
                    <a:pt x="26" y="45"/>
                    <a:pt x="24" y="46"/>
                  </a:cubicBezTo>
                  <a:cubicBezTo>
                    <a:pt x="24" y="46"/>
                    <a:pt x="19" y="48"/>
                    <a:pt x="19" y="48"/>
                  </a:cubicBezTo>
                  <a:cubicBezTo>
                    <a:pt x="20" y="46"/>
                    <a:pt x="22" y="45"/>
                    <a:pt x="23" y="44"/>
                  </a:cubicBezTo>
                  <a:cubicBezTo>
                    <a:pt x="31" y="38"/>
                    <a:pt x="40" y="35"/>
                    <a:pt x="47" y="28"/>
                  </a:cubicBezTo>
                  <a:cubicBezTo>
                    <a:pt x="46" y="29"/>
                    <a:pt x="46" y="30"/>
                    <a:pt x="46" y="30"/>
                  </a:cubicBezTo>
                  <a:close/>
                  <a:moveTo>
                    <a:pt x="50" y="7"/>
                  </a:moveTo>
                  <a:cubicBezTo>
                    <a:pt x="43" y="12"/>
                    <a:pt x="37" y="18"/>
                    <a:pt x="30" y="24"/>
                  </a:cubicBezTo>
                  <a:cubicBezTo>
                    <a:pt x="26" y="27"/>
                    <a:pt x="23" y="30"/>
                    <a:pt x="18" y="32"/>
                  </a:cubicBezTo>
                  <a:cubicBezTo>
                    <a:pt x="17" y="33"/>
                    <a:pt x="15" y="34"/>
                    <a:pt x="13" y="35"/>
                  </a:cubicBezTo>
                  <a:cubicBezTo>
                    <a:pt x="14" y="35"/>
                    <a:pt x="15" y="33"/>
                    <a:pt x="16" y="32"/>
                  </a:cubicBezTo>
                  <a:cubicBezTo>
                    <a:pt x="17" y="32"/>
                    <a:pt x="17" y="31"/>
                    <a:pt x="17" y="31"/>
                  </a:cubicBezTo>
                  <a:cubicBezTo>
                    <a:pt x="19" y="30"/>
                    <a:pt x="20" y="28"/>
                    <a:pt x="22" y="27"/>
                  </a:cubicBezTo>
                  <a:cubicBezTo>
                    <a:pt x="27" y="23"/>
                    <a:pt x="31" y="20"/>
                    <a:pt x="36" y="17"/>
                  </a:cubicBezTo>
                  <a:cubicBezTo>
                    <a:pt x="41" y="14"/>
                    <a:pt x="45" y="11"/>
                    <a:pt x="48" y="5"/>
                  </a:cubicBezTo>
                  <a:cubicBezTo>
                    <a:pt x="49" y="6"/>
                    <a:pt x="49" y="6"/>
                    <a:pt x="50" y="7"/>
                  </a:cubicBezTo>
                  <a:close/>
                  <a:moveTo>
                    <a:pt x="12" y="34"/>
                  </a:moveTo>
                  <a:cubicBezTo>
                    <a:pt x="12" y="34"/>
                    <a:pt x="13" y="34"/>
                    <a:pt x="14" y="33"/>
                  </a:cubicBezTo>
                  <a:cubicBezTo>
                    <a:pt x="13" y="34"/>
                    <a:pt x="13" y="35"/>
                    <a:pt x="12" y="35"/>
                  </a:cubicBezTo>
                  <a:cubicBezTo>
                    <a:pt x="12" y="35"/>
                    <a:pt x="12" y="35"/>
                    <a:pt x="12" y="34"/>
                  </a:cubicBezTo>
                  <a:close/>
                  <a:moveTo>
                    <a:pt x="10" y="30"/>
                  </a:moveTo>
                  <a:cubicBezTo>
                    <a:pt x="12" y="29"/>
                    <a:pt x="15" y="27"/>
                    <a:pt x="17" y="25"/>
                  </a:cubicBezTo>
                  <a:cubicBezTo>
                    <a:pt x="19" y="24"/>
                    <a:pt x="23" y="22"/>
                    <a:pt x="24" y="20"/>
                  </a:cubicBezTo>
                  <a:cubicBezTo>
                    <a:pt x="20" y="25"/>
                    <a:pt x="15" y="28"/>
                    <a:pt x="11" y="33"/>
                  </a:cubicBezTo>
                  <a:cubicBezTo>
                    <a:pt x="11" y="32"/>
                    <a:pt x="10" y="31"/>
                    <a:pt x="10" y="30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0" y="18"/>
                  </a:cubicBezTo>
                  <a:cubicBezTo>
                    <a:pt x="21" y="18"/>
                    <a:pt x="24" y="15"/>
                    <a:pt x="21" y="18"/>
                  </a:cubicBezTo>
                  <a:cubicBezTo>
                    <a:pt x="20" y="19"/>
                    <a:pt x="19" y="20"/>
                    <a:pt x="18" y="22"/>
                  </a:cubicBezTo>
                  <a:cubicBezTo>
                    <a:pt x="15" y="24"/>
                    <a:pt x="12" y="27"/>
                    <a:pt x="9" y="30"/>
                  </a:cubicBezTo>
                  <a:cubicBezTo>
                    <a:pt x="9" y="29"/>
                    <a:pt x="8" y="28"/>
                    <a:pt x="8" y="27"/>
                  </a:cubicBezTo>
                  <a:close/>
                  <a:moveTo>
                    <a:pt x="7" y="23"/>
                  </a:moveTo>
                  <a:cubicBezTo>
                    <a:pt x="11" y="21"/>
                    <a:pt x="15" y="17"/>
                    <a:pt x="20" y="14"/>
                  </a:cubicBezTo>
                  <a:cubicBezTo>
                    <a:pt x="23" y="12"/>
                    <a:pt x="19" y="16"/>
                    <a:pt x="19" y="16"/>
                  </a:cubicBezTo>
                  <a:cubicBezTo>
                    <a:pt x="17" y="17"/>
                    <a:pt x="16" y="18"/>
                    <a:pt x="15" y="19"/>
                  </a:cubicBezTo>
                  <a:cubicBezTo>
                    <a:pt x="12" y="22"/>
                    <a:pt x="10" y="24"/>
                    <a:pt x="8" y="26"/>
                  </a:cubicBezTo>
                  <a:cubicBezTo>
                    <a:pt x="7" y="25"/>
                    <a:pt x="7" y="24"/>
                    <a:pt x="7" y="23"/>
                  </a:cubicBezTo>
                  <a:close/>
                  <a:moveTo>
                    <a:pt x="5" y="20"/>
                  </a:moveTo>
                  <a:cubicBezTo>
                    <a:pt x="8" y="18"/>
                    <a:pt x="10" y="17"/>
                    <a:pt x="13" y="15"/>
                  </a:cubicBezTo>
                  <a:cubicBezTo>
                    <a:pt x="14" y="14"/>
                    <a:pt x="15" y="13"/>
                    <a:pt x="17" y="12"/>
                  </a:cubicBezTo>
                  <a:cubicBezTo>
                    <a:pt x="18" y="11"/>
                    <a:pt x="21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1"/>
                    <a:pt x="6" y="20"/>
                    <a:pt x="5" y="20"/>
                  </a:cubicBezTo>
                  <a:close/>
                  <a:moveTo>
                    <a:pt x="5" y="13"/>
                  </a:moveTo>
                  <a:cubicBezTo>
                    <a:pt x="6" y="11"/>
                    <a:pt x="8" y="10"/>
                    <a:pt x="9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5" y="14"/>
                    <a:pt x="5" y="13"/>
                    <a:pt x="5" y="13"/>
                  </a:cubicBezTo>
                  <a:close/>
                  <a:moveTo>
                    <a:pt x="5" y="18"/>
                  </a:moveTo>
                  <a:cubicBezTo>
                    <a:pt x="5" y="17"/>
                    <a:pt x="5" y="17"/>
                    <a:pt x="5" y="16"/>
                  </a:cubicBezTo>
                  <a:cubicBezTo>
                    <a:pt x="9" y="14"/>
                    <a:pt x="12" y="11"/>
                    <a:pt x="16" y="8"/>
                  </a:cubicBezTo>
                  <a:cubicBezTo>
                    <a:pt x="19" y="6"/>
                    <a:pt x="13" y="12"/>
                    <a:pt x="13" y="13"/>
                  </a:cubicBezTo>
                  <a:cubicBezTo>
                    <a:pt x="10" y="15"/>
                    <a:pt x="8" y="17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19" y="14"/>
                    <a:pt x="17" y="15"/>
                    <a:pt x="15" y="17"/>
                  </a:cubicBezTo>
                  <a:cubicBezTo>
                    <a:pt x="12" y="19"/>
                    <a:pt x="9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8"/>
                    <a:pt x="17" y="15"/>
                    <a:pt x="20" y="10"/>
                  </a:cubicBezTo>
                  <a:cubicBezTo>
                    <a:pt x="21" y="11"/>
                    <a:pt x="22" y="12"/>
                    <a:pt x="22" y="13"/>
                  </a:cubicBezTo>
                  <a:close/>
                  <a:moveTo>
                    <a:pt x="24" y="16"/>
                  </a:moveTo>
                  <a:cubicBezTo>
                    <a:pt x="18" y="18"/>
                    <a:pt x="15" y="22"/>
                    <a:pt x="11" y="25"/>
                  </a:cubicBezTo>
                  <a:cubicBezTo>
                    <a:pt x="10" y="25"/>
                    <a:pt x="7" y="27"/>
                    <a:pt x="10" y="25"/>
                  </a:cubicBezTo>
                  <a:cubicBezTo>
                    <a:pt x="11" y="23"/>
                    <a:pt x="13" y="22"/>
                    <a:pt x="14" y="21"/>
                  </a:cubicBezTo>
                  <a:cubicBezTo>
                    <a:pt x="17" y="19"/>
                    <a:pt x="20" y="16"/>
                    <a:pt x="22" y="13"/>
                  </a:cubicBezTo>
                  <a:cubicBezTo>
                    <a:pt x="23" y="14"/>
                    <a:pt x="23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5" y="26"/>
                    <a:pt x="10" y="29"/>
                  </a:cubicBezTo>
                  <a:cubicBezTo>
                    <a:pt x="15" y="26"/>
                    <a:pt x="20" y="21"/>
                    <a:pt x="24" y="16"/>
                  </a:cubicBezTo>
                  <a:cubicBezTo>
                    <a:pt x="24" y="17"/>
                    <a:pt x="25" y="18"/>
                    <a:pt x="25" y="19"/>
                  </a:cubicBezTo>
                  <a:close/>
                  <a:moveTo>
                    <a:pt x="25" y="20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7" y="21"/>
                    <a:pt x="27" y="21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2" y="25"/>
                    <a:pt x="22" y="26"/>
                  </a:cubicBezTo>
                  <a:cubicBezTo>
                    <a:pt x="20" y="28"/>
                    <a:pt x="18" y="29"/>
                    <a:pt x="16" y="31"/>
                  </a:cubicBezTo>
                  <a:cubicBezTo>
                    <a:pt x="15" y="31"/>
                    <a:pt x="15" y="32"/>
                    <a:pt x="14" y="32"/>
                  </a:cubicBezTo>
                  <a:cubicBezTo>
                    <a:pt x="13" y="33"/>
                    <a:pt x="11" y="35"/>
                    <a:pt x="13" y="32"/>
                  </a:cubicBezTo>
                  <a:cubicBezTo>
                    <a:pt x="17" y="28"/>
                    <a:pt x="21" y="24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lose/>
                  <a:moveTo>
                    <a:pt x="31" y="16"/>
                  </a:moveTo>
                  <a:cubicBezTo>
                    <a:pt x="34" y="14"/>
                    <a:pt x="37" y="12"/>
                    <a:pt x="40" y="10"/>
                  </a:cubicBezTo>
                  <a:cubicBezTo>
                    <a:pt x="38" y="12"/>
                    <a:pt x="37" y="13"/>
                    <a:pt x="35" y="15"/>
                  </a:cubicBezTo>
                  <a:cubicBezTo>
                    <a:pt x="34" y="16"/>
                    <a:pt x="32" y="17"/>
                    <a:pt x="30" y="18"/>
                  </a:cubicBezTo>
                  <a:cubicBezTo>
                    <a:pt x="31" y="17"/>
                    <a:pt x="31" y="17"/>
                    <a:pt x="31" y="16"/>
                  </a:cubicBezTo>
                  <a:close/>
                  <a:moveTo>
                    <a:pt x="27" y="22"/>
                  </a:moveTo>
                  <a:cubicBezTo>
                    <a:pt x="27" y="22"/>
                    <a:pt x="27" y="22"/>
                    <a:pt x="28" y="22"/>
                  </a:cubicBezTo>
                  <a:cubicBezTo>
                    <a:pt x="27" y="22"/>
                    <a:pt x="27" y="22"/>
                    <a:pt x="27" y="23"/>
                  </a:cubicBezTo>
                  <a:cubicBezTo>
                    <a:pt x="27" y="22"/>
                    <a:pt x="27" y="22"/>
                    <a:pt x="27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3" y="16"/>
                    <a:pt x="36" y="15"/>
                  </a:cubicBezTo>
                  <a:cubicBezTo>
                    <a:pt x="38" y="14"/>
                    <a:pt x="40" y="12"/>
                    <a:pt x="42" y="10"/>
                  </a:cubicBezTo>
                  <a:cubicBezTo>
                    <a:pt x="42" y="10"/>
                    <a:pt x="44" y="8"/>
                    <a:pt x="45" y="7"/>
                  </a:cubicBezTo>
                  <a:cubicBezTo>
                    <a:pt x="46" y="6"/>
                    <a:pt x="46" y="6"/>
                    <a:pt x="47" y="6"/>
                  </a:cubicBezTo>
                  <a:cubicBezTo>
                    <a:pt x="47" y="6"/>
                    <a:pt x="46" y="6"/>
                    <a:pt x="46" y="7"/>
                  </a:cubicBezTo>
                  <a:cubicBezTo>
                    <a:pt x="45" y="8"/>
                    <a:pt x="44" y="10"/>
                    <a:pt x="43" y="11"/>
                  </a:cubicBezTo>
                  <a:cubicBezTo>
                    <a:pt x="41" y="13"/>
                    <a:pt x="38" y="15"/>
                    <a:pt x="35" y="17"/>
                  </a:cubicBezTo>
                  <a:cubicBezTo>
                    <a:pt x="33" y="18"/>
                    <a:pt x="31" y="19"/>
                    <a:pt x="29" y="21"/>
                  </a:cubicBezTo>
                  <a:cubicBezTo>
                    <a:pt x="29" y="20"/>
                    <a:pt x="29" y="20"/>
                    <a:pt x="30" y="20"/>
                  </a:cubicBezTo>
                  <a:close/>
                  <a:moveTo>
                    <a:pt x="43" y="6"/>
                  </a:moveTo>
                  <a:cubicBezTo>
                    <a:pt x="43" y="5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0" y="9"/>
                    <a:pt x="38" y="11"/>
                    <a:pt x="35" y="13"/>
                  </a:cubicBezTo>
                  <a:cubicBezTo>
                    <a:pt x="34" y="14"/>
                    <a:pt x="33" y="14"/>
                    <a:pt x="32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6" y="11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6" y="10"/>
                    <a:pt x="34" y="12"/>
                  </a:cubicBezTo>
                  <a:cubicBezTo>
                    <a:pt x="35" y="10"/>
                    <a:pt x="37" y="7"/>
                    <a:pt x="40" y="6"/>
                  </a:cubicBezTo>
                  <a:close/>
                  <a:moveTo>
                    <a:pt x="20" y="9"/>
                  </a:moveTo>
                  <a:cubicBezTo>
                    <a:pt x="15" y="12"/>
                    <a:pt x="10" y="16"/>
                    <a:pt x="5" y="19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19" y="8"/>
                    <a:pt x="20" y="9"/>
                  </a:cubicBezTo>
                  <a:close/>
                  <a:moveTo>
                    <a:pt x="18" y="7"/>
                  </a:moveTo>
                  <a:cubicBezTo>
                    <a:pt x="13" y="9"/>
                    <a:pt x="10" y="13"/>
                    <a:pt x="5" y="16"/>
                  </a:cubicBezTo>
                  <a:cubicBezTo>
                    <a:pt x="7" y="15"/>
                    <a:pt x="9" y="12"/>
                    <a:pt x="10" y="11"/>
                  </a:cubicBezTo>
                  <a:cubicBezTo>
                    <a:pt x="12" y="9"/>
                    <a:pt x="14" y="7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6"/>
                    <a:pt x="18" y="7"/>
                  </a:cubicBezTo>
                  <a:close/>
                  <a:moveTo>
                    <a:pt x="14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6" y="7"/>
                    <a:pt x="8" y="3"/>
                    <a:pt x="14" y="5"/>
                  </a:cubicBezTo>
                  <a:close/>
                  <a:moveTo>
                    <a:pt x="13" y="36"/>
                  </a:moveTo>
                  <a:cubicBezTo>
                    <a:pt x="15" y="35"/>
                    <a:pt x="18" y="34"/>
                    <a:pt x="20" y="32"/>
                  </a:cubicBezTo>
                  <a:cubicBezTo>
                    <a:pt x="18" y="34"/>
                    <a:pt x="16" y="36"/>
                    <a:pt x="14" y="38"/>
                  </a:cubicBezTo>
                  <a:cubicBezTo>
                    <a:pt x="14" y="38"/>
                    <a:pt x="14" y="38"/>
                    <a:pt x="15" y="38"/>
                  </a:cubicBezTo>
                  <a:cubicBezTo>
                    <a:pt x="21" y="34"/>
                    <a:pt x="28" y="30"/>
                    <a:pt x="34" y="26"/>
                  </a:cubicBezTo>
                  <a:cubicBezTo>
                    <a:pt x="34" y="26"/>
                    <a:pt x="34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28" y="32"/>
                    <a:pt x="21" y="35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0"/>
                    <a:pt x="14" y="39"/>
                  </a:cubicBezTo>
                  <a:cubicBezTo>
                    <a:pt x="14" y="38"/>
                    <a:pt x="13" y="37"/>
                    <a:pt x="1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154"/>
            <p:cNvSpPr>
              <a:spLocks noEditPoints="1"/>
            </p:cNvSpPr>
            <p:nvPr/>
          </p:nvSpPr>
          <p:spPr bwMode="auto">
            <a:xfrm>
              <a:off x="1211439" y="372064"/>
              <a:ext cx="273943" cy="262993"/>
            </a:xfrm>
            <a:custGeom>
              <a:avLst/>
              <a:gdLst>
                <a:gd name="T0" fmla="*/ 45 w 92"/>
                <a:gd name="T1" fmla="*/ 4 h 87"/>
                <a:gd name="T2" fmla="*/ 25 w 92"/>
                <a:gd name="T3" fmla="*/ 86 h 87"/>
                <a:gd name="T4" fmla="*/ 74 w 92"/>
                <a:gd name="T5" fmla="*/ 26 h 87"/>
                <a:gd name="T6" fmla="*/ 70 w 92"/>
                <a:gd name="T7" fmla="*/ 24 h 87"/>
                <a:gd name="T8" fmla="*/ 71 w 92"/>
                <a:gd name="T9" fmla="*/ 13 h 87"/>
                <a:gd name="T10" fmla="*/ 8 w 92"/>
                <a:gd name="T11" fmla="*/ 66 h 87"/>
                <a:gd name="T12" fmla="*/ 14 w 92"/>
                <a:gd name="T13" fmla="*/ 60 h 87"/>
                <a:gd name="T14" fmla="*/ 19 w 92"/>
                <a:gd name="T15" fmla="*/ 69 h 87"/>
                <a:gd name="T16" fmla="*/ 21 w 92"/>
                <a:gd name="T17" fmla="*/ 70 h 87"/>
                <a:gd name="T18" fmla="*/ 27 w 92"/>
                <a:gd name="T19" fmla="*/ 61 h 87"/>
                <a:gd name="T20" fmla="*/ 26 w 92"/>
                <a:gd name="T21" fmla="*/ 75 h 87"/>
                <a:gd name="T22" fmla="*/ 42 w 92"/>
                <a:gd name="T23" fmla="*/ 41 h 87"/>
                <a:gd name="T24" fmla="*/ 46 w 92"/>
                <a:gd name="T25" fmla="*/ 29 h 87"/>
                <a:gd name="T26" fmla="*/ 39 w 92"/>
                <a:gd name="T27" fmla="*/ 56 h 87"/>
                <a:gd name="T28" fmla="*/ 65 w 92"/>
                <a:gd name="T29" fmla="*/ 5 h 87"/>
                <a:gd name="T30" fmla="*/ 57 w 92"/>
                <a:gd name="T31" fmla="*/ 12 h 87"/>
                <a:gd name="T32" fmla="*/ 51 w 92"/>
                <a:gd name="T33" fmla="*/ 7 h 87"/>
                <a:gd name="T34" fmla="*/ 47 w 92"/>
                <a:gd name="T35" fmla="*/ 46 h 87"/>
                <a:gd name="T36" fmla="*/ 57 w 92"/>
                <a:gd name="T37" fmla="*/ 17 h 87"/>
                <a:gd name="T38" fmla="*/ 61 w 92"/>
                <a:gd name="T39" fmla="*/ 16 h 87"/>
                <a:gd name="T40" fmla="*/ 63 w 92"/>
                <a:gd name="T41" fmla="*/ 15 h 87"/>
                <a:gd name="T42" fmla="*/ 60 w 92"/>
                <a:gd name="T43" fmla="*/ 14 h 87"/>
                <a:gd name="T44" fmla="*/ 56 w 92"/>
                <a:gd name="T45" fmla="*/ 14 h 87"/>
                <a:gd name="T46" fmla="*/ 48 w 92"/>
                <a:gd name="T47" fmla="*/ 6 h 87"/>
                <a:gd name="T48" fmla="*/ 24 w 92"/>
                <a:gd name="T49" fmla="*/ 79 h 87"/>
                <a:gd name="T50" fmla="*/ 20 w 92"/>
                <a:gd name="T51" fmla="*/ 74 h 87"/>
                <a:gd name="T52" fmla="*/ 25 w 92"/>
                <a:gd name="T53" fmla="*/ 80 h 87"/>
                <a:gd name="T54" fmla="*/ 32 w 92"/>
                <a:gd name="T55" fmla="*/ 50 h 87"/>
                <a:gd name="T56" fmla="*/ 19 w 92"/>
                <a:gd name="T57" fmla="*/ 73 h 87"/>
                <a:gd name="T58" fmla="*/ 16 w 92"/>
                <a:gd name="T59" fmla="*/ 71 h 87"/>
                <a:gd name="T60" fmla="*/ 18 w 92"/>
                <a:gd name="T61" fmla="*/ 64 h 87"/>
                <a:gd name="T62" fmla="*/ 10 w 92"/>
                <a:gd name="T63" fmla="*/ 67 h 87"/>
                <a:gd name="T64" fmla="*/ 33 w 92"/>
                <a:gd name="T65" fmla="*/ 77 h 87"/>
                <a:gd name="T66" fmla="*/ 52 w 92"/>
                <a:gd name="T67" fmla="*/ 25 h 87"/>
                <a:gd name="T68" fmla="*/ 59 w 92"/>
                <a:gd name="T69" fmla="*/ 16 h 87"/>
                <a:gd name="T70" fmla="*/ 51 w 92"/>
                <a:gd name="T71" fmla="*/ 52 h 87"/>
                <a:gd name="T72" fmla="*/ 55 w 92"/>
                <a:gd name="T73" fmla="*/ 54 h 87"/>
                <a:gd name="T74" fmla="*/ 71 w 92"/>
                <a:gd name="T75" fmla="*/ 5 h 87"/>
                <a:gd name="T76" fmla="*/ 50 w 92"/>
                <a:gd name="T77" fmla="*/ 59 h 87"/>
                <a:gd name="T78" fmla="*/ 66 w 92"/>
                <a:gd name="T79" fmla="*/ 41 h 87"/>
                <a:gd name="T80" fmla="*/ 70 w 92"/>
                <a:gd name="T81" fmla="*/ 19 h 87"/>
                <a:gd name="T82" fmla="*/ 70 w 92"/>
                <a:gd name="T83" fmla="*/ 33 h 87"/>
                <a:gd name="T84" fmla="*/ 78 w 92"/>
                <a:gd name="T85" fmla="*/ 6 h 87"/>
                <a:gd name="T86" fmla="*/ 51 w 92"/>
                <a:gd name="T87" fmla="*/ 59 h 87"/>
                <a:gd name="T88" fmla="*/ 68 w 92"/>
                <a:gd name="T89" fmla="*/ 25 h 87"/>
                <a:gd name="T90" fmla="*/ 81 w 92"/>
                <a:gd name="T91" fmla="*/ 40 h 87"/>
                <a:gd name="T92" fmla="*/ 85 w 92"/>
                <a:gd name="T93" fmla="*/ 14 h 87"/>
                <a:gd name="T94" fmla="*/ 78 w 92"/>
                <a:gd name="T95" fmla="*/ 36 h 87"/>
                <a:gd name="T96" fmla="*/ 82 w 92"/>
                <a:gd name="T97" fmla="*/ 10 h 87"/>
                <a:gd name="T98" fmla="*/ 87 w 92"/>
                <a:gd name="T99" fmla="*/ 19 h 87"/>
                <a:gd name="T100" fmla="*/ 84 w 92"/>
                <a:gd name="T101" fmla="*/ 27 h 87"/>
                <a:gd name="T102" fmla="*/ 88 w 92"/>
                <a:gd name="T103" fmla="*/ 5 h 87"/>
                <a:gd name="T104" fmla="*/ 86 w 92"/>
                <a:gd name="T105" fmla="*/ 7 h 87"/>
                <a:gd name="T106" fmla="*/ 76 w 92"/>
                <a:gd name="T107" fmla="*/ 34 h 87"/>
                <a:gd name="T108" fmla="*/ 73 w 92"/>
                <a:gd name="T109" fmla="*/ 33 h 87"/>
                <a:gd name="T110" fmla="*/ 81 w 92"/>
                <a:gd name="T111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" h="87">
                  <a:moveTo>
                    <a:pt x="87" y="47"/>
                  </a:moveTo>
                  <a:cubicBezTo>
                    <a:pt x="87" y="47"/>
                    <a:pt x="88" y="46"/>
                    <a:pt x="88" y="45"/>
                  </a:cubicBezTo>
                  <a:cubicBezTo>
                    <a:pt x="88" y="31"/>
                    <a:pt x="91" y="17"/>
                    <a:pt x="92" y="2"/>
                  </a:cubicBezTo>
                  <a:cubicBezTo>
                    <a:pt x="92" y="1"/>
                    <a:pt x="92" y="1"/>
                    <a:pt x="91" y="1"/>
                  </a:cubicBezTo>
                  <a:cubicBezTo>
                    <a:pt x="91" y="1"/>
                    <a:pt x="91" y="1"/>
                    <a:pt x="90" y="1"/>
                  </a:cubicBezTo>
                  <a:cubicBezTo>
                    <a:pt x="82" y="0"/>
                    <a:pt x="74" y="1"/>
                    <a:pt x="66" y="2"/>
                  </a:cubicBezTo>
                  <a:cubicBezTo>
                    <a:pt x="59" y="2"/>
                    <a:pt x="52" y="3"/>
                    <a:pt x="45" y="4"/>
                  </a:cubicBezTo>
                  <a:cubicBezTo>
                    <a:pt x="44" y="4"/>
                    <a:pt x="44" y="4"/>
                    <a:pt x="44" y="5"/>
                  </a:cubicBezTo>
                  <a:cubicBezTo>
                    <a:pt x="43" y="5"/>
                    <a:pt x="43" y="6"/>
                    <a:pt x="44" y="7"/>
                  </a:cubicBezTo>
                  <a:cubicBezTo>
                    <a:pt x="48" y="10"/>
                    <a:pt x="50" y="14"/>
                    <a:pt x="53" y="18"/>
                  </a:cubicBezTo>
                  <a:cubicBezTo>
                    <a:pt x="36" y="34"/>
                    <a:pt x="21" y="52"/>
                    <a:pt x="1" y="65"/>
                  </a:cubicBezTo>
                  <a:cubicBezTo>
                    <a:pt x="0" y="65"/>
                    <a:pt x="0" y="66"/>
                    <a:pt x="0" y="67"/>
                  </a:cubicBezTo>
                  <a:cubicBezTo>
                    <a:pt x="1" y="68"/>
                    <a:pt x="1" y="68"/>
                    <a:pt x="2" y="68"/>
                  </a:cubicBezTo>
                  <a:cubicBezTo>
                    <a:pt x="12" y="69"/>
                    <a:pt x="21" y="77"/>
                    <a:pt x="25" y="86"/>
                  </a:cubicBezTo>
                  <a:cubicBezTo>
                    <a:pt x="26" y="86"/>
                    <a:pt x="26" y="86"/>
                    <a:pt x="26" y="87"/>
                  </a:cubicBezTo>
                  <a:cubicBezTo>
                    <a:pt x="27" y="87"/>
                    <a:pt x="27" y="87"/>
                    <a:pt x="28" y="86"/>
                  </a:cubicBezTo>
                  <a:cubicBezTo>
                    <a:pt x="44" y="71"/>
                    <a:pt x="59" y="53"/>
                    <a:pt x="76" y="38"/>
                  </a:cubicBezTo>
                  <a:cubicBezTo>
                    <a:pt x="79" y="41"/>
                    <a:pt x="82" y="44"/>
                    <a:pt x="84" y="47"/>
                  </a:cubicBezTo>
                  <a:cubicBezTo>
                    <a:pt x="85" y="48"/>
                    <a:pt x="86" y="47"/>
                    <a:pt x="87" y="47"/>
                  </a:cubicBezTo>
                  <a:close/>
                  <a:moveTo>
                    <a:pt x="69" y="40"/>
                  </a:moveTo>
                  <a:cubicBezTo>
                    <a:pt x="72" y="36"/>
                    <a:pt x="72" y="31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3" y="30"/>
                    <a:pt x="72" y="34"/>
                    <a:pt x="72" y="38"/>
                  </a:cubicBezTo>
                  <a:cubicBezTo>
                    <a:pt x="71" y="38"/>
                    <a:pt x="70" y="39"/>
                    <a:pt x="69" y="40"/>
                  </a:cubicBezTo>
                  <a:close/>
                  <a:moveTo>
                    <a:pt x="62" y="48"/>
                  </a:moveTo>
                  <a:cubicBezTo>
                    <a:pt x="64" y="42"/>
                    <a:pt x="65" y="37"/>
                    <a:pt x="67" y="31"/>
                  </a:cubicBezTo>
                  <a:cubicBezTo>
                    <a:pt x="69" y="25"/>
                    <a:pt x="71" y="19"/>
                    <a:pt x="73" y="13"/>
                  </a:cubicBezTo>
                  <a:cubicBezTo>
                    <a:pt x="72" y="17"/>
                    <a:pt x="71" y="20"/>
                    <a:pt x="70" y="24"/>
                  </a:cubicBezTo>
                  <a:cubicBezTo>
                    <a:pt x="68" y="31"/>
                    <a:pt x="66" y="38"/>
                    <a:pt x="64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3" y="46"/>
                    <a:pt x="62" y="47"/>
                    <a:pt x="62" y="48"/>
                  </a:cubicBezTo>
                  <a:close/>
                  <a:moveTo>
                    <a:pt x="55" y="54"/>
                  </a:moveTo>
                  <a:cubicBezTo>
                    <a:pt x="62" y="40"/>
                    <a:pt x="66" y="24"/>
                    <a:pt x="72" y="9"/>
                  </a:cubicBezTo>
                  <a:cubicBezTo>
                    <a:pt x="72" y="8"/>
                    <a:pt x="74" y="2"/>
                    <a:pt x="73" y="7"/>
                  </a:cubicBezTo>
                  <a:cubicBezTo>
                    <a:pt x="73" y="9"/>
                    <a:pt x="72" y="11"/>
                    <a:pt x="71" y="13"/>
                  </a:cubicBezTo>
                  <a:cubicBezTo>
                    <a:pt x="70" y="18"/>
                    <a:pt x="69" y="22"/>
                    <a:pt x="67" y="26"/>
                  </a:cubicBezTo>
                  <a:cubicBezTo>
                    <a:pt x="64" y="34"/>
                    <a:pt x="63" y="42"/>
                    <a:pt x="60" y="49"/>
                  </a:cubicBezTo>
                  <a:cubicBezTo>
                    <a:pt x="58" y="51"/>
                    <a:pt x="57" y="53"/>
                    <a:pt x="55" y="54"/>
                  </a:cubicBezTo>
                  <a:close/>
                  <a:moveTo>
                    <a:pt x="5" y="65"/>
                  </a:moveTo>
                  <a:cubicBezTo>
                    <a:pt x="6" y="65"/>
                    <a:pt x="7" y="64"/>
                    <a:pt x="8" y="63"/>
                  </a:cubicBezTo>
                  <a:cubicBezTo>
                    <a:pt x="8" y="64"/>
                    <a:pt x="7" y="65"/>
                    <a:pt x="7" y="65"/>
                  </a:cubicBezTo>
                  <a:cubicBezTo>
                    <a:pt x="7" y="66"/>
                    <a:pt x="7" y="66"/>
                    <a:pt x="8" y="66"/>
                  </a:cubicBezTo>
                  <a:cubicBezTo>
                    <a:pt x="8" y="66"/>
                    <a:pt x="9" y="61"/>
                    <a:pt x="9" y="64"/>
                  </a:cubicBezTo>
                  <a:cubicBezTo>
                    <a:pt x="9" y="65"/>
                    <a:pt x="9" y="66"/>
                    <a:pt x="9" y="67"/>
                  </a:cubicBezTo>
                  <a:cubicBezTo>
                    <a:pt x="8" y="66"/>
                    <a:pt x="6" y="66"/>
                    <a:pt x="5" y="65"/>
                  </a:cubicBezTo>
                  <a:close/>
                  <a:moveTo>
                    <a:pt x="18" y="56"/>
                  </a:moveTo>
                  <a:cubicBezTo>
                    <a:pt x="17" y="58"/>
                    <a:pt x="16" y="61"/>
                    <a:pt x="16" y="63"/>
                  </a:cubicBezTo>
                  <a:cubicBezTo>
                    <a:pt x="15" y="64"/>
                    <a:pt x="14" y="69"/>
                    <a:pt x="14" y="68"/>
                  </a:cubicBezTo>
                  <a:cubicBezTo>
                    <a:pt x="14" y="65"/>
                    <a:pt x="14" y="62"/>
                    <a:pt x="14" y="60"/>
                  </a:cubicBezTo>
                  <a:cubicBezTo>
                    <a:pt x="14" y="59"/>
                    <a:pt x="14" y="59"/>
                    <a:pt x="13" y="60"/>
                  </a:cubicBezTo>
                  <a:cubicBezTo>
                    <a:pt x="12" y="62"/>
                    <a:pt x="11" y="64"/>
                    <a:pt x="10" y="66"/>
                  </a:cubicBezTo>
                  <a:cubicBezTo>
                    <a:pt x="9" y="67"/>
                    <a:pt x="10" y="64"/>
                    <a:pt x="10" y="64"/>
                  </a:cubicBezTo>
                  <a:cubicBezTo>
                    <a:pt x="10" y="63"/>
                    <a:pt x="10" y="63"/>
                    <a:pt x="10" y="62"/>
                  </a:cubicBezTo>
                  <a:cubicBezTo>
                    <a:pt x="13" y="60"/>
                    <a:pt x="15" y="58"/>
                    <a:pt x="18" y="56"/>
                  </a:cubicBezTo>
                  <a:close/>
                  <a:moveTo>
                    <a:pt x="25" y="49"/>
                  </a:moveTo>
                  <a:cubicBezTo>
                    <a:pt x="22" y="55"/>
                    <a:pt x="23" y="63"/>
                    <a:pt x="19" y="69"/>
                  </a:cubicBezTo>
                  <a:cubicBezTo>
                    <a:pt x="17" y="73"/>
                    <a:pt x="19" y="69"/>
                    <a:pt x="19" y="67"/>
                  </a:cubicBezTo>
                  <a:cubicBezTo>
                    <a:pt x="20" y="65"/>
                    <a:pt x="21" y="63"/>
                    <a:pt x="22" y="60"/>
                  </a:cubicBezTo>
                  <a:cubicBezTo>
                    <a:pt x="23" y="57"/>
                    <a:pt x="24" y="54"/>
                    <a:pt x="24" y="50"/>
                  </a:cubicBezTo>
                  <a:cubicBezTo>
                    <a:pt x="24" y="50"/>
                    <a:pt x="25" y="49"/>
                    <a:pt x="25" y="49"/>
                  </a:cubicBezTo>
                  <a:close/>
                  <a:moveTo>
                    <a:pt x="31" y="44"/>
                  </a:moveTo>
                  <a:cubicBezTo>
                    <a:pt x="26" y="52"/>
                    <a:pt x="25" y="62"/>
                    <a:pt x="21" y="71"/>
                  </a:cubicBezTo>
                  <a:cubicBezTo>
                    <a:pt x="19" y="75"/>
                    <a:pt x="20" y="74"/>
                    <a:pt x="21" y="70"/>
                  </a:cubicBezTo>
                  <a:cubicBezTo>
                    <a:pt x="22" y="67"/>
                    <a:pt x="23" y="64"/>
                    <a:pt x="24" y="61"/>
                  </a:cubicBezTo>
                  <a:cubicBezTo>
                    <a:pt x="26" y="56"/>
                    <a:pt x="27" y="52"/>
                    <a:pt x="28" y="46"/>
                  </a:cubicBezTo>
                  <a:cubicBezTo>
                    <a:pt x="29" y="46"/>
                    <a:pt x="30" y="45"/>
                    <a:pt x="31" y="44"/>
                  </a:cubicBezTo>
                  <a:close/>
                  <a:moveTo>
                    <a:pt x="35" y="40"/>
                  </a:moveTo>
                  <a:cubicBezTo>
                    <a:pt x="30" y="51"/>
                    <a:pt x="29" y="63"/>
                    <a:pt x="24" y="74"/>
                  </a:cubicBezTo>
                  <a:cubicBezTo>
                    <a:pt x="21" y="79"/>
                    <a:pt x="23" y="74"/>
                    <a:pt x="23" y="71"/>
                  </a:cubicBezTo>
                  <a:cubicBezTo>
                    <a:pt x="24" y="68"/>
                    <a:pt x="25" y="65"/>
                    <a:pt x="27" y="61"/>
                  </a:cubicBezTo>
                  <a:cubicBezTo>
                    <a:pt x="29" y="55"/>
                    <a:pt x="30" y="48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1"/>
                    <a:pt x="34" y="40"/>
                    <a:pt x="35" y="40"/>
                  </a:cubicBezTo>
                  <a:close/>
                  <a:moveTo>
                    <a:pt x="40" y="35"/>
                  </a:moveTo>
                  <a:cubicBezTo>
                    <a:pt x="37" y="40"/>
                    <a:pt x="36" y="47"/>
                    <a:pt x="34" y="52"/>
                  </a:cubicBezTo>
                  <a:cubicBezTo>
                    <a:pt x="33" y="56"/>
                    <a:pt x="31" y="60"/>
                    <a:pt x="30" y="63"/>
                  </a:cubicBezTo>
                  <a:cubicBezTo>
                    <a:pt x="28" y="67"/>
                    <a:pt x="27" y="71"/>
                    <a:pt x="26" y="75"/>
                  </a:cubicBezTo>
                  <a:cubicBezTo>
                    <a:pt x="26" y="76"/>
                    <a:pt x="25" y="78"/>
                    <a:pt x="25" y="79"/>
                  </a:cubicBezTo>
                  <a:cubicBezTo>
                    <a:pt x="25" y="77"/>
                    <a:pt x="26" y="74"/>
                    <a:pt x="26" y="72"/>
                  </a:cubicBezTo>
                  <a:cubicBezTo>
                    <a:pt x="27" y="68"/>
                    <a:pt x="28" y="64"/>
                    <a:pt x="30" y="60"/>
                  </a:cubicBezTo>
                  <a:cubicBezTo>
                    <a:pt x="32" y="53"/>
                    <a:pt x="35" y="46"/>
                    <a:pt x="36" y="38"/>
                  </a:cubicBezTo>
                  <a:cubicBezTo>
                    <a:pt x="38" y="37"/>
                    <a:pt x="39" y="36"/>
                    <a:pt x="40" y="35"/>
                  </a:cubicBezTo>
                  <a:close/>
                  <a:moveTo>
                    <a:pt x="46" y="29"/>
                  </a:moveTo>
                  <a:cubicBezTo>
                    <a:pt x="44" y="33"/>
                    <a:pt x="43" y="37"/>
                    <a:pt x="42" y="41"/>
                  </a:cubicBezTo>
                  <a:cubicBezTo>
                    <a:pt x="41" y="44"/>
                    <a:pt x="40" y="47"/>
                    <a:pt x="39" y="50"/>
                  </a:cubicBezTo>
                  <a:cubicBezTo>
                    <a:pt x="35" y="59"/>
                    <a:pt x="33" y="68"/>
                    <a:pt x="30" y="76"/>
                  </a:cubicBezTo>
                  <a:cubicBezTo>
                    <a:pt x="29" y="77"/>
                    <a:pt x="29" y="78"/>
                    <a:pt x="28" y="79"/>
                  </a:cubicBezTo>
                  <a:cubicBezTo>
                    <a:pt x="29" y="78"/>
                    <a:pt x="29" y="76"/>
                    <a:pt x="30" y="75"/>
                  </a:cubicBezTo>
                  <a:cubicBezTo>
                    <a:pt x="31" y="70"/>
                    <a:pt x="32" y="65"/>
                    <a:pt x="33" y="60"/>
                  </a:cubicBezTo>
                  <a:cubicBezTo>
                    <a:pt x="36" y="51"/>
                    <a:pt x="38" y="42"/>
                    <a:pt x="42" y="33"/>
                  </a:cubicBezTo>
                  <a:cubicBezTo>
                    <a:pt x="43" y="32"/>
                    <a:pt x="45" y="30"/>
                    <a:pt x="46" y="29"/>
                  </a:cubicBezTo>
                  <a:close/>
                  <a:moveTo>
                    <a:pt x="53" y="22"/>
                  </a:moveTo>
                  <a:cubicBezTo>
                    <a:pt x="50" y="28"/>
                    <a:pt x="49" y="35"/>
                    <a:pt x="47" y="41"/>
                  </a:cubicBezTo>
                  <a:cubicBezTo>
                    <a:pt x="45" y="45"/>
                    <a:pt x="43" y="49"/>
                    <a:pt x="42" y="53"/>
                  </a:cubicBezTo>
                  <a:cubicBezTo>
                    <a:pt x="40" y="58"/>
                    <a:pt x="39" y="63"/>
                    <a:pt x="37" y="68"/>
                  </a:cubicBezTo>
                  <a:cubicBezTo>
                    <a:pt x="36" y="70"/>
                    <a:pt x="35" y="73"/>
                    <a:pt x="33" y="75"/>
                  </a:cubicBezTo>
                  <a:cubicBezTo>
                    <a:pt x="34" y="74"/>
                    <a:pt x="35" y="72"/>
                    <a:pt x="35" y="70"/>
                  </a:cubicBezTo>
                  <a:cubicBezTo>
                    <a:pt x="37" y="66"/>
                    <a:pt x="38" y="61"/>
                    <a:pt x="39" y="56"/>
                  </a:cubicBezTo>
                  <a:cubicBezTo>
                    <a:pt x="40" y="52"/>
                    <a:pt x="41" y="48"/>
                    <a:pt x="42" y="44"/>
                  </a:cubicBezTo>
                  <a:cubicBezTo>
                    <a:pt x="42" y="43"/>
                    <a:pt x="43" y="43"/>
                    <a:pt x="43" y="43"/>
                  </a:cubicBezTo>
                  <a:cubicBezTo>
                    <a:pt x="44" y="38"/>
                    <a:pt x="46" y="32"/>
                    <a:pt x="47" y="27"/>
                  </a:cubicBezTo>
                  <a:cubicBezTo>
                    <a:pt x="49" y="26"/>
                    <a:pt x="51" y="24"/>
                    <a:pt x="53" y="22"/>
                  </a:cubicBezTo>
                  <a:close/>
                  <a:moveTo>
                    <a:pt x="67" y="5"/>
                  </a:moveTo>
                  <a:cubicBezTo>
                    <a:pt x="66" y="5"/>
                    <a:pt x="65" y="6"/>
                    <a:pt x="65" y="7"/>
                  </a:cubicBezTo>
                  <a:cubicBezTo>
                    <a:pt x="65" y="7"/>
                    <a:pt x="65" y="6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2" y="7"/>
                    <a:pt x="61" y="9"/>
                    <a:pt x="60" y="12"/>
                  </a:cubicBezTo>
                  <a:cubicBezTo>
                    <a:pt x="59" y="13"/>
                    <a:pt x="57" y="18"/>
                    <a:pt x="58" y="15"/>
                  </a:cubicBezTo>
                  <a:cubicBezTo>
                    <a:pt x="58" y="13"/>
                    <a:pt x="59" y="11"/>
                    <a:pt x="60" y="9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8" y="10"/>
                    <a:pt x="58" y="12"/>
                    <a:pt x="57" y="14"/>
                  </a:cubicBezTo>
                  <a:cubicBezTo>
                    <a:pt x="56" y="18"/>
                    <a:pt x="57" y="12"/>
                    <a:pt x="57" y="12"/>
                  </a:cubicBezTo>
                  <a:cubicBezTo>
                    <a:pt x="57" y="11"/>
                    <a:pt x="57" y="9"/>
                    <a:pt x="58" y="8"/>
                  </a:cubicBezTo>
                  <a:cubicBezTo>
                    <a:pt x="58" y="8"/>
                    <a:pt x="57" y="8"/>
                    <a:pt x="57" y="8"/>
                  </a:cubicBezTo>
                  <a:cubicBezTo>
                    <a:pt x="57" y="9"/>
                    <a:pt x="55" y="13"/>
                    <a:pt x="55" y="14"/>
                  </a:cubicBezTo>
                  <a:cubicBezTo>
                    <a:pt x="55" y="12"/>
                    <a:pt x="55" y="10"/>
                    <a:pt x="55" y="8"/>
                  </a:cubicBezTo>
                  <a:cubicBezTo>
                    <a:pt x="55" y="8"/>
                    <a:pt x="54" y="8"/>
                    <a:pt x="54" y="8"/>
                  </a:cubicBezTo>
                  <a:cubicBezTo>
                    <a:pt x="53" y="12"/>
                    <a:pt x="52" y="8"/>
                    <a:pt x="52" y="7"/>
                  </a:cubicBezTo>
                  <a:cubicBezTo>
                    <a:pt x="52" y="6"/>
                    <a:pt x="52" y="6"/>
                    <a:pt x="51" y="7"/>
                  </a:cubicBezTo>
                  <a:cubicBezTo>
                    <a:pt x="51" y="9"/>
                    <a:pt x="50" y="8"/>
                    <a:pt x="49" y="6"/>
                  </a:cubicBezTo>
                  <a:cubicBezTo>
                    <a:pt x="55" y="6"/>
                    <a:pt x="61" y="5"/>
                    <a:pt x="67" y="5"/>
                  </a:cubicBezTo>
                  <a:close/>
                  <a:moveTo>
                    <a:pt x="60" y="14"/>
                  </a:moveTo>
                  <a:cubicBezTo>
                    <a:pt x="53" y="30"/>
                    <a:pt x="49" y="47"/>
                    <a:pt x="43" y="63"/>
                  </a:cubicBezTo>
                  <a:cubicBezTo>
                    <a:pt x="42" y="64"/>
                    <a:pt x="40" y="70"/>
                    <a:pt x="42" y="66"/>
                  </a:cubicBezTo>
                  <a:cubicBezTo>
                    <a:pt x="42" y="64"/>
                    <a:pt x="43" y="61"/>
                    <a:pt x="43" y="59"/>
                  </a:cubicBezTo>
                  <a:cubicBezTo>
                    <a:pt x="44" y="55"/>
                    <a:pt x="45" y="50"/>
                    <a:pt x="47" y="46"/>
                  </a:cubicBezTo>
                  <a:cubicBezTo>
                    <a:pt x="50" y="37"/>
                    <a:pt x="52" y="28"/>
                    <a:pt x="55" y="20"/>
                  </a:cubicBezTo>
                  <a:cubicBezTo>
                    <a:pt x="55" y="20"/>
                    <a:pt x="56" y="19"/>
                    <a:pt x="56" y="19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7"/>
                    <a:pt x="57" y="17"/>
                    <a:pt x="56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6"/>
                    <a:pt x="57" y="16"/>
                    <a:pt x="57" y="15"/>
                  </a:cubicBezTo>
                  <a:cubicBezTo>
                    <a:pt x="57" y="16"/>
                    <a:pt x="57" y="16"/>
                    <a:pt x="57" y="17"/>
                  </a:cubicBezTo>
                  <a:cubicBezTo>
                    <a:pt x="57" y="17"/>
                    <a:pt x="57" y="17"/>
                    <a:pt x="58" y="17"/>
                  </a:cubicBezTo>
                  <a:cubicBezTo>
                    <a:pt x="59" y="16"/>
                    <a:pt x="60" y="14"/>
                    <a:pt x="60" y="12"/>
                  </a:cubicBezTo>
                  <a:cubicBezTo>
                    <a:pt x="61" y="12"/>
                    <a:pt x="61" y="11"/>
                    <a:pt x="62" y="10"/>
                  </a:cubicBezTo>
                  <a:cubicBezTo>
                    <a:pt x="62" y="9"/>
                    <a:pt x="64" y="6"/>
                    <a:pt x="64" y="6"/>
                  </a:cubicBezTo>
                  <a:cubicBezTo>
                    <a:pt x="64" y="8"/>
                    <a:pt x="64" y="9"/>
                    <a:pt x="63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2" y="13"/>
                    <a:pt x="61" y="14"/>
                    <a:pt x="61" y="16"/>
                  </a:cubicBezTo>
                  <a:cubicBezTo>
                    <a:pt x="60" y="16"/>
                    <a:pt x="60" y="17"/>
                    <a:pt x="60" y="17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9" y="19"/>
                    <a:pt x="60" y="19"/>
                    <a:pt x="60" y="19"/>
                  </a:cubicBezTo>
                  <a:cubicBezTo>
                    <a:pt x="62" y="15"/>
                    <a:pt x="63" y="11"/>
                    <a:pt x="65" y="8"/>
                  </a:cubicBezTo>
                  <a:cubicBezTo>
                    <a:pt x="66" y="7"/>
                    <a:pt x="67" y="6"/>
                    <a:pt x="67" y="5"/>
                  </a:cubicBezTo>
                  <a:cubicBezTo>
                    <a:pt x="67" y="6"/>
                    <a:pt x="66" y="9"/>
                    <a:pt x="65" y="10"/>
                  </a:cubicBezTo>
                  <a:cubicBezTo>
                    <a:pt x="64" y="12"/>
                    <a:pt x="63" y="13"/>
                    <a:pt x="63" y="15"/>
                  </a:cubicBezTo>
                  <a:cubicBezTo>
                    <a:pt x="61" y="20"/>
                    <a:pt x="60" y="26"/>
                    <a:pt x="59" y="31"/>
                  </a:cubicBezTo>
                  <a:cubicBezTo>
                    <a:pt x="57" y="36"/>
                    <a:pt x="55" y="42"/>
                    <a:pt x="52" y="47"/>
                  </a:cubicBezTo>
                  <a:cubicBezTo>
                    <a:pt x="50" y="52"/>
                    <a:pt x="49" y="57"/>
                    <a:pt x="46" y="62"/>
                  </a:cubicBezTo>
                  <a:cubicBezTo>
                    <a:pt x="44" y="65"/>
                    <a:pt x="47" y="59"/>
                    <a:pt x="47" y="58"/>
                  </a:cubicBezTo>
                  <a:cubicBezTo>
                    <a:pt x="48" y="55"/>
                    <a:pt x="49" y="52"/>
                    <a:pt x="50" y="49"/>
                  </a:cubicBezTo>
                  <a:cubicBezTo>
                    <a:pt x="53" y="37"/>
                    <a:pt x="57" y="26"/>
                    <a:pt x="60" y="14"/>
                  </a:cubicBezTo>
                  <a:cubicBezTo>
                    <a:pt x="61" y="14"/>
                    <a:pt x="60" y="14"/>
                    <a:pt x="60" y="14"/>
                  </a:cubicBezTo>
                  <a:close/>
                  <a:moveTo>
                    <a:pt x="50" y="9"/>
                  </a:moveTo>
                  <a:cubicBezTo>
                    <a:pt x="50" y="9"/>
                    <a:pt x="51" y="9"/>
                    <a:pt x="51" y="9"/>
                  </a:cubicBezTo>
                  <a:cubicBezTo>
                    <a:pt x="51" y="9"/>
                    <a:pt x="52" y="8"/>
                    <a:pt x="52" y="8"/>
                  </a:cubicBezTo>
                  <a:cubicBezTo>
                    <a:pt x="51" y="9"/>
                    <a:pt x="52" y="10"/>
                    <a:pt x="52" y="11"/>
                  </a:cubicBezTo>
                  <a:cubicBezTo>
                    <a:pt x="51" y="10"/>
                    <a:pt x="51" y="10"/>
                    <a:pt x="50" y="9"/>
                  </a:cubicBezTo>
                  <a:close/>
                  <a:moveTo>
                    <a:pt x="55" y="15"/>
                  </a:moveTo>
                  <a:cubicBezTo>
                    <a:pt x="55" y="14"/>
                    <a:pt x="55" y="14"/>
                    <a:pt x="56" y="14"/>
                  </a:cubicBezTo>
                  <a:cubicBezTo>
                    <a:pt x="56" y="14"/>
                    <a:pt x="56" y="15"/>
                    <a:pt x="56" y="16"/>
                  </a:cubicBezTo>
                  <a:cubicBezTo>
                    <a:pt x="55" y="16"/>
                    <a:pt x="55" y="15"/>
                    <a:pt x="55" y="15"/>
                  </a:cubicBezTo>
                  <a:close/>
                  <a:moveTo>
                    <a:pt x="53" y="13"/>
                  </a:moveTo>
                  <a:cubicBezTo>
                    <a:pt x="54" y="12"/>
                    <a:pt x="54" y="11"/>
                    <a:pt x="55" y="10"/>
                  </a:cubicBezTo>
                  <a:cubicBezTo>
                    <a:pt x="54" y="11"/>
                    <a:pt x="54" y="12"/>
                    <a:pt x="54" y="14"/>
                  </a:cubicBezTo>
                  <a:cubicBezTo>
                    <a:pt x="54" y="13"/>
                    <a:pt x="53" y="13"/>
                    <a:pt x="53" y="13"/>
                  </a:cubicBezTo>
                  <a:close/>
                  <a:moveTo>
                    <a:pt x="48" y="6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8" y="7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lose/>
                  <a:moveTo>
                    <a:pt x="23" y="77"/>
                  </a:moveTo>
                  <a:cubicBezTo>
                    <a:pt x="24" y="75"/>
                    <a:pt x="25" y="73"/>
                    <a:pt x="26" y="70"/>
                  </a:cubicBezTo>
                  <a:cubicBezTo>
                    <a:pt x="25" y="73"/>
                    <a:pt x="25" y="76"/>
                    <a:pt x="24" y="79"/>
                  </a:cubicBezTo>
                  <a:cubicBezTo>
                    <a:pt x="24" y="78"/>
                    <a:pt x="23" y="77"/>
                    <a:pt x="23" y="77"/>
                  </a:cubicBezTo>
                  <a:close/>
                  <a:moveTo>
                    <a:pt x="20" y="74"/>
                  </a:moveTo>
                  <a:cubicBezTo>
                    <a:pt x="25" y="65"/>
                    <a:pt x="26" y="55"/>
                    <a:pt x="31" y="46"/>
                  </a:cubicBezTo>
                  <a:cubicBezTo>
                    <a:pt x="30" y="47"/>
                    <a:pt x="30" y="47"/>
                    <a:pt x="30" y="48"/>
                  </a:cubicBezTo>
                  <a:cubicBezTo>
                    <a:pt x="29" y="51"/>
                    <a:pt x="28" y="55"/>
                    <a:pt x="27" y="58"/>
                  </a:cubicBezTo>
                  <a:cubicBezTo>
                    <a:pt x="25" y="64"/>
                    <a:pt x="23" y="70"/>
                    <a:pt x="22" y="76"/>
                  </a:cubicBezTo>
                  <a:cubicBezTo>
                    <a:pt x="21" y="75"/>
                    <a:pt x="21" y="75"/>
                    <a:pt x="20" y="74"/>
                  </a:cubicBezTo>
                  <a:close/>
                  <a:moveTo>
                    <a:pt x="14" y="69"/>
                  </a:moveTo>
                  <a:cubicBezTo>
                    <a:pt x="16" y="66"/>
                    <a:pt x="17" y="62"/>
                    <a:pt x="18" y="58"/>
                  </a:cubicBezTo>
                  <a:cubicBezTo>
                    <a:pt x="18" y="57"/>
                    <a:pt x="18" y="57"/>
                    <a:pt x="18" y="56"/>
                  </a:cubicBezTo>
                  <a:cubicBezTo>
                    <a:pt x="18" y="58"/>
                    <a:pt x="18" y="60"/>
                    <a:pt x="17" y="62"/>
                  </a:cubicBezTo>
                  <a:cubicBezTo>
                    <a:pt x="17" y="65"/>
                    <a:pt x="16" y="67"/>
                    <a:pt x="15" y="70"/>
                  </a:cubicBezTo>
                  <a:cubicBezTo>
                    <a:pt x="15" y="70"/>
                    <a:pt x="14" y="69"/>
                    <a:pt x="14" y="69"/>
                  </a:cubicBezTo>
                  <a:close/>
                  <a:moveTo>
                    <a:pt x="25" y="80"/>
                  </a:moveTo>
                  <a:cubicBezTo>
                    <a:pt x="26" y="78"/>
                    <a:pt x="27" y="75"/>
                    <a:pt x="28" y="72"/>
                  </a:cubicBezTo>
                  <a:cubicBezTo>
                    <a:pt x="29" y="68"/>
                    <a:pt x="30" y="64"/>
                    <a:pt x="32" y="60"/>
                  </a:cubicBezTo>
                  <a:cubicBezTo>
                    <a:pt x="34" y="55"/>
                    <a:pt x="36" y="50"/>
                    <a:pt x="37" y="44"/>
                  </a:cubicBezTo>
                  <a:cubicBezTo>
                    <a:pt x="36" y="48"/>
                    <a:pt x="35" y="53"/>
                    <a:pt x="34" y="57"/>
                  </a:cubicBezTo>
                  <a:cubicBezTo>
                    <a:pt x="31" y="65"/>
                    <a:pt x="30" y="74"/>
                    <a:pt x="27" y="82"/>
                  </a:cubicBezTo>
                  <a:cubicBezTo>
                    <a:pt x="26" y="81"/>
                    <a:pt x="26" y="81"/>
                    <a:pt x="25" y="80"/>
                  </a:cubicBezTo>
                  <a:close/>
                  <a:moveTo>
                    <a:pt x="32" y="50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3" y="48"/>
                    <a:pt x="33" y="46"/>
                    <a:pt x="34" y="44"/>
                  </a:cubicBezTo>
                  <a:cubicBezTo>
                    <a:pt x="34" y="44"/>
                    <a:pt x="36" y="36"/>
                    <a:pt x="35" y="41"/>
                  </a:cubicBezTo>
                  <a:cubicBezTo>
                    <a:pt x="34" y="44"/>
                    <a:pt x="33" y="47"/>
                    <a:pt x="32" y="50"/>
                  </a:cubicBezTo>
                  <a:close/>
                  <a:moveTo>
                    <a:pt x="27" y="50"/>
                  </a:moveTo>
                  <a:cubicBezTo>
                    <a:pt x="26" y="53"/>
                    <a:pt x="25" y="55"/>
                    <a:pt x="24" y="58"/>
                  </a:cubicBezTo>
                  <a:cubicBezTo>
                    <a:pt x="23" y="63"/>
                    <a:pt x="21" y="68"/>
                    <a:pt x="19" y="73"/>
                  </a:cubicBezTo>
                  <a:cubicBezTo>
                    <a:pt x="19" y="73"/>
                    <a:pt x="18" y="72"/>
                    <a:pt x="18" y="72"/>
                  </a:cubicBezTo>
                  <a:cubicBezTo>
                    <a:pt x="23" y="66"/>
                    <a:pt x="23" y="58"/>
                    <a:pt x="25" y="51"/>
                  </a:cubicBezTo>
                  <a:cubicBezTo>
                    <a:pt x="25" y="50"/>
                    <a:pt x="26" y="49"/>
                    <a:pt x="26" y="48"/>
                  </a:cubicBezTo>
                  <a:cubicBezTo>
                    <a:pt x="26" y="48"/>
                    <a:pt x="27" y="48"/>
                    <a:pt x="27" y="47"/>
                  </a:cubicBezTo>
                  <a:cubicBezTo>
                    <a:pt x="27" y="48"/>
                    <a:pt x="27" y="49"/>
                    <a:pt x="27" y="50"/>
                  </a:cubicBezTo>
                  <a:close/>
                  <a:moveTo>
                    <a:pt x="17" y="71"/>
                  </a:moveTo>
                  <a:cubicBezTo>
                    <a:pt x="17" y="71"/>
                    <a:pt x="17" y="71"/>
                    <a:pt x="16" y="71"/>
                  </a:cubicBezTo>
                  <a:cubicBezTo>
                    <a:pt x="18" y="68"/>
                    <a:pt x="19" y="64"/>
                    <a:pt x="20" y="61"/>
                  </a:cubicBezTo>
                  <a:cubicBezTo>
                    <a:pt x="21" y="59"/>
                    <a:pt x="21" y="57"/>
                    <a:pt x="22" y="55"/>
                  </a:cubicBezTo>
                  <a:cubicBezTo>
                    <a:pt x="22" y="53"/>
                    <a:pt x="23" y="52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8"/>
                    <a:pt x="19" y="65"/>
                    <a:pt x="17" y="71"/>
                  </a:cubicBezTo>
                  <a:close/>
                  <a:moveTo>
                    <a:pt x="17" y="67"/>
                  </a:moveTo>
                  <a:cubicBezTo>
                    <a:pt x="15" y="74"/>
                    <a:pt x="17" y="65"/>
                    <a:pt x="18" y="64"/>
                  </a:cubicBezTo>
                  <a:cubicBezTo>
                    <a:pt x="18" y="61"/>
                    <a:pt x="19" y="58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4"/>
                    <a:pt x="21" y="53"/>
                    <a:pt x="22" y="52"/>
                  </a:cubicBezTo>
                  <a:cubicBezTo>
                    <a:pt x="20" y="57"/>
                    <a:pt x="19" y="62"/>
                    <a:pt x="17" y="67"/>
                  </a:cubicBezTo>
                  <a:close/>
                  <a:moveTo>
                    <a:pt x="13" y="61"/>
                  </a:moveTo>
                  <a:cubicBezTo>
                    <a:pt x="13" y="62"/>
                    <a:pt x="13" y="66"/>
                    <a:pt x="13" y="69"/>
                  </a:cubicBezTo>
                  <a:cubicBezTo>
                    <a:pt x="12" y="68"/>
                    <a:pt x="11" y="67"/>
                    <a:pt x="10" y="67"/>
                  </a:cubicBezTo>
                  <a:cubicBezTo>
                    <a:pt x="11" y="65"/>
                    <a:pt x="12" y="63"/>
                    <a:pt x="13" y="61"/>
                  </a:cubicBezTo>
                  <a:close/>
                  <a:moveTo>
                    <a:pt x="32" y="72"/>
                  </a:moveTo>
                  <a:cubicBezTo>
                    <a:pt x="33" y="67"/>
                    <a:pt x="35" y="62"/>
                    <a:pt x="37" y="57"/>
                  </a:cubicBezTo>
                  <a:cubicBezTo>
                    <a:pt x="38" y="54"/>
                    <a:pt x="39" y="51"/>
                    <a:pt x="41" y="48"/>
                  </a:cubicBezTo>
                  <a:cubicBezTo>
                    <a:pt x="41" y="48"/>
                    <a:pt x="40" y="49"/>
                    <a:pt x="40" y="50"/>
                  </a:cubicBezTo>
                  <a:cubicBezTo>
                    <a:pt x="38" y="59"/>
                    <a:pt x="35" y="68"/>
                    <a:pt x="32" y="77"/>
                  </a:cubicBezTo>
                  <a:cubicBezTo>
                    <a:pt x="32" y="77"/>
                    <a:pt x="33" y="77"/>
                    <a:pt x="33" y="77"/>
                  </a:cubicBezTo>
                  <a:cubicBezTo>
                    <a:pt x="31" y="79"/>
                    <a:pt x="29" y="81"/>
                    <a:pt x="27" y="83"/>
                  </a:cubicBezTo>
                  <a:cubicBezTo>
                    <a:pt x="30" y="80"/>
                    <a:pt x="31" y="76"/>
                    <a:pt x="32" y="72"/>
                  </a:cubicBezTo>
                  <a:close/>
                  <a:moveTo>
                    <a:pt x="42" y="53"/>
                  </a:moveTo>
                  <a:cubicBezTo>
                    <a:pt x="44" y="49"/>
                    <a:pt x="46" y="45"/>
                    <a:pt x="47" y="41"/>
                  </a:cubicBezTo>
                  <a:cubicBezTo>
                    <a:pt x="49" y="37"/>
                    <a:pt x="50" y="32"/>
                    <a:pt x="51" y="28"/>
                  </a:cubicBezTo>
                  <a:cubicBezTo>
                    <a:pt x="52" y="26"/>
                    <a:pt x="53" y="24"/>
                    <a:pt x="54" y="22"/>
                  </a:cubicBezTo>
                  <a:cubicBezTo>
                    <a:pt x="53" y="23"/>
                    <a:pt x="53" y="24"/>
                    <a:pt x="52" y="25"/>
                  </a:cubicBezTo>
                  <a:cubicBezTo>
                    <a:pt x="51" y="30"/>
                    <a:pt x="49" y="35"/>
                    <a:pt x="48" y="40"/>
                  </a:cubicBezTo>
                  <a:cubicBezTo>
                    <a:pt x="45" y="50"/>
                    <a:pt x="42" y="60"/>
                    <a:pt x="40" y="69"/>
                  </a:cubicBezTo>
                  <a:cubicBezTo>
                    <a:pt x="40" y="69"/>
                    <a:pt x="40" y="70"/>
                    <a:pt x="40" y="70"/>
                  </a:cubicBezTo>
                  <a:cubicBezTo>
                    <a:pt x="38" y="72"/>
                    <a:pt x="36" y="74"/>
                    <a:pt x="33" y="77"/>
                  </a:cubicBezTo>
                  <a:cubicBezTo>
                    <a:pt x="37" y="69"/>
                    <a:pt x="40" y="61"/>
                    <a:pt x="42" y="53"/>
                  </a:cubicBezTo>
                  <a:close/>
                  <a:moveTo>
                    <a:pt x="58" y="21"/>
                  </a:moveTo>
                  <a:cubicBezTo>
                    <a:pt x="58" y="19"/>
                    <a:pt x="59" y="18"/>
                    <a:pt x="59" y="16"/>
                  </a:cubicBezTo>
                  <a:cubicBezTo>
                    <a:pt x="59" y="18"/>
                    <a:pt x="58" y="21"/>
                    <a:pt x="57" y="23"/>
                  </a:cubicBezTo>
                  <a:cubicBezTo>
                    <a:pt x="56" y="28"/>
                    <a:pt x="54" y="32"/>
                    <a:pt x="53" y="37"/>
                  </a:cubicBezTo>
                  <a:cubicBezTo>
                    <a:pt x="50" y="46"/>
                    <a:pt x="48" y="55"/>
                    <a:pt x="45" y="64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4" y="66"/>
                    <a:pt x="42" y="68"/>
                    <a:pt x="41" y="69"/>
                  </a:cubicBezTo>
                  <a:cubicBezTo>
                    <a:pt x="48" y="53"/>
                    <a:pt x="51" y="37"/>
                    <a:pt x="58" y="21"/>
                  </a:cubicBezTo>
                  <a:close/>
                  <a:moveTo>
                    <a:pt x="51" y="52"/>
                  </a:moveTo>
                  <a:cubicBezTo>
                    <a:pt x="53" y="46"/>
                    <a:pt x="55" y="41"/>
                    <a:pt x="58" y="36"/>
                  </a:cubicBezTo>
                  <a:cubicBezTo>
                    <a:pt x="60" y="31"/>
                    <a:pt x="61" y="25"/>
                    <a:pt x="62" y="20"/>
                  </a:cubicBezTo>
                  <a:cubicBezTo>
                    <a:pt x="63" y="14"/>
                    <a:pt x="67" y="10"/>
                    <a:pt x="68" y="5"/>
                  </a:cubicBezTo>
                  <a:cubicBezTo>
                    <a:pt x="70" y="4"/>
                    <a:pt x="72" y="4"/>
                    <a:pt x="73" y="4"/>
                  </a:cubicBezTo>
                  <a:cubicBezTo>
                    <a:pt x="70" y="10"/>
                    <a:pt x="69" y="17"/>
                    <a:pt x="66" y="24"/>
                  </a:cubicBezTo>
                  <a:cubicBezTo>
                    <a:pt x="63" y="33"/>
                    <a:pt x="60" y="42"/>
                    <a:pt x="56" y="51"/>
                  </a:cubicBezTo>
                  <a:cubicBezTo>
                    <a:pt x="56" y="52"/>
                    <a:pt x="55" y="53"/>
                    <a:pt x="55" y="54"/>
                  </a:cubicBezTo>
                  <a:cubicBezTo>
                    <a:pt x="55" y="52"/>
                    <a:pt x="55" y="51"/>
                    <a:pt x="55" y="50"/>
                  </a:cubicBezTo>
                  <a:cubicBezTo>
                    <a:pt x="56" y="48"/>
                    <a:pt x="56" y="46"/>
                    <a:pt x="57" y="44"/>
                  </a:cubicBezTo>
                  <a:cubicBezTo>
                    <a:pt x="58" y="40"/>
                    <a:pt x="59" y="37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3" y="28"/>
                    <a:pt x="65" y="23"/>
                    <a:pt x="67" y="17"/>
                  </a:cubicBezTo>
                  <a:cubicBezTo>
                    <a:pt x="68" y="13"/>
                    <a:pt x="70" y="9"/>
                    <a:pt x="71" y="5"/>
                  </a:cubicBezTo>
                  <a:cubicBezTo>
                    <a:pt x="72" y="5"/>
                    <a:pt x="71" y="4"/>
                    <a:pt x="71" y="5"/>
                  </a:cubicBezTo>
                  <a:cubicBezTo>
                    <a:pt x="70" y="5"/>
                    <a:pt x="70" y="6"/>
                    <a:pt x="70" y="6"/>
                  </a:cubicBezTo>
                  <a:cubicBezTo>
                    <a:pt x="70" y="6"/>
                    <a:pt x="70" y="7"/>
                    <a:pt x="70" y="7"/>
                  </a:cubicBezTo>
                  <a:cubicBezTo>
                    <a:pt x="69" y="10"/>
                    <a:pt x="68" y="12"/>
                    <a:pt x="67" y="14"/>
                  </a:cubicBezTo>
                  <a:cubicBezTo>
                    <a:pt x="66" y="15"/>
                    <a:pt x="66" y="17"/>
                    <a:pt x="66" y="18"/>
                  </a:cubicBezTo>
                  <a:cubicBezTo>
                    <a:pt x="64" y="23"/>
                    <a:pt x="62" y="27"/>
                    <a:pt x="61" y="32"/>
                  </a:cubicBezTo>
                  <a:cubicBezTo>
                    <a:pt x="60" y="32"/>
                    <a:pt x="60" y="33"/>
                    <a:pt x="60" y="33"/>
                  </a:cubicBezTo>
                  <a:cubicBezTo>
                    <a:pt x="56" y="42"/>
                    <a:pt x="53" y="50"/>
                    <a:pt x="50" y="59"/>
                  </a:cubicBezTo>
                  <a:cubicBezTo>
                    <a:pt x="50" y="59"/>
                    <a:pt x="50" y="60"/>
                    <a:pt x="50" y="60"/>
                  </a:cubicBezTo>
                  <a:cubicBezTo>
                    <a:pt x="49" y="61"/>
                    <a:pt x="47" y="63"/>
                    <a:pt x="46" y="64"/>
                  </a:cubicBezTo>
                  <a:cubicBezTo>
                    <a:pt x="48" y="60"/>
                    <a:pt x="50" y="56"/>
                    <a:pt x="51" y="52"/>
                  </a:cubicBezTo>
                  <a:close/>
                  <a:moveTo>
                    <a:pt x="79" y="4"/>
                  </a:moveTo>
                  <a:cubicBezTo>
                    <a:pt x="75" y="12"/>
                    <a:pt x="72" y="20"/>
                    <a:pt x="70" y="29"/>
                  </a:cubicBezTo>
                  <a:cubicBezTo>
                    <a:pt x="69" y="33"/>
                    <a:pt x="67" y="37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0"/>
                  </a:cubicBezTo>
                  <a:cubicBezTo>
                    <a:pt x="67" y="38"/>
                    <a:pt x="67" y="36"/>
                    <a:pt x="68" y="34"/>
                  </a:cubicBezTo>
                  <a:cubicBezTo>
                    <a:pt x="71" y="25"/>
                    <a:pt x="73" y="17"/>
                    <a:pt x="75" y="8"/>
                  </a:cubicBezTo>
                  <a:cubicBezTo>
                    <a:pt x="75" y="8"/>
                    <a:pt x="76" y="8"/>
                    <a:pt x="75" y="7"/>
                  </a:cubicBezTo>
                  <a:cubicBezTo>
                    <a:pt x="76" y="7"/>
                    <a:pt x="76" y="6"/>
                    <a:pt x="76" y="5"/>
                  </a:cubicBezTo>
                  <a:cubicBezTo>
                    <a:pt x="76" y="5"/>
                    <a:pt x="75" y="5"/>
                    <a:pt x="75" y="5"/>
                  </a:cubicBezTo>
                  <a:cubicBezTo>
                    <a:pt x="74" y="10"/>
                    <a:pt x="72" y="15"/>
                    <a:pt x="70" y="19"/>
                  </a:cubicBezTo>
                  <a:cubicBezTo>
                    <a:pt x="72" y="14"/>
                    <a:pt x="73" y="9"/>
                    <a:pt x="74" y="4"/>
                  </a:cubicBezTo>
                  <a:cubicBezTo>
                    <a:pt x="76" y="4"/>
                    <a:pt x="77" y="4"/>
                    <a:pt x="79" y="4"/>
                  </a:cubicBezTo>
                  <a:close/>
                  <a:moveTo>
                    <a:pt x="81" y="3"/>
                  </a:moveTo>
                  <a:cubicBezTo>
                    <a:pt x="79" y="9"/>
                    <a:pt x="77" y="14"/>
                    <a:pt x="75" y="20"/>
                  </a:cubicBezTo>
                  <a:cubicBezTo>
                    <a:pt x="74" y="24"/>
                    <a:pt x="72" y="27"/>
                    <a:pt x="71" y="31"/>
                  </a:cubicBezTo>
                  <a:cubicBezTo>
                    <a:pt x="71" y="33"/>
                    <a:pt x="71" y="35"/>
                    <a:pt x="70" y="37"/>
                  </a:cubicBezTo>
                  <a:cubicBezTo>
                    <a:pt x="68" y="44"/>
                    <a:pt x="69" y="35"/>
                    <a:pt x="70" y="33"/>
                  </a:cubicBezTo>
                  <a:cubicBezTo>
                    <a:pt x="70" y="32"/>
                    <a:pt x="70" y="31"/>
                    <a:pt x="71" y="30"/>
                  </a:cubicBezTo>
                  <a:cubicBezTo>
                    <a:pt x="71" y="28"/>
                    <a:pt x="72" y="26"/>
                    <a:pt x="72" y="25"/>
                  </a:cubicBezTo>
                  <a:cubicBezTo>
                    <a:pt x="74" y="18"/>
                    <a:pt x="78" y="11"/>
                    <a:pt x="80" y="4"/>
                  </a:cubicBezTo>
                  <a:cubicBezTo>
                    <a:pt x="80" y="4"/>
                    <a:pt x="81" y="3"/>
                    <a:pt x="81" y="3"/>
                  </a:cubicBezTo>
                  <a:close/>
                  <a:moveTo>
                    <a:pt x="73" y="19"/>
                  </a:moveTo>
                  <a:cubicBezTo>
                    <a:pt x="75" y="15"/>
                    <a:pt x="76" y="11"/>
                    <a:pt x="78" y="7"/>
                  </a:cubicBezTo>
                  <a:cubicBezTo>
                    <a:pt x="78" y="7"/>
                    <a:pt x="78" y="7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7" y="9"/>
                    <a:pt x="76" y="12"/>
                    <a:pt x="76" y="14"/>
                  </a:cubicBezTo>
                  <a:cubicBezTo>
                    <a:pt x="75" y="16"/>
                    <a:pt x="74" y="17"/>
                    <a:pt x="73" y="19"/>
                  </a:cubicBezTo>
                  <a:close/>
                  <a:moveTo>
                    <a:pt x="56" y="45"/>
                  </a:moveTo>
                  <a:cubicBezTo>
                    <a:pt x="55" y="48"/>
                    <a:pt x="54" y="52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3" y="56"/>
                    <a:pt x="52" y="58"/>
                    <a:pt x="51" y="59"/>
                  </a:cubicBezTo>
                  <a:cubicBezTo>
                    <a:pt x="52" y="54"/>
                    <a:pt x="54" y="49"/>
                    <a:pt x="56" y="45"/>
                  </a:cubicBezTo>
                  <a:close/>
                  <a:moveTo>
                    <a:pt x="69" y="24"/>
                  </a:moveTo>
                  <a:cubicBezTo>
                    <a:pt x="68" y="25"/>
                    <a:pt x="68" y="26"/>
                    <a:pt x="67" y="28"/>
                  </a:cubicBezTo>
                  <a:cubicBezTo>
                    <a:pt x="66" y="31"/>
                    <a:pt x="65" y="35"/>
                    <a:pt x="64" y="39"/>
                  </a:cubicBezTo>
                  <a:cubicBezTo>
                    <a:pt x="64" y="39"/>
                    <a:pt x="64" y="40"/>
                    <a:pt x="64" y="40"/>
                  </a:cubicBezTo>
                  <a:cubicBezTo>
                    <a:pt x="64" y="39"/>
                    <a:pt x="64" y="37"/>
                    <a:pt x="64" y="36"/>
                  </a:cubicBezTo>
                  <a:cubicBezTo>
                    <a:pt x="65" y="32"/>
                    <a:pt x="67" y="28"/>
                    <a:pt x="68" y="25"/>
                  </a:cubicBezTo>
                  <a:cubicBezTo>
                    <a:pt x="68" y="24"/>
                    <a:pt x="69" y="24"/>
                    <a:pt x="69" y="24"/>
                  </a:cubicBezTo>
                  <a:close/>
                  <a:moveTo>
                    <a:pt x="69" y="36"/>
                  </a:moveTo>
                  <a:cubicBezTo>
                    <a:pt x="68" y="38"/>
                    <a:pt x="68" y="39"/>
                    <a:pt x="68" y="41"/>
                  </a:cubicBezTo>
                  <a:cubicBezTo>
                    <a:pt x="67" y="41"/>
                    <a:pt x="68" y="42"/>
                    <a:pt x="68" y="42"/>
                  </a:cubicBezTo>
                  <a:cubicBezTo>
                    <a:pt x="67" y="42"/>
                    <a:pt x="66" y="43"/>
                    <a:pt x="65" y="44"/>
                  </a:cubicBezTo>
                  <a:cubicBezTo>
                    <a:pt x="67" y="41"/>
                    <a:pt x="68" y="38"/>
                    <a:pt x="69" y="36"/>
                  </a:cubicBezTo>
                  <a:close/>
                  <a:moveTo>
                    <a:pt x="81" y="40"/>
                  </a:moveTo>
                  <a:cubicBezTo>
                    <a:pt x="83" y="34"/>
                    <a:pt x="85" y="29"/>
                    <a:pt x="86" y="23"/>
                  </a:cubicBezTo>
                  <a:cubicBezTo>
                    <a:pt x="86" y="25"/>
                    <a:pt x="86" y="27"/>
                    <a:pt x="85" y="28"/>
                  </a:cubicBezTo>
                  <a:cubicBezTo>
                    <a:pt x="84" y="33"/>
                    <a:pt x="83" y="37"/>
                    <a:pt x="83" y="42"/>
                  </a:cubicBezTo>
                  <a:cubicBezTo>
                    <a:pt x="83" y="41"/>
                    <a:pt x="82" y="40"/>
                    <a:pt x="81" y="40"/>
                  </a:cubicBezTo>
                  <a:close/>
                  <a:moveTo>
                    <a:pt x="79" y="36"/>
                  </a:moveTo>
                  <a:cubicBezTo>
                    <a:pt x="81" y="33"/>
                    <a:pt x="82" y="28"/>
                    <a:pt x="83" y="23"/>
                  </a:cubicBezTo>
                  <a:cubicBezTo>
                    <a:pt x="83" y="20"/>
                    <a:pt x="84" y="17"/>
                    <a:pt x="85" y="14"/>
                  </a:cubicBezTo>
                  <a:cubicBezTo>
                    <a:pt x="85" y="14"/>
                    <a:pt x="85" y="14"/>
                    <a:pt x="85" y="13"/>
                  </a:cubicBezTo>
                  <a:cubicBezTo>
                    <a:pt x="85" y="17"/>
                    <a:pt x="84" y="20"/>
                    <a:pt x="84" y="24"/>
                  </a:cubicBezTo>
                  <a:cubicBezTo>
                    <a:pt x="83" y="29"/>
                    <a:pt x="81" y="33"/>
                    <a:pt x="80" y="38"/>
                  </a:cubicBezTo>
                  <a:cubicBezTo>
                    <a:pt x="80" y="38"/>
                    <a:pt x="79" y="37"/>
                    <a:pt x="79" y="36"/>
                  </a:cubicBezTo>
                  <a:close/>
                  <a:moveTo>
                    <a:pt x="77" y="35"/>
                  </a:moveTo>
                  <a:cubicBezTo>
                    <a:pt x="78" y="32"/>
                    <a:pt x="79" y="30"/>
                    <a:pt x="79" y="27"/>
                  </a:cubicBezTo>
                  <a:cubicBezTo>
                    <a:pt x="79" y="30"/>
                    <a:pt x="78" y="33"/>
                    <a:pt x="78" y="36"/>
                  </a:cubicBezTo>
                  <a:cubicBezTo>
                    <a:pt x="78" y="35"/>
                    <a:pt x="77" y="35"/>
                    <a:pt x="77" y="35"/>
                  </a:cubicBezTo>
                  <a:cubicBezTo>
                    <a:pt x="77" y="35"/>
                    <a:pt x="77" y="35"/>
                    <a:pt x="77" y="35"/>
                  </a:cubicBezTo>
                  <a:close/>
                  <a:moveTo>
                    <a:pt x="76" y="34"/>
                  </a:moveTo>
                  <a:cubicBezTo>
                    <a:pt x="75" y="34"/>
                    <a:pt x="75" y="34"/>
                    <a:pt x="75" y="35"/>
                  </a:cubicBezTo>
                  <a:cubicBezTo>
                    <a:pt x="74" y="35"/>
                    <a:pt x="74" y="35"/>
                    <a:pt x="74" y="36"/>
                  </a:cubicBezTo>
                  <a:cubicBezTo>
                    <a:pt x="75" y="33"/>
                    <a:pt x="76" y="29"/>
                    <a:pt x="77" y="26"/>
                  </a:cubicBezTo>
                  <a:cubicBezTo>
                    <a:pt x="78" y="20"/>
                    <a:pt x="80" y="15"/>
                    <a:pt x="82" y="10"/>
                  </a:cubicBezTo>
                  <a:cubicBezTo>
                    <a:pt x="82" y="11"/>
                    <a:pt x="82" y="12"/>
                    <a:pt x="81" y="12"/>
                  </a:cubicBezTo>
                  <a:cubicBezTo>
                    <a:pt x="80" y="15"/>
                    <a:pt x="79" y="17"/>
                    <a:pt x="79" y="20"/>
                  </a:cubicBezTo>
                  <a:cubicBezTo>
                    <a:pt x="77" y="25"/>
                    <a:pt x="76" y="29"/>
                    <a:pt x="76" y="34"/>
                  </a:cubicBezTo>
                  <a:close/>
                  <a:moveTo>
                    <a:pt x="85" y="43"/>
                  </a:moveTo>
                  <a:cubicBezTo>
                    <a:pt x="85" y="43"/>
                    <a:pt x="84" y="43"/>
                    <a:pt x="84" y="43"/>
                  </a:cubicBezTo>
                  <a:cubicBezTo>
                    <a:pt x="84" y="38"/>
                    <a:pt x="85" y="34"/>
                    <a:pt x="86" y="30"/>
                  </a:cubicBezTo>
                  <a:cubicBezTo>
                    <a:pt x="87" y="26"/>
                    <a:pt x="87" y="22"/>
                    <a:pt x="87" y="19"/>
                  </a:cubicBezTo>
                  <a:cubicBezTo>
                    <a:pt x="87" y="18"/>
                    <a:pt x="88" y="17"/>
                    <a:pt x="88" y="16"/>
                  </a:cubicBezTo>
                  <a:cubicBezTo>
                    <a:pt x="87" y="25"/>
                    <a:pt x="85" y="34"/>
                    <a:pt x="85" y="43"/>
                  </a:cubicBezTo>
                  <a:close/>
                  <a:moveTo>
                    <a:pt x="89" y="3"/>
                  </a:moveTo>
                  <a:cubicBezTo>
                    <a:pt x="89" y="5"/>
                    <a:pt x="89" y="6"/>
                    <a:pt x="89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7" y="10"/>
                    <a:pt x="87" y="14"/>
                    <a:pt x="87" y="17"/>
                  </a:cubicBezTo>
                  <a:cubicBezTo>
                    <a:pt x="86" y="21"/>
                    <a:pt x="85" y="24"/>
                    <a:pt x="84" y="27"/>
                  </a:cubicBezTo>
                  <a:cubicBezTo>
                    <a:pt x="83" y="31"/>
                    <a:pt x="82" y="34"/>
                    <a:pt x="81" y="38"/>
                  </a:cubicBezTo>
                  <a:cubicBezTo>
                    <a:pt x="81" y="37"/>
                    <a:pt x="82" y="35"/>
                    <a:pt x="82" y="34"/>
                  </a:cubicBezTo>
                  <a:cubicBezTo>
                    <a:pt x="82" y="32"/>
                    <a:pt x="83" y="30"/>
                    <a:pt x="84" y="28"/>
                  </a:cubicBezTo>
                  <a:cubicBezTo>
                    <a:pt x="84" y="25"/>
                    <a:pt x="84" y="22"/>
                    <a:pt x="85" y="19"/>
                  </a:cubicBezTo>
                  <a:cubicBezTo>
                    <a:pt x="85" y="15"/>
                    <a:pt x="86" y="11"/>
                    <a:pt x="87" y="8"/>
                  </a:cubicBezTo>
                  <a:cubicBezTo>
                    <a:pt x="88" y="7"/>
                    <a:pt x="88" y="7"/>
                    <a:pt x="88" y="6"/>
                  </a:cubicBezTo>
                  <a:cubicBezTo>
                    <a:pt x="88" y="6"/>
                    <a:pt x="88" y="5"/>
                    <a:pt x="88" y="5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6" y="9"/>
                    <a:pt x="84" y="14"/>
                    <a:pt x="83" y="19"/>
                  </a:cubicBezTo>
                  <a:cubicBezTo>
                    <a:pt x="82" y="24"/>
                    <a:pt x="81" y="29"/>
                    <a:pt x="79" y="34"/>
                  </a:cubicBezTo>
                  <a:cubicBezTo>
                    <a:pt x="79" y="35"/>
                    <a:pt x="78" y="36"/>
                    <a:pt x="79" y="35"/>
                  </a:cubicBezTo>
                  <a:cubicBezTo>
                    <a:pt x="79" y="33"/>
                    <a:pt x="79" y="31"/>
                    <a:pt x="80" y="29"/>
                  </a:cubicBezTo>
                  <a:cubicBezTo>
                    <a:pt x="80" y="26"/>
                    <a:pt x="81" y="23"/>
                    <a:pt x="82" y="20"/>
                  </a:cubicBezTo>
                  <a:cubicBezTo>
                    <a:pt x="83" y="16"/>
                    <a:pt x="84" y="11"/>
                    <a:pt x="86" y="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5"/>
                    <a:pt x="86" y="5"/>
                    <a:pt x="87" y="4"/>
                  </a:cubicBezTo>
                  <a:cubicBezTo>
                    <a:pt x="87" y="4"/>
                    <a:pt x="86" y="4"/>
                    <a:pt x="86" y="4"/>
                  </a:cubicBezTo>
                  <a:cubicBezTo>
                    <a:pt x="84" y="9"/>
                    <a:pt x="82" y="13"/>
                    <a:pt x="81" y="17"/>
                  </a:cubicBezTo>
                  <a:cubicBezTo>
                    <a:pt x="79" y="22"/>
                    <a:pt x="79" y="27"/>
                    <a:pt x="77" y="32"/>
                  </a:cubicBezTo>
                  <a:cubicBezTo>
                    <a:pt x="77" y="33"/>
                    <a:pt x="76" y="34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7" y="32"/>
                    <a:pt x="77" y="30"/>
                    <a:pt x="77" y="28"/>
                  </a:cubicBezTo>
                  <a:cubicBezTo>
                    <a:pt x="78" y="25"/>
                    <a:pt x="79" y="23"/>
                    <a:pt x="79" y="20"/>
                  </a:cubicBezTo>
                  <a:cubicBezTo>
                    <a:pt x="81" y="15"/>
                    <a:pt x="83" y="10"/>
                    <a:pt x="84" y="5"/>
                  </a:cubicBezTo>
                  <a:cubicBezTo>
                    <a:pt x="85" y="5"/>
                    <a:pt x="84" y="5"/>
                    <a:pt x="84" y="5"/>
                  </a:cubicBezTo>
                  <a:cubicBezTo>
                    <a:pt x="80" y="13"/>
                    <a:pt x="77" y="20"/>
                    <a:pt x="75" y="28"/>
                  </a:cubicBezTo>
                  <a:cubicBezTo>
                    <a:pt x="75" y="30"/>
                    <a:pt x="74" y="32"/>
                    <a:pt x="74" y="34"/>
                  </a:cubicBezTo>
                  <a:cubicBezTo>
                    <a:pt x="72" y="40"/>
                    <a:pt x="73" y="35"/>
                    <a:pt x="73" y="33"/>
                  </a:cubicBezTo>
                  <a:cubicBezTo>
                    <a:pt x="74" y="29"/>
                    <a:pt x="75" y="25"/>
                    <a:pt x="76" y="21"/>
                  </a:cubicBezTo>
                  <a:cubicBezTo>
                    <a:pt x="78" y="15"/>
                    <a:pt x="80" y="10"/>
                    <a:pt x="82" y="4"/>
                  </a:cubicBezTo>
                  <a:cubicBezTo>
                    <a:pt x="82" y="4"/>
                    <a:pt x="82" y="3"/>
                    <a:pt x="82" y="3"/>
                  </a:cubicBezTo>
                  <a:cubicBezTo>
                    <a:pt x="84" y="3"/>
                    <a:pt x="87" y="3"/>
                    <a:pt x="89" y="3"/>
                  </a:cubicBezTo>
                  <a:close/>
                  <a:moveTo>
                    <a:pt x="80" y="23"/>
                  </a:moveTo>
                  <a:cubicBezTo>
                    <a:pt x="81" y="21"/>
                    <a:pt x="81" y="18"/>
                    <a:pt x="82" y="16"/>
                  </a:cubicBezTo>
                  <a:cubicBezTo>
                    <a:pt x="82" y="17"/>
                    <a:pt x="81" y="19"/>
                    <a:pt x="81" y="20"/>
                  </a:cubicBezTo>
                  <a:cubicBezTo>
                    <a:pt x="81" y="21"/>
                    <a:pt x="80" y="22"/>
                    <a:pt x="8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155"/>
            <p:cNvSpPr>
              <a:spLocks noEditPoints="1"/>
            </p:cNvSpPr>
            <p:nvPr/>
          </p:nvSpPr>
          <p:spPr bwMode="auto">
            <a:xfrm>
              <a:off x="8245895" y="589033"/>
              <a:ext cx="197304" cy="335316"/>
            </a:xfrm>
            <a:custGeom>
              <a:avLst/>
              <a:gdLst>
                <a:gd name="T0" fmla="*/ 0 w 66"/>
                <a:gd name="T1" fmla="*/ 43 h 111"/>
                <a:gd name="T2" fmla="*/ 64 w 66"/>
                <a:gd name="T3" fmla="*/ 97 h 111"/>
                <a:gd name="T4" fmla="*/ 33 w 66"/>
                <a:gd name="T5" fmla="*/ 27 h 111"/>
                <a:gd name="T6" fmla="*/ 29 w 66"/>
                <a:gd name="T7" fmla="*/ 29 h 111"/>
                <a:gd name="T8" fmla="*/ 21 w 66"/>
                <a:gd name="T9" fmla="*/ 23 h 111"/>
                <a:gd name="T10" fmla="*/ 38 w 66"/>
                <a:gd name="T11" fmla="*/ 104 h 111"/>
                <a:gd name="T12" fmla="*/ 36 w 66"/>
                <a:gd name="T13" fmla="*/ 95 h 111"/>
                <a:gd name="T14" fmla="*/ 47 w 66"/>
                <a:gd name="T15" fmla="*/ 95 h 111"/>
                <a:gd name="T16" fmla="*/ 49 w 66"/>
                <a:gd name="T17" fmla="*/ 94 h 111"/>
                <a:gd name="T18" fmla="*/ 43 w 66"/>
                <a:gd name="T19" fmla="*/ 85 h 111"/>
                <a:gd name="T20" fmla="*/ 55 w 66"/>
                <a:gd name="T21" fmla="*/ 91 h 111"/>
                <a:gd name="T22" fmla="*/ 32 w 66"/>
                <a:gd name="T23" fmla="*/ 62 h 111"/>
                <a:gd name="T24" fmla="*/ 23 w 66"/>
                <a:gd name="T25" fmla="*/ 53 h 111"/>
                <a:gd name="T26" fmla="*/ 44 w 66"/>
                <a:gd name="T27" fmla="*/ 71 h 111"/>
                <a:gd name="T28" fmla="*/ 11 w 66"/>
                <a:gd name="T29" fmla="*/ 25 h 111"/>
                <a:gd name="T30" fmla="*/ 13 w 66"/>
                <a:gd name="T31" fmla="*/ 36 h 111"/>
                <a:gd name="T32" fmla="*/ 6 w 66"/>
                <a:gd name="T33" fmla="*/ 38 h 111"/>
                <a:gd name="T34" fmla="*/ 38 w 66"/>
                <a:gd name="T35" fmla="*/ 60 h 111"/>
                <a:gd name="T36" fmla="*/ 17 w 66"/>
                <a:gd name="T37" fmla="*/ 38 h 111"/>
                <a:gd name="T38" fmla="*/ 18 w 66"/>
                <a:gd name="T39" fmla="*/ 34 h 111"/>
                <a:gd name="T40" fmla="*/ 18 w 66"/>
                <a:gd name="T41" fmla="*/ 32 h 111"/>
                <a:gd name="T42" fmla="*/ 16 w 66"/>
                <a:gd name="T43" fmla="*/ 34 h 111"/>
                <a:gd name="T44" fmla="*/ 14 w 66"/>
                <a:gd name="T45" fmla="*/ 37 h 111"/>
                <a:gd name="T46" fmla="*/ 4 w 66"/>
                <a:gd name="T47" fmla="*/ 41 h 111"/>
                <a:gd name="T48" fmla="*/ 58 w 66"/>
                <a:gd name="T49" fmla="*/ 95 h 111"/>
                <a:gd name="T50" fmla="*/ 52 w 66"/>
                <a:gd name="T51" fmla="*/ 96 h 111"/>
                <a:gd name="T52" fmla="*/ 59 w 66"/>
                <a:gd name="T53" fmla="*/ 95 h 111"/>
                <a:gd name="T54" fmla="*/ 35 w 66"/>
                <a:gd name="T55" fmla="*/ 75 h 111"/>
                <a:gd name="T56" fmla="*/ 50 w 66"/>
                <a:gd name="T57" fmla="*/ 97 h 111"/>
                <a:gd name="T58" fmla="*/ 47 w 66"/>
                <a:gd name="T59" fmla="*/ 98 h 111"/>
                <a:gd name="T60" fmla="*/ 41 w 66"/>
                <a:gd name="T61" fmla="*/ 94 h 111"/>
                <a:gd name="T62" fmla="*/ 41 w 66"/>
                <a:gd name="T63" fmla="*/ 102 h 111"/>
                <a:gd name="T64" fmla="*/ 60 w 66"/>
                <a:gd name="T65" fmla="*/ 87 h 111"/>
                <a:gd name="T66" fmla="*/ 23 w 66"/>
                <a:gd name="T67" fmla="*/ 46 h 111"/>
                <a:gd name="T68" fmla="*/ 17 w 66"/>
                <a:gd name="T69" fmla="*/ 35 h 111"/>
                <a:gd name="T70" fmla="*/ 46 w 66"/>
                <a:gd name="T71" fmla="*/ 58 h 111"/>
                <a:gd name="T72" fmla="*/ 49 w 66"/>
                <a:gd name="T73" fmla="*/ 56 h 111"/>
                <a:gd name="T74" fmla="*/ 12 w 66"/>
                <a:gd name="T75" fmla="*/ 20 h 111"/>
                <a:gd name="T76" fmla="*/ 52 w 66"/>
                <a:gd name="T77" fmla="*/ 63 h 111"/>
                <a:gd name="T78" fmla="*/ 43 w 66"/>
                <a:gd name="T79" fmla="*/ 41 h 111"/>
                <a:gd name="T80" fmla="*/ 25 w 66"/>
                <a:gd name="T81" fmla="*/ 27 h 111"/>
                <a:gd name="T82" fmla="*/ 37 w 66"/>
                <a:gd name="T83" fmla="*/ 34 h 111"/>
                <a:gd name="T84" fmla="*/ 17 w 66"/>
                <a:gd name="T85" fmla="*/ 14 h 111"/>
                <a:gd name="T86" fmla="*/ 52 w 66"/>
                <a:gd name="T87" fmla="*/ 62 h 111"/>
                <a:gd name="T88" fmla="*/ 29 w 66"/>
                <a:gd name="T89" fmla="*/ 31 h 111"/>
                <a:gd name="T90" fmla="*/ 48 w 66"/>
                <a:gd name="T91" fmla="*/ 26 h 111"/>
                <a:gd name="T92" fmla="*/ 28 w 66"/>
                <a:gd name="T93" fmla="*/ 12 h 111"/>
                <a:gd name="T94" fmla="*/ 43 w 66"/>
                <a:gd name="T95" fmla="*/ 28 h 111"/>
                <a:gd name="T96" fmla="*/ 22 w 66"/>
                <a:gd name="T97" fmla="*/ 12 h 111"/>
                <a:gd name="T98" fmla="*/ 32 w 66"/>
                <a:gd name="T99" fmla="*/ 12 h 111"/>
                <a:gd name="T100" fmla="*/ 39 w 66"/>
                <a:gd name="T101" fmla="*/ 18 h 111"/>
                <a:gd name="T102" fmla="*/ 20 w 66"/>
                <a:gd name="T103" fmla="*/ 4 h 111"/>
                <a:gd name="T104" fmla="*/ 21 w 66"/>
                <a:gd name="T105" fmla="*/ 8 h 111"/>
                <a:gd name="T106" fmla="*/ 41 w 66"/>
                <a:gd name="T107" fmla="*/ 28 h 111"/>
                <a:gd name="T108" fmla="*/ 39 w 66"/>
                <a:gd name="T109" fmla="*/ 31 h 111"/>
                <a:gd name="T110" fmla="*/ 31 w 66"/>
                <a:gd name="T111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6" h="111">
                  <a:moveTo>
                    <a:pt x="57" y="25"/>
                  </a:moveTo>
                  <a:cubicBezTo>
                    <a:pt x="57" y="24"/>
                    <a:pt x="57" y="24"/>
                    <a:pt x="56" y="23"/>
                  </a:cubicBezTo>
                  <a:cubicBezTo>
                    <a:pt x="44" y="16"/>
                    <a:pt x="32" y="7"/>
                    <a:pt x="20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4" y="7"/>
                    <a:pt x="11" y="15"/>
                    <a:pt x="8" y="23"/>
                  </a:cubicBezTo>
                  <a:cubicBezTo>
                    <a:pt x="5" y="29"/>
                    <a:pt x="3" y="36"/>
                    <a:pt x="0" y="43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1" y="44"/>
                    <a:pt x="1" y="45"/>
                    <a:pt x="2" y="45"/>
                  </a:cubicBezTo>
                  <a:cubicBezTo>
                    <a:pt x="6" y="43"/>
                    <a:pt x="12" y="42"/>
                    <a:pt x="16" y="41"/>
                  </a:cubicBezTo>
                  <a:cubicBezTo>
                    <a:pt x="23" y="64"/>
                    <a:pt x="32" y="86"/>
                    <a:pt x="35" y="109"/>
                  </a:cubicBezTo>
                  <a:cubicBezTo>
                    <a:pt x="34" y="110"/>
                    <a:pt x="36" y="111"/>
                    <a:pt x="36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43" y="101"/>
                    <a:pt x="54" y="97"/>
                    <a:pt x="64" y="97"/>
                  </a:cubicBezTo>
                  <a:cubicBezTo>
                    <a:pt x="65" y="97"/>
                    <a:pt x="65" y="97"/>
                    <a:pt x="65" y="96"/>
                  </a:cubicBezTo>
                  <a:cubicBezTo>
                    <a:pt x="66" y="96"/>
                    <a:pt x="66" y="96"/>
                    <a:pt x="66" y="95"/>
                  </a:cubicBezTo>
                  <a:cubicBezTo>
                    <a:pt x="59" y="73"/>
                    <a:pt x="51" y="52"/>
                    <a:pt x="44" y="30"/>
                  </a:cubicBezTo>
                  <a:cubicBezTo>
                    <a:pt x="48" y="29"/>
                    <a:pt x="52" y="28"/>
                    <a:pt x="56" y="27"/>
                  </a:cubicBezTo>
                  <a:cubicBezTo>
                    <a:pt x="57" y="27"/>
                    <a:pt x="58" y="25"/>
                    <a:pt x="57" y="25"/>
                  </a:cubicBezTo>
                  <a:close/>
                  <a:moveTo>
                    <a:pt x="43" y="37"/>
                  </a:moveTo>
                  <a:cubicBezTo>
                    <a:pt x="41" y="33"/>
                    <a:pt x="36" y="30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6" y="29"/>
                    <a:pt x="39" y="32"/>
                    <a:pt x="42" y="34"/>
                  </a:cubicBezTo>
                  <a:cubicBezTo>
                    <a:pt x="43" y="35"/>
                    <a:pt x="43" y="36"/>
                    <a:pt x="43" y="37"/>
                  </a:cubicBezTo>
                  <a:close/>
                  <a:moveTo>
                    <a:pt x="47" y="47"/>
                  </a:moveTo>
                  <a:cubicBezTo>
                    <a:pt x="43" y="43"/>
                    <a:pt x="39" y="39"/>
                    <a:pt x="34" y="35"/>
                  </a:cubicBezTo>
                  <a:cubicBezTo>
                    <a:pt x="30" y="31"/>
                    <a:pt x="26" y="26"/>
                    <a:pt x="21" y="22"/>
                  </a:cubicBezTo>
                  <a:cubicBezTo>
                    <a:pt x="24" y="24"/>
                    <a:pt x="27" y="26"/>
                    <a:pt x="29" y="29"/>
                  </a:cubicBezTo>
                  <a:cubicBezTo>
                    <a:pt x="35" y="34"/>
                    <a:pt x="40" y="39"/>
                    <a:pt x="46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45"/>
                    <a:pt x="46" y="46"/>
                    <a:pt x="47" y="47"/>
                  </a:cubicBezTo>
                  <a:close/>
                  <a:moveTo>
                    <a:pt x="50" y="56"/>
                  </a:moveTo>
                  <a:cubicBezTo>
                    <a:pt x="40" y="44"/>
                    <a:pt x="28" y="33"/>
                    <a:pt x="17" y="21"/>
                  </a:cubicBezTo>
                  <a:cubicBezTo>
                    <a:pt x="16" y="20"/>
                    <a:pt x="12" y="16"/>
                    <a:pt x="15" y="19"/>
                  </a:cubicBezTo>
                  <a:cubicBezTo>
                    <a:pt x="17" y="20"/>
                    <a:pt x="19" y="22"/>
                    <a:pt x="21" y="23"/>
                  </a:cubicBezTo>
                  <a:cubicBezTo>
                    <a:pt x="24" y="26"/>
                    <a:pt x="27" y="30"/>
                    <a:pt x="30" y="33"/>
                  </a:cubicBezTo>
                  <a:cubicBezTo>
                    <a:pt x="35" y="39"/>
                    <a:pt x="42" y="43"/>
                    <a:pt x="47" y="49"/>
                  </a:cubicBezTo>
                  <a:cubicBezTo>
                    <a:pt x="48" y="52"/>
                    <a:pt x="49" y="54"/>
                    <a:pt x="50" y="56"/>
                  </a:cubicBezTo>
                  <a:close/>
                  <a:moveTo>
                    <a:pt x="37" y="106"/>
                  </a:moveTo>
                  <a:cubicBezTo>
                    <a:pt x="37" y="105"/>
                    <a:pt x="37" y="103"/>
                    <a:pt x="36" y="102"/>
                  </a:cubicBezTo>
                  <a:cubicBezTo>
                    <a:pt x="37" y="103"/>
                    <a:pt x="37" y="104"/>
                    <a:pt x="38" y="104"/>
                  </a:cubicBezTo>
                  <a:cubicBezTo>
                    <a:pt x="38" y="105"/>
                    <a:pt x="39" y="104"/>
                    <a:pt x="38" y="104"/>
                  </a:cubicBezTo>
                  <a:cubicBezTo>
                    <a:pt x="38" y="104"/>
                    <a:pt x="35" y="100"/>
                    <a:pt x="38" y="102"/>
                  </a:cubicBezTo>
                  <a:cubicBezTo>
                    <a:pt x="38" y="102"/>
                    <a:pt x="39" y="102"/>
                    <a:pt x="40" y="103"/>
                  </a:cubicBezTo>
                  <a:cubicBezTo>
                    <a:pt x="39" y="104"/>
                    <a:pt x="38" y="105"/>
                    <a:pt x="37" y="106"/>
                  </a:cubicBezTo>
                  <a:close/>
                  <a:moveTo>
                    <a:pt x="34" y="90"/>
                  </a:moveTo>
                  <a:cubicBezTo>
                    <a:pt x="36" y="92"/>
                    <a:pt x="38" y="94"/>
                    <a:pt x="40" y="96"/>
                  </a:cubicBezTo>
                  <a:cubicBezTo>
                    <a:pt x="40" y="96"/>
                    <a:pt x="44" y="100"/>
                    <a:pt x="43" y="99"/>
                  </a:cubicBezTo>
                  <a:cubicBezTo>
                    <a:pt x="41" y="98"/>
                    <a:pt x="38" y="97"/>
                    <a:pt x="36" y="95"/>
                  </a:cubicBezTo>
                  <a:cubicBezTo>
                    <a:pt x="36" y="95"/>
                    <a:pt x="35" y="96"/>
                    <a:pt x="35" y="96"/>
                  </a:cubicBezTo>
                  <a:cubicBezTo>
                    <a:pt x="37" y="98"/>
                    <a:pt x="38" y="100"/>
                    <a:pt x="40" y="102"/>
                  </a:cubicBezTo>
                  <a:cubicBezTo>
                    <a:pt x="40" y="103"/>
                    <a:pt x="38" y="101"/>
                    <a:pt x="38" y="101"/>
                  </a:cubicBezTo>
                  <a:cubicBezTo>
                    <a:pt x="37" y="100"/>
                    <a:pt x="37" y="100"/>
                    <a:pt x="36" y="100"/>
                  </a:cubicBezTo>
                  <a:cubicBezTo>
                    <a:pt x="35" y="97"/>
                    <a:pt x="35" y="93"/>
                    <a:pt x="34" y="90"/>
                  </a:cubicBezTo>
                  <a:close/>
                  <a:moveTo>
                    <a:pt x="31" y="80"/>
                  </a:moveTo>
                  <a:cubicBezTo>
                    <a:pt x="36" y="86"/>
                    <a:pt x="43" y="89"/>
                    <a:pt x="47" y="95"/>
                  </a:cubicBezTo>
                  <a:cubicBezTo>
                    <a:pt x="49" y="99"/>
                    <a:pt x="46" y="95"/>
                    <a:pt x="45" y="94"/>
                  </a:cubicBezTo>
                  <a:cubicBezTo>
                    <a:pt x="43" y="92"/>
                    <a:pt x="42" y="91"/>
                    <a:pt x="40" y="89"/>
                  </a:cubicBezTo>
                  <a:cubicBezTo>
                    <a:pt x="38" y="86"/>
                    <a:pt x="35" y="84"/>
                    <a:pt x="32" y="82"/>
                  </a:cubicBezTo>
                  <a:cubicBezTo>
                    <a:pt x="32" y="81"/>
                    <a:pt x="31" y="81"/>
                    <a:pt x="31" y="80"/>
                  </a:cubicBezTo>
                  <a:close/>
                  <a:moveTo>
                    <a:pt x="29" y="73"/>
                  </a:moveTo>
                  <a:cubicBezTo>
                    <a:pt x="35" y="81"/>
                    <a:pt x="43" y="87"/>
                    <a:pt x="49" y="94"/>
                  </a:cubicBezTo>
                  <a:cubicBezTo>
                    <a:pt x="52" y="97"/>
                    <a:pt x="51" y="96"/>
                    <a:pt x="49" y="94"/>
                  </a:cubicBezTo>
                  <a:cubicBezTo>
                    <a:pt x="46" y="92"/>
                    <a:pt x="44" y="89"/>
                    <a:pt x="42" y="87"/>
                  </a:cubicBezTo>
                  <a:cubicBezTo>
                    <a:pt x="38" y="83"/>
                    <a:pt x="35" y="80"/>
                    <a:pt x="30" y="77"/>
                  </a:cubicBezTo>
                  <a:cubicBezTo>
                    <a:pt x="30" y="76"/>
                    <a:pt x="30" y="74"/>
                    <a:pt x="29" y="73"/>
                  </a:cubicBezTo>
                  <a:close/>
                  <a:moveTo>
                    <a:pt x="28" y="68"/>
                  </a:moveTo>
                  <a:cubicBezTo>
                    <a:pt x="35" y="77"/>
                    <a:pt x="45" y="84"/>
                    <a:pt x="53" y="93"/>
                  </a:cubicBezTo>
                  <a:cubicBezTo>
                    <a:pt x="56" y="98"/>
                    <a:pt x="53" y="94"/>
                    <a:pt x="51" y="92"/>
                  </a:cubicBezTo>
                  <a:cubicBezTo>
                    <a:pt x="48" y="90"/>
                    <a:pt x="45" y="87"/>
                    <a:pt x="43" y="85"/>
                  </a:cubicBezTo>
                  <a:cubicBezTo>
                    <a:pt x="39" y="80"/>
                    <a:pt x="33" y="76"/>
                    <a:pt x="29" y="71"/>
                  </a:cubicBezTo>
                  <a:cubicBezTo>
                    <a:pt x="29" y="71"/>
                    <a:pt x="29" y="71"/>
                    <a:pt x="28" y="71"/>
                  </a:cubicBezTo>
                  <a:cubicBezTo>
                    <a:pt x="28" y="70"/>
                    <a:pt x="28" y="69"/>
                    <a:pt x="28" y="68"/>
                  </a:cubicBezTo>
                  <a:close/>
                  <a:moveTo>
                    <a:pt x="25" y="61"/>
                  </a:moveTo>
                  <a:cubicBezTo>
                    <a:pt x="29" y="66"/>
                    <a:pt x="34" y="70"/>
                    <a:pt x="39" y="74"/>
                  </a:cubicBezTo>
                  <a:cubicBezTo>
                    <a:pt x="41" y="77"/>
                    <a:pt x="44" y="80"/>
                    <a:pt x="46" y="83"/>
                  </a:cubicBezTo>
                  <a:cubicBezTo>
                    <a:pt x="49" y="86"/>
                    <a:pt x="52" y="89"/>
                    <a:pt x="55" y="91"/>
                  </a:cubicBezTo>
                  <a:cubicBezTo>
                    <a:pt x="56" y="92"/>
                    <a:pt x="57" y="94"/>
                    <a:pt x="58" y="94"/>
                  </a:cubicBezTo>
                  <a:cubicBezTo>
                    <a:pt x="56" y="93"/>
                    <a:pt x="54" y="92"/>
                    <a:pt x="52" y="90"/>
                  </a:cubicBezTo>
                  <a:cubicBezTo>
                    <a:pt x="49" y="87"/>
                    <a:pt x="46" y="85"/>
                    <a:pt x="43" y="82"/>
                  </a:cubicBezTo>
                  <a:cubicBezTo>
                    <a:pt x="38" y="76"/>
                    <a:pt x="33" y="71"/>
                    <a:pt x="27" y="66"/>
                  </a:cubicBezTo>
                  <a:cubicBezTo>
                    <a:pt x="26" y="64"/>
                    <a:pt x="26" y="63"/>
                    <a:pt x="25" y="61"/>
                  </a:cubicBezTo>
                  <a:close/>
                  <a:moveTo>
                    <a:pt x="23" y="53"/>
                  </a:moveTo>
                  <a:cubicBezTo>
                    <a:pt x="26" y="56"/>
                    <a:pt x="29" y="59"/>
                    <a:pt x="32" y="62"/>
                  </a:cubicBezTo>
                  <a:cubicBezTo>
                    <a:pt x="35" y="64"/>
                    <a:pt x="37" y="67"/>
                    <a:pt x="39" y="69"/>
                  </a:cubicBezTo>
                  <a:cubicBezTo>
                    <a:pt x="45" y="76"/>
                    <a:pt x="52" y="82"/>
                    <a:pt x="58" y="89"/>
                  </a:cubicBezTo>
                  <a:cubicBezTo>
                    <a:pt x="59" y="90"/>
                    <a:pt x="59" y="90"/>
                    <a:pt x="60" y="91"/>
                  </a:cubicBezTo>
                  <a:cubicBezTo>
                    <a:pt x="59" y="90"/>
                    <a:pt x="58" y="89"/>
                    <a:pt x="57" y="88"/>
                  </a:cubicBezTo>
                  <a:cubicBezTo>
                    <a:pt x="53" y="85"/>
                    <a:pt x="49" y="82"/>
                    <a:pt x="45" y="78"/>
                  </a:cubicBezTo>
                  <a:cubicBezTo>
                    <a:pt x="38" y="72"/>
                    <a:pt x="31" y="66"/>
                    <a:pt x="25" y="58"/>
                  </a:cubicBezTo>
                  <a:cubicBezTo>
                    <a:pt x="24" y="57"/>
                    <a:pt x="23" y="55"/>
                    <a:pt x="23" y="53"/>
                  </a:cubicBezTo>
                  <a:close/>
                  <a:moveTo>
                    <a:pt x="20" y="43"/>
                  </a:moveTo>
                  <a:cubicBezTo>
                    <a:pt x="24" y="49"/>
                    <a:pt x="29" y="53"/>
                    <a:pt x="34" y="58"/>
                  </a:cubicBezTo>
                  <a:cubicBezTo>
                    <a:pt x="37" y="61"/>
                    <a:pt x="39" y="64"/>
                    <a:pt x="42" y="68"/>
                  </a:cubicBezTo>
                  <a:cubicBezTo>
                    <a:pt x="46" y="71"/>
                    <a:pt x="50" y="75"/>
                    <a:pt x="53" y="79"/>
                  </a:cubicBezTo>
                  <a:cubicBezTo>
                    <a:pt x="55" y="81"/>
                    <a:pt x="57" y="83"/>
                    <a:pt x="59" y="85"/>
                  </a:cubicBezTo>
                  <a:cubicBezTo>
                    <a:pt x="58" y="84"/>
                    <a:pt x="56" y="82"/>
                    <a:pt x="55" y="81"/>
                  </a:cubicBezTo>
                  <a:cubicBezTo>
                    <a:pt x="51" y="78"/>
                    <a:pt x="47" y="75"/>
                    <a:pt x="44" y="71"/>
                  </a:cubicBezTo>
                  <a:cubicBezTo>
                    <a:pt x="41" y="68"/>
                    <a:pt x="37" y="66"/>
                    <a:pt x="34" y="63"/>
                  </a:cubicBezTo>
                  <a:cubicBezTo>
                    <a:pt x="34" y="63"/>
                    <a:pt x="34" y="62"/>
                    <a:pt x="34" y="62"/>
                  </a:cubicBezTo>
                  <a:cubicBezTo>
                    <a:pt x="30" y="58"/>
                    <a:pt x="26" y="55"/>
                    <a:pt x="22" y="51"/>
                  </a:cubicBezTo>
                  <a:cubicBezTo>
                    <a:pt x="21" y="48"/>
                    <a:pt x="21" y="46"/>
                    <a:pt x="20" y="43"/>
                  </a:cubicBezTo>
                  <a:close/>
                  <a:moveTo>
                    <a:pt x="11" y="23"/>
                  </a:moveTo>
                  <a:cubicBezTo>
                    <a:pt x="11" y="24"/>
                    <a:pt x="11" y="25"/>
                    <a:pt x="12" y="26"/>
                  </a:cubicBezTo>
                  <a:cubicBezTo>
                    <a:pt x="12" y="26"/>
                    <a:pt x="11" y="25"/>
                    <a:pt x="1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8"/>
                    <a:pt x="12" y="31"/>
                    <a:pt x="14" y="33"/>
                  </a:cubicBezTo>
                  <a:cubicBezTo>
                    <a:pt x="14" y="34"/>
                    <a:pt x="18" y="38"/>
                    <a:pt x="16" y="36"/>
                  </a:cubicBezTo>
                  <a:cubicBezTo>
                    <a:pt x="14" y="34"/>
                    <a:pt x="13" y="33"/>
                    <a:pt x="11" y="31"/>
                  </a:cubicBezTo>
                  <a:cubicBezTo>
                    <a:pt x="11" y="31"/>
                    <a:pt x="10" y="31"/>
                    <a:pt x="11" y="31"/>
                  </a:cubicBezTo>
                  <a:cubicBezTo>
                    <a:pt x="12" y="33"/>
                    <a:pt x="13" y="35"/>
                    <a:pt x="14" y="36"/>
                  </a:cubicBezTo>
                  <a:cubicBezTo>
                    <a:pt x="17" y="39"/>
                    <a:pt x="13" y="36"/>
                    <a:pt x="13" y="36"/>
                  </a:cubicBezTo>
                  <a:cubicBezTo>
                    <a:pt x="12" y="35"/>
                    <a:pt x="11" y="34"/>
                    <a:pt x="10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5"/>
                    <a:pt x="12" y="38"/>
                    <a:pt x="13" y="38"/>
                  </a:cubicBezTo>
                  <a:cubicBezTo>
                    <a:pt x="12" y="37"/>
                    <a:pt x="10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1" y="39"/>
                    <a:pt x="7" y="38"/>
                    <a:pt x="6" y="37"/>
                  </a:cubicBezTo>
                  <a:cubicBezTo>
                    <a:pt x="5" y="37"/>
                    <a:pt x="5" y="38"/>
                    <a:pt x="6" y="38"/>
                  </a:cubicBezTo>
                  <a:cubicBezTo>
                    <a:pt x="7" y="40"/>
                    <a:pt x="6" y="40"/>
                    <a:pt x="4" y="40"/>
                  </a:cubicBezTo>
                  <a:cubicBezTo>
                    <a:pt x="6" y="34"/>
                    <a:pt x="9" y="29"/>
                    <a:pt x="11" y="23"/>
                  </a:cubicBezTo>
                  <a:close/>
                  <a:moveTo>
                    <a:pt x="16" y="34"/>
                  </a:moveTo>
                  <a:cubicBezTo>
                    <a:pt x="27" y="48"/>
                    <a:pt x="40" y="58"/>
                    <a:pt x="52" y="71"/>
                  </a:cubicBezTo>
                  <a:cubicBezTo>
                    <a:pt x="52" y="72"/>
                    <a:pt x="57" y="77"/>
                    <a:pt x="54" y="74"/>
                  </a:cubicBezTo>
                  <a:cubicBezTo>
                    <a:pt x="52" y="72"/>
                    <a:pt x="50" y="71"/>
                    <a:pt x="49" y="69"/>
                  </a:cubicBezTo>
                  <a:cubicBezTo>
                    <a:pt x="45" y="66"/>
                    <a:pt x="42" y="63"/>
                    <a:pt x="38" y="60"/>
                  </a:cubicBezTo>
                  <a:cubicBezTo>
                    <a:pt x="32" y="53"/>
                    <a:pt x="25" y="47"/>
                    <a:pt x="19" y="41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8" y="39"/>
                    <a:pt x="18" y="38"/>
                    <a:pt x="18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6" y="37"/>
                    <a:pt x="16" y="37"/>
                  </a:cubicBezTo>
                  <a:cubicBezTo>
                    <a:pt x="16" y="37"/>
                    <a:pt x="17" y="37"/>
                    <a:pt x="17" y="38"/>
                  </a:cubicBezTo>
                  <a:cubicBezTo>
                    <a:pt x="17" y="38"/>
                    <a:pt x="18" y="38"/>
                    <a:pt x="18" y="37"/>
                  </a:cubicBezTo>
                  <a:cubicBezTo>
                    <a:pt x="17" y="36"/>
                    <a:pt x="16" y="34"/>
                    <a:pt x="15" y="33"/>
                  </a:cubicBezTo>
                  <a:cubicBezTo>
                    <a:pt x="14" y="32"/>
                    <a:pt x="14" y="31"/>
                    <a:pt x="13" y="30"/>
                  </a:cubicBezTo>
                  <a:cubicBezTo>
                    <a:pt x="13" y="30"/>
                    <a:pt x="11" y="26"/>
                    <a:pt x="11" y="26"/>
                  </a:cubicBezTo>
                  <a:cubicBezTo>
                    <a:pt x="12" y="27"/>
                    <a:pt x="13" y="28"/>
                    <a:pt x="14" y="29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6" y="31"/>
                    <a:pt x="17" y="33"/>
                    <a:pt x="18" y="34"/>
                  </a:cubicBezTo>
                  <a:cubicBezTo>
                    <a:pt x="18" y="35"/>
                    <a:pt x="18" y="35"/>
                    <a:pt x="19" y="35"/>
                  </a:cubicBezTo>
                  <a:cubicBezTo>
                    <a:pt x="19" y="35"/>
                    <a:pt x="19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2"/>
                    <a:pt x="15" y="30"/>
                    <a:pt x="13" y="26"/>
                  </a:cubicBezTo>
                  <a:cubicBezTo>
                    <a:pt x="12" y="25"/>
                    <a:pt x="12" y="24"/>
                    <a:pt x="11" y="23"/>
                  </a:cubicBezTo>
                  <a:cubicBezTo>
                    <a:pt x="12" y="24"/>
                    <a:pt x="14" y="26"/>
                    <a:pt x="15" y="27"/>
                  </a:cubicBezTo>
                  <a:cubicBezTo>
                    <a:pt x="16" y="29"/>
                    <a:pt x="17" y="30"/>
                    <a:pt x="18" y="32"/>
                  </a:cubicBezTo>
                  <a:cubicBezTo>
                    <a:pt x="22" y="36"/>
                    <a:pt x="27" y="39"/>
                    <a:pt x="30" y="42"/>
                  </a:cubicBezTo>
                  <a:cubicBezTo>
                    <a:pt x="34" y="46"/>
                    <a:pt x="38" y="51"/>
                    <a:pt x="42" y="55"/>
                  </a:cubicBezTo>
                  <a:cubicBezTo>
                    <a:pt x="45" y="59"/>
                    <a:pt x="49" y="63"/>
                    <a:pt x="52" y="67"/>
                  </a:cubicBezTo>
                  <a:cubicBezTo>
                    <a:pt x="55" y="71"/>
                    <a:pt x="50" y="65"/>
                    <a:pt x="49" y="65"/>
                  </a:cubicBezTo>
                  <a:cubicBezTo>
                    <a:pt x="47" y="63"/>
                    <a:pt x="45" y="61"/>
                    <a:pt x="43" y="59"/>
                  </a:cubicBezTo>
                  <a:cubicBezTo>
                    <a:pt x="34" y="51"/>
                    <a:pt x="26" y="41"/>
                    <a:pt x="16" y="34"/>
                  </a:cubicBezTo>
                  <a:cubicBezTo>
                    <a:pt x="16" y="33"/>
                    <a:pt x="16" y="34"/>
                    <a:pt x="16" y="34"/>
                  </a:cubicBezTo>
                  <a:close/>
                  <a:moveTo>
                    <a:pt x="7" y="40"/>
                  </a:moveTo>
                  <a:cubicBezTo>
                    <a:pt x="7" y="40"/>
                    <a:pt x="7" y="40"/>
                    <a:pt x="7" y="40"/>
                  </a:cubicBezTo>
                  <a:cubicBezTo>
                    <a:pt x="7" y="39"/>
                    <a:pt x="7" y="39"/>
                    <a:pt x="7" y="38"/>
                  </a:cubicBezTo>
                  <a:cubicBezTo>
                    <a:pt x="7" y="39"/>
                    <a:pt x="8" y="39"/>
                    <a:pt x="10" y="40"/>
                  </a:cubicBezTo>
                  <a:cubicBezTo>
                    <a:pt x="9" y="40"/>
                    <a:pt x="8" y="40"/>
                    <a:pt x="7" y="40"/>
                  </a:cubicBezTo>
                  <a:close/>
                  <a:moveTo>
                    <a:pt x="14" y="39"/>
                  </a:moveTo>
                  <a:cubicBezTo>
                    <a:pt x="14" y="38"/>
                    <a:pt x="14" y="38"/>
                    <a:pt x="14" y="37"/>
                  </a:cubicBezTo>
                  <a:cubicBezTo>
                    <a:pt x="14" y="38"/>
                    <a:pt x="15" y="38"/>
                    <a:pt x="16" y="38"/>
                  </a:cubicBezTo>
                  <a:cubicBezTo>
                    <a:pt x="15" y="38"/>
                    <a:pt x="15" y="39"/>
                    <a:pt x="14" y="39"/>
                  </a:cubicBezTo>
                  <a:close/>
                  <a:moveTo>
                    <a:pt x="12" y="39"/>
                  </a:moveTo>
                  <a:cubicBezTo>
                    <a:pt x="11" y="38"/>
                    <a:pt x="10" y="37"/>
                    <a:pt x="10" y="37"/>
                  </a:cubicBezTo>
                  <a:cubicBezTo>
                    <a:pt x="10" y="37"/>
                    <a:pt x="12" y="38"/>
                    <a:pt x="13" y="39"/>
                  </a:cubicBezTo>
                  <a:cubicBezTo>
                    <a:pt x="13" y="39"/>
                    <a:pt x="12" y="39"/>
                    <a:pt x="12" y="39"/>
                  </a:cubicBezTo>
                  <a:close/>
                  <a:moveTo>
                    <a:pt x="4" y="41"/>
                  </a:moveTo>
                  <a:cubicBezTo>
                    <a:pt x="4" y="41"/>
                    <a:pt x="5" y="41"/>
                    <a:pt x="5" y="41"/>
                  </a:cubicBezTo>
                  <a:cubicBezTo>
                    <a:pt x="5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lose/>
                  <a:moveTo>
                    <a:pt x="55" y="95"/>
                  </a:moveTo>
                  <a:cubicBezTo>
                    <a:pt x="54" y="93"/>
                    <a:pt x="52" y="91"/>
                    <a:pt x="51" y="90"/>
                  </a:cubicBezTo>
                  <a:cubicBezTo>
                    <a:pt x="53" y="92"/>
                    <a:pt x="55" y="93"/>
                    <a:pt x="58" y="95"/>
                  </a:cubicBezTo>
                  <a:cubicBezTo>
                    <a:pt x="57" y="95"/>
                    <a:pt x="56" y="95"/>
                    <a:pt x="55" y="95"/>
                  </a:cubicBezTo>
                  <a:close/>
                  <a:moveTo>
                    <a:pt x="52" y="96"/>
                  </a:moveTo>
                  <a:cubicBezTo>
                    <a:pt x="46" y="88"/>
                    <a:pt x="37" y="82"/>
                    <a:pt x="31" y="74"/>
                  </a:cubicBezTo>
                  <a:cubicBezTo>
                    <a:pt x="32" y="75"/>
                    <a:pt x="32" y="75"/>
                    <a:pt x="33" y="76"/>
                  </a:cubicBezTo>
                  <a:cubicBezTo>
                    <a:pt x="35" y="78"/>
                    <a:pt x="38" y="80"/>
                    <a:pt x="40" y="83"/>
                  </a:cubicBezTo>
                  <a:cubicBezTo>
                    <a:pt x="45" y="87"/>
                    <a:pt x="49" y="92"/>
                    <a:pt x="54" y="96"/>
                  </a:cubicBezTo>
                  <a:cubicBezTo>
                    <a:pt x="53" y="96"/>
                    <a:pt x="52" y="96"/>
                    <a:pt x="52" y="96"/>
                  </a:cubicBezTo>
                  <a:close/>
                  <a:moveTo>
                    <a:pt x="44" y="100"/>
                  </a:moveTo>
                  <a:cubicBezTo>
                    <a:pt x="42" y="96"/>
                    <a:pt x="39" y="94"/>
                    <a:pt x="36" y="92"/>
                  </a:cubicBezTo>
                  <a:cubicBezTo>
                    <a:pt x="36" y="91"/>
                    <a:pt x="35" y="90"/>
                    <a:pt x="34" y="90"/>
                  </a:cubicBezTo>
                  <a:cubicBezTo>
                    <a:pt x="36" y="91"/>
                    <a:pt x="38" y="92"/>
                    <a:pt x="39" y="94"/>
                  </a:cubicBezTo>
                  <a:cubicBezTo>
                    <a:pt x="42" y="95"/>
                    <a:pt x="44" y="97"/>
                    <a:pt x="46" y="99"/>
                  </a:cubicBezTo>
                  <a:cubicBezTo>
                    <a:pt x="45" y="99"/>
                    <a:pt x="45" y="99"/>
                    <a:pt x="44" y="100"/>
                  </a:cubicBezTo>
                  <a:close/>
                  <a:moveTo>
                    <a:pt x="59" y="95"/>
                  </a:moveTo>
                  <a:cubicBezTo>
                    <a:pt x="57" y="92"/>
                    <a:pt x="55" y="91"/>
                    <a:pt x="53" y="89"/>
                  </a:cubicBezTo>
                  <a:cubicBezTo>
                    <a:pt x="50" y="86"/>
                    <a:pt x="47" y="83"/>
                    <a:pt x="45" y="80"/>
                  </a:cubicBezTo>
                  <a:cubicBezTo>
                    <a:pt x="41" y="75"/>
                    <a:pt x="37" y="72"/>
                    <a:pt x="33" y="68"/>
                  </a:cubicBezTo>
                  <a:cubicBezTo>
                    <a:pt x="36" y="71"/>
                    <a:pt x="39" y="73"/>
                    <a:pt x="42" y="76"/>
                  </a:cubicBezTo>
                  <a:cubicBezTo>
                    <a:pt x="48" y="83"/>
                    <a:pt x="56" y="88"/>
                    <a:pt x="62" y="94"/>
                  </a:cubicBezTo>
                  <a:cubicBezTo>
                    <a:pt x="61" y="94"/>
                    <a:pt x="60" y="94"/>
                    <a:pt x="59" y="95"/>
                  </a:cubicBezTo>
                  <a:close/>
                  <a:moveTo>
                    <a:pt x="35" y="75"/>
                  </a:moveTo>
                  <a:cubicBezTo>
                    <a:pt x="35" y="75"/>
                    <a:pt x="35" y="75"/>
                    <a:pt x="35" y="74"/>
                  </a:cubicBezTo>
                  <a:cubicBezTo>
                    <a:pt x="34" y="73"/>
                    <a:pt x="33" y="72"/>
                    <a:pt x="31" y="71"/>
                  </a:cubicBezTo>
                  <a:cubicBezTo>
                    <a:pt x="31" y="70"/>
                    <a:pt x="25" y="65"/>
                    <a:pt x="28" y="68"/>
                  </a:cubicBezTo>
                  <a:cubicBezTo>
                    <a:pt x="31" y="70"/>
                    <a:pt x="33" y="72"/>
                    <a:pt x="35" y="75"/>
                  </a:cubicBezTo>
                  <a:close/>
                  <a:moveTo>
                    <a:pt x="33" y="80"/>
                  </a:moveTo>
                  <a:cubicBezTo>
                    <a:pt x="35" y="82"/>
                    <a:pt x="37" y="83"/>
                    <a:pt x="39" y="85"/>
                  </a:cubicBezTo>
                  <a:cubicBezTo>
                    <a:pt x="43" y="89"/>
                    <a:pt x="47" y="93"/>
                    <a:pt x="50" y="97"/>
                  </a:cubicBezTo>
                  <a:cubicBezTo>
                    <a:pt x="50" y="97"/>
                    <a:pt x="49" y="97"/>
                    <a:pt x="49" y="97"/>
                  </a:cubicBezTo>
                  <a:cubicBezTo>
                    <a:pt x="46" y="90"/>
                    <a:pt x="39" y="87"/>
                    <a:pt x="33" y="82"/>
                  </a:cubicBezTo>
                  <a:cubicBezTo>
                    <a:pt x="33" y="81"/>
                    <a:pt x="32" y="80"/>
                    <a:pt x="31" y="79"/>
                  </a:cubicBezTo>
                  <a:cubicBezTo>
                    <a:pt x="31" y="79"/>
                    <a:pt x="31" y="79"/>
                    <a:pt x="31" y="78"/>
                  </a:cubicBezTo>
                  <a:cubicBezTo>
                    <a:pt x="31" y="78"/>
                    <a:pt x="32" y="79"/>
                    <a:pt x="33" y="80"/>
                  </a:cubicBezTo>
                  <a:close/>
                  <a:moveTo>
                    <a:pt x="48" y="98"/>
                  </a:moveTo>
                  <a:cubicBezTo>
                    <a:pt x="47" y="98"/>
                    <a:pt x="47" y="98"/>
                    <a:pt x="47" y="98"/>
                  </a:cubicBezTo>
                  <a:cubicBezTo>
                    <a:pt x="45" y="95"/>
                    <a:pt x="42" y="93"/>
                    <a:pt x="40" y="91"/>
                  </a:cubicBezTo>
                  <a:cubicBezTo>
                    <a:pt x="38" y="89"/>
                    <a:pt x="36" y="88"/>
                    <a:pt x="35" y="86"/>
                  </a:cubicBezTo>
                  <a:cubicBezTo>
                    <a:pt x="34" y="85"/>
                    <a:pt x="33" y="84"/>
                    <a:pt x="32" y="83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8" y="86"/>
                    <a:pt x="43" y="93"/>
                    <a:pt x="48" y="98"/>
                  </a:cubicBezTo>
                  <a:close/>
                  <a:moveTo>
                    <a:pt x="44" y="96"/>
                  </a:moveTo>
                  <a:cubicBezTo>
                    <a:pt x="49" y="101"/>
                    <a:pt x="43" y="95"/>
                    <a:pt x="41" y="94"/>
                  </a:cubicBezTo>
                  <a:cubicBezTo>
                    <a:pt x="39" y="92"/>
                    <a:pt x="36" y="90"/>
                    <a:pt x="34" y="88"/>
                  </a:cubicBezTo>
                  <a:cubicBezTo>
                    <a:pt x="34" y="88"/>
                    <a:pt x="33" y="88"/>
                    <a:pt x="33" y="88"/>
                  </a:cubicBezTo>
                  <a:cubicBezTo>
                    <a:pt x="33" y="87"/>
                    <a:pt x="33" y="86"/>
                    <a:pt x="33" y="85"/>
                  </a:cubicBezTo>
                  <a:cubicBezTo>
                    <a:pt x="36" y="88"/>
                    <a:pt x="40" y="92"/>
                    <a:pt x="44" y="96"/>
                  </a:cubicBezTo>
                  <a:close/>
                  <a:moveTo>
                    <a:pt x="37" y="97"/>
                  </a:moveTo>
                  <a:cubicBezTo>
                    <a:pt x="37" y="98"/>
                    <a:pt x="41" y="99"/>
                    <a:pt x="43" y="100"/>
                  </a:cubicBezTo>
                  <a:cubicBezTo>
                    <a:pt x="42" y="101"/>
                    <a:pt x="41" y="102"/>
                    <a:pt x="41" y="102"/>
                  </a:cubicBezTo>
                  <a:cubicBezTo>
                    <a:pt x="39" y="100"/>
                    <a:pt x="38" y="99"/>
                    <a:pt x="37" y="97"/>
                  </a:cubicBezTo>
                  <a:close/>
                  <a:moveTo>
                    <a:pt x="55" y="85"/>
                  </a:moveTo>
                  <a:cubicBezTo>
                    <a:pt x="51" y="82"/>
                    <a:pt x="48" y="78"/>
                    <a:pt x="44" y="74"/>
                  </a:cubicBezTo>
                  <a:cubicBezTo>
                    <a:pt x="42" y="71"/>
                    <a:pt x="40" y="69"/>
                    <a:pt x="37" y="66"/>
                  </a:cubicBezTo>
                  <a:cubicBezTo>
                    <a:pt x="38" y="67"/>
                    <a:pt x="38" y="67"/>
                    <a:pt x="39" y="67"/>
                  </a:cubicBezTo>
                  <a:cubicBezTo>
                    <a:pt x="46" y="74"/>
                    <a:pt x="53" y="80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1" y="89"/>
                    <a:pt x="62" y="91"/>
                    <a:pt x="62" y="94"/>
                  </a:cubicBezTo>
                  <a:cubicBezTo>
                    <a:pt x="61" y="90"/>
                    <a:pt x="58" y="88"/>
                    <a:pt x="55" y="85"/>
                  </a:cubicBezTo>
                  <a:close/>
                  <a:moveTo>
                    <a:pt x="43" y="67"/>
                  </a:moveTo>
                  <a:cubicBezTo>
                    <a:pt x="40" y="64"/>
                    <a:pt x="37" y="60"/>
                    <a:pt x="34" y="57"/>
                  </a:cubicBezTo>
                  <a:cubicBezTo>
                    <a:pt x="31" y="54"/>
                    <a:pt x="27" y="51"/>
                    <a:pt x="24" y="47"/>
                  </a:cubicBezTo>
                  <a:cubicBezTo>
                    <a:pt x="23" y="46"/>
                    <a:pt x="21" y="44"/>
                    <a:pt x="20" y="43"/>
                  </a:cubicBezTo>
                  <a:cubicBezTo>
                    <a:pt x="21" y="44"/>
                    <a:pt x="22" y="45"/>
                    <a:pt x="23" y="46"/>
                  </a:cubicBezTo>
                  <a:cubicBezTo>
                    <a:pt x="26" y="49"/>
                    <a:pt x="30" y="53"/>
                    <a:pt x="34" y="56"/>
                  </a:cubicBezTo>
                  <a:cubicBezTo>
                    <a:pt x="41" y="63"/>
                    <a:pt x="49" y="70"/>
                    <a:pt x="56" y="76"/>
                  </a:cubicBezTo>
                  <a:cubicBezTo>
                    <a:pt x="56" y="77"/>
                    <a:pt x="57" y="77"/>
                    <a:pt x="57" y="76"/>
                  </a:cubicBezTo>
                  <a:cubicBezTo>
                    <a:pt x="58" y="80"/>
                    <a:pt x="59" y="83"/>
                    <a:pt x="60" y="86"/>
                  </a:cubicBezTo>
                  <a:cubicBezTo>
                    <a:pt x="55" y="79"/>
                    <a:pt x="49" y="73"/>
                    <a:pt x="43" y="67"/>
                  </a:cubicBezTo>
                  <a:close/>
                  <a:moveTo>
                    <a:pt x="21" y="39"/>
                  </a:moveTo>
                  <a:cubicBezTo>
                    <a:pt x="20" y="37"/>
                    <a:pt x="19" y="36"/>
                    <a:pt x="17" y="35"/>
                  </a:cubicBezTo>
                  <a:cubicBezTo>
                    <a:pt x="19" y="37"/>
                    <a:pt x="21" y="39"/>
                    <a:pt x="23" y="40"/>
                  </a:cubicBezTo>
                  <a:cubicBezTo>
                    <a:pt x="26" y="44"/>
                    <a:pt x="30" y="47"/>
                    <a:pt x="33" y="50"/>
                  </a:cubicBezTo>
                  <a:cubicBezTo>
                    <a:pt x="40" y="57"/>
                    <a:pt x="47" y="63"/>
                    <a:pt x="54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5" y="72"/>
                    <a:pt x="56" y="74"/>
                    <a:pt x="56" y="76"/>
                  </a:cubicBezTo>
                  <a:cubicBezTo>
                    <a:pt x="46" y="62"/>
                    <a:pt x="32" y="52"/>
                    <a:pt x="21" y="39"/>
                  </a:cubicBezTo>
                  <a:close/>
                  <a:moveTo>
                    <a:pt x="46" y="58"/>
                  </a:moveTo>
                  <a:cubicBezTo>
                    <a:pt x="42" y="54"/>
                    <a:pt x="38" y="50"/>
                    <a:pt x="34" y="46"/>
                  </a:cubicBezTo>
                  <a:cubicBezTo>
                    <a:pt x="31" y="42"/>
                    <a:pt x="27" y="38"/>
                    <a:pt x="22" y="34"/>
                  </a:cubicBezTo>
                  <a:cubicBezTo>
                    <a:pt x="18" y="31"/>
                    <a:pt x="15" y="26"/>
                    <a:pt x="11" y="22"/>
                  </a:cubicBezTo>
                  <a:cubicBezTo>
                    <a:pt x="12" y="20"/>
                    <a:pt x="12" y="19"/>
                    <a:pt x="13" y="17"/>
                  </a:cubicBezTo>
                  <a:cubicBezTo>
                    <a:pt x="17" y="23"/>
                    <a:pt x="23" y="28"/>
                    <a:pt x="28" y="33"/>
                  </a:cubicBezTo>
                  <a:cubicBezTo>
                    <a:pt x="34" y="40"/>
                    <a:pt x="41" y="46"/>
                    <a:pt x="47" y="54"/>
                  </a:cubicBezTo>
                  <a:cubicBezTo>
                    <a:pt x="47" y="55"/>
                    <a:pt x="48" y="56"/>
                    <a:pt x="49" y="56"/>
                  </a:cubicBezTo>
                  <a:cubicBezTo>
                    <a:pt x="48" y="56"/>
                    <a:pt x="47" y="55"/>
                    <a:pt x="46" y="54"/>
                  </a:cubicBezTo>
                  <a:cubicBezTo>
                    <a:pt x="44" y="53"/>
                    <a:pt x="43" y="51"/>
                    <a:pt x="41" y="50"/>
                  </a:cubicBezTo>
                  <a:cubicBezTo>
                    <a:pt x="39" y="47"/>
                    <a:pt x="36" y="45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0" y="37"/>
                    <a:pt x="26" y="33"/>
                    <a:pt x="22" y="29"/>
                  </a:cubicBezTo>
                  <a:cubicBezTo>
                    <a:pt x="19" y="26"/>
                    <a:pt x="16" y="23"/>
                    <a:pt x="13" y="19"/>
                  </a:cubicBezTo>
                  <a:cubicBezTo>
                    <a:pt x="13" y="19"/>
                    <a:pt x="12" y="20"/>
                    <a:pt x="12" y="20"/>
                  </a:cubicBezTo>
                  <a:cubicBezTo>
                    <a:pt x="13" y="20"/>
                    <a:pt x="13" y="21"/>
                    <a:pt x="14" y="21"/>
                  </a:cubicBezTo>
                  <a:cubicBezTo>
                    <a:pt x="14" y="21"/>
                    <a:pt x="14" y="22"/>
                    <a:pt x="14" y="22"/>
                  </a:cubicBezTo>
                  <a:cubicBezTo>
                    <a:pt x="16" y="24"/>
                    <a:pt x="17" y="26"/>
                    <a:pt x="19" y="27"/>
                  </a:cubicBezTo>
                  <a:cubicBezTo>
                    <a:pt x="20" y="29"/>
                    <a:pt x="21" y="30"/>
                    <a:pt x="22" y="31"/>
                  </a:cubicBezTo>
                  <a:cubicBezTo>
                    <a:pt x="26" y="34"/>
                    <a:pt x="29" y="38"/>
                    <a:pt x="32" y="41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9" y="50"/>
                    <a:pt x="45" y="57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5"/>
                    <a:pt x="54" y="67"/>
                    <a:pt x="54" y="69"/>
                  </a:cubicBezTo>
                  <a:cubicBezTo>
                    <a:pt x="52" y="65"/>
                    <a:pt x="49" y="62"/>
                    <a:pt x="46" y="58"/>
                  </a:cubicBezTo>
                  <a:close/>
                  <a:moveTo>
                    <a:pt x="15" y="12"/>
                  </a:moveTo>
                  <a:cubicBezTo>
                    <a:pt x="21" y="19"/>
                    <a:pt x="27" y="26"/>
                    <a:pt x="34" y="31"/>
                  </a:cubicBezTo>
                  <a:cubicBezTo>
                    <a:pt x="37" y="34"/>
                    <a:pt x="40" y="37"/>
                    <a:pt x="42" y="40"/>
                  </a:cubicBezTo>
                  <a:cubicBezTo>
                    <a:pt x="42" y="41"/>
                    <a:pt x="43" y="41"/>
                    <a:pt x="43" y="41"/>
                  </a:cubicBezTo>
                  <a:cubicBezTo>
                    <a:pt x="42" y="41"/>
                    <a:pt x="42" y="40"/>
                    <a:pt x="42" y="40"/>
                  </a:cubicBezTo>
                  <a:cubicBezTo>
                    <a:pt x="40" y="39"/>
                    <a:pt x="39" y="37"/>
                    <a:pt x="37" y="36"/>
                  </a:cubicBezTo>
                  <a:cubicBezTo>
                    <a:pt x="31" y="29"/>
                    <a:pt x="24" y="23"/>
                    <a:pt x="18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6"/>
                    <a:pt x="16" y="16"/>
                    <a:pt x="15" y="16"/>
                  </a:cubicBezTo>
                  <a:cubicBezTo>
                    <a:pt x="15" y="15"/>
                    <a:pt x="15" y="16"/>
                    <a:pt x="15" y="16"/>
                  </a:cubicBezTo>
                  <a:cubicBezTo>
                    <a:pt x="18" y="20"/>
                    <a:pt x="22" y="23"/>
                    <a:pt x="25" y="27"/>
                  </a:cubicBezTo>
                  <a:cubicBezTo>
                    <a:pt x="22" y="23"/>
                    <a:pt x="18" y="20"/>
                    <a:pt x="13" y="17"/>
                  </a:cubicBezTo>
                  <a:cubicBezTo>
                    <a:pt x="14" y="15"/>
                    <a:pt x="15" y="14"/>
                    <a:pt x="15" y="12"/>
                  </a:cubicBezTo>
                  <a:close/>
                  <a:moveTo>
                    <a:pt x="16" y="10"/>
                  </a:moveTo>
                  <a:cubicBezTo>
                    <a:pt x="20" y="15"/>
                    <a:pt x="24" y="19"/>
                    <a:pt x="28" y="23"/>
                  </a:cubicBezTo>
                  <a:cubicBezTo>
                    <a:pt x="31" y="26"/>
                    <a:pt x="33" y="29"/>
                    <a:pt x="36" y="31"/>
                  </a:cubicBezTo>
                  <a:cubicBezTo>
                    <a:pt x="38" y="32"/>
                    <a:pt x="39" y="34"/>
                    <a:pt x="41" y="35"/>
                  </a:cubicBezTo>
                  <a:cubicBezTo>
                    <a:pt x="46" y="40"/>
                    <a:pt x="39" y="35"/>
                    <a:pt x="37" y="34"/>
                  </a:cubicBezTo>
                  <a:cubicBezTo>
                    <a:pt x="36" y="33"/>
                    <a:pt x="36" y="32"/>
                    <a:pt x="35" y="31"/>
                  </a:cubicBezTo>
                  <a:cubicBezTo>
                    <a:pt x="33" y="30"/>
                    <a:pt x="32" y="29"/>
                    <a:pt x="31" y="28"/>
                  </a:cubicBezTo>
                  <a:cubicBezTo>
                    <a:pt x="26" y="22"/>
                    <a:pt x="21" y="16"/>
                    <a:pt x="16" y="11"/>
                  </a:cubicBezTo>
                  <a:cubicBezTo>
                    <a:pt x="16" y="11"/>
                    <a:pt x="16" y="10"/>
                    <a:pt x="16" y="10"/>
                  </a:cubicBezTo>
                  <a:close/>
                  <a:moveTo>
                    <a:pt x="27" y="24"/>
                  </a:moveTo>
                  <a:cubicBezTo>
                    <a:pt x="23" y="21"/>
                    <a:pt x="20" y="18"/>
                    <a:pt x="18" y="14"/>
                  </a:cubicBezTo>
                  <a:cubicBezTo>
                    <a:pt x="18" y="14"/>
                    <a:pt x="17" y="14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0" y="16"/>
                    <a:pt x="21" y="18"/>
                    <a:pt x="23" y="20"/>
                  </a:cubicBezTo>
                  <a:cubicBezTo>
                    <a:pt x="24" y="21"/>
                    <a:pt x="25" y="23"/>
                    <a:pt x="27" y="24"/>
                  </a:cubicBezTo>
                  <a:close/>
                  <a:moveTo>
                    <a:pt x="42" y="51"/>
                  </a:moveTo>
                  <a:cubicBezTo>
                    <a:pt x="44" y="54"/>
                    <a:pt x="47" y="56"/>
                    <a:pt x="50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1" y="59"/>
                    <a:pt x="51" y="60"/>
                    <a:pt x="52" y="62"/>
                  </a:cubicBezTo>
                  <a:cubicBezTo>
                    <a:pt x="48" y="58"/>
                    <a:pt x="45" y="55"/>
                    <a:pt x="42" y="51"/>
                  </a:cubicBezTo>
                  <a:close/>
                  <a:moveTo>
                    <a:pt x="29" y="31"/>
                  </a:moveTo>
                  <a:cubicBezTo>
                    <a:pt x="30" y="31"/>
                    <a:pt x="31" y="32"/>
                    <a:pt x="31" y="33"/>
                  </a:cubicBezTo>
                  <a:cubicBezTo>
                    <a:pt x="34" y="36"/>
                    <a:pt x="37" y="39"/>
                    <a:pt x="40" y="41"/>
                  </a:cubicBezTo>
                  <a:cubicBezTo>
                    <a:pt x="40" y="42"/>
                    <a:pt x="40" y="42"/>
                    <a:pt x="41" y="42"/>
                  </a:cubicBezTo>
                  <a:cubicBezTo>
                    <a:pt x="40" y="41"/>
                    <a:pt x="38" y="40"/>
                    <a:pt x="37" y="40"/>
                  </a:cubicBezTo>
                  <a:cubicBezTo>
                    <a:pt x="34" y="37"/>
                    <a:pt x="32" y="34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lose/>
                  <a:moveTo>
                    <a:pt x="39" y="36"/>
                  </a:moveTo>
                  <a:cubicBezTo>
                    <a:pt x="41" y="37"/>
                    <a:pt x="42" y="38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40"/>
                    <a:pt x="45" y="41"/>
                    <a:pt x="45" y="42"/>
                  </a:cubicBezTo>
                  <a:cubicBezTo>
                    <a:pt x="43" y="40"/>
                    <a:pt x="41" y="38"/>
                    <a:pt x="39" y="36"/>
                  </a:cubicBezTo>
                  <a:close/>
                  <a:moveTo>
                    <a:pt x="48" y="26"/>
                  </a:moveTo>
                  <a:cubicBezTo>
                    <a:pt x="44" y="22"/>
                    <a:pt x="40" y="18"/>
                    <a:pt x="36" y="15"/>
                  </a:cubicBezTo>
                  <a:cubicBezTo>
                    <a:pt x="37" y="16"/>
                    <a:pt x="39" y="16"/>
                    <a:pt x="40" y="17"/>
                  </a:cubicBezTo>
                  <a:cubicBezTo>
                    <a:pt x="44" y="20"/>
                    <a:pt x="47" y="23"/>
                    <a:pt x="51" y="25"/>
                  </a:cubicBezTo>
                  <a:cubicBezTo>
                    <a:pt x="50" y="26"/>
                    <a:pt x="49" y="26"/>
                    <a:pt x="48" y="26"/>
                  </a:cubicBezTo>
                  <a:close/>
                  <a:moveTo>
                    <a:pt x="44" y="27"/>
                  </a:moveTo>
                  <a:cubicBezTo>
                    <a:pt x="42" y="23"/>
                    <a:pt x="38" y="20"/>
                    <a:pt x="35" y="18"/>
                  </a:cubicBezTo>
                  <a:cubicBezTo>
                    <a:pt x="32" y="16"/>
                    <a:pt x="30" y="14"/>
                    <a:pt x="28" y="12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3"/>
                    <a:pt x="32" y="15"/>
                    <a:pt x="35" y="17"/>
                  </a:cubicBezTo>
                  <a:cubicBezTo>
                    <a:pt x="40" y="20"/>
                    <a:pt x="43" y="24"/>
                    <a:pt x="47" y="27"/>
                  </a:cubicBezTo>
                  <a:cubicBezTo>
                    <a:pt x="46" y="27"/>
                    <a:pt x="45" y="27"/>
                    <a:pt x="44" y="27"/>
                  </a:cubicBezTo>
                  <a:close/>
                  <a:moveTo>
                    <a:pt x="42" y="28"/>
                  </a:moveTo>
                  <a:cubicBezTo>
                    <a:pt x="40" y="26"/>
                    <a:pt x="38" y="24"/>
                    <a:pt x="37" y="23"/>
                  </a:cubicBezTo>
                  <a:cubicBezTo>
                    <a:pt x="39" y="24"/>
                    <a:pt x="41" y="26"/>
                    <a:pt x="43" y="28"/>
                  </a:cubicBezTo>
                  <a:cubicBezTo>
                    <a:pt x="43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lose/>
                  <a:moveTo>
                    <a:pt x="41" y="29"/>
                  </a:move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1" y="31"/>
                    <a:pt x="42" y="31"/>
                  </a:cubicBezTo>
                  <a:cubicBezTo>
                    <a:pt x="39" y="29"/>
                    <a:pt x="37" y="26"/>
                    <a:pt x="34" y="24"/>
                  </a:cubicBezTo>
                  <a:cubicBezTo>
                    <a:pt x="30" y="20"/>
                    <a:pt x="26" y="16"/>
                    <a:pt x="22" y="12"/>
                  </a:cubicBezTo>
                  <a:cubicBezTo>
                    <a:pt x="23" y="13"/>
                    <a:pt x="24" y="13"/>
                    <a:pt x="24" y="14"/>
                  </a:cubicBezTo>
                  <a:cubicBezTo>
                    <a:pt x="26" y="16"/>
                    <a:pt x="28" y="18"/>
                    <a:pt x="30" y="20"/>
                  </a:cubicBezTo>
                  <a:cubicBezTo>
                    <a:pt x="33" y="23"/>
                    <a:pt x="37" y="26"/>
                    <a:pt x="41" y="29"/>
                  </a:cubicBezTo>
                  <a:close/>
                  <a:moveTo>
                    <a:pt x="53" y="25"/>
                  </a:moveTo>
                  <a:cubicBezTo>
                    <a:pt x="53" y="25"/>
                    <a:pt x="53" y="25"/>
                    <a:pt x="52" y="25"/>
                  </a:cubicBezTo>
                  <a:cubicBezTo>
                    <a:pt x="48" y="23"/>
                    <a:pt x="45" y="21"/>
                    <a:pt x="42" y="18"/>
                  </a:cubicBezTo>
                  <a:cubicBezTo>
                    <a:pt x="39" y="15"/>
                    <a:pt x="35" y="14"/>
                    <a:pt x="32" y="12"/>
                  </a:cubicBezTo>
                  <a:cubicBezTo>
                    <a:pt x="32" y="11"/>
                    <a:pt x="31" y="10"/>
                    <a:pt x="30" y="10"/>
                  </a:cubicBezTo>
                  <a:cubicBezTo>
                    <a:pt x="38" y="15"/>
                    <a:pt x="45" y="20"/>
                    <a:pt x="53" y="25"/>
                  </a:cubicBezTo>
                  <a:close/>
                  <a:moveTo>
                    <a:pt x="19" y="3"/>
                  </a:moveTo>
                  <a:cubicBezTo>
                    <a:pt x="20" y="4"/>
                    <a:pt x="21" y="4"/>
                    <a:pt x="22" y="5"/>
                  </a:cubicBezTo>
                  <a:cubicBezTo>
                    <a:pt x="22" y="5"/>
                    <a:pt x="22" y="5"/>
                    <a:pt x="22" y="6"/>
                  </a:cubicBezTo>
                  <a:cubicBezTo>
                    <a:pt x="25" y="8"/>
                    <a:pt x="28" y="9"/>
                    <a:pt x="31" y="11"/>
                  </a:cubicBezTo>
                  <a:cubicBezTo>
                    <a:pt x="34" y="13"/>
                    <a:pt x="36" y="16"/>
                    <a:pt x="39" y="18"/>
                  </a:cubicBezTo>
                  <a:cubicBezTo>
                    <a:pt x="42" y="20"/>
                    <a:pt x="44" y="23"/>
                    <a:pt x="47" y="26"/>
                  </a:cubicBezTo>
                  <a:cubicBezTo>
                    <a:pt x="46" y="25"/>
                    <a:pt x="45" y="24"/>
                    <a:pt x="44" y="23"/>
                  </a:cubicBezTo>
                  <a:cubicBezTo>
                    <a:pt x="42" y="22"/>
                    <a:pt x="41" y="20"/>
                    <a:pt x="39" y="19"/>
                  </a:cubicBezTo>
                  <a:cubicBezTo>
                    <a:pt x="37" y="17"/>
                    <a:pt x="34" y="16"/>
                    <a:pt x="32" y="14"/>
                  </a:cubicBezTo>
                  <a:cubicBezTo>
                    <a:pt x="28" y="12"/>
                    <a:pt x="25" y="9"/>
                    <a:pt x="23" y="6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21" y="5"/>
                    <a:pt x="21" y="5"/>
                    <a:pt x="20" y="4"/>
                  </a:cubicBezTo>
                  <a:cubicBezTo>
                    <a:pt x="20" y="4"/>
                    <a:pt x="19" y="4"/>
                    <a:pt x="20" y="5"/>
                  </a:cubicBezTo>
                  <a:cubicBezTo>
                    <a:pt x="23" y="8"/>
                    <a:pt x="27" y="12"/>
                    <a:pt x="31" y="15"/>
                  </a:cubicBezTo>
                  <a:cubicBezTo>
                    <a:pt x="35" y="19"/>
                    <a:pt x="39" y="21"/>
                    <a:pt x="43" y="26"/>
                  </a:cubicBezTo>
                  <a:cubicBezTo>
                    <a:pt x="43" y="27"/>
                    <a:pt x="44" y="27"/>
                    <a:pt x="43" y="27"/>
                  </a:cubicBezTo>
                  <a:cubicBezTo>
                    <a:pt x="41" y="25"/>
                    <a:pt x="39" y="24"/>
                    <a:pt x="38" y="23"/>
                  </a:cubicBezTo>
                  <a:cubicBezTo>
                    <a:pt x="36" y="21"/>
                    <a:pt x="33" y="19"/>
                    <a:pt x="31" y="17"/>
                  </a:cubicBezTo>
                  <a:cubicBezTo>
                    <a:pt x="28" y="14"/>
                    <a:pt x="24" y="11"/>
                    <a:pt x="21" y="8"/>
                  </a:cubicBezTo>
                  <a:cubicBezTo>
                    <a:pt x="21" y="7"/>
                    <a:pt x="21" y="7"/>
                    <a:pt x="20" y="7"/>
                  </a:cubicBezTo>
                  <a:cubicBezTo>
                    <a:pt x="20" y="6"/>
                    <a:pt x="20" y="6"/>
                    <a:pt x="19" y="6"/>
                  </a:cubicBezTo>
                  <a:cubicBezTo>
                    <a:pt x="19" y="5"/>
                    <a:pt x="18" y="6"/>
                    <a:pt x="19" y="6"/>
                  </a:cubicBezTo>
                  <a:cubicBezTo>
                    <a:pt x="22" y="10"/>
                    <a:pt x="25" y="14"/>
                    <a:pt x="28" y="17"/>
                  </a:cubicBezTo>
                  <a:cubicBezTo>
                    <a:pt x="32" y="20"/>
                    <a:pt x="36" y="23"/>
                    <a:pt x="40" y="27"/>
                  </a:cubicBezTo>
                  <a:cubicBezTo>
                    <a:pt x="40" y="27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0" y="27"/>
                    <a:pt x="38" y="26"/>
                    <a:pt x="36" y="25"/>
                  </a:cubicBezTo>
                  <a:cubicBezTo>
                    <a:pt x="34" y="23"/>
                    <a:pt x="32" y="21"/>
                    <a:pt x="30" y="19"/>
                  </a:cubicBezTo>
                  <a:cubicBezTo>
                    <a:pt x="26" y="16"/>
                    <a:pt x="23" y="11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4" y="15"/>
                    <a:pt x="29" y="21"/>
                    <a:pt x="36" y="27"/>
                  </a:cubicBezTo>
                  <a:cubicBezTo>
                    <a:pt x="37" y="28"/>
                    <a:pt x="39" y="29"/>
                    <a:pt x="40" y="31"/>
                  </a:cubicBezTo>
                  <a:cubicBezTo>
                    <a:pt x="44" y="35"/>
                    <a:pt x="40" y="31"/>
                    <a:pt x="39" y="31"/>
                  </a:cubicBezTo>
                  <a:cubicBezTo>
                    <a:pt x="36" y="28"/>
                    <a:pt x="33" y="26"/>
                    <a:pt x="29" y="23"/>
                  </a:cubicBezTo>
                  <a:cubicBezTo>
                    <a:pt x="25" y="18"/>
                    <a:pt x="21" y="14"/>
                    <a:pt x="17" y="9"/>
                  </a:cubicBezTo>
                  <a:cubicBezTo>
                    <a:pt x="17" y="9"/>
                    <a:pt x="17" y="9"/>
                    <a:pt x="16" y="9"/>
                  </a:cubicBezTo>
                  <a:cubicBezTo>
                    <a:pt x="17" y="7"/>
                    <a:pt x="18" y="5"/>
                    <a:pt x="19" y="3"/>
                  </a:cubicBezTo>
                  <a:close/>
                  <a:moveTo>
                    <a:pt x="33" y="20"/>
                  </a:moveTo>
                  <a:cubicBezTo>
                    <a:pt x="31" y="18"/>
                    <a:pt x="29" y="17"/>
                    <a:pt x="28" y="15"/>
                  </a:cubicBezTo>
                  <a:cubicBezTo>
                    <a:pt x="29" y="16"/>
                    <a:pt x="30" y="17"/>
                    <a:pt x="31" y="18"/>
                  </a:cubicBezTo>
                  <a:cubicBezTo>
                    <a:pt x="32" y="19"/>
                    <a:pt x="32" y="19"/>
                    <a:pt x="33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156"/>
            <p:cNvSpPr>
              <a:spLocks noEditPoints="1"/>
            </p:cNvSpPr>
            <p:nvPr/>
          </p:nvSpPr>
          <p:spPr bwMode="auto">
            <a:xfrm>
              <a:off x="4965106" y="968729"/>
              <a:ext cx="195674" cy="336960"/>
            </a:xfrm>
            <a:custGeom>
              <a:avLst/>
              <a:gdLst>
                <a:gd name="T0" fmla="*/ 0 w 66"/>
                <a:gd name="T1" fmla="*/ 43 h 112"/>
                <a:gd name="T2" fmla="*/ 64 w 66"/>
                <a:gd name="T3" fmla="*/ 97 h 112"/>
                <a:gd name="T4" fmla="*/ 33 w 66"/>
                <a:gd name="T5" fmla="*/ 27 h 112"/>
                <a:gd name="T6" fmla="*/ 29 w 66"/>
                <a:gd name="T7" fmla="*/ 29 h 112"/>
                <a:gd name="T8" fmla="*/ 20 w 66"/>
                <a:gd name="T9" fmla="*/ 24 h 112"/>
                <a:gd name="T10" fmla="*/ 38 w 66"/>
                <a:gd name="T11" fmla="*/ 104 h 112"/>
                <a:gd name="T12" fmla="*/ 36 w 66"/>
                <a:gd name="T13" fmla="*/ 96 h 112"/>
                <a:gd name="T14" fmla="*/ 46 w 66"/>
                <a:gd name="T15" fmla="*/ 95 h 112"/>
                <a:gd name="T16" fmla="*/ 48 w 66"/>
                <a:gd name="T17" fmla="*/ 94 h 112"/>
                <a:gd name="T18" fmla="*/ 43 w 66"/>
                <a:gd name="T19" fmla="*/ 85 h 112"/>
                <a:gd name="T20" fmla="*/ 55 w 66"/>
                <a:gd name="T21" fmla="*/ 92 h 112"/>
                <a:gd name="T22" fmla="*/ 32 w 66"/>
                <a:gd name="T23" fmla="*/ 62 h 112"/>
                <a:gd name="T24" fmla="*/ 23 w 66"/>
                <a:gd name="T25" fmla="*/ 53 h 112"/>
                <a:gd name="T26" fmla="*/ 43 w 66"/>
                <a:gd name="T27" fmla="*/ 72 h 112"/>
                <a:gd name="T28" fmla="*/ 10 w 66"/>
                <a:gd name="T29" fmla="*/ 26 h 112"/>
                <a:gd name="T30" fmla="*/ 13 w 66"/>
                <a:gd name="T31" fmla="*/ 36 h 112"/>
                <a:gd name="T32" fmla="*/ 5 w 66"/>
                <a:gd name="T33" fmla="*/ 38 h 112"/>
                <a:gd name="T34" fmla="*/ 38 w 66"/>
                <a:gd name="T35" fmla="*/ 60 h 112"/>
                <a:gd name="T36" fmla="*/ 17 w 66"/>
                <a:gd name="T37" fmla="*/ 38 h 112"/>
                <a:gd name="T38" fmla="*/ 17 w 66"/>
                <a:gd name="T39" fmla="*/ 34 h 112"/>
                <a:gd name="T40" fmla="*/ 18 w 66"/>
                <a:gd name="T41" fmla="*/ 32 h 112"/>
                <a:gd name="T42" fmla="*/ 16 w 66"/>
                <a:gd name="T43" fmla="*/ 34 h 112"/>
                <a:gd name="T44" fmla="*/ 13 w 66"/>
                <a:gd name="T45" fmla="*/ 38 h 112"/>
                <a:gd name="T46" fmla="*/ 4 w 66"/>
                <a:gd name="T47" fmla="*/ 41 h 112"/>
                <a:gd name="T48" fmla="*/ 57 w 66"/>
                <a:gd name="T49" fmla="*/ 95 h 112"/>
                <a:gd name="T50" fmla="*/ 51 w 66"/>
                <a:gd name="T51" fmla="*/ 97 h 112"/>
                <a:gd name="T52" fmla="*/ 59 w 66"/>
                <a:gd name="T53" fmla="*/ 95 h 112"/>
                <a:gd name="T54" fmla="*/ 35 w 66"/>
                <a:gd name="T55" fmla="*/ 75 h 112"/>
                <a:gd name="T56" fmla="*/ 50 w 66"/>
                <a:gd name="T57" fmla="*/ 97 h 112"/>
                <a:gd name="T58" fmla="*/ 46 w 66"/>
                <a:gd name="T59" fmla="*/ 99 h 112"/>
                <a:gd name="T60" fmla="*/ 41 w 66"/>
                <a:gd name="T61" fmla="*/ 94 h 112"/>
                <a:gd name="T62" fmla="*/ 40 w 66"/>
                <a:gd name="T63" fmla="*/ 103 h 112"/>
                <a:gd name="T64" fmla="*/ 60 w 66"/>
                <a:gd name="T65" fmla="*/ 87 h 112"/>
                <a:gd name="T66" fmla="*/ 22 w 66"/>
                <a:gd name="T67" fmla="*/ 46 h 112"/>
                <a:gd name="T68" fmla="*/ 17 w 66"/>
                <a:gd name="T69" fmla="*/ 36 h 112"/>
                <a:gd name="T70" fmla="*/ 45 w 66"/>
                <a:gd name="T71" fmla="*/ 59 h 112"/>
                <a:gd name="T72" fmla="*/ 49 w 66"/>
                <a:gd name="T73" fmla="*/ 57 h 112"/>
                <a:gd name="T74" fmla="*/ 12 w 66"/>
                <a:gd name="T75" fmla="*/ 20 h 112"/>
                <a:gd name="T76" fmla="*/ 52 w 66"/>
                <a:gd name="T77" fmla="*/ 64 h 112"/>
                <a:gd name="T78" fmla="*/ 42 w 66"/>
                <a:gd name="T79" fmla="*/ 41 h 112"/>
                <a:gd name="T80" fmla="*/ 25 w 66"/>
                <a:gd name="T81" fmla="*/ 27 h 112"/>
                <a:gd name="T82" fmla="*/ 37 w 66"/>
                <a:gd name="T83" fmla="*/ 34 h 112"/>
                <a:gd name="T84" fmla="*/ 17 w 66"/>
                <a:gd name="T85" fmla="*/ 14 h 112"/>
                <a:gd name="T86" fmla="*/ 51 w 66"/>
                <a:gd name="T87" fmla="*/ 62 h 112"/>
                <a:gd name="T88" fmla="*/ 29 w 66"/>
                <a:gd name="T89" fmla="*/ 32 h 112"/>
                <a:gd name="T90" fmla="*/ 48 w 66"/>
                <a:gd name="T91" fmla="*/ 27 h 112"/>
                <a:gd name="T92" fmla="*/ 27 w 66"/>
                <a:gd name="T93" fmla="*/ 12 h 112"/>
                <a:gd name="T94" fmla="*/ 43 w 66"/>
                <a:gd name="T95" fmla="*/ 28 h 112"/>
                <a:gd name="T96" fmla="*/ 22 w 66"/>
                <a:gd name="T97" fmla="*/ 12 h 112"/>
                <a:gd name="T98" fmla="*/ 32 w 66"/>
                <a:gd name="T99" fmla="*/ 12 h 112"/>
                <a:gd name="T100" fmla="*/ 39 w 66"/>
                <a:gd name="T101" fmla="*/ 18 h 112"/>
                <a:gd name="T102" fmla="*/ 20 w 66"/>
                <a:gd name="T103" fmla="*/ 5 h 112"/>
                <a:gd name="T104" fmla="*/ 21 w 66"/>
                <a:gd name="T105" fmla="*/ 8 h 112"/>
                <a:gd name="T106" fmla="*/ 41 w 66"/>
                <a:gd name="T107" fmla="*/ 29 h 112"/>
                <a:gd name="T108" fmla="*/ 39 w 66"/>
                <a:gd name="T109" fmla="*/ 31 h 112"/>
                <a:gd name="T110" fmla="*/ 30 w 66"/>
                <a:gd name="T111" fmla="*/ 1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6" h="112">
                  <a:moveTo>
                    <a:pt x="57" y="25"/>
                  </a:moveTo>
                  <a:cubicBezTo>
                    <a:pt x="57" y="25"/>
                    <a:pt x="57" y="24"/>
                    <a:pt x="56" y="24"/>
                  </a:cubicBezTo>
                  <a:cubicBezTo>
                    <a:pt x="44" y="16"/>
                    <a:pt x="32" y="8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3" y="8"/>
                    <a:pt x="11" y="16"/>
                    <a:pt x="8" y="23"/>
                  </a:cubicBezTo>
                  <a:cubicBezTo>
                    <a:pt x="5" y="30"/>
                    <a:pt x="2" y="36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5"/>
                    <a:pt x="1" y="45"/>
                    <a:pt x="2" y="45"/>
                  </a:cubicBezTo>
                  <a:cubicBezTo>
                    <a:pt x="6" y="43"/>
                    <a:pt x="11" y="43"/>
                    <a:pt x="16" y="42"/>
                  </a:cubicBezTo>
                  <a:cubicBezTo>
                    <a:pt x="22" y="64"/>
                    <a:pt x="31" y="86"/>
                    <a:pt x="34" y="110"/>
                  </a:cubicBezTo>
                  <a:cubicBezTo>
                    <a:pt x="34" y="111"/>
                    <a:pt x="35" y="112"/>
                    <a:pt x="36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43" y="102"/>
                    <a:pt x="54" y="98"/>
                    <a:pt x="64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6" y="96"/>
                    <a:pt x="65" y="96"/>
                  </a:cubicBezTo>
                  <a:cubicBezTo>
                    <a:pt x="59" y="74"/>
                    <a:pt x="50" y="53"/>
                    <a:pt x="44" y="31"/>
                  </a:cubicBezTo>
                  <a:cubicBezTo>
                    <a:pt x="48" y="30"/>
                    <a:pt x="52" y="28"/>
                    <a:pt x="56" y="27"/>
                  </a:cubicBezTo>
                  <a:cubicBezTo>
                    <a:pt x="57" y="27"/>
                    <a:pt x="57" y="26"/>
                    <a:pt x="57" y="25"/>
                  </a:cubicBezTo>
                  <a:close/>
                  <a:moveTo>
                    <a:pt x="43" y="37"/>
                  </a:moveTo>
                  <a:cubicBezTo>
                    <a:pt x="40" y="33"/>
                    <a:pt x="36" y="31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6" y="30"/>
                    <a:pt x="39" y="32"/>
                    <a:pt x="42" y="34"/>
                  </a:cubicBezTo>
                  <a:cubicBezTo>
                    <a:pt x="42" y="35"/>
                    <a:pt x="43" y="36"/>
                    <a:pt x="43" y="37"/>
                  </a:cubicBezTo>
                  <a:close/>
                  <a:moveTo>
                    <a:pt x="46" y="48"/>
                  </a:moveTo>
                  <a:cubicBezTo>
                    <a:pt x="43" y="43"/>
                    <a:pt x="38" y="40"/>
                    <a:pt x="34" y="36"/>
                  </a:cubicBezTo>
                  <a:cubicBezTo>
                    <a:pt x="30" y="31"/>
                    <a:pt x="26" y="26"/>
                    <a:pt x="21" y="22"/>
                  </a:cubicBezTo>
                  <a:cubicBezTo>
                    <a:pt x="24" y="24"/>
                    <a:pt x="26" y="27"/>
                    <a:pt x="29" y="29"/>
                  </a:cubicBezTo>
                  <a:cubicBezTo>
                    <a:pt x="34" y="34"/>
                    <a:pt x="40" y="40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6"/>
                    <a:pt x="46" y="47"/>
                    <a:pt x="46" y="48"/>
                  </a:cubicBezTo>
                  <a:close/>
                  <a:moveTo>
                    <a:pt x="49" y="57"/>
                  </a:moveTo>
                  <a:cubicBezTo>
                    <a:pt x="39" y="44"/>
                    <a:pt x="28" y="33"/>
                    <a:pt x="17" y="22"/>
                  </a:cubicBezTo>
                  <a:cubicBezTo>
                    <a:pt x="16" y="21"/>
                    <a:pt x="11" y="16"/>
                    <a:pt x="15" y="19"/>
                  </a:cubicBezTo>
                  <a:cubicBezTo>
                    <a:pt x="17" y="21"/>
                    <a:pt x="19" y="22"/>
                    <a:pt x="20" y="24"/>
                  </a:cubicBezTo>
                  <a:cubicBezTo>
                    <a:pt x="24" y="27"/>
                    <a:pt x="27" y="30"/>
                    <a:pt x="30" y="33"/>
                  </a:cubicBezTo>
                  <a:cubicBezTo>
                    <a:pt x="35" y="39"/>
                    <a:pt x="42" y="44"/>
                    <a:pt x="47" y="50"/>
                  </a:cubicBezTo>
                  <a:cubicBezTo>
                    <a:pt x="48" y="52"/>
                    <a:pt x="49" y="54"/>
                    <a:pt x="49" y="57"/>
                  </a:cubicBezTo>
                  <a:close/>
                  <a:moveTo>
                    <a:pt x="37" y="106"/>
                  </a:moveTo>
                  <a:cubicBezTo>
                    <a:pt x="36" y="105"/>
                    <a:pt x="36" y="104"/>
                    <a:pt x="36" y="102"/>
                  </a:cubicBezTo>
                  <a:cubicBezTo>
                    <a:pt x="37" y="103"/>
                    <a:pt x="37" y="104"/>
                    <a:pt x="38" y="105"/>
                  </a:cubicBezTo>
                  <a:cubicBezTo>
                    <a:pt x="38" y="105"/>
                    <a:pt x="38" y="105"/>
                    <a:pt x="38" y="104"/>
                  </a:cubicBezTo>
                  <a:cubicBezTo>
                    <a:pt x="38" y="104"/>
                    <a:pt x="35" y="101"/>
                    <a:pt x="37" y="102"/>
                  </a:cubicBezTo>
                  <a:cubicBezTo>
                    <a:pt x="38" y="102"/>
                    <a:pt x="39" y="103"/>
                    <a:pt x="40" y="103"/>
                  </a:cubicBezTo>
                  <a:cubicBezTo>
                    <a:pt x="39" y="104"/>
                    <a:pt x="38" y="105"/>
                    <a:pt x="37" y="106"/>
                  </a:cubicBezTo>
                  <a:close/>
                  <a:moveTo>
                    <a:pt x="34" y="90"/>
                  </a:moveTo>
                  <a:cubicBezTo>
                    <a:pt x="35" y="93"/>
                    <a:pt x="37" y="94"/>
                    <a:pt x="40" y="96"/>
                  </a:cubicBezTo>
                  <a:cubicBezTo>
                    <a:pt x="40" y="96"/>
                    <a:pt x="44" y="100"/>
                    <a:pt x="43" y="100"/>
                  </a:cubicBezTo>
                  <a:cubicBezTo>
                    <a:pt x="40" y="99"/>
                    <a:pt x="38" y="97"/>
                    <a:pt x="36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6" y="99"/>
                    <a:pt x="38" y="101"/>
                    <a:pt x="39" y="103"/>
                  </a:cubicBezTo>
                  <a:cubicBezTo>
                    <a:pt x="40" y="103"/>
                    <a:pt x="38" y="101"/>
                    <a:pt x="38" y="101"/>
                  </a:cubicBezTo>
                  <a:cubicBezTo>
                    <a:pt x="37" y="101"/>
                    <a:pt x="36" y="101"/>
                    <a:pt x="36" y="100"/>
                  </a:cubicBezTo>
                  <a:cubicBezTo>
                    <a:pt x="35" y="97"/>
                    <a:pt x="34" y="94"/>
                    <a:pt x="34" y="90"/>
                  </a:cubicBezTo>
                  <a:close/>
                  <a:moveTo>
                    <a:pt x="31" y="81"/>
                  </a:moveTo>
                  <a:cubicBezTo>
                    <a:pt x="35" y="86"/>
                    <a:pt x="42" y="89"/>
                    <a:pt x="46" y="95"/>
                  </a:cubicBezTo>
                  <a:cubicBezTo>
                    <a:pt x="49" y="99"/>
                    <a:pt x="46" y="96"/>
                    <a:pt x="45" y="95"/>
                  </a:cubicBezTo>
                  <a:cubicBezTo>
                    <a:pt x="43" y="93"/>
                    <a:pt x="41" y="91"/>
                    <a:pt x="40" y="89"/>
                  </a:cubicBezTo>
                  <a:cubicBezTo>
                    <a:pt x="37" y="87"/>
                    <a:pt x="35" y="84"/>
                    <a:pt x="31" y="82"/>
                  </a:cubicBezTo>
                  <a:cubicBezTo>
                    <a:pt x="31" y="82"/>
                    <a:pt x="31" y="81"/>
                    <a:pt x="31" y="81"/>
                  </a:cubicBezTo>
                  <a:close/>
                  <a:moveTo>
                    <a:pt x="29" y="73"/>
                  </a:moveTo>
                  <a:cubicBezTo>
                    <a:pt x="34" y="81"/>
                    <a:pt x="43" y="87"/>
                    <a:pt x="49" y="94"/>
                  </a:cubicBezTo>
                  <a:cubicBezTo>
                    <a:pt x="51" y="98"/>
                    <a:pt x="51" y="97"/>
                    <a:pt x="48" y="94"/>
                  </a:cubicBezTo>
                  <a:cubicBezTo>
                    <a:pt x="46" y="92"/>
                    <a:pt x="44" y="90"/>
                    <a:pt x="42" y="87"/>
                  </a:cubicBezTo>
                  <a:cubicBezTo>
                    <a:pt x="38" y="84"/>
                    <a:pt x="34" y="80"/>
                    <a:pt x="30" y="77"/>
                  </a:cubicBezTo>
                  <a:cubicBezTo>
                    <a:pt x="30" y="76"/>
                    <a:pt x="29" y="75"/>
                    <a:pt x="29" y="73"/>
                  </a:cubicBezTo>
                  <a:close/>
                  <a:moveTo>
                    <a:pt x="27" y="68"/>
                  </a:moveTo>
                  <a:cubicBezTo>
                    <a:pt x="35" y="77"/>
                    <a:pt x="45" y="84"/>
                    <a:pt x="52" y="94"/>
                  </a:cubicBezTo>
                  <a:cubicBezTo>
                    <a:pt x="56" y="98"/>
                    <a:pt x="52" y="94"/>
                    <a:pt x="50" y="93"/>
                  </a:cubicBezTo>
                  <a:cubicBezTo>
                    <a:pt x="48" y="90"/>
                    <a:pt x="45" y="88"/>
                    <a:pt x="43" y="85"/>
                  </a:cubicBezTo>
                  <a:cubicBezTo>
                    <a:pt x="38" y="80"/>
                    <a:pt x="33" y="76"/>
                    <a:pt x="28" y="71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28" y="70"/>
                    <a:pt x="28" y="69"/>
                    <a:pt x="27" y="68"/>
                  </a:cubicBezTo>
                  <a:close/>
                  <a:moveTo>
                    <a:pt x="25" y="61"/>
                  </a:moveTo>
                  <a:cubicBezTo>
                    <a:pt x="29" y="66"/>
                    <a:pt x="34" y="70"/>
                    <a:pt x="38" y="74"/>
                  </a:cubicBezTo>
                  <a:cubicBezTo>
                    <a:pt x="41" y="77"/>
                    <a:pt x="43" y="80"/>
                    <a:pt x="46" y="83"/>
                  </a:cubicBezTo>
                  <a:cubicBezTo>
                    <a:pt x="49" y="86"/>
                    <a:pt x="52" y="89"/>
                    <a:pt x="55" y="92"/>
                  </a:cubicBezTo>
                  <a:cubicBezTo>
                    <a:pt x="56" y="93"/>
                    <a:pt x="57" y="94"/>
                    <a:pt x="58" y="95"/>
                  </a:cubicBezTo>
                  <a:cubicBezTo>
                    <a:pt x="56" y="93"/>
                    <a:pt x="54" y="92"/>
                    <a:pt x="52" y="90"/>
                  </a:cubicBezTo>
                  <a:cubicBezTo>
                    <a:pt x="49" y="88"/>
                    <a:pt x="46" y="85"/>
                    <a:pt x="43" y="82"/>
                  </a:cubicBezTo>
                  <a:cubicBezTo>
                    <a:pt x="37" y="77"/>
                    <a:pt x="32" y="71"/>
                    <a:pt x="27" y="66"/>
                  </a:cubicBezTo>
                  <a:cubicBezTo>
                    <a:pt x="26" y="65"/>
                    <a:pt x="26" y="63"/>
                    <a:pt x="25" y="61"/>
                  </a:cubicBezTo>
                  <a:close/>
                  <a:moveTo>
                    <a:pt x="23" y="53"/>
                  </a:moveTo>
                  <a:cubicBezTo>
                    <a:pt x="25" y="57"/>
                    <a:pt x="29" y="59"/>
                    <a:pt x="32" y="62"/>
                  </a:cubicBezTo>
                  <a:cubicBezTo>
                    <a:pt x="34" y="65"/>
                    <a:pt x="36" y="67"/>
                    <a:pt x="39" y="69"/>
                  </a:cubicBezTo>
                  <a:cubicBezTo>
                    <a:pt x="45" y="76"/>
                    <a:pt x="51" y="83"/>
                    <a:pt x="58" y="89"/>
                  </a:cubicBezTo>
                  <a:cubicBezTo>
                    <a:pt x="58" y="90"/>
                    <a:pt x="59" y="91"/>
                    <a:pt x="60" y="92"/>
                  </a:cubicBezTo>
                  <a:cubicBezTo>
                    <a:pt x="58" y="91"/>
                    <a:pt x="57" y="90"/>
                    <a:pt x="56" y="89"/>
                  </a:cubicBezTo>
                  <a:cubicBezTo>
                    <a:pt x="53" y="85"/>
                    <a:pt x="49" y="82"/>
                    <a:pt x="45" y="79"/>
                  </a:cubicBezTo>
                  <a:cubicBezTo>
                    <a:pt x="38" y="72"/>
                    <a:pt x="30" y="66"/>
                    <a:pt x="24" y="59"/>
                  </a:cubicBezTo>
                  <a:cubicBezTo>
                    <a:pt x="24" y="57"/>
                    <a:pt x="23" y="55"/>
                    <a:pt x="23" y="53"/>
                  </a:cubicBezTo>
                  <a:close/>
                  <a:moveTo>
                    <a:pt x="20" y="44"/>
                  </a:moveTo>
                  <a:cubicBezTo>
                    <a:pt x="24" y="49"/>
                    <a:pt x="29" y="53"/>
                    <a:pt x="33" y="58"/>
                  </a:cubicBezTo>
                  <a:cubicBezTo>
                    <a:pt x="36" y="61"/>
                    <a:pt x="39" y="65"/>
                    <a:pt x="42" y="68"/>
                  </a:cubicBezTo>
                  <a:cubicBezTo>
                    <a:pt x="46" y="72"/>
                    <a:pt x="49" y="75"/>
                    <a:pt x="53" y="79"/>
                  </a:cubicBezTo>
                  <a:cubicBezTo>
                    <a:pt x="55" y="81"/>
                    <a:pt x="57" y="83"/>
                    <a:pt x="58" y="86"/>
                  </a:cubicBezTo>
                  <a:cubicBezTo>
                    <a:pt x="58" y="85"/>
                    <a:pt x="56" y="83"/>
                    <a:pt x="55" y="82"/>
                  </a:cubicBezTo>
                  <a:cubicBezTo>
                    <a:pt x="51" y="78"/>
                    <a:pt x="47" y="75"/>
                    <a:pt x="43" y="72"/>
                  </a:cubicBezTo>
                  <a:cubicBezTo>
                    <a:pt x="40" y="69"/>
                    <a:pt x="37" y="66"/>
                    <a:pt x="34" y="63"/>
                  </a:cubicBezTo>
                  <a:cubicBezTo>
                    <a:pt x="34" y="63"/>
                    <a:pt x="34" y="63"/>
                    <a:pt x="33" y="62"/>
                  </a:cubicBezTo>
                  <a:cubicBezTo>
                    <a:pt x="30" y="59"/>
                    <a:pt x="26" y="55"/>
                    <a:pt x="22" y="51"/>
                  </a:cubicBezTo>
                  <a:cubicBezTo>
                    <a:pt x="21" y="49"/>
                    <a:pt x="20" y="46"/>
                    <a:pt x="20" y="44"/>
                  </a:cubicBezTo>
                  <a:close/>
                  <a:moveTo>
                    <a:pt x="10" y="24"/>
                  </a:moveTo>
                  <a:cubicBezTo>
                    <a:pt x="11" y="25"/>
                    <a:pt x="11" y="26"/>
                    <a:pt x="12" y="27"/>
                  </a:cubicBezTo>
                  <a:cubicBezTo>
                    <a:pt x="11" y="26"/>
                    <a:pt x="11" y="26"/>
                    <a:pt x="10" y="26"/>
                  </a:cubicBezTo>
                  <a:cubicBezTo>
                    <a:pt x="10" y="25"/>
                    <a:pt x="10" y="25"/>
                    <a:pt x="10" y="26"/>
                  </a:cubicBezTo>
                  <a:cubicBezTo>
                    <a:pt x="10" y="29"/>
                    <a:pt x="12" y="31"/>
                    <a:pt x="14" y="33"/>
                  </a:cubicBezTo>
                  <a:cubicBezTo>
                    <a:pt x="14" y="34"/>
                    <a:pt x="18" y="38"/>
                    <a:pt x="15" y="36"/>
                  </a:cubicBezTo>
                  <a:cubicBezTo>
                    <a:pt x="14" y="35"/>
                    <a:pt x="12" y="33"/>
                    <a:pt x="11" y="31"/>
                  </a:cubicBezTo>
                  <a:cubicBezTo>
                    <a:pt x="11" y="31"/>
                    <a:pt x="10" y="31"/>
                    <a:pt x="10" y="32"/>
                  </a:cubicBezTo>
                  <a:cubicBezTo>
                    <a:pt x="11" y="34"/>
                    <a:pt x="12" y="35"/>
                    <a:pt x="14" y="37"/>
                  </a:cubicBezTo>
                  <a:cubicBezTo>
                    <a:pt x="17" y="40"/>
                    <a:pt x="13" y="36"/>
                    <a:pt x="13" y="36"/>
                  </a:cubicBezTo>
                  <a:cubicBezTo>
                    <a:pt x="11" y="35"/>
                    <a:pt x="10" y="34"/>
                    <a:pt x="9" y="33"/>
                  </a:cubicBezTo>
                  <a:cubicBezTo>
                    <a:pt x="9" y="33"/>
                    <a:pt x="9" y="33"/>
                    <a:pt x="9" y="34"/>
                  </a:cubicBezTo>
                  <a:cubicBezTo>
                    <a:pt x="10" y="35"/>
                    <a:pt x="12" y="38"/>
                    <a:pt x="13" y="39"/>
                  </a:cubicBezTo>
                  <a:cubicBezTo>
                    <a:pt x="11" y="38"/>
                    <a:pt x="10" y="37"/>
                    <a:pt x="8" y="36"/>
                  </a:cubicBezTo>
                  <a:cubicBezTo>
                    <a:pt x="8" y="36"/>
                    <a:pt x="7" y="36"/>
                    <a:pt x="8" y="37"/>
                  </a:cubicBezTo>
                  <a:cubicBezTo>
                    <a:pt x="11" y="39"/>
                    <a:pt x="7" y="38"/>
                    <a:pt x="6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7" y="40"/>
                    <a:pt x="6" y="40"/>
                    <a:pt x="4" y="40"/>
                  </a:cubicBezTo>
                  <a:cubicBezTo>
                    <a:pt x="6" y="35"/>
                    <a:pt x="8" y="29"/>
                    <a:pt x="10" y="24"/>
                  </a:cubicBezTo>
                  <a:close/>
                  <a:moveTo>
                    <a:pt x="16" y="34"/>
                  </a:moveTo>
                  <a:cubicBezTo>
                    <a:pt x="26" y="48"/>
                    <a:pt x="40" y="59"/>
                    <a:pt x="52" y="72"/>
                  </a:cubicBezTo>
                  <a:cubicBezTo>
                    <a:pt x="52" y="72"/>
                    <a:pt x="57" y="77"/>
                    <a:pt x="54" y="74"/>
                  </a:cubicBezTo>
                  <a:cubicBezTo>
                    <a:pt x="52" y="73"/>
                    <a:pt x="50" y="71"/>
                    <a:pt x="48" y="70"/>
                  </a:cubicBezTo>
                  <a:cubicBezTo>
                    <a:pt x="45" y="67"/>
                    <a:pt x="41" y="63"/>
                    <a:pt x="38" y="60"/>
                  </a:cubicBezTo>
                  <a:cubicBezTo>
                    <a:pt x="32" y="54"/>
                    <a:pt x="25" y="48"/>
                    <a:pt x="19" y="41"/>
                  </a:cubicBezTo>
                  <a:cubicBezTo>
                    <a:pt x="19" y="41"/>
                    <a:pt x="18" y="40"/>
                    <a:pt x="18" y="39"/>
                  </a:cubicBezTo>
                  <a:cubicBezTo>
                    <a:pt x="18" y="39"/>
                    <a:pt x="18" y="39"/>
                    <a:pt x="17" y="39"/>
                  </a:cubicBezTo>
                  <a:cubicBezTo>
                    <a:pt x="17" y="38"/>
                    <a:pt x="17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5" y="37"/>
                  </a:cubicBezTo>
                  <a:cubicBezTo>
                    <a:pt x="16" y="38"/>
                    <a:pt x="16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6"/>
                    <a:pt x="15" y="35"/>
                    <a:pt x="14" y="33"/>
                  </a:cubicBezTo>
                  <a:cubicBezTo>
                    <a:pt x="14" y="32"/>
                    <a:pt x="13" y="32"/>
                    <a:pt x="13" y="31"/>
                  </a:cubicBezTo>
                  <a:cubicBezTo>
                    <a:pt x="12" y="30"/>
                    <a:pt x="11" y="27"/>
                    <a:pt x="11" y="27"/>
                  </a:cubicBezTo>
                  <a:cubicBezTo>
                    <a:pt x="12" y="28"/>
                    <a:pt x="13" y="29"/>
                    <a:pt x="14" y="30"/>
                  </a:cubicBezTo>
                  <a:cubicBezTo>
                    <a:pt x="14" y="30"/>
                    <a:pt x="14" y="30"/>
                    <a:pt x="14" y="31"/>
                  </a:cubicBezTo>
                  <a:cubicBezTo>
                    <a:pt x="15" y="32"/>
                    <a:pt x="16" y="33"/>
                    <a:pt x="17" y="34"/>
                  </a:cubicBezTo>
                  <a:cubicBezTo>
                    <a:pt x="18" y="35"/>
                    <a:pt x="18" y="36"/>
                    <a:pt x="18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0" y="37"/>
                    <a:pt x="20" y="36"/>
                    <a:pt x="20" y="36"/>
                  </a:cubicBezTo>
                  <a:cubicBezTo>
                    <a:pt x="18" y="33"/>
                    <a:pt x="15" y="30"/>
                    <a:pt x="13" y="27"/>
                  </a:cubicBezTo>
                  <a:cubicBezTo>
                    <a:pt x="12" y="26"/>
                    <a:pt x="11" y="25"/>
                    <a:pt x="11" y="24"/>
                  </a:cubicBezTo>
                  <a:cubicBezTo>
                    <a:pt x="12" y="25"/>
                    <a:pt x="14" y="26"/>
                    <a:pt x="14" y="27"/>
                  </a:cubicBezTo>
                  <a:cubicBezTo>
                    <a:pt x="16" y="29"/>
                    <a:pt x="17" y="31"/>
                    <a:pt x="18" y="32"/>
                  </a:cubicBezTo>
                  <a:cubicBezTo>
                    <a:pt x="22" y="36"/>
                    <a:pt x="26" y="39"/>
                    <a:pt x="30" y="43"/>
                  </a:cubicBezTo>
                  <a:cubicBezTo>
                    <a:pt x="34" y="47"/>
                    <a:pt x="38" y="51"/>
                    <a:pt x="41" y="56"/>
                  </a:cubicBezTo>
                  <a:cubicBezTo>
                    <a:pt x="45" y="60"/>
                    <a:pt x="49" y="63"/>
                    <a:pt x="52" y="68"/>
                  </a:cubicBezTo>
                  <a:cubicBezTo>
                    <a:pt x="54" y="71"/>
                    <a:pt x="50" y="66"/>
                    <a:pt x="49" y="65"/>
                  </a:cubicBezTo>
                  <a:cubicBezTo>
                    <a:pt x="47" y="63"/>
                    <a:pt x="44" y="61"/>
                    <a:pt x="42" y="59"/>
                  </a:cubicBezTo>
                  <a:cubicBezTo>
                    <a:pt x="33" y="51"/>
                    <a:pt x="25" y="42"/>
                    <a:pt x="16" y="34"/>
                  </a:cubicBezTo>
                  <a:cubicBezTo>
                    <a:pt x="16" y="34"/>
                    <a:pt x="15" y="34"/>
                    <a:pt x="16" y="34"/>
                  </a:cubicBezTo>
                  <a:close/>
                  <a:moveTo>
                    <a:pt x="7" y="40"/>
                  </a:move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39"/>
                    <a:pt x="6" y="38"/>
                  </a:cubicBezTo>
                  <a:cubicBezTo>
                    <a:pt x="7" y="39"/>
                    <a:pt x="8" y="40"/>
                    <a:pt x="9" y="40"/>
                  </a:cubicBezTo>
                  <a:cubicBezTo>
                    <a:pt x="9" y="40"/>
                    <a:pt x="8" y="40"/>
                    <a:pt x="7" y="40"/>
                  </a:cubicBezTo>
                  <a:close/>
                  <a:moveTo>
                    <a:pt x="14" y="39"/>
                  </a:moveTo>
                  <a:cubicBezTo>
                    <a:pt x="14" y="39"/>
                    <a:pt x="14" y="38"/>
                    <a:pt x="13" y="38"/>
                  </a:cubicBezTo>
                  <a:cubicBezTo>
                    <a:pt x="14" y="38"/>
                    <a:pt x="15" y="39"/>
                    <a:pt x="15" y="39"/>
                  </a:cubicBezTo>
                  <a:cubicBezTo>
                    <a:pt x="15" y="39"/>
                    <a:pt x="15" y="39"/>
                    <a:pt x="14" y="39"/>
                  </a:cubicBezTo>
                  <a:close/>
                  <a:moveTo>
                    <a:pt x="11" y="40"/>
                  </a:moveTo>
                  <a:cubicBezTo>
                    <a:pt x="11" y="38"/>
                    <a:pt x="10" y="38"/>
                    <a:pt x="9" y="37"/>
                  </a:cubicBezTo>
                  <a:cubicBezTo>
                    <a:pt x="10" y="38"/>
                    <a:pt x="12" y="39"/>
                    <a:pt x="13" y="39"/>
                  </a:cubicBezTo>
                  <a:cubicBezTo>
                    <a:pt x="12" y="39"/>
                    <a:pt x="12" y="39"/>
                    <a:pt x="11" y="40"/>
                  </a:cubicBezTo>
                  <a:close/>
                  <a:moveTo>
                    <a:pt x="4" y="41"/>
                  </a:moveTo>
                  <a:cubicBezTo>
                    <a:pt x="4" y="41"/>
                    <a:pt x="4" y="41"/>
                    <a:pt x="5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lose/>
                  <a:moveTo>
                    <a:pt x="55" y="96"/>
                  </a:moveTo>
                  <a:cubicBezTo>
                    <a:pt x="54" y="94"/>
                    <a:pt x="52" y="92"/>
                    <a:pt x="50" y="90"/>
                  </a:cubicBezTo>
                  <a:cubicBezTo>
                    <a:pt x="53" y="92"/>
                    <a:pt x="55" y="94"/>
                    <a:pt x="57" y="95"/>
                  </a:cubicBezTo>
                  <a:cubicBezTo>
                    <a:pt x="56" y="95"/>
                    <a:pt x="56" y="95"/>
                    <a:pt x="55" y="96"/>
                  </a:cubicBezTo>
                  <a:close/>
                  <a:moveTo>
                    <a:pt x="51" y="97"/>
                  </a:moveTo>
                  <a:cubicBezTo>
                    <a:pt x="46" y="88"/>
                    <a:pt x="37" y="83"/>
                    <a:pt x="31" y="75"/>
                  </a:cubicBezTo>
                  <a:cubicBezTo>
                    <a:pt x="31" y="75"/>
                    <a:pt x="32" y="76"/>
                    <a:pt x="32" y="76"/>
                  </a:cubicBezTo>
                  <a:cubicBezTo>
                    <a:pt x="35" y="79"/>
                    <a:pt x="38" y="81"/>
                    <a:pt x="40" y="83"/>
                  </a:cubicBezTo>
                  <a:cubicBezTo>
                    <a:pt x="44" y="88"/>
                    <a:pt x="49" y="92"/>
                    <a:pt x="54" y="96"/>
                  </a:cubicBezTo>
                  <a:cubicBezTo>
                    <a:pt x="53" y="96"/>
                    <a:pt x="52" y="96"/>
                    <a:pt x="51" y="97"/>
                  </a:cubicBezTo>
                  <a:close/>
                  <a:moveTo>
                    <a:pt x="44" y="100"/>
                  </a:moveTo>
                  <a:cubicBezTo>
                    <a:pt x="42" y="97"/>
                    <a:pt x="39" y="94"/>
                    <a:pt x="36" y="92"/>
                  </a:cubicBezTo>
                  <a:cubicBezTo>
                    <a:pt x="35" y="91"/>
                    <a:pt x="35" y="91"/>
                    <a:pt x="34" y="90"/>
                  </a:cubicBezTo>
                  <a:cubicBezTo>
                    <a:pt x="36" y="91"/>
                    <a:pt x="37" y="93"/>
                    <a:pt x="39" y="94"/>
                  </a:cubicBezTo>
                  <a:cubicBezTo>
                    <a:pt x="41" y="96"/>
                    <a:pt x="43" y="97"/>
                    <a:pt x="46" y="99"/>
                  </a:cubicBezTo>
                  <a:cubicBezTo>
                    <a:pt x="45" y="99"/>
                    <a:pt x="44" y="100"/>
                    <a:pt x="44" y="100"/>
                  </a:cubicBezTo>
                  <a:close/>
                  <a:moveTo>
                    <a:pt x="59" y="95"/>
                  </a:moveTo>
                  <a:cubicBezTo>
                    <a:pt x="57" y="93"/>
                    <a:pt x="55" y="91"/>
                    <a:pt x="53" y="89"/>
                  </a:cubicBezTo>
                  <a:cubicBezTo>
                    <a:pt x="50" y="86"/>
                    <a:pt x="47" y="83"/>
                    <a:pt x="44" y="80"/>
                  </a:cubicBezTo>
                  <a:cubicBezTo>
                    <a:pt x="40" y="76"/>
                    <a:pt x="36" y="72"/>
                    <a:pt x="32" y="68"/>
                  </a:cubicBezTo>
                  <a:cubicBezTo>
                    <a:pt x="35" y="71"/>
                    <a:pt x="39" y="74"/>
                    <a:pt x="42" y="77"/>
                  </a:cubicBezTo>
                  <a:cubicBezTo>
                    <a:pt x="48" y="83"/>
                    <a:pt x="55" y="88"/>
                    <a:pt x="61" y="95"/>
                  </a:cubicBezTo>
                  <a:cubicBezTo>
                    <a:pt x="60" y="95"/>
                    <a:pt x="60" y="95"/>
                    <a:pt x="59" y="95"/>
                  </a:cubicBezTo>
                  <a:close/>
                  <a:moveTo>
                    <a:pt x="35" y="75"/>
                  </a:moveTo>
                  <a:cubicBezTo>
                    <a:pt x="35" y="75"/>
                    <a:pt x="35" y="75"/>
                    <a:pt x="35" y="75"/>
                  </a:cubicBezTo>
                  <a:cubicBezTo>
                    <a:pt x="33" y="74"/>
                    <a:pt x="32" y="72"/>
                    <a:pt x="31" y="71"/>
                  </a:cubicBezTo>
                  <a:cubicBezTo>
                    <a:pt x="30" y="71"/>
                    <a:pt x="25" y="66"/>
                    <a:pt x="28" y="68"/>
                  </a:cubicBezTo>
                  <a:cubicBezTo>
                    <a:pt x="30" y="70"/>
                    <a:pt x="33" y="73"/>
                    <a:pt x="35" y="75"/>
                  </a:cubicBezTo>
                  <a:close/>
                  <a:moveTo>
                    <a:pt x="33" y="80"/>
                  </a:moveTo>
                  <a:cubicBezTo>
                    <a:pt x="35" y="82"/>
                    <a:pt x="37" y="84"/>
                    <a:pt x="39" y="86"/>
                  </a:cubicBezTo>
                  <a:cubicBezTo>
                    <a:pt x="43" y="89"/>
                    <a:pt x="46" y="93"/>
                    <a:pt x="50" y="97"/>
                  </a:cubicBezTo>
                  <a:cubicBezTo>
                    <a:pt x="50" y="97"/>
                    <a:pt x="49" y="98"/>
                    <a:pt x="48" y="98"/>
                  </a:cubicBezTo>
                  <a:cubicBezTo>
                    <a:pt x="46" y="91"/>
                    <a:pt x="38" y="87"/>
                    <a:pt x="33" y="82"/>
                  </a:cubicBezTo>
                  <a:cubicBezTo>
                    <a:pt x="32" y="81"/>
                    <a:pt x="31" y="80"/>
                    <a:pt x="31" y="80"/>
                  </a:cubicBezTo>
                  <a:cubicBezTo>
                    <a:pt x="31" y="79"/>
                    <a:pt x="31" y="79"/>
                    <a:pt x="30" y="79"/>
                  </a:cubicBezTo>
                  <a:cubicBezTo>
                    <a:pt x="31" y="79"/>
                    <a:pt x="32" y="79"/>
                    <a:pt x="33" y="80"/>
                  </a:cubicBezTo>
                  <a:close/>
                  <a:moveTo>
                    <a:pt x="47" y="98"/>
                  </a:moveTo>
                  <a:cubicBezTo>
                    <a:pt x="47" y="98"/>
                    <a:pt x="47" y="99"/>
                    <a:pt x="46" y="99"/>
                  </a:cubicBezTo>
                  <a:cubicBezTo>
                    <a:pt x="44" y="96"/>
                    <a:pt x="42" y="93"/>
                    <a:pt x="39" y="91"/>
                  </a:cubicBezTo>
                  <a:cubicBezTo>
                    <a:pt x="38" y="89"/>
                    <a:pt x="36" y="88"/>
                    <a:pt x="35" y="86"/>
                  </a:cubicBezTo>
                  <a:cubicBezTo>
                    <a:pt x="34" y="86"/>
                    <a:pt x="33" y="84"/>
                    <a:pt x="32" y="83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8" y="87"/>
                    <a:pt x="42" y="94"/>
                    <a:pt x="47" y="98"/>
                  </a:cubicBezTo>
                  <a:close/>
                  <a:moveTo>
                    <a:pt x="44" y="96"/>
                  </a:moveTo>
                  <a:cubicBezTo>
                    <a:pt x="49" y="102"/>
                    <a:pt x="42" y="95"/>
                    <a:pt x="41" y="94"/>
                  </a:cubicBezTo>
                  <a:cubicBezTo>
                    <a:pt x="38" y="92"/>
                    <a:pt x="36" y="91"/>
                    <a:pt x="33" y="89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88"/>
                    <a:pt x="33" y="86"/>
                    <a:pt x="32" y="85"/>
                  </a:cubicBezTo>
                  <a:cubicBezTo>
                    <a:pt x="36" y="89"/>
                    <a:pt x="40" y="92"/>
                    <a:pt x="44" y="96"/>
                  </a:cubicBezTo>
                  <a:close/>
                  <a:moveTo>
                    <a:pt x="36" y="97"/>
                  </a:moveTo>
                  <a:cubicBezTo>
                    <a:pt x="37" y="98"/>
                    <a:pt x="41" y="100"/>
                    <a:pt x="43" y="101"/>
                  </a:cubicBezTo>
                  <a:cubicBezTo>
                    <a:pt x="42" y="101"/>
                    <a:pt x="41" y="102"/>
                    <a:pt x="40" y="103"/>
                  </a:cubicBezTo>
                  <a:cubicBezTo>
                    <a:pt x="39" y="101"/>
                    <a:pt x="38" y="99"/>
                    <a:pt x="36" y="97"/>
                  </a:cubicBezTo>
                  <a:close/>
                  <a:moveTo>
                    <a:pt x="55" y="86"/>
                  </a:moveTo>
                  <a:cubicBezTo>
                    <a:pt x="51" y="82"/>
                    <a:pt x="47" y="78"/>
                    <a:pt x="44" y="74"/>
                  </a:cubicBezTo>
                  <a:cubicBezTo>
                    <a:pt x="41" y="72"/>
                    <a:pt x="39" y="69"/>
                    <a:pt x="37" y="67"/>
                  </a:cubicBezTo>
                  <a:cubicBezTo>
                    <a:pt x="38" y="67"/>
                    <a:pt x="38" y="67"/>
                    <a:pt x="38" y="68"/>
                  </a:cubicBezTo>
                  <a:cubicBezTo>
                    <a:pt x="45" y="74"/>
                    <a:pt x="53" y="80"/>
                    <a:pt x="59" y="87"/>
                  </a:cubicBezTo>
                  <a:cubicBezTo>
                    <a:pt x="59" y="87"/>
                    <a:pt x="60" y="87"/>
                    <a:pt x="60" y="87"/>
                  </a:cubicBezTo>
                  <a:cubicBezTo>
                    <a:pt x="61" y="89"/>
                    <a:pt x="61" y="92"/>
                    <a:pt x="62" y="94"/>
                  </a:cubicBezTo>
                  <a:cubicBezTo>
                    <a:pt x="60" y="91"/>
                    <a:pt x="58" y="88"/>
                    <a:pt x="55" y="86"/>
                  </a:cubicBezTo>
                  <a:close/>
                  <a:moveTo>
                    <a:pt x="43" y="67"/>
                  </a:moveTo>
                  <a:cubicBezTo>
                    <a:pt x="40" y="64"/>
                    <a:pt x="37" y="61"/>
                    <a:pt x="34" y="58"/>
                  </a:cubicBezTo>
                  <a:cubicBezTo>
                    <a:pt x="31" y="54"/>
                    <a:pt x="27" y="51"/>
                    <a:pt x="24" y="48"/>
                  </a:cubicBezTo>
                  <a:cubicBezTo>
                    <a:pt x="22" y="46"/>
                    <a:pt x="21" y="45"/>
                    <a:pt x="20" y="43"/>
                  </a:cubicBezTo>
                  <a:cubicBezTo>
                    <a:pt x="21" y="44"/>
                    <a:pt x="22" y="45"/>
                    <a:pt x="22" y="46"/>
                  </a:cubicBezTo>
                  <a:cubicBezTo>
                    <a:pt x="26" y="50"/>
                    <a:pt x="30" y="53"/>
                    <a:pt x="34" y="57"/>
                  </a:cubicBezTo>
                  <a:cubicBezTo>
                    <a:pt x="41" y="64"/>
                    <a:pt x="48" y="70"/>
                    <a:pt x="56" y="77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7" y="80"/>
                    <a:pt x="58" y="83"/>
                    <a:pt x="59" y="86"/>
                  </a:cubicBezTo>
                  <a:cubicBezTo>
                    <a:pt x="55" y="79"/>
                    <a:pt x="48" y="73"/>
                    <a:pt x="43" y="67"/>
                  </a:cubicBezTo>
                  <a:close/>
                  <a:moveTo>
                    <a:pt x="21" y="39"/>
                  </a:moveTo>
                  <a:cubicBezTo>
                    <a:pt x="19" y="38"/>
                    <a:pt x="18" y="37"/>
                    <a:pt x="17" y="36"/>
                  </a:cubicBezTo>
                  <a:cubicBezTo>
                    <a:pt x="19" y="37"/>
                    <a:pt x="21" y="39"/>
                    <a:pt x="22" y="41"/>
                  </a:cubicBezTo>
                  <a:cubicBezTo>
                    <a:pt x="26" y="44"/>
                    <a:pt x="29" y="47"/>
                    <a:pt x="33" y="51"/>
                  </a:cubicBezTo>
                  <a:cubicBezTo>
                    <a:pt x="39" y="58"/>
                    <a:pt x="47" y="64"/>
                    <a:pt x="54" y="70"/>
                  </a:cubicBezTo>
                  <a:cubicBezTo>
                    <a:pt x="54" y="71"/>
                    <a:pt x="54" y="71"/>
                    <a:pt x="54" y="70"/>
                  </a:cubicBezTo>
                  <a:cubicBezTo>
                    <a:pt x="55" y="72"/>
                    <a:pt x="55" y="74"/>
                    <a:pt x="56" y="76"/>
                  </a:cubicBezTo>
                  <a:cubicBezTo>
                    <a:pt x="45" y="63"/>
                    <a:pt x="32" y="52"/>
                    <a:pt x="21" y="39"/>
                  </a:cubicBezTo>
                  <a:close/>
                  <a:moveTo>
                    <a:pt x="45" y="59"/>
                  </a:moveTo>
                  <a:cubicBezTo>
                    <a:pt x="41" y="55"/>
                    <a:pt x="38" y="50"/>
                    <a:pt x="34" y="46"/>
                  </a:cubicBezTo>
                  <a:cubicBezTo>
                    <a:pt x="30" y="42"/>
                    <a:pt x="26" y="38"/>
                    <a:pt x="22" y="35"/>
                  </a:cubicBezTo>
                  <a:cubicBezTo>
                    <a:pt x="17" y="31"/>
                    <a:pt x="15" y="26"/>
                    <a:pt x="11" y="22"/>
                  </a:cubicBezTo>
                  <a:cubicBezTo>
                    <a:pt x="12" y="21"/>
                    <a:pt x="12" y="19"/>
                    <a:pt x="13" y="18"/>
                  </a:cubicBezTo>
                  <a:cubicBezTo>
                    <a:pt x="17" y="24"/>
                    <a:pt x="23" y="28"/>
                    <a:pt x="27" y="33"/>
                  </a:cubicBezTo>
                  <a:cubicBezTo>
                    <a:pt x="34" y="40"/>
                    <a:pt x="40" y="47"/>
                    <a:pt x="46" y="54"/>
                  </a:cubicBezTo>
                  <a:cubicBezTo>
                    <a:pt x="47" y="55"/>
                    <a:pt x="48" y="56"/>
                    <a:pt x="49" y="57"/>
                  </a:cubicBezTo>
                  <a:cubicBezTo>
                    <a:pt x="48" y="56"/>
                    <a:pt x="46" y="55"/>
                    <a:pt x="45" y="54"/>
                  </a:cubicBezTo>
                  <a:cubicBezTo>
                    <a:pt x="44" y="53"/>
                    <a:pt x="42" y="52"/>
                    <a:pt x="41" y="50"/>
                  </a:cubicBezTo>
                  <a:cubicBezTo>
                    <a:pt x="38" y="48"/>
                    <a:pt x="36" y="45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0" y="38"/>
                    <a:pt x="25" y="34"/>
                    <a:pt x="21" y="29"/>
                  </a:cubicBezTo>
                  <a:cubicBezTo>
                    <a:pt x="18" y="26"/>
                    <a:pt x="15" y="23"/>
                    <a:pt x="13" y="20"/>
                  </a:cubicBezTo>
                  <a:cubicBezTo>
                    <a:pt x="12" y="19"/>
                    <a:pt x="12" y="20"/>
                    <a:pt x="12" y="20"/>
                  </a:cubicBezTo>
                  <a:cubicBezTo>
                    <a:pt x="13" y="21"/>
                    <a:pt x="13" y="21"/>
                    <a:pt x="13" y="22"/>
                  </a:cubicBezTo>
                  <a:cubicBezTo>
                    <a:pt x="13" y="22"/>
                    <a:pt x="14" y="22"/>
                    <a:pt x="14" y="23"/>
                  </a:cubicBezTo>
                  <a:cubicBezTo>
                    <a:pt x="16" y="24"/>
                    <a:pt x="17" y="26"/>
                    <a:pt x="19" y="28"/>
                  </a:cubicBezTo>
                  <a:cubicBezTo>
                    <a:pt x="20" y="29"/>
                    <a:pt x="21" y="30"/>
                    <a:pt x="22" y="31"/>
                  </a:cubicBezTo>
                  <a:cubicBezTo>
                    <a:pt x="25" y="35"/>
                    <a:pt x="29" y="38"/>
                    <a:pt x="32" y="42"/>
                  </a:cubicBezTo>
                  <a:cubicBezTo>
                    <a:pt x="32" y="42"/>
                    <a:pt x="33" y="42"/>
                    <a:pt x="33" y="43"/>
                  </a:cubicBezTo>
                  <a:cubicBezTo>
                    <a:pt x="39" y="50"/>
                    <a:pt x="45" y="57"/>
                    <a:pt x="52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3" y="66"/>
                    <a:pt x="53" y="68"/>
                    <a:pt x="54" y="70"/>
                  </a:cubicBezTo>
                  <a:cubicBezTo>
                    <a:pt x="52" y="65"/>
                    <a:pt x="49" y="62"/>
                    <a:pt x="45" y="59"/>
                  </a:cubicBezTo>
                  <a:close/>
                  <a:moveTo>
                    <a:pt x="15" y="13"/>
                  </a:moveTo>
                  <a:cubicBezTo>
                    <a:pt x="20" y="20"/>
                    <a:pt x="27" y="26"/>
                    <a:pt x="33" y="32"/>
                  </a:cubicBezTo>
                  <a:cubicBezTo>
                    <a:pt x="36" y="35"/>
                    <a:pt x="39" y="38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0" y="39"/>
                    <a:pt x="38" y="38"/>
                    <a:pt x="37" y="36"/>
                  </a:cubicBezTo>
                  <a:cubicBezTo>
                    <a:pt x="30" y="30"/>
                    <a:pt x="24" y="23"/>
                    <a:pt x="17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6"/>
                    <a:pt x="15" y="16"/>
                  </a:cubicBezTo>
                  <a:cubicBezTo>
                    <a:pt x="15" y="16"/>
                    <a:pt x="14" y="16"/>
                    <a:pt x="15" y="17"/>
                  </a:cubicBezTo>
                  <a:cubicBezTo>
                    <a:pt x="18" y="20"/>
                    <a:pt x="22" y="24"/>
                    <a:pt x="25" y="27"/>
                  </a:cubicBezTo>
                  <a:cubicBezTo>
                    <a:pt x="21" y="24"/>
                    <a:pt x="17" y="20"/>
                    <a:pt x="13" y="17"/>
                  </a:cubicBezTo>
                  <a:cubicBezTo>
                    <a:pt x="14" y="16"/>
                    <a:pt x="14" y="14"/>
                    <a:pt x="15" y="13"/>
                  </a:cubicBezTo>
                  <a:close/>
                  <a:moveTo>
                    <a:pt x="16" y="10"/>
                  </a:moveTo>
                  <a:cubicBezTo>
                    <a:pt x="20" y="15"/>
                    <a:pt x="24" y="19"/>
                    <a:pt x="28" y="23"/>
                  </a:cubicBezTo>
                  <a:cubicBezTo>
                    <a:pt x="31" y="26"/>
                    <a:pt x="33" y="29"/>
                    <a:pt x="36" y="31"/>
                  </a:cubicBezTo>
                  <a:cubicBezTo>
                    <a:pt x="37" y="33"/>
                    <a:pt x="39" y="34"/>
                    <a:pt x="40" y="35"/>
                  </a:cubicBezTo>
                  <a:cubicBezTo>
                    <a:pt x="46" y="41"/>
                    <a:pt x="39" y="35"/>
                    <a:pt x="37" y="34"/>
                  </a:cubicBezTo>
                  <a:cubicBezTo>
                    <a:pt x="36" y="33"/>
                    <a:pt x="35" y="33"/>
                    <a:pt x="34" y="32"/>
                  </a:cubicBezTo>
                  <a:cubicBezTo>
                    <a:pt x="33" y="31"/>
                    <a:pt x="32" y="29"/>
                    <a:pt x="31" y="28"/>
                  </a:cubicBezTo>
                  <a:cubicBezTo>
                    <a:pt x="25" y="23"/>
                    <a:pt x="21" y="17"/>
                    <a:pt x="15" y="12"/>
                  </a:cubicBezTo>
                  <a:cubicBezTo>
                    <a:pt x="15" y="11"/>
                    <a:pt x="16" y="11"/>
                    <a:pt x="16" y="10"/>
                  </a:cubicBezTo>
                  <a:close/>
                  <a:moveTo>
                    <a:pt x="26" y="24"/>
                  </a:moveTo>
                  <a:cubicBezTo>
                    <a:pt x="23" y="21"/>
                    <a:pt x="20" y="18"/>
                    <a:pt x="17" y="15"/>
                  </a:cubicBezTo>
                  <a:cubicBezTo>
                    <a:pt x="17" y="15"/>
                    <a:pt x="17" y="14"/>
                    <a:pt x="17" y="14"/>
                  </a:cubicBezTo>
                  <a:cubicBezTo>
                    <a:pt x="17" y="15"/>
                    <a:pt x="17" y="15"/>
                    <a:pt x="18" y="15"/>
                  </a:cubicBezTo>
                  <a:cubicBezTo>
                    <a:pt x="19" y="16"/>
                    <a:pt x="21" y="18"/>
                    <a:pt x="22" y="20"/>
                  </a:cubicBezTo>
                  <a:cubicBezTo>
                    <a:pt x="24" y="21"/>
                    <a:pt x="25" y="23"/>
                    <a:pt x="26" y="24"/>
                  </a:cubicBezTo>
                  <a:close/>
                  <a:moveTo>
                    <a:pt x="41" y="52"/>
                  </a:moveTo>
                  <a:cubicBezTo>
                    <a:pt x="44" y="54"/>
                    <a:pt x="47" y="56"/>
                    <a:pt x="50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59"/>
                    <a:pt x="51" y="61"/>
                    <a:pt x="51" y="62"/>
                  </a:cubicBezTo>
                  <a:cubicBezTo>
                    <a:pt x="48" y="59"/>
                    <a:pt x="44" y="55"/>
                    <a:pt x="41" y="52"/>
                  </a:cubicBezTo>
                  <a:close/>
                  <a:moveTo>
                    <a:pt x="28" y="31"/>
                  </a:moveTo>
                  <a:cubicBezTo>
                    <a:pt x="29" y="32"/>
                    <a:pt x="30" y="33"/>
                    <a:pt x="31" y="34"/>
                  </a:cubicBezTo>
                  <a:cubicBezTo>
                    <a:pt x="34" y="37"/>
                    <a:pt x="37" y="39"/>
                    <a:pt x="40" y="42"/>
                  </a:cubicBezTo>
                  <a:cubicBezTo>
                    <a:pt x="40" y="42"/>
                    <a:pt x="40" y="42"/>
                    <a:pt x="40" y="43"/>
                  </a:cubicBezTo>
                  <a:cubicBezTo>
                    <a:pt x="39" y="42"/>
                    <a:pt x="38" y="41"/>
                    <a:pt x="37" y="40"/>
                  </a:cubicBezTo>
                  <a:cubicBezTo>
                    <a:pt x="34" y="37"/>
                    <a:pt x="32" y="34"/>
                    <a:pt x="29" y="32"/>
                  </a:cubicBezTo>
                  <a:cubicBezTo>
                    <a:pt x="29" y="31"/>
                    <a:pt x="29" y="31"/>
                    <a:pt x="28" y="31"/>
                  </a:cubicBezTo>
                  <a:close/>
                  <a:moveTo>
                    <a:pt x="39" y="36"/>
                  </a:moveTo>
                  <a:cubicBezTo>
                    <a:pt x="40" y="37"/>
                    <a:pt x="42" y="39"/>
                    <a:pt x="43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1"/>
                    <a:pt x="44" y="42"/>
                    <a:pt x="45" y="43"/>
                  </a:cubicBezTo>
                  <a:cubicBezTo>
                    <a:pt x="43" y="41"/>
                    <a:pt x="41" y="38"/>
                    <a:pt x="39" y="36"/>
                  </a:cubicBezTo>
                  <a:close/>
                  <a:moveTo>
                    <a:pt x="48" y="27"/>
                  </a:moveTo>
                  <a:cubicBezTo>
                    <a:pt x="44" y="23"/>
                    <a:pt x="40" y="19"/>
                    <a:pt x="36" y="15"/>
                  </a:cubicBezTo>
                  <a:cubicBezTo>
                    <a:pt x="37" y="16"/>
                    <a:pt x="38" y="17"/>
                    <a:pt x="40" y="18"/>
                  </a:cubicBezTo>
                  <a:cubicBezTo>
                    <a:pt x="43" y="21"/>
                    <a:pt x="47" y="24"/>
                    <a:pt x="51" y="26"/>
                  </a:cubicBezTo>
                  <a:cubicBezTo>
                    <a:pt x="50" y="26"/>
                    <a:pt x="49" y="26"/>
                    <a:pt x="48" y="27"/>
                  </a:cubicBezTo>
                  <a:close/>
                  <a:moveTo>
                    <a:pt x="44" y="28"/>
                  </a:moveTo>
                  <a:cubicBezTo>
                    <a:pt x="42" y="24"/>
                    <a:pt x="38" y="21"/>
                    <a:pt x="34" y="18"/>
                  </a:cubicBezTo>
                  <a:cubicBezTo>
                    <a:pt x="32" y="16"/>
                    <a:pt x="29" y="14"/>
                    <a:pt x="27" y="12"/>
                  </a:cubicBezTo>
                  <a:cubicBezTo>
                    <a:pt x="27" y="12"/>
                    <a:pt x="27" y="11"/>
                    <a:pt x="27" y="11"/>
                  </a:cubicBezTo>
                  <a:cubicBezTo>
                    <a:pt x="29" y="13"/>
                    <a:pt x="32" y="16"/>
                    <a:pt x="35" y="17"/>
                  </a:cubicBezTo>
                  <a:cubicBezTo>
                    <a:pt x="39" y="20"/>
                    <a:pt x="43" y="24"/>
                    <a:pt x="47" y="27"/>
                  </a:cubicBezTo>
                  <a:cubicBezTo>
                    <a:pt x="46" y="27"/>
                    <a:pt x="45" y="27"/>
                    <a:pt x="44" y="28"/>
                  </a:cubicBezTo>
                  <a:close/>
                  <a:moveTo>
                    <a:pt x="42" y="28"/>
                  </a:moveTo>
                  <a:cubicBezTo>
                    <a:pt x="40" y="26"/>
                    <a:pt x="38" y="25"/>
                    <a:pt x="36" y="23"/>
                  </a:cubicBezTo>
                  <a:cubicBezTo>
                    <a:pt x="38" y="25"/>
                    <a:pt x="41" y="26"/>
                    <a:pt x="43" y="28"/>
                  </a:cubicBezTo>
                  <a:cubicBezTo>
                    <a:pt x="43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lose/>
                  <a:moveTo>
                    <a:pt x="41" y="29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1" y="31"/>
                    <a:pt x="41" y="31"/>
                    <a:pt x="41" y="32"/>
                  </a:cubicBezTo>
                  <a:cubicBezTo>
                    <a:pt x="39" y="29"/>
                    <a:pt x="36" y="27"/>
                    <a:pt x="34" y="24"/>
                  </a:cubicBezTo>
                  <a:cubicBezTo>
                    <a:pt x="29" y="21"/>
                    <a:pt x="26" y="17"/>
                    <a:pt x="22" y="12"/>
                  </a:cubicBezTo>
                  <a:cubicBezTo>
                    <a:pt x="23" y="13"/>
                    <a:pt x="23" y="14"/>
                    <a:pt x="24" y="14"/>
                  </a:cubicBezTo>
                  <a:cubicBezTo>
                    <a:pt x="26" y="16"/>
                    <a:pt x="27" y="18"/>
                    <a:pt x="29" y="20"/>
                  </a:cubicBezTo>
                  <a:cubicBezTo>
                    <a:pt x="33" y="23"/>
                    <a:pt x="37" y="26"/>
                    <a:pt x="41" y="29"/>
                  </a:cubicBezTo>
                  <a:close/>
                  <a:moveTo>
                    <a:pt x="53" y="25"/>
                  </a:moveTo>
                  <a:cubicBezTo>
                    <a:pt x="53" y="25"/>
                    <a:pt x="52" y="25"/>
                    <a:pt x="52" y="25"/>
                  </a:cubicBezTo>
                  <a:cubicBezTo>
                    <a:pt x="48" y="24"/>
                    <a:pt x="45" y="21"/>
                    <a:pt x="41" y="18"/>
                  </a:cubicBezTo>
                  <a:cubicBezTo>
                    <a:pt x="38" y="16"/>
                    <a:pt x="35" y="14"/>
                    <a:pt x="32" y="12"/>
                  </a:cubicBezTo>
                  <a:cubicBezTo>
                    <a:pt x="31" y="11"/>
                    <a:pt x="31" y="11"/>
                    <a:pt x="30" y="10"/>
                  </a:cubicBezTo>
                  <a:cubicBezTo>
                    <a:pt x="38" y="15"/>
                    <a:pt x="45" y="21"/>
                    <a:pt x="53" y="25"/>
                  </a:cubicBezTo>
                  <a:close/>
                  <a:moveTo>
                    <a:pt x="19" y="4"/>
                  </a:moveTo>
                  <a:cubicBezTo>
                    <a:pt x="20" y="4"/>
                    <a:pt x="21" y="5"/>
                    <a:pt x="22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3" y="14"/>
                    <a:pt x="36" y="16"/>
                    <a:pt x="39" y="18"/>
                  </a:cubicBezTo>
                  <a:cubicBezTo>
                    <a:pt x="41" y="21"/>
                    <a:pt x="44" y="23"/>
                    <a:pt x="46" y="26"/>
                  </a:cubicBezTo>
                  <a:cubicBezTo>
                    <a:pt x="45" y="25"/>
                    <a:pt x="44" y="24"/>
                    <a:pt x="43" y="23"/>
                  </a:cubicBezTo>
                  <a:cubicBezTo>
                    <a:pt x="42" y="22"/>
                    <a:pt x="40" y="21"/>
                    <a:pt x="39" y="19"/>
                  </a:cubicBezTo>
                  <a:cubicBezTo>
                    <a:pt x="37" y="17"/>
                    <a:pt x="34" y="16"/>
                    <a:pt x="31" y="14"/>
                  </a:cubicBezTo>
                  <a:cubicBezTo>
                    <a:pt x="28" y="12"/>
                    <a:pt x="25" y="9"/>
                    <a:pt x="22" y="7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4"/>
                    <a:pt x="19" y="5"/>
                    <a:pt x="19" y="5"/>
                  </a:cubicBezTo>
                  <a:cubicBezTo>
                    <a:pt x="23" y="9"/>
                    <a:pt x="26" y="13"/>
                    <a:pt x="30" y="16"/>
                  </a:cubicBezTo>
                  <a:cubicBezTo>
                    <a:pt x="34" y="19"/>
                    <a:pt x="39" y="22"/>
                    <a:pt x="42" y="26"/>
                  </a:cubicBezTo>
                  <a:cubicBezTo>
                    <a:pt x="43" y="27"/>
                    <a:pt x="43" y="28"/>
                    <a:pt x="43" y="27"/>
                  </a:cubicBezTo>
                  <a:cubicBezTo>
                    <a:pt x="41" y="26"/>
                    <a:pt x="39" y="24"/>
                    <a:pt x="37" y="23"/>
                  </a:cubicBezTo>
                  <a:cubicBezTo>
                    <a:pt x="35" y="21"/>
                    <a:pt x="33" y="20"/>
                    <a:pt x="31" y="18"/>
                  </a:cubicBezTo>
                  <a:cubicBezTo>
                    <a:pt x="28" y="15"/>
                    <a:pt x="24" y="11"/>
                    <a:pt x="21" y="8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7"/>
                    <a:pt x="19" y="6"/>
                    <a:pt x="19" y="6"/>
                  </a:cubicBezTo>
                  <a:cubicBezTo>
                    <a:pt x="19" y="6"/>
                    <a:pt x="18" y="6"/>
                    <a:pt x="18" y="6"/>
                  </a:cubicBezTo>
                  <a:cubicBezTo>
                    <a:pt x="22" y="10"/>
                    <a:pt x="24" y="14"/>
                    <a:pt x="28" y="17"/>
                  </a:cubicBezTo>
                  <a:cubicBezTo>
                    <a:pt x="32" y="21"/>
                    <a:pt x="36" y="24"/>
                    <a:pt x="40" y="27"/>
                  </a:cubicBezTo>
                  <a:cubicBezTo>
                    <a:pt x="40" y="28"/>
                    <a:pt x="41" y="28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9" y="27"/>
                    <a:pt x="38" y="26"/>
                    <a:pt x="36" y="25"/>
                  </a:cubicBezTo>
                  <a:cubicBezTo>
                    <a:pt x="34" y="23"/>
                    <a:pt x="32" y="21"/>
                    <a:pt x="30" y="19"/>
                  </a:cubicBezTo>
                  <a:cubicBezTo>
                    <a:pt x="26" y="16"/>
                    <a:pt x="23" y="12"/>
                    <a:pt x="19" y="8"/>
                  </a:cubicBezTo>
                  <a:cubicBezTo>
                    <a:pt x="19" y="8"/>
                    <a:pt x="18" y="9"/>
                    <a:pt x="18" y="9"/>
                  </a:cubicBezTo>
                  <a:cubicBezTo>
                    <a:pt x="24" y="15"/>
                    <a:pt x="29" y="21"/>
                    <a:pt x="35" y="27"/>
                  </a:cubicBezTo>
                  <a:cubicBezTo>
                    <a:pt x="37" y="28"/>
                    <a:pt x="38" y="30"/>
                    <a:pt x="40" y="31"/>
                  </a:cubicBezTo>
                  <a:cubicBezTo>
                    <a:pt x="44" y="35"/>
                    <a:pt x="40" y="32"/>
                    <a:pt x="39" y="31"/>
                  </a:cubicBezTo>
                  <a:cubicBezTo>
                    <a:pt x="35" y="29"/>
                    <a:pt x="32" y="26"/>
                    <a:pt x="29" y="23"/>
                  </a:cubicBezTo>
                  <a:cubicBezTo>
                    <a:pt x="25" y="19"/>
                    <a:pt x="21" y="14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8"/>
                    <a:pt x="18" y="6"/>
                    <a:pt x="19" y="4"/>
                  </a:cubicBezTo>
                  <a:close/>
                  <a:moveTo>
                    <a:pt x="33" y="20"/>
                  </a:moveTo>
                  <a:cubicBezTo>
                    <a:pt x="31" y="19"/>
                    <a:pt x="29" y="17"/>
                    <a:pt x="27" y="15"/>
                  </a:cubicBezTo>
                  <a:cubicBezTo>
                    <a:pt x="28" y="16"/>
                    <a:pt x="29" y="17"/>
                    <a:pt x="30" y="18"/>
                  </a:cubicBezTo>
                  <a:cubicBezTo>
                    <a:pt x="31" y="19"/>
                    <a:pt x="32" y="20"/>
                    <a:pt x="33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158"/>
            <p:cNvSpPr>
              <a:spLocks noEditPoints="1"/>
            </p:cNvSpPr>
            <p:nvPr/>
          </p:nvSpPr>
          <p:spPr bwMode="auto">
            <a:xfrm>
              <a:off x="5599414" y="1185699"/>
              <a:ext cx="337537" cy="184095"/>
            </a:xfrm>
            <a:custGeom>
              <a:avLst/>
              <a:gdLst>
                <a:gd name="T0" fmla="*/ 72 w 113"/>
                <a:gd name="T1" fmla="*/ 1 h 61"/>
                <a:gd name="T2" fmla="*/ 11 w 113"/>
                <a:gd name="T3" fmla="*/ 59 h 61"/>
                <a:gd name="T4" fmla="*/ 84 w 113"/>
                <a:gd name="T5" fmla="*/ 35 h 61"/>
                <a:gd name="T6" fmla="*/ 83 w 113"/>
                <a:gd name="T7" fmla="*/ 31 h 61"/>
                <a:gd name="T8" fmla="*/ 89 w 113"/>
                <a:gd name="T9" fmla="*/ 23 h 61"/>
                <a:gd name="T10" fmla="*/ 7 w 113"/>
                <a:gd name="T11" fmla="*/ 33 h 61"/>
                <a:gd name="T12" fmla="*/ 16 w 113"/>
                <a:gd name="T13" fmla="*/ 31 h 61"/>
                <a:gd name="T14" fmla="*/ 15 w 113"/>
                <a:gd name="T15" fmla="*/ 42 h 61"/>
                <a:gd name="T16" fmla="*/ 16 w 113"/>
                <a:gd name="T17" fmla="*/ 44 h 61"/>
                <a:gd name="T18" fmla="*/ 26 w 113"/>
                <a:gd name="T19" fmla="*/ 39 h 61"/>
                <a:gd name="T20" fmla="*/ 18 w 113"/>
                <a:gd name="T21" fmla="*/ 50 h 61"/>
                <a:gd name="T22" fmla="*/ 50 w 113"/>
                <a:gd name="T23" fmla="*/ 31 h 61"/>
                <a:gd name="T24" fmla="*/ 59 w 113"/>
                <a:gd name="T25" fmla="*/ 22 h 61"/>
                <a:gd name="T26" fmla="*/ 39 w 113"/>
                <a:gd name="T27" fmla="*/ 41 h 61"/>
                <a:gd name="T28" fmla="*/ 88 w 113"/>
                <a:gd name="T29" fmla="*/ 13 h 61"/>
                <a:gd name="T30" fmla="*/ 77 w 113"/>
                <a:gd name="T31" fmla="*/ 14 h 61"/>
                <a:gd name="T32" fmla="*/ 76 w 113"/>
                <a:gd name="T33" fmla="*/ 7 h 61"/>
                <a:gd name="T34" fmla="*/ 51 w 113"/>
                <a:gd name="T35" fmla="*/ 37 h 61"/>
                <a:gd name="T36" fmla="*/ 75 w 113"/>
                <a:gd name="T37" fmla="*/ 18 h 61"/>
                <a:gd name="T38" fmla="*/ 79 w 113"/>
                <a:gd name="T39" fmla="*/ 19 h 61"/>
                <a:gd name="T40" fmla="*/ 81 w 113"/>
                <a:gd name="T41" fmla="*/ 20 h 61"/>
                <a:gd name="T42" fmla="*/ 79 w 113"/>
                <a:gd name="T43" fmla="*/ 17 h 61"/>
                <a:gd name="T44" fmla="*/ 76 w 113"/>
                <a:gd name="T45" fmla="*/ 15 h 61"/>
                <a:gd name="T46" fmla="*/ 74 w 113"/>
                <a:gd name="T47" fmla="*/ 5 h 61"/>
                <a:gd name="T48" fmla="*/ 14 w 113"/>
                <a:gd name="T49" fmla="*/ 52 h 61"/>
                <a:gd name="T50" fmla="*/ 13 w 113"/>
                <a:gd name="T51" fmla="*/ 46 h 61"/>
                <a:gd name="T52" fmla="*/ 14 w 113"/>
                <a:gd name="T53" fmla="*/ 54 h 61"/>
                <a:gd name="T54" fmla="*/ 36 w 113"/>
                <a:gd name="T55" fmla="*/ 33 h 61"/>
                <a:gd name="T56" fmla="*/ 13 w 113"/>
                <a:gd name="T57" fmla="*/ 45 h 61"/>
                <a:gd name="T58" fmla="*/ 12 w 113"/>
                <a:gd name="T59" fmla="*/ 41 h 61"/>
                <a:gd name="T60" fmla="*/ 17 w 113"/>
                <a:gd name="T61" fmla="*/ 36 h 61"/>
                <a:gd name="T62" fmla="*/ 9 w 113"/>
                <a:gd name="T63" fmla="*/ 35 h 61"/>
                <a:gd name="T64" fmla="*/ 22 w 113"/>
                <a:gd name="T65" fmla="*/ 56 h 61"/>
                <a:gd name="T66" fmla="*/ 67 w 113"/>
                <a:gd name="T67" fmla="*/ 23 h 61"/>
                <a:gd name="T68" fmla="*/ 78 w 113"/>
                <a:gd name="T69" fmla="*/ 19 h 61"/>
                <a:gd name="T70" fmla="*/ 52 w 113"/>
                <a:gd name="T71" fmla="*/ 44 h 61"/>
                <a:gd name="T72" fmla="*/ 53 w 113"/>
                <a:gd name="T73" fmla="*/ 48 h 61"/>
                <a:gd name="T74" fmla="*/ 93 w 113"/>
                <a:gd name="T75" fmla="*/ 15 h 61"/>
                <a:gd name="T76" fmla="*/ 46 w 113"/>
                <a:gd name="T77" fmla="*/ 50 h 61"/>
                <a:gd name="T78" fmla="*/ 70 w 113"/>
                <a:gd name="T79" fmla="*/ 43 h 61"/>
                <a:gd name="T80" fmla="*/ 85 w 113"/>
                <a:gd name="T81" fmla="*/ 27 h 61"/>
                <a:gd name="T82" fmla="*/ 77 w 113"/>
                <a:gd name="T83" fmla="*/ 39 h 61"/>
                <a:gd name="T84" fmla="*/ 99 w 113"/>
                <a:gd name="T85" fmla="*/ 21 h 61"/>
                <a:gd name="T86" fmla="*/ 48 w 113"/>
                <a:gd name="T87" fmla="*/ 50 h 61"/>
                <a:gd name="T88" fmla="*/ 80 w 113"/>
                <a:gd name="T89" fmla="*/ 31 h 61"/>
                <a:gd name="T90" fmla="*/ 84 w 113"/>
                <a:gd name="T91" fmla="*/ 50 h 61"/>
                <a:gd name="T92" fmla="*/ 100 w 113"/>
                <a:gd name="T93" fmla="*/ 31 h 61"/>
                <a:gd name="T94" fmla="*/ 83 w 113"/>
                <a:gd name="T95" fmla="*/ 45 h 61"/>
                <a:gd name="T96" fmla="*/ 100 w 113"/>
                <a:gd name="T97" fmla="*/ 26 h 61"/>
                <a:gd name="T98" fmla="*/ 100 w 113"/>
                <a:gd name="T99" fmla="*/ 36 h 61"/>
                <a:gd name="T100" fmla="*/ 93 w 113"/>
                <a:gd name="T101" fmla="*/ 42 h 61"/>
                <a:gd name="T102" fmla="*/ 108 w 113"/>
                <a:gd name="T103" fmla="*/ 25 h 61"/>
                <a:gd name="T104" fmla="*/ 105 w 113"/>
                <a:gd name="T105" fmla="*/ 25 h 61"/>
                <a:gd name="T106" fmla="*/ 82 w 113"/>
                <a:gd name="T107" fmla="*/ 43 h 61"/>
                <a:gd name="T108" fmla="*/ 80 w 113"/>
                <a:gd name="T109" fmla="*/ 41 h 61"/>
                <a:gd name="T110" fmla="*/ 94 w 113"/>
                <a:gd name="T111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3" h="61">
                  <a:moveTo>
                    <a:pt x="84" y="59"/>
                  </a:moveTo>
                  <a:cubicBezTo>
                    <a:pt x="85" y="59"/>
                    <a:pt x="85" y="59"/>
                    <a:pt x="86" y="59"/>
                  </a:cubicBezTo>
                  <a:cubicBezTo>
                    <a:pt x="94" y="47"/>
                    <a:pt x="104" y="36"/>
                    <a:pt x="112" y="24"/>
                  </a:cubicBezTo>
                  <a:cubicBezTo>
                    <a:pt x="113" y="24"/>
                    <a:pt x="113" y="23"/>
                    <a:pt x="113" y="23"/>
                  </a:cubicBezTo>
                  <a:cubicBezTo>
                    <a:pt x="112" y="23"/>
                    <a:pt x="112" y="23"/>
                    <a:pt x="112" y="22"/>
                  </a:cubicBezTo>
                  <a:cubicBezTo>
                    <a:pt x="106" y="18"/>
                    <a:pt x="98" y="14"/>
                    <a:pt x="91" y="10"/>
                  </a:cubicBezTo>
                  <a:cubicBezTo>
                    <a:pt x="85" y="7"/>
                    <a:pt x="79" y="4"/>
                    <a:pt x="72" y="1"/>
                  </a:cubicBezTo>
                  <a:cubicBezTo>
                    <a:pt x="72" y="0"/>
                    <a:pt x="71" y="1"/>
                    <a:pt x="71" y="1"/>
                  </a:cubicBezTo>
                  <a:cubicBezTo>
                    <a:pt x="70" y="1"/>
                    <a:pt x="69" y="2"/>
                    <a:pt x="70" y="3"/>
                  </a:cubicBezTo>
                  <a:cubicBezTo>
                    <a:pt x="71" y="7"/>
                    <a:pt x="71" y="12"/>
                    <a:pt x="72" y="17"/>
                  </a:cubicBezTo>
                  <a:cubicBezTo>
                    <a:pt x="49" y="21"/>
                    <a:pt x="26" y="28"/>
                    <a:pt x="2" y="28"/>
                  </a:cubicBezTo>
                  <a:cubicBezTo>
                    <a:pt x="1" y="28"/>
                    <a:pt x="0" y="29"/>
                    <a:pt x="0" y="30"/>
                  </a:cubicBezTo>
                  <a:cubicBezTo>
                    <a:pt x="0" y="30"/>
                    <a:pt x="1" y="31"/>
                    <a:pt x="1" y="31"/>
                  </a:cubicBezTo>
                  <a:cubicBezTo>
                    <a:pt x="9" y="37"/>
                    <a:pt x="12" y="49"/>
                    <a:pt x="11" y="59"/>
                  </a:cubicBezTo>
                  <a:cubicBezTo>
                    <a:pt x="11" y="59"/>
                    <a:pt x="11" y="60"/>
                    <a:pt x="12" y="60"/>
                  </a:cubicBezTo>
                  <a:cubicBezTo>
                    <a:pt x="12" y="60"/>
                    <a:pt x="13" y="61"/>
                    <a:pt x="13" y="61"/>
                  </a:cubicBezTo>
                  <a:cubicBezTo>
                    <a:pt x="35" y="57"/>
                    <a:pt x="57" y="50"/>
                    <a:pt x="80" y="46"/>
                  </a:cubicBezTo>
                  <a:cubicBezTo>
                    <a:pt x="81" y="50"/>
                    <a:pt x="81" y="54"/>
                    <a:pt x="82" y="58"/>
                  </a:cubicBezTo>
                  <a:cubicBezTo>
                    <a:pt x="82" y="59"/>
                    <a:pt x="83" y="60"/>
                    <a:pt x="84" y="59"/>
                  </a:cubicBezTo>
                  <a:close/>
                  <a:moveTo>
                    <a:pt x="73" y="44"/>
                  </a:moveTo>
                  <a:cubicBezTo>
                    <a:pt x="77" y="42"/>
                    <a:pt x="81" y="38"/>
                    <a:pt x="84" y="35"/>
                  </a:cubicBezTo>
                  <a:cubicBezTo>
                    <a:pt x="84" y="35"/>
                    <a:pt x="84" y="35"/>
                    <a:pt x="85" y="35"/>
                  </a:cubicBezTo>
                  <a:cubicBezTo>
                    <a:pt x="82" y="38"/>
                    <a:pt x="79" y="41"/>
                    <a:pt x="77" y="44"/>
                  </a:cubicBezTo>
                  <a:cubicBezTo>
                    <a:pt x="75" y="44"/>
                    <a:pt x="74" y="44"/>
                    <a:pt x="73" y="44"/>
                  </a:cubicBezTo>
                  <a:close/>
                  <a:moveTo>
                    <a:pt x="62" y="46"/>
                  </a:moveTo>
                  <a:cubicBezTo>
                    <a:pt x="67" y="43"/>
                    <a:pt x="72" y="39"/>
                    <a:pt x="76" y="35"/>
                  </a:cubicBezTo>
                  <a:cubicBezTo>
                    <a:pt x="81" y="31"/>
                    <a:pt x="86" y="28"/>
                    <a:pt x="91" y="24"/>
                  </a:cubicBezTo>
                  <a:cubicBezTo>
                    <a:pt x="88" y="26"/>
                    <a:pt x="85" y="29"/>
                    <a:pt x="83" y="31"/>
                  </a:cubicBezTo>
                  <a:cubicBezTo>
                    <a:pt x="77" y="36"/>
                    <a:pt x="71" y="41"/>
                    <a:pt x="66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5" y="46"/>
                    <a:pt x="64" y="46"/>
                    <a:pt x="62" y="46"/>
                  </a:cubicBezTo>
                  <a:close/>
                  <a:moveTo>
                    <a:pt x="53" y="49"/>
                  </a:moveTo>
                  <a:cubicBezTo>
                    <a:pt x="67" y="40"/>
                    <a:pt x="79" y="29"/>
                    <a:pt x="92" y="20"/>
                  </a:cubicBezTo>
                  <a:cubicBezTo>
                    <a:pt x="93" y="19"/>
                    <a:pt x="97" y="15"/>
                    <a:pt x="94" y="18"/>
                  </a:cubicBezTo>
                  <a:cubicBezTo>
                    <a:pt x="92" y="20"/>
                    <a:pt x="91" y="22"/>
                    <a:pt x="89" y="23"/>
                  </a:cubicBezTo>
                  <a:cubicBezTo>
                    <a:pt x="86" y="26"/>
                    <a:pt x="82" y="29"/>
                    <a:pt x="79" y="31"/>
                  </a:cubicBezTo>
                  <a:cubicBezTo>
                    <a:pt x="72" y="36"/>
                    <a:pt x="67" y="42"/>
                    <a:pt x="60" y="47"/>
                  </a:cubicBezTo>
                  <a:cubicBezTo>
                    <a:pt x="58" y="48"/>
                    <a:pt x="56" y="48"/>
                    <a:pt x="53" y="49"/>
                  </a:cubicBezTo>
                  <a:close/>
                  <a:moveTo>
                    <a:pt x="5" y="31"/>
                  </a:moveTo>
                  <a:cubicBezTo>
                    <a:pt x="7" y="31"/>
                    <a:pt x="8" y="31"/>
                    <a:pt x="9" y="31"/>
                  </a:cubicBezTo>
                  <a:cubicBezTo>
                    <a:pt x="8" y="31"/>
                    <a:pt x="8" y="32"/>
                    <a:pt x="7" y="32"/>
                  </a:cubicBezTo>
                  <a:cubicBezTo>
                    <a:pt x="6" y="32"/>
                    <a:pt x="7" y="33"/>
                    <a:pt x="7" y="33"/>
                  </a:cubicBezTo>
                  <a:cubicBezTo>
                    <a:pt x="7" y="32"/>
                    <a:pt x="11" y="30"/>
                    <a:pt x="10" y="32"/>
                  </a:cubicBezTo>
                  <a:cubicBezTo>
                    <a:pt x="9" y="33"/>
                    <a:pt x="9" y="33"/>
                    <a:pt x="8" y="34"/>
                  </a:cubicBezTo>
                  <a:cubicBezTo>
                    <a:pt x="7" y="33"/>
                    <a:pt x="6" y="32"/>
                    <a:pt x="5" y="31"/>
                  </a:cubicBezTo>
                  <a:close/>
                  <a:moveTo>
                    <a:pt x="21" y="29"/>
                  </a:moveTo>
                  <a:cubicBezTo>
                    <a:pt x="19" y="31"/>
                    <a:pt x="17" y="33"/>
                    <a:pt x="15" y="35"/>
                  </a:cubicBezTo>
                  <a:cubicBezTo>
                    <a:pt x="15" y="35"/>
                    <a:pt x="11" y="38"/>
                    <a:pt x="11" y="37"/>
                  </a:cubicBezTo>
                  <a:cubicBezTo>
                    <a:pt x="13" y="35"/>
                    <a:pt x="15" y="33"/>
                    <a:pt x="16" y="31"/>
                  </a:cubicBezTo>
                  <a:cubicBezTo>
                    <a:pt x="16" y="31"/>
                    <a:pt x="16" y="30"/>
                    <a:pt x="15" y="30"/>
                  </a:cubicBezTo>
                  <a:cubicBezTo>
                    <a:pt x="13" y="31"/>
                    <a:pt x="11" y="33"/>
                    <a:pt x="9" y="34"/>
                  </a:cubicBezTo>
                  <a:cubicBezTo>
                    <a:pt x="8" y="35"/>
                    <a:pt x="10" y="33"/>
                    <a:pt x="10" y="32"/>
                  </a:cubicBezTo>
                  <a:cubicBezTo>
                    <a:pt x="11" y="32"/>
                    <a:pt x="11" y="31"/>
                    <a:pt x="11" y="31"/>
                  </a:cubicBezTo>
                  <a:cubicBezTo>
                    <a:pt x="15" y="30"/>
                    <a:pt x="18" y="30"/>
                    <a:pt x="21" y="29"/>
                  </a:cubicBezTo>
                  <a:close/>
                  <a:moveTo>
                    <a:pt x="31" y="28"/>
                  </a:moveTo>
                  <a:cubicBezTo>
                    <a:pt x="25" y="32"/>
                    <a:pt x="21" y="38"/>
                    <a:pt x="15" y="42"/>
                  </a:cubicBezTo>
                  <a:cubicBezTo>
                    <a:pt x="11" y="44"/>
                    <a:pt x="15" y="41"/>
                    <a:pt x="16" y="40"/>
                  </a:cubicBezTo>
                  <a:cubicBezTo>
                    <a:pt x="18" y="38"/>
                    <a:pt x="20" y="37"/>
                    <a:pt x="22" y="36"/>
                  </a:cubicBezTo>
                  <a:cubicBezTo>
                    <a:pt x="25" y="33"/>
                    <a:pt x="27" y="31"/>
                    <a:pt x="30" y="28"/>
                  </a:cubicBezTo>
                  <a:cubicBezTo>
                    <a:pt x="30" y="28"/>
                    <a:pt x="31" y="28"/>
                    <a:pt x="31" y="28"/>
                  </a:cubicBezTo>
                  <a:close/>
                  <a:moveTo>
                    <a:pt x="39" y="26"/>
                  </a:moveTo>
                  <a:cubicBezTo>
                    <a:pt x="30" y="31"/>
                    <a:pt x="24" y="39"/>
                    <a:pt x="16" y="44"/>
                  </a:cubicBezTo>
                  <a:cubicBezTo>
                    <a:pt x="12" y="46"/>
                    <a:pt x="13" y="46"/>
                    <a:pt x="16" y="44"/>
                  </a:cubicBezTo>
                  <a:cubicBezTo>
                    <a:pt x="18" y="42"/>
                    <a:pt x="21" y="40"/>
                    <a:pt x="24" y="38"/>
                  </a:cubicBezTo>
                  <a:cubicBezTo>
                    <a:pt x="28" y="35"/>
                    <a:pt x="31" y="31"/>
                    <a:pt x="35" y="27"/>
                  </a:cubicBezTo>
                  <a:cubicBezTo>
                    <a:pt x="36" y="27"/>
                    <a:pt x="37" y="27"/>
                    <a:pt x="39" y="26"/>
                  </a:cubicBezTo>
                  <a:close/>
                  <a:moveTo>
                    <a:pt x="44" y="25"/>
                  </a:moveTo>
                  <a:cubicBezTo>
                    <a:pt x="34" y="32"/>
                    <a:pt x="27" y="41"/>
                    <a:pt x="16" y="48"/>
                  </a:cubicBezTo>
                  <a:cubicBezTo>
                    <a:pt x="12" y="51"/>
                    <a:pt x="16" y="48"/>
                    <a:pt x="18" y="46"/>
                  </a:cubicBezTo>
                  <a:cubicBezTo>
                    <a:pt x="20" y="43"/>
                    <a:pt x="23" y="41"/>
                    <a:pt x="26" y="39"/>
                  </a:cubicBezTo>
                  <a:cubicBezTo>
                    <a:pt x="31" y="35"/>
                    <a:pt x="36" y="30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2" y="26"/>
                    <a:pt x="43" y="26"/>
                    <a:pt x="44" y="25"/>
                  </a:cubicBezTo>
                  <a:close/>
                  <a:moveTo>
                    <a:pt x="51" y="24"/>
                  </a:moveTo>
                  <a:cubicBezTo>
                    <a:pt x="46" y="27"/>
                    <a:pt x="42" y="32"/>
                    <a:pt x="37" y="36"/>
                  </a:cubicBezTo>
                  <a:cubicBezTo>
                    <a:pt x="34" y="38"/>
                    <a:pt x="31" y="40"/>
                    <a:pt x="27" y="42"/>
                  </a:cubicBezTo>
                  <a:cubicBezTo>
                    <a:pt x="24" y="45"/>
                    <a:pt x="21" y="48"/>
                    <a:pt x="18" y="50"/>
                  </a:cubicBezTo>
                  <a:cubicBezTo>
                    <a:pt x="17" y="51"/>
                    <a:pt x="15" y="52"/>
                    <a:pt x="15" y="53"/>
                  </a:cubicBezTo>
                  <a:cubicBezTo>
                    <a:pt x="16" y="51"/>
                    <a:pt x="18" y="49"/>
                    <a:pt x="20" y="48"/>
                  </a:cubicBezTo>
                  <a:cubicBezTo>
                    <a:pt x="22" y="45"/>
                    <a:pt x="26" y="42"/>
                    <a:pt x="29" y="39"/>
                  </a:cubicBezTo>
                  <a:cubicBezTo>
                    <a:pt x="35" y="35"/>
                    <a:pt x="41" y="30"/>
                    <a:pt x="46" y="25"/>
                  </a:cubicBezTo>
                  <a:cubicBezTo>
                    <a:pt x="48" y="25"/>
                    <a:pt x="50" y="24"/>
                    <a:pt x="51" y="24"/>
                  </a:cubicBezTo>
                  <a:close/>
                  <a:moveTo>
                    <a:pt x="59" y="22"/>
                  </a:moveTo>
                  <a:cubicBezTo>
                    <a:pt x="56" y="25"/>
                    <a:pt x="53" y="28"/>
                    <a:pt x="50" y="31"/>
                  </a:cubicBezTo>
                  <a:cubicBezTo>
                    <a:pt x="47" y="33"/>
                    <a:pt x="44" y="35"/>
                    <a:pt x="42" y="36"/>
                  </a:cubicBezTo>
                  <a:cubicBezTo>
                    <a:pt x="34" y="42"/>
                    <a:pt x="27" y="48"/>
                    <a:pt x="20" y="53"/>
                  </a:cubicBezTo>
                  <a:cubicBezTo>
                    <a:pt x="19" y="54"/>
                    <a:pt x="18" y="55"/>
                    <a:pt x="18" y="55"/>
                  </a:cubicBezTo>
                  <a:cubicBezTo>
                    <a:pt x="19" y="54"/>
                    <a:pt x="20" y="53"/>
                    <a:pt x="21" y="52"/>
                  </a:cubicBezTo>
                  <a:cubicBezTo>
                    <a:pt x="25" y="49"/>
                    <a:pt x="28" y="45"/>
                    <a:pt x="32" y="42"/>
                  </a:cubicBezTo>
                  <a:cubicBezTo>
                    <a:pt x="39" y="35"/>
                    <a:pt x="46" y="29"/>
                    <a:pt x="54" y="23"/>
                  </a:cubicBezTo>
                  <a:cubicBezTo>
                    <a:pt x="56" y="23"/>
                    <a:pt x="58" y="23"/>
                    <a:pt x="59" y="22"/>
                  </a:cubicBezTo>
                  <a:close/>
                  <a:moveTo>
                    <a:pt x="69" y="20"/>
                  </a:moveTo>
                  <a:cubicBezTo>
                    <a:pt x="64" y="24"/>
                    <a:pt x="59" y="29"/>
                    <a:pt x="54" y="33"/>
                  </a:cubicBezTo>
                  <a:cubicBezTo>
                    <a:pt x="50" y="35"/>
                    <a:pt x="46" y="38"/>
                    <a:pt x="43" y="40"/>
                  </a:cubicBezTo>
                  <a:cubicBezTo>
                    <a:pt x="39" y="43"/>
                    <a:pt x="35" y="47"/>
                    <a:pt x="31" y="50"/>
                  </a:cubicBezTo>
                  <a:cubicBezTo>
                    <a:pt x="29" y="52"/>
                    <a:pt x="26" y="53"/>
                    <a:pt x="24" y="54"/>
                  </a:cubicBezTo>
                  <a:cubicBezTo>
                    <a:pt x="25" y="54"/>
                    <a:pt x="27" y="53"/>
                    <a:pt x="28" y="51"/>
                  </a:cubicBezTo>
                  <a:cubicBezTo>
                    <a:pt x="32" y="48"/>
                    <a:pt x="35" y="44"/>
                    <a:pt x="39" y="41"/>
                  </a:cubicBezTo>
                  <a:cubicBezTo>
                    <a:pt x="42" y="38"/>
                    <a:pt x="45" y="36"/>
                    <a:pt x="48" y="33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3" y="29"/>
                    <a:pt x="57" y="25"/>
                    <a:pt x="61" y="22"/>
                  </a:cubicBezTo>
                  <a:cubicBezTo>
                    <a:pt x="64" y="21"/>
                    <a:pt x="67" y="21"/>
                    <a:pt x="69" y="20"/>
                  </a:cubicBezTo>
                  <a:close/>
                  <a:moveTo>
                    <a:pt x="90" y="13"/>
                  </a:moveTo>
                  <a:cubicBezTo>
                    <a:pt x="89" y="13"/>
                    <a:pt x="88" y="14"/>
                    <a:pt x="87" y="14"/>
                  </a:cubicBezTo>
                  <a:cubicBezTo>
                    <a:pt x="88" y="14"/>
                    <a:pt x="88" y="13"/>
                    <a:pt x="88" y="13"/>
                  </a:cubicBezTo>
                  <a:cubicBezTo>
                    <a:pt x="89" y="13"/>
                    <a:pt x="88" y="12"/>
                    <a:pt x="88" y="12"/>
                  </a:cubicBezTo>
                  <a:cubicBezTo>
                    <a:pt x="85" y="13"/>
                    <a:pt x="83" y="14"/>
                    <a:pt x="80" y="16"/>
                  </a:cubicBezTo>
                  <a:cubicBezTo>
                    <a:pt x="80" y="16"/>
                    <a:pt x="75" y="19"/>
                    <a:pt x="77" y="17"/>
                  </a:cubicBezTo>
                  <a:cubicBezTo>
                    <a:pt x="79" y="15"/>
                    <a:pt x="81" y="14"/>
                    <a:pt x="82" y="13"/>
                  </a:cubicBezTo>
                  <a:cubicBezTo>
                    <a:pt x="83" y="13"/>
                    <a:pt x="83" y="12"/>
                    <a:pt x="82" y="12"/>
                  </a:cubicBezTo>
                  <a:cubicBezTo>
                    <a:pt x="80" y="13"/>
                    <a:pt x="79" y="14"/>
                    <a:pt x="77" y="15"/>
                  </a:cubicBezTo>
                  <a:cubicBezTo>
                    <a:pt x="74" y="18"/>
                    <a:pt x="77" y="14"/>
                    <a:pt x="77" y="14"/>
                  </a:cubicBezTo>
                  <a:cubicBezTo>
                    <a:pt x="78" y="13"/>
                    <a:pt x="80" y="12"/>
                    <a:pt x="81" y="11"/>
                  </a:cubicBezTo>
                  <a:cubicBezTo>
                    <a:pt x="81" y="11"/>
                    <a:pt x="81" y="10"/>
                    <a:pt x="80" y="11"/>
                  </a:cubicBezTo>
                  <a:cubicBezTo>
                    <a:pt x="79" y="12"/>
                    <a:pt x="76" y="13"/>
                    <a:pt x="75" y="14"/>
                  </a:cubicBezTo>
                  <a:cubicBezTo>
                    <a:pt x="76" y="13"/>
                    <a:pt x="77" y="11"/>
                    <a:pt x="78" y="10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5" y="12"/>
                    <a:pt x="76" y="8"/>
                    <a:pt x="77" y="7"/>
                  </a:cubicBezTo>
                  <a:cubicBezTo>
                    <a:pt x="77" y="7"/>
                    <a:pt x="76" y="6"/>
                    <a:pt x="76" y="7"/>
                  </a:cubicBezTo>
                  <a:cubicBezTo>
                    <a:pt x="74" y="8"/>
                    <a:pt x="74" y="7"/>
                    <a:pt x="74" y="5"/>
                  </a:cubicBezTo>
                  <a:cubicBezTo>
                    <a:pt x="80" y="8"/>
                    <a:pt x="85" y="10"/>
                    <a:pt x="90" y="13"/>
                  </a:cubicBezTo>
                  <a:close/>
                  <a:moveTo>
                    <a:pt x="79" y="17"/>
                  </a:moveTo>
                  <a:cubicBezTo>
                    <a:pt x="64" y="27"/>
                    <a:pt x="52" y="39"/>
                    <a:pt x="38" y="49"/>
                  </a:cubicBezTo>
                  <a:cubicBezTo>
                    <a:pt x="38" y="50"/>
                    <a:pt x="32" y="54"/>
                    <a:pt x="36" y="51"/>
                  </a:cubicBezTo>
                  <a:cubicBezTo>
                    <a:pt x="37" y="49"/>
                    <a:pt x="39" y="48"/>
                    <a:pt x="41" y="46"/>
                  </a:cubicBezTo>
                  <a:cubicBezTo>
                    <a:pt x="44" y="43"/>
                    <a:pt x="48" y="40"/>
                    <a:pt x="51" y="37"/>
                  </a:cubicBezTo>
                  <a:cubicBezTo>
                    <a:pt x="58" y="31"/>
                    <a:pt x="65" y="25"/>
                    <a:pt x="72" y="20"/>
                  </a:cubicBezTo>
                  <a:cubicBezTo>
                    <a:pt x="72" y="20"/>
                    <a:pt x="73" y="20"/>
                    <a:pt x="74" y="19"/>
                  </a:cubicBezTo>
                  <a:cubicBezTo>
                    <a:pt x="74" y="19"/>
                    <a:pt x="74" y="19"/>
                    <a:pt x="75" y="19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6" y="17"/>
                    <a:pt x="76" y="17"/>
                  </a:cubicBezTo>
                  <a:cubicBezTo>
                    <a:pt x="76" y="17"/>
                    <a:pt x="75" y="18"/>
                    <a:pt x="75" y="18"/>
                  </a:cubicBezTo>
                  <a:cubicBezTo>
                    <a:pt x="75" y="18"/>
                    <a:pt x="75" y="19"/>
                    <a:pt x="76" y="19"/>
                  </a:cubicBezTo>
                  <a:cubicBezTo>
                    <a:pt x="77" y="18"/>
                    <a:pt x="79" y="17"/>
                    <a:pt x="80" y="16"/>
                  </a:cubicBezTo>
                  <a:cubicBezTo>
                    <a:pt x="81" y="16"/>
                    <a:pt x="82" y="15"/>
                    <a:pt x="83" y="15"/>
                  </a:cubicBezTo>
                  <a:cubicBezTo>
                    <a:pt x="84" y="14"/>
                    <a:pt x="87" y="13"/>
                    <a:pt x="87" y="13"/>
                  </a:cubicBezTo>
                  <a:cubicBezTo>
                    <a:pt x="86" y="14"/>
                    <a:pt x="85" y="15"/>
                    <a:pt x="84" y="16"/>
                  </a:cubicBezTo>
                  <a:cubicBezTo>
                    <a:pt x="83" y="16"/>
                    <a:pt x="83" y="16"/>
                    <a:pt x="83" y="17"/>
                  </a:cubicBezTo>
                  <a:cubicBezTo>
                    <a:pt x="82" y="17"/>
                    <a:pt x="80" y="18"/>
                    <a:pt x="79" y="19"/>
                  </a:cubicBezTo>
                  <a:cubicBezTo>
                    <a:pt x="78" y="19"/>
                    <a:pt x="77" y="20"/>
                    <a:pt x="78" y="20"/>
                  </a:cubicBezTo>
                  <a:cubicBezTo>
                    <a:pt x="77" y="20"/>
                    <a:pt x="77" y="20"/>
                    <a:pt x="77" y="21"/>
                  </a:cubicBezTo>
                  <a:cubicBezTo>
                    <a:pt x="76" y="21"/>
                    <a:pt x="77" y="22"/>
                    <a:pt x="77" y="21"/>
                  </a:cubicBezTo>
                  <a:cubicBezTo>
                    <a:pt x="80" y="19"/>
                    <a:pt x="83" y="17"/>
                    <a:pt x="87" y="15"/>
                  </a:cubicBezTo>
                  <a:cubicBezTo>
                    <a:pt x="88" y="15"/>
                    <a:pt x="89" y="14"/>
                    <a:pt x="90" y="14"/>
                  </a:cubicBezTo>
                  <a:cubicBezTo>
                    <a:pt x="89" y="14"/>
                    <a:pt x="87" y="16"/>
                    <a:pt x="86" y="17"/>
                  </a:cubicBezTo>
                  <a:cubicBezTo>
                    <a:pt x="84" y="18"/>
                    <a:pt x="83" y="19"/>
                    <a:pt x="81" y="20"/>
                  </a:cubicBezTo>
                  <a:cubicBezTo>
                    <a:pt x="77" y="23"/>
                    <a:pt x="73" y="27"/>
                    <a:pt x="69" y="31"/>
                  </a:cubicBezTo>
                  <a:cubicBezTo>
                    <a:pt x="65" y="34"/>
                    <a:pt x="60" y="38"/>
                    <a:pt x="55" y="41"/>
                  </a:cubicBezTo>
                  <a:cubicBezTo>
                    <a:pt x="51" y="44"/>
                    <a:pt x="47" y="48"/>
                    <a:pt x="42" y="50"/>
                  </a:cubicBezTo>
                  <a:cubicBezTo>
                    <a:pt x="38" y="52"/>
                    <a:pt x="44" y="48"/>
                    <a:pt x="45" y="47"/>
                  </a:cubicBezTo>
                  <a:cubicBezTo>
                    <a:pt x="47" y="45"/>
                    <a:pt x="50" y="43"/>
                    <a:pt x="52" y="41"/>
                  </a:cubicBezTo>
                  <a:cubicBezTo>
                    <a:pt x="61" y="33"/>
                    <a:pt x="71" y="26"/>
                    <a:pt x="79" y="18"/>
                  </a:cubicBezTo>
                  <a:cubicBezTo>
                    <a:pt x="80" y="18"/>
                    <a:pt x="79" y="17"/>
                    <a:pt x="79" y="17"/>
                  </a:cubicBezTo>
                  <a:close/>
                  <a:moveTo>
                    <a:pt x="74" y="8"/>
                  </a:moveTo>
                  <a:cubicBezTo>
                    <a:pt x="74" y="8"/>
                    <a:pt x="74" y="8"/>
                    <a:pt x="74" y="8"/>
                  </a:cubicBezTo>
                  <a:cubicBezTo>
                    <a:pt x="75" y="8"/>
                    <a:pt x="75" y="8"/>
                    <a:pt x="76" y="8"/>
                  </a:cubicBezTo>
                  <a:cubicBezTo>
                    <a:pt x="75" y="8"/>
                    <a:pt x="75" y="9"/>
                    <a:pt x="74" y="10"/>
                  </a:cubicBezTo>
                  <a:cubicBezTo>
                    <a:pt x="74" y="10"/>
                    <a:pt x="74" y="9"/>
                    <a:pt x="74" y="8"/>
                  </a:cubicBezTo>
                  <a:close/>
                  <a:moveTo>
                    <a:pt x="75" y="15"/>
                  </a:moveTo>
                  <a:cubicBezTo>
                    <a:pt x="75" y="15"/>
                    <a:pt x="75" y="15"/>
                    <a:pt x="76" y="15"/>
                  </a:cubicBezTo>
                  <a:cubicBezTo>
                    <a:pt x="75" y="15"/>
                    <a:pt x="75" y="16"/>
                    <a:pt x="75" y="17"/>
                  </a:cubicBezTo>
                  <a:cubicBezTo>
                    <a:pt x="75" y="16"/>
                    <a:pt x="75" y="16"/>
                    <a:pt x="75" y="15"/>
                  </a:cubicBezTo>
                  <a:close/>
                  <a:moveTo>
                    <a:pt x="74" y="12"/>
                  </a:moveTo>
                  <a:cubicBezTo>
                    <a:pt x="75" y="12"/>
                    <a:pt x="76" y="12"/>
                    <a:pt x="77" y="11"/>
                  </a:cubicBezTo>
                  <a:cubicBezTo>
                    <a:pt x="76" y="11"/>
                    <a:pt x="75" y="13"/>
                    <a:pt x="74" y="14"/>
                  </a:cubicBezTo>
                  <a:cubicBezTo>
                    <a:pt x="74" y="14"/>
                    <a:pt x="74" y="13"/>
                    <a:pt x="74" y="12"/>
                  </a:cubicBezTo>
                  <a:close/>
                  <a:moveTo>
                    <a:pt x="74" y="5"/>
                  </a:moveTo>
                  <a:cubicBezTo>
                    <a:pt x="74" y="5"/>
                    <a:pt x="74" y="5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lose/>
                  <a:moveTo>
                    <a:pt x="14" y="50"/>
                  </a:moveTo>
                  <a:cubicBezTo>
                    <a:pt x="16" y="49"/>
                    <a:pt x="18" y="48"/>
                    <a:pt x="20" y="46"/>
                  </a:cubicBezTo>
                  <a:cubicBezTo>
                    <a:pt x="18" y="48"/>
                    <a:pt x="16" y="50"/>
                    <a:pt x="14" y="52"/>
                  </a:cubicBezTo>
                  <a:cubicBezTo>
                    <a:pt x="14" y="52"/>
                    <a:pt x="14" y="51"/>
                    <a:pt x="14" y="50"/>
                  </a:cubicBezTo>
                  <a:close/>
                  <a:moveTo>
                    <a:pt x="13" y="46"/>
                  </a:moveTo>
                  <a:cubicBezTo>
                    <a:pt x="22" y="42"/>
                    <a:pt x="29" y="34"/>
                    <a:pt x="37" y="28"/>
                  </a:cubicBezTo>
                  <a:cubicBezTo>
                    <a:pt x="37" y="29"/>
                    <a:pt x="36" y="29"/>
                    <a:pt x="36" y="30"/>
                  </a:cubicBezTo>
                  <a:cubicBezTo>
                    <a:pt x="33" y="32"/>
                    <a:pt x="31" y="34"/>
                    <a:pt x="28" y="37"/>
                  </a:cubicBezTo>
                  <a:cubicBezTo>
                    <a:pt x="23" y="41"/>
                    <a:pt x="18" y="44"/>
                    <a:pt x="14" y="49"/>
                  </a:cubicBezTo>
                  <a:cubicBezTo>
                    <a:pt x="14" y="48"/>
                    <a:pt x="14" y="47"/>
                    <a:pt x="13" y="46"/>
                  </a:cubicBezTo>
                  <a:close/>
                  <a:moveTo>
                    <a:pt x="11" y="39"/>
                  </a:moveTo>
                  <a:cubicBezTo>
                    <a:pt x="14" y="37"/>
                    <a:pt x="17" y="34"/>
                    <a:pt x="20" y="32"/>
                  </a:cubicBezTo>
                  <a:cubicBezTo>
                    <a:pt x="20" y="31"/>
                    <a:pt x="21" y="31"/>
                    <a:pt x="21" y="30"/>
                  </a:cubicBezTo>
                  <a:cubicBezTo>
                    <a:pt x="20" y="31"/>
                    <a:pt x="19" y="33"/>
                    <a:pt x="17" y="34"/>
                  </a:cubicBezTo>
                  <a:cubicBezTo>
                    <a:pt x="16" y="37"/>
                    <a:pt x="14" y="39"/>
                    <a:pt x="11" y="40"/>
                  </a:cubicBezTo>
                  <a:cubicBezTo>
                    <a:pt x="11" y="40"/>
                    <a:pt x="11" y="39"/>
                    <a:pt x="11" y="39"/>
                  </a:cubicBezTo>
                  <a:close/>
                  <a:moveTo>
                    <a:pt x="14" y="54"/>
                  </a:moveTo>
                  <a:cubicBezTo>
                    <a:pt x="17" y="53"/>
                    <a:pt x="19" y="51"/>
                    <a:pt x="21" y="49"/>
                  </a:cubicBezTo>
                  <a:cubicBezTo>
                    <a:pt x="24" y="46"/>
                    <a:pt x="27" y="44"/>
                    <a:pt x="31" y="41"/>
                  </a:cubicBezTo>
                  <a:cubicBezTo>
                    <a:pt x="35" y="38"/>
                    <a:pt x="40" y="34"/>
                    <a:pt x="44" y="30"/>
                  </a:cubicBezTo>
                  <a:cubicBezTo>
                    <a:pt x="41" y="33"/>
                    <a:pt x="37" y="36"/>
                    <a:pt x="34" y="39"/>
                  </a:cubicBezTo>
                  <a:cubicBezTo>
                    <a:pt x="27" y="45"/>
                    <a:pt x="22" y="51"/>
                    <a:pt x="14" y="57"/>
                  </a:cubicBezTo>
                  <a:cubicBezTo>
                    <a:pt x="14" y="56"/>
                    <a:pt x="14" y="55"/>
                    <a:pt x="14" y="54"/>
                  </a:cubicBezTo>
                  <a:close/>
                  <a:moveTo>
                    <a:pt x="36" y="33"/>
                  </a:moveTo>
                  <a:cubicBezTo>
                    <a:pt x="37" y="32"/>
                    <a:pt x="37" y="32"/>
                    <a:pt x="37" y="32"/>
                  </a:cubicBezTo>
                  <a:cubicBezTo>
                    <a:pt x="38" y="31"/>
                    <a:pt x="40" y="30"/>
                    <a:pt x="41" y="29"/>
                  </a:cubicBezTo>
                  <a:cubicBezTo>
                    <a:pt x="41" y="28"/>
                    <a:pt x="47" y="23"/>
                    <a:pt x="44" y="26"/>
                  </a:cubicBezTo>
                  <a:cubicBezTo>
                    <a:pt x="42" y="28"/>
                    <a:pt x="39" y="30"/>
                    <a:pt x="36" y="33"/>
                  </a:cubicBezTo>
                  <a:close/>
                  <a:moveTo>
                    <a:pt x="32" y="30"/>
                  </a:moveTo>
                  <a:cubicBezTo>
                    <a:pt x="30" y="32"/>
                    <a:pt x="28" y="33"/>
                    <a:pt x="26" y="35"/>
                  </a:cubicBezTo>
                  <a:cubicBezTo>
                    <a:pt x="22" y="39"/>
                    <a:pt x="17" y="42"/>
                    <a:pt x="13" y="45"/>
                  </a:cubicBezTo>
                  <a:cubicBezTo>
                    <a:pt x="13" y="45"/>
                    <a:pt x="13" y="44"/>
                    <a:pt x="13" y="43"/>
                  </a:cubicBezTo>
                  <a:cubicBezTo>
                    <a:pt x="20" y="41"/>
                    <a:pt x="24" y="34"/>
                    <a:pt x="30" y="30"/>
                  </a:cubicBezTo>
                  <a:cubicBezTo>
                    <a:pt x="31" y="29"/>
                    <a:pt x="32" y="28"/>
                    <a:pt x="33" y="28"/>
                  </a:cubicBezTo>
                  <a:cubicBezTo>
                    <a:pt x="33" y="28"/>
                    <a:pt x="33" y="28"/>
                    <a:pt x="33" y="27"/>
                  </a:cubicBezTo>
                  <a:cubicBezTo>
                    <a:pt x="33" y="28"/>
                    <a:pt x="33" y="29"/>
                    <a:pt x="32" y="30"/>
                  </a:cubicBezTo>
                  <a:close/>
                  <a:moveTo>
                    <a:pt x="12" y="42"/>
                  </a:moveTo>
                  <a:cubicBezTo>
                    <a:pt x="12" y="42"/>
                    <a:pt x="12" y="42"/>
                    <a:pt x="12" y="41"/>
                  </a:cubicBezTo>
                  <a:cubicBezTo>
                    <a:pt x="15" y="40"/>
                    <a:pt x="18" y="38"/>
                    <a:pt x="20" y="35"/>
                  </a:cubicBezTo>
                  <a:cubicBezTo>
                    <a:pt x="22" y="34"/>
                    <a:pt x="24" y="32"/>
                    <a:pt x="25" y="31"/>
                  </a:cubicBezTo>
                  <a:cubicBezTo>
                    <a:pt x="26" y="30"/>
                    <a:pt x="28" y="29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5" y="34"/>
                    <a:pt x="17" y="38"/>
                    <a:pt x="12" y="42"/>
                  </a:cubicBezTo>
                  <a:close/>
                  <a:moveTo>
                    <a:pt x="15" y="39"/>
                  </a:moveTo>
                  <a:cubicBezTo>
                    <a:pt x="9" y="43"/>
                    <a:pt x="16" y="38"/>
                    <a:pt x="17" y="36"/>
                  </a:cubicBezTo>
                  <a:cubicBezTo>
                    <a:pt x="19" y="34"/>
                    <a:pt x="21" y="32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4" y="29"/>
                    <a:pt x="26" y="29"/>
                    <a:pt x="27" y="29"/>
                  </a:cubicBezTo>
                  <a:cubicBezTo>
                    <a:pt x="23" y="32"/>
                    <a:pt x="19" y="36"/>
                    <a:pt x="15" y="39"/>
                  </a:cubicBezTo>
                  <a:close/>
                  <a:moveTo>
                    <a:pt x="14" y="32"/>
                  </a:moveTo>
                  <a:cubicBezTo>
                    <a:pt x="13" y="32"/>
                    <a:pt x="11" y="36"/>
                    <a:pt x="10" y="38"/>
                  </a:cubicBezTo>
                  <a:cubicBezTo>
                    <a:pt x="10" y="37"/>
                    <a:pt x="9" y="36"/>
                    <a:pt x="9" y="35"/>
                  </a:cubicBezTo>
                  <a:cubicBezTo>
                    <a:pt x="11" y="34"/>
                    <a:pt x="12" y="33"/>
                    <a:pt x="14" y="32"/>
                  </a:cubicBezTo>
                  <a:close/>
                  <a:moveTo>
                    <a:pt x="24" y="51"/>
                  </a:moveTo>
                  <a:cubicBezTo>
                    <a:pt x="28" y="48"/>
                    <a:pt x="32" y="44"/>
                    <a:pt x="36" y="41"/>
                  </a:cubicBezTo>
                  <a:cubicBezTo>
                    <a:pt x="39" y="39"/>
                    <a:pt x="42" y="37"/>
                    <a:pt x="45" y="35"/>
                  </a:cubicBezTo>
                  <a:cubicBezTo>
                    <a:pt x="44" y="36"/>
                    <a:pt x="44" y="36"/>
                    <a:pt x="43" y="37"/>
                  </a:cubicBezTo>
                  <a:cubicBezTo>
                    <a:pt x="37" y="43"/>
                    <a:pt x="30" y="49"/>
                    <a:pt x="22" y="55"/>
                  </a:cubicBezTo>
                  <a:cubicBezTo>
                    <a:pt x="22" y="55"/>
                    <a:pt x="22" y="56"/>
                    <a:pt x="22" y="56"/>
                  </a:cubicBezTo>
                  <a:cubicBezTo>
                    <a:pt x="20" y="56"/>
                    <a:pt x="17" y="57"/>
                    <a:pt x="15" y="57"/>
                  </a:cubicBezTo>
                  <a:cubicBezTo>
                    <a:pt x="18" y="56"/>
                    <a:pt x="21" y="54"/>
                    <a:pt x="24" y="51"/>
                  </a:cubicBezTo>
                  <a:close/>
                  <a:moveTo>
                    <a:pt x="43" y="41"/>
                  </a:moveTo>
                  <a:cubicBezTo>
                    <a:pt x="47" y="38"/>
                    <a:pt x="50" y="36"/>
                    <a:pt x="54" y="33"/>
                  </a:cubicBezTo>
                  <a:cubicBezTo>
                    <a:pt x="58" y="30"/>
                    <a:pt x="61" y="27"/>
                    <a:pt x="65" y="24"/>
                  </a:cubicBezTo>
                  <a:cubicBezTo>
                    <a:pt x="66" y="23"/>
                    <a:pt x="68" y="22"/>
                    <a:pt x="70" y="21"/>
                  </a:cubicBezTo>
                  <a:cubicBezTo>
                    <a:pt x="69" y="21"/>
                    <a:pt x="68" y="22"/>
                    <a:pt x="67" y="23"/>
                  </a:cubicBezTo>
                  <a:cubicBezTo>
                    <a:pt x="63" y="26"/>
                    <a:pt x="59" y="30"/>
                    <a:pt x="55" y="33"/>
                  </a:cubicBezTo>
                  <a:cubicBezTo>
                    <a:pt x="47" y="40"/>
                    <a:pt x="40" y="46"/>
                    <a:pt x="33" y="53"/>
                  </a:cubicBezTo>
                  <a:cubicBezTo>
                    <a:pt x="32" y="53"/>
                    <a:pt x="32" y="53"/>
                    <a:pt x="33" y="54"/>
                  </a:cubicBezTo>
                  <a:cubicBezTo>
                    <a:pt x="29" y="54"/>
                    <a:pt x="26" y="55"/>
                    <a:pt x="23" y="56"/>
                  </a:cubicBezTo>
                  <a:cubicBezTo>
                    <a:pt x="31" y="51"/>
                    <a:pt x="37" y="46"/>
                    <a:pt x="43" y="41"/>
                  </a:cubicBezTo>
                  <a:close/>
                  <a:moveTo>
                    <a:pt x="74" y="22"/>
                  </a:moveTo>
                  <a:cubicBezTo>
                    <a:pt x="75" y="21"/>
                    <a:pt x="76" y="20"/>
                    <a:pt x="78" y="19"/>
                  </a:cubicBezTo>
                  <a:cubicBezTo>
                    <a:pt x="76" y="20"/>
                    <a:pt x="74" y="22"/>
                    <a:pt x="72" y="23"/>
                  </a:cubicBezTo>
                  <a:cubicBezTo>
                    <a:pt x="68" y="27"/>
                    <a:pt x="65" y="30"/>
                    <a:pt x="61" y="33"/>
                  </a:cubicBezTo>
                  <a:cubicBezTo>
                    <a:pt x="53" y="39"/>
                    <a:pt x="47" y="45"/>
                    <a:pt x="39" y="51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7" y="52"/>
                    <a:pt x="35" y="53"/>
                    <a:pt x="33" y="53"/>
                  </a:cubicBezTo>
                  <a:cubicBezTo>
                    <a:pt x="48" y="44"/>
                    <a:pt x="60" y="32"/>
                    <a:pt x="74" y="22"/>
                  </a:cubicBezTo>
                  <a:close/>
                  <a:moveTo>
                    <a:pt x="52" y="44"/>
                  </a:moveTo>
                  <a:cubicBezTo>
                    <a:pt x="56" y="41"/>
                    <a:pt x="61" y="38"/>
                    <a:pt x="65" y="34"/>
                  </a:cubicBezTo>
                  <a:cubicBezTo>
                    <a:pt x="70" y="31"/>
                    <a:pt x="74" y="28"/>
                    <a:pt x="78" y="24"/>
                  </a:cubicBezTo>
                  <a:cubicBezTo>
                    <a:pt x="82" y="19"/>
                    <a:pt x="87" y="18"/>
                    <a:pt x="91" y="14"/>
                  </a:cubicBezTo>
                  <a:cubicBezTo>
                    <a:pt x="93" y="15"/>
                    <a:pt x="94" y="15"/>
                    <a:pt x="96" y="16"/>
                  </a:cubicBezTo>
                  <a:cubicBezTo>
                    <a:pt x="90" y="20"/>
                    <a:pt x="85" y="25"/>
                    <a:pt x="79" y="29"/>
                  </a:cubicBezTo>
                  <a:cubicBezTo>
                    <a:pt x="72" y="35"/>
                    <a:pt x="64" y="41"/>
                    <a:pt x="56" y="46"/>
                  </a:cubicBezTo>
                  <a:cubicBezTo>
                    <a:pt x="55" y="46"/>
                    <a:pt x="54" y="47"/>
                    <a:pt x="53" y="48"/>
                  </a:cubicBezTo>
                  <a:cubicBezTo>
                    <a:pt x="54" y="47"/>
                    <a:pt x="55" y="46"/>
                    <a:pt x="56" y="45"/>
                  </a:cubicBezTo>
                  <a:cubicBezTo>
                    <a:pt x="58" y="43"/>
                    <a:pt x="59" y="42"/>
                    <a:pt x="61" y="41"/>
                  </a:cubicBezTo>
                  <a:cubicBezTo>
                    <a:pt x="63" y="38"/>
                    <a:pt x="66" y="36"/>
                    <a:pt x="6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74" y="31"/>
                    <a:pt x="79" y="27"/>
                    <a:pt x="83" y="23"/>
                  </a:cubicBezTo>
                  <a:cubicBezTo>
                    <a:pt x="87" y="21"/>
                    <a:pt x="90" y="18"/>
                    <a:pt x="94" y="16"/>
                  </a:cubicBezTo>
                  <a:cubicBezTo>
                    <a:pt x="94" y="16"/>
                    <a:pt x="94" y="15"/>
                    <a:pt x="93" y="15"/>
                  </a:cubicBezTo>
                  <a:cubicBezTo>
                    <a:pt x="93" y="16"/>
                    <a:pt x="92" y="16"/>
                    <a:pt x="92" y="16"/>
                  </a:cubicBezTo>
                  <a:cubicBezTo>
                    <a:pt x="92" y="16"/>
                    <a:pt x="91" y="16"/>
                    <a:pt x="91" y="17"/>
                  </a:cubicBezTo>
                  <a:cubicBezTo>
                    <a:pt x="89" y="18"/>
                    <a:pt x="87" y="20"/>
                    <a:pt x="85" y="21"/>
                  </a:cubicBezTo>
                  <a:cubicBezTo>
                    <a:pt x="84" y="22"/>
                    <a:pt x="83" y="23"/>
                    <a:pt x="82" y="24"/>
                  </a:cubicBezTo>
                  <a:cubicBezTo>
                    <a:pt x="78" y="27"/>
                    <a:pt x="74" y="30"/>
                    <a:pt x="70" y="33"/>
                  </a:cubicBezTo>
                  <a:cubicBezTo>
                    <a:pt x="70" y="33"/>
                    <a:pt x="69" y="33"/>
                    <a:pt x="69" y="34"/>
                  </a:cubicBezTo>
                  <a:cubicBezTo>
                    <a:pt x="61" y="39"/>
                    <a:pt x="53" y="44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4" y="51"/>
                    <a:pt x="42" y="51"/>
                    <a:pt x="40" y="52"/>
                  </a:cubicBezTo>
                  <a:cubicBezTo>
                    <a:pt x="44" y="50"/>
                    <a:pt x="48" y="47"/>
                    <a:pt x="52" y="44"/>
                  </a:cubicBezTo>
                  <a:close/>
                  <a:moveTo>
                    <a:pt x="101" y="19"/>
                  </a:moveTo>
                  <a:cubicBezTo>
                    <a:pt x="93" y="23"/>
                    <a:pt x="86" y="29"/>
                    <a:pt x="80" y="35"/>
                  </a:cubicBezTo>
                  <a:cubicBezTo>
                    <a:pt x="77" y="38"/>
                    <a:pt x="73" y="40"/>
                    <a:pt x="70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2" y="41"/>
                    <a:pt x="74" y="40"/>
                    <a:pt x="75" y="38"/>
                  </a:cubicBezTo>
                  <a:cubicBezTo>
                    <a:pt x="82" y="32"/>
                    <a:pt x="89" y="27"/>
                    <a:pt x="95" y="21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7" y="19"/>
                    <a:pt x="97" y="19"/>
                  </a:cubicBezTo>
                  <a:cubicBezTo>
                    <a:pt x="98" y="18"/>
                    <a:pt x="97" y="18"/>
                    <a:pt x="97" y="18"/>
                  </a:cubicBezTo>
                  <a:cubicBezTo>
                    <a:pt x="93" y="21"/>
                    <a:pt x="89" y="24"/>
                    <a:pt x="85" y="27"/>
                  </a:cubicBezTo>
                  <a:cubicBezTo>
                    <a:pt x="89" y="24"/>
                    <a:pt x="93" y="21"/>
                    <a:pt x="97" y="17"/>
                  </a:cubicBezTo>
                  <a:cubicBezTo>
                    <a:pt x="98" y="17"/>
                    <a:pt x="99" y="18"/>
                    <a:pt x="101" y="19"/>
                  </a:cubicBezTo>
                  <a:close/>
                  <a:moveTo>
                    <a:pt x="103" y="20"/>
                  </a:moveTo>
                  <a:cubicBezTo>
                    <a:pt x="98" y="23"/>
                    <a:pt x="93" y="27"/>
                    <a:pt x="89" y="31"/>
                  </a:cubicBezTo>
                  <a:cubicBezTo>
                    <a:pt x="86" y="33"/>
                    <a:pt x="82" y="35"/>
                    <a:pt x="80" y="38"/>
                  </a:cubicBezTo>
                  <a:cubicBezTo>
                    <a:pt x="78" y="39"/>
                    <a:pt x="77" y="41"/>
                    <a:pt x="75" y="42"/>
                  </a:cubicBezTo>
                  <a:cubicBezTo>
                    <a:pt x="70" y="47"/>
                    <a:pt x="76" y="40"/>
                    <a:pt x="77" y="39"/>
                  </a:cubicBezTo>
                  <a:cubicBezTo>
                    <a:pt x="78" y="38"/>
                    <a:pt x="79" y="37"/>
                    <a:pt x="80" y="36"/>
                  </a:cubicBezTo>
                  <a:cubicBezTo>
                    <a:pt x="81" y="35"/>
                    <a:pt x="82" y="34"/>
                    <a:pt x="84" y="33"/>
                  </a:cubicBezTo>
                  <a:cubicBezTo>
                    <a:pt x="89" y="28"/>
                    <a:pt x="96" y="24"/>
                    <a:pt x="102" y="19"/>
                  </a:cubicBezTo>
                  <a:cubicBezTo>
                    <a:pt x="102" y="19"/>
                    <a:pt x="103" y="20"/>
                    <a:pt x="103" y="20"/>
                  </a:cubicBezTo>
                  <a:close/>
                  <a:moveTo>
                    <a:pt x="88" y="29"/>
                  </a:moveTo>
                  <a:cubicBezTo>
                    <a:pt x="91" y="26"/>
                    <a:pt x="95" y="23"/>
                    <a:pt x="98" y="21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9" y="21"/>
                    <a:pt x="98" y="21"/>
                    <a:pt x="98" y="21"/>
                  </a:cubicBezTo>
                  <a:cubicBezTo>
                    <a:pt x="96" y="23"/>
                    <a:pt x="95" y="24"/>
                    <a:pt x="93" y="25"/>
                  </a:cubicBezTo>
                  <a:cubicBezTo>
                    <a:pt x="91" y="27"/>
                    <a:pt x="89" y="28"/>
                    <a:pt x="88" y="29"/>
                  </a:cubicBezTo>
                  <a:close/>
                  <a:moveTo>
                    <a:pt x="59" y="41"/>
                  </a:moveTo>
                  <a:cubicBezTo>
                    <a:pt x="57" y="43"/>
                    <a:pt x="54" y="46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0" y="49"/>
                    <a:pt x="49" y="50"/>
                    <a:pt x="48" y="50"/>
                  </a:cubicBezTo>
                  <a:cubicBezTo>
                    <a:pt x="51" y="47"/>
                    <a:pt x="55" y="44"/>
                    <a:pt x="59" y="41"/>
                  </a:cubicBezTo>
                  <a:close/>
                  <a:moveTo>
                    <a:pt x="81" y="30"/>
                  </a:moveTo>
                  <a:cubicBezTo>
                    <a:pt x="80" y="31"/>
                    <a:pt x="79" y="32"/>
                    <a:pt x="78" y="33"/>
                  </a:cubicBezTo>
                  <a:cubicBezTo>
                    <a:pt x="75" y="35"/>
                    <a:pt x="72" y="38"/>
                    <a:pt x="69" y="40"/>
                  </a:cubicBezTo>
                  <a:cubicBezTo>
                    <a:pt x="69" y="41"/>
                    <a:pt x="69" y="41"/>
                    <a:pt x="68" y="41"/>
                  </a:cubicBezTo>
                  <a:cubicBezTo>
                    <a:pt x="69" y="40"/>
                    <a:pt x="70" y="39"/>
                    <a:pt x="71" y="38"/>
                  </a:cubicBezTo>
                  <a:cubicBezTo>
                    <a:pt x="74" y="35"/>
                    <a:pt x="77" y="33"/>
                    <a:pt x="80" y="31"/>
                  </a:cubicBezTo>
                  <a:cubicBezTo>
                    <a:pt x="81" y="31"/>
                    <a:pt x="81" y="31"/>
                    <a:pt x="81" y="30"/>
                  </a:cubicBezTo>
                  <a:close/>
                  <a:moveTo>
                    <a:pt x="75" y="40"/>
                  </a:moveTo>
                  <a:cubicBezTo>
                    <a:pt x="73" y="42"/>
                    <a:pt x="72" y="43"/>
                    <a:pt x="71" y="44"/>
                  </a:cubicBezTo>
                  <a:cubicBezTo>
                    <a:pt x="71" y="44"/>
                    <a:pt x="71" y="45"/>
                    <a:pt x="71" y="45"/>
                  </a:cubicBezTo>
                  <a:cubicBezTo>
                    <a:pt x="70" y="45"/>
                    <a:pt x="69" y="45"/>
                    <a:pt x="68" y="45"/>
                  </a:cubicBezTo>
                  <a:cubicBezTo>
                    <a:pt x="70" y="44"/>
                    <a:pt x="72" y="42"/>
                    <a:pt x="75" y="40"/>
                  </a:cubicBezTo>
                  <a:close/>
                  <a:moveTo>
                    <a:pt x="84" y="50"/>
                  </a:moveTo>
                  <a:cubicBezTo>
                    <a:pt x="88" y="47"/>
                    <a:pt x="92" y="43"/>
                    <a:pt x="96" y="39"/>
                  </a:cubicBezTo>
                  <a:cubicBezTo>
                    <a:pt x="95" y="41"/>
                    <a:pt x="94" y="42"/>
                    <a:pt x="93" y="43"/>
                  </a:cubicBezTo>
                  <a:cubicBezTo>
                    <a:pt x="90" y="46"/>
                    <a:pt x="86" y="49"/>
                    <a:pt x="84" y="53"/>
                  </a:cubicBezTo>
                  <a:cubicBezTo>
                    <a:pt x="84" y="52"/>
                    <a:pt x="84" y="51"/>
                    <a:pt x="84" y="50"/>
                  </a:cubicBezTo>
                  <a:close/>
                  <a:moveTo>
                    <a:pt x="83" y="46"/>
                  </a:moveTo>
                  <a:cubicBezTo>
                    <a:pt x="87" y="44"/>
                    <a:pt x="90" y="41"/>
                    <a:pt x="93" y="38"/>
                  </a:cubicBezTo>
                  <a:cubicBezTo>
                    <a:pt x="96" y="35"/>
                    <a:pt x="98" y="33"/>
                    <a:pt x="100" y="31"/>
                  </a:cubicBezTo>
                  <a:cubicBezTo>
                    <a:pt x="100" y="31"/>
                    <a:pt x="101" y="31"/>
                    <a:pt x="101" y="30"/>
                  </a:cubicBezTo>
                  <a:cubicBezTo>
                    <a:pt x="98" y="33"/>
                    <a:pt x="96" y="35"/>
                    <a:pt x="94" y="38"/>
                  </a:cubicBezTo>
                  <a:cubicBezTo>
                    <a:pt x="91" y="42"/>
                    <a:pt x="87" y="45"/>
                    <a:pt x="83" y="49"/>
                  </a:cubicBezTo>
                  <a:cubicBezTo>
                    <a:pt x="83" y="48"/>
                    <a:pt x="83" y="47"/>
                    <a:pt x="83" y="46"/>
                  </a:cubicBezTo>
                  <a:close/>
                  <a:moveTo>
                    <a:pt x="82" y="44"/>
                  </a:moveTo>
                  <a:cubicBezTo>
                    <a:pt x="84" y="42"/>
                    <a:pt x="86" y="41"/>
                    <a:pt x="88" y="39"/>
                  </a:cubicBezTo>
                  <a:cubicBezTo>
                    <a:pt x="86" y="41"/>
                    <a:pt x="84" y="43"/>
                    <a:pt x="83" y="45"/>
                  </a:cubicBezTo>
                  <a:cubicBezTo>
                    <a:pt x="83" y="45"/>
                    <a:pt x="82" y="44"/>
                    <a:pt x="82" y="44"/>
                  </a:cubicBezTo>
                  <a:cubicBezTo>
                    <a:pt x="82" y="44"/>
                    <a:pt x="82" y="44"/>
                    <a:pt x="82" y="44"/>
                  </a:cubicBezTo>
                  <a:close/>
                  <a:moveTo>
                    <a:pt x="81" y="43"/>
                  </a:moveTo>
                  <a:cubicBezTo>
                    <a:pt x="81" y="43"/>
                    <a:pt x="81" y="43"/>
                    <a:pt x="81" y="43"/>
                  </a:cubicBezTo>
                  <a:cubicBezTo>
                    <a:pt x="80" y="43"/>
                    <a:pt x="80" y="43"/>
                    <a:pt x="79" y="43"/>
                  </a:cubicBezTo>
                  <a:cubicBezTo>
                    <a:pt x="82" y="41"/>
                    <a:pt x="84" y="39"/>
                    <a:pt x="87" y="36"/>
                  </a:cubicBezTo>
                  <a:cubicBezTo>
                    <a:pt x="91" y="32"/>
                    <a:pt x="96" y="29"/>
                    <a:pt x="100" y="26"/>
                  </a:cubicBezTo>
                  <a:cubicBezTo>
                    <a:pt x="100" y="27"/>
                    <a:pt x="99" y="27"/>
                    <a:pt x="98" y="28"/>
                  </a:cubicBezTo>
                  <a:cubicBezTo>
                    <a:pt x="96" y="29"/>
                    <a:pt x="94" y="31"/>
                    <a:pt x="92" y="32"/>
                  </a:cubicBezTo>
                  <a:cubicBezTo>
                    <a:pt x="88" y="36"/>
                    <a:pt x="85" y="39"/>
                    <a:pt x="81" y="43"/>
                  </a:cubicBezTo>
                  <a:close/>
                  <a:moveTo>
                    <a:pt x="84" y="55"/>
                  </a:moveTo>
                  <a:cubicBezTo>
                    <a:pt x="84" y="55"/>
                    <a:pt x="84" y="55"/>
                    <a:pt x="84" y="54"/>
                  </a:cubicBezTo>
                  <a:cubicBezTo>
                    <a:pt x="86" y="51"/>
                    <a:pt x="89" y="48"/>
                    <a:pt x="92" y="44"/>
                  </a:cubicBezTo>
                  <a:cubicBezTo>
                    <a:pt x="95" y="42"/>
                    <a:pt x="97" y="39"/>
                    <a:pt x="100" y="36"/>
                  </a:cubicBezTo>
                  <a:cubicBezTo>
                    <a:pt x="100" y="35"/>
                    <a:pt x="101" y="35"/>
                    <a:pt x="102" y="34"/>
                  </a:cubicBezTo>
                  <a:cubicBezTo>
                    <a:pt x="96" y="41"/>
                    <a:pt x="90" y="48"/>
                    <a:pt x="84" y="55"/>
                  </a:cubicBezTo>
                  <a:close/>
                  <a:moveTo>
                    <a:pt x="109" y="24"/>
                  </a:moveTo>
                  <a:cubicBezTo>
                    <a:pt x="109" y="25"/>
                    <a:pt x="108" y="26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4" y="29"/>
                    <a:pt x="102" y="32"/>
                    <a:pt x="100" y="34"/>
                  </a:cubicBezTo>
                  <a:cubicBezTo>
                    <a:pt x="98" y="37"/>
                    <a:pt x="95" y="39"/>
                    <a:pt x="93" y="42"/>
                  </a:cubicBezTo>
                  <a:cubicBezTo>
                    <a:pt x="90" y="44"/>
                    <a:pt x="87" y="46"/>
                    <a:pt x="84" y="49"/>
                  </a:cubicBezTo>
                  <a:cubicBezTo>
                    <a:pt x="85" y="48"/>
                    <a:pt x="86" y="47"/>
                    <a:pt x="87" y="46"/>
                  </a:cubicBezTo>
                  <a:cubicBezTo>
                    <a:pt x="89" y="45"/>
                    <a:pt x="90" y="43"/>
                    <a:pt x="91" y="42"/>
                  </a:cubicBezTo>
                  <a:cubicBezTo>
                    <a:pt x="94" y="40"/>
                    <a:pt x="96" y="37"/>
                    <a:pt x="98" y="35"/>
                  </a:cubicBezTo>
                  <a:cubicBezTo>
                    <a:pt x="100" y="32"/>
                    <a:pt x="103" y="29"/>
                    <a:pt x="106" y="27"/>
                  </a:cubicBezTo>
                  <a:cubicBezTo>
                    <a:pt x="107" y="27"/>
                    <a:pt x="107" y="26"/>
                    <a:pt x="107" y="26"/>
                  </a:cubicBezTo>
                  <a:cubicBezTo>
                    <a:pt x="107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4" y="27"/>
                    <a:pt x="100" y="30"/>
                    <a:pt x="96" y="34"/>
                  </a:cubicBezTo>
                  <a:cubicBezTo>
                    <a:pt x="92" y="37"/>
                    <a:pt x="89" y="42"/>
                    <a:pt x="85" y="45"/>
                  </a:cubicBezTo>
                  <a:cubicBezTo>
                    <a:pt x="83" y="45"/>
                    <a:pt x="83" y="46"/>
                    <a:pt x="84" y="45"/>
                  </a:cubicBezTo>
                  <a:cubicBezTo>
                    <a:pt x="85" y="43"/>
                    <a:pt x="86" y="42"/>
                    <a:pt x="88" y="40"/>
                  </a:cubicBezTo>
                  <a:cubicBezTo>
                    <a:pt x="90" y="38"/>
                    <a:pt x="92" y="36"/>
                    <a:pt x="94" y="34"/>
                  </a:cubicBezTo>
                  <a:cubicBezTo>
                    <a:pt x="97" y="31"/>
                    <a:pt x="101" y="28"/>
                    <a:pt x="105" y="25"/>
                  </a:cubicBezTo>
                  <a:cubicBezTo>
                    <a:pt x="105" y="25"/>
                    <a:pt x="106" y="25"/>
                    <a:pt x="106" y="24"/>
                  </a:cubicBezTo>
                  <a:cubicBezTo>
                    <a:pt x="106" y="24"/>
                    <a:pt x="107" y="24"/>
                    <a:pt x="107" y="23"/>
                  </a:cubicBezTo>
                  <a:cubicBezTo>
                    <a:pt x="107" y="23"/>
                    <a:pt x="107" y="23"/>
                    <a:pt x="106" y="23"/>
                  </a:cubicBezTo>
                  <a:cubicBezTo>
                    <a:pt x="103" y="26"/>
                    <a:pt x="98" y="28"/>
                    <a:pt x="95" y="31"/>
                  </a:cubicBezTo>
                  <a:cubicBezTo>
                    <a:pt x="91" y="35"/>
                    <a:pt x="88" y="39"/>
                    <a:pt x="84" y="42"/>
                  </a:cubicBezTo>
                  <a:cubicBezTo>
                    <a:pt x="83" y="42"/>
                    <a:pt x="83" y="43"/>
                    <a:pt x="82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3" y="42"/>
                    <a:pt x="85" y="40"/>
                    <a:pt x="86" y="39"/>
                  </a:cubicBezTo>
                  <a:cubicBezTo>
                    <a:pt x="88" y="37"/>
                    <a:pt x="90" y="35"/>
                    <a:pt x="92" y="33"/>
                  </a:cubicBezTo>
                  <a:cubicBezTo>
                    <a:pt x="96" y="29"/>
                    <a:pt x="101" y="27"/>
                    <a:pt x="104" y="23"/>
                  </a:cubicBezTo>
                  <a:cubicBezTo>
                    <a:pt x="105" y="23"/>
                    <a:pt x="104" y="23"/>
                    <a:pt x="104" y="23"/>
                  </a:cubicBezTo>
                  <a:cubicBezTo>
                    <a:pt x="97" y="27"/>
                    <a:pt x="90" y="32"/>
                    <a:pt x="84" y="38"/>
                  </a:cubicBezTo>
                  <a:cubicBezTo>
                    <a:pt x="83" y="39"/>
                    <a:pt x="81" y="40"/>
                    <a:pt x="80" y="42"/>
                  </a:cubicBezTo>
                  <a:cubicBezTo>
                    <a:pt x="75" y="45"/>
                    <a:pt x="79" y="42"/>
                    <a:pt x="80" y="41"/>
                  </a:cubicBezTo>
                  <a:cubicBezTo>
                    <a:pt x="83" y="38"/>
                    <a:pt x="86" y="35"/>
                    <a:pt x="89" y="32"/>
                  </a:cubicBezTo>
                  <a:cubicBezTo>
                    <a:pt x="94" y="28"/>
                    <a:pt x="99" y="25"/>
                    <a:pt x="103" y="21"/>
                  </a:cubicBezTo>
                  <a:cubicBezTo>
                    <a:pt x="104" y="21"/>
                    <a:pt x="104" y="20"/>
                    <a:pt x="104" y="20"/>
                  </a:cubicBezTo>
                  <a:cubicBezTo>
                    <a:pt x="106" y="21"/>
                    <a:pt x="107" y="23"/>
                    <a:pt x="109" y="24"/>
                  </a:cubicBezTo>
                  <a:close/>
                  <a:moveTo>
                    <a:pt x="91" y="36"/>
                  </a:moveTo>
                  <a:cubicBezTo>
                    <a:pt x="93" y="34"/>
                    <a:pt x="95" y="32"/>
                    <a:pt x="97" y="31"/>
                  </a:cubicBezTo>
                  <a:cubicBezTo>
                    <a:pt x="96" y="32"/>
                    <a:pt x="95" y="33"/>
                    <a:pt x="94" y="34"/>
                  </a:cubicBezTo>
                  <a:cubicBezTo>
                    <a:pt x="93" y="34"/>
                    <a:pt x="92" y="35"/>
                    <a:pt x="91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160"/>
            <p:cNvSpPr>
              <a:spLocks noEditPoints="1"/>
            </p:cNvSpPr>
            <p:nvPr/>
          </p:nvSpPr>
          <p:spPr bwMode="auto">
            <a:xfrm>
              <a:off x="7939340" y="1047628"/>
              <a:ext cx="197304" cy="336960"/>
            </a:xfrm>
            <a:custGeom>
              <a:avLst/>
              <a:gdLst>
                <a:gd name="T0" fmla="*/ 0 w 66"/>
                <a:gd name="T1" fmla="*/ 43 h 112"/>
                <a:gd name="T2" fmla="*/ 64 w 66"/>
                <a:gd name="T3" fmla="*/ 98 h 112"/>
                <a:gd name="T4" fmla="*/ 33 w 66"/>
                <a:gd name="T5" fmla="*/ 27 h 112"/>
                <a:gd name="T6" fmla="*/ 29 w 66"/>
                <a:gd name="T7" fmla="*/ 29 h 112"/>
                <a:gd name="T8" fmla="*/ 21 w 66"/>
                <a:gd name="T9" fmla="*/ 24 h 112"/>
                <a:gd name="T10" fmla="*/ 39 w 66"/>
                <a:gd name="T11" fmla="*/ 104 h 112"/>
                <a:gd name="T12" fmla="*/ 36 w 66"/>
                <a:gd name="T13" fmla="*/ 96 h 112"/>
                <a:gd name="T14" fmla="*/ 47 w 66"/>
                <a:gd name="T15" fmla="*/ 96 h 112"/>
                <a:gd name="T16" fmla="*/ 49 w 66"/>
                <a:gd name="T17" fmla="*/ 95 h 112"/>
                <a:gd name="T18" fmla="*/ 43 w 66"/>
                <a:gd name="T19" fmla="*/ 85 h 112"/>
                <a:gd name="T20" fmla="*/ 55 w 66"/>
                <a:gd name="T21" fmla="*/ 92 h 112"/>
                <a:gd name="T22" fmla="*/ 32 w 66"/>
                <a:gd name="T23" fmla="*/ 62 h 112"/>
                <a:gd name="T24" fmla="*/ 23 w 66"/>
                <a:gd name="T25" fmla="*/ 54 h 112"/>
                <a:gd name="T26" fmla="*/ 44 w 66"/>
                <a:gd name="T27" fmla="*/ 72 h 112"/>
                <a:gd name="T28" fmla="*/ 11 w 66"/>
                <a:gd name="T29" fmla="*/ 26 h 112"/>
                <a:gd name="T30" fmla="*/ 13 w 66"/>
                <a:gd name="T31" fmla="*/ 36 h 112"/>
                <a:gd name="T32" fmla="*/ 6 w 66"/>
                <a:gd name="T33" fmla="*/ 39 h 112"/>
                <a:gd name="T34" fmla="*/ 38 w 66"/>
                <a:gd name="T35" fmla="*/ 60 h 112"/>
                <a:gd name="T36" fmla="*/ 17 w 66"/>
                <a:gd name="T37" fmla="*/ 38 h 112"/>
                <a:gd name="T38" fmla="*/ 18 w 66"/>
                <a:gd name="T39" fmla="*/ 34 h 112"/>
                <a:gd name="T40" fmla="*/ 18 w 66"/>
                <a:gd name="T41" fmla="*/ 32 h 112"/>
                <a:gd name="T42" fmla="*/ 16 w 66"/>
                <a:gd name="T43" fmla="*/ 34 h 112"/>
                <a:gd name="T44" fmla="*/ 14 w 66"/>
                <a:gd name="T45" fmla="*/ 38 h 112"/>
                <a:gd name="T46" fmla="*/ 4 w 66"/>
                <a:gd name="T47" fmla="*/ 41 h 112"/>
                <a:gd name="T48" fmla="*/ 58 w 66"/>
                <a:gd name="T49" fmla="*/ 95 h 112"/>
                <a:gd name="T50" fmla="*/ 52 w 66"/>
                <a:gd name="T51" fmla="*/ 97 h 112"/>
                <a:gd name="T52" fmla="*/ 59 w 66"/>
                <a:gd name="T53" fmla="*/ 95 h 112"/>
                <a:gd name="T54" fmla="*/ 36 w 66"/>
                <a:gd name="T55" fmla="*/ 75 h 112"/>
                <a:gd name="T56" fmla="*/ 51 w 66"/>
                <a:gd name="T57" fmla="*/ 97 h 112"/>
                <a:gd name="T58" fmla="*/ 47 w 66"/>
                <a:gd name="T59" fmla="*/ 99 h 112"/>
                <a:gd name="T60" fmla="*/ 41 w 66"/>
                <a:gd name="T61" fmla="*/ 94 h 112"/>
                <a:gd name="T62" fmla="*/ 41 w 66"/>
                <a:gd name="T63" fmla="*/ 103 h 112"/>
                <a:gd name="T64" fmla="*/ 60 w 66"/>
                <a:gd name="T65" fmla="*/ 87 h 112"/>
                <a:gd name="T66" fmla="*/ 23 w 66"/>
                <a:gd name="T67" fmla="*/ 46 h 112"/>
                <a:gd name="T68" fmla="*/ 17 w 66"/>
                <a:gd name="T69" fmla="*/ 36 h 112"/>
                <a:gd name="T70" fmla="*/ 46 w 66"/>
                <a:gd name="T71" fmla="*/ 59 h 112"/>
                <a:gd name="T72" fmla="*/ 49 w 66"/>
                <a:gd name="T73" fmla="*/ 57 h 112"/>
                <a:gd name="T74" fmla="*/ 12 w 66"/>
                <a:gd name="T75" fmla="*/ 20 h 112"/>
                <a:gd name="T76" fmla="*/ 52 w 66"/>
                <a:gd name="T77" fmla="*/ 64 h 112"/>
                <a:gd name="T78" fmla="*/ 43 w 66"/>
                <a:gd name="T79" fmla="*/ 41 h 112"/>
                <a:gd name="T80" fmla="*/ 25 w 66"/>
                <a:gd name="T81" fmla="*/ 28 h 112"/>
                <a:gd name="T82" fmla="*/ 38 w 66"/>
                <a:gd name="T83" fmla="*/ 34 h 112"/>
                <a:gd name="T84" fmla="*/ 17 w 66"/>
                <a:gd name="T85" fmla="*/ 15 h 112"/>
                <a:gd name="T86" fmla="*/ 52 w 66"/>
                <a:gd name="T87" fmla="*/ 62 h 112"/>
                <a:gd name="T88" fmla="*/ 29 w 66"/>
                <a:gd name="T89" fmla="*/ 32 h 112"/>
                <a:gd name="T90" fmla="*/ 48 w 66"/>
                <a:gd name="T91" fmla="*/ 27 h 112"/>
                <a:gd name="T92" fmla="*/ 28 w 66"/>
                <a:gd name="T93" fmla="*/ 12 h 112"/>
                <a:gd name="T94" fmla="*/ 43 w 66"/>
                <a:gd name="T95" fmla="*/ 28 h 112"/>
                <a:gd name="T96" fmla="*/ 22 w 66"/>
                <a:gd name="T97" fmla="*/ 13 h 112"/>
                <a:gd name="T98" fmla="*/ 32 w 66"/>
                <a:gd name="T99" fmla="*/ 12 h 112"/>
                <a:gd name="T100" fmla="*/ 39 w 66"/>
                <a:gd name="T101" fmla="*/ 19 h 112"/>
                <a:gd name="T102" fmla="*/ 20 w 66"/>
                <a:gd name="T103" fmla="*/ 5 h 112"/>
                <a:gd name="T104" fmla="*/ 21 w 66"/>
                <a:gd name="T105" fmla="*/ 8 h 112"/>
                <a:gd name="T106" fmla="*/ 41 w 66"/>
                <a:gd name="T107" fmla="*/ 29 h 112"/>
                <a:gd name="T108" fmla="*/ 39 w 66"/>
                <a:gd name="T109" fmla="*/ 31 h 112"/>
                <a:gd name="T110" fmla="*/ 31 w 66"/>
                <a:gd name="T111" fmla="*/ 1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6" h="112">
                  <a:moveTo>
                    <a:pt x="57" y="25"/>
                  </a:moveTo>
                  <a:cubicBezTo>
                    <a:pt x="57" y="25"/>
                    <a:pt x="57" y="24"/>
                    <a:pt x="56" y="24"/>
                  </a:cubicBezTo>
                  <a:cubicBezTo>
                    <a:pt x="44" y="17"/>
                    <a:pt x="32" y="8"/>
                    <a:pt x="20" y="1"/>
                  </a:cubicBezTo>
                  <a:cubicBezTo>
                    <a:pt x="19" y="0"/>
                    <a:pt x="19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4" y="8"/>
                    <a:pt x="11" y="16"/>
                    <a:pt x="8" y="23"/>
                  </a:cubicBezTo>
                  <a:cubicBezTo>
                    <a:pt x="5" y="30"/>
                    <a:pt x="3" y="36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7" y="43"/>
                    <a:pt x="12" y="43"/>
                    <a:pt x="16" y="42"/>
                  </a:cubicBezTo>
                  <a:cubicBezTo>
                    <a:pt x="23" y="64"/>
                    <a:pt x="32" y="87"/>
                    <a:pt x="35" y="110"/>
                  </a:cubicBezTo>
                  <a:cubicBezTo>
                    <a:pt x="34" y="111"/>
                    <a:pt x="36" y="112"/>
                    <a:pt x="36" y="112"/>
                  </a:cubicBezTo>
                  <a:cubicBezTo>
                    <a:pt x="37" y="111"/>
                    <a:pt x="37" y="111"/>
                    <a:pt x="38" y="111"/>
                  </a:cubicBezTo>
                  <a:cubicBezTo>
                    <a:pt x="43" y="102"/>
                    <a:pt x="55" y="98"/>
                    <a:pt x="64" y="98"/>
                  </a:cubicBezTo>
                  <a:cubicBezTo>
                    <a:pt x="65" y="98"/>
                    <a:pt x="65" y="97"/>
                    <a:pt x="65" y="97"/>
                  </a:cubicBezTo>
                  <a:cubicBezTo>
                    <a:pt x="66" y="97"/>
                    <a:pt x="66" y="96"/>
                    <a:pt x="66" y="96"/>
                  </a:cubicBezTo>
                  <a:cubicBezTo>
                    <a:pt x="59" y="74"/>
                    <a:pt x="51" y="53"/>
                    <a:pt x="44" y="31"/>
                  </a:cubicBezTo>
                  <a:cubicBezTo>
                    <a:pt x="48" y="30"/>
                    <a:pt x="52" y="29"/>
                    <a:pt x="56" y="27"/>
                  </a:cubicBezTo>
                  <a:cubicBezTo>
                    <a:pt x="58" y="27"/>
                    <a:pt x="58" y="26"/>
                    <a:pt x="57" y="25"/>
                  </a:cubicBezTo>
                  <a:close/>
                  <a:moveTo>
                    <a:pt x="43" y="38"/>
                  </a:moveTo>
                  <a:cubicBezTo>
                    <a:pt x="41" y="34"/>
                    <a:pt x="36" y="31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6" y="30"/>
                    <a:pt x="39" y="32"/>
                    <a:pt x="42" y="34"/>
                  </a:cubicBezTo>
                  <a:cubicBezTo>
                    <a:pt x="43" y="35"/>
                    <a:pt x="43" y="36"/>
                    <a:pt x="43" y="38"/>
                  </a:cubicBezTo>
                  <a:close/>
                  <a:moveTo>
                    <a:pt x="47" y="48"/>
                  </a:moveTo>
                  <a:cubicBezTo>
                    <a:pt x="43" y="44"/>
                    <a:pt x="39" y="40"/>
                    <a:pt x="34" y="36"/>
                  </a:cubicBezTo>
                  <a:cubicBezTo>
                    <a:pt x="30" y="31"/>
                    <a:pt x="26" y="27"/>
                    <a:pt x="22" y="22"/>
                  </a:cubicBezTo>
                  <a:cubicBezTo>
                    <a:pt x="24" y="24"/>
                    <a:pt x="27" y="27"/>
                    <a:pt x="29" y="29"/>
                  </a:cubicBezTo>
                  <a:cubicBezTo>
                    <a:pt x="35" y="35"/>
                    <a:pt x="40" y="40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6"/>
                    <a:pt x="46" y="47"/>
                    <a:pt x="47" y="48"/>
                  </a:cubicBezTo>
                  <a:close/>
                  <a:moveTo>
                    <a:pt x="50" y="57"/>
                  </a:moveTo>
                  <a:cubicBezTo>
                    <a:pt x="40" y="44"/>
                    <a:pt x="28" y="33"/>
                    <a:pt x="17" y="22"/>
                  </a:cubicBezTo>
                  <a:cubicBezTo>
                    <a:pt x="16" y="21"/>
                    <a:pt x="12" y="16"/>
                    <a:pt x="15" y="19"/>
                  </a:cubicBezTo>
                  <a:cubicBezTo>
                    <a:pt x="17" y="21"/>
                    <a:pt x="19" y="22"/>
                    <a:pt x="21" y="24"/>
                  </a:cubicBezTo>
                  <a:cubicBezTo>
                    <a:pt x="24" y="27"/>
                    <a:pt x="27" y="30"/>
                    <a:pt x="30" y="33"/>
                  </a:cubicBezTo>
                  <a:cubicBezTo>
                    <a:pt x="35" y="39"/>
                    <a:pt x="42" y="44"/>
                    <a:pt x="47" y="50"/>
                  </a:cubicBezTo>
                  <a:cubicBezTo>
                    <a:pt x="48" y="52"/>
                    <a:pt x="49" y="55"/>
                    <a:pt x="50" y="57"/>
                  </a:cubicBezTo>
                  <a:close/>
                  <a:moveTo>
                    <a:pt x="37" y="106"/>
                  </a:moveTo>
                  <a:cubicBezTo>
                    <a:pt x="37" y="105"/>
                    <a:pt x="37" y="104"/>
                    <a:pt x="36" y="103"/>
                  </a:cubicBezTo>
                  <a:cubicBezTo>
                    <a:pt x="37" y="103"/>
                    <a:pt x="37" y="104"/>
                    <a:pt x="38" y="105"/>
                  </a:cubicBezTo>
                  <a:cubicBezTo>
                    <a:pt x="38" y="105"/>
                    <a:pt x="39" y="105"/>
                    <a:pt x="39" y="104"/>
                  </a:cubicBezTo>
                  <a:cubicBezTo>
                    <a:pt x="38" y="104"/>
                    <a:pt x="35" y="101"/>
                    <a:pt x="38" y="102"/>
                  </a:cubicBezTo>
                  <a:cubicBezTo>
                    <a:pt x="38" y="102"/>
                    <a:pt x="39" y="103"/>
                    <a:pt x="40" y="103"/>
                  </a:cubicBezTo>
                  <a:cubicBezTo>
                    <a:pt x="39" y="104"/>
                    <a:pt x="38" y="105"/>
                    <a:pt x="37" y="106"/>
                  </a:cubicBezTo>
                  <a:close/>
                  <a:moveTo>
                    <a:pt x="34" y="91"/>
                  </a:moveTo>
                  <a:cubicBezTo>
                    <a:pt x="36" y="93"/>
                    <a:pt x="38" y="94"/>
                    <a:pt x="40" y="96"/>
                  </a:cubicBezTo>
                  <a:cubicBezTo>
                    <a:pt x="40" y="97"/>
                    <a:pt x="44" y="100"/>
                    <a:pt x="43" y="100"/>
                  </a:cubicBezTo>
                  <a:cubicBezTo>
                    <a:pt x="41" y="99"/>
                    <a:pt x="38" y="97"/>
                    <a:pt x="36" y="96"/>
                  </a:cubicBezTo>
                  <a:cubicBezTo>
                    <a:pt x="36" y="96"/>
                    <a:pt x="35" y="96"/>
                    <a:pt x="36" y="96"/>
                  </a:cubicBezTo>
                  <a:cubicBezTo>
                    <a:pt x="37" y="99"/>
                    <a:pt x="38" y="101"/>
                    <a:pt x="40" y="103"/>
                  </a:cubicBezTo>
                  <a:cubicBezTo>
                    <a:pt x="40" y="104"/>
                    <a:pt x="38" y="102"/>
                    <a:pt x="38" y="101"/>
                  </a:cubicBezTo>
                  <a:cubicBezTo>
                    <a:pt x="37" y="101"/>
                    <a:pt x="37" y="101"/>
                    <a:pt x="36" y="101"/>
                  </a:cubicBezTo>
                  <a:cubicBezTo>
                    <a:pt x="35" y="97"/>
                    <a:pt x="35" y="94"/>
                    <a:pt x="34" y="91"/>
                  </a:cubicBezTo>
                  <a:close/>
                  <a:moveTo>
                    <a:pt x="31" y="81"/>
                  </a:moveTo>
                  <a:cubicBezTo>
                    <a:pt x="36" y="86"/>
                    <a:pt x="43" y="90"/>
                    <a:pt x="47" y="96"/>
                  </a:cubicBezTo>
                  <a:cubicBezTo>
                    <a:pt x="49" y="99"/>
                    <a:pt x="46" y="96"/>
                    <a:pt x="45" y="95"/>
                  </a:cubicBezTo>
                  <a:cubicBezTo>
                    <a:pt x="43" y="93"/>
                    <a:pt x="42" y="91"/>
                    <a:pt x="40" y="89"/>
                  </a:cubicBezTo>
                  <a:cubicBezTo>
                    <a:pt x="38" y="87"/>
                    <a:pt x="35" y="84"/>
                    <a:pt x="32" y="83"/>
                  </a:cubicBezTo>
                  <a:cubicBezTo>
                    <a:pt x="32" y="82"/>
                    <a:pt x="32" y="81"/>
                    <a:pt x="31" y="81"/>
                  </a:cubicBezTo>
                  <a:close/>
                  <a:moveTo>
                    <a:pt x="29" y="74"/>
                  </a:moveTo>
                  <a:cubicBezTo>
                    <a:pt x="35" y="82"/>
                    <a:pt x="43" y="87"/>
                    <a:pt x="49" y="95"/>
                  </a:cubicBezTo>
                  <a:cubicBezTo>
                    <a:pt x="52" y="98"/>
                    <a:pt x="51" y="97"/>
                    <a:pt x="49" y="95"/>
                  </a:cubicBezTo>
                  <a:cubicBezTo>
                    <a:pt x="46" y="92"/>
                    <a:pt x="44" y="90"/>
                    <a:pt x="42" y="88"/>
                  </a:cubicBezTo>
                  <a:cubicBezTo>
                    <a:pt x="38" y="84"/>
                    <a:pt x="35" y="81"/>
                    <a:pt x="30" y="78"/>
                  </a:cubicBezTo>
                  <a:cubicBezTo>
                    <a:pt x="30" y="76"/>
                    <a:pt x="30" y="75"/>
                    <a:pt x="29" y="74"/>
                  </a:cubicBezTo>
                  <a:close/>
                  <a:moveTo>
                    <a:pt x="28" y="68"/>
                  </a:moveTo>
                  <a:cubicBezTo>
                    <a:pt x="35" y="77"/>
                    <a:pt x="45" y="84"/>
                    <a:pt x="53" y="94"/>
                  </a:cubicBezTo>
                  <a:cubicBezTo>
                    <a:pt x="56" y="98"/>
                    <a:pt x="53" y="94"/>
                    <a:pt x="51" y="93"/>
                  </a:cubicBezTo>
                  <a:cubicBezTo>
                    <a:pt x="48" y="90"/>
                    <a:pt x="45" y="88"/>
                    <a:pt x="43" y="85"/>
                  </a:cubicBezTo>
                  <a:cubicBezTo>
                    <a:pt x="39" y="80"/>
                    <a:pt x="33" y="76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8" y="70"/>
                    <a:pt x="28" y="69"/>
                    <a:pt x="28" y="68"/>
                  </a:cubicBezTo>
                  <a:close/>
                  <a:moveTo>
                    <a:pt x="25" y="62"/>
                  </a:moveTo>
                  <a:cubicBezTo>
                    <a:pt x="29" y="66"/>
                    <a:pt x="34" y="70"/>
                    <a:pt x="39" y="75"/>
                  </a:cubicBezTo>
                  <a:cubicBezTo>
                    <a:pt x="41" y="77"/>
                    <a:pt x="44" y="80"/>
                    <a:pt x="46" y="83"/>
                  </a:cubicBezTo>
                  <a:cubicBezTo>
                    <a:pt x="49" y="86"/>
                    <a:pt x="52" y="89"/>
                    <a:pt x="55" y="92"/>
                  </a:cubicBezTo>
                  <a:cubicBezTo>
                    <a:pt x="56" y="93"/>
                    <a:pt x="57" y="94"/>
                    <a:pt x="58" y="95"/>
                  </a:cubicBezTo>
                  <a:cubicBezTo>
                    <a:pt x="56" y="94"/>
                    <a:pt x="54" y="92"/>
                    <a:pt x="52" y="91"/>
                  </a:cubicBezTo>
                  <a:cubicBezTo>
                    <a:pt x="49" y="88"/>
                    <a:pt x="46" y="85"/>
                    <a:pt x="43" y="82"/>
                  </a:cubicBezTo>
                  <a:cubicBezTo>
                    <a:pt x="38" y="77"/>
                    <a:pt x="33" y="71"/>
                    <a:pt x="27" y="66"/>
                  </a:cubicBezTo>
                  <a:cubicBezTo>
                    <a:pt x="26" y="65"/>
                    <a:pt x="26" y="63"/>
                    <a:pt x="25" y="62"/>
                  </a:cubicBezTo>
                  <a:close/>
                  <a:moveTo>
                    <a:pt x="23" y="54"/>
                  </a:moveTo>
                  <a:cubicBezTo>
                    <a:pt x="26" y="57"/>
                    <a:pt x="29" y="60"/>
                    <a:pt x="32" y="62"/>
                  </a:cubicBezTo>
                  <a:cubicBezTo>
                    <a:pt x="35" y="65"/>
                    <a:pt x="37" y="67"/>
                    <a:pt x="39" y="70"/>
                  </a:cubicBezTo>
                  <a:cubicBezTo>
                    <a:pt x="45" y="77"/>
                    <a:pt x="52" y="83"/>
                    <a:pt x="58" y="90"/>
                  </a:cubicBezTo>
                  <a:cubicBezTo>
                    <a:pt x="59" y="90"/>
                    <a:pt x="59" y="91"/>
                    <a:pt x="60" y="92"/>
                  </a:cubicBezTo>
                  <a:cubicBezTo>
                    <a:pt x="59" y="91"/>
                    <a:pt x="58" y="90"/>
                    <a:pt x="57" y="89"/>
                  </a:cubicBezTo>
                  <a:cubicBezTo>
                    <a:pt x="53" y="85"/>
                    <a:pt x="49" y="82"/>
                    <a:pt x="45" y="79"/>
                  </a:cubicBezTo>
                  <a:cubicBezTo>
                    <a:pt x="38" y="73"/>
                    <a:pt x="31" y="66"/>
                    <a:pt x="25" y="59"/>
                  </a:cubicBezTo>
                  <a:cubicBezTo>
                    <a:pt x="24" y="57"/>
                    <a:pt x="23" y="55"/>
                    <a:pt x="23" y="54"/>
                  </a:cubicBezTo>
                  <a:close/>
                  <a:moveTo>
                    <a:pt x="20" y="44"/>
                  </a:moveTo>
                  <a:cubicBezTo>
                    <a:pt x="24" y="49"/>
                    <a:pt x="29" y="54"/>
                    <a:pt x="34" y="58"/>
                  </a:cubicBezTo>
                  <a:cubicBezTo>
                    <a:pt x="37" y="61"/>
                    <a:pt x="39" y="65"/>
                    <a:pt x="42" y="68"/>
                  </a:cubicBezTo>
                  <a:cubicBezTo>
                    <a:pt x="46" y="72"/>
                    <a:pt x="50" y="75"/>
                    <a:pt x="53" y="79"/>
                  </a:cubicBezTo>
                  <a:cubicBezTo>
                    <a:pt x="55" y="81"/>
                    <a:pt x="57" y="83"/>
                    <a:pt x="59" y="86"/>
                  </a:cubicBezTo>
                  <a:cubicBezTo>
                    <a:pt x="58" y="85"/>
                    <a:pt x="56" y="83"/>
                    <a:pt x="55" y="82"/>
                  </a:cubicBezTo>
                  <a:cubicBezTo>
                    <a:pt x="51" y="78"/>
                    <a:pt x="47" y="75"/>
                    <a:pt x="44" y="72"/>
                  </a:cubicBezTo>
                  <a:cubicBezTo>
                    <a:pt x="41" y="69"/>
                    <a:pt x="38" y="66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0" y="59"/>
                    <a:pt x="26" y="55"/>
                    <a:pt x="22" y="52"/>
                  </a:cubicBezTo>
                  <a:cubicBezTo>
                    <a:pt x="21" y="49"/>
                    <a:pt x="21" y="47"/>
                    <a:pt x="20" y="44"/>
                  </a:cubicBezTo>
                  <a:close/>
                  <a:moveTo>
                    <a:pt x="11" y="24"/>
                  </a:moveTo>
                  <a:cubicBezTo>
                    <a:pt x="11" y="25"/>
                    <a:pt x="12" y="26"/>
                    <a:pt x="12" y="27"/>
                  </a:cubicBezTo>
                  <a:cubicBezTo>
                    <a:pt x="12" y="26"/>
                    <a:pt x="11" y="26"/>
                    <a:pt x="11" y="26"/>
                  </a:cubicBezTo>
                  <a:cubicBezTo>
                    <a:pt x="10" y="25"/>
                    <a:pt x="10" y="26"/>
                    <a:pt x="10" y="26"/>
                  </a:cubicBezTo>
                  <a:cubicBezTo>
                    <a:pt x="11" y="29"/>
                    <a:pt x="12" y="31"/>
                    <a:pt x="14" y="34"/>
                  </a:cubicBezTo>
                  <a:cubicBezTo>
                    <a:pt x="15" y="34"/>
                    <a:pt x="18" y="38"/>
                    <a:pt x="16" y="36"/>
                  </a:cubicBezTo>
                  <a:cubicBezTo>
                    <a:pt x="14" y="35"/>
                    <a:pt x="13" y="33"/>
                    <a:pt x="11" y="32"/>
                  </a:cubicBezTo>
                  <a:cubicBezTo>
                    <a:pt x="11" y="31"/>
                    <a:pt x="11" y="31"/>
                    <a:pt x="11" y="32"/>
                  </a:cubicBezTo>
                  <a:cubicBezTo>
                    <a:pt x="12" y="34"/>
                    <a:pt x="13" y="35"/>
                    <a:pt x="14" y="37"/>
                  </a:cubicBezTo>
                  <a:cubicBezTo>
                    <a:pt x="17" y="40"/>
                    <a:pt x="13" y="37"/>
                    <a:pt x="13" y="36"/>
                  </a:cubicBezTo>
                  <a:cubicBezTo>
                    <a:pt x="12" y="36"/>
                    <a:pt x="11" y="34"/>
                    <a:pt x="10" y="33"/>
                  </a:cubicBezTo>
                  <a:cubicBezTo>
                    <a:pt x="10" y="33"/>
                    <a:pt x="9" y="34"/>
                    <a:pt x="9" y="34"/>
                  </a:cubicBezTo>
                  <a:cubicBezTo>
                    <a:pt x="10" y="35"/>
                    <a:pt x="12" y="38"/>
                    <a:pt x="13" y="39"/>
                  </a:cubicBezTo>
                  <a:cubicBezTo>
                    <a:pt x="12" y="38"/>
                    <a:pt x="10" y="37"/>
                    <a:pt x="9" y="36"/>
                  </a:cubicBezTo>
                  <a:cubicBezTo>
                    <a:pt x="8" y="36"/>
                    <a:pt x="8" y="37"/>
                    <a:pt x="8" y="37"/>
                  </a:cubicBezTo>
                  <a:cubicBezTo>
                    <a:pt x="11" y="39"/>
                    <a:pt x="7" y="38"/>
                    <a:pt x="6" y="38"/>
                  </a:cubicBezTo>
                  <a:cubicBezTo>
                    <a:pt x="6" y="38"/>
                    <a:pt x="5" y="38"/>
                    <a:pt x="6" y="39"/>
                  </a:cubicBezTo>
                  <a:cubicBezTo>
                    <a:pt x="7" y="40"/>
                    <a:pt x="6" y="40"/>
                    <a:pt x="4" y="40"/>
                  </a:cubicBezTo>
                  <a:cubicBezTo>
                    <a:pt x="6" y="35"/>
                    <a:pt x="9" y="29"/>
                    <a:pt x="11" y="24"/>
                  </a:cubicBezTo>
                  <a:close/>
                  <a:moveTo>
                    <a:pt x="16" y="34"/>
                  </a:moveTo>
                  <a:cubicBezTo>
                    <a:pt x="27" y="48"/>
                    <a:pt x="40" y="59"/>
                    <a:pt x="52" y="72"/>
                  </a:cubicBezTo>
                  <a:cubicBezTo>
                    <a:pt x="53" y="72"/>
                    <a:pt x="58" y="77"/>
                    <a:pt x="54" y="74"/>
                  </a:cubicBezTo>
                  <a:cubicBezTo>
                    <a:pt x="52" y="73"/>
                    <a:pt x="50" y="71"/>
                    <a:pt x="49" y="70"/>
                  </a:cubicBezTo>
                  <a:cubicBezTo>
                    <a:pt x="45" y="67"/>
                    <a:pt x="42" y="64"/>
                    <a:pt x="38" y="60"/>
                  </a:cubicBezTo>
                  <a:cubicBezTo>
                    <a:pt x="32" y="54"/>
                    <a:pt x="25" y="48"/>
                    <a:pt x="19" y="41"/>
                  </a:cubicBezTo>
                  <a:cubicBezTo>
                    <a:pt x="19" y="41"/>
                    <a:pt x="19" y="40"/>
                    <a:pt x="19" y="4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8"/>
                    <a:pt x="16" y="38"/>
                    <a:pt x="16" y="37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8" y="39"/>
                    <a:pt x="18" y="38"/>
                    <a:pt x="18" y="38"/>
                  </a:cubicBezTo>
                  <a:cubicBezTo>
                    <a:pt x="17" y="36"/>
                    <a:pt x="16" y="35"/>
                    <a:pt x="15" y="33"/>
                  </a:cubicBezTo>
                  <a:cubicBezTo>
                    <a:pt x="14" y="32"/>
                    <a:pt x="14" y="32"/>
                    <a:pt x="13" y="31"/>
                  </a:cubicBezTo>
                  <a:cubicBezTo>
                    <a:pt x="13" y="30"/>
                    <a:pt x="11" y="27"/>
                    <a:pt x="11" y="27"/>
                  </a:cubicBezTo>
                  <a:cubicBezTo>
                    <a:pt x="12" y="28"/>
                    <a:pt x="13" y="29"/>
                    <a:pt x="14" y="30"/>
                  </a:cubicBezTo>
                  <a:cubicBezTo>
                    <a:pt x="14" y="30"/>
                    <a:pt x="15" y="30"/>
                    <a:pt x="15" y="31"/>
                  </a:cubicBezTo>
                  <a:cubicBezTo>
                    <a:pt x="16" y="32"/>
                    <a:pt x="17" y="33"/>
                    <a:pt x="18" y="34"/>
                  </a:cubicBezTo>
                  <a:cubicBezTo>
                    <a:pt x="18" y="35"/>
                    <a:pt x="19" y="36"/>
                    <a:pt x="19" y="36"/>
                  </a:cubicBezTo>
                  <a:cubicBezTo>
                    <a:pt x="19" y="36"/>
                    <a:pt x="19" y="36"/>
                    <a:pt x="20" y="37"/>
                  </a:cubicBezTo>
                  <a:cubicBezTo>
                    <a:pt x="20" y="37"/>
                    <a:pt x="20" y="36"/>
                    <a:pt x="20" y="36"/>
                  </a:cubicBezTo>
                  <a:cubicBezTo>
                    <a:pt x="18" y="33"/>
                    <a:pt x="15" y="30"/>
                    <a:pt x="13" y="27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2" y="25"/>
                    <a:pt x="14" y="26"/>
                    <a:pt x="15" y="28"/>
                  </a:cubicBezTo>
                  <a:cubicBezTo>
                    <a:pt x="16" y="29"/>
                    <a:pt x="17" y="31"/>
                    <a:pt x="18" y="32"/>
                  </a:cubicBezTo>
                  <a:cubicBezTo>
                    <a:pt x="22" y="36"/>
                    <a:pt x="27" y="39"/>
                    <a:pt x="30" y="43"/>
                  </a:cubicBezTo>
                  <a:cubicBezTo>
                    <a:pt x="34" y="47"/>
                    <a:pt x="38" y="52"/>
                    <a:pt x="42" y="56"/>
                  </a:cubicBezTo>
                  <a:cubicBezTo>
                    <a:pt x="45" y="60"/>
                    <a:pt x="49" y="63"/>
                    <a:pt x="52" y="68"/>
                  </a:cubicBezTo>
                  <a:cubicBezTo>
                    <a:pt x="55" y="71"/>
                    <a:pt x="50" y="66"/>
                    <a:pt x="49" y="65"/>
                  </a:cubicBezTo>
                  <a:cubicBezTo>
                    <a:pt x="47" y="63"/>
                    <a:pt x="45" y="61"/>
                    <a:pt x="43" y="59"/>
                  </a:cubicBezTo>
                  <a:cubicBezTo>
                    <a:pt x="34" y="51"/>
                    <a:pt x="26" y="42"/>
                    <a:pt x="17" y="34"/>
                  </a:cubicBezTo>
                  <a:cubicBezTo>
                    <a:pt x="16" y="34"/>
                    <a:pt x="16" y="34"/>
                    <a:pt x="16" y="34"/>
                  </a:cubicBezTo>
                  <a:close/>
                  <a:moveTo>
                    <a:pt x="7" y="41"/>
                  </a:moveTo>
                  <a:cubicBezTo>
                    <a:pt x="7" y="41"/>
                    <a:pt x="7" y="40"/>
                    <a:pt x="7" y="40"/>
                  </a:cubicBezTo>
                  <a:cubicBezTo>
                    <a:pt x="7" y="40"/>
                    <a:pt x="7" y="39"/>
                    <a:pt x="7" y="39"/>
                  </a:cubicBezTo>
                  <a:cubicBezTo>
                    <a:pt x="7" y="39"/>
                    <a:pt x="9" y="40"/>
                    <a:pt x="10" y="40"/>
                  </a:cubicBezTo>
                  <a:cubicBezTo>
                    <a:pt x="9" y="40"/>
                    <a:pt x="8" y="40"/>
                    <a:pt x="7" y="41"/>
                  </a:cubicBezTo>
                  <a:close/>
                  <a:moveTo>
                    <a:pt x="14" y="39"/>
                  </a:moveTo>
                  <a:cubicBezTo>
                    <a:pt x="14" y="39"/>
                    <a:pt x="14" y="38"/>
                    <a:pt x="14" y="38"/>
                  </a:cubicBezTo>
                  <a:cubicBezTo>
                    <a:pt x="14" y="38"/>
                    <a:pt x="15" y="39"/>
                    <a:pt x="16" y="39"/>
                  </a:cubicBezTo>
                  <a:cubicBezTo>
                    <a:pt x="15" y="39"/>
                    <a:pt x="15" y="39"/>
                    <a:pt x="14" y="39"/>
                  </a:cubicBezTo>
                  <a:close/>
                  <a:moveTo>
                    <a:pt x="12" y="40"/>
                  </a:moveTo>
                  <a:cubicBezTo>
                    <a:pt x="11" y="39"/>
                    <a:pt x="11" y="38"/>
                    <a:pt x="10" y="37"/>
                  </a:cubicBezTo>
                  <a:cubicBezTo>
                    <a:pt x="10" y="38"/>
                    <a:pt x="12" y="39"/>
                    <a:pt x="13" y="39"/>
                  </a:cubicBezTo>
                  <a:cubicBezTo>
                    <a:pt x="13" y="40"/>
                    <a:pt x="12" y="40"/>
                    <a:pt x="12" y="40"/>
                  </a:cubicBezTo>
                  <a:close/>
                  <a:moveTo>
                    <a:pt x="4" y="41"/>
                  </a:moveTo>
                  <a:cubicBezTo>
                    <a:pt x="4" y="41"/>
                    <a:pt x="5" y="41"/>
                    <a:pt x="5" y="41"/>
                  </a:cubicBezTo>
                  <a:cubicBezTo>
                    <a:pt x="5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lose/>
                  <a:moveTo>
                    <a:pt x="55" y="96"/>
                  </a:moveTo>
                  <a:cubicBezTo>
                    <a:pt x="54" y="94"/>
                    <a:pt x="52" y="92"/>
                    <a:pt x="51" y="90"/>
                  </a:cubicBezTo>
                  <a:cubicBezTo>
                    <a:pt x="53" y="92"/>
                    <a:pt x="55" y="94"/>
                    <a:pt x="58" y="95"/>
                  </a:cubicBezTo>
                  <a:cubicBezTo>
                    <a:pt x="57" y="95"/>
                    <a:pt x="56" y="96"/>
                    <a:pt x="55" y="96"/>
                  </a:cubicBezTo>
                  <a:close/>
                  <a:moveTo>
                    <a:pt x="52" y="97"/>
                  </a:moveTo>
                  <a:cubicBezTo>
                    <a:pt x="46" y="88"/>
                    <a:pt x="37" y="83"/>
                    <a:pt x="31" y="75"/>
                  </a:cubicBezTo>
                  <a:cubicBezTo>
                    <a:pt x="32" y="75"/>
                    <a:pt x="32" y="76"/>
                    <a:pt x="33" y="77"/>
                  </a:cubicBezTo>
                  <a:cubicBezTo>
                    <a:pt x="35" y="79"/>
                    <a:pt x="38" y="81"/>
                    <a:pt x="40" y="83"/>
                  </a:cubicBezTo>
                  <a:cubicBezTo>
                    <a:pt x="45" y="88"/>
                    <a:pt x="49" y="92"/>
                    <a:pt x="54" y="96"/>
                  </a:cubicBezTo>
                  <a:cubicBezTo>
                    <a:pt x="53" y="96"/>
                    <a:pt x="52" y="97"/>
                    <a:pt x="52" y="97"/>
                  </a:cubicBezTo>
                  <a:close/>
                  <a:moveTo>
                    <a:pt x="44" y="100"/>
                  </a:moveTo>
                  <a:cubicBezTo>
                    <a:pt x="42" y="97"/>
                    <a:pt x="39" y="95"/>
                    <a:pt x="36" y="92"/>
                  </a:cubicBezTo>
                  <a:cubicBezTo>
                    <a:pt x="36" y="91"/>
                    <a:pt x="35" y="91"/>
                    <a:pt x="34" y="90"/>
                  </a:cubicBezTo>
                  <a:cubicBezTo>
                    <a:pt x="36" y="92"/>
                    <a:pt x="38" y="93"/>
                    <a:pt x="39" y="94"/>
                  </a:cubicBezTo>
                  <a:cubicBezTo>
                    <a:pt x="42" y="96"/>
                    <a:pt x="44" y="98"/>
                    <a:pt x="46" y="99"/>
                  </a:cubicBezTo>
                  <a:cubicBezTo>
                    <a:pt x="45" y="100"/>
                    <a:pt x="45" y="100"/>
                    <a:pt x="44" y="100"/>
                  </a:cubicBezTo>
                  <a:close/>
                  <a:moveTo>
                    <a:pt x="59" y="95"/>
                  </a:moveTo>
                  <a:cubicBezTo>
                    <a:pt x="57" y="93"/>
                    <a:pt x="56" y="91"/>
                    <a:pt x="53" y="89"/>
                  </a:cubicBezTo>
                  <a:cubicBezTo>
                    <a:pt x="50" y="87"/>
                    <a:pt x="47" y="83"/>
                    <a:pt x="45" y="80"/>
                  </a:cubicBezTo>
                  <a:cubicBezTo>
                    <a:pt x="41" y="76"/>
                    <a:pt x="37" y="72"/>
                    <a:pt x="33" y="68"/>
                  </a:cubicBezTo>
                  <a:cubicBezTo>
                    <a:pt x="36" y="71"/>
                    <a:pt x="39" y="74"/>
                    <a:pt x="42" y="77"/>
                  </a:cubicBezTo>
                  <a:cubicBezTo>
                    <a:pt x="48" y="83"/>
                    <a:pt x="56" y="88"/>
                    <a:pt x="62" y="95"/>
                  </a:cubicBezTo>
                  <a:cubicBezTo>
                    <a:pt x="61" y="95"/>
                    <a:pt x="60" y="95"/>
                    <a:pt x="59" y="95"/>
                  </a:cubicBezTo>
                  <a:close/>
                  <a:moveTo>
                    <a:pt x="36" y="75"/>
                  </a:moveTo>
                  <a:cubicBezTo>
                    <a:pt x="35" y="75"/>
                    <a:pt x="35" y="75"/>
                    <a:pt x="35" y="75"/>
                  </a:cubicBezTo>
                  <a:cubicBezTo>
                    <a:pt x="34" y="74"/>
                    <a:pt x="33" y="73"/>
                    <a:pt x="31" y="71"/>
                  </a:cubicBezTo>
                  <a:cubicBezTo>
                    <a:pt x="31" y="71"/>
                    <a:pt x="25" y="66"/>
                    <a:pt x="28" y="68"/>
                  </a:cubicBezTo>
                  <a:cubicBezTo>
                    <a:pt x="31" y="71"/>
                    <a:pt x="33" y="73"/>
                    <a:pt x="36" y="75"/>
                  </a:cubicBezTo>
                  <a:close/>
                  <a:moveTo>
                    <a:pt x="33" y="80"/>
                  </a:moveTo>
                  <a:cubicBezTo>
                    <a:pt x="35" y="82"/>
                    <a:pt x="37" y="84"/>
                    <a:pt x="39" y="86"/>
                  </a:cubicBezTo>
                  <a:cubicBezTo>
                    <a:pt x="43" y="90"/>
                    <a:pt x="47" y="94"/>
                    <a:pt x="51" y="97"/>
                  </a:cubicBezTo>
                  <a:cubicBezTo>
                    <a:pt x="50" y="97"/>
                    <a:pt x="49" y="98"/>
                    <a:pt x="49" y="98"/>
                  </a:cubicBezTo>
                  <a:cubicBezTo>
                    <a:pt x="46" y="91"/>
                    <a:pt x="39" y="87"/>
                    <a:pt x="33" y="82"/>
                  </a:cubicBezTo>
                  <a:cubicBezTo>
                    <a:pt x="33" y="81"/>
                    <a:pt x="32" y="80"/>
                    <a:pt x="31" y="80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2" y="80"/>
                    <a:pt x="33" y="80"/>
                  </a:cubicBezTo>
                  <a:close/>
                  <a:moveTo>
                    <a:pt x="48" y="98"/>
                  </a:moveTo>
                  <a:cubicBezTo>
                    <a:pt x="47" y="99"/>
                    <a:pt x="47" y="99"/>
                    <a:pt x="47" y="99"/>
                  </a:cubicBezTo>
                  <a:cubicBezTo>
                    <a:pt x="45" y="96"/>
                    <a:pt x="42" y="94"/>
                    <a:pt x="40" y="91"/>
                  </a:cubicBezTo>
                  <a:cubicBezTo>
                    <a:pt x="38" y="90"/>
                    <a:pt x="37" y="88"/>
                    <a:pt x="35" y="87"/>
                  </a:cubicBezTo>
                  <a:cubicBezTo>
                    <a:pt x="34" y="86"/>
                    <a:pt x="33" y="84"/>
                    <a:pt x="32" y="84"/>
                  </a:cubicBezTo>
                  <a:cubicBezTo>
                    <a:pt x="32" y="84"/>
                    <a:pt x="32" y="84"/>
                    <a:pt x="32" y="83"/>
                  </a:cubicBezTo>
                  <a:cubicBezTo>
                    <a:pt x="38" y="87"/>
                    <a:pt x="43" y="94"/>
                    <a:pt x="48" y="98"/>
                  </a:cubicBezTo>
                  <a:close/>
                  <a:moveTo>
                    <a:pt x="44" y="96"/>
                  </a:moveTo>
                  <a:cubicBezTo>
                    <a:pt x="49" y="102"/>
                    <a:pt x="43" y="96"/>
                    <a:pt x="41" y="94"/>
                  </a:cubicBezTo>
                  <a:cubicBezTo>
                    <a:pt x="39" y="93"/>
                    <a:pt x="36" y="91"/>
                    <a:pt x="34" y="89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3" y="88"/>
                    <a:pt x="33" y="86"/>
                    <a:pt x="33" y="85"/>
                  </a:cubicBezTo>
                  <a:cubicBezTo>
                    <a:pt x="36" y="89"/>
                    <a:pt x="40" y="92"/>
                    <a:pt x="44" y="96"/>
                  </a:cubicBezTo>
                  <a:close/>
                  <a:moveTo>
                    <a:pt x="37" y="97"/>
                  </a:moveTo>
                  <a:cubicBezTo>
                    <a:pt x="37" y="98"/>
                    <a:pt x="41" y="100"/>
                    <a:pt x="43" y="101"/>
                  </a:cubicBezTo>
                  <a:cubicBezTo>
                    <a:pt x="42" y="101"/>
                    <a:pt x="42" y="102"/>
                    <a:pt x="41" y="103"/>
                  </a:cubicBezTo>
                  <a:cubicBezTo>
                    <a:pt x="39" y="101"/>
                    <a:pt x="38" y="99"/>
                    <a:pt x="37" y="97"/>
                  </a:cubicBezTo>
                  <a:close/>
                  <a:moveTo>
                    <a:pt x="55" y="86"/>
                  </a:moveTo>
                  <a:cubicBezTo>
                    <a:pt x="51" y="82"/>
                    <a:pt x="48" y="78"/>
                    <a:pt x="44" y="74"/>
                  </a:cubicBezTo>
                  <a:cubicBezTo>
                    <a:pt x="42" y="72"/>
                    <a:pt x="40" y="69"/>
                    <a:pt x="37" y="67"/>
                  </a:cubicBezTo>
                  <a:cubicBezTo>
                    <a:pt x="38" y="67"/>
                    <a:pt x="38" y="68"/>
                    <a:pt x="39" y="68"/>
                  </a:cubicBezTo>
                  <a:cubicBezTo>
                    <a:pt x="46" y="74"/>
                    <a:pt x="53" y="80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1" y="90"/>
                    <a:pt x="62" y="92"/>
                    <a:pt x="62" y="94"/>
                  </a:cubicBezTo>
                  <a:cubicBezTo>
                    <a:pt x="61" y="91"/>
                    <a:pt x="58" y="88"/>
                    <a:pt x="55" y="86"/>
                  </a:cubicBezTo>
                  <a:close/>
                  <a:moveTo>
                    <a:pt x="43" y="68"/>
                  </a:moveTo>
                  <a:cubicBezTo>
                    <a:pt x="40" y="64"/>
                    <a:pt x="37" y="61"/>
                    <a:pt x="34" y="58"/>
                  </a:cubicBezTo>
                  <a:cubicBezTo>
                    <a:pt x="31" y="54"/>
                    <a:pt x="28" y="51"/>
                    <a:pt x="24" y="48"/>
                  </a:cubicBezTo>
                  <a:cubicBezTo>
                    <a:pt x="23" y="46"/>
                    <a:pt x="21" y="45"/>
                    <a:pt x="20" y="43"/>
                  </a:cubicBezTo>
                  <a:cubicBezTo>
                    <a:pt x="21" y="44"/>
                    <a:pt x="22" y="45"/>
                    <a:pt x="23" y="46"/>
                  </a:cubicBezTo>
                  <a:cubicBezTo>
                    <a:pt x="26" y="50"/>
                    <a:pt x="30" y="53"/>
                    <a:pt x="34" y="57"/>
                  </a:cubicBezTo>
                  <a:cubicBezTo>
                    <a:pt x="41" y="64"/>
                    <a:pt x="49" y="71"/>
                    <a:pt x="56" y="77"/>
                  </a:cubicBezTo>
                  <a:cubicBezTo>
                    <a:pt x="56" y="77"/>
                    <a:pt x="57" y="77"/>
                    <a:pt x="57" y="77"/>
                  </a:cubicBezTo>
                  <a:cubicBezTo>
                    <a:pt x="58" y="80"/>
                    <a:pt x="59" y="83"/>
                    <a:pt x="60" y="86"/>
                  </a:cubicBezTo>
                  <a:cubicBezTo>
                    <a:pt x="55" y="79"/>
                    <a:pt x="49" y="74"/>
                    <a:pt x="43" y="68"/>
                  </a:cubicBezTo>
                  <a:close/>
                  <a:moveTo>
                    <a:pt x="21" y="39"/>
                  </a:moveTo>
                  <a:cubicBezTo>
                    <a:pt x="20" y="38"/>
                    <a:pt x="19" y="37"/>
                    <a:pt x="17" y="36"/>
                  </a:cubicBezTo>
                  <a:cubicBezTo>
                    <a:pt x="19" y="37"/>
                    <a:pt x="21" y="39"/>
                    <a:pt x="23" y="41"/>
                  </a:cubicBezTo>
                  <a:cubicBezTo>
                    <a:pt x="26" y="44"/>
                    <a:pt x="30" y="48"/>
                    <a:pt x="33" y="51"/>
                  </a:cubicBezTo>
                  <a:cubicBezTo>
                    <a:pt x="40" y="58"/>
                    <a:pt x="47" y="64"/>
                    <a:pt x="54" y="71"/>
                  </a:cubicBezTo>
                  <a:cubicBezTo>
                    <a:pt x="54" y="71"/>
                    <a:pt x="54" y="71"/>
                    <a:pt x="55" y="70"/>
                  </a:cubicBezTo>
                  <a:cubicBezTo>
                    <a:pt x="55" y="72"/>
                    <a:pt x="56" y="74"/>
                    <a:pt x="56" y="76"/>
                  </a:cubicBezTo>
                  <a:cubicBezTo>
                    <a:pt x="46" y="63"/>
                    <a:pt x="32" y="52"/>
                    <a:pt x="21" y="39"/>
                  </a:cubicBezTo>
                  <a:close/>
                  <a:moveTo>
                    <a:pt x="46" y="59"/>
                  </a:moveTo>
                  <a:cubicBezTo>
                    <a:pt x="42" y="55"/>
                    <a:pt x="38" y="50"/>
                    <a:pt x="34" y="46"/>
                  </a:cubicBezTo>
                  <a:cubicBezTo>
                    <a:pt x="31" y="42"/>
                    <a:pt x="27" y="38"/>
                    <a:pt x="22" y="35"/>
                  </a:cubicBezTo>
                  <a:cubicBezTo>
                    <a:pt x="18" y="31"/>
                    <a:pt x="15" y="26"/>
                    <a:pt x="11" y="23"/>
                  </a:cubicBezTo>
                  <a:cubicBezTo>
                    <a:pt x="12" y="21"/>
                    <a:pt x="13" y="20"/>
                    <a:pt x="13" y="18"/>
                  </a:cubicBezTo>
                  <a:cubicBezTo>
                    <a:pt x="17" y="24"/>
                    <a:pt x="23" y="28"/>
                    <a:pt x="28" y="33"/>
                  </a:cubicBezTo>
                  <a:cubicBezTo>
                    <a:pt x="34" y="40"/>
                    <a:pt x="41" y="47"/>
                    <a:pt x="47" y="54"/>
                  </a:cubicBezTo>
                  <a:cubicBezTo>
                    <a:pt x="47" y="55"/>
                    <a:pt x="48" y="56"/>
                    <a:pt x="49" y="57"/>
                  </a:cubicBezTo>
                  <a:cubicBezTo>
                    <a:pt x="48" y="56"/>
                    <a:pt x="47" y="55"/>
                    <a:pt x="46" y="54"/>
                  </a:cubicBezTo>
                  <a:cubicBezTo>
                    <a:pt x="44" y="53"/>
                    <a:pt x="43" y="52"/>
                    <a:pt x="41" y="50"/>
                  </a:cubicBezTo>
                  <a:cubicBezTo>
                    <a:pt x="39" y="48"/>
                    <a:pt x="36" y="45"/>
                    <a:pt x="34" y="43"/>
                  </a:cubicBezTo>
                  <a:cubicBezTo>
                    <a:pt x="34" y="43"/>
                    <a:pt x="34" y="42"/>
                    <a:pt x="34" y="42"/>
                  </a:cubicBezTo>
                  <a:cubicBezTo>
                    <a:pt x="30" y="38"/>
                    <a:pt x="26" y="34"/>
                    <a:pt x="22" y="29"/>
                  </a:cubicBezTo>
                  <a:cubicBezTo>
                    <a:pt x="19" y="26"/>
                    <a:pt x="16" y="23"/>
                    <a:pt x="13" y="20"/>
                  </a:cubicBezTo>
                  <a:cubicBezTo>
                    <a:pt x="13" y="20"/>
                    <a:pt x="12" y="20"/>
                    <a:pt x="12" y="20"/>
                  </a:cubicBezTo>
                  <a:cubicBezTo>
                    <a:pt x="13" y="21"/>
                    <a:pt x="13" y="21"/>
                    <a:pt x="14" y="22"/>
                  </a:cubicBezTo>
                  <a:cubicBezTo>
                    <a:pt x="14" y="22"/>
                    <a:pt x="14" y="22"/>
                    <a:pt x="14" y="23"/>
                  </a:cubicBezTo>
                  <a:cubicBezTo>
                    <a:pt x="16" y="25"/>
                    <a:pt x="18" y="26"/>
                    <a:pt x="19" y="28"/>
                  </a:cubicBezTo>
                  <a:cubicBezTo>
                    <a:pt x="20" y="29"/>
                    <a:pt x="21" y="30"/>
                    <a:pt x="22" y="31"/>
                  </a:cubicBezTo>
                  <a:cubicBezTo>
                    <a:pt x="26" y="35"/>
                    <a:pt x="29" y="38"/>
                    <a:pt x="32" y="42"/>
                  </a:cubicBezTo>
                  <a:cubicBezTo>
                    <a:pt x="33" y="42"/>
                    <a:pt x="33" y="42"/>
                    <a:pt x="33" y="43"/>
                  </a:cubicBezTo>
                  <a:cubicBezTo>
                    <a:pt x="39" y="50"/>
                    <a:pt x="45" y="57"/>
                    <a:pt x="52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3" y="66"/>
                    <a:pt x="54" y="68"/>
                    <a:pt x="54" y="70"/>
                  </a:cubicBezTo>
                  <a:cubicBezTo>
                    <a:pt x="52" y="66"/>
                    <a:pt x="49" y="62"/>
                    <a:pt x="46" y="59"/>
                  </a:cubicBezTo>
                  <a:close/>
                  <a:moveTo>
                    <a:pt x="15" y="13"/>
                  </a:moveTo>
                  <a:cubicBezTo>
                    <a:pt x="21" y="20"/>
                    <a:pt x="27" y="26"/>
                    <a:pt x="34" y="32"/>
                  </a:cubicBezTo>
                  <a:cubicBezTo>
                    <a:pt x="37" y="35"/>
                    <a:pt x="40" y="38"/>
                    <a:pt x="42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0" y="39"/>
                    <a:pt x="39" y="38"/>
                    <a:pt x="37" y="36"/>
                  </a:cubicBezTo>
                  <a:cubicBezTo>
                    <a:pt x="31" y="30"/>
                    <a:pt x="25" y="24"/>
                    <a:pt x="18" y="18"/>
                  </a:cubicBezTo>
                  <a:cubicBezTo>
                    <a:pt x="17" y="18"/>
                    <a:pt x="17" y="17"/>
                    <a:pt x="17" y="17"/>
                  </a:cubicBezTo>
                  <a:cubicBezTo>
                    <a:pt x="17" y="17"/>
                    <a:pt x="16" y="17"/>
                    <a:pt x="16" y="16"/>
                  </a:cubicBezTo>
                  <a:cubicBezTo>
                    <a:pt x="15" y="16"/>
                    <a:pt x="15" y="16"/>
                    <a:pt x="15" y="17"/>
                  </a:cubicBezTo>
                  <a:cubicBezTo>
                    <a:pt x="19" y="20"/>
                    <a:pt x="22" y="24"/>
                    <a:pt x="25" y="28"/>
                  </a:cubicBezTo>
                  <a:cubicBezTo>
                    <a:pt x="22" y="24"/>
                    <a:pt x="18" y="20"/>
                    <a:pt x="13" y="17"/>
                  </a:cubicBezTo>
                  <a:cubicBezTo>
                    <a:pt x="14" y="16"/>
                    <a:pt x="15" y="14"/>
                    <a:pt x="15" y="13"/>
                  </a:cubicBezTo>
                  <a:close/>
                  <a:moveTo>
                    <a:pt x="16" y="10"/>
                  </a:moveTo>
                  <a:cubicBezTo>
                    <a:pt x="20" y="15"/>
                    <a:pt x="24" y="19"/>
                    <a:pt x="28" y="23"/>
                  </a:cubicBezTo>
                  <a:cubicBezTo>
                    <a:pt x="31" y="26"/>
                    <a:pt x="33" y="29"/>
                    <a:pt x="36" y="32"/>
                  </a:cubicBezTo>
                  <a:cubicBezTo>
                    <a:pt x="38" y="33"/>
                    <a:pt x="39" y="34"/>
                    <a:pt x="41" y="36"/>
                  </a:cubicBezTo>
                  <a:cubicBezTo>
                    <a:pt x="46" y="41"/>
                    <a:pt x="39" y="36"/>
                    <a:pt x="38" y="34"/>
                  </a:cubicBezTo>
                  <a:cubicBezTo>
                    <a:pt x="37" y="33"/>
                    <a:pt x="36" y="33"/>
                    <a:pt x="35" y="32"/>
                  </a:cubicBezTo>
                  <a:cubicBezTo>
                    <a:pt x="33" y="31"/>
                    <a:pt x="32" y="30"/>
                    <a:pt x="31" y="28"/>
                  </a:cubicBezTo>
                  <a:cubicBezTo>
                    <a:pt x="26" y="23"/>
                    <a:pt x="21" y="17"/>
                    <a:pt x="16" y="12"/>
                  </a:cubicBezTo>
                  <a:cubicBezTo>
                    <a:pt x="16" y="11"/>
                    <a:pt x="16" y="11"/>
                    <a:pt x="16" y="10"/>
                  </a:cubicBezTo>
                  <a:close/>
                  <a:moveTo>
                    <a:pt x="27" y="25"/>
                  </a:moveTo>
                  <a:cubicBezTo>
                    <a:pt x="24" y="21"/>
                    <a:pt x="21" y="18"/>
                    <a:pt x="18" y="15"/>
                  </a:cubicBezTo>
                  <a:cubicBezTo>
                    <a:pt x="18" y="15"/>
                    <a:pt x="18" y="15"/>
                    <a:pt x="17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0" y="17"/>
                    <a:pt x="21" y="18"/>
                    <a:pt x="23" y="20"/>
                  </a:cubicBezTo>
                  <a:cubicBezTo>
                    <a:pt x="24" y="22"/>
                    <a:pt x="25" y="23"/>
                    <a:pt x="27" y="25"/>
                  </a:cubicBezTo>
                  <a:close/>
                  <a:moveTo>
                    <a:pt x="42" y="52"/>
                  </a:moveTo>
                  <a:cubicBezTo>
                    <a:pt x="44" y="54"/>
                    <a:pt x="47" y="56"/>
                    <a:pt x="50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1" y="60"/>
                    <a:pt x="51" y="61"/>
                    <a:pt x="52" y="62"/>
                  </a:cubicBezTo>
                  <a:cubicBezTo>
                    <a:pt x="48" y="59"/>
                    <a:pt x="45" y="55"/>
                    <a:pt x="42" y="52"/>
                  </a:cubicBezTo>
                  <a:close/>
                  <a:moveTo>
                    <a:pt x="29" y="31"/>
                  </a:moveTo>
                  <a:cubicBezTo>
                    <a:pt x="30" y="32"/>
                    <a:pt x="31" y="33"/>
                    <a:pt x="31" y="34"/>
                  </a:cubicBezTo>
                  <a:cubicBezTo>
                    <a:pt x="34" y="37"/>
                    <a:pt x="37" y="39"/>
                    <a:pt x="40" y="42"/>
                  </a:cubicBezTo>
                  <a:cubicBezTo>
                    <a:pt x="40" y="42"/>
                    <a:pt x="40" y="42"/>
                    <a:pt x="41" y="43"/>
                  </a:cubicBezTo>
                  <a:cubicBezTo>
                    <a:pt x="40" y="42"/>
                    <a:pt x="39" y="41"/>
                    <a:pt x="37" y="40"/>
                  </a:cubicBezTo>
                  <a:cubicBezTo>
                    <a:pt x="34" y="38"/>
                    <a:pt x="32" y="35"/>
                    <a:pt x="29" y="32"/>
                  </a:cubicBezTo>
                  <a:cubicBezTo>
                    <a:pt x="29" y="31"/>
                    <a:pt x="29" y="31"/>
                    <a:pt x="29" y="31"/>
                  </a:cubicBezTo>
                  <a:close/>
                  <a:moveTo>
                    <a:pt x="39" y="36"/>
                  </a:moveTo>
                  <a:cubicBezTo>
                    <a:pt x="41" y="38"/>
                    <a:pt x="42" y="39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1"/>
                    <a:pt x="45" y="42"/>
                    <a:pt x="45" y="43"/>
                  </a:cubicBezTo>
                  <a:cubicBezTo>
                    <a:pt x="43" y="41"/>
                    <a:pt x="41" y="39"/>
                    <a:pt x="39" y="36"/>
                  </a:cubicBezTo>
                  <a:close/>
                  <a:moveTo>
                    <a:pt x="48" y="27"/>
                  </a:moveTo>
                  <a:cubicBezTo>
                    <a:pt x="44" y="23"/>
                    <a:pt x="40" y="19"/>
                    <a:pt x="36" y="15"/>
                  </a:cubicBezTo>
                  <a:cubicBezTo>
                    <a:pt x="37" y="16"/>
                    <a:pt x="39" y="17"/>
                    <a:pt x="40" y="18"/>
                  </a:cubicBezTo>
                  <a:cubicBezTo>
                    <a:pt x="44" y="21"/>
                    <a:pt x="47" y="24"/>
                    <a:pt x="51" y="26"/>
                  </a:cubicBezTo>
                  <a:cubicBezTo>
                    <a:pt x="50" y="26"/>
                    <a:pt x="49" y="26"/>
                    <a:pt x="48" y="27"/>
                  </a:cubicBezTo>
                  <a:close/>
                  <a:moveTo>
                    <a:pt x="44" y="28"/>
                  </a:moveTo>
                  <a:cubicBezTo>
                    <a:pt x="42" y="24"/>
                    <a:pt x="38" y="21"/>
                    <a:pt x="35" y="18"/>
                  </a:cubicBezTo>
                  <a:cubicBezTo>
                    <a:pt x="32" y="16"/>
                    <a:pt x="30" y="14"/>
                    <a:pt x="28" y="12"/>
                  </a:cubicBezTo>
                  <a:cubicBezTo>
                    <a:pt x="27" y="12"/>
                    <a:pt x="27" y="12"/>
                    <a:pt x="27" y="11"/>
                  </a:cubicBezTo>
                  <a:cubicBezTo>
                    <a:pt x="30" y="14"/>
                    <a:pt x="32" y="16"/>
                    <a:pt x="35" y="18"/>
                  </a:cubicBezTo>
                  <a:cubicBezTo>
                    <a:pt x="40" y="20"/>
                    <a:pt x="43" y="24"/>
                    <a:pt x="47" y="27"/>
                  </a:cubicBezTo>
                  <a:cubicBezTo>
                    <a:pt x="46" y="27"/>
                    <a:pt x="45" y="28"/>
                    <a:pt x="44" y="28"/>
                  </a:cubicBezTo>
                  <a:close/>
                  <a:moveTo>
                    <a:pt x="42" y="29"/>
                  </a:moveTo>
                  <a:cubicBezTo>
                    <a:pt x="40" y="27"/>
                    <a:pt x="39" y="25"/>
                    <a:pt x="37" y="23"/>
                  </a:cubicBezTo>
                  <a:cubicBezTo>
                    <a:pt x="39" y="25"/>
                    <a:pt x="41" y="27"/>
                    <a:pt x="43" y="28"/>
                  </a:cubicBezTo>
                  <a:cubicBezTo>
                    <a:pt x="43" y="28"/>
                    <a:pt x="43" y="28"/>
                    <a:pt x="42" y="28"/>
                  </a:cubicBezTo>
                  <a:cubicBezTo>
                    <a:pt x="42" y="28"/>
                    <a:pt x="42" y="28"/>
                    <a:pt x="42" y="29"/>
                  </a:cubicBezTo>
                  <a:close/>
                  <a:moveTo>
                    <a:pt x="41" y="29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1" y="31"/>
                    <a:pt x="41" y="31"/>
                    <a:pt x="42" y="32"/>
                  </a:cubicBezTo>
                  <a:cubicBezTo>
                    <a:pt x="39" y="29"/>
                    <a:pt x="37" y="27"/>
                    <a:pt x="34" y="25"/>
                  </a:cubicBezTo>
                  <a:cubicBezTo>
                    <a:pt x="30" y="21"/>
                    <a:pt x="26" y="17"/>
                    <a:pt x="22" y="13"/>
                  </a:cubicBezTo>
                  <a:cubicBezTo>
                    <a:pt x="23" y="13"/>
                    <a:pt x="24" y="14"/>
                    <a:pt x="24" y="14"/>
                  </a:cubicBezTo>
                  <a:cubicBezTo>
                    <a:pt x="26" y="16"/>
                    <a:pt x="28" y="18"/>
                    <a:pt x="30" y="20"/>
                  </a:cubicBezTo>
                  <a:cubicBezTo>
                    <a:pt x="33" y="24"/>
                    <a:pt x="37" y="27"/>
                    <a:pt x="41" y="29"/>
                  </a:cubicBezTo>
                  <a:close/>
                  <a:moveTo>
                    <a:pt x="53" y="25"/>
                  </a:moveTo>
                  <a:cubicBezTo>
                    <a:pt x="53" y="25"/>
                    <a:pt x="53" y="25"/>
                    <a:pt x="52" y="26"/>
                  </a:cubicBezTo>
                  <a:cubicBezTo>
                    <a:pt x="48" y="24"/>
                    <a:pt x="45" y="21"/>
                    <a:pt x="42" y="18"/>
                  </a:cubicBezTo>
                  <a:cubicBezTo>
                    <a:pt x="39" y="16"/>
                    <a:pt x="35" y="14"/>
                    <a:pt x="32" y="12"/>
                  </a:cubicBezTo>
                  <a:cubicBezTo>
                    <a:pt x="32" y="12"/>
                    <a:pt x="31" y="11"/>
                    <a:pt x="30" y="10"/>
                  </a:cubicBezTo>
                  <a:cubicBezTo>
                    <a:pt x="38" y="15"/>
                    <a:pt x="45" y="21"/>
                    <a:pt x="53" y="25"/>
                  </a:cubicBezTo>
                  <a:close/>
                  <a:moveTo>
                    <a:pt x="20" y="4"/>
                  </a:moveTo>
                  <a:cubicBezTo>
                    <a:pt x="21" y="4"/>
                    <a:pt x="22" y="5"/>
                    <a:pt x="23" y="6"/>
                  </a:cubicBezTo>
                  <a:cubicBezTo>
                    <a:pt x="22" y="6"/>
                    <a:pt x="22" y="6"/>
                    <a:pt x="23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4"/>
                    <a:pt x="36" y="16"/>
                    <a:pt x="39" y="19"/>
                  </a:cubicBezTo>
                  <a:cubicBezTo>
                    <a:pt x="42" y="21"/>
                    <a:pt x="44" y="24"/>
                    <a:pt x="47" y="26"/>
                  </a:cubicBezTo>
                  <a:cubicBezTo>
                    <a:pt x="46" y="25"/>
                    <a:pt x="45" y="24"/>
                    <a:pt x="44" y="24"/>
                  </a:cubicBezTo>
                  <a:cubicBezTo>
                    <a:pt x="42" y="22"/>
                    <a:pt x="41" y="21"/>
                    <a:pt x="39" y="20"/>
                  </a:cubicBezTo>
                  <a:cubicBezTo>
                    <a:pt x="37" y="18"/>
                    <a:pt x="34" y="16"/>
                    <a:pt x="32" y="14"/>
                  </a:cubicBezTo>
                  <a:cubicBezTo>
                    <a:pt x="28" y="12"/>
                    <a:pt x="26" y="9"/>
                    <a:pt x="23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1" y="5"/>
                    <a:pt x="20" y="5"/>
                  </a:cubicBezTo>
                  <a:cubicBezTo>
                    <a:pt x="20" y="4"/>
                    <a:pt x="19" y="5"/>
                    <a:pt x="20" y="5"/>
                  </a:cubicBezTo>
                  <a:cubicBezTo>
                    <a:pt x="24" y="9"/>
                    <a:pt x="27" y="13"/>
                    <a:pt x="31" y="16"/>
                  </a:cubicBezTo>
                  <a:cubicBezTo>
                    <a:pt x="35" y="19"/>
                    <a:pt x="39" y="22"/>
                    <a:pt x="43" y="26"/>
                  </a:cubicBezTo>
                  <a:cubicBezTo>
                    <a:pt x="44" y="27"/>
                    <a:pt x="44" y="28"/>
                    <a:pt x="43" y="27"/>
                  </a:cubicBezTo>
                  <a:cubicBezTo>
                    <a:pt x="41" y="26"/>
                    <a:pt x="40" y="25"/>
                    <a:pt x="38" y="23"/>
                  </a:cubicBezTo>
                  <a:cubicBezTo>
                    <a:pt x="36" y="22"/>
                    <a:pt x="33" y="20"/>
                    <a:pt x="31" y="18"/>
                  </a:cubicBezTo>
                  <a:cubicBezTo>
                    <a:pt x="28" y="15"/>
                    <a:pt x="25" y="12"/>
                    <a:pt x="21" y="8"/>
                  </a:cubicBezTo>
                  <a:cubicBezTo>
                    <a:pt x="21" y="8"/>
                    <a:pt x="21" y="7"/>
                    <a:pt x="20" y="7"/>
                  </a:cubicBezTo>
                  <a:cubicBezTo>
                    <a:pt x="20" y="7"/>
                    <a:pt x="20" y="7"/>
                    <a:pt x="19" y="6"/>
                  </a:cubicBezTo>
                  <a:cubicBezTo>
                    <a:pt x="19" y="6"/>
                    <a:pt x="18" y="6"/>
                    <a:pt x="19" y="7"/>
                  </a:cubicBezTo>
                  <a:cubicBezTo>
                    <a:pt x="22" y="10"/>
                    <a:pt x="25" y="14"/>
                    <a:pt x="28" y="17"/>
                  </a:cubicBezTo>
                  <a:cubicBezTo>
                    <a:pt x="32" y="21"/>
                    <a:pt x="36" y="24"/>
                    <a:pt x="40" y="27"/>
                  </a:cubicBezTo>
                  <a:cubicBezTo>
                    <a:pt x="40" y="28"/>
                    <a:pt x="41" y="28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8"/>
                    <a:pt x="38" y="26"/>
                    <a:pt x="36" y="25"/>
                  </a:cubicBezTo>
                  <a:cubicBezTo>
                    <a:pt x="34" y="23"/>
                    <a:pt x="32" y="22"/>
                    <a:pt x="30" y="20"/>
                  </a:cubicBezTo>
                  <a:cubicBezTo>
                    <a:pt x="26" y="16"/>
                    <a:pt x="23" y="12"/>
                    <a:pt x="19" y="9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24" y="16"/>
                    <a:pt x="29" y="22"/>
                    <a:pt x="36" y="27"/>
                  </a:cubicBezTo>
                  <a:cubicBezTo>
                    <a:pt x="37" y="28"/>
                    <a:pt x="39" y="30"/>
                    <a:pt x="40" y="31"/>
                  </a:cubicBezTo>
                  <a:cubicBezTo>
                    <a:pt x="44" y="36"/>
                    <a:pt x="40" y="32"/>
                    <a:pt x="39" y="31"/>
                  </a:cubicBezTo>
                  <a:cubicBezTo>
                    <a:pt x="36" y="29"/>
                    <a:pt x="33" y="26"/>
                    <a:pt x="30" y="24"/>
                  </a:cubicBezTo>
                  <a:cubicBezTo>
                    <a:pt x="25" y="19"/>
                    <a:pt x="21" y="14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8"/>
                    <a:pt x="18" y="6"/>
                    <a:pt x="20" y="4"/>
                  </a:cubicBezTo>
                  <a:close/>
                  <a:moveTo>
                    <a:pt x="33" y="21"/>
                  </a:moveTo>
                  <a:cubicBezTo>
                    <a:pt x="31" y="19"/>
                    <a:pt x="29" y="17"/>
                    <a:pt x="28" y="15"/>
                  </a:cubicBezTo>
                  <a:cubicBezTo>
                    <a:pt x="29" y="16"/>
                    <a:pt x="30" y="17"/>
                    <a:pt x="31" y="18"/>
                  </a:cubicBezTo>
                  <a:cubicBezTo>
                    <a:pt x="32" y="19"/>
                    <a:pt x="32" y="20"/>
                    <a:pt x="33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163"/>
            <p:cNvSpPr>
              <a:spLocks noEditPoints="1"/>
            </p:cNvSpPr>
            <p:nvPr/>
          </p:nvSpPr>
          <p:spPr bwMode="auto">
            <a:xfrm>
              <a:off x="808679" y="403294"/>
              <a:ext cx="78269" cy="62461"/>
            </a:xfrm>
            <a:custGeom>
              <a:avLst/>
              <a:gdLst>
                <a:gd name="T0" fmla="*/ 13 w 26"/>
                <a:gd name="T1" fmla="*/ 21 h 21"/>
                <a:gd name="T2" fmla="*/ 14 w 26"/>
                <a:gd name="T3" fmla="*/ 21 h 21"/>
                <a:gd name="T4" fmla="*/ 25 w 26"/>
                <a:gd name="T5" fmla="*/ 12 h 21"/>
                <a:gd name="T6" fmla="*/ 16 w 26"/>
                <a:gd name="T7" fmla="*/ 1 h 21"/>
                <a:gd name="T8" fmla="*/ 13 w 26"/>
                <a:gd name="T9" fmla="*/ 21 h 21"/>
                <a:gd name="T10" fmla="*/ 8 w 26"/>
                <a:gd name="T11" fmla="*/ 10 h 21"/>
                <a:gd name="T12" fmla="*/ 8 w 26"/>
                <a:gd name="T13" fmla="*/ 10 h 21"/>
                <a:gd name="T14" fmla="*/ 15 w 26"/>
                <a:gd name="T15" fmla="*/ 6 h 21"/>
                <a:gd name="T16" fmla="*/ 8 w 26"/>
                <a:gd name="T17" fmla="*/ 12 h 21"/>
                <a:gd name="T18" fmla="*/ 8 w 26"/>
                <a:gd name="T19" fmla="*/ 10 h 21"/>
                <a:gd name="T20" fmla="*/ 20 w 26"/>
                <a:gd name="T21" fmla="*/ 6 h 21"/>
                <a:gd name="T22" fmla="*/ 8 w 26"/>
                <a:gd name="T23" fmla="*/ 13 h 21"/>
                <a:gd name="T24" fmla="*/ 8 w 26"/>
                <a:gd name="T25" fmla="*/ 13 h 21"/>
                <a:gd name="T26" fmla="*/ 16 w 26"/>
                <a:gd name="T27" fmla="*/ 5 h 21"/>
                <a:gd name="T28" fmla="*/ 16 w 26"/>
                <a:gd name="T29" fmla="*/ 4 h 21"/>
                <a:gd name="T30" fmla="*/ 20 w 26"/>
                <a:gd name="T31" fmla="*/ 6 h 21"/>
                <a:gd name="T32" fmla="*/ 20 w 26"/>
                <a:gd name="T33" fmla="*/ 6 h 21"/>
                <a:gd name="T34" fmla="*/ 18 w 26"/>
                <a:gd name="T35" fmla="*/ 8 h 21"/>
                <a:gd name="T36" fmla="*/ 9 w 26"/>
                <a:gd name="T37" fmla="*/ 16 h 21"/>
                <a:gd name="T38" fmla="*/ 8 w 26"/>
                <a:gd name="T39" fmla="*/ 14 h 21"/>
                <a:gd name="T40" fmla="*/ 18 w 26"/>
                <a:gd name="T41" fmla="*/ 8 h 21"/>
                <a:gd name="T42" fmla="*/ 10 w 26"/>
                <a:gd name="T43" fmla="*/ 16 h 21"/>
                <a:gd name="T44" fmla="*/ 18 w 26"/>
                <a:gd name="T45" fmla="*/ 12 h 21"/>
                <a:gd name="T46" fmla="*/ 12 w 26"/>
                <a:gd name="T47" fmla="*/ 17 h 21"/>
                <a:gd name="T48" fmla="*/ 12 w 26"/>
                <a:gd name="T49" fmla="*/ 18 h 21"/>
                <a:gd name="T50" fmla="*/ 10 w 26"/>
                <a:gd name="T51" fmla="*/ 16 h 21"/>
                <a:gd name="T52" fmla="*/ 22 w 26"/>
                <a:gd name="T53" fmla="*/ 12 h 21"/>
                <a:gd name="T54" fmla="*/ 14 w 26"/>
                <a:gd name="T55" fmla="*/ 18 h 21"/>
                <a:gd name="T56" fmla="*/ 12 w 26"/>
                <a:gd name="T57" fmla="*/ 18 h 21"/>
                <a:gd name="T58" fmla="*/ 19 w 26"/>
                <a:gd name="T59" fmla="*/ 14 h 21"/>
                <a:gd name="T60" fmla="*/ 17 w 26"/>
                <a:gd name="T61" fmla="*/ 16 h 21"/>
                <a:gd name="T62" fmla="*/ 17 w 26"/>
                <a:gd name="T63" fmla="*/ 16 h 21"/>
                <a:gd name="T64" fmla="*/ 21 w 26"/>
                <a:gd name="T65" fmla="*/ 13 h 21"/>
                <a:gd name="T66" fmla="*/ 20 w 26"/>
                <a:gd name="T67" fmla="*/ 12 h 21"/>
                <a:gd name="T68" fmla="*/ 14 w 26"/>
                <a:gd name="T69" fmla="*/ 16 h 21"/>
                <a:gd name="T70" fmla="*/ 20 w 26"/>
                <a:gd name="T71" fmla="*/ 11 h 21"/>
                <a:gd name="T72" fmla="*/ 20 w 26"/>
                <a:gd name="T73" fmla="*/ 10 h 21"/>
                <a:gd name="T74" fmla="*/ 11 w 26"/>
                <a:gd name="T75" fmla="*/ 15 h 21"/>
                <a:gd name="T76" fmla="*/ 20 w 26"/>
                <a:gd name="T77" fmla="*/ 7 h 21"/>
                <a:gd name="T78" fmla="*/ 20 w 26"/>
                <a:gd name="T79" fmla="*/ 6 h 21"/>
                <a:gd name="T80" fmla="*/ 22 w 26"/>
                <a:gd name="T81" fmla="*/ 12 h 21"/>
                <a:gd name="T82" fmla="*/ 15 w 26"/>
                <a:gd name="T83" fmla="*/ 4 h 21"/>
                <a:gd name="T84" fmla="*/ 16 w 26"/>
                <a:gd name="T85" fmla="*/ 4 h 21"/>
                <a:gd name="T86" fmla="*/ 8 w 26"/>
                <a:gd name="T87" fmla="*/ 9 h 21"/>
                <a:gd name="T88" fmla="*/ 15 w 26"/>
                <a:gd name="T8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" h="21">
                  <a:moveTo>
                    <a:pt x="13" y="21"/>
                  </a:moveTo>
                  <a:cubicBezTo>
                    <a:pt x="13" y="21"/>
                    <a:pt x="13" y="21"/>
                    <a:pt x="14" y="21"/>
                  </a:cubicBezTo>
                  <a:cubicBezTo>
                    <a:pt x="19" y="21"/>
                    <a:pt x="24" y="18"/>
                    <a:pt x="25" y="12"/>
                  </a:cubicBezTo>
                  <a:cubicBezTo>
                    <a:pt x="26" y="6"/>
                    <a:pt x="22" y="2"/>
                    <a:pt x="16" y="1"/>
                  </a:cubicBezTo>
                  <a:cubicBezTo>
                    <a:pt x="3" y="0"/>
                    <a:pt x="0" y="19"/>
                    <a:pt x="13" y="21"/>
                  </a:cubicBezTo>
                  <a:close/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3" y="7"/>
                    <a:pt x="15" y="6"/>
                  </a:cubicBezTo>
                  <a:cubicBezTo>
                    <a:pt x="13" y="8"/>
                    <a:pt x="10" y="10"/>
                    <a:pt x="8" y="12"/>
                  </a:cubicBezTo>
                  <a:cubicBezTo>
                    <a:pt x="8" y="11"/>
                    <a:pt x="8" y="11"/>
                    <a:pt x="8" y="10"/>
                  </a:cubicBezTo>
                  <a:close/>
                  <a:moveTo>
                    <a:pt x="20" y="6"/>
                  </a:moveTo>
                  <a:cubicBezTo>
                    <a:pt x="16" y="8"/>
                    <a:pt x="12" y="11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1" y="10"/>
                    <a:pt x="15" y="8"/>
                    <a:pt x="16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8" y="5"/>
                    <a:pt x="19" y="5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lose/>
                  <a:moveTo>
                    <a:pt x="18" y="8"/>
                  </a:moveTo>
                  <a:cubicBezTo>
                    <a:pt x="15" y="11"/>
                    <a:pt x="12" y="13"/>
                    <a:pt x="9" y="16"/>
                  </a:cubicBezTo>
                  <a:cubicBezTo>
                    <a:pt x="9" y="15"/>
                    <a:pt x="8" y="14"/>
                    <a:pt x="8" y="14"/>
                  </a:cubicBezTo>
                  <a:cubicBezTo>
                    <a:pt x="12" y="12"/>
                    <a:pt x="14" y="10"/>
                    <a:pt x="18" y="8"/>
                  </a:cubicBezTo>
                  <a:close/>
                  <a:moveTo>
                    <a:pt x="10" y="16"/>
                  </a:moveTo>
                  <a:cubicBezTo>
                    <a:pt x="13" y="15"/>
                    <a:pt x="15" y="13"/>
                    <a:pt x="18" y="12"/>
                  </a:cubicBezTo>
                  <a:cubicBezTo>
                    <a:pt x="16" y="14"/>
                    <a:pt x="14" y="15"/>
                    <a:pt x="12" y="17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11" y="17"/>
                    <a:pt x="10" y="17"/>
                    <a:pt x="10" y="16"/>
                  </a:cubicBezTo>
                  <a:close/>
                  <a:moveTo>
                    <a:pt x="22" y="12"/>
                  </a:moveTo>
                  <a:cubicBezTo>
                    <a:pt x="21" y="16"/>
                    <a:pt x="18" y="18"/>
                    <a:pt x="14" y="18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5" y="17"/>
                    <a:pt x="17" y="15"/>
                    <a:pt x="19" y="14"/>
                  </a:cubicBezTo>
                  <a:cubicBezTo>
                    <a:pt x="19" y="15"/>
                    <a:pt x="18" y="15"/>
                    <a:pt x="17" y="16"/>
                  </a:cubicBezTo>
                  <a:cubicBezTo>
                    <a:pt x="17" y="16"/>
                    <a:pt x="17" y="17"/>
                    <a:pt x="17" y="16"/>
                  </a:cubicBezTo>
                  <a:cubicBezTo>
                    <a:pt x="19" y="15"/>
                    <a:pt x="20" y="15"/>
                    <a:pt x="21" y="13"/>
                  </a:cubicBezTo>
                  <a:cubicBezTo>
                    <a:pt x="21" y="13"/>
                    <a:pt x="21" y="12"/>
                    <a:pt x="20" y="12"/>
                  </a:cubicBezTo>
                  <a:cubicBezTo>
                    <a:pt x="18" y="14"/>
                    <a:pt x="16" y="15"/>
                    <a:pt x="14" y="16"/>
                  </a:cubicBezTo>
                  <a:cubicBezTo>
                    <a:pt x="16" y="14"/>
                    <a:pt x="18" y="13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7" y="11"/>
                    <a:pt x="14" y="14"/>
                    <a:pt x="11" y="15"/>
                  </a:cubicBezTo>
                  <a:cubicBezTo>
                    <a:pt x="14" y="12"/>
                    <a:pt x="17" y="9"/>
                    <a:pt x="20" y="7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2" y="8"/>
                    <a:pt x="22" y="10"/>
                    <a:pt x="22" y="12"/>
                  </a:cubicBezTo>
                  <a:close/>
                  <a:moveTo>
                    <a:pt x="15" y="4"/>
                  </a:moveTo>
                  <a:cubicBezTo>
                    <a:pt x="15" y="4"/>
                    <a:pt x="15" y="4"/>
                    <a:pt x="16" y="4"/>
                  </a:cubicBezTo>
                  <a:cubicBezTo>
                    <a:pt x="13" y="6"/>
                    <a:pt x="11" y="8"/>
                    <a:pt x="8" y="9"/>
                  </a:cubicBezTo>
                  <a:cubicBezTo>
                    <a:pt x="9" y="7"/>
                    <a:pt x="11" y="4"/>
                    <a:pt x="1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164"/>
            <p:cNvSpPr>
              <a:spLocks noEditPoints="1"/>
            </p:cNvSpPr>
            <p:nvPr/>
          </p:nvSpPr>
          <p:spPr bwMode="auto">
            <a:xfrm>
              <a:off x="749977" y="478904"/>
              <a:ext cx="208718" cy="55886"/>
            </a:xfrm>
            <a:custGeom>
              <a:avLst/>
              <a:gdLst>
                <a:gd name="T0" fmla="*/ 70 w 70"/>
                <a:gd name="T1" fmla="*/ 4 h 19"/>
                <a:gd name="T2" fmla="*/ 1 w 70"/>
                <a:gd name="T3" fmla="*/ 1 h 19"/>
                <a:gd name="T4" fmla="*/ 3 w 70"/>
                <a:gd name="T5" fmla="*/ 17 h 19"/>
                <a:gd name="T6" fmla="*/ 47 w 70"/>
                <a:gd name="T7" fmla="*/ 7 h 19"/>
                <a:gd name="T8" fmla="*/ 38 w 70"/>
                <a:gd name="T9" fmla="*/ 16 h 19"/>
                <a:gd name="T10" fmla="*/ 43 w 70"/>
                <a:gd name="T11" fmla="*/ 10 h 19"/>
                <a:gd name="T12" fmla="*/ 29 w 70"/>
                <a:gd name="T13" fmla="*/ 8 h 19"/>
                <a:gd name="T14" fmla="*/ 21 w 70"/>
                <a:gd name="T15" fmla="*/ 15 h 19"/>
                <a:gd name="T16" fmla="*/ 8 w 70"/>
                <a:gd name="T17" fmla="*/ 15 h 19"/>
                <a:gd name="T18" fmla="*/ 4 w 70"/>
                <a:gd name="T19" fmla="*/ 10 h 19"/>
                <a:gd name="T20" fmla="*/ 13 w 70"/>
                <a:gd name="T21" fmla="*/ 4 h 19"/>
                <a:gd name="T22" fmla="*/ 23 w 70"/>
                <a:gd name="T23" fmla="*/ 4 h 19"/>
                <a:gd name="T24" fmla="*/ 11 w 70"/>
                <a:gd name="T25" fmla="*/ 13 h 19"/>
                <a:gd name="T26" fmla="*/ 19 w 70"/>
                <a:gd name="T27" fmla="*/ 4 h 19"/>
                <a:gd name="T28" fmla="*/ 4 w 70"/>
                <a:gd name="T29" fmla="*/ 9 h 19"/>
                <a:gd name="T30" fmla="*/ 11 w 70"/>
                <a:gd name="T31" fmla="*/ 6 h 19"/>
                <a:gd name="T32" fmla="*/ 14 w 70"/>
                <a:gd name="T33" fmla="*/ 4 h 19"/>
                <a:gd name="T34" fmla="*/ 4 w 70"/>
                <a:gd name="T35" fmla="*/ 7 h 19"/>
                <a:gd name="T36" fmla="*/ 17 w 70"/>
                <a:gd name="T37" fmla="*/ 9 h 19"/>
                <a:gd name="T38" fmla="*/ 14 w 70"/>
                <a:gd name="T39" fmla="*/ 15 h 19"/>
                <a:gd name="T40" fmla="*/ 24 w 70"/>
                <a:gd name="T41" fmla="*/ 5 h 19"/>
                <a:gd name="T42" fmla="*/ 16 w 70"/>
                <a:gd name="T43" fmla="*/ 15 h 19"/>
                <a:gd name="T44" fmla="*/ 18 w 70"/>
                <a:gd name="T45" fmla="*/ 15 h 19"/>
                <a:gd name="T46" fmla="*/ 20 w 70"/>
                <a:gd name="T47" fmla="*/ 15 h 19"/>
                <a:gd name="T48" fmla="*/ 36 w 70"/>
                <a:gd name="T49" fmla="*/ 6 h 19"/>
                <a:gd name="T50" fmla="*/ 33 w 70"/>
                <a:gd name="T51" fmla="*/ 15 h 19"/>
                <a:gd name="T52" fmla="*/ 39 w 70"/>
                <a:gd name="T53" fmla="*/ 8 h 19"/>
                <a:gd name="T54" fmla="*/ 60 w 70"/>
                <a:gd name="T55" fmla="*/ 5 h 19"/>
                <a:gd name="T56" fmla="*/ 59 w 70"/>
                <a:gd name="T57" fmla="*/ 13 h 19"/>
                <a:gd name="T58" fmla="*/ 55 w 70"/>
                <a:gd name="T59" fmla="*/ 4 h 19"/>
                <a:gd name="T60" fmla="*/ 51 w 70"/>
                <a:gd name="T61" fmla="*/ 4 h 19"/>
                <a:gd name="T62" fmla="*/ 56 w 70"/>
                <a:gd name="T63" fmla="*/ 5 h 19"/>
                <a:gd name="T64" fmla="*/ 52 w 70"/>
                <a:gd name="T65" fmla="*/ 8 h 19"/>
                <a:gd name="T66" fmla="*/ 58 w 70"/>
                <a:gd name="T67" fmla="*/ 7 h 19"/>
                <a:gd name="T68" fmla="*/ 44 w 70"/>
                <a:gd name="T69" fmla="*/ 16 h 19"/>
                <a:gd name="T70" fmla="*/ 60 w 70"/>
                <a:gd name="T71" fmla="*/ 10 h 19"/>
                <a:gd name="T72" fmla="*/ 59 w 70"/>
                <a:gd name="T73" fmla="*/ 9 h 19"/>
                <a:gd name="T74" fmla="*/ 60 w 70"/>
                <a:gd name="T75" fmla="*/ 16 h 19"/>
                <a:gd name="T76" fmla="*/ 66 w 70"/>
                <a:gd name="T77" fmla="*/ 16 h 19"/>
                <a:gd name="T78" fmla="*/ 66 w 70"/>
                <a:gd name="T79" fmla="*/ 10 h 19"/>
                <a:gd name="T80" fmla="*/ 66 w 70"/>
                <a:gd name="T81" fmla="*/ 5 h 19"/>
                <a:gd name="T82" fmla="*/ 63 w 70"/>
                <a:gd name="T83" fmla="*/ 9 h 19"/>
                <a:gd name="T84" fmla="*/ 48 w 70"/>
                <a:gd name="T85" fmla="*/ 5 h 19"/>
                <a:gd name="T86" fmla="*/ 44 w 70"/>
                <a:gd name="T87" fmla="*/ 4 h 19"/>
                <a:gd name="T88" fmla="*/ 38 w 70"/>
                <a:gd name="T89" fmla="*/ 5 h 19"/>
                <a:gd name="T90" fmla="*/ 33 w 70"/>
                <a:gd name="T91" fmla="*/ 4 h 19"/>
                <a:gd name="T92" fmla="*/ 25 w 70"/>
                <a:gd name="T93" fmla="*/ 10 h 19"/>
                <a:gd name="T94" fmla="*/ 18 w 70"/>
                <a:gd name="T95" fmla="*/ 14 h 19"/>
                <a:gd name="T96" fmla="*/ 37 w 70"/>
                <a:gd name="T9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" h="19">
                  <a:moveTo>
                    <a:pt x="68" y="19"/>
                  </a:moveTo>
                  <a:cubicBezTo>
                    <a:pt x="69" y="19"/>
                    <a:pt x="70" y="19"/>
                    <a:pt x="70" y="18"/>
                  </a:cubicBezTo>
                  <a:cubicBezTo>
                    <a:pt x="70" y="13"/>
                    <a:pt x="70" y="9"/>
                    <a:pt x="70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4"/>
                    <a:pt x="70" y="3"/>
                    <a:pt x="69" y="3"/>
                  </a:cubicBezTo>
                  <a:cubicBezTo>
                    <a:pt x="59" y="1"/>
                    <a:pt x="50" y="2"/>
                    <a:pt x="41" y="1"/>
                  </a:cubicBezTo>
                  <a:cubicBezTo>
                    <a:pt x="28" y="0"/>
                    <a:pt x="15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7"/>
                    <a:pt x="1" y="11"/>
                    <a:pt x="1" y="16"/>
                  </a:cubicBezTo>
                  <a:cubicBezTo>
                    <a:pt x="1" y="16"/>
                    <a:pt x="1" y="17"/>
                    <a:pt x="1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4" y="17"/>
                    <a:pt x="46" y="19"/>
                    <a:pt x="67" y="19"/>
                  </a:cubicBezTo>
                  <a:cubicBezTo>
                    <a:pt x="67" y="19"/>
                    <a:pt x="68" y="19"/>
                    <a:pt x="68" y="19"/>
                  </a:cubicBezTo>
                  <a:close/>
                  <a:moveTo>
                    <a:pt x="38" y="16"/>
                  </a:moveTo>
                  <a:cubicBezTo>
                    <a:pt x="41" y="13"/>
                    <a:pt x="44" y="10"/>
                    <a:pt x="47" y="7"/>
                  </a:cubicBezTo>
                  <a:cubicBezTo>
                    <a:pt x="48" y="7"/>
                    <a:pt x="49" y="6"/>
                    <a:pt x="50" y="5"/>
                  </a:cubicBezTo>
                  <a:cubicBezTo>
                    <a:pt x="50" y="5"/>
                    <a:pt x="49" y="8"/>
                    <a:pt x="49" y="9"/>
                  </a:cubicBezTo>
                  <a:cubicBezTo>
                    <a:pt x="47" y="11"/>
                    <a:pt x="45" y="14"/>
                    <a:pt x="42" y="16"/>
                  </a:cubicBezTo>
                  <a:cubicBezTo>
                    <a:pt x="41" y="16"/>
                    <a:pt x="39" y="16"/>
                    <a:pt x="38" y="16"/>
                  </a:cubicBezTo>
                  <a:close/>
                  <a:moveTo>
                    <a:pt x="34" y="15"/>
                  </a:moveTo>
                  <a:cubicBezTo>
                    <a:pt x="37" y="13"/>
                    <a:pt x="40" y="11"/>
                    <a:pt x="43" y="8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5" y="6"/>
                    <a:pt x="44" y="8"/>
                    <a:pt x="43" y="10"/>
                  </a:cubicBezTo>
                  <a:cubicBezTo>
                    <a:pt x="41" y="12"/>
                    <a:pt x="39" y="14"/>
                    <a:pt x="37" y="16"/>
                  </a:cubicBezTo>
                  <a:cubicBezTo>
                    <a:pt x="36" y="15"/>
                    <a:pt x="35" y="15"/>
                    <a:pt x="34" y="15"/>
                  </a:cubicBezTo>
                  <a:close/>
                  <a:moveTo>
                    <a:pt x="21" y="15"/>
                  </a:moveTo>
                  <a:cubicBezTo>
                    <a:pt x="24" y="13"/>
                    <a:pt x="27" y="10"/>
                    <a:pt x="29" y="8"/>
                  </a:cubicBezTo>
                  <a:cubicBezTo>
                    <a:pt x="30" y="7"/>
                    <a:pt x="31" y="6"/>
                    <a:pt x="32" y="5"/>
                  </a:cubicBezTo>
                  <a:cubicBezTo>
                    <a:pt x="31" y="6"/>
                    <a:pt x="30" y="7"/>
                    <a:pt x="30" y="8"/>
                  </a:cubicBezTo>
                  <a:cubicBezTo>
                    <a:pt x="28" y="10"/>
                    <a:pt x="25" y="13"/>
                    <a:pt x="23" y="15"/>
                  </a:cubicBezTo>
                  <a:cubicBezTo>
                    <a:pt x="23" y="15"/>
                    <a:pt x="22" y="15"/>
                    <a:pt x="21" y="15"/>
                  </a:cubicBezTo>
                  <a:close/>
                  <a:moveTo>
                    <a:pt x="4" y="14"/>
                  </a:moveTo>
                  <a:cubicBezTo>
                    <a:pt x="8" y="12"/>
                    <a:pt x="12" y="9"/>
                    <a:pt x="16" y="6"/>
                  </a:cubicBezTo>
                  <a:cubicBezTo>
                    <a:pt x="20" y="3"/>
                    <a:pt x="14" y="9"/>
                    <a:pt x="13" y="9"/>
                  </a:cubicBezTo>
                  <a:cubicBezTo>
                    <a:pt x="11" y="11"/>
                    <a:pt x="9" y="13"/>
                    <a:pt x="8" y="15"/>
                  </a:cubicBezTo>
                  <a:cubicBezTo>
                    <a:pt x="7" y="15"/>
                    <a:pt x="5" y="14"/>
                    <a:pt x="4" y="14"/>
                  </a:cubicBezTo>
                  <a:close/>
                  <a:moveTo>
                    <a:pt x="13" y="4"/>
                  </a:moveTo>
                  <a:cubicBezTo>
                    <a:pt x="10" y="5"/>
                    <a:pt x="7" y="7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5" y="9"/>
                    <a:pt x="5" y="8"/>
                  </a:cubicBezTo>
                  <a:cubicBezTo>
                    <a:pt x="6" y="7"/>
                    <a:pt x="7" y="5"/>
                    <a:pt x="9" y="4"/>
                  </a:cubicBezTo>
                  <a:cubicBezTo>
                    <a:pt x="10" y="4"/>
                    <a:pt x="11" y="4"/>
                    <a:pt x="13" y="4"/>
                  </a:cubicBezTo>
                  <a:close/>
                  <a:moveTo>
                    <a:pt x="23" y="4"/>
                  </a:moveTo>
                  <a:cubicBezTo>
                    <a:pt x="24" y="4"/>
                    <a:pt x="25" y="4"/>
                    <a:pt x="25" y="4"/>
                  </a:cubicBezTo>
                  <a:cubicBezTo>
                    <a:pt x="24" y="4"/>
                    <a:pt x="22" y="5"/>
                    <a:pt x="21" y="6"/>
                  </a:cubicBezTo>
                  <a:cubicBezTo>
                    <a:pt x="22" y="6"/>
                    <a:pt x="22" y="5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lose/>
                  <a:moveTo>
                    <a:pt x="19" y="4"/>
                  </a:moveTo>
                  <a:cubicBezTo>
                    <a:pt x="20" y="4"/>
                    <a:pt x="21" y="4"/>
                    <a:pt x="22" y="4"/>
                  </a:cubicBezTo>
                  <a:cubicBezTo>
                    <a:pt x="18" y="6"/>
                    <a:pt x="15" y="10"/>
                    <a:pt x="11" y="13"/>
                  </a:cubicBezTo>
                  <a:cubicBezTo>
                    <a:pt x="11" y="13"/>
                    <a:pt x="8" y="15"/>
                    <a:pt x="10" y="13"/>
                  </a:cubicBezTo>
                  <a:cubicBezTo>
                    <a:pt x="11" y="12"/>
                    <a:pt x="12" y="11"/>
                    <a:pt x="14" y="10"/>
                  </a:cubicBezTo>
                  <a:cubicBezTo>
                    <a:pt x="15" y="8"/>
                    <a:pt x="17" y="6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4" y="9"/>
                  </a:moveTo>
                  <a:cubicBezTo>
                    <a:pt x="5" y="7"/>
                    <a:pt x="9" y="2"/>
                    <a:pt x="6" y="5"/>
                  </a:cubicBezTo>
                  <a:cubicBezTo>
                    <a:pt x="5" y="7"/>
                    <a:pt x="5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lose/>
                  <a:moveTo>
                    <a:pt x="4" y="11"/>
                  </a:moveTo>
                  <a:cubicBezTo>
                    <a:pt x="5" y="10"/>
                    <a:pt x="6" y="9"/>
                    <a:pt x="7" y="8"/>
                  </a:cubicBezTo>
                  <a:cubicBezTo>
                    <a:pt x="8" y="7"/>
                    <a:pt x="10" y="6"/>
                    <a:pt x="11" y="5"/>
                  </a:cubicBezTo>
                  <a:cubicBezTo>
                    <a:pt x="12" y="4"/>
                    <a:pt x="13" y="4"/>
                    <a:pt x="11" y="6"/>
                  </a:cubicBezTo>
                  <a:cubicBezTo>
                    <a:pt x="9" y="9"/>
                    <a:pt x="6" y="11"/>
                    <a:pt x="4" y="14"/>
                  </a:cubicBezTo>
                  <a:cubicBezTo>
                    <a:pt x="4" y="13"/>
                    <a:pt x="4" y="12"/>
                    <a:pt x="4" y="11"/>
                  </a:cubicBezTo>
                  <a:close/>
                  <a:moveTo>
                    <a:pt x="14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8" y="4"/>
                  </a:cubicBezTo>
                  <a:cubicBezTo>
                    <a:pt x="13" y="7"/>
                    <a:pt x="9" y="11"/>
                    <a:pt x="5" y="13"/>
                  </a:cubicBezTo>
                  <a:cubicBezTo>
                    <a:pt x="8" y="11"/>
                    <a:pt x="11" y="7"/>
                    <a:pt x="14" y="4"/>
                  </a:cubicBezTo>
                  <a:close/>
                  <a:moveTo>
                    <a:pt x="4" y="7"/>
                  </a:moveTo>
                  <a:cubicBezTo>
                    <a:pt x="4" y="6"/>
                    <a:pt x="3" y="5"/>
                    <a:pt x="3" y="4"/>
                  </a:cubicBezTo>
                  <a:cubicBezTo>
                    <a:pt x="5" y="4"/>
                    <a:pt x="6" y="4"/>
                    <a:pt x="7" y="4"/>
                  </a:cubicBezTo>
                  <a:cubicBezTo>
                    <a:pt x="6" y="5"/>
                    <a:pt x="4" y="6"/>
                    <a:pt x="4" y="7"/>
                  </a:cubicBezTo>
                  <a:close/>
                  <a:moveTo>
                    <a:pt x="17" y="9"/>
                  </a:moveTo>
                  <a:cubicBezTo>
                    <a:pt x="17" y="8"/>
                    <a:pt x="18" y="8"/>
                    <a:pt x="19" y="7"/>
                  </a:cubicBezTo>
                  <a:cubicBezTo>
                    <a:pt x="19" y="7"/>
                    <a:pt x="22" y="3"/>
                    <a:pt x="21" y="5"/>
                  </a:cubicBezTo>
                  <a:cubicBezTo>
                    <a:pt x="19" y="8"/>
                    <a:pt x="17" y="11"/>
                    <a:pt x="14" y="14"/>
                  </a:cubicBezTo>
                  <a:cubicBezTo>
                    <a:pt x="14" y="14"/>
                    <a:pt x="14" y="15"/>
                    <a:pt x="14" y="15"/>
                  </a:cubicBezTo>
                  <a:cubicBezTo>
                    <a:pt x="13" y="15"/>
                    <a:pt x="11" y="15"/>
                    <a:pt x="10" y="15"/>
                  </a:cubicBezTo>
                  <a:cubicBezTo>
                    <a:pt x="12" y="13"/>
                    <a:pt x="14" y="11"/>
                    <a:pt x="17" y="9"/>
                  </a:cubicBezTo>
                  <a:close/>
                  <a:moveTo>
                    <a:pt x="15" y="15"/>
                  </a:moveTo>
                  <a:cubicBezTo>
                    <a:pt x="18" y="11"/>
                    <a:pt x="20" y="8"/>
                    <a:pt x="24" y="5"/>
                  </a:cubicBezTo>
                  <a:cubicBezTo>
                    <a:pt x="25" y="4"/>
                    <a:pt x="25" y="4"/>
                    <a:pt x="23" y="6"/>
                  </a:cubicBezTo>
                  <a:cubicBezTo>
                    <a:pt x="22" y="7"/>
                    <a:pt x="21" y="8"/>
                    <a:pt x="20" y="9"/>
                  </a:cubicBezTo>
                  <a:cubicBezTo>
                    <a:pt x="19" y="11"/>
                    <a:pt x="18" y="13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5" y="15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lose/>
                  <a:moveTo>
                    <a:pt x="20" y="15"/>
                  </a:moveTo>
                  <a:cubicBezTo>
                    <a:pt x="19" y="15"/>
                    <a:pt x="18" y="15"/>
                    <a:pt x="18" y="15"/>
                  </a:cubicBezTo>
                  <a:cubicBezTo>
                    <a:pt x="21" y="13"/>
                    <a:pt x="24" y="10"/>
                    <a:pt x="26" y="7"/>
                  </a:cubicBezTo>
                  <a:cubicBezTo>
                    <a:pt x="31" y="2"/>
                    <a:pt x="26" y="7"/>
                    <a:pt x="25" y="8"/>
                  </a:cubicBezTo>
                  <a:cubicBezTo>
                    <a:pt x="23" y="10"/>
                    <a:pt x="22" y="12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lose/>
                  <a:moveTo>
                    <a:pt x="29" y="15"/>
                  </a:moveTo>
                  <a:cubicBezTo>
                    <a:pt x="28" y="15"/>
                    <a:pt x="27" y="15"/>
                    <a:pt x="25" y="15"/>
                  </a:cubicBezTo>
                  <a:cubicBezTo>
                    <a:pt x="28" y="14"/>
                    <a:pt x="30" y="11"/>
                    <a:pt x="33" y="9"/>
                  </a:cubicBezTo>
                  <a:cubicBezTo>
                    <a:pt x="34" y="8"/>
                    <a:pt x="35" y="7"/>
                    <a:pt x="36" y="6"/>
                  </a:cubicBezTo>
                  <a:cubicBezTo>
                    <a:pt x="38" y="4"/>
                    <a:pt x="36" y="7"/>
                    <a:pt x="36" y="7"/>
                  </a:cubicBezTo>
                  <a:cubicBezTo>
                    <a:pt x="34" y="10"/>
                    <a:pt x="32" y="12"/>
                    <a:pt x="30" y="15"/>
                  </a:cubicBezTo>
                  <a:cubicBezTo>
                    <a:pt x="30" y="15"/>
                    <a:pt x="30" y="15"/>
                    <a:pt x="29" y="15"/>
                  </a:cubicBezTo>
                  <a:close/>
                  <a:moveTo>
                    <a:pt x="3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34" y="12"/>
                    <a:pt x="37" y="9"/>
                    <a:pt x="41" y="6"/>
                  </a:cubicBezTo>
                  <a:cubicBezTo>
                    <a:pt x="44" y="4"/>
                    <a:pt x="40" y="8"/>
                    <a:pt x="39" y="8"/>
                  </a:cubicBezTo>
                  <a:cubicBezTo>
                    <a:pt x="38" y="11"/>
                    <a:pt x="36" y="13"/>
                    <a:pt x="33" y="15"/>
                  </a:cubicBezTo>
                  <a:close/>
                  <a:moveTo>
                    <a:pt x="62" y="5"/>
                  </a:moveTo>
                  <a:cubicBezTo>
                    <a:pt x="59" y="8"/>
                    <a:pt x="55" y="12"/>
                    <a:pt x="52" y="15"/>
                  </a:cubicBezTo>
                  <a:cubicBezTo>
                    <a:pt x="55" y="12"/>
                    <a:pt x="58" y="9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2" y="5"/>
                    <a:pt x="64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3" y="8"/>
                    <a:pt x="61" y="10"/>
                    <a:pt x="59" y="13"/>
                  </a:cubicBezTo>
                  <a:cubicBezTo>
                    <a:pt x="59" y="12"/>
                    <a:pt x="59" y="12"/>
                    <a:pt x="60" y="12"/>
                  </a:cubicBezTo>
                  <a:cubicBezTo>
                    <a:pt x="61" y="10"/>
                    <a:pt x="62" y="8"/>
                    <a:pt x="63" y="6"/>
                  </a:cubicBezTo>
                  <a:cubicBezTo>
                    <a:pt x="63" y="5"/>
                    <a:pt x="62" y="5"/>
                    <a:pt x="62" y="5"/>
                  </a:cubicBezTo>
                  <a:close/>
                  <a:moveTo>
                    <a:pt x="55" y="4"/>
                  </a:moveTo>
                  <a:cubicBezTo>
                    <a:pt x="53" y="6"/>
                    <a:pt x="51" y="7"/>
                    <a:pt x="50" y="9"/>
                  </a:cubicBezTo>
                  <a:cubicBezTo>
                    <a:pt x="49" y="10"/>
                    <a:pt x="49" y="10"/>
                    <a:pt x="48" y="11"/>
                  </a:cubicBezTo>
                  <a:cubicBezTo>
                    <a:pt x="50" y="9"/>
                    <a:pt x="51" y="7"/>
                    <a:pt x="51" y="4"/>
                  </a:cubicBezTo>
                  <a:cubicBezTo>
                    <a:pt x="52" y="4"/>
                    <a:pt x="51" y="4"/>
                    <a:pt x="51" y="4"/>
                  </a:cubicBezTo>
                  <a:cubicBezTo>
                    <a:pt x="54" y="4"/>
                    <a:pt x="57" y="4"/>
                    <a:pt x="59" y="5"/>
                  </a:cubicBezTo>
                  <a:cubicBezTo>
                    <a:pt x="56" y="7"/>
                    <a:pt x="53" y="10"/>
                    <a:pt x="50" y="13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3" y="9"/>
                    <a:pt x="54" y="7"/>
                    <a:pt x="56" y="5"/>
                  </a:cubicBezTo>
                  <a:cubicBezTo>
                    <a:pt x="56" y="5"/>
                    <a:pt x="56" y="4"/>
                    <a:pt x="55" y="4"/>
                  </a:cubicBezTo>
                  <a:close/>
                  <a:moveTo>
                    <a:pt x="51" y="8"/>
                  </a:moveTo>
                  <a:cubicBezTo>
                    <a:pt x="52" y="7"/>
                    <a:pt x="53" y="7"/>
                    <a:pt x="54" y="6"/>
                  </a:cubicBezTo>
                  <a:cubicBezTo>
                    <a:pt x="54" y="6"/>
                    <a:pt x="53" y="8"/>
                    <a:pt x="52" y="8"/>
                  </a:cubicBezTo>
                  <a:cubicBezTo>
                    <a:pt x="51" y="11"/>
                    <a:pt x="49" y="13"/>
                    <a:pt x="48" y="15"/>
                  </a:cubicBezTo>
                  <a:cubicBezTo>
                    <a:pt x="48" y="15"/>
                    <a:pt x="48" y="16"/>
                    <a:pt x="48" y="16"/>
                  </a:cubicBezTo>
                  <a:cubicBezTo>
                    <a:pt x="51" y="13"/>
                    <a:pt x="54" y="9"/>
                    <a:pt x="58" y="7"/>
                  </a:cubicBezTo>
                  <a:cubicBezTo>
                    <a:pt x="59" y="5"/>
                    <a:pt x="59" y="5"/>
                    <a:pt x="58" y="7"/>
                  </a:cubicBezTo>
                  <a:cubicBezTo>
                    <a:pt x="57" y="8"/>
                    <a:pt x="56" y="10"/>
                    <a:pt x="55" y="11"/>
                  </a:cubicBezTo>
                  <a:cubicBezTo>
                    <a:pt x="54" y="12"/>
                    <a:pt x="52" y="14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8" y="16"/>
                    <a:pt x="46" y="16"/>
                    <a:pt x="44" y="16"/>
                  </a:cubicBezTo>
                  <a:cubicBezTo>
                    <a:pt x="46" y="14"/>
                    <a:pt x="49" y="11"/>
                    <a:pt x="51" y="8"/>
                  </a:cubicBezTo>
                  <a:close/>
                  <a:moveTo>
                    <a:pt x="59" y="9"/>
                  </a:moveTo>
                  <a:cubicBezTo>
                    <a:pt x="60" y="8"/>
                    <a:pt x="61" y="7"/>
                    <a:pt x="61" y="7"/>
                  </a:cubicBezTo>
                  <a:cubicBezTo>
                    <a:pt x="61" y="8"/>
                    <a:pt x="61" y="9"/>
                    <a:pt x="60" y="10"/>
                  </a:cubicBezTo>
                  <a:cubicBezTo>
                    <a:pt x="59" y="12"/>
                    <a:pt x="57" y="14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2" y="16"/>
                    <a:pt x="51" y="16"/>
                  </a:cubicBezTo>
                  <a:cubicBezTo>
                    <a:pt x="54" y="14"/>
                    <a:pt x="57" y="11"/>
                    <a:pt x="59" y="9"/>
                  </a:cubicBezTo>
                  <a:close/>
                  <a:moveTo>
                    <a:pt x="63" y="9"/>
                  </a:moveTo>
                  <a:cubicBezTo>
                    <a:pt x="64" y="8"/>
                    <a:pt x="66" y="5"/>
                    <a:pt x="65" y="8"/>
                  </a:cubicBezTo>
                  <a:cubicBezTo>
                    <a:pt x="63" y="11"/>
                    <a:pt x="62" y="13"/>
                    <a:pt x="60" y="16"/>
                  </a:cubicBezTo>
                  <a:cubicBezTo>
                    <a:pt x="59" y="16"/>
                    <a:pt x="60" y="16"/>
                    <a:pt x="60" y="16"/>
                  </a:cubicBezTo>
                  <a:cubicBezTo>
                    <a:pt x="61" y="15"/>
                    <a:pt x="61" y="15"/>
                    <a:pt x="62" y="14"/>
                  </a:cubicBezTo>
                  <a:cubicBezTo>
                    <a:pt x="64" y="13"/>
                    <a:pt x="67" y="11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4" y="16"/>
                    <a:pt x="65" y="16"/>
                    <a:pt x="66" y="16"/>
                  </a:cubicBezTo>
                  <a:cubicBezTo>
                    <a:pt x="67" y="16"/>
                    <a:pt x="67" y="15"/>
                    <a:pt x="66" y="15"/>
                  </a:cubicBezTo>
                  <a:cubicBezTo>
                    <a:pt x="66" y="15"/>
                    <a:pt x="64" y="16"/>
                    <a:pt x="65" y="15"/>
                  </a:cubicBezTo>
                  <a:cubicBezTo>
                    <a:pt x="66" y="14"/>
                    <a:pt x="66" y="12"/>
                    <a:pt x="67" y="11"/>
                  </a:cubicBezTo>
                  <a:cubicBezTo>
                    <a:pt x="67" y="10"/>
                    <a:pt x="67" y="10"/>
                    <a:pt x="66" y="10"/>
                  </a:cubicBezTo>
                  <a:cubicBezTo>
                    <a:pt x="65" y="11"/>
                    <a:pt x="65" y="11"/>
                    <a:pt x="64" y="12"/>
                  </a:cubicBezTo>
                  <a:cubicBezTo>
                    <a:pt x="63" y="12"/>
                    <a:pt x="60" y="17"/>
                    <a:pt x="62" y="14"/>
                  </a:cubicBezTo>
                  <a:cubicBezTo>
                    <a:pt x="64" y="11"/>
                    <a:pt x="65" y="9"/>
                    <a:pt x="66" y="6"/>
                  </a:cubicBezTo>
                  <a:cubicBezTo>
                    <a:pt x="67" y="6"/>
                    <a:pt x="66" y="6"/>
                    <a:pt x="66" y="5"/>
                  </a:cubicBezTo>
                  <a:cubicBezTo>
                    <a:pt x="67" y="5"/>
                    <a:pt x="67" y="6"/>
                    <a:pt x="67" y="6"/>
                  </a:cubicBezTo>
                  <a:cubicBezTo>
                    <a:pt x="67" y="9"/>
                    <a:pt x="67" y="13"/>
                    <a:pt x="67" y="16"/>
                  </a:cubicBezTo>
                  <a:cubicBezTo>
                    <a:pt x="63" y="16"/>
                    <a:pt x="59" y="16"/>
                    <a:pt x="56" y="16"/>
                  </a:cubicBezTo>
                  <a:cubicBezTo>
                    <a:pt x="59" y="14"/>
                    <a:pt x="61" y="12"/>
                    <a:pt x="63" y="9"/>
                  </a:cubicBezTo>
                  <a:close/>
                  <a:moveTo>
                    <a:pt x="37" y="4"/>
                  </a:moveTo>
                  <a:cubicBezTo>
                    <a:pt x="42" y="4"/>
                    <a:pt x="46" y="4"/>
                    <a:pt x="51" y="4"/>
                  </a:cubicBezTo>
                  <a:cubicBezTo>
                    <a:pt x="49" y="5"/>
                    <a:pt x="47" y="7"/>
                    <a:pt x="45" y="8"/>
                  </a:cubicBezTo>
                  <a:cubicBezTo>
                    <a:pt x="46" y="7"/>
                    <a:pt x="47" y="6"/>
                    <a:pt x="48" y="5"/>
                  </a:cubicBezTo>
                  <a:cubicBezTo>
                    <a:pt x="48" y="5"/>
                    <a:pt x="47" y="4"/>
                    <a:pt x="47" y="4"/>
                  </a:cubicBezTo>
                  <a:cubicBezTo>
                    <a:pt x="43" y="6"/>
                    <a:pt x="40" y="9"/>
                    <a:pt x="37" y="12"/>
                  </a:cubicBezTo>
                  <a:cubicBezTo>
                    <a:pt x="38" y="12"/>
                    <a:pt x="38" y="12"/>
                    <a:pt x="38" y="11"/>
                  </a:cubicBezTo>
                  <a:cubicBezTo>
                    <a:pt x="40" y="9"/>
                    <a:pt x="42" y="7"/>
                    <a:pt x="44" y="4"/>
                  </a:cubicBezTo>
                  <a:cubicBezTo>
                    <a:pt x="44" y="4"/>
                    <a:pt x="44" y="4"/>
                    <a:pt x="43" y="4"/>
                  </a:cubicBezTo>
                  <a:cubicBezTo>
                    <a:pt x="39" y="6"/>
                    <a:pt x="37" y="9"/>
                    <a:pt x="34" y="12"/>
                  </a:cubicBezTo>
                  <a:cubicBezTo>
                    <a:pt x="33" y="12"/>
                    <a:pt x="30" y="16"/>
                    <a:pt x="32" y="13"/>
                  </a:cubicBezTo>
                  <a:cubicBezTo>
                    <a:pt x="34" y="10"/>
                    <a:pt x="36" y="7"/>
                    <a:pt x="38" y="5"/>
                  </a:cubicBezTo>
                  <a:cubicBezTo>
                    <a:pt x="39" y="5"/>
                    <a:pt x="38" y="4"/>
                    <a:pt x="38" y="4"/>
                  </a:cubicBezTo>
                  <a:cubicBezTo>
                    <a:pt x="35" y="6"/>
                    <a:pt x="32" y="9"/>
                    <a:pt x="30" y="11"/>
                  </a:cubicBezTo>
                  <a:cubicBezTo>
                    <a:pt x="29" y="12"/>
                    <a:pt x="23" y="16"/>
                    <a:pt x="26" y="13"/>
                  </a:cubicBezTo>
                  <a:cubicBezTo>
                    <a:pt x="29" y="10"/>
                    <a:pt x="31" y="7"/>
                    <a:pt x="33" y="4"/>
                  </a:cubicBezTo>
                  <a:cubicBezTo>
                    <a:pt x="34" y="4"/>
                    <a:pt x="33" y="4"/>
                    <a:pt x="33" y="4"/>
                  </a:cubicBezTo>
                  <a:cubicBezTo>
                    <a:pt x="30" y="6"/>
                    <a:pt x="27" y="8"/>
                    <a:pt x="25" y="11"/>
                  </a:cubicBezTo>
                  <a:cubicBezTo>
                    <a:pt x="24" y="12"/>
                    <a:pt x="23" y="12"/>
                    <a:pt x="23" y="13"/>
                  </a:cubicBezTo>
                  <a:cubicBezTo>
                    <a:pt x="20" y="15"/>
                    <a:pt x="24" y="11"/>
                    <a:pt x="25" y="10"/>
                  </a:cubicBezTo>
                  <a:cubicBezTo>
                    <a:pt x="26" y="8"/>
                    <a:pt x="28" y="6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6" y="6"/>
                    <a:pt x="24" y="9"/>
                    <a:pt x="21" y="11"/>
                  </a:cubicBezTo>
                  <a:cubicBezTo>
                    <a:pt x="20" y="12"/>
                    <a:pt x="19" y="13"/>
                    <a:pt x="18" y="14"/>
                  </a:cubicBezTo>
                  <a:cubicBezTo>
                    <a:pt x="18" y="13"/>
                    <a:pt x="19" y="12"/>
                    <a:pt x="20" y="11"/>
                  </a:cubicBezTo>
                  <a:cubicBezTo>
                    <a:pt x="22" y="8"/>
                    <a:pt x="24" y="6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0" y="4"/>
                    <a:pt x="33" y="4"/>
                    <a:pt x="3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165"/>
            <p:cNvSpPr>
              <a:spLocks noEditPoints="1"/>
            </p:cNvSpPr>
            <p:nvPr/>
          </p:nvSpPr>
          <p:spPr bwMode="auto">
            <a:xfrm>
              <a:off x="821724" y="551227"/>
              <a:ext cx="52180" cy="50954"/>
            </a:xfrm>
            <a:custGeom>
              <a:avLst/>
              <a:gdLst>
                <a:gd name="T0" fmla="*/ 10 w 18"/>
                <a:gd name="T1" fmla="*/ 17 h 17"/>
                <a:gd name="T2" fmla="*/ 17 w 18"/>
                <a:gd name="T3" fmla="*/ 7 h 17"/>
                <a:gd name="T4" fmla="*/ 8 w 18"/>
                <a:gd name="T5" fmla="*/ 1 h 17"/>
                <a:gd name="T6" fmla="*/ 8 w 18"/>
                <a:gd name="T7" fmla="*/ 1 h 17"/>
                <a:gd name="T8" fmla="*/ 0 w 18"/>
                <a:gd name="T9" fmla="*/ 9 h 17"/>
                <a:gd name="T10" fmla="*/ 10 w 18"/>
                <a:gd name="T11" fmla="*/ 17 h 17"/>
                <a:gd name="T12" fmla="*/ 10 w 18"/>
                <a:gd name="T13" fmla="*/ 14 h 17"/>
                <a:gd name="T14" fmla="*/ 3 w 18"/>
                <a:gd name="T15" fmla="*/ 9 h 17"/>
                <a:gd name="T16" fmla="*/ 4 w 18"/>
                <a:gd name="T17" fmla="*/ 9 h 17"/>
                <a:gd name="T18" fmla="*/ 10 w 18"/>
                <a:gd name="T19" fmla="*/ 6 h 17"/>
                <a:gd name="T20" fmla="*/ 5 w 18"/>
                <a:gd name="T21" fmla="*/ 11 h 17"/>
                <a:gd name="T22" fmla="*/ 5 w 18"/>
                <a:gd name="T23" fmla="*/ 11 h 17"/>
                <a:gd name="T24" fmla="*/ 11 w 18"/>
                <a:gd name="T25" fmla="*/ 8 h 17"/>
                <a:gd name="T26" fmla="*/ 7 w 18"/>
                <a:gd name="T27" fmla="*/ 12 h 17"/>
                <a:gd name="T28" fmla="*/ 7 w 18"/>
                <a:gd name="T29" fmla="*/ 13 h 17"/>
                <a:gd name="T30" fmla="*/ 13 w 18"/>
                <a:gd name="T31" fmla="*/ 10 h 17"/>
                <a:gd name="T32" fmla="*/ 11 w 18"/>
                <a:gd name="T33" fmla="*/ 13 h 17"/>
                <a:gd name="T34" fmla="*/ 11 w 18"/>
                <a:gd name="T35" fmla="*/ 13 h 17"/>
                <a:gd name="T36" fmla="*/ 10 w 18"/>
                <a:gd name="T37" fmla="*/ 14 h 17"/>
                <a:gd name="T38" fmla="*/ 12 w 18"/>
                <a:gd name="T39" fmla="*/ 13 h 17"/>
                <a:gd name="T40" fmla="*/ 14 w 18"/>
                <a:gd name="T41" fmla="*/ 10 h 17"/>
                <a:gd name="T42" fmla="*/ 13 w 18"/>
                <a:gd name="T43" fmla="*/ 9 h 17"/>
                <a:gd name="T44" fmla="*/ 8 w 18"/>
                <a:gd name="T45" fmla="*/ 12 h 17"/>
                <a:gd name="T46" fmla="*/ 12 w 18"/>
                <a:gd name="T47" fmla="*/ 7 h 17"/>
                <a:gd name="T48" fmla="*/ 12 w 18"/>
                <a:gd name="T49" fmla="*/ 6 h 17"/>
                <a:gd name="T50" fmla="*/ 7 w 18"/>
                <a:gd name="T51" fmla="*/ 9 h 17"/>
                <a:gd name="T52" fmla="*/ 11 w 18"/>
                <a:gd name="T53" fmla="*/ 5 h 17"/>
                <a:gd name="T54" fmla="*/ 11 w 18"/>
                <a:gd name="T55" fmla="*/ 5 h 17"/>
                <a:gd name="T56" fmla="*/ 6 w 18"/>
                <a:gd name="T57" fmla="*/ 7 h 17"/>
                <a:gd name="T58" fmla="*/ 10 w 18"/>
                <a:gd name="T59" fmla="*/ 4 h 17"/>
                <a:gd name="T60" fmla="*/ 12 w 18"/>
                <a:gd name="T61" fmla="*/ 13 h 17"/>
                <a:gd name="T62" fmla="*/ 7 w 18"/>
                <a:gd name="T63" fmla="*/ 4 h 17"/>
                <a:gd name="T64" fmla="*/ 4 w 18"/>
                <a:gd name="T65" fmla="*/ 5 h 17"/>
                <a:gd name="T66" fmla="*/ 7 w 18"/>
                <a:gd name="T67" fmla="*/ 4 h 17"/>
                <a:gd name="T68" fmla="*/ 4 w 18"/>
                <a:gd name="T69" fmla="*/ 5 h 17"/>
                <a:gd name="T70" fmla="*/ 5 w 18"/>
                <a:gd name="T71" fmla="*/ 6 h 17"/>
                <a:gd name="T72" fmla="*/ 9 w 18"/>
                <a:gd name="T73" fmla="*/ 4 h 17"/>
                <a:gd name="T74" fmla="*/ 3 w 18"/>
                <a:gd name="T75" fmla="*/ 8 h 17"/>
                <a:gd name="T76" fmla="*/ 3 w 18"/>
                <a:gd name="T77" fmla="*/ 9 h 17"/>
                <a:gd name="T78" fmla="*/ 4 w 18"/>
                <a:gd name="T7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7">
                  <a:moveTo>
                    <a:pt x="10" y="17"/>
                  </a:moveTo>
                  <a:cubicBezTo>
                    <a:pt x="15" y="16"/>
                    <a:pt x="18" y="12"/>
                    <a:pt x="17" y="7"/>
                  </a:cubicBezTo>
                  <a:cubicBezTo>
                    <a:pt x="16" y="3"/>
                    <a:pt x="12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1"/>
                    <a:pt x="0" y="4"/>
                    <a:pt x="0" y="9"/>
                  </a:cubicBezTo>
                  <a:cubicBezTo>
                    <a:pt x="1" y="14"/>
                    <a:pt x="6" y="17"/>
                    <a:pt x="10" y="17"/>
                  </a:cubicBezTo>
                  <a:close/>
                  <a:moveTo>
                    <a:pt x="10" y="14"/>
                  </a:moveTo>
                  <a:cubicBezTo>
                    <a:pt x="7" y="14"/>
                    <a:pt x="4" y="12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6" y="8"/>
                    <a:pt x="8" y="7"/>
                    <a:pt x="10" y="6"/>
                  </a:cubicBezTo>
                  <a:cubicBezTo>
                    <a:pt x="8" y="8"/>
                    <a:pt x="6" y="9"/>
                    <a:pt x="5" y="11"/>
                  </a:cubicBezTo>
                  <a:cubicBezTo>
                    <a:pt x="4" y="11"/>
                    <a:pt x="5" y="12"/>
                    <a:pt x="5" y="11"/>
                  </a:cubicBezTo>
                  <a:cubicBezTo>
                    <a:pt x="7" y="10"/>
                    <a:pt x="9" y="9"/>
                    <a:pt x="11" y="8"/>
                  </a:cubicBezTo>
                  <a:cubicBezTo>
                    <a:pt x="10" y="9"/>
                    <a:pt x="8" y="11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2"/>
                    <a:pt x="11" y="11"/>
                    <a:pt x="13" y="10"/>
                  </a:cubicBezTo>
                  <a:cubicBezTo>
                    <a:pt x="12" y="11"/>
                    <a:pt x="12" y="12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0" y="14"/>
                    <a:pt x="10" y="14"/>
                  </a:cubicBezTo>
                  <a:close/>
                  <a:moveTo>
                    <a:pt x="12" y="13"/>
                  </a:moveTo>
                  <a:cubicBezTo>
                    <a:pt x="12" y="12"/>
                    <a:pt x="13" y="11"/>
                    <a:pt x="14" y="10"/>
                  </a:cubicBezTo>
                  <a:cubicBezTo>
                    <a:pt x="14" y="10"/>
                    <a:pt x="14" y="9"/>
                    <a:pt x="13" y="9"/>
                  </a:cubicBezTo>
                  <a:cubicBezTo>
                    <a:pt x="12" y="10"/>
                    <a:pt x="10" y="11"/>
                    <a:pt x="8" y="12"/>
                  </a:cubicBezTo>
                  <a:cubicBezTo>
                    <a:pt x="10" y="10"/>
                    <a:pt x="11" y="9"/>
                    <a:pt x="12" y="7"/>
                  </a:cubicBezTo>
                  <a:cubicBezTo>
                    <a:pt x="13" y="7"/>
                    <a:pt x="12" y="6"/>
                    <a:pt x="12" y="6"/>
                  </a:cubicBezTo>
                  <a:cubicBezTo>
                    <a:pt x="10" y="7"/>
                    <a:pt x="9" y="8"/>
                    <a:pt x="7" y="9"/>
                  </a:cubicBezTo>
                  <a:cubicBezTo>
                    <a:pt x="9" y="8"/>
                    <a:pt x="10" y="7"/>
                    <a:pt x="11" y="5"/>
                  </a:cubicBezTo>
                  <a:cubicBezTo>
                    <a:pt x="12" y="5"/>
                    <a:pt x="11" y="4"/>
                    <a:pt x="11" y="5"/>
                  </a:cubicBezTo>
                  <a:cubicBezTo>
                    <a:pt x="9" y="5"/>
                    <a:pt x="8" y="6"/>
                    <a:pt x="6" y="7"/>
                  </a:cubicBezTo>
                  <a:cubicBezTo>
                    <a:pt x="7" y="6"/>
                    <a:pt x="9" y="5"/>
                    <a:pt x="10" y="4"/>
                  </a:cubicBezTo>
                  <a:cubicBezTo>
                    <a:pt x="15" y="4"/>
                    <a:pt x="16" y="11"/>
                    <a:pt x="12" y="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4" y="5"/>
                  </a:cubicBezTo>
                  <a:cubicBezTo>
                    <a:pt x="5" y="4"/>
                    <a:pt x="6" y="4"/>
                    <a:pt x="7" y="4"/>
                  </a:cubicBezTo>
                  <a:close/>
                  <a:moveTo>
                    <a:pt x="4" y="5"/>
                  </a:moveTo>
                  <a:cubicBezTo>
                    <a:pt x="4" y="6"/>
                    <a:pt x="4" y="6"/>
                    <a:pt x="5" y="6"/>
                  </a:cubicBezTo>
                  <a:cubicBezTo>
                    <a:pt x="6" y="5"/>
                    <a:pt x="7" y="4"/>
                    <a:pt x="9" y="4"/>
                  </a:cubicBezTo>
                  <a:cubicBezTo>
                    <a:pt x="7" y="5"/>
                    <a:pt x="5" y="7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3" y="7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166"/>
            <p:cNvSpPr>
              <a:spLocks noEditPoints="1"/>
            </p:cNvSpPr>
            <p:nvPr/>
          </p:nvSpPr>
          <p:spPr bwMode="auto">
            <a:xfrm>
              <a:off x="1366348" y="1110089"/>
              <a:ext cx="75009" cy="64105"/>
            </a:xfrm>
            <a:custGeom>
              <a:avLst/>
              <a:gdLst>
                <a:gd name="T0" fmla="*/ 12 w 25"/>
                <a:gd name="T1" fmla="*/ 21 h 21"/>
                <a:gd name="T2" fmla="*/ 13 w 25"/>
                <a:gd name="T3" fmla="*/ 21 h 21"/>
                <a:gd name="T4" fmla="*/ 24 w 25"/>
                <a:gd name="T5" fmla="*/ 12 h 21"/>
                <a:gd name="T6" fmla="*/ 15 w 25"/>
                <a:gd name="T7" fmla="*/ 2 h 21"/>
                <a:gd name="T8" fmla="*/ 12 w 25"/>
                <a:gd name="T9" fmla="*/ 21 h 21"/>
                <a:gd name="T10" fmla="*/ 7 w 25"/>
                <a:gd name="T11" fmla="*/ 10 h 21"/>
                <a:gd name="T12" fmla="*/ 7 w 25"/>
                <a:gd name="T13" fmla="*/ 10 h 21"/>
                <a:gd name="T14" fmla="*/ 14 w 25"/>
                <a:gd name="T15" fmla="*/ 6 h 21"/>
                <a:gd name="T16" fmla="*/ 7 w 25"/>
                <a:gd name="T17" fmla="*/ 12 h 21"/>
                <a:gd name="T18" fmla="*/ 7 w 25"/>
                <a:gd name="T19" fmla="*/ 10 h 21"/>
                <a:gd name="T20" fmla="*/ 19 w 25"/>
                <a:gd name="T21" fmla="*/ 6 h 21"/>
                <a:gd name="T22" fmla="*/ 7 w 25"/>
                <a:gd name="T23" fmla="*/ 13 h 21"/>
                <a:gd name="T24" fmla="*/ 7 w 25"/>
                <a:gd name="T25" fmla="*/ 13 h 21"/>
                <a:gd name="T26" fmla="*/ 15 w 25"/>
                <a:gd name="T27" fmla="*/ 5 h 21"/>
                <a:gd name="T28" fmla="*/ 16 w 25"/>
                <a:gd name="T29" fmla="*/ 5 h 21"/>
                <a:gd name="T30" fmla="*/ 19 w 25"/>
                <a:gd name="T31" fmla="*/ 6 h 21"/>
                <a:gd name="T32" fmla="*/ 19 w 25"/>
                <a:gd name="T33" fmla="*/ 6 h 21"/>
                <a:gd name="T34" fmla="*/ 17 w 25"/>
                <a:gd name="T35" fmla="*/ 8 h 21"/>
                <a:gd name="T36" fmla="*/ 8 w 25"/>
                <a:gd name="T37" fmla="*/ 16 h 21"/>
                <a:gd name="T38" fmla="*/ 7 w 25"/>
                <a:gd name="T39" fmla="*/ 14 h 21"/>
                <a:gd name="T40" fmla="*/ 17 w 25"/>
                <a:gd name="T41" fmla="*/ 8 h 21"/>
                <a:gd name="T42" fmla="*/ 9 w 25"/>
                <a:gd name="T43" fmla="*/ 17 h 21"/>
                <a:gd name="T44" fmla="*/ 17 w 25"/>
                <a:gd name="T45" fmla="*/ 12 h 21"/>
                <a:gd name="T46" fmla="*/ 11 w 25"/>
                <a:gd name="T47" fmla="*/ 18 h 21"/>
                <a:gd name="T48" fmla="*/ 11 w 25"/>
                <a:gd name="T49" fmla="*/ 18 h 21"/>
                <a:gd name="T50" fmla="*/ 9 w 25"/>
                <a:gd name="T51" fmla="*/ 17 h 21"/>
                <a:gd name="T52" fmla="*/ 21 w 25"/>
                <a:gd name="T53" fmla="*/ 12 h 21"/>
                <a:gd name="T54" fmla="*/ 13 w 25"/>
                <a:gd name="T55" fmla="*/ 18 h 21"/>
                <a:gd name="T56" fmla="*/ 12 w 25"/>
                <a:gd name="T57" fmla="*/ 18 h 21"/>
                <a:gd name="T58" fmla="*/ 18 w 25"/>
                <a:gd name="T59" fmla="*/ 14 h 21"/>
                <a:gd name="T60" fmla="*/ 16 w 25"/>
                <a:gd name="T61" fmla="*/ 16 h 21"/>
                <a:gd name="T62" fmla="*/ 16 w 25"/>
                <a:gd name="T63" fmla="*/ 17 h 21"/>
                <a:gd name="T64" fmla="*/ 20 w 25"/>
                <a:gd name="T65" fmla="*/ 13 h 21"/>
                <a:gd name="T66" fmla="*/ 19 w 25"/>
                <a:gd name="T67" fmla="*/ 13 h 21"/>
                <a:gd name="T68" fmla="*/ 13 w 25"/>
                <a:gd name="T69" fmla="*/ 17 h 21"/>
                <a:gd name="T70" fmla="*/ 19 w 25"/>
                <a:gd name="T71" fmla="*/ 11 h 21"/>
                <a:gd name="T72" fmla="*/ 19 w 25"/>
                <a:gd name="T73" fmla="*/ 10 h 21"/>
                <a:gd name="T74" fmla="*/ 10 w 25"/>
                <a:gd name="T75" fmla="*/ 15 h 21"/>
                <a:gd name="T76" fmla="*/ 19 w 25"/>
                <a:gd name="T77" fmla="*/ 7 h 21"/>
                <a:gd name="T78" fmla="*/ 19 w 25"/>
                <a:gd name="T79" fmla="*/ 7 h 21"/>
                <a:gd name="T80" fmla="*/ 21 w 25"/>
                <a:gd name="T81" fmla="*/ 12 h 21"/>
                <a:gd name="T82" fmla="*/ 14 w 25"/>
                <a:gd name="T83" fmla="*/ 5 h 21"/>
                <a:gd name="T84" fmla="*/ 15 w 25"/>
                <a:gd name="T85" fmla="*/ 5 h 21"/>
                <a:gd name="T86" fmla="*/ 7 w 25"/>
                <a:gd name="T87" fmla="*/ 10 h 21"/>
                <a:gd name="T88" fmla="*/ 14 w 25"/>
                <a:gd name="T8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21">
                  <a:moveTo>
                    <a:pt x="12" y="21"/>
                  </a:moveTo>
                  <a:cubicBezTo>
                    <a:pt x="12" y="21"/>
                    <a:pt x="12" y="21"/>
                    <a:pt x="13" y="21"/>
                  </a:cubicBezTo>
                  <a:cubicBezTo>
                    <a:pt x="18" y="21"/>
                    <a:pt x="23" y="18"/>
                    <a:pt x="24" y="12"/>
                  </a:cubicBezTo>
                  <a:cubicBezTo>
                    <a:pt x="25" y="7"/>
                    <a:pt x="21" y="2"/>
                    <a:pt x="15" y="2"/>
                  </a:cubicBezTo>
                  <a:cubicBezTo>
                    <a:pt x="3" y="0"/>
                    <a:pt x="0" y="19"/>
                    <a:pt x="12" y="21"/>
                  </a:cubicBezTo>
                  <a:close/>
                  <a:moveTo>
                    <a:pt x="7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9" y="9"/>
                    <a:pt x="12" y="7"/>
                    <a:pt x="14" y="6"/>
                  </a:cubicBezTo>
                  <a:cubicBezTo>
                    <a:pt x="12" y="8"/>
                    <a:pt x="9" y="10"/>
                    <a:pt x="7" y="12"/>
                  </a:cubicBezTo>
                  <a:cubicBezTo>
                    <a:pt x="7" y="11"/>
                    <a:pt x="7" y="11"/>
                    <a:pt x="7" y="10"/>
                  </a:cubicBezTo>
                  <a:close/>
                  <a:moveTo>
                    <a:pt x="19" y="6"/>
                  </a:moveTo>
                  <a:cubicBezTo>
                    <a:pt x="15" y="8"/>
                    <a:pt x="11" y="12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0"/>
                    <a:pt x="14" y="9"/>
                    <a:pt x="15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lose/>
                  <a:moveTo>
                    <a:pt x="17" y="8"/>
                  </a:moveTo>
                  <a:cubicBezTo>
                    <a:pt x="14" y="11"/>
                    <a:pt x="11" y="13"/>
                    <a:pt x="8" y="16"/>
                  </a:cubicBezTo>
                  <a:cubicBezTo>
                    <a:pt x="8" y="15"/>
                    <a:pt x="8" y="15"/>
                    <a:pt x="7" y="14"/>
                  </a:cubicBezTo>
                  <a:cubicBezTo>
                    <a:pt x="11" y="13"/>
                    <a:pt x="13" y="10"/>
                    <a:pt x="17" y="8"/>
                  </a:cubicBezTo>
                  <a:close/>
                  <a:moveTo>
                    <a:pt x="9" y="17"/>
                  </a:moveTo>
                  <a:cubicBezTo>
                    <a:pt x="12" y="15"/>
                    <a:pt x="14" y="14"/>
                    <a:pt x="17" y="12"/>
                  </a:cubicBezTo>
                  <a:cubicBezTo>
                    <a:pt x="15" y="14"/>
                    <a:pt x="13" y="15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0" y="17"/>
                    <a:pt x="9" y="17"/>
                  </a:cubicBezTo>
                  <a:close/>
                  <a:moveTo>
                    <a:pt x="21" y="12"/>
                  </a:moveTo>
                  <a:cubicBezTo>
                    <a:pt x="20" y="16"/>
                    <a:pt x="17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4" y="17"/>
                    <a:pt x="16" y="15"/>
                    <a:pt x="18" y="14"/>
                  </a:cubicBezTo>
                  <a:cubicBezTo>
                    <a:pt x="18" y="15"/>
                    <a:pt x="17" y="15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8" y="16"/>
                    <a:pt x="19" y="15"/>
                    <a:pt x="20" y="13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7" y="14"/>
                    <a:pt x="15" y="15"/>
                    <a:pt x="13" y="17"/>
                  </a:cubicBezTo>
                  <a:cubicBezTo>
                    <a:pt x="15" y="14"/>
                    <a:pt x="17" y="13"/>
                    <a:pt x="19" y="11"/>
                  </a:cubicBezTo>
                  <a:cubicBezTo>
                    <a:pt x="20" y="11"/>
                    <a:pt x="19" y="10"/>
                    <a:pt x="19" y="10"/>
                  </a:cubicBezTo>
                  <a:cubicBezTo>
                    <a:pt x="16" y="12"/>
                    <a:pt x="13" y="14"/>
                    <a:pt x="10" y="15"/>
                  </a:cubicBezTo>
                  <a:cubicBezTo>
                    <a:pt x="13" y="12"/>
                    <a:pt x="16" y="10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8"/>
                    <a:pt x="21" y="10"/>
                    <a:pt x="21" y="12"/>
                  </a:cubicBezTo>
                  <a:close/>
                  <a:moveTo>
                    <a:pt x="14" y="5"/>
                  </a:moveTo>
                  <a:cubicBezTo>
                    <a:pt x="14" y="5"/>
                    <a:pt x="14" y="5"/>
                    <a:pt x="15" y="5"/>
                  </a:cubicBezTo>
                  <a:cubicBezTo>
                    <a:pt x="12" y="6"/>
                    <a:pt x="10" y="8"/>
                    <a:pt x="7" y="10"/>
                  </a:cubicBezTo>
                  <a:cubicBezTo>
                    <a:pt x="8" y="7"/>
                    <a:pt x="10" y="4"/>
                    <a:pt x="1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167"/>
            <p:cNvSpPr>
              <a:spLocks noEditPoints="1"/>
            </p:cNvSpPr>
            <p:nvPr/>
          </p:nvSpPr>
          <p:spPr bwMode="auto">
            <a:xfrm>
              <a:off x="1307646" y="1185699"/>
              <a:ext cx="205457" cy="60818"/>
            </a:xfrm>
            <a:custGeom>
              <a:avLst/>
              <a:gdLst>
                <a:gd name="T0" fmla="*/ 69 w 69"/>
                <a:gd name="T1" fmla="*/ 4 h 20"/>
                <a:gd name="T2" fmla="*/ 0 w 69"/>
                <a:gd name="T3" fmla="*/ 2 h 20"/>
                <a:gd name="T4" fmla="*/ 2 w 69"/>
                <a:gd name="T5" fmla="*/ 18 h 20"/>
                <a:gd name="T6" fmla="*/ 46 w 69"/>
                <a:gd name="T7" fmla="*/ 8 h 20"/>
                <a:gd name="T8" fmla="*/ 37 w 69"/>
                <a:gd name="T9" fmla="*/ 16 h 20"/>
                <a:gd name="T10" fmla="*/ 42 w 69"/>
                <a:gd name="T11" fmla="*/ 10 h 20"/>
                <a:gd name="T12" fmla="*/ 28 w 69"/>
                <a:gd name="T13" fmla="*/ 8 h 20"/>
                <a:gd name="T14" fmla="*/ 20 w 69"/>
                <a:gd name="T15" fmla="*/ 15 h 20"/>
                <a:gd name="T16" fmla="*/ 7 w 69"/>
                <a:gd name="T17" fmla="*/ 15 h 20"/>
                <a:gd name="T18" fmla="*/ 3 w 69"/>
                <a:gd name="T19" fmla="*/ 11 h 20"/>
                <a:gd name="T20" fmla="*/ 12 w 69"/>
                <a:gd name="T21" fmla="*/ 4 h 20"/>
                <a:gd name="T22" fmla="*/ 22 w 69"/>
                <a:gd name="T23" fmla="*/ 4 h 20"/>
                <a:gd name="T24" fmla="*/ 10 w 69"/>
                <a:gd name="T25" fmla="*/ 13 h 20"/>
                <a:gd name="T26" fmla="*/ 18 w 69"/>
                <a:gd name="T27" fmla="*/ 4 h 20"/>
                <a:gd name="T28" fmla="*/ 3 w 69"/>
                <a:gd name="T29" fmla="*/ 9 h 20"/>
                <a:gd name="T30" fmla="*/ 11 w 69"/>
                <a:gd name="T31" fmla="*/ 6 h 20"/>
                <a:gd name="T32" fmla="*/ 13 w 69"/>
                <a:gd name="T33" fmla="*/ 4 h 20"/>
                <a:gd name="T34" fmla="*/ 3 w 69"/>
                <a:gd name="T35" fmla="*/ 8 h 20"/>
                <a:gd name="T36" fmla="*/ 16 w 69"/>
                <a:gd name="T37" fmla="*/ 9 h 20"/>
                <a:gd name="T38" fmla="*/ 13 w 69"/>
                <a:gd name="T39" fmla="*/ 15 h 20"/>
                <a:gd name="T40" fmla="*/ 23 w 69"/>
                <a:gd name="T41" fmla="*/ 5 h 20"/>
                <a:gd name="T42" fmla="*/ 15 w 69"/>
                <a:gd name="T43" fmla="*/ 15 h 20"/>
                <a:gd name="T44" fmla="*/ 17 w 69"/>
                <a:gd name="T45" fmla="*/ 15 h 20"/>
                <a:gd name="T46" fmla="*/ 19 w 69"/>
                <a:gd name="T47" fmla="*/ 15 h 20"/>
                <a:gd name="T48" fmla="*/ 35 w 69"/>
                <a:gd name="T49" fmla="*/ 6 h 20"/>
                <a:gd name="T50" fmla="*/ 33 w 69"/>
                <a:gd name="T51" fmla="*/ 15 h 20"/>
                <a:gd name="T52" fmla="*/ 39 w 69"/>
                <a:gd name="T53" fmla="*/ 9 h 20"/>
                <a:gd name="T54" fmla="*/ 59 w 69"/>
                <a:gd name="T55" fmla="*/ 5 h 20"/>
                <a:gd name="T56" fmla="*/ 58 w 69"/>
                <a:gd name="T57" fmla="*/ 13 h 20"/>
                <a:gd name="T58" fmla="*/ 54 w 69"/>
                <a:gd name="T59" fmla="*/ 5 h 20"/>
                <a:gd name="T60" fmla="*/ 51 w 69"/>
                <a:gd name="T61" fmla="*/ 4 h 20"/>
                <a:gd name="T62" fmla="*/ 55 w 69"/>
                <a:gd name="T63" fmla="*/ 5 h 20"/>
                <a:gd name="T64" fmla="*/ 52 w 69"/>
                <a:gd name="T65" fmla="*/ 9 h 20"/>
                <a:gd name="T66" fmla="*/ 57 w 69"/>
                <a:gd name="T67" fmla="*/ 7 h 20"/>
                <a:gd name="T68" fmla="*/ 43 w 69"/>
                <a:gd name="T69" fmla="*/ 16 h 20"/>
                <a:gd name="T70" fmla="*/ 59 w 69"/>
                <a:gd name="T71" fmla="*/ 10 h 20"/>
                <a:gd name="T72" fmla="*/ 58 w 69"/>
                <a:gd name="T73" fmla="*/ 9 h 20"/>
                <a:gd name="T74" fmla="*/ 59 w 69"/>
                <a:gd name="T75" fmla="*/ 16 h 20"/>
                <a:gd name="T76" fmla="*/ 65 w 69"/>
                <a:gd name="T77" fmla="*/ 16 h 20"/>
                <a:gd name="T78" fmla="*/ 66 w 69"/>
                <a:gd name="T79" fmla="*/ 10 h 20"/>
                <a:gd name="T80" fmla="*/ 66 w 69"/>
                <a:gd name="T81" fmla="*/ 6 h 20"/>
                <a:gd name="T82" fmla="*/ 62 w 69"/>
                <a:gd name="T83" fmla="*/ 9 h 20"/>
                <a:gd name="T84" fmla="*/ 47 w 69"/>
                <a:gd name="T85" fmla="*/ 5 h 20"/>
                <a:gd name="T86" fmla="*/ 43 w 69"/>
                <a:gd name="T87" fmla="*/ 5 h 20"/>
                <a:gd name="T88" fmla="*/ 37 w 69"/>
                <a:gd name="T89" fmla="*/ 5 h 20"/>
                <a:gd name="T90" fmla="*/ 33 w 69"/>
                <a:gd name="T91" fmla="*/ 5 h 20"/>
                <a:gd name="T92" fmla="*/ 24 w 69"/>
                <a:gd name="T93" fmla="*/ 10 h 20"/>
                <a:gd name="T94" fmla="*/ 17 w 69"/>
                <a:gd name="T95" fmla="*/ 14 h 20"/>
                <a:gd name="T96" fmla="*/ 36 w 69"/>
                <a:gd name="T9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9" h="20">
                  <a:moveTo>
                    <a:pt x="67" y="19"/>
                  </a:moveTo>
                  <a:cubicBezTo>
                    <a:pt x="68" y="20"/>
                    <a:pt x="69" y="19"/>
                    <a:pt x="69" y="18"/>
                  </a:cubicBezTo>
                  <a:cubicBezTo>
                    <a:pt x="69" y="14"/>
                    <a:pt x="69" y="9"/>
                    <a:pt x="69" y="5"/>
                  </a:cubicBezTo>
                  <a:cubicBezTo>
                    <a:pt x="69" y="5"/>
                    <a:pt x="69" y="4"/>
                    <a:pt x="69" y="4"/>
                  </a:cubicBezTo>
                  <a:cubicBezTo>
                    <a:pt x="69" y="4"/>
                    <a:pt x="69" y="3"/>
                    <a:pt x="68" y="3"/>
                  </a:cubicBezTo>
                  <a:cubicBezTo>
                    <a:pt x="59" y="2"/>
                    <a:pt x="49" y="2"/>
                    <a:pt x="40" y="1"/>
                  </a:cubicBezTo>
                  <a:cubicBezTo>
                    <a:pt x="27" y="0"/>
                    <a:pt x="14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7"/>
                    <a:pt x="0" y="12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8"/>
                    <a:pt x="2" y="18"/>
                  </a:cubicBezTo>
                  <a:cubicBezTo>
                    <a:pt x="23" y="18"/>
                    <a:pt x="45" y="20"/>
                    <a:pt x="66" y="20"/>
                  </a:cubicBezTo>
                  <a:cubicBezTo>
                    <a:pt x="66" y="20"/>
                    <a:pt x="67" y="20"/>
                    <a:pt x="67" y="19"/>
                  </a:cubicBezTo>
                  <a:close/>
                  <a:moveTo>
                    <a:pt x="37" y="16"/>
                  </a:moveTo>
                  <a:cubicBezTo>
                    <a:pt x="40" y="13"/>
                    <a:pt x="43" y="10"/>
                    <a:pt x="46" y="8"/>
                  </a:cubicBezTo>
                  <a:cubicBezTo>
                    <a:pt x="47" y="7"/>
                    <a:pt x="48" y="6"/>
                    <a:pt x="49" y="5"/>
                  </a:cubicBezTo>
                  <a:cubicBezTo>
                    <a:pt x="49" y="5"/>
                    <a:pt x="48" y="9"/>
                    <a:pt x="48" y="9"/>
                  </a:cubicBezTo>
                  <a:cubicBezTo>
                    <a:pt x="46" y="12"/>
                    <a:pt x="44" y="14"/>
                    <a:pt x="42" y="16"/>
                  </a:cubicBezTo>
                  <a:cubicBezTo>
                    <a:pt x="40" y="16"/>
                    <a:pt x="39" y="16"/>
                    <a:pt x="37" y="16"/>
                  </a:cubicBezTo>
                  <a:close/>
                  <a:moveTo>
                    <a:pt x="33" y="16"/>
                  </a:moveTo>
                  <a:cubicBezTo>
                    <a:pt x="36" y="14"/>
                    <a:pt x="39" y="11"/>
                    <a:pt x="42" y="8"/>
                  </a:cubicBezTo>
                  <a:cubicBezTo>
                    <a:pt x="43" y="7"/>
                    <a:pt x="44" y="7"/>
                    <a:pt x="45" y="6"/>
                  </a:cubicBezTo>
                  <a:cubicBezTo>
                    <a:pt x="44" y="7"/>
                    <a:pt x="43" y="9"/>
                    <a:pt x="42" y="10"/>
                  </a:cubicBezTo>
                  <a:cubicBezTo>
                    <a:pt x="40" y="12"/>
                    <a:pt x="38" y="14"/>
                    <a:pt x="36" y="16"/>
                  </a:cubicBezTo>
                  <a:cubicBezTo>
                    <a:pt x="35" y="16"/>
                    <a:pt x="34" y="16"/>
                    <a:pt x="33" y="16"/>
                  </a:cubicBezTo>
                  <a:close/>
                  <a:moveTo>
                    <a:pt x="20" y="15"/>
                  </a:moveTo>
                  <a:cubicBezTo>
                    <a:pt x="23" y="13"/>
                    <a:pt x="26" y="10"/>
                    <a:pt x="28" y="8"/>
                  </a:cubicBezTo>
                  <a:cubicBezTo>
                    <a:pt x="29" y="7"/>
                    <a:pt x="30" y="6"/>
                    <a:pt x="31" y="5"/>
                  </a:cubicBezTo>
                  <a:cubicBezTo>
                    <a:pt x="30" y="6"/>
                    <a:pt x="29" y="7"/>
                    <a:pt x="29" y="8"/>
                  </a:cubicBezTo>
                  <a:cubicBezTo>
                    <a:pt x="27" y="11"/>
                    <a:pt x="24" y="13"/>
                    <a:pt x="22" y="15"/>
                  </a:cubicBezTo>
                  <a:cubicBezTo>
                    <a:pt x="22" y="15"/>
                    <a:pt x="21" y="15"/>
                    <a:pt x="20" y="15"/>
                  </a:cubicBezTo>
                  <a:close/>
                  <a:moveTo>
                    <a:pt x="3" y="15"/>
                  </a:moveTo>
                  <a:cubicBezTo>
                    <a:pt x="7" y="12"/>
                    <a:pt x="11" y="9"/>
                    <a:pt x="15" y="6"/>
                  </a:cubicBezTo>
                  <a:cubicBezTo>
                    <a:pt x="19" y="3"/>
                    <a:pt x="13" y="9"/>
                    <a:pt x="12" y="10"/>
                  </a:cubicBezTo>
                  <a:cubicBezTo>
                    <a:pt x="10" y="11"/>
                    <a:pt x="9" y="13"/>
                    <a:pt x="7" y="15"/>
                  </a:cubicBezTo>
                  <a:cubicBezTo>
                    <a:pt x="6" y="15"/>
                    <a:pt x="4" y="15"/>
                    <a:pt x="3" y="15"/>
                  </a:cubicBezTo>
                  <a:close/>
                  <a:moveTo>
                    <a:pt x="12" y="4"/>
                  </a:moveTo>
                  <a:cubicBezTo>
                    <a:pt x="9" y="6"/>
                    <a:pt x="6" y="8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9"/>
                    <a:pt x="4" y="8"/>
                  </a:cubicBezTo>
                  <a:cubicBezTo>
                    <a:pt x="5" y="7"/>
                    <a:pt x="7" y="6"/>
                    <a:pt x="8" y="4"/>
                  </a:cubicBezTo>
                  <a:cubicBezTo>
                    <a:pt x="9" y="4"/>
                    <a:pt x="10" y="4"/>
                    <a:pt x="12" y="4"/>
                  </a:cubicBezTo>
                  <a:close/>
                  <a:moveTo>
                    <a:pt x="22" y="4"/>
                  </a:moveTo>
                  <a:cubicBezTo>
                    <a:pt x="23" y="4"/>
                    <a:pt x="24" y="4"/>
                    <a:pt x="24" y="4"/>
                  </a:cubicBezTo>
                  <a:cubicBezTo>
                    <a:pt x="23" y="5"/>
                    <a:pt x="21" y="6"/>
                    <a:pt x="20" y="7"/>
                  </a:cubicBezTo>
                  <a:cubicBezTo>
                    <a:pt x="21" y="6"/>
                    <a:pt x="21" y="5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lose/>
                  <a:moveTo>
                    <a:pt x="18" y="4"/>
                  </a:moveTo>
                  <a:cubicBezTo>
                    <a:pt x="19" y="4"/>
                    <a:pt x="20" y="4"/>
                    <a:pt x="21" y="4"/>
                  </a:cubicBezTo>
                  <a:cubicBezTo>
                    <a:pt x="17" y="6"/>
                    <a:pt x="14" y="10"/>
                    <a:pt x="10" y="13"/>
                  </a:cubicBezTo>
                  <a:cubicBezTo>
                    <a:pt x="10" y="13"/>
                    <a:pt x="7" y="16"/>
                    <a:pt x="9" y="13"/>
                  </a:cubicBezTo>
                  <a:cubicBezTo>
                    <a:pt x="10" y="12"/>
                    <a:pt x="12" y="11"/>
                    <a:pt x="13" y="10"/>
                  </a:cubicBezTo>
                  <a:cubicBezTo>
                    <a:pt x="15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3" y="9"/>
                  </a:moveTo>
                  <a:cubicBezTo>
                    <a:pt x="4" y="7"/>
                    <a:pt x="8" y="2"/>
                    <a:pt x="6" y="6"/>
                  </a:cubicBezTo>
                  <a:cubicBezTo>
                    <a:pt x="5" y="7"/>
                    <a:pt x="4" y="8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lose/>
                  <a:moveTo>
                    <a:pt x="3" y="12"/>
                  </a:moveTo>
                  <a:cubicBezTo>
                    <a:pt x="4" y="11"/>
                    <a:pt x="5" y="10"/>
                    <a:pt x="6" y="8"/>
                  </a:cubicBezTo>
                  <a:cubicBezTo>
                    <a:pt x="8" y="8"/>
                    <a:pt x="9" y="7"/>
                    <a:pt x="10" y="6"/>
                  </a:cubicBezTo>
                  <a:cubicBezTo>
                    <a:pt x="11" y="5"/>
                    <a:pt x="12" y="5"/>
                    <a:pt x="11" y="6"/>
                  </a:cubicBezTo>
                  <a:cubicBezTo>
                    <a:pt x="8" y="9"/>
                    <a:pt x="5" y="11"/>
                    <a:pt x="3" y="14"/>
                  </a:cubicBezTo>
                  <a:cubicBezTo>
                    <a:pt x="3" y="13"/>
                    <a:pt x="3" y="12"/>
                    <a:pt x="3" y="12"/>
                  </a:cubicBezTo>
                  <a:close/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5" y="4"/>
                    <a:pt x="17" y="4"/>
                  </a:cubicBezTo>
                  <a:cubicBezTo>
                    <a:pt x="12" y="7"/>
                    <a:pt x="8" y="11"/>
                    <a:pt x="4" y="14"/>
                  </a:cubicBezTo>
                  <a:cubicBezTo>
                    <a:pt x="7" y="12"/>
                    <a:pt x="10" y="8"/>
                    <a:pt x="13" y="4"/>
                  </a:cubicBezTo>
                  <a:close/>
                  <a:moveTo>
                    <a:pt x="3" y="8"/>
                  </a:moveTo>
                  <a:cubicBezTo>
                    <a:pt x="3" y="6"/>
                    <a:pt x="3" y="5"/>
                    <a:pt x="2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lose/>
                  <a:moveTo>
                    <a:pt x="16" y="9"/>
                  </a:moveTo>
                  <a:cubicBezTo>
                    <a:pt x="16" y="9"/>
                    <a:pt x="17" y="8"/>
                    <a:pt x="18" y="7"/>
                  </a:cubicBezTo>
                  <a:cubicBezTo>
                    <a:pt x="18" y="7"/>
                    <a:pt x="21" y="4"/>
                    <a:pt x="20" y="5"/>
                  </a:cubicBezTo>
                  <a:cubicBezTo>
                    <a:pt x="18" y="8"/>
                    <a:pt x="16" y="11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0" y="15"/>
                    <a:pt x="9" y="15"/>
                  </a:cubicBezTo>
                  <a:cubicBezTo>
                    <a:pt x="11" y="13"/>
                    <a:pt x="14" y="11"/>
                    <a:pt x="16" y="9"/>
                  </a:cubicBezTo>
                  <a:close/>
                  <a:moveTo>
                    <a:pt x="14" y="15"/>
                  </a:moveTo>
                  <a:cubicBezTo>
                    <a:pt x="17" y="12"/>
                    <a:pt x="19" y="8"/>
                    <a:pt x="23" y="5"/>
                  </a:cubicBezTo>
                  <a:cubicBezTo>
                    <a:pt x="24" y="4"/>
                    <a:pt x="24" y="5"/>
                    <a:pt x="23" y="6"/>
                  </a:cubicBezTo>
                  <a:cubicBezTo>
                    <a:pt x="21" y="7"/>
                    <a:pt x="20" y="8"/>
                    <a:pt x="19" y="10"/>
                  </a:cubicBezTo>
                  <a:cubicBezTo>
                    <a:pt x="18" y="11"/>
                    <a:pt x="17" y="13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lose/>
                  <a:moveTo>
                    <a:pt x="19" y="15"/>
                  </a:moveTo>
                  <a:cubicBezTo>
                    <a:pt x="18" y="15"/>
                    <a:pt x="18" y="15"/>
                    <a:pt x="17" y="15"/>
                  </a:cubicBezTo>
                  <a:cubicBezTo>
                    <a:pt x="20" y="13"/>
                    <a:pt x="23" y="10"/>
                    <a:pt x="26" y="7"/>
                  </a:cubicBezTo>
                  <a:cubicBezTo>
                    <a:pt x="31" y="3"/>
                    <a:pt x="25" y="7"/>
                    <a:pt x="24" y="9"/>
                  </a:cubicBezTo>
                  <a:cubicBezTo>
                    <a:pt x="22" y="11"/>
                    <a:pt x="21" y="13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lose/>
                  <a:moveTo>
                    <a:pt x="29" y="16"/>
                  </a:moveTo>
                  <a:cubicBezTo>
                    <a:pt x="27" y="15"/>
                    <a:pt x="26" y="15"/>
                    <a:pt x="24" y="15"/>
                  </a:cubicBezTo>
                  <a:cubicBezTo>
                    <a:pt x="27" y="14"/>
                    <a:pt x="29" y="12"/>
                    <a:pt x="32" y="9"/>
                  </a:cubicBezTo>
                  <a:cubicBezTo>
                    <a:pt x="33" y="8"/>
                    <a:pt x="34" y="7"/>
                    <a:pt x="35" y="6"/>
                  </a:cubicBezTo>
                  <a:cubicBezTo>
                    <a:pt x="37" y="5"/>
                    <a:pt x="35" y="7"/>
                    <a:pt x="35" y="7"/>
                  </a:cubicBezTo>
                  <a:cubicBezTo>
                    <a:pt x="33" y="10"/>
                    <a:pt x="31" y="13"/>
                    <a:pt x="29" y="15"/>
                  </a:cubicBezTo>
                  <a:cubicBezTo>
                    <a:pt x="29" y="15"/>
                    <a:pt x="29" y="15"/>
                    <a:pt x="29" y="16"/>
                  </a:cubicBezTo>
                  <a:close/>
                  <a:moveTo>
                    <a:pt x="33" y="15"/>
                  </a:moveTo>
                  <a:cubicBezTo>
                    <a:pt x="32" y="15"/>
                    <a:pt x="32" y="16"/>
                    <a:pt x="32" y="16"/>
                  </a:cubicBezTo>
                  <a:cubicBezTo>
                    <a:pt x="31" y="16"/>
                    <a:pt x="30" y="16"/>
                    <a:pt x="30" y="16"/>
                  </a:cubicBezTo>
                  <a:cubicBezTo>
                    <a:pt x="33" y="13"/>
                    <a:pt x="36" y="9"/>
                    <a:pt x="40" y="6"/>
                  </a:cubicBezTo>
                  <a:cubicBezTo>
                    <a:pt x="43" y="4"/>
                    <a:pt x="39" y="8"/>
                    <a:pt x="39" y="9"/>
                  </a:cubicBezTo>
                  <a:cubicBezTo>
                    <a:pt x="37" y="11"/>
                    <a:pt x="35" y="13"/>
                    <a:pt x="33" y="15"/>
                  </a:cubicBezTo>
                  <a:close/>
                  <a:moveTo>
                    <a:pt x="61" y="6"/>
                  </a:moveTo>
                  <a:cubicBezTo>
                    <a:pt x="58" y="8"/>
                    <a:pt x="54" y="12"/>
                    <a:pt x="51" y="15"/>
                  </a:cubicBezTo>
                  <a:cubicBezTo>
                    <a:pt x="54" y="12"/>
                    <a:pt x="57" y="9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1" y="5"/>
                    <a:pt x="63" y="5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2" y="8"/>
                    <a:pt x="60" y="11"/>
                    <a:pt x="58" y="13"/>
                  </a:cubicBezTo>
                  <a:cubicBezTo>
                    <a:pt x="58" y="13"/>
                    <a:pt x="58" y="12"/>
                    <a:pt x="59" y="12"/>
                  </a:cubicBezTo>
                  <a:cubicBezTo>
                    <a:pt x="60" y="10"/>
                    <a:pt x="61" y="8"/>
                    <a:pt x="62" y="6"/>
                  </a:cubicBezTo>
                  <a:cubicBezTo>
                    <a:pt x="62" y="6"/>
                    <a:pt x="61" y="5"/>
                    <a:pt x="61" y="6"/>
                  </a:cubicBezTo>
                  <a:close/>
                  <a:moveTo>
                    <a:pt x="54" y="5"/>
                  </a:moveTo>
                  <a:cubicBezTo>
                    <a:pt x="52" y="6"/>
                    <a:pt x="51" y="8"/>
                    <a:pt x="49" y="9"/>
                  </a:cubicBezTo>
                  <a:cubicBezTo>
                    <a:pt x="48" y="10"/>
                    <a:pt x="48" y="10"/>
                    <a:pt x="47" y="11"/>
                  </a:cubicBezTo>
                  <a:cubicBezTo>
                    <a:pt x="49" y="9"/>
                    <a:pt x="50" y="7"/>
                    <a:pt x="51" y="5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3" y="4"/>
                    <a:pt x="56" y="5"/>
                    <a:pt x="58" y="5"/>
                  </a:cubicBezTo>
                  <a:cubicBezTo>
                    <a:pt x="55" y="7"/>
                    <a:pt x="52" y="10"/>
                    <a:pt x="49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2" y="10"/>
                    <a:pt x="53" y="7"/>
                    <a:pt x="55" y="5"/>
                  </a:cubicBezTo>
                  <a:cubicBezTo>
                    <a:pt x="55" y="5"/>
                    <a:pt x="55" y="4"/>
                    <a:pt x="54" y="5"/>
                  </a:cubicBezTo>
                  <a:close/>
                  <a:moveTo>
                    <a:pt x="50" y="9"/>
                  </a:moveTo>
                  <a:cubicBezTo>
                    <a:pt x="51" y="8"/>
                    <a:pt x="52" y="7"/>
                    <a:pt x="54" y="6"/>
                  </a:cubicBezTo>
                  <a:cubicBezTo>
                    <a:pt x="53" y="7"/>
                    <a:pt x="52" y="8"/>
                    <a:pt x="52" y="9"/>
                  </a:cubicBezTo>
                  <a:cubicBezTo>
                    <a:pt x="50" y="11"/>
                    <a:pt x="49" y="13"/>
                    <a:pt x="47" y="15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51" y="13"/>
                    <a:pt x="53" y="10"/>
                    <a:pt x="57" y="7"/>
                  </a:cubicBezTo>
                  <a:cubicBezTo>
                    <a:pt x="58" y="6"/>
                    <a:pt x="58" y="6"/>
                    <a:pt x="57" y="7"/>
                  </a:cubicBezTo>
                  <a:cubicBezTo>
                    <a:pt x="56" y="9"/>
                    <a:pt x="55" y="10"/>
                    <a:pt x="54" y="11"/>
                  </a:cubicBezTo>
                  <a:cubicBezTo>
                    <a:pt x="53" y="13"/>
                    <a:pt x="51" y="14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8" y="16"/>
                    <a:pt x="45" y="16"/>
                    <a:pt x="43" y="16"/>
                  </a:cubicBezTo>
                  <a:cubicBezTo>
                    <a:pt x="45" y="14"/>
                    <a:pt x="48" y="11"/>
                    <a:pt x="50" y="9"/>
                  </a:cubicBezTo>
                  <a:close/>
                  <a:moveTo>
                    <a:pt x="58" y="9"/>
                  </a:moveTo>
                  <a:cubicBezTo>
                    <a:pt x="59" y="8"/>
                    <a:pt x="60" y="8"/>
                    <a:pt x="60" y="7"/>
                  </a:cubicBezTo>
                  <a:cubicBezTo>
                    <a:pt x="60" y="8"/>
                    <a:pt x="60" y="9"/>
                    <a:pt x="59" y="10"/>
                  </a:cubicBezTo>
                  <a:cubicBezTo>
                    <a:pt x="58" y="12"/>
                    <a:pt x="56" y="14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2" y="16"/>
                    <a:pt x="50" y="16"/>
                  </a:cubicBezTo>
                  <a:cubicBezTo>
                    <a:pt x="53" y="14"/>
                    <a:pt x="56" y="12"/>
                    <a:pt x="58" y="9"/>
                  </a:cubicBezTo>
                  <a:close/>
                  <a:moveTo>
                    <a:pt x="62" y="9"/>
                  </a:moveTo>
                  <a:cubicBezTo>
                    <a:pt x="63" y="8"/>
                    <a:pt x="65" y="5"/>
                    <a:pt x="64" y="8"/>
                  </a:cubicBezTo>
                  <a:cubicBezTo>
                    <a:pt x="62" y="11"/>
                    <a:pt x="61" y="14"/>
                    <a:pt x="59" y="16"/>
                  </a:cubicBezTo>
                  <a:cubicBezTo>
                    <a:pt x="58" y="16"/>
                    <a:pt x="59" y="17"/>
                    <a:pt x="59" y="16"/>
                  </a:cubicBezTo>
                  <a:cubicBezTo>
                    <a:pt x="60" y="16"/>
                    <a:pt x="60" y="16"/>
                    <a:pt x="61" y="15"/>
                  </a:cubicBezTo>
                  <a:cubicBezTo>
                    <a:pt x="63" y="13"/>
                    <a:pt x="66" y="12"/>
                    <a:pt x="62" y="16"/>
                  </a:cubicBezTo>
                  <a:cubicBezTo>
                    <a:pt x="62" y="16"/>
                    <a:pt x="62" y="17"/>
                    <a:pt x="62" y="16"/>
                  </a:cubicBezTo>
                  <a:cubicBezTo>
                    <a:pt x="63" y="16"/>
                    <a:pt x="64" y="16"/>
                    <a:pt x="65" y="16"/>
                  </a:cubicBezTo>
                  <a:cubicBezTo>
                    <a:pt x="66" y="16"/>
                    <a:pt x="66" y="15"/>
                    <a:pt x="65" y="15"/>
                  </a:cubicBezTo>
                  <a:cubicBezTo>
                    <a:pt x="65" y="15"/>
                    <a:pt x="63" y="16"/>
                    <a:pt x="64" y="15"/>
                  </a:cubicBezTo>
                  <a:cubicBezTo>
                    <a:pt x="65" y="14"/>
                    <a:pt x="65" y="12"/>
                    <a:pt x="66" y="11"/>
                  </a:cubicBezTo>
                  <a:cubicBezTo>
                    <a:pt x="66" y="11"/>
                    <a:pt x="66" y="10"/>
                    <a:pt x="66" y="10"/>
                  </a:cubicBezTo>
                  <a:cubicBezTo>
                    <a:pt x="64" y="11"/>
                    <a:pt x="64" y="11"/>
                    <a:pt x="63" y="12"/>
                  </a:cubicBezTo>
                  <a:cubicBezTo>
                    <a:pt x="62" y="13"/>
                    <a:pt x="59" y="17"/>
                    <a:pt x="61" y="14"/>
                  </a:cubicBezTo>
                  <a:cubicBezTo>
                    <a:pt x="63" y="12"/>
                    <a:pt x="64" y="9"/>
                    <a:pt x="66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9"/>
                    <a:pt x="66" y="13"/>
                    <a:pt x="66" y="17"/>
                  </a:cubicBezTo>
                  <a:cubicBezTo>
                    <a:pt x="62" y="17"/>
                    <a:pt x="59" y="17"/>
                    <a:pt x="55" y="17"/>
                  </a:cubicBezTo>
                  <a:cubicBezTo>
                    <a:pt x="58" y="14"/>
                    <a:pt x="60" y="12"/>
                    <a:pt x="62" y="9"/>
                  </a:cubicBezTo>
                  <a:close/>
                  <a:moveTo>
                    <a:pt x="36" y="4"/>
                  </a:moveTo>
                  <a:cubicBezTo>
                    <a:pt x="41" y="4"/>
                    <a:pt x="45" y="4"/>
                    <a:pt x="50" y="4"/>
                  </a:cubicBezTo>
                  <a:cubicBezTo>
                    <a:pt x="48" y="5"/>
                    <a:pt x="46" y="7"/>
                    <a:pt x="44" y="9"/>
                  </a:cubicBezTo>
                  <a:cubicBezTo>
                    <a:pt x="45" y="7"/>
                    <a:pt x="46" y="6"/>
                    <a:pt x="47" y="5"/>
                  </a:cubicBezTo>
                  <a:cubicBezTo>
                    <a:pt x="47" y="5"/>
                    <a:pt x="46" y="4"/>
                    <a:pt x="46" y="5"/>
                  </a:cubicBezTo>
                  <a:cubicBezTo>
                    <a:pt x="42" y="7"/>
                    <a:pt x="39" y="10"/>
                    <a:pt x="36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9" y="9"/>
                    <a:pt x="41" y="7"/>
                    <a:pt x="43" y="5"/>
                  </a:cubicBezTo>
                  <a:cubicBezTo>
                    <a:pt x="43" y="4"/>
                    <a:pt x="43" y="4"/>
                    <a:pt x="42" y="4"/>
                  </a:cubicBezTo>
                  <a:cubicBezTo>
                    <a:pt x="38" y="6"/>
                    <a:pt x="36" y="9"/>
                    <a:pt x="33" y="12"/>
                  </a:cubicBezTo>
                  <a:cubicBezTo>
                    <a:pt x="32" y="13"/>
                    <a:pt x="29" y="17"/>
                    <a:pt x="31" y="13"/>
                  </a:cubicBezTo>
                  <a:cubicBezTo>
                    <a:pt x="33" y="11"/>
                    <a:pt x="35" y="8"/>
                    <a:pt x="37" y="5"/>
                  </a:cubicBezTo>
                  <a:cubicBezTo>
                    <a:pt x="38" y="5"/>
                    <a:pt x="37" y="4"/>
                    <a:pt x="37" y="5"/>
                  </a:cubicBezTo>
                  <a:cubicBezTo>
                    <a:pt x="34" y="6"/>
                    <a:pt x="31" y="9"/>
                    <a:pt x="29" y="11"/>
                  </a:cubicBezTo>
                  <a:cubicBezTo>
                    <a:pt x="28" y="12"/>
                    <a:pt x="22" y="17"/>
                    <a:pt x="25" y="13"/>
                  </a:cubicBezTo>
                  <a:cubicBezTo>
                    <a:pt x="28" y="10"/>
                    <a:pt x="30" y="8"/>
                    <a:pt x="33" y="5"/>
                  </a:cubicBezTo>
                  <a:cubicBezTo>
                    <a:pt x="33" y="4"/>
                    <a:pt x="32" y="4"/>
                    <a:pt x="32" y="4"/>
                  </a:cubicBezTo>
                  <a:cubicBezTo>
                    <a:pt x="29" y="6"/>
                    <a:pt x="26" y="9"/>
                    <a:pt x="24" y="11"/>
                  </a:cubicBezTo>
                  <a:cubicBezTo>
                    <a:pt x="23" y="12"/>
                    <a:pt x="22" y="13"/>
                    <a:pt x="22" y="13"/>
                  </a:cubicBezTo>
                  <a:cubicBezTo>
                    <a:pt x="19" y="16"/>
                    <a:pt x="23" y="11"/>
                    <a:pt x="24" y="10"/>
                  </a:cubicBezTo>
                  <a:cubicBezTo>
                    <a:pt x="25" y="8"/>
                    <a:pt x="27" y="7"/>
                    <a:pt x="29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5" y="6"/>
                    <a:pt x="23" y="9"/>
                    <a:pt x="20" y="12"/>
                  </a:cubicBezTo>
                  <a:cubicBezTo>
                    <a:pt x="19" y="13"/>
                    <a:pt x="18" y="13"/>
                    <a:pt x="17" y="14"/>
                  </a:cubicBezTo>
                  <a:cubicBezTo>
                    <a:pt x="17" y="14"/>
                    <a:pt x="18" y="12"/>
                    <a:pt x="19" y="11"/>
                  </a:cubicBezTo>
                  <a:cubicBezTo>
                    <a:pt x="21" y="9"/>
                    <a:pt x="23" y="6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9" y="4"/>
                    <a:pt x="32" y="4"/>
                    <a:pt x="3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168"/>
            <p:cNvSpPr>
              <a:spLocks noEditPoints="1"/>
            </p:cNvSpPr>
            <p:nvPr/>
          </p:nvSpPr>
          <p:spPr bwMode="auto">
            <a:xfrm>
              <a:off x="1376131" y="1258022"/>
              <a:ext cx="53810" cy="54243"/>
            </a:xfrm>
            <a:custGeom>
              <a:avLst/>
              <a:gdLst>
                <a:gd name="T0" fmla="*/ 10 w 18"/>
                <a:gd name="T1" fmla="*/ 17 h 18"/>
                <a:gd name="T2" fmla="*/ 17 w 18"/>
                <a:gd name="T3" fmla="*/ 8 h 18"/>
                <a:gd name="T4" fmla="*/ 8 w 18"/>
                <a:gd name="T5" fmla="*/ 1 h 18"/>
                <a:gd name="T6" fmla="*/ 8 w 18"/>
                <a:gd name="T7" fmla="*/ 1 h 18"/>
                <a:gd name="T8" fmla="*/ 0 w 18"/>
                <a:gd name="T9" fmla="*/ 9 h 18"/>
                <a:gd name="T10" fmla="*/ 10 w 18"/>
                <a:gd name="T11" fmla="*/ 17 h 18"/>
                <a:gd name="T12" fmla="*/ 10 w 18"/>
                <a:gd name="T13" fmla="*/ 14 h 18"/>
                <a:gd name="T14" fmla="*/ 3 w 18"/>
                <a:gd name="T15" fmla="*/ 9 h 18"/>
                <a:gd name="T16" fmla="*/ 4 w 18"/>
                <a:gd name="T17" fmla="*/ 9 h 18"/>
                <a:gd name="T18" fmla="*/ 10 w 18"/>
                <a:gd name="T19" fmla="*/ 6 h 18"/>
                <a:gd name="T20" fmla="*/ 5 w 18"/>
                <a:gd name="T21" fmla="*/ 11 h 18"/>
                <a:gd name="T22" fmla="*/ 5 w 18"/>
                <a:gd name="T23" fmla="*/ 12 h 18"/>
                <a:gd name="T24" fmla="*/ 11 w 18"/>
                <a:gd name="T25" fmla="*/ 8 h 18"/>
                <a:gd name="T26" fmla="*/ 7 w 18"/>
                <a:gd name="T27" fmla="*/ 13 h 18"/>
                <a:gd name="T28" fmla="*/ 8 w 18"/>
                <a:gd name="T29" fmla="*/ 13 h 18"/>
                <a:gd name="T30" fmla="*/ 13 w 18"/>
                <a:gd name="T31" fmla="*/ 11 h 18"/>
                <a:gd name="T32" fmla="*/ 11 w 18"/>
                <a:gd name="T33" fmla="*/ 13 h 18"/>
                <a:gd name="T34" fmla="*/ 11 w 18"/>
                <a:gd name="T35" fmla="*/ 14 h 18"/>
                <a:gd name="T36" fmla="*/ 10 w 18"/>
                <a:gd name="T37" fmla="*/ 14 h 18"/>
                <a:gd name="T38" fmla="*/ 12 w 18"/>
                <a:gd name="T39" fmla="*/ 13 h 18"/>
                <a:gd name="T40" fmla="*/ 14 w 18"/>
                <a:gd name="T41" fmla="*/ 10 h 18"/>
                <a:gd name="T42" fmla="*/ 14 w 18"/>
                <a:gd name="T43" fmla="*/ 10 h 18"/>
                <a:gd name="T44" fmla="*/ 8 w 18"/>
                <a:gd name="T45" fmla="*/ 12 h 18"/>
                <a:gd name="T46" fmla="*/ 12 w 18"/>
                <a:gd name="T47" fmla="*/ 7 h 18"/>
                <a:gd name="T48" fmla="*/ 12 w 18"/>
                <a:gd name="T49" fmla="*/ 7 h 18"/>
                <a:gd name="T50" fmla="*/ 7 w 18"/>
                <a:gd name="T51" fmla="*/ 9 h 18"/>
                <a:gd name="T52" fmla="*/ 11 w 18"/>
                <a:gd name="T53" fmla="*/ 5 h 18"/>
                <a:gd name="T54" fmla="*/ 11 w 18"/>
                <a:gd name="T55" fmla="*/ 5 h 18"/>
                <a:gd name="T56" fmla="*/ 6 w 18"/>
                <a:gd name="T57" fmla="*/ 7 h 18"/>
                <a:gd name="T58" fmla="*/ 10 w 18"/>
                <a:gd name="T59" fmla="*/ 4 h 18"/>
                <a:gd name="T60" fmla="*/ 12 w 18"/>
                <a:gd name="T61" fmla="*/ 13 h 18"/>
                <a:gd name="T62" fmla="*/ 7 w 18"/>
                <a:gd name="T63" fmla="*/ 4 h 18"/>
                <a:gd name="T64" fmla="*/ 5 w 18"/>
                <a:gd name="T65" fmla="*/ 5 h 18"/>
                <a:gd name="T66" fmla="*/ 7 w 18"/>
                <a:gd name="T67" fmla="*/ 4 h 18"/>
                <a:gd name="T68" fmla="*/ 4 w 18"/>
                <a:gd name="T69" fmla="*/ 6 h 18"/>
                <a:gd name="T70" fmla="*/ 5 w 18"/>
                <a:gd name="T71" fmla="*/ 6 h 18"/>
                <a:gd name="T72" fmla="*/ 9 w 18"/>
                <a:gd name="T73" fmla="*/ 4 h 18"/>
                <a:gd name="T74" fmla="*/ 3 w 18"/>
                <a:gd name="T75" fmla="*/ 9 h 18"/>
                <a:gd name="T76" fmla="*/ 3 w 18"/>
                <a:gd name="T77" fmla="*/ 9 h 18"/>
                <a:gd name="T78" fmla="*/ 4 w 18"/>
                <a:gd name="T7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8">
                  <a:moveTo>
                    <a:pt x="10" y="17"/>
                  </a:moveTo>
                  <a:cubicBezTo>
                    <a:pt x="15" y="16"/>
                    <a:pt x="18" y="12"/>
                    <a:pt x="17" y="8"/>
                  </a:cubicBezTo>
                  <a:cubicBezTo>
                    <a:pt x="16" y="3"/>
                    <a:pt x="12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1"/>
                    <a:pt x="0" y="5"/>
                    <a:pt x="0" y="9"/>
                  </a:cubicBezTo>
                  <a:cubicBezTo>
                    <a:pt x="1" y="14"/>
                    <a:pt x="6" y="18"/>
                    <a:pt x="10" y="17"/>
                  </a:cubicBezTo>
                  <a:close/>
                  <a:moveTo>
                    <a:pt x="10" y="14"/>
                  </a:moveTo>
                  <a:cubicBezTo>
                    <a:pt x="7" y="15"/>
                    <a:pt x="4" y="13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6" y="8"/>
                    <a:pt x="8" y="7"/>
                    <a:pt x="10" y="6"/>
                  </a:cubicBezTo>
                  <a:cubicBezTo>
                    <a:pt x="8" y="8"/>
                    <a:pt x="6" y="9"/>
                    <a:pt x="5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7" y="11"/>
                    <a:pt x="9" y="9"/>
                    <a:pt x="11" y="8"/>
                  </a:cubicBezTo>
                  <a:cubicBezTo>
                    <a:pt x="10" y="10"/>
                    <a:pt x="8" y="11"/>
                    <a:pt x="7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9" y="12"/>
                    <a:pt x="11" y="11"/>
                    <a:pt x="13" y="11"/>
                  </a:cubicBezTo>
                  <a:cubicBezTo>
                    <a:pt x="12" y="12"/>
                    <a:pt x="12" y="12"/>
                    <a:pt x="11" y="13"/>
                  </a:cubicBezTo>
                  <a:cubicBezTo>
                    <a:pt x="11" y="13"/>
                    <a:pt x="11" y="14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lose/>
                  <a:moveTo>
                    <a:pt x="12" y="13"/>
                  </a:moveTo>
                  <a:cubicBezTo>
                    <a:pt x="13" y="12"/>
                    <a:pt x="13" y="11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2" y="10"/>
                    <a:pt x="10" y="11"/>
                    <a:pt x="8" y="12"/>
                  </a:cubicBezTo>
                  <a:cubicBezTo>
                    <a:pt x="10" y="10"/>
                    <a:pt x="11" y="9"/>
                    <a:pt x="12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0" y="7"/>
                    <a:pt x="9" y="8"/>
                    <a:pt x="7" y="9"/>
                  </a:cubicBezTo>
                  <a:cubicBezTo>
                    <a:pt x="9" y="8"/>
                    <a:pt x="10" y="7"/>
                    <a:pt x="11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9" y="5"/>
                    <a:pt x="8" y="6"/>
                    <a:pt x="6" y="7"/>
                  </a:cubicBezTo>
                  <a:cubicBezTo>
                    <a:pt x="7" y="6"/>
                    <a:pt x="9" y="5"/>
                    <a:pt x="10" y="4"/>
                  </a:cubicBezTo>
                  <a:cubicBezTo>
                    <a:pt x="15" y="4"/>
                    <a:pt x="16" y="11"/>
                    <a:pt x="12" y="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5"/>
                  </a:cubicBezTo>
                  <a:cubicBezTo>
                    <a:pt x="5" y="5"/>
                    <a:pt x="6" y="4"/>
                    <a:pt x="7" y="4"/>
                  </a:cubicBezTo>
                  <a:close/>
                  <a:moveTo>
                    <a:pt x="4" y="6"/>
                  </a:moveTo>
                  <a:cubicBezTo>
                    <a:pt x="4" y="6"/>
                    <a:pt x="4" y="6"/>
                    <a:pt x="5" y="6"/>
                  </a:cubicBezTo>
                  <a:cubicBezTo>
                    <a:pt x="6" y="5"/>
                    <a:pt x="7" y="5"/>
                    <a:pt x="9" y="4"/>
                  </a:cubicBezTo>
                  <a:cubicBezTo>
                    <a:pt x="7" y="6"/>
                    <a:pt x="5" y="7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175"/>
            <p:cNvSpPr>
              <a:spLocks noEditPoints="1"/>
            </p:cNvSpPr>
            <p:nvPr/>
          </p:nvSpPr>
          <p:spPr bwMode="auto">
            <a:xfrm>
              <a:off x="4340582" y="439455"/>
              <a:ext cx="75009" cy="62461"/>
            </a:xfrm>
            <a:custGeom>
              <a:avLst/>
              <a:gdLst>
                <a:gd name="T0" fmla="*/ 12 w 25"/>
                <a:gd name="T1" fmla="*/ 21 h 21"/>
                <a:gd name="T2" fmla="*/ 13 w 25"/>
                <a:gd name="T3" fmla="*/ 21 h 21"/>
                <a:gd name="T4" fmla="*/ 24 w 25"/>
                <a:gd name="T5" fmla="*/ 12 h 21"/>
                <a:gd name="T6" fmla="*/ 15 w 25"/>
                <a:gd name="T7" fmla="*/ 2 h 21"/>
                <a:gd name="T8" fmla="*/ 12 w 25"/>
                <a:gd name="T9" fmla="*/ 21 h 21"/>
                <a:gd name="T10" fmla="*/ 7 w 25"/>
                <a:gd name="T11" fmla="*/ 11 h 21"/>
                <a:gd name="T12" fmla="*/ 7 w 25"/>
                <a:gd name="T13" fmla="*/ 11 h 21"/>
                <a:gd name="T14" fmla="*/ 14 w 25"/>
                <a:gd name="T15" fmla="*/ 6 h 21"/>
                <a:gd name="T16" fmla="*/ 7 w 25"/>
                <a:gd name="T17" fmla="*/ 12 h 21"/>
                <a:gd name="T18" fmla="*/ 7 w 25"/>
                <a:gd name="T19" fmla="*/ 11 h 21"/>
                <a:gd name="T20" fmla="*/ 19 w 25"/>
                <a:gd name="T21" fmla="*/ 7 h 21"/>
                <a:gd name="T22" fmla="*/ 7 w 25"/>
                <a:gd name="T23" fmla="*/ 13 h 21"/>
                <a:gd name="T24" fmla="*/ 7 w 25"/>
                <a:gd name="T25" fmla="*/ 13 h 21"/>
                <a:gd name="T26" fmla="*/ 16 w 25"/>
                <a:gd name="T27" fmla="*/ 5 h 21"/>
                <a:gd name="T28" fmla="*/ 16 w 25"/>
                <a:gd name="T29" fmla="*/ 5 h 21"/>
                <a:gd name="T30" fmla="*/ 19 w 25"/>
                <a:gd name="T31" fmla="*/ 6 h 21"/>
                <a:gd name="T32" fmla="*/ 19 w 25"/>
                <a:gd name="T33" fmla="*/ 7 h 21"/>
                <a:gd name="T34" fmla="*/ 17 w 25"/>
                <a:gd name="T35" fmla="*/ 9 h 21"/>
                <a:gd name="T36" fmla="*/ 9 w 25"/>
                <a:gd name="T37" fmla="*/ 16 h 21"/>
                <a:gd name="T38" fmla="*/ 7 w 25"/>
                <a:gd name="T39" fmla="*/ 14 h 21"/>
                <a:gd name="T40" fmla="*/ 17 w 25"/>
                <a:gd name="T41" fmla="*/ 9 h 21"/>
                <a:gd name="T42" fmla="*/ 9 w 25"/>
                <a:gd name="T43" fmla="*/ 17 h 21"/>
                <a:gd name="T44" fmla="*/ 17 w 25"/>
                <a:gd name="T45" fmla="*/ 12 h 21"/>
                <a:gd name="T46" fmla="*/ 11 w 25"/>
                <a:gd name="T47" fmla="*/ 18 h 21"/>
                <a:gd name="T48" fmla="*/ 11 w 25"/>
                <a:gd name="T49" fmla="*/ 18 h 21"/>
                <a:gd name="T50" fmla="*/ 9 w 25"/>
                <a:gd name="T51" fmla="*/ 17 h 21"/>
                <a:gd name="T52" fmla="*/ 21 w 25"/>
                <a:gd name="T53" fmla="*/ 12 h 21"/>
                <a:gd name="T54" fmla="*/ 13 w 25"/>
                <a:gd name="T55" fmla="*/ 19 h 21"/>
                <a:gd name="T56" fmla="*/ 12 w 25"/>
                <a:gd name="T57" fmla="*/ 18 h 21"/>
                <a:gd name="T58" fmla="*/ 19 w 25"/>
                <a:gd name="T59" fmla="*/ 14 h 21"/>
                <a:gd name="T60" fmla="*/ 16 w 25"/>
                <a:gd name="T61" fmla="*/ 16 h 21"/>
                <a:gd name="T62" fmla="*/ 16 w 25"/>
                <a:gd name="T63" fmla="*/ 17 h 21"/>
                <a:gd name="T64" fmla="*/ 20 w 25"/>
                <a:gd name="T65" fmla="*/ 13 h 21"/>
                <a:gd name="T66" fmla="*/ 19 w 25"/>
                <a:gd name="T67" fmla="*/ 13 h 21"/>
                <a:gd name="T68" fmla="*/ 13 w 25"/>
                <a:gd name="T69" fmla="*/ 17 h 21"/>
                <a:gd name="T70" fmla="*/ 19 w 25"/>
                <a:gd name="T71" fmla="*/ 11 h 21"/>
                <a:gd name="T72" fmla="*/ 19 w 25"/>
                <a:gd name="T73" fmla="*/ 10 h 21"/>
                <a:gd name="T74" fmla="*/ 10 w 25"/>
                <a:gd name="T75" fmla="*/ 15 h 21"/>
                <a:gd name="T76" fmla="*/ 19 w 25"/>
                <a:gd name="T77" fmla="*/ 7 h 21"/>
                <a:gd name="T78" fmla="*/ 20 w 25"/>
                <a:gd name="T79" fmla="*/ 7 h 21"/>
                <a:gd name="T80" fmla="*/ 21 w 25"/>
                <a:gd name="T81" fmla="*/ 12 h 21"/>
                <a:gd name="T82" fmla="*/ 14 w 25"/>
                <a:gd name="T83" fmla="*/ 5 h 21"/>
                <a:gd name="T84" fmla="*/ 15 w 25"/>
                <a:gd name="T85" fmla="*/ 5 h 21"/>
                <a:gd name="T86" fmla="*/ 7 w 25"/>
                <a:gd name="T87" fmla="*/ 10 h 21"/>
                <a:gd name="T88" fmla="*/ 14 w 25"/>
                <a:gd name="T8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21">
                  <a:moveTo>
                    <a:pt x="12" y="21"/>
                  </a:moveTo>
                  <a:cubicBezTo>
                    <a:pt x="12" y="21"/>
                    <a:pt x="13" y="21"/>
                    <a:pt x="13" y="21"/>
                  </a:cubicBezTo>
                  <a:cubicBezTo>
                    <a:pt x="18" y="21"/>
                    <a:pt x="23" y="18"/>
                    <a:pt x="24" y="12"/>
                  </a:cubicBezTo>
                  <a:cubicBezTo>
                    <a:pt x="25" y="7"/>
                    <a:pt x="21" y="3"/>
                    <a:pt x="15" y="2"/>
                  </a:cubicBezTo>
                  <a:cubicBezTo>
                    <a:pt x="3" y="0"/>
                    <a:pt x="0" y="19"/>
                    <a:pt x="12" y="21"/>
                  </a:cubicBezTo>
                  <a:close/>
                  <a:moveTo>
                    <a:pt x="7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10" y="9"/>
                    <a:pt x="12" y="8"/>
                    <a:pt x="14" y="6"/>
                  </a:cubicBezTo>
                  <a:cubicBezTo>
                    <a:pt x="12" y="9"/>
                    <a:pt x="9" y="10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lose/>
                  <a:moveTo>
                    <a:pt x="19" y="7"/>
                  </a:moveTo>
                  <a:cubicBezTo>
                    <a:pt x="15" y="8"/>
                    <a:pt x="11" y="12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0"/>
                    <a:pt x="14" y="9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8" y="6"/>
                    <a:pt x="19" y="6"/>
                  </a:cubicBezTo>
                  <a:cubicBezTo>
                    <a:pt x="19" y="6"/>
                    <a:pt x="19" y="7"/>
                    <a:pt x="19" y="7"/>
                  </a:cubicBezTo>
                  <a:close/>
                  <a:moveTo>
                    <a:pt x="17" y="9"/>
                  </a:moveTo>
                  <a:cubicBezTo>
                    <a:pt x="14" y="11"/>
                    <a:pt x="11" y="13"/>
                    <a:pt x="9" y="16"/>
                  </a:cubicBezTo>
                  <a:cubicBezTo>
                    <a:pt x="8" y="15"/>
                    <a:pt x="8" y="15"/>
                    <a:pt x="7" y="14"/>
                  </a:cubicBezTo>
                  <a:cubicBezTo>
                    <a:pt x="11" y="13"/>
                    <a:pt x="14" y="10"/>
                    <a:pt x="17" y="9"/>
                  </a:cubicBezTo>
                  <a:close/>
                  <a:moveTo>
                    <a:pt x="9" y="17"/>
                  </a:moveTo>
                  <a:cubicBezTo>
                    <a:pt x="12" y="16"/>
                    <a:pt x="14" y="14"/>
                    <a:pt x="17" y="12"/>
                  </a:cubicBezTo>
                  <a:cubicBezTo>
                    <a:pt x="15" y="14"/>
                    <a:pt x="13" y="16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0" y="17"/>
                    <a:pt x="9" y="17"/>
                  </a:cubicBezTo>
                  <a:close/>
                  <a:moveTo>
                    <a:pt x="21" y="12"/>
                  </a:moveTo>
                  <a:cubicBezTo>
                    <a:pt x="21" y="16"/>
                    <a:pt x="17" y="18"/>
                    <a:pt x="13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4" y="17"/>
                    <a:pt x="16" y="15"/>
                    <a:pt x="19" y="14"/>
                  </a:cubicBezTo>
                  <a:cubicBezTo>
                    <a:pt x="18" y="15"/>
                    <a:pt x="17" y="16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8" y="16"/>
                    <a:pt x="19" y="15"/>
                    <a:pt x="20" y="13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7" y="14"/>
                    <a:pt x="15" y="15"/>
                    <a:pt x="13" y="17"/>
                  </a:cubicBezTo>
                  <a:cubicBezTo>
                    <a:pt x="15" y="15"/>
                    <a:pt x="17" y="13"/>
                    <a:pt x="19" y="11"/>
                  </a:cubicBezTo>
                  <a:cubicBezTo>
                    <a:pt x="20" y="11"/>
                    <a:pt x="19" y="10"/>
                    <a:pt x="19" y="10"/>
                  </a:cubicBezTo>
                  <a:cubicBezTo>
                    <a:pt x="16" y="12"/>
                    <a:pt x="13" y="14"/>
                    <a:pt x="10" y="15"/>
                  </a:cubicBezTo>
                  <a:cubicBezTo>
                    <a:pt x="13" y="13"/>
                    <a:pt x="16" y="10"/>
                    <a:pt x="19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1" y="10"/>
                    <a:pt x="21" y="12"/>
                  </a:cubicBezTo>
                  <a:close/>
                  <a:moveTo>
                    <a:pt x="14" y="5"/>
                  </a:moveTo>
                  <a:cubicBezTo>
                    <a:pt x="14" y="5"/>
                    <a:pt x="15" y="5"/>
                    <a:pt x="15" y="5"/>
                  </a:cubicBezTo>
                  <a:cubicBezTo>
                    <a:pt x="12" y="6"/>
                    <a:pt x="10" y="8"/>
                    <a:pt x="7" y="10"/>
                  </a:cubicBezTo>
                  <a:cubicBezTo>
                    <a:pt x="8" y="7"/>
                    <a:pt x="10" y="5"/>
                    <a:pt x="1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176"/>
            <p:cNvSpPr>
              <a:spLocks noEditPoints="1"/>
            </p:cNvSpPr>
            <p:nvPr/>
          </p:nvSpPr>
          <p:spPr bwMode="auto">
            <a:xfrm>
              <a:off x="4281881" y="516710"/>
              <a:ext cx="205457" cy="57530"/>
            </a:xfrm>
            <a:custGeom>
              <a:avLst/>
              <a:gdLst>
                <a:gd name="T0" fmla="*/ 69 w 69"/>
                <a:gd name="T1" fmla="*/ 4 h 19"/>
                <a:gd name="T2" fmla="*/ 0 w 69"/>
                <a:gd name="T3" fmla="*/ 1 h 19"/>
                <a:gd name="T4" fmla="*/ 2 w 69"/>
                <a:gd name="T5" fmla="*/ 17 h 19"/>
                <a:gd name="T6" fmla="*/ 46 w 69"/>
                <a:gd name="T7" fmla="*/ 7 h 19"/>
                <a:gd name="T8" fmla="*/ 37 w 69"/>
                <a:gd name="T9" fmla="*/ 15 h 19"/>
                <a:gd name="T10" fmla="*/ 42 w 69"/>
                <a:gd name="T11" fmla="*/ 9 h 19"/>
                <a:gd name="T12" fmla="*/ 28 w 69"/>
                <a:gd name="T13" fmla="*/ 7 h 19"/>
                <a:gd name="T14" fmla="*/ 20 w 69"/>
                <a:gd name="T15" fmla="*/ 14 h 19"/>
                <a:gd name="T16" fmla="*/ 7 w 69"/>
                <a:gd name="T17" fmla="*/ 14 h 19"/>
                <a:gd name="T18" fmla="*/ 3 w 69"/>
                <a:gd name="T19" fmla="*/ 10 h 19"/>
                <a:gd name="T20" fmla="*/ 12 w 69"/>
                <a:gd name="T21" fmla="*/ 3 h 19"/>
                <a:gd name="T22" fmla="*/ 22 w 69"/>
                <a:gd name="T23" fmla="*/ 3 h 19"/>
                <a:gd name="T24" fmla="*/ 10 w 69"/>
                <a:gd name="T25" fmla="*/ 12 h 19"/>
                <a:gd name="T26" fmla="*/ 18 w 69"/>
                <a:gd name="T27" fmla="*/ 3 h 19"/>
                <a:gd name="T28" fmla="*/ 3 w 69"/>
                <a:gd name="T29" fmla="*/ 8 h 19"/>
                <a:gd name="T30" fmla="*/ 11 w 69"/>
                <a:gd name="T31" fmla="*/ 5 h 19"/>
                <a:gd name="T32" fmla="*/ 13 w 69"/>
                <a:gd name="T33" fmla="*/ 3 h 19"/>
                <a:gd name="T34" fmla="*/ 3 w 69"/>
                <a:gd name="T35" fmla="*/ 7 h 19"/>
                <a:gd name="T36" fmla="*/ 16 w 69"/>
                <a:gd name="T37" fmla="*/ 8 h 19"/>
                <a:gd name="T38" fmla="*/ 13 w 69"/>
                <a:gd name="T39" fmla="*/ 14 h 19"/>
                <a:gd name="T40" fmla="*/ 23 w 69"/>
                <a:gd name="T41" fmla="*/ 4 h 19"/>
                <a:gd name="T42" fmla="*/ 16 w 69"/>
                <a:gd name="T43" fmla="*/ 14 h 19"/>
                <a:gd name="T44" fmla="*/ 17 w 69"/>
                <a:gd name="T45" fmla="*/ 14 h 19"/>
                <a:gd name="T46" fmla="*/ 19 w 69"/>
                <a:gd name="T47" fmla="*/ 14 h 19"/>
                <a:gd name="T48" fmla="*/ 35 w 69"/>
                <a:gd name="T49" fmla="*/ 5 h 19"/>
                <a:gd name="T50" fmla="*/ 33 w 69"/>
                <a:gd name="T51" fmla="*/ 14 h 19"/>
                <a:gd name="T52" fmla="*/ 39 w 69"/>
                <a:gd name="T53" fmla="*/ 8 h 19"/>
                <a:gd name="T54" fmla="*/ 59 w 69"/>
                <a:gd name="T55" fmla="*/ 4 h 19"/>
                <a:gd name="T56" fmla="*/ 58 w 69"/>
                <a:gd name="T57" fmla="*/ 12 h 19"/>
                <a:gd name="T58" fmla="*/ 54 w 69"/>
                <a:gd name="T59" fmla="*/ 4 h 19"/>
                <a:gd name="T60" fmla="*/ 51 w 69"/>
                <a:gd name="T61" fmla="*/ 3 h 19"/>
                <a:gd name="T62" fmla="*/ 55 w 69"/>
                <a:gd name="T63" fmla="*/ 4 h 19"/>
                <a:gd name="T64" fmla="*/ 52 w 69"/>
                <a:gd name="T65" fmla="*/ 8 h 19"/>
                <a:gd name="T66" fmla="*/ 57 w 69"/>
                <a:gd name="T67" fmla="*/ 6 h 19"/>
                <a:gd name="T68" fmla="*/ 43 w 69"/>
                <a:gd name="T69" fmla="*/ 15 h 19"/>
                <a:gd name="T70" fmla="*/ 59 w 69"/>
                <a:gd name="T71" fmla="*/ 9 h 19"/>
                <a:gd name="T72" fmla="*/ 58 w 69"/>
                <a:gd name="T73" fmla="*/ 8 h 19"/>
                <a:gd name="T74" fmla="*/ 59 w 69"/>
                <a:gd name="T75" fmla="*/ 16 h 19"/>
                <a:gd name="T76" fmla="*/ 65 w 69"/>
                <a:gd name="T77" fmla="*/ 15 h 19"/>
                <a:gd name="T78" fmla="*/ 66 w 69"/>
                <a:gd name="T79" fmla="*/ 10 h 19"/>
                <a:gd name="T80" fmla="*/ 66 w 69"/>
                <a:gd name="T81" fmla="*/ 5 h 19"/>
                <a:gd name="T82" fmla="*/ 62 w 69"/>
                <a:gd name="T83" fmla="*/ 8 h 19"/>
                <a:gd name="T84" fmla="*/ 47 w 69"/>
                <a:gd name="T85" fmla="*/ 4 h 19"/>
                <a:gd name="T86" fmla="*/ 43 w 69"/>
                <a:gd name="T87" fmla="*/ 4 h 19"/>
                <a:gd name="T88" fmla="*/ 37 w 69"/>
                <a:gd name="T89" fmla="*/ 4 h 19"/>
                <a:gd name="T90" fmla="*/ 33 w 69"/>
                <a:gd name="T91" fmla="*/ 4 h 19"/>
                <a:gd name="T92" fmla="*/ 24 w 69"/>
                <a:gd name="T93" fmla="*/ 9 h 19"/>
                <a:gd name="T94" fmla="*/ 17 w 69"/>
                <a:gd name="T95" fmla="*/ 13 h 19"/>
                <a:gd name="T96" fmla="*/ 36 w 69"/>
                <a:gd name="T9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9" h="19">
                  <a:moveTo>
                    <a:pt x="67" y="19"/>
                  </a:moveTo>
                  <a:cubicBezTo>
                    <a:pt x="68" y="19"/>
                    <a:pt x="69" y="18"/>
                    <a:pt x="69" y="17"/>
                  </a:cubicBezTo>
                  <a:cubicBezTo>
                    <a:pt x="69" y="13"/>
                    <a:pt x="69" y="8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3"/>
                    <a:pt x="69" y="2"/>
                    <a:pt x="68" y="2"/>
                  </a:cubicBezTo>
                  <a:cubicBezTo>
                    <a:pt x="59" y="1"/>
                    <a:pt x="49" y="1"/>
                    <a:pt x="40" y="0"/>
                  </a:cubicBezTo>
                  <a:cubicBezTo>
                    <a:pt x="27" y="0"/>
                    <a:pt x="14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6"/>
                    <a:pt x="0" y="11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3" y="17"/>
                    <a:pt x="45" y="19"/>
                    <a:pt x="66" y="19"/>
                  </a:cubicBezTo>
                  <a:cubicBezTo>
                    <a:pt x="67" y="19"/>
                    <a:pt x="67" y="19"/>
                    <a:pt x="67" y="19"/>
                  </a:cubicBezTo>
                  <a:close/>
                  <a:moveTo>
                    <a:pt x="37" y="15"/>
                  </a:moveTo>
                  <a:cubicBezTo>
                    <a:pt x="40" y="13"/>
                    <a:pt x="43" y="10"/>
                    <a:pt x="46" y="7"/>
                  </a:cubicBezTo>
                  <a:cubicBezTo>
                    <a:pt x="47" y="6"/>
                    <a:pt x="48" y="5"/>
                    <a:pt x="49" y="5"/>
                  </a:cubicBezTo>
                  <a:cubicBezTo>
                    <a:pt x="49" y="5"/>
                    <a:pt x="48" y="8"/>
                    <a:pt x="48" y="8"/>
                  </a:cubicBezTo>
                  <a:cubicBezTo>
                    <a:pt x="46" y="11"/>
                    <a:pt x="44" y="13"/>
                    <a:pt x="42" y="15"/>
                  </a:cubicBezTo>
                  <a:cubicBezTo>
                    <a:pt x="40" y="15"/>
                    <a:pt x="39" y="15"/>
                    <a:pt x="37" y="15"/>
                  </a:cubicBezTo>
                  <a:close/>
                  <a:moveTo>
                    <a:pt x="33" y="15"/>
                  </a:moveTo>
                  <a:cubicBezTo>
                    <a:pt x="36" y="13"/>
                    <a:pt x="39" y="10"/>
                    <a:pt x="42" y="8"/>
                  </a:cubicBezTo>
                  <a:cubicBezTo>
                    <a:pt x="43" y="7"/>
                    <a:pt x="44" y="6"/>
                    <a:pt x="45" y="5"/>
                  </a:cubicBezTo>
                  <a:cubicBezTo>
                    <a:pt x="44" y="6"/>
                    <a:pt x="43" y="8"/>
                    <a:pt x="42" y="9"/>
                  </a:cubicBezTo>
                  <a:cubicBezTo>
                    <a:pt x="40" y="11"/>
                    <a:pt x="38" y="13"/>
                    <a:pt x="36" y="15"/>
                  </a:cubicBezTo>
                  <a:cubicBezTo>
                    <a:pt x="35" y="15"/>
                    <a:pt x="34" y="15"/>
                    <a:pt x="33" y="15"/>
                  </a:cubicBezTo>
                  <a:close/>
                  <a:moveTo>
                    <a:pt x="20" y="14"/>
                  </a:moveTo>
                  <a:cubicBezTo>
                    <a:pt x="23" y="12"/>
                    <a:pt x="26" y="10"/>
                    <a:pt x="28" y="7"/>
                  </a:cubicBezTo>
                  <a:cubicBezTo>
                    <a:pt x="29" y="6"/>
                    <a:pt x="30" y="5"/>
                    <a:pt x="31" y="5"/>
                  </a:cubicBezTo>
                  <a:cubicBezTo>
                    <a:pt x="30" y="5"/>
                    <a:pt x="30" y="7"/>
                    <a:pt x="29" y="8"/>
                  </a:cubicBezTo>
                  <a:cubicBezTo>
                    <a:pt x="27" y="10"/>
                    <a:pt x="25" y="12"/>
                    <a:pt x="23" y="14"/>
                  </a:cubicBezTo>
                  <a:cubicBezTo>
                    <a:pt x="22" y="14"/>
                    <a:pt x="21" y="14"/>
                    <a:pt x="20" y="14"/>
                  </a:cubicBezTo>
                  <a:close/>
                  <a:moveTo>
                    <a:pt x="3" y="14"/>
                  </a:moveTo>
                  <a:cubicBezTo>
                    <a:pt x="8" y="12"/>
                    <a:pt x="11" y="8"/>
                    <a:pt x="15" y="5"/>
                  </a:cubicBezTo>
                  <a:cubicBezTo>
                    <a:pt x="19" y="2"/>
                    <a:pt x="13" y="8"/>
                    <a:pt x="12" y="9"/>
                  </a:cubicBezTo>
                  <a:cubicBezTo>
                    <a:pt x="10" y="11"/>
                    <a:pt x="9" y="12"/>
                    <a:pt x="7" y="14"/>
                  </a:cubicBezTo>
                  <a:cubicBezTo>
                    <a:pt x="6" y="14"/>
                    <a:pt x="5" y="14"/>
                    <a:pt x="3" y="14"/>
                  </a:cubicBezTo>
                  <a:close/>
                  <a:moveTo>
                    <a:pt x="12" y="3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6" y="6"/>
                    <a:pt x="7" y="5"/>
                    <a:pt x="8" y="3"/>
                  </a:cubicBezTo>
                  <a:cubicBezTo>
                    <a:pt x="9" y="3"/>
                    <a:pt x="10" y="3"/>
                    <a:pt x="12" y="3"/>
                  </a:cubicBezTo>
                  <a:close/>
                  <a:moveTo>
                    <a:pt x="22" y="3"/>
                  </a:moveTo>
                  <a:cubicBezTo>
                    <a:pt x="23" y="3"/>
                    <a:pt x="24" y="3"/>
                    <a:pt x="25" y="3"/>
                  </a:cubicBezTo>
                  <a:cubicBezTo>
                    <a:pt x="23" y="4"/>
                    <a:pt x="21" y="5"/>
                    <a:pt x="20" y="6"/>
                  </a:cubicBezTo>
                  <a:cubicBezTo>
                    <a:pt x="21" y="5"/>
                    <a:pt x="21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lose/>
                  <a:moveTo>
                    <a:pt x="18" y="3"/>
                  </a:moveTo>
                  <a:cubicBezTo>
                    <a:pt x="19" y="3"/>
                    <a:pt x="20" y="3"/>
                    <a:pt x="21" y="3"/>
                  </a:cubicBezTo>
                  <a:cubicBezTo>
                    <a:pt x="17" y="6"/>
                    <a:pt x="14" y="9"/>
                    <a:pt x="10" y="12"/>
                  </a:cubicBezTo>
                  <a:cubicBezTo>
                    <a:pt x="10" y="13"/>
                    <a:pt x="7" y="15"/>
                    <a:pt x="10" y="12"/>
                  </a:cubicBezTo>
                  <a:cubicBezTo>
                    <a:pt x="11" y="11"/>
                    <a:pt x="12" y="10"/>
                    <a:pt x="13" y="9"/>
                  </a:cubicBezTo>
                  <a:cubicBezTo>
                    <a:pt x="15" y="7"/>
                    <a:pt x="16" y="6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lose/>
                  <a:moveTo>
                    <a:pt x="3" y="8"/>
                  </a:moveTo>
                  <a:cubicBezTo>
                    <a:pt x="4" y="7"/>
                    <a:pt x="8" y="1"/>
                    <a:pt x="6" y="5"/>
                  </a:cubicBezTo>
                  <a:cubicBezTo>
                    <a:pt x="5" y="6"/>
                    <a:pt x="4" y="7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lose/>
                  <a:moveTo>
                    <a:pt x="3" y="11"/>
                  </a:moveTo>
                  <a:cubicBezTo>
                    <a:pt x="4" y="10"/>
                    <a:pt x="5" y="9"/>
                    <a:pt x="7" y="8"/>
                  </a:cubicBezTo>
                  <a:cubicBezTo>
                    <a:pt x="8" y="7"/>
                    <a:pt x="9" y="6"/>
                    <a:pt x="10" y="5"/>
                  </a:cubicBezTo>
                  <a:cubicBezTo>
                    <a:pt x="12" y="4"/>
                    <a:pt x="12" y="4"/>
                    <a:pt x="11" y="5"/>
                  </a:cubicBezTo>
                  <a:cubicBezTo>
                    <a:pt x="8" y="8"/>
                    <a:pt x="6" y="10"/>
                    <a:pt x="3" y="13"/>
                  </a:cubicBezTo>
                  <a:cubicBezTo>
                    <a:pt x="3" y="12"/>
                    <a:pt x="3" y="12"/>
                    <a:pt x="3" y="11"/>
                  </a:cubicBezTo>
                  <a:close/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6" y="3"/>
                    <a:pt x="17" y="3"/>
                  </a:cubicBezTo>
                  <a:cubicBezTo>
                    <a:pt x="12" y="6"/>
                    <a:pt x="8" y="10"/>
                    <a:pt x="4" y="13"/>
                  </a:cubicBezTo>
                  <a:cubicBezTo>
                    <a:pt x="7" y="11"/>
                    <a:pt x="11" y="7"/>
                    <a:pt x="13" y="3"/>
                  </a:cubicBezTo>
                  <a:close/>
                  <a:moveTo>
                    <a:pt x="3" y="7"/>
                  </a:moveTo>
                  <a:cubicBezTo>
                    <a:pt x="3" y="6"/>
                    <a:pt x="3" y="4"/>
                    <a:pt x="3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5" y="4"/>
                    <a:pt x="4" y="5"/>
                    <a:pt x="3" y="7"/>
                  </a:cubicBezTo>
                  <a:close/>
                  <a:moveTo>
                    <a:pt x="16" y="8"/>
                  </a:moveTo>
                  <a:cubicBezTo>
                    <a:pt x="17" y="8"/>
                    <a:pt x="17" y="7"/>
                    <a:pt x="18" y="7"/>
                  </a:cubicBezTo>
                  <a:cubicBezTo>
                    <a:pt x="18" y="6"/>
                    <a:pt x="22" y="3"/>
                    <a:pt x="20" y="4"/>
                  </a:cubicBezTo>
                  <a:cubicBezTo>
                    <a:pt x="18" y="7"/>
                    <a:pt x="16" y="11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0" y="14"/>
                    <a:pt x="9" y="14"/>
                  </a:cubicBezTo>
                  <a:cubicBezTo>
                    <a:pt x="11" y="13"/>
                    <a:pt x="14" y="11"/>
                    <a:pt x="16" y="8"/>
                  </a:cubicBezTo>
                  <a:close/>
                  <a:moveTo>
                    <a:pt x="14" y="14"/>
                  </a:moveTo>
                  <a:cubicBezTo>
                    <a:pt x="17" y="11"/>
                    <a:pt x="19" y="7"/>
                    <a:pt x="23" y="4"/>
                  </a:cubicBezTo>
                  <a:cubicBezTo>
                    <a:pt x="24" y="4"/>
                    <a:pt x="24" y="4"/>
                    <a:pt x="23" y="5"/>
                  </a:cubicBezTo>
                  <a:cubicBezTo>
                    <a:pt x="21" y="6"/>
                    <a:pt x="20" y="7"/>
                    <a:pt x="19" y="9"/>
                  </a:cubicBezTo>
                  <a:cubicBezTo>
                    <a:pt x="18" y="10"/>
                    <a:pt x="17" y="12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19" y="14"/>
                  </a:moveTo>
                  <a:cubicBezTo>
                    <a:pt x="19" y="14"/>
                    <a:pt x="18" y="14"/>
                    <a:pt x="17" y="14"/>
                  </a:cubicBezTo>
                  <a:cubicBezTo>
                    <a:pt x="20" y="12"/>
                    <a:pt x="23" y="9"/>
                    <a:pt x="26" y="6"/>
                  </a:cubicBezTo>
                  <a:cubicBezTo>
                    <a:pt x="31" y="2"/>
                    <a:pt x="25" y="7"/>
                    <a:pt x="24" y="8"/>
                  </a:cubicBezTo>
                  <a:cubicBezTo>
                    <a:pt x="22" y="10"/>
                    <a:pt x="21" y="12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lose/>
                  <a:moveTo>
                    <a:pt x="29" y="15"/>
                  </a:moveTo>
                  <a:cubicBezTo>
                    <a:pt x="27" y="15"/>
                    <a:pt x="26" y="15"/>
                    <a:pt x="24" y="14"/>
                  </a:cubicBezTo>
                  <a:cubicBezTo>
                    <a:pt x="27" y="13"/>
                    <a:pt x="29" y="11"/>
                    <a:pt x="32" y="8"/>
                  </a:cubicBezTo>
                  <a:cubicBezTo>
                    <a:pt x="33" y="7"/>
                    <a:pt x="34" y="6"/>
                    <a:pt x="35" y="5"/>
                  </a:cubicBezTo>
                  <a:cubicBezTo>
                    <a:pt x="38" y="4"/>
                    <a:pt x="35" y="6"/>
                    <a:pt x="35" y="6"/>
                  </a:cubicBezTo>
                  <a:cubicBezTo>
                    <a:pt x="33" y="9"/>
                    <a:pt x="31" y="12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33" y="14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33" y="12"/>
                    <a:pt x="36" y="8"/>
                    <a:pt x="40" y="5"/>
                  </a:cubicBezTo>
                  <a:cubicBezTo>
                    <a:pt x="43" y="3"/>
                    <a:pt x="39" y="7"/>
                    <a:pt x="39" y="8"/>
                  </a:cubicBezTo>
                  <a:cubicBezTo>
                    <a:pt x="37" y="10"/>
                    <a:pt x="35" y="12"/>
                    <a:pt x="33" y="14"/>
                  </a:cubicBezTo>
                  <a:close/>
                  <a:moveTo>
                    <a:pt x="61" y="5"/>
                  </a:moveTo>
                  <a:cubicBezTo>
                    <a:pt x="58" y="8"/>
                    <a:pt x="54" y="11"/>
                    <a:pt x="52" y="14"/>
                  </a:cubicBezTo>
                  <a:cubicBezTo>
                    <a:pt x="54" y="11"/>
                    <a:pt x="57" y="8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61" y="4"/>
                    <a:pt x="63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2" y="7"/>
                    <a:pt x="60" y="10"/>
                    <a:pt x="58" y="12"/>
                  </a:cubicBezTo>
                  <a:cubicBezTo>
                    <a:pt x="58" y="12"/>
                    <a:pt x="59" y="11"/>
                    <a:pt x="59" y="11"/>
                  </a:cubicBezTo>
                  <a:cubicBezTo>
                    <a:pt x="60" y="9"/>
                    <a:pt x="61" y="7"/>
                    <a:pt x="62" y="5"/>
                  </a:cubicBezTo>
                  <a:cubicBezTo>
                    <a:pt x="62" y="5"/>
                    <a:pt x="61" y="5"/>
                    <a:pt x="61" y="5"/>
                  </a:cubicBezTo>
                  <a:close/>
                  <a:moveTo>
                    <a:pt x="54" y="4"/>
                  </a:moveTo>
                  <a:cubicBezTo>
                    <a:pt x="52" y="5"/>
                    <a:pt x="51" y="7"/>
                    <a:pt x="49" y="8"/>
                  </a:cubicBezTo>
                  <a:cubicBezTo>
                    <a:pt x="48" y="9"/>
                    <a:pt x="48" y="10"/>
                    <a:pt x="47" y="10"/>
                  </a:cubicBezTo>
                  <a:cubicBezTo>
                    <a:pt x="49" y="8"/>
                    <a:pt x="50" y="6"/>
                    <a:pt x="51" y="4"/>
                  </a:cubicBezTo>
                  <a:cubicBezTo>
                    <a:pt x="51" y="4"/>
                    <a:pt x="51" y="4"/>
                    <a:pt x="51" y="3"/>
                  </a:cubicBezTo>
                  <a:cubicBezTo>
                    <a:pt x="53" y="4"/>
                    <a:pt x="56" y="4"/>
                    <a:pt x="59" y="4"/>
                  </a:cubicBezTo>
                  <a:cubicBezTo>
                    <a:pt x="55" y="6"/>
                    <a:pt x="52" y="9"/>
                    <a:pt x="50" y="12"/>
                  </a:cubicBezTo>
                  <a:cubicBezTo>
                    <a:pt x="50" y="12"/>
                    <a:pt x="50" y="11"/>
                    <a:pt x="50" y="11"/>
                  </a:cubicBezTo>
                  <a:cubicBezTo>
                    <a:pt x="52" y="9"/>
                    <a:pt x="53" y="6"/>
                    <a:pt x="55" y="4"/>
                  </a:cubicBezTo>
                  <a:cubicBezTo>
                    <a:pt x="55" y="4"/>
                    <a:pt x="55" y="4"/>
                    <a:pt x="54" y="4"/>
                  </a:cubicBezTo>
                  <a:close/>
                  <a:moveTo>
                    <a:pt x="50" y="8"/>
                  </a:moveTo>
                  <a:cubicBezTo>
                    <a:pt x="51" y="7"/>
                    <a:pt x="53" y="6"/>
                    <a:pt x="54" y="5"/>
                  </a:cubicBezTo>
                  <a:cubicBezTo>
                    <a:pt x="53" y="6"/>
                    <a:pt x="52" y="7"/>
                    <a:pt x="52" y="8"/>
                  </a:cubicBezTo>
                  <a:cubicBezTo>
                    <a:pt x="50" y="10"/>
                    <a:pt x="49" y="12"/>
                    <a:pt x="47" y="15"/>
                  </a:cubicBezTo>
                  <a:cubicBezTo>
                    <a:pt x="47" y="15"/>
                    <a:pt x="47" y="15"/>
                    <a:pt x="48" y="15"/>
                  </a:cubicBezTo>
                  <a:cubicBezTo>
                    <a:pt x="51" y="12"/>
                    <a:pt x="54" y="9"/>
                    <a:pt x="57" y="6"/>
                  </a:cubicBezTo>
                  <a:cubicBezTo>
                    <a:pt x="58" y="5"/>
                    <a:pt x="58" y="5"/>
                    <a:pt x="57" y="6"/>
                  </a:cubicBezTo>
                  <a:cubicBezTo>
                    <a:pt x="56" y="8"/>
                    <a:pt x="55" y="9"/>
                    <a:pt x="54" y="10"/>
                  </a:cubicBezTo>
                  <a:cubicBezTo>
                    <a:pt x="53" y="12"/>
                    <a:pt x="51" y="13"/>
                    <a:pt x="50" y="15"/>
                  </a:cubicBezTo>
                  <a:cubicBezTo>
                    <a:pt x="50" y="15"/>
                    <a:pt x="50" y="15"/>
                    <a:pt x="50" y="16"/>
                  </a:cubicBezTo>
                  <a:cubicBezTo>
                    <a:pt x="48" y="15"/>
                    <a:pt x="45" y="15"/>
                    <a:pt x="43" y="15"/>
                  </a:cubicBezTo>
                  <a:cubicBezTo>
                    <a:pt x="46" y="13"/>
                    <a:pt x="48" y="10"/>
                    <a:pt x="50" y="8"/>
                  </a:cubicBezTo>
                  <a:close/>
                  <a:moveTo>
                    <a:pt x="58" y="8"/>
                  </a:moveTo>
                  <a:cubicBezTo>
                    <a:pt x="59" y="8"/>
                    <a:pt x="60" y="7"/>
                    <a:pt x="61" y="6"/>
                  </a:cubicBezTo>
                  <a:cubicBezTo>
                    <a:pt x="60" y="7"/>
                    <a:pt x="60" y="8"/>
                    <a:pt x="59" y="9"/>
                  </a:cubicBezTo>
                  <a:cubicBezTo>
                    <a:pt x="58" y="12"/>
                    <a:pt x="56" y="14"/>
                    <a:pt x="54" y="15"/>
                  </a:cubicBezTo>
                  <a:cubicBezTo>
                    <a:pt x="54" y="15"/>
                    <a:pt x="54" y="16"/>
                    <a:pt x="54" y="16"/>
                  </a:cubicBezTo>
                  <a:cubicBezTo>
                    <a:pt x="53" y="16"/>
                    <a:pt x="52" y="16"/>
                    <a:pt x="51" y="16"/>
                  </a:cubicBezTo>
                  <a:cubicBezTo>
                    <a:pt x="53" y="13"/>
                    <a:pt x="56" y="11"/>
                    <a:pt x="58" y="8"/>
                  </a:cubicBezTo>
                  <a:close/>
                  <a:moveTo>
                    <a:pt x="62" y="8"/>
                  </a:moveTo>
                  <a:cubicBezTo>
                    <a:pt x="63" y="7"/>
                    <a:pt x="65" y="4"/>
                    <a:pt x="64" y="7"/>
                  </a:cubicBezTo>
                  <a:cubicBezTo>
                    <a:pt x="63" y="10"/>
                    <a:pt x="61" y="13"/>
                    <a:pt x="59" y="15"/>
                  </a:cubicBezTo>
                  <a:cubicBezTo>
                    <a:pt x="58" y="15"/>
                    <a:pt x="59" y="16"/>
                    <a:pt x="59" y="16"/>
                  </a:cubicBezTo>
                  <a:cubicBezTo>
                    <a:pt x="61" y="15"/>
                    <a:pt x="60" y="15"/>
                    <a:pt x="62" y="14"/>
                  </a:cubicBezTo>
                  <a:cubicBezTo>
                    <a:pt x="64" y="12"/>
                    <a:pt x="66" y="11"/>
                    <a:pt x="62" y="15"/>
                  </a:cubicBezTo>
                  <a:cubicBezTo>
                    <a:pt x="62" y="15"/>
                    <a:pt x="62" y="16"/>
                    <a:pt x="63" y="16"/>
                  </a:cubicBezTo>
                  <a:cubicBezTo>
                    <a:pt x="63" y="15"/>
                    <a:pt x="64" y="15"/>
                    <a:pt x="65" y="15"/>
                  </a:cubicBezTo>
                  <a:cubicBezTo>
                    <a:pt x="66" y="15"/>
                    <a:pt x="66" y="14"/>
                    <a:pt x="65" y="14"/>
                  </a:cubicBezTo>
                  <a:cubicBezTo>
                    <a:pt x="65" y="14"/>
                    <a:pt x="63" y="15"/>
                    <a:pt x="64" y="14"/>
                  </a:cubicBezTo>
                  <a:cubicBezTo>
                    <a:pt x="65" y="13"/>
                    <a:pt x="66" y="12"/>
                    <a:pt x="66" y="10"/>
                  </a:cubicBezTo>
                  <a:cubicBezTo>
                    <a:pt x="66" y="10"/>
                    <a:pt x="66" y="9"/>
                    <a:pt x="66" y="10"/>
                  </a:cubicBezTo>
                  <a:cubicBezTo>
                    <a:pt x="64" y="10"/>
                    <a:pt x="64" y="10"/>
                    <a:pt x="63" y="11"/>
                  </a:cubicBezTo>
                  <a:cubicBezTo>
                    <a:pt x="63" y="12"/>
                    <a:pt x="59" y="16"/>
                    <a:pt x="61" y="13"/>
                  </a:cubicBezTo>
                  <a:cubicBezTo>
                    <a:pt x="63" y="11"/>
                    <a:pt x="64" y="8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9"/>
                    <a:pt x="66" y="12"/>
                    <a:pt x="66" y="16"/>
                  </a:cubicBezTo>
                  <a:cubicBezTo>
                    <a:pt x="62" y="16"/>
                    <a:pt x="59" y="16"/>
                    <a:pt x="55" y="16"/>
                  </a:cubicBezTo>
                  <a:cubicBezTo>
                    <a:pt x="58" y="14"/>
                    <a:pt x="60" y="11"/>
                    <a:pt x="62" y="8"/>
                  </a:cubicBezTo>
                  <a:close/>
                  <a:moveTo>
                    <a:pt x="36" y="3"/>
                  </a:moveTo>
                  <a:cubicBezTo>
                    <a:pt x="41" y="3"/>
                    <a:pt x="45" y="3"/>
                    <a:pt x="50" y="3"/>
                  </a:cubicBezTo>
                  <a:cubicBezTo>
                    <a:pt x="48" y="5"/>
                    <a:pt x="46" y="6"/>
                    <a:pt x="44" y="8"/>
                  </a:cubicBezTo>
                  <a:cubicBezTo>
                    <a:pt x="45" y="7"/>
                    <a:pt x="46" y="5"/>
                    <a:pt x="47" y="4"/>
                  </a:cubicBezTo>
                  <a:cubicBezTo>
                    <a:pt x="47" y="4"/>
                    <a:pt x="47" y="4"/>
                    <a:pt x="46" y="4"/>
                  </a:cubicBezTo>
                  <a:cubicBezTo>
                    <a:pt x="42" y="6"/>
                    <a:pt x="40" y="9"/>
                    <a:pt x="36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9"/>
                    <a:pt x="41" y="6"/>
                    <a:pt x="43" y="4"/>
                  </a:cubicBezTo>
                  <a:cubicBezTo>
                    <a:pt x="43" y="4"/>
                    <a:pt x="43" y="3"/>
                    <a:pt x="42" y="3"/>
                  </a:cubicBezTo>
                  <a:cubicBezTo>
                    <a:pt x="39" y="5"/>
                    <a:pt x="36" y="8"/>
                    <a:pt x="33" y="11"/>
                  </a:cubicBezTo>
                  <a:cubicBezTo>
                    <a:pt x="32" y="12"/>
                    <a:pt x="29" y="16"/>
                    <a:pt x="31" y="12"/>
                  </a:cubicBezTo>
                  <a:cubicBezTo>
                    <a:pt x="33" y="10"/>
                    <a:pt x="35" y="7"/>
                    <a:pt x="37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4" y="5"/>
                    <a:pt x="31" y="8"/>
                    <a:pt x="29" y="10"/>
                  </a:cubicBezTo>
                  <a:cubicBezTo>
                    <a:pt x="28" y="11"/>
                    <a:pt x="22" y="16"/>
                    <a:pt x="25" y="12"/>
                  </a:cubicBezTo>
                  <a:cubicBezTo>
                    <a:pt x="28" y="9"/>
                    <a:pt x="30" y="7"/>
                    <a:pt x="33" y="4"/>
                  </a:cubicBezTo>
                  <a:cubicBezTo>
                    <a:pt x="33" y="4"/>
                    <a:pt x="33" y="3"/>
                    <a:pt x="32" y="3"/>
                  </a:cubicBezTo>
                  <a:cubicBezTo>
                    <a:pt x="29" y="5"/>
                    <a:pt x="27" y="8"/>
                    <a:pt x="24" y="10"/>
                  </a:cubicBezTo>
                  <a:cubicBezTo>
                    <a:pt x="23" y="11"/>
                    <a:pt x="23" y="12"/>
                    <a:pt x="22" y="12"/>
                  </a:cubicBezTo>
                  <a:cubicBezTo>
                    <a:pt x="19" y="15"/>
                    <a:pt x="23" y="10"/>
                    <a:pt x="24" y="9"/>
                  </a:cubicBezTo>
                  <a:cubicBezTo>
                    <a:pt x="25" y="7"/>
                    <a:pt x="27" y="6"/>
                    <a:pt x="29" y="4"/>
                  </a:cubicBezTo>
                  <a:cubicBezTo>
                    <a:pt x="30" y="4"/>
                    <a:pt x="29" y="3"/>
                    <a:pt x="29" y="3"/>
                  </a:cubicBezTo>
                  <a:cubicBezTo>
                    <a:pt x="25" y="5"/>
                    <a:pt x="23" y="8"/>
                    <a:pt x="20" y="11"/>
                  </a:cubicBezTo>
                  <a:cubicBezTo>
                    <a:pt x="19" y="12"/>
                    <a:pt x="18" y="13"/>
                    <a:pt x="17" y="13"/>
                  </a:cubicBezTo>
                  <a:cubicBezTo>
                    <a:pt x="18" y="13"/>
                    <a:pt x="19" y="11"/>
                    <a:pt x="19" y="10"/>
                  </a:cubicBezTo>
                  <a:cubicBezTo>
                    <a:pt x="21" y="8"/>
                    <a:pt x="23" y="6"/>
                    <a:pt x="25" y="3"/>
                  </a:cubicBezTo>
                  <a:cubicBezTo>
                    <a:pt x="26" y="3"/>
                    <a:pt x="26" y="3"/>
                    <a:pt x="25" y="3"/>
                  </a:cubicBezTo>
                  <a:cubicBezTo>
                    <a:pt x="29" y="3"/>
                    <a:pt x="33" y="3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177"/>
            <p:cNvSpPr>
              <a:spLocks noEditPoints="1"/>
            </p:cNvSpPr>
            <p:nvPr/>
          </p:nvSpPr>
          <p:spPr bwMode="auto">
            <a:xfrm>
              <a:off x="4350366" y="589033"/>
              <a:ext cx="53810" cy="50954"/>
            </a:xfrm>
            <a:custGeom>
              <a:avLst/>
              <a:gdLst>
                <a:gd name="T0" fmla="*/ 11 w 18"/>
                <a:gd name="T1" fmla="*/ 16 h 17"/>
                <a:gd name="T2" fmla="*/ 17 w 18"/>
                <a:gd name="T3" fmla="*/ 7 h 17"/>
                <a:gd name="T4" fmla="*/ 8 w 18"/>
                <a:gd name="T5" fmla="*/ 0 h 17"/>
                <a:gd name="T6" fmla="*/ 8 w 18"/>
                <a:gd name="T7" fmla="*/ 0 h 17"/>
                <a:gd name="T8" fmla="*/ 0 w 18"/>
                <a:gd name="T9" fmla="*/ 8 h 17"/>
                <a:gd name="T10" fmla="*/ 11 w 18"/>
                <a:gd name="T11" fmla="*/ 16 h 17"/>
                <a:gd name="T12" fmla="*/ 10 w 18"/>
                <a:gd name="T13" fmla="*/ 13 h 17"/>
                <a:gd name="T14" fmla="*/ 3 w 18"/>
                <a:gd name="T15" fmla="*/ 8 h 17"/>
                <a:gd name="T16" fmla="*/ 4 w 18"/>
                <a:gd name="T17" fmla="*/ 8 h 17"/>
                <a:gd name="T18" fmla="*/ 10 w 18"/>
                <a:gd name="T19" fmla="*/ 5 h 17"/>
                <a:gd name="T20" fmla="*/ 5 w 18"/>
                <a:gd name="T21" fmla="*/ 10 h 17"/>
                <a:gd name="T22" fmla="*/ 5 w 18"/>
                <a:gd name="T23" fmla="*/ 11 h 17"/>
                <a:gd name="T24" fmla="*/ 11 w 18"/>
                <a:gd name="T25" fmla="*/ 7 h 17"/>
                <a:gd name="T26" fmla="*/ 7 w 18"/>
                <a:gd name="T27" fmla="*/ 12 h 17"/>
                <a:gd name="T28" fmla="*/ 8 w 18"/>
                <a:gd name="T29" fmla="*/ 12 h 17"/>
                <a:gd name="T30" fmla="*/ 13 w 18"/>
                <a:gd name="T31" fmla="*/ 10 h 17"/>
                <a:gd name="T32" fmla="*/ 11 w 18"/>
                <a:gd name="T33" fmla="*/ 12 h 17"/>
                <a:gd name="T34" fmla="*/ 11 w 18"/>
                <a:gd name="T35" fmla="*/ 13 h 17"/>
                <a:gd name="T36" fmla="*/ 10 w 18"/>
                <a:gd name="T37" fmla="*/ 13 h 17"/>
                <a:gd name="T38" fmla="*/ 12 w 18"/>
                <a:gd name="T39" fmla="*/ 13 h 17"/>
                <a:gd name="T40" fmla="*/ 14 w 18"/>
                <a:gd name="T41" fmla="*/ 9 h 17"/>
                <a:gd name="T42" fmla="*/ 14 w 18"/>
                <a:gd name="T43" fmla="*/ 9 h 17"/>
                <a:gd name="T44" fmla="*/ 9 w 18"/>
                <a:gd name="T45" fmla="*/ 11 h 17"/>
                <a:gd name="T46" fmla="*/ 13 w 18"/>
                <a:gd name="T47" fmla="*/ 6 h 17"/>
                <a:gd name="T48" fmla="*/ 12 w 18"/>
                <a:gd name="T49" fmla="*/ 6 h 17"/>
                <a:gd name="T50" fmla="*/ 8 w 18"/>
                <a:gd name="T51" fmla="*/ 9 h 17"/>
                <a:gd name="T52" fmla="*/ 12 w 18"/>
                <a:gd name="T53" fmla="*/ 5 h 17"/>
                <a:gd name="T54" fmla="*/ 11 w 18"/>
                <a:gd name="T55" fmla="*/ 4 h 17"/>
                <a:gd name="T56" fmla="*/ 6 w 18"/>
                <a:gd name="T57" fmla="*/ 6 h 17"/>
                <a:gd name="T58" fmla="*/ 10 w 18"/>
                <a:gd name="T59" fmla="*/ 3 h 17"/>
                <a:gd name="T60" fmla="*/ 12 w 18"/>
                <a:gd name="T61" fmla="*/ 13 h 17"/>
                <a:gd name="T62" fmla="*/ 7 w 18"/>
                <a:gd name="T63" fmla="*/ 3 h 17"/>
                <a:gd name="T64" fmla="*/ 5 w 18"/>
                <a:gd name="T65" fmla="*/ 4 h 17"/>
                <a:gd name="T66" fmla="*/ 7 w 18"/>
                <a:gd name="T67" fmla="*/ 3 h 17"/>
                <a:gd name="T68" fmla="*/ 4 w 18"/>
                <a:gd name="T69" fmla="*/ 5 h 17"/>
                <a:gd name="T70" fmla="*/ 5 w 18"/>
                <a:gd name="T71" fmla="*/ 5 h 17"/>
                <a:gd name="T72" fmla="*/ 9 w 18"/>
                <a:gd name="T73" fmla="*/ 3 h 17"/>
                <a:gd name="T74" fmla="*/ 3 w 18"/>
                <a:gd name="T75" fmla="*/ 8 h 17"/>
                <a:gd name="T76" fmla="*/ 3 w 18"/>
                <a:gd name="T77" fmla="*/ 8 h 17"/>
                <a:gd name="T78" fmla="*/ 4 w 18"/>
                <a:gd name="T7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7">
                  <a:moveTo>
                    <a:pt x="11" y="16"/>
                  </a:moveTo>
                  <a:cubicBezTo>
                    <a:pt x="15" y="15"/>
                    <a:pt x="18" y="11"/>
                    <a:pt x="17" y="7"/>
                  </a:cubicBezTo>
                  <a:cubicBezTo>
                    <a:pt x="17" y="2"/>
                    <a:pt x="12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1" y="14"/>
                    <a:pt x="6" y="17"/>
                    <a:pt x="11" y="16"/>
                  </a:cubicBezTo>
                  <a:close/>
                  <a:moveTo>
                    <a:pt x="10" y="13"/>
                  </a:moveTo>
                  <a:cubicBezTo>
                    <a:pt x="7" y="14"/>
                    <a:pt x="4" y="12"/>
                    <a:pt x="3" y="8"/>
                  </a:cubicBezTo>
                  <a:cubicBezTo>
                    <a:pt x="3" y="8"/>
                    <a:pt x="4" y="9"/>
                    <a:pt x="4" y="8"/>
                  </a:cubicBezTo>
                  <a:cubicBezTo>
                    <a:pt x="6" y="8"/>
                    <a:pt x="8" y="6"/>
                    <a:pt x="10" y="5"/>
                  </a:cubicBezTo>
                  <a:cubicBezTo>
                    <a:pt x="8" y="7"/>
                    <a:pt x="6" y="8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0"/>
                    <a:pt x="9" y="8"/>
                    <a:pt x="11" y="7"/>
                  </a:cubicBezTo>
                  <a:cubicBezTo>
                    <a:pt x="10" y="9"/>
                    <a:pt x="8" y="10"/>
                    <a:pt x="7" y="12"/>
                  </a:cubicBezTo>
                  <a:cubicBezTo>
                    <a:pt x="7" y="12"/>
                    <a:pt x="7" y="13"/>
                    <a:pt x="8" y="12"/>
                  </a:cubicBezTo>
                  <a:cubicBezTo>
                    <a:pt x="9" y="11"/>
                    <a:pt x="11" y="10"/>
                    <a:pt x="13" y="10"/>
                  </a:cubicBezTo>
                  <a:cubicBezTo>
                    <a:pt x="12" y="11"/>
                    <a:pt x="12" y="11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1" y="13"/>
                    <a:pt x="11" y="13"/>
                    <a:pt x="10" y="13"/>
                  </a:cubicBezTo>
                  <a:close/>
                  <a:moveTo>
                    <a:pt x="12" y="13"/>
                  </a:moveTo>
                  <a:cubicBezTo>
                    <a:pt x="13" y="12"/>
                    <a:pt x="13" y="10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2" y="9"/>
                    <a:pt x="10" y="10"/>
                    <a:pt x="9" y="11"/>
                  </a:cubicBezTo>
                  <a:cubicBezTo>
                    <a:pt x="10" y="9"/>
                    <a:pt x="11" y="8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1" y="7"/>
                    <a:pt x="9" y="8"/>
                    <a:pt x="8" y="9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9" y="5"/>
                    <a:pt x="8" y="5"/>
                    <a:pt x="6" y="6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5" y="3"/>
                    <a:pt x="16" y="10"/>
                    <a:pt x="12" y="13"/>
                  </a:cubicBezTo>
                  <a:close/>
                  <a:moveTo>
                    <a:pt x="7" y="3"/>
                  </a:move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6" y="3"/>
                    <a:pt x="7" y="3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5" y="5"/>
                  </a:cubicBezTo>
                  <a:cubicBezTo>
                    <a:pt x="6" y="4"/>
                    <a:pt x="7" y="4"/>
                    <a:pt x="9" y="3"/>
                  </a:cubicBezTo>
                  <a:cubicBezTo>
                    <a:pt x="7" y="5"/>
                    <a:pt x="5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4" y="6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178"/>
            <p:cNvSpPr>
              <a:spLocks noEditPoints="1"/>
            </p:cNvSpPr>
            <p:nvPr/>
          </p:nvSpPr>
          <p:spPr bwMode="auto">
            <a:xfrm>
              <a:off x="2879555" y="1369794"/>
              <a:ext cx="75009" cy="62461"/>
            </a:xfrm>
            <a:custGeom>
              <a:avLst/>
              <a:gdLst>
                <a:gd name="T0" fmla="*/ 12 w 25"/>
                <a:gd name="T1" fmla="*/ 21 h 21"/>
                <a:gd name="T2" fmla="*/ 13 w 25"/>
                <a:gd name="T3" fmla="*/ 21 h 21"/>
                <a:gd name="T4" fmla="*/ 24 w 25"/>
                <a:gd name="T5" fmla="*/ 12 h 21"/>
                <a:gd name="T6" fmla="*/ 15 w 25"/>
                <a:gd name="T7" fmla="*/ 2 h 21"/>
                <a:gd name="T8" fmla="*/ 12 w 25"/>
                <a:gd name="T9" fmla="*/ 21 h 21"/>
                <a:gd name="T10" fmla="*/ 7 w 25"/>
                <a:gd name="T11" fmla="*/ 10 h 21"/>
                <a:gd name="T12" fmla="*/ 7 w 25"/>
                <a:gd name="T13" fmla="*/ 10 h 21"/>
                <a:gd name="T14" fmla="*/ 14 w 25"/>
                <a:gd name="T15" fmla="*/ 6 h 21"/>
                <a:gd name="T16" fmla="*/ 7 w 25"/>
                <a:gd name="T17" fmla="*/ 12 h 21"/>
                <a:gd name="T18" fmla="*/ 7 w 25"/>
                <a:gd name="T19" fmla="*/ 10 h 21"/>
                <a:gd name="T20" fmla="*/ 19 w 25"/>
                <a:gd name="T21" fmla="*/ 6 h 21"/>
                <a:gd name="T22" fmla="*/ 7 w 25"/>
                <a:gd name="T23" fmla="*/ 13 h 21"/>
                <a:gd name="T24" fmla="*/ 7 w 25"/>
                <a:gd name="T25" fmla="*/ 13 h 21"/>
                <a:gd name="T26" fmla="*/ 16 w 25"/>
                <a:gd name="T27" fmla="*/ 5 h 21"/>
                <a:gd name="T28" fmla="*/ 16 w 25"/>
                <a:gd name="T29" fmla="*/ 4 h 21"/>
                <a:gd name="T30" fmla="*/ 19 w 25"/>
                <a:gd name="T31" fmla="*/ 6 h 21"/>
                <a:gd name="T32" fmla="*/ 19 w 25"/>
                <a:gd name="T33" fmla="*/ 6 h 21"/>
                <a:gd name="T34" fmla="*/ 17 w 25"/>
                <a:gd name="T35" fmla="*/ 8 h 21"/>
                <a:gd name="T36" fmla="*/ 8 w 25"/>
                <a:gd name="T37" fmla="*/ 16 h 21"/>
                <a:gd name="T38" fmla="*/ 7 w 25"/>
                <a:gd name="T39" fmla="*/ 14 h 21"/>
                <a:gd name="T40" fmla="*/ 17 w 25"/>
                <a:gd name="T41" fmla="*/ 8 h 21"/>
                <a:gd name="T42" fmla="*/ 9 w 25"/>
                <a:gd name="T43" fmla="*/ 16 h 21"/>
                <a:gd name="T44" fmla="*/ 17 w 25"/>
                <a:gd name="T45" fmla="*/ 12 h 21"/>
                <a:gd name="T46" fmla="*/ 11 w 25"/>
                <a:gd name="T47" fmla="*/ 17 h 21"/>
                <a:gd name="T48" fmla="*/ 11 w 25"/>
                <a:gd name="T49" fmla="*/ 18 h 21"/>
                <a:gd name="T50" fmla="*/ 9 w 25"/>
                <a:gd name="T51" fmla="*/ 16 h 21"/>
                <a:gd name="T52" fmla="*/ 21 w 25"/>
                <a:gd name="T53" fmla="*/ 12 h 21"/>
                <a:gd name="T54" fmla="*/ 13 w 25"/>
                <a:gd name="T55" fmla="*/ 18 h 21"/>
                <a:gd name="T56" fmla="*/ 12 w 25"/>
                <a:gd name="T57" fmla="*/ 18 h 21"/>
                <a:gd name="T58" fmla="*/ 19 w 25"/>
                <a:gd name="T59" fmla="*/ 14 h 21"/>
                <a:gd name="T60" fmla="*/ 16 w 25"/>
                <a:gd name="T61" fmla="*/ 16 h 21"/>
                <a:gd name="T62" fmla="*/ 16 w 25"/>
                <a:gd name="T63" fmla="*/ 16 h 21"/>
                <a:gd name="T64" fmla="*/ 20 w 25"/>
                <a:gd name="T65" fmla="*/ 13 h 21"/>
                <a:gd name="T66" fmla="*/ 19 w 25"/>
                <a:gd name="T67" fmla="*/ 12 h 21"/>
                <a:gd name="T68" fmla="*/ 13 w 25"/>
                <a:gd name="T69" fmla="*/ 16 h 21"/>
                <a:gd name="T70" fmla="*/ 19 w 25"/>
                <a:gd name="T71" fmla="*/ 11 h 21"/>
                <a:gd name="T72" fmla="*/ 19 w 25"/>
                <a:gd name="T73" fmla="*/ 10 h 21"/>
                <a:gd name="T74" fmla="*/ 10 w 25"/>
                <a:gd name="T75" fmla="*/ 15 h 21"/>
                <a:gd name="T76" fmla="*/ 19 w 25"/>
                <a:gd name="T77" fmla="*/ 7 h 21"/>
                <a:gd name="T78" fmla="*/ 19 w 25"/>
                <a:gd name="T79" fmla="*/ 7 h 21"/>
                <a:gd name="T80" fmla="*/ 21 w 25"/>
                <a:gd name="T81" fmla="*/ 12 h 21"/>
                <a:gd name="T82" fmla="*/ 14 w 25"/>
                <a:gd name="T83" fmla="*/ 4 h 21"/>
                <a:gd name="T84" fmla="*/ 15 w 25"/>
                <a:gd name="T85" fmla="*/ 4 h 21"/>
                <a:gd name="T86" fmla="*/ 7 w 25"/>
                <a:gd name="T87" fmla="*/ 9 h 21"/>
                <a:gd name="T88" fmla="*/ 14 w 25"/>
                <a:gd name="T8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21">
                  <a:moveTo>
                    <a:pt x="12" y="21"/>
                  </a:moveTo>
                  <a:cubicBezTo>
                    <a:pt x="12" y="21"/>
                    <a:pt x="12" y="21"/>
                    <a:pt x="13" y="21"/>
                  </a:cubicBezTo>
                  <a:cubicBezTo>
                    <a:pt x="18" y="21"/>
                    <a:pt x="23" y="18"/>
                    <a:pt x="24" y="12"/>
                  </a:cubicBezTo>
                  <a:cubicBezTo>
                    <a:pt x="25" y="6"/>
                    <a:pt x="21" y="2"/>
                    <a:pt x="15" y="2"/>
                  </a:cubicBezTo>
                  <a:cubicBezTo>
                    <a:pt x="3" y="0"/>
                    <a:pt x="0" y="19"/>
                    <a:pt x="12" y="21"/>
                  </a:cubicBezTo>
                  <a:close/>
                  <a:moveTo>
                    <a:pt x="7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9" y="9"/>
                    <a:pt x="12" y="7"/>
                    <a:pt x="14" y="6"/>
                  </a:cubicBezTo>
                  <a:cubicBezTo>
                    <a:pt x="12" y="8"/>
                    <a:pt x="9" y="10"/>
                    <a:pt x="7" y="12"/>
                  </a:cubicBezTo>
                  <a:cubicBezTo>
                    <a:pt x="7" y="11"/>
                    <a:pt x="7" y="11"/>
                    <a:pt x="7" y="10"/>
                  </a:cubicBezTo>
                  <a:close/>
                  <a:moveTo>
                    <a:pt x="19" y="6"/>
                  </a:moveTo>
                  <a:cubicBezTo>
                    <a:pt x="15" y="8"/>
                    <a:pt x="11" y="11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0"/>
                    <a:pt x="14" y="8"/>
                    <a:pt x="16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7" y="5"/>
                    <a:pt x="18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lose/>
                  <a:moveTo>
                    <a:pt x="17" y="8"/>
                  </a:moveTo>
                  <a:cubicBezTo>
                    <a:pt x="14" y="11"/>
                    <a:pt x="11" y="13"/>
                    <a:pt x="8" y="16"/>
                  </a:cubicBezTo>
                  <a:cubicBezTo>
                    <a:pt x="8" y="15"/>
                    <a:pt x="8" y="14"/>
                    <a:pt x="7" y="14"/>
                  </a:cubicBezTo>
                  <a:cubicBezTo>
                    <a:pt x="11" y="12"/>
                    <a:pt x="14" y="10"/>
                    <a:pt x="17" y="8"/>
                  </a:cubicBezTo>
                  <a:close/>
                  <a:moveTo>
                    <a:pt x="9" y="16"/>
                  </a:moveTo>
                  <a:cubicBezTo>
                    <a:pt x="12" y="15"/>
                    <a:pt x="14" y="13"/>
                    <a:pt x="17" y="12"/>
                  </a:cubicBezTo>
                  <a:cubicBezTo>
                    <a:pt x="15" y="14"/>
                    <a:pt x="13" y="15"/>
                    <a:pt x="11" y="17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0" y="17"/>
                    <a:pt x="10" y="17"/>
                    <a:pt x="9" y="16"/>
                  </a:cubicBezTo>
                  <a:close/>
                  <a:moveTo>
                    <a:pt x="21" y="12"/>
                  </a:moveTo>
                  <a:cubicBezTo>
                    <a:pt x="21" y="16"/>
                    <a:pt x="17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4" y="17"/>
                    <a:pt x="16" y="15"/>
                    <a:pt x="19" y="14"/>
                  </a:cubicBezTo>
                  <a:cubicBezTo>
                    <a:pt x="18" y="15"/>
                    <a:pt x="17" y="15"/>
                    <a:pt x="16" y="16"/>
                  </a:cubicBezTo>
                  <a:cubicBezTo>
                    <a:pt x="16" y="16"/>
                    <a:pt x="16" y="17"/>
                    <a:pt x="16" y="16"/>
                  </a:cubicBezTo>
                  <a:cubicBezTo>
                    <a:pt x="18" y="15"/>
                    <a:pt x="19" y="15"/>
                    <a:pt x="20" y="13"/>
                  </a:cubicBezTo>
                  <a:cubicBezTo>
                    <a:pt x="20" y="13"/>
                    <a:pt x="20" y="12"/>
                    <a:pt x="19" y="12"/>
                  </a:cubicBezTo>
                  <a:cubicBezTo>
                    <a:pt x="17" y="14"/>
                    <a:pt x="15" y="15"/>
                    <a:pt x="13" y="16"/>
                  </a:cubicBezTo>
                  <a:cubicBezTo>
                    <a:pt x="15" y="14"/>
                    <a:pt x="17" y="13"/>
                    <a:pt x="19" y="11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6" y="11"/>
                    <a:pt x="13" y="14"/>
                    <a:pt x="10" y="15"/>
                  </a:cubicBezTo>
                  <a:cubicBezTo>
                    <a:pt x="13" y="12"/>
                    <a:pt x="16" y="9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8"/>
                    <a:pt x="21" y="10"/>
                    <a:pt x="21" y="12"/>
                  </a:cubicBezTo>
                  <a:close/>
                  <a:moveTo>
                    <a:pt x="14" y="4"/>
                  </a:moveTo>
                  <a:cubicBezTo>
                    <a:pt x="14" y="4"/>
                    <a:pt x="15" y="4"/>
                    <a:pt x="15" y="4"/>
                  </a:cubicBezTo>
                  <a:cubicBezTo>
                    <a:pt x="12" y="6"/>
                    <a:pt x="10" y="8"/>
                    <a:pt x="7" y="9"/>
                  </a:cubicBezTo>
                  <a:cubicBezTo>
                    <a:pt x="8" y="7"/>
                    <a:pt x="10" y="4"/>
                    <a:pt x="14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179"/>
            <p:cNvSpPr>
              <a:spLocks noEditPoints="1"/>
            </p:cNvSpPr>
            <p:nvPr/>
          </p:nvSpPr>
          <p:spPr bwMode="auto">
            <a:xfrm>
              <a:off x="2819222" y="1445405"/>
              <a:ext cx="207087" cy="59173"/>
            </a:xfrm>
            <a:custGeom>
              <a:avLst/>
              <a:gdLst>
                <a:gd name="T0" fmla="*/ 69 w 69"/>
                <a:gd name="T1" fmla="*/ 4 h 20"/>
                <a:gd name="T2" fmla="*/ 0 w 69"/>
                <a:gd name="T3" fmla="*/ 1 h 20"/>
                <a:gd name="T4" fmla="*/ 2 w 69"/>
                <a:gd name="T5" fmla="*/ 17 h 20"/>
                <a:gd name="T6" fmla="*/ 46 w 69"/>
                <a:gd name="T7" fmla="*/ 7 h 20"/>
                <a:gd name="T8" fmla="*/ 37 w 69"/>
                <a:gd name="T9" fmla="*/ 16 h 20"/>
                <a:gd name="T10" fmla="*/ 42 w 69"/>
                <a:gd name="T11" fmla="*/ 10 h 20"/>
                <a:gd name="T12" fmla="*/ 28 w 69"/>
                <a:gd name="T13" fmla="*/ 8 h 20"/>
                <a:gd name="T14" fmla="*/ 20 w 69"/>
                <a:gd name="T15" fmla="*/ 15 h 20"/>
                <a:gd name="T16" fmla="*/ 7 w 69"/>
                <a:gd name="T17" fmla="*/ 15 h 20"/>
                <a:gd name="T18" fmla="*/ 3 w 69"/>
                <a:gd name="T19" fmla="*/ 11 h 20"/>
                <a:gd name="T20" fmla="*/ 12 w 69"/>
                <a:gd name="T21" fmla="*/ 4 h 20"/>
                <a:gd name="T22" fmla="*/ 22 w 69"/>
                <a:gd name="T23" fmla="*/ 4 h 20"/>
                <a:gd name="T24" fmla="*/ 10 w 69"/>
                <a:gd name="T25" fmla="*/ 13 h 20"/>
                <a:gd name="T26" fmla="*/ 18 w 69"/>
                <a:gd name="T27" fmla="*/ 4 h 20"/>
                <a:gd name="T28" fmla="*/ 3 w 69"/>
                <a:gd name="T29" fmla="*/ 9 h 20"/>
                <a:gd name="T30" fmla="*/ 11 w 69"/>
                <a:gd name="T31" fmla="*/ 6 h 20"/>
                <a:gd name="T32" fmla="*/ 13 w 69"/>
                <a:gd name="T33" fmla="*/ 4 h 20"/>
                <a:gd name="T34" fmla="*/ 3 w 69"/>
                <a:gd name="T35" fmla="*/ 7 h 20"/>
                <a:gd name="T36" fmla="*/ 16 w 69"/>
                <a:gd name="T37" fmla="*/ 9 h 20"/>
                <a:gd name="T38" fmla="*/ 13 w 69"/>
                <a:gd name="T39" fmla="*/ 15 h 20"/>
                <a:gd name="T40" fmla="*/ 23 w 69"/>
                <a:gd name="T41" fmla="*/ 5 h 20"/>
                <a:gd name="T42" fmla="*/ 16 w 69"/>
                <a:gd name="T43" fmla="*/ 15 h 20"/>
                <a:gd name="T44" fmla="*/ 17 w 69"/>
                <a:gd name="T45" fmla="*/ 15 h 20"/>
                <a:gd name="T46" fmla="*/ 19 w 69"/>
                <a:gd name="T47" fmla="*/ 15 h 20"/>
                <a:gd name="T48" fmla="*/ 35 w 69"/>
                <a:gd name="T49" fmla="*/ 6 h 20"/>
                <a:gd name="T50" fmla="*/ 33 w 69"/>
                <a:gd name="T51" fmla="*/ 15 h 20"/>
                <a:gd name="T52" fmla="*/ 39 w 69"/>
                <a:gd name="T53" fmla="*/ 8 h 20"/>
                <a:gd name="T54" fmla="*/ 59 w 69"/>
                <a:gd name="T55" fmla="*/ 5 h 20"/>
                <a:gd name="T56" fmla="*/ 58 w 69"/>
                <a:gd name="T57" fmla="*/ 13 h 20"/>
                <a:gd name="T58" fmla="*/ 54 w 69"/>
                <a:gd name="T59" fmla="*/ 4 h 20"/>
                <a:gd name="T60" fmla="*/ 51 w 69"/>
                <a:gd name="T61" fmla="*/ 4 h 20"/>
                <a:gd name="T62" fmla="*/ 55 w 69"/>
                <a:gd name="T63" fmla="*/ 5 h 20"/>
                <a:gd name="T64" fmla="*/ 52 w 69"/>
                <a:gd name="T65" fmla="*/ 8 h 20"/>
                <a:gd name="T66" fmla="*/ 57 w 69"/>
                <a:gd name="T67" fmla="*/ 7 h 20"/>
                <a:gd name="T68" fmla="*/ 43 w 69"/>
                <a:gd name="T69" fmla="*/ 16 h 20"/>
                <a:gd name="T70" fmla="*/ 59 w 69"/>
                <a:gd name="T71" fmla="*/ 10 h 20"/>
                <a:gd name="T72" fmla="*/ 58 w 69"/>
                <a:gd name="T73" fmla="*/ 9 h 20"/>
                <a:gd name="T74" fmla="*/ 59 w 69"/>
                <a:gd name="T75" fmla="*/ 16 h 20"/>
                <a:gd name="T76" fmla="*/ 65 w 69"/>
                <a:gd name="T77" fmla="*/ 16 h 20"/>
                <a:gd name="T78" fmla="*/ 66 w 69"/>
                <a:gd name="T79" fmla="*/ 10 h 20"/>
                <a:gd name="T80" fmla="*/ 66 w 69"/>
                <a:gd name="T81" fmla="*/ 5 h 20"/>
                <a:gd name="T82" fmla="*/ 62 w 69"/>
                <a:gd name="T83" fmla="*/ 9 h 20"/>
                <a:gd name="T84" fmla="*/ 47 w 69"/>
                <a:gd name="T85" fmla="*/ 5 h 20"/>
                <a:gd name="T86" fmla="*/ 43 w 69"/>
                <a:gd name="T87" fmla="*/ 4 h 20"/>
                <a:gd name="T88" fmla="*/ 37 w 69"/>
                <a:gd name="T89" fmla="*/ 5 h 20"/>
                <a:gd name="T90" fmla="*/ 33 w 69"/>
                <a:gd name="T91" fmla="*/ 4 h 20"/>
                <a:gd name="T92" fmla="*/ 24 w 69"/>
                <a:gd name="T93" fmla="*/ 10 h 20"/>
                <a:gd name="T94" fmla="*/ 17 w 69"/>
                <a:gd name="T95" fmla="*/ 14 h 20"/>
                <a:gd name="T96" fmla="*/ 36 w 69"/>
                <a:gd name="T9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9" h="20">
                  <a:moveTo>
                    <a:pt x="67" y="19"/>
                  </a:moveTo>
                  <a:cubicBezTo>
                    <a:pt x="68" y="20"/>
                    <a:pt x="69" y="19"/>
                    <a:pt x="69" y="18"/>
                  </a:cubicBezTo>
                  <a:cubicBezTo>
                    <a:pt x="69" y="13"/>
                    <a:pt x="69" y="9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69" y="3"/>
                    <a:pt x="68" y="3"/>
                  </a:cubicBezTo>
                  <a:cubicBezTo>
                    <a:pt x="59" y="1"/>
                    <a:pt x="49" y="2"/>
                    <a:pt x="40" y="1"/>
                  </a:cubicBezTo>
                  <a:cubicBezTo>
                    <a:pt x="27" y="0"/>
                    <a:pt x="14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7"/>
                    <a:pt x="0" y="11"/>
                    <a:pt x="0" y="16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3" y="17"/>
                    <a:pt x="45" y="19"/>
                    <a:pt x="66" y="19"/>
                  </a:cubicBezTo>
                  <a:cubicBezTo>
                    <a:pt x="67" y="19"/>
                    <a:pt x="67" y="19"/>
                    <a:pt x="67" y="19"/>
                  </a:cubicBezTo>
                  <a:close/>
                  <a:moveTo>
                    <a:pt x="37" y="16"/>
                  </a:moveTo>
                  <a:cubicBezTo>
                    <a:pt x="40" y="13"/>
                    <a:pt x="43" y="10"/>
                    <a:pt x="46" y="7"/>
                  </a:cubicBezTo>
                  <a:cubicBezTo>
                    <a:pt x="47" y="7"/>
                    <a:pt x="48" y="6"/>
                    <a:pt x="49" y="5"/>
                  </a:cubicBezTo>
                  <a:cubicBezTo>
                    <a:pt x="49" y="5"/>
                    <a:pt x="48" y="8"/>
                    <a:pt x="48" y="9"/>
                  </a:cubicBezTo>
                  <a:cubicBezTo>
                    <a:pt x="46" y="11"/>
                    <a:pt x="44" y="14"/>
                    <a:pt x="42" y="16"/>
                  </a:cubicBezTo>
                  <a:cubicBezTo>
                    <a:pt x="40" y="16"/>
                    <a:pt x="39" y="16"/>
                    <a:pt x="37" y="16"/>
                  </a:cubicBezTo>
                  <a:close/>
                  <a:moveTo>
                    <a:pt x="33" y="15"/>
                  </a:moveTo>
                  <a:cubicBezTo>
                    <a:pt x="36" y="13"/>
                    <a:pt x="39" y="11"/>
                    <a:pt x="42" y="8"/>
                  </a:cubicBezTo>
                  <a:cubicBezTo>
                    <a:pt x="43" y="7"/>
                    <a:pt x="44" y="6"/>
                    <a:pt x="45" y="6"/>
                  </a:cubicBezTo>
                  <a:cubicBezTo>
                    <a:pt x="44" y="6"/>
                    <a:pt x="43" y="8"/>
                    <a:pt x="42" y="10"/>
                  </a:cubicBezTo>
                  <a:cubicBezTo>
                    <a:pt x="40" y="12"/>
                    <a:pt x="38" y="14"/>
                    <a:pt x="36" y="16"/>
                  </a:cubicBezTo>
                  <a:cubicBezTo>
                    <a:pt x="35" y="16"/>
                    <a:pt x="34" y="15"/>
                    <a:pt x="33" y="15"/>
                  </a:cubicBezTo>
                  <a:close/>
                  <a:moveTo>
                    <a:pt x="20" y="15"/>
                  </a:moveTo>
                  <a:cubicBezTo>
                    <a:pt x="23" y="13"/>
                    <a:pt x="26" y="10"/>
                    <a:pt x="28" y="8"/>
                  </a:cubicBezTo>
                  <a:cubicBezTo>
                    <a:pt x="29" y="7"/>
                    <a:pt x="30" y="6"/>
                    <a:pt x="31" y="5"/>
                  </a:cubicBezTo>
                  <a:cubicBezTo>
                    <a:pt x="30" y="6"/>
                    <a:pt x="29" y="7"/>
                    <a:pt x="29" y="8"/>
                  </a:cubicBezTo>
                  <a:cubicBezTo>
                    <a:pt x="27" y="10"/>
                    <a:pt x="25" y="13"/>
                    <a:pt x="22" y="15"/>
                  </a:cubicBezTo>
                  <a:cubicBezTo>
                    <a:pt x="22" y="15"/>
                    <a:pt x="21" y="15"/>
                    <a:pt x="20" y="15"/>
                  </a:cubicBezTo>
                  <a:close/>
                  <a:moveTo>
                    <a:pt x="3" y="15"/>
                  </a:moveTo>
                  <a:cubicBezTo>
                    <a:pt x="8" y="12"/>
                    <a:pt x="11" y="9"/>
                    <a:pt x="15" y="6"/>
                  </a:cubicBezTo>
                  <a:cubicBezTo>
                    <a:pt x="19" y="3"/>
                    <a:pt x="13" y="9"/>
                    <a:pt x="12" y="9"/>
                  </a:cubicBezTo>
                  <a:cubicBezTo>
                    <a:pt x="10" y="11"/>
                    <a:pt x="9" y="13"/>
                    <a:pt x="7" y="15"/>
                  </a:cubicBezTo>
                  <a:cubicBezTo>
                    <a:pt x="6" y="15"/>
                    <a:pt x="4" y="15"/>
                    <a:pt x="3" y="15"/>
                  </a:cubicBezTo>
                  <a:close/>
                  <a:moveTo>
                    <a:pt x="12" y="4"/>
                  </a:moveTo>
                  <a:cubicBezTo>
                    <a:pt x="9" y="5"/>
                    <a:pt x="6" y="7"/>
                    <a:pt x="4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9"/>
                    <a:pt x="4" y="8"/>
                  </a:cubicBezTo>
                  <a:cubicBezTo>
                    <a:pt x="5" y="7"/>
                    <a:pt x="7" y="5"/>
                    <a:pt x="8" y="4"/>
                  </a:cubicBezTo>
                  <a:cubicBezTo>
                    <a:pt x="9" y="4"/>
                    <a:pt x="10" y="4"/>
                    <a:pt x="12" y="4"/>
                  </a:cubicBezTo>
                  <a:close/>
                  <a:moveTo>
                    <a:pt x="22" y="4"/>
                  </a:moveTo>
                  <a:cubicBezTo>
                    <a:pt x="23" y="4"/>
                    <a:pt x="24" y="4"/>
                    <a:pt x="25" y="4"/>
                  </a:cubicBezTo>
                  <a:cubicBezTo>
                    <a:pt x="23" y="4"/>
                    <a:pt x="21" y="5"/>
                    <a:pt x="20" y="6"/>
                  </a:cubicBezTo>
                  <a:cubicBezTo>
                    <a:pt x="21" y="6"/>
                    <a:pt x="21" y="5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lose/>
                  <a:moveTo>
                    <a:pt x="18" y="4"/>
                  </a:moveTo>
                  <a:cubicBezTo>
                    <a:pt x="19" y="4"/>
                    <a:pt x="20" y="4"/>
                    <a:pt x="21" y="4"/>
                  </a:cubicBezTo>
                  <a:cubicBezTo>
                    <a:pt x="17" y="6"/>
                    <a:pt x="14" y="10"/>
                    <a:pt x="10" y="13"/>
                  </a:cubicBezTo>
                  <a:cubicBezTo>
                    <a:pt x="10" y="13"/>
                    <a:pt x="7" y="15"/>
                    <a:pt x="9" y="13"/>
                  </a:cubicBezTo>
                  <a:cubicBezTo>
                    <a:pt x="11" y="12"/>
                    <a:pt x="12" y="11"/>
                    <a:pt x="13" y="10"/>
                  </a:cubicBezTo>
                  <a:cubicBezTo>
                    <a:pt x="15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3" y="9"/>
                  </a:moveTo>
                  <a:cubicBezTo>
                    <a:pt x="4" y="7"/>
                    <a:pt x="8" y="2"/>
                    <a:pt x="6" y="5"/>
                  </a:cubicBezTo>
                  <a:cubicBezTo>
                    <a:pt x="5" y="7"/>
                    <a:pt x="4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lose/>
                  <a:moveTo>
                    <a:pt x="3" y="11"/>
                  </a:moveTo>
                  <a:cubicBezTo>
                    <a:pt x="4" y="10"/>
                    <a:pt x="5" y="9"/>
                    <a:pt x="6" y="8"/>
                  </a:cubicBezTo>
                  <a:cubicBezTo>
                    <a:pt x="8" y="7"/>
                    <a:pt x="9" y="6"/>
                    <a:pt x="10" y="6"/>
                  </a:cubicBezTo>
                  <a:cubicBezTo>
                    <a:pt x="11" y="4"/>
                    <a:pt x="12" y="4"/>
                    <a:pt x="11" y="6"/>
                  </a:cubicBezTo>
                  <a:cubicBezTo>
                    <a:pt x="8" y="9"/>
                    <a:pt x="5" y="11"/>
                    <a:pt x="3" y="14"/>
                  </a:cubicBezTo>
                  <a:cubicBezTo>
                    <a:pt x="3" y="13"/>
                    <a:pt x="3" y="12"/>
                    <a:pt x="3" y="11"/>
                  </a:cubicBezTo>
                  <a:close/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5" y="4"/>
                    <a:pt x="17" y="4"/>
                  </a:cubicBezTo>
                  <a:cubicBezTo>
                    <a:pt x="12" y="7"/>
                    <a:pt x="8" y="11"/>
                    <a:pt x="4" y="13"/>
                  </a:cubicBezTo>
                  <a:cubicBezTo>
                    <a:pt x="7" y="11"/>
                    <a:pt x="11" y="7"/>
                    <a:pt x="13" y="4"/>
                  </a:cubicBezTo>
                  <a:close/>
                  <a:moveTo>
                    <a:pt x="3" y="7"/>
                  </a:moveTo>
                  <a:cubicBezTo>
                    <a:pt x="3" y="6"/>
                    <a:pt x="3" y="5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  <a:moveTo>
                    <a:pt x="16" y="9"/>
                  </a:moveTo>
                  <a:cubicBezTo>
                    <a:pt x="16" y="8"/>
                    <a:pt x="17" y="8"/>
                    <a:pt x="18" y="7"/>
                  </a:cubicBezTo>
                  <a:cubicBezTo>
                    <a:pt x="18" y="7"/>
                    <a:pt x="22" y="3"/>
                    <a:pt x="20" y="5"/>
                  </a:cubicBezTo>
                  <a:cubicBezTo>
                    <a:pt x="18" y="8"/>
                    <a:pt x="16" y="11"/>
                    <a:pt x="13" y="14"/>
                  </a:cubicBezTo>
                  <a:cubicBezTo>
                    <a:pt x="13" y="14"/>
                    <a:pt x="13" y="15"/>
                    <a:pt x="13" y="15"/>
                  </a:cubicBezTo>
                  <a:cubicBezTo>
                    <a:pt x="12" y="15"/>
                    <a:pt x="10" y="15"/>
                    <a:pt x="9" y="15"/>
                  </a:cubicBezTo>
                  <a:cubicBezTo>
                    <a:pt x="11" y="13"/>
                    <a:pt x="14" y="11"/>
                    <a:pt x="16" y="9"/>
                  </a:cubicBezTo>
                  <a:close/>
                  <a:moveTo>
                    <a:pt x="14" y="15"/>
                  </a:moveTo>
                  <a:cubicBezTo>
                    <a:pt x="17" y="11"/>
                    <a:pt x="19" y="8"/>
                    <a:pt x="23" y="5"/>
                  </a:cubicBezTo>
                  <a:cubicBezTo>
                    <a:pt x="24" y="4"/>
                    <a:pt x="24" y="4"/>
                    <a:pt x="23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1"/>
                    <a:pt x="17" y="13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lose/>
                  <a:moveTo>
                    <a:pt x="19" y="15"/>
                  </a:moveTo>
                  <a:cubicBezTo>
                    <a:pt x="18" y="15"/>
                    <a:pt x="18" y="15"/>
                    <a:pt x="17" y="15"/>
                  </a:cubicBezTo>
                  <a:cubicBezTo>
                    <a:pt x="20" y="13"/>
                    <a:pt x="23" y="10"/>
                    <a:pt x="26" y="7"/>
                  </a:cubicBezTo>
                  <a:cubicBezTo>
                    <a:pt x="31" y="2"/>
                    <a:pt x="25" y="7"/>
                    <a:pt x="24" y="8"/>
                  </a:cubicBezTo>
                  <a:cubicBezTo>
                    <a:pt x="22" y="10"/>
                    <a:pt x="21" y="12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lose/>
                  <a:moveTo>
                    <a:pt x="29" y="15"/>
                  </a:moveTo>
                  <a:cubicBezTo>
                    <a:pt x="27" y="15"/>
                    <a:pt x="26" y="15"/>
                    <a:pt x="24" y="15"/>
                  </a:cubicBezTo>
                  <a:cubicBezTo>
                    <a:pt x="27" y="14"/>
                    <a:pt x="29" y="11"/>
                    <a:pt x="32" y="9"/>
                  </a:cubicBezTo>
                  <a:cubicBezTo>
                    <a:pt x="33" y="8"/>
                    <a:pt x="34" y="7"/>
                    <a:pt x="35" y="6"/>
                  </a:cubicBezTo>
                  <a:cubicBezTo>
                    <a:pt x="38" y="4"/>
                    <a:pt x="35" y="7"/>
                    <a:pt x="35" y="7"/>
                  </a:cubicBezTo>
                  <a:cubicBezTo>
                    <a:pt x="33" y="10"/>
                    <a:pt x="31" y="12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33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33" y="12"/>
                    <a:pt x="36" y="9"/>
                    <a:pt x="40" y="6"/>
                  </a:cubicBezTo>
                  <a:cubicBezTo>
                    <a:pt x="43" y="4"/>
                    <a:pt x="39" y="8"/>
                    <a:pt x="39" y="8"/>
                  </a:cubicBezTo>
                  <a:cubicBezTo>
                    <a:pt x="37" y="11"/>
                    <a:pt x="35" y="13"/>
                    <a:pt x="33" y="15"/>
                  </a:cubicBezTo>
                  <a:close/>
                  <a:moveTo>
                    <a:pt x="61" y="5"/>
                  </a:moveTo>
                  <a:cubicBezTo>
                    <a:pt x="58" y="8"/>
                    <a:pt x="54" y="12"/>
                    <a:pt x="52" y="15"/>
                  </a:cubicBezTo>
                  <a:cubicBezTo>
                    <a:pt x="54" y="12"/>
                    <a:pt x="57" y="9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1" y="5"/>
                    <a:pt x="63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2" y="8"/>
                    <a:pt x="60" y="10"/>
                    <a:pt x="58" y="13"/>
                  </a:cubicBezTo>
                  <a:cubicBezTo>
                    <a:pt x="58" y="12"/>
                    <a:pt x="59" y="12"/>
                    <a:pt x="59" y="12"/>
                  </a:cubicBezTo>
                  <a:cubicBezTo>
                    <a:pt x="60" y="10"/>
                    <a:pt x="61" y="8"/>
                    <a:pt x="62" y="6"/>
                  </a:cubicBezTo>
                  <a:cubicBezTo>
                    <a:pt x="62" y="5"/>
                    <a:pt x="61" y="5"/>
                    <a:pt x="61" y="5"/>
                  </a:cubicBezTo>
                  <a:close/>
                  <a:moveTo>
                    <a:pt x="54" y="4"/>
                  </a:moveTo>
                  <a:cubicBezTo>
                    <a:pt x="52" y="6"/>
                    <a:pt x="51" y="7"/>
                    <a:pt x="49" y="9"/>
                  </a:cubicBezTo>
                  <a:cubicBezTo>
                    <a:pt x="48" y="10"/>
                    <a:pt x="48" y="10"/>
                    <a:pt x="47" y="11"/>
                  </a:cubicBezTo>
                  <a:cubicBezTo>
                    <a:pt x="49" y="9"/>
                    <a:pt x="50" y="7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3" y="4"/>
                    <a:pt x="56" y="4"/>
                    <a:pt x="58" y="5"/>
                  </a:cubicBezTo>
                  <a:cubicBezTo>
                    <a:pt x="55" y="7"/>
                    <a:pt x="52" y="10"/>
                    <a:pt x="50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2" y="9"/>
                    <a:pt x="53" y="7"/>
                    <a:pt x="55" y="5"/>
                  </a:cubicBezTo>
                  <a:cubicBezTo>
                    <a:pt x="55" y="5"/>
                    <a:pt x="55" y="4"/>
                    <a:pt x="54" y="4"/>
                  </a:cubicBezTo>
                  <a:close/>
                  <a:moveTo>
                    <a:pt x="50" y="8"/>
                  </a:moveTo>
                  <a:cubicBezTo>
                    <a:pt x="51" y="8"/>
                    <a:pt x="52" y="7"/>
                    <a:pt x="54" y="6"/>
                  </a:cubicBezTo>
                  <a:cubicBezTo>
                    <a:pt x="53" y="6"/>
                    <a:pt x="52" y="8"/>
                    <a:pt x="52" y="8"/>
                  </a:cubicBezTo>
                  <a:cubicBezTo>
                    <a:pt x="50" y="11"/>
                    <a:pt x="49" y="13"/>
                    <a:pt x="47" y="15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51" y="13"/>
                    <a:pt x="53" y="10"/>
                    <a:pt x="57" y="7"/>
                  </a:cubicBezTo>
                  <a:cubicBezTo>
                    <a:pt x="58" y="5"/>
                    <a:pt x="58" y="5"/>
                    <a:pt x="57" y="7"/>
                  </a:cubicBezTo>
                  <a:cubicBezTo>
                    <a:pt x="56" y="8"/>
                    <a:pt x="55" y="10"/>
                    <a:pt x="54" y="11"/>
                  </a:cubicBezTo>
                  <a:cubicBezTo>
                    <a:pt x="53" y="12"/>
                    <a:pt x="51" y="14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8" y="16"/>
                    <a:pt x="45" y="16"/>
                    <a:pt x="43" y="16"/>
                  </a:cubicBezTo>
                  <a:cubicBezTo>
                    <a:pt x="45" y="14"/>
                    <a:pt x="48" y="11"/>
                    <a:pt x="50" y="8"/>
                  </a:cubicBezTo>
                  <a:close/>
                  <a:moveTo>
                    <a:pt x="58" y="9"/>
                  </a:moveTo>
                  <a:cubicBezTo>
                    <a:pt x="59" y="8"/>
                    <a:pt x="60" y="7"/>
                    <a:pt x="61" y="7"/>
                  </a:cubicBezTo>
                  <a:cubicBezTo>
                    <a:pt x="60" y="8"/>
                    <a:pt x="60" y="9"/>
                    <a:pt x="59" y="10"/>
                  </a:cubicBezTo>
                  <a:cubicBezTo>
                    <a:pt x="58" y="12"/>
                    <a:pt x="56" y="14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2" y="16"/>
                    <a:pt x="50" y="16"/>
                  </a:cubicBezTo>
                  <a:cubicBezTo>
                    <a:pt x="53" y="14"/>
                    <a:pt x="56" y="11"/>
                    <a:pt x="58" y="9"/>
                  </a:cubicBezTo>
                  <a:close/>
                  <a:moveTo>
                    <a:pt x="62" y="9"/>
                  </a:moveTo>
                  <a:cubicBezTo>
                    <a:pt x="63" y="8"/>
                    <a:pt x="65" y="5"/>
                    <a:pt x="64" y="8"/>
                  </a:cubicBezTo>
                  <a:cubicBezTo>
                    <a:pt x="62" y="11"/>
                    <a:pt x="61" y="13"/>
                    <a:pt x="59" y="16"/>
                  </a:cubicBezTo>
                  <a:cubicBezTo>
                    <a:pt x="58" y="16"/>
                    <a:pt x="59" y="16"/>
                    <a:pt x="59" y="16"/>
                  </a:cubicBezTo>
                  <a:cubicBezTo>
                    <a:pt x="60" y="15"/>
                    <a:pt x="60" y="15"/>
                    <a:pt x="62" y="14"/>
                  </a:cubicBezTo>
                  <a:cubicBezTo>
                    <a:pt x="64" y="13"/>
                    <a:pt x="66" y="11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3" y="16"/>
                    <a:pt x="64" y="16"/>
                    <a:pt x="65" y="16"/>
                  </a:cubicBezTo>
                  <a:cubicBezTo>
                    <a:pt x="66" y="16"/>
                    <a:pt x="66" y="15"/>
                    <a:pt x="65" y="15"/>
                  </a:cubicBezTo>
                  <a:cubicBezTo>
                    <a:pt x="65" y="15"/>
                    <a:pt x="63" y="16"/>
                    <a:pt x="64" y="15"/>
                  </a:cubicBezTo>
                  <a:cubicBezTo>
                    <a:pt x="65" y="14"/>
                    <a:pt x="66" y="12"/>
                    <a:pt x="66" y="11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4" y="11"/>
                    <a:pt x="64" y="11"/>
                    <a:pt x="63" y="12"/>
                  </a:cubicBezTo>
                  <a:cubicBezTo>
                    <a:pt x="62" y="13"/>
                    <a:pt x="59" y="17"/>
                    <a:pt x="61" y="14"/>
                  </a:cubicBezTo>
                  <a:cubicBezTo>
                    <a:pt x="63" y="11"/>
                    <a:pt x="64" y="9"/>
                    <a:pt x="66" y="6"/>
                  </a:cubicBezTo>
                  <a:cubicBezTo>
                    <a:pt x="66" y="6"/>
                    <a:pt x="66" y="6"/>
                    <a:pt x="66" y="5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9"/>
                    <a:pt x="66" y="13"/>
                    <a:pt x="66" y="16"/>
                  </a:cubicBezTo>
                  <a:cubicBezTo>
                    <a:pt x="62" y="16"/>
                    <a:pt x="59" y="16"/>
                    <a:pt x="55" y="16"/>
                  </a:cubicBezTo>
                  <a:cubicBezTo>
                    <a:pt x="58" y="14"/>
                    <a:pt x="60" y="12"/>
                    <a:pt x="62" y="9"/>
                  </a:cubicBezTo>
                  <a:close/>
                  <a:moveTo>
                    <a:pt x="36" y="4"/>
                  </a:moveTo>
                  <a:cubicBezTo>
                    <a:pt x="41" y="4"/>
                    <a:pt x="45" y="4"/>
                    <a:pt x="50" y="4"/>
                  </a:cubicBezTo>
                  <a:cubicBezTo>
                    <a:pt x="48" y="5"/>
                    <a:pt x="46" y="7"/>
                    <a:pt x="44" y="8"/>
                  </a:cubicBezTo>
                  <a:cubicBezTo>
                    <a:pt x="45" y="7"/>
                    <a:pt x="46" y="6"/>
                    <a:pt x="47" y="5"/>
                  </a:cubicBezTo>
                  <a:cubicBezTo>
                    <a:pt x="47" y="5"/>
                    <a:pt x="46" y="4"/>
                    <a:pt x="46" y="4"/>
                  </a:cubicBezTo>
                  <a:cubicBezTo>
                    <a:pt x="42" y="6"/>
                    <a:pt x="40" y="9"/>
                    <a:pt x="36" y="12"/>
                  </a:cubicBezTo>
                  <a:cubicBezTo>
                    <a:pt x="37" y="12"/>
                    <a:pt x="37" y="12"/>
                    <a:pt x="37" y="11"/>
                  </a:cubicBezTo>
                  <a:cubicBezTo>
                    <a:pt x="39" y="9"/>
                    <a:pt x="41" y="7"/>
                    <a:pt x="43" y="4"/>
                  </a:cubicBezTo>
                  <a:cubicBezTo>
                    <a:pt x="43" y="4"/>
                    <a:pt x="43" y="4"/>
                    <a:pt x="42" y="4"/>
                  </a:cubicBezTo>
                  <a:cubicBezTo>
                    <a:pt x="38" y="6"/>
                    <a:pt x="36" y="9"/>
                    <a:pt x="33" y="12"/>
                  </a:cubicBezTo>
                  <a:cubicBezTo>
                    <a:pt x="32" y="12"/>
                    <a:pt x="29" y="16"/>
                    <a:pt x="31" y="13"/>
                  </a:cubicBezTo>
                  <a:cubicBezTo>
                    <a:pt x="33" y="10"/>
                    <a:pt x="35" y="8"/>
                    <a:pt x="37" y="5"/>
                  </a:cubicBezTo>
                  <a:cubicBezTo>
                    <a:pt x="38" y="5"/>
                    <a:pt x="37" y="4"/>
                    <a:pt x="37" y="4"/>
                  </a:cubicBezTo>
                  <a:cubicBezTo>
                    <a:pt x="34" y="6"/>
                    <a:pt x="31" y="9"/>
                    <a:pt x="29" y="11"/>
                  </a:cubicBezTo>
                  <a:cubicBezTo>
                    <a:pt x="28" y="12"/>
                    <a:pt x="22" y="16"/>
                    <a:pt x="25" y="13"/>
                  </a:cubicBezTo>
                  <a:cubicBezTo>
                    <a:pt x="28" y="10"/>
                    <a:pt x="30" y="7"/>
                    <a:pt x="33" y="4"/>
                  </a:cubicBezTo>
                  <a:cubicBezTo>
                    <a:pt x="33" y="4"/>
                    <a:pt x="33" y="4"/>
                    <a:pt x="32" y="4"/>
                  </a:cubicBezTo>
                  <a:cubicBezTo>
                    <a:pt x="29" y="6"/>
                    <a:pt x="26" y="8"/>
                    <a:pt x="24" y="11"/>
                  </a:cubicBezTo>
                  <a:cubicBezTo>
                    <a:pt x="23" y="12"/>
                    <a:pt x="22" y="12"/>
                    <a:pt x="22" y="13"/>
                  </a:cubicBezTo>
                  <a:cubicBezTo>
                    <a:pt x="19" y="15"/>
                    <a:pt x="23" y="11"/>
                    <a:pt x="24" y="10"/>
                  </a:cubicBezTo>
                  <a:cubicBezTo>
                    <a:pt x="25" y="8"/>
                    <a:pt x="27" y="6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5" y="6"/>
                    <a:pt x="23" y="9"/>
                    <a:pt x="20" y="11"/>
                  </a:cubicBezTo>
                  <a:cubicBezTo>
                    <a:pt x="19" y="12"/>
                    <a:pt x="18" y="13"/>
                    <a:pt x="17" y="14"/>
                  </a:cubicBezTo>
                  <a:cubicBezTo>
                    <a:pt x="17" y="13"/>
                    <a:pt x="18" y="12"/>
                    <a:pt x="19" y="11"/>
                  </a:cubicBezTo>
                  <a:cubicBezTo>
                    <a:pt x="21" y="8"/>
                    <a:pt x="23" y="6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9" y="4"/>
                    <a:pt x="33" y="4"/>
                    <a:pt x="3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180"/>
            <p:cNvSpPr>
              <a:spLocks noEditPoints="1"/>
            </p:cNvSpPr>
            <p:nvPr/>
          </p:nvSpPr>
          <p:spPr bwMode="auto">
            <a:xfrm>
              <a:off x="2887708" y="1517728"/>
              <a:ext cx="53810" cy="50954"/>
            </a:xfrm>
            <a:custGeom>
              <a:avLst/>
              <a:gdLst>
                <a:gd name="T0" fmla="*/ 11 w 18"/>
                <a:gd name="T1" fmla="*/ 17 h 17"/>
                <a:gd name="T2" fmla="*/ 17 w 18"/>
                <a:gd name="T3" fmla="*/ 7 h 17"/>
                <a:gd name="T4" fmla="*/ 8 w 18"/>
                <a:gd name="T5" fmla="*/ 1 h 17"/>
                <a:gd name="T6" fmla="*/ 8 w 18"/>
                <a:gd name="T7" fmla="*/ 1 h 17"/>
                <a:gd name="T8" fmla="*/ 0 w 18"/>
                <a:gd name="T9" fmla="*/ 9 h 17"/>
                <a:gd name="T10" fmla="*/ 11 w 18"/>
                <a:gd name="T11" fmla="*/ 17 h 17"/>
                <a:gd name="T12" fmla="*/ 10 w 18"/>
                <a:gd name="T13" fmla="*/ 14 h 17"/>
                <a:gd name="T14" fmla="*/ 3 w 18"/>
                <a:gd name="T15" fmla="*/ 9 h 17"/>
                <a:gd name="T16" fmla="*/ 4 w 18"/>
                <a:gd name="T17" fmla="*/ 9 h 17"/>
                <a:gd name="T18" fmla="*/ 10 w 18"/>
                <a:gd name="T19" fmla="*/ 6 h 17"/>
                <a:gd name="T20" fmla="*/ 5 w 18"/>
                <a:gd name="T21" fmla="*/ 11 h 17"/>
                <a:gd name="T22" fmla="*/ 5 w 18"/>
                <a:gd name="T23" fmla="*/ 12 h 17"/>
                <a:gd name="T24" fmla="*/ 11 w 18"/>
                <a:gd name="T25" fmla="*/ 8 h 17"/>
                <a:gd name="T26" fmla="*/ 7 w 18"/>
                <a:gd name="T27" fmla="*/ 12 h 17"/>
                <a:gd name="T28" fmla="*/ 8 w 18"/>
                <a:gd name="T29" fmla="*/ 13 h 17"/>
                <a:gd name="T30" fmla="*/ 13 w 18"/>
                <a:gd name="T31" fmla="*/ 10 h 17"/>
                <a:gd name="T32" fmla="*/ 11 w 18"/>
                <a:gd name="T33" fmla="*/ 13 h 17"/>
                <a:gd name="T34" fmla="*/ 11 w 18"/>
                <a:gd name="T35" fmla="*/ 13 h 17"/>
                <a:gd name="T36" fmla="*/ 10 w 18"/>
                <a:gd name="T37" fmla="*/ 14 h 17"/>
                <a:gd name="T38" fmla="*/ 12 w 18"/>
                <a:gd name="T39" fmla="*/ 13 h 17"/>
                <a:gd name="T40" fmla="*/ 14 w 18"/>
                <a:gd name="T41" fmla="*/ 10 h 17"/>
                <a:gd name="T42" fmla="*/ 14 w 18"/>
                <a:gd name="T43" fmla="*/ 9 h 17"/>
                <a:gd name="T44" fmla="*/ 9 w 18"/>
                <a:gd name="T45" fmla="*/ 12 h 17"/>
                <a:gd name="T46" fmla="*/ 13 w 18"/>
                <a:gd name="T47" fmla="*/ 7 h 17"/>
                <a:gd name="T48" fmla="*/ 12 w 18"/>
                <a:gd name="T49" fmla="*/ 7 h 17"/>
                <a:gd name="T50" fmla="*/ 8 w 18"/>
                <a:gd name="T51" fmla="*/ 9 h 17"/>
                <a:gd name="T52" fmla="*/ 12 w 18"/>
                <a:gd name="T53" fmla="*/ 5 h 17"/>
                <a:gd name="T54" fmla="*/ 11 w 18"/>
                <a:gd name="T55" fmla="*/ 5 h 17"/>
                <a:gd name="T56" fmla="*/ 6 w 18"/>
                <a:gd name="T57" fmla="*/ 7 h 17"/>
                <a:gd name="T58" fmla="*/ 10 w 18"/>
                <a:gd name="T59" fmla="*/ 4 h 17"/>
                <a:gd name="T60" fmla="*/ 12 w 18"/>
                <a:gd name="T61" fmla="*/ 13 h 17"/>
                <a:gd name="T62" fmla="*/ 7 w 18"/>
                <a:gd name="T63" fmla="*/ 4 h 17"/>
                <a:gd name="T64" fmla="*/ 5 w 18"/>
                <a:gd name="T65" fmla="*/ 5 h 17"/>
                <a:gd name="T66" fmla="*/ 7 w 18"/>
                <a:gd name="T67" fmla="*/ 4 h 17"/>
                <a:gd name="T68" fmla="*/ 4 w 18"/>
                <a:gd name="T69" fmla="*/ 5 h 17"/>
                <a:gd name="T70" fmla="*/ 5 w 18"/>
                <a:gd name="T71" fmla="*/ 6 h 17"/>
                <a:gd name="T72" fmla="*/ 9 w 18"/>
                <a:gd name="T73" fmla="*/ 4 h 17"/>
                <a:gd name="T74" fmla="*/ 3 w 18"/>
                <a:gd name="T75" fmla="*/ 9 h 17"/>
                <a:gd name="T76" fmla="*/ 3 w 18"/>
                <a:gd name="T77" fmla="*/ 9 h 17"/>
                <a:gd name="T78" fmla="*/ 4 w 18"/>
                <a:gd name="T7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7">
                  <a:moveTo>
                    <a:pt x="11" y="17"/>
                  </a:moveTo>
                  <a:cubicBezTo>
                    <a:pt x="15" y="16"/>
                    <a:pt x="18" y="12"/>
                    <a:pt x="17" y="7"/>
                  </a:cubicBezTo>
                  <a:cubicBezTo>
                    <a:pt x="16" y="3"/>
                    <a:pt x="12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1"/>
                    <a:pt x="0" y="5"/>
                    <a:pt x="0" y="9"/>
                  </a:cubicBezTo>
                  <a:cubicBezTo>
                    <a:pt x="1" y="14"/>
                    <a:pt x="6" y="17"/>
                    <a:pt x="11" y="17"/>
                  </a:cubicBezTo>
                  <a:close/>
                  <a:moveTo>
                    <a:pt x="10" y="14"/>
                  </a:moveTo>
                  <a:cubicBezTo>
                    <a:pt x="7" y="14"/>
                    <a:pt x="4" y="12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6" y="8"/>
                    <a:pt x="8" y="7"/>
                    <a:pt x="10" y="6"/>
                  </a:cubicBezTo>
                  <a:cubicBezTo>
                    <a:pt x="8" y="8"/>
                    <a:pt x="6" y="9"/>
                    <a:pt x="5" y="11"/>
                  </a:cubicBezTo>
                  <a:cubicBezTo>
                    <a:pt x="4" y="11"/>
                    <a:pt x="5" y="12"/>
                    <a:pt x="5" y="12"/>
                  </a:cubicBezTo>
                  <a:cubicBezTo>
                    <a:pt x="7" y="10"/>
                    <a:pt x="9" y="9"/>
                    <a:pt x="11" y="8"/>
                  </a:cubicBezTo>
                  <a:cubicBezTo>
                    <a:pt x="10" y="9"/>
                    <a:pt x="8" y="11"/>
                    <a:pt x="7" y="12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9" y="12"/>
                    <a:pt x="11" y="11"/>
                    <a:pt x="13" y="10"/>
                  </a:cubicBezTo>
                  <a:cubicBezTo>
                    <a:pt x="12" y="11"/>
                    <a:pt x="12" y="12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0" y="14"/>
                  </a:cubicBezTo>
                  <a:close/>
                  <a:moveTo>
                    <a:pt x="12" y="13"/>
                  </a:moveTo>
                  <a:cubicBezTo>
                    <a:pt x="13" y="12"/>
                    <a:pt x="13" y="11"/>
                    <a:pt x="14" y="10"/>
                  </a:cubicBezTo>
                  <a:cubicBezTo>
                    <a:pt x="14" y="10"/>
                    <a:pt x="14" y="9"/>
                    <a:pt x="14" y="9"/>
                  </a:cubicBezTo>
                  <a:cubicBezTo>
                    <a:pt x="12" y="10"/>
                    <a:pt x="10" y="11"/>
                    <a:pt x="9" y="12"/>
                  </a:cubicBezTo>
                  <a:cubicBezTo>
                    <a:pt x="10" y="10"/>
                    <a:pt x="11" y="9"/>
                    <a:pt x="13" y="7"/>
                  </a:cubicBezTo>
                  <a:cubicBezTo>
                    <a:pt x="13" y="7"/>
                    <a:pt x="12" y="6"/>
                    <a:pt x="12" y="7"/>
                  </a:cubicBezTo>
                  <a:cubicBezTo>
                    <a:pt x="10" y="7"/>
                    <a:pt x="9" y="8"/>
                    <a:pt x="8" y="9"/>
                  </a:cubicBezTo>
                  <a:cubicBezTo>
                    <a:pt x="9" y="8"/>
                    <a:pt x="10" y="7"/>
                    <a:pt x="12" y="5"/>
                  </a:cubicBezTo>
                  <a:cubicBezTo>
                    <a:pt x="12" y="5"/>
                    <a:pt x="12" y="4"/>
                    <a:pt x="11" y="5"/>
                  </a:cubicBezTo>
                  <a:cubicBezTo>
                    <a:pt x="9" y="5"/>
                    <a:pt x="8" y="6"/>
                    <a:pt x="6" y="7"/>
                  </a:cubicBezTo>
                  <a:cubicBezTo>
                    <a:pt x="7" y="6"/>
                    <a:pt x="9" y="5"/>
                    <a:pt x="10" y="4"/>
                  </a:cubicBezTo>
                  <a:cubicBezTo>
                    <a:pt x="15" y="4"/>
                    <a:pt x="16" y="11"/>
                    <a:pt x="12" y="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5"/>
                  </a:cubicBezTo>
                  <a:cubicBezTo>
                    <a:pt x="5" y="4"/>
                    <a:pt x="6" y="4"/>
                    <a:pt x="7" y="4"/>
                  </a:cubicBezTo>
                  <a:close/>
                  <a:moveTo>
                    <a:pt x="4" y="5"/>
                  </a:moveTo>
                  <a:cubicBezTo>
                    <a:pt x="4" y="6"/>
                    <a:pt x="4" y="6"/>
                    <a:pt x="5" y="6"/>
                  </a:cubicBezTo>
                  <a:cubicBezTo>
                    <a:pt x="6" y="5"/>
                    <a:pt x="7" y="4"/>
                    <a:pt x="9" y="4"/>
                  </a:cubicBezTo>
                  <a:cubicBezTo>
                    <a:pt x="7" y="5"/>
                    <a:pt x="5" y="7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7"/>
                    <a:pt x="4" y="6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181"/>
            <p:cNvSpPr>
              <a:spLocks noEditPoints="1"/>
            </p:cNvSpPr>
            <p:nvPr/>
          </p:nvSpPr>
          <p:spPr bwMode="auto">
            <a:xfrm>
              <a:off x="6253288" y="429593"/>
              <a:ext cx="161430" cy="147934"/>
            </a:xfrm>
            <a:custGeom>
              <a:avLst/>
              <a:gdLst>
                <a:gd name="T0" fmla="*/ 43 w 54"/>
                <a:gd name="T1" fmla="*/ 0 h 49"/>
                <a:gd name="T2" fmla="*/ 13 w 54"/>
                <a:gd name="T3" fmla="*/ 0 h 49"/>
                <a:gd name="T4" fmla="*/ 12 w 54"/>
                <a:gd name="T5" fmla="*/ 0 h 49"/>
                <a:gd name="T6" fmla="*/ 16 w 54"/>
                <a:gd name="T7" fmla="*/ 26 h 49"/>
                <a:gd name="T8" fmla="*/ 11 w 54"/>
                <a:gd name="T9" fmla="*/ 49 h 49"/>
                <a:gd name="T10" fmla="*/ 40 w 54"/>
                <a:gd name="T11" fmla="*/ 49 h 49"/>
                <a:gd name="T12" fmla="*/ 52 w 54"/>
                <a:gd name="T13" fmla="*/ 38 h 49"/>
                <a:gd name="T14" fmla="*/ 53 w 54"/>
                <a:gd name="T15" fmla="*/ 11 h 49"/>
                <a:gd name="T16" fmla="*/ 39 w 54"/>
                <a:gd name="T17" fmla="*/ 44 h 49"/>
                <a:gd name="T18" fmla="*/ 37 w 54"/>
                <a:gd name="T19" fmla="*/ 41 h 49"/>
                <a:gd name="T20" fmla="*/ 35 w 54"/>
                <a:gd name="T21" fmla="*/ 39 h 49"/>
                <a:gd name="T22" fmla="*/ 33 w 54"/>
                <a:gd name="T23" fmla="*/ 37 h 49"/>
                <a:gd name="T24" fmla="*/ 33 w 54"/>
                <a:gd name="T25" fmla="*/ 37 h 49"/>
                <a:gd name="T26" fmla="*/ 32 w 54"/>
                <a:gd name="T27" fmla="*/ 36 h 49"/>
                <a:gd name="T28" fmla="*/ 36 w 54"/>
                <a:gd name="T29" fmla="*/ 26 h 49"/>
                <a:gd name="T30" fmla="*/ 44 w 54"/>
                <a:gd name="T31" fmla="*/ 41 h 49"/>
                <a:gd name="T32" fmla="*/ 40 w 54"/>
                <a:gd name="T33" fmla="*/ 41 h 49"/>
                <a:gd name="T34" fmla="*/ 43 w 54"/>
                <a:gd name="T35" fmla="*/ 33 h 49"/>
                <a:gd name="T36" fmla="*/ 41 w 54"/>
                <a:gd name="T37" fmla="*/ 30 h 49"/>
                <a:gd name="T38" fmla="*/ 44 w 54"/>
                <a:gd name="T39" fmla="*/ 41 h 49"/>
                <a:gd name="T40" fmla="*/ 38 w 54"/>
                <a:gd name="T41" fmla="*/ 27 h 49"/>
                <a:gd name="T42" fmla="*/ 37 w 54"/>
                <a:gd name="T43" fmla="*/ 25 h 49"/>
                <a:gd name="T44" fmla="*/ 36 w 54"/>
                <a:gd name="T45" fmla="*/ 24 h 49"/>
                <a:gd name="T46" fmla="*/ 36 w 54"/>
                <a:gd name="T47" fmla="*/ 23 h 49"/>
                <a:gd name="T48" fmla="*/ 37 w 54"/>
                <a:gd name="T49" fmla="*/ 17 h 49"/>
                <a:gd name="T50" fmla="*/ 28 w 54"/>
                <a:gd name="T51" fmla="*/ 26 h 49"/>
                <a:gd name="T52" fmla="*/ 14 w 54"/>
                <a:gd name="T53" fmla="*/ 32 h 49"/>
                <a:gd name="T54" fmla="*/ 22 w 54"/>
                <a:gd name="T55" fmla="*/ 26 h 49"/>
                <a:gd name="T56" fmla="*/ 19 w 54"/>
                <a:gd name="T57" fmla="*/ 16 h 49"/>
                <a:gd name="T58" fmla="*/ 18 w 54"/>
                <a:gd name="T59" fmla="*/ 12 h 49"/>
                <a:gd name="T60" fmla="*/ 14 w 54"/>
                <a:gd name="T61" fmla="*/ 8 h 49"/>
                <a:gd name="T62" fmla="*/ 10 w 54"/>
                <a:gd name="T63" fmla="*/ 15 h 49"/>
                <a:gd name="T64" fmla="*/ 10 w 54"/>
                <a:gd name="T65" fmla="*/ 7 h 49"/>
                <a:gd name="T66" fmla="*/ 12 w 54"/>
                <a:gd name="T67" fmla="*/ 3 h 49"/>
                <a:gd name="T68" fmla="*/ 16 w 54"/>
                <a:gd name="T69" fmla="*/ 9 h 49"/>
                <a:gd name="T70" fmla="*/ 15 w 54"/>
                <a:gd name="T71" fmla="*/ 7 h 49"/>
                <a:gd name="T72" fmla="*/ 11 w 54"/>
                <a:gd name="T73" fmla="*/ 15 h 49"/>
                <a:gd name="T74" fmla="*/ 19 w 54"/>
                <a:gd name="T75" fmla="*/ 14 h 49"/>
                <a:gd name="T76" fmla="*/ 22 w 54"/>
                <a:gd name="T77" fmla="*/ 15 h 49"/>
                <a:gd name="T78" fmla="*/ 22 w 54"/>
                <a:gd name="T79" fmla="*/ 16 h 49"/>
                <a:gd name="T80" fmla="*/ 22 w 54"/>
                <a:gd name="T81" fmla="*/ 16 h 49"/>
                <a:gd name="T82" fmla="*/ 43 w 54"/>
                <a:gd name="T83" fmla="*/ 4 h 49"/>
                <a:gd name="T84" fmla="*/ 22 w 54"/>
                <a:gd name="T85" fmla="*/ 22 h 49"/>
                <a:gd name="T86" fmla="*/ 26 w 54"/>
                <a:gd name="T87" fmla="*/ 18 h 49"/>
                <a:gd name="T88" fmla="*/ 19 w 54"/>
                <a:gd name="T89" fmla="*/ 26 h 49"/>
                <a:gd name="T90" fmla="*/ 28 w 54"/>
                <a:gd name="T91" fmla="*/ 18 h 49"/>
                <a:gd name="T92" fmla="*/ 45 w 54"/>
                <a:gd name="T93" fmla="*/ 5 h 49"/>
                <a:gd name="T94" fmla="*/ 39 w 54"/>
                <a:gd name="T95" fmla="*/ 10 h 49"/>
                <a:gd name="T96" fmla="*/ 19 w 54"/>
                <a:gd name="T97" fmla="*/ 25 h 49"/>
                <a:gd name="T98" fmla="*/ 18 w 54"/>
                <a:gd name="T99" fmla="*/ 24 h 49"/>
                <a:gd name="T100" fmla="*/ 19 w 54"/>
                <a:gd name="T101" fmla="*/ 35 h 49"/>
                <a:gd name="T102" fmla="*/ 14 w 54"/>
                <a:gd name="T103" fmla="*/ 41 h 49"/>
                <a:gd name="T104" fmla="*/ 27 w 54"/>
                <a:gd name="T105" fmla="*/ 24 h 49"/>
                <a:gd name="T106" fmla="*/ 25 w 54"/>
                <a:gd name="T107" fmla="*/ 24 h 49"/>
                <a:gd name="T108" fmla="*/ 20 w 54"/>
                <a:gd name="T109" fmla="*/ 17 h 49"/>
                <a:gd name="T110" fmla="*/ 12 w 54"/>
                <a:gd name="T111" fmla="*/ 46 h 49"/>
                <a:gd name="T112" fmla="*/ 43 w 54"/>
                <a:gd name="T113" fmla="*/ 16 h 49"/>
                <a:gd name="T114" fmla="*/ 26 w 54"/>
                <a:gd name="T115" fmla="*/ 32 h 49"/>
                <a:gd name="T116" fmla="*/ 41 w 54"/>
                <a:gd name="T117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49">
                  <a:moveTo>
                    <a:pt x="53" y="9"/>
                  </a:moveTo>
                  <a:cubicBezTo>
                    <a:pt x="50" y="6"/>
                    <a:pt x="47" y="3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36" y="4"/>
                    <a:pt x="31" y="10"/>
                    <a:pt x="26" y="15"/>
                  </a:cubicBezTo>
                  <a:cubicBezTo>
                    <a:pt x="22" y="10"/>
                    <a:pt x="18" y="5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3"/>
                    <a:pt x="5" y="6"/>
                    <a:pt x="1" y="8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6" y="15"/>
                    <a:pt x="11" y="21"/>
                    <a:pt x="16" y="26"/>
                  </a:cubicBezTo>
                  <a:cubicBezTo>
                    <a:pt x="12" y="31"/>
                    <a:pt x="6" y="34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1"/>
                    <a:pt x="2" y="41"/>
                    <a:pt x="2" y="42"/>
                  </a:cubicBezTo>
                  <a:cubicBezTo>
                    <a:pt x="5" y="45"/>
                    <a:pt x="8" y="47"/>
                    <a:pt x="11" y="49"/>
                  </a:cubicBezTo>
                  <a:cubicBezTo>
                    <a:pt x="11" y="49"/>
                    <a:pt x="12" y="49"/>
                    <a:pt x="12" y="49"/>
                  </a:cubicBezTo>
                  <a:cubicBezTo>
                    <a:pt x="12" y="49"/>
                    <a:pt x="13" y="49"/>
                    <a:pt x="13" y="49"/>
                  </a:cubicBezTo>
                  <a:cubicBezTo>
                    <a:pt x="18" y="44"/>
                    <a:pt x="23" y="40"/>
                    <a:pt x="27" y="35"/>
                  </a:cubicBezTo>
                  <a:cubicBezTo>
                    <a:pt x="32" y="39"/>
                    <a:pt x="35" y="45"/>
                    <a:pt x="40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2" y="49"/>
                    <a:pt x="42" y="49"/>
                  </a:cubicBezTo>
                  <a:cubicBezTo>
                    <a:pt x="46" y="46"/>
                    <a:pt x="50" y="43"/>
                    <a:pt x="52" y="39"/>
                  </a:cubicBezTo>
                  <a:cubicBezTo>
                    <a:pt x="53" y="39"/>
                    <a:pt x="53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8" y="33"/>
                    <a:pt x="44" y="28"/>
                    <a:pt x="39" y="23"/>
                  </a:cubicBezTo>
                  <a:cubicBezTo>
                    <a:pt x="44" y="20"/>
                    <a:pt x="48" y="15"/>
                    <a:pt x="53" y="12"/>
                  </a:cubicBezTo>
                  <a:cubicBezTo>
                    <a:pt x="53" y="12"/>
                    <a:pt x="53" y="11"/>
                    <a:pt x="53" y="11"/>
                  </a:cubicBezTo>
                  <a:cubicBezTo>
                    <a:pt x="54" y="10"/>
                    <a:pt x="54" y="10"/>
                    <a:pt x="53" y="9"/>
                  </a:cubicBezTo>
                  <a:close/>
                  <a:moveTo>
                    <a:pt x="40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40" y="44"/>
                    <a:pt x="39" y="44"/>
                    <a:pt x="39" y="44"/>
                  </a:cubicBezTo>
                  <a:cubicBezTo>
                    <a:pt x="40" y="43"/>
                    <a:pt x="41" y="42"/>
                    <a:pt x="42" y="41"/>
                  </a:cubicBezTo>
                  <a:cubicBezTo>
                    <a:pt x="43" y="40"/>
                    <a:pt x="45" y="39"/>
                    <a:pt x="46" y="38"/>
                  </a:cubicBezTo>
                  <a:cubicBezTo>
                    <a:pt x="44" y="40"/>
                    <a:pt x="42" y="42"/>
                    <a:pt x="40" y="45"/>
                  </a:cubicBezTo>
                  <a:close/>
                  <a:moveTo>
                    <a:pt x="37" y="41"/>
                  </a:moveTo>
                  <a:cubicBezTo>
                    <a:pt x="39" y="39"/>
                    <a:pt x="42" y="38"/>
                    <a:pt x="44" y="36"/>
                  </a:cubicBezTo>
                  <a:cubicBezTo>
                    <a:pt x="41" y="38"/>
                    <a:pt x="40" y="40"/>
                    <a:pt x="38" y="43"/>
                  </a:cubicBezTo>
                  <a:cubicBezTo>
                    <a:pt x="38" y="42"/>
                    <a:pt x="37" y="42"/>
                    <a:pt x="37" y="41"/>
                  </a:cubicBezTo>
                  <a:close/>
                  <a:moveTo>
                    <a:pt x="35" y="39"/>
                  </a:moveTo>
                  <a:cubicBezTo>
                    <a:pt x="37" y="38"/>
                    <a:pt x="40" y="36"/>
                    <a:pt x="41" y="34"/>
                  </a:cubicBezTo>
                  <a:cubicBezTo>
                    <a:pt x="39" y="36"/>
                    <a:pt x="38" y="38"/>
                    <a:pt x="36" y="40"/>
                  </a:cubicBezTo>
                  <a:cubicBezTo>
                    <a:pt x="36" y="40"/>
                    <a:pt x="35" y="40"/>
                    <a:pt x="35" y="39"/>
                  </a:cubicBezTo>
                  <a:close/>
                  <a:moveTo>
                    <a:pt x="33" y="37"/>
                  </a:moveTo>
                  <a:cubicBezTo>
                    <a:pt x="35" y="35"/>
                    <a:pt x="37" y="33"/>
                    <a:pt x="40" y="31"/>
                  </a:cubicBezTo>
                  <a:cubicBezTo>
                    <a:pt x="40" y="31"/>
                    <a:pt x="38" y="34"/>
                    <a:pt x="38" y="34"/>
                  </a:cubicBezTo>
                  <a:cubicBezTo>
                    <a:pt x="37" y="35"/>
                    <a:pt x="36" y="37"/>
                    <a:pt x="35" y="39"/>
                  </a:cubicBezTo>
                  <a:cubicBezTo>
                    <a:pt x="34" y="38"/>
                    <a:pt x="33" y="37"/>
                    <a:pt x="33" y="37"/>
                  </a:cubicBezTo>
                  <a:close/>
                  <a:moveTo>
                    <a:pt x="30" y="34"/>
                  </a:moveTo>
                  <a:cubicBezTo>
                    <a:pt x="33" y="32"/>
                    <a:pt x="35" y="31"/>
                    <a:pt x="37" y="29"/>
                  </a:cubicBezTo>
                  <a:cubicBezTo>
                    <a:pt x="36" y="29"/>
                    <a:pt x="35" y="32"/>
                    <a:pt x="35" y="33"/>
                  </a:cubicBezTo>
                  <a:cubicBezTo>
                    <a:pt x="34" y="34"/>
                    <a:pt x="33" y="35"/>
                    <a:pt x="32" y="36"/>
                  </a:cubicBezTo>
                  <a:cubicBezTo>
                    <a:pt x="32" y="35"/>
                    <a:pt x="31" y="34"/>
                    <a:pt x="30" y="34"/>
                  </a:cubicBezTo>
                  <a:close/>
                  <a:moveTo>
                    <a:pt x="28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31" y="30"/>
                    <a:pt x="33" y="28"/>
                    <a:pt x="36" y="26"/>
                  </a:cubicBezTo>
                  <a:cubicBezTo>
                    <a:pt x="35" y="27"/>
                    <a:pt x="34" y="29"/>
                    <a:pt x="32" y="30"/>
                  </a:cubicBezTo>
                  <a:cubicBezTo>
                    <a:pt x="31" y="31"/>
                    <a:pt x="30" y="32"/>
                    <a:pt x="30" y="33"/>
                  </a:cubicBezTo>
                  <a:cubicBezTo>
                    <a:pt x="29" y="33"/>
                    <a:pt x="29" y="32"/>
                    <a:pt x="28" y="32"/>
                  </a:cubicBezTo>
                  <a:close/>
                  <a:moveTo>
                    <a:pt x="44" y="41"/>
                  </a:moveTo>
                  <a:cubicBezTo>
                    <a:pt x="45" y="40"/>
                    <a:pt x="46" y="39"/>
                    <a:pt x="48" y="38"/>
                  </a:cubicBezTo>
                  <a:cubicBezTo>
                    <a:pt x="48" y="37"/>
                    <a:pt x="48" y="37"/>
                    <a:pt x="47" y="37"/>
                  </a:cubicBezTo>
                  <a:cubicBezTo>
                    <a:pt x="45" y="38"/>
                    <a:pt x="43" y="39"/>
                    <a:pt x="41" y="40"/>
                  </a:cubicBezTo>
                  <a:cubicBezTo>
                    <a:pt x="41" y="41"/>
                    <a:pt x="39" y="44"/>
                    <a:pt x="40" y="41"/>
                  </a:cubicBezTo>
                  <a:cubicBezTo>
                    <a:pt x="42" y="39"/>
                    <a:pt x="43" y="37"/>
                    <a:pt x="45" y="35"/>
                  </a:cubicBezTo>
                  <a:cubicBezTo>
                    <a:pt x="45" y="35"/>
                    <a:pt x="45" y="34"/>
                    <a:pt x="45" y="35"/>
                  </a:cubicBezTo>
                  <a:cubicBezTo>
                    <a:pt x="41" y="36"/>
                    <a:pt x="39" y="38"/>
                    <a:pt x="36" y="41"/>
                  </a:cubicBezTo>
                  <a:cubicBezTo>
                    <a:pt x="38" y="39"/>
                    <a:pt x="41" y="35"/>
                    <a:pt x="43" y="33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0" y="33"/>
                    <a:pt x="39" y="35"/>
                    <a:pt x="37" y="37"/>
                  </a:cubicBezTo>
                  <a:cubicBezTo>
                    <a:pt x="34" y="40"/>
                    <a:pt x="37" y="36"/>
                    <a:pt x="38" y="35"/>
                  </a:cubicBezTo>
                  <a:cubicBezTo>
                    <a:pt x="39" y="34"/>
                    <a:pt x="40" y="32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4" y="33"/>
                    <a:pt x="46" y="36"/>
                    <a:pt x="49" y="38"/>
                  </a:cubicBezTo>
                  <a:cubicBezTo>
                    <a:pt x="47" y="40"/>
                    <a:pt x="45" y="41"/>
                    <a:pt x="44" y="42"/>
                  </a:cubicBezTo>
                  <a:cubicBezTo>
                    <a:pt x="39" y="46"/>
                    <a:pt x="43" y="42"/>
                    <a:pt x="44" y="41"/>
                  </a:cubicBezTo>
                  <a:close/>
                  <a:moveTo>
                    <a:pt x="41" y="30"/>
                  </a:moveTo>
                  <a:cubicBezTo>
                    <a:pt x="39" y="31"/>
                    <a:pt x="38" y="32"/>
                    <a:pt x="36" y="33"/>
                  </a:cubicBezTo>
                  <a:cubicBezTo>
                    <a:pt x="34" y="35"/>
                    <a:pt x="31" y="38"/>
                    <a:pt x="34" y="35"/>
                  </a:cubicBezTo>
                  <a:cubicBezTo>
                    <a:pt x="36" y="32"/>
                    <a:pt x="38" y="30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4" y="31"/>
                    <a:pt x="32" y="32"/>
                  </a:cubicBezTo>
                  <a:cubicBezTo>
                    <a:pt x="29" y="34"/>
                    <a:pt x="31" y="32"/>
                    <a:pt x="32" y="31"/>
                  </a:cubicBezTo>
                  <a:cubicBezTo>
                    <a:pt x="34" y="29"/>
                    <a:pt x="36" y="28"/>
                    <a:pt x="37" y="25"/>
                  </a:cubicBezTo>
                  <a:cubicBezTo>
                    <a:pt x="38" y="27"/>
                    <a:pt x="40" y="28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36" y="24"/>
                  </a:moveTo>
                  <a:cubicBezTo>
                    <a:pt x="36" y="24"/>
                    <a:pt x="36" y="24"/>
                    <a:pt x="36" y="24"/>
                  </a:cubicBezTo>
                  <a:cubicBezTo>
                    <a:pt x="34" y="27"/>
                    <a:pt x="31" y="29"/>
                    <a:pt x="29" y="31"/>
                  </a:cubicBezTo>
                  <a:cubicBezTo>
                    <a:pt x="29" y="31"/>
                    <a:pt x="29" y="30"/>
                    <a:pt x="29" y="30"/>
                  </a:cubicBezTo>
                  <a:cubicBezTo>
                    <a:pt x="30" y="28"/>
                    <a:pt x="32" y="27"/>
                    <a:pt x="34" y="25"/>
                  </a:cubicBezTo>
                  <a:cubicBezTo>
                    <a:pt x="34" y="24"/>
                    <a:pt x="35" y="24"/>
                    <a:pt x="36" y="23"/>
                  </a:cubicBezTo>
                  <a:cubicBezTo>
                    <a:pt x="36" y="24"/>
                    <a:pt x="36" y="24"/>
                    <a:pt x="36" y="24"/>
                  </a:cubicBezTo>
                  <a:close/>
                  <a:moveTo>
                    <a:pt x="8" y="43"/>
                  </a:moveTo>
                  <a:cubicBezTo>
                    <a:pt x="13" y="37"/>
                    <a:pt x="20" y="32"/>
                    <a:pt x="25" y="26"/>
                  </a:cubicBezTo>
                  <a:cubicBezTo>
                    <a:pt x="29" y="23"/>
                    <a:pt x="33" y="20"/>
                    <a:pt x="37" y="17"/>
                  </a:cubicBezTo>
                  <a:cubicBezTo>
                    <a:pt x="40" y="15"/>
                    <a:pt x="42" y="12"/>
                    <a:pt x="45" y="9"/>
                  </a:cubicBezTo>
                  <a:cubicBezTo>
                    <a:pt x="48" y="7"/>
                    <a:pt x="43" y="11"/>
                    <a:pt x="43" y="12"/>
                  </a:cubicBezTo>
                  <a:cubicBezTo>
                    <a:pt x="41" y="14"/>
                    <a:pt x="39" y="15"/>
                    <a:pt x="38" y="17"/>
                  </a:cubicBezTo>
                  <a:cubicBezTo>
                    <a:pt x="35" y="20"/>
                    <a:pt x="31" y="23"/>
                    <a:pt x="28" y="26"/>
                  </a:cubicBezTo>
                  <a:cubicBezTo>
                    <a:pt x="21" y="32"/>
                    <a:pt x="15" y="38"/>
                    <a:pt x="10" y="44"/>
                  </a:cubicBezTo>
                  <a:cubicBezTo>
                    <a:pt x="9" y="44"/>
                    <a:pt x="8" y="43"/>
                    <a:pt x="8" y="43"/>
                  </a:cubicBezTo>
                  <a:close/>
                  <a:moveTo>
                    <a:pt x="6" y="41"/>
                  </a:moveTo>
                  <a:cubicBezTo>
                    <a:pt x="8" y="38"/>
                    <a:pt x="11" y="35"/>
                    <a:pt x="14" y="32"/>
                  </a:cubicBezTo>
                  <a:cubicBezTo>
                    <a:pt x="15" y="31"/>
                    <a:pt x="15" y="31"/>
                    <a:pt x="16" y="30"/>
                  </a:cubicBezTo>
                  <a:cubicBezTo>
                    <a:pt x="19" y="28"/>
                    <a:pt x="22" y="25"/>
                    <a:pt x="25" y="22"/>
                  </a:cubicBezTo>
                  <a:cubicBezTo>
                    <a:pt x="27" y="20"/>
                    <a:pt x="30" y="18"/>
                    <a:pt x="32" y="17"/>
                  </a:cubicBezTo>
                  <a:cubicBezTo>
                    <a:pt x="29" y="20"/>
                    <a:pt x="25" y="23"/>
                    <a:pt x="22" y="26"/>
                  </a:cubicBezTo>
                  <a:cubicBezTo>
                    <a:pt x="17" y="32"/>
                    <a:pt x="10" y="35"/>
                    <a:pt x="7" y="42"/>
                  </a:cubicBezTo>
                  <a:cubicBezTo>
                    <a:pt x="6" y="42"/>
                    <a:pt x="6" y="41"/>
                    <a:pt x="6" y="41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6"/>
                    <a:pt x="19" y="16"/>
                  </a:cubicBezTo>
                  <a:cubicBezTo>
                    <a:pt x="17" y="16"/>
                    <a:pt x="15" y="17"/>
                    <a:pt x="13" y="19"/>
                  </a:cubicBezTo>
                  <a:cubicBezTo>
                    <a:pt x="13" y="19"/>
                    <a:pt x="12" y="18"/>
                    <a:pt x="12" y="18"/>
                  </a:cubicBezTo>
                  <a:close/>
                  <a:moveTo>
                    <a:pt x="10" y="16"/>
                  </a:moveTo>
                  <a:cubicBezTo>
                    <a:pt x="13" y="15"/>
                    <a:pt x="16" y="14"/>
                    <a:pt x="18" y="12"/>
                  </a:cubicBezTo>
                  <a:cubicBezTo>
                    <a:pt x="16" y="13"/>
                    <a:pt x="13" y="15"/>
                    <a:pt x="11" y="17"/>
                  </a:cubicBezTo>
                  <a:cubicBezTo>
                    <a:pt x="11" y="17"/>
                    <a:pt x="11" y="16"/>
                    <a:pt x="10" y="16"/>
                  </a:cubicBezTo>
                  <a:close/>
                  <a:moveTo>
                    <a:pt x="7" y="12"/>
                  </a:moveTo>
                  <a:cubicBezTo>
                    <a:pt x="9" y="11"/>
                    <a:pt x="12" y="10"/>
                    <a:pt x="14" y="8"/>
                  </a:cubicBezTo>
                  <a:cubicBezTo>
                    <a:pt x="12" y="10"/>
                    <a:pt x="10" y="11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3"/>
                    <a:pt x="13" y="12"/>
                    <a:pt x="15" y="11"/>
                  </a:cubicBezTo>
                  <a:cubicBezTo>
                    <a:pt x="13" y="12"/>
                    <a:pt x="11" y="14"/>
                    <a:pt x="10" y="15"/>
                  </a:cubicBezTo>
                  <a:cubicBezTo>
                    <a:pt x="9" y="14"/>
                    <a:pt x="8" y="13"/>
                    <a:pt x="7" y="12"/>
                  </a:cubicBezTo>
                  <a:close/>
                  <a:moveTo>
                    <a:pt x="5" y="10"/>
                  </a:moveTo>
                  <a:cubicBezTo>
                    <a:pt x="7" y="9"/>
                    <a:pt x="9" y="8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9"/>
                    <a:pt x="8" y="10"/>
                    <a:pt x="6" y="12"/>
                  </a:cubicBezTo>
                  <a:cubicBezTo>
                    <a:pt x="6" y="11"/>
                    <a:pt x="6" y="11"/>
                    <a:pt x="5" y="10"/>
                  </a:cubicBezTo>
                  <a:close/>
                  <a:moveTo>
                    <a:pt x="4" y="9"/>
                  </a:moveTo>
                  <a:cubicBezTo>
                    <a:pt x="7" y="8"/>
                    <a:pt x="9" y="5"/>
                    <a:pt x="12" y="3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0" y="6"/>
                    <a:pt x="7" y="8"/>
                    <a:pt x="5" y="10"/>
                  </a:cubicBezTo>
                  <a:cubicBezTo>
                    <a:pt x="4" y="10"/>
                    <a:pt x="4" y="10"/>
                    <a:pt x="4" y="9"/>
                  </a:cubicBezTo>
                  <a:close/>
                  <a:moveTo>
                    <a:pt x="16" y="9"/>
                  </a:moveTo>
                  <a:cubicBezTo>
                    <a:pt x="14" y="10"/>
                    <a:pt x="13" y="11"/>
                    <a:pt x="11" y="12"/>
                  </a:cubicBezTo>
                  <a:cubicBezTo>
                    <a:pt x="11" y="11"/>
                    <a:pt x="11" y="11"/>
                    <a:pt x="12" y="10"/>
                  </a:cubicBezTo>
                  <a:cubicBezTo>
                    <a:pt x="13" y="9"/>
                    <a:pt x="14" y="8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8"/>
                    <a:pt x="10" y="10"/>
                    <a:pt x="7" y="12"/>
                  </a:cubicBezTo>
                  <a:cubicBezTo>
                    <a:pt x="9" y="10"/>
                    <a:pt x="11" y="7"/>
                    <a:pt x="14" y="5"/>
                  </a:cubicBezTo>
                  <a:cubicBezTo>
                    <a:pt x="15" y="7"/>
                    <a:pt x="17" y="9"/>
                    <a:pt x="19" y="11"/>
                  </a:cubicBezTo>
                  <a:cubicBezTo>
                    <a:pt x="16" y="12"/>
                    <a:pt x="14" y="14"/>
                    <a:pt x="11" y="15"/>
                  </a:cubicBezTo>
                  <a:cubicBezTo>
                    <a:pt x="12" y="15"/>
                    <a:pt x="15" y="11"/>
                    <a:pt x="17" y="10"/>
                  </a:cubicBezTo>
                  <a:cubicBezTo>
                    <a:pt x="17" y="10"/>
                    <a:pt x="16" y="9"/>
                    <a:pt x="16" y="9"/>
                  </a:cubicBezTo>
                  <a:close/>
                  <a:moveTo>
                    <a:pt x="20" y="15"/>
                  </a:moveTo>
                  <a:cubicBezTo>
                    <a:pt x="20" y="14"/>
                    <a:pt x="20" y="14"/>
                    <a:pt x="19" y="14"/>
                  </a:cubicBezTo>
                  <a:cubicBezTo>
                    <a:pt x="18" y="15"/>
                    <a:pt x="16" y="16"/>
                    <a:pt x="14" y="17"/>
                  </a:cubicBezTo>
                  <a:cubicBezTo>
                    <a:pt x="10" y="18"/>
                    <a:pt x="14" y="16"/>
                    <a:pt x="15" y="15"/>
                  </a:cubicBezTo>
                  <a:cubicBezTo>
                    <a:pt x="17" y="14"/>
                    <a:pt x="18" y="13"/>
                    <a:pt x="19" y="12"/>
                  </a:cubicBezTo>
                  <a:cubicBezTo>
                    <a:pt x="20" y="13"/>
                    <a:pt x="21" y="14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9" y="17"/>
                    <a:pt x="16" y="18"/>
                    <a:pt x="14" y="19"/>
                  </a:cubicBezTo>
                  <a:cubicBezTo>
                    <a:pt x="15" y="19"/>
                    <a:pt x="18" y="16"/>
                    <a:pt x="20" y="15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4" y="17"/>
                  </a:cubicBezTo>
                  <a:cubicBezTo>
                    <a:pt x="22" y="18"/>
                    <a:pt x="19" y="20"/>
                    <a:pt x="17" y="21"/>
                  </a:cubicBezTo>
                  <a:cubicBezTo>
                    <a:pt x="19" y="19"/>
                    <a:pt x="21" y="18"/>
                    <a:pt x="22" y="16"/>
                  </a:cubicBezTo>
                  <a:close/>
                  <a:moveTo>
                    <a:pt x="27" y="18"/>
                  </a:moveTo>
                  <a:cubicBezTo>
                    <a:pt x="32" y="13"/>
                    <a:pt x="37" y="8"/>
                    <a:pt x="43" y="3"/>
                  </a:cubicBezTo>
                  <a:cubicBezTo>
                    <a:pt x="43" y="3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7" y="9"/>
                    <a:pt x="32" y="14"/>
                    <a:pt x="27" y="18"/>
                  </a:cubicBezTo>
                  <a:cubicBezTo>
                    <a:pt x="26" y="18"/>
                    <a:pt x="26" y="19"/>
                    <a:pt x="26" y="19"/>
                  </a:cubicBezTo>
                  <a:cubicBezTo>
                    <a:pt x="25" y="19"/>
                    <a:pt x="24" y="20"/>
                    <a:pt x="24" y="20"/>
                  </a:cubicBezTo>
                  <a:cubicBezTo>
                    <a:pt x="23" y="21"/>
                    <a:pt x="23" y="21"/>
                    <a:pt x="22" y="22"/>
                  </a:cubicBezTo>
                  <a:cubicBezTo>
                    <a:pt x="21" y="23"/>
                    <a:pt x="19" y="24"/>
                    <a:pt x="19" y="24"/>
                  </a:cubicBezTo>
                  <a:cubicBezTo>
                    <a:pt x="20" y="22"/>
                    <a:pt x="23" y="20"/>
                    <a:pt x="24" y="18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25" y="19"/>
                    <a:pt x="26" y="18"/>
                    <a:pt x="26" y="18"/>
                  </a:cubicBezTo>
                  <a:cubicBezTo>
                    <a:pt x="26" y="18"/>
                    <a:pt x="27" y="18"/>
                    <a:pt x="27" y="18"/>
                  </a:cubicBezTo>
                  <a:close/>
                  <a:moveTo>
                    <a:pt x="36" y="12"/>
                  </a:moveTo>
                  <a:cubicBezTo>
                    <a:pt x="33" y="15"/>
                    <a:pt x="30" y="17"/>
                    <a:pt x="27" y="20"/>
                  </a:cubicBezTo>
                  <a:cubicBezTo>
                    <a:pt x="24" y="22"/>
                    <a:pt x="22" y="24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1" y="24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2"/>
                    <a:pt x="26" y="20"/>
                    <a:pt x="28" y="18"/>
                  </a:cubicBezTo>
                  <a:cubicBezTo>
                    <a:pt x="30" y="17"/>
                    <a:pt x="31" y="16"/>
                    <a:pt x="33" y="15"/>
                  </a:cubicBezTo>
                  <a:cubicBezTo>
                    <a:pt x="37" y="12"/>
                    <a:pt x="40" y="8"/>
                    <a:pt x="44" y="5"/>
                  </a:cubicBezTo>
                  <a:cubicBezTo>
                    <a:pt x="44" y="5"/>
                    <a:pt x="44" y="4"/>
                    <a:pt x="44" y="4"/>
                  </a:cubicBezTo>
                  <a:cubicBezTo>
                    <a:pt x="44" y="5"/>
                    <a:pt x="44" y="5"/>
                    <a:pt x="45" y="5"/>
                  </a:cubicBezTo>
                  <a:cubicBezTo>
                    <a:pt x="41" y="7"/>
                    <a:pt x="39" y="10"/>
                    <a:pt x="36" y="12"/>
                  </a:cubicBezTo>
                  <a:close/>
                  <a:moveTo>
                    <a:pt x="42" y="7"/>
                  </a:moveTo>
                  <a:cubicBezTo>
                    <a:pt x="41" y="9"/>
                    <a:pt x="40" y="10"/>
                    <a:pt x="38" y="12"/>
                  </a:cubicBezTo>
                  <a:cubicBezTo>
                    <a:pt x="39" y="11"/>
                    <a:pt x="39" y="11"/>
                    <a:pt x="39" y="10"/>
                  </a:cubicBezTo>
                  <a:cubicBezTo>
                    <a:pt x="40" y="10"/>
                    <a:pt x="46" y="4"/>
                    <a:pt x="42" y="7"/>
                  </a:cubicBezTo>
                  <a:close/>
                  <a:moveTo>
                    <a:pt x="19" y="25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lose/>
                  <a:moveTo>
                    <a:pt x="23" y="18"/>
                  </a:moveTo>
                  <a:cubicBezTo>
                    <a:pt x="21" y="20"/>
                    <a:pt x="19" y="22"/>
                    <a:pt x="18" y="24"/>
                  </a:cubicBezTo>
                  <a:cubicBezTo>
                    <a:pt x="17" y="24"/>
                    <a:pt x="17" y="23"/>
                    <a:pt x="16" y="22"/>
                  </a:cubicBezTo>
                  <a:cubicBezTo>
                    <a:pt x="19" y="21"/>
                    <a:pt x="21" y="20"/>
                    <a:pt x="23" y="18"/>
                  </a:cubicBezTo>
                  <a:close/>
                  <a:moveTo>
                    <a:pt x="14" y="40"/>
                  </a:moveTo>
                  <a:cubicBezTo>
                    <a:pt x="16" y="39"/>
                    <a:pt x="17" y="37"/>
                    <a:pt x="19" y="35"/>
                  </a:cubicBezTo>
                  <a:cubicBezTo>
                    <a:pt x="22" y="32"/>
                    <a:pt x="25" y="29"/>
                    <a:pt x="28" y="26"/>
                  </a:cubicBezTo>
                  <a:cubicBezTo>
                    <a:pt x="35" y="20"/>
                    <a:pt x="42" y="14"/>
                    <a:pt x="47" y="8"/>
                  </a:cubicBezTo>
                  <a:cubicBezTo>
                    <a:pt x="48" y="8"/>
                    <a:pt x="49" y="9"/>
                    <a:pt x="50" y="10"/>
                  </a:cubicBezTo>
                  <a:cubicBezTo>
                    <a:pt x="37" y="19"/>
                    <a:pt x="25" y="30"/>
                    <a:pt x="14" y="41"/>
                  </a:cubicBezTo>
                  <a:cubicBezTo>
                    <a:pt x="14" y="40"/>
                    <a:pt x="14" y="40"/>
                    <a:pt x="14" y="40"/>
                  </a:cubicBezTo>
                  <a:close/>
                  <a:moveTo>
                    <a:pt x="47" y="7"/>
                  </a:moveTo>
                  <a:cubicBezTo>
                    <a:pt x="44" y="9"/>
                    <a:pt x="41" y="12"/>
                    <a:pt x="39" y="14"/>
                  </a:cubicBezTo>
                  <a:cubicBezTo>
                    <a:pt x="35" y="18"/>
                    <a:pt x="30" y="20"/>
                    <a:pt x="27" y="24"/>
                  </a:cubicBezTo>
                  <a:cubicBezTo>
                    <a:pt x="24" y="26"/>
                    <a:pt x="22" y="30"/>
                    <a:pt x="18" y="32"/>
                  </a:cubicBezTo>
                  <a:cubicBezTo>
                    <a:pt x="15" y="35"/>
                    <a:pt x="11" y="38"/>
                    <a:pt x="7" y="42"/>
                  </a:cubicBezTo>
                  <a:cubicBezTo>
                    <a:pt x="9" y="40"/>
                    <a:pt x="12" y="36"/>
                    <a:pt x="15" y="34"/>
                  </a:cubicBezTo>
                  <a:cubicBezTo>
                    <a:pt x="19" y="31"/>
                    <a:pt x="22" y="28"/>
                    <a:pt x="25" y="24"/>
                  </a:cubicBezTo>
                  <a:cubicBezTo>
                    <a:pt x="31" y="17"/>
                    <a:pt x="39" y="12"/>
                    <a:pt x="45" y="6"/>
                  </a:cubicBezTo>
                  <a:cubicBezTo>
                    <a:pt x="46" y="6"/>
                    <a:pt x="46" y="7"/>
                    <a:pt x="47" y="7"/>
                  </a:cubicBezTo>
                  <a:close/>
                  <a:moveTo>
                    <a:pt x="14" y="20"/>
                  </a:moveTo>
                  <a:cubicBezTo>
                    <a:pt x="16" y="19"/>
                    <a:pt x="18" y="18"/>
                    <a:pt x="20" y="17"/>
                  </a:cubicBezTo>
                  <a:cubicBezTo>
                    <a:pt x="23" y="15"/>
                    <a:pt x="19" y="18"/>
                    <a:pt x="19" y="19"/>
                  </a:cubicBezTo>
                  <a:cubicBezTo>
                    <a:pt x="18" y="20"/>
                    <a:pt x="17" y="21"/>
                    <a:pt x="16" y="22"/>
                  </a:cubicBezTo>
                  <a:cubicBezTo>
                    <a:pt x="15" y="21"/>
                    <a:pt x="14" y="21"/>
                    <a:pt x="14" y="20"/>
                  </a:cubicBezTo>
                  <a:close/>
                  <a:moveTo>
                    <a:pt x="12" y="46"/>
                  </a:moveTo>
                  <a:cubicBezTo>
                    <a:pt x="11" y="46"/>
                    <a:pt x="11" y="45"/>
                    <a:pt x="10" y="45"/>
                  </a:cubicBezTo>
                  <a:cubicBezTo>
                    <a:pt x="11" y="45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2" y="34"/>
                    <a:pt x="32" y="25"/>
                    <a:pt x="43" y="16"/>
                  </a:cubicBezTo>
                  <a:cubicBezTo>
                    <a:pt x="44" y="15"/>
                    <a:pt x="46" y="13"/>
                    <a:pt x="48" y="12"/>
                  </a:cubicBezTo>
                  <a:cubicBezTo>
                    <a:pt x="45" y="14"/>
                    <a:pt x="43" y="16"/>
                    <a:pt x="40" y="18"/>
                  </a:cubicBezTo>
                  <a:cubicBezTo>
                    <a:pt x="35" y="22"/>
                    <a:pt x="31" y="27"/>
                    <a:pt x="27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2" y="37"/>
                    <a:pt x="16" y="41"/>
                    <a:pt x="12" y="46"/>
                  </a:cubicBezTo>
                  <a:close/>
                  <a:moveTo>
                    <a:pt x="41" y="46"/>
                  </a:moveTo>
                  <a:cubicBezTo>
                    <a:pt x="41" y="46"/>
                    <a:pt x="41" y="46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3" y="43"/>
                    <a:pt x="46" y="41"/>
                    <a:pt x="48" y="40"/>
                  </a:cubicBezTo>
                  <a:cubicBezTo>
                    <a:pt x="46" y="42"/>
                    <a:pt x="44" y="44"/>
                    <a:pt x="41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182"/>
            <p:cNvSpPr>
              <a:spLocks noEditPoints="1"/>
            </p:cNvSpPr>
            <p:nvPr/>
          </p:nvSpPr>
          <p:spPr bwMode="auto">
            <a:xfrm>
              <a:off x="7694749" y="927637"/>
              <a:ext cx="161430" cy="149578"/>
            </a:xfrm>
            <a:custGeom>
              <a:avLst/>
              <a:gdLst>
                <a:gd name="T0" fmla="*/ 43 w 54"/>
                <a:gd name="T1" fmla="*/ 0 h 50"/>
                <a:gd name="T2" fmla="*/ 13 w 54"/>
                <a:gd name="T3" fmla="*/ 1 h 50"/>
                <a:gd name="T4" fmla="*/ 12 w 54"/>
                <a:gd name="T5" fmla="*/ 0 h 50"/>
                <a:gd name="T6" fmla="*/ 16 w 54"/>
                <a:gd name="T7" fmla="*/ 26 h 50"/>
                <a:gd name="T8" fmla="*/ 11 w 54"/>
                <a:gd name="T9" fmla="*/ 49 h 50"/>
                <a:gd name="T10" fmla="*/ 40 w 54"/>
                <a:gd name="T11" fmla="*/ 49 h 50"/>
                <a:gd name="T12" fmla="*/ 52 w 54"/>
                <a:gd name="T13" fmla="*/ 38 h 50"/>
                <a:gd name="T14" fmla="*/ 53 w 54"/>
                <a:gd name="T15" fmla="*/ 11 h 50"/>
                <a:gd name="T16" fmla="*/ 39 w 54"/>
                <a:gd name="T17" fmla="*/ 44 h 50"/>
                <a:gd name="T18" fmla="*/ 37 w 54"/>
                <a:gd name="T19" fmla="*/ 42 h 50"/>
                <a:gd name="T20" fmla="*/ 35 w 54"/>
                <a:gd name="T21" fmla="*/ 39 h 50"/>
                <a:gd name="T22" fmla="*/ 33 w 54"/>
                <a:gd name="T23" fmla="*/ 37 h 50"/>
                <a:gd name="T24" fmla="*/ 33 w 54"/>
                <a:gd name="T25" fmla="*/ 37 h 50"/>
                <a:gd name="T26" fmla="*/ 32 w 54"/>
                <a:gd name="T27" fmla="*/ 36 h 50"/>
                <a:gd name="T28" fmla="*/ 36 w 54"/>
                <a:gd name="T29" fmla="*/ 26 h 50"/>
                <a:gd name="T30" fmla="*/ 44 w 54"/>
                <a:gd name="T31" fmla="*/ 41 h 50"/>
                <a:gd name="T32" fmla="*/ 40 w 54"/>
                <a:gd name="T33" fmla="*/ 41 h 50"/>
                <a:gd name="T34" fmla="*/ 43 w 54"/>
                <a:gd name="T35" fmla="*/ 33 h 50"/>
                <a:gd name="T36" fmla="*/ 41 w 54"/>
                <a:gd name="T37" fmla="*/ 30 h 50"/>
                <a:gd name="T38" fmla="*/ 44 w 54"/>
                <a:gd name="T39" fmla="*/ 41 h 50"/>
                <a:gd name="T40" fmla="*/ 38 w 54"/>
                <a:gd name="T41" fmla="*/ 27 h 50"/>
                <a:gd name="T42" fmla="*/ 37 w 54"/>
                <a:gd name="T43" fmla="*/ 25 h 50"/>
                <a:gd name="T44" fmla="*/ 36 w 54"/>
                <a:gd name="T45" fmla="*/ 25 h 50"/>
                <a:gd name="T46" fmla="*/ 36 w 54"/>
                <a:gd name="T47" fmla="*/ 23 h 50"/>
                <a:gd name="T48" fmla="*/ 37 w 54"/>
                <a:gd name="T49" fmla="*/ 17 h 50"/>
                <a:gd name="T50" fmla="*/ 28 w 54"/>
                <a:gd name="T51" fmla="*/ 26 h 50"/>
                <a:gd name="T52" fmla="*/ 14 w 54"/>
                <a:gd name="T53" fmla="*/ 32 h 50"/>
                <a:gd name="T54" fmla="*/ 22 w 54"/>
                <a:gd name="T55" fmla="*/ 26 h 50"/>
                <a:gd name="T56" fmla="*/ 19 w 54"/>
                <a:gd name="T57" fmla="*/ 16 h 50"/>
                <a:gd name="T58" fmla="*/ 18 w 54"/>
                <a:gd name="T59" fmla="*/ 12 h 50"/>
                <a:gd name="T60" fmla="*/ 14 w 54"/>
                <a:gd name="T61" fmla="*/ 8 h 50"/>
                <a:gd name="T62" fmla="*/ 10 w 54"/>
                <a:gd name="T63" fmla="*/ 15 h 50"/>
                <a:gd name="T64" fmla="*/ 10 w 54"/>
                <a:gd name="T65" fmla="*/ 8 h 50"/>
                <a:gd name="T66" fmla="*/ 12 w 54"/>
                <a:gd name="T67" fmla="*/ 4 h 50"/>
                <a:gd name="T68" fmla="*/ 16 w 54"/>
                <a:gd name="T69" fmla="*/ 10 h 50"/>
                <a:gd name="T70" fmla="*/ 15 w 54"/>
                <a:gd name="T71" fmla="*/ 7 h 50"/>
                <a:gd name="T72" fmla="*/ 11 w 54"/>
                <a:gd name="T73" fmla="*/ 15 h 50"/>
                <a:gd name="T74" fmla="*/ 20 w 54"/>
                <a:gd name="T75" fmla="*/ 14 h 50"/>
                <a:gd name="T76" fmla="*/ 22 w 54"/>
                <a:gd name="T77" fmla="*/ 15 h 50"/>
                <a:gd name="T78" fmla="*/ 22 w 54"/>
                <a:gd name="T79" fmla="*/ 16 h 50"/>
                <a:gd name="T80" fmla="*/ 22 w 54"/>
                <a:gd name="T81" fmla="*/ 16 h 50"/>
                <a:gd name="T82" fmla="*/ 43 w 54"/>
                <a:gd name="T83" fmla="*/ 4 h 50"/>
                <a:gd name="T84" fmla="*/ 22 w 54"/>
                <a:gd name="T85" fmla="*/ 22 h 50"/>
                <a:gd name="T86" fmla="*/ 26 w 54"/>
                <a:gd name="T87" fmla="*/ 18 h 50"/>
                <a:gd name="T88" fmla="*/ 19 w 54"/>
                <a:gd name="T89" fmla="*/ 26 h 50"/>
                <a:gd name="T90" fmla="*/ 28 w 54"/>
                <a:gd name="T91" fmla="*/ 18 h 50"/>
                <a:gd name="T92" fmla="*/ 45 w 54"/>
                <a:gd name="T93" fmla="*/ 5 h 50"/>
                <a:gd name="T94" fmla="*/ 39 w 54"/>
                <a:gd name="T95" fmla="*/ 11 h 50"/>
                <a:gd name="T96" fmla="*/ 19 w 54"/>
                <a:gd name="T97" fmla="*/ 25 h 50"/>
                <a:gd name="T98" fmla="*/ 18 w 54"/>
                <a:gd name="T99" fmla="*/ 24 h 50"/>
                <a:gd name="T100" fmla="*/ 19 w 54"/>
                <a:gd name="T101" fmla="*/ 36 h 50"/>
                <a:gd name="T102" fmla="*/ 14 w 54"/>
                <a:gd name="T103" fmla="*/ 41 h 50"/>
                <a:gd name="T104" fmla="*/ 27 w 54"/>
                <a:gd name="T105" fmla="*/ 24 h 50"/>
                <a:gd name="T106" fmla="*/ 25 w 54"/>
                <a:gd name="T107" fmla="*/ 24 h 50"/>
                <a:gd name="T108" fmla="*/ 20 w 54"/>
                <a:gd name="T109" fmla="*/ 17 h 50"/>
                <a:gd name="T110" fmla="*/ 12 w 54"/>
                <a:gd name="T111" fmla="*/ 46 h 50"/>
                <a:gd name="T112" fmla="*/ 43 w 54"/>
                <a:gd name="T113" fmla="*/ 16 h 50"/>
                <a:gd name="T114" fmla="*/ 26 w 54"/>
                <a:gd name="T115" fmla="*/ 32 h 50"/>
                <a:gd name="T116" fmla="*/ 41 w 54"/>
                <a:gd name="T117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50">
                  <a:moveTo>
                    <a:pt x="53" y="9"/>
                  </a:moveTo>
                  <a:cubicBezTo>
                    <a:pt x="50" y="6"/>
                    <a:pt x="47" y="4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36" y="4"/>
                    <a:pt x="31" y="10"/>
                    <a:pt x="26" y="15"/>
                  </a:cubicBezTo>
                  <a:cubicBezTo>
                    <a:pt x="22" y="10"/>
                    <a:pt x="18" y="5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3"/>
                    <a:pt x="5" y="6"/>
                    <a:pt x="1" y="8"/>
                  </a:cubicBezTo>
                  <a:cubicBezTo>
                    <a:pt x="1" y="8"/>
                    <a:pt x="0" y="9"/>
                    <a:pt x="0" y="9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6" y="15"/>
                    <a:pt x="11" y="21"/>
                    <a:pt x="16" y="26"/>
                  </a:cubicBezTo>
                  <a:cubicBezTo>
                    <a:pt x="12" y="31"/>
                    <a:pt x="6" y="35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1"/>
                    <a:pt x="2" y="41"/>
                    <a:pt x="2" y="42"/>
                  </a:cubicBezTo>
                  <a:cubicBezTo>
                    <a:pt x="5" y="45"/>
                    <a:pt x="8" y="47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50"/>
                    <a:pt x="13" y="50"/>
                    <a:pt x="13" y="49"/>
                  </a:cubicBezTo>
                  <a:cubicBezTo>
                    <a:pt x="18" y="44"/>
                    <a:pt x="23" y="40"/>
                    <a:pt x="27" y="35"/>
                  </a:cubicBezTo>
                  <a:cubicBezTo>
                    <a:pt x="32" y="40"/>
                    <a:pt x="35" y="45"/>
                    <a:pt x="40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50"/>
                    <a:pt x="42" y="50"/>
                    <a:pt x="43" y="49"/>
                  </a:cubicBezTo>
                  <a:cubicBezTo>
                    <a:pt x="46" y="46"/>
                    <a:pt x="50" y="43"/>
                    <a:pt x="52" y="39"/>
                  </a:cubicBezTo>
                  <a:cubicBezTo>
                    <a:pt x="53" y="39"/>
                    <a:pt x="53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8" y="33"/>
                    <a:pt x="44" y="28"/>
                    <a:pt x="39" y="23"/>
                  </a:cubicBezTo>
                  <a:cubicBezTo>
                    <a:pt x="44" y="20"/>
                    <a:pt x="48" y="16"/>
                    <a:pt x="53" y="12"/>
                  </a:cubicBezTo>
                  <a:cubicBezTo>
                    <a:pt x="53" y="12"/>
                    <a:pt x="53" y="11"/>
                    <a:pt x="53" y="11"/>
                  </a:cubicBezTo>
                  <a:cubicBezTo>
                    <a:pt x="54" y="10"/>
                    <a:pt x="54" y="10"/>
                    <a:pt x="53" y="9"/>
                  </a:cubicBezTo>
                  <a:close/>
                  <a:moveTo>
                    <a:pt x="40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39" y="44"/>
                    <a:pt x="39" y="44"/>
                  </a:cubicBezTo>
                  <a:cubicBezTo>
                    <a:pt x="40" y="43"/>
                    <a:pt x="41" y="42"/>
                    <a:pt x="42" y="41"/>
                  </a:cubicBezTo>
                  <a:cubicBezTo>
                    <a:pt x="43" y="40"/>
                    <a:pt x="45" y="39"/>
                    <a:pt x="46" y="38"/>
                  </a:cubicBezTo>
                  <a:cubicBezTo>
                    <a:pt x="44" y="40"/>
                    <a:pt x="42" y="43"/>
                    <a:pt x="40" y="45"/>
                  </a:cubicBezTo>
                  <a:close/>
                  <a:moveTo>
                    <a:pt x="37" y="42"/>
                  </a:moveTo>
                  <a:cubicBezTo>
                    <a:pt x="39" y="40"/>
                    <a:pt x="42" y="38"/>
                    <a:pt x="44" y="36"/>
                  </a:cubicBezTo>
                  <a:cubicBezTo>
                    <a:pt x="41" y="38"/>
                    <a:pt x="40" y="40"/>
                    <a:pt x="38" y="43"/>
                  </a:cubicBezTo>
                  <a:cubicBezTo>
                    <a:pt x="38" y="43"/>
                    <a:pt x="37" y="42"/>
                    <a:pt x="37" y="42"/>
                  </a:cubicBezTo>
                  <a:close/>
                  <a:moveTo>
                    <a:pt x="35" y="39"/>
                  </a:moveTo>
                  <a:cubicBezTo>
                    <a:pt x="37" y="38"/>
                    <a:pt x="40" y="36"/>
                    <a:pt x="41" y="34"/>
                  </a:cubicBezTo>
                  <a:cubicBezTo>
                    <a:pt x="39" y="37"/>
                    <a:pt x="38" y="38"/>
                    <a:pt x="36" y="41"/>
                  </a:cubicBezTo>
                  <a:cubicBezTo>
                    <a:pt x="36" y="40"/>
                    <a:pt x="36" y="40"/>
                    <a:pt x="35" y="39"/>
                  </a:cubicBezTo>
                  <a:close/>
                  <a:moveTo>
                    <a:pt x="33" y="37"/>
                  </a:moveTo>
                  <a:cubicBezTo>
                    <a:pt x="35" y="35"/>
                    <a:pt x="37" y="33"/>
                    <a:pt x="40" y="31"/>
                  </a:cubicBezTo>
                  <a:cubicBezTo>
                    <a:pt x="40" y="31"/>
                    <a:pt x="38" y="34"/>
                    <a:pt x="38" y="34"/>
                  </a:cubicBezTo>
                  <a:cubicBezTo>
                    <a:pt x="37" y="36"/>
                    <a:pt x="36" y="37"/>
                    <a:pt x="35" y="39"/>
                  </a:cubicBezTo>
                  <a:cubicBezTo>
                    <a:pt x="34" y="38"/>
                    <a:pt x="33" y="37"/>
                    <a:pt x="33" y="37"/>
                  </a:cubicBezTo>
                  <a:close/>
                  <a:moveTo>
                    <a:pt x="30" y="34"/>
                  </a:moveTo>
                  <a:cubicBezTo>
                    <a:pt x="33" y="33"/>
                    <a:pt x="35" y="31"/>
                    <a:pt x="37" y="29"/>
                  </a:cubicBezTo>
                  <a:cubicBezTo>
                    <a:pt x="36" y="30"/>
                    <a:pt x="35" y="32"/>
                    <a:pt x="35" y="33"/>
                  </a:cubicBezTo>
                  <a:cubicBezTo>
                    <a:pt x="34" y="34"/>
                    <a:pt x="33" y="35"/>
                    <a:pt x="32" y="36"/>
                  </a:cubicBezTo>
                  <a:cubicBezTo>
                    <a:pt x="32" y="35"/>
                    <a:pt x="31" y="35"/>
                    <a:pt x="30" y="34"/>
                  </a:cubicBezTo>
                  <a:close/>
                  <a:moveTo>
                    <a:pt x="28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31" y="30"/>
                    <a:pt x="33" y="28"/>
                    <a:pt x="36" y="26"/>
                  </a:cubicBezTo>
                  <a:cubicBezTo>
                    <a:pt x="35" y="27"/>
                    <a:pt x="34" y="29"/>
                    <a:pt x="32" y="30"/>
                  </a:cubicBezTo>
                  <a:cubicBezTo>
                    <a:pt x="31" y="31"/>
                    <a:pt x="30" y="32"/>
                    <a:pt x="30" y="33"/>
                  </a:cubicBezTo>
                  <a:cubicBezTo>
                    <a:pt x="29" y="33"/>
                    <a:pt x="29" y="33"/>
                    <a:pt x="28" y="32"/>
                  </a:cubicBezTo>
                  <a:close/>
                  <a:moveTo>
                    <a:pt x="44" y="41"/>
                  </a:moveTo>
                  <a:cubicBezTo>
                    <a:pt x="45" y="40"/>
                    <a:pt x="46" y="39"/>
                    <a:pt x="48" y="38"/>
                  </a:cubicBezTo>
                  <a:cubicBezTo>
                    <a:pt x="48" y="37"/>
                    <a:pt x="48" y="37"/>
                    <a:pt x="47" y="37"/>
                  </a:cubicBezTo>
                  <a:cubicBezTo>
                    <a:pt x="45" y="38"/>
                    <a:pt x="43" y="39"/>
                    <a:pt x="41" y="41"/>
                  </a:cubicBezTo>
                  <a:cubicBezTo>
                    <a:pt x="41" y="41"/>
                    <a:pt x="39" y="44"/>
                    <a:pt x="40" y="41"/>
                  </a:cubicBezTo>
                  <a:cubicBezTo>
                    <a:pt x="42" y="39"/>
                    <a:pt x="43" y="37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6"/>
                    <a:pt x="39" y="38"/>
                    <a:pt x="36" y="41"/>
                  </a:cubicBezTo>
                  <a:cubicBezTo>
                    <a:pt x="38" y="39"/>
                    <a:pt x="41" y="36"/>
                    <a:pt x="43" y="33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1" y="34"/>
                    <a:pt x="39" y="35"/>
                    <a:pt x="37" y="37"/>
                  </a:cubicBezTo>
                  <a:cubicBezTo>
                    <a:pt x="34" y="40"/>
                    <a:pt x="37" y="36"/>
                    <a:pt x="38" y="36"/>
                  </a:cubicBezTo>
                  <a:cubicBezTo>
                    <a:pt x="39" y="34"/>
                    <a:pt x="40" y="32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4" y="33"/>
                    <a:pt x="46" y="36"/>
                    <a:pt x="49" y="39"/>
                  </a:cubicBezTo>
                  <a:cubicBezTo>
                    <a:pt x="47" y="40"/>
                    <a:pt x="45" y="41"/>
                    <a:pt x="44" y="42"/>
                  </a:cubicBezTo>
                  <a:cubicBezTo>
                    <a:pt x="39" y="46"/>
                    <a:pt x="43" y="42"/>
                    <a:pt x="44" y="41"/>
                  </a:cubicBezTo>
                  <a:close/>
                  <a:moveTo>
                    <a:pt x="41" y="30"/>
                  </a:moveTo>
                  <a:cubicBezTo>
                    <a:pt x="39" y="31"/>
                    <a:pt x="38" y="32"/>
                    <a:pt x="36" y="33"/>
                  </a:cubicBezTo>
                  <a:cubicBezTo>
                    <a:pt x="34" y="35"/>
                    <a:pt x="31" y="38"/>
                    <a:pt x="34" y="35"/>
                  </a:cubicBezTo>
                  <a:cubicBezTo>
                    <a:pt x="36" y="33"/>
                    <a:pt x="38" y="30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4" y="31"/>
                    <a:pt x="32" y="32"/>
                  </a:cubicBezTo>
                  <a:cubicBezTo>
                    <a:pt x="29" y="34"/>
                    <a:pt x="31" y="33"/>
                    <a:pt x="32" y="32"/>
                  </a:cubicBezTo>
                  <a:cubicBezTo>
                    <a:pt x="34" y="30"/>
                    <a:pt x="36" y="28"/>
                    <a:pt x="37" y="25"/>
                  </a:cubicBezTo>
                  <a:cubicBezTo>
                    <a:pt x="38" y="27"/>
                    <a:pt x="40" y="28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4" y="27"/>
                    <a:pt x="31" y="29"/>
                    <a:pt x="29" y="31"/>
                  </a:cubicBezTo>
                  <a:cubicBezTo>
                    <a:pt x="29" y="31"/>
                    <a:pt x="29" y="31"/>
                    <a:pt x="29" y="30"/>
                  </a:cubicBezTo>
                  <a:cubicBezTo>
                    <a:pt x="31" y="29"/>
                    <a:pt x="32" y="27"/>
                    <a:pt x="34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6" y="24"/>
                    <a:pt x="36" y="24"/>
                    <a:pt x="36" y="25"/>
                  </a:cubicBezTo>
                  <a:close/>
                  <a:moveTo>
                    <a:pt x="8" y="43"/>
                  </a:moveTo>
                  <a:cubicBezTo>
                    <a:pt x="13" y="37"/>
                    <a:pt x="20" y="33"/>
                    <a:pt x="25" y="27"/>
                  </a:cubicBezTo>
                  <a:cubicBezTo>
                    <a:pt x="29" y="23"/>
                    <a:pt x="33" y="20"/>
                    <a:pt x="37" y="17"/>
                  </a:cubicBezTo>
                  <a:cubicBezTo>
                    <a:pt x="40" y="15"/>
                    <a:pt x="42" y="12"/>
                    <a:pt x="45" y="10"/>
                  </a:cubicBezTo>
                  <a:cubicBezTo>
                    <a:pt x="48" y="7"/>
                    <a:pt x="43" y="12"/>
                    <a:pt x="43" y="12"/>
                  </a:cubicBezTo>
                  <a:cubicBezTo>
                    <a:pt x="41" y="14"/>
                    <a:pt x="39" y="15"/>
                    <a:pt x="38" y="17"/>
                  </a:cubicBezTo>
                  <a:cubicBezTo>
                    <a:pt x="35" y="20"/>
                    <a:pt x="31" y="23"/>
                    <a:pt x="28" y="26"/>
                  </a:cubicBezTo>
                  <a:cubicBezTo>
                    <a:pt x="21" y="32"/>
                    <a:pt x="15" y="38"/>
                    <a:pt x="10" y="45"/>
                  </a:cubicBezTo>
                  <a:cubicBezTo>
                    <a:pt x="9" y="44"/>
                    <a:pt x="8" y="43"/>
                    <a:pt x="8" y="43"/>
                  </a:cubicBezTo>
                  <a:close/>
                  <a:moveTo>
                    <a:pt x="6" y="41"/>
                  </a:moveTo>
                  <a:cubicBezTo>
                    <a:pt x="8" y="38"/>
                    <a:pt x="11" y="35"/>
                    <a:pt x="14" y="32"/>
                  </a:cubicBezTo>
                  <a:cubicBezTo>
                    <a:pt x="15" y="32"/>
                    <a:pt x="15" y="31"/>
                    <a:pt x="16" y="31"/>
                  </a:cubicBezTo>
                  <a:cubicBezTo>
                    <a:pt x="19" y="28"/>
                    <a:pt x="22" y="25"/>
                    <a:pt x="25" y="23"/>
                  </a:cubicBezTo>
                  <a:cubicBezTo>
                    <a:pt x="27" y="20"/>
                    <a:pt x="30" y="19"/>
                    <a:pt x="32" y="17"/>
                  </a:cubicBezTo>
                  <a:cubicBezTo>
                    <a:pt x="29" y="20"/>
                    <a:pt x="25" y="23"/>
                    <a:pt x="22" y="26"/>
                  </a:cubicBezTo>
                  <a:cubicBezTo>
                    <a:pt x="17" y="32"/>
                    <a:pt x="10" y="36"/>
                    <a:pt x="7" y="42"/>
                  </a:cubicBezTo>
                  <a:cubicBezTo>
                    <a:pt x="6" y="42"/>
                    <a:pt x="6" y="41"/>
                    <a:pt x="6" y="41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7"/>
                    <a:pt x="19" y="16"/>
                  </a:cubicBezTo>
                  <a:cubicBezTo>
                    <a:pt x="17" y="17"/>
                    <a:pt x="15" y="18"/>
                    <a:pt x="13" y="19"/>
                  </a:cubicBezTo>
                  <a:cubicBezTo>
                    <a:pt x="13" y="19"/>
                    <a:pt x="12" y="18"/>
                    <a:pt x="12" y="18"/>
                  </a:cubicBezTo>
                  <a:close/>
                  <a:moveTo>
                    <a:pt x="11" y="16"/>
                  </a:moveTo>
                  <a:cubicBezTo>
                    <a:pt x="13" y="15"/>
                    <a:pt x="16" y="14"/>
                    <a:pt x="18" y="12"/>
                  </a:cubicBezTo>
                  <a:cubicBezTo>
                    <a:pt x="16" y="14"/>
                    <a:pt x="13" y="15"/>
                    <a:pt x="11" y="17"/>
                  </a:cubicBezTo>
                  <a:cubicBezTo>
                    <a:pt x="11" y="17"/>
                    <a:pt x="11" y="17"/>
                    <a:pt x="11" y="16"/>
                  </a:cubicBezTo>
                  <a:close/>
                  <a:moveTo>
                    <a:pt x="7" y="13"/>
                  </a:moveTo>
                  <a:cubicBezTo>
                    <a:pt x="9" y="11"/>
                    <a:pt x="12" y="10"/>
                    <a:pt x="14" y="8"/>
                  </a:cubicBezTo>
                  <a:cubicBezTo>
                    <a:pt x="12" y="10"/>
                    <a:pt x="10" y="11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3"/>
                    <a:pt x="13" y="12"/>
                    <a:pt x="15" y="11"/>
                  </a:cubicBezTo>
                  <a:cubicBezTo>
                    <a:pt x="13" y="12"/>
                    <a:pt x="11" y="14"/>
                    <a:pt x="10" y="15"/>
                  </a:cubicBezTo>
                  <a:cubicBezTo>
                    <a:pt x="9" y="14"/>
                    <a:pt x="8" y="13"/>
                    <a:pt x="7" y="13"/>
                  </a:cubicBezTo>
                  <a:close/>
                  <a:moveTo>
                    <a:pt x="5" y="10"/>
                  </a:moveTo>
                  <a:cubicBezTo>
                    <a:pt x="7" y="9"/>
                    <a:pt x="9" y="8"/>
                    <a:pt x="11" y="7"/>
                  </a:cubicBezTo>
                  <a:cubicBezTo>
                    <a:pt x="10" y="7"/>
                    <a:pt x="10" y="7"/>
                    <a:pt x="10" y="8"/>
                  </a:cubicBezTo>
                  <a:cubicBezTo>
                    <a:pt x="9" y="9"/>
                    <a:pt x="8" y="10"/>
                    <a:pt x="6" y="12"/>
                  </a:cubicBezTo>
                  <a:cubicBezTo>
                    <a:pt x="6" y="11"/>
                    <a:pt x="6" y="11"/>
                    <a:pt x="5" y="10"/>
                  </a:cubicBezTo>
                  <a:close/>
                  <a:moveTo>
                    <a:pt x="4" y="10"/>
                  </a:moveTo>
                  <a:cubicBezTo>
                    <a:pt x="7" y="8"/>
                    <a:pt x="9" y="5"/>
                    <a:pt x="12" y="4"/>
                  </a:cubicBezTo>
                  <a:cubicBezTo>
                    <a:pt x="12" y="4"/>
                    <a:pt x="13" y="4"/>
                    <a:pt x="13" y="5"/>
                  </a:cubicBezTo>
                  <a:cubicBezTo>
                    <a:pt x="10" y="6"/>
                    <a:pt x="7" y="8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  <a:moveTo>
                    <a:pt x="16" y="10"/>
                  </a:moveTo>
                  <a:cubicBezTo>
                    <a:pt x="14" y="10"/>
                    <a:pt x="13" y="11"/>
                    <a:pt x="11" y="12"/>
                  </a:cubicBezTo>
                  <a:cubicBezTo>
                    <a:pt x="11" y="12"/>
                    <a:pt x="11" y="11"/>
                    <a:pt x="12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8"/>
                    <a:pt x="10" y="10"/>
                    <a:pt x="7" y="12"/>
                  </a:cubicBezTo>
                  <a:cubicBezTo>
                    <a:pt x="9" y="10"/>
                    <a:pt x="11" y="7"/>
                    <a:pt x="14" y="5"/>
                  </a:cubicBezTo>
                  <a:cubicBezTo>
                    <a:pt x="15" y="7"/>
                    <a:pt x="17" y="9"/>
                    <a:pt x="19" y="11"/>
                  </a:cubicBezTo>
                  <a:cubicBezTo>
                    <a:pt x="16" y="13"/>
                    <a:pt x="14" y="14"/>
                    <a:pt x="11" y="15"/>
                  </a:cubicBezTo>
                  <a:cubicBezTo>
                    <a:pt x="12" y="15"/>
                    <a:pt x="15" y="11"/>
                    <a:pt x="17" y="10"/>
                  </a:cubicBezTo>
                  <a:cubicBezTo>
                    <a:pt x="17" y="10"/>
                    <a:pt x="16" y="9"/>
                    <a:pt x="16" y="10"/>
                  </a:cubicBezTo>
                  <a:close/>
                  <a:moveTo>
                    <a:pt x="20" y="15"/>
                  </a:moveTo>
                  <a:cubicBezTo>
                    <a:pt x="20" y="15"/>
                    <a:pt x="20" y="14"/>
                    <a:pt x="20" y="14"/>
                  </a:cubicBezTo>
                  <a:cubicBezTo>
                    <a:pt x="18" y="15"/>
                    <a:pt x="16" y="16"/>
                    <a:pt x="14" y="17"/>
                  </a:cubicBezTo>
                  <a:cubicBezTo>
                    <a:pt x="10" y="18"/>
                    <a:pt x="14" y="16"/>
                    <a:pt x="15" y="16"/>
                  </a:cubicBezTo>
                  <a:cubicBezTo>
                    <a:pt x="17" y="14"/>
                    <a:pt x="18" y="13"/>
                    <a:pt x="19" y="12"/>
                  </a:cubicBezTo>
                  <a:cubicBezTo>
                    <a:pt x="20" y="13"/>
                    <a:pt x="21" y="14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9" y="17"/>
                    <a:pt x="16" y="18"/>
                    <a:pt x="14" y="20"/>
                  </a:cubicBezTo>
                  <a:cubicBezTo>
                    <a:pt x="15" y="19"/>
                    <a:pt x="18" y="17"/>
                    <a:pt x="20" y="15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7"/>
                    <a:pt x="24" y="17"/>
                  </a:cubicBezTo>
                  <a:cubicBezTo>
                    <a:pt x="22" y="19"/>
                    <a:pt x="19" y="20"/>
                    <a:pt x="17" y="21"/>
                  </a:cubicBezTo>
                  <a:cubicBezTo>
                    <a:pt x="19" y="20"/>
                    <a:pt x="21" y="18"/>
                    <a:pt x="22" y="16"/>
                  </a:cubicBezTo>
                  <a:close/>
                  <a:moveTo>
                    <a:pt x="27" y="18"/>
                  </a:moveTo>
                  <a:cubicBezTo>
                    <a:pt x="32" y="13"/>
                    <a:pt x="37" y="8"/>
                    <a:pt x="43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8" y="9"/>
                    <a:pt x="32" y="14"/>
                    <a:pt x="27" y="18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5" y="20"/>
                    <a:pt x="24" y="20"/>
                    <a:pt x="24" y="20"/>
                  </a:cubicBezTo>
                  <a:cubicBezTo>
                    <a:pt x="23" y="21"/>
                    <a:pt x="23" y="22"/>
                    <a:pt x="22" y="22"/>
                  </a:cubicBezTo>
                  <a:cubicBezTo>
                    <a:pt x="21" y="23"/>
                    <a:pt x="19" y="24"/>
                    <a:pt x="19" y="24"/>
                  </a:cubicBezTo>
                  <a:cubicBezTo>
                    <a:pt x="20" y="22"/>
                    <a:pt x="23" y="20"/>
                    <a:pt x="24" y="18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25" y="19"/>
                    <a:pt x="26" y="19"/>
                    <a:pt x="26" y="18"/>
                  </a:cubicBezTo>
                  <a:cubicBezTo>
                    <a:pt x="26" y="18"/>
                    <a:pt x="27" y="18"/>
                    <a:pt x="27" y="18"/>
                  </a:cubicBezTo>
                  <a:close/>
                  <a:moveTo>
                    <a:pt x="36" y="12"/>
                  </a:moveTo>
                  <a:cubicBezTo>
                    <a:pt x="33" y="15"/>
                    <a:pt x="30" y="17"/>
                    <a:pt x="27" y="20"/>
                  </a:cubicBezTo>
                  <a:cubicBezTo>
                    <a:pt x="24" y="22"/>
                    <a:pt x="22" y="24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1" y="24"/>
                    <a:pt x="22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2"/>
                    <a:pt x="26" y="20"/>
                    <a:pt x="28" y="18"/>
                  </a:cubicBezTo>
                  <a:cubicBezTo>
                    <a:pt x="30" y="17"/>
                    <a:pt x="31" y="16"/>
                    <a:pt x="33" y="15"/>
                  </a:cubicBezTo>
                  <a:cubicBezTo>
                    <a:pt x="37" y="12"/>
                    <a:pt x="40" y="8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5" y="5"/>
                  </a:cubicBezTo>
                  <a:cubicBezTo>
                    <a:pt x="41" y="7"/>
                    <a:pt x="39" y="10"/>
                    <a:pt x="36" y="12"/>
                  </a:cubicBezTo>
                  <a:close/>
                  <a:moveTo>
                    <a:pt x="42" y="8"/>
                  </a:moveTo>
                  <a:cubicBezTo>
                    <a:pt x="41" y="9"/>
                    <a:pt x="40" y="10"/>
                    <a:pt x="38" y="12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0" y="10"/>
                    <a:pt x="46" y="4"/>
                    <a:pt x="42" y="8"/>
                  </a:cubicBezTo>
                  <a:close/>
                  <a:moveTo>
                    <a:pt x="19" y="25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lose/>
                  <a:moveTo>
                    <a:pt x="23" y="18"/>
                  </a:moveTo>
                  <a:cubicBezTo>
                    <a:pt x="21" y="20"/>
                    <a:pt x="19" y="22"/>
                    <a:pt x="18" y="24"/>
                  </a:cubicBezTo>
                  <a:cubicBezTo>
                    <a:pt x="17" y="24"/>
                    <a:pt x="17" y="23"/>
                    <a:pt x="16" y="22"/>
                  </a:cubicBezTo>
                  <a:cubicBezTo>
                    <a:pt x="19" y="21"/>
                    <a:pt x="21" y="20"/>
                    <a:pt x="23" y="18"/>
                  </a:cubicBezTo>
                  <a:close/>
                  <a:moveTo>
                    <a:pt x="14" y="40"/>
                  </a:moveTo>
                  <a:cubicBezTo>
                    <a:pt x="16" y="39"/>
                    <a:pt x="17" y="37"/>
                    <a:pt x="19" y="36"/>
                  </a:cubicBezTo>
                  <a:cubicBezTo>
                    <a:pt x="22" y="32"/>
                    <a:pt x="25" y="29"/>
                    <a:pt x="28" y="26"/>
                  </a:cubicBezTo>
                  <a:cubicBezTo>
                    <a:pt x="35" y="20"/>
                    <a:pt x="42" y="14"/>
                    <a:pt x="47" y="8"/>
                  </a:cubicBezTo>
                  <a:cubicBezTo>
                    <a:pt x="48" y="8"/>
                    <a:pt x="49" y="9"/>
                    <a:pt x="50" y="10"/>
                  </a:cubicBezTo>
                  <a:cubicBezTo>
                    <a:pt x="37" y="19"/>
                    <a:pt x="25" y="30"/>
                    <a:pt x="14" y="41"/>
                  </a:cubicBezTo>
                  <a:cubicBezTo>
                    <a:pt x="14" y="41"/>
                    <a:pt x="14" y="40"/>
                    <a:pt x="14" y="40"/>
                  </a:cubicBezTo>
                  <a:close/>
                  <a:moveTo>
                    <a:pt x="47" y="7"/>
                  </a:moveTo>
                  <a:cubicBezTo>
                    <a:pt x="44" y="9"/>
                    <a:pt x="42" y="12"/>
                    <a:pt x="39" y="14"/>
                  </a:cubicBezTo>
                  <a:cubicBezTo>
                    <a:pt x="35" y="18"/>
                    <a:pt x="30" y="20"/>
                    <a:pt x="27" y="24"/>
                  </a:cubicBezTo>
                  <a:cubicBezTo>
                    <a:pt x="24" y="27"/>
                    <a:pt x="22" y="30"/>
                    <a:pt x="18" y="32"/>
                  </a:cubicBezTo>
                  <a:cubicBezTo>
                    <a:pt x="15" y="35"/>
                    <a:pt x="11" y="38"/>
                    <a:pt x="7" y="42"/>
                  </a:cubicBezTo>
                  <a:cubicBezTo>
                    <a:pt x="9" y="40"/>
                    <a:pt x="12" y="36"/>
                    <a:pt x="15" y="34"/>
                  </a:cubicBezTo>
                  <a:cubicBezTo>
                    <a:pt x="19" y="31"/>
                    <a:pt x="22" y="28"/>
                    <a:pt x="25" y="24"/>
                  </a:cubicBezTo>
                  <a:cubicBezTo>
                    <a:pt x="31" y="18"/>
                    <a:pt x="39" y="13"/>
                    <a:pt x="45" y="6"/>
                  </a:cubicBezTo>
                  <a:cubicBezTo>
                    <a:pt x="46" y="6"/>
                    <a:pt x="46" y="7"/>
                    <a:pt x="47" y="7"/>
                  </a:cubicBezTo>
                  <a:close/>
                  <a:moveTo>
                    <a:pt x="14" y="20"/>
                  </a:moveTo>
                  <a:cubicBezTo>
                    <a:pt x="16" y="19"/>
                    <a:pt x="18" y="18"/>
                    <a:pt x="20" y="17"/>
                  </a:cubicBezTo>
                  <a:cubicBezTo>
                    <a:pt x="23" y="16"/>
                    <a:pt x="19" y="18"/>
                    <a:pt x="19" y="19"/>
                  </a:cubicBezTo>
                  <a:cubicBezTo>
                    <a:pt x="18" y="20"/>
                    <a:pt x="17" y="21"/>
                    <a:pt x="16" y="22"/>
                  </a:cubicBezTo>
                  <a:cubicBezTo>
                    <a:pt x="15" y="21"/>
                    <a:pt x="15" y="21"/>
                    <a:pt x="14" y="20"/>
                  </a:cubicBezTo>
                  <a:close/>
                  <a:moveTo>
                    <a:pt x="12" y="46"/>
                  </a:moveTo>
                  <a:cubicBezTo>
                    <a:pt x="11" y="46"/>
                    <a:pt x="11" y="45"/>
                    <a:pt x="10" y="45"/>
                  </a:cubicBezTo>
                  <a:cubicBezTo>
                    <a:pt x="11" y="45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2" y="34"/>
                    <a:pt x="32" y="25"/>
                    <a:pt x="43" y="16"/>
                  </a:cubicBezTo>
                  <a:cubicBezTo>
                    <a:pt x="44" y="15"/>
                    <a:pt x="46" y="13"/>
                    <a:pt x="48" y="12"/>
                  </a:cubicBezTo>
                  <a:cubicBezTo>
                    <a:pt x="45" y="14"/>
                    <a:pt x="43" y="16"/>
                    <a:pt x="40" y="18"/>
                  </a:cubicBezTo>
                  <a:cubicBezTo>
                    <a:pt x="35" y="22"/>
                    <a:pt x="31" y="27"/>
                    <a:pt x="27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2" y="37"/>
                    <a:pt x="16" y="41"/>
                    <a:pt x="12" y="46"/>
                  </a:cubicBezTo>
                  <a:close/>
                  <a:moveTo>
                    <a:pt x="41" y="46"/>
                  </a:moveTo>
                  <a:cubicBezTo>
                    <a:pt x="41" y="46"/>
                    <a:pt x="41" y="46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3" y="44"/>
                    <a:pt x="46" y="42"/>
                    <a:pt x="48" y="40"/>
                  </a:cubicBezTo>
                  <a:cubicBezTo>
                    <a:pt x="46" y="42"/>
                    <a:pt x="44" y="44"/>
                    <a:pt x="41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184"/>
            <p:cNvSpPr>
              <a:spLocks noEditPoints="1"/>
            </p:cNvSpPr>
            <p:nvPr/>
          </p:nvSpPr>
          <p:spPr bwMode="auto">
            <a:xfrm>
              <a:off x="4833026" y="656424"/>
              <a:ext cx="158169" cy="149578"/>
            </a:xfrm>
            <a:custGeom>
              <a:avLst/>
              <a:gdLst>
                <a:gd name="T0" fmla="*/ 42 w 53"/>
                <a:gd name="T1" fmla="*/ 0 h 50"/>
                <a:gd name="T2" fmla="*/ 13 w 53"/>
                <a:gd name="T3" fmla="*/ 1 h 50"/>
                <a:gd name="T4" fmla="*/ 11 w 53"/>
                <a:gd name="T5" fmla="*/ 0 h 50"/>
                <a:gd name="T6" fmla="*/ 15 w 53"/>
                <a:gd name="T7" fmla="*/ 26 h 50"/>
                <a:gd name="T8" fmla="*/ 11 w 53"/>
                <a:gd name="T9" fmla="*/ 49 h 50"/>
                <a:gd name="T10" fmla="*/ 40 w 53"/>
                <a:gd name="T11" fmla="*/ 49 h 50"/>
                <a:gd name="T12" fmla="*/ 52 w 53"/>
                <a:gd name="T13" fmla="*/ 38 h 50"/>
                <a:gd name="T14" fmla="*/ 53 w 53"/>
                <a:gd name="T15" fmla="*/ 11 h 50"/>
                <a:gd name="T16" fmla="*/ 38 w 53"/>
                <a:gd name="T17" fmla="*/ 44 h 50"/>
                <a:gd name="T18" fmla="*/ 36 w 53"/>
                <a:gd name="T19" fmla="*/ 42 h 50"/>
                <a:gd name="T20" fmla="*/ 35 w 53"/>
                <a:gd name="T21" fmla="*/ 40 h 50"/>
                <a:gd name="T22" fmla="*/ 32 w 53"/>
                <a:gd name="T23" fmla="*/ 37 h 50"/>
                <a:gd name="T24" fmla="*/ 32 w 53"/>
                <a:gd name="T25" fmla="*/ 37 h 50"/>
                <a:gd name="T26" fmla="*/ 32 w 53"/>
                <a:gd name="T27" fmla="*/ 36 h 50"/>
                <a:gd name="T28" fmla="*/ 35 w 53"/>
                <a:gd name="T29" fmla="*/ 26 h 50"/>
                <a:gd name="T30" fmla="*/ 43 w 53"/>
                <a:gd name="T31" fmla="*/ 41 h 50"/>
                <a:gd name="T32" fmla="*/ 40 w 53"/>
                <a:gd name="T33" fmla="*/ 41 h 50"/>
                <a:gd name="T34" fmla="*/ 43 w 53"/>
                <a:gd name="T35" fmla="*/ 33 h 50"/>
                <a:gd name="T36" fmla="*/ 41 w 53"/>
                <a:gd name="T37" fmla="*/ 30 h 50"/>
                <a:gd name="T38" fmla="*/ 43 w 53"/>
                <a:gd name="T39" fmla="*/ 41 h 50"/>
                <a:gd name="T40" fmla="*/ 38 w 53"/>
                <a:gd name="T41" fmla="*/ 27 h 50"/>
                <a:gd name="T42" fmla="*/ 36 w 53"/>
                <a:gd name="T43" fmla="*/ 25 h 50"/>
                <a:gd name="T44" fmla="*/ 36 w 53"/>
                <a:gd name="T45" fmla="*/ 25 h 50"/>
                <a:gd name="T46" fmla="*/ 35 w 53"/>
                <a:gd name="T47" fmla="*/ 23 h 50"/>
                <a:gd name="T48" fmla="*/ 36 w 53"/>
                <a:gd name="T49" fmla="*/ 17 h 50"/>
                <a:gd name="T50" fmla="*/ 27 w 53"/>
                <a:gd name="T51" fmla="*/ 26 h 50"/>
                <a:gd name="T52" fmla="*/ 14 w 53"/>
                <a:gd name="T53" fmla="*/ 32 h 50"/>
                <a:gd name="T54" fmla="*/ 22 w 53"/>
                <a:gd name="T55" fmla="*/ 26 h 50"/>
                <a:gd name="T56" fmla="*/ 18 w 53"/>
                <a:gd name="T57" fmla="*/ 16 h 50"/>
                <a:gd name="T58" fmla="*/ 17 w 53"/>
                <a:gd name="T59" fmla="*/ 12 h 50"/>
                <a:gd name="T60" fmla="*/ 13 w 53"/>
                <a:gd name="T61" fmla="*/ 8 h 50"/>
                <a:gd name="T62" fmla="*/ 9 w 53"/>
                <a:gd name="T63" fmla="*/ 15 h 50"/>
                <a:gd name="T64" fmla="*/ 9 w 53"/>
                <a:gd name="T65" fmla="*/ 8 h 50"/>
                <a:gd name="T66" fmla="*/ 12 w 53"/>
                <a:gd name="T67" fmla="*/ 4 h 50"/>
                <a:gd name="T68" fmla="*/ 15 w 53"/>
                <a:gd name="T69" fmla="*/ 10 h 50"/>
                <a:gd name="T70" fmla="*/ 14 w 53"/>
                <a:gd name="T71" fmla="*/ 7 h 50"/>
                <a:gd name="T72" fmla="*/ 10 w 53"/>
                <a:gd name="T73" fmla="*/ 16 h 50"/>
                <a:gd name="T74" fmla="*/ 19 w 53"/>
                <a:gd name="T75" fmla="*/ 14 h 50"/>
                <a:gd name="T76" fmla="*/ 21 w 53"/>
                <a:gd name="T77" fmla="*/ 15 h 50"/>
                <a:gd name="T78" fmla="*/ 22 w 53"/>
                <a:gd name="T79" fmla="*/ 16 h 50"/>
                <a:gd name="T80" fmla="*/ 22 w 53"/>
                <a:gd name="T81" fmla="*/ 16 h 50"/>
                <a:gd name="T82" fmla="*/ 43 w 53"/>
                <a:gd name="T83" fmla="*/ 4 h 50"/>
                <a:gd name="T84" fmla="*/ 21 w 53"/>
                <a:gd name="T85" fmla="*/ 22 h 50"/>
                <a:gd name="T86" fmla="*/ 26 w 53"/>
                <a:gd name="T87" fmla="*/ 18 h 50"/>
                <a:gd name="T88" fmla="*/ 19 w 53"/>
                <a:gd name="T89" fmla="*/ 26 h 50"/>
                <a:gd name="T90" fmla="*/ 28 w 53"/>
                <a:gd name="T91" fmla="*/ 18 h 50"/>
                <a:gd name="T92" fmla="*/ 44 w 53"/>
                <a:gd name="T93" fmla="*/ 5 h 50"/>
                <a:gd name="T94" fmla="*/ 39 w 53"/>
                <a:gd name="T95" fmla="*/ 11 h 50"/>
                <a:gd name="T96" fmla="*/ 18 w 53"/>
                <a:gd name="T97" fmla="*/ 25 h 50"/>
                <a:gd name="T98" fmla="*/ 17 w 53"/>
                <a:gd name="T99" fmla="*/ 24 h 50"/>
                <a:gd name="T100" fmla="*/ 18 w 53"/>
                <a:gd name="T101" fmla="*/ 36 h 50"/>
                <a:gd name="T102" fmla="*/ 13 w 53"/>
                <a:gd name="T103" fmla="*/ 41 h 50"/>
                <a:gd name="T104" fmla="*/ 26 w 53"/>
                <a:gd name="T105" fmla="*/ 24 h 50"/>
                <a:gd name="T106" fmla="*/ 24 w 53"/>
                <a:gd name="T107" fmla="*/ 25 h 50"/>
                <a:gd name="T108" fmla="*/ 19 w 53"/>
                <a:gd name="T109" fmla="*/ 17 h 50"/>
                <a:gd name="T110" fmla="*/ 11 w 53"/>
                <a:gd name="T111" fmla="*/ 46 h 50"/>
                <a:gd name="T112" fmla="*/ 42 w 53"/>
                <a:gd name="T113" fmla="*/ 16 h 50"/>
                <a:gd name="T114" fmla="*/ 26 w 53"/>
                <a:gd name="T115" fmla="*/ 32 h 50"/>
                <a:gd name="T116" fmla="*/ 40 w 53"/>
                <a:gd name="T11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50">
                  <a:moveTo>
                    <a:pt x="53" y="9"/>
                  </a:moveTo>
                  <a:cubicBezTo>
                    <a:pt x="50" y="6"/>
                    <a:pt x="46" y="4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5" y="5"/>
                    <a:pt x="31" y="10"/>
                    <a:pt x="25" y="15"/>
                  </a:cubicBezTo>
                  <a:cubicBezTo>
                    <a:pt x="21" y="10"/>
                    <a:pt x="17" y="5"/>
                    <a:pt x="13" y="1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7" y="3"/>
                    <a:pt x="4" y="6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" y="15"/>
                    <a:pt x="10" y="21"/>
                    <a:pt x="15" y="26"/>
                  </a:cubicBezTo>
                  <a:cubicBezTo>
                    <a:pt x="11" y="31"/>
                    <a:pt x="6" y="35"/>
                    <a:pt x="2" y="40"/>
                  </a:cubicBezTo>
                  <a:cubicBezTo>
                    <a:pt x="2" y="40"/>
                    <a:pt x="1" y="40"/>
                    <a:pt x="1" y="40"/>
                  </a:cubicBezTo>
                  <a:cubicBezTo>
                    <a:pt x="1" y="41"/>
                    <a:pt x="1" y="41"/>
                    <a:pt x="2" y="42"/>
                  </a:cubicBezTo>
                  <a:cubicBezTo>
                    <a:pt x="4" y="45"/>
                    <a:pt x="7" y="47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50"/>
                    <a:pt x="12" y="50"/>
                    <a:pt x="12" y="49"/>
                  </a:cubicBezTo>
                  <a:cubicBezTo>
                    <a:pt x="17" y="44"/>
                    <a:pt x="22" y="40"/>
                    <a:pt x="27" y="35"/>
                  </a:cubicBezTo>
                  <a:cubicBezTo>
                    <a:pt x="31" y="40"/>
                    <a:pt x="35" y="45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1" y="50"/>
                    <a:pt x="41" y="50"/>
                    <a:pt x="42" y="49"/>
                  </a:cubicBezTo>
                  <a:cubicBezTo>
                    <a:pt x="45" y="46"/>
                    <a:pt x="49" y="43"/>
                    <a:pt x="52" y="40"/>
                  </a:cubicBezTo>
                  <a:cubicBezTo>
                    <a:pt x="52" y="39"/>
                    <a:pt x="52" y="39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7" y="33"/>
                    <a:pt x="43" y="28"/>
                    <a:pt x="38" y="23"/>
                  </a:cubicBezTo>
                  <a:cubicBezTo>
                    <a:pt x="43" y="20"/>
                    <a:pt x="48" y="16"/>
                    <a:pt x="52" y="12"/>
                  </a:cubicBezTo>
                  <a:cubicBezTo>
                    <a:pt x="53" y="12"/>
                    <a:pt x="53" y="11"/>
                    <a:pt x="53" y="11"/>
                  </a:cubicBezTo>
                  <a:cubicBezTo>
                    <a:pt x="53" y="11"/>
                    <a:pt x="53" y="10"/>
                    <a:pt x="53" y="9"/>
                  </a:cubicBezTo>
                  <a:close/>
                  <a:moveTo>
                    <a:pt x="40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39" y="45"/>
                    <a:pt x="39" y="44"/>
                    <a:pt x="38" y="44"/>
                  </a:cubicBezTo>
                  <a:cubicBezTo>
                    <a:pt x="39" y="43"/>
                    <a:pt x="40" y="42"/>
                    <a:pt x="41" y="41"/>
                  </a:cubicBezTo>
                  <a:cubicBezTo>
                    <a:pt x="42" y="40"/>
                    <a:pt x="44" y="39"/>
                    <a:pt x="45" y="39"/>
                  </a:cubicBezTo>
                  <a:cubicBezTo>
                    <a:pt x="43" y="41"/>
                    <a:pt x="41" y="43"/>
                    <a:pt x="40" y="45"/>
                  </a:cubicBezTo>
                  <a:close/>
                  <a:moveTo>
                    <a:pt x="36" y="42"/>
                  </a:moveTo>
                  <a:cubicBezTo>
                    <a:pt x="39" y="40"/>
                    <a:pt x="41" y="38"/>
                    <a:pt x="43" y="36"/>
                  </a:cubicBezTo>
                  <a:cubicBezTo>
                    <a:pt x="41" y="38"/>
                    <a:pt x="39" y="41"/>
                    <a:pt x="38" y="43"/>
                  </a:cubicBezTo>
                  <a:cubicBezTo>
                    <a:pt x="37" y="43"/>
                    <a:pt x="37" y="42"/>
                    <a:pt x="36" y="42"/>
                  </a:cubicBezTo>
                  <a:close/>
                  <a:moveTo>
                    <a:pt x="35" y="40"/>
                  </a:moveTo>
                  <a:cubicBezTo>
                    <a:pt x="36" y="38"/>
                    <a:pt x="39" y="36"/>
                    <a:pt x="41" y="35"/>
                  </a:cubicBezTo>
                  <a:cubicBezTo>
                    <a:pt x="39" y="37"/>
                    <a:pt x="37" y="38"/>
                    <a:pt x="36" y="41"/>
                  </a:cubicBezTo>
                  <a:cubicBezTo>
                    <a:pt x="35" y="40"/>
                    <a:pt x="35" y="40"/>
                    <a:pt x="35" y="40"/>
                  </a:cubicBezTo>
                  <a:close/>
                  <a:moveTo>
                    <a:pt x="32" y="37"/>
                  </a:moveTo>
                  <a:cubicBezTo>
                    <a:pt x="35" y="35"/>
                    <a:pt x="37" y="33"/>
                    <a:pt x="39" y="31"/>
                  </a:cubicBezTo>
                  <a:cubicBezTo>
                    <a:pt x="39" y="31"/>
                    <a:pt x="38" y="34"/>
                    <a:pt x="38" y="34"/>
                  </a:cubicBezTo>
                  <a:cubicBezTo>
                    <a:pt x="36" y="36"/>
                    <a:pt x="35" y="37"/>
                    <a:pt x="34" y="39"/>
                  </a:cubicBezTo>
                  <a:cubicBezTo>
                    <a:pt x="33" y="38"/>
                    <a:pt x="33" y="38"/>
                    <a:pt x="32" y="37"/>
                  </a:cubicBezTo>
                  <a:close/>
                  <a:moveTo>
                    <a:pt x="30" y="34"/>
                  </a:moveTo>
                  <a:cubicBezTo>
                    <a:pt x="32" y="33"/>
                    <a:pt x="35" y="31"/>
                    <a:pt x="37" y="29"/>
                  </a:cubicBezTo>
                  <a:cubicBezTo>
                    <a:pt x="36" y="30"/>
                    <a:pt x="35" y="32"/>
                    <a:pt x="34" y="33"/>
                  </a:cubicBezTo>
                  <a:cubicBezTo>
                    <a:pt x="33" y="34"/>
                    <a:pt x="32" y="35"/>
                    <a:pt x="32" y="36"/>
                  </a:cubicBezTo>
                  <a:cubicBezTo>
                    <a:pt x="31" y="35"/>
                    <a:pt x="30" y="35"/>
                    <a:pt x="30" y="34"/>
                  </a:cubicBezTo>
                  <a:close/>
                  <a:moveTo>
                    <a:pt x="28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30" y="30"/>
                    <a:pt x="33" y="28"/>
                    <a:pt x="35" y="26"/>
                  </a:cubicBezTo>
                  <a:cubicBezTo>
                    <a:pt x="34" y="27"/>
                    <a:pt x="33" y="29"/>
                    <a:pt x="32" y="30"/>
                  </a:cubicBezTo>
                  <a:cubicBezTo>
                    <a:pt x="31" y="31"/>
                    <a:pt x="30" y="32"/>
                    <a:pt x="29" y="33"/>
                  </a:cubicBezTo>
                  <a:cubicBezTo>
                    <a:pt x="28" y="33"/>
                    <a:pt x="28" y="33"/>
                    <a:pt x="28" y="32"/>
                  </a:cubicBezTo>
                  <a:close/>
                  <a:moveTo>
                    <a:pt x="43" y="41"/>
                  </a:moveTo>
                  <a:cubicBezTo>
                    <a:pt x="44" y="40"/>
                    <a:pt x="46" y="39"/>
                    <a:pt x="47" y="38"/>
                  </a:cubicBezTo>
                  <a:cubicBezTo>
                    <a:pt x="47" y="38"/>
                    <a:pt x="47" y="37"/>
                    <a:pt x="47" y="37"/>
                  </a:cubicBezTo>
                  <a:cubicBezTo>
                    <a:pt x="44" y="38"/>
                    <a:pt x="43" y="39"/>
                    <a:pt x="41" y="41"/>
                  </a:cubicBezTo>
                  <a:cubicBezTo>
                    <a:pt x="40" y="42"/>
                    <a:pt x="38" y="44"/>
                    <a:pt x="40" y="41"/>
                  </a:cubicBezTo>
                  <a:cubicBezTo>
                    <a:pt x="41" y="39"/>
                    <a:pt x="43" y="37"/>
                    <a:pt x="44" y="35"/>
                  </a:cubicBezTo>
                  <a:cubicBezTo>
                    <a:pt x="45" y="35"/>
                    <a:pt x="44" y="35"/>
                    <a:pt x="44" y="35"/>
                  </a:cubicBezTo>
                  <a:cubicBezTo>
                    <a:pt x="41" y="36"/>
                    <a:pt x="38" y="38"/>
                    <a:pt x="36" y="41"/>
                  </a:cubicBezTo>
                  <a:cubicBezTo>
                    <a:pt x="38" y="39"/>
                    <a:pt x="41" y="36"/>
                    <a:pt x="43" y="33"/>
                  </a:cubicBezTo>
                  <a:cubicBezTo>
                    <a:pt x="43" y="33"/>
                    <a:pt x="42" y="32"/>
                    <a:pt x="42" y="32"/>
                  </a:cubicBezTo>
                  <a:cubicBezTo>
                    <a:pt x="40" y="34"/>
                    <a:pt x="38" y="36"/>
                    <a:pt x="36" y="37"/>
                  </a:cubicBezTo>
                  <a:cubicBezTo>
                    <a:pt x="33" y="40"/>
                    <a:pt x="37" y="36"/>
                    <a:pt x="37" y="36"/>
                  </a:cubicBezTo>
                  <a:cubicBezTo>
                    <a:pt x="38" y="34"/>
                    <a:pt x="40" y="32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33"/>
                    <a:pt x="46" y="36"/>
                    <a:pt x="48" y="39"/>
                  </a:cubicBezTo>
                  <a:cubicBezTo>
                    <a:pt x="47" y="40"/>
                    <a:pt x="45" y="41"/>
                    <a:pt x="43" y="42"/>
                  </a:cubicBezTo>
                  <a:cubicBezTo>
                    <a:pt x="38" y="46"/>
                    <a:pt x="42" y="43"/>
                    <a:pt x="43" y="41"/>
                  </a:cubicBezTo>
                  <a:close/>
                  <a:moveTo>
                    <a:pt x="40" y="30"/>
                  </a:moveTo>
                  <a:cubicBezTo>
                    <a:pt x="38" y="31"/>
                    <a:pt x="37" y="32"/>
                    <a:pt x="36" y="33"/>
                  </a:cubicBezTo>
                  <a:cubicBezTo>
                    <a:pt x="34" y="35"/>
                    <a:pt x="30" y="38"/>
                    <a:pt x="34" y="35"/>
                  </a:cubicBezTo>
                  <a:cubicBezTo>
                    <a:pt x="36" y="33"/>
                    <a:pt x="37" y="30"/>
                    <a:pt x="38" y="27"/>
                  </a:cubicBezTo>
                  <a:cubicBezTo>
                    <a:pt x="38" y="27"/>
                    <a:pt x="37" y="27"/>
                    <a:pt x="37" y="27"/>
                  </a:cubicBezTo>
                  <a:cubicBezTo>
                    <a:pt x="35" y="29"/>
                    <a:pt x="34" y="31"/>
                    <a:pt x="31" y="32"/>
                  </a:cubicBezTo>
                  <a:cubicBezTo>
                    <a:pt x="28" y="34"/>
                    <a:pt x="30" y="33"/>
                    <a:pt x="31" y="32"/>
                  </a:cubicBezTo>
                  <a:cubicBezTo>
                    <a:pt x="34" y="30"/>
                    <a:pt x="35" y="28"/>
                    <a:pt x="36" y="25"/>
                  </a:cubicBezTo>
                  <a:cubicBezTo>
                    <a:pt x="38" y="27"/>
                    <a:pt x="39" y="28"/>
                    <a:pt x="41" y="30"/>
                  </a:cubicBezTo>
                  <a:cubicBezTo>
                    <a:pt x="40" y="30"/>
                    <a:pt x="40" y="30"/>
                    <a:pt x="40" y="30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3" y="27"/>
                    <a:pt x="31" y="29"/>
                    <a:pt x="28" y="31"/>
                  </a:cubicBezTo>
                  <a:cubicBezTo>
                    <a:pt x="28" y="31"/>
                    <a:pt x="28" y="31"/>
                    <a:pt x="28" y="30"/>
                  </a:cubicBezTo>
                  <a:cubicBezTo>
                    <a:pt x="30" y="29"/>
                    <a:pt x="31" y="27"/>
                    <a:pt x="33" y="25"/>
                  </a:cubicBezTo>
                  <a:cubicBezTo>
                    <a:pt x="34" y="25"/>
                    <a:pt x="34" y="24"/>
                    <a:pt x="35" y="23"/>
                  </a:cubicBezTo>
                  <a:cubicBezTo>
                    <a:pt x="35" y="24"/>
                    <a:pt x="35" y="24"/>
                    <a:pt x="36" y="25"/>
                  </a:cubicBezTo>
                  <a:close/>
                  <a:moveTo>
                    <a:pt x="7" y="43"/>
                  </a:moveTo>
                  <a:cubicBezTo>
                    <a:pt x="12" y="37"/>
                    <a:pt x="19" y="33"/>
                    <a:pt x="25" y="27"/>
                  </a:cubicBezTo>
                  <a:cubicBezTo>
                    <a:pt x="28" y="23"/>
                    <a:pt x="32" y="20"/>
                    <a:pt x="36" y="17"/>
                  </a:cubicBezTo>
                  <a:cubicBezTo>
                    <a:pt x="39" y="15"/>
                    <a:pt x="42" y="12"/>
                    <a:pt x="44" y="10"/>
                  </a:cubicBezTo>
                  <a:cubicBezTo>
                    <a:pt x="47" y="7"/>
                    <a:pt x="42" y="12"/>
                    <a:pt x="42" y="12"/>
                  </a:cubicBezTo>
                  <a:cubicBezTo>
                    <a:pt x="40" y="14"/>
                    <a:pt x="39" y="15"/>
                    <a:pt x="37" y="17"/>
                  </a:cubicBezTo>
                  <a:cubicBezTo>
                    <a:pt x="34" y="20"/>
                    <a:pt x="31" y="23"/>
                    <a:pt x="27" y="26"/>
                  </a:cubicBezTo>
                  <a:cubicBezTo>
                    <a:pt x="21" y="32"/>
                    <a:pt x="14" y="38"/>
                    <a:pt x="9" y="45"/>
                  </a:cubicBezTo>
                  <a:cubicBezTo>
                    <a:pt x="8" y="44"/>
                    <a:pt x="8" y="44"/>
                    <a:pt x="7" y="43"/>
                  </a:cubicBezTo>
                  <a:close/>
                  <a:moveTo>
                    <a:pt x="5" y="41"/>
                  </a:moveTo>
                  <a:cubicBezTo>
                    <a:pt x="8" y="38"/>
                    <a:pt x="11" y="35"/>
                    <a:pt x="14" y="32"/>
                  </a:cubicBezTo>
                  <a:cubicBezTo>
                    <a:pt x="14" y="32"/>
                    <a:pt x="15" y="31"/>
                    <a:pt x="15" y="31"/>
                  </a:cubicBezTo>
                  <a:cubicBezTo>
                    <a:pt x="18" y="28"/>
                    <a:pt x="21" y="25"/>
                    <a:pt x="24" y="23"/>
                  </a:cubicBezTo>
                  <a:cubicBezTo>
                    <a:pt x="26" y="20"/>
                    <a:pt x="29" y="19"/>
                    <a:pt x="32" y="17"/>
                  </a:cubicBezTo>
                  <a:cubicBezTo>
                    <a:pt x="28" y="20"/>
                    <a:pt x="25" y="23"/>
                    <a:pt x="22" y="26"/>
                  </a:cubicBezTo>
                  <a:cubicBezTo>
                    <a:pt x="17" y="32"/>
                    <a:pt x="10" y="36"/>
                    <a:pt x="6" y="42"/>
                  </a:cubicBezTo>
                  <a:cubicBezTo>
                    <a:pt x="6" y="42"/>
                    <a:pt x="5" y="41"/>
                    <a:pt x="5" y="41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7"/>
                    <a:pt x="18" y="16"/>
                  </a:cubicBezTo>
                  <a:cubicBezTo>
                    <a:pt x="16" y="17"/>
                    <a:pt x="14" y="18"/>
                    <a:pt x="13" y="19"/>
                  </a:cubicBezTo>
                  <a:cubicBezTo>
                    <a:pt x="12" y="19"/>
                    <a:pt x="12" y="19"/>
                    <a:pt x="12" y="18"/>
                  </a:cubicBezTo>
                  <a:close/>
                  <a:moveTo>
                    <a:pt x="10" y="16"/>
                  </a:moveTo>
                  <a:cubicBezTo>
                    <a:pt x="13" y="15"/>
                    <a:pt x="15" y="14"/>
                    <a:pt x="17" y="12"/>
                  </a:cubicBezTo>
                  <a:cubicBezTo>
                    <a:pt x="15" y="14"/>
                    <a:pt x="13" y="16"/>
                    <a:pt x="11" y="17"/>
                  </a:cubicBezTo>
                  <a:cubicBezTo>
                    <a:pt x="10" y="17"/>
                    <a:pt x="10" y="17"/>
                    <a:pt x="10" y="16"/>
                  </a:cubicBezTo>
                  <a:close/>
                  <a:moveTo>
                    <a:pt x="7" y="13"/>
                  </a:moveTo>
                  <a:cubicBezTo>
                    <a:pt x="9" y="11"/>
                    <a:pt x="11" y="10"/>
                    <a:pt x="13" y="8"/>
                  </a:cubicBezTo>
                  <a:cubicBezTo>
                    <a:pt x="11" y="10"/>
                    <a:pt x="9" y="12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1" y="13"/>
                    <a:pt x="12" y="12"/>
                    <a:pt x="14" y="11"/>
                  </a:cubicBezTo>
                  <a:cubicBezTo>
                    <a:pt x="13" y="12"/>
                    <a:pt x="11" y="14"/>
                    <a:pt x="9" y="15"/>
                  </a:cubicBezTo>
                  <a:cubicBezTo>
                    <a:pt x="8" y="15"/>
                    <a:pt x="7" y="14"/>
                    <a:pt x="7" y="13"/>
                  </a:cubicBezTo>
                  <a:close/>
                  <a:moveTo>
                    <a:pt x="4" y="11"/>
                  </a:moveTo>
                  <a:cubicBezTo>
                    <a:pt x="6" y="9"/>
                    <a:pt x="8" y="8"/>
                    <a:pt x="10" y="7"/>
                  </a:cubicBezTo>
                  <a:cubicBezTo>
                    <a:pt x="10" y="7"/>
                    <a:pt x="9" y="7"/>
                    <a:pt x="9" y="8"/>
                  </a:cubicBezTo>
                  <a:cubicBezTo>
                    <a:pt x="8" y="9"/>
                    <a:pt x="7" y="10"/>
                    <a:pt x="6" y="12"/>
                  </a:cubicBezTo>
                  <a:cubicBezTo>
                    <a:pt x="5" y="11"/>
                    <a:pt x="5" y="11"/>
                    <a:pt x="4" y="11"/>
                  </a:cubicBezTo>
                  <a:close/>
                  <a:moveTo>
                    <a:pt x="4" y="10"/>
                  </a:moveTo>
                  <a:cubicBezTo>
                    <a:pt x="6" y="8"/>
                    <a:pt x="9" y="6"/>
                    <a:pt x="12" y="4"/>
                  </a:cubicBezTo>
                  <a:cubicBezTo>
                    <a:pt x="12" y="4"/>
                    <a:pt x="12" y="4"/>
                    <a:pt x="12" y="5"/>
                  </a:cubicBezTo>
                  <a:cubicBezTo>
                    <a:pt x="10" y="6"/>
                    <a:pt x="7" y="8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  <a:moveTo>
                    <a:pt x="15" y="10"/>
                  </a:moveTo>
                  <a:cubicBezTo>
                    <a:pt x="14" y="10"/>
                    <a:pt x="12" y="11"/>
                    <a:pt x="11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8"/>
                  </a:cubicBezTo>
                  <a:cubicBezTo>
                    <a:pt x="15" y="8"/>
                    <a:pt x="14" y="7"/>
                    <a:pt x="14" y="7"/>
                  </a:cubicBezTo>
                  <a:cubicBezTo>
                    <a:pt x="11" y="8"/>
                    <a:pt x="9" y="10"/>
                    <a:pt x="7" y="12"/>
                  </a:cubicBezTo>
                  <a:cubicBezTo>
                    <a:pt x="9" y="10"/>
                    <a:pt x="11" y="7"/>
                    <a:pt x="13" y="5"/>
                  </a:cubicBezTo>
                  <a:cubicBezTo>
                    <a:pt x="15" y="7"/>
                    <a:pt x="16" y="9"/>
                    <a:pt x="18" y="11"/>
                  </a:cubicBezTo>
                  <a:cubicBezTo>
                    <a:pt x="15" y="13"/>
                    <a:pt x="13" y="14"/>
                    <a:pt x="10" y="16"/>
                  </a:cubicBezTo>
                  <a:cubicBezTo>
                    <a:pt x="12" y="15"/>
                    <a:pt x="15" y="12"/>
                    <a:pt x="16" y="10"/>
                  </a:cubicBezTo>
                  <a:cubicBezTo>
                    <a:pt x="16" y="10"/>
                    <a:pt x="16" y="9"/>
                    <a:pt x="15" y="10"/>
                  </a:cubicBezTo>
                  <a:close/>
                  <a:moveTo>
                    <a:pt x="19" y="15"/>
                  </a:moveTo>
                  <a:cubicBezTo>
                    <a:pt x="20" y="15"/>
                    <a:pt x="19" y="14"/>
                    <a:pt x="19" y="14"/>
                  </a:cubicBezTo>
                  <a:cubicBezTo>
                    <a:pt x="17" y="15"/>
                    <a:pt x="15" y="16"/>
                    <a:pt x="13" y="17"/>
                  </a:cubicBezTo>
                  <a:cubicBezTo>
                    <a:pt x="10" y="18"/>
                    <a:pt x="14" y="16"/>
                    <a:pt x="14" y="16"/>
                  </a:cubicBezTo>
                  <a:cubicBezTo>
                    <a:pt x="16" y="15"/>
                    <a:pt x="17" y="14"/>
                    <a:pt x="19" y="12"/>
                  </a:cubicBezTo>
                  <a:cubicBezTo>
                    <a:pt x="20" y="13"/>
                    <a:pt x="21" y="14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9" y="17"/>
                    <a:pt x="16" y="18"/>
                    <a:pt x="13" y="20"/>
                  </a:cubicBezTo>
                  <a:cubicBezTo>
                    <a:pt x="15" y="19"/>
                    <a:pt x="18" y="17"/>
                    <a:pt x="19" y="15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3" y="17"/>
                    <a:pt x="23" y="17"/>
                  </a:cubicBezTo>
                  <a:cubicBezTo>
                    <a:pt x="21" y="19"/>
                    <a:pt x="18" y="20"/>
                    <a:pt x="16" y="22"/>
                  </a:cubicBezTo>
                  <a:cubicBezTo>
                    <a:pt x="18" y="20"/>
                    <a:pt x="20" y="18"/>
                    <a:pt x="22" y="16"/>
                  </a:cubicBezTo>
                  <a:close/>
                  <a:moveTo>
                    <a:pt x="26" y="18"/>
                  </a:moveTo>
                  <a:cubicBezTo>
                    <a:pt x="31" y="13"/>
                    <a:pt x="36" y="8"/>
                    <a:pt x="42" y="3"/>
                  </a:cubicBezTo>
                  <a:cubicBezTo>
                    <a:pt x="42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7" y="9"/>
                    <a:pt x="31" y="14"/>
                    <a:pt x="26" y="19"/>
                  </a:cubicBezTo>
                  <a:cubicBezTo>
                    <a:pt x="26" y="19"/>
                    <a:pt x="25" y="19"/>
                    <a:pt x="25" y="19"/>
                  </a:cubicBezTo>
                  <a:cubicBezTo>
                    <a:pt x="24" y="20"/>
                    <a:pt x="24" y="20"/>
                    <a:pt x="23" y="21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20" y="23"/>
                    <a:pt x="18" y="24"/>
                    <a:pt x="18" y="24"/>
                  </a:cubicBezTo>
                  <a:cubicBezTo>
                    <a:pt x="19" y="22"/>
                    <a:pt x="22" y="20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9"/>
                    <a:pt x="25" y="19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lose/>
                  <a:moveTo>
                    <a:pt x="36" y="13"/>
                  </a:moveTo>
                  <a:cubicBezTo>
                    <a:pt x="33" y="16"/>
                    <a:pt x="29" y="17"/>
                    <a:pt x="26" y="20"/>
                  </a:cubicBezTo>
                  <a:cubicBezTo>
                    <a:pt x="24" y="22"/>
                    <a:pt x="21" y="24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5"/>
                    <a:pt x="20" y="25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24" y="22"/>
                    <a:pt x="26" y="20"/>
                    <a:pt x="28" y="18"/>
                  </a:cubicBezTo>
                  <a:cubicBezTo>
                    <a:pt x="29" y="17"/>
                    <a:pt x="31" y="16"/>
                    <a:pt x="32" y="15"/>
                  </a:cubicBezTo>
                  <a:cubicBezTo>
                    <a:pt x="36" y="12"/>
                    <a:pt x="39" y="8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4" y="5"/>
                    <a:pt x="44" y="5"/>
                  </a:cubicBezTo>
                  <a:cubicBezTo>
                    <a:pt x="41" y="7"/>
                    <a:pt x="38" y="10"/>
                    <a:pt x="36" y="13"/>
                  </a:cubicBezTo>
                  <a:close/>
                  <a:moveTo>
                    <a:pt x="42" y="8"/>
                  </a:moveTo>
                  <a:cubicBezTo>
                    <a:pt x="40" y="9"/>
                    <a:pt x="39" y="11"/>
                    <a:pt x="38" y="12"/>
                  </a:cubicBezTo>
                  <a:cubicBezTo>
                    <a:pt x="38" y="11"/>
                    <a:pt x="38" y="11"/>
                    <a:pt x="39" y="11"/>
                  </a:cubicBezTo>
                  <a:cubicBezTo>
                    <a:pt x="39" y="10"/>
                    <a:pt x="45" y="4"/>
                    <a:pt x="42" y="8"/>
                  </a:cubicBezTo>
                  <a:close/>
                  <a:moveTo>
                    <a:pt x="18" y="25"/>
                  </a:moveTo>
                  <a:cubicBezTo>
                    <a:pt x="18" y="25"/>
                    <a:pt x="19" y="25"/>
                    <a:pt x="19" y="25"/>
                  </a:cubicBezTo>
                  <a:cubicBezTo>
                    <a:pt x="19" y="25"/>
                    <a:pt x="19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lose/>
                  <a:moveTo>
                    <a:pt x="23" y="18"/>
                  </a:moveTo>
                  <a:cubicBezTo>
                    <a:pt x="21" y="20"/>
                    <a:pt x="19" y="22"/>
                    <a:pt x="17" y="24"/>
                  </a:cubicBezTo>
                  <a:cubicBezTo>
                    <a:pt x="17" y="24"/>
                    <a:pt x="16" y="23"/>
                    <a:pt x="16" y="23"/>
                  </a:cubicBezTo>
                  <a:cubicBezTo>
                    <a:pt x="18" y="22"/>
                    <a:pt x="20" y="20"/>
                    <a:pt x="23" y="18"/>
                  </a:cubicBezTo>
                  <a:close/>
                  <a:moveTo>
                    <a:pt x="13" y="40"/>
                  </a:moveTo>
                  <a:cubicBezTo>
                    <a:pt x="15" y="39"/>
                    <a:pt x="17" y="37"/>
                    <a:pt x="18" y="36"/>
                  </a:cubicBezTo>
                  <a:cubicBezTo>
                    <a:pt x="21" y="32"/>
                    <a:pt x="25" y="29"/>
                    <a:pt x="28" y="26"/>
                  </a:cubicBezTo>
                  <a:cubicBezTo>
                    <a:pt x="34" y="21"/>
                    <a:pt x="41" y="15"/>
                    <a:pt x="47" y="8"/>
                  </a:cubicBezTo>
                  <a:cubicBezTo>
                    <a:pt x="48" y="9"/>
                    <a:pt x="48" y="9"/>
                    <a:pt x="49" y="10"/>
                  </a:cubicBezTo>
                  <a:cubicBezTo>
                    <a:pt x="36" y="19"/>
                    <a:pt x="25" y="30"/>
                    <a:pt x="13" y="41"/>
                  </a:cubicBezTo>
                  <a:cubicBezTo>
                    <a:pt x="13" y="41"/>
                    <a:pt x="13" y="41"/>
                    <a:pt x="13" y="40"/>
                  </a:cubicBezTo>
                  <a:close/>
                  <a:moveTo>
                    <a:pt x="46" y="7"/>
                  </a:moveTo>
                  <a:cubicBezTo>
                    <a:pt x="43" y="9"/>
                    <a:pt x="41" y="12"/>
                    <a:pt x="38" y="15"/>
                  </a:cubicBezTo>
                  <a:cubicBezTo>
                    <a:pt x="34" y="18"/>
                    <a:pt x="30" y="20"/>
                    <a:pt x="26" y="24"/>
                  </a:cubicBezTo>
                  <a:cubicBezTo>
                    <a:pt x="23" y="27"/>
                    <a:pt x="21" y="30"/>
                    <a:pt x="18" y="32"/>
                  </a:cubicBezTo>
                  <a:cubicBezTo>
                    <a:pt x="14" y="35"/>
                    <a:pt x="10" y="39"/>
                    <a:pt x="7" y="42"/>
                  </a:cubicBezTo>
                  <a:cubicBezTo>
                    <a:pt x="9" y="40"/>
                    <a:pt x="12" y="37"/>
                    <a:pt x="14" y="34"/>
                  </a:cubicBezTo>
                  <a:cubicBezTo>
                    <a:pt x="18" y="31"/>
                    <a:pt x="21" y="28"/>
                    <a:pt x="24" y="25"/>
                  </a:cubicBezTo>
                  <a:cubicBezTo>
                    <a:pt x="31" y="18"/>
                    <a:pt x="38" y="13"/>
                    <a:pt x="44" y="6"/>
                  </a:cubicBezTo>
                  <a:cubicBezTo>
                    <a:pt x="45" y="6"/>
                    <a:pt x="46" y="7"/>
                    <a:pt x="46" y="7"/>
                  </a:cubicBezTo>
                  <a:close/>
                  <a:moveTo>
                    <a:pt x="13" y="20"/>
                  </a:moveTo>
                  <a:cubicBezTo>
                    <a:pt x="15" y="19"/>
                    <a:pt x="17" y="18"/>
                    <a:pt x="19" y="17"/>
                  </a:cubicBezTo>
                  <a:cubicBezTo>
                    <a:pt x="22" y="16"/>
                    <a:pt x="19" y="18"/>
                    <a:pt x="18" y="19"/>
                  </a:cubicBezTo>
                  <a:cubicBezTo>
                    <a:pt x="17" y="20"/>
                    <a:pt x="16" y="21"/>
                    <a:pt x="15" y="22"/>
                  </a:cubicBezTo>
                  <a:cubicBezTo>
                    <a:pt x="14" y="21"/>
                    <a:pt x="14" y="21"/>
                    <a:pt x="13" y="20"/>
                  </a:cubicBezTo>
                  <a:close/>
                  <a:moveTo>
                    <a:pt x="11" y="46"/>
                  </a:moveTo>
                  <a:cubicBezTo>
                    <a:pt x="11" y="46"/>
                    <a:pt x="10" y="46"/>
                    <a:pt x="10" y="45"/>
                  </a:cubicBezTo>
                  <a:cubicBezTo>
                    <a:pt x="10" y="45"/>
                    <a:pt x="10" y="45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1" y="35"/>
                    <a:pt x="31" y="25"/>
                    <a:pt x="42" y="16"/>
                  </a:cubicBezTo>
                  <a:cubicBezTo>
                    <a:pt x="44" y="15"/>
                    <a:pt x="45" y="13"/>
                    <a:pt x="47" y="12"/>
                  </a:cubicBezTo>
                  <a:cubicBezTo>
                    <a:pt x="45" y="14"/>
                    <a:pt x="42" y="16"/>
                    <a:pt x="39" y="18"/>
                  </a:cubicBezTo>
                  <a:cubicBezTo>
                    <a:pt x="35" y="22"/>
                    <a:pt x="30" y="27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1" y="37"/>
                    <a:pt x="16" y="41"/>
                    <a:pt x="11" y="46"/>
                  </a:cubicBezTo>
                  <a:close/>
                  <a:moveTo>
                    <a:pt x="41" y="46"/>
                  </a:moveTo>
                  <a:cubicBezTo>
                    <a:pt x="41" y="46"/>
                    <a:pt x="40" y="46"/>
                    <a:pt x="40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3" y="44"/>
                    <a:pt x="45" y="42"/>
                    <a:pt x="48" y="40"/>
                  </a:cubicBezTo>
                  <a:cubicBezTo>
                    <a:pt x="46" y="42"/>
                    <a:pt x="43" y="44"/>
                    <a:pt x="41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185"/>
            <p:cNvSpPr>
              <a:spLocks noEditPoints="1"/>
            </p:cNvSpPr>
            <p:nvPr/>
          </p:nvSpPr>
          <p:spPr bwMode="auto">
            <a:xfrm>
              <a:off x="8482334" y="939142"/>
              <a:ext cx="158169" cy="149578"/>
            </a:xfrm>
            <a:custGeom>
              <a:avLst/>
              <a:gdLst>
                <a:gd name="T0" fmla="*/ 43 w 53"/>
                <a:gd name="T1" fmla="*/ 1 h 50"/>
                <a:gd name="T2" fmla="*/ 13 w 53"/>
                <a:gd name="T3" fmla="*/ 1 h 50"/>
                <a:gd name="T4" fmla="*/ 11 w 53"/>
                <a:gd name="T5" fmla="*/ 1 h 50"/>
                <a:gd name="T6" fmla="*/ 15 w 53"/>
                <a:gd name="T7" fmla="*/ 27 h 50"/>
                <a:gd name="T8" fmla="*/ 11 w 53"/>
                <a:gd name="T9" fmla="*/ 50 h 50"/>
                <a:gd name="T10" fmla="*/ 40 w 53"/>
                <a:gd name="T11" fmla="*/ 50 h 50"/>
                <a:gd name="T12" fmla="*/ 52 w 53"/>
                <a:gd name="T13" fmla="*/ 39 h 50"/>
                <a:gd name="T14" fmla="*/ 53 w 53"/>
                <a:gd name="T15" fmla="*/ 12 h 50"/>
                <a:gd name="T16" fmla="*/ 39 w 53"/>
                <a:gd name="T17" fmla="*/ 45 h 50"/>
                <a:gd name="T18" fmla="*/ 36 w 53"/>
                <a:gd name="T19" fmla="*/ 42 h 50"/>
                <a:gd name="T20" fmla="*/ 35 w 53"/>
                <a:gd name="T21" fmla="*/ 40 h 50"/>
                <a:gd name="T22" fmla="*/ 32 w 53"/>
                <a:gd name="T23" fmla="*/ 38 h 50"/>
                <a:gd name="T24" fmla="*/ 32 w 53"/>
                <a:gd name="T25" fmla="*/ 38 h 50"/>
                <a:gd name="T26" fmla="*/ 32 w 53"/>
                <a:gd name="T27" fmla="*/ 37 h 50"/>
                <a:gd name="T28" fmla="*/ 35 w 53"/>
                <a:gd name="T29" fmla="*/ 27 h 50"/>
                <a:gd name="T30" fmla="*/ 43 w 53"/>
                <a:gd name="T31" fmla="*/ 42 h 50"/>
                <a:gd name="T32" fmla="*/ 40 w 53"/>
                <a:gd name="T33" fmla="*/ 42 h 50"/>
                <a:gd name="T34" fmla="*/ 43 w 53"/>
                <a:gd name="T35" fmla="*/ 34 h 50"/>
                <a:gd name="T36" fmla="*/ 41 w 53"/>
                <a:gd name="T37" fmla="*/ 31 h 50"/>
                <a:gd name="T38" fmla="*/ 43 w 53"/>
                <a:gd name="T39" fmla="*/ 42 h 50"/>
                <a:gd name="T40" fmla="*/ 38 w 53"/>
                <a:gd name="T41" fmla="*/ 28 h 50"/>
                <a:gd name="T42" fmla="*/ 36 w 53"/>
                <a:gd name="T43" fmla="*/ 26 h 50"/>
                <a:gd name="T44" fmla="*/ 36 w 53"/>
                <a:gd name="T45" fmla="*/ 25 h 50"/>
                <a:gd name="T46" fmla="*/ 35 w 53"/>
                <a:gd name="T47" fmla="*/ 24 h 50"/>
                <a:gd name="T48" fmla="*/ 36 w 53"/>
                <a:gd name="T49" fmla="*/ 18 h 50"/>
                <a:gd name="T50" fmla="*/ 27 w 53"/>
                <a:gd name="T51" fmla="*/ 27 h 50"/>
                <a:gd name="T52" fmla="*/ 14 w 53"/>
                <a:gd name="T53" fmla="*/ 33 h 50"/>
                <a:gd name="T54" fmla="*/ 22 w 53"/>
                <a:gd name="T55" fmla="*/ 27 h 50"/>
                <a:gd name="T56" fmla="*/ 18 w 53"/>
                <a:gd name="T57" fmla="*/ 16 h 50"/>
                <a:gd name="T58" fmla="*/ 18 w 53"/>
                <a:gd name="T59" fmla="*/ 13 h 50"/>
                <a:gd name="T60" fmla="*/ 13 w 53"/>
                <a:gd name="T61" fmla="*/ 9 h 50"/>
                <a:gd name="T62" fmla="*/ 9 w 53"/>
                <a:gd name="T63" fmla="*/ 16 h 50"/>
                <a:gd name="T64" fmla="*/ 9 w 53"/>
                <a:gd name="T65" fmla="*/ 8 h 50"/>
                <a:gd name="T66" fmla="*/ 12 w 53"/>
                <a:gd name="T67" fmla="*/ 4 h 50"/>
                <a:gd name="T68" fmla="*/ 16 w 53"/>
                <a:gd name="T69" fmla="*/ 10 h 50"/>
                <a:gd name="T70" fmla="*/ 14 w 53"/>
                <a:gd name="T71" fmla="*/ 8 h 50"/>
                <a:gd name="T72" fmla="*/ 10 w 53"/>
                <a:gd name="T73" fmla="*/ 16 h 50"/>
                <a:gd name="T74" fmla="*/ 19 w 53"/>
                <a:gd name="T75" fmla="*/ 15 h 50"/>
                <a:gd name="T76" fmla="*/ 22 w 53"/>
                <a:gd name="T77" fmla="*/ 16 h 50"/>
                <a:gd name="T78" fmla="*/ 22 w 53"/>
                <a:gd name="T79" fmla="*/ 17 h 50"/>
                <a:gd name="T80" fmla="*/ 22 w 53"/>
                <a:gd name="T81" fmla="*/ 17 h 50"/>
                <a:gd name="T82" fmla="*/ 43 w 53"/>
                <a:gd name="T83" fmla="*/ 5 h 50"/>
                <a:gd name="T84" fmla="*/ 21 w 53"/>
                <a:gd name="T85" fmla="*/ 23 h 50"/>
                <a:gd name="T86" fmla="*/ 26 w 53"/>
                <a:gd name="T87" fmla="*/ 19 h 50"/>
                <a:gd name="T88" fmla="*/ 19 w 53"/>
                <a:gd name="T89" fmla="*/ 27 h 50"/>
                <a:gd name="T90" fmla="*/ 28 w 53"/>
                <a:gd name="T91" fmla="*/ 19 h 50"/>
                <a:gd name="T92" fmla="*/ 44 w 53"/>
                <a:gd name="T93" fmla="*/ 6 h 50"/>
                <a:gd name="T94" fmla="*/ 39 w 53"/>
                <a:gd name="T95" fmla="*/ 11 h 50"/>
                <a:gd name="T96" fmla="*/ 18 w 53"/>
                <a:gd name="T97" fmla="*/ 26 h 50"/>
                <a:gd name="T98" fmla="*/ 17 w 53"/>
                <a:gd name="T99" fmla="*/ 25 h 50"/>
                <a:gd name="T100" fmla="*/ 18 w 53"/>
                <a:gd name="T101" fmla="*/ 36 h 50"/>
                <a:gd name="T102" fmla="*/ 13 w 53"/>
                <a:gd name="T103" fmla="*/ 42 h 50"/>
                <a:gd name="T104" fmla="*/ 26 w 53"/>
                <a:gd name="T105" fmla="*/ 25 h 50"/>
                <a:gd name="T106" fmla="*/ 25 w 53"/>
                <a:gd name="T107" fmla="*/ 25 h 50"/>
                <a:gd name="T108" fmla="*/ 19 w 53"/>
                <a:gd name="T109" fmla="*/ 18 h 50"/>
                <a:gd name="T110" fmla="*/ 11 w 53"/>
                <a:gd name="T111" fmla="*/ 47 h 50"/>
                <a:gd name="T112" fmla="*/ 42 w 53"/>
                <a:gd name="T113" fmla="*/ 17 h 50"/>
                <a:gd name="T114" fmla="*/ 26 w 53"/>
                <a:gd name="T115" fmla="*/ 33 h 50"/>
                <a:gd name="T116" fmla="*/ 40 w 53"/>
                <a:gd name="T11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50">
                  <a:moveTo>
                    <a:pt x="53" y="10"/>
                  </a:moveTo>
                  <a:cubicBezTo>
                    <a:pt x="50" y="7"/>
                    <a:pt x="46" y="4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0"/>
                    <a:pt x="42" y="1"/>
                    <a:pt x="42" y="1"/>
                  </a:cubicBezTo>
                  <a:cubicBezTo>
                    <a:pt x="36" y="5"/>
                    <a:pt x="31" y="11"/>
                    <a:pt x="25" y="16"/>
                  </a:cubicBezTo>
                  <a:cubicBezTo>
                    <a:pt x="21" y="11"/>
                    <a:pt x="17" y="6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8" y="4"/>
                    <a:pt x="4" y="7"/>
                    <a:pt x="1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6" y="16"/>
                    <a:pt x="10" y="22"/>
                    <a:pt x="15" y="27"/>
                  </a:cubicBezTo>
                  <a:cubicBezTo>
                    <a:pt x="11" y="32"/>
                    <a:pt x="6" y="35"/>
                    <a:pt x="2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1" y="42"/>
                    <a:pt x="2" y="42"/>
                  </a:cubicBezTo>
                  <a:cubicBezTo>
                    <a:pt x="5" y="46"/>
                    <a:pt x="7" y="48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50"/>
                    <a:pt x="12" y="50"/>
                    <a:pt x="13" y="50"/>
                  </a:cubicBezTo>
                  <a:cubicBezTo>
                    <a:pt x="17" y="45"/>
                    <a:pt x="22" y="41"/>
                    <a:pt x="27" y="36"/>
                  </a:cubicBezTo>
                  <a:cubicBezTo>
                    <a:pt x="32" y="40"/>
                    <a:pt x="35" y="46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1" y="50"/>
                    <a:pt x="41" y="50"/>
                    <a:pt x="42" y="50"/>
                  </a:cubicBezTo>
                  <a:cubicBezTo>
                    <a:pt x="45" y="47"/>
                    <a:pt x="49" y="44"/>
                    <a:pt x="52" y="40"/>
                  </a:cubicBezTo>
                  <a:cubicBezTo>
                    <a:pt x="52" y="40"/>
                    <a:pt x="52" y="39"/>
                    <a:pt x="52" y="39"/>
                  </a:cubicBezTo>
                  <a:cubicBezTo>
                    <a:pt x="52" y="39"/>
                    <a:pt x="52" y="39"/>
                    <a:pt x="52" y="38"/>
                  </a:cubicBezTo>
                  <a:cubicBezTo>
                    <a:pt x="47" y="34"/>
                    <a:pt x="43" y="29"/>
                    <a:pt x="39" y="24"/>
                  </a:cubicBezTo>
                  <a:cubicBezTo>
                    <a:pt x="43" y="20"/>
                    <a:pt x="48" y="16"/>
                    <a:pt x="52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1"/>
                    <a:pt x="53" y="11"/>
                    <a:pt x="53" y="10"/>
                  </a:cubicBezTo>
                  <a:close/>
                  <a:moveTo>
                    <a:pt x="40" y="46"/>
                  </a:moveTo>
                  <a:cubicBezTo>
                    <a:pt x="40" y="46"/>
                    <a:pt x="40" y="46"/>
                    <a:pt x="40" y="46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4"/>
                    <a:pt x="40" y="43"/>
                    <a:pt x="41" y="42"/>
                  </a:cubicBezTo>
                  <a:cubicBezTo>
                    <a:pt x="43" y="41"/>
                    <a:pt x="44" y="40"/>
                    <a:pt x="45" y="39"/>
                  </a:cubicBezTo>
                  <a:cubicBezTo>
                    <a:pt x="43" y="41"/>
                    <a:pt x="41" y="43"/>
                    <a:pt x="40" y="46"/>
                  </a:cubicBezTo>
                  <a:close/>
                  <a:moveTo>
                    <a:pt x="36" y="42"/>
                  </a:moveTo>
                  <a:cubicBezTo>
                    <a:pt x="39" y="40"/>
                    <a:pt x="41" y="38"/>
                    <a:pt x="43" y="37"/>
                  </a:cubicBezTo>
                  <a:cubicBezTo>
                    <a:pt x="41" y="39"/>
                    <a:pt x="39" y="41"/>
                    <a:pt x="38" y="44"/>
                  </a:cubicBezTo>
                  <a:cubicBezTo>
                    <a:pt x="37" y="43"/>
                    <a:pt x="37" y="43"/>
                    <a:pt x="36" y="42"/>
                  </a:cubicBezTo>
                  <a:close/>
                  <a:moveTo>
                    <a:pt x="35" y="40"/>
                  </a:moveTo>
                  <a:cubicBezTo>
                    <a:pt x="37" y="39"/>
                    <a:pt x="39" y="37"/>
                    <a:pt x="41" y="35"/>
                  </a:cubicBezTo>
                  <a:cubicBezTo>
                    <a:pt x="39" y="37"/>
                    <a:pt x="37" y="39"/>
                    <a:pt x="36" y="41"/>
                  </a:cubicBezTo>
                  <a:cubicBezTo>
                    <a:pt x="35" y="41"/>
                    <a:pt x="35" y="41"/>
                    <a:pt x="35" y="40"/>
                  </a:cubicBezTo>
                  <a:close/>
                  <a:moveTo>
                    <a:pt x="32" y="38"/>
                  </a:moveTo>
                  <a:cubicBezTo>
                    <a:pt x="35" y="36"/>
                    <a:pt x="37" y="34"/>
                    <a:pt x="39" y="32"/>
                  </a:cubicBezTo>
                  <a:cubicBezTo>
                    <a:pt x="40" y="32"/>
                    <a:pt x="38" y="35"/>
                    <a:pt x="38" y="35"/>
                  </a:cubicBezTo>
                  <a:cubicBezTo>
                    <a:pt x="37" y="36"/>
                    <a:pt x="35" y="38"/>
                    <a:pt x="34" y="40"/>
                  </a:cubicBezTo>
                  <a:cubicBezTo>
                    <a:pt x="34" y="39"/>
                    <a:pt x="33" y="38"/>
                    <a:pt x="32" y="38"/>
                  </a:cubicBezTo>
                  <a:close/>
                  <a:moveTo>
                    <a:pt x="30" y="35"/>
                  </a:moveTo>
                  <a:cubicBezTo>
                    <a:pt x="32" y="33"/>
                    <a:pt x="35" y="32"/>
                    <a:pt x="37" y="30"/>
                  </a:cubicBezTo>
                  <a:cubicBezTo>
                    <a:pt x="36" y="30"/>
                    <a:pt x="35" y="33"/>
                    <a:pt x="34" y="34"/>
                  </a:cubicBezTo>
                  <a:cubicBezTo>
                    <a:pt x="33" y="35"/>
                    <a:pt x="32" y="36"/>
                    <a:pt x="32" y="37"/>
                  </a:cubicBezTo>
                  <a:cubicBezTo>
                    <a:pt x="31" y="36"/>
                    <a:pt x="30" y="35"/>
                    <a:pt x="30" y="35"/>
                  </a:cubicBezTo>
                  <a:close/>
                  <a:moveTo>
                    <a:pt x="28" y="33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30" y="31"/>
                    <a:pt x="33" y="29"/>
                    <a:pt x="35" y="27"/>
                  </a:cubicBezTo>
                  <a:cubicBezTo>
                    <a:pt x="34" y="28"/>
                    <a:pt x="33" y="30"/>
                    <a:pt x="32" y="31"/>
                  </a:cubicBezTo>
                  <a:cubicBezTo>
                    <a:pt x="31" y="32"/>
                    <a:pt x="30" y="33"/>
                    <a:pt x="29" y="34"/>
                  </a:cubicBezTo>
                  <a:cubicBezTo>
                    <a:pt x="29" y="34"/>
                    <a:pt x="28" y="33"/>
                    <a:pt x="28" y="33"/>
                  </a:cubicBezTo>
                  <a:close/>
                  <a:moveTo>
                    <a:pt x="43" y="42"/>
                  </a:moveTo>
                  <a:cubicBezTo>
                    <a:pt x="45" y="41"/>
                    <a:pt x="46" y="40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4" y="38"/>
                    <a:pt x="43" y="40"/>
                    <a:pt x="41" y="41"/>
                  </a:cubicBezTo>
                  <a:cubicBezTo>
                    <a:pt x="40" y="42"/>
                    <a:pt x="38" y="45"/>
                    <a:pt x="40" y="42"/>
                  </a:cubicBezTo>
                  <a:cubicBezTo>
                    <a:pt x="41" y="40"/>
                    <a:pt x="43" y="38"/>
                    <a:pt x="45" y="36"/>
                  </a:cubicBezTo>
                  <a:cubicBezTo>
                    <a:pt x="45" y="36"/>
                    <a:pt x="45" y="35"/>
                    <a:pt x="44" y="35"/>
                  </a:cubicBezTo>
                  <a:cubicBezTo>
                    <a:pt x="41" y="37"/>
                    <a:pt x="38" y="39"/>
                    <a:pt x="36" y="42"/>
                  </a:cubicBezTo>
                  <a:cubicBezTo>
                    <a:pt x="38" y="40"/>
                    <a:pt x="41" y="36"/>
                    <a:pt x="43" y="34"/>
                  </a:cubicBezTo>
                  <a:cubicBezTo>
                    <a:pt x="43" y="33"/>
                    <a:pt x="43" y="33"/>
                    <a:pt x="42" y="33"/>
                  </a:cubicBezTo>
                  <a:cubicBezTo>
                    <a:pt x="40" y="34"/>
                    <a:pt x="38" y="36"/>
                    <a:pt x="36" y="38"/>
                  </a:cubicBezTo>
                  <a:cubicBezTo>
                    <a:pt x="34" y="41"/>
                    <a:pt x="37" y="37"/>
                    <a:pt x="37" y="36"/>
                  </a:cubicBezTo>
                  <a:cubicBezTo>
                    <a:pt x="39" y="35"/>
                    <a:pt x="40" y="33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3" y="34"/>
                    <a:pt x="46" y="37"/>
                    <a:pt x="49" y="39"/>
                  </a:cubicBezTo>
                  <a:cubicBezTo>
                    <a:pt x="47" y="41"/>
                    <a:pt x="45" y="42"/>
                    <a:pt x="43" y="43"/>
                  </a:cubicBezTo>
                  <a:cubicBezTo>
                    <a:pt x="38" y="47"/>
                    <a:pt x="43" y="43"/>
                    <a:pt x="43" y="42"/>
                  </a:cubicBezTo>
                  <a:close/>
                  <a:moveTo>
                    <a:pt x="40" y="31"/>
                  </a:moveTo>
                  <a:cubicBezTo>
                    <a:pt x="39" y="32"/>
                    <a:pt x="37" y="33"/>
                    <a:pt x="36" y="34"/>
                  </a:cubicBezTo>
                  <a:cubicBezTo>
                    <a:pt x="34" y="36"/>
                    <a:pt x="31" y="39"/>
                    <a:pt x="34" y="35"/>
                  </a:cubicBezTo>
                  <a:cubicBezTo>
                    <a:pt x="36" y="33"/>
                    <a:pt x="38" y="31"/>
                    <a:pt x="38" y="28"/>
                  </a:cubicBezTo>
                  <a:cubicBezTo>
                    <a:pt x="38" y="28"/>
                    <a:pt x="38" y="28"/>
                    <a:pt x="37" y="28"/>
                  </a:cubicBezTo>
                  <a:cubicBezTo>
                    <a:pt x="36" y="30"/>
                    <a:pt x="34" y="32"/>
                    <a:pt x="31" y="33"/>
                  </a:cubicBezTo>
                  <a:cubicBezTo>
                    <a:pt x="29" y="35"/>
                    <a:pt x="31" y="33"/>
                    <a:pt x="32" y="32"/>
                  </a:cubicBezTo>
                  <a:cubicBezTo>
                    <a:pt x="34" y="30"/>
                    <a:pt x="35" y="29"/>
                    <a:pt x="36" y="26"/>
                  </a:cubicBezTo>
                  <a:cubicBezTo>
                    <a:pt x="38" y="28"/>
                    <a:pt x="39" y="29"/>
                    <a:pt x="41" y="31"/>
                  </a:cubicBezTo>
                  <a:cubicBezTo>
                    <a:pt x="41" y="31"/>
                    <a:pt x="40" y="31"/>
                    <a:pt x="40" y="31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3" y="28"/>
                    <a:pt x="31" y="30"/>
                    <a:pt x="28" y="32"/>
                  </a:cubicBezTo>
                  <a:cubicBezTo>
                    <a:pt x="28" y="32"/>
                    <a:pt x="28" y="31"/>
                    <a:pt x="29" y="31"/>
                  </a:cubicBezTo>
                  <a:cubicBezTo>
                    <a:pt x="30" y="29"/>
                    <a:pt x="32" y="28"/>
                    <a:pt x="33" y="26"/>
                  </a:cubicBezTo>
                  <a:cubicBezTo>
                    <a:pt x="34" y="25"/>
                    <a:pt x="34" y="25"/>
                    <a:pt x="35" y="24"/>
                  </a:cubicBezTo>
                  <a:cubicBezTo>
                    <a:pt x="35" y="25"/>
                    <a:pt x="35" y="25"/>
                    <a:pt x="36" y="25"/>
                  </a:cubicBezTo>
                  <a:close/>
                  <a:moveTo>
                    <a:pt x="7" y="44"/>
                  </a:moveTo>
                  <a:cubicBezTo>
                    <a:pt x="13" y="38"/>
                    <a:pt x="19" y="33"/>
                    <a:pt x="25" y="27"/>
                  </a:cubicBezTo>
                  <a:cubicBezTo>
                    <a:pt x="28" y="24"/>
                    <a:pt x="32" y="21"/>
                    <a:pt x="36" y="18"/>
                  </a:cubicBezTo>
                  <a:cubicBezTo>
                    <a:pt x="39" y="16"/>
                    <a:pt x="42" y="13"/>
                    <a:pt x="44" y="10"/>
                  </a:cubicBezTo>
                  <a:cubicBezTo>
                    <a:pt x="47" y="8"/>
                    <a:pt x="43" y="12"/>
                    <a:pt x="42" y="13"/>
                  </a:cubicBezTo>
                  <a:cubicBezTo>
                    <a:pt x="40" y="14"/>
                    <a:pt x="39" y="16"/>
                    <a:pt x="37" y="18"/>
                  </a:cubicBezTo>
                  <a:cubicBezTo>
                    <a:pt x="34" y="21"/>
                    <a:pt x="31" y="24"/>
                    <a:pt x="27" y="27"/>
                  </a:cubicBezTo>
                  <a:cubicBezTo>
                    <a:pt x="21" y="33"/>
                    <a:pt x="15" y="39"/>
                    <a:pt x="9" y="45"/>
                  </a:cubicBezTo>
                  <a:cubicBezTo>
                    <a:pt x="8" y="45"/>
                    <a:pt x="8" y="44"/>
                    <a:pt x="7" y="44"/>
                  </a:cubicBezTo>
                  <a:close/>
                  <a:moveTo>
                    <a:pt x="5" y="42"/>
                  </a:moveTo>
                  <a:cubicBezTo>
                    <a:pt x="8" y="39"/>
                    <a:pt x="11" y="36"/>
                    <a:pt x="14" y="33"/>
                  </a:cubicBezTo>
                  <a:cubicBezTo>
                    <a:pt x="14" y="32"/>
                    <a:pt x="15" y="32"/>
                    <a:pt x="15" y="31"/>
                  </a:cubicBezTo>
                  <a:cubicBezTo>
                    <a:pt x="18" y="29"/>
                    <a:pt x="21" y="26"/>
                    <a:pt x="24" y="23"/>
                  </a:cubicBezTo>
                  <a:cubicBezTo>
                    <a:pt x="27" y="21"/>
                    <a:pt x="29" y="19"/>
                    <a:pt x="32" y="18"/>
                  </a:cubicBezTo>
                  <a:cubicBezTo>
                    <a:pt x="28" y="21"/>
                    <a:pt x="25" y="24"/>
                    <a:pt x="22" y="27"/>
                  </a:cubicBezTo>
                  <a:cubicBezTo>
                    <a:pt x="17" y="33"/>
                    <a:pt x="10" y="36"/>
                    <a:pt x="6" y="43"/>
                  </a:cubicBezTo>
                  <a:cubicBezTo>
                    <a:pt x="6" y="43"/>
                    <a:pt x="5" y="42"/>
                    <a:pt x="5" y="42"/>
                  </a:cubicBezTo>
                  <a:close/>
                  <a:moveTo>
                    <a:pt x="12" y="19"/>
                  </a:moveTo>
                  <a:cubicBezTo>
                    <a:pt x="14" y="18"/>
                    <a:pt x="16" y="17"/>
                    <a:pt x="18" y="16"/>
                  </a:cubicBezTo>
                  <a:cubicBezTo>
                    <a:pt x="16" y="17"/>
                    <a:pt x="14" y="18"/>
                    <a:pt x="13" y="20"/>
                  </a:cubicBezTo>
                  <a:cubicBezTo>
                    <a:pt x="12" y="20"/>
                    <a:pt x="12" y="19"/>
                    <a:pt x="12" y="19"/>
                  </a:cubicBezTo>
                  <a:close/>
                  <a:moveTo>
                    <a:pt x="10" y="17"/>
                  </a:moveTo>
                  <a:cubicBezTo>
                    <a:pt x="13" y="16"/>
                    <a:pt x="15" y="15"/>
                    <a:pt x="18" y="13"/>
                  </a:cubicBezTo>
                  <a:cubicBezTo>
                    <a:pt x="15" y="14"/>
                    <a:pt x="13" y="16"/>
                    <a:pt x="11" y="18"/>
                  </a:cubicBezTo>
                  <a:cubicBezTo>
                    <a:pt x="11" y="18"/>
                    <a:pt x="10" y="17"/>
                    <a:pt x="10" y="17"/>
                  </a:cubicBezTo>
                  <a:close/>
                  <a:moveTo>
                    <a:pt x="7" y="13"/>
                  </a:moveTo>
                  <a:cubicBezTo>
                    <a:pt x="9" y="12"/>
                    <a:pt x="11" y="11"/>
                    <a:pt x="13" y="9"/>
                  </a:cubicBezTo>
                  <a:cubicBezTo>
                    <a:pt x="11" y="11"/>
                    <a:pt x="10" y="12"/>
                    <a:pt x="8" y="14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11" y="14"/>
                    <a:pt x="13" y="13"/>
                    <a:pt x="15" y="12"/>
                  </a:cubicBezTo>
                  <a:cubicBezTo>
                    <a:pt x="13" y="13"/>
                    <a:pt x="11" y="14"/>
                    <a:pt x="9" y="16"/>
                  </a:cubicBezTo>
                  <a:cubicBezTo>
                    <a:pt x="8" y="15"/>
                    <a:pt x="8" y="14"/>
                    <a:pt x="7" y="13"/>
                  </a:cubicBezTo>
                  <a:close/>
                  <a:moveTo>
                    <a:pt x="5" y="11"/>
                  </a:moveTo>
                  <a:cubicBezTo>
                    <a:pt x="6" y="10"/>
                    <a:pt x="8" y="9"/>
                    <a:pt x="10" y="8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8" y="10"/>
                    <a:pt x="7" y="11"/>
                    <a:pt x="6" y="13"/>
                  </a:cubicBezTo>
                  <a:cubicBezTo>
                    <a:pt x="5" y="12"/>
                    <a:pt x="5" y="12"/>
                    <a:pt x="5" y="11"/>
                  </a:cubicBezTo>
                  <a:close/>
                  <a:moveTo>
                    <a:pt x="4" y="10"/>
                  </a:moveTo>
                  <a:cubicBezTo>
                    <a:pt x="6" y="9"/>
                    <a:pt x="9" y="6"/>
                    <a:pt x="12" y="4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0" y="7"/>
                    <a:pt x="7" y="9"/>
                    <a:pt x="4" y="11"/>
                  </a:cubicBezTo>
                  <a:cubicBezTo>
                    <a:pt x="4" y="11"/>
                    <a:pt x="4" y="11"/>
                    <a:pt x="4" y="10"/>
                  </a:cubicBezTo>
                  <a:close/>
                  <a:moveTo>
                    <a:pt x="16" y="10"/>
                  </a:moveTo>
                  <a:cubicBezTo>
                    <a:pt x="14" y="11"/>
                    <a:pt x="12" y="12"/>
                    <a:pt x="11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2" y="10"/>
                    <a:pt x="14" y="9"/>
                    <a:pt x="15" y="8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1" y="9"/>
                    <a:pt x="9" y="11"/>
                    <a:pt x="7" y="13"/>
                  </a:cubicBezTo>
                  <a:cubicBezTo>
                    <a:pt x="9" y="11"/>
                    <a:pt x="11" y="8"/>
                    <a:pt x="13" y="6"/>
                  </a:cubicBezTo>
                  <a:cubicBezTo>
                    <a:pt x="15" y="8"/>
                    <a:pt x="16" y="10"/>
                    <a:pt x="18" y="12"/>
                  </a:cubicBezTo>
                  <a:cubicBezTo>
                    <a:pt x="16" y="13"/>
                    <a:pt x="13" y="15"/>
                    <a:pt x="10" y="16"/>
                  </a:cubicBezTo>
                  <a:cubicBezTo>
                    <a:pt x="12" y="16"/>
                    <a:pt x="15" y="12"/>
                    <a:pt x="16" y="11"/>
                  </a:cubicBezTo>
                  <a:cubicBezTo>
                    <a:pt x="16" y="11"/>
                    <a:pt x="16" y="10"/>
                    <a:pt x="16" y="10"/>
                  </a:cubicBezTo>
                  <a:close/>
                  <a:moveTo>
                    <a:pt x="19" y="16"/>
                  </a:moveTo>
                  <a:cubicBezTo>
                    <a:pt x="20" y="15"/>
                    <a:pt x="19" y="15"/>
                    <a:pt x="19" y="15"/>
                  </a:cubicBezTo>
                  <a:cubicBezTo>
                    <a:pt x="17" y="16"/>
                    <a:pt x="15" y="17"/>
                    <a:pt x="13" y="18"/>
                  </a:cubicBezTo>
                  <a:cubicBezTo>
                    <a:pt x="10" y="19"/>
                    <a:pt x="14" y="17"/>
                    <a:pt x="15" y="16"/>
                  </a:cubicBezTo>
                  <a:cubicBezTo>
                    <a:pt x="16" y="15"/>
                    <a:pt x="18" y="14"/>
                    <a:pt x="19" y="13"/>
                  </a:cubicBezTo>
                  <a:cubicBezTo>
                    <a:pt x="20" y="14"/>
                    <a:pt x="21" y="15"/>
                    <a:pt x="22" y="16"/>
                  </a:cubicBezTo>
                  <a:cubicBezTo>
                    <a:pt x="22" y="16"/>
                    <a:pt x="21" y="16"/>
                    <a:pt x="21" y="16"/>
                  </a:cubicBezTo>
                  <a:cubicBezTo>
                    <a:pt x="19" y="18"/>
                    <a:pt x="16" y="19"/>
                    <a:pt x="13" y="20"/>
                  </a:cubicBezTo>
                  <a:cubicBezTo>
                    <a:pt x="15" y="20"/>
                    <a:pt x="18" y="17"/>
                    <a:pt x="19" y="16"/>
                  </a:cubicBezTo>
                  <a:close/>
                  <a:moveTo>
                    <a:pt x="22" y="17"/>
                  </a:moveTo>
                  <a:cubicBezTo>
                    <a:pt x="22" y="17"/>
                    <a:pt x="22" y="17"/>
                    <a:pt x="22" y="16"/>
                  </a:cubicBezTo>
                  <a:cubicBezTo>
                    <a:pt x="22" y="17"/>
                    <a:pt x="23" y="17"/>
                    <a:pt x="23" y="18"/>
                  </a:cubicBezTo>
                  <a:cubicBezTo>
                    <a:pt x="21" y="19"/>
                    <a:pt x="18" y="21"/>
                    <a:pt x="16" y="22"/>
                  </a:cubicBezTo>
                  <a:cubicBezTo>
                    <a:pt x="18" y="20"/>
                    <a:pt x="20" y="19"/>
                    <a:pt x="22" y="17"/>
                  </a:cubicBezTo>
                  <a:close/>
                  <a:moveTo>
                    <a:pt x="26" y="19"/>
                  </a:moveTo>
                  <a:cubicBezTo>
                    <a:pt x="32" y="14"/>
                    <a:pt x="36" y="8"/>
                    <a:pt x="42" y="4"/>
                  </a:cubicBezTo>
                  <a:cubicBezTo>
                    <a:pt x="42" y="4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7" y="10"/>
                    <a:pt x="32" y="15"/>
                    <a:pt x="26" y="19"/>
                  </a:cubicBezTo>
                  <a:cubicBezTo>
                    <a:pt x="26" y="19"/>
                    <a:pt x="26" y="20"/>
                    <a:pt x="25" y="20"/>
                  </a:cubicBezTo>
                  <a:cubicBezTo>
                    <a:pt x="25" y="20"/>
                    <a:pt x="24" y="21"/>
                    <a:pt x="23" y="21"/>
                  </a:cubicBezTo>
                  <a:cubicBezTo>
                    <a:pt x="23" y="22"/>
                    <a:pt x="22" y="22"/>
                    <a:pt x="21" y="23"/>
                  </a:cubicBezTo>
                  <a:cubicBezTo>
                    <a:pt x="20" y="24"/>
                    <a:pt x="18" y="25"/>
                    <a:pt x="18" y="25"/>
                  </a:cubicBezTo>
                  <a:cubicBezTo>
                    <a:pt x="19" y="23"/>
                    <a:pt x="22" y="21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19"/>
                    <a:pt x="25" y="19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lose/>
                  <a:moveTo>
                    <a:pt x="36" y="13"/>
                  </a:moveTo>
                  <a:cubicBezTo>
                    <a:pt x="33" y="16"/>
                    <a:pt x="29" y="18"/>
                    <a:pt x="26" y="21"/>
                  </a:cubicBezTo>
                  <a:cubicBezTo>
                    <a:pt x="24" y="23"/>
                    <a:pt x="21" y="25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6"/>
                    <a:pt x="20" y="25"/>
                    <a:pt x="21" y="24"/>
                  </a:cubicBezTo>
                  <a:cubicBezTo>
                    <a:pt x="21" y="24"/>
                    <a:pt x="21" y="24"/>
                    <a:pt x="22" y="24"/>
                  </a:cubicBezTo>
                  <a:cubicBezTo>
                    <a:pt x="24" y="22"/>
                    <a:pt x="26" y="21"/>
                    <a:pt x="28" y="19"/>
                  </a:cubicBezTo>
                  <a:cubicBezTo>
                    <a:pt x="29" y="18"/>
                    <a:pt x="31" y="17"/>
                    <a:pt x="33" y="16"/>
                  </a:cubicBezTo>
                  <a:cubicBezTo>
                    <a:pt x="36" y="13"/>
                    <a:pt x="40" y="9"/>
                    <a:pt x="43" y="6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1" y="8"/>
                    <a:pt x="38" y="11"/>
                    <a:pt x="36" y="13"/>
                  </a:cubicBezTo>
                  <a:close/>
                  <a:moveTo>
                    <a:pt x="42" y="8"/>
                  </a:moveTo>
                  <a:cubicBezTo>
                    <a:pt x="41" y="10"/>
                    <a:pt x="39" y="11"/>
                    <a:pt x="38" y="13"/>
                  </a:cubicBezTo>
                  <a:cubicBezTo>
                    <a:pt x="38" y="12"/>
                    <a:pt x="38" y="12"/>
                    <a:pt x="39" y="11"/>
                  </a:cubicBezTo>
                  <a:cubicBezTo>
                    <a:pt x="39" y="11"/>
                    <a:pt x="45" y="5"/>
                    <a:pt x="42" y="8"/>
                  </a:cubicBezTo>
                  <a:close/>
                  <a:moveTo>
                    <a:pt x="18" y="26"/>
                  </a:move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lose/>
                  <a:moveTo>
                    <a:pt x="23" y="19"/>
                  </a:moveTo>
                  <a:cubicBezTo>
                    <a:pt x="21" y="21"/>
                    <a:pt x="19" y="23"/>
                    <a:pt x="17" y="25"/>
                  </a:cubicBezTo>
                  <a:cubicBezTo>
                    <a:pt x="17" y="24"/>
                    <a:pt x="16" y="24"/>
                    <a:pt x="16" y="23"/>
                  </a:cubicBezTo>
                  <a:cubicBezTo>
                    <a:pt x="18" y="22"/>
                    <a:pt x="21" y="21"/>
                    <a:pt x="23" y="19"/>
                  </a:cubicBezTo>
                  <a:close/>
                  <a:moveTo>
                    <a:pt x="14" y="41"/>
                  </a:moveTo>
                  <a:cubicBezTo>
                    <a:pt x="15" y="39"/>
                    <a:pt x="17" y="38"/>
                    <a:pt x="18" y="36"/>
                  </a:cubicBezTo>
                  <a:cubicBezTo>
                    <a:pt x="21" y="33"/>
                    <a:pt x="25" y="30"/>
                    <a:pt x="28" y="27"/>
                  </a:cubicBezTo>
                  <a:cubicBezTo>
                    <a:pt x="35" y="21"/>
                    <a:pt x="41" y="15"/>
                    <a:pt x="47" y="9"/>
                  </a:cubicBezTo>
                  <a:cubicBezTo>
                    <a:pt x="48" y="9"/>
                    <a:pt x="48" y="10"/>
                    <a:pt x="49" y="11"/>
                  </a:cubicBezTo>
                  <a:cubicBezTo>
                    <a:pt x="36" y="20"/>
                    <a:pt x="25" y="31"/>
                    <a:pt x="13" y="42"/>
                  </a:cubicBezTo>
                  <a:cubicBezTo>
                    <a:pt x="13" y="41"/>
                    <a:pt x="14" y="41"/>
                    <a:pt x="14" y="41"/>
                  </a:cubicBezTo>
                  <a:close/>
                  <a:moveTo>
                    <a:pt x="46" y="8"/>
                  </a:moveTo>
                  <a:cubicBezTo>
                    <a:pt x="43" y="10"/>
                    <a:pt x="41" y="13"/>
                    <a:pt x="38" y="15"/>
                  </a:cubicBezTo>
                  <a:cubicBezTo>
                    <a:pt x="34" y="19"/>
                    <a:pt x="30" y="21"/>
                    <a:pt x="26" y="25"/>
                  </a:cubicBezTo>
                  <a:cubicBezTo>
                    <a:pt x="24" y="27"/>
                    <a:pt x="21" y="31"/>
                    <a:pt x="18" y="33"/>
                  </a:cubicBezTo>
                  <a:cubicBezTo>
                    <a:pt x="14" y="36"/>
                    <a:pt x="10" y="39"/>
                    <a:pt x="7" y="43"/>
                  </a:cubicBezTo>
                  <a:cubicBezTo>
                    <a:pt x="9" y="41"/>
                    <a:pt x="12" y="37"/>
                    <a:pt x="14" y="35"/>
                  </a:cubicBezTo>
                  <a:cubicBezTo>
                    <a:pt x="18" y="32"/>
                    <a:pt x="21" y="29"/>
                    <a:pt x="25" y="25"/>
                  </a:cubicBezTo>
                  <a:cubicBezTo>
                    <a:pt x="31" y="18"/>
                    <a:pt x="38" y="13"/>
                    <a:pt x="45" y="7"/>
                  </a:cubicBezTo>
                  <a:cubicBezTo>
                    <a:pt x="45" y="7"/>
                    <a:pt x="46" y="8"/>
                    <a:pt x="46" y="8"/>
                  </a:cubicBezTo>
                  <a:close/>
                  <a:moveTo>
                    <a:pt x="14" y="21"/>
                  </a:moveTo>
                  <a:cubicBezTo>
                    <a:pt x="15" y="20"/>
                    <a:pt x="17" y="19"/>
                    <a:pt x="19" y="18"/>
                  </a:cubicBezTo>
                  <a:cubicBezTo>
                    <a:pt x="23" y="16"/>
                    <a:pt x="19" y="19"/>
                    <a:pt x="18" y="20"/>
                  </a:cubicBezTo>
                  <a:cubicBezTo>
                    <a:pt x="17" y="21"/>
                    <a:pt x="16" y="22"/>
                    <a:pt x="15" y="23"/>
                  </a:cubicBezTo>
                  <a:cubicBezTo>
                    <a:pt x="15" y="22"/>
                    <a:pt x="14" y="21"/>
                    <a:pt x="14" y="21"/>
                  </a:cubicBezTo>
                  <a:close/>
                  <a:moveTo>
                    <a:pt x="11" y="47"/>
                  </a:moveTo>
                  <a:cubicBezTo>
                    <a:pt x="11" y="47"/>
                    <a:pt x="10" y="46"/>
                    <a:pt x="10" y="46"/>
                  </a:cubicBezTo>
                  <a:cubicBezTo>
                    <a:pt x="10" y="46"/>
                    <a:pt x="10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21" y="35"/>
                    <a:pt x="31" y="26"/>
                    <a:pt x="42" y="17"/>
                  </a:cubicBezTo>
                  <a:cubicBezTo>
                    <a:pt x="44" y="15"/>
                    <a:pt x="45" y="14"/>
                    <a:pt x="47" y="13"/>
                  </a:cubicBezTo>
                  <a:cubicBezTo>
                    <a:pt x="45" y="15"/>
                    <a:pt x="42" y="17"/>
                    <a:pt x="40" y="19"/>
                  </a:cubicBezTo>
                  <a:cubicBezTo>
                    <a:pt x="35" y="23"/>
                    <a:pt x="30" y="28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1" y="38"/>
                    <a:pt x="16" y="42"/>
                    <a:pt x="11" y="47"/>
                  </a:cubicBezTo>
                  <a:close/>
                  <a:moveTo>
                    <a:pt x="41" y="47"/>
                  </a:moveTo>
                  <a:cubicBezTo>
                    <a:pt x="41" y="47"/>
                    <a:pt x="40" y="47"/>
                    <a:pt x="40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3" y="44"/>
                    <a:pt x="45" y="42"/>
                    <a:pt x="48" y="41"/>
                  </a:cubicBezTo>
                  <a:cubicBezTo>
                    <a:pt x="46" y="43"/>
                    <a:pt x="43" y="45"/>
                    <a:pt x="41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186"/>
            <p:cNvSpPr>
              <a:spLocks noEditPoints="1"/>
            </p:cNvSpPr>
            <p:nvPr/>
          </p:nvSpPr>
          <p:spPr bwMode="auto">
            <a:xfrm>
              <a:off x="7141972" y="352338"/>
              <a:ext cx="161430" cy="149578"/>
            </a:xfrm>
            <a:custGeom>
              <a:avLst/>
              <a:gdLst>
                <a:gd name="T0" fmla="*/ 43 w 54"/>
                <a:gd name="T1" fmla="*/ 1 h 50"/>
                <a:gd name="T2" fmla="*/ 14 w 54"/>
                <a:gd name="T3" fmla="*/ 1 h 50"/>
                <a:gd name="T4" fmla="*/ 12 w 54"/>
                <a:gd name="T5" fmla="*/ 1 h 50"/>
                <a:gd name="T6" fmla="*/ 16 w 54"/>
                <a:gd name="T7" fmla="*/ 27 h 50"/>
                <a:gd name="T8" fmla="*/ 12 w 54"/>
                <a:gd name="T9" fmla="*/ 50 h 50"/>
                <a:gd name="T10" fmla="*/ 41 w 54"/>
                <a:gd name="T11" fmla="*/ 50 h 50"/>
                <a:gd name="T12" fmla="*/ 53 w 54"/>
                <a:gd name="T13" fmla="*/ 39 h 50"/>
                <a:gd name="T14" fmla="*/ 53 w 54"/>
                <a:gd name="T15" fmla="*/ 12 h 50"/>
                <a:gd name="T16" fmla="*/ 39 w 54"/>
                <a:gd name="T17" fmla="*/ 45 h 50"/>
                <a:gd name="T18" fmla="*/ 37 w 54"/>
                <a:gd name="T19" fmla="*/ 42 h 50"/>
                <a:gd name="T20" fmla="*/ 35 w 54"/>
                <a:gd name="T21" fmla="*/ 40 h 50"/>
                <a:gd name="T22" fmla="*/ 33 w 54"/>
                <a:gd name="T23" fmla="*/ 37 h 50"/>
                <a:gd name="T24" fmla="*/ 33 w 54"/>
                <a:gd name="T25" fmla="*/ 37 h 50"/>
                <a:gd name="T26" fmla="*/ 32 w 54"/>
                <a:gd name="T27" fmla="*/ 37 h 50"/>
                <a:gd name="T28" fmla="*/ 36 w 54"/>
                <a:gd name="T29" fmla="*/ 27 h 50"/>
                <a:gd name="T30" fmla="*/ 44 w 54"/>
                <a:gd name="T31" fmla="*/ 42 h 50"/>
                <a:gd name="T32" fmla="*/ 40 w 54"/>
                <a:gd name="T33" fmla="*/ 42 h 50"/>
                <a:gd name="T34" fmla="*/ 43 w 54"/>
                <a:gd name="T35" fmla="*/ 34 h 50"/>
                <a:gd name="T36" fmla="*/ 41 w 54"/>
                <a:gd name="T37" fmla="*/ 31 h 50"/>
                <a:gd name="T38" fmla="*/ 44 w 54"/>
                <a:gd name="T39" fmla="*/ 42 h 50"/>
                <a:gd name="T40" fmla="*/ 39 w 54"/>
                <a:gd name="T41" fmla="*/ 28 h 50"/>
                <a:gd name="T42" fmla="*/ 37 w 54"/>
                <a:gd name="T43" fmla="*/ 26 h 50"/>
                <a:gd name="T44" fmla="*/ 36 w 54"/>
                <a:gd name="T45" fmla="*/ 25 h 50"/>
                <a:gd name="T46" fmla="*/ 36 w 54"/>
                <a:gd name="T47" fmla="*/ 24 h 50"/>
                <a:gd name="T48" fmla="*/ 37 w 54"/>
                <a:gd name="T49" fmla="*/ 18 h 50"/>
                <a:gd name="T50" fmla="*/ 28 w 54"/>
                <a:gd name="T51" fmla="*/ 27 h 50"/>
                <a:gd name="T52" fmla="*/ 14 w 54"/>
                <a:gd name="T53" fmla="*/ 33 h 50"/>
                <a:gd name="T54" fmla="*/ 22 w 54"/>
                <a:gd name="T55" fmla="*/ 27 h 50"/>
                <a:gd name="T56" fmla="*/ 19 w 54"/>
                <a:gd name="T57" fmla="*/ 16 h 50"/>
                <a:gd name="T58" fmla="*/ 18 w 54"/>
                <a:gd name="T59" fmla="*/ 13 h 50"/>
                <a:gd name="T60" fmla="*/ 14 w 54"/>
                <a:gd name="T61" fmla="*/ 9 h 50"/>
                <a:gd name="T62" fmla="*/ 10 w 54"/>
                <a:gd name="T63" fmla="*/ 16 h 50"/>
                <a:gd name="T64" fmla="*/ 10 w 54"/>
                <a:gd name="T65" fmla="*/ 8 h 50"/>
                <a:gd name="T66" fmla="*/ 12 w 54"/>
                <a:gd name="T67" fmla="*/ 4 h 50"/>
                <a:gd name="T68" fmla="*/ 16 w 54"/>
                <a:gd name="T69" fmla="*/ 10 h 50"/>
                <a:gd name="T70" fmla="*/ 15 w 54"/>
                <a:gd name="T71" fmla="*/ 8 h 50"/>
                <a:gd name="T72" fmla="*/ 11 w 54"/>
                <a:gd name="T73" fmla="*/ 16 h 50"/>
                <a:gd name="T74" fmla="*/ 20 w 54"/>
                <a:gd name="T75" fmla="*/ 15 h 50"/>
                <a:gd name="T76" fmla="*/ 22 w 54"/>
                <a:gd name="T77" fmla="*/ 16 h 50"/>
                <a:gd name="T78" fmla="*/ 23 w 54"/>
                <a:gd name="T79" fmla="*/ 17 h 50"/>
                <a:gd name="T80" fmla="*/ 23 w 54"/>
                <a:gd name="T81" fmla="*/ 17 h 50"/>
                <a:gd name="T82" fmla="*/ 43 w 54"/>
                <a:gd name="T83" fmla="*/ 5 h 50"/>
                <a:gd name="T84" fmla="*/ 22 w 54"/>
                <a:gd name="T85" fmla="*/ 23 h 50"/>
                <a:gd name="T86" fmla="*/ 26 w 54"/>
                <a:gd name="T87" fmla="*/ 19 h 50"/>
                <a:gd name="T88" fmla="*/ 20 w 54"/>
                <a:gd name="T89" fmla="*/ 27 h 50"/>
                <a:gd name="T90" fmla="*/ 28 w 54"/>
                <a:gd name="T91" fmla="*/ 19 h 50"/>
                <a:gd name="T92" fmla="*/ 45 w 54"/>
                <a:gd name="T93" fmla="*/ 6 h 50"/>
                <a:gd name="T94" fmla="*/ 39 w 54"/>
                <a:gd name="T95" fmla="*/ 11 h 50"/>
                <a:gd name="T96" fmla="*/ 19 w 54"/>
                <a:gd name="T97" fmla="*/ 26 h 50"/>
                <a:gd name="T98" fmla="*/ 18 w 54"/>
                <a:gd name="T99" fmla="*/ 25 h 50"/>
                <a:gd name="T100" fmla="*/ 19 w 54"/>
                <a:gd name="T101" fmla="*/ 36 h 50"/>
                <a:gd name="T102" fmla="*/ 14 w 54"/>
                <a:gd name="T103" fmla="*/ 41 h 50"/>
                <a:gd name="T104" fmla="*/ 27 w 54"/>
                <a:gd name="T105" fmla="*/ 25 h 50"/>
                <a:gd name="T106" fmla="*/ 25 w 54"/>
                <a:gd name="T107" fmla="*/ 25 h 50"/>
                <a:gd name="T108" fmla="*/ 20 w 54"/>
                <a:gd name="T109" fmla="*/ 18 h 50"/>
                <a:gd name="T110" fmla="*/ 12 w 54"/>
                <a:gd name="T111" fmla="*/ 47 h 50"/>
                <a:gd name="T112" fmla="*/ 43 w 54"/>
                <a:gd name="T113" fmla="*/ 17 h 50"/>
                <a:gd name="T114" fmla="*/ 26 w 54"/>
                <a:gd name="T115" fmla="*/ 33 h 50"/>
                <a:gd name="T116" fmla="*/ 41 w 54"/>
                <a:gd name="T11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50">
                  <a:moveTo>
                    <a:pt x="53" y="10"/>
                  </a:moveTo>
                  <a:cubicBezTo>
                    <a:pt x="50" y="7"/>
                    <a:pt x="47" y="4"/>
                    <a:pt x="44" y="1"/>
                  </a:cubicBezTo>
                  <a:cubicBezTo>
                    <a:pt x="44" y="1"/>
                    <a:pt x="44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3" y="0"/>
                    <a:pt x="42" y="1"/>
                  </a:cubicBezTo>
                  <a:cubicBezTo>
                    <a:pt x="36" y="5"/>
                    <a:pt x="31" y="11"/>
                    <a:pt x="26" y="16"/>
                  </a:cubicBezTo>
                  <a:cubicBezTo>
                    <a:pt x="22" y="11"/>
                    <a:pt x="18" y="6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5" y="7"/>
                    <a:pt x="1" y="9"/>
                  </a:cubicBezTo>
                  <a:cubicBezTo>
                    <a:pt x="1" y="9"/>
                    <a:pt x="1" y="9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6" y="16"/>
                    <a:pt x="11" y="22"/>
                    <a:pt x="16" y="27"/>
                  </a:cubicBezTo>
                  <a:cubicBezTo>
                    <a:pt x="12" y="32"/>
                    <a:pt x="6" y="35"/>
                    <a:pt x="2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2"/>
                    <a:pt x="2" y="42"/>
                  </a:cubicBezTo>
                  <a:cubicBezTo>
                    <a:pt x="5" y="45"/>
                    <a:pt x="8" y="48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3" y="50"/>
                    <a:pt x="13" y="50"/>
                  </a:cubicBezTo>
                  <a:cubicBezTo>
                    <a:pt x="18" y="45"/>
                    <a:pt x="23" y="41"/>
                    <a:pt x="27" y="36"/>
                  </a:cubicBezTo>
                  <a:cubicBezTo>
                    <a:pt x="32" y="40"/>
                    <a:pt x="36" y="46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2" y="50"/>
                    <a:pt x="43" y="50"/>
                  </a:cubicBezTo>
                  <a:cubicBezTo>
                    <a:pt x="46" y="47"/>
                    <a:pt x="50" y="44"/>
                    <a:pt x="53" y="40"/>
                  </a:cubicBezTo>
                  <a:cubicBezTo>
                    <a:pt x="53" y="40"/>
                    <a:pt x="53" y="39"/>
                    <a:pt x="53" y="39"/>
                  </a:cubicBezTo>
                  <a:cubicBezTo>
                    <a:pt x="53" y="39"/>
                    <a:pt x="52" y="39"/>
                    <a:pt x="52" y="38"/>
                  </a:cubicBezTo>
                  <a:cubicBezTo>
                    <a:pt x="48" y="34"/>
                    <a:pt x="44" y="29"/>
                    <a:pt x="39" y="24"/>
                  </a:cubicBezTo>
                  <a:cubicBezTo>
                    <a:pt x="44" y="20"/>
                    <a:pt x="48" y="16"/>
                    <a:pt x="53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4" y="11"/>
                    <a:pt x="54" y="11"/>
                    <a:pt x="53" y="10"/>
                  </a:cubicBezTo>
                  <a:close/>
                  <a:moveTo>
                    <a:pt x="40" y="46"/>
                  </a:moveTo>
                  <a:cubicBezTo>
                    <a:pt x="40" y="46"/>
                    <a:pt x="40" y="46"/>
                    <a:pt x="40" y="46"/>
                  </a:cubicBezTo>
                  <a:cubicBezTo>
                    <a:pt x="40" y="45"/>
                    <a:pt x="40" y="45"/>
                    <a:pt x="39" y="45"/>
                  </a:cubicBezTo>
                  <a:cubicBezTo>
                    <a:pt x="40" y="44"/>
                    <a:pt x="41" y="43"/>
                    <a:pt x="42" y="42"/>
                  </a:cubicBezTo>
                  <a:cubicBezTo>
                    <a:pt x="43" y="41"/>
                    <a:pt x="45" y="40"/>
                    <a:pt x="46" y="39"/>
                  </a:cubicBezTo>
                  <a:cubicBezTo>
                    <a:pt x="44" y="41"/>
                    <a:pt x="42" y="43"/>
                    <a:pt x="40" y="46"/>
                  </a:cubicBezTo>
                  <a:close/>
                  <a:moveTo>
                    <a:pt x="37" y="42"/>
                  </a:moveTo>
                  <a:cubicBezTo>
                    <a:pt x="39" y="40"/>
                    <a:pt x="42" y="38"/>
                    <a:pt x="44" y="37"/>
                  </a:cubicBezTo>
                  <a:cubicBezTo>
                    <a:pt x="42" y="39"/>
                    <a:pt x="40" y="41"/>
                    <a:pt x="39" y="44"/>
                  </a:cubicBezTo>
                  <a:cubicBezTo>
                    <a:pt x="38" y="43"/>
                    <a:pt x="38" y="43"/>
                    <a:pt x="37" y="42"/>
                  </a:cubicBezTo>
                  <a:close/>
                  <a:moveTo>
                    <a:pt x="35" y="40"/>
                  </a:moveTo>
                  <a:cubicBezTo>
                    <a:pt x="37" y="39"/>
                    <a:pt x="40" y="37"/>
                    <a:pt x="41" y="35"/>
                  </a:cubicBezTo>
                  <a:cubicBezTo>
                    <a:pt x="40" y="37"/>
                    <a:pt x="38" y="39"/>
                    <a:pt x="36" y="41"/>
                  </a:cubicBezTo>
                  <a:cubicBezTo>
                    <a:pt x="36" y="41"/>
                    <a:pt x="36" y="41"/>
                    <a:pt x="35" y="40"/>
                  </a:cubicBezTo>
                  <a:close/>
                  <a:moveTo>
                    <a:pt x="33" y="37"/>
                  </a:moveTo>
                  <a:cubicBezTo>
                    <a:pt x="36" y="36"/>
                    <a:pt x="38" y="34"/>
                    <a:pt x="40" y="32"/>
                  </a:cubicBezTo>
                  <a:cubicBezTo>
                    <a:pt x="40" y="32"/>
                    <a:pt x="38" y="35"/>
                    <a:pt x="38" y="35"/>
                  </a:cubicBezTo>
                  <a:cubicBezTo>
                    <a:pt x="37" y="36"/>
                    <a:pt x="36" y="38"/>
                    <a:pt x="35" y="40"/>
                  </a:cubicBezTo>
                  <a:cubicBezTo>
                    <a:pt x="34" y="39"/>
                    <a:pt x="34" y="38"/>
                    <a:pt x="33" y="37"/>
                  </a:cubicBezTo>
                  <a:close/>
                  <a:moveTo>
                    <a:pt x="30" y="35"/>
                  </a:moveTo>
                  <a:cubicBezTo>
                    <a:pt x="33" y="33"/>
                    <a:pt x="35" y="32"/>
                    <a:pt x="37" y="29"/>
                  </a:cubicBezTo>
                  <a:cubicBezTo>
                    <a:pt x="37" y="30"/>
                    <a:pt x="35" y="33"/>
                    <a:pt x="35" y="34"/>
                  </a:cubicBezTo>
                  <a:cubicBezTo>
                    <a:pt x="34" y="35"/>
                    <a:pt x="33" y="36"/>
                    <a:pt x="32" y="37"/>
                  </a:cubicBezTo>
                  <a:cubicBezTo>
                    <a:pt x="32" y="36"/>
                    <a:pt x="31" y="35"/>
                    <a:pt x="30" y="35"/>
                  </a:cubicBezTo>
                  <a:close/>
                  <a:moveTo>
                    <a:pt x="28" y="33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31" y="31"/>
                    <a:pt x="33" y="29"/>
                    <a:pt x="36" y="27"/>
                  </a:cubicBezTo>
                  <a:cubicBezTo>
                    <a:pt x="35" y="28"/>
                    <a:pt x="34" y="30"/>
                    <a:pt x="33" y="31"/>
                  </a:cubicBezTo>
                  <a:cubicBezTo>
                    <a:pt x="32" y="32"/>
                    <a:pt x="31" y="33"/>
                    <a:pt x="30" y="34"/>
                  </a:cubicBezTo>
                  <a:cubicBezTo>
                    <a:pt x="29" y="34"/>
                    <a:pt x="29" y="33"/>
                    <a:pt x="28" y="33"/>
                  </a:cubicBezTo>
                  <a:close/>
                  <a:moveTo>
                    <a:pt x="44" y="42"/>
                  </a:moveTo>
                  <a:cubicBezTo>
                    <a:pt x="45" y="41"/>
                    <a:pt x="46" y="40"/>
                    <a:pt x="48" y="38"/>
                  </a:cubicBezTo>
                  <a:cubicBezTo>
                    <a:pt x="48" y="38"/>
                    <a:pt x="48" y="38"/>
                    <a:pt x="47" y="38"/>
                  </a:cubicBezTo>
                  <a:cubicBezTo>
                    <a:pt x="45" y="38"/>
                    <a:pt x="43" y="40"/>
                    <a:pt x="42" y="41"/>
                  </a:cubicBezTo>
                  <a:cubicBezTo>
                    <a:pt x="41" y="42"/>
                    <a:pt x="39" y="45"/>
                    <a:pt x="40" y="42"/>
                  </a:cubicBezTo>
                  <a:cubicBezTo>
                    <a:pt x="42" y="40"/>
                    <a:pt x="44" y="38"/>
                    <a:pt x="45" y="36"/>
                  </a:cubicBezTo>
                  <a:cubicBezTo>
                    <a:pt x="46" y="36"/>
                    <a:pt x="45" y="35"/>
                    <a:pt x="45" y="35"/>
                  </a:cubicBezTo>
                  <a:cubicBezTo>
                    <a:pt x="42" y="37"/>
                    <a:pt x="39" y="39"/>
                    <a:pt x="37" y="42"/>
                  </a:cubicBezTo>
                  <a:cubicBezTo>
                    <a:pt x="38" y="40"/>
                    <a:pt x="42" y="36"/>
                    <a:pt x="43" y="34"/>
                  </a:cubicBezTo>
                  <a:cubicBezTo>
                    <a:pt x="44" y="33"/>
                    <a:pt x="43" y="33"/>
                    <a:pt x="43" y="33"/>
                  </a:cubicBezTo>
                  <a:cubicBezTo>
                    <a:pt x="41" y="34"/>
                    <a:pt x="39" y="36"/>
                    <a:pt x="37" y="38"/>
                  </a:cubicBezTo>
                  <a:cubicBezTo>
                    <a:pt x="34" y="41"/>
                    <a:pt x="38" y="37"/>
                    <a:pt x="38" y="36"/>
                  </a:cubicBezTo>
                  <a:cubicBezTo>
                    <a:pt x="39" y="35"/>
                    <a:pt x="40" y="33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4" y="34"/>
                    <a:pt x="47" y="37"/>
                    <a:pt x="49" y="39"/>
                  </a:cubicBezTo>
                  <a:cubicBezTo>
                    <a:pt x="47" y="40"/>
                    <a:pt x="46" y="42"/>
                    <a:pt x="44" y="43"/>
                  </a:cubicBezTo>
                  <a:cubicBezTo>
                    <a:pt x="39" y="47"/>
                    <a:pt x="43" y="43"/>
                    <a:pt x="44" y="42"/>
                  </a:cubicBezTo>
                  <a:close/>
                  <a:moveTo>
                    <a:pt x="41" y="31"/>
                  </a:moveTo>
                  <a:cubicBezTo>
                    <a:pt x="39" y="32"/>
                    <a:pt x="38" y="33"/>
                    <a:pt x="36" y="34"/>
                  </a:cubicBezTo>
                  <a:cubicBezTo>
                    <a:pt x="35" y="36"/>
                    <a:pt x="31" y="39"/>
                    <a:pt x="34" y="35"/>
                  </a:cubicBezTo>
                  <a:cubicBezTo>
                    <a:pt x="36" y="33"/>
                    <a:pt x="38" y="31"/>
                    <a:pt x="39" y="28"/>
                  </a:cubicBezTo>
                  <a:cubicBezTo>
                    <a:pt x="39" y="28"/>
                    <a:pt x="38" y="28"/>
                    <a:pt x="38" y="28"/>
                  </a:cubicBezTo>
                  <a:cubicBezTo>
                    <a:pt x="36" y="30"/>
                    <a:pt x="34" y="31"/>
                    <a:pt x="32" y="33"/>
                  </a:cubicBezTo>
                  <a:cubicBezTo>
                    <a:pt x="29" y="35"/>
                    <a:pt x="31" y="33"/>
                    <a:pt x="32" y="32"/>
                  </a:cubicBezTo>
                  <a:cubicBezTo>
                    <a:pt x="34" y="30"/>
                    <a:pt x="36" y="29"/>
                    <a:pt x="37" y="26"/>
                  </a:cubicBezTo>
                  <a:cubicBezTo>
                    <a:pt x="38" y="27"/>
                    <a:pt x="40" y="29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4" y="28"/>
                    <a:pt x="31" y="30"/>
                    <a:pt x="29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29"/>
                    <a:pt x="32" y="28"/>
                    <a:pt x="34" y="26"/>
                  </a:cubicBezTo>
                  <a:cubicBezTo>
                    <a:pt x="34" y="25"/>
                    <a:pt x="35" y="25"/>
                    <a:pt x="36" y="24"/>
                  </a:cubicBezTo>
                  <a:cubicBezTo>
                    <a:pt x="36" y="25"/>
                    <a:pt x="36" y="25"/>
                    <a:pt x="36" y="25"/>
                  </a:cubicBezTo>
                  <a:close/>
                  <a:moveTo>
                    <a:pt x="8" y="44"/>
                  </a:moveTo>
                  <a:cubicBezTo>
                    <a:pt x="13" y="38"/>
                    <a:pt x="20" y="33"/>
                    <a:pt x="25" y="27"/>
                  </a:cubicBezTo>
                  <a:cubicBezTo>
                    <a:pt x="29" y="24"/>
                    <a:pt x="33" y="21"/>
                    <a:pt x="37" y="18"/>
                  </a:cubicBezTo>
                  <a:cubicBezTo>
                    <a:pt x="40" y="16"/>
                    <a:pt x="42" y="13"/>
                    <a:pt x="45" y="10"/>
                  </a:cubicBezTo>
                  <a:cubicBezTo>
                    <a:pt x="48" y="8"/>
                    <a:pt x="43" y="12"/>
                    <a:pt x="43" y="13"/>
                  </a:cubicBezTo>
                  <a:cubicBezTo>
                    <a:pt x="41" y="14"/>
                    <a:pt x="40" y="16"/>
                    <a:pt x="38" y="18"/>
                  </a:cubicBezTo>
                  <a:cubicBezTo>
                    <a:pt x="35" y="21"/>
                    <a:pt x="31" y="24"/>
                    <a:pt x="28" y="27"/>
                  </a:cubicBezTo>
                  <a:cubicBezTo>
                    <a:pt x="22" y="32"/>
                    <a:pt x="15" y="38"/>
                    <a:pt x="10" y="45"/>
                  </a:cubicBezTo>
                  <a:cubicBezTo>
                    <a:pt x="9" y="45"/>
                    <a:pt x="8" y="44"/>
                    <a:pt x="8" y="44"/>
                  </a:cubicBezTo>
                  <a:close/>
                  <a:moveTo>
                    <a:pt x="6" y="42"/>
                  </a:moveTo>
                  <a:cubicBezTo>
                    <a:pt x="9" y="39"/>
                    <a:pt x="11" y="36"/>
                    <a:pt x="14" y="33"/>
                  </a:cubicBezTo>
                  <a:cubicBezTo>
                    <a:pt x="15" y="32"/>
                    <a:pt x="16" y="32"/>
                    <a:pt x="16" y="31"/>
                  </a:cubicBezTo>
                  <a:cubicBezTo>
                    <a:pt x="19" y="29"/>
                    <a:pt x="22" y="26"/>
                    <a:pt x="25" y="23"/>
                  </a:cubicBezTo>
                  <a:cubicBezTo>
                    <a:pt x="27" y="21"/>
                    <a:pt x="30" y="19"/>
                    <a:pt x="33" y="18"/>
                  </a:cubicBezTo>
                  <a:cubicBezTo>
                    <a:pt x="29" y="21"/>
                    <a:pt x="26" y="24"/>
                    <a:pt x="22" y="27"/>
                  </a:cubicBezTo>
                  <a:cubicBezTo>
                    <a:pt x="18" y="32"/>
                    <a:pt x="10" y="36"/>
                    <a:pt x="7" y="43"/>
                  </a:cubicBezTo>
                  <a:cubicBezTo>
                    <a:pt x="7" y="42"/>
                    <a:pt x="6" y="42"/>
                    <a:pt x="6" y="42"/>
                  </a:cubicBezTo>
                  <a:close/>
                  <a:moveTo>
                    <a:pt x="12" y="19"/>
                  </a:moveTo>
                  <a:cubicBezTo>
                    <a:pt x="14" y="18"/>
                    <a:pt x="17" y="17"/>
                    <a:pt x="19" y="16"/>
                  </a:cubicBezTo>
                  <a:cubicBezTo>
                    <a:pt x="17" y="17"/>
                    <a:pt x="15" y="18"/>
                    <a:pt x="13" y="20"/>
                  </a:cubicBezTo>
                  <a:cubicBezTo>
                    <a:pt x="13" y="20"/>
                    <a:pt x="13" y="19"/>
                    <a:pt x="12" y="19"/>
                  </a:cubicBezTo>
                  <a:close/>
                  <a:moveTo>
                    <a:pt x="11" y="17"/>
                  </a:moveTo>
                  <a:cubicBezTo>
                    <a:pt x="13" y="16"/>
                    <a:pt x="16" y="15"/>
                    <a:pt x="18" y="13"/>
                  </a:cubicBezTo>
                  <a:cubicBezTo>
                    <a:pt x="16" y="14"/>
                    <a:pt x="14" y="16"/>
                    <a:pt x="12" y="18"/>
                  </a:cubicBezTo>
                  <a:cubicBezTo>
                    <a:pt x="11" y="18"/>
                    <a:pt x="11" y="17"/>
                    <a:pt x="11" y="17"/>
                  </a:cubicBezTo>
                  <a:close/>
                  <a:moveTo>
                    <a:pt x="7" y="13"/>
                  </a:moveTo>
                  <a:cubicBezTo>
                    <a:pt x="10" y="12"/>
                    <a:pt x="12" y="11"/>
                    <a:pt x="14" y="9"/>
                  </a:cubicBezTo>
                  <a:cubicBezTo>
                    <a:pt x="12" y="11"/>
                    <a:pt x="10" y="12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14"/>
                    <a:pt x="13" y="13"/>
                    <a:pt x="15" y="11"/>
                  </a:cubicBezTo>
                  <a:cubicBezTo>
                    <a:pt x="13" y="13"/>
                    <a:pt x="11" y="14"/>
                    <a:pt x="10" y="16"/>
                  </a:cubicBezTo>
                  <a:cubicBezTo>
                    <a:pt x="9" y="15"/>
                    <a:pt x="8" y="14"/>
                    <a:pt x="7" y="13"/>
                  </a:cubicBezTo>
                  <a:close/>
                  <a:moveTo>
                    <a:pt x="5" y="11"/>
                  </a:moveTo>
                  <a:cubicBezTo>
                    <a:pt x="7" y="10"/>
                    <a:pt x="9" y="9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10"/>
                    <a:pt x="8" y="11"/>
                    <a:pt x="7" y="13"/>
                  </a:cubicBezTo>
                  <a:cubicBezTo>
                    <a:pt x="6" y="12"/>
                    <a:pt x="6" y="12"/>
                    <a:pt x="5" y="11"/>
                  </a:cubicBezTo>
                  <a:close/>
                  <a:moveTo>
                    <a:pt x="4" y="10"/>
                  </a:moveTo>
                  <a:cubicBezTo>
                    <a:pt x="7" y="8"/>
                    <a:pt x="10" y="6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7"/>
                    <a:pt x="7" y="9"/>
                    <a:pt x="5" y="11"/>
                  </a:cubicBezTo>
                  <a:cubicBezTo>
                    <a:pt x="5" y="11"/>
                    <a:pt x="4" y="10"/>
                    <a:pt x="4" y="10"/>
                  </a:cubicBezTo>
                  <a:close/>
                  <a:moveTo>
                    <a:pt x="16" y="10"/>
                  </a:move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2"/>
                    <a:pt x="12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2" y="9"/>
                    <a:pt x="10" y="11"/>
                    <a:pt x="7" y="12"/>
                  </a:cubicBezTo>
                  <a:cubicBezTo>
                    <a:pt x="10" y="11"/>
                    <a:pt x="11" y="8"/>
                    <a:pt x="14" y="6"/>
                  </a:cubicBezTo>
                  <a:cubicBezTo>
                    <a:pt x="15" y="8"/>
                    <a:pt x="17" y="10"/>
                    <a:pt x="19" y="12"/>
                  </a:cubicBezTo>
                  <a:cubicBezTo>
                    <a:pt x="16" y="13"/>
                    <a:pt x="14" y="15"/>
                    <a:pt x="11" y="16"/>
                  </a:cubicBezTo>
                  <a:cubicBezTo>
                    <a:pt x="13" y="16"/>
                    <a:pt x="15" y="12"/>
                    <a:pt x="17" y="11"/>
                  </a:cubicBezTo>
                  <a:cubicBezTo>
                    <a:pt x="17" y="10"/>
                    <a:pt x="17" y="10"/>
                    <a:pt x="16" y="10"/>
                  </a:cubicBezTo>
                  <a:close/>
                  <a:moveTo>
                    <a:pt x="20" y="16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18" y="16"/>
                    <a:pt x="16" y="17"/>
                    <a:pt x="14" y="17"/>
                  </a:cubicBezTo>
                  <a:cubicBezTo>
                    <a:pt x="11" y="19"/>
                    <a:pt x="14" y="17"/>
                    <a:pt x="15" y="16"/>
                  </a:cubicBezTo>
                  <a:cubicBezTo>
                    <a:pt x="17" y="15"/>
                    <a:pt x="18" y="14"/>
                    <a:pt x="19" y="13"/>
                  </a:cubicBezTo>
                  <a:cubicBezTo>
                    <a:pt x="20" y="14"/>
                    <a:pt x="21" y="15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17"/>
                    <a:pt x="17" y="19"/>
                    <a:pt x="14" y="20"/>
                  </a:cubicBezTo>
                  <a:cubicBezTo>
                    <a:pt x="16" y="19"/>
                    <a:pt x="18" y="17"/>
                    <a:pt x="20" y="16"/>
                  </a:cubicBezTo>
                  <a:close/>
                  <a:moveTo>
                    <a:pt x="23" y="17"/>
                  </a:moveTo>
                  <a:cubicBezTo>
                    <a:pt x="23" y="17"/>
                    <a:pt x="23" y="16"/>
                    <a:pt x="23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2" y="19"/>
                    <a:pt x="19" y="21"/>
                    <a:pt x="17" y="22"/>
                  </a:cubicBezTo>
                  <a:cubicBezTo>
                    <a:pt x="19" y="20"/>
                    <a:pt x="21" y="19"/>
                    <a:pt x="23" y="17"/>
                  </a:cubicBezTo>
                  <a:close/>
                  <a:moveTo>
                    <a:pt x="27" y="19"/>
                  </a:moveTo>
                  <a:cubicBezTo>
                    <a:pt x="32" y="14"/>
                    <a:pt x="37" y="8"/>
                    <a:pt x="43" y="4"/>
                  </a:cubicBezTo>
                  <a:cubicBezTo>
                    <a:pt x="43" y="4"/>
                    <a:pt x="43" y="5"/>
                    <a:pt x="44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8" y="10"/>
                    <a:pt x="32" y="14"/>
                    <a:pt x="27" y="19"/>
                  </a:cubicBezTo>
                  <a:cubicBezTo>
                    <a:pt x="26" y="19"/>
                    <a:pt x="26" y="20"/>
                    <a:pt x="26" y="20"/>
                  </a:cubicBezTo>
                  <a:cubicBezTo>
                    <a:pt x="25" y="20"/>
                    <a:pt x="25" y="21"/>
                    <a:pt x="24" y="21"/>
                  </a:cubicBezTo>
                  <a:cubicBezTo>
                    <a:pt x="23" y="22"/>
                    <a:pt x="23" y="22"/>
                    <a:pt x="22" y="23"/>
                  </a:cubicBezTo>
                  <a:cubicBezTo>
                    <a:pt x="21" y="24"/>
                    <a:pt x="19" y="25"/>
                    <a:pt x="19" y="25"/>
                  </a:cubicBezTo>
                  <a:cubicBezTo>
                    <a:pt x="20" y="23"/>
                    <a:pt x="23" y="21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6" y="19"/>
                    <a:pt x="26" y="19"/>
                  </a:cubicBezTo>
                  <a:cubicBezTo>
                    <a:pt x="27" y="19"/>
                    <a:pt x="27" y="19"/>
                    <a:pt x="27" y="19"/>
                  </a:cubicBezTo>
                  <a:close/>
                  <a:moveTo>
                    <a:pt x="37" y="13"/>
                  </a:moveTo>
                  <a:cubicBezTo>
                    <a:pt x="34" y="16"/>
                    <a:pt x="30" y="18"/>
                    <a:pt x="27" y="20"/>
                  </a:cubicBezTo>
                  <a:cubicBezTo>
                    <a:pt x="24" y="23"/>
                    <a:pt x="22" y="25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21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4" y="22"/>
                    <a:pt x="26" y="21"/>
                    <a:pt x="28" y="19"/>
                  </a:cubicBezTo>
                  <a:cubicBezTo>
                    <a:pt x="30" y="18"/>
                    <a:pt x="32" y="17"/>
                    <a:pt x="33" y="16"/>
                  </a:cubicBezTo>
                  <a:cubicBezTo>
                    <a:pt x="37" y="13"/>
                    <a:pt x="40" y="9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6"/>
                    <a:pt x="45" y="6"/>
                  </a:cubicBezTo>
                  <a:cubicBezTo>
                    <a:pt x="42" y="8"/>
                    <a:pt x="39" y="11"/>
                    <a:pt x="37" y="13"/>
                  </a:cubicBezTo>
                  <a:close/>
                  <a:moveTo>
                    <a:pt x="43" y="8"/>
                  </a:moveTo>
                  <a:cubicBezTo>
                    <a:pt x="41" y="10"/>
                    <a:pt x="40" y="11"/>
                    <a:pt x="38" y="12"/>
                  </a:cubicBezTo>
                  <a:cubicBezTo>
                    <a:pt x="39" y="12"/>
                    <a:pt x="39" y="12"/>
                    <a:pt x="39" y="11"/>
                  </a:cubicBezTo>
                  <a:cubicBezTo>
                    <a:pt x="40" y="11"/>
                    <a:pt x="46" y="5"/>
                    <a:pt x="43" y="8"/>
                  </a:cubicBezTo>
                  <a:close/>
                  <a:moveTo>
                    <a:pt x="19" y="26"/>
                  </a:moveTo>
                  <a:cubicBezTo>
                    <a:pt x="19" y="26"/>
                    <a:pt x="19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24" y="19"/>
                  </a:moveTo>
                  <a:cubicBezTo>
                    <a:pt x="21" y="21"/>
                    <a:pt x="19" y="23"/>
                    <a:pt x="18" y="25"/>
                  </a:cubicBezTo>
                  <a:cubicBezTo>
                    <a:pt x="17" y="24"/>
                    <a:pt x="17" y="24"/>
                    <a:pt x="16" y="23"/>
                  </a:cubicBezTo>
                  <a:cubicBezTo>
                    <a:pt x="19" y="22"/>
                    <a:pt x="21" y="21"/>
                    <a:pt x="24" y="19"/>
                  </a:cubicBezTo>
                  <a:close/>
                  <a:moveTo>
                    <a:pt x="14" y="41"/>
                  </a:moveTo>
                  <a:cubicBezTo>
                    <a:pt x="16" y="39"/>
                    <a:pt x="17" y="38"/>
                    <a:pt x="19" y="36"/>
                  </a:cubicBezTo>
                  <a:cubicBezTo>
                    <a:pt x="22" y="33"/>
                    <a:pt x="25" y="30"/>
                    <a:pt x="29" y="27"/>
                  </a:cubicBezTo>
                  <a:cubicBezTo>
                    <a:pt x="35" y="21"/>
                    <a:pt x="42" y="15"/>
                    <a:pt x="48" y="9"/>
                  </a:cubicBezTo>
                  <a:cubicBezTo>
                    <a:pt x="48" y="9"/>
                    <a:pt x="49" y="10"/>
                    <a:pt x="50" y="10"/>
                  </a:cubicBezTo>
                  <a:cubicBezTo>
                    <a:pt x="37" y="20"/>
                    <a:pt x="25" y="3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lose/>
                  <a:moveTo>
                    <a:pt x="47" y="8"/>
                  </a:moveTo>
                  <a:cubicBezTo>
                    <a:pt x="44" y="10"/>
                    <a:pt x="42" y="13"/>
                    <a:pt x="39" y="15"/>
                  </a:cubicBezTo>
                  <a:cubicBezTo>
                    <a:pt x="35" y="19"/>
                    <a:pt x="31" y="21"/>
                    <a:pt x="27" y="25"/>
                  </a:cubicBezTo>
                  <a:cubicBezTo>
                    <a:pt x="24" y="27"/>
                    <a:pt x="22" y="31"/>
                    <a:pt x="19" y="33"/>
                  </a:cubicBezTo>
                  <a:cubicBezTo>
                    <a:pt x="15" y="36"/>
                    <a:pt x="11" y="39"/>
                    <a:pt x="8" y="43"/>
                  </a:cubicBezTo>
                  <a:cubicBezTo>
                    <a:pt x="9" y="41"/>
                    <a:pt x="12" y="37"/>
                    <a:pt x="15" y="35"/>
                  </a:cubicBezTo>
                  <a:cubicBezTo>
                    <a:pt x="19" y="32"/>
                    <a:pt x="22" y="29"/>
                    <a:pt x="25" y="25"/>
                  </a:cubicBezTo>
                  <a:cubicBezTo>
                    <a:pt x="31" y="18"/>
                    <a:pt x="39" y="13"/>
                    <a:pt x="45" y="6"/>
                  </a:cubicBezTo>
                  <a:cubicBezTo>
                    <a:pt x="46" y="7"/>
                    <a:pt x="46" y="8"/>
                    <a:pt x="47" y="8"/>
                  </a:cubicBezTo>
                  <a:close/>
                  <a:moveTo>
                    <a:pt x="14" y="21"/>
                  </a:moveTo>
                  <a:cubicBezTo>
                    <a:pt x="16" y="20"/>
                    <a:pt x="18" y="19"/>
                    <a:pt x="20" y="18"/>
                  </a:cubicBezTo>
                  <a:cubicBezTo>
                    <a:pt x="23" y="16"/>
                    <a:pt x="19" y="19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5" y="22"/>
                    <a:pt x="15" y="21"/>
                    <a:pt x="14" y="21"/>
                  </a:cubicBezTo>
                  <a:close/>
                  <a:moveTo>
                    <a:pt x="12" y="47"/>
                  </a:moveTo>
                  <a:cubicBezTo>
                    <a:pt x="11" y="47"/>
                    <a:pt x="11" y="46"/>
                    <a:pt x="10" y="46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2" y="45"/>
                  </a:cubicBezTo>
                  <a:cubicBezTo>
                    <a:pt x="22" y="35"/>
                    <a:pt x="32" y="26"/>
                    <a:pt x="43" y="17"/>
                  </a:cubicBezTo>
                  <a:cubicBezTo>
                    <a:pt x="44" y="15"/>
                    <a:pt x="46" y="14"/>
                    <a:pt x="48" y="13"/>
                  </a:cubicBezTo>
                  <a:cubicBezTo>
                    <a:pt x="45" y="15"/>
                    <a:pt x="43" y="17"/>
                    <a:pt x="40" y="19"/>
                  </a:cubicBezTo>
                  <a:cubicBezTo>
                    <a:pt x="35" y="23"/>
                    <a:pt x="31" y="28"/>
                    <a:pt x="27" y="33"/>
                  </a:cubicBezTo>
                  <a:cubicBezTo>
                    <a:pt x="27" y="33"/>
                    <a:pt x="27" y="33"/>
                    <a:pt x="26" y="33"/>
                  </a:cubicBezTo>
                  <a:cubicBezTo>
                    <a:pt x="22" y="38"/>
                    <a:pt x="17" y="42"/>
                    <a:pt x="12" y="47"/>
                  </a:cubicBezTo>
                  <a:close/>
                  <a:moveTo>
                    <a:pt x="42" y="47"/>
                  </a:moveTo>
                  <a:cubicBezTo>
                    <a:pt x="41" y="47"/>
                    <a:pt x="41" y="46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3" y="44"/>
                    <a:pt x="46" y="42"/>
                    <a:pt x="49" y="41"/>
                  </a:cubicBezTo>
                  <a:cubicBezTo>
                    <a:pt x="46" y="43"/>
                    <a:pt x="44" y="45"/>
                    <a:pt x="42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188"/>
            <p:cNvSpPr>
              <a:spLocks noEditPoints="1"/>
            </p:cNvSpPr>
            <p:nvPr/>
          </p:nvSpPr>
          <p:spPr bwMode="auto">
            <a:xfrm>
              <a:off x="7419175" y="667931"/>
              <a:ext cx="158169" cy="151221"/>
            </a:xfrm>
            <a:custGeom>
              <a:avLst/>
              <a:gdLst>
                <a:gd name="T0" fmla="*/ 43 w 53"/>
                <a:gd name="T1" fmla="*/ 0 h 50"/>
                <a:gd name="T2" fmla="*/ 13 w 53"/>
                <a:gd name="T3" fmla="*/ 1 h 50"/>
                <a:gd name="T4" fmla="*/ 11 w 53"/>
                <a:gd name="T5" fmla="*/ 0 h 50"/>
                <a:gd name="T6" fmla="*/ 16 w 53"/>
                <a:gd name="T7" fmla="*/ 26 h 50"/>
                <a:gd name="T8" fmla="*/ 11 w 53"/>
                <a:gd name="T9" fmla="*/ 49 h 50"/>
                <a:gd name="T10" fmla="*/ 40 w 53"/>
                <a:gd name="T11" fmla="*/ 49 h 50"/>
                <a:gd name="T12" fmla="*/ 52 w 53"/>
                <a:gd name="T13" fmla="*/ 38 h 50"/>
                <a:gd name="T14" fmla="*/ 53 w 53"/>
                <a:gd name="T15" fmla="*/ 11 h 50"/>
                <a:gd name="T16" fmla="*/ 39 w 53"/>
                <a:gd name="T17" fmla="*/ 44 h 50"/>
                <a:gd name="T18" fmla="*/ 37 w 53"/>
                <a:gd name="T19" fmla="*/ 41 h 50"/>
                <a:gd name="T20" fmla="*/ 35 w 53"/>
                <a:gd name="T21" fmla="*/ 39 h 50"/>
                <a:gd name="T22" fmla="*/ 33 w 53"/>
                <a:gd name="T23" fmla="*/ 37 h 50"/>
                <a:gd name="T24" fmla="*/ 33 w 53"/>
                <a:gd name="T25" fmla="*/ 37 h 50"/>
                <a:gd name="T26" fmla="*/ 32 w 53"/>
                <a:gd name="T27" fmla="*/ 36 h 50"/>
                <a:gd name="T28" fmla="*/ 35 w 53"/>
                <a:gd name="T29" fmla="*/ 26 h 50"/>
                <a:gd name="T30" fmla="*/ 44 w 53"/>
                <a:gd name="T31" fmla="*/ 41 h 50"/>
                <a:gd name="T32" fmla="*/ 40 w 53"/>
                <a:gd name="T33" fmla="*/ 41 h 50"/>
                <a:gd name="T34" fmla="*/ 43 w 53"/>
                <a:gd name="T35" fmla="*/ 33 h 50"/>
                <a:gd name="T36" fmla="*/ 41 w 53"/>
                <a:gd name="T37" fmla="*/ 30 h 50"/>
                <a:gd name="T38" fmla="*/ 44 w 53"/>
                <a:gd name="T39" fmla="*/ 41 h 50"/>
                <a:gd name="T40" fmla="*/ 38 w 53"/>
                <a:gd name="T41" fmla="*/ 27 h 50"/>
                <a:gd name="T42" fmla="*/ 37 w 53"/>
                <a:gd name="T43" fmla="*/ 25 h 50"/>
                <a:gd name="T44" fmla="*/ 36 w 53"/>
                <a:gd name="T45" fmla="*/ 25 h 50"/>
                <a:gd name="T46" fmla="*/ 35 w 53"/>
                <a:gd name="T47" fmla="*/ 23 h 50"/>
                <a:gd name="T48" fmla="*/ 36 w 53"/>
                <a:gd name="T49" fmla="*/ 17 h 50"/>
                <a:gd name="T50" fmla="*/ 28 w 53"/>
                <a:gd name="T51" fmla="*/ 26 h 50"/>
                <a:gd name="T52" fmla="*/ 14 w 53"/>
                <a:gd name="T53" fmla="*/ 32 h 50"/>
                <a:gd name="T54" fmla="*/ 22 w 53"/>
                <a:gd name="T55" fmla="*/ 26 h 50"/>
                <a:gd name="T56" fmla="*/ 18 w 53"/>
                <a:gd name="T57" fmla="*/ 16 h 50"/>
                <a:gd name="T58" fmla="*/ 18 w 53"/>
                <a:gd name="T59" fmla="*/ 12 h 50"/>
                <a:gd name="T60" fmla="*/ 13 w 53"/>
                <a:gd name="T61" fmla="*/ 8 h 50"/>
                <a:gd name="T62" fmla="*/ 9 w 53"/>
                <a:gd name="T63" fmla="*/ 15 h 50"/>
                <a:gd name="T64" fmla="*/ 10 w 53"/>
                <a:gd name="T65" fmla="*/ 8 h 50"/>
                <a:gd name="T66" fmla="*/ 12 w 53"/>
                <a:gd name="T67" fmla="*/ 3 h 50"/>
                <a:gd name="T68" fmla="*/ 16 w 53"/>
                <a:gd name="T69" fmla="*/ 9 h 50"/>
                <a:gd name="T70" fmla="*/ 14 w 53"/>
                <a:gd name="T71" fmla="*/ 7 h 50"/>
                <a:gd name="T72" fmla="*/ 11 w 53"/>
                <a:gd name="T73" fmla="*/ 15 h 50"/>
                <a:gd name="T74" fmla="*/ 19 w 53"/>
                <a:gd name="T75" fmla="*/ 14 h 50"/>
                <a:gd name="T76" fmla="*/ 22 w 53"/>
                <a:gd name="T77" fmla="*/ 15 h 50"/>
                <a:gd name="T78" fmla="*/ 22 w 53"/>
                <a:gd name="T79" fmla="*/ 16 h 50"/>
                <a:gd name="T80" fmla="*/ 22 w 53"/>
                <a:gd name="T81" fmla="*/ 16 h 50"/>
                <a:gd name="T82" fmla="*/ 43 w 53"/>
                <a:gd name="T83" fmla="*/ 4 h 50"/>
                <a:gd name="T84" fmla="*/ 22 w 53"/>
                <a:gd name="T85" fmla="*/ 22 h 50"/>
                <a:gd name="T86" fmla="*/ 26 w 53"/>
                <a:gd name="T87" fmla="*/ 18 h 50"/>
                <a:gd name="T88" fmla="*/ 19 w 53"/>
                <a:gd name="T89" fmla="*/ 26 h 50"/>
                <a:gd name="T90" fmla="*/ 28 w 53"/>
                <a:gd name="T91" fmla="*/ 18 h 50"/>
                <a:gd name="T92" fmla="*/ 44 w 53"/>
                <a:gd name="T93" fmla="*/ 5 h 50"/>
                <a:gd name="T94" fmla="*/ 39 w 53"/>
                <a:gd name="T95" fmla="*/ 11 h 50"/>
                <a:gd name="T96" fmla="*/ 19 w 53"/>
                <a:gd name="T97" fmla="*/ 25 h 50"/>
                <a:gd name="T98" fmla="*/ 18 w 53"/>
                <a:gd name="T99" fmla="*/ 24 h 50"/>
                <a:gd name="T100" fmla="*/ 18 w 53"/>
                <a:gd name="T101" fmla="*/ 35 h 50"/>
                <a:gd name="T102" fmla="*/ 14 w 53"/>
                <a:gd name="T103" fmla="*/ 41 h 50"/>
                <a:gd name="T104" fmla="*/ 27 w 53"/>
                <a:gd name="T105" fmla="*/ 24 h 50"/>
                <a:gd name="T106" fmla="*/ 25 w 53"/>
                <a:gd name="T107" fmla="*/ 24 h 50"/>
                <a:gd name="T108" fmla="*/ 19 w 53"/>
                <a:gd name="T109" fmla="*/ 17 h 50"/>
                <a:gd name="T110" fmla="*/ 12 w 53"/>
                <a:gd name="T111" fmla="*/ 46 h 50"/>
                <a:gd name="T112" fmla="*/ 42 w 53"/>
                <a:gd name="T113" fmla="*/ 16 h 50"/>
                <a:gd name="T114" fmla="*/ 26 w 53"/>
                <a:gd name="T115" fmla="*/ 32 h 50"/>
                <a:gd name="T116" fmla="*/ 40 w 53"/>
                <a:gd name="T117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50">
                  <a:moveTo>
                    <a:pt x="53" y="9"/>
                  </a:moveTo>
                  <a:cubicBezTo>
                    <a:pt x="50" y="6"/>
                    <a:pt x="46" y="4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6" y="4"/>
                    <a:pt x="31" y="10"/>
                    <a:pt x="26" y="15"/>
                  </a:cubicBezTo>
                  <a:cubicBezTo>
                    <a:pt x="21" y="10"/>
                    <a:pt x="17" y="5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8" y="3"/>
                    <a:pt x="5" y="6"/>
                    <a:pt x="1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6" y="15"/>
                    <a:pt x="10" y="21"/>
                    <a:pt x="16" y="26"/>
                  </a:cubicBezTo>
                  <a:cubicBezTo>
                    <a:pt x="11" y="31"/>
                    <a:pt x="6" y="35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1"/>
                    <a:pt x="2" y="41"/>
                    <a:pt x="2" y="42"/>
                  </a:cubicBezTo>
                  <a:cubicBezTo>
                    <a:pt x="5" y="45"/>
                    <a:pt x="8" y="47"/>
                    <a:pt x="11" y="49"/>
                  </a:cubicBezTo>
                  <a:cubicBezTo>
                    <a:pt x="11" y="49"/>
                    <a:pt x="11" y="49"/>
                    <a:pt x="12" y="49"/>
                  </a:cubicBezTo>
                  <a:cubicBezTo>
                    <a:pt x="12" y="50"/>
                    <a:pt x="12" y="50"/>
                    <a:pt x="13" y="49"/>
                  </a:cubicBezTo>
                  <a:cubicBezTo>
                    <a:pt x="17" y="44"/>
                    <a:pt x="22" y="40"/>
                    <a:pt x="27" y="35"/>
                  </a:cubicBezTo>
                  <a:cubicBezTo>
                    <a:pt x="32" y="39"/>
                    <a:pt x="35" y="45"/>
                    <a:pt x="40" y="49"/>
                  </a:cubicBezTo>
                  <a:cubicBezTo>
                    <a:pt x="40" y="49"/>
                    <a:pt x="40" y="49"/>
                    <a:pt x="41" y="49"/>
                  </a:cubicBezTo>
                  <a:cubicBezTo>
                    <a:pt x="41" y="50"/>
                    <a:pt x="42" y="50"/>
                    <a:pt x="42" y="49"/>
                  </a:cubicBezTo>
                  <a:cubicBezTo>
                    <a:pt x="46" y="46"/>
                    <a:pt x="50" y="43"/>
                    <a:pt x="52" y="39"/>
                  </a:cubicBezTo>
                  <a:cubicBezTo>
                    <a:pt x="53" y="39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7" y="33"/>
                    <a:pt x="43" y="28"/>
                    <a:pt x="39" y="23"/>
                  </a:cubicBezTo>
                  <a:cubicBezTo>
                    <a:pt x="44" y="20"/>
                    <a:pt x="48" y="16"/>
                    <a:pt x="53" y="12"/>
                  </a:cubicBezTo>
                  <a:cubicBezTo>
                    <a:pt x="53" y="12"/>
                    <a:pt x="53" y="11"/>
                    <a:pt x="53" y="11"/>
                  </a:cubicBezTo>
                  <a:cubicBezTo>
                    <a:pt x="53" y="10"/>
                    <a:pt x="53" y="10"/>
                    <a:pt x="53" y="9"/>
                  </a:cubicBezTo>
                  <a:close/>
                  <a:moveTo>
                    <a:pt x="40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39" y="44"/>
                    <a:pt x="39" y="44"/>
                  </a:cubicBezTo>
                  <a:cubicBezTo>
                    <a:pt x="40" y="43"/>
                    <a:pt x="41" y="42"/>
                    <a:pt x="42" y="41"/>
                  </a:cubicBezTo>
                  <a:cubicBezTo>
                    <a:pt x="43" y="40"/>
                    <a:pt x="45" y="39"/>
                    <a:pt x="46" y="38"/>
                  </a:cubicBezTo>
                  <a:cubicBezTo>
                    <a:pt x="44" y="40"/>
                    <a:pt x="42" y="43"/>
                    <a:pt x="40" y="45"/>
                  </a:cubicBezTo>
                  <a:close/>
                  <a:moveTo>
                    <a:pt x="37" y="41"/>
                  </a:moveTo>
                  <a:cubicBezTo>
                    <a:pt x="39" y="39"/>
                    <a:pt x="42" y="38"/>
                    <a:pt x="43" y="36"/>
                  </a:cubicBezTo>
                  <a:cubicBezTo>
                    <a:pt x="41" y="38"/>
                    <a:pt x="40" y="40"/>
                    <a:pt x="38" y="43"/>
                  </a:cubicBezTo>
                  <a:cubicBezTo>
                    <a:pt x="38" y="43"/>
                    <a:pt x="37" y="42"/>
                    <a:pt x="37" y="41"/>
                  </a:cubicBezTo>
                  <a:close/>
                  <a:moveTo>
                    <a:pt x="35" y="39"/>
                  </a:moveTo>
                  <a:cubicBezTo>
                    <a:pt x="37" y="38"/>
                    <a:pt x="40" y="36"/>
                    <a:pt x="41" y="34"/>
                  </a:cubicBezTo>
                  <a:cubicBezTo>
                    <a:pt x="39" y="37"/>
                    <a:pt x="37" y="38"/>
                    <a:pt x="36" y="41"/>
                  </a:cubicBezTo>
                  <a:cubicBezTo>
                    <a:pt x="36" y="40"/>
                    <a:pt x="35" y="40"/>
                    <a:pt x="35" y="39"/>
                  </a:cubicBezTo>
                  <a:close/>
                  <a:moveTo>
                    <a:pt x="33" y="37"/>
                  </a:moveTo>
                  <a:cubicBezTo>
                    <a:pt x="35" y="35"/>
                    <a:pt x="37" y="33"/>
                    <a:pt x="40" y="31"/>
                  </a:cubicBezTo>
                  <a:cubicBezTo>
                    <a:pt x="40" y="31"/>
                    <a:pt x="38" y="34"/>
                    <a:pt x="38" y="34"/>
                  </a:cubicBezTo>
                  <a:cubicBezTo>
                    <a:pt x="37" y="36"/>
                    <a:pt x="36" y="37"/>
                    <a:pt x="34" y="39"/>
                  </a:cubicBezTo>
                  <a:cubicBezTo>
                    <a:pt x="34" y="38"/>
                    <a:pt x="33" y="37"/>
                    <a:pt x="33" y="37"/>
                  </a:cubicBezTo>
                  <a:close/>
                  <a:moveTo>
                    <a:pt x="30" y="34"/>
                  </a:moveTo>
                  <a:cubicBezTo>
                    <a:pt x="33" y="33"/>
                    <a:pt x="35" y="31"/>
                    <a:pt x="37" y="29"/>
                  </a:cubicBezTo>
                  <a:cubicBezTo>
                    <a:pt x="36" y="29"/>
                    <a:pt x="35" y="32"/>
                    <a:pt x="34" y="33"/>
                  </a:cubicBezTo>
                  <a:cubicBezTo>
                    <a:pt x="34" y="34"/>
                    <a:pt x="33" y="35"/>
                    <a:pt x="32" y="36"/>
                  </a:cubicBezTo>
                  <a:cubicBezTo>
                    <a:pt x="31" y="35"/>
                    <a:pt x="31" y="35"/>
                    <a:pt x="30" y="34"/>
                  </a:cubicBezTo>
                  <a:close/>
                  <a:moveTo>
                    <a:pt x="28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30" y="30"/>
                    <a:pt x="33" y="28"/>
                    <a:pt x="35" y="26"/>
                  </a:cubicBezTo>
                  <a:cubicBezTo>
                    <a:pt x="34" y="27"/>
                    <a:pt x="33" y="29"/>
                    <a:pt x="32" y="30"/>
                  </a:cubicBezTo>
                  <a:cubicBezTo>
                    <a:pt x="31" y="31"/>
                    <a:pt x="30" y="32"/>
                    <a:pt x="29" y="33"/>
                  </a:cubicBezTo>
                  <a:cubicBezTo>
                    <a:pt x="29" y="33"/>
                    <a:pt x="28" y="32"/>
                    <a:pt x="28" y="32"/>
                  </a:cubicBezTo>
                  <a:close/>
                  <a:moveTo>
                    <a:pt x="44" y="41"/>
                  </a:moveTo>
                  <a:cubicBezTo>
                    <a:pt x="45" y="40"/>
                    <a:pt x="46" y="39"/>
                    <a:pt x="47" y="38"/>
                  </a:cubicBezTo>
                  <a:cubicBezTo>
                    <a:pt x="48" y="37"/>
                    <a:pt x="47" y="37"/>
                    <a:pt x="47" y="37"/>
                  </a:cubicBezTo>
                  <a:cubicBezTo>
                    <a:pt x="45" y="38"/>
                    <a:pt x="43" y="39"/>
                    <a:pt x="41" y="40"/>
                  </a:cubicBezTo>
                  <a:cubicBezTo>
                    <a:pt x="40" y="41"/>
                    <a:pt x="38" y="44"/>
                    <a:pt x="40" y="41"/>
                  </a:cubicBezTo>
                  <a:cubicBezTo>
                    <a:pt x="41" y="39"/>
                    <a:pt x="43" y="37"/>
                    <a:pt x="45" y="35"/>
                  </a:cubicBezTo>
                  <a:cubicBezTo>
                    <a:pt x="45" y="35"/>
                    <a:pt x="45" y="34"/>
                    <a:pt x="44" y="35"/>
                  </a:cubicBezTo>
                  <a:cubicBezTo>
                    <a:pt x="41" y="36"/>
                    <a:pt x="39" y="38"/>
                    <a:pt x="36" y="41"/>
                  </a:cubicBezTo>
                  <a:cubicBezTo>
                    <a:pt x="38" y="39"/>
                    <a:pt x="41" y="35"/>
                    <a:pt x="43" y="33"/>
                  </a:cubicBezTo>
                  <a:cubicBezTo>
                    <a:pt x="43" y="32"/>
                    <a:pt x="43" y="32"/>
                    <a:pt x="42" y="32"/>
                  </a:cubicBezTo>
                  <a:cubicBezTo>
                    <a:pt x="40" y="34"/>
                    <a:pt x="38" y="35"/>
                    <a:pt x="37" y="37"/>
                  </a:cubicBezTo>
                  <a:cubicBezTo>
                    <a:pt x="34" y="40"/>
                    <a:pt x="37" y="36"/>
                    <a:pt x="38" y="36"/>
                  </a:cubicBezTo>
                  <a:cubicBezTo>
                    <a:pt x="39" y="34"/>
                    <a:pt x="40" y="32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4" y="33"/>
                    <a:pt x="46" y="36"/>
                    <a:pt x="49" y="39"/>
                  </a:cubicBezTo>
                  <a:cubicBezTo>
                    <a:pt x="47" y="40"/>
                    <a:pt x="45" y="41"/>
                    <a:pt x="44" y="42"/>
                  </a:cubicBezTo>
                  <a:cubicBezTo>
                    <a:pt x="39" y="46"/>
                    <a:pt x="43" y="42"/>
                    <a:pt x="44" y="41"/>
                  </a:cubicBezTo>
                  <a:close/>
                  <a:moveTo>
                    <a:pt x="41" y="30"/>
                  </a:moveTo>
                  <a:cubicBezTo>
                    <a:pt x="39" y="31"/>
                    <a:pt x="37" y="32"/>
                    <a:pt x="36" y="33"/>
                  </a:cubicBezTo>
                  <a:cubicBezTo>
                    <a:pt x="34" y="35"/>
                    <a:pt x="31" y="38"/>
                    <a:pt x="34" y="35"/>
                  </a:cubicBezTo>
                  <a:cubicBezTo>
                    <a:pt x="36" y="32"/>
                    <a:pt x="38" y="30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4" y="31"/>
                    <a:pt x="32" y="32"/>
                  </a:cubicBezTo>
                  <a:cubicBezTo>
                    <a:pt x="29" y="34"/>
                    <a:pt x="31" y="33"/>
                    <a:pt x="32" y="32"/>
                  </a:cubicBezTo>
                  <a:cubicBezTo>
                    <a:pt x="34" y="30"/>
                    <a:pt x="36" y="28"/>
                    <a:pt x="37" y="25"/>
                  </a:cubicBezTo>
                  <a:cubicBezTo>
                    <a:pt x="38" y="27"/>
                    <a:pt x="39" y="28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4" y="27"/>
                    <a:pt x="31" y="29"/>
                    <a:pt x="28" y="31"/>
                  </a:cubicBezTo>
                  <a:cubicBezTo>
                    <a:pt x="28" y="31"/>
                    <a:pt x="29" y="30"/>
                    <a:pt x="29" y="30"/>
                  </a:cubicBezTo>
                  <a:cubicBezTo>
                    <a:pt x="30" y="29"/>
                    <a:pt x="32" y="27"/>
                    <a:pt x="33" y="25"/>
                  </a:cubicBezTo>
                  <a:cubicBezTo>
                    <a:pt x="34" y="25"/>
                    <a:pt x="35" y="24"/>
                    <a:pt x="35" y="23"/>
                  </a:cubicBezTo>
                  <a:cubicBezTo>
                    <a:pt x="35" y="24"/>
                    <a:pt x="36" y="24"/>
                    <a:pt x="36" y="25"/>
                  </a:cubicBezTo>
                  <a:close/>
                  <a:moveTo>
                    <a:pt x="7" y="43"/>
                  </a:moveTo>
                  <a:cubicBezTo>
                    <a:pt x="13" y="37"/>
                    <a:pt x="20" y="33"/>
                    <a:pt x="25" y="27"/>
                  </a:cubicBezTo>
                  <a:cubicBezTo>
                    <a:pt x="28" y="23"/>
                    <a:pt x="32" y="20"/>
                    <a:pt x="36" y="17"/>
                  </a:cubicBezTo>
                  <a:cubicBezTo>
                    <a:pt x="39" y="15"/>
                    <a:pt x="42" y="12"/>
                    <a:pt x="45" y="9"/>
                  </a:cubicBezTo>
                  <a:cubicBezTo>
                    <a:pt x="48" y="7"/>
                    <a:pt x="43" y="11"/>
                    <a:pt x="42" y="12"/>
                  </a:cubicBezTo>
                  <a:cubicBezTo>
                    <a:pt x="41" y="14"/>
                    <a:pt x="39" y="15"/>
                    <a:pt x="38" y="17"/>
                  </a:cubicBezTo>
                  <a:cubicBezTo>
                    <a:pt x="34" y="20"/>
                    <a:pt x="31" y="23"/>
                    <a:pt x="28" y="26"/>
                  </a:cubicBezTo>
                  <a:cubicBezTo>
                    <a:pt x="21" y="32"/>
                    <a:pt x="15" y="38"/>
                    <a:pt x="9" y="45"/>
                  </a:cubicBezTo>
                  <a:cubicBezTo>
                    <a:pt x="9" y="44"/>
                    <a:pt x="8" y="43"/>
                    <a:pt x="7" y="43"/>
                  </a:cubicBezTo>
                  <a:close/>
                  <a:moveTo>
                    <a:pt x="5" y="41"/>
                  </a:moveTo>
                  <a:cubicBezTo>
                    <a:pt x="8" y="38"/>
                    <a:pt x="11" y="35"/>
                    <a:pt x="14" y="32"/>
                  </a:cubicBezTo>
                  <a:cubicBezTo>
                    <a:pt x="15" y="32"/>
                    <a:pt x="15" y="31"/>
                    <a:pt x="16" y="30"/>
                  </a:cubicBezTo>
                  <a:cubicBezTo>
                    <a:pt x="19" y="28"/>
                    <a:pt x="21" y="25"/>
                    <a:pt x="24" y="22"/>
                  </a:cubicBezTo>
                  <a:cubicBezTo>
                    <a:pt x="27" y="20"/>
                    <a:pt x="29" y="19"/>
                    <a:pt x="32" y="17"/>
                  </a:cubicBezTo>
                  <a:cubicBezTo>
                    <a:pt x="29" y="20"/>
                    <a:pt x="25" y="23"/>
                    <a:pt x="22" y="26"/>
                  </a:cubicBezTo>
                  <a:cubicBezTo>
                    <a:pt x="17" y="32"/>
                    <a:pt x="10" y="35"/>
                    <a:pt x="7" y="42"/>
                  </a:cubicBezTo>
                  <a:cubicBezTo>
                    <a:pt x="6" y="42"/>
                    <a:pt x="6" y="41"/>
                    <a:pt x="5" y="41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7"/>
                    <a:pt x="18" y="16"/>
                  </a:cubicBezTo>
                  <a:cubicBezTo>
                    <a:pt x="16" y="17"/>
                    <a:pt x="14" y="18"/>
                    <a:pt x="13" y="19"/>
                  </a:cubicBezTo>
                  <a:cubicBezTo>
                    <a:pt x="13" y="19"/>
                    <a:pt x="12" y="18"/>
                    <a:pt x="12" y="18"/>
                  </a:cubicBezTo>
                  <a:close/>
                  <a:moveTo>
                    <a:pt x="10" y="16"/>
                  </a:moveTo>
                  <a:cubicBezTo>
                    <a:pt x="13" y="15"/>
                    <a:pt x="15" y="14"/>
                    <a:pt x="18" y="12"/>
                  </a:cubicBezTo>
                  <a:cubicBezTo>
                    <a:pt x="16" y="14"/>
                    <a:pt x="13" y="15"/>
                    <a:pt x="11" y="17"/>
                  </a:cubicBezTo>
                  <a:cubicBezTo>
                    <a:pt x="11" y="17"/>
                    <a:pt x="11" y="17"/>
                    <a:pt x="10" y="16"/>
                  </a:cubicBezTo>
                  <a:close/>
                  <a:moveTo>
                    <a:pt x="7" y="13"/>
                  </a:moveTo>
                  <a:cubicBezTo>
                    <a:pt x="9" y="11"/>
                    <a:pt x="12" y="10"/>
                    <a:pt x="13" y="8"/>
                  </a:cubicBezTo>
                  <a:cubicBezTo>
                    <a:pt x="12" y="10"/>
                    <a:pt x="10" y="11"/>
                    <a:pt x="8" y="13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11" y="13"/>
                    <a:pt x="13" y="12"/>
                    <a:pt x="15" y="11"/>
                  </a:cubicBezTo>
                  <a:cubicBezTo>
                    <a:pt x="13" y="12"/>
                    <a:pt x="11" y="14"/>
                    <a:pt x="9" y="15"/>
                  </a:cubicBezTo>
                  <a:cubicBezTo>
                    <a:pt x="9" y="14"/>
                    <a:pt x="8" y="13"/>
                    <a:pt x="7" y="13"/>
                  </a:cubicBezTo>
                  <a:close/>
                  <a:moveTo>
                    <a:pt x="5" y="10"/>
                  </a:moveTo>
                  <a:cubicBezTo>
                    <a:pt x="7" y="9"/>
                    <a:pt x="8" y="8"/>
                    <a:pt x="10" y="7"/>
                  </a:cubicBezTo>
                  <a:cubicBezTo>
                    <a:pt x="10" y="7"/>
                    <a:pt x="10" y="7"/>
                    <a:pt x="10" y="8"/>
                  </a:cubicBezTo>
                  <a:cubicBezTo>
                    <a:pt x="8" y="9"/>
                    <a:pt x="7" y="10"/>
                    <a:pt x="6" y="12"/>
                  </a:cubicBezTo>
                  <a:cubicBezTo>
                    <a:pt x="6" y="11"/>
                    <a:pt x="5" y="11"/>
                    <a:pt x="5" y="10"/>
                  </a:cubicBezTo>
                  <a:close/>
                  <a:moveTo>
                    <a:pt x="4" y="10"/>
                  </a:moveTo>
                  <a:cubicBezTo>
                    <a:pt x="7" y="8"/>
                    <a:pt x="9" y="5"/>
                    <a:pt x="12" y="3"/>
                  </a:cubicBezTo>
                  <a:cubicBezTo>
                    <a:pt x="12" y="4"/>
                    <a:pt x="13" y="4"/>
                    <a:pt x="13" y="5"/>
                  </a:cubicBezTo>
                  <a:cubicBezTo>
                    <a:pt x="10" y="6"/>
                    <a:pt x="7" y="8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  <a:moveTo>
                    <a:pt x="16" y="9"/>
                  </a:moveTo>
                  <a:cubicBezTo>
                    <a:pt x="14" y="10"/>
                    <a:pt x="13" y="11"/>
                    <a:pt x="11" y="12"/>
                  </a:cubicBezTo>
                  <a:cubicBezTo>
                    <a:pt x="11" y="12"/>
                    <a:pt x="11" y="11"/>
                    <a:pt x="12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2" y="8"/>
                    <a:pt x="9" y="10"/>
                    <a:pt x="7" y="12"/>
                  </a:cubicBezTo>
                  <a:cubicBezTo>
                    <a:pt x="9" y="10"/>
                    <a:pt x="11" y="7"/>
                    <a:pt x="13" y="5"/>
                  </a:cubicBezTo>
                  <a:cubicBezTo>
                    <a:pt x="15" y="7"/>
                    <a:pt x="17" y="9"/>
                    <a:pt x="18" y="11"/>
                  </a:cubicBezTo>
                  <a:cubicBezTo>
                    <a:pt x="16" y="13"/>
                    <a:pt x="13" y="14"/>
                    <a:pt x="11" y="15"/>
                  </a:cubicBezTo>
                  <a:cubicBezTo>
                    <a:pt x="12" y="15"/>
                    <a:pt x="15" y="11"/>
                    <a:pt x="16" y="10"/>
                  </a:cubicBezTo>
                  <a:cubicBezTo>
                    <a:pt x="17" y="10"/>
                    <a:pt x="16" y="9"/>
                    <a:pt x="16" y="9"/>
                  </a:cubicBezTo>
                  <a:close/>
                  <a:moveTo>
                    <a:pt x="20" y="15"/>
                  </a:moveTo>
                  <a:cubicBezTo>
                    <a:pt x="20" y="15"/>
                    <a:pt x="20" y="14"/>
                    <a:pt x="19" y="14"/>
                  </a:cubicBezTo>
                  <a:cubicBezTo>
                    <a:pt x="17" y="15"/>
                    <a:pt x="16" y="16"/>
                    <a:pt x="14" y="17"/>
                  </a:cubicBezTo>
                  <a:cubicBezTo>
                    <a:pt x="10" y="18"/>
                    <a:pt x="14" y="16"/>
                    <a:pt x="15" y="15"/>
                  </a:cubicBezTo>
                  <a:cubicBezTo>
                    <a:pt x="16" y="14"/>
                    <a:pt x="18" y="13"/>
                    <a:pt x="19" y="12"/>
                  </a:cubicBezTo>
                  <a:cubicBezTo>
                    <a:pt x="20" y="13"/>
                    <a:pt x="21" y="14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9" y="17"/>
                    <a:pt x="16" y="18"/>
                    <a:pt x="13" y="19"/>
                  </a:cubicBezTo>
                  <a:cubicBezTo>
                    <a:pt x="15" y="19"/>
                    <a:pt x="18" y="17"/>
                    <a:pt x="20" y="15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7"/>
                    <a:pt x="24" y="17"/>
                  </a:cubicBezTo>
                  <a:cubicBezTo>
                    <a:pt x="21" y="18"/>
                    <a:pt x="18" y="20"/>
                    <a:pt x="17" y="21"/>
                  </a:cubicBezTo>
                  <a:cubicBezTo>
                    <a:pt x="19" y="20"/>
                    <a:pt x="21" y="18"/>
                    <a:pt x="22" y="16"/>
                  </a:cubicBezTo>
                  <a:close/>
                  <a:moveTo>
                    <a:pt x="26" y="18"/>
                  </a:moveTo>
                  <a:cubicBezTo>
                    <a:pt x="32" y="13"/>
                    <a:pt x="37" y="8"/>
                    <a:pt x="42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7" y="9"/>
                    <a:pt x="32" y="14"/>
                    <a:pt x="26" y="18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5" y="19"/>
                    <a:pt x="24" y="20"/>
                    <a:pt x="24" y="20"/>
                  </a:cubicBezTo>
                  <a:cubicBezTo>
                    <a:pt x="23" y="21"/>
                    <a:pt x="22" y="21"/>
                    <a:pt x="22" y="22"/>
                  </a:cubicBezTo>
                  <a:cubicBezTo>
                    <a:pt x="20" y="23"/>
                    <a:pt x="18" y="24"/>
                    <a:pt x="18" y="24"/>
                  </a:cubicBezTo>
                  <a:cubicBezTo>
                    <a:pt x="20" y="22"/>
                    <a:pt x="22" y="20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9"/>
                    <a:pt x="26" y="19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lose/>
                  <a:moveTo>
                    <a:pt x="36" y="12"/>
                  </a:moveTo>
                  <a:cubicBezTo>
                    <a:pt x="33" y="15"/>
                    <a:pt x="29" y="17"/>
                    <a:pt x="26" y="20"/>
                  </a:cubicBezTo>
                  <a:cubicBezTo>
                    <a:pt x="24" y="22"/>
                    <a:pt x="22" y="24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3"/>
                    <a:pt x="22" y="23"/>
                    <a:pt x="22" y="23"/>
                  </a:cubicBezTo>
                  <a:cubicBezTo>
                    <a:pt x="24" y="22"/>
                    <a:pt x="26" y="20"/>
                    <a:pt x="28" y="18"/>
                  </a:cubicBezTo>
                  <a:cubicBezTo>
                    <a:pt x="30" y="17"/>
                    <a:pt x="31" y="16"/>
                    <a:pt x="33" y="15"/>
                  </a:cubicBezTo>
                  <a:cubicBezTo>
                    <a:pt x="37" y="12"/>
                    <a:pt x="40" y="8"/>
                    <a:pt x="43" y="5"/>
                  </a:cubicBezTo>
                  <a:cubicBezTo>
                    <a:pt x="43" y="5"/>
                    <a:pt x="44" y="5"/>
                    <a:pt x="44" y="4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1" y="7"/>
                    <a:pt x="39" y="10"/>
                    <a:pt x="36" y="12"/>
                  </a:cubicBezTo>
                  <a:close/>
                  <a:moveTo>
                    <a:pt x="42" y="8"/>
                  </a:moveTo>
                  <a:cubicBezTo>
                    <a:pt x="41" y="9"/>
                    <a:pt x="39" y="10"/>
                    <a:pt x="38" y="12"/>
                  </a:cubicBezTo>
                  <a:cubicBezTo>
                    <a:pt x="38" y="11"/>
                    <a:pt x="39" y="11"/>
                    <a:pt x="39" y="11"/>
                  </a:cubicBezTo>
                  <a:cubicBezTo>
                    <a:pt x="40" y="10"/>
                    <a:pt x="46" y="4"/>
                    <a:pt x="42" y="8"/>
                  </a:cubicBezTo>
                  <a:close/>
                  <a:moveTo>
                    <a:pt x="19" y="25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lose/>
                  <a:moveTo>
                    <a:pt x="23" y="18"/>
                  </a:moveTo>
                  <a:cubicBezTo>
                    <a:pt x="21" y="20"/>
                    <a:pt x="19" y="22"/>
                    <a:pt x="18" y="24"/>
                  </a:cubicBezTo>
                  <a:cubicBezTo>
                    <a:pt x="17" y="24"/>
                    <a:pt x="17" y="23"/>
                    <a:pt x="16" y="22"/>
                  </a:cubicBezTo>
                  <a:cubicBezTo>
                    <a:pt x="19" y="21"/>
                    <a:pt x="21" y="20"/>
                    <a:pt x="23" y="18"/>
                  </a:cubicBezTo>
                  <a:close/>
                  <a:moveTo>
                    <a:pt x="14" y="40"/>
                  </a:moveTo>
                  <a:cubicBezTo>
                    <a:pt x="15" y="39"/>
                    <a:pt x="17" y="37"/>
                    <a:pt x="18" y="35"/>
                  </a:cubicBezTo>
                  <a:cubicBezTo>
                    <a:pt x="22" y="32"/>
                    <a:pt x="25" y="29"/>
                    <a:pt x="28" y="26"/>
                  </a:cubicBezTo>
                  <a:cubicBezTo>
                    <a:pt x="35" y="20"/>
                    <a:pt x="41" y="14"/>
                    <a:pt x="47" y="8"/>
                  </a:cubicBezTo>
                  <a:cubicBezTo>
                    <a:pt x="48" y="8"/>
                    <a:pt x="49" y="9"/>
                    <a:pt x="49" y="10"/>
                  </a:cubicBezTo>
                  <a:cubicBezTo>
                    <a:pt x="37" y="19"/>
                    <a:pt x="25" y="30"/>
                    <a:pt x="14" y="41"/>
                  </a:cubicBezTo>
                  <a:cubicBezTo>
                    <a:pt x="14" y="41"/>
                    <a:pt x="14" y="40"/>
                    <a:pt x="14" y="40"/>
                  </a:cubicBezTo>
                  <a:close/>
                  <a:moveTo>
                    <a:pt x="47" y="7"/>
                  </a:moveTo>
                  <a:cubicBezTo>
                    <a:pt x="44" y="9"/>
                    <a:pt x="41" y="12"/>
                    <a:pt x="39" y="14"/>
                  </a:cubicBezTo>
                  <a:cubicBezTo>
                    <a:pt x="35" y="18"/>
                    <a:pt x="30" y="20"/>
                    <a:pt x="27" y="24"/>
                  </a:cubicBezTo>
                  <a:cubicBezTo>
                    <a:pt x="24" y="27"/>
                    <a:pt x="21" y="30"/>
                    <a:pt x="18" y="32"/>
                  </a:cubicBezTo>
                  <a:cubicBezTo>
                    <a:pt x="14" y="35"/>
                    <a:pt x="11" y="38"/>
                    <a:pt x="7" y="42"/>
                  </a:cubicBezTo>
                  <a:cubicBezTo>
                    <a:pt x="9" y="40"/>
                    <a:pt x="12" y="36"/>
                    <a:pt x="15" y="34"/>
                  </a:cubicBezTo>
                  <a:cubicBezTo>
                    <a:pt x="18" y="31"/>
                    <a:pt x="22" y="28"/>
                    <a:pt x="25" y="24"/>
                  </a:cubicBezTo>
                  <a:cubicBezTo>
                    <a:pt x="31" y="18"/>
                    <a:pt x="39" y="13"/>
                    <a:pt x="45" y="6"/>
                  </a:cubicBezTo>
                  <a:cubicBezTo>
                    <a:pt x="45" y="6"/>
                    <a:pt x="46" y="7"/>
                    <a:pt x="47" y="7"/>
                  </a:cubicBezTo>
                  <a:close/>
                  <a:moveTo>
                    <a:pt x="14" y="20"/>
                  </a:moveTo>
                  <a:cubicBezTo>
                    <a:pt x="16" y="19"/>
                    <a:pt x="18" y="18"/>
                    <a:pt x="19" y="17"/>
                  </a:cubicBezTo>
                  <a:cubicBezTo>
                    <a:pt x="23" y="15"/>
                    <a:pt x="19" y="18"/>
                    <a:pt x="19" y="19"/>
                  </a:cubicBezTo>
                  <a:cubicBezTo>
                    <a:pt x="17" y="20"/>
                    <a:pt x="16" y="21"/>
                    <a:pt x="15" y="22"/>
                  </a:cubicBezTo>
                  <a:cubicBezTo>
                    <a:pt x="15" y="21"/>
                    <a:pt x="14" y="21"/>
                    <a:pt x="14" y="20"/>
                  </a:cubicBezTo>
                  <a:close/>
                  <a:moveTo>
                    <a:pt x="12" y="46"/>
                  </a:moveTo>
                  <a:cubicBezTo>
                    <a:pt x="11" y="46"/>
                    <a:pt x="10" y="45"/>
                    <a:pt x="10" y="45"/>
                  </a:cubicBezTo>
                  <a:cubicBezTo>
                    <a:pt x="10" y="45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1" y="34"/>
                    <a:pt x="32" y="25"/>
                    <a:pt x="42" y="16"/>
                  </a:cubicBezTo>
                  <a:cubicBezTo>
                    <a:pt x="44" y="15"/>
                    <a:pt x="46" y="13"/>
                    <a:pt x="47" y="12"/>
                  </a:cubicBezTo>
                  <a:cubicBezTo>
                    <a:pt x="45" y="14"/>
                    <a:pt x="42" y="16"/>
                    <a:pt x="40" y="18"/>
                  </a:cubicBezTo>
                  <a:cubicBezTo>
                    <a:pt x="35" y="22"/>
                    <a:pt x="31" y="27"/>
                    <a:pt x="2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1" y="37"/>
                    <a:pt x="16" y="41"/>
                    <a:pt x="12" y="46"/>
                  </a:cubicBezTo>
                  <a:close/>
                  <a:moveTo>
                    <a:pt x="41" y="46"/>
                  </a:moveTo>
                  <a:cubicBezTo>
                    <a:pt x="41" y="46"/>
                    <a:pt x="41" y="46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3" y="44"/>
                    <a:pt x="45" y="42"/>
                    <a:pt x="48" y="40"/>
                  </a:cubicBezTo>
                  <a:cubicBezTo>
                    <a:pt x="46" y="42"/>
                    <a:pt x="44" y="44"/>
                    <a:pt x="41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193"/>
            <p:cNvSpPr>
              <a:spLocks noEditPoints="1"/>
            </p:cNvSpPr>
            <p:nvPr/>
          </p:nvSpPr>
          <p:spPr bwMode="auto">
            <a:xfrm>
              <a:off x="6458745" y="1785651"/>
              <a:ext cx="128818" cy="144646"/>
            </a:xfrm>
            <a:custGeom>
              <a:avLst/>
              <a:gdLst>
                <a:gd name="T0" fmla="*/ 27 w 43"/>
                <a:gd name="T1" fmla="*/ 48 h 48"/>
                <a:gd name="T2" fmla="*/ 41 w 43"/>
                <a:gd name="T3" fmla="*/ 33 h 48"/>
                <a:gd name="T4" fmla="*/ 43 w 43"/>
                <a:gd name="T5" fmla="*/ 20 h 48"/>
                <a:gd name="T6" fmla="*/ 30 w 43"/>
                <a:gd name="T7" fmla="*/ 18 h 48"/>
                <a:gd name="T8" fmla="*/ 17 w 43"/>
                <a:gd name="T9" fmla="*/ 1 h 48"/>
                <a:gd name="T10" fmla="*/ 2 w 43"/>
                <a:gd name="T11" fmla="*/ 17 h 48"/>
                <a:gd name="T12" fmla="*/ 2 w 43"/>
                <a:gd name="T13" fmla="*/ 31 h 48"/>
                <a:gd name="T14" fmla="*/ 5 w 43"/>
                <a:gd name="T15" fmla="*/ 28 h 48"/>
                <a:gd name="T16" fmla="*/ 7 w 43"/>
                <a:gd name="T17" fmla="*/ 25 h 48"/>
                <a:gd name="T18" fmla="*/ 3 w 43"/>
                <a:gd name="T19" fmla="*/ 25 h 48"/>
                <a:gd name="T20" fmla="*/ 3 w 43"/>
                <a:gd name="T21" fmla="*/ 24 h 48"/>
                <a:gd name="T22" fmla="*/ 3 w 43"/>
                <a:gd name="T23" fmla="*/ 21 h 48"/>
                <a:gd name="T24" fmla="*/ 7 w 43"/>
                <a:gd name="T25" fmla="*/ 26 h 48"/>
                <a:gd name="T26" fmla="*/ 9 w 43"/>
                <a:gd name="T27" fmla="*/ 25 h 48"/>
                <a:gd name="T28" fmla="*/ 18 w 43"/>
                <a:gd name="T29" fmla="*/ 20 h 48"/>
                <a:gd name="T30" fmla="*/ 15 w 43"/>
                <a:gd name="T31" fmla="*/ 23 h 48"/>
                <a:gd name="T32" fmla="*/ 27 w 43"/>
                <a:gd name="T33" fmla="*/ 4 h 48"/>
                <a:gd name="T34" fmla="*/ 20 w 43"/>
                <a:gd name="T35" fmla="*/ 17 h 48"/>
                <a:gd name="T36" fmla="*/ 19 w 43"/>
                <a:gd name="T37" fmla="*/ 14 h 48"/>
                <a:gd name="T38" fmla="*/ 18 w 43"/>
                <a:gd name="T39" fmla="*/ 10 h 48"/>
                <a:gd name="T40" fmla="*/ 35 w 43"/>
                <a:gd name="T41" fmla="*/ 21 h 48"/>
                <a:gd name="T42" fmla="*/ 32 w 43"/>
                <a:gd name="T43" fmla="*/ 21 h 48"/>
                <a:gd name="T44" fmla="*/ 38 w 43"/>
                <a:gd name="T45" fmla="*/ 26 h 48"/>
                <a:gd name="T46" fmla="*/ 22 w 43"/>
                <a:gd name="T47" fmla="*/ 42 h 48"/>
                <a:gd name="T48" fmla="*/ 26 w 43"/>
                <a:gd name="T49" fmla="*/ 35 h 48"/>
                <a:gd name="T50" fmla="*/ 27 w 43"/>
                <a:gd name="T51" fmla="*/ 20 h 48"/>
                <a:gd name="T52" fmla="*/ 27 w 43"/>
                <a:gd name="T53" fmla="*/ 19 h 48"/>
                <a:gd name="T54" fmla="*/ 18 w 43"/>
                <a:gd name="T55" fmla="*/ 32 h 48"/>
                <a:gd name="T56" fmla="*/ 26 w 43"/>
                <a:gd name="T57" fmla="*/ 34 h 48"/>
                <a:gd name="T58" fmla="*/ 18 w 43"/>
                <a:gd name="T59" fmla="*/ 40 h 48"/>
                <a:gd name="T60" fmla="*/ 26 w 43"/>
                <a:gd name="T61" fmla="*/ 31 h 48"/>
                <a:gd name="T62" fmla="*/ 27 w 43"/>
                <a:gd name="T63" fmla="*/ 30 h 48"/>
                <a:gd name="T64" fmla="*/ 18 w 43"/>
                <a:gd name="T65" fmla="*/ 36 h 48"/>
                <a:gd name="T66" fmla="*/ 18 w 43"/>
                <a:gd name="T67" fmla="*/ 35 h 48"/>
                <a:gd name="T68" fmla="*/ 31 w 43"/>
                <a:gd name="T69" fmla="*/ 21 h 48"/>
                <a:gd name="T70" fmla="*/ 19 w 43"/>
                <a:gd name="T71" fmla="*/ 32 h 48"/>
                <a:gd name="T72" fmla="*/ 30 w 43"/>
                <a:gd name="T73" fmla="*/ 21 h 48"/>
                <a:gd name="T74" fmla="*/ 26 w 43"/>
                <a:gd name="T75" fmla="*/ 16 h 48"/>
                <a:gd name="T76" fmla="*/ 18 w 43"/>
                <a:gd name="T77" fmla="*/ 7 h 48"/>
                <a:gd name="T78" fmla="*/ 22 w 43"/>
                <a:gd name="T79" fmla="*/ 11 h 48"/>
                <a:gd name="T80" fmla="*/ 24 w 43"/>
                <a:gd name="T81" fmla="*/ 12 h 48"/>
                <a:gd name="T82" fmla="*/ 24 w 43"/>
                <a:gd name="T83" fmla="*/ 12 h 48"/>
                <a:gd name="T84" fmla="*/ 9 w 43"/>
                <a:gd name="T85" fmla="*/ 28 h 48"/>
                <a:gd name="T86" fmla="*/ 27 w 43"/>
                <a:gd name="T87" fmla="*/ 18 h 48"/>
                <a:gd name="T88" fmla="*/ 20 w 43"/>
                <a:gd name="T89" fmla="*/ 24 h 48"/>
                <a:gd name="T90" fmla="*/ 17 w 43"/>
                <a:gd name="T91" fmla="*/ 28 h 48"/>
                <a:gd name="T92" fmla="*/ 18 w 43"/>
                <a:gd name="T93" fmla="*/ 44 h 48"/>
                <a:gd name="T94" fmla="*/ 21 w 43"/>
                <a:gd name="T95" fmla="*/ 44 h 48"/>
                <a:gd name="T96" fmla="*/ 26 w 43"/>
                <a:gd name="T97" fmla="*/ 44 h 48"/>
                <a:gd name="T98" fmla="*/ 27 w 43"/>
                <a:gd name="T99" fmla="*/ 30 h 48"/>
                <a:gd name="T100" fmla="*/ 31 w 43"/>
                <a:gd name="T101" fmla="*/ 29 h 48"/>
                <a:gd name="T102" fmla="*/ 35 w 43"/>
                <a:gd name="T103" fmla="*/ 30 h 48"/>
                <a:gd name="T104" fmla="*/ 40 w 43"/>
                <a:gd name="T105" fmla="*/ 30 h 48"/>
                <a:gd name="T106" fmla="*/ 33 w 43"/>
                <a:gd name="T107" fmla="*/ 27 h 48"/>
                <a:gd name="T108" fmla="*/ 19 w 43"/>
                <a:gd name="T109" fmla="*/ 3 h 48"/>
                <a:gd name="T110" fmla="*/ 5 w 43"/>
                <a:gd name="T111" fmla="*/ 26 h 48"/>
                <a:gd name="T112" fmla="*/ 5 w 43"/>
                <a:gd name="T113" fmla="*/ 23 h 48"/>
                <a:gd name="T114" fmla="*/ 6 w 43"/>
                <a:gd name="T115" fmla="*/ 28 h 48"/>
                <a:gd name="T116" fmla="*/ 8 w 43"/>
                <a:gd name="T117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" h="48">
                  <a:moveTo>
                    <a:pt x="15" y="46"/>
                  </a:moveTo>
                  <a:cubicBezTo>
                    <a:pt x="15" y="46"/>
                    <a:pt x="15" y="46"/>
                    <a:pt x="15" y="47"/>
                  </a:cubicBezTo>
                  <a:cubicBezTo>
                    <a:pt x="16" y="47"/>
                    <a:pt x="16" y="47"/>
                    <a:pt x="17" y="47"/>
                  </a:cubicBezTo>
                  <a:cubicBezTo>
                    <a:pt x="20" y="47"/>
                    <a:pt x="24" y="48"/>
                    <a:pt x="27" y="48"/>
                  </a:cubicBezTo>
                  <a:cubicBezTo>
                    <a:pt x="28" y="48"/>
                    <a:pt x="29" y="47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8" y="41"/>
                    <a:pt x="29" y="37"/>
                    <a:pt x="29" y="33"/>
                  </a:cubicBezTo>
                  <a:cubicBezTo>
                    <a:pt x="33" y="33"/>
                    <a:pt x="37" y="33"/>
                    <a:pt x="41" y="33"/>
                  </a:cubicBezTo>
                  <a:cubicBezTo>
                    <a:pt x="41" y="33"/>
                    <a:pt x="42" y="33"/>
                    <a:pt x="42" y="33"/>
                  </a:cubicBezTo>
                  <a:cubicBezTo>
                    <a:pt x="42" y="32"/>
                    <a:pt x="43" y="32"/>
                    <a:pt x="43" y="31"/>
                  </a:cubicBezTo>
                  <a:cubicBezTo>
                    <a:pt x="43" y="28"/>
                    <a:pt x="43" y="24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19"/>
                    <a:pt x="42" y="19"/>
                  </a:cubicBezTo>
                  <a:cubicBezTo>
                    <a:pt x="38" y="18"/>
                    <a:pt x="34" y="19"/>
                    <a:pt x="30" y="18"/>
                  </a:cubicBezTo>
                  <a:cubicBezTo>
                    <a:pt x="30" y="13"/>
                    <a:pt x="30" y="8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1"/>
                    <a:pt x="28" y="1"/>
                  </a:cubicBezTo>
                  <a:cubicBezTo>
                    <a:pt x="25" y="1"/>
                    <a:pt x="21" y="0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5" y="7"/>
                    <a:pt x="15" y="12"/>
                    <a:pt x="16" y="17"/>
                  </a:cubicBezTo>
                  <a:cubicBezTo>
                    <a:pt x="11" y="17"/>
                    <a:pt x="6" y="17"/>
                    <a:pt x="2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0" y="22"/>
                    <a:pt x="0" y="26"/>
                    <a:pt x="0" y="30"/>
                  </a:cubicBezTo>
                  <a:cubicBezTo>
                    <a:pt x="0" y="31"/>
                    <a:pt x="1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6" y="31"/>
                    <a:pt x="10" y="31"/>
                    <a:pt x="15" y="31"/>
                  </a:cubicBezTo>
                  <a:cubicBezTo>
                    <a:pt x="15" y="36"/>
                    <a:pt x="15" y="41"/>
                    <a:pt x="15" y="46"/>
                  </a:cubicBezTo>
                  <a:close/>
                  <a:moveTo>
                    <a:pt x="5" y="28"/>
                  </a:moveTo>
                  <a:cubicBezTo>
                    <a:pt x="4" y="28"/>
                    <a:pt x="4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27"/>
                    <a:pt x="6" y="26"/>
                    <a:pt x="7" y="25"/>
                  </a:cubicBezTo>
                  <a:cubicBezTo>
                    <a:pt x="6" y="26"/>
                    <a:pt x="6" y="27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lose/>
                  <a:moveTo>
                    <a:pt x="3" y="25"/>
                  </a:moveTo>
                  <a:cubicBezTo>
                    <a:pt x="3" y="25"/>
                    <a:pt x="3" y="25"/>
                    <a:pt x="3" y="25"/>
                  </a:cubicBezTo>
                  <a:cubicBezTo>
                    <a:pt x="4" y="24"/>
                    <a:pt x="9" y="19"/>
                    <a:pt x="6" y="23"/>
                  </a:cubicBezTo>
                  <a:cubicBezTo>
                    <a:pt x="5" y="24"/>
                    <a:pt x="4" y="26"/>
                    <a:pt x="3" y="27"/>
                  </a:cubicBezTo>
                  <a:cubicBezTo>
                    <a:pt x="3" y="26"/>
                    <a:pt x="3" y="26"/>
                    <a:pt x="3" y="25"/>
                  </a:cubicBezTo>
                  <a:close/>
                  <a:moveTo>
                    <a:pt x="3" y="24"/>
                  </a:moveTo>
                  <a:cubicBezTo>
                    <a:pt x="3" y="23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21"/>
                    <a:pt x="3" y="22"/>
                    <a:pt x="3" y="24"/>
                  </a:cubicBezTo>
                  <a:close/>
                  <a:moveTo>
                    <a:pt x="3" y="21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0"/>
                    <a:pt x="3" y="20"/>
                    <a:pt x="3" y="21"/>
                  </a:cubicBezTo>
                  <a:close/>
                  <a:moveTo>
                    <a:pt x="7" y="26"/>
                  </a:moveTo>
                  <a:cubicBezTo>
                    <a:pt x="8" y="24"/>
                    <a:pt x="10" y="22"/>
                    <a:pt x="11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ubicBezTo>
                    <a:pt x="12" y="22"/>
                    <a:pt x="11" y="23"/>
                    <a:pt x="9" y="25"/>
                  </a:cubicBezTo>
                  <a:cubicBezTo>
                    <a:pt x="8" y="26"/>
                    <a:pt x="5" y="30"/>
                    <a:pt x="7" y="26"/>
                  </a:cubicBezTo>
                  <a:close/>
                  <a:moveTo>
                    <a:pt x="14" y="20"/>
                  </a:moveTo>
                  <a:cubicBezTo>
                    <a:pt x="15" y="20"/>
                    <a:pt x="16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8" y="20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18"/>
                    <a:pt x="21" y="18"/>
                    <a:pt x="22" y="17"/>
                  </a:cubicBezTo>
                  <a:cubicBezTo>
                    <a:pt x="20" y="19"/>
                    <a:pt x="17" y="21"/>
                    <a:pt x="15" y="23"/>
                  </a:cubicBezTo>
                  <a:cubicBezTo>
                    <a:pt x="13" y="24"/>
                    <a:pt x="11" y="25"/>
                    <a:pt x="9" y="27"/>
                  </a:cubicBezTo>
                  <a:cubicBezTo>
                    <a:pt x="11" y="25"/>
                    <a:pt x="13" y="23"/>
                    <a:pt x="14" y="21"/>
                  </a:cubicBezTo>
                  <a:cubicBezTo>
                    <a:pt x="15" y="21"/>
                    <a:pt x="15" y="20"/>
                    <a:pt x="14" y="20"/>
                  </a:cubicBezTo>
                  <a:close/>
                  <a:moveTo>
                    <a:pt x="27" y="4"/>
                  </a:moveTo>
                  <a:cubicBezTo>
                    <a:pt x="27" y="7"/>
                    <a:pt x="27" y="11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5" y="15"/>
                    <a:pt x="23" y="16"/>
                    <a:pt x="21" y="17"/>
                  </a:cubicBezTo>
                  <a:cubicBezTo>
                    <a:pt x="20" y="17"/>
                    <a:pt x="17" y="19"/>
                    <a:pt x="20" y="17"/>
                  </a:cubicBezTo>
                  <a:cubicBezTo>
                    <a:pt x="23" y="16"/>
                    <a:pt x="25" y="13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0"/>
                    <a:pt x="24" y="11"/>
                    <a:pt x="23" y="12"/>
                  </a:cubicBezTo>
                  <a:cubicBezTo>
                    <a:pt x="22" y="12"/>
                    <a:pt x="17" y="16"/>
                    <a:pt x="19" y="14"/>
                  </a:cubicBezTo>
                  <a:cubicBezTo>
                    <a:pt x="22" y="11"/>
                    <a:pt x="25" y="9"/>
                    <a:pt x="27" y="6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3" y="7"/>
                    <a:pt x="21" y="9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21" y="7"/>
                    <a:pt x="21" y="7"/>
                  </a:cubicBezTo>
                  <a:cubicBezTo>
                    <a:pt x="22" y="6"/>
                    <a:pt x="23" y="5"/>
                    <a:pt x="24" y="3"/>
                  </a:cubicBezTo>
                  <a:cubicBezTo>
                    <a:pt x="25" y="4"/>
                    <a:pt x="26" y="4"/>
                    <a:pt x="27" y="4"/>
                  </a:cubicBezTo>
                  <a:close/>
                  <a:moveTo>
                    <a:pt x="35" y="21"/>
                  </a:moveTo>
                  <a:cubicBezTo>
                    <a:pt x="33" y="23"/>
                    <a:pt x="31" y="25"/>
                    <a:pt x="29" y="28"/>
                  </a:cubicBezTo>
                  <a:cubicBezTo>
                    <a:pt x="28" y="28"/>
                    <a:pt x="27" y="29"/>
                    <a:pt x="26" y="30"/>
                  </a:cubicBezTo>
                  <a:cubicBezTo>
                    <a:pt x="27" y="30"/>
                    <a:pt x="27" y="28"/>
                    <a:pt x="28" y="27"/>
                  </a:cubicBezTo>
                  <a:cubicBezTo>
                    <a:pt x="29" y="25"/>
                    <a:pt x="31" y="23"/>
                    <a:pt x="32" y="21"/>
                  </a:cubicBezTo>
                  <a:cubicBezTo>
                    <a:pt x="33" y="21"/>
                    <a:pt x="34" y="21"/>
                    <a:pt x="35" y="21"/>
                  </a:cubicBezTo>
                  <a:close/>
                  <a:moveTo>
                    <a:pt x="40" y="26"/>
                  </a:moveTo>
                  <a:cubicBezTo>
                    <a:pt x="40" y="26"/>
                    <a:pt x="40" y="26"/>
                    <a:pt x="40" y="26"/>
                  </a:cubicBezTo>
                  <a:cubicBezTo>
                    <a:pt x="39" y="27"/>
                    <a:pt x="36" y="29"/>
                    <a:pt x="38" y="26"/>
                  </a:cubicBezTo>
                  <a:cubicBezTo>
                    <a:pt x="39" y="25"/>
                    <a:pt x="40" y="23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3"/>
                    <a:pt x="40" y="25"/>
                    <a:pt x="40" y="26"/>
                  </a:cubicBezTo>
                  <a:close/>
                  <a:moveTo>
                    <a:pt x="22" y="42"/>
                  </a:moveTo>
                  <a:cubicBezTo>
                    <a:pt x="23" y="41"/>
                    <a:pt x="25" y="40"/>
                    <a:pt x="26" y="38"/>
                  </a:cubicBezTo>
                  <a:cubicBezTo>
                    <a:pt x="26" y="38"/>
                    <a:pt x="25" y="37"/>
                    <a:pt x="25" y="38"/>
                  </a:cubicBezTo>
                  <a:cubicBezTo>
                    <a:pt x="23" y="39"/>
                    <a:pt x="22" y="40"/>
                    <a:pt x="20" y="41"/>
                  </a:cubicBezTo>
                  <a:cubicBezTo>
                    <a:pt x="22" y="39"/>
                    <a:pt x="24" y="37"/>
                    <a:pt x="26" y="35"/>
                  </a:cubicBezTo>
                  <a:cubicBezTo>
                    <a:pt x="26" y="37"/>
                    <a:pt x="26" y="39"/>
                    <a:pt x="26" y="41"/>
                  </a:cubicBezTo>
                  <a:cubicBezTo>
                    <a:pt x="24" y="41"/>
                    <a:pt x="23" y="42"/>
                    <a:pt x="22" y="42"/>
                  </a:cubicBezTo>
                  <a:close/>
                  <a:moveTo>
                    <a:pt x="27" y="19"/>
                  </a:moveTo>
                  <a:cubicBezTo>
                    <a:pt x="27" y="19"/>
                    <a:pt x="27" y="19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8" y="21"/>
                  </a:cubicBezTo>
                  <a:cubicBezTo>
                    <a:pt x="24" y="23"/>
                    <a:pt x="22" y="26"/>
                    <a:pt x="19" y="28"/>
                  </a:cubicBezTo>
                  <a:cubicBezTo>
                    <a:pt x="22" y="26"/>
                    <a:pt x="24" y="22"/>
                    <a:pt x="27" y="19"/>
                  </a:cubicBezTo>
                  <a:close/>
                  <a:moveTo>
                    <a:pt x="28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7" y="22"/>
                    <a:pt x="25" y="24"/>
                    <a:pt x="24" y="26"/>
                  </a:cubicBezTo>
                  <a:cubicBezTo>
                    <a:pt x="22" y="28"/>
                    <a:pt x="20" y="30"/>
                    <a:pt x="18" y="32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22" y="27"/>
                    <a:pt x="25" y="24"/>
                    <a:pt x="28" y="21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23" y="35"/>
                    <a:pt x="22" y="36"/>
                    <a:pt x="20" y="38"/>
                  </a:cubicBezTo>
                  <a:cubicBezTo>
                    <a:pt x="22" y="36"/>
                    <a:pt x="24" y="34"/>
                    <a:pt x="26" y="32"/>
                  </a:cubicBezTo>
                  <a:cubicBezTo>
                    <a:pt x="26" y="33"/>
                    <a:pt x="26" y="33"/>
                    <a:pt x="26" y="34"/>
                  </a:cubicBezTo>
                  <a:close/>
                  <a:moveTo>
                    <a:pt x="18" y="40"/>
                  </a:moveTo>
                  <a:cubicBezTo>
                    <a:pt x="20" y="38"/>
                    <a:pt x="22" y="36"/>
                    <a:pt x="25" y="35"/>
                  </a:cubicBezTo>
                  <a:cubicBezTo>
                    <a:pt x="23" y="38"/>
                    <a:pt x="20" y="40"/>
                    <a:pt x="18" y="42"/>
                  </a:cubicBezTo>
                  <a:cubicBezTo>
                    <a:pt x="18" y="41"/>
                    <a:pt x="18" y="40"/>
                    <a:pt x="18" y="40"/>
                  </a:cubicBezTo>
                  <a:close/>
                  <a:moveTo>
                    <a:pt x="26" y="31"/>
                  </a:move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6" y="31"/>
                    <a:pt x="26" y="31"/>
                    <a:pt x="26" y="31"/>
                  </a:cubicBezTo>
                  <a:close/>
                  <a:moveTo>
                    <a:pt x="25" y="32"/>
                  </a:moveTo>
                  <a:cubicBezTo>
                    <a:pt x="23" y="34"/>
                    <a:pt x="20" y="36"/>
                    <a:pt x="18" y="38"/>
                  </a:cubicBezTo>
                  <a:cubicBezTo>
                    <a:pt x="18" y="38"/>
                    <a:pt x="18" y="37"/>
                    <a:pt x="18" y="36"/>
                  </a:cubicBezTo>
                  <a:cubicBezTo>
                    <a:pt x="20" y="35"/>
                    <a:pt x="22" y="33"/>
                    <a:pt x="25" y="32"/>
                  </a:cubicBezTo>
                  <a:close/>
                  <a:moveTo>
                    <a:pt x="24" y="31"/>
                  </a:moveTo>
                  <a:cubicBezTo>
                    <a:pt x="24" y="31"/>
                    <a:pt x="24" y="31"/>
                    <a:pt x="25" y="31"/>
                  </a:cubicBezTo>
                  <a:cubicBezTo>
                    <a:pt x="22" y="32"/>
                    <a:pt x="20" y="34"/>
                    <a:pt x="18" y="35"/>
                  </a:cubicBezTo>
                  <a:cubicBezTo>
                    <a:pt x="18" y="35"/>
                    <a:pt x="18" y="34"/>
                    <a:pt x="18" y="33"/>
                  </a:cubicBezTo>
                  <a:cubicBezTo>
                    <a:pt x="21" y="31"/>
                    <a:pt x="24" y="28"/>
                    <a:pt x="27" y="25"/>
                  </a:cubicBezTo>
                  <a:cubicBezTo>
                    <a:pt x="27" y="24"/>
                    <a:pt x="28" y="23"/>
                    <a:pt x="29" y="23"/>
                  </a:cubicBezTo>
                  <a:cubicBezTo>
                    <a:pt x="29" y="23"/>
                    <a:pt x="30" y="22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9" y="24"/>
                    <a:pt x="27" y="28"/>
                    <a:pt x="24" y="31"/>
                  </a:cubicBezTo>
                  <a:close/>
                  <a:moveTo>
                    <a:pt x="22" y="29"/>
                  </a:moveTo>
                  <a:cubicBezTo>
                    <a:pt x="21" y="30"/>
                    <a:pt x="20" y="31"/>
                    <a:pt x="19" y="32"/>
                  </a:cubicBezTo>
                  <a:cubicBezTo>
                    <a:pt x="18" y="33"/>
                    <a:pt x="18" y="32"/>
                    <a:pt x="19" y="31"/>
                  </a:cubicBezTo>
                  <a:cubicBezTo>
                    <a:pt x="20" y="30"/>
                    <a:pt x="21" y="30"/>
                    <a:pt x="22" y="29"/>
                  </a:cubicBezTo>
                  <a:cubicBezTo>
                    <a:pt x="24" y="26"/>
                    <a:pt x="27" y="24"/>
                    <a:pt x="29" y="21"/>
                  </a:cubicBezTo>
                  <a:cubicBezTo>
                    <a:pt x="29" y="21"/>
                    <a:pt x="30" y="21"/>
                    <a:pt x="30" y="21"/>
                  </a:cubicBezTo>
                  <a:cubicBezTo>
                    <a:pt x="27" y="23"/>
                    <a:pt x="25" y="26"/>
                    <a:pt x="22" y="29"/>
                  </a:cubicBezTo>
                  <a:close/>
                  <a:moveTo>
                    <a:pt x="24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25" y="16"/>
                    <a:pt x="24" y="17"/>
                    <a:pt x="24" y="17"/>
                  </a:cubicBezTo>
                  <a:close/>
                  <a:moveTo>
                    <a:pt x="21" y="6"/>
                  </a:moveTo>
                  <a:cubicBezTo>
                    <a:pt x="20" y="7"/>
                    <a:pt x="19" y="8"/>
                    <a:pt x="18" y="9"/>
                  </a:cubicBezTo>
                  <a:cubicBezTo>
                    <a:pt x="18" y="8"/>
                    <a:pt x="18" y="7"/>
                    <a:pt x="18" y="7"/>
                  </a:cubicBezTo>
                  <a:cubicBezTo>
                    <a:pt x="20" y="6"/>
                    <a:pt x="21" y="6"/>
                    <a:pt x="22" y="5"/>
                  </a:cubicBezTo>
                  <a:cubicBezTo>
                    <a:pt x="25" y="3"/>
                    <a:pt x="21" y="6"/>
                    <a:pt x="21" y="6"/>
                  </a:cubicBezTo>
                  <a:close/>
                  <a:moveTo>
                    <a:pt x="24" y="7"/>
                  </a:moveTo>
                  <a:cubicBezTo>
                    <a:pt x="27" y="5"/>
                    <a:pt x="22" y="10"/>
                    <a:pt x="22" y="11"/>
                  </a:cubicBezTo>
                  <a:cubicBezTo>
                    <a:pt x="21" y="12"/>
                    <a:pt x="20" y="13"/>
                    <a:pt x="18" y="14"/>
                  </a:cubicBezTo>
                  <a:cubicBezTo>
                    <a:pt x="18" y="13"/>
                    <a:pt x="18" y="12"/>
                    <a:pt x="18" y="11"/>
                  </a:cubicBezTo>
                  <a:cubicBezTo>
                    <a:pt x="21" y="10"/>
                    <a:pt x="22" y="8"/>
                    <a:pt x="24" y="7"/>
                  </a:cubicBezTo>
                  <a:close/>
                  <a:moveTo>
                    <a:pt x="24" y="12"/>
                  </a:moveTo>
                  <a:cubicBezTo>
                    <a:pt x="28" y="9"/>
                    <a:pt x="24" y="14"/>
                    <a:pt x="23" y="14"/>
                  </a:cubicBezTo>
                  <a:cubicBezTo>
                    <a:pt x="22" y="15"/>
                    <a:pt x="20" y="17"/>
                    <a:pt x="19" y="17"/>
                  </a:cubicBezTo>
                  <a:cubicBezTo>
                    <a:pt x="19" y="17"/>
                    <a:pt x="18" y="16"/>
                    <a:pt x="18" y="15"/>
                  </a:cubicBezTo>
                  <a:cubicBezTo>
                    <a:pt x="21" y="14"/>
                    <a:pt x="22" y="13"/>
                    <a:pt x="24" y="12"/>
                  </a:cubicBezTo>
                  <a:close/>
                  <a:moveTo>
                    <a:pt x="22" y="18"/>
                  </a:moveTo>
                  <a:cubicBezTo>
                    <a:pt x="19" y="21"/>
                    <a:pt x="15" y="24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13" y="25"/>
                    <a:pt x="18" y="21"/>
                    <a:pt x="22" y="18"/>
                  </a:cubicBezTo>
                  <a:close/>
                  <a:moveTo>
                    <a:pt x="27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7" y="16"/>
                    <a:pt x="27" y="17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3" y="21"/>
                    <a:pt x="19" y="24"/>
                    <a:pt x="15" y="27"/>
                  </a:cubicBezTo>
                  <a:cubicBezTo>
                    <a:pt x="15" y="28"/>
                    <a:pt x="16" y="28"/>
                    <a:pt x="16" y="28"/>
                  </a:cubicBezTo>
                  <a:cubicBezTo>
                    <a:pt x="17" y="26"/>
                    <a:pt x="19" y="25"/>
                    <a:pt x="20" y="24"/>
                  </a:cubicBezTo>
                  <a:cubicBezTo>
                    <a:pt x="21" y="23"/>
                    <a:pt x="23" y="22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2" y="23"/>
                    <a:pt x="20" y="26"/>
                    <a:pt x="18" y="29"/>
                  </a:cubicBezTo>
                  <a:cubicBezTo>
                    <a:pt x="17" y="29"/>
                    <a:pt x="17" y="28"/>
                    <a:pt x="17" y="28"/>
                  </a:cubicBezTo>
                  <a:cubicBezTo>
                    <a:pt x="17" y="28"/>
                    <a:pt x="17" y="28"/>
                    <a:pt x="16" y="28"/>
                  </a:cubicBezTo>
                  <a:cubicBezTo>
                    <a:pt x="15" y="28"/>
                    <a:pt x="15" y="28"/>
                    <a:pt x="14" y="28"/>
                  </a:cubicBezTo>
                  <a:cubicBezTo>
                    <a:pt x="18" y="23"/>
                    <a:pt x="22" y="19"/>
                    <a:pt x="27" y="15"/>
                  </a:cubicBezTo>
                  <a:close/>
                  <a:moveTo>
                    <a:pt x="18" y="44"/>
                  </a:moveTo>
                  <a:cubicBezTo>
                    <a:pt x="18" y="44"/>
                    <a:pt x="18" y="43"/>
                    <a:pt x="18" y="43"/>
                  </a:cubicBezTo>
                  <a:cubicBezTo>
                    <a:pt x="20" y="42"/>
                    <a:pt x="22" y="40"/>
                    <a:pt x="24" y="39"/>
                  </a:cubicBezTo>
                  <a:cubicBezTo>
                    <a:pt x="23" y="40"/>
                    <a:pt x="21" y="42"/>
                    <a:pt x="21" y="43"/>
                  </a:cubicBezTo>
                  <a:cubicBezTo>
                    <a:pt x="20" y="43"/>
                    <a:pt x="21" y="44"/>
                    <a:pt x="21" y="44"/>
                  </a:cubicBezTo>
                  <a:cubicBezTo>
                    <a:pt x="22" y="43"/>
                    <a:pt x="22" y="43"/>
                    <a:pt x="23" y="43"/>
                  </a:cubicBezTo>
                  <a:cubicBezTo>
                    <a:pt x="23" y="42"/>
                    <a:pt x="24" y="42"/>
                    <a:pt x="25" y="42"/>
                  </a:cubicBezTo>
                  <a:cubicBezTo>
                    <a:pt x="26" y="41"/>
                    <a:pt x="25" y="43"/>
                    <a:pt x="25" y="43"/>
                  </a:cubicBezTo>
                  <a:cubicBezTo>
                    <a:pt x="25" y="43"/>
                    <a:pt x="26" y="44"/>
                    <a:pt x="26" y="44"/>
                  </a:cubicBezTo>
                  <a:cubicBezTo>
                    <a:pt x="26" y="44"/>
                    <a:pt x="26" y="44"/>
                    <a:pt x="26" y="45"/>
                  </a:cubicBezTo>
                  <a:cubicBezTo>
                    <a:pt x="23" y="45"/>
                    <a:pt x="21" y="44"/>
                    <a:pt x="18" y="44"/>
                  </a:cubicBezTo>
                  <a:close/>
                  <a:moveTo>
                    <a:pt x="28" y="30"/>
                  </a:moveTo>
                  <a:cubicBezTo>
                    <a:pt x="27" y="30"/>
                    <a:pt x="27" y="30"/>
                    <a:pt x="27" y="30"/>
                  </a:cubicBezTo>
                  <a:cubicBezTo>
                    <a:pt x="30" y="28"/>
                    <a:pt x="31" y="26"/>
                    <a:pt x="34" y="24"/>
                  </a:cubicBezTo>
                  <a:cubicBezTo>
                    <a:pt x="35" y="22"/>
                    <a:pt x="38" y="20"/>
                    <a:pt x="34" y="24"/>
                  </a:cubicBezTo>
                  <a:cubicBezTo>
                    <a:pt x="33" y="26"/>
                    <a:pt x="31" y="27"/>
                    <a:pt x="30" y="29"/>
                  </a:cubicBezTo>
                  <a:cubicBezTo>
                    <a:pt x="30" y="29"/>
                    <a:pt x="31" y="30"/>
                    <a:pt x="31" y="29"/>
                  </a:cubicBezTo>
                  <a:cubicBezTo>
                    <a:pt x="33" y="28"/>
                    <a:pt x="35" y="26"/>
                    <a:pt x="37" y="25"/>
                  </a:cubicBezTo>
                  <a:cubicBezTo>
                    <a:pt x="37" y="24"/>
                    <a:pt x="39" y="22"/>
                    <a:pt x="38" y="25"/>
                  </a:cubicBezTo>
                  <a:cubicBezTo>
                    <a:pt x="37" y="26"/>
                    <a:pt x="36" y="28"/>
                    <a:pt x="35" y="29"/>
                  </a:cubicBezTo>
                  <a:cubicBezTo>
                    <a:pt x="34" y="29"/>
                    <a:pt x="35" y="30"/>
                    <a:pt x="35" y="30"/>
                  </a:cubicBezTo>
                  <a:cubicBezTo>
                    <a:pt x="36" y="29"/>
                    <a:pt x="40" y="26"/>
                    <a:pt x="39" y="29"/>
                  </a:cubicBezTo>
                  <a:cubicBezTo>
                    <a:pt x="39" y="29"/>
                    <a:pt x="40" y="29"/>
                    <a:pt x="40" y="2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9"/>
                    <a:pt x="40" y="30"/>
                  </a:cubicBezTo>
                  <a:cubicBezTo>
                    <a:pt x="36" y="30"/>
                    <a:pt x="32" y="30"/>
                    <a:pt x="28" y="30"/>
                  </a:cubicBezTo>
                  <a:close/>
                  <a:moveTo>
                    <a:pt x="37" y="21"/>
                  </a:moveTo>
                  <a:cubicBezTo>
                    <a:pt x="38" y="21"/>
                    <a:pt x="39" y="21"/>
                    <a:pt x="39" y="21"/>
                  </a:cubicBezTo>
                  <a:cubicBezTo>
                    <a:pt x="37" y="23"/>
                    <a:pt x="34" y="25"/>
                    <a:pt x="33" y="27"/>
                  </a:cubicBezTo>
                  <a:cubicBezTo>
                    <a:pt x="34" y="25"/>
                    <a:pt x="36" y="24"/>
                    <a:pt x="37" y="21"/>
                  </a:cubicBezTo>
                  <a:close/>
                  <a:moveTo>
                    <a:pt x="23" y="3"/>
                  </a:moveTo>
                  <a:cubicBezTo>
                    <a:pt x="21" y="4"/>
                    <a:pt x="20" y="5"/>
                    <a:pt x="18" y="6"/>
                  </a:cubicBezTo>
                  <a:cubicBezTo>
                    <a:pt x="19" y="5"/>
                    <a:pt x="19" y="4"/>
                    <a:pt x="19" y="3"/>
                  </a:cubicBezTo>
                  <a:cubicBezTo>
                    <a:pt x="20" y="3"/>
                    <a:pt x="21" y="3"/>
                    <a:pt x="23" y="3"/>
                  </a:cubicBezTo>
                  <a:close/>
                  <a:moveTo>
                    <a:pt x="11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8" y="22"/>
                    <a:pt x="7" y="24"/>
                    <a:pt x="5" y="26"/>
                  </a:cubicBezTo>
                  <a:cubicBezTo>
                    <a:pt x="2" y="29"/>
                    <a:pt x="7" y="23"/>
                    <a:pt x="6" y="24"/>
                  </a:cubicBezTo>
                  <a:cubicBezTo>
                    <a:pt x="7" y="23"/>
                    <a:pt x="8" y="22"/>
                    <a:pt x="8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1"/>
                    <a:pt x="6" y="22"/>
                    <a:pt x="5" y="23"/>
                  </a:cubicBezTo>
                  <a:cubicBezTo>
                    <a:pt x="2" y="25"/>
                    <a:pt x="4" y="21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7" y="20"/>
                    <a:pt x="9" y="20"/>
                    <a:pt x="11" y="20"/>
                  </a:cubicBezTo>
                  <a:close/>
                  <a:moveTo>
                    <a:pt x="6" y="28"/>
                  </a:moveTo>
                  <a:cubicBezTo>
                    <a:pt x="8" y="27"/>
                    <a:pt x="10" y="25"/>
                    <a:pt x="11" y="23"/>
                  </a:cubicBezTo>
                  <a:cubicBezTo>
                    <a:pt x="14" y="20"/>
                    <a:pt x="12" y="22"/>
                    <a:pt x="11" y="24"/>
                  </a:cubicBezTo>
                  <a:cubicBezTo>
                    <a:pt x="10" y="25"/>
                    <a:pt x="9" y="27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8"/>
                    <a:pt x="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201"/>
            <p:cNvSpPr>
              <a:spLocks noEditPoints="1"/>
            </p:cNvSpPr>
            <p:nvPr/>
          </p:nvSpPr>
          <p:spPr bwMode="auto">
            <a:xfrm>
              <a:off x="5354823" y="866819"/>
              <a:ext cx="401130" cy="286005"/>
            </a:xfrm>
            <a:custGeom>
              <a:avLst/>
              <a:gdLst>
                <a:gd name="T0" fmla="*/ 70 w 134"/>
                <a:gd name="T1" fmla="*/ 76 h 95"/>
                <a:gd name="T2" fmla="*/ 59 w 134"/>
                <a:gd name="T3" fmla="*/ 2 h 95"/>
                <a:gd name="T4" fmla="*/ 6 w 134"/>
                <a:gd name="T5" fmla="*/ 25 h 95"/>
                <a:gd name="T6" fmla="*/ 11 w 134"/>
                <a:gd name="T7" fmla="*/ 31 h 95"/>
                <a:gd name="T8" fmla="*/ 15 w 134"/>
                <a:gd name="T9" fmla="*/ 32 h 95"/>
                <a:gd name="T10" fmla="*/ 47 w 134"/>
                <a:gd name="T11" fmla="*/ 16 h 95"/>
                <a:gd name="T12" fmla="*/ 51 w 134"/>
                <a:gd name="T13" fmla="*/ 13 h 95"/>
                <a:gd name="T14" fmla="*/ 51 w 134"/>
                <a:gd name="T15" fmla="*/ 19 h 95"/>
                <a:gd name="T16" fmla="*/ 64 w 134"/>
                <a:gd name="T17" fmla="*/ 7 h 95"/>
                <a:gd name="T18" fmla="*/ 68 w 134"/>
                <a:gd name="T19" fmla="*/ 11 h 95"/>
                <a:gd name="T20" fmla="*/ 42 w 134"/>
                <a:gd name="T21" fmla="*/ 32 h 95"/>
                <a:gd name="T22" fmla="*/ 45 w 134"/>
                <a:gd name="T23" fmla="*/ 31 h 95"/>
                <a:gd name="T24" fmla="*/ 16 w 134"/>
                <a:gd name="T25" fmla="*/ 58 h 95"/>
                <a:gd name="T26" fmla="*/ 39 w 134"/>
                <a:gd name="T27" fmla="*/ 51 h 95"/>
                <a:gd name="T28" fmla="*/ 13 w 134"/>
                <a:gd name="T29" fmla="*/ 65 h 95"/>
                <a:gd name="T30" fmla="*/ 61 w 134"/>
                <a:gd name="T31" fmla="*/ 45 h 95"/>
                <a:gd name="T32" fmla="*/ 73 w 134"/>
                <a:gd name="T33" fmla="*/ 28 h 95"/>
                <a:gd name="T34" fmla="*/ 18 w 134"/>
                <a:gd name="T35" fmla="*/ 54 h 95"/>
                <a:gd name="T36" fmla="*/ 90 w 134"/>
                <a:gd name="T37" fmla="*/ 14 h 95"/>
                <a:gd name="T38" fmla="*/ 90 w 134"/>
                <a:gd name="T39" fmla="*/ 8 h 95"/>
                <a:gd name="T40" fmla="*/ 38 w 134"/>
                <a:gd name="T41" fmla="*/ 30 h 95"/>
                <a:gd name="T42" fmla="*/ 22 w 134"/>
                <a:gd name="T43" fmla="*/ 31 h 95"/>
                <a:gd name="T44" fmla="*/ 16 w 134"/>
                <a:gd name="T45" fmla="*/ 33 h 95"/>
                <a:gd name="T46" fmla="*/ 27 w 134"/>
                <a:gd name="T47" fmla="*/ 26 h 95"/>
                <a:gd name="T48" fmla="*/ 10 w 134"/>
                <a:gd name="T49" fmla="*/ 28 h 95"/>
                <a:gd name="T50" fmla="*/ 7 w 134"/>
                <a:gd name="T51" fmla="*/ 27 h 95"/>
                <a:gd name="T52" fmla="*/ 62 w 134"/>
                <a:gd name="T53" fmla="*/ 50 h 95"/>
                <a:gd name="T54" fmla="*/ 114 w 134"/>
                <a:gd name="T55" fmla="*/ 31 h 95"/>
                <a:gd name="T56" fmla="*/ 114 w 134"/>
                <a:gd name="T57" fmla="*/ 31 h 95"/>
                <a:gd name="T58" fmla="*/ 71 w 134"/>
                <a:gd name="T59" fmla="*/ 73 h 95"/>
                <a:gd name="T60" fmla="*/ 79 w 134"/>
                <a:gd name="T61" fmla="*/ 65 h 95"/>
                <a:gd name="T62" fmla="*/ 90 w 134"/>
                <a:gd name="T63" fmla="*/ 65 h 95"/>
                <a:gd name="T64" fmla="*/ 120 w 134"/>
                <a:gd name="T65" fmla="*/ 48 h 95"/>
                <a:gd name="T66" fmla="*/ 120 w 134"/>
                <a:gd name="T67" fmla="*/ 48 h 95"/>
                <a:gd name="T68" fmla="*/ 26 w 134"/>
                <a:gd name="T69" fmla="*/ 89 h 95"/>
                <a:gd name="T70" fmla="*/ 35 w 134"/>
                <a:gd name="T71" fmla="*/ 75 h 95"/>
                <a:gd name="T72" fmla="*/ 35 w 134"/>
                <a:gd name="T73" fmla="*/ 72 h 95"/>
                <a:gd name="T74" fmla="*/ 112 w 134"/>
                <a:gd name="T75" fmla="*/ 30 h 95"/>
                <a:gd name="T76" fmla="*/ 70 w 134"/>
                <a:gd name="T77" fmla="*/ 49 h 95"/>
                <a:gd name="T78" fmla="*/ 40 w 134"/>
                <a:gd name="T79" fmla="*/ 81 h 95"/>
                <a:gd name="T80" fmla="*/ 121 w 134"/>
                <a:gd name="T81" fmla="*/ 42 h 95"/>
                <a:gd name="T82" fmla="*/ 59 w 134"/>
                <a:gd name="T83" fmla="*/ 70 h 95"/>
                <a:gd name="T84" fmla="*/ 51 w 134"/>
                <a:gd name="T85" fmla="*/ 75 h 95"/>
                <a:gd name="T86" fmla="*/ 119 w 134"/>
                <a:gd name="T87" fmla="*/ 60 h 95"/>
                <a:gd name="T88" fmla="*/ 120 w 134"/>
                <a:gd name="T89" fmla="*/ 64 h 95"/>
                <a:gd name="T90" fmla="*/ 104 w 134"/>
                <a:gd name="T91" fmla="*/ 68 h 95"/>
                <a:gd name="T92" fmla="*/ 103 w 134"/>
                <a:gd name="T93" fmla="*/ 70 h 95"/>
                <a:gd name="T94" fmla="*/ 89 w 134"/>
                <a:gd name="T95" fmla="*/ 75 h 95"/>
                <a:gd name="T96" fmla="*/ 111 w 134"/>
                <a:gd name="T97" fmla="*/ 70 h 95"/>
                <a:gd name="T98" fmla="*/ 78 w 134"/>
                <a:gd name="T99" fmla="*/ 54 h 95"/>
                <a:gd name="T100" fmla="*/ 96 w 134"/>
                <a:gd name="T101" fmla="*/ 43 h 95"/>
                <a:gd name="T102" fmla="*/ 63 w 134"/>
                <a:gd name="T103" fmla="*/ 45 h 95"/>
                <a:gd name="T104" fmla="*/ 57 w 134"/>
                <a:gd name="T105" fmla="*/ 43 h 95"/>
                <a:gd name="T106" fmla="*/ 107 w 134"/>
                <a:gd name="T107" fmla="*/ 14 h 95"/>
                <a:gd name="T108" fmla="*/ 95 w 134"/>
                <a:gd name="T109" fmla="*/ 17 h 95"/>
                <a:gd name="T110" fmla="*/ 32 w 134"/>
                <a:gd name="T111" fmla="*/ 33 h 95"/>
                <a:gd name="T112" fmla="*/ 52 w 134"/>
                <a:gd name="T113" fmla="*/ 10 h 95"/>
                <a:gd name="T114" fmla="*/ 29 w 134"/>
                <a:gd name="T115" fmla="*/ 16 h 95"/>
                <a:gd name="T116" fmla="*/ 16 w 134"/>
                <a:gd name="T117" fmla="*/ 2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95">
                  <a:moveTo>
                    <a:pt x="9" y="33"/>
                  </a:moveTo>
                  <a:cubicBezTo>
                    <a:pt x="4" y="34"/>
                    <a:pt x="0" y="38"/>
                    <a:pt x="0" y="44"/>
                  </a:cubicBezTo>
                  <a:cubicBezTo>
                    <a:pt x="0" y="51"/>
                    <a:pt x="6" y="55"/>
                    <a:pt x="13" y="56"/>
                  </a:cubicBezTo>
                  <a:cubicBezTo>
                    <a:pt x="8" y="60"/>
                    <a:pt x="5" y="65"/>
                    <a:pt x="10" y="71"/>
                  </a:cubicBezTo>
                  <a:cubicBezTo>
                    <a:pt x="16" y="76"/>
                    <a:pt x="25" y="76"/>
                    <a:pt x="32" y="73"/>
                  </a:cubicBezTo>
                  <a:cubicBezTo>
                    <a:pt x="30" y="81"/>
                    <a:pt x="23" y="87"/>
                    <a:pt x="17" y="93"/>
                  </a:cubicBezTo>
                  <a:cubicBezTo>
                    <a:pt x="16" y="93"/>
                    <a:pt x="16" y="94"/>
                    <a:pt x="16" y="94"/>
                  </a:cubicBezTo>
                  <a:cubicBezTo>
                    <a:pt x="17" y="95"/>
                    <a:pt x="17" y="95"/>
                    <a:pt x="18" y="95"/>
                  </a:cubicBezTo>
                  <a:cubicBezTo>
                    <a:pt x="30" y="91"/>
                    <a:pt x="40" y="86"/>
                    <a:pt x="49" y="76"/>
                  </a:cubicBezTo>
                  <a:cubicBezTo>
                    <a:pt x="54" y="85"/>
                    <a:pt x="65" y="84"/>
                    <a:pt x="70" y="76"/>
                  </a:cubicBezTo>
                  <a:cubicBezTo>
                    <a:pt x="73" y="79"/>
                    <a:pt x="77" y="82"/>
                    <a:pt x="81" y="83"/>
                  </a:cubicBezTo>
                  <a:cubicBezTo>
                    <a:pt x="86" y="83"/>
                    <a:pt x="90" y="79"/>
                    <a:pt x="93" y="75"/>
                  </a:cubicBezTo>
                  <a:cubicBezTo>
                    <a:pt x="97" y="79"/>
                    <a:pt x="107" y="78"/>
                    <a:pt x="108" y="72"/>
                  </a:cubicBezTo>
                  <a:cubicBezTo>
                    <a:pt x="119" y="78"/>
                    <a:pt x="134" y="57"/>
                    <a:pt x="123" y="49"/>
                  </a:cubicBezTo>
                  <a:cubicBezTo>
                    <a:pt x="128" y="46"/>
                    <a:pt x="131" y="40"/>
                    <a:pt x="128" y="35"/>
                  </a:cubicBezTo>
                  <a:cubicBezTo>
                    <a:pt x="126" y="30"/>
                    <a:pt x="121" y="27"/>
                    <a:pt x="115" y="28"/>
                  </a:cubicBezTo>
                  <a:cubicBezTo>
                    <a:pt x="117" y="23"/>
                    <a:pt x="115" y="17"/>
                    <a:pt x="112" y="13"/>
                  </a:cubicBezTo>
                  <a:cubicBezTo>
                    <a:pt x="107" y="8"/>
                    <a:pt x="100" y="10"/>
                    <a:pt x="95" y="14"/>
                  </a:cubicBezTo>
                  <a:cubicBezTo>
                    <a:pt x="94" y="0"/>
                    <a:pt x="77" y="0"/>
                    <a:pt x="70" y="10"/>
                  </a:cubicBezTo>
                  <a:cubicBezTo>
                    <a:pt x="68" y="6"/>
                    <a:pt x="64" y="1"/>
                    <a:pt x="59" y="2"/>
                  </a:cubicBezTo>
                  <a:cubicBezTo>
                    <a:pt x="54" y="3"/>
                    <a:pt x="50" y="7"/>
                    <a:pt x="48" y="12"/>
                  </a:cubicBezTo>
                  <a:cubicBezTo>
                    <a:pt x="45" y="8"/>
                    <a:pt x="40" y="5"/>
                    <a:pt x="34" y="7"/>
                  </a:cubicBezTo>
                  <a:cubicBezTo>
                    <a:pt x="27" y="10"/>
                    <a:pt x="25" y="16"/>
                    <a:pt x="25" y="22"/>
                  </a:cubicBezTo>
                  <a:cubicBezTo>
                    <a:pt x="20" y="16"/>
                    <a:pt x="12" y="12"/>
                    <a:pt x="6" y="19"/>
                  </a:cubicBezTo>
                  <a:cubicBezTo>
                    <a:pt x="1" y="23"/>
                    <a:pt x="4" y="29"/>
                    <a:pt x="9" y="33"/>
                  </a:cubicBezTo>
                  <a:close/>
                  <a:moveTo>
                    <a:pt x="6" y="24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8" y="22"/>
                    <a:pt x="10" y="21"/>
                    <a:pt x="12" y="20"/>
                  </a:cubicBezTo>
                  <a:cubicBezTo>
                    <a:pt x="13" y="19"/>
                    <a:pt x="15" y="17"/>
                    <a:pt x="12" y="20"/>
                  </a:cubicBezTo>
                  <a:cubicBezTo>
                    <a:pt x="10" y="22"/>
                    <a:pt x="8" y="23"/>
                    <a:pt x="6" y="25"/>
                  </a:cubicBezTo>
                  <a:cubicBezTo>
                    <a:pt x="6" y="25"/>
                    <a:pt x="6" y="24"/>
                    <a:pt x="6" y="24"/>
                  </a:cubicBezTo>
                  <a:close/>
                  <a:moveTo>
                    <a:pt x="17" y="19"/>
                  </a:moveTo>
                  <a:cubicBezTo>
                    <a:pt x="15" y="20"/>
                    <a:pt x="14" y="20"/>
                    <a:pt x="13" y="22"/>
                  </a:cubicBezTo>
                  <a:cubicBezTo>
                    <a:pt x="11" y="23"/>
                    <a:pt x="8" y="24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9" y="23"/>
                    <a:pt x="12" y="21"/>
                    <a:pt x="14" y="18"/>
                  </a:cubicBezTo>
                  <a:cubicBezTo>
                    <a:pt x="15" y="18"/>
                    <a:pt x="16" y="18"/>
                    <a:pt x="17" y="19"/>
                  </a:cubicBezTo>
                  <a:close/>
                  <a:moveTo>
                    <a:pt x="22" y="25"/>
                  </a:moveTo>
                  <a:cubicBezTo>
                    <a:pt x="20" y="28"/>
                    <a:pt x="16" y="30"/>
                    <a:pt x="14" y="32"/>
                  </a:cubicBezTo>
                  <a:cubicBezTo>
                    <a:pt x="13" y="32"/>
                    <a:pt x="12" y="32"/>
                    <a:pt x="11" y="31"/>
                  </a:cubicBezTo>
                  <a:cubicBezTo>
                    <a:pt x="13" y="30"/>
                    <a:pt x="14" y="29"/>
                    <a:pt x="16" y="28"/>
                  </a:cubicBezTo>
                  <a:cubicBezTo>
                    <a:pt x="17" y="28"/>
                    <a:pt x="18" y="27"/>
                    <a:pt x="19" y="26"/>
                  </a:cubicBezTo>
                  <a:cubicBezTo>
                    <a:pt x="19" y="27"/>
                    <a:pt x="23" y="24"/>
                    <a:pt x="22" y="25"/>
                  </a:cubicBezTo>
                  <a:close/>
                  <a:moveTo>
                    <a:pt x="24" y="27"/>
                  </a:moveTo>
                  <a:cubicBezTo>
                    <a:pt x="23" y="28"/>
                    <a:pt x="21" y="29"/>
                    <a:pt x="20" y="30"/>
                  </a:cubicBezTo>
                  <a:cubicBezTo>
                    <a:pt x="19" y="30"/>
                    <a:pt x="18" y="31"/>
                    <a:pt x="17" y="32"/>
                  </a:cubicBezTo>
                  <a:cubicBezTo>
                    <a:pt x="17" y="32"/>
                    <a:pt x="16" y="32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30"/>
                    <a:pt x="21" y="28"/>
                    <a:pt x="23" y="25"/>
                  </a:cubicBezTo>
                  <a:cubicBezTo>
                    <a:pt x="23" y="26"/>
                    <a:pt x="24" y="26"/>
                    <a:pt x="24" y="27"/>
                  </a:cubicBezTo>
                  <a:close/>
                  <a:moveTo>
                    <a:pt x="28" y="18"/>
                  </a:moveTo>
                  <a:cubicBezTo>
                    <a:pt x="30" y="17"/>
                    <a:pt x="32" y="16"/>
                    <a:pt x="34" y="14"/>
                  </a:cubicBezTo>
                  <a:cubicBezTo>
                    <a:pt x="36" y="13"/>
                    <a:pt x="38" y="13"/>
                    <a:pt x="40" y="12"/>
                  </a:cubicBezTo>
                  <a:cubicBezTo>
                    <a:pt x="39" y="12"/>
                    <a:pt x="37" y="14"/>
                    <a:pt x="35" y="15"/>
                  </a:cubicBezTo>
                  <a:cubicBezTo>
                    <a:pt x="33" y="17"/>
                    <a:pt x="30" y="19"/>
                    <a:pt x="28" y="21"/>
                  </a:cubicBezTo>
                  <a:cubicBezTo>
                    <a:pt x="28" y="20"/>
                    <a:pt x="28" y="19"/>
                    <a:pt x="28" y="18"/>
                  </a:cubicBezTo>
                  <a:close/>
                  <a:moveTo>
                    <a:pt x="46" y="15"/>
                  </a:moveTo>
                  <a:cubicBezTo>
                    <a:pt x="47" y="15"/>
                    <a:pt x="47" y="16"/>
                    <a:pt x="47" y="16"/>
                  </a:cubicBezTo>
                  <a:cubicBezTo>
                    <a:pt x="44" y="19"/>
                    <a:pt x="40" y="20"/>
                    <a:pt x="36" y="22"/>
                  </a:cubicBezTo>
                  <a:cubicBezTo>
                    <a:pt x="33" y="24"/>
                    <a:pt x="30" y="25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30" y="25"/>
                    <a:pt x="33" y="23"/>
                    <a:pt x="36" y="21"/>
                  </a:cubicBezTo>
                  <a:cubicBezTo>
                    <a:pt x="38" y="19"/>
                    <a:pt x="40" y="18"/>
                    <a:pt x="43" y="17"/>
                  </a:cubicBezTo>
                  <a:cubicBezTo>
                    <a:pt x="43" y="17"/>
                    <a:pt x="43" y="16"/>
                    <a:pt x="44" y="16"/>
                  </a:cubicBezTo>
                  <a:cubicBezTo>
                    <a:pt x="44" y="16"/>
                    <a:pt x="45" y="15"/>
                    <a:pt x="46" y="15"/>
                  </a:cubicBezTo>
                  <a:close/>
                  <a:moveTo>
                    <a:pt x="64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59" y="9"/>
                    <a:pt x="55" y="11"/>
                    <a:pt x="51" y="13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3" y="11"/>
                    <a:pt x="54" y="10"/>
                    <a:pt x="55" y="9"/>
                  </a:cubicBezTo>
                  <a:cubicBezTo>
                    <a:pt x="57" y="8"/>
                    <a:pt x="59" y="6"/>
                    <a:pt x="62" y="5"/>
                  </a:cubicBezTo>
                  <a:cubicBezTo>
                    <a:pt x="62" y="5"/>
                    <a:pt x="63" y="6"/>
                    <a:pt x="64" y="6"/>
                  </a:cubicBezTo>
                  <a:close/>
                  <a:moveTo>
                    <a:pt x="66" y="9"/>
                  </a:moveTo>
                  <a:cubicBezTo>
                    <a:pt x="55" y="14"/>
                    <a:pt x="45" y="21"/>
                    <a:pt x="35" y="27"/>
                  </a:cubicBezTo>
                  <a:cubicBezTo>
                    <a:pt x="25" y="33"/>
                    <a:pt x="14" y="38"/>
                    <a:pt x="4" y="45"/>
                  </a:cubicBezTo>
                  <a:cubicBezTo>
                    <a:pt x="3" y="46"/>
                    <a:pt x="4" y="46"/>
                    <a:pt x="4" y="46"/>
                  </a:cubicBezTo>
                  <a:cubicBezTo>
                    <a:pt x="14" y="39"/>
                    <a:pt x="25" y="34"/>
                    <a:pt x="35" y="28"/>
                  </a:cubicBezTo>
                  <a:cubicBezTo>
                    <a:pt x="41" y="25"/>
                    <a:pt x="46" y="22"/>
                    <a:pt x="51" y="19"/>
                  </a:cubicBezTo>
                  <a:cubicBezTo>
                    <a:pt x="56" y="16"/>
                    <a:pt x="61" y="13"/>
                    <a:pt x="65" y="9"/>
                  </a:cubicBezTo>
                  <a:cubicBezTo>
                    <a:pt x="61" y="13"/>
                    <a:pt x="56" y="16"/>
                    <a:pt x="51" y="19"/>
                  </a:cubicBezTo>
                  <a:cubicBezTo>
                    <a:pt x="45" y="22"/>
                    <a:pt x="40" y="26"/>
                    <a:pt x="34" y="29"/>
                  </a:cubicBezTo>
                  <a:cubicBezTo>
                    <a:pt x="28" y="33"/>
                    <a:pt x="23" y="36"/>
                    <a:pt x="17" y="39"/>
                  </a:cubicBezTo>
                  <a:cubicBezTo>
                    <a:pt x="13" y="42"/>
                    <a:pt x="8" y="45"/>
                    <a:pt x="4" y="48"/>
                  </a:cubicBezTo>
                  <a:cubicBezTo>
                    <a:pt x="4" y="47"/>
                    <a:pt x="3" y="47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2" y="38"/>
                    <a:pt x="24" y="33"/>
                    <a:pt x="34" y="27"/>
                  </a:cubicBezTo>
                  <a:cubicBezTo>
                    <a:pt x="40" y="23"/>
                    <a:pt x="45" y="20"/>
                    <a:pt x="51" y="16"/>
                  </a:cubicBezTo>
                  <a:cubicBezTo>
                    <a:pt x="55" y="13"/>
                    <a:pt x="60" y="10"/>
                    <a:pt x="64" y="7"/>
                  </a:cubicBezTo>
                  <a:cubicBezTo>
                    <a:pt x="65" y="7"/>
                    <a:pt x="65" y="8"/>
                    <a:pt x="66" y="9"/>
                  </a:cubicBezTo>
                  <a:close/>
                  <a:moveTo>
                    <a:pt x="68" y="11"/>
                  </a:moveTo>
                  <a:cubicBezTo>
                    <a:pt x="63" y="14"/>
                    <a:pt x="59" y="17"/>
                    <a:pt x="54" y="19"/>
                  </a:cubicBezTo>
                  <a:cubicBezTo>
                    <a:pt x="49" y="23"/>
                    <a:pt x="43" y="26"/>
                    <a:pt x="37" y="29"/>
                  </a:cubicBezTo>
                  <a:cubicBezTo>
                    <a:pt x="32" y="32"/>
                    <a:pt x="26" y="35"/>
                    <a:pt x="21" y="38"/>
                  </a:cubicBezTo>
                  <a:cubicBezTo>
                    <a:pt x="18" y="39"/>
                    <a:pt x="16" y="41"/>
                    <a:pt x="13" y="42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20" y="38"/>
                    <a:pt x="29" y="33"/>
                    <a:pt x="38" y="28"/>
                  </a:cubicBezTo>
                  <a:cubicBezTo>
                    <a:pt x="47" y="22"/>
                    <a:pt x="58" y="17"/>
                    <a:pt x="66" y="9"/>
                  </a:cubicBezTo>
                  <a:cubicBezTo>
                    <a:pt x="67" y="10"/>
                    <a:pt x="67" y="11"/>
                    <a:pt x="68" y="11"/>
                  </a:cubicBezTo>
                  <a:close/>
                  <a:moveTo>
                    <a:pt x="80" y="8"/>
                  </a:moveTo>
                  <a:cubicBezTo>
                    <a:pt x="81" y="8"/>
                    <a:pt x="85" y="5"/>
                    <a:pt x="84" y="6"/>
                  </a:cubicBezTo>
                  <a:cubicBezTo>
                    <a:pt x="82" y="7"/>
                    <a:pt x="81" y="8"/>
                    <a:pt x="79" y="9"/>
                  </a:cubicBezTo>
                  <a:cubicBezTo>
                    <a:pt x="76" y="12"/>
                    <a:pt x="72" y="14"/>
                    <a:pt x="68" y="17"/>
                  </a:cubicBezTo>
                  <a:cubicBezTo>
                    <a:pt x="62" y="21"/>
                    <a:pt x="55" y="25"/>
                    <a:pt x="48" y="29"/>
                  </a:cubicBezTo>
                  <a:cubicBezTo>
                    <a:pt x="41" y="33"/>
                    <a:pt x="34" y="36"/>
                    <a:pt x="27" y="40"/>
                  </a:cubicBezTo>
                  <a:cubicBezTo>
                    <a:pt x="21" y="44"/>
                    <a:pt x="15" y="49"/>
                    <a:pt x="9" y="52"/>
                  </a:cubicBezTo>
                  <a:cubicBezTo>
                    <a:pt x="8" y="52"/>
                    <a:pt x="7" y="51"/>
                    <a:pt x="7" y="51"/>
                  </a:cubicBezTo>
                  <a:cubicBezTo>
                    <a:pt x="12" y="49"/>
                    <a:pt x="17" y="45"/>
                    <a:pt x="21" y="43"/>
                  </a:cubicBezTo>
                  <a:cubicBezTo>
                    <a:pt x="28" y="39"/>
                    <a:pt x="35" y="35"/>
                    <a:pt x="42" y="32"/>
                  </a:cubicBezTo>
                  <a:cubicBezTo>
                    <a:pt x="49" y="28"/>
                    <a:pt x="56" y="24"/>
                    <a:pt x="62" y="20"/>
                  </a:cubicBezTo>
                  <a:cubicBezTo>
                    <a:pt x="68" y="16"/>
                    <a:pt x="74" y="12"/>
                    <a:pt x="80" y="8"/>
                  </a:cubicBezTo>
                  <a:close/>
                  <a:moveTo>
                    <a:pt x="89" y="8"/>
                  </a:moveTo>
                  <a:cubicBezTo>
                    <a:pt x="80" y="13"/>
                    <a:pt x="71" y="19"/>
                    <a:pt x="62" y="25"/>
                  </a:cubicBezTo>
                  <a:cubicBezTo>
                    <a:pt x="60" y="26"/>
                    <a:pt x="58" y="27"/>
                    <a:pt x="57" y="28"/>
                  </a:cubicBezTo>
                  <a:cubicBezTo>
                    <a:pt x="55" y="29"/>
                    <a:pt x="54" y="29"/>
                    <a:pt x="53" y="30"/>
                  </a:cubicBezTo>
                  <a:cubicBezTo>
                    <a:pt x="40" y="36"/>
                    <a:pt x="28" y="43"/>
                    <a:pt x="15" y="49"/>
                  </a:cubicBezTo>
                  <a:cubicBezTo>
                    <a:pt x="15" y="49"/>
                    <a:pt x="16" y="49"/>
                    <a:pt x="16" y="49"/>
                  </a:cubicBezTo>
                  <a:cubicBezTo>
                    <a:pt x="19" y="47"/>
                    <a:pt x="22" y="45"/>
                    <a:pt x="25" y="43"/>
                  </a:cubicBezTo>
                  <a:cubicBezTo>
                    <a:pt x="31" y="39"/>
                    <a:pt x="38" y="35"/>
                    <a:pt x="45" y="31"/>
                  </a:cubicBezTo>
                  <a:cubicBezTo>
                    <a:pt x="59" y="23"/>
                    <a:pt x="72" y="15"/>
                    <a:pt x="86" y="6"/>
                  </a:cubicBezTo>
                  <a:cubicBezTo>
                    <a:pt x="87" y="6"/>
                    <a:pt x="88" y="7"/>
                    <a:pt x="89" y="8"/>
                  </a:cubicBezTo>
                  <a:close/>
                  <a:moveTo>
                    <a:pt x="92" y="16"/>
                  </a:moveTo>
                  <a:cubicBezTo>
                    <a:pt x="92" y="16"/>
                    <a:pt x="92" y="16"/>
                    <a:pt x="92" y="17"/>
                  </a:cubicBezTo>
                  <a:cubicBezTo>
                    <a:pt x="92" y="17"/>
                    <a:pt x="91" y="17"/>
                    <a:pt x="91" y="18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87" y="20"/>
                    <a:pt x="85" y="21"/>
                    <a:pt x="82" y="22"/>
                  </a:cubicBezTo>
                  <a:cubicBezTo>
                    <a:pt x="75" y="26"/>
                    <a:pt x="69" y="30"/>
                    <a:pt x="62" y="33"/>
                  </a:cubicBezTo>
                  <a:cubicBezTo>
                    <a:pt x="49" y="40"/>
                    <a:pt x="35" y="46"/>
                    <a:pt x="22" y="54"/>
                  </a:cubicBezTo>
                  <a:cubicBezTo>
                    <a:pt x="20" y="55"/>
                    <a:pt x="18" y="57"/>
                    <a:pt x="16" y="58"/>
                  </a:cubicBezTo>
                  <a:cubicBezTo>
                    <a:pt x="15" y="59"/>
                    <a:pt x="14" y="60"/>
                    <a:pt x="13" y="61"/>
                  </a:cubicBezTo>
                  <a:cubicBezTo>
                    <a:pt x="14" y="59"/>
                    <a:pt x="16" y="58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6"/>
                    <a:pt x="18" y="56"/>
                    <a:pt x="18" y="55"/>
                  </a:cubicBezTo>
                  <a:cubicBezTo>
                    <a:pt x="22" y="53"/>
                    <a:pt x="25" y="51"/>
                    <a:pt x="28" y="48"/>
                  </a:cubicBezTo>
                  <a:cubicBezTo>
                    <a:pt x="38" y="43"/>
                    <a:pt x="47" y="37"/>
                    <a:pt x="57" y="32"/>
                  </a:cubicBezTo>
                  <a:cubicBezTo>
                    <a:pt x="69" y="26"/>
                    <a:pt x="81" y="20"/>
                    <a:pt x="92" y="13"/>
                  </a:cubicBezTo>
                  <a:cubicBezTo>
                    <a:pt x="92" y="14"/>
                    <a:pt x="92" y="15"/>
                    <a:pt x="92" y="16"/>
                  </a:cubicBezTo>
                  <a:close/>
                  <a:moveTo>
                    <a:pt x="16" y="63"/>
                  </a:moveTo>
                  <a:cubicBezTo>
                    <a:pt x="23" y="58"/>
                    <a:pt x="31" y="55"/>
                    <a:pt x="39" y="51"/>
                  </a:cubicBezTo>
                  <a:cubicBezTo>
                    <a:pt x="46" y="46"/>
                    <a:pt x="54" y="42"/>
                    <a:pt x="63" y="38"/>
                  </a:cubicBezTo>
                  <a:cubicBezTo>
                    <a:pt x="70" y="34"/>
                    <a:pt x="78" y="31"/>
                    <a:pt x="86" y="27"/>
                  </a:cubicBezTo>
                  <a:cubicBezTo>
                    <a:pt x="92" y="24"/>
                    <a:pt x="97" y="20"/>
                    <a:pt x="103" y="17"/>
                  </a:cubicBezTo>
                  <a:cubicBezTo>
                    <a:pt x="102" y="18"/>
                    <a:pt x="101" y="19"/>
                    <a:pt x="100" y="20"/>
                  </a:cubicBezTo>
                  <a:cubicBezTo>
                    <a:pt x="96" y="22"/>
                    <a:pt x="92" y="24"/>
                    <a:pt x="88" y="26"/>
                  </a:cubicBezTo>
                  <a:cubicBezTo>
                    <a:pt x="79" y="31"/>
                    <a:pt x="69" y="36"/>
                    <a:pt x="60" y="40"/>
                  </a:cubicBezTo>
                  <a:cubicBezTo>
                    <a:pt x="51" y="45"/>
                    <a:pt x="42" y="50"/>
                    <a:pt x="33" y="55"/>
                  </a:cubicBezTo>
                  <a:cubicBezTo>
                    <a:pt x="26" y="59"/>
                    <a:pt x="18" y="63"/>
                    <a:pt x="12" y="68"/>
                  </a:cubicBezTo>
                  <a:cubicBezTo>
                    <a:pt x="12" y="68"/>
                    <a:pt x="11" y="67"/>
                    <a:pt x="11" y="67"/>
                  </a:cubicBezTo>
                  <a:cubicBezTo>
                    <a:pt x="12" y="66"/>
                    <a:pt x="13" y="66"/>
                    <a:pt x="13" y="65"/>
                  </a:cubicBezTo>
                  <a:cubicBezTo>
                    <a:pt x="14" y="64"/>
                    <a:pt x="15" y="64"/>
                    <a:pt x="16" y="63"/>
                  </a:cubicBezTo>
                  <a:close/>
                  <a:moveTo>
                    <a:pt x="15" y="70"/>
                  </a:moveTo>
                  <a:cubicBezTo>
                    <a:pt x="14" y="70"/>
                    <a:pt x="13" y="69"/>
                    <a:pt x="13" y="69"/>
                  </a:cubicBezTo>
                  <a:cubicBezTo>
                    <a:pt x="19" y="63"/>
                    <a:pt x="28" y="60"/>
                    <a:pt x="35" y="56"/>
                  </a:cubicBezTo>
                  <a:cubicBezTo>
                    <a:pt x="44" y="52"/>
                    <a:pt x="53" y="48"/>
                    <a:pt x="61" y="44"/>
                  </a:cubicBezTo>
                  <a:cubicBezTo>
                    <a:pt x="70" y="39"/>
                    <a:pt x="79" y="35"/>
                    <a:pt x="88" y="31"/>
                  </a:cubicBezTo>
                  <a:cubicBezTo>
                    <a:pt x="92" y="29"/>
                    <a:pt x="97" y="28"/>
                    <a:pt x="101" y="25"/>
                  </a:cubicBezTo>
                  <a:cubicBezTo>
                    <a:pt x="104" y="24"/>
                    <a:pt x="108" y="22"/>
                    <a:pt x="111" y="19"/>
                  </a:cubicBezTo>
                  <a:cubicBezTo>
                    <a:pt x="105" y="25"/>
                    <a:pt x="95" y="29"/>
                    <a:pt x="87" y="32"/>
                  </a:cubicBezTo>
                  <a:cubicBezTo>
                    <a:pt x="78" y="36"/>
                    <a:pt x="69" y="41"/>
                    <a:pt x="61" y="45"/>
                  </a:cubicBezTo>
                  <a:cubicBezTo>
                    <a:pt x="45" y="53"/>
                    <a:pt x="29" y="60"/>
                    <a:pt x="15" y="70"/>
                  </a:cubicBezTo>
                  <a:close/>
                  <a:moveTo>
                    <a:pt x="13" y="64"/>
                  </a:moveTo>
                  <a:cubicBezTo>
                    <a:pt x="12" y="65"/>
                    <a:pt x="11" y="65"/>
                    <a:pt x="12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6"/>
                    <a:pt x="10" y="65"/>
                    <a:pt x="10" y="64"/>
                  </a:cubicBezTo>
                  <a:cubicBezTo>
                    <a:pt x="16" y="59"/>
                    <a:pt x="22" y="55"/>
                    <a:pt x="28" y="51"/>
                  </a:cubicBezTo>
                  <a:cubicBezTo>
                    <a:pt x="36" y="47"/>
                    <a:pt x="44" y="42"/>
                    <a:pt x="52" y="39"/>
                  </a:cubicBezTo>
                  <a:cubicBezTo>
                    <a:pt x="60" y="35"/>
                    <a:pt x="67" y="31"/>
                    <a:pt x="74" y="27"/>
                  </a:cubicBezTo>
                  <a:cubicBezTo>
                    <a:pt x="75" y="27"/>
                    <a:pt x="76" y="27"/>
                    <a:pt x="76" y="26"/>
                  </a:cubicBezTo>
                  <a:cubicBezTo>
                    <a:pt x="75" y="27"/>
                    <a:pt x="74" y="27"/>
                    <a:pt x="73" y="28"/>
                  </a:cubicBezTo>
                  <a:cubicBezTo>
                    <a:pt x="65" y="33"/>
                    <a:pt x="57" y="37"/>
                    <a:pt x="49" y="41"/>
                  </a:cubicBezTo>
                  <a:cubicBezTo>
                    <a:pt x="42" y="45"/>
                    <a:pt x="34" y="49"/>
                    <a:pt x="27" y="54"/>
                  </a:cubicBezTo>
                  <a:cubicBezTo>
                    <a:pt x="24" y="56"/>
                    <a:pt x="20" y="59"/>
                    <a:pt x="17" y="61"/>
                  </a:cubicBezTo>
                  <a:cubicBezTo>
                    <a:pt x="16" y="62"/>
                    <a:pt x="14" y="63"/>
                    <a:pt x="13" y="64"/>
                  </a:cubicBezTo>
                  <a:close/>
                  <a:moveTo>
                    <a:pt x="41" y="37"/>
                  </a:moveTo>
                  <a:cubicBezTo>
                    <a:pt x="32" y="42"/>
                    <a:pt x="23" y="48"/>
                    <a:pt x="15" y="53"/>
                  </a:cubicBezTo>
                  <a:cubicBezTo>
                    <a:pt x="13" y="53"/>
                    <a:pt x="11" y="53"/>
                    <a:pt x="10" y="52"/>
                  </a:cubicBezTo>
                  <a:cubicBezTo>
                    <a:pt x="20" y="48"/>
                    <a:pt x="31" y="42"/>
                    <a:pt x="41" y="37"/>
                  </a:cubicBezTo>
                  <a:close/>
                  <a:moveTo>
                    <a:pt x="18" y="55"/>
                  </a:moveTo>
                  <a:cubicBezTo>
                    <a:pt x="18" y="55"/>
                    <a:pt x="18" y="54"/>
                    <a:pt x="18" y="54"/>
                  </a:cubicBezTo>
                  <a:cubicBezTo>
                    <a:pt x="18" y="54"/>
                    <a:pt x="18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22" y="51"/>
                    <a:pt x="26" y="48"/>
                    <a:pt x="31" y="45"/>
                  </a:cubicBezTo>
                  <a:cubicBezTo>
                    <a:pt x="35" y="43"/>
                    <a:pt x="40" y="40"/>
                    <a:pt x="44" y="38"/>
                  </a:cubicBezTo>
                  <a:cubicBezTo>
                    <a:pt x="35" y="43"/>
                    <a:pt x="26" y="48"/>
                    <a:pt x="18" y="55"/>
                  </a:cubicBezTo>
                  <a:close/>
                  <a:moveTo>
                    <a:pt x="66" y="26"/>
                  </a:moveTo>
                  <a:cubicBezTo>
                    <a:pt x="66" y="26"/>
                    <a:pt x="67" y="26"/>
                    <a:pt x="67" y="26"/>
                  </a:cubicBezTo>
                  <a:cubicBezTo>
                    <a:pt x="73" y="23"/>
                    <a:pt x="78" y="20"/>
                    <a:pt x="84" y="16"/>
                  </a:cubicBezTo>
                  <a:cubicBezTo>
                    <a:pt x="85" y="15"/>
                    <a:pt x="86" y="15"/>
                    <a:pt x="88" y="14"/>
                  </a:cubicBezTo>
                  <a:cubicBezTo>
                    <a:pt x="88" y="14"/>
                    <a:pt x="94" y="11"/>
                    <a:pt x="90" y="14"/>
                  </a:cubicBezTo>
                  <a:cubicBezTo>
                    <a:pt x="86" y="16"/>
                    <a:pt x="83" y="18"/>
                    <a:pt x="79" y="20"/>
                  </a:cubicBezTo>
                  <a:cubicBezTo>
                    <a:pt x="75" y="22"/>
                    <a:pt x="71" y="24"/>
                    <a:pt x="66" y="26"/>
                  </a:cubicBezTo>
                  <a:close/>
                  <a:moveTo>
                    <a:pt x="74" y="21"/>
                  </a:moveTo>
                  <a:cubicBezTo>
                    <a:pt x="68" y="25"/>
                    <a:pt x="61" y="29"/>
                    <a:pt x="54" y="32"/>
                  </a:cubicBezTo>
                  <a:cubicBezTo>
                    <a:pt x="49" y="35"/>
                    <a:pt x="44" y="37"/>
                    <a:pt x="39" y="40"/>
                  </a:cubicBezTo>
                  <a:cubicBezTo>
                    <a:pt x="31" y="44"/>
                    <a:pt x="23" y="48"/>
                    <a:pt x="16" y="53"/>
                  </a:cubicBezTo>
                  <a:cubicBezTo>
                    <a:pt x="24" y="48"/>
                    <a:pt x="33" y="42"/>
                    <a:pt x="41" y="37"/>
                  </a:cubicBezTo>
                  <a:cubicBezTo>
                    <a:pt x="50" y="32"/>
                    <a:pt x="60" y="27"/>
                    <a:pt x="69" y="22"/>
                  </a:cubicBezTo>
                  <a:cubicBezTo>
                    <a:pt x="76" y="18"/>
                    <a:pt x="84" y="14"/>
                    <a:pt x="90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1" y="9"/>
                    <a:pt x="91" y="10"/>
                    <a:pt x="92" y="12"/>
                  </a:cubicBezTo>
                  <a:cubicBezTo>
                    <a:pt x="86" y="13"/>
                    <a:pt x="80" y="18"/>
                    <a:pt x="74" y="21"/>
                  </a:cubicBezTo>
                  <a:close/>
                  <a:moveTo>
                    <a:pt x="76" y="17"/>
                  </a:moveTo>
                  <a:cubicBezTo>
                    <a:pt x="79" y="15"/>
                    <a:pt x="83" y="12"/>
                    <a:pt x="87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1"/>
                    <a:pt x="84" y="12"/>
                    <a:pt x="82" y="13"/>
                  </a:cubicBezTo>
                  <a:cubicBezTo>
                    <a:pt x="80" y="15"/>
                    <a:pt x="78" y="16"/>
                    <a:pt x="76" y="17"/>
                  </a:cubicBezTo>
                  <a:close/>
                  <a:moveTo>
                    <a:pt x="4" y="49"/>
                  </a:moveTo>
                  <a:cubicBezTo>
                    <a:pt x="15" y="42"/>
                    <a:pt x="26" y="36"/>
                    <a:pt x="38" y="30"/>
                  </a:cubicBezTo>
                  <a:cubicBezTo>
                    <a:pt x="40" y="28"/>
                    <a:pt x="42" y="27"/>
                    <a:pt x="44" y="26"/>
                  </a:cubicBezTo>
                  <a:cubicBezTo>
                    <a:pt x="41" y="28"/>
                    <a:pt x="38" y="29"/>
                    <a:pt x="35" y="31"/>
                  </a:cubicBezTo>
                  <a:cubicBezTo>
                    <a:pt x="25" y="36"/>
                    <a:pt x="15" y="43"/>
                    <a:pt x="6" y="50"/>
                  </a:cubicBezTo>
                  <a:cubicBezTo>
                    <a:pt x="5" y="50"/>
                    <a:pt x="5" y="49"/>
                    <a:pt x="4" y="49"/>
                  </a:cubicBezTo>
                  <a:close/>
                  <a:moveTo>
                    <a:pt x="2" y="43"/>
                  </a:moveTo>
                  <a:cubicBezTo>
                    <a:pt x="6" y="41"/>
                    <a:pt x="10" y="38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6"/>
                    <a:pt x="16" y="35"/>
                    <a:pt x="16" y="34"/>
                  </a:cubicBezTo>
                  <a:cubicBezTo>
                    <a:pt x="18" y="33"/>
                    <a:pt x="20" y="32"/>
                    <a:pt x="22" y="31"/>
                  </a:cubicBezTo>
                  <a:cubicBezTo>
                    <a:pt x="23" y="30"/>
                    <a:pt x="25" y="29"/>
                    <a:pt x="26" y="29"/>
                  </a:cubicBezTo>
                  <a:cubicBezTo>
                    <a:pt x="26" y="29"/>
                    <a:pt x="27" y="28"/>
                    <a:pt x="27" y="28"/>
                  </a:cubicBezTo>
                  <a:cubicBezTo>
                    <a:pt x="30" y="26"/>
                    <a:pt x="34" y="25"/>
                    <a:pt x="37" y="23"/>
                  </a:cubicBezTo>
                  <a:cubicBezTo>
                    <a:pt x="40" y="20"/>
                    <a:pt x="44" y="19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3" y="20"/>
                    <a:pt x="37" y="24"/>
                    <a:pt x="32" y="27"/>
                  </a:cubicBezTo>
                  <a:cubicBezTo>
                    <a:pt x="22" y="33"/>
                    <a:pt x="11" y="38"/>
                    <a:pt x="3" y="45"/>
                  </a:cubicBezTo>
                  <a:cubicBezTo>
                    <a:pt x="2" y="45"/>
                    <a:pt x="2" y="44"/>
                    <a:pt x="2" y="43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2"/>
                    <a:pt x="18" y="32"/>
                  </a:cubicBezTo>
                  <a:cubicBezTo>
                    <a:pt x="19" y="31"/>
                    <a:pt x="20" y="30"/>
                    <a:pt x="21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0" y="30"/>
                    <a:pt x="18" y="32"/>
                    <a:pt x="16" y="33"/>
                  </a:cubicBezTo>
                  <a:close/>
                  <a:moveTo>
                    <a:pt x="51" y="14"/>
                  </a:moveTo>
                  <a:cubicBezTo>
                    <a:pt x="55" y="12"/>
                    <a:pt x="58" y="10"/>
                    <a:pt x="62" y="8"/>
                  </a:cubicBezTo>
                  <a:cubicBezTo>
                    <a:pt x="58" y="11"/>
                    <a:pt x="54" y="13"/>
                    <a:pt x="50" y="16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1" y="14"/>
                    <a:pt x="51" y="14"/>
                  </a:cubicBezTo>
                  <a:close/>
                  <a:moveTo>
                    <a:pt x="27" y="26"/>
                  </a:moveTo>
                  <a:cubicBezTo>
                    <a:pt x="27" y="25"/>
                    <a:pt x="27" y="24"/>
                    <a:pt x="27" y="24"/>
                  </a:cubicBezTo>
                  <a:cubicBezTo>
                    <a:pt x="31" y="21"/>
                    <a:pt x="35" y="20"/>
                    <a:pt x="39" y="18"/>
                  </a:cubicBezTo>
                  <a:cubicBezTo>
                    <a:pt x="35" y="20"/>
                    <a:pt x="31" y="23"/>
                    <a:pt x="27" y="26"/>
                  </a:cubicBezTo>
                  <a:close/>
                  <a:moveTo>
                    <a:pt x="10" y="31"/>
                  </a:moveTo>
                  <a:cubicBezTo>
                    <a:pt x="9" y="30"/>
                    <a:pt x="9" y="30"/>
                    <a:pt x="8" y="29"/>
                  </a:cubicBezTo>
                  <a:cubicBezTo>
                    <a:pt x="12" y="28"/>
                    <a:pt x="14" y="26"/>
                    <a:pt x="17" y="24"/>
                  </a:cubicBezTo>
                  <a:cubicBezTo>
                    <a:pt x="20" y="21"/>
                    <a:pt x="18" y="23"/>
                    <a:pt x="16" y="24"/>
                  </a:cubicBezTo>
                  <a:cubicBezTo>
                    <a:pt x="14" y="26"/>
                    <a:pt x="12" y="28"/>
                    <a:pt x="10" y="30"/>
                  </a:cubicBezTo>
                  <a:cubicBezTo>
                    <a:pt x="10" y="30"/>
                    <a:pt x="10" y="31"/>
                    <a:pt x="10" y="31"/>
                  </a:cubicBezTo>
                  <a:close/>
                  <a:moveTo>
                    <a:pt x="10" y="28"/>
                  </a:moveTo>
                  <a:cubicBezTo>
                    <a:pt x="9" y="27"/>
                    <a:pt x="9" y="27"/>
                    <a:pt x="10" y="26"/>
                  </a:cubicBezTo>
                  <a:cubicBezTo>
                    <a:pt x="11" y="26"/>
                    <a:pt x="11" y="25"/>
                    <a:pt x="12" y="25"/>
                  </a:cubicBezTo>
                  <a:cubicBezTo>
                    <a:pt x="14" y="23"/>
                    <a:pt x="16" y="21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0"/>
                    <a:pt x="19" y="20"/>
                    <a:pt x="20" y="21"/>
                  </a:cubicBezTo>
                  <a:cubicBezTo>
                    <a:pt x="16" y="23"/>
                    <a:pt x="13" y="26"/>
                    <a:pt x="10" y="28"/>
                  </a:cubicBezTo>
                  <a:close/>
                  <a:moveTo>
                    <a:pt x="7" y="27"/>
                  </a:moveTo>
                  <a:cubicBezTo>
                    <a:pt x="10" y="25"/>
                    <a:pt x="13" y="22"/>
                    <a:pt x="16" y="20"/>
                  </a:cubicBezTo>
                  <a:cubicBezTo>
                    <a:pt x="13" y="22"/>
                    <a:pt x="10" y="25"/>
                    <a:pt x="8" y="28"/>
                  </a:cubicBezTo>
                  <a:cubicBezTo>
                    <a:pt x="7" y="28"/>
                    <a:pt x="7" y="27"/>
                    <a:pt x="7" y="27"/>
                  </a:cubicBezTo>
                  <a:close/>
                  <a:moveTo>
                    <a:pt x="13" y="35"/>
                  </a:moveTo>
                  <a:cubicBezTo>
                    <a:pt x="9" y="37"/>
                    <a:pt x="6" y="40"/>
                    <a:pt x="3" y="42"/>
                  </a:cubicBezTo>
                  <a:cubicBezTo>
                    <a:pt x="3" y="38"/>
                    <a:pt x="9" y="35"/>
                    <a:pt x="13" y="35"/>
                  </a:cubicBezTo>
                  <a:close/>
                  <a:moveTo>
                    <a:pt x="15" y="58"/>
                  </a:moveTo>
                  <a:cubicBezTo>
                    <a:pt x="14" y="59"/>
                    <a:pt x="12" y="61"/>
                    <a:pt x="11" y="62"/>
                  </a:cubicBezTo>
                  <a:cubicBezTo>
                    <a:pt x="11" y="62"/>
                    <a:pt x="11" y="61"/>
                    <a:pt x="11" y="61"/>
                  </a:cubicBezTo>
                  <a:cubicBezTo>
                    <a:pt x="12" y="60"/>
                    <a:pt x="14" y="58"/>
                    <a:pt x="15" y="58"/>
                  </a:cubicBezTo>
                  <a:close/>
                  <a:moveTo>
                    <a:pt x="18" y="71"/>
                  </a:moveTo>
                  <a:cubicBezTo>
                    <a:pt x="24" y="67"/>
                    <a:pt x="32" y="65"/>
                    <a:pt x="39" y="61"/>
                  </a:cubicBezTo>
                  <a:cubicBezTo>
                    <a:pt x="46" y="57"/>
                    <a:pt x="54" y="53"/>
                    <a:pt x="62" y="50"/>
                  </a:cubicBezTo>
                  <a:cubicBezTo>
                    <a:pt x="69" y="46"/>
                    <a:pt x="78" y="42"/>
                    <a:pt x="86" y="39"/>
                  </a:cubicBezTo>
                  <a:cubicBezTo>
                    <a:pt x="94" y="36"/>
                    <a:pt x="101" y="31"/>
                    <a:pt x="109" y="28"/>
                  </a:cubicBezTo>
                  <a:cubicBezTo>
                    <a:pt x="111" y="28"/>
                    <a:pt x="112" y="27"/>
                    <a:pt x="110" y="28"/>
                  </a:cubicBezTo>
                  <a:cubicBezTo>
                    <a:pt x="108" y="29"/>
                    <a:pt x="106" y="30"/>
                    <a:pt x="104" y="31"/>
                  </a:cubicBezTo>
                  <a:cubicBezTo>
                    <a:pt x="101" y="33"/>
                    <a:pt x="97" y="35"/>
                    <a:pt x="93" y="37"/>
                  </a:cubicBezTo>
                  <a:cubicBezTo>
                    <a:pt x="86" y="40"/>
                    <a:pt x="78" y="44"/>
                    <a:pt x="71" y="48"/>
                  </a:cubicBezTo>
                  <a:cubicBezTo>
                    <a:pt x="64" y="52"/>
                    <a:pt x="57" y="55"/>
                    <a:pt x="49" y="59"/>
                  </a:cubicBezTo>
                  <a:cubicBezTo>
                    <a:pt x="42" y="63"/>
                    <a:pt x="34" y="67"/>
                    <a:pt x="27" y="72"/>
                  </a:cubicBezTo>
                  <a:cubicBezTo>
                    <a:pt x="24" y="72"/>
                    <a:pt x="21" y="72"/>
                    <a:pt x="18" y="71"/>
                  </a:cubicBezTo>
                  <a:close/>
                  <a:moveTo>
                    <a:pt x="114" y="31"/>
                  </a:moveTo>
                  <a:cubicBezTo>
                    <a:pt x="112" y="33"/>
                    <a:pt x="109" y="34"/>
                    <a:pt x="106" y="36"/>
                  </a:cubicBezTo>
                  <a:cubicBezTo>
                    <a:pt x="100" y="40"/>
                    <a:pt x="93" y="44"/>
                    <a:pt x="86" y="47"/>
                  </a:cubicBezTo>
                  <a:cubicBezTo>
                    <a:pt x="73" y="53"/>
                    <a:pt x="60" y="59"/>
                    <a:pt x="46" y="65"/>
                  </a:cubicBezTo>
                  <a:cubicBezTo>
                    <a:pt x="45" y="66"/>
                    <a:pt x="43" y="67"/>
                    <a:pt x="42" y="68"/>
                  </a:cubicBezTo>
                  <a:cubicBezTo>
                    <a:pt x="40" y="69"/>
                    <a:pt x="38" y="70"/>
                    <a:pt x="36" y="71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9" y="69"/>
                    <a:pt x="41" y="67"/>
                    <a:pt x="44" y="66"/>
                  </a:cubicBezTo>
                  <a:cubicBezTo>
                    <a:pt x="51" y="63"/>
                    <a:pt x="58" y="59"/>
                    <a:pt x="66" y="56"/>
                  </a:cubicBezTo>
                  <a:cubicBezTo>
                    <a:pt x="80" y="49"/>
                    <a:pt x="93" y="43"/>
                    <a:pt x="107" y="35"/>
                  </a:cubicBezTo>
                  <a:cubicBezTo>
                    <a:pt x="109" y="34"/>
                    <a:pt x="112" y="32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lose/>
                  <a:moveTo>
                    <a:pt x="126" y="36"/>
                  </a:moveTo>
                  <a:cubicBezTo>
                    <a:pt x="126" y="36"/>
                    <a:pt x="126" y="37"/>
                    <a:pt x="126" y="38"/>
                  </a:cubicBezTo>
                  <a:cubicBezTo>
                    <a:pt x="110" y="45"/>
                    <a:pt x="94" y="50"/>
                    <a:pt x="78" y="57"/>
                  </a:cubicBezTo>
                  <a:cubicBezTo>
                    <a:pt x="69" y="61"/>
                    <a:pt x="61" y="65"/>
                    <a:pt x="53" y="69"/>
                  </a:cubicBezTo>
                  <a:cubicBezTo>
                    <a:pt x="49" y="71"/>
                    <a:pt x="45" y="72"/>
                    <a:pt x="42" y="74"/>
                  </a:cubicBezTo>
                  <a:cubicBezTo>
                    <a:pt x="54" y="67"/>
                    <a:pt x="66" y="61"/>
                    <a:pt x="79" y="55"/>
                  </a:cubicBezTo>
                  <a:cubicBezTo>
                    <a:pt x="94" y="48"/>
                    <a:pt x="111" y="44"/>
                    <a:pt x="126" y="36"/>
                  </a:cubicBezTo>
                  <a:close/>
                  <a:moveTo>
                    <a:pt x="73" y="75"/>
                  </a:moveTo>
                  <a:cubicBezTo>
                    <a:pt x="72" y="74"/>
                    <a:pt x="72" y="73"/>
                    <a:pt x="71" y="73"/>
                  </a:cubicBezTo>
                  <a:cubicBezTo>
                    <a:pt x="75" y="71"/>
                    <a:pt x="79" y="70"/>
                    <a:pt x="84" y="68"/>
                  </a:cubicBezTo>
                  <a:cubicBezTo>
                    <a:pt x="94" y="65"/>
                    <a:pt x="104" y="62"/>
                    <a:pt x="114" y="58"/>
                  </a:cubicBezTo>
                  <a:cubicBezTo>
                    <a:pt x="117" y="56"/>
                    <a:pt x="119" y="55"/>
                    <a:pt x="122" y="54"/>
                  </a:cubicBezTo>
                  <a:cubicBezTo>
                    <a:pt x="120" y="55"/>
                    <a:pt x="118" y="57"/>
                    <a:pt x="115" y="57"/>
                  </a:cubicBezTo>
                  <a:cubicBezTo>
                    <a:pt x="111" y="59"/>
                    <a:pt x="107" y="61"/>
                    <a:pt x="102" y="62"/>
                  </a:cubicBezTo>
                  <a:cubicBezTo>
                    <a:pt x="97" y="65"/>
                    <a:pt x="92" y="67"/>
                    <a:pt x="86" y="69"/>
                  </a:cubicBezTo>
                  <a:cubicBezTo>
                    <a:pt x="82" y="71"/>
                    <a:pt x="77" y="73"/>
                    <a:pt x="73" y="75"/>
                  </a:cubicBezTo>
                  <a:close/>
                  <a:moveTo>
                    <a:pt x="51" y="75"/>
                  </a:moveTo>
                  <a:cubicBezTo>
                    <a:pt x="55" y="75"/>
                    <a:pt x="58" y="74"/>
                    <a:pt x="61" y="72"/>
                  </a:cubicBezTo>
                  <a:cubicBezTo>
                    <a:pt x="67" y="70"/>
                    <a:pt x="73" y="67"/>
                    <a:pt x="79" y="65"/>
                  </a:cubicBezTo>
                  <a:cubicBezTo>
                    <a:pt x="92" y="60"/>
                    <a:pt x="105" y="56"/>
                    <a:pt x="118" y="51"/>
                  </a:cubicBezTo>
                  <a:cubicBezTo>
                    <a:pt x="107" y="55"/>
                    <a:pt x="97" y="59"/>
                    <a:pt x="87" y="64"/>
                  </a:cubicBezTo>
                  <a:cubicBezTo>
                    <a:pt x="76" y="69"/>
                    <a:pt x="64" y="72"/>
                    <a:pt x="54" y="78"/>
                  </a:cubicBezTo>
                  <a:cubicBezTo>
                    <a:pt x="53" y="77"/>
                    <a:pt x="52" y="76"/>
                    <a:pt x="51" y="75"/>
                  </a:cubicBezTo>
                  <a:close/>
                  <a:moveTo>
                    <a:pt x="54" y="78"/>
                  </a:moveTo>
                  <a:cubicBezTo>
                    <a:pt x="59" y="77"/>
                    <a:pt x="63" y="75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3" y="75"/>
                    <a:pt x="59" y="77"/>
                    <a:pt x="54" y="78"/>
                  </a:cubicBezTo>
                  <a:close/>
                  <a:moveTo>
                    <a:pt x="107" y="59"/>
                  </a:moveTo>
                  <a:cubicBezTo>
                    <a:pt x="101" y="61"/>
                    <a:pt x="96" y="63"/>
                    <a:pt x="90" y="65"/>
                  </a:cubicBezTo>
                  <a:cubicBezTo>
                    <a:pt x="83" y="67"/>
                    <a:pt x="77" y="70"/>
                    <a:pt x="71" y="72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6" y="70"/>
                    <a:pt x="82" y="67"/>
                    <a:pt x="87" y="65"/>
                  </a:cubicBezTo>
                  <a:cubicBezTo>
                    <a:pt x="93" y="62"/>
                    <a:pt x="99" y="60"/>
                    <a:pt x="105" y="57"/>
                  </a:cubicBezTo>
                  <a:cubicBezTo>
                    <a:pt x="109" y="55"/>
                    <a:pt x="116" y="54"/>
                    <a:pt x="119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1" y="51"/>
                    <a:pt x="122" y="52"/>
                    <a:pt x="123" y="53"/>
                  </a:cubicBezTo>
                  <a:cubicBezTo>
                    <a:pt x="118" y="55"/>
                    <a:pt x="113" y="57"/>
                    <a:pt x="107" y="59"/>
                  </a:cubicBezTo>
                  <a:close/>
                  <a:moveTo>
                    <a:pt x="120" y="48"/>
                  </a:moveTo>
                  <a:cubicBezTo>
                    <a:pt x="119" y="48"/>
                    <a:pt x="119" y="49"/>
                    <a:pt x="119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06" y="54"/>
                    <a:pt x="94" y="59"/>
                    <a:pt x="81" y="63"/>
                  </a:cubicBezTo>
                  <a:cubicBezTo>
                    <a:pt x="76" y="66"/>
                    <a:pt x="70" y="68"/>
                    <a:pt x="65" y="70"/>
                  </a:cubicBezTo>
                  <a:cubicBezTo>
                    <a:pt x="62" y="71"/>
                    <a:pt x="59" y="73"/>
                    <a:pt x="56" y="74"/>
                  </a:cubicBezTo>
                  <a:cubicBezTo>
                    <a:pt x="56" y="74"/>
                    <a:pt x="51" y="75"/>
                    <a:pt x="52" y="75"/>
                  </a:cubicBezTo>
                  <a:cubicBezTo>
                    <a:pt x="54" y="74"/>
                    <a:pt x="56" y="73"/>
                    <a:pt x="58" y="72"/>
                  </a:cubicBezTo>
                  <a:cubicBezTo>
                    <a:pt x="70" y="67"/>
                    <a:pt x="83" y="62"/>
                    <a:pt x="96" y="57"/>
                  </a:cubicBezTo>
                  <a:cubicBezTo>
                    <a:pt x="103" y="54"/>
                    <a:pt x="112" y="52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lose/>
                  <a:moveTo>
                    <a:pt x="125" y="43"/>
                  </a:moveTo>
                  <a:cubicBezTo>
                    <a:pt x="119" y="45"/>
                    <a:pt x="113" y="48"/>
                    <a:pt x="106" y="50"/>
                  </a:cubicBezTo>
                  <a:cubicBezTo>
                    <a:pt x="100" y="53"/>
                    <a:pt x="93" y="55"/>
                    <a:pt x="87" y="58"/>
                  </a:cubicBezTo>
                  <a:cubicBezTo>
                    <a:pt x="81" y="60"/>
                    <a:pt x="75" y="62"/>
                    <a:pt x="69" y="64"/>
                  </a:cubicBezTo>
                  <a:cubicBezTo>
                    <a:pt x="77" y="61"/>
                    <a:pt x="84" y="58"/>
                    <a:pt x="92" y="55"/>
                  </a:cubicBezTo>
                  <a:cubicBezTo>
                    <a:pt x="98" y="52"/>
                    <a:pt x="105" y="50"/>
                    <a:pt x="111" y="47"/>
                  </a:cubicBezTo>
                  <a:cubicBezTo>
                    <a:pt x="116" y="44"/>
                    <a:pt x="122" y="43"/>
                    <a:pt x="126" y="39"/>
                  </a:cubicBezTo>
                  <a:cubicBezTo>
                    <a:pt x="126" y="40"/>
                    <a:pt x="126" y="42"/>
                    <a:pt x="125" y="43"/>
                  </a:cubicBezTo>
                  <a:close/>
                  <a:moveTo>
                    <a:pt x="25" y="89"/>
                  </a:moveTo>
                  <a:cubicBezTo>
                    <a:pt x="25" y="89"/>
                    <a:pt x="26" y="89"/>
                    <a:pt x="26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25" y="89"/>
                    <a:pt x="25" y="89"/>
                    <a:pt x="25" y="89"/>
                  </a:cubicBezTo>
                  <a:close/>
                  <a:moveTo>
                    <a:pt x="30" y="87"/>
                  </a:moveTo>
                  <a:cubicBezTo>
                    <a:pt x="28" y="87"/>
                    <a:pt x="27" y="88"/>
                    <a:pt x="26" y="88"/>
                  </a:cubicBezTo>
                  <a:cubicBezTo>
                    <a:pt x="27" y="87"/>
                    <a:pt x="28" y="86"/>
                    <a:pt x="28" y="85"/>
                  </a:cubicBezTo>
                  <a:cubicBezTo>
                    <a:pt x="31" y="84"/>
                    <a:pt x="35" y="83"/>
                    <a:pt x="38" y="82"/>
                  </a:cubicBezTo>
                  <a:cubicBezTo>
                    <a:pt x="35" y="84"/>
                    <a:pt x="33" y="86"/>
                    <a:pt x="30" y="87"/>
                  </a:cubicBezTo>
                  <a:close/>
                  <a:moveTo>
                    <a:pt x="75" y="56"/>
                  </a:moveTo>
                  <a:cubicBezTo>
                    <a:pt x="61" y="63"/>
                    <a:pt x="47" y="70"/>
                    <a:pt x="33" y="78"/>
                  </a:cubicBezTo>
                  <a:cubicBezTo>
                    <a:pt x="34" y="77"/>
                    <a:pt x="34" y="76"/>
                    <a:pt x="35" y="75"/>
                  </a:cubicBezTo>
                  <a:cubicBezTo>
                    <a:pt x="51" y="67"/>
                    <a:pt x="67" y="60"/>
                    <a:pt x="83" y="53"/>
                  </a:cubicBezTo>
                  <a:cubicBezTo>
                    <a:pt x="91" y="49"/>
                    <a:pt x="99" y="46"/>
                    <a:pt x="107" y="43"/>
                  </a:cubicBezTo>
                  <a:cubicBezTo>
                    <a:pt x="111" y="42"/>
                    <a:pt x="114" y="40"/>
                    <a:pt x="118" y="39"/>
                  </a:cubicBezTo>
                  <a:cubicBezTo>
                    <a:pt x="119" y="38"/>
                    <a:pt x="119" y="38"/>
                    <a:pt x="119" y="38"/>
                  </a:cubicBezTo>
                  <a:cubicBezTo>
                    <a:pt x="105" y="45"/>
                    <a:pt x="90" y="49"/>
                    <a:pt x="75" y="56"/>
                  </a:cubicBezTo>
                  <a:close/>
                  <a:moveTo>
                    <a:pt x="36" y="73"/>
                  </a:moveTo>
                  <a:cubicBezTo>
                    <a:pt x="36" y="73"/>
                    <a:pt x="35" y="73"/>
                    <a:pt x="35" y="73"/>
                  </a:cubicBezTo>
                  <a:cubicBezTo>
                    <a:pt x="35" y="73"/>
                    <a:pt x="35" y="73"/>
                    <a:pt x="35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41" y="70"/>
                    <a:pt x="47" y="66"/>
                    <a:pt x="52" y="63"/>
                  </a:cubicBezTo>
                  <a:cubicBezTo>
                    <a:pt x="56" y="62"/>
                    <a:pt x="60" y="60"/>
                    <a:pt x="64" y="58"/>
                  </a:cubicBezTo>
                  <a:cubicBezTo>
                    <a:pt x="78" y="52"/>
                    <a:pt x="93" y="46"/>
                    <a:pt x="107" y="39"/>
                  </a:cubicBezTo>
                  <a:cubicBezTo>
                    <a:pt x="110" y="38"/>
                    <a:pt x="113" y="36"/>
                    <a:pt x="116" y="34"/>
                  </a:cubicBezTo>
                  <a:cubicBezTo>
                    <a:pt x="116" y="34"/>
                    <a:pt x="117" y="34"/>
                    <a:pt x="117" y="34"/>
                  </a:cubicBezTo>
                  <a:cubicBezTo>
                    <a:pt x="111" y="38"/>
                    <a:pt x="104" y="41"/>
                    <a:pt x="98" y="44"/>
                  </a:cubicBezTo>
                  <a:cubicBezTo>
                    <a:pt x="85" y="50"/>
                    <a:pt x="72" y="55"/>
                    <a:pt x="59" y="62"/>
                  </a:cubicBezTo>
                  <a:cubicBezTo>
                    <a:pt x="51" y="66"/>
                    <a:pt x="43" y="69"/>
                    <a:pt x="36" y="73"/>
                  </a:cubicBezTo>
                  <a:close/>
                  <a:moveTo>
                    <a:pt x="112" y="29"/>
                  </a:moveTo>
                  <a:cubicBezTo>
                    <a:pt x="111" y="29"/>
                    <a:pt x="111" y="30"/>
                    <a:pt x="112" y="30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08" y="33"/>
                    <a:pt x="103" y="36"/>
                    <a:pt x="99" y="39"/>
                  </a:cubicBezTo>
                  <a:cubicBezTo>
                    <a:pt x="91" y="43"/>
                    <a:pt x="83" y="47"/>
                    <a:pt x="75" y="50"/>
                  </a:cubicBezTo>
                  <a:cubicBezTo>
                    <a:pt x="67" y="54"/>
                    <a:pt x="60" y="58"/>
                    <a:pt x="52" y="61"/>
                  </a:cubicBezTo>
                  <a:cubicBezTo>
                    <a:pt x="46" y="64"/>
                    <a:pt x="41" y="67"/>
                    <a:pt x="35" y="69"/>
                  </a:cubicBezTo>
                  <a:cubicBezTo>
                    <a:pt x="34" y="69"/>
                    <a:pt x="34" y="69"/>
                    <a:pt x="34" y="70"/>
                  </a:cubicBezTo>
                  <a:cubicBezTo>
                    <a:pt x="32" y="70"/>
                    <a:pt x="31" y="71"/>
                    <a:pt x="30" y="71"/>
                  </a:cubicBezTo>
                  <a:cubicBezTo>
                    <a:pt x="32" y="70"/>
                    <a:pt x="34" y="68"/>
                    <a:pt x="37" y="67"/>
                  </a:cubicBezTo>
                  <a:cubicBezTo>
                    <a:pt x="40" y="65"/>
                    <a:pt x="44" y="63"/>
                    <a:pt x="48" y="61"/>
                  </a:cubicBezTo>
                  <a:cubicBezTo>
                    <a:pt x="55" y="57"/>
                    <a:pt x="63" y="53"/>
                    <a:pt x="70" y="49"/>
                  </a:cubicBezTo>
                  <a:cubicBezTo>
                    <a:pt x="77" y="45"/>
                    <a:pt x="85" y="42"/>
                    <a:pt x="92" y="38"/>
                  </a:cubicBezTo>
                  <a:cubicBezTo>
                    <a:pt x="99" y="35"/>
                    <a:pt x="107" y="32"/>
                    <a:pt x="112" y="27"/>
                  </a:cubicBezTo>
                  <a:cubicBezTo>
                    <a:pt x="112" y="28"/>
                    <a:pt x="112" y="28"/>
                    <a:pt x="112" y="29"/>
                  </a:cubicBezTo>
                  <a:close/>
                  <a:moveTo>
                    <a:pt x="40" y="81"/>
                  </a:moveTo>
                  <a:cubicBezTo>
                    <a:pt x="36" y="82"/>
                    <a:pt x="33" y="83"/>
                    <a:pt x="29" y="84"/>
                  </a:cubicBezTo>
                  <a:cubicBezTo>
                    <a:pt x="30" y="84"/>
                    <a:pt x="30" y="83"/>
                    <a:pt x="30" y="83"/>
                  </a:cubicBezTo>
                  <a:cubicBezTo>
                    <a:pt x="33" y="82"/>
                    <a:pt x="35" y="81"/>
                    <a:pt x="37" y="80"/>
                  </a:cubicBezTo>
                  <a:cubicBezTo>
                    <a:pt x="38" y="79"/>
                    <a:pt x="39" y="79"/>
                    <a:pt x="40" y="78"/>
                  </a:cubicBezTo>
                  <a:cubicBezTo>
                    <a:pt x="42" y="77"/>
                    <a:pt x="44" y="77"/>
                    <a:pt x="45" y="76"/>
                  </a:cubicBezTo>
                  <a:cubicBezTo>
                    <a:pt x="43" y="78"/>
                    <a:pt x="42" y="79"/>
                    <a:pt x="40" y="81"/>
                  </a:cubicBezTo>
                  <a:close/>
                  <a:moveTo>
                    <a:pt x="46" y="75"/>
                  </a:moveTo>
                  <a:cubicBezTo>
                    <a:pt x="46" y="75"/>
                    <a:pt x="46" y="75"/>
                    <a:pt x="46" y="75"/>
                  </a:cubicBezTo>
                  <a:cubicBezTo>
                    <a:pt x="41" y="77"/>
                    <a:pt x="36" y="80"/>
                    <a:pt x="31" y="82"/>
                  </a:cubicBezTo>
                  <a:cubicBezTo>
                    <a:pt x="32" y="81"/>
                    <a:pt x="32" y="80"/>
                    <a:pt x="32" y="80"/>
                  </a:cubicBezTo>
                  <a:cubicBezTo>
                    <a:pt x="38" y="77"/>
                    <a:pt x="43" y="74"/>
                    <a:pt x="48" y="72"/>
                  </a:cubicBezTo>
                  <a:cubicBezTo>
                    <a:pt x="55" y="69"/>
                    <a:pt x="62" y="66"/>
                    <a:pt x="68" y="63"/>
                  </a:cubicBezTo>
                  <a:cubicBezTo>
                    <a:pt x="82" y="56"/>
                    <a:pt x="97" y="50"/>
                    <a:pt x="112" y="45"/>
                  </a:cubicBezTo>
                  <a:cubicBezTo>
                    <a:pt x="115" y="44"/>
                    <a:pt x="117" y="43"/>
                    <a:pt x="120" y="42"/>
                  </a:cubicBezTo>
                  <a:cubicBezTo>
                    <a:pt x="122" y="41"/>
                    <a:pt x="124" y="40"/>
                    <a:pt x="125" y="39"/>
                  </a:cubicBezTo>
                  <a:cubicBezTo>
                    <a:pt x="128" y="38"/>
                    <a:pt x="121" y="42"/>
                    <a:pt x="121" y="42"/>
                  </a:cubicBezTo>
                  <a:cubicBezTo>
                    <a:pt x="114" y="44"/>
                    <a:pt x="107" y="47"/>
                    <a:pt x="100" y="50"/>
                  </a:cubicBezTo>
                  <a:cubicBezTo>
                    <a:pt x="87" y="56"/>
                    <a:pt x="73" y="62"/>
                    <a:pt x="60" y="68"/>
                  </a:cubicBezTo>
                  <a:cubicBezTo>
                    <a:pt x="59" y="68"/>
                    <a:pt x="59" y="68"/>
                    <a:pt x="59" y="69"/>
                  </a:cubicBezTo>
                  <a:cubicBezTo>
                    <a:pt x="56" y="70"/>
                    <a:pt x="53" y="71"/>
                    <a:pt x="50" y="73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8" y="73"/>
                    <a:pt x="48" y="73"/>
                    <a:pt x="47" y="73"/>
                  </a:cubicBezTo>
                  <a:cubicBezTo>
                    <a:pt x="47" y="74"/>
                    <a:pt x="47" y="74"/>
                    <a:pt x="46" y="75"/>
                  </a:cubicBezTo>
                  <a:close/>
                  <a:moveTo>
                    <a:pt x="50" y="73"/>
                  </a:moveTo>
                  <a:cubicBezTo>
                    <a:pt x="53" y="72"/>
                    <a:pt x="55" y="71"/>
                    <a:pt x="58" y="70"/>
                  </a:cubicBezTo>
                  <a:cubicBezTo>
                    <a:pt x="58" y="70"/>
                    <a:pt x="58" y="70"/>
                    <a:pt x="59" y="70"/>
                  </a:cubicBezTo>
                  <a:cubicBezTo>
                    <a:pt x="65" y="67"/>
                    <a:pt x="72" y="65"/>
                    <a:pt x="79" y="62"/>
                  </a:cubicBezTo>
                  <a:cubicBezTo>
                    <a:pt x="85" y="59"/>
                    <a:pt x="92" y="56"/>
                    <a:pt x="99" y="54"/>
                  </a:cubicBezTo>
                  <a:cubicBezTo>
                    <a:pt x="106" y="51"/>
                    <a:pt x="113" y="49"/>
                    <a:pt x="120" y="46"/>
                  </a:cubicBezTo>
                  <a:cubicBezTo>
                    <a:pt x="119" y="46"/>
                    <a:pt x="125" y="43"/>
                    <a:pt x="125" y="44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4" y="44"/>
                    <a:pt x="124" y="44"/>
                    <a:pt x="124" y="45"/>
                  </a:cubicBezTo>
                  <a:cubicBezTo>
                    <a:pt x="122" y="45"/>
                    <a:pt x="121" y="46"/>
                    <a:pt x="120" y="47"/>
                  </a:cubicBezTo>
                  <a:cubicBezTo>
                    <a:pt x="116" y="49"/>
                    <a:pt x="113" y="50"/>
                    <a:pt x="110" y="51"/>
                  </a:cubicBezTo>
                  <a:cubicBezTo>
                    <a:pt x="103" y="54"/>
                    <a:pt x="96" y="56"/>
                    <a:pt x="89" y="59"/>
                  </a:cubicBezTo>
                  <a:cubicBezTo>
                    <a:pt x="76" y="64"/>
                    <a:pt x="63" y="68"/>
                    <a:pt x="51" y="75"/>
                  </a:cubicBezTo>
                  <a:cubicBezTo>
                    <a:pt x="51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  <a:moveTo>
                    <a:pt x="55" y="79"/>
                  </a:moveTo>
                  <a:cubicBezTo>
                    <a:pt x="59" y="77"/>
                    <a:pt x="63" y="75"/>
                    <a:pt x="67" y="74"/>
                  </a:cubicBezTo>
                  <a:cubicBezTo>
                    <a:pt x="67" y="74"/>
                    <a:pt x="68" y="74"/>
                    <a:pt x="68" y="74"/>
                  </a:cubicBezTo>
                  <a:cubicBezTo>
                    <a:pt x="65" y="79"/>
                    <a:pt x="59" y="81"/>
                    <a:pt x="55" y="79"/>
                  </a:cubicBezTo>
                  <a:close/>
                  <a:moveTo>
                    <a:pt x="74" y="75"/>
                  </a:moveTo>
                  <a:cubicBezTo>
                    <a:pt x="82" y="73"/>
                    <a:pt x="91" y="70"/>
                    <a:pt x="100" y="67"/>
                  </a:cubicBezTo>
                  <a:cubicBezTo>
                    <a:pt x="104" y="66"/>
                    <a:pt x="108" y="64"/>
                    <a:pt x="112" y="62"/>
                  </a:cubicBezTo>
                  <a:cubicBezTo>
                    <a:pt x="115" y="62"/>
                    <a:pt x="117" y="61"/>
                    <a:pt x="119" y="60"/>
                  </a:cubicBezTo>
                  <a:cubicBezTo>
                    <a:pt x="120" y="60"/>
                    <a:pt x="125" y="58"/>
                    <a:pt x="121" y="59"/>
                  </a:cubicBezTo>
                  <a:cubicBezTo>
                    <a:pt x="112" y="64"/>
                    <a:pt x="102" y="68"/>
                    <a:pt x="92" y="72"/>
                  </a:cubicBezTo>
                  <a:cubicBezTo>
                    <a:pt x="92" y="72"/>
                    <a:pt x="91" y="72"/>
                    <a:pt x="91" y="72"/>
                  </a:cubicBezTo>
                  <a:cubicBezTo>
                    <a:pt x="86" y="74"/>
                    <a:pt x="82" y="76"/>
                    <a:pt x="77" y="79"/>
                  </a:cubicBezTo>
                  <a:cubicBezTo>
                    <a:pt x="76" y="78"/>
                    <a:pt x="75" y="77"/>
                    <a:pt x="74" y="75"/>
                  </a:cubicBezTo>
                  <a:close/>
                  <a:moveTo>
                    <a:pt x="110" y="69"/>
                  </a:moveTo>
                  <a:cubicBezTo>
                    <a:pt x="109" y="69"/>
                    <a:pt x="109" y="69"/>
                    <a:pt x="108" y="69"/>
                  </a:cubicBezTo>
                  <a:cubicBezTo>
                    <a:pt x="108" y="69"/>
                    <a:pt x="109" y="69"/>
                    <a:pt x="109" y="69"/>
                  </a:cubicBezTo>
                  <a:cubicBezTo>
                    <a:pt x="111" y="67"/>
                    <a:pt x="114" y="66"/>
                    <a:pt x="117" y="65"/>
                  </a:cubicBezTo>
                  <a:cubicBezTo>
                    <a:pt x="118" y="65"/>
                    <a:pt x="119" y="64"/>
                    <a:pt x="120" y="64"/>
                  </a:cubicBezTo>
                  <a:cubicBezTo>
                    <a:pt x="123" y="62"/>
                    <a:pt x="120" y="64"/>
                    <a:pt x="120" y="65"/>
                  </a:cubicBezTo>
                  <a:cubicBezTo>
                    <a:pt x="117" y="67"/>
                    <a:pt x="112" y="67"/>
                    <a:pt x="110" y="69"/>
                  </a:cubicBezTo>
                  <a:close/>
                  <a:moveTo>
                    <a:pt x="122" y="62"/>
                  </a:moveTo>
                  <a:cubicBezTo>
                    <a:pt x="120" y="63"/>
                    <a:pt x="118" y="64"/>
                    <a:pt x="116" y="65"/>
                  </a:cubicBezTo>
                  <a:cubicBezTo>
                    <a:pt x="114" y="66"/>
                    <a:pt x="111" y="67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7" y="67"/>
                    <a:pt x="107" y="67"/>
                    <a:pt x="106" y="67"/>
                  </a:cubicBezTo>
                  <a:cubicBezTo>
                    <a:pt x="106" y="67"/>
                    <a:pt x="105" y="68"/>
                    <a:pt x="105" y="68"/>
                  </a:cubicBezTo>
                  <a:cubicBezTo>
                    <a:pt x="105" y="68"/>
                    <a:pt x="104" y="68"/>
                    <a:pt x="104" y="68"/>
                  </a:cubicBezTo>
                  <a:cubicBezTo>
                    <a:pt x="105" y="68"/>
                    <a:pt x="107" y="67"/>
                    <a:pt x="108" y="66"/>
                  </a:cubicBezTo>
                  <a:cubicBezTo>
                    <a:pt x="112" y="65"/>
                    <a:pt x="115" y="63"/>
                    <a:pt x="119" y="61"/>
                  </a:cubicBezTo>
                  <a:cubicBezTo>
                    <a:pt x="120" y="61"/>
                    <a:pt x="122" y="60"/>
                    <a:pt x="124" y="59"/>
                  </a:cubicBezTo>
                  <a:cubicBezTo>
                    <a:pt x="124" y="60"/>
                    <a:pt x="123" y="61"/>
                    <a:pt x="123" y="62"/>
                  </a:cubicBezTo>
                  <a:cubicBezTo>
                    <a:pt x="123" y="62"/>
                    <a:pt x="122" y="62"/>
                    <a:pt x="122" y="62"/>
                  </a:cubicBezTo>
                  <a:close/>
                  <a:moveTo>
                    <a:pt x="96" y="74"/>
                  </a:moveTo>
                  <a:cubicBezTo>
                    <a:pt x="96" y="74"/>
                    <a:pt x="95" y="73"/>
                    <a:pt x="94" y="73"/>
                  </a:cubicBezTo>
                  <a:cubicBezTo>
                    <a:pt x="95" y="72"/>
                    <a:pt x="96" y="72"/>
                    <a:pt x="97" y="72"/>
                  </a:cubicBezTo>
                  <a:cubicBezTo>
                    <a:pt x="99" y="71"/>
                    <a:pt x="100" y="70"/>
                    <a:pt x="102" y="69"/>
                  </a:cubicBezTo>
                  <a:cubicBezTo>
                    <a:pt x="104" y="69"/>
                    <a:pt x="105" y="69"/>
                    <a:pt x="103" y="70"/>
                  </a:cubicBezTo>
                  <a:cubicBezTo>
                    <a:pt x="101" y="71"/>
                    <a:pt x="98" y="72"/>
                    <a:pt x="96" y="74"/>
                  </a:cubicBezTo>
                  <a:cubicBezTo>
                    <a:pt x="96" y="74"/>
                    <a:pt x="96" y="74"/>
                    <a:pt x="96" y="74"/>
                  </a:cubicBezTo>
                  <a:close/>
                  <a:moveTo>
                    <a:pt x="100" y="72"/>
                  </a:moveTo>
                  <a:cubicBezTo>
                    <a:pt x="102" y="71"/>
                    <a:pt x="103" y="71"/>
                    <a:pt x="105" y="70"/>
                  </a:cubicBezTo>
                  <a:cubicBezTo>
                    <a:pt x="105" y="70"/>
                    <a:pt x="105" y="71"/>
                    <a:pt x="105" y="72"/>
                  </a:cubicBezTo>
                  <a:cubicBezTo>
                    <a:pt x="104" y="72"/>
                    <a:pt x="102" y="72"/>
                    <a:pt x="101" y="73"/>
                  </a:cubicBezTo>
                  <a:cubicBezTo>
                    <a:pt x="99" y="73"/>
                    <a:pt x="97" y="74"/>
                    <a:pt x="100" y="72"/>
                  </a:cubicBezTo>
                  <a:close/>
                  <a:moveTo>
                    <a:pt x="81" y="80"/>
                  </a:moveTo>
                  <a:cubicBezTo>
                    <a:pt x="80" y="80"/>
                    <a:pt x="79" y="80"/>
                    <a:pt x="78" y="79"/>
                  </a:cubicBezTo>
                  <a:cubicBezTo>
                    <a:pt x="82" y="78"/>
                    <a:pt x="86" y="76"/>
                    <a:pt x="89" y="75"/>
                  </a:cubicBezTo>
                  <a:cubicBezTo>
                    <a:pt x="88" y="77"/>
                    <a:pt x="85" y="80"/>
                    <a:pt x="81" y="80"/>
                  </a:cubicBezTo>
                  <a:close/>
                  <a:moveTo>
                    <a:pt x="98" y="74"/>
                  </a:moveTo>
                  <a:cubicBezTo>
                    <a:pt x="100" y="74"/>
                    <a:pt x="102" y="73"/>
                    <a:pt x="105" y="73"/>
                  </a:cubicBezTo>
                  <a:cubicBezTo>
                    <a:pt x="103" y="74"/>
                    <a:pt x="100" y="75"/>
                    <a:pt x="98" y="74"/>
                  </a:cubicBezTo>
                  <a:close/>
                  <a:moveTo>
                    <a:pt x="113" y="70"/>
                  </a:moveTo>
                  <a:cubicBezTo>
                    <a:pt x="114" y="70"/>
                    <a:pt x="115" y="69"/>
                    <a:pt x="117" y="69"/>
                  </a:cubicBezTo>
                  <a:cubicBezTo>
                    <a:pt x="115" y="70"/>
                    <a:pt x="114" y="70"/>
                    <a:pt x="113" y="70"/>
                  </a:cubicBezTo>
                  <a:close/>
                  <a:moveTo>
                    <a:pt x="118" y="68"/>
                  </a:moveTo>
                  <a:cubicBezTo>
                    <a:pt x="118" y="68"/>
                    <a:pt x="118" y="68"/>
                    <a:pt x="118" y="68"/>
                  </a:cubicBezTo>
                  <a:cubicBezTo>
                    <a:pt x="116" y="68"/>
                    <a:pt x="113" y="69"/>
                    <a:pt x="111" y="70"/>
                  </a:cubicBezTo>
                  <a:cubicBezTo>
                    <a:pt x="114" y="67"/>
                    <a:pt x="119" y="67"/>
                    <a:pt x="122" y="64"/>
                  </a:cubicBezTo>
                  <a:cubicBezTo>
                    <a:pt x="121" y="66"/>
                    <a:pt x="120" y="67"/>
                    <a:pt x="118" y="68"/>
                  </a:cubicBezTo>
                  <a:close/>
                  <a:moveTo>
                    <a:pt x="124" y="57"/>
                  </a:moveTo>
                  <a:cubicBezTo>
                    <a:pt x="115" y="61"/>
                    <a:pt x="105" y="64"/>
                    <a:pt x="96" y="67"/>
                  </a:cubicBezTo>
                  <a:cubicBezTo>
                    <a:pt x="92" y="69"/>
                    <a:pt x="89" y="70"/>
                    <a:pt x="85" y="71"/>
                  </a:cubicBezTo>
                  <a:cubicBezTo>
                    <a:pt x="91" y="68"/>
                    <a:pt x="97" y="66"/>
                    <a:pt x="103" y="63"/>
                  </a:cubicBezTo>
                  <a:cubicBezTo>
                    <a:pt x="109" y="60"/>
                    <a:pt x="118" y="59"/>
                    <a:pt x="123" y="54"/>
                  </a:cubicBezTo>
                  <a:cubicBezTo>
                    <a:pt x="124" y="55"/>
                    <a:pt x="124" y="56"/>
                    <a:pt x="124" y="57"/>
                  </a:cubicBezTo>
                  <a:close/>
                  <a:moveTo>
                    <a:pt x="125" y="35"/>
                  </a:moveTo>
                  <a:cubicBezTo>
                    <a:pt x="110" y="42"/>
                    <a:pt x="93" y="48"/>
                    <a:pt x="78" y="54"/>
                  </a:cubicBezTo>
                  <a:cubicBezTo>
                    <a:pt x="72" y="57"/>
                    <a:pt x="67" y="59"/>
                    <a:pt x="61" y="61"/>
                  </a:cubicBezTo>
                  <a:cubicBezTo>
                    <a:pt x="67" y="58"/>
                    <a:pt x="74" y="55"/>
                    <a:pt x="80" y="53"/>
                  </a:cubicBezTo>
                  <a:cubicBezTo>
                    <a:pt x="94" y="46"/>
                    <a:pt x="109" y="40"/>
                    <a:pt x="122" y="32"/>
                  </a:cubicBezTo>
                  <a:cubicBezTo>
                    <a:pt x="123" y="32"/>
                    <a:pt x="124" y="33"/>
                    <a:pt x="125" y="35"/>
                  </a:cubicBezTo>
                  <a:close/>
                  <a:moveTo>
                    <a:pt x="121" y="31"/>
                  </a:moveTo>
                  <a:cubicBezTo>
                    <a:pt x="114" y="34"/>
                    <a:pt x="108" y="38"/>
                    <a:pt x="101" y="41"/>
                  </a:cubicBezTo>
                  <a:cubicBezTo>
                    <a:pt x="93" y="45"/>
                    <a:pt x="85" y="48"/>
                    <a:pt x="77" y="52"/>
                  </a:cubicBezTo>
                  <a:cubicBezTo>
                    <a:pt x="76" y="52"/>
                    <a:pt x="74" y="53"/>
                    <a:pt x="72" y="54"/>
                  </a:cubicBezTo>
                  <a:cubicBezTo>
                    <a:pt x="73" y="53"/>
                    <a:pt x="74" y="53"/>
                    <a:pt x="75" y="52"/>
                  </a:cubicBezTo>
                  <a:cubicBezTo>
                    <a:pt x="82" y="49"/>
                    <a:pt x="89" y="46"/>
                    <a:pt x="96" y="43"/>
                  </a:cubicBezTo>
                  <a:cubicBezTo>
                    <a:pt x="103" y="39"/>
                    <a:pt x="109" y="35"/>
                    <a:pt x="116" y="30"/>
                  </a:cubicBezTo>
                  <a:cubicBezTo>
                    <a:pt x="118" y="30"/>
                    <a:pt x="119" y="30"/>
                    <a:pt x="121" y="31"/>
                  </a:cubicBezTo>
                  <a:close/>
                  <a:moveTo>
                    <a:pt x="113" y="26"/>
                  </a:moveTo>
                  <a:cubicBezTo>
                    <a:pt x="113" y="26"/>
                    <a:pt x="112" y="26"/>
                    <a:pt x="112" y="26"/>
                  </a:cubicBezTo>
                  <a:cubicBezTo>
                    <a:pt x="104" y="29"/>
                    <a:pt x="97" y="33"/>
                    <a:pt x="89" y="37"/>
                  </a:cubicBezTo>
                  <a:cubicBezTo>
                    <a:pt x="81" y="40"/>
                    <a:pt x="72" y="44"/>
                    <a:pt x="64" y="47"/>
                  </a:cubicBezTo>
                  <a:cubicBezTo>
                    <a:pt x="56" y="52"/>
                    <a:pt x="47" y="56"/>
                    <a:pt x="38" y="61"/>
                  </a:cubicBezTo>
                  <a:cubicBezTo>
                    <a:pt x="32" y="64"/>
                    <a:pt x="23" y="66"/>
                    <a:pt x="18" y="71"/>
                  </a:cubicBezTo>
                  <a:cubicBezTo>
                    <a:pt x="17" y="71"/>
                    <a:pt x="17" y="71"/>
                    <a:pt x="16" y="71"/>
                  </a:cubicBezTo>
                  <a:cubicBezTo>
                    <a:pt x="31" y="60"/>
                    <a:pt x="47" y="53"/>
                    <a:pt x="63" y="45"/>
                  </a:cubicBezTo>
                  <a:cubicBezTo>
                    <a:pt x="72" y="40"/>
                    <a:pt x="81" y="36"/>
                    <a:pt x="91" y="31"/>
                  </a:cubicBezTo>
                  <a:cubicBezTo>
                    <a:pt x="98" y="28"/>
                    <a:pt x="106" y="25"/>
                    <a:pt x="112" y="19"/>
                  </a:cubicBezTo>
                  <a:cubicBezTo>
                    <a:pt x="113" y="22"/>
                    <a:pt x="113" y="24"/>
                    <a:pt x="113" y="26"/>
                  </a:cubicBezTo>
                  <a:close/>
                  <a:moveTo>
                    <a:pt x="112" y="19"/>
                  </a:moveTo>
                  <a:cubicBezTo>
                    <a:pt x="110" y="19"/>
                    <a:pt x="108" y="21"/>
                    <a:pt x="106" y="22"/>
                  </a:cubicBezTo>
                  <a:cubicBezTo>
                    <a:pt x="104" y="24"/>
                    <a:pt x="100" y="25"/>
                    <a:pt x="97" y="26"/>
                  </a:cubicBezTo>
                  <a:cubicBezTo>
                    <a:pt x="91" y="29"/>
                    <a:pt x="84" y="32"/>
                    <a:pt x="78" y="35"/>
                  </a:cubicBezTo>
                  <a:cubicBezTo>
                    <a:pt x="64" y="41"/>
                    <a:pt x="51" y="48"/>
                    <a:pt x="38" y="54"/>
                  </a:cubicBezTo>
                  <a:cubicBezTo>
                    <a:pt x="32" y="57"/>
                    <a:pt x="27" y="60"/>
                    <a:pt x="21" y="63"/>
                  </a:cubicBezTo>
                  <a:cubicBezTo>
                    <a:pt x="33" y="56"/>
                    <a:pt x="45" y="49"/>
                    <a:pt x="57" y="43"/>
                  </a:cubicBezTo>
                  <a:cubicBezTo>
                    <a:pt x="70" y="36"/>
                    <a:pt x="83" y="30"/>
                    <a:pt x="96" y="23"/>
                  </a:cubicBezTo>
                  <a:cubicBezTo>
                    <a:pt x="98" y="22"/>
                    <a:pt x="100" y="20"/>
                    <a:pt x="102" y="19"/>
                  </a:cubicBezTo>
                  <a:cubicBezTo>
                    <a:pt x="103" y="18"/>
                    <a:pt x="104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7" y="15"/>
                    <a:pt x="108" y="15"/>
                    <a:pt x="109" y="14"/>
                  </a:cubicBezTo>
                  <a:cubicBezTo>
                    <a:pt x="109" y="15"/>
                    <a:pt x="110" y="15"/>
                    <a:pt x="110" y="16"/>
                  </a:cubicBezTo>
                  <a:cubicBezTo>
                    <a:pt x="111" y="17"/>
                    <a:pt x="112" y="17"/>
                    <a:pt x="112" y="19"/>
                  </a:cubicBezTo>
                  <a:close/>
                  <a:moveTo>
                    <a:pt x="108" y="14"/>
                  </a:moveTo>
                  <a:cubicBezTo>
                    <a:pt x="108" y="14"/>
                    <a:pt x="107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6" y="15"/>
                    <a:pt x="104" y="16"/>
                    <a:pt x="103" y="17"/>
                  </a:cubicBezTo>
                  <a:cubicBezTo>
                    <a:pt x="97" y="21"/>
                    <a:pt x="90" y="24"/>
                    <a:pt x="84" y="27"/>
                  </a:cubicBezTo>
                  <a:cubicBezTo>
                    <a:pt x="71" y="33"/>
                    <a:pt x="58" y="39"/>
                    <a:pt x="46" y="46"/>
                  </a:cubicBezTo>
                  <a:cubicBezTo>
                    <a:pt x="40" y="49"/>
                    <a:pt x="34" y="53"/>
                    <a:pt x="27" y="56"/>
                  </a:cubicBezTo>
                  <a:cubicBezTo>
                    <a:pt x="25" y="57"/>
                    <a:pt x="23" y="58"/>
                    <a:pt x="20" y="60"/>
                  </a:cubicBezTo>
                  <a:cubicBezTo>
                    <a:pt x="41" y="45"/>
                    <a:pt x="65" y="34"/>
                    <a:pt x="87" y="21"/>
                  </a:cubicBezTo>
                  <a:cubicBezTo>
                    <a:pt x="89" y="20"/>
                    <a:pt x="90" y="19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8"/>
                    <a:pt x="94" y="18"/>
                    <a:pt x="95" y="17"/>
                  </a:cubicBezTo>
                  <a:cubicBezTo>
                    <a:pt x="99" y="14"/>
                    <a:pt x="104" y="12"/>
                    <a:pt x="108" y="14"/>
                  </a:cubicBezTo>
                  <a:close/>
                  <a:moveTo>
                    <a:pt x="84" y="6"/>
                  </a:moveTo>
                  <a:cubicBezTo>
                    <a:pt x="79" y="8"/>
                    <a:pt x="76" y="10"/>
                    <a:pt x="72" y="13"/>
                  </a:cubicBezTo>
                  <a:cubicBezTo>
                    <a:pt x="74" y="8"/>
                    <a:pt x="79" y="6"/>
                    <a:pt x="84" y="6"/>
                  </a:cubicBezTo>
                  <a:close/>
                  <a:moveTo>
                    <a:pt x="70" y="14"/>
                  </a:moveTo>
                  <a:cubicBezTo>
                    <a:pt x="64" y="18"/>
                    <a:pt x="59" y="22"/>
                    <a:pt x="53" y="25"/>
                  </a:cubicBezTo>
                  <a:cubicBezTo>
                    <a:pt x="40" y="32"/>
                    <a:pt x="27" y="38"/>
                    <a:pt x="15" y="46"/>
                  </a:cubicBezTo>
                  <a:cubicBezTo>
                    <a:pt x="12" y="47"/>
                    <a:pt x="10" y="49"/>
                    <a:pt x="7" y="50"/>
                  </a:cubicBezTo>
                  <a:cubicBezTo>
                    <a:pt x="9" y="49"/>
                    <a:pt x="12" y="46"/>
                    <a:pt x="14" y="45"/>
                  </a:cubicBezTo>
                  <a:cubicBezTo>
                    <a:pt x="20" y="40"/>
                    <a:pt x="26" y="37"/>
                    <a:pt x="32" y="33"/>
                  </a:cubicBezTo>
                  <a:cubicBezTo>
                    <a:pt x="39" y="30"/>
                    <a:pt x="45" y="26"/>
                    <a:pt x="51" y="23"/>
                  </a:cubicBezTo>
                  <a:cubicBezTo>
                    <a:pt x="56" y="20"/>
                    <a:pt x="61" y="16"/>
                    <a:pt x="66" y="13"/>
                  </a:cubicBezTo>
                  <a:cubicBezTo>
                    <a:pt x="66" y="13"/>
                    <a:pt x="67" y="13"/>
                    <a:pt x="67" y="13"/>
                  </a:cubicBezTo>
                  <a:cubicBezTo>
                    <a:pt x="67" y="13"/>
                    <a:pt x="68" y="12"/>
                    <a:pt x="68" y="12"/>
                  </a:cubicBezTo>
                  <a:cubicBezTo>
                    <a:pt x="68" y="13"/>
                    <a:pt x="68" y="13"/>
                    <a:pt x="69" y="13"/>
                  </a:cubicBezTo>
                  <a:cubicBezTo>
                    <a:pt x="69" y="14"/>
                    <a:pt x="69" y="14"/>
                    <a:pt x="70" y="14"/>
                  </a:cubicBezTo>
                  <a:close/>
                  <a:moveTo>
                    <a:pt x="57" y="6"/>
                  </a:moveTo>
                  <a:cubicBezTo>
                    <a:pt x="58" y="5"/>
                    <a:pt x="59" y="5"/>
                    <a:pt x="60" y="5"/>
                  </a:cubicBezTo>
                  <a:cubicBezTo>
                    <a:pt x="58" y="6"/>
                    <a:pt x="56" y="8"/>
                    <a:pt x="54" y="9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3" y="8"/>
                    <a:pt x="55" y="7"/>
                    <a:pt x="57" y="6"/>
                  </a:cubicBezTo>
                  <a:close/>
                  <a:moveTo>
                    <a:pt x="46" y="14"/>
                  </a:moveTo>
                  <a:cubicBezTo>
                    <a:pt x="45" y="14"/>
                    <a:pt x="44" y="15"/>
                    <a:pt x="43" y="15"/>
                  </a:cubicBezTo>
                  <a:cubicBezTo>
                    <a:pt x="38" y="18"/>
                    <a:pt x="32" y="19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2" y="19"/>
                    <a:pt x="37" y="15"/>
                    <a:pt x="41" y="12"/>
                  </a:cubicBezTo>
                  <a:cubicBezTo>
                    <a:pt x="42" y="11"/>
                    <a:pt x="41" y="11"/>
                    <a:pt x="41" y="11"/>
                  </a:cubicBezTo>
                  <a:cubicBezTo>
                    <a:pt x="37" y="12"/>
                    <a:pt x="33" y="15"/>
                    <a:pt x="29" y="17"/>
                  </a:cubicBezTo>
                  <a:cubicBezTo>
                    <a:pt x="29" y="17"/>
                    <a:pt x="28" y="17"/>
                    <a:pt x="28" y="17"/>
                  </a:cubicBezTo>
                  <a:cubicBezTo>
                    <a:pt x="28" y="17"/>
                    <a:pt x="28" y="17"/>
                    <a:pt x="29" y="16"/>
                  </a:cubicBezTo>
                  <a:cubicBezTo>
                    <a:pt x="30" y="15"/>
                    <a:pt x="31" y="14"/>
                    <a:pt x="32" y="14"/>
                  </a:cubicBezTo>
                  <a:cubicBezTo>
                    <a:pt x="34" y="12"/>
                    <a:pt x="36" y="11"/>
                    <a:pt x="39" y="9"/>
                  </a:cubicBezTo>
                  <a:cubicBezTo>
                    <a:pt x="41" y="10"/>
                    <a:pt x="44" y="11"/>
                    <a:pt x="46" y="14"/>
                  </a:cubicBezTo>
                  <a:close/>
                  <a:moveTo>
                    <a:pt x="33" y="11"/>
                  </a:moveTo>
                  <a:cubicBezTo>
                    <a:pt x="35" y="10"/>
                    <a:pt x="36" y="9"/>
                    <a:pt x="37" y="9"/>
                  </a:cubicBezTo>
                  <a:cubicBezTo>
                    <a:pt x="35" y="11"/>
                    <a:pt x="32" y="12"/>
                    <a:pt x="30" y="14"/>
                  </a:cubicBezTo>
                  <a:cubicBezTo>
                    <a:pt x="31" y="13"/>
                    <a:pt x="32" y="12"/>
                    <a:pt x="33" y="11"/>
                  </a:cubicBezTo>
                  <a:close/>
                  <a:moveTo>
                    <a:pt x="22" y="24"/>
                  </a:moveTo>
                  <a:cubicBezTo>
                    <a:pt x="19" y="25"/>
                    <a:pt x="16" y="27"/>
                    <a:pt x="13" y="29"/>
                  </a:cubicBezTo>
                  <a:cubicBezTo>
                    <a:pt x="10" y="31"/>
                    <a:pt x="15" y="27"/>
                    <a:pt x="16" y="26"/>
                  </a:cubicBezTo>
                  <a:cubicBezTo>
                    <a:pt x="17" y="25"/>
                    <a:pt x="19" y="23"/>
                    <a:pt x="20" y="21"/>
                  </a:cubicBezTo>
                  <a:cubicBezTo>
                    <a:pt x="21" y="22"/>
                    <a:pt x="22" y="23"/>
                    <a:pt x="22" y="24"/>
                  </a:cubicBezTo>
                  <a:close/>
                  <a:moveTo>
                    <a:pt x="13" y="18"/>
                  </a:moveTo>
                  <a:cubicBezTo>
                    <a:pt x="11" y="20"/>
                    <a:pt x="8" y="21"/>
                    <a:pt x="6" y="23"/>
                  </a:cubicBezTo>
                  <a:cubicBezTo>
                    <a:pt x="7" y="22"/>
                    <a:pt x="7" y="22"/>
                    <a:pt x="7" y="21"/>
                  </a:cubicBezTo>
                  <a:cubicBezTo>
                    <a:pt x="8" y="19"/>
                    <a:pt x="10" y="18"/>
                    <a:pt x="1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203"/>
            <p:cNvSpPr>
              <a:spLocks noEditPoints="1"/>
            </p:cNvSpPr>
            <p:nvPr/>
          </p:nvSpPr>
          <p:spPr bwMode="auto">
            <a:xfrm>
              <a:off x="3463314" y="1011465"/>
              <a:ext cx="660398" cy="562148"/>
            </a:xfrm>
            <a:custGeom>
              <a:avLst/>
              <a:gdLst>
                <a:gd name="T0" fmla="*/ 26 w 221"/>
                <a:gd name="T1" fmla="*/ 148 h 187"/>
                <a:gd name="T2" fmla="*/ 8 w 221"/>
                <a:gd name="T3" fmla="*/ 132 h 187"/>
                <a:gd name="T4" fmla="*/ 204 w 221"/>
                <a:gd name="T5" fmla="*/ 56 h 187"/>
                <a:gd name="T6" fmla="*/ 110 w 221"/>
                <a:gd name="T7" fmla="*/ 11 h 187"/>
                <a:gd name="T8" fmla="*/ 117 w 221"/>
                <a:gd name="T9" fmla="*/ 15 h 187"/>
                <a:gd name="T10" fmla="*/ 112 w 221"/>
                <a:gd name="T11" fmla="*/ 19 h 187"/>
                <a:gd name="T12" fmla="*/ 78 w 221"/>
                <a:gd name="T13" fmla="*/ 41 h 187"/>
                <a:gd name="T14" fmla="*/ 89 w 221"/>
                <a:gd name="T15" fmla="*/ 35 h 187"/>
                <a:gd name="T16" fmla="*/ 146 w 221"/>
                <a:gd name="T17" fmla="*/ 15 h 187"/>
                <a:gd name="T18" fmla="*/ 107 w 221"/>
                <a:gd name="T19" fmla="*/ 11 h 187"/>
                <a:gd name="T20" fmla="*/ 128 w 221"/>
                <a:gd name="T21" fmla="*/ 10 h 187"/>
                <a:gd name="T22" fmla="*/ 140 w 221"/>
                <a:gd name="T23" fmla="*/ 14 h 187"/>
                <a:gd name="T24" fmla="*/ 92 w 221"/>
                <a:gd name="T25" fmla="*/ 32 h 187"/>
                <a:gd name="T26" fmla="*/ 121 w 221"/>
                <a:gd name="T27" fmla="*/ 35 h 187"/>
                <a:gd name="T28" fmla="*/ 67 w 221"/>
                <a:gd name="T29" fmla="*/ 58 h 187"/>
                <a:gd name="T30" fmla="*/ 117 w 221"/>
                <a:gd name="T31" fmla="*/ 55 h 187"/>
                <a:gd name="T32" fmla="*/ 56 w 221"/>
                <a:gd name="T33" fmla="*/ 67 h 187"/>
                <a:gd name="T34" fmla="*/ 66 w 221"/>
                <a:gd name="T35" fmla="*/ 55 h 187"/>
                <a:gd name="T36" fmla="*/ 148 w 221"/>
                <a:gd name="T37" fmla="*/ 28 h 187"/>
                <a:gd name="T38" fmla="*/ 158 w 221"/>
                <a:gd name="T39" fmla="*/ 31 h 187"/>
                <a:gd name="T40" fmla="*/ 171 w 221"/>
                <a:gd name="T41" fmla="*/ 33 h 187"/>
                <a:gd name="T42" fmla="*/ 146 w 221"/>
                <a:gd name="T43" fmla="*/ 44 h 187"/>
                <a:gd name="T44" fmla="*/ 43 w 221"/>
                <a:gd name="T45" fmla="*/ 79 h 187"/>
                <a:gd name="T46" fmla="*/ 125 w 221"/>
                <a:gd name="T47" fmla="*/ 63 h 187"/>
                <a:gd name="T48" fmla="*/ 199 w 221"/>
                <a:gd name="T49" fmla="*/ 40 h 187"/>
                <a:gd name="T50" fmla="*/ 194 w 221"/>
                <a:gd name="T51" fmla="*/ 50 h 187"/>
                <a:gd name="T52" fmla="*/ 214 w 221"/>
                <a:gd name="T53" fmla="*/ 46 h 187"/>
                <a:gd name="T54" fmla="*/ 200 w 221"/>
                <a:gd name="T55" fmla="*/ 65 h 187"/>
                <a:gd name="T56" fmla="*/ 64 w 221"/>
                <a:gd name="T57" fmla="*/ 108 h 187"/>
                <a:gd name="T58" fmla="*/ 25 w 221"/>
                <a:gd name="T59" fmla="*/ 121 h 187"/>
                <a:gd name="T60" fmla="*/ 33 w 221"/>
                <a:gd name="T61" fmla="*/ 124 h 187"/>
                <a:gd name="T62" fmla="*/ 147 w 221"/>
                <a:gd name="T63" fmla="*/ 103 h 187"/>
                <a:gd name="T64" fmla="*/ 47 w 221"/>
                <a:gd name="T65" fmla="*/ 132 h 187"/>
                <a:gd name="T66" fmla="*/ 109 w 221"/>
                <a:gd name="T67" fmla="*/ 159 h 187"/>
                <a:gd name="T68" fmla="*/ 107 w 221"/>
                <a:gd name="T69" fmla="*/ 150 h 187"/>
                <a:gd name="T70" fmla="*/ 124 w 221"/>
                <a:gd name="T71" fmla="*/ 143 h 187"/>
                <a:gd name="T72" fmla="*/ 83 w 221"/>
                <a:gd name="T73" fmla="*/ 140 h 187"/>
                <a:gd name="T74" fmla="*/ 104 w 221"/>
                <a:gd name="T75" fmla="*/ 131 h 187"/>
                <a:gd name="T76" fmla="*/ 129 w 221"/>
                <a:gd name="T77" fmla="*/ 118 h 187"/>
                <a:gd name="T78" fmla="*/ 117 w 221"/>
                <a:gd name="T79" fmla="*/ 122 h 187"/>
                <a:gd name="T80" fmla="*/ 74 w 221"/>
                <a:gd name="T81" fmla="*/ 140 h 187"/>
                <a:gd name="T82" fmla="*/ 99 w 221"/>
                <a:gd name="T83" fmla="*/ 143 h 187"/>
                <a:gd name="T84" fmla="*/ 91 w 221"/>
                <a:gd name="T85" fmla="*/ 154 h 187"/>
                <a:gd name="T86" fmla="*/ 113 w 221"/>
                <a:gd name="T87" fmla="*/ 154 h 187"/>
                <a:gd name="T88" fmla="*/ 88 w 221"/>
                <a:gd name="T89" fmla="*/ 120 h 187"/>
                <a:gd name="T90" fmla="*/ 69 w 221"/>
                <a:gd name="T91" fmla="*/ 121 h 187"/>
                <a:gd name="T92" fmla="*/ 36 w 221"/>
                <a:gd name="T93" fmla="*/ 124 h 187"/>
                <a:gd name="T94" fmla="*/ 153 w 221"/>
                <a:gd name="T95" fmla="*/ 93 h 187"/>
                <a:gd name="T96" fmla="*/ 35 w 221"/>
                <a:gd name="T97" fmla="*/ 118 h 187"/>
                <a:gd name="T98" fmla="*/ 93 w 221"/>
                <a:gd name="T99" fmla="*/ 96 h 187"/>
                <a:gd name="T100" fmla="*/ 199 w 221"/>
                <a:gd name="T101" fmla="*/ 62 h 187"/>
                <a:gd name="T102" fmla="*/ 191 w 221"/>
                <a:gd name="T103" fmla="*/ 71 h 187"/>
                <a:gd name="T104" fmla="*/ 190 w 221"/>
                <a:gd name="T105" fmla="*/ 66 h 187"/>
                <a:gd name="T106" fmla="*/ 106 w 221"/>
                <a:gd name="T107" fmla="*/ 168 h 187"/>
                <a:gd name="T108" fmla="*/ 26 w 221"/>
                <a:gd name="T109" fmla="*/ 97 h 187"/>
                <a:gd name="T110" fmla="*/ 26 w 221"/>
                <a:gd name="T111" fmla="*/ 97 h 187"/>
                <a:gd name="T112" fmla="*/ 105 w 221"/>
                <a:gd name="T113" fmla="*/ 175 h 187"/>
                <a:gd name="T114" fmla="*/ 11 w 221"/>
                <a:gd name="T115" fmla="*/ 137 h 187"/>
                <a:gd name="T116" fmla="*/ 114 w 221"/>
                <a:gd name="T117" fmla="*/ 17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1" h="187">
                  <a:moveTo>
                    <a:pt x="221" y="63"/>
                  </a:moveTo>
                  <a:cubicBezTo>
                    <a:pt x="221" y="63"/>
                    <a:pt x="220" y="63"/>
                    <a:pt x="220" y="63"/>
                  </a:cubicBezTo>
                  <a:cubicBezTo>
                    <a:pt x="218" y="63"/>
                    <a:pt x="217" y="59"/>
                    <a:pt x="216" y="58"/>
                  </a:cubicBezTo>
                  <a:cubicBezTo>
                    <a:pt x="215" y="54"/>
                    <a:pt x="216" y="50"/>
                    <a:pt x="217" y="46"/>
                  </a:cubicBezTo>
                  <a:cubicBezTo>
                    <a:pt x="218" y="46"/>
                    <a:pt x="218" y="46"/>
                    <a:pt x="218" y="45"/>
                  </a:cubicBezTo>
                  <a:cubicBezTo>
                    <a:pt x="218" y="45"/>
                    <a:pt x="217" y="45"/>
                    <a:pt x="217" y="44"/>
                  </a:cubicBezTo>
                  <a:cubicBezTo>
                    <a:pt x="202" y="38"/>
                    <a:pt x="187" y="31"/>
                    <a:pt x="172" y="24"/>
                  </a:cubicBezTo>
                  <a:cubicBezTo>
                    <a:pt x="153" y="16"/>
                    <a:pt x="134" y="7"/>
                    <a:pt x="115" y="1"/>
                  </a:cubicBezTo>
                  <a:cubicBezTo>
                    <a:pt x="115" y="0"/>
                    <a:pt x="114" y="1"/>
                    <a:pt x="114" y="1"/>
                  </a:cubicBezTo>
                  <a:cubicBezTo>
                    <a:pt x="94" y="19"/>
                    <a:pt x="76" y="40"/>
                    <a:pt x="58" y="59"/>
                  </a:cubicBezTo>
                  <a:cubicBezTo>
                    <a:pt x="42" y="77"/>
                    <a:pt x="24" y="95"/>
                    <a:pt x="9" y="114"/>
                  </a:cubicBezTo>
                  <a:cubicBezTo>
                    <a:pt x="2" y="118"/>
                    <a:pt x="0" y="135"/>
                    <a:pt x="9" y="139"/>
                  </a:cubicBezTo>
                  <a:cubicBezTo>
                    <a:pt x="14" y="142"/>
                    <a:pt x="20" y="145"/>
                    <a:pt x="26" y="148"/>
                  </a:cubicBezTo>
                  <a:cubicBezTo>
                    <a:pt x="36" y="153"/>
                    <a:pt x="46" y="158"/>
                    <a:pt x="57" y="164"/>
                  </a:cubicBezTo>
                  <a:cubicBezTo>
                    <a:pt x="73" y="172"/>
                    <a:pt x="89" y="181"/>
                    <a:pt x="106" y="187"/>
                  </a:cubicBezTo>
                  <a:cubicBezTo>
                    <a:pt x="106" y="187"/>
                    <a:pt x="107" y="187"/>
                    <a:pt x="107" y="187"/>
                  </a:cubicBezTo>
                  <a:cubicBezTo>
                    <a:pt x="107" y="187"/>
                    <a:pt x="107" y="186"/>
                    <a:pt x="108" y="186"/>
                  </a:cubicBezTo>
                  <a:cubicBezTo>
                    <a:pt x="122" y="169"/>
                    <a:pt x="138" y="154"/>
                    <a:pt x="154" y="138"/>
                  </a:cubicBezTo>
                  <a:cubicBezTo>
                    <a:pt x="174" y="116"/>
                    <a:pt x="194" y="95"/>
                    <a:pt x="214" y="74"/>
                  </a:cubicBezTo>
                  <a:cubicBezTo>
                    <a:pt x="216" y="71"/>
                    <a:pt x="220" y="68"/>
                    <a:pt x="221" y="64"/>
                  </a:cubicBezTo>
                  <a:cubicBezTo>
                    <a:pt x="221" y="64"/>
                    <a:pt x="221" y="63"/>
                    <a:pt x="221" y="63"/>
                  </a:cubicBezTo>
                  <a:close/>
                  <a:moveTo>
                    <a:pt x="88" y="170"/>
                  </a:moveTo>
                  <a:cubicBezTo>
                    <a:pt x="77" y="165"/>
                    <a:pt x="67" y="160"/>
                    <a:pt x="56" y="155"/>
                  </a:cubicBezTo>
                  <a:cubicBezTo>
                    <a:pt x="46" y="150"/>
                    <a:pt x="35" y="145"/>
                    <a:pt x="25" y="140"/>
                  </a:cubicBezTo>
                  <a:cubicBezTo>
                    <a:pt x="20" y="138"/>
                    <a:pt x="13" y="135"/>
                    <a:pt x="9" y="132"/>
                  </a:cubicBezTo>
                  <a:cubicBezTo>
                    <a:pt x="9" y="132"/>
                    <a:pt x="9" y="132"/>
                    <a:pt x="8" y="132"/>
                  </a:cubicBezTo>
                  <a:cubicBezTo>
                    <a:pt x="8" y="130"/>
                    <a:pt x="8" y="129"/>
                    <a:pt x="8" y="127"/>
                  </a:cubicBezTo>
                  <a:cubicBezTo>
                    <a:pt x="22" y="136"/>
                    <a:pt x="37" y="143"/>
                    <a:pt x="52" y="150"/>
                  </a:cubicBezTo>
                  <a:cubicBezTo>
                    <a:pt x="69" y="157"/>
                    <a:pt x="86" y="165"/>
                    <a:pt x="102" y="173"/>
                  </a:cubicBezTo>
                  <a:cubicBezTo>
                    <a:pt x="102" y="175"/>
                    <a:pt x="102" y="176"/>
                    <a:pt x="102" y="177"/>
                  </a:cubicBezTo>
                  <a:cubicBezTo>
                    <a:pt x="97" y="175"/>
                    <a:pt x="92" y="173"/>
                    <a:pt x="88" y="170"/>
                  </a:cubicBezTo>
                  <a:close/>
                  <a:moveTo>
                    <a:pt x="30" y="94"/>
                  </a:moveTo>
                  <a:cubicBezTo>
                    <a:pt x="30" y="94"/>
                    <a:pt x="30" y="94"/>
                    <a:pt x="30" y="94"/>
                  </a:cubicBezTo>
                  <a:cubicBezTo>
                    <a:pt x="45" y="89"/>
                    <a:pt x="60" y="86"/>
                    <a:pt x="75" y="82"/>
                  </a:cubicBezTo>
                  <a:cubicBezTo>
                    <a:pt x="90" y="79"/>
                    <a:pt x="105" y="75"/>
                    <a:pt x="119" y="71"/>
                  </a:cubicBezTo>
                  <a:cubicBezTo>
                    <a:pt x="134" y="68"/>
                    <a:pt x="149" y="65"/>
                    <a:pt x="164" y="61"/>
                  </a:cubicBezTo>
                  <a:cubicBezTo>
                    <a:pt x="172" y="59"/>
                    <a:pt x="180" y="57"/>
                    <a:pt x="188" y="56"/>
                  </a:cubicBezTo>
                  <a:cubicBezTo>
                    <a:pt x="195" y="54"/>
                    <a:pt x="201" y="53"/>
                    <a:pt x="208" y="51"/>
                  </a:cubicBezTo>
                  <a:cubicBezTo>
                    <a:pt x="207" y="53"/>
                    <a:pt x="205" y="55"/>
                    <a:pt x="204" y="56"/>
                  </a:cubicBezTo>
                  <a:cubicBezTo>
                    <a:pt x="203" y="56"/>
                    <a:pt x="203" y="56"/>
                    <a:pt x="202" y="56"/>
                  </a:cubicBezTo>
                  <a:cubicBezTo>
                    <a:pt x="202" y="56"/>
                    <a:pt x="202" y="56"/>
                    <a:pt x="202" y="57"/>
                  </a:cubicBezTo>
                  <a:cubicBezTo>
                    <a:pt x="173" y="63"/>
                    <a:pt x="144" y="68"/>
                    <a:pt x="115" y="74"/>
                  </a:cubicBezTo>
                  <a:cubicBezTo>
                    <a:pt x="85" y="80"/>
                    <a:pt x="56" y="89"/>
                    <a:pt x="27" y="96"/>
                  </a:cubicBezTo>
                  <a:cubicBezTo>
                    <a:pt x="28" y="95"/>
                    <a:pt x="29" y="95"/>
                    <a:pt x="30" y="94"/>
                  </a:cubicBezTo>
                  <a:close/>
                  <a:moveTo>
                    <a:pt x="115" y="3"/>
                  </a:moveTo>
                  <a:cubicBezTo>
                    <a:pt x="117" y="4"/>
                    <a:pt x="118" y="4"/>
                    <a:pt x="120" y="5"/>
                  </a:cubicBezTo>
                  <a:cubicBezTo>
                    <a:pt x="117" y="5"/>
                    <a:pt x="114" y="6"/>
                    <a:pt x="112" y="6"/>
                  </a:cubicBezTo>
                  <a:cubicBezTo>
                    <a:pt x="113" y="5"/>
                    <a:pt x="114" y="4"/>
                    <a:pt x="115" y="3"/>
                  </a:cubicBezTo>
                  <a:close/>
                  <a:moveTo>
                    <a:pt x="125" y="7"/>
                  </a:moveTo>
                  <a:cubicBezTo>
                    <a:pt x="122" y="7"/>
                    <a:pt x="118" y="8"/>
                    <a:pt x="115" y="9"/>
                  </a:cubicBezTo>
                  <a:cubicBezTo>
                    <a:pt x="114" y="9"/>
                    <a:pt x="112" y="10"/>
                    <a:pt x="110" y="10"/>
                  </a:cubicBezTo>
                  <a:cubicBezTo>
                    <a:pt x="110" y="10"/>
                    <a:pt x="110" y="10"/>
                    <a:pt x="110" y="11"/>
                  </a:cubicBezTo>
                  <a:cubicBezTo>
                    <a:pt x="111" y="10"/>
                    <a:pt x="112" y="9"/>
                    <a:pt x="113" y="9"/>
                  </a:cubicBezTo>
                  <a:cubicBezTo>
                    <a:pt x="116" y="8"/>
                    <a:pt x="119" y="7"/>
                    <a:pt x="121" y="5"/>
                  </a:cubicBezTo>
                  <a:cubicBezTo>
                    <a:pt x="123" y="6"/>
                    <a:pt x="124" y="6"/>
                    <a:pt x="125" y="7"/>
                  </a:cubicBezTo>
                  <a:close/>
                  <a:moveTo>
                    <a:pt x="130" y="9"/>
                  </a:moveTo>
                  <a:cubicBezTo>
                    <a:pt x="126" y="9"/>
                    <a:pt x="122" y="11"/>
                    <a:pt x="119" y="12"/>
                  </a:cubicBezTo>
                  <a:cubicBezTo>
                    <a:pt x="113" y="13"/>
                    <a:pt x="108" y="14"/>
                    <a:pt x="103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5" y="14"/>
                    <a:pt x="106" y="14"/>
                    <a:pt x="107" y="13"/>
                  </a:cubicBezTo>
                  <a:cubicBezTo>
                    <a:pt x="109" y="13"/>
                    <a:pt x="112" y="12"/>
                    <a:pt x="114" y="12"/>
                  </a:cubicBezTo>
                  <a:cubicBezTo>
                    <a:pt x="118" y="11"/>
                    <a:pt x="122" y="10"/>
                    <a:pt x="126" y="7"/>
                  </a:cubicBezTo>
                  <a:cubicBezTo>
                    <a:pt x="127" y="8"/>
                    <a:pt x="128" y="8"/>
                    <a:pt x="130" y="9"/>
                  </a:cubicBezTo>
                  <a:close/>
                  <a:moveTo>
                    <a:pt x="136" y="11"/>
                  </a:moveTo>
                  <a:cubicBezTo>
                    <a:pt x="130" y="12"/>
                    <a:pt x="124" y="13"/>
                    <a:pt x="117" y="15"/>
                  </a:cubicBezTo>
                  <a:cubicBezTo>
                    <a:pt x="111" y="16"/>
                    <a:pt x="104" y="18"/>
                    <a:pt x="98" y="20"/>
                  </a:cubicBezTo>
                  <a:cubicBezTo>
                    <a:pt x="104" y="17"/>
                    <a:pt x="110" y="16"/>
                    <a:pt x="116" y="14"/>
                  </a:cubicBezTo>
                  <a:cubicBezTo>
                    <a:pt x="121" y="13"/>
                    <a:pt x="126" y="12"/>
                    <a:pt x="131" y="9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2" y="10"/>
                    <a:pt x="134" y="10"/>
                    <a:pt x="136" y="11"/>
                  </a:cubicBezTo>
                  <a:close/>
                  <a:moveTo>
                    <a:pt x="140" y="13"/>
                  </a:moveTo>
                  <a:cubicBezTo>
                    <a:pt x="138" y="13"/>
                    <a:pt x="135" y="14"/>
                    <a:pt x="133" y="14"/>
                  </a:cubicBezTo>
                  <a:cubicBezTo>
                    <a:pt x="129" y="15"/>
                    <a:pt x="125" y="16"/>
                    <a:pt x="122" y="17"/>
                  </a:cubicBezTo>
                  <a:cubicBezTo>
                    <a:pt x="113" y="19"/>
                    <a:pt x="105" y="22"/>
                    <a:pt x="97" y="24"/>
                  </a:cubicBezTo>
                  <a:cubicBezTo>
                    <a:pt x="96" y="25"/>
                    <a:pt x="94" y="25"/>
                    <a:pt x="93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4" y="25"/>
                    <a:pt x="96" y="24"/>
                    <a:pt x="98" y="24"/>
                  </a:cubicBezTo>
                  <a:cubicBezTo>
                    <a:pt x="102" y="22"/>
                    <a:pt x="107" y="21"/>
                    <a:pt x="112" y="19"/>
                  </a:cubicBezTo>
                  <a:cubicBezTo>
                    <a:pt x="120" y="17"/>
                    <a:pt x="129" y="15"/>
                    <a:pt x="137" y="12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38" y="12"/>
                    <a:pt x="139" y="12"/>
                    <a:pt x="140" y="13"/>
                  </a:cubicBezTo>
                  <a:close/>
                  <a:moveTo>
                    <a:pt x="151" y="18"/>
                  </a:moveTo>
                  <a:cubicBezTo>
                    <a:pt x="143" y="20"/>
                    <a:pt x="134" y="21"/>
                    <a:pt x="126" y="23"/>
                  </a:cubicBezTo>
                  <a:cubicBezTo>
                    <a:pt x="133" y="21"/>
                    <a:pt x="140" y="19"/>
                    <a:pt x="147" y="16"/>
                  </a:cubicBezTo>
                  <a:cubicBezTo>
                    <a:pt x="148" y="16"/>
                    <a:pt x="150" y="17"/>
                    <a:pt x="151" y="18"/>
                  </a:cubicBezTo>
                  <a:close/>
                  <a:moveTo>
                    <a:pt x="158" y="21"/>
                  </a:moveTo>
                  <a:cubicBezTo>
                    <a:pt x="152" y="23"/>
                    <a:pt x="146" y="24"/>
                    <a:pt x="140" y="26"/>
                  </a:cubicBezTo>
                  <a:cubicBezTo>
                    <a:pt x="132" y="27"/>
                    <a:pt x="125" y="29"/>
                    <a:pt x="118" y="31"/>
                  </a:cubicBezTo>
                  <a:cubicBezTo>
                    <a:pt x="111" y="33"/>
                    <a:pt x="104" y="35"/>
                    <a:pt x="97" y="37"/>
                  </a:cubicBezTo>
                  <a:cubicBezTo>
                    <a:pt x="93" y="38"/>
                    <a:pt x="90" y="39"/>
                    <a:pt x="87" y="40"/>
                  </a:cubicBezTo>
                  <a:cubicBezTo>
                    <a:pt x="84" y="40"/>
                    <a:pt x="81" y="41"/>
                    <a:pt x="78" y="41"/>
                  </a:cubicBezTo>
                  <a:cubicBezTo>
                    <a:pt x="78" y="41"/>
                    <a:pt x="78" y="41"/>
                    <a:pt x="79" y="41"/>
                  </a:cubicBezTo>
                  <a:cubicBezTo>
                    <a:pt x="83" y="38"/>
                    <a:pt x="89" y="37"/>
                    <a:pt x="94" y="35"/>
                  </a:cubicBezTo>
                  <a:cubicBezTo>
                    <a:pt x="101" y="33"/>
                    <a:pt x="108" y="31"/>
                    <a:pt x="115" y="29"/>
                  </a:cubicBezTo>
                  <a:cubicBezTo>
                    <a:pt x="122" y="27"/>
                    <a:pt x="129" y="26"/>
                    <a:pt x="135" y="24"/>
                  </a:cubicBezTo>
                  <a:cubicBezTo>
                    <a:pt x="141" y="22"/>
                    <a:pt x="147" y="21"/>
                    <a:pt x="153" y="18"/>
                  </a:cubicBezTo>
                  <a:cubicBezTo>
                    <a:pt x="154" y="19"/>
                    <a:pt x="156" y="20"/>
                    <a:pt x="158" y="21"/>
                  </a:cubicBezTo>
                  <a:close/>
                  <a:moveTo>
                    <a:pt x="83" y="36"/>
                  </a:moveTo>
                  <a:cubicBezTo>
                    <a:pt x="87" y="34"/>
                    <a:pt x="93" y="33"/>
                    <a:pt x="97" y="32"/>
                  </a:cubicBezTo>
                  <a:cubicBezTo>
                    <a:pt x="103" y="30"/>
                    <a:pt x="109" y="28"/>
                    <a:pt x="114" y="26"/>
                  </a:cubicBezTo>
                  <a:cubicBezTo>
                    <a:pt x="115" y="26"/>
                    <a:pt x="117" y="26"/>
                    <a:pt x="118" y="25"/>
                  </a:cubicBezTo>
                  <a:cubicBezTo>
                    <a:pt x="117" y="26"/>
                    <a:pt x="116" y="26"/>
                    <a:pt x="115" y="26"/>
                  </a:cubicBezTo>
                  <a:cubicBezTo>
                    <a:pt x="109" y="28"/>
                    <a:pt x="103" y="30"/>
                    <a:pt x="98" y="32"/>
                  </a:cubicBezTo>
                  <a:cubicBezTo>
                    <a:pt x="95" y="33"/>
                    <a:pt x="92" y="34"/>
                    <a:pt x="89" y="35"/>
                  </a:cubicBezTo>
                  <a:cubicBezTo>
                    <a:pt x="88" y="35"/>
                    <a:pt x="86" y="36"/>
                    <a:pt x="84" y="36"/>
                  </a:cubicBezTo>
                  <a:cubicBezTo>
                    <a:pt x="84" y="36"/>
                    <a:pt x="83" y="37"/>
                    <a:pt x="82" y="37"/>
                  </a:cubicBezTo>
                  <a:cubicBezTo>
                    <a:pt x="82" y="37"/>
                    <a:pt x="83" y="36"/>
                    <a:pt x="83" y="36"/>
                  </a:cubicBezTo>
                  <a:close/>
                  <a:moveTo>
                    <a:pt x="117" y="26"/>
                  </a:moveTo>
                  <a:cubicBezTo>
                    <a:pt x="123" y="24"/>
                    <a:pt x="130" y="23"/>
                    <a:pt x="137" y="22"/>
                  </a:cubicBezTo>
                  <a:cubicBezTo>
                    <a:pt x="140" y="21"/>
                    <a:pt x="144" y="20"/>
                    <a:pt x="147" y="19"/>
                  </a:cubicBezTo>
                  <a:cubicBezTo>
                    <a:pt x="149" y="19"/>
                    <a:pt x="150" y="19"/>
                    <a:pt x="151" y="18"/>
                  </a:cubicBezTo>
                  <a:cubicBezTo>
                    <a:pt x="150" y="19"/>
                    <a:pt x="148" y="20"/>
                    <a:pt x="146" y="20"/>
                  </a:cubicBezTo>
                  <a:cubicBezTo>
                    <a:pt x="133" y="24"/>
                    <a:pt x="120" y="27"/>
                    <a:pt x="107" y="31"/>
                  </a:cubicBezTo>
                  <a:cubicBezTo>
                    <a:pt x="103" y="32"/>
                    <a:pt x="99" y="33"/>
                    <a:pt x="95" y="34"/>
                  </a:cubicBezTo>
                  <a:cubicBezTo>
                    <a:pt x="103" y="32"/>
                    <a:pt x="110" y="29"/>
                    <a:pt x="117" y="26"/>
                  </a:cubicBezTo>
                  <a:close/>
                  <a:moveTo>
                    <a:pt x="141" y="13"/>
                  </a:moveTo>
                  <a:cubicBezTo>
                    <a:pt x="143" y="14"/>
                    <a:pt x="144" y="15"/>
                    <a:pt x="146" y="15"/>
                  </a:cubicBezTo>
                  <a:cubicBezTo>
                    <a:pt x="136" y="18"/>
                    <a:pt x="127" y="19"/>
                    <a:pt x="118" y="21"/>
                  </a:cubicBezTo>
                  <a:cubicBezTo>
                    <a:pt x="109" y="23"/>
                    <a:pt x="100" y="27"/>
                    <a:pt x="91" y="30"/>
                  </a:cubicBezTo>
                  <a:cubicBezTo>
                    <a:pt x="90" y="30"/>
                    <a:pt x="89" y="30"/>
                    <a:pt x="88" y="30"/>
                  </a:cubicBezTo>
                  <a:cubicBezTo>
                    <a:pt x="90" y="30"/>
                    <a:pt x="91" y="29"/>
                    <a:pt x="93" y="28"/>
                  </a:cubicBezTo>
                  <a:cubicBezTo>
                    <a:pt x="95" y="27"/>
                    <a:pt x="97" y="27"/>
                    <a:pt x="100" y="26"/>
                  </a:cubicBezTo>
                  <a:cubicBezTo>
                    <a:pt x="105" y="24"/>
                    <a:pt x="110" y="23"/>
                    <a:pt x="115" y="22"/>
                  </a:cubicBezTo>
                  <a:cubicBezTo>
                    <a:pt x="124" y="19"/>
                    <a:pt x="133" y="18"/>
                    <a:pt x="141" y="14"/>
                  </a:cubicBezTo>
                  <a:cubicBezTo>
                    <a:pt x="141" y="14"/>
                    <a:pt x="141" y="13"/>
                    <a:pt x="141" y="13"/>
                  </a:cubicBezTo>
                  <a:close/>
                  <a:moveTo>
                    <a:pt x="111" y="7"/>
                  </a:moveTo>
                  <a:cubicBezTo>
                    <a:pt x="112" y="7"/>
                    <a:pt x="114" y="7"/>
                    <a:pt x="115" y="6"/>
                  </a:cubicBezTo>
                  <a:cubicBezTo>
                    <a:pt x="117" y="6"/>
                    <a:pt x="118" y="6"/>
                    <a:pt x="120" y="5"/>
                  </a:cubicBezTo>
                  <a:cubicBezTo>
                    <a:pt x="122" y="5"/>
                    <a:pt x="116" y="7"/>
                    <a:pt x="116" y="7"/>
                  </a:cubicBezTo>
                  <a:cubicBezTo>
                    <a:pt x="113" y="8"/>
                    <a:pt x="110" y="10"/>
                    <a:pt x="107" y="11"/>
                  </a:cubicBezTo>
                  <a:cubicBezTo>
                    <a:pt x="108" y="10"/>
                    <a:pt x="109" y="9"/>
                    <a:pt x="111" y="7"/>
                  </a:cubicBezTo>
                  <a:close/>
                  <a:moveTo>
                    <a:pt x="105" y="13"/>
                  </a:moveTo>
                  <a:cubicBezTo>
                    <a:pt x="109" y="11"/>
                    <a:pt x="113" y="10"/>
                    <a:pt x="117" y="9"/>
                  </a:cubicBezTo>
                  <a:cubicBezTo>
                    <a:pt x="119" y="8"/>
                    <a:pt x="122" y="8"/>
                    <a:pt x="124" y="7"/>
                  </a:cubicBezTo>
                  <a:cubicBezTo>
                    <a:pt x="124" y="8"/>
                    <a:pt x="123" y="8"/>
                    <a:pt x="123" y="8"/>
                  </a:cubicBezTo>
                  <a:cubicBezTo>
                    <a:pt x="122" y="9"/>
                    <a:pt x="121" y="9"/>
                    <a:pt x="119" y="10"/>
                  </a:cubicBezTo>
                  <a:cubicBezTo>
                    <a:pt x="115" y="11"/>
                    <a:pt x="109" y="12"/>
                    <a:pt x="105" y="14"/>
                  </a:cubicBezTo>
                  <a:cubicBezTo>
                    <a:pt x="105" y="13"/>
                    <a:pt x="105" y="13"/>
                    <a:pt x="105" y="13"/>
                  </a:cubicBezTo>
                  <a:close/>
                  <a:moveTo>
                    <a:pt x="102" y="16"/>
                  </a:moveTo>
                  <a:cubicBezTo>
                    <a:pt x="106" y="16"/>
                    <a:pt x="110" y="14"/>
                    <a:pt x="114" y="13"/>
                  </a:cubicBezTo>
                  <a:cubicBezTo>
                    <a:pt x="116" y="13"/>
                    <a:pt x="119" y="12"/>
                    <a:pt x="122" y="11"/>
                  </a:cubicBezTo>
                  <a:cubicBezTo>
                    <a:pt x="123" y="11"/>
                    <a:pt x="125" y="10"/>
                    <a:pt x="126" y="10"/>
                  </a:cubicBezTo>
                  <a:cubicBezTo>
                    <a:pt x="127" y="10"/>
                    <a:pt x="131" y="8"/>
                    <a:pt x="128" y="10"/>
                  </a:cubicBezTo>
                  <a:cubicBezTo>
                    <a:pt x="123" y="13"/>
                    <a:pt x="117" y="13"/>
                    <a:pt x="112" y="14"/>
                  </a:cubicBezTo>
                  <a:cubicBezTo>
                    <a:pt x="107" y="15"/>
                    <a:pt x="103" y="17"/>
                    <a:pt x="99" y="19"/>
                  </a:cubicBezTo>
                  <a:cubicBezTo>
                    <a:pt x="100" y="18"/>
                    <a:pt x="101" y="17"/>
                    <a:pt x="102" y="16"/>
                  </a:cubicBezTo>
                  <a:close/>
                  <a:moveTo>
                    <a:pt x="97" y="21"/>
                  </a:moveTo>
                  <a:cubicBezTo>
                    <a:pt x="104" y="19"/>
                    <a:pt x="111" y="17"/>
                    <a:pt x="118" y="15"/>
                  </a:cubicBezTo>
                  <a:cubicBezTo>
                    <a:pt x="121" y="14"/>
                    <a:pt x="125" y="14"/>
                    <a:pt x="128" y="13"/>
                  </a:cubicBezTo>
                  <a:cubicBezTo>
                    <a:pt x="130" y="13"/>
                    <a:pt x="131" y="13"/>
                    <a:pt x="133" y="12"/>
                  </a:cubicBezTo>
                  <a:cubicBezTo>
                    <a:pt x="120" y="17"/>
                    <a:pt x="107" y="20"/>
                    <a:pt x="94" y="25"/>
                  </a:cubicBezTo>
                  <a:cubicBezTo>
                    <a:pt x="95" y="23"/>
                    <a:pt x="96" y="22"/>
                    <a:pt x="97" y="21"/>
                  </a:cubicBezTo>
                  <a:close/>
                  <a:moveTo>
                    <a:pt x="92" y="26"/>
                  </a:moveTo>
                  <a:cubicBezTo>
                    <a:pt x="100" y="25"/>
                    <a:pt x="108" y="22"/>
                    <a:pt x="115" y="19"/>
                  </a:cubicBezTo>
                  <a:cubicBezTo>
                    <a:pt x="120" y="18"/>
                    <a:pt x="124" y="17"/>
                    <a:pt x="128" y="16"/>
                  </a:cubicBezTo>
                  <a:cubicBezTo>
                    <a:pt x="132" y="16"/>
                    <a:pt x="137" y="15"/>
                    <a:pt x="140" y="14"/>
                  </a:cubicBezTo>
                  <a:cubicBezTo>
                    <a:pt x="136" y="16"/>
                    <a:pt x="131" y="17"/>
                    <a:pt x="126" y="18"/>
                  </a:cubicBezTo>
                  <a:cubicBezTo>
                    <a:pt x="121" y="19"/>
                    <a:pt x="116" y="21"/>
                    <a:pt x="111" y="22"/>
                  </a:cubicBezTo>
                  <a:cubicBezTo>
                    <a:pt x="104" y="24"/>
                    <a:pt x="96" y="26"/>
                    <a:pt x="89" y="29"/>
                  </a:cubicBezTo>
                  <a:cubicBezTo>
                    <a:pt x="90" y="28"/>
                    <a:pt x="91" y="27"/>
                    <a:pt x="92" y="26"/>
                  </a:cubicBezTo>
                  <a:close/>
                  <a:moveTo>
                    <a:pt x="87" y="31"/>
                  </a:moveTo>
                  <a:cubicBezTo>
                    <a:pt x="92" y="31"/>
                    <a:pt x="96" y="29"/>
                    <a:pt x="100" y="27"/>
                  </a:cubicBezTo>
                  <a:cubicBezTo>
                    <a:pt x="106" y="25"/>
                    <a:pt x="111" y="24"/>
                    <a:pt x="117" y="22"/>
                  </a:cubicBezTo>
                  <a:cubicBezTo>
                    <a:pt x="123" y="21"/>
                    <a:pt x="129" y="20"/>
                    <a:pt x="134" y="19"/>
                  </a:cubicBezTo>
                  <a:cubicBezTo>
                    <a:pt x="138" y="18"/>
                    <a:pt x="141" y="17"/>
                    <a:pt x="144" y="16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3" y="17"/>
                    <a:pt x="141" y="18"/>
                    <a:pt x="140" y="18"/>
                  </a:cubicBezTo>
                  <a:cubicBezTo>
                    <a:pt x="129" y="22"/>
                    <a:pt x="118" y="24"/>
                    <a:pt x="108" y="28"/>
                  </a:cubicBezTo>
                  <a:cubicBezTo>
                    <a:pt x="103" y="29"/>
                    <a:pt x="97" y="31"/>
                    <a:pt x="92" y="32"/>
                  </a:cubicBezTo>
                  <a:cubicBezTo>
                    <a:pt x="89" y="33"/>
                    <a:pt x="87" y="34"/>
                    <a:pt x="84" y="35"/>
                  </a:cubicBezTo>
                  <a:cubicBezTo>
                    <a:pt x="85" y="34"/>
                    <a:pt x="86" y="32"/>
                    <a:pt x="87" y="31"/>
                  </a:cubicBezTo>
                  <a:close/>
                  <a:moveTo>
                    <a:pt x="82" y="37"/>
                  </a:moveTo>
                  <a:cubicBezTo>
                    <a:pt x="84" y="37"/>
                    <a:pt x="86" y="37"/>
                    <a:pt x="88" y="36"/>
                  </a:cubicBezTo>
                  <a:cubicBezTo>
                    <a:pt x="85" y="37"/>
                    <a:pt x="83" y="38"/>
                    <a:pt x="80" y="39"/>
                  </a:cubicBezTo>
                  <a:cubicBezTo>
                    <a:pt x="80" y="39"/>
                    <a:pt x="81" y="38"/>
                    <a:pt x="82" y="37"/>
                  </a:cubicBezTo>
                  <a:close/>
                  <a:moveTo>
                    <a:pt x="77" y="43"/>
                  </a:moveTo>
                  <a:cubicBezTo>
                    <a:pt x="91" y="40"/>
                    <a:pt x="104" y="35"/>
                    <a:pt x="118" y="32"/>
                  </a:cubicBezTo>
                  <a:cubicBezTo>
                    <a:pt x="125" y="30"/>
                    <a:pt x="131" y="28"/>
                    <a:pt x="138" y="27"/>
                  </a:cubicBezTo>
                  <a:cubicBezTo>
                    <a:pt x="145" y="25"/>
                    <a:pt x="152" y="24"/>
                    <a:pt x="159" y="21"/>
                  </a:cubicBezTo>
                  <a:cubicBezTo>
                    <a:pt x="161" y="22"/>
                    <a:pt x="163" y="23"/>
                    <a:pt x="165" y="24"/>
                  </a:cubicBezTo>
                  <a:cubicBezTo>
                    <a:pt x="159" y="23"/>
                    <a:pt x="152" y="27"/>
                    <a:pt x="146" y="28"/>
                  </a:cubicBezTo>
                  <a:cubicBezTo>
                    <a:pt x="138" y="31"/>
                    <a:pt x="129" y="33"/>
                    <a:pt x="121" y="35"/>
                  </a:cubicBezTo>
                  <a:cubicBezTo>
                    <a:pt x="113" y="37"/>
                    <a:pt x="104" y="40"/>
                    <a:pt x="96" y="41"/>
                  </a:cubicBezTo>
                  <a:cubicBezTo>
                    <a:pt x="88" y="43"/>
                    <a:pt x="81" y="45"/>
                    <a:pt x="73" y="47"/>
                  </a:cubicBezTo>
                  <a:cubicBezTo>
                    <a:pt x="75" y="45"/>
                    <a:pt x="76" y="44"/>
                    <a:pt x="77" y="43"/>
                  </a:cubicBezTo>
                  <a:close/>
                  <a:moveTo>
                    <a:pt x="180" y="31"/>
                  </a:moveTo>
                  <a:cubicBezTo>
                    <a:pt x="180" y="31"/>
                    <a:pt x="180" y="31"/>
                    <a:pt x="180" y="31"/>
                  </a:cubicBezTo>
                  <a:cubicBezTo>
                    <a:pt x="171" y="33"/>
                    <a:pt x="161" y="35"/>
                    <a:pt x="151" y="38"/>
                  </a:cubicBezTo>
                  <a:cubicBezTo>
                    <a:pt x="141" y="40"/>
                    <a:pt x="131" y="42"/>
                    <a:pt x="121" y="45"/>
                  </a:cubicBezTo>
                  <a:cubicBezTo>
                    <a:pt x="101" y="49"/>
                    <a:pt x="81" y="55"/>
                    <a:pt x="62" y="61"/>
                  </a:cubicBezTo>
                  <a:cubicBezTo>
                    <a:pt x="61" y="61"/>
                    <a:pt x="60" y="6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60" y="62"/>
                    <a:pt x="60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2" y="60"/>
                    <a:pt x="64" y="59"/>
                    <a:pt x="67" y="58"/>
                  </a:cubicBezTo>
                  <a:cubicBezTo>
                    <a:pt x="71" y="56"/>
                    <a:pt x="76" y="55"/>
                    <a:pt x="81" y="53"/>
                  </a:cubicBezTo>
                  <a:cubicBezTo>
                    <a:pt x="91" y="50"/>
                    <a:pt x="102" y="47"/>
                    <a:pt x="112" y="44"/>
                  </a:cubicBezTo>
                  <a:cubicBezTo>
                    <a:pt x="122" y="41"/>
                    <a:pt x="132" y="38"/>
                    <a:pt x="142" y="35"/>
                  </a:cubicBezTo>
                  <a:cubicBezTo>
                    <a:pt x="152" y="33"/>
                    <a:pt x="162" y="31"/>
                    <a:pt x="172" y="27"/>
                  </a:cubicBezTo>
                  <a:cubicBezTo>
                    <a:pt x="175" y="28"/>
                    <a:pt x="178" y="29"/>
                    <a:pt x="180" y="31"/>
                  </a:cubicBezTo>
                  <a:close/>
                  <a:moveTo>
                    <a:pt x="46" y="76"/>
                  </a:move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lose/>
                  <a:moveTo>
                    <a:pt x="187" y="34"/>
                  </a:moveTo>
                  <a:cubicBezTo>
                    <a:pt x="187" y="34"/>
                    <a:pt x="187" y="34"/>
                    <a:pt x="187" y="33"/>
                  </a:cubicBezTo>
                  <a:cubicBezTo>
                    <a:pt x="187" y="34"/>
                    <a:pt x="188" y="34"/>
                    <a:pt x="189" y="34"/>
                  </a:cubicBezTo>
                  <a:cubicBezTo>
                    <a:pt x="165" y="41"/>
                    <a:pt x="141" y="47"/>
                    <a:pt x="117" y="55"/>
                  </a:cubicBezTo>
                  <a:cubicBezTo>
                    <a:pt x="105" y="58"/>
                    <a:pt x="93" y="62"/>
                    <a:pt x="80" y="66"/>
                  </a:cubicBezTo>
                  <a:cubicBezTo>
                    <a:pt x="71" y="69"/>
                    <a:pt x="61" y="72"/>
                    <a:pt x="52" y="74"/>
                  </a:cubicBezTo>
                  <a:cubicBezTo>
                    <a:pt x="55" y="73"/>
                    <a:pt x="57" y="73"/>
                    <a:pt x="60" y="72"/>
                  </a:cubicBezTo>
                  <a:cubicBezTo>
                    <a:pt x="66" y="69"/>
                    <a:pt x="72" y="67"/>
                    <a:pt x="79" y="64"/>
                  </a:cubicBezTo>
                  <a:cubicBezTo>
                    <a:pt x="91" y="60"/>
                    <a:pt x="103" y="57"/>
                    <a:pt x="116" y="53"/>
                  </a:cubicBezTo>
                  <a:cubicBezTo>
                    <a:pt x="128" y="49"/>
                    <a:pt x="140" y="46"/>
                    <a:pt x="153" y="42"/>
                  </a:cubicBezTo>
                  <a:cubicBezTo>
                    <a:pt x="164" y="40"/>
                    <a:pt x="176" y="38"/>
                    <a:pt x="187" y="34"/>
                  </a:cubicBezTo>
                  <a:close/>
                  <a:moveTo>
                    <a:pt x="121" y="49"/>
                  </a:moveTo>
                  <a:cubicBezTo>
                    <a:pt x="109" y="52"/>
                    <a:pt x="98" y="56"/>
                    <a:pt x="86" y="59"/>
                  </a:cubicBezTo>
                  <a:cubicBezTo>
                    <a:pt x="75" y="62"/>
                    <a:pt x="65" y="66"/>
                    <a:pt x="54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4" y="68"/>
                    <a:pt x="54" y="67"/>
                  </a:cubicBezTo>
                  <a:cubicBezTo>
                    <a:pt x="55" y="67"/>
                    <a:pt x="55" y="67"/>
                    <a:pt x="56" y="67"/>
                  </a:cubicBezTo>
                  <a:cubicBezTo>
                    <a:pt x="58" y="66"/>
                    <a:pt x="60" y="66"/>
                    <a:pt x="63" y="65"/>
                  </a:cubicBezTo>
                  <a:cubicBezTo>
                    <a:pt x="69" y="64"/>
                    <a:pt x="74" y="62"/>
                    <a:pt x="80" y="60"/>
                  </a:cubicBezTo>
                  <a:cubicBezTo>
                    <a:pt x="91" y="56"/>
                    <a:pt x="102" y="52"/>
                    <a:pt x="114" y="49"/>
                  </a:cubicBezTo>
                  <a:cubicBezTo>
                    <a:pt x="125" y="46"/>
                    <a:pt x="136" y="43"/>
                    <a:pt x="148" y="40"/>
                  </a:cubicBezTo>
                  <a:cubicBezTo>
                    <a:pt x="158" y="37"/>
                    <a:pt x="170" y="35"/>
                    <a:pt x="180" y="31"/>
                  </a:cubicBezTo>
                  <a:cubicBezTo>
                    <a:pt x="181" y="31"/>
                    <a:pt x="181" y="31"/>
                    <a:pt x="180" y="31"/>
                  </a:cubicBezTo>
                  <a:cubicBezTo>
                    <a:pt x="182" y="31"/>
                    <a:pt x="184" y="32"/>
                    <a:pt x="186" y="33"/>
                  </a:cubicBezTo>
                  <a:cubicBezTo>
                    <a:pt x="164" y="38"/>
                    <a:pt x="142" y="43"/>
                    <a:pt x="121" y="49"/>
                  </a:cubicBezTo>
                  <a:close/>
                  <a:moveTo>
                    <a:pt x="116" y="41"/>
                  </a:moveTo>
                  <a:cubicBezTo>
                    <a:pt x="107" y="43"/>
                    <a:pt x="98" y="46"/>
                    <a:pt x="90" y="49"/>
                  </a:cubicBezTo>
                  <a:cubicBezTo>
                    <a:pt x="85" y="50"/>
                    <a:pt x="81" y="51"/>
                    <a:pt x="76" y="53"/>
                  </a:cubicBezTo>
                  <a:cubicBezTo>
                    <a:pt x="74" y="53"/>
                    <a:pt x="71" y="54"/>
                    <a:pt x="69" y="54"/>
                  </a:cubicBezTo>
                  <a:cubicBezTo>
                    <a:pt x="68" y="54"/>
                    <a:pt x="67" y="55"/>
                    <a:pt x="66" y="55"/>
                  </a:cubicBezTo>
                  <a:cubicBezTo>
                    <a:pt x="66" y="54"/>
                    <a:pt x="67" y="54"/>
                    <a:pt x="67" y="53"/>
                  </a:cubicBezTo>
                  <a:cubicBezTo>
                    <a:pt x="70" y="52"/>
                    <a:pt x="73" y="52"/>
                    <a:pt x="76" y="51"/>
                  </a:cubicBezTo>
                  <a:cubicBezTo>
                    <a:pt x="81" y="50"/>
                    <a:pt x="85" y="48"/>
                    <a:pt x="90" y="47"/>
                  </a:cubicBezTo>
                  <a:cubicBezTo>
                    <a:pt x="99" y="45"/>
                    <a:pt x="109" y="43"/>
                    <a:pt x="118" y="40"/>
                  </a:cubicBezTo>
                  <a:cubicBezTo>
                    <a:pt x="126" y="37"/>
                    <a:pt x="135" y="34"/>
                    <a:pt x="144" y="32"/>
                  </a:cubicBezTo>
                  <a:cubicBezTo>
                    <a:pt x="151" y="30"/>
                    <a:pt x="159" y="28"/>
                    <a:pt x="166" y="25"/>
                  </a:cubicBezTo>
                  <a:cubicBezTo>
                    <a:pt x="166" y="24"/>
                    <a:pt x="166" y="24"/>
                    <a:pt x="166" y="24"/>
                  </a:cubicBezTo>
                  <a:cubicBezTo>
                    <a:pt x="167" y="25"/>
                    <a:pt x="169" y="26"/>
                    <a:pt x="171" y="26"/>
                  </a:cubicBezTo>
                  <a:cubicBezTo>
                    <a:pt x="153" y="31"/>
                    <a:pt x="134" y="35"/>
                    <a:pt x="116" y="41"/>
                  </a:cubicBezTo>
                  <a:close/>
                  <a:moveTo>
                    <a:pt x="72" y="48"/>
                  </a:moveTo>
                  <a:cubicBezTo>
                    <a:pt x="80" y="45"/>
                    <a:pt x="88" y="44"/>
                    <a:pt x="96" y="42"/>
                  </a:cubicBezTo>
                  <a:cubicBezTo>
                    <a:pt x="105" y="40"/>
                    <a:pt x="114" y="37"/>
                    <a:pt x="123" y="35"/>
                  </a:cubicBezTo>
                  <a:cubicBezTo>
                    <a:pt x="131" y="33"/>
                    <a:pt x="139" y="31"/>
                    <a:pt x="148" y="28"/>
                  </a:cubicBezTo>
                  <a:cubicBezTo>
                    <a:pt x="151" y="27"/>
                    <a:pt x="155" y="26"/>
                    <a:pt x="158" y="25"/>
                  </a:cubicBezTo>
                  <a:cubicBezTo>
                    <a:pt x="160" y="25"/>
                    <a:pt x="163" y="25"/>
                    <a:pt x="164" y="25"/>
                  </a:cubicBezTo>
                  <a:cubicBezTo>
                    <a:pt x="162" y="26"/>
                    <a:pt x="159" y="27"/>
                    <a:pt x="157" y="27"/>
                  </a:cubicBezTo>
                  <a:cubicBezTo>
                    <a:pt x="150" y="30"/>
                    <a:pt x="143" y="31"/>
                    <a:pt x="135" y="33"/>
                  </a:cubicBezTo>
                  <a:cubicBezTo>
                    <a:pt x="127" y="36"/>
                    <a:pt x="118" y="39"/>
                    <a:pt x="109" y="42"/>
                  </a:cubicBezTo>
                  <a:cubicBezTo>
                    <a:pt x="100" y="44"/>
                    <a:pt x="91" y="46"/>
                    <a:pt x="83" y="48"/>
                  </a:cubicBezTo>
                  <a:cubicBezTo>
                    <a:pt x="78" y="50"/>
                    <a:pt x="73" y="50"/>
                    <a:pt x="68" y="52"/>
                  </a:cubicBezTo>
                  <a:cubicBezTo>
                    <a:pt x="70" y="51"/>
                    <a:pt x="71" y="49"/>
                    <a:pt x="72" y="48"/>
                  </a:cubicBezTo>
                  <a:close/>
                  <a:moveTo>
                    <a:pt x="65" y="55"/>
                  </a:moveTo>
                  <a:cubicBezTo>
                    <a:pt x="72" y="56"/>
                    <a:pt x="79" y="53"/>
                    <a:pt x="85" y="51"/>
                  </a:cubicBezTo>
                  <a:cubicBezTo>
                    <a:pt x="95" y="48"/>
                    <a:pt x="105" y="45"/>
                    <a:pt x="114" y="42"/>
                  </a:cubicBezTo>
                  <a:cubicBezTo>
                    <a:pt x="124" y="39"/>
                    <a:pt x="133" y="37"/>
                    <a:pt x="143" y="34"/>
                  </a:cubicBezTo>
                  <a:cubicBezTo>
                    <a:pt x="148" y="33"/>
                    <a:pt x="153" y="32"/>
                    <a:pt x="158" y="31"/>
                  </a:cubicBezTo>
                  <a:cubicBezTo>
                    <a:pt x="160" y="30"/>
                    <a:pt x="162" y="29"/>
                    <a:pt x="165" y="29"/>
                  </a:cubicBezTo>
                  <a:cubicBezTo>
                    <a:pt x="165" y="29"/>
                    <a:pt x="165" y="29"/>
                    <a:pt x="166" y="29"/>
                  </a:cubicBezTo>
                  <a:cubicBezTo>
                    <a:pt x="157" y="31"/>
                    <a:pt x="149" y="33"/>
                    <a:pt x="140" y="35"/>
                  </a:cubicBezTo>
                  <a:cubicBezTo>
                    <a:pt x="130" y="37"/>
                    <a:pt x="120" y="41"/>
                    <a:pt x="110" y="44"/>
                  </a:cubicBezTo>
                  <a:cubicBezTo>
                    <a:pt x="100" y="47"/>
                    <a:pt x="91" y="50"/>
                    <a:pt x="81" y="53"/>
                  </a:cubicBezTo>
                  <a:cubicBezTo>
                    <a:pt x="74" y="55"/>
                    <a:pt x="67" y="57"/>
                    <a:pt x="61" y="60"/>
                  </a:cubicBezTo>
                  <a:cubicBezTo>
                    <a:pt x="63" y="58"/>
                    <a:pt x="64" y="57"/>
                    <a:pt x="65" y="55"/>
                  </a:cubicBezTo>
                  <a:close/>
                  <a:moveTo>
                    <a:pt x="59" y="63"/>
                  </a:moveTo>
                  <a:cubicBezTo>
                    <a:pt x="68" y="60"/>
                    <a:pt x="78" y="57"/>
                    <a:pt x="87" y="54"/>
                  </a:cubicBezTo>
                  <a:cubicBezTo>
                    <a:pt x="98" y="51"/>
                    <a:pt x="108" y="48"/>
                    <a:pt x="119" y="46"/>
                  </a:cubicBezTo>
                  <a:cubicBezTo>
                    <a:pt x="130" y="43"/>
                    <a:pt x="141" y="41"/>
                    <a:pt x="151" y="38"/>
                  </a:cubicBezTo>
                  <a:cubicBezTo>
                    <a:pt x="157" y="37"/>
                    <a:pt x="162" y="35"/>
                    <a:pt x="167" y="34"/>
                  </a:cubicBezTo>
                  <a:cubicBezTo>
                    <a:pt x="169" y="34"/>
                    <a:pt x="170" y="34"/>
                    <a:pt x="171" y="33"/>
                  </a:cubicBezTo>
                  <a:cubicBezTo>
                    <a:pt x="151" y="39"/>
                    <a:pt x="130" y="43"/>
                    <a:pt x="110" y="49"/>
                  </a:cubicBezTo>
                  <a:cubicBezTo>
                    <a:pt x="99" y="53"/>
                    <a:pt x="89" y="56"/>
                    <a:pt x="78" y="60"/>
                  </a:cubicBezTo>
                  <a:cubicBezTo>
                    <a:pt x="73" y="61"/>
                    <a:pt x="68" y="63"/>
                    <a:pt x="63" y="64"/>
                  </a:cubicBezTo>
                  <a:cubicBezTo>
                    <a:pt x="60" y="65"/>
                    <a:pt x="58" y="66"/>
                    <a:pt x="55" y="66"/>
                  </a:cubicBezTo>
                  <a:cubicBezTo>
                    <a:pt x="56" y="65"/>
                    <a:pt x="57" y="64"/>
                    <a:pt x="59" y="63"/>
                  </a:cubicBezTo>
                  <a:close/>
                  <a:moveTo>
                    <a:pt x="53" y="69"/>
                  </a:moveTo>
                  <a:cubicBezTo>
                    <a:pt x="63" y="67"/>
                    <a:pt x="74" y="63"/>
                    <a:pt x="85" y="60"/>
                  </a:cubicBezTo>
                  <a:cubicBezTo>
                    <a:pt x="97" y="57"/>
                    <a:pt x="109" y="53"/>
                    <a:pt x="121" y="50"/>
                  </a:cubicBezTo>
                  <a:cubicBezTo>
                    <a:pt x="133" y="46"/>
                    <a:pt x="145" y="43"/>
                    <a:pt x="157" y="40"/>
                  </a:cubicBezTo>
                  <a:cubicBezTo>
                    <a:pt x="163" y="39"/>
                    <a:pt x="169" y="37"/>
                    <a:pt x="175" y="36"/>
                  </a:cubicBezTo>
                  <a:cubicBezTo>
                    <a:pt x="177" y="36"/>
                    <a:pt x="179" y="35"/>
                    <a:pt x="182" y="35"/>
                  </a:cubicBezTo>
                  <a:cubicBezTo>
                    <a:pt x="181" y="35"/>
                    <a:pt x="180" y="35"/>
                    <a:pt x="179" y="36"/>
                  </a:cubicBezTo>
                  <a:cubicBezTo>
                    <a:pt x="168" y="39"/>
                    <a:pt x="157" y="41"/>
                    <a:pt x="146" y="44"/>
                  </a:cubicBezTo>
                  <a:cubicBezTo>
                    <a:pt x="134" y="47"/>
                    <a:pt x="122" y="50"/>
                    <a:pt x="110" y="54"/>
                  </a:cubicBezTo>
                  <a:cubicBezTo>
                    <a:pt x="98" y="57"/>
                    <a:pt x="87" y="61"/>
                    <a:pt x="75" y="65"/>
                  </a:cubicBezTo>
                  <a:cubicBezTo>
                    <a:pt x="69" y="67"/>
                    <a:pt x="64" y="69"/>
                    <a:pt x="58" y="72"/>
                  </a:cubicBezTo>
                  <a:cubicBezTo>
                    <a:pt x="54" y="73"/>
                    <a:pt x="50" y="74"/>
                    <a:pt x="47" y="75"/>
                  </a:cubicBezTo>
                  <a:cubicBezTo>
                    <a:pt x="49" y="73"/>
                    <a:pt x="51" y="71"/>
                    <a:pt x="53" y="69"/>
                  </a:cubicBezTo>
                  <a:close/>
                  <a:moveTo>
                    <a:pt x="45" y="77"/>
                  </a:moveTo>
                  <a:cubicBezTo>
                    <a:pt x="56" y="73"/>
                    <a:pt x="68" y="71"/>
                    <a:pt x="79" y="68"/>
                  </a:cubicBezTo>
                  <a:cubicBezTo>
                    <a:pt x="91" y="64"/>
                    <a:pt x="103" y="59"/>
                    <a:pt x="116" y="56"/>
                  </a:cubicBezTo>
                  <a:cubicBezTo>
                    <a:pt x="141" y="49"/>
                    <a:pt x="165" y="42"/>
                    <a:pt x="190" y="35"/>
                  </a:cubicBezTo>
                  <a:cubicBezTo>
                    <a:pt x="192" y="36"/>
                    <a:pt x="193" y="36"/>
                    <a:pt x="195" y="37"/>
                  </a:cubicBezTo>
                  <a:cubicBezTo>
                    <a:pt x="169" y="43"/>
                    <a:pt x="143" y="50"/>
                    <a:pt x="117" y="58"/>
                  </a:cubicBezTo>
                  <a:cubicBezTo>
                    <a:pt x="104" y="62"/>
                    <a:pt x="91" y="65"/>
                    <a:pt x="78" y="69"/>
                  </a:cubicBezTo>
                  <a:cubicBezTo>
                    <a:pt x="67" y="73"/>
                    <a:pt x="54" y="75"/>
                    <a:pt x="43" y="79"/>
                  </a:cubicBezTo>
                  <a:cubicBezTo>
                    <a:pt x="44" y="79"/>
                    <a:pt x="44" y="78"/>
                    <a:pt x="45" y="77"/>
                  </a:cubicBezTo>
                  <a:close/>
                  <a:moveTo>
                    <a:pt x="42" y="81"/>
                  </a:moveTo>
                  <a:cubicBezTo>
                    <a:pt x="53" y="76"/>
                    <a:pt x="65" y="74"/>
                    <a:pt x="77" y="71"/>
                  </a:cubicBezTo>
                  <a:cubicBezTo>
                    <a:pt x="90" y="66"/>
                    <a:pt x="104" y="62"/>
                    <a:pt x="117" y="58"/>
                  </a:cubicBezTo>
                  <a:cubicBezTo>
                    <a:pt x="143" y="51"/>
                    <a:pt x="169" y="43"/>
                    <a:pt x="196" y="38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7" y="38"/>
                    <a:pt x="198" y="39"/>
                    <a:pt x="200" y="39"/>
                  </a:cubicBezTo>
                  <a:cubicBezTo>
                    <a:pt x="187" y="42"/>
                    <a:pt x="175" y="44"/>
                    <a:pt x="163" y="47"/>
                  </a:cubicBezTo>
                  <a:cubicBezTo>
                    <a:pt x="149" y="51"/>
                    <a:pt x="135" y="55"/>
                    <a:pt x="121" y="58"/>
                  </a:cubicBezTo>
                  <a:cubicBezTo>
                    <a:pt x="94" y="65"/>
                    <a:pt x="67" y="74"/>
                    <a:pt x="40" y="82"/>
                  </a:cubicBezTo>
                  <a:cubicBezTo>
                    <a:pt x="41" y="82"/>
                    <a:pt x="41" y="81"/>
                    <a:pt x="42" y="81"/>
                  </a:cubicBezTo>
                  <a:close/>
                  <a:moveTo>
                    <a:pt x="208" y="43"/>
                  </a:moveTo>
                  <a:cubicBezTo>
                    <a:pt x="180" y="48"/>
                    <a:pt x="153" y="56"/>
                    <a:pt x="125" y="63"/>
                  </a:cubicBezTo>
                  <a:cubicBezTo>
                    <a:pt x="98" y="70"/>
                    <a:pt x="72" y="77"/>
                    <a:pt x="45" y="84"/>
                  </a:cubicBezTo>
                  <a:cubicBezTo>
                    <a:pt x="47" y="84"/>
                    <a:pt x="49" y="83"/>
                    <a:pt x="50" y="83"/>
                  </a:cubicBezTo>
                  <a:cubicBezTo>
                    <a:pt x="57" y="81"/>
                    <a:pt x="65" y="78"/>
                    <a:pt x="72" y="76"/>
                  </a:cubicBezTo>
                  <a:cubicBezTo>
                    <a:pt x="87" y="72"/>
                    <a:pt x="101" y="68"/>
                    <a:pt x="116" y="63"/>
                  </a:cubicBezTo>
                  <a:cubicBezTo>
                    <a:pt x="130" y="59"/>
                    <a:pt x="145" y="55"/>
                    <a:pt x="159" y="51"/>
                  </a:cubicBezTo>
                  <a:cubicBezTo>
                    <a:pt x="173" y="47"/>
                    <a:pt x="188" y="45"/>
                    <a:pt x="201" y="40"/>
                  </a:cubicBezTo>
                  <a:cubicBezTo>
                    <a:pt x="203" y="41"/>
                    <a:pt x="206" y="42"/>
                    <a:pt x="208" y="43"/>
                  </a:cubicBezTo>
                  <a:close/>
                  <a:moveTo>
                    <a:pt x="39" y="83"/>
                  </a:moveTo>
                  <a:cubicBezTo>
                    <a:pt x="67" y="74"/>
                    <a:pt x="95" y="66"/>
                    <a:pt x="123" y="59"/>
                  </a:cubicBezTo>
                  <a:cubicBezTo>
                    <a:pt x="137" y="55"/>
                    <a:pt x="151" y="51"/>
                    <a:pt x="165" y="48"/>
                  </a:cubicBezTo>
                  <a:cubicBezTo>
                    <a:pt x="171" y="46"/>
                    <a:pt x="177" y="44"/>
                    <a:pt x="184" y="43"/>
                  </a:cubicBezTo>
                  <a:cubicBezTo>
                    <a:pt x="187" y="42"/>
                    <a:pt x="191" y="42"/>
                    <a:pt x="194" y="41"/>
                  </a:cubicBezTo>
                  <a:cubicBezTo>
                    <a:pt x="196" y="41"/>
                    <a:pt x="198" y="40"/>
                    <a:pt x="199" y="40"/>
                  </a:cubicBezTo>
                  <a:cubicBezTo>
                    <a:pt x="199" y="40"/>
                    <a:pt x="196" y="41"/>
                    <a:pt x="196" y="41"/>
                  </a:cubicBezTo>
                  <a:cubicBezTo>
                    <a:pt x="190" y="43"/>
                    <a:pt x="183" y="44"/>
                    <a:pt x="177" y="46"/>
                  </a:cubicBezTo>
                  <a:cubicBezTo>
                    <a:pt x="170" y="47"/>
                    <a:pt x="163" y="50"/>
                    <a:pt x="155" y="51"/>
                  </a:cubicBezTo>
                  <a:cubicBezTo>
                    <a:pt x="141" y="55"/>
                    <a:pt x="128" y="59"/>
                    <a:pt x="114" y="63"/>
                  </a:cubicBezTo>
                  <a:cubicBezTo>
                    <a:pt x="100" y="67"/>
                    <a:pt x="86" y="71"/>
                    <a:pt x="72" y="76"/>
                  </a:cubicBezTo>
                  <a:cubicBezTo>
                    <a:pt x="65" y="78"/>
                    <a:pt x="58" y="80"/>
                    <a:pt x="52" y="82"/>
                  </a:cubicBezTo>
                  <a:cubicBezTo>
                    <a:pt x="47" y="83"/>
                    <a:pt x="42" y="84"/>
                    <a:pt x="37" y="86"/>
                  </a:cubicBezTo>
                  <a:cubicBezTo>
                    <a:pt x="38" y="85"/>
                    <a:pt x="39" y="84"/>
                    <a:pt x="39" y="83"/>
                  </a:cubicBezTo>
                  <a:close/>
                  <a:moveTo>
                    <a:pt x="35" y="88"/>
                  </a:moveTo>
                  <a:cubicBezTo>
                    <a:pt x="64" y="80"/>
                    <a:pt x="93" y="72"/>
                    <a:pt x="122" y="65"/>
                  </a:cubicBezTo>
                  <a:cubicBezTo>
                    <a:pt x="151" y="58"/>
                    <a:pt x="180" y="49"/>
                    <a:pt x="209" y="44"/>
                  </a:cubicBezTo>
                  <a:cubicBezTo>
                    <a:pt x="211" y="44"/>
                    <a:pt x="212" y="45"/>
                    <a:pt x="213" y="45"/>
                  </a:cubicBezTo>
                  <a:cubicBezTo>
                    <a:pt x="207" y="47"/>
                    <a:pt x="200" y="49"/>
                    <a:pt x="194" y="50"/>
                  </a:cubicBezTo>
                  <a:cubicBezTo>
                    <a:pt x="186" y="52"/>
                    <a:pt x="178" y="53"/>
                    <a:pt x="171" y="55"/>
                  </a:cubicBezTo>
                  <a:cubicBezTo>
                    <a:pt x="155" y="58"/>
                    <a:pt x="139" y="62"/>
                    <a:pt x="123" y="65"/>
                  </a:cubicBezTo>
                  <a:cubicBezTo>
                    <a:pt x="108" y="69"/>
                    <a:pt x="92" y="73"/>
                    <a:pt x="77" y="78"/>
                  </a:cubicBezTo>
                  <a:cubicBezTo>
                    <a:pt x="69" y="80"/>
                    <a:pt x="62" y="82"/>
                    <a:pt x="54" y="84"/>
                  </a:cubicBezTo>
                  <a:cubicBezTo>
                    <a:pt x="47" y="85"/>
                    <a:pt x="40" y="87"/>
                    <a:pt x="33" y="89"/>
                  </a:cubicBezTo>
                  <a:cubicBezTo>
                    <a:pt x="34" y="89"/>
                    <a:pt x="35" y="88"/>
                    <a:pt x="35" y="88"/>
                  </a:cubicBezTo>
                  <a:close/>
                  <a:moveTo>
                    <a:pt x="32" y="91"/>
                  </a:moveTo>
                  <a:cubicBezTo>
                    <a:pt x="39" y="88"/>
                    <a:pt x="46" y="86"/>
                    <a:pt x="53" y="85"/>
                  </a:cubicBezTo>
                  <a:cubicBezTo>
                    <a:pt x="60" y="83"/>
                    <a:pt x="68" y="81"/>
                    <a:pt x="75" y="79"/>
                  </a:cubicBezTo>
                  <a:cubicBezTo>
                    <a:pt x="91" y="74"/>
                    <a:pt x="106" y="70"/>
                    <a:pt x="122" y="66"/>
                  </a:cubicBezTo>
                  <a:cubicBezTo>
                    <a:pt x="137" y="62"/>
                    <a:pt x="153" y="59"/>
                    <a:pt x="169" y="56"/>
                  </a:cubicBezTo>
                  <a:cubicBezTo>
                    <a:pt x="177" y="54"/>
                    <a:pt x="185" y="53"/>
                    <a:pt x="192" y="51"/>
                  </a:cubicBezTo>
                  <a:cubicBezTo>
                    <a:pt x="200" y="50"/>
                    <a:pt x="206" y="47"/>
                    <a:pt x="214" y="46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2" y="47"/>
                    <a:pt x="211" y="49"/>
                    <a:pt x="209" y="50"/>
                  </a:cubicBezTo>
                  <a:cubicBezTo>
                    <a:pt x="195" y="54"/>
                    <a:pt x="180" y="56"/>
                    <a:pt x="166" y="60"/>
                  </a:cubicBezTo>
                  <a:cubicBezTo>
                    <a:pt x="151" y="64"/>
                    <a:pt x="136" y="67"/>
                    <a:pt x="121" y="70"/>
                  </a:cubicBezTo>
                  <a:cubicBezTo>
                    <a:pt x="106" y="73"/>
                    <a:pt x="91" y="77"/>
                    <a:pt x="76" y="81"/>
                  </a:cubicBezTo>
                  <a:cubicBezTo>
                    <a:pt x="61" y="85"/>
                    <a:pt x="46" y="88"/>
                    <a:pt x="31" y="93"/>
                  </a:cubicBezTo>
                  <a:cubicBezTo>
                    <a:pt x="31" y="92"/>
                    <a:pt x="32" y="91"/>
                    <a:pt x="32" y="91"/>
                  </a:cubicBezTo>
                  <a:close/>
                  <a:moveTo>
                    <a:pt x="213" y="50"/>
                  </a:moveTo>
                  <a:cubicBezTo>
                    <a:pt x="213" y="50"/>
                    <a:pt x="214" y="50"/>
                    <a:pt x="214" y="49"/>
                  </a:cubicBezTo>
                  <a:cubicBezTo>
                    <a:pt x="214" y="50"/>
                    <a:pt x="214" y="51"/>
                    <a:pt x="213" y="51"/>
                  </a:cubicBezTo>
                  <a:cubicBezTo>
                    <a:pt x="213" y="51"/>
                    <a:pt x="213" y="51"/>
                    <a:pt x="213" y="51"/>
                  </a:cubicBezTo>
                  <a:cubicBezTo>
                    <a:pt x="208" y="56"/>
                    <a:pt x="204" y="61"/>
                    <a:pt x="200" y="65"/>
                  </a:cubicBezTo>
                  <a:cubicBezTo>
                    <a:pt x="190" y="76"/>
                    <a:pt x="180" y="86"/>
                    <a:pt x="171" y="96"/>
                  </a:cubicBezTo>
                  <a:cubicBezTo>
                    <a:pt x="170" y="97"/>
                    <a:pt x="168" y="99"/>
                    <a:pt x="167" y="100"/>
                  </a:cubicBezTo>
                  <a:cubicBezTo>
                    <a:pt x="182" y="83"/>
                    <a:pt x="197" y="66"/>
                    <a:pt x="213" y="50"/>
                  </a:cubicBezTo>
                  <a:close/>
                  <a:moveTo>
                    <a:pt x="147" y="84"/>
                  </a:moveTo>
                  <a:cubicBezTo>
                    <a:pt x="149" y="83"/>
                    <a:pt x="150" y="83"/>
                    <a:pt x="151" y="83"/>
                  </a:cubicBezTo>
                  <a:cubicBezTo>
                    <a:pt x="158" y="81"/>
                    <a:pt x="165" y="79"/>
                    <a:pt x="172" y="77"/>
                  </a:cubicBezTo>
                  <a:cubicBezTo>
                    <a:pt x="178" y="76"/>
                    <a:pt x="184" y="75"/>
                    <a:pt x="189" y="72"/>
                  </a:cubicBezTo>
                  <a:cubicBezTo>
                    <a:pt x="188" y="74"/>
                    <a:pt x="187" y="75"/>
                    <a:pt x="185" y="76"/>
                  </a:cubicBezTo>
                  <a:cubicBezTo>
                    <a:pt x="179" y="78"/>
                    <a:pt x="173" y="80"/>
                    <a:pt x="167" y="82"/>
                  </a:cubicBezTo>
                  <a:cubicBezTo>
                    <a:pt x="160" y="84"/>
                    <a:pt x="153" y="85"/>
                    <a:pt x="147" y="87"/>
                  </a:cubicBezTo>
                  <a:cubicBezTo>
                    <a:pt x="140" y="89"/>
                    <a:pt x="133" y="91"/>
                    <a:pt x="127" y="93"/>
                  </a:cubicBezTo>
                  <a:cubicBezTo>
                    <a:pt x="119" y="95"/>
                    <a:pt x="112" y="96"/>
                    <a:pt x="105" y="98"/>
                  </a:cubicBezTo>
                  <a:cubicBezTo>
                    <a:pt x="91" y="101"/>
                    <a:pt x="77" y="105"/>
                    <a:pt x="64" y="108"/>
                  </a:cubicBezTo>
                  <a:cubicBezTo>
                    <a:pt x="57" y="110"/>
                    <a:pt x="50" y="112"/>
                    <a:pt x="43" y="113"/>
                  </a:cubicBezTo>
                  <a:cubicBezTo>
                    <a:pt x="36" y="115"/>
                    <a:pt x="29" y="115"/>
                    <a:pt x="22" y="117"/>
                  </a:cubicBezTo>
                  <a:cubicBezTo>
                    <a:pt x="22" y="117"/>
                    <a:pt x="22" y="118"/>
                    <a:pt x="23" y="118"/>
                  </a:cubicBezTo>
                  <a:cubicBezTo>
                    <a:pt x="35" y="115"/>
                    <a:pt x="48" y="114"/>
                    <a:pt x="61" y="110"/>
                  </a:cubicBezTo>
                  <a:cubicBezTo>
                    <a:pt x="74" y="106"/>
                    <a:pt x="88" y="103"/>
                    <a:pt x="101" y="99"/>
                  </a:cubicBezTo>
                  <a:cubicBezTo>
                    <a:pt x="115" y="96"/>
                    <a:pt x="128" y="93"/>
                    <a:pt x="142" y="89"/>
                  </a:cubicBezTo>
                  <a:cubicBezTo>
                    <a:pt x="148" y="87"/>
                    <a:pt x="154" y="86"/>
                    <a:pt x="160" y="85"/>
                  </a:cubicBezTo>
                  <a:cubicBezTo>
                    <a:pt x="166" y="83"/>
                    <a:pt x="171" y="81"/>
                    <a:pt x="177" y="80"/>
                  </a:cubicBezTo>
                  <a:cubicBezTo>
                    <a:pt x="175" y="80"/>
                    <a:pt x="173" y="81"/>
                    <a:pt x="171" y="82"/>
                  </a:cubicBezTo>
                  <a:cubicBezTo>
                    <a:pt x="164" y="85"/>
                    <a:pt x="157" y="87"/>
                    <a:pt x="149" y="89"/>
                  </a:cubicBezTo>
                  <a:cubicBezTo>
                    <a:pt x="135" y="92"/>
                    <a:pt x="121" y="96"/>
                    <a:pt x="107" y="99"/>
                  </a:cubicBezTo>
                  <a:cubicBezTo>
                    <a:pt x="93" y="102"/>
                    <a:pt x="79" y="105"/>
                    <a:pt x="65" y="109"/>
                  </a:cubicBezTo>
                  <a:cubicBezTo>
                    <a:pt x="52" y="112"/>
                    <a:pt x="38" y="116"/>
                    <a:pt x="25" y="121"/>
                  </a:cubicBezTo>
                  <a:cubicBezTo>
                    <a:pt x="23" y="120"/>
                    <a:pt x="21" y="119"/>
                    <a:pt x="19" y="118"/>
                  </a:cubicBezTo>
                  <a:cubicBezTo>
                    <a:pt x="26" y="115"/>
                    <a:pt x="33" y="114"/>
                    <a:pt x="40" y="112"/>
                  </a:cubicBezTo>
                  <a:cubicBezTo>
                    <a:pt x="48" y="110"/>
                    <a:pt x="55" y="108"/>
                    <a:pt x="63" y="106"/>
                  </a:cubicBezTo>
                  <a:cubicBezTo>
                    <a:pt x="78" y="102"/>
                    <a:pt x="92" y="97"/>
                    <a:pt x="107" y="94"/>
                  </a:cubicBezTo>
                  <a:cubicBezTo>
                    <a:pt x="110" y="93"/>
                    <a:pt x="113" y="92"/>
                    <a:pt x="116" y="91"/>
                  </a:cubicBezTo>
                  <a:cubicBezTo>
                    <a:pt x="127" y="89"/>
                    <a:pt x="137" y="86"/>
                    <a:pt x="147" y="84"/>
                  </a:cubicBezTo>
                  <a:close/>
                  <a:moveTo>
                    <a:pt x="33" y="124"/>
                  </a:moveTo>
                  <a:cubicBezTo>
                    <a:pt x="32" y="124"/>
                    <a:pt x="32" y="124"/>
                    <a:pt x="32" y="124"/>
                  </a:cubicBezTo>
                  <a:cubicBezTo>
                    <a:pt x="30" y="123"/>
                    <a:pt x="28" y="122"/>
                    <a:pt x="26" y="122"/>
                  </a:cubicBezTo>
                  <a:cubicBezTo>
                    <a:pt x="48" y="119"/>
                    <a:pt x="68" y="113"/>
                    <a:pt x="89" y="108"/>
                  </a:cubicBezTo>
                  <a:cubicBezTo>
                    <a:pt x="82" y="110"/>
                    <a:pt x="75" y="112"/>
                    <a:pt x="68" y="114"/>
                  </a:cubicBezTo>
                  <a:cubicBezTo>
                    <a:pt x="57" y="117"/>
                    <a:pt x="46" y="120"/>
                    <a:pt x="34" y="124"/>
                  </a:cubicBezTo>
                  <a:cubicBezTo>
                    <a:pt x="33" y="123"/>
                    <a:pt x="33" y="124"/>
                    <a:pt x="33" y="124"/>
                  </a:cubicBezTo>
                  <a:close/>
                  <a:moveTo>
                    <a:pt x="39" y="127"/>
                  </a:moveTo>
                  <a:cubicBezTo>
                    <a:pt x="37" y="127"/>
                    <a:pt x="35" y="126"/>
                    <a:pt x="33" y="125"/>
                  </a:cubicBezTo>
                  <a:cubicBezTo>
                    <a:pt x="43" y="124"/>
                    <a:pt x="53" y="121"/>
                    <a:pt x="62" y="118"/>
                  </a:cubicBezTo>
                  <a:cubicBezTo>
                    <a:pt x="74" y="116"/>
                    <a:pt x="85" y="112"/>
                    <a:pt x="96" y="109"/>
                  </a:cubicBezTo>
                  <a:cubicBezTo>
                    <a:pt x="114" y="104"/>
                    <a:pt x="132" y="102"/>
                    <a:pt x="149" y="98"/>
                  </a:cubicBezTo>
                  <a:cubicBezTo>
                    <a:pt x="147" y="99"/>
                    <a:pt x="145" y="99"/>
                    <a:pt x="142" y="100"/>
                  </a:cubicBezTo>
                  <a:cubicBezTo>
                    <a:pt x="131" y="103"/>
                    <a:pt x="120" y="104"/>
                    <a:pt x="108" y="107"/>
                  </a:cubicBezTo>
                  <a:cubicBezTo>
                    <a:pt x="85" y="113"/>
                    <a:pt x="62" y="121"/>
                    <a:pt x="39" y="127"/>
                  </a:cubicBezTo>
                  <a:close/>
                  <a:moveTo>
                    <a:pt x="50" y="126"/>
                  </a:moveTo>
                  <a:cubicBezTo>
                    <a:pt x="55" y="124"/>
                    <a:pt x="61" y="124"/>
                    <a:pt x="66" y="122"/>
                  </a:cubicBezTo>
                  <a:cubicBezTo>
                    <a:pt x="77" y="120"/>
                    <a:pt x="88" y="116"/>
                    <a:pt x="99" y="112"/>
                  </a:cubicBezTo>
                  <a:cubicBezTo>
                    <a:pt x="118" y="107"/>
                    <a:pt x="136" y="104"/>
                    <a:pt x="154" y="100"/>
                  </a:cubicBezTo>
                  <a:cubicBezTo>
                    <a:pt x="152" y="101"/>
                    <a:pt x="150" y="102"/>
                    <a:pt x="147" y="103"/>
                  </a:cubicBezTo>
                  <a:cubicBezTo>
                    <a:pt x="140" y="105"/>
                    <a:pt x="132" y="106"/>
                    <a:pt x="125" y="108"/>
                  </a:cubicBezTo>
                  <a:cubicBezTo>
                    <a:pt x="110" y="112"/>
                    <a:pt x="96" y="117"/>
                    <a:pt x="81" y="121"/>
                  </a:cubicBezTo>
                  <a:cubicBezTo>
                    <a:pt x="77" y="122"/>
                    <a:pt x="73" y="124"/>
                    <a:pt x="68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1" y="126"/>
                    <a:pt x="53" y="127"/>
                    <a:pt x="46" y="131"/>
                  </a:cubicBezTo>
                  <a:cubicBezTo>
                    <a:pt x="44" y="130"/>
                    <a:pt x="42" y="129"/>
                    <a:pt x="40" y="128"/>
                  </a:cubicBezTo>
                  <a:cubicBezTo>
                    <a:pt x="44" y="128"/>
                    <a:pt x="47" y="127"/>
                    <a:pt x="50" y="126"/>
                  </a:cubicBezTo>
                  <a:close/>
                  <a:moveTo>
                    <a:pt x="47" y="132"/>
                  </a:moveTo>
                  <a:cubicBezTo>
                    <a:pt x="49" y="130"/>
                    <a:pt x="51" y="130"/>
                    <a:pt x="53" y="129"/>
                  </a:cubicBezTo>
                  <a:cubicBezTo>
                    <a:pt x="56" y="128"/>
                    <a:pt x="59" y="127"/>
                    <a:pt x="63" y="127"/>
                  </a:cubicBezTo>
                  <a:cubicBezTo>
                    <a:pt x="62" y="127"/>
                    <a:pt x="61" y="127"/>
                    <a:pt x="60" y="127"/>
                  </a:cubicBezTo>
                  <a:cubicBezTo>
                    <a:pt x="57" y="128"/>
                    <a:pt x="54" y="129"/>
                    <a:pt x="50" y="131"/>
                  </a:cubicBezTo>
                  <a:cubicBezTo>
                    <a:pt x="49" y="131"/>
                    <a:pt x="48" y="131"/>
                    <a:pt x="47" y="132"/>
                  </a:cubicBezTo>
                  <a:cubicBezTo>
                    <a:pt x="47" y="132"/>
                    <a:pt x="47" y="132"/>
                    <a:pt x="47" y="132"/>
                  </a:cubicBezTo>
                  <a:close/>
                  <a:moveTo>
                    <a:pt x="66" y="127"/>
                  </a:moveTo>
                  <a:cubicBezTo>
                    <a:pt x="67" y="126"/>
                    <a:pt x="68" y="126"/>
                    <a:pt x="69" y="126"/>
                  </a:cubicBezTo>
                  <a:cubicBezTo>
                    <a:pt x="69" y="126"/>
                    <a:pt x="69" y="126"/>
                    <a:pt x="70" y="126"/>
                  </a:cubicBezTo>
                  <a:cubicBezTo>
                    <a:pt x="77" y="124"/>
                    <a:pt x="85" y="123"/>
                    <a:pt x="92" y="121"/>
                  </a:cubicBezTo>
                  <a:cubicBezTo>
                    <a:pt x="107" y="118"/>
                    <a:pt x="122" y="115"/>
                    <a:pt x="137" y="111"/>
                  </a:cubicBezTo>
                  <a:cubicBezTo>
                    <a:pt x="137" y="111"/>
                    <a:pt x="138" y="111"/>
                    <a:pt x="139" y="111"/>
                  </a:cubicBezTo>
                  <a:cubicBezTo>
                    <a:pt x="111" y="120"/>
                    <a:pt x="83" y="125"/>
                    <a:pt x="56" y="135"/>
                  </a:cubicBezTo>
                  <a:cubicBezTo>
                    <a:pt x="56" y="135"/>
                    <a:pt x="55" y="135"/>
                    <a:pt x="55" y="135"/>
                  </a:cubicBezTo>
                  <a:cubicBezTo>
                    <a:pt x="53" y="134"/>
                    <a:pt x="50" y="133"/>
                    <a:pt x="48" y="132"/>
                  </a:cubicBezTo>
                  <a:cubicBezTo>
                    <a:pt x="54" y="130"/>
                    <a:pt x="60" y="128"/>
                    <a:pt x="66" y="127"/>
                  </a:cubicBezTo>
                  <a:close/>
                  <a:moveTo>
                    <a:pt x="109" y="159"/>
                  </a:moveTo>
                  <a:cubicBezTo>
                    <a:pt x="109" y="159"/>
                    <a:pt x="109" y="159"/>
                    <a:pt x="109" y="159"/>
                  </a:cubicBezTo>
                  <a:cubicBezTo>
                    <a:pt x="109" y="159"/>
                    <a:pt x="109" y="159"/>
                    <a:pt x="109" y="159"/>
                  </a:cubicBezTo>
                  <a:cubicBezTo>
                    <a:pt x="107" y="158"/>
                    <a:pt x="108" y="159"/>
                    <a:pt x="106" y="159"/>
                  </a:cubicBezTo>
                  <a:cubicBezTo>
                    <a:pt x="102" y="159"/>
                    <a:pt x="107" y="157"/>
                    <a:pt x="109" y="156"/>
                  </a:cubicBezTo>
                  <a:cubicBezTo>
                    <a:pt x="110" y="156"/>
                    <a:pt x="112" y="155"/>
                    <a:pt x="113" y="155"/>
                  </a:cubicBezTo>
                  <a:cubicBezTo>
                    <a:pt x="112" y="156"/>
                    <a:pt x="111" y="157"/>
                    <a:pt x="109" y="159"/>
                  </a:cubicBezTo>
                  <a:close/>
                  <a:moveTo>
                    <a:pt x="115" y="153"/>
                  </a:moveTo>
                  <a:cubicBezTo>
                    <a:pt x="112" y="153"/>
                    <a:pt x="109" y="154"/>
                    <a:pt x="106" y="155"/>
                  </a:cubicBezTo>
                  <a:cubicBezTo>
                    <a:pt x="105" y="155"/>
                    <a:pt x="103" y="156"/>
                    <a:pt x="102" y="156"/>
                  </a:cubicBezTo>
                  <a:cubicBezTo>
                    <a:pt x="96" y="157"/>
                    <a:pt x="101" y="155"/>
                    <a:pt x="103" y="155"/>
                  </a:cubicBezTo>
                  <a:cubicBezTo>
                    <a:pt x="108" y="153"/>
                    <a:pt x="114" y="151"/>
                    <a:pt x="119" y="149"/>
                  </a:cubicBezTo>
                  <a:cubicBezTo>
                    <a:pt x="118" y="150"/>
                    <a:pt x="116" y="152"/>
                    <a:pt x="115" y="153"/>
                  </a:cubicBezTo>
                  <a:close/>
                  <a:moveTo>
                    <a:pt x="121" y="147"/>
                  </a:moveTo>
                  <a:cubicBezTo>
                    <a:pt x="116" y="148"/>
                    <a:pt x="111" y="149"/>
                    <a:pt x="107" y="150"/>
                  </a:cubicBezTo>
                  <a:cubicBezTo>
                    <a:pt x="104" y="151"/>
                    <a:pt x="101" y="152"/>
                    <a:pt x="99" y="153"/>
                  </a:cubicBezTo>
                  <a:cubicBezTo>
                    <a:pt x="98" y="153"/>
                    <a:pt x="97" y="153"/>
                    <a:pt x="96" y="153"/>
                  </a:cubicBezTo>
                  <a:cubicBezTo>
                    <a:pt x="94" y="154"/>
                    <a:pt x="93" y="154"/>
                    <a:pt x="93" y="154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3" y="154"/>
                    <a:pt x="94" y="154"/>
                    <a:pt x="95" y="153"/>
                  </a:cubicBezTo>
                  <a:cubicBezTo>
                    <a:pt x="104" y="150"/>
                    <a:pt x="114" y="148"/>
                    <a:pt x="123" y="145"/>
                  </a:cubicBezTo>
                  <a:cubicBezTo>
                    <a:pt x="122" y="145"/>
                    <a:pt x="122" y="146"/>
                    <a:pt x="121" y="147"/>
                  </a:cubicBezTo>
                  <a:close/>
                  <a:moveTo>
                    <a:pt x="106" y="147"/>
                  </a:moveTo>
                  <a:cubicBezTo>
                    <a:pt x="103" y="148"/>
                    <a:pt x="99" y="148"/>
                    <a:pt x="96" y="149"/>
                  </a:cubicBezTo>
                  <a:cubicBezTo>
                    <a:pt x="95" y="149"/>
                    <a:pt x="93" y="149"/>
                    <a:pt x="92" y="150"/>
                  </a:cubicBezTo>
                  <a:cubicBezTo>
                    <a:pt x="91" y="150"/>
                    <a:pt x="83" y="152"/>
                    <a:pt x="88" y="150"/>
                  </a:cubicBezTo>
                  <a:cubicBezTo>
                    <a:pt x="102" y="146"/>
                    <a:pt x="117" y="142"/>
                    <a:pt x="131" y="137"/>
                  </a:cubicBezTo>
                  <a:cubicBezTo>
                    <a:pt x="129" y="139"/>
                    <a:pt x="126" y="141"/>
                    <a:pt x="124" y="143"/>
                  </a:cubicBezTo>
                  <a:cubicBezTo>
                    <a:pt x="118" y="145"/>
                    <a:pt x="112" y="146"/>
                    <a:pt x="106" y="147"/>
                  </a:cubicBezTo>
                  <a:close/>
                  <a:moveTo>
                    <a:pt x="132" y="135"/>
                  </a:moveTo>
                  <a:cubicBezTo>
                    <a:pt x="122" y="138"/>
                    <a:pt x="112" y="140"/>
                    <a:pt x="102" y="142"/>
                  </a:cubicBezTo>
                  <a:cubicBezTo>
                    <a:pt x="97" y="143"/>
                    <a:pt x="92" y="144"/>
                    <a:pt x="87" y="145"/>
                  </a:cubicBezTo>
                  <a:cubicBezTo>
                    <a:pt x="85" y="145"/>
                    <a:pt x="82" y="146"/>
                    <a:pt x="79" y="146"/>
                  </a:cubicBezTo>
                  <a:cubicBezTo>
                    <a:pt x="76" y="146"/>
                    <a:pt x="82" y="145"/>
                    <a:pt x="83" y="145"/>
                  </a:cubicBezTo>
                  <a:cubicBezTo>
                    <a:pt x="93" y="143"/>
                    <a:pt x="102" y="138"/>
                    <a:pt x="112" y="136"/>
                  </a:cubicBezTo>
                  <a:cubicBezTo>
                    <a:pt x="121" y="135"/>
                    <a:pt x="130" y="133"/>
                    <a:pt x="137" y="129"/>
                  </a:cubicBezTo>
                  <a:cubicBezTo>
                    <a:pt x="136" y="131"/>
                    <a:pt x="134" y="133"/>
                    <a:pt x="132" y="135"/>
                  </a:cubicBezTo>
                  <a:close/>
                  <a:moveTo>
                    <a:pt x="138" y="128"/>
                  </a:moveTo>
                  <a:cubicBezTo>
                    <a:pt x="138" y="128"/>
                    <a:pt x="138" y="128"/>
                    <a:pt x="138" y="128"/>
                  </a:cubicBezTo>
                  <a:cubicBezTo>
                    <a:pt x="126" y="131"/>
                    <a:pt x="114" y="134"/>
                    <a:pt x="102" y="136"/>
                  </a:cubicBezTo>
                  <a:cubicBezTo>
                    <a:pt x="96" y="138"/>
                    <a:pt x="89" y="139"/>
                    <a:pt x="83" y="140"/>
                  </a:cubicBezTo>
                  <a:cubicBezTo>
                    <a:pt x="79" y="141"/>
                    <a:pt x="75" y="141"/>
                    <a:pt x="72" y="142"/>
                  </a:cubicBezTo>
                  <a:cubicBezTo>
                    <a:pt x="71" y="142"/>
                    <a:pt x="67" y="143"/>
                    <a:pt x="71" y="141"/>
                  </a:cubicBezTo>
                  <a:cubicBezTo>
                    <a:pt x="72" y="141"/>
                    <a:pt x="73" y="141"/>
                    <a:pt x="75" y="140"/>
                  </a:cubicBezTo>
                  <a:cubicBezTo>
                    <a:pt x="87" y="138"/>
                    <a:pt x="100" y="134"/>
                    <a:pt x="112" y="131"/>
                  </a:cubicBezTo>
                  <a:cubicBezTo>
                    <a:pt x="123" y="128"/>
                    <a:pt x="134" y="126"/>
                    <a:pt x="144" y="122"/>
                  </a:cubicBezTo>
                  <a:cubicBezTo>
                    <a:pt x="142" y="124"/>
                    <a:pt x="140" y="126"/>
                    <a:pt x="138" y="128"/>
                  </a:cubicBezTo>
                  <a:close/>
                  <a:moveTo>
                    <a:pt x="145" y="120"/>
                  </a:moveTo>
                  <a:cubicBezTo>
                    <a:pt x="145" y="121"/>
                    <a:pt x="145" y="121"/>
                    <a:pt x="145" y="121"/>
                  </a:cubicBezTo>
                  <a:cubicBezTo>
                    <a:pt x="144" y="120"/>
                    <a:pt x="143" y="121"/>
                    <a:pt x="142" y="122"/>
                  </a:cubicBezTo>
                  <a:cubicBezTo>
                    <a:pt x="138" y="123"/>
                    <a:pt x="133" y="125"/>
                    <a:pt x="128" y="126"/>
                  </a:cubicBezTo>
                  <a:cubicBezTo>
                    <a:pt x="128" y="126"/>
                    <a:pt x="127" y="126"/>
                    <a:pt x="127" y="126"/>
                  </a:cubicBezTo>
                  <a:cubicBezTo>
                    <a:pt x="126" y="126"/>
                    <a:pt x="126" y="127"/>
                    <a:pt x="125" y="127"/>
                  </a:cubicBezTo>
                  <a:cubicBezTo>
                    <a:pt x="118" y="128"/>
                    <a:pt x="111" y="130"/>
                    <a:pt x="104" y="131"/>
                  </a:cubicBezTo>
                  <a:cubicBezTo>
                    <a:pt x="96" y="133"/>
                    <a:pt x="88" y="134"/>
                    <a:pt x="81" y="135"/>
                  </a:cubicBezTo>
                  <a:cubicBezTo>
                    <a:pt x="77" y="136"/>
                    <a:pt x="73" y="137"/>
                    <a:pt x="70" y="137"/>
                  </a:cubicBezTo>
                  <a:cubicBezTo>
                    <a:pt x="69" y="137"/>
                    <a:pt x="69" y="138"/>
                    <a:pt x="68" y="138"/>
                  </a:cubicBezTo>
                  <a:cubicBezTo>
                    <a:pt x="82" y="133"/>
                    <a:pt x="96" y="129"/>
                    <a:pt x="110" y="125"/>
                  </a:cubicBezTo>
                  <a:cubicBezTo>
                    <a:pt x="116" y="123"/>
                    <a:pt x="122" y="121"/>
                    <a:pt x="129" y="119"/>
                  </a:cubicBezTo>
                  <a:cubicBezTo>
                    <a:pt x="133" y="118"/>
                    <a:pt x="138" y="116"/>
                    <a:pt x="142" y="115"/>
                  </a:cubicBezTo>
                  <a:cubicBezTo>
                    <a:pt x="145" y="114"/>
                    <a:pt x="149" y="113"/>
                    <a:pt x="152" y="112"/>
                  </a:cubicBezTo>
                  <a:cubicBezTo>
                    <a:pt x="152" y="112"/>
                    <a:pt x="153" y="112"/>
                    <a:pt x="153" y="112"/>
                  </a:cubicBezTo>
                  <a:cubicBezTo>
                    <a:pt x="150" y="115"/>
                    <a:pt x="148" y="118"/>
                    <a:pt x="145" y="120"/>
                  </a:cubicBezTo>
                  <a:close/>
                  <a:moveTo>
                    <a:pt x="154" y="111"/>
                  </a:moveTo>
                  <a:cubicBezTo>
                    <a:pt x="149" y="112"/>
                    <a:pt x="145" y="114"/>
                    <a:pt x="140" y="115"/>
                  </a:cubicBezTo>
                  <a:cubicBezTo>
                    <a:pt x="138" y="115"/>
                    <a:pt x="136" y="116"/>
                    <a:pt x="134" y="116"/>
                  </a:cubicBezTo>
                  <a:cubicBezTo>
                    <a:pt x="133" y="117"/>
                    <a:pt x="131" y="117"/>
                    <a:pt x="129" y="118"/>
                  </a:cubicBezTo>
                  <a:cubicBezTo>
                    <a:pt x="121" y="120"/>
                    <a:pt x="112" y="122"/>
                    <a:pt x="104" y="124"/>
                  </a:cubicBezTo>
                  <a:cubicBezTo>
                    <a:pt x="95" y="126"/>
                    <a:pt x="86" y="129"/>
                    <a:pt x="77" y="130"/>
                  </a:cubicBezTo>
                  <a:cubicBezTo>
                    <a:pt x="73" y="131"/>
                    <a:pt x="69" y="132"/>
                    <a:pt x="65" y="133"/>
                  </a:cubicBezTo>
                  <a:cubicBezTo>
                    <a:pt x="63" y="134"/>
                    <a:pt x="60" y="134"/>
                    <a:pt x="58" y="135"/>
                  </a:cubicBezTo>
                  <a:cubicBezTo>
                    <a:pt x="53" y="136"/>
                    <a:pt x="60" y="134"/>
                    <a:pt x="61" y="134"/>
                  </a:cubicBezTo>
                  <a:cubicBezTo>
                    <a:pt x="78" y="129"/>
                    <a:pt x="96" y="124"/>
                    <a:pt x="113" y="119"/>
                  </a:cubicBezTo>
                  <a:cubicBezTo>
                    <a:pt x="122" y="116"/>
                    <a:pt x="131" y="114"/>
                    <a:pt x="140" y="111"/>
                  </a:cubicBezTo>
                  <a:cubicBezTo>
                    <a:pt x="146" y="109"/>
                    <a:pt x="153" y="108"/>
                    <a:pt x="159" y="105"/>
                  </a:cubicBezTo>
                  <a:cubicBezTo>
                    <a:pt x="159" y="105"/>
                    <a:pt x="159" y="105"/>
                    <a:pt x="160" y="105"/>
                  </a:cubicBezTo>
                  <a:cubicBezTo>
                    <a:pt x="158" y="107"/>
                    <a:pt x="156" y="109"/>
                    <a:pt x="154" y="111"/>
                  </a:cubicBezTo>
                  <a:close/>
                  <a:moveTo>
                    <a:pt x="76" y="132"/>
                  </a:moveTo>
                  <a:cubicBezTo>
                    <a:pt x="84" y="130"/>
                    <a:pt x="92" y="128"/>
                    <a:pt x="100" y="126"/>
                  </a:cubicBezTo>
                  <a:cubicBezTo>
                    <a:pt x="106" y="124"/>
                    <a:pt x="111" y="123"/>
                    <a:pt x="117" y="122"/>
                  </a:cubicBezTo>
                  <a:cubicBezTo>
                    <a:pt x="115" y="122"/>
                    <a:pt x="112" y="123"/>
                    <a:pt x="110" y="124"/>
                  </a:cubicBezTo>
                  <a:cubicBezTo>
                    <a:pt x="102" y="126"/>
                    <a:pt x="93" y="129"/>
                    <a:pt x="85" y="131"/>
                  </a:cubicBezTo>
                  <a:cubicBezTo>
                    <a:pt x="78" y="133"/>
                    <a:pt x="71" y="136"/>
                    <a:pt x="64" y="138"/>
                  </a:cubicBezTo>
                  <a:cubicBezTo>
                    <a:pt x="63" y="138"/>
                    <a:pt x="63" y="138"/>
                    <a:pt x="63" y="139"/>
                  </a:cubicBezTo>
                  <a:cubicBezTo>
                    <a:pt x="62" y="139"/>
                    <a:pt x="62" y="139"/>
                    <a:pt x="62" y="139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59" y="137"/>
                    <a:pt x="57" y="137"/>
                    <a:pt x="56" y="136"/>
                  </a:cubicBezTo>
                  <a:cubicBezTo>
                    <a:pt x="63" y="135"/>
                    <a:pt x="69" y="133"/>
                    <a:pt x="76" y="132"/>
                  </a:cubicBezTo>
                  <a:close/>
                  <a:moveTo>
                    <a:pt x="104" y="132"/>
                  </a:moveTo>
                  <a:cubicBezTo>
                    <a:pt x="106" y="132"/>
                    <a:pt x="108" y="131"/>
                    <a:pt x="110" y="131"/>
                  </a:cubicBezTo>
                  <a:cubicBezTo>
                    <a:pt x="108" y="131"/>
                    <a:pt x="106" y="132"/>
                    <a:pt x="105" y="132"/>
                  </a:cubicBezTo>
                  <a:cubicBezTo>
                    <a:pt x="97" y="134"/>
                    <a:pt x="90" y="136"/>
                    <a:pt x="83" y="138"/>
                  </a:cubicBezTo>
                  <a:cubicBezTo>
                    <a:pt x="80" y="138"/>
                    <a:pt x="77" y="139"/>
                    <a:pt x="74" y="140"/>
                  </a:cubicBezTo>
                  <a:cubicBezTo>
                    <a:pt x="72" y="140"/>
                    <a:pt x="70" y="141"/>
                    <a:pt x="68" y="142"/>
                  </a:cubicBezTo>
                  <a:cubicBezTo>
                    <a:pt x="67" y="141"/>
                    <a:pt x="65" y="140"/>
                    <a:pt x="63" y="139"/>
                  </a:cubicBezTo>
                  <a:cubicBezTo>
                    <a:pt x="77" y="137"/>
                    <a:pt x="91" y="135"/>
                    <a:pt x="104" y="132"/>
                  </a:cubicBezTo>
                  <a:close/>
                  <a:moveTo>
                    <a:pt x="102" y="137"/>
                  </a:moveTo>
                  <a:cubicBezTo>
                    <a:pt x="113" y="135"/>
                    <a:pt x="124" y="133"/>
                    <a:pt x="135" y="130"/>
                  </a:cubicBezTo>
                  <a:cubicBezTo>
                    <a:pt x="134" y="130"/>
                    <a:pt x="132" y="131"/>
                    <a:pt x="130" y="131"/>
                  </a:cubicBezTo>
                  <a:cubicBezTo>
                    <a:pt x="128" y="132"/>
                    <a:pt x="125" y="133"/>
                    <a:pt x="123" y="133"/>
                  </a:cubicBezTo>
                  <a:cubicBezTo>
                    <a:pt x="118" y="135"/>
                    <a:pt x="112" y="136"/>
                    <a:pt x="107" y="137"/>
                  </a:cubicBezTo>
                  <a:cubicBezTo>
                    <a:pt x="101" y="138"/>
                    <a:pt x="96" y="140"/>
                    <a:pt x="91" y="142"/>
                  </a:cubicBezTo>
                  <a:cubicBezTo>
                    <a:pt x="86" y="143"/>
                    <a:pt x="81" y="144"/>
                    <a:pt x="76" y="146"/>
                  </a:cubicBezTo>
                  <a:cubicBezTo>
                    <a:pt x="74" y="145"/>
                    <a:pt x="72" y="144"/>
                    <a:pt x="70" y="143"/>
                  </a:cubicBezTo>
                  <a:cubicBezTo>
                    <a:pt x="81" y="142"/>
                    <a:pt x="92" y="139"/>
                    <a:pt x="102" y="137"/>
                  </a:cubicBezTo>
                  <a:close/>
                  <a:moveTo>
                    <a:pt x="99" y="143"/>
                  </a:moveTo>
                  <a:cubicBezTo>
                    <a:pt x="108" y="142"/>
                    <a:pt x="118" y="139"/>
                    <a:pt x="127" y="137"/>
                  </a:cubicBezTo>
                  <a:cubicBezTo>
                    <a:pt x="127" y="137"/>
                    <a:pt x="128" y="137"/>
                    <a:pt x="128" y="137"/>
                  </a:cubicBezTo>
                  <a:cubicBezTo>
                    <a:pt x="127" y="137"/>
                    <a:pt x="126" y="138"/>
                    <a:pt x="125" y="138"/>
                  </a:cubicBezTo>
                  <a:cubicBezTo>
                    <a:pt x="121" y="140"/>
                    <a:pt x="116" y="141"/>
                    <a:pt x="112" y="143"/>
                  </a:cubicBezTo>
                  <a:cubicBezTo>
                    <a:pt x="107" y="144"/>
                    <a:pt x="102" y="145"/>
                    <a:pt x="98" y="147"/>
                  </a:cubicBezTo>
                  <a:cubicBezTo>
                    <a:pt x="94" y="148"/>
                    <a:pt x="89" y="149"/>
                    <a:pt x="85" y="150"/>
                  </a:cubicBezTo>
                  <a:cubicBezTo>
                    <a:pt x="83" y="149"/>
                    <a:pt x="80" y="148"/>
                    <a:pt x="78" y="147"/>
                  </a:cubicBezTo>
                  <a:cubicBezTo>
                    <a:pt x="85" y="147"/>
                    <a:pt x="92" y="145"/>
                    <a:pt x="99" y="143"/>
                  </a:cubicBezTo>
                  <a:close/>
                  <a:moveTo>
                    <a:pt x="101" y="149"/>
                  </a:moveTo>
                  <a:cubicBezTo>
                    <a:pt x="107" y="148"/>
                    <a:pt x="112" y="147"/>
                    <a:pt x="117" y="146"/>
                  </a:cubicBezTo>
                  <a:cubicBezTo>
                    <a:pt x="115" y="146"/>
                    <a:pt x="114" y="146"/>
                    <a:pt x="112" y="147"/>
                  </a:cubicBezTo>
                  <a:cubicBezTo>
                    <a:pt x="105" y="149"/>
                    <a:pt x="99" y="151"/>
                    <a:pt x="92" y="154"/>
                  </a:cubicBezTo>
                  <a:cubicBezTo>
                    <a:pt x="92" y="154"/>
                    <a:pt x="92" y="154"/>
                    <a:pt x="91" y="154"/>
                  </a:cubicBezTo>
                  <a:cubicBezTo>
                    <a:pt x="90" y="153"/>
                    <a:pt x="89" y="152"/>
                    <a:pt x="87" y="152"/>
                  </a:cubicBezTo>
                  <a:cubicBezTo>
                    <a:pt x="92" y="151"/>
                    <a:pt x="97" y="149"/>
                    <a:pt x="101" y="149"/>
                  </a:cubicBezTo>
                  <a:close/>
                  <a:moveTo>
                    <a:pt x="104" y="152"/>
                  </a:moveTo>
                  <a:cubicBezTo>
                    <a:pt x="108" y="150"/>
                    <a:pt x="113" y="149"/>
                    <a:pt x="118" y="148"/>
                  </a:cubicBezTo>
                  <a:cubicBezTo>
                    <a:pt x="123" y="147"/>
                    <a:pt x="115" y="150"/>
                    <a:pt x="115" y="150"/>
                  </a:cubicBezTo>
                  <a:cubicBezTo>
                    <a:pt x="113" y="151"/>
                    <a:pt x="110" y="151"/>
                    <a:pt x="108" y="152"/>
                  </a:cubicBezTo>
                  <a:cubicBezTo>
                    <a:pt x="104" y="153"/>
                    <a:pt x="100" y="154"/>
                    <a:pt x="97" y="156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6" y="156"/>
                    <a:pt x="95" y="155"/>
                    <a:pt x="93" y="154"/>
                  </a:cubicBezTo>
                  <a:cubicBezTo>
                    <a:pt x="97" y="154"/>
                    <a:pt x="100" y="153"/>
                    <a:pt x="104" y="152"/>
                  </a:cubicBezTo>
                  <a:close/>
                  <a:moveTo>
                    <a:pt x="105" y="156"/>
                  </a:moveTo>
                  <a:cubicBezTo>
                    <a:pt x="106" y="156"/>
                    <a:pt x="108" y="155"/>
                    <a:pt x="109" y="155"/>
                  </a:cubicBezTo>
                  <a:cubicBezTo>
                    <a:pt x="109" y="155"/>
                    <a:pt x="115" y="153"/>
                    <a:pt x="113" y="154"/>
                  </a:cubicBezTo>
                  <a:cubicBezTo>
                    <a:pt x="109" y="155"/>
                    <a:pt x="105" y="156"/>
                    <a:pt x="103" y="159"/>
                  </a:cubicBezTo>
                  <a:cubicBezTo>
                    <a:pt x="103" y="159"/>
                    <a:pt x="103" y="159"/>
                    <a:pt x="103" y="159"/>
                  </a:cubicBezTo>
                  <a:cubicBezTo>
                    <a:pt x="101" y="159"/>
                    <a:pt x="100" y="158"/>
                    <a:pt x="98" y="157"/>
                  </a:cubicBezTo>
                  <a:cubicBezTo>
                    <a:pt x="101" y="157"/>
                    <a:pt x="103" y="157"/>
                    <a:pt x="105" y="156"/>
                  </a:cubicBezTo>
                  <a:close/>
                  <a:moveTo>
                    <a:pt x="103" y="159"/>
                  </a:moveTo>
                  <a:cubicBezTo>
                    <a:pt x="103" y="159"/>
                    <a:pt x="107" y="159"/>
                    <a:pt x="108" y="160"/>
                  </a:cubicBezTo>
                  <a:cubicBezTo>
                    <a:pt x="107" y="161"/>
                    <a:pt x="107" y="161"/>
                    <a:pt x="106" y="162"/>
                  </a:cubicBezTo>
                  <a:cubicBezTo>
                    <a:pt x="105" y="161"/>
                    <a:pt x="104" y="160"/>
                    <a:pt x="103" y="159"/>
                  </a:cubicBezTo>
                  <a:cubicBezTo>
                    <a:pt x="103" y="159"/>
                    <a:pt x="103" y="159"/>
                    <a:pt x="103" y="159"/>
                  </a:cubicBezTo>
                  <a:close/>
                  <a:moveTo>
                    <a:pt x="161" y="103"/>
                  </a:moveTo>
                  <a:cubicBezTo>
                    <a:pt x="141" y="111"/>
                    <a:pt x="120" y="114"/>
                    <a:pt x="99" y="119"/>
                  </a:cubicBezTo>
                  <a:cubicBezTo>
                    <a:pt x="91" y="121"/>
                    <a:pt x="83" y="122"/>
                    <a:pt x="75" y="124"/>
                  </a:cubicBezTo>
                  <a:cubicBezTo>
                    <a:pt x="79" y="123"/>
                    <a:pt x="84" y="121"/>
                    <a:pt x="88" y="120"/>
                  </a:cubicBezTo>
                  <a:cubicBezTo>
                    <a:pt x="103" y="115"/>
                    <a:pt x="117" y="111"/>
                    <a:pt x="132" y="107"/>
                  </a:cubicBezTo>
                  <a:cubicBezTo>
                    <a:pt x="139" y="106"/>
                    <a:pt x="146" y="104"/>
                    <a:pt x="153" y="102"/>
                  </a:cubicBezTo>
                  <a:cubicBezTo>
                    <a:pt x="156" y="101"/>
                    <a:pt x="159" y="99"/>
                    <a:pt x="162" y="98"/>
                  </a:cubicBezTo>
                  <a:cubicBezTo>
                    <a:pt x="163" y="98"/>
                    <a:pt x="164" y="98"/>
                    <a:pt x="165" y="98"/>
                  </a:cubicBezTo>
                  <a:cubicBezTo>
                    <a:pt x="165" y="98"/>
                    <a:pt x="166" y="98"/>
                    <a:pt x="166" y="97"/>
                  </a:cubicBezTo>
                  <a:cubicBezTo>
                    <a:pt x="166" y="97"/>
                    <a:pt x="166" y="97"/>
                    <a:pt x="166" y="97"/>
                  </a:cubicBezTo>
                  <a:cubicBezTo>
                    <a:pt x="165" y="99"/>
                    <a:pt x="163" y="101"/>
                    <a:pt x="161" y="103"/>
                  </a:cubicBezTo>
                  <a:close/>
                  <a:moveTo>
                    <a:pt x="167" y="96"/>
                  </a:moveTo>
                  <a:cubicBezTo>
                    <a:pt x="167" y="96"/>
                    <a:pt x="167" y="96"/>
                    <a:pt x="167" y="96"/>
                  </a:cubicBezTo>
                  <a:cubicBezTo>
                    <a:pt x="165" y="97"/>
                    <a:pt x="163" y="97"/>
                    <a:pt x="161" y="98"/>
                  </a:cubicBezTo>
                  <a:cubicBezTo>
                    <a:pt x="160" y="98"/>
                    <a:pt x="159" y="98"/>
                    <a:pt x="158" y="98"/>
                  </a:cubicBezTo>
                  <a:cubicBezTo>
                    <a:pt x="144" y="102"/>
                    <a:pt x="128" y="104"/>
                    <a:pt x="114" y="108"/>
                  </a:cubicBezTo>
                  <a:cubicBezTo>
                    <a:pt x="99" y="112"/>
                    <a:pt x="84" y="116"/>
                    <a:pt x="69" y="121"/>
                  </a:cubicBezTo>
                  <a:cubicBezTo>
                    <a:pt x="64" y="122"/>
                    <a:pt x="59" y="123"/>
                    <a:pt x="55" y="124"/>
                  </a:cubicBezTo>
                  <a:cubicBezTo>
                    <a:pt x="69" y="119"/>
                    <a:pt x="83" y="115"/>
                    <a:pt x="98" y="111"/>
                  </a:cubicBezTo>
                  <a:cubicBezTo>
                    <a:pt x="112" y="106"/>
                    <a:pt x="128" y="104"/>
                    <a:pt x="142" y="101"/>
                  </a:cubicBezTo>
                  <a:cubicBezTo>
                    <a:pt x="151" y="98"/>
                    <a:pt x="159" y="96"/>
                    <a:pt x="168" y="94"/>
                  </a:cubicBezTo>
                  <a:cubicBezTo>
                    <a:pt x="169" y="94"/>
                    <a:pt x="169" y="94"/>
                    <a:pt x="169" y="93"/>
                  </a:cubicBezTo>
                  <a:cubicBezTo>
                    <a:pt x="169" y="93"/>
                    <a:pt x="170" y="93"/>
                    <a:pt x="170" y="93"/>
                  </a:cubicBezTo>
                  <a:cubicBezTo>
                    <a:pt x="169" y="94"/>
                    <a:pt x="168" y="95"/>
                    <a:pt x="167" y="96"/>
                  </a:cubicBezTo>
                  <a:close/>
                  <a:moveTo>
                    <a:pt x="171" y="92"/>
                  </a:moveTo>
                  <a:cubicBezTo>
                    <a:pt x="171" y="92"/>
                    <a:pt x="171" y="92"/>
                    <a:pt x="171" y="92"/>
                  </a:cubicBezTo>
                  <a:cubicBezTo>
                    <a:pt x="156" y="96"/>
                    <a:pt x="141" y="99"/>
                    <a:pt x="126" y="102"/>
                  </a:cubicBezTo>
                  <a:cubicBezTo>
                    <a:pt x="111" y="105"/>
                    <a:pt x="97" y="109"/>
                    <a:pt x="82" y="113"/>
                  </a:cubicBezTo>
                  <a:cubicBezTo>
                    <a:pt x="67" y="117"/>
                    <a:pt x="53" y="121"/>
                    <a:pt x="38" y="124"/>
                  </a:cubicBezTo>
                  <a:cubicBezTo>
                    <a:pt x="37" y="124"/>
                    <a:pt x="37" y="124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6" y="124"/>
                    <a:pt x="37" y="123"/>
                    <a:pt x="38" y="123"/>
                  </a:cubicBezTo>
                  <a:cubicBezTo>
                    <a:pt x="41" y="122"/>
                    <a:pt x="45" y="121"/>
                    <a:pt x="48" y="120"/>
                  </a:cubicBezTo>
                  <a:cubicBezTo>
                    <a:pt x="56" y="117"/>
                    <a:pt x="64" y="116"/>
                    <a:pt x="72" y="114"/>
                  </a:cubicBezTo>
                  <a:cubicBezTo>
                    <a:pt x="86" y="110"/>
                    <a:pt x="101" y="105"/>
                    <a:pt x="116" y="102"/>
                  </a:cubicBezTo>
                  <a:cubicBezTo>
                    <a:pt x="131" y="99"/>
                    <a:pt x="146" y="96"/>
                    <a:pt x="161" y="91"/>
                  </a:cubicBezTo>
                  <a:cubicBezTo>
                    <a:pt x="164" y="90"/>
                    <a:pt x="168" y="89"/>
                    <a:pt x="171" y="88"/>
                  </a:cubicBezTo>
                  <a:cubicBezTo>
                    <a:pt x="171" y="87"/>
                    <a:pt x="172" y="87"/>
                    <a:pt x="172" y="87"/>
                  </a:cubicBezTo>
                  <a:cubicBezTo>
                    <a:pt x="173" y="87"/>
                    <a:pt x="175" y="86"/>
                    <a:pt x="177" y="86"/>
                  </a:cubicBezTo>
                  <a:cubicBezTo>
                    <a:pt x="175" y="88"/>
                    <a:pt x="173" y="90"/>
                    <a:pt x="171" y="92"/>
                  </a:cubicBezTo>
                  <a:close/>
                  <a:moveTo>
                    <a:pt x="108" y="103"/>
                  </a:moveTo>
                  <a:cubicBezTo>
                    <a:pt x="118" y="100"/>
                    <a:pt x="129" y="98"/>
                    <a:pt x="139" y="96"/>
                  </a:cubicBezTo>
                  <a:cubicBezTo>
                    <a:pt x="144" y="95"/>
                    <a:pt x="149" y="94"/>
                    <a:pt x="153" y="93"/>
                  </a:cubicBezTo>
                  <a:cubicBezTo>
                    <a:pt x="150" y="94"/>
                    <a:pt x="146" y="95"/>
                    <a:pt x="143" y="95"/>
                  </a:cubicBezTo>
                  <a:cubicBezTo>
                    <a:pt x="131" y="98"/>
                    <a:pt x="120" y="101"/>
                    <a:pt x="108" y="103"/>
                  </a:cubicBezTo>
                  <a:close/>
                  <a:moveTo>
                    <a:pt x="178" y="85"/>
                  </a:moveTo>
                  <a:cubicBezTo>
                    <a:pt x="178" y="85"/>
                    <a:pt x="178" y="85"/>
                    <a:pt x="178" y="85"/>
                  </a:cubicBezTo>
                  <a:cubicBezTo>
                    <a:pt x="176" y="85"/>
                    <a:pt x="175" y="86"/>
                    <a:pt x="173" y="86"/>
                  </a:cubicBezTo>
                  <a:cubicBezTo>
                    <a:pt x="173" y="86"/>
                    <a:pt x="173" y="86"/>
                    <a:pt x="172" y="86"/>
                  </a:cubicBezTo>
                  <a:cubicBezTo>
                    <a:pt x="165" y="88"/>
                    <a:pt x="157" y="91"/>
                    <a:pt x="150" y="93"/>
                  </a:cubicBezTo>
                  <a:cubicBezTo>
                    <a:pt x="134" y="96"/>
                    <a:pt x="119" y="99"/>
                    <a:pt x="104" y="103"/>
                  </a:cubicBezTo>
                  <a:cubicBezTo>
                    <a:pt x="95" y="105"/>
                    <a:pt x="85" y="108"/>
                    <a:pt x="76" y="111"/>
                  </a:cubicBezTo>
                  <a:cubicBezTo>
                    <a:pt x="66" y="113"/>
                    <a:pt x="56" y="115"/>
                    <a:pt x="46" y="117"/>
                  </a:cubicBezTo>
                  <a:cubicBezTo>
                    <a:pt x="41" y="118"/>
                    <a:pt x="36" y="119"/>
                    <a:pt x="32" y="120"/>
                  </a:cubicBezTo>
                  <a:cubicBezTo>
                    <a:pt x="30" y="120"/>
                    <a:pt x="24" y="122"/>
                    <a:pt x="28" y="120"/>
                  </a:cubicBezTo>
                  <a:cubicBezTo>
                    <a:pt x="30" y="120"/>
                    <a:pt x="33" y="119"/>
                    <a:pt x="35" y="118"/>
                  </a:cubicBezTo>
                  <a:cubicBezTo>
                    <a:pt x="45" y="115"/>
                    <a:pt x="55" y="112"/>
                    <a:pt x="65" y="110"/>
                  </a:cubicBezTo>
                  <a:cubicBezTo>
                    <a:pt x="85" y="104"/>
                    <a:pt x="106" y="100"/>
                    <a:pt x="126" y="95"/>
                  </a:cubicBezTo>
                  <a:cubicBezTo>
                    <a:pt x="136" y="93"/>
                    <a:pt x="147" y="90"/>
                    <a:pt x="157" y="87"/>
                  </a:cubicBezTo>
                  <a:cubicBezTo>
                    <a:pt x="166" y="85"/>
                    <a:pt x="175" y="81"/>
                    <a:pt x="184" y="78"/>
                  </a:cubicBezTo>
                  <a:cubicBezTo>
                    <a:pt x="182" y="80"/>
                    <a:pt x="180" y="82"/>
                    <a:pt x="178" y="85"/>
                  </a:cubicBezTo>
                  <a:close/>
                  <a:moveTo>
                    <a:pt x="61" y="105"/>
                  </a:moveTo>
                  <a:cubicBezTo>
                    <a:pt x="54" y="107"/>
                    <a:pt x="47" y="109"/>
                    <a:pt x="40" y="111"/>
                  </a:cubicBezTo>
                  <a:cubicBezTo>
                    <a:pt x="33" y="113"/>
                    <a:pt x="26" y="114"/>
                    <a:pt x="20" y="117"/>
                  </a:cubicBezTo>
                  <a:cubicBezTo>
                    <a:pt x="19" y="117"/>
                    <a:pt x="19" y="117"/>
                    <a:pt x="19" y="117"/>
                  </a:cubicBezTo>
                  <a:cubicBezTo>
                    <a:pt x="17" y="116"/>
                    <a:pt x="15" y="115"/>
                    <a:pt x="13" y="114"/>
                  </a:cubicBezTo>
                  <a:cubicBezTo>
                    <a:pt x="18" y="114"/>
                    <a:pt x="23" y="112"/>
                    <a:pt x="29" y="110"/>
                  </a:cubicBezTo>
                  <a:cubicBezTo>
                    <a:pt x="36" y="107"/>
                    <a:pt x="44" y="106"/>
                    <a:pt x="51" y="104"/>
                  </a:cubicBezTo>
                  <a:cubicBezTo>
                    <a:pt x="65" y="101"/>
                    <a:pt x="79" y="99"/>
                    <a:pt x="93" y="96"/>
                  </a:cubicBezTo>
                  <a:cubicBezTo>
                    <a:pt x="82" y="99"/>
                    <a:pt x="72" y="103"/>
                    <a:pt x="61" y="105"/>
                  </a:cubicBezTo>
                  <a:close/>
                  <a:moveTo>
                    <a:pt x="58" y="140"/>
                  </a:moveTo>
                  <a:cubicBezTo>
                    <a:pt x="69" y="145"/>
                    <a:pt x="79" y="150"/>
                    <a:pt x="89" y="155"/>
                  </a:cubicBezTo>
                  <a:cubicBezTo>
                    <a:pt x="94" y="158"/>
                    <a:pt x="100" y="160"/>
                    <a:pt x="105" y="164"/>
                  </a:cubicBezTo>
                  <a:cubicBezTo>
                    <a:pt x="105" y="164"/>
                    <a:pt x="104" y="165"/>
                    <a:pt x="104" y="166"/>
                  </a:cubicBezTo>
                  <a:cubicBezTo>
                    <a:pt x="98" y="163"/>
                    <a:pt x="93" y="160"/>
                    <a:pt x="87" y="157"/>
                  </a:cubicBezTo>
                  <a:cubicBezTo>
                    <a:pt x="77" y="152"/>
                    <a:pt x="67" y="147"/>
                    <a:pt x="58" y="143"/>
                  </a:cubicBezTo>
                  <a:cubicBezTo>
                    <a:pt x="51" y="139"/>
                    <a:pt x="45" y="137"/>
                    <a:pt x="38" y="133"/>
                  </a:cubicBezTo>
                  <a:cubicBezTo>
                    <a:pt x="29" y="128"/>
                    <a:pt x="20" y="122"/>
                    <a:pt x="11" y="119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11" y="118"/>
                    <a:pt x="11" y="117"/>
                    <a:pt x="11" y="116"/>
                  </a:cubicBezTo>
                  <a:cubicBezTo>
                    <a:pt x="27" y="125"/>
                    <a:pt x="43" y="132"/>
                    <a:pt x="58" y="140"/>
                  </a:cubicBezTo>
                  <a:close/>
                  <a:moveTo>
                    <a:pt x="199" y="62"/>
                  </a:moveTo>
                  <a:cubicBezTo>
                    <a:pt x="198" y="62"/>
                    <a:pt x="198" y="62"/>
                    <a:pt x="198" y="63"/>
                  </a:cubicBezTo>
                  <a:cubicBezTo>
                    <a:pt x="183" y="65"/>
                    <a:pt x="168" y="68"/>
                    <a:pt x="153" y="71"/>
                  </a:cubicBezTo>
                  <a:cubicBezTo>
                    <a:pt x="138" y="74"/>
                    <a:pt x="123" y="77"/>
                    <a:pt x="107" y="81"/>
                  </a:cubicBezTo>
                  <a:cubicBezTo>
                    <a:pt x="92" y="84"/>
                    <a:pt x="77" y="88"/>
                    <a:pt x="62" y="93"/>
                  </a:cubicBezTo>
                  <a:cubicBezTo>
                    <a:pt x="55" y="95"/>
                    <a:pt x="47" y="97"/>
                    <a:pt x="40" y="99"/>
                  </a:cubicBezTo>
                  <a:cubicBezTo>
                    <a:pt x="37" y="100"/>
                    <a:pt x="35" y="101"/>
                    <a:pt x="32" y="101"/>
                  </a:cubicBezTo>
                  <a:cubicBezTo>
                    <a:pt x="42" y="98"/>
                    <a:pt x="51" y="94"/>
                    <a:pt x="61" y="92"/>
                  </a:cubicBezTo>
                  <a:cubicBezTo>
                    <a:pt x="76" y="87"/>
                    <a:pt x="90" y="83"/>
                    <a:pt x="105" y="79"/>
                  </a:cubicBezTo>
                  <a:cubicBezTo>
                    <a:pt x="120" y="75"/>
                    <a:pt x="135" y="72"/>
                    <a:pt x="150" y="69"/>
                  </a:cubicBezTo>
                  <a:cubicBezTo>
                    <a:pt x="164" y="67"/>
                    <a:pt x="179" y="65"/>
                    <a:pt x="192" y="61"/>
                  </a:cubicBezTo>
                  <a:cubicBezTo>
                    <a:pt x="196" y="60"/>
                    <a:pt x="199" y="59"/>
                    <a:pt x="202" y="58"/>
                  </a:cubicBezTo>
                  <a:cubicBezTo>
                    <a:pt x="201" y="59"/>
                    <a:pt x="200" y="61"/>
                    <a:pt x="199" y="62"/>
                  </a:cubicBezTo>
                  <a:close/>
                  <a:moveTo>
                    <a:pt x="191" y="71"/>
                  </a:moveTo>
                  <a:cubicBezTo>
                    <a:pt x="179" y="74"/>
                    <a:pt x="166" y="78"/>
                    <a:pt x="154" y="81"/>
                  </a:cubicBezTo>
                  <a:cubicBezTo>
                    <a:pt x="152" y="82"/>
                    <a:pt x="151" y="82"/>
                    <a:pt x="149" y="82"/>
                  </a:cubicBezTo>
                  <a:cubicBezTo>
                    <a:pt x="136" y="85"/>
                    <a:pt x="125" y="89"/>
                    <a:pt x="112" y="92"/>
                  </a:cubicBezTo>
                  <a:cubicBezTo>
                    <a:pt x="109" y="92"/>
                    <a:pt x="105" y="93"/>
                    <a:pt x="101" y="94"/>
                  </a:cubicBezTo>
                  <a:cubicBezTo>
                    <a:pt x="86" y="97"/>
                    <a:pt x="70" y="100"/>
                    <a:pt x="55" y="103"/>
                  </a:cubicBezTo>
                  <a:cubicBezTo>
                    <a:pt x="48" y="104"/>
                    <a:pt x="40" y="105"/>
                    <a:pt x="34" y="108"/>
                  </a:cubicBezTo>
                  <a:cubicBezTo>
                    <a:pt x="30" y="109"/>
                    <a:pt x="27" y="110"/>
                    <a:pt x="24" y="111"/>
                  </a:cubicBezTo>
                  <a:cubicBezTo>
                    <a:pt x="22" y="112"/>
                    <a:pt x="20" y="112"/>
                    <a:pt x="19" y="113"/>
                  </a:cubicBezTo>
                  <a:cubicBezTo>
                    <a:pt x="17" y="113"/>
                    <a:pt x="14" y="113"/>
                    <a:pt x="12" y="114"/>
                  </a:cubicBezTo>
                  <a:cubicBezTo>
                    <a:pt x="19" y="111"/>
                    <a:pt x="25" y="108"/>
                    <a:pt x="32" y="106"/>
                  </a:cubicBezTo>
                  <a:cubicBezTo>
                    <a:pt x="40" y="104"/>
                    <a:pt x="48" y="102"/>
                    <a:pt x="56" y="99"/>
                  </a:cubicBezTo>
                  <a:cubicBezTo>
                    <a:pt x="71" y="95"/>
                    <a:pt x="86" y="91"/>
                    <a:pt x="101" y="88"/>
                  </a:cubicBezTo>
                  <a:cubicBezTo>
                    <a:pt x="131" y="80"/>
                    <a:pt x="161" y="75"/>
                    <a:pt x="190" y="66"/>
                  </a:cubicBezTo>
                  <a:cubicBezTo>
                    <a:pt x="192" y="65"/>
                    <a:pt x="195" y="65"/>
                    <a:pt x="197" y="64"/>
                  </a:cubicBezTo>
                  <a:cubicBezTo>
                    <a:pt x="195" y="66"/>
                    <a:pt x="193" y="68"/>
                    <a:pt x="191" y="71"/>
                  </a:cubicBezTo>
                  <a:close/>
                  <a:moveTo>
                    <a:pt x="10" y="121"/>
                  </a:moveTo>
                  <a:cubicBezTo>
                    <a:pt x="10" y="121"/>
                    <a:pt x="10" y="121"/>
                    <a:pt x="10" y="121"/>
                  </a:cubicBezTo>
                  <a:cubicBezTo>
                    <a:pt x="20" y="124"/>
                    <a:pt x="29" y="131"/>
                    <a:pt x="38" y="136"/>
                  </a:cubicBezTo>
                  <a:cubicBezTo>
                    <a:pt x="44" y="139"/>
                    <a:pt x="51" y="142"/>
                    <a:pt x="57" y="145"/>
                  </a:cubicBezTo>
                  <a:cubicBezTo>
                    <a:pt x="67" y="150"/>
                    <a:pt x="77" y="155"/>
                    <a:pt x="87" y="160"/>
                  </a:cubicBezTo>
                  <a:cubicBezTo>
                    <a:pt x="92" y="162"/>
                    <a:pt x="98" y="166"/>
                    <a:pt x="103" y="168"/>
                  </a:cubicBezTo>
                  <a:cubicBezTo>
                    <a:pt x="103" y="169"/>
                    <a:pt x="103" y="170"/>
                    <a:pt x="103" y="171"/>
                  </a:cubicBezTo>
                  <a:cubicBezTo>
                    <a:pt x="86" y="163"/>
                    <a:pt x="70" y="155"/>
                    <a:pt x="53" y="147"/>
                  </a:cubicBezTo>
                  <a:cubicBezTo>
                    <a:pt x="38" y="140"/>
                    <a:pt x="23" y="133"/>
                    <a:pt x="9" y="125"/>
                  </a:cubicBezTo>
                  <a:cubicBezTo>
                    <a:pt x="9" y="123"/>
                    <a:pt x="9" y="122"/>
                    <a:pt x="10" y="121"/>
                  </a:cubicBezTo>
                  <a:close/>
                  <a:moveTo>
                    <a:pt x="106" y="168"/>
                  </a:moveTo>
                  <a:cubicBezTo>
                    <a:pt x="106" y="168"/>
                    <a:pt x="106" y="167"/>
                    <a:pt x="106" y="167"/>
                  </a:cubicBezTo>
                  <a:cubicBezTo>
                    <a:pt x="111" y="163"/>
                    <a:pt x="116" y="158"/>
                    <a:pt x="121" y="153"/>
                  </a:cubicBezTo>
                  <a:cubicBezTo>
                    <a:pt x="130" y="142"/>
                    <a:pt x="140" y="132"/>
                    <a:pt x="150" y="122"/>
                  </a:cubicBezTo>
                  <a:cubicBezTo>
                    <a:pt x="170" y="101"/>
                    <a:pt x="189" y="80"/>
                    <a:pt x="209" y="60"/>
                  </a:cubicBezTo>
                  <a:cubicBezTo>
                    <a:pt x="210" y="58"/>
                    <a:pt x="212" y="56"/>
                    <a:pt x="213" y="55"/>
                  </a:cubicBezTo>
                  <a:cubicBezTo>
                    <a:pt x="213" y="55"/>
                    <a:pt x="214" y="56"/>
                    <a:pt x="214" y="57"/>
                  </a:cubicBezTo>
                  <a:cubicBezTo>
                    <a:pt x="214" y="57"/>
                    <a:pt x="214" y="57"/>
                    <a:pt x="214" y="57"/>
                  </a:cubicBezTo>
                  <a:cubicBezTo>
                    <a:pt x="205" y="65"/>
                    <a:pt x="197" y="74"/>
                    <a:pt x="190" y="82"/>
                  </a:cubicBezTo>
                  <a:cubicBezTo>
                    <a:pt x="182" y="91"/>
                    <a:pt x="174" y="99"/>
                    <a:pt x="166" y="107"/>
                  </a:cubicBezTo>
                  <a:cubicBezTo>
                    <a:pt x="148" y="126"/>
                    <a:pt x="130" y="145"/>
                    <a:pt x="112" y="164"/>
                  </a:cubicBezTo>
                  <a:cubicBezTo>
                    <a:pt x="110" y="166"/>
                    <a:pt x="107" y="169"/>
                    <a:pt x="105" y="171"/>
                  </a:cubicBezTo>
                  <a:cubicBezTo>
                    <a:pt x="105" y="170"/>
                    <a:pt x="106" y="169"/>
                    <a:pt x="106" y="168"/>
                  </a:cubicBezTo>
                  <a:close/>
                  <a:moveTo>
                    <a:pt x="26" y="97"/>
                  </a:moveTo>
                  <a:cubicBezTo>
                    <a:pt x="56" y="89"/>
                    <a:pt x="87" y="80"/>
                    <a:pt x="117" y="74"/>
                  </a:cubicBezTo>
                  <a:cubicBezTo>
                    <a:pt x="133" y="71"/>
                    <a:pt x="148" y="68"/>
                    <a:pt x="164" y="65"/>
                  </a:cubicBezTo>
                  <a:cubicBezTo>
                    <a:pt x="172" y="64"/>
                    <a:pt x="179" y="62"/>
                    <a:pt x="187" y="61"/>
                  </a:cubicBezTo>
                  <a:cubicBezTo>
                    <a:pt x="190" y="60"/>
                    <a:pt x="194" y="59"/>
                    <a:pt x="197" y="58"/>
                  </a:cubicBezTo>
                  <a:cubicBezTo>
                    <a:pt x="198" y="58"/>
                    <a:pt x="199" y="58"/>
                    <a:pt x="200" y="58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199" y="59"/>
                    <a:pt x="198" y="59"/>
                    <a:pt x="197" y="59"/>
                  </a:cubicBezTo>
                  <a:cubicBezTo>
                    <a:pt x="184" y="64"/>
                    <a:pt x="169" y="65"/>
                    <a:pt x="156" y="68"/>
                  </a:cubicBezTo>
                  <a:cubicBezTo>
                    <a:pt x="140" y="71"/>
                    <a:pt x="125" y="73"/>
                    <a:pt x="110" y="77"/>
                  </a:cubicBezTo>
                  <a:cubicBezTo>
                    <a:pt x="81" y="85"/>
                    <a:pt x="52" y="93"/>
                    <a:pt x="23" y="104"/>
                  </a:cubicBezTo>
                  <a:cubicBezTo>
                    <a:pt x="22" y="104"/>
                    <a:pt x="21" y="104"/>
                    <a:pt x="20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2" y="102"/>
                    <a:pt x="24" y="100"/>
                    <a:pt x="26" y="97"/>
                  </a:cubicBezTo>
                  <a:close/>
                  <a:moveTo>
                    <a:pt x="19" y="106"/>
                  </a:moveTo>
                  <a:cubicBezTo>
                    <a:pt x="48" y="97"/>
                    <a:pt x="78" y="88"/>
                    <a:pt x="108" y="81"/>
                  </a:cubicBezTo>
                  <a:cubicBezTo>
                    <a:pt x="123" y="78"/>
                    <a:pt x="138" y="75"/>
                    <a:pt x="154" y="72"/>
                  </a:cubicBezTo>
                  <a:cubicBezTo>
                    <a:pt x="161" y="71"/>
                    <a:pt x="168" y="69"/>
                    <a:pt x="176" y="68"/>
                  </a:cubicBezTo>
                  <a:cubicBezTo>
                    <a:pt x="182" y="66"/>
                    <a:pt x="191" y="65"/>
                    <a:pt x="197" y="63"/>
                  </a:cubicBezTo>
                  <a:cubicBezTo>
                    <a:pt x="168" y="73"/>
                    <a:pt x="138" y="78"/>
                    <a:pt x="108" y="85"/>
                  </a:cubicBezTo>
                  <a:cubicBezTo>
                    <a:pt x="93" y="89"/>
                    <a:pt x="78" y="93"/>
                    <a:pt x="63" y="97"/>
                  </a:cubicBezTo>
                  <a:cubicBezTo>
                    <a:pt x="49" y="101"/>
                    <a:pt x="34" y="104"/>
                    <a:pt x="20" y="110"/>
                  </a:cubicBezTo>
                  <a:cubicBezTo>
                    <a:pt x="18" y="110"/>
                    <a:pt x="15" y="111"/>
                    <a:pt x="13" y="112"/>
                  </a:cubicBezTo>
                  <a:cubicBezTo>
                    <a:pt x="15" y="110"/>
                    <a:pt x="17" y="108"/>
                    <a:pt x="19" y="106"/>
                  </a:cubicBezTo>
                  <a:close/>
                  <a:moveTo>
                    <a:pt x="104" y="177"/>
                  </a:moveTo>
                  <a:cubicBezTo>
                    <a:pt x="104" y="177"/>
                    <a:pt x="104" y="176"/>
                    <a:pt x="104" y="176"/>
                  </a:cubicBezTo>
                  <a:cubicBezTo>
                    <a:pt x="104" y="175"/>
                    <a:pt x="105" y="175"/>
                    <a:pt x="105" y="175"/>
                  </a:cubicBezTo>
                  <a:cubicBezTo>
                    <a:pt x="138" y="139"/>
                    <a:pt x="172" y="105"/>
                    <a:pt x="205" y="69"/>
                  </a:cubicBezTo>
                  <a:cubicBezTo>
                    <a:pt x="208" y="66"/>
                    <a:pt x="211" y="63"/>
                    <a:pt x="214" y="60"/>
                  </a:cubicBezTo>
                  <a:cubicBezTo>
                    <a:pt x="214" y="60"/>
                    <a:pt x="215" y="60"/>
                    <a:pt x="215" y="60"/>
                  </a:cubicBezTo>
                  <a:cubicBezTo>
                    <a:pt x="211" y="63"/>
                    <a:pt x="208" y="67"/>
                    <a:pt x="206" y="70"/>
                  </a:cubicBezTo>
                  <a:cubicBezTo>
                    <a:pt x="200" y="76"/>
                    <a:pt x="194" y="82"/>
                    <a:pt x="188" y="89"/>
                  </a:cubicBezTo>
                  <a:cubicBezTo>
                    <a:pt x="180" y="98"/>
                    <a:pt x="172" y="106"/>
                    <a:pt x="164" y="115"/>
                  </a:cubicBezTo>
                  <a:cubicBezTo>
                    <a:pt x="144" y="136"/>
                    <a:pt x="124" y="156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lose/>
                  <a:moveTo>
                    <a:pt x="8" y="118"/>
                  </a:moveTo>
                  <a:cubicBezTo>
                    <a:pt x="7" y="121"/>
                    <a:pt x="6" y="126"/>
                    <a:pt x="6" y="130"/>
                  </a:cubicBezTo>
                  <a:cubicBezTo>
                    <a:pt x="5" y="126"/>
                    <a:pt x="6" y="121"/>
                    <a:pt x="8" y="118"/>
                  </a:cubicBezTo>
                  <a:close/>
                  <a:moveTo>
                    <a:pt x="27" y="146"/>
                  </a:moveTo>
                  <a:cubicBezTo>
                    <a:pt x="22" y="143"/>
                    <a:pt x="16" y="140"/>
                    <a:pt x="11" y="137"/>
                  </a:cubicBezTo>
                  <a:cubicBezTo>
                    <a:pt x="11" y="137"/>
                    <a:pt x="11" y="137"/>
                    <a:pt x="10" y="137"/>
                  </a:cubicBezTo>
                  <a:cubicBezTo>
                    <a:pt x="10" y="136"/>
                    <a:pt x="10" y="136"/>
                    <a:pt x="10" y="136"/>
                  </a:cubicBezTo>
                  <a:cubicBezTo>
                    <a:pt x="14" y="138"/>
                    <a:pt x="18" y="140"/>
                    <a:pt x="22" y="141"/>
                  </a:cubicBezTo>
                  <a:cubicBezTo>
                    <a:pt x="32" y="147"/>
                    <a:pt x="43" y="152"/>
                    <a:pt x="53" y="157"/>
                  </a:cubicBezTo>
                  <a:cubicBezTo>
                    <a:pt x="64" y="162"/>
                    <a:pt x="75" y="167"/>
                    <a:pt x="85" y="172"/>
                  </a:cubicBezTo>
                  <a:cubicBezTo>
                    <a:pt x="90" y="174"/>
                    <a:pt x="97" y="177"/>
                    <a:pt x="102" y="180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2" y="182"/>
                    <a:pt x="103" y="183"/>
                    <a:pt x="103" y="184"/>
                  </a:cubicBezTo>
                  <a:cubicBezTo>
                    <a:pt x="88" y="177"/>
                    <a:pt x="73" y="169"/>
                    <a:pt x="58" y="162"/>
                  </a:cubicBezTo>
                  <a:cubicBezTo>
                    <a:pt x="48" y="156"/>
                    <a:pt x="37" y="151"/>
                    <a:pt x="27" y="146"/>
                  </a:cubicBezTo>
                  <a:close/>
                  <a:moveTo>
                    <a:pt x="205" y="79"/>
                  </a:moveTo>
                  <a:cubicBezTo>
                    <a:pt x="195" y="90"/>
                    <a:pt x="185" y="101"/>
                    <a:pt x="175" y="111"/>
                  </a:cubicBezTo>
                  <a:cubicBezTo>
                    <a:pt x="155" y="133"/>
                    <a:pt x="135" y="154"/>
                    <a:pt x="114" y="176"/>
                  </a:cubicBezTo>
                  <a:cubicBezTo>
                    <a:pt x="112" y="178"/>
                    <a:pt x="109" y="181"/>
                    <a:pt x="107" y="184"/>
                  </a:cubicBezTo>
                  <a:cubicBezTo>
                    <a:pt x="106" y="183"/>
                    <a:pt x="105" y="181"/>
                    <a:pt x="105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12" y="172"/>
                    <a:pt x="120" y="164"/>
                    <a:pt x="128" y="156"/>
                  </a:cubicBezTo>
                  <a:cubicBezTo>
                    <a:pt x="139" y="144"/>
                    <a:pt x="150" y="132"/>
                    <a:pt x="162" y="121"/>
                  </a:cubicBezTo>
                  <a:cubicBezTo>
                    <a:pt x="180" y="102"/>
                    <a:pt x="197" y="81"/>
                    <a:pt x="215" y="63"/>
                  </a:cubicBezTo>
                  <a:cubicBezTo>
                    <a:pt x="215" y="63"/>
                    <a:pt x="216" y="63"/>
                    <a:pt x="216" y="62"/>
                  </a:cubicBezTo>
                  <a:cubicBezTo>
                    <a:pt x="216" y="63"/>
                    <a:pt x="217" y="64"/>
                    <a:pt x="218" y="65"/>
                  </a:cubicBezTo>
                  <a:cubicBezTo>
                    <a:pt x="217" y="66"/>
                    <a:pt x="216" y="68"/>
                    <a:pt x="215" y="68"/>
                  </a:cubicBezTo>
                  <a:cubicBezTo>
                    <a:pt x="212" y="72"/>
                    <a:pt x="209" y="76"/>
                    <a:pt x="205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206"/>
            <p:cNvSpPr>
              <a:spLocks noEditPoints="1"/>
            </p:cNvSpPr>
            <p:nvPr/>
          </p:nvSpPr>
          <p:spPr bwMode="auto">
            <a:xfrm>
              <a:off x="5839114" y="643275"/>
              <a:ext cx="658766" cy="563792"/>
            </a:xfrm>
            <a:custGeom>
              <a:avLst/>
              <a:gdLst>
                <a:gd name="T0" fmla="*/ 25 w 221"/>
                <a:gd name="T1" fmla="*/ 147 h 187"/>
                <a:gd name="T2" fmla="*/ 8 w 221"/>
                <a:gd name="T3" fmla="*/ 131 h 187"/>
                <a:gd name="T4" fmla="*/ 203 w 221"/>
                <a:gd name="T5" fmla="*/ 56 h 187"/>
                <a:gd name="T6" fmla="*/ 109 w 221"/>
                <a:gd name="T7" fmla="*/ 10 h 187"/>
                <a:gd name="T8" fmla="*/ 117 w 221"/>
                <a:gd name="T9" fmla="*/ 14 h 187"/>
                <a:gd name="T10" fmla="*/ 111 w 221"/>
                <a:gd name="T11" fmla="*/ 19 h 187"/>
                <a:gd name="T12" fmla="*/ 78 w 221"/>
                <a:gd name="T13" fmla="*/ 41 h 187"/>
                <a:gd name="T14" fmla="*/ 89 w 221"/>
                <a:gd name="T15" fmla="*/ 34 h 187"/>
                <a:gd name="T16" fmla="*/ 145 w 221"/>
                <a:gd name="T17" fmla="*/ 15 h 187"/>
                <a:gd name="T18" fmla="*/ 107 w 221"/>
                <a:gd name="T19" fmla="*/ 10 h 187"/>
                <a:gd name="T20" fmla="*/ 128 w 221"/>
                <a:gd name="T21" fmla="*/ 9 h 187"/>
                <a:gd name="T22" fmla="*/ 139 w 221"/>
                <a:gd name="T23" fmla="*/ 13 h 187"/>
                <a:gd name="T24" fmla="*/ 92 w 221"/>
                <a:gd name="T25" fmla="*/ 32 h 187"/>
                <a:gd name="T26" fmla="*/ 120 w 221"/>
                <a:gd name="T27" fmla="*/ 34 h 187"/>
                <a:gd name="T28" fmla="*/ 66 w 221"/>
                <a:gd name="T29" fmla="*/ 58 h 187"/>
                <a:gd name="T30" fmla="*/ 117 w 221"/>
                <a:gd name="T31" fmla="*/ 54 h 187"/>
                <a:gd name="T32" fmla="*/ 55 w 221"/>
                <a:gd name="T33" fmla="*/ 66 h 187"/>
                <a:gd name="T34" fmla="*/ 66 w 221"/>
                <a:gd name="T35" fmla="*/ 54 h 187"/>
                <a:gd name="T36" fmla="*/ 147 w 221"/>
                <a:gd name="T37" fmla="*/ 28 h 187"/>
                <a:gd name="T38" fmla="*/ 157 w 221"/>
                <a:gd name="T39" fmla="*/ 30 h 187"/>
                <a:gd name="T40" fmla="*/ 171 w 221"/>
                <a:gd name="T41" fmla="*/ 33 h 187"/>
                <a:gd name="T42" fmla="*/ 145 w 221"/>
                <a:gd name="T43" fmla="*/ 43 h 187"/>
                <a:gd name="T44" fmla="*/ 42 w 221"/>
                <a:gd name="T45" fmla="*/ 79 h 187"/>
                <a:gd name="T46" fmla="*/ 125 w 221"/>
                <a:gd name="T47" fmla="*/ 63 h 187"/>
                <a:gd name="T48" fmla="*/ 199 w 221"/>
                <a:gd name="T49" fmla="*/ 40 h 187"/>
                <a:gd name="T50" fmla="*/ 194 w 221"/>
                <a:gd name="T51" fmla="*/ 50 h 187"/>
                <a:gd name="T52" fmla="*/ 213 w 221"/>
                <a:gd name="T53" fmla="*/ 45 h 187"/>
                <a:gd name="T54" fmla="*/ 199 w 221"/>
                <a:gd name="T55" fmla="*/ 65 h 187"/>
                <a:gd name="T56" fmla="*/ 63 w 221"/>
                <a:gd name="T57" fmla="*/ 108 h 187"/>
                <a:gd name="T58" fmla="*/ 25 w 221"/>
                <a:gd name="T59" fmla="*/ 120 h 187"/>
                <a:gd name="T60" fmla="*/ 32 w 221"/>
                <a:gd name="T61" fmla="*/ 124 h 187"/>
                <a:gd name="T62" fmla="*/ 147 w 221"/>
                <a:gd name="T63" fmla="*/ 102 h 187"/>
                <a:gd name="T64" fmla="*/ 47 w 221"/>
                <a:gd name="T65" fmla="*/ 131 h 187"/>
                <a:gd name="T66" fmla="*/ 109 w 221"/>
                <a:gd name="T67" fmla="*/ 158 h 187"/>
                <a:gd name="T68" fmla="*/ 106 w 221"/>
                <a:gd name="T69" fmla="*/ 150 h 187"/>
                <a:gd name="T70" fmla="*/ 124 w 221"/>
                <a:gd name="T71" fmla="*/ 143 h 187"/>
                <a:gd name="T72" fmla="*/ 82 w 221"/>
                <a:gd name="T73" fmla="*/ 140 h 187"/>
                <a:gd name="T74" fmla="*/ 104 w 221"/>
                <a:gd name="T75" fmla="*/ 131 h 187"/>
                <a:gd name="T76" fmla="*/ 128 w 221"/>
                <a:gd name="T77" fmla="*/ 117 h 187"/>
                <a:gd name="T78" fmla="*/ 116 w 221"/>
                <a:gd name="T79" fmla="*/ 121 h 187"/>
                <a:gd name="T80" fmla="*/ 74 w 221"/>
                <a:gd name="T81" fmla="*/ 139 h 187"/>
                <a:gd name="T82" fmla="*/ 99 w 221"/>
                <a:gd name="T83" fmla="*/ 143 h 187"/>
                <a:gd name="T84" fmla="*/ 91 w 221"/>
                <a:gd name="T85" fmla="*/ 153 h 187"/>
                <a:gd name="T86" fmla="*/ 112 w 221"/>
                <a:gd name="T87" fmla="*/ 154 h 187"/>
                <a:gd name="T88" fmla="*/ 88 w 221"/>
                <a:gd name="T89" fmla="*/ 119 h 187"/>
                <a:gd name="T90" fmla="*/ 69 w 221"/>
                <a:gd name="T91" fmla="*/ 120 h 187"/>
                <a:gd name="T92" fmla="*/ 36 w 221"/>
                <a:gd name="T93" fmla="*/ 123 h 187"/>
                <a:gd name="T94" fmla="*/ 153 w 221"/>
                <a:gd name="T95" fmla="*/ 92 h 187"/>
                <a:gd name="T96" fmla="*/ 35 w 221"/>
                <a:gd name="T97" fmla="*/ 118 h 187"/>
                <a:gd name="T98" fmla="*/ 93 w 221"/>
                <a:gd name="T99" fmla="*/ 96 h 187"/>
                <a:gd name="T100" fmla="*/ 198 w 221"/>
                <a:gd name="T101" fmla="*/ 61 h 187"/>
                <a:gd name="T102" fmla="*/ 190 w 221"/>
                <a:gd name="T103" fmla="*/ 70 h 187"/>
                <a:gd name="T104" fmla="*/ 190 w 221"/>
                <a:gd name="T105" fmla="*/ 66 h 187"/>
                <a:gd name="T106" fmla="*/ 106 w 221"/>
                <a:gd name="T107" fmla="*/ 167 h 187"/>
                <a:gd name="T108" fmla="*/ 26 w 221"/>
                <a:gd name="T109" fmla="*/ 97 h 187"/>
                <a:gd name="T110" fmla="*/ 26 w 221"/>
                <a:gd name="T111" fmla="*/ 97 h 187"/>
                <a:gd name="T112" fmla="*/ 104 w 221"/>
                <a:gd name="T113" fmla="*/ 175 h 187"/>
                <a:gd name="T114" fmla="*/ 10 w 221"/>
                <a:gd name="T115" fmla="*/ 136 h 187"/>
                <a:gd name="T116" fmla="*/ 114 w 221"/>
                <a:gd name="T117" fmla="*/ 17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1" h="187">
                  <a:moveTo>
                    <a:pt x="220" y="63"/>
                  </a:moveTo>
                  <a:cubicBezTo>
                    <a:pt x="220" y="62"/>
                    <a:pt x="220" y="62"/>
                    <a:pt x="220" y="62"/>
                  </a:cubicBezTo>
                  <a:cubicBezTo>
                    <a:pt x="217" y="62"/>
                    <a:pt x="216" y="59"/>
                    <a:pt x="216" y="57"/>
                  </a:cubicBezTo>
                  <a:cubicBezTo>
                    <a:pt x="215" y="53"/>
                    <a:pt x="215" y="49"/>
                    <a:pt x="217" y="46"/>
                  </a:cubicBezTo>
                  <a:cubicBezTo>
                    <a:pt x="217" y="45"/>
                    <a:pt x="217" y="45"/>
                    <a:pt x="217" y="45"/>
                  </a:cubicBezTo>
                  <a:cubicBezTo>
                    <a:pt x="217" y="44"/>
                    <a:pt x="217" y="44"/>
                    <a:pt x="216" y="44"/>
                  </a:cubicBezTo>
                  <a:cubicBezTo>
                    <a:pt x="201" y="37"/>
                    <a:pt x="186" y="30"/>
                    <a:pt x="171" y="24"/>
                  </a:cubicBezTo>
                  <a:cubicBezTo>
                    <a:pt x="153" y="15"/>
                    <a:pt x="134" y="7"/>
                    <a:pt x="115" y="0"/>
                  </a:cubicBezTo>
                  <a:cubicBezTo>
                    <a:pt x="114" y="0"/>
                    <a:pt x="114" y="0"/>
                    <a:pt x="113" y="0"/>
                  </a:cubicBezTo>
                  <a:cubicBezTo>
                    <a:pt x="94" y="19"/>
                    <a:pt x="76" y="39"/>
                    <a:pt x="58" y="59"/>
                  </a:cubicBezTo>
                  <a:cubicBezTo>
                    <a:pt x="41" y="77"/>
                    <a:pt x="24" y="94"/>
                    <a:pt x="8" y="113"/>
                  </a:cubicBezTo>
                  <a:cubicBezTo>
                    <a:pt x="1" y="118"/>
                    <a:pt x="0" y="134"/>
                    <a:pt x="9" y="138"/>
                  </a:cubicBezTo>
                  <a:cubicBezTo>
                    <a:pt x="14" y="142"/>
                    <a:pt x="20" y="145"/>
                    <a:pt x="25" y="147"/>
                  </a:cubicBezTo>
                  <a:cubicBezTo>
                    <a:pt x="36" y="153"/>
                    <a:pt x="46" y="158"/>
                    <a:pt x="56" y="163"/>
                  </a:cubicBezTo>
                  <a:cubicBezTo>
                    <a:pt x="72" y="171"/>
                    <a:pt x="88" y="180"/>
                    <a:pt x="105" y="187"/>
                  </a:cubicBezTo>
                  <a:cubicBezTo>
                    <a:pt x="106" y="187"/>
                    <a:pt x="106" y="187"/>
                    <a:pt x="107" y="186"/>
                  </a:cubicBezTo>
                  <a:cubicBezTo>
                    <a:pt x="107" y="186"/>
                    <a:pt x="107" y="186"/>
                    <a:pt x="107" y="186"/>
                  </a:cubicBezTo>
                  <a:cubicBezTo>
                    <a:pt x="122" y="169"/>
                    <a:pt x="138" y="153"/>
                    <a:pt x="153" y="137"/>
                  </a:cubicBezTo>
                  <a:cubicBezTo>
                    <a:pt x="173" y="116"/>
                    <a:pt x="194" y="95"/>
                    <a:pt x="213" y="73"/>
                  </a:cubicBezTo>
                  <a:cubicBezTo>
                    <a:pt x="216" y="70"/>
                    <a:pt x="220" y="67"/>
                    <a:pt x="221" y="64"/>
                  </a:cubicBezTo>
                  <a:cubicBezTo>
                    <a:pt x="221" y="63"/>
                    <a:pt x="221" y="63"/>
                    <a:pt x="220" y="63"/>
                  </a:cubicBezTo>
                  <a:close/>
                  <a:moveTo>
                    <a:pt x="87" y="170"/>
                  </a:moveTo>
                  <a:cubicBezTo>
                    <a:pt x="77" y="165"/>
                    <a:pt x="66" y="160"/>
                    <a:pt x="56" y="155"/>
                  </a:cubicBezTo>
                  <a:cubicBezTo>
                    <a:pt x="45" y="150"/>
                    <a:pt x="35" y="145"/>
                    <a:pt x="24" y="140"/>
                  </a:cubicBezTo>
                  <a:cubicBezTo>
                    <a:pt x="19" y="137"/>
                    <a:pt x="12" y="135"/>
                    <a:pt x="8" y="131"/>
                  </a:cubicBezTo>
                  <a:cubicBezTo>
                    <a:pt x="8" y="131"/>
                    <a:pt x="8" y="131"/>
                    <a:pt x="8" y="131"/>
                  </a:cubicBezTo>
                  <a:cubicBezTo>
                    <a:pt x="8" y="130"/>
                    <a:pt x="8" y="128"/>
                    <a:pt x="8" y="127"/>
                  </a:cubicBezTo>
                  <a:cubicBezTo>
                    <a:pt x="22" y="135"/>
                    <a:pt x="37" y="142"/>
                    <a:pt x="52" y="149"/>
                  </a:cubicBezTo>
                  <a:cubicBezTo>
                    <a:pt x="68" y="157"/>
                    <a:pt x="85" y="164"/>
                    <a:pt x="102" y="173"/>
                  </a:cubicBezTo>
                  <a:cubicBezTo>
                    <a:pt x="101" y="174"/>
                    <a:pt x="101" y="175"/>
                    <a:pt x="101" y="177"/>
                  </a:cubicBezTo>
                  <a:cubicBezTo>
                    <a:pt x="97" y="174"/>
                    <a:pt x="92" y="172"/>
                    <a:pt x="87" y="170"/>
                  </a:cubicBezTo>
                  <a:close/>
                  <a:moveTo>
                    <a:pt x="29" y="93"/>
                  </a:moveTo>
                  <a:cubicBezTo>
                    <a:pt x="29" y="93"/>
                    <a:pt x="29" y="93"/>
                    <a:pt x="29" y="93"/>
                  </a:cubicBezTo>
                  <a:cubicBezTo>
                    <a:pt x="44" y="88"/>
                    <a:pt x="59" y="85"/>
                    <a:pt x="74" y="82"/>
                  </a:cubicBezTo>
                  <a:cubicBezTo>
                    <a:pt x="89" y="78"/>
                    <a:pt x="104" y="74"/>
                    <a:pt x="119" y="71"/>
                  </a:cubicBezTo>
                  <a:cubicBezTo>
                    <a:pt x="134" y="67"/>
                    <a:pt x="149" y="64"/>
                    <a:pt x="164" y="61"/>
                  </a:cubicBezTo>
                  <a:cubicBezTo>
                    <a:pt x="172" y="59"/>
                    <a:pt x="179" y="57"/>
                    <a:pt x="187" y="55"/>
                  </a:cubicBezTo>
                  <a:cubicBezTo>
                    <a:pt x="194" y="54"/>
                    <a:pt x="201" y="52"/>
                    <a:pt x="208" y="51"/>
                  </a:cubicBezTo>
                  <a:cubicBezTo>
                    <a:pt x="206" y="52"/>
                    <a:pt x="205" y="54"/>
                    <a:pt x="203" y="56"/>
                  </a:cubicBezTo>
                  <a:cubicBezTo>
                    <a:pt x="203" y="56"/>
                    <a:pt x="202" y="56"/>
                    <a:pt x="202" y="56"/>
                  </a:cubicBezTo>
                  <a:cubicBezTo>
                    <a:pt x="202" y="56"/>
                    <a:pt x="201" y="56"/>
                    <a:pt x="201" y="56"/>
                  </a:cubicBezTo>
                  <a:cubicBezTo>
                    <a:pt x="172" y="63"/>
                    <a:pt x="143" y="67"/>
                    <a:pt x="115" y="73"/>
                  </a:cubicBezTo>
                  <a:cubicBezTo>
                    <a:pt x="85" y="79"/>
                    <a:pt x="56" y="88"/>
                    <a:pt x="27" y="96"/>
                  </a:cubicBezTo>
                  <a:cubicBezTo>
                    <a:pt x="28" y="95"/>
                    <a:pt x="28" y="94"/>
                    <a:pt x="29" y="93"/>
                  </a:cubicBezTo>
                  <a:close/>
                  <a:moveTo>
                    <a:pt x="115" y="3"/>
                  </a:moveTo>
                  <a:cubicBezTo>
                    <a:pt x="116" y="3"/>
                    <a:pt x="118" y="4"/>
                    <a:pt x="119" y="4"/>
                  </a:cubicBezTo>
                  <a:cubicBezTo>
                    <a:pt x="116" y="5"/>
                    <a:pt x="114" y="5"/>
                    <a:pt x="111" y="6"/>
                  </a:cubicBezTo>
                  <a:cubicBezTo>
                    <a:pt x="112" y="5"/>
                    <a:pt x="114" y="4"/>
                    <a:pt x="115" y="3"/>
                  </a:cubicBezTo>
                  <a:close/>
                  <a:moveTo>
                    <a:pt x="124" y="6"/>
                  </a:moveTo>
                  <a:cubicBezTo>
                    <a:pt x="121" y="7"/>
                    <a:pt x="118" y="7"/>
                    <a:pt x="115" y="8"/>
                  </a:cubicBezTo>
                  <a:cubicBezTo>
                    <a:pt x="113" y="9"/>
                    <a:pt x="112" y="9"/>
                    <a:pt x="110" y="10"/>
                  </a:cubicBezTo>
                  <a:cubicBezTo>
                    <a:pt x="110" y="10"/>
                    <a:pt x="109" y="10"/>
                    <a:pt x="109" y="10"/>
                  </a:cubicBezTo>
                  <a:cubicBezTo>
                    <a:pt x="110" y="9"/>
                    <a:pt x="112" y="9"/>
                    <a:pt x="113" y="8"/>
                  </a:cubicBezTo>
                  <a:cubicBezTo>
                    <a:pt x="116" y="7"/>
                    <a:pt x="118" y="6"/>
                    <a:pt x="121" y="5"/>
                  </a:cubicBezTo>
                  <a:cubicBezTo>
                    <a:pt x="122" y="5"/>
                    <a:pt x="123" y="6"/>
                    <a:pt x="124" y="6"/>
                  </a:cubicBezTo>
                  <a:close/>
                  <a:moveTo>
                    <a:pt x="129" y="8"/>
                  </a:moveTo>
                  <a:cubicBezTo>
                    <a:pt x="125" y="9"/>
                    <a:pt x="122" y="10"/>
                    <a:pt x="118" y="11"/>
                  </a:cubicBezTo>
                  <a:cubicBezTo>
                    <a:pt x="113" y="13"/>
                    <a:pt x="107" y="14"/>
                    <a:pt x="102" y="15"/>
                  </a:cubicBezTo>
                  <a:cubicBezTo>
                    <a:pt x="102" y="15"/>
                    <a:pt x="103" y="14"/>
                    <a:pt x="103" y="14"/>
                  </a:cubicBezTo>
                  <a:cubicBezTo>
                    <a:pt x="104" y="14"/>
                    <a:pt x="105" y="13"/>
                    <a:pt x="107" y="13"/>
                  </a:cubicBezTo>
                  <a:cubicBezTo>
                    <a:pt x="109" y="12"/>
                    <a:pt x="111" y="12"/>
                    <a:pt x="114" y="11"/>
                  </a:cubicBezTo>
                  <a:cubicBezTo>
                    <a:pt x="118" y="10"/>
                    <a:pt x="122" y="9"/>
                    <a:pt x="125" y="7"/>
                  </a:cubicBezTo>
                  <a:cubicBezTo>
                    <a:pt x="127" y="7"/>
                    <a:pt x="128" y="8"/>
                    <a:pt x="129" y="8"/>
                  </a:cubicBezTo>
                  <a:close/>
                  <a:moveTo>
                    <a:pt x="135" y="11"/>
                  </a:moveTo>
                  <a:cubicBezTo>
                    <a:pt x="129" y="12"/>
                    <a:pt x="123" y="13"/>
                    <a:pt x="117" y="14"/>
                  </a:cubicBezTo>
                  <a:cubicBezTo>
                    <a:pt x="111" y="16"/>
                    <a:pt x="103" y="17"/>
                    <a:pt x="98" y="20"/>
                  </a:cubicBezTo>
                  <a:cubicBezTo>
                    <a:pt x="104" y="17"/>
                    <a:pt x="110" y="15"/>
                    <a:pt x="116" y="14"/>
                  </a:cubicBezTo>
                  <a:cubicBezTo>
                    <a:pt x="121" y="13"/>
                    <a:pt x="126" y="12"/>
                    <a:pt x="130" y="9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32" y="9"/>
                    <a:pt x="134" y="10"/>
                    <a:pt x="135" y="11"/>
                  </a:cubicBezTo>
                  <a:close/>
                  <a:moveTo>
                    <a:pt x="140" y="12"/>
                  </a:moveTo>
                  <a:cubicBezTo>
                    <a:pt x="137" y="13"/>
                    <a:pt x="135" y="14"/>
                    <a:pt x="133" y="14"/>
                  </a:cubicBezTo>
                  <a:cubicBezTo>
                    <a:pt x="129" y="15"/>
                    <a:pt x="125" y="16"/>
                    <a:pt x="121" y="17"/>
                  </a:cubicBezTo>
                  <a:cubicBezTo>
                    <a:pt x="113" y="19"/>
                    <a:pt x="105" y="22"/>
                    <a:pt x="97" y="24"/>
                  </a:cubicBezTo>
                  <a:cubicBezTo>
                    <a:pt x="95" y="24"/>
                    <a:pt x="94" y="25"/>
                    <a:pt x="93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4" y="24"/>
                    <a:pt x="96" y="24"/>
                    <a:pt x="97" y="23"/>
                  </a:cubicBezTo>
                  <a:cubicBezTo>
                    <a:pt x="102" y="22"/>
                    <a:pt x="107" y="21"/>
                    <a:pt x="111" y="19"/>
                  </a:cubicBezTo>
                  <a:cubicBezTo>
                    <a:pt x="120" y="16"/>
                    <a:pt x="128" y="14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8" y="12"/>
                    <a:pt x="139" y="12"/>
                    <a:pt x="140" y="12"/>
                  </a:cubicBezTo>
                  <a:close/>
                  <a:moveTo>
                    <a:pt x="151" y="17"/>
                  </a:moveTo>
                  <a:cubicBezTo>
                    <a:pt x="142" y="19"/>
                    <a:pt x="134" y="21"/>
                    <a:pt x="126" y="23"/>
                  </a:cubicBezTo>
                  <a:cubicBezTo>
                    <a:pt x="133" y="21"/>
                    <a:pt x="140" y="19"/>
                    <a:pt x="146" y="15"/>
                  </a:cubicBezTo>
                  <a:cubicBezTo>
                    <a:pt x="148" y="16"/>
                    <a:pt x="149" y="17"/>
                    <a:pt x="151" y="17"/>
                  </a:cubicBezTo>
                  <a:close/>
                  <a:moveTo>
                    <a:pt x="158" y="20"/>
                  </a:moveTo>
                  <a:cubicBezTo>
                    <a:pt x="152" y="22"/>
                    <a:pt x="146" y="24"/>
                    <a:pt x="139" y="25"/>
                  </a:cubicBezTo>
                  <a:cubicBezTo>
                    <a:pt x="132" y="27"/>
                    <a:pt x="125" y="29"/>
                    <a:pt x="117" y="31"/>
                  </a:cubicBezTo>
                  <a:cubicBezTo>
                    <a:pt x="110" y="33"/>
                    <a:pt x="103" y="34"/>
                    <a:pt x="96" y="36"/>
                  </a:cubicBezTo>
                  <a:cubicBezTo>
                    <a:pt x="93" y="37"/>
                    <a:pt x="89" y="38"/>
                    <a:pt x="86" y="39"/>
                  </a:cubicBezTo>
                  <a:cubicBezTo>
                    <a:pt x="84" y="40"/>
                    <a:pt x="80" y="40"/>
                    <a:pt x="78" y="41"/>
                  </a:cubicBezTo>
                  <a:cubicBezTo>
                    <a:pt x="78" y="41"/>
                    <a:pt x="78" y="41"/>
                    <a:pt x="78" y="40"/>
                  </a:cubicBezTo>
                  <a:cubicBezTo>
                    <a:pt x="83" y="38"/>
                    <a:pt x="89" y="36"/>
                    <a:pt x="94" y="35"/>
                  </a:cubicBezTo>
                  <a:cubicBezTo>
                    <a:pt x="101" y="33"/>
                    <a:pt x="108" y="31"/>
                    <a:pt x="114" y="29"/>
                  </a:cubicBezTo>
                  <a:cubicBezTo>
                    <a:pt x="121" y="27"/>
                    <a:pt x="128" y="25"/>
                    <a:pt x="135" y="23"/>
                  </a:cubicBezTo>
                  <a:cubicBezTo>
                    <a:pt x="141" y="22"/>
                    <a:pt x="147" y="21"/>
                    <a:pt x="152" y="18"/>
                  </a:cubicBezTo>
                  <a:cubicBezTo>
                    <a:pt x="154" y="19"/>
                    <a:pt x="156" y="19"/>
                    <a:pt x="158" y="20"/>
                  </a:cubicBezTo>
                  <a:close/>
                  <a:moveTo>
                    <a:pt x="83" y="35"/>
                  </a:moveTo>
                  <a:cubicBezTo>
                    <a:pt x="87" y="33"/>
                    <a:pt x="92" y="33"/>
                    <a:pt x="97" y="31"/>
                  </a:cubicBezTo>
                  <a:cubicBezTo>
                    <a:pt x="102" y="30"/>
                    <a:pt x="108" y="27"/>
                    <a:pt x="114" y="26"/>
                  </a:cubicBezTo>
                  <a:cubicBezTo>
                    <a:pt x="115" y="26"/>
                    <a:pt x="116" y="25"/>
                    <a:pt x="117" y="25"/>
                  </a:cubicBezTo>
                  <a:cubicBezTo>
                    <a:pt x="116" y="25"/>
                    <a:pt x="115" y="26"/>
                    <a:pt x="114" y="26"/>
                  </a:cubicBezTo>
                  <a:cubicBezTo>
                    <a:pt x="109" y="28"/>
                    <a:pt x="103" y="30"/>
                    <a:pt x="97" y="32"/>
                  </a:cubicBezTo>
                  <a:cubicBezTo>
                    <a:pt x="94" y="32"/>
                    <a:pt x="92" y="33"/>
                    <a:pt x="89" y="34"/>
                  </a:cubicBezTo>
                  <a:cubicBezTo>
                    <a:pt x="87" y="35"/>
                    <a:pt x="86" y="35"/>
                    <a:pt x="84" y="36"/>
                  </a:cubicBezTo>
                  <a:cubicBezTo>
                    <a:pt x="84" y="36"/>
                    <a:pt x="83" y="36"/>
                    <a:pt x="82" y="36"/>
                  </a:cubicBezTo>
                  <a:cubicBezTo>
                    <a:pt x="82" y="36"/>
                    <a:pt x="82" y="36"/>
                    <a:pt x="83" y="35"/>
                  </a:cubicBezTo>
                  <a:close/>
                  <a:moveTo>
                    <a:pt x="116" y="26"/>
                  </a:moveTo>
                  <a:cubicBezTo>
                    <a:pt x="123" y="24"/>
                    <a:pt x="129" y="23"/>
                    <a:pt x="136" y="21"/>
                  </a:cubicBezTo>
                  <a:cubicBezTo>
                    <a:pt x="140" y="20"/>
                    <a:pt x="143" y="20"/>
                    <a:pt x="147" y="19"/>
                  </a:cubicBezTo>
                  <a:cubicBezTo>
                    <a:pt x="148" y="19"/>
                    <a:pt x="150" y="18"/>
                    <a:pt x="151" y="18"/>
                  </a:cubicBezTo>
                  <a:cubicBezTo>
                    <a:pt x="149" y="19"/>
                    <a:pt x="147" y="19"/>
                    <a:pt x="145" y="20"/>
                  </a:cubicBezTo>
                  <a:cubicBezTo>
                    <a:pt x="133" y="24"/>
                    <a:pt x="120" y="27"/>
                    <a:pt x="107" y="30"/>
                  </a:cubicBezTo>
                  <a:cubicBezTo>
                    <a:pt x="103" y="31"/>
                    <a:pt x="99" y="32"/>
                    <a:pt x="95" y="33"/>
                  </a:cubicBezTo>
                  <a:cubicBezTo>
                    <a:pt x="102" y="31"/>
                    <a:pt x="109" y="28"/>
                    <a:pt x="116" y="26"/>
                  </a:cubicBezTo>
                  <a:close/>
                  <a:moveTo>
                    <a:pt x="141" y="13"/>
                  </a:moveTo>
                  <a:cubicBezTo>
                    <a:pt x="142" y="14"/>
                    <a:pt x="144" y="14"/>
                    <a:pt x="145" y="15"/>
                  </a:cubicBezTo>
                  <a:cubicBezTo>
                    <a:pt x="136" y="17"/>
                    <a:pt x="127" y="19"/>
                    <a:pt x="118" y="21"/>
                  </a:cubicBezTo>
                  <a:cubicBezTo>
                    <a:pt x="108" y="23"/>
                    <a:pt x="100" y="27"/>
                    <a:pt x="91" y="29"/>
                  </a:cubicBezTo>
                  <a:cubicBezTo>
                    <a:pt x="90" y="30"/>
                    <a:pt x="89" y="30"/>
                    <a:pt x="88" y="30"/>
                  </a:cubicBezTo>
                  <a:cubicBezTo>
                    <a:pt x="89" y="29"/>
                    <a:pt x="91" y="29"/>
                    <a:pt x="93" y="28"/>
                  </a:cubicBezTo>
                  <a:cubicBezTo>
                    <a:pt x="95" y="27"/>
                    <a:pt x="97" y="26"/>
                    <a:pt x="99" y="26"/>
                  </a:cubicBezTo>
                  <a:cubicBezTo>
                    <a:pt x="104" y="24"/>
                    <a:pt x="110" y="23"/>
                    <a:pt x="115" y="21"/>
                  </a:cubicBezTo>
                  <a:cubicBezTo>
                    <a:pt x="123" y="19"/>
                    <a:pt x="133" y="17"/>
                    <a:pt x="141" y="13"/>
                  </a:cubicBezTo>
                  <a:cubicBezTo>
                    <a:pt x="141" y="13"/>
                    <a:pt x="141" y="13"/>
                    <a:pt x="141" y="13"/>
                  </a:cubicBezTo>
                  <a:close/>
                  <a:moveTo>
                    <a:pt x="110" y="7"/>
                  </a:moveTo>
                  <a:cubicBezTo>
                    <a:pt x="112" y="6"/>
                    <a:pt x="113" y="6"/>
                    <a:pt x="115" y="6"/>
                  </a:cubicBezTo>
                  <a:cubicBezTo>
                    <a:pt x="116" y="5"/>
                    <a:pt x="118" y="5"/>
                    <a:pt x="120" y="5"/>
                  </a:cubicBezTo>
                  <a:cubicBezTo>
                    <a:pt x="121" y="5"/>
                    <a:pt x="116" y="7"/>
                    <a:pt x="116" y="7"/>
                  </a:cubicBezTo>
                  <a:cubicBezTo>
                    <a:pt x="113" y="8"/>
                    <a:pt x="110" y="9"/>
                    <a:pt x="107" y="10"/>
                  </a:cubicBezTo>
                  <a:cubicBezTo>
                    <a:pt x="108" y="9"/>
                    <a:pt x="109" y="8"/>
                    <a:pt x="110" y="7"/>
                  </a:cubicBezTo>
                  <a:close/>
                  <a:moveTo>
                    <a:pt x="105" y="12"/>
                  </a:moveTo>
                  <a:cubicBezTo>
                    <a:pt x="109" y="11"/>
                    <a:pt x="113" y="10"/>
                    <a:pt x="117" y="9"/>
                  </a:cubicBezTo>
                  <a:cubicBezTo>
                    <a:pt x="119" y="8"/>
                    <a:pt x="121" y="7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8"/>
                    <a:pt x="120" y="9"/>
                    <a:pt x="119" y="9"/>
                  </a:cubicBezTo>
                  <a:cubicBezTo>
                    <a:pt x="114" y="11"/>
                    <a:pt x="109" y="11"/>
                    <a:pt x="104" y="13"/>
                  </a:cubicBezTo>
                  <a:cubicBezTo>
                    <a:pt x="104" y="13"/>
                    <a:pt x="105" y="12"/>
                    <a:pt x="105" y="12"/>
                  </a:cubicBezTo>
                  <a:close/>
                  <a:moveTo>
                    <a:pt x="101" y="16"/>
                  </a:moveTo>
                  <a:cubicBezTo>
                    <a:pt x="105" y="15"/>
                    <a:pt x="109" y="14"/>
                    <a:pt x="113" y="13"/>
                  </a:cubicBezTo>
                  <a:cubicBezTo>
                    <a:pt x="116" y="12"/>
                    <a:pt x="119" y="12"/>
                    <a:pt x="121" y="11"/>
                  </a:cubicBezTo>
                  <a:cubicBezTo>
                    <a:pt x="123" y="10"/>
                    <a:pt x="124" y="10"/>
                    <a:pt x="126" y="9"/>
                  </a:cubicBezTo>
                  <a:cubicBezTo>
                    <a:pt x="126" y="9"/>
                    <a:pt x="131" y="8"/>
                    <a:pt x="128" y="9"/>
                  </a:cubicBezTo>
                  <a:cubicBezTo>
                    <a:pt x="123" y="12"/>
                    <a:pt x="117" y="13"/>
                    <a:pt x="111" y="14"/>
                  </a:cubicBezTo>
                  <a:cubicBezTo>
                    <a:pt x="107" y="15"/>
                    <a:pt x="103" y="17"/>
                    <a:pt x="98" y="19"/>
                  </a:cubicBezTo>
                  <a:cubicBezTo>
                    <a:pt x="99" y="18"/>
                    <a:pt x="100" y="17"/>
                    <a:pt x="101" y="16"/>
                  </a:cubicBezTo>
                  <a:close/>
                  <a:moveTo>
                    <a:pt x="97" y="20"/>
                  </a:moveTo>
                  <a:cubicBezTo>
                    <a:pt x="104" y="19"/>
                    <a:pt x="110" y="17"/>
                    <a:pt x="117" y="15"/>
                  </a:cubicBezTo>
                  <a:cubicBezTo>
                    <a:pt x="121" y="14"/>
                    <a:pt x="124" y="13"/>
                    <a:pt x="128" y="13"/>
                  </a:cubicBezTo>
                  <a:cubicBezTo>
                    <a:pt x="129" y="12"/>
                    <a:pt x="131" y="12"/>
                    <a:pt x="133" y="12"/>
                  </a:cubicBezTo>
                  <a:cubicBezTo>
                    <a:pt x="120" y="17"/>
                    <a:pt x="106" y="19"/>
                    <a:pt x="93" y="24"/>
                  </a:cubicBezTo>
                  <a:cubicBezTo>
                    <a:pt x="94" y="23"/>
                    <a:pt x="96" y="22"/>
                    <a:pt x="97" y="20"/>
                  </a:cubicBezTo>
                  <a:close/>
                  <a:moveTo>
                    <a:pt x="92" y="26"/>
                  </a:moveTo>
                  <a:cubicBezTo>
                    <a:pt x="100" y="24"/>
                    <a:pt x="107" y="21"/>
                    <a:pt x="115" y="19"/>
                  </a:cubicBezTo>
                  <a:cubicBezTo>
                    <a:pt x="119" y="18"/>
                    <a:pt x="124" y="17"/>
                    <a:pt x="128" y="16"/>
                  </a:cubicBezTo>
                  <a:cubicBezTo>
                    <a:pt x="131" y="15"/>
                    <a:pt x="136" y="15"/>
                    <a:pt x="139" y="13"/>
                  </a:cubicBezTo>
                  <a:cubicBezTo>
                    <a:pt x="135" y="15"/>
                    <a:pt x="130" y="16"/>
                    <a:pt x="126" y="17"/>
                  </a:cubicBezTo>
                  <a:cubicBezTo>
                    <a:pt x="121" y="19"/>
                    <a:pt x="116" y="20"/>
                    <a:pt x="111" y="22"/>
                  </a:cubicBezTo>
                  <a:cubicBezTo>
                    <a:pt x="103" y="24"/>
                    <a:pt x="96" y="26"/>
                    <a:pt x="89" y="29"/>
                  </a:cubicBezTo>
                  <a:cubicBezTo>
                    <a:pt x="90" y="28"/>
                    <a:pt x="91" y="27"/>
                    <a:pt x="92" y="26"/>
                  </a:cubicBezTo>
                  <a:close/>
                  <a:moveTo>
                    <a:pt x="87" y="31"/>
                  </a:moveTo>
                  <a:cubicBezTo>
                    <a:pt x="91" y="30"/>
                    <a:pt x="96" y="28"/>
                    <a:pt x="100" y="27"/>
                  </a:cubicBezTo>
                  <a:cubicBezTo>
                    <a:pt x="105" y="25"/>
                    <a:pt x="111" y="23"/>
                    <a:pt x="116" y="22"/>
                  </a:cubicBezTo>
                  <a:cubicBezTo>
                    <a:pt x="122" y="21"/>
                    <a:pt x="128" y="19"/>
                    <a:pt x="134" y="18"/>
                  </a:cubicBezTo>
                  <a:cubicBezTo>
                    <a:pt x="137" y="17"/>
                    <a:pt x="140" y="17"/>
                    <a:pt x="143" y="16"/>
                  </a:cubicBezTo>
                  <a:cubicBezTo>
                    <a:pt x="143" y="16"/>
                    <a:pt x="143" y="16"/>
                    <a:pt x="143" y="16"/>
                  </a:cubicBezTo>
                  <a:cubicBezTo>
                    <a:pt x="142" y="17"/>
                    <a:pt x="141" y="17"/>
                    <a:pt x="139" y="18"/>
                  </a:cubicBezTo>
                  <a:cubicBezTo>
                    <a:pt x="129" y="22"/>
                    <a:pt x="118" y="24"/>
                    <a:pt x="107" y="27"/>
                  </a:cubicBezTo>
                  <a:cubicBezTo>
                    <a:pt x="102" y="29"/>
                    <a:pt x="97" y="31"/>
                    <a:pt x="92" y="32"/>
                  </a:cubicBezTo>
                  <a:cubicBezTo>
                    <a:pt x="89" y="33"/>
                    <a:pt x="86" y="33"/>
                    <a:pt x="84" y="34"/>
                  </a:cubicBezTo>
                  <a:cubicBezTo>
                    <a:pt x="85" y="33"/>
                    <a:pt x="86" y="32"/>
                    <a:pt x="87" y="31"/>
                  </a:cubicBezTo>
                  <a:close/>
                  <a:moveTo>
                    <a:pt x="81" y="37"/>
                  </a:moveTo>
                  <a:cubicBezTo>
                    <a:pt x="83" y="37"/>
                    <a:pt x="86" y="36"/>
                    <a:pt x="88" y="36"/>
                  </a:cubicBezTo>
                  <a:cubicBezTo>
                    <a:pt x="85" y="37"/>
                    <a:pt x="82" y="38"/>
                    <a:pt x="79" y="39"/>
                  </a:cubicBezTo>
                  <a:cubicBezTo>
                    <a:pt x="80" y="38"/>
                    <a:pt x="81" y="38"/>
                    <a:pt x="81" y="37"/>
                  </a:cubicBezTo>
                  <a:close/>
                  <a:moveTo>
                    <a:pt x="76" y="42"/>
                  </a:moveTo>
                  <a:cubicBezTo>
                    <a:pt x="90" y="40"/>
                    <a:pt x="104" y="35"/>
                    <a:pt x="117" y="32"/>
                  </a:cubicBezTo>
                  <a:cubicBezTo>
                    <a:pt x="124" y="30"/>
                    <a:pt x="131" y="28"/>
                    <a:pt x="138" y="26"/>
                  </a:cubicBezTo>
                  <a:cubicBezTo>
                    <a:pt x="145" y="25"/>
                    <a:pt x="152" y="23"/>
                    <a:pt x="159" y="21"/>
                  </a:cubicBezTo>
                  <a:cubicBezTo>
                    <a:pt x="161" y="22"/>
                    <a:pt x="163" y="22"/>
                    <a:pt x="165" y="23"/>
                  </a:cubicBezTo>
                  <a:cubicBezTo>
                    <a:pt x="158" y="23"/>
                    <a:pt x="151" y="26"/>
                    <a:pt x="145" y="28"/>
                  </a:cubicBezTo>
                  <a:cubicBezTo>
                    <a:pt x="137" y="30"/>
                    <a:pt x="129" y="32"/>
                    <a:pt x="120" y="34"/>
                  </a:cubicBezTo>
                  <a:cubicBezTo>
                    <a:pt x="112" y="36"/>
                    <a:pt x="104" y="39"/>
                    <a:pt x="95" y="41"/>
                  </a:cubicBezTo>
                  <a:cubicBezTo>
                    <a:pt x="88" y="43"/>
                    <a:pt x="80" y="44"/>
                    <a:pt x="73" y="46"/>
                  </a:cubicBezTo>
                  <a:cubicBezTo>
                    <a:pt x="74" y="45"/>
                    <a:pt x="75" y="43"/>
                    <a:pt x="76" y="42"/>
                  </a:cubicBezTo>
                  <a:close/>
                  <a:moveTo>
                    <a:pt x="180" y="30"/>
                  </a:moveTo>
                  <a:cubicBezTo>
                    <a:pt x="180" y="30"/>
                    <a:pt x="180" y="30"/>
                    <a:pt x="180" y="30"/>
                  </a:cubicBezTo>
                  <a:cubicBezTo>
                    <a:pt x="170" y="33"/>
                    <a:pt x="160" y="35"/>
                    <a:pt x="151" y="37"/>
                  </a:cubicBezTo>
                  <a:cubicBezTo>
                    <a:pt x="141" y="40"/>
                    <a:pt x="130" y="42"/>
                    <a:pt x="120" y="44"/>
                  </a:cubicBezTo>
                  <a:cubicBezTo>
                    <a:pt x="100" y="49"/>
                    <a:pt x="81" y="54"/>
                    <a:pt x="61" y="60"/>
                  </a:cubicBezTo>
                  <a:cubicBezTo>
                    <a:pt x="61" y="61"/>
                    <a:pt x="60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61" y="60"/>
                    <a:pt x="64" y="59"/>
                    <a:pt x="66" y="58"/>
                  </a:cubicBezTo>
                  <a:cubicBezTo>
                    <a:pt x="71" y="56"/>
                    <a:pt x="76" y="54"/>
                    <a:pt x="81" y="53"/>
                  </a:cubicBezTo>
                  <a:cubicBezTo>
                    <a:pt x="91" y="50"/>
                    <a:pt x="101" y="47"/>
                    <a:pt x="111" y="44"/>
                  </a:cubicBezTo>
                  <a:cubicBezTo>
                    <a:pt x="122" y="41"/>
                    <a:pt x="132" y="37"/>
                    <a:pt x="142" y="35"/>
                  </a:cubicBezTo>
                  <a:cubicBezTo>
                    <a:pt x="152" y="33"/>
                    <a:pt x="162" y="30"/>
                    <a:pt x="171" y="26"/>
                  </a:cubicBezTo>
                  <a:cubicBezTo>
                    <a:pt x="174" y="28"/>
                    <a:pt x="177" y="29"/>
                    <a:pt x="180" y="30"/>
                  </a:cubicBezTo>
                  <a:close/>
                  <a:moveTo>
                    <a:pt x="46" y="75"/>
                  </a:move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lose/>
                  <a:moveTo>
                    <a:pt x="186" y="33"/>
                  </a:moveTo>
                  <a:cubicBezTo>
                    <a:pt x="186" y="33"/>
                    <a:pt x="186" y="33"/>
                    <a:pt x="186" y="33"/>
                  </a:cubicBezTo>
                  <a:cubicBezTo>
                    <a:pt x="187" y="33"/>
                    <a:pt x="188" y="34"/>
                    <a:pt x="189" y="34"/>
                  </a:cubicBezTo>
                  <a:cubicBezTo>
                    <a:pt x="165" y="40"/>
                    <a:pt x="141" y="47"/>
                    <a:pt x="117" y="54"/>
                  </a:cubicBezTo>
                  <a:cubicBezTo>
                    <a:pt x="104" y="58"/>
                    <a:pt x="92" y="62"/>
                    <a:pt x="80" y="66"/>
                  </a:cubicBezTo>
                  <a:cubicBezTo>
                    <a:pt x="71" y="69"/>
                    <a:pt x="61" y="71"/>
                    <a:pt x="52" y="74"/>
                  </a:cubicBezTo>
                  <a:cubicBezTo>
                    <a:pt x="54" y="73"/>
                    <a:pt x="57" y="72"/>
                    <a:pt x="59" y="71"/>
                  </a:cubicBezTo>
                  <a:cubicBezTo>
                    <a:pt x="66" y="69"/>
                    <a:pt x="72" y="66"/>
                    <a:pt x="78" y="64"/>
                  </a:cubicBezTo>
                  <a:cubicBezTo>
                    <a:pt x="90" y="60"/>
                    <a:pt x="103" y="56"/>
                    <a:pt x="115" y="52"/>
                  </a:cubicBezTo>
                  <a:cubicBezTo>
                    <a:pt x="128" y="49"/>
                    <a:pt x="140" y="45"/>
                    <a:pt x="152" y="42"/>
                  </a:cubicBezTo>
                  <a:cubicBezTo>
                    <a:pt x="164" y="39"/>
                    <a:pt x="175" y="38"/>
                    <a:pt x="186" y="33"/>
                  </a:cubicBezTo>
                  <a:close/>
                  <a:moveTo>
                    <a:pt x="120" y="48"/>
                  </a:moveTo>
                  <a:cubicBezTo>
                    <a:pt x="109" y="52"/>
                    <a:pt x="97" y="55"/>
                    <a:pt x="86" y="58"/>
                  </a:cubicBezTo>
                  <a:cubicBezTo>
                    <a:pt x="75" y="61"/>
                    <a:pt x="64" y="65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7"/>
                    <a:pt x="53" y="67"/>
                    <a:pt x="54" y="67"/>
                  </a:cubicBezTo>
                  <a:cubicBezTo>
                    <a:pt x="54" y="67"/>
                    <a:pt x="55" y="66"/>
                    <a:pt x="55" y="66"/>
                  </a:cubicBezTo>
                  <a:cubicBezTo>
                    <a:pt x="57" y="66"/>
                    <a:pt x="60" y="65"/>
                    <a:pt x="62" y="64"/>
                  </a:cubicBezTo>
                  <a:cubicBezTo>
                    <a:pt x="68" y="63"/>
                    <a:pt x="74" y="61"/>
                    <a:pt x="80" y="59"/>
                  </a:cubicBezTo>
                  <a:cubicBezTo>
                    <a:pt x="91" y="56"/>
                    <a:pt x="102" y="52"/>
                    <a:pt x="113" y="49"/>
                  </a:cubicBezTo>
                  <a:cubicBezTo>
                    <a:pt x="124" y="45"/>
                    <a:pt x="136" y="43"/>
                    <a:pt x="147" y="40"/>
                  </a:cubicBezTo>
                  <a:cubicBezTo>
                    <a:pt x="158" y="37"/>
                    <a:pt x="169" y="35"/>
                    <a:pt x="180" y="31"/>
                  </a:cubicBezTo>
                  <a:cubicBezTo>
                    <a:pt x="180" y="31"/>
                    <a:pt x="180" y="30"/>
                    <a:pt x="180" y="30"/>
                  </a:cubicBezTo>
                  <a:cubicBezTo>
                    <a:pt x="182" y="31"/>
                    <a:pt x="183" y="32"/>
                    <a:pt x="185" y="33"/>
                  </a:cubicBezTo>
                  <a:cubicBezTo>
                    <a:pt x="163" y="37"/>
                    <a:pt x="142" y="42"/>
                    <a:pt x="120" y="48"/>
                  </a:cubicBezTo>
                  <a:close/>
                  <a:moveTo>
                    <a:pt x="116" y="40"/>
                  </a:moveTo>
                  <a:cubicBezTo>
                    <a:pt x="107" y="43"/>
                    <a:pt x="98" y="46"/>
                    <a:pt x="89" y="48"/>
                  </a:cubicBezTo>
                  <a:cubicBezTo>
                    <a:pt x="85" y="50"/>
                    <a:pt x="80" y="51"/>
                    <a:pt x="75" y="52"/>
                  </a:cubicBezTo>
                  <a:cubicBezTo>
                    <a:pt x="73" y="53"/>
                    <a:pt x="71" y="53"/>
                    <a:pt x="69" y="54"/>
                  </a:cubicBezTo>
                  <a:cubicBezTo>
                    <a:pt x="68" y="54"/>
                    <a:pt x="66" y="54"/>
                    <a:pt x="66" y="54"/>
                  </a:cubicBezTo>
                  <a:cubicBezTo>
                    <a:pt x="66" y="54"/>
                    <a:pt x="66" y="53"/>
                    <a:pt x="67" y="53"/>
                  </a:cubicBezTo>
                  <a:cubicBezTo>
                    <a:pt x="69" y="51"/>
                    <a:pt x="73" y="51"/>
                    <a:pt x="76" y="51"/>
                  </a:cubicBezTo>
                  <a:cubicBezTo>
                    <a:pt x="80" y="49"/>
                    <a:pt x="85" y="48"/>
                    <a:pt x="89" y="47"/>
                  </a:cubicBezTo>
                  <a:cubicBezTo>
                    <a:pt x="99" y="44"/>
                    <a:pt x="108" y="42"/>
                    <a:pt x="117" y="39"/>
                  </a:cubicBezTo>
                  <a:cubicBezTo>
                    <a:pt x="126" y="37"/>
                    <a:pt x="135" y="33"/>
                    <a:pt x="143" y="31"/>
                  </a:cubicBezTo>
                  <a:cubicBezTo>
                    <a:pt x="151" y="29"/>
                    <a:pt x="158" y="28"/>
                    <a:pt x="165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7" y="24"/>
                    <a:pt x="169" y="25"/>
                    <a:pt x="170" y="26"/>
                  </a:cubicBezTo>
                  <a:cubicBezTo>
                    <a:pt x="152" y="31"/>
                    <a:pt x="134" y="35"/>
                    <a:pt x="116" y="40"/>
                  </a:cubicBezTo>
                  <a:close/>
                  <a:moveTo>
                    <a:pt x="72" y="47"/>
                  </a:moveTo>
                  <a:cubicBezTo>
                    <a:pt x="80" y="45"/>
                    <a:pt x="88" y="43"/>
                    <a:pt x="96" y="42"/>
                  </a:cubicBezTo>
                  <a:cubicBezTo>
                    <a:pt x="105" y="40"/>
                    <a:pt x="113" y="37"/>
                    <a:pt x="122" y="35"/>
                  </a:cubicBezTo>
                  <a:cubicBezTo>
                    <a:pt x="131" y="32"/>
                    <a:pt x="139" y="30"/>
                    <a:pt x="147" y="28"/>
                  </a:cubicBezTo>
                  <a:cubicBezTo>
                    <a:pt x="151" y="27"/>
                    <a:pt x="154" y="26"/>
                    <a:pt x="158" y="25"/>
                  </a:cubicBezTo>
                  <a:cubicBezTo>
                    <a:pt x="159" y="24"/>
                    <a:pt x="163" y="24"/>
                    <a:pt x="163" y="24"/>
                  </a:cubicBezTo>
                  <a:cubicBezTo>
                    <a:pt x="161" y="25"/>
                    <a:pt x="159" y="26"/>
                    <a:pt x="157" y="27"/>
                  </a:cubicBezTo>
                  <a:cubicBezTo>
                    <a:pt x="149" y="29"/>
                    <a:pt x="142" y="31"/>
                    <a:pt x="135" y="33"/>
                  </a:cubicBezTo>
                  <a:cubicBezTo>
                    <a:pt x="126" y="36"/>
                    <a:pt x="117" y="39"/>
                    <a:pt x="108" y="41"/>
                  </a:cubicBezTo>
                  <a:cubicBezTo>
                    <a:pt x="100" y="43"/>
                    <a:pt x="91" y="45"/>
                    <a:pt x="82" y="48"/>
                  </a:cubicBezTo>
                  <a:cubicBezTo>
                    <a:pt x="78" y="49"/>
                    <a:pt x="72" y="50"/>
                    <a:pt x="68" y="52"/>
                  </a:cubicBezTo>
                  <a:cubicBezTo>
                    <a:pt x="69" y="50"/>
                    <a:pt x="70" y="49"/>
                    <a:pt x="72" y="47"/>
                  </a:cubicBezTo>
                  <a:close/>
                  <a:moveTo>
                    <a:pt x="65" y="55"/>
                  </a:moveTo>
                  <a:cubicBezTo>
                    <a:pt x="71" y="55"/>
                    <a:pt x="78" y="52"/>
                    <a:pt x="84" y="51"/>
                  </a:cubicBezTo>
                  <a:cubicBezTo>
                    <a:pt x="94" y="48"/>
                    <a:pt x="104" y="44"/>
                    <a:pt x="114" y="41"/>
                  </a:cubicBezTo>
                  <a:cubicBezTo>
                    <a:pt x="123" y="38"/>
                    <a:pt x="133" y="36"/>
                    <a:pt x="143" y="34"/>
                  </a:cubicBezTo>
                  <a:cubicBezTo>
                    <a:pt x="147" y="32"/>
                    <a:pt x="152" y="31"/>
                    <a:pt x="157" y="30"/>
                  </a:cubicBezTo>
                  <a:cubicBezTo>
                    <a:pt x="159" y="29"/>
                    <a:pt x="162" y="29"/>
                    <a:pt x="164" y="28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57" y="31"/>
                    <a:pt x="148" y="33"/>
                    <a:pt x="140" y="35"/>
                  </a:cubicBezTo>
                  <a:cubicBezTo>
                    <a:pt x="130" y="37"/>
                    <a:pt x="120" y="41"/>
                    <a:pt x="109" y="44"/>
                  </a:cubicBezTo>
                  <a:cubicBezTo>
                    <a:pt x="100" y="46"/>
                    <a:pt x="90" y="49"/>
                    <a:pt x="80" y="52"/>
                  </a:cubicBezTo>
                  <a:cubicBezTo>
                    <a:pt x="74" y="54"/>
                    <a:pt x="67" y="56"/>
                    <a:pt x="61" y="59"/>
                  </a:cubicBezTo>
                  <a:cubicBezTo>
                    <a:pt x="62" y="58"/>
                    <a:pt x="64" y="56"/>
                    <a:pt x="65" y="55"/>
                  </a:cubicBezTo>
                  <a:close/>
                  <a:moveTo>
                    <a:pt x="58" y="62"/>
                  </a:moveTo>
                  <a:cubicBezTo>
                    <a:pt x="68" y="59"/>
                    <a:pt x="77" y="56"/>
                    <a:pt x="87" y="54"/>
                  </a:cubicBezTo>
                  <a:cubicBezTo>
                    <a:pt x="97" y="51"/>
                    <a:pt x="108" y="48"/>
                    <a:pt x="119" y="45"/>
                  </a:cubicBezTo>
                  <a:cubicBezTo>
                    <a:pt x="129" y="43"/>
                    <a:pt x="140" y="40"/>
                    <a:pt x="151" y="38"/>
                  </a:cubicBezTo>
                  <a:cubicBezTo>
                    <a:pt x="156" y="36"/>
                    <a:pt x="162" y="35"/>
                    <a:pt x="167" y="34"/>
                  </a:cubicBezTo>
                  <a:cubicBezTo>
                    <a:pt x="168" y="33"/>
                    <a:pt x="170" y="33"/>
                    <a:pt x="171" y="33"/>
                  </a:cubicBezTo>
                  <a:cubicBezTo>
                    <a:pt x="151" y="39"/>
                    <a:pt x="130" y="43"/>
                    <a:pt x="109" y="49"/>
                  </a:cubicBezTo>
                  <a:cubicBezTo>
                    <a:pt x="99" y="52"/>
                    <a:pt x="88" y="56"/>
                    <a:pt x="78" y="59"/>
                  </a:cubicBezTo>
                  <a:cubicBezTo>
                    <a:pt x="72" y="61"/>
                    <a:pt x="67" y="63"/>
                    <a:pt x="62" y="64"/>
                  </a:cubicBezTo>
                  <a:cubicBezTo>
                    <a:pt x="60" y="64"/>
                    <a:pt x="57" y="65"/>
                    <a:pt x="55" y="66"/>
                  </a:cubicBezTo>
                  <a:cubicBezTo>
                    <a:pt x="56" y="65"/>
                    <a:pt x="57" y="63"/>
                    <a:pt x="58" y="62"/>
                  </a:cubicBezTo>
                  <a:close/>
                  <a:moveTo>
                    <a:pt x="52" y="69"/>
                  </a:moveTo>
                  <a:cubicBezTo>
                    <a:pt x="63" y="67"/>
                    <a:pt x="73" y="62"/>
                    <a:pt x="84" y="59"/>
                  </a:cubicBezTo>
                  <a:cubicBezTo>
                    <a:pt x="96" y="56"/>
                    <a:pt x="108" y="53"/>
                    <a:pt x="121" y="49"/>
                  </a:cubicBezTo>
                  <a:cubicBezTo>
                    <a:pt x="132" y="46"/>
                    <a:pt x="144" y="43"/>
                    <a:pt x="156" y="40"/>
                  </a:cubicBezTo>
                  <a:cubicBezTo>
                    <a:pt x="162" y="38"/>
                    <a:pt x="168" y="37"/>
                    <a:pt x="174" y="36"/>
                  </a:cubicBezTo>
                  <a:cubicBezTo>
                    <a:pt x="177" y="35"/>
                    <a:pt x="179" y="35"/>
                    <a:pt x="181" y="34"/>
                  </a:cubicBezTo>
                  <a:cubicBezTo>
                    <a:pt x="180" y="34"/>
                    <a:pt x="179" y="35"/>
                    <a:pt x="178" y="35"/>
                  </a:cubicBezTo>
                  <a:cubicBezTo>
                    <a:pt x="167" y="38"/>
                    <a:pt x="156" y="40"/>
                    <a:pt x="145" y="43"/>
                  </a:cubicBezTo>
                  <a:cubicBezTo>
                    <a:pt x="133" y="46"/>
                    <a:pt x="121" y="50"/>
                    <a:pt x="110" y="53"/>
                  </a:cubicBezTo>
                  <a:cubicBezTo>
                    <a:pt x="98" y="57"/>
                    <a:pt x="86" y="60"/>
                    <a:pt x="75" y="64"/>
                  </a:cubicBezTo>
                  <a:cubicBezTo>
                    <a:pt x="69" y="66"/>
                    <a:pt x="63" y="69"/>
                    <a:pt x="57" y="71"/>
                  </a:cubicBezTo>
                  <a:cubicBezTo>
                    <a:pt x="54" y="72"/>
                    <a:pt x="50" y="73"/>
                    <a:pt x="46" y="75"/>
                  </a:cubicBezTo>
                  <a:cubicBezTo>
                    <a:pt x="48" y="73"/>
                    <a:pt x="50" y="71"/>
                    <a:pt x="52" y="69"/>
                  </a:cubicBezTo>
                  <a:close/>
                  <a:moveTo>
                    <a:pt x="45" y="76"/>
                  </a:moveTo>
                  <a:cubicBezTo>
                    <a:pt x="56" y="73"/>
                    <a:pt x="67" y="71"/>
                    <a:pt x="78" y="67"/>
                  </a:cubicBezTo>
                  <a:cubicBezTo>
                    <a:pt x="91" y="63"/>
                    <a:pt x="103" y="59"/>
                    <a:pt x="115" y="55"/>
                  </a:cubicBezTo>
                  <a:cubicBezTo>
                    <a:pt x="140" y="48"/>
                    <a:pt x="165" y="41"/>
                    <a:pt x="190" y="34"/>
                  </a:cubicBezTo>
                  <a:cubicBezTo>
                    <a:pt x="191" y="35"/>
                    <a:pt x="193" y="36"/>
                    <a:pt x="194" y="37"/>
                  </a:cubicBezTo>
                  <a:cubicBezTo>
                    <a:pt x="168" y="42"/>
                    <a:pt x="142" y="50"/>
                    <a:pt x="116" y="57"/>
                  </a:cubicBezTo>
                  <a:cubicBezTo>
                    <a:pt x="103" y="61"/>
                    <a:pt x="91" y="65"/>
                    <a:pt x="78" y="69"/>
                  </a:cubicBezTo>
                  <a:cubicBezTo>
                    <a:pt x="66" y="72"/>
                    <a:pt x="54" y="75"/>
                    <a:pt x="42" y="79"/>
                  </a:cubicBezTo>
                  <a:cubicBezTo>
                    <a:pt x="43" y="78"/>
                    <a:pt x="44" y="77"/>
                    <a:pt x="45" y="76"/>
                  </a:cubicBezTo>
                  <a:close/>
                  <a:moveTo>
                    <a:pt x="41" y="80"/>
                  </a:moveTo>
                  <a:cubicBezTo>
                    <a:pt x="52" y="76"/>
                    <a:pt x="65" y="73"/>
                    <a:pt x="76" y="70"/>
                  </a:cubicBezTo>
                  <a:cubicBezTo>
                    <a:pt x="90" y="66"/>
                    <a:pt x="103" y="62"/>
                    <a:pt x="117" y="58"/>
                  </a:cubicBezTo>
                  <a:cubicBezTo>
                    <a:pt x="142" y="50"/>
                    <a:pt x="169" y="43"/>
                    <a:pt x="195" y="37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7" y="38"/>
                    <a:pt x="198" y="38"/>
                    <a:pt x="199" y="39"/>
                  </a:cubicBezTo>
                  <a:cubicBezTo>
                    <a:pt x="187" y="41"/>
                    <a:pt x="174" y="43"/>
                    <a:pt x="162" y="47"/>
                  </a:cubicBezTo>
                  <a:cubicBezTo>
                    <a:pt x="148" y="51"/>
                    <a:pt x="135" y="54"/>
                    <a:pt x="121" y="58"/>
                  </a:cubicBezTo>
                  <a:cubicBezTo>
                    <a:pt x="94" y="65"/>
                    <a:pt x="67" y="73"/>
                    <a:pt x="40" y="81"/>
                  </a:cubicBezTo>
                  <a:cubicBezTo>
                    <a:pt x="40" y="81"/>
                    <a:pt x="41" y="81"/>
                    <a:pt x="41" y="80"/>
                  </a:cubicBezTo>
                  <a:close/>
                  <a:moveTo>
                    <a:pt x="208" y="43"/>
                  </a:moveTo>
                  <a:cubicBezTo>
                    <a:pt x="180" y="48"/>
                    <a:pt x="152" y="56"/>
                    <a:pt x="125" y="63"/>
                  </a:cubicBezTo>
                  <a:cubicBezTo>
                    <a:pt x="98" y="69"/>
                    <a:pt x="72" y="77"/>
                    <a:pt x="45" y="84"/>
                  </a:cubicBezTo>
                  <a:cubicBezTo>
                    <a:pt x="47" y="83"/>
                    <a:pt x="48" y="83"/>
                    <a:pt x="50" y="82"/>
                  </a:cubicBezTo>
                  <a:cubicBezTo>
                    <a:pt x="57" y="80"/>
                    <a:pt x="64" y="78"/>
                    <a:pt x="71" y="76"/>
                  </a:cubicBezTo>
                  <a:cubicBezTo>
                    <a:pt x="86" y="71"/>
                    <a:pt x="101" y="67"/>
                    <a:pt x="115" y="63"/>
                  </a:cubicBezTo>
                  <a:cubicBezTo>
                    <a:pt x="130" y="59"/>
                    <a:pt x="144" y="55"/>
                    <a:pt x="159" y="51"/>
                  </a:cubicBezTo>
                  <a:cubicBezTo>
                    <a:pt x="172" y="47"/>
                    <a:pt x="187" y="45"/>
                    <a:pt x="200" y="39"/>
                  </a:cubicBezTo>
                  <a:cubicBezTo>
                    <a:pt x="203" y="40"/>
                    <a:pt x="205" y="42"/>
                    <a:pt x="208" y="43"/>
                  </a:cubicBezTo>
                  <a:close/>
                  <a:moveTo>
                    <a:pt x="39" y="83"/>
                  </a:moveTo>
                  <a:cubicBezTo>
                    <a:pt x="67" y="74"/>
                    <a:pt x="95" y="65"/>
                    <a:pt x="123" y="58"/>
                  </a:cubicBezTo>
                  <a:cubicBezTo>
                    <a:pt x="137" y="55"/>
                    <a:pt x="150" y="51"/>
                    <a:pt x="164" y="47"/>
                  </a:cubicBezTo>
                  <a:cubicBezTo>
                    <a:pt x="171" y="45"/>
                    <a:pt x="177" y="44"/>
                    <a:pt x="183" y="42"/>
                  </a:cubicBezTo>
                  <a:cubicBezTo>
                    <a:pt x="187" y="42"/>
                    <a:pt x="190" y="41"/>
                    <a:pt x="194" y="41"/>
                  </a:cubicBezTo>
                  <a:cubicBezTo>
                    <a:pt x="195" y="40"/>
                    <a:pt x="197" y="40"/>
                    <a:pt x="199" y="40"/>
                  </a:cubicBezTo>
                  <a:cubicBezTo>
                    <a:pt x="199" y="40"/>
                    <a:pt x="196" y="40"/>
                    <a:pt x="195" y="40"/>
                  </a:cubicBezTo>
                  <a:cubicBezTo>
                    <a:pt x="189" y="43"/>
                    <a:pt x="183" y="44"/>
                    <a:pt x="177" y="45"/>
                  </a:cubicBezTo>
                  <a:cubicBezTo>
                    <a:pt x="169" y="47"/>
                    <a:pt x="162" y="49"/>
                    <a:pt x="155" y="51"/>
                  </a:cubicBezTo>
                  <a:cubicBezTo>
                    <a:pt x="141" y="55"/>
                    <a:pt x="127" y="59"/>
                    <a:pt x="113" y="63"/>
                  </a:cubicBezTo>
                  <a:cubicBezTo>
                    <a:pt x="99" y="67"/>
                    <a:pt x="85" y="71"/>
                    <a:pt x="71" y="75"/>
                  </a:cubicBezTo>
                  <a:cubicBezTo>
                    <a:pt x="65" y="77"/>
                    <a:pt x="58" y="79"/>
                    <a:pt x="51" y="81"/>
                  </a:cubicBezTo>
                  <a:cubicBezTo>
                    <a:pt x="46" y="82"/>
                    <a:pt x="41" y="84"/>
                    <a:pt x="36" y="85"/>
                  </a:cubicBezTo>
                  <a:cubicBezTo>
                    <a:pt x="37" y="84"/>
                    <a:pt x="38" y="84"/>
                    <a:pt x="39" y="83"/>
                  </a:cubicBezTo>
                  <a:close/>
                  <a:moveTo>
                    <a:pt x="35" y="87"/>
                  </a:moveTo>
                  <a:cubicBezTo>
                    <a:pt x="64" y="80"/>
                    <a:pt x="92" y="71"/>
                    <a:pt x="121" y="64"/>
                  </a:cubicBezTo>
                  <a:cubicBezTo>
                    <a:pt x="150" y="57"/>
                    <a:pt x="179" y="48"/>
                    <a:pt x="209" y="43"/>
                  </a:cubicBezTo>
                  <a:cubicBezTo>
                    <a:pt x="210" y="44"/>
                    <a:pt x="211" y="44"/>
                    <a:pt x="212" y="45"/>
                  </a:cubicBezTo>
                  <a:cubicBezTo>
                    <a:pt x="206" y="46"/>
                    <a:pt x="200" y="48"/>
                    <a:pt x="194" y="50"/>
                  </a:cubicBezTo>
                  <a:cubicBezTo>
                    <a:pt x="186" y="52"/>
                    <a:pt x="178" y="53"/>
                    <a:pt x="170" y="54"/>
                  </a:cubicBezTo>
                  <a:cubicBezTo>
                    <a:pt x="154" y="58"/>
                    <a:pt x="139" y="61"/>
                    <a:pt x="123" y="65"/>
                  </a:cubicBezTo>
                  <a:cubicBezTo>
                    <a:pt x="107" y="68"/>
                    <a:pt x="92" y="73"/>
                    <a:pt x="76" y="77"/>
                  </a:cubicBezTo>
                  <a:cubicBezTo>
                    <a:pt x="69" y="79"/>
                    <a:pt x="61" y="82"/>
                    <a:pt x="54" y="83"/>
                  </a:cubicBezTo>
                  <a:cubicBezTo>
                    <a:pt x="47" y="85"/>
                    <a:pt x="40" y="87"/>
                    <a:pt x="33" y="89"/>
                  </a:cubicBezTo>
                  <a:cubicBezTo>
                    <a:pt x="34" y="88"/>
                    <a:pt x="34" y="88"/>
                    <a:pt x="35" y="87"/>
                  </a:cubicBezTo>
                  <a:close/>
                  <a:moveTo>
                    <a:pt x="32" y="90"/>
                  </a:moveTo>
                  <a:cubicBezTo>
                    <a:pt x="39" y="88"/>
                    <a:pt x="45" y="86"/>
                    <a:pt x="52" y="84"/>
                  </a:cubicBezTo>
                  <a:cubicBezTo>
                    <a:pt x="60" y="83"/>
                    <a:pt x="67" y="80"/>
                    <a:pt x="75" y="78"/>
                  </a:cubicBezTo>
                  <a:cubicBezTo>
                    <a:pt x="90" y="74"/>
                    <a:pt x="106" y="70"/>
                    <a:pt x="121" y="66"/>
                  </a:cubicBezTo>
                  <a:cubicBezTo>
                    <a:pt x="137" y="62"/>
                    <a:pt x="153" y="59"/>
                    <a:pt x="169" y="56"/>
                  </a:cubicBezTo>
                  <a:cubicBezTo>
                    <a:pt x="176" y="54"/>
                    <a:pt x="184" y="53"/>
                    <a:pt x="192" y="51"/>
                  </a:cubicBezTo>
                  <a:cubicBezTo>
                    <a:pt x="199" y="49"/>
                    <a:pt x="206" y="47"/>
                    <a:pt x="213" y="45"/>
                  </a:cubicBezTo>
                  <a:cubicBezTo>
                    <a:pt x="213" y="45"/>
                    <a:pt x="213" y="45"/>
                    <a:pt x="213" y="45"/>
                  </a:cubicBezTo>
                  <a:cubicBezTo>
                    <a:pt x="213" y="45"/>
                    <a:pt x="213" y="45"/>
                    <a:pt x="213" y="45"/>
                  </a:cubicBezTo>
                  <a:cubicBezTo>
                    <a:pt x="212" y="47"/>
                    <a:pt x="210" y="48"/>
                    <a:pt x="209" y="50"/>
                  </a:cubicBezTo>
                  <a:cubicBezTo>
                    <a:pt x="194" y="54"/>
                    <a:pt x="180" y="56"/>
                    <a:pt x="165" y="59"/>
                  </a:cubicBezTo>
                  <a:cubicBezTo>
                    <a:pt x="151" y="63"/>
                    <a:pt x="136" y="66"/>
                    <a:pt x="121" y="69"/>
                  </a:cubicBezTo>
                  <a:cubicBezTo>
                    <a:pt x="106" y="73"/>
                    <a:pt x="91" y="77"/>
                    <a:pt x="76" y="80"/>
                  </a:cubicBezTo>
                  <a:cubicBezTo>
                    <a:pt x="61" y="84"/>
                    <a:pt x="45" y="87"/>
                    <a:pt x="30" y="92"/>
                  </a:cubicBezTo>
                  <a:cubicBezTo>
                    <a:pt x="31" y="91"/>
                    <a:pt x="31" y="91"/>
                    <a:pt x="32" y="90"/>
                  </a:cubicBezTo>
                  <a:close/>
                  <a:moveTo>
                    <a:pt x="213" y="49"/>
                  </a:moveTo>
                  <a:cubicBezTo>
                    <a:pt x="213" y="49"/>
                    <a:pt x="213" y="49"/>
                    <a:pt x="213" y="49"/>
                  </a:cubicBezTo>
                  <a:cubicBezTo>
                    <a:pt x="213" y="50"/>
                    <a:pt x="213" y="50"/>
                    <a:pt x="213" y="51"/>
                  </a:cubicBezTo>
                  <a:cubicBezTo>
                    <a:pt x="213" y="51"/>
                    <a:pt x="213" y="51"/>
                    <a:pt x="213" y="51"/>
                  </a:cubicBezTo>
                  <a:cubicBezTo>
                    <a:pt x="208" y="55"/>
                    <a:pt x="204" y="60"/>
                    <a:pt x="199" y="65"/>
                  </a:cubicBezTo>
                  <a:cubicBezTo>
                    <a:pt x="190" y="75"/>
                    <a:pt x="180" y="85"/>
                    <a:pt x="170" y="96"/>
                  </a:cubicBezTo>
                  <a:cubicBezTo>
                    <a:pt x="169" y="97"/>
                    <a:pt x="168" y="98"/>
                    <a:pt x="167" y="99"/>
                  </a:cubicBezTo>
                  <a:cubicBezTo>
                    <a:pt x="182" y="83"/>
                    <a:pt x="197" y="66"/>
                    <a:pt x="213" y="49"/>
                  </a:cubicBezTo>
                  <a:close/>
                  <a:moveTo>
                    <a:pt x="147" y="83"/>
                  </a:moveTo>
                  <a:cubicBezTo>
                    <a:pt x="148" y="83"/>
                    <a:pt x="149" y="83"/>
                    <a:pt x="150" y="82"/>
                  </a:cubicBezTo>
                  <a:cubicBezTo>
                    <a:pt x="157" y="81"/>
                    <a:pt x="165" y="79"/>
                    <a:pt x="172" y="77"/>
                  </a:cubicBezTo>
                  <a:cubicBezTo>
                    <a:pt x="177" y="75"/>
                    <a:pt x="183" y="74"/>
                    <a:pt x="189" y="72"/>
                  </a:cubicBezTo>
                  <a:cubicBezTo>
                    <a:pt x="187" y="73"/>
                    <a:pt x="186" y="75"/>
                    <a:pt x="185" y="76"/>
                  </a:cubicBezTo>
                  <a:cubicBezTo>
                    <a:pt x="179" y="77"/>
                    <a:pt x="173" y="80"/>
                    <a:pt x="166" y="81"/>
                  </a:cubicBezTo>
                  <a:cubicBezTo>
                    <a:pt x="160" y="83"/>
                    <a:pt x="153" y="85"/>
                    <a:pt x="146" y="86"/>
                  </a:cubicBezTo>
                  <a:cubicBezTo>
                    <a:pt x="139" y="88"/>
                    <a:pt x="133" y="91"/>
                    <a:pt x="126" y="92"/>
                  </a:cubicBezTo>
                  <a:cubicBezTo>
                    <a:pt x="119" y="94"/>
                    <a:pt x="111" y="96"/>
                    <a:pt x="104" y="97"/>
                  </a:cubicBezTo>
                  <a:cubicBezTo>
                    <a:pt x="90" y="100"/>
                    <a:pt x="77" y="104"/>
                    <a:pt x="63" y="108"/>
                  </a:cubicBezTo>
                  <a:cubicBezTo>
                    <a:pt x="56" y="110"/>
                    <a:pt x="50" y="112"/>
                    <a:pt x="43" y="113"/>
                  </a:cubicBezTo>
                  <a:cubicBezTo>
                    <a:pt x="36" y="114"/>
                    <a:pt x="29" y="115"/>
                    <a:pt x="22" y="117"/>
                  </a:cubicBezTo>
                  <a:cubicBezTo>
                    <a:pt x="21" y="117"/>
                    <a:pt x="22" y="117"/>
                    <a:pt x="22" y="117"/>
                  </a:cubicBezTo>
                  <a:cubicBezTo>
                    <a:pt x="35" y="114"/>
                    <a:pt x="47" y="113"/>
                    <a:pt x="60" y="110"/>
                  </a:cubicBezTo>
                  <a:cubicBezTo>
                    <a:pt x="73" y="106"/>
                    <a:pt x="87" y="102"/>
                    <a:pt x="101" y="99"/>
                  </a:cubicBezTo>
                  <a:cubicBezTo>
                    <a:pt x="114" y="96"/>
                    <a:pt x="128" y="92"/>
                    <a:pt x="141" y="88"/>
                  </a:cubicBezTo>
                  <a:cubicBezTo>
                    <a:pt x="147" y="87"/>
                    <a:pt x="154" y="86"/>
                    <a:pt x="160" y="84"/>
                  </a:cubicBezTo>
                  <a:cubicBezTo>
                    <a:pt x="165" y="83"/>
                    <a:pt x="171" y="81"/>
                    <a:pt x="176" y="79"/>
                  </a:cubicBezTo>
                  <a:cubicBezTo>
                    <a:pt x="174" y="80"/>
                    <a:pt x="172" y="81"/>
                    <a:pt x="170" y="81"/>
                  </a:cubicBezTo>
                  <a:cubicBezTo>
                    <a:pt x="163" y="84"/>
                    <a:pt x="156" y="86"/>
                    <a:pt x="149" y="88"/>
                  </a:cubicBezTo>
                  <a:cubicBezTo>
                    <a:pt x="135" y="92"/>
                    <a:pt x="121" y="95"/>
                    <a:pt x="107" y="98"/>
                  </a:cubicBezTo>
                  <a:cubicBezTo>
                    <a:pt x="93" y="102"/>
                    <a:pt x="79" y="105"/>
                    <a:pt x="65" y="108"/>
                  </a:cubicBezTo>
                  <a:cubicBezTo>
                    <a:pt x="51" y="112"/>
                    <a:pt x="37" y="115"/>
                    <a:pt x="25" y="120"/>
                  </a:cubicBezTo>
                  <a:cubicBezTo>
                    <a:pt x="23" y="119"/>
                    <a:pt x="21" y="118"/>
                    <a:pt x="19" y="117"/>
                  </a:cubicBezTo>
                  <a:cubicBezTo>
                    <a:pt x="26" y="114"/>
                    <a:pt x="33" y="113"/>
                    <a:pt x="40" y="112"/>
                  </a:cubicBezTo>
                  <a:cubicBezTo>
                    <a:pt x="47" y="110"/>
                    <a:pt x="55" y="107"/>
                    <a:pt x="62" y="105"/>
                  </a:cubicBezTo>
                  <a:cubicBezTo>
                    <a:pt x="77" y="101"/>
                    <a:pt x="91" y="96"/>
                    <a:pt x="106" y="93"/>
                  </a:cubicBezTo>
                  <a:cubicBezTo>
                    <a:pt x="109" y="92"/>
                    <a:pt x="112" y="92"/>
                    <a:pt x="116" y="91"/>
                  </a:cubicBezTo>
                  <a:cubicBezTo>
                    <a:pt x="126" y="88"/>
                    <a:pt x="137" y="86"/>
                    <a:pt x="147" y="83"/>
                  </a:cubicBezTo>
                  <a:close/>
                  <a:moveTo>
                    <a:pt x="32" y="124"/>
                  </a:moveTo>
                  <a:cubicBezTo>
                    <a:pt x="32" y="124"/>
                    <a:pt x="32" y="124"/>
                    <a:pt x="31" y="124"/>
                  </a:cubicBezTo>
                  <a:cubicBezTo>
                    <a:pt x="30" y="123"/>
                    <a:pt x="28" y="122"/>
                    <a:pt x="26" y="121"/>
                  </a:cubicBezTo>
                  <a:cubicBezTo>
                    <a:pt x="47" y="119"/>
                    <a:pt x="68" y="112"/>
                    <a:pt x="89" y="107"/>
                  </a:cubicBezTo>
                  <a:cubicBezTo>
                    <a:pt x="82" y="109"/>
                    <a:pt x="74" y="111"/>
                    <a:pt x="67" y="113"/>
                  </a:cubicBezTo>
                  <a:cubicBezTo>
                    <a:pt x="56" y="116"/>
                    <a:pt x="45" y="120"/>
                    <a:pt x="34" y="123"/>
                  </a:cubicBezTo>
                  <a:cubicBezTo>
                    <a:pt x="33" y="123"/>
                    <a:pt x="32" y="123"/>
                    <a:pt x="32" y="124"/>
                  </a:cubicBezTo>
                  <a:close/>
                  <a:moveTo>
                    <a:pt x="38" y="127"/>
                  </a:moveTo>
                  <a:cubicBezTo>
                    <a:pt x="36" y="126"/>
                    <a:pt x="35" y="125"/>
                    <a:pt x="33" y="124"/>
                  </a:cubicBezTo>
                  <a:cubicBezTo>
                    <a:pt x="43" y="123"/>
                    <a:pt x="52" y="120"/>
                    <a:pt x="62" y="118"/>
                  </a:cubicBezTo>
                  <a:cubicBezTo>
                    <a:pt x="73" y="115"/>
                    <a:pt x="85" y="112"/>
                    <a:pt x="96" y="109"/>
                  </a:cubicBezTo>
                  <a:cubicBezTo>
                    <a:pt x="113" y="104"/>
                    <a:pt x="131" y="101"/>
                    <a:pt x="149" y="97"/>
                  </a:cubicBezTo>
                  <a:cubicBezTo>
                    <a:pt x="147" y="98"/>
                    <a:pt x="144" y="99"/>
                    <a:pt x="142" y="99"/>
                  </a:cubicBezTo>
                  <a:cubicBezTo>
                    <a:pt x="131" y="102"/>
                    <a:pt x="119" y="104"/>
                    <a:pt x="108" y="107"/>
                  </a:cubicBezTo>
                  <a:cubicBezTo>
                    <a:pt x="84" y="112"/>
                    <a:pt x="62" y="121"/>
                    <a:pt x="38" y="127"/>
                  </a:cubicBezTo>
                  <a:close/>
                  <a:moveTo>
                    <a:pt x="50" y="125"/>
                  </a:moveTo>
                  <a:cubicBezTo>
                    <a:pt x="55" y="124"/>
                    <a:pt x="60" y="123"/>
                    <a:pt x="65" y="122"/>
                  </a:cubicBezTo>
                  <a:cubicBezTo>
                    <a:pt x="77" y="119"/>
                    <a:pt x="88" y="115"/>
                    <a:pt x="99" y="112"/>
                  </a:cubicBezTo>
                  <a:cubicBezTo>
                    <a:pt x="117" y="107"/>
                    <a:pt x="136" y="104"/>
                    <a:pt x="154" y="100"/>
                  </a:cubicBezTo>
                  <a:cubicBezTo>
                    <a:pt x="152" y="100"/>
                    <a:pt x="149" y="101"/>
                    <a:pt x="147" y="102"/>
                  </a:cubicBezTo>
                  <a:cubicBezTo>
                    <a:pt x="139" y="104"/>
                    <a:pt x="132" y="106"/>
                    <a:pt x="124" y="108"/>
                  </a:cubicBezTo>
                  <a:cubicBezTo>
                    <a:pt x="110" y="112"/>
                    <a:pt x="95" y="116"/>
                    <a:pt x="81" y="121"/>
                  </a:cubicBezTo>
                  <a:cubicBezTo>
                    <a:pt x="77" y="122"/>
                    <a:pt x="72" y="123"/>
                    <a:pt x="68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0" y="126"/>
                    <a:pt x="52" y="127"/>
                    <a:pt x="46" y="131"/>
                  </a:cubicBezTo>
                  <a:cubicBezTo>
                    <a:pt x="44" y="130"/>
                    <a:pt x="42" y="129"/>
                    <a:pt x="40" y="128"/>
                  </a:cubicBezTo>
                  <a:cubicBezTo>
                    <a:pt x="43" y="127"/>
                    <a:pt x="46" y="126"/>
                    <a:pt x="50" y="125"/>
                  </a:cubicBezTo>
                  <a:close/>
                  <a:moveTo>
                    <a:pt x="47" y="131"/>
                  </a:moveTo>
                  <a:cubicBezTo>
                    <a:pt x="48" y="130"/>
                    <a:pt x="50" y="129"/>
                    <a:pt x="52" y="129"/>
                  </a:cubicBezTo>
                  <a:cubicBezTo>
                    <a:pt x="55" y="127"/>
                    <a:pt x="59" y="127"/>
                    <a:pt x="62" y="126"/>
                  </a:cubicBezTo>
                  <a:cubicBezTo>
                    <a:pt x="61" y="126"/>
                    <a:pt x="61" y="127"/>
                    <a:pt x="60" y="127"/>
                  </a:cubicBezTo>
                  <a:cubicBezTo>
                    <a:pt x="57" y="128"/>
                    <a:pt x="53" y="129"/>
                    <a:pt x="50" y="130"/>
                  </a:cubicBezTo>
                  <a:cubicBezTo>
                    <a:pt x="49" y="130"/>
                    <a:pt x="48" y="131"/>
                    <a:pt x="47" y="131"/>
                  </a:cubicBezTo>
                  <a:cubicBezTo>
                    <a:pt x="47" y="131"/>
                    <a:pt x="47" y="131"/>
                    <a:pt x="47" y="131"/>
                  </a:cubicBezTo>
                  <a:close/>
                  <a:moveTo>
                    <a:pt x="65" y="126"/>
                  </a:moveTo>
                  <a:cubicBezTo>
                    <a:pt x="66" y="126"/>
                    <a:pt x="68" y="125"/>
                    <a:pt x="69" y="125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7" y="124"/>
                    <a:pt x="84" y="122"/>
                    <a:pt x="92" y="121"/>
                  </a:cubicBezTo>
                  <a:cubicBezTo>
                    <a:pt x="106" y="117"/>
                    <a:pt x="121" y="114"/>
                    <a:pt x="136" y="111"/>
                  </a:cubicBezTo>
                  <a:cubicBezTo>
                    <a:pt x="137" y="111"/>
                    <a:pt x="137" y="110"/>
                    <a:pt x="138" y="110"/>
                  </a:cubicBezTo>
                  <a:cubicBezTo>
                    <a:pt x="111" y="119"/>
                    <a:pt x="83" y="124"/>
                    <a:pt x="56" y="134"/>
                  </a:cubicBezTo>
                  <a:cubicBezTo>
                    <a:pt x="55" y="134"/>
                    <a:pt x="55" y="134"/>
                    <a:pt x="54" y="135"/>
                  </a:cubicBezTo>
                  <a:cubicBezTo>
                    <a:pt x="52" y="134"/>
                    <a:pt x="50" y="133"/>
                    <a:pt x="48" y="131"/>
                  </a:cubicBezTo>
                  <a:cubicBezTo>
                    <a:pt x="54" y="130"/>
                    <a:pt x="59" y="128"/>
                    <a:pt x="65" y="126"/>
                  </a:cubicBezTo>
                  <a:close/>
                  <a:moveTo>
                    <a:pt x="109" y="158"/>
                  </a:moveTo>
                  <a:cubicBezTo>
                    <a:pt x="109" y="158"/>
                    <a:pt x="109" y="158"/>
                    <a:pt x="109" y="158"/>
                  </a:cubicBezTo>
                  <a:cubicBezTo>
                    <a:pt x="109" y="158"/>
                    <a:pt x="109" y="158"/>
                    <a:pt x="109" y="158"/>
                  </a:cubicBezTo>
                  <a:cubicBezTo>
                    <a:pt x="107" y="158"/>
                    <a:pt x="107" y="158"/>
                    <a:pt x="106" y="158"/>
                  </a:cubicBezTo>
                  <a:cubicBezTo>
                    <a:pt x="102" y="158"/>
                    <a:pt x="107" y="156"/>
                    <a:pt x="108" y="156"/>
                  </a:cubicBezTo>
                  <a:cubicBezTo>
                    <a:pt x="110" y="155"/>
                    <a:pt x="111" y="155"/>
                    <a:pt x="113" y="154"/>
                  </a:cubicBezTo>
                  <a:cubicBezTo>
                    <a:pt x="111" y="156"/>
                    <a:pt x="110" y="157"/>
                    <a:pt x="109" y="158"/>
                  </a:cubicBezTo>
                  <a:close/>
                  <a:moveTo>
                    <a:pt x="114" y="153"/>
                  </a:moveTo>
                  <a:cubicBezTo>
                    <a:pt x="111" y="153"/>
                    <a:pt x="108" y="154"/>
                    <a:pt x="105" y="154"/>
                  </a:cubicBezTo>
                  <a:cubicBezTo>
                    <a:pt x="104" y="155"/>
                    <a:pt x="103" y="155"/>
                    <a:pt x="101" y="156"/>
                  </a:cubicBezTo>
                  <a:cubicBezTo>
                    <a:pt x="95" y="157"/>
                    <a:pt x="101" y="155"/>
                    <a:pt x="102" y="154"/>
                  </a:cubicBezTo>
                  <a:cubicBezTo>
                    <a:pt x="108" y="152"/>
                    <a:pt x="113" y="151"/>
                    <a:pt x="119" y="148"/>
                  </a:cubicBezTo>
                  <a:cubicBezTo>
                    <a:pt x="117" y="150"/>
                    <a:pt x="116" y="151"/>
                    <a:pt x="114" y="153"/>
                  </a:cubicBezTo>
                  <a:close/>
                  <a:moveTo>
                    <a:pt x="120" y="146"/>
                  </a:moveTo>
                  <a:cubicBezTo>
                    <a:pt x="116" y="147"/>
                    <a:pt x="111" y="148"/>
                    <a:pt x="106" y="150"/>
                  </a:cubicBezTo>
                  <a:cubicBezTo>
                    <a:pt x="103" y="150"/>
                    <a:pt x="101" y="151"/>
                    <a:pt x="98" y="152"/>
                  </a:cubicBezTo>
                  <a:cubicBezTo>
                    <a:pt x="97" y="152"/>
                    <a:pt x="96" y="153"/>
                    <a:pt x="95" y="153"/>
                  </a:cubicBezTo>
                  <a:cubicBezTo>
                    <a:pt x="93" y="153"/>
                    <a:pt x="92" y="154"/>
                    <a:pt x="92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2" y="154"/>
                    <a:pt x="94" y="153"/>
                    <a:pt x="94" y="153"/>
                  </a:cubicBezTo>
                  <a:cubicBezTo>
                    <a:pt x="104" y="150"/>
                    <a:pt x="113" y="147"/>
                    <a:pt x="123" y="144"/>
                  </a:cubicBezTo>
                  <a:cubicBezTo>
                    <a:pt x="122" y="145"/>
                    <a:pt x="121" y="146"/>
                    <a:pt x="120" y="146"/>
                  </a:cubicBezTo>
                  <a:close/>
                  <a:moveTo>
                    <a:pt x="106" y="146"/>
                  </a:moveTo>
                  <a:cubicBezTo>
                    <a:pt x="103" y="147"/>
                    <a:pt x="99" y="148"/>
                    <a:pt x="96" y="148"/>
                  </a:cubicBezTo>
                  <a:cubicBezTo>
                    <a:pt x="94" y="149"/>
                    <a:pt x="93" y="149"/>
                    <a:pt x="91" y="149"/>
                  </a:cubicBezTo>
                  <a:cubicBezTo>
                    <a:pt x="90" y="150"/>
                    <a:pt x="83" y="151"/>
                    <a:pt x="88" y="150"/>
                  </a:cubicBezTo>
                  <a:cubicBezTo>
                    <a:pt x="102" y="145"/>
                    <a:pt x="116" y="141"/>
                    <a:pt x="130" y="136"/>
                  </a:cubicBezTo>
                  <a:cubicBezTo>
                    <a:pt x="128" y="138"/>
                    <a:pt x="126" y="141"/>
                    <a:pt x="124" y="143"/>
                  </a:cubicBezTo>
                  <a:cubicBezTo>
                    <a:pt x="118" y="144"/>
                    <a:pt x="112" y="145"/>
                    <a:pt x="106" y="146"/>
                  </a:cubicBezTo>
                  <a:close/>
                  <a:moveTo>
                    <a:pt x="132" y="135"/>
                  </a:moveTo>
                  <a:cubicBezTo>
                    <a:pt x="122" y="137"/>
                    <a:pt x="112" y="139"/>
                    <a:pt x="102" y="141"/>
                  </a:cubicBezTo>
                  <a:cubicBezTo>
                    <a:pt x="97" y="143"/>
                    <a:pt x="92" y="143"/>
                    <a:pt x="87" y="144"/>
                  </a:cubicBezTo>
                  <a:cubicBezTo>
                    <a:pt x="84" y="145"/>
                    <a:pt x="81" y="145"/>
                    <a:pt x="78" y="145"/>
                  </a:cubicBezTo>
                  <a:cubicBezTo>
                    <a:pt x="75" y="146"/>
                    <a:pt x="82" y="144"/>
                    <a:pt x="83" y="144"/>
                  </a:cubicBezTo>
                  <a:cubicBezTo>
                    <a:pt x="93" y="142"/>
                    <a:pt x="102" y="138"/>
                    <a:pt x="112" y="136"/>
                  </a:cubicBezTo>
                  <a:cubicBezTo>
                    <a:pt x="120" y="134"/>
                    <a:pt x="129" y="133"/>
                    <a:pt x="137" y="129"/>
                  </a:cubicBezTo>
                  <a:cubicBezTo>
                    <a:pt x="135" y="131"/>
                    <a:pt x="133" y="133"/>
                    <a:pt x="132" y="135"/>
                  </a:cubicBezTo>
                  <a:close/>
                  <a:moveTo>
                    <a:pt x="138" y="128"/>
                  </a:moveTo>
                  <a:cubicBezTo>
                    <a:pt x="138" y="128"/>
                    <a:pt x="138" y="128"/>
                    <a:pt x="138" y="128"/>
                  </a:cubicBezTo>
                  <a:cubicBezTo>
                    <a:pt x="126" y="131"/>
                    <a:pt x="114" y="133"/>
                    <a:pt x="102" y="136"/>
                  </a:cubicBezTo>
                  <a:cubicBezTo>
                    <a:pt x="95" y="137"/>
                    <a:pt x="89" y="139"/>
                    <a:pt x="82" y="140"/>
                  </a:cubicBezTo>
                  <a:cubicBezTo>
                    <a:pt x="79" y="140"/>
                    <a:pt x="75" y="141"/>
                    <a:pt x="71" y="141"/>
                  </a:cubicBezTo>
                  <a:cubicBezTo>
                    <a:pt x="70" y="141"/>
                    <a:pt x="66" y="142"/>
                    <a:pt x="71" y="141"/>
                  </a:cubicBezTo>
                  <a:cubicBezTo>
                    <a:pt x="72" y="140"/>
                    <a:pt x="73" y="140"/>
                    <a:pt x="74" y="140"/>
                  </a:cubicBezTo>
                  <a:cubicBezTo>
                    <a:pt x="87" y="137"/>
                    <a:pt x="99" y="134"/>
                    <a:pt x="111" y="130"/>
                  </a:cubicBezTo>
                  <a:cubicBezTo>
                    <a:pt x="122" y="128"/>
                    <a:pt x="134" y="126"/>
                    <a:pt x="144" y="121"/>
                  </a:cubicBezTo>
                  <a:cubicBezTo>
                    <a:pt x="142" y="123"/>
                    <a:pt x="140" y="126"/>
                    <a:pt x="138" y="128"/>
                  </a:cubicBezTo>
                  <a:close/>
                  <a:moveTo>
                    <a:pt x="145" y="120"/>
                  </a:moveTo>
                  <a:cubicBezTo>
                    <a:pt x="145" y="120"/>
                    <a:pt x="144" y="120"/>
                    <a:pt x="144" y="120"/>
                  </a:cubicBezTo>
                  <a:cubicBezTo>
                    <a:pt x="144" y="120"/>
                    <a:pt x="143" y="120"/>
                    <a:pt x="142" y="121"/>
                  </a:cubicBezTo>
                  <a:cubicBezTo>
                    <a:pt x="137" y="123"/>
                    <a:pt x="132" y="124"/>
                    <a:pt x="127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6" y="126"/>
                    <a:pt x="125" y="126"/>
                    <a:pt x="124" y="126"/>
                  </a:cubicBezTo>
                  <a:cubicBezTo>
                    <a:pt x="117" y="128"/>
                    <a:pt x="110" y="129"/>
                    <a:pt x="104" y="131"/>
                  </a:cubicBezTo>
                  <a:cubicBezTo>
                    <a:pt x="96" y="132"/>
                    <a:pt x="88" y="134"/>
                    <a:pt x="80" y="135"/>
                  </a:cubicBezTo>
                  <a:cubicBezTo>
                    <a:pt x="76" y="136"/>
                    <a:pt x="73" y="136"/>
                    <a:pt x="69" y="137"/>
                  </a:cubicBezTo>
                  <a:cubicBezTo>
                    <a:pt x="69" y="137"/>
                    <a:pt x="68" y="137"/>
                    <a:pt x="68" y="137"/>
                  </a:cubicBezTo>
                  <a:cubicBezTo>
                    <a:pt x="82" y="133"/>
                    <a:pt x="95" y="128"/>
                    <a:pt x="110" y="124"/>
                  </a:cubicBezTo>
                  <a:cubicBezTo>
                    <a:pt x="116" y="122"/>
                    <a:pt x="122" y="120"/>
                    <a:pt x="128" y="118"/>
                  </a:cubicBezTo>
                  <a:cubicBezTo>
                    <a:pt x="133" y="117"/>
                    <a:pt x="137" y="116"/>
                    <a:pt x="141" y="115"/>
                  </a:cubicBezTo>
                  <a:cubicBezTo>
                    <a:pt x="145" y="114"/>
                    <a:pt x="148" y="113"/>
                    <a:pt x="151" y="112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0" y="114"/>
                    <a:pt x="147" y="117"/>
                    <a:pt x="145" y="120"/>
                  </a:cubicBezTo>
                  <a:close/>
                  <a:moveTo>
                    <a:pt x="154" y="110"/>
                  </a:moveTo>
                  <a:cubicBezTo>
                    <a:pt x="149" y="112"/>
                    <a:pt x="144" y="113"/>
                    <a:pt x="139" y="114"/>
                  </a:cubicBezTo>
                  <a:cubicBezTo>
                    <a:pt x="137" y="115"/>
                    <a:pt x="136" y="115"/>
                    <a:pt x="134" y="116"/>
                  </a:cubicBezTo>
                  <a:cubicBezTo>
                    <a:pt x="132" y="116"/>
                    <a:pt x="130" y="117"/>
                    <a:pt x="128" y="117"/>
                  </a:cubicBezTo>
                  <a:cubicBezTo>
                    <a:pt x="120" y="120"/>
                    <a:pt x="112" y="122"/>
                    <a:pt x="103" y="124"/>
                  </a:cubicBezTo>
                  <a:cubicBezTo>
                    <a:pt x="94" y="126"/>
                    <a:pt x="85" y="128"/>
                    <a:pt x="77" y="130"/>
                  </a:cubicBezTo>
                  <a:cubicBezTo>
                    <a:pt x="73" y="131"/>
                    <a:pt x="69" y="132"/>
                    <a:pt x="64" y="133"/>
                  </a:cubicBezTo>
                  <a:cubicBezTo>
                    <a:pt x="62" y="133"/>
                    <a:pt x="60" y="134"/>
                    <a:pt x="58" y="134"/>
                  </a:cubicBezTo>
                  <a:cubicBezTo>
                    <a:pt x="53" y="135"/>
                    <a:pt x="60" y="134"/>
                    <a:pt x="61" y="133"/>
                  </a:cubicBezTo>
                  <a:cubicBezTo>
                    <a:pt x="78" y="128"/>
                    <a:pt x="95" y="124"/>
                    <a:pt x="113" y="119"/>
                  </a:cubicBezTo>
                  <a:cubicBezTo>
                    <a:pt x="121" y="116"/>
                    <a:pt x="130" y="114"/>
                    <a:pt x="139" y="111"/>
                  </a:cubicBezTo>
                  <a:cubicBezTo>
                    <a:pt x="145" y="109"/>
                    <a:pt x="152" y="107"/>
                    <a:pt x="158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7" y="106"/>
                    <a:pt x="156" y="108"/>
                    <a:pt x="154" y="110"/>
                  </a:cubicBezTo>
                  <a:close/>
                  <a:moveTo>
                    <a:pt x="75" y="131"/>
                  </a:moveTo>
                  <a:cubicBezTo>
                    <a:pt x="83" y="129"/>
                    <a:pt x="92" y="127"/>
                    <a:pt x="100" y="125"/>
                  </a:cubicBezTo>
                  <a:cubicBezTo>
                    <a:pt x="105" y="124"/>
                    <a:pt x="111" y="123"/>
                    <a:pt x="116" y="121"/>
                  </a:cubicBezTo>
                  <a:cubicBezTo>
                    <a:pt x="114" y="122"/>
                    <a:pt x="112" y="123"/>
                    <a:pt x="109" y="123"/>
                  </a:cubicBezTo>
                  <a:cubicBezTo>
                    <a:pt x="101" y="126"/>
                    <a:pt x="93" y="128"/>
                    <a:pt x="85" y="131"/>
                  </a:cubicBezTo>
                  <a:cubicBezTo>
                    <a:pt x="77" y="133"/>
                    <a:pt x="70" y="135"/>
                    <a:pt x="63" y="138"/>
                  </a:cubicBezTo>
                  <a:cubicBezTo>
                    <a:pt x="63" y="138"/>
                    <a:pt x="62" y="138"/>
                    <a:pt x="62" y="138"/>
                  </a:cubicBezTo>
                  <a:cubicBezTo>
                    <a:pt x="62" y="138"/>
                    <a:pt x="62" y="138"/>
                    <a:pt x="61" y="138"/>
                  </a:cubicBezTo>
                  <a:cubicBezTo>
                    <a:pt x="61" y="138"/>
                    <a:pt x="61" y="138"/>
                    <a:pt x="60" y="138"/>
                  </a:cubicBezTo>
                  <a:cubicBezTo>
                    <a:pt x="59" y="137"/>
                    <a:pt x="57" y="136"/>
                    <a:pt x="55" y="135"/>
                  </a:cubicBezTo>
                  <a:cubicBezTo>
                    <a:pt x="62" y="134"/>
                    <a:pt x="69" y="133"/>
                    <a:pt x="75" y="131"/>
                  </a:cubicBezTo>
                  <a:close/>
                  <a:moveTo>
                    <a:pt x="104" y="131"/>
                  </a:moveTo>
                  <a:cubicBezTo>
                    <a:pt x="106" y="131"/>
                    <a:pt x="108" y="131"/>
                    <a:pt x="109" y="130"/>
                  </a:cubicBezTo>
                  <a:cubicBezTo>
                    <a:pt x="108" y="131"/>
                    <a:pt x="106" y="131"/>
                    <a:pt x="104" y="132"/>
                  </a:cubicBezTo>
                  <a:cubicBezTo>
                    <a:pt x="97" y="134"/>
                    <a:pt x="90" y="135"/>
                    <a:pt x="82" y="137"/>
                  </a:cubicBezTo>
                  <a:cubicBezTo>
                    <a:pt x="80" y="138"/>
                    <a:pt x="77" y="139"/>
                    <a:pt x="74" y="139"/>
                  </a:cubicBezTo>
                  <a:cubicBezTo>
                    <a:pt x="72" y="140"/>
                    <a:pt x="70" y="140"/>
                    <a:pt x="68" y="141"/>
                  </a:cubicBezTo>
                  <a:cubicBezTo>
                    <a:pt x="66" y="141"/>
                    <a:pt x="64" y="140"/>
                    <a:pt x="63" y="139"/>
                  </a:cubicBezTo>
                  <a:cubicBezTo>
                    <a:pt x="76" y="136"/>
                    <a:pt x="90" y="134"/>
                    <a:pt x="104" y="131"/>
                  </a:cubicBezTo>
                  <a:close/>
                  <a:moveTo>
                    <a:pt x="102" y="137"/>
                  </a:moveTo>
                  <a:cubicBezTo>
                    <a:pt x="113" y="134"/>
                    <a:pt x="124" y="132"/>
                    <a:pt x="135" y="129"/>
                  </a:cubicBezTo>
                  <a:cubicBezTo>
                    <a:pt x="133" y="130"/>
                    <a:pt x="131" y="130"/>
                    <a:pt x="130" y="131"/>
                  </a:cubicBezTo>
                  <a:cubicBezTo>
                    <a:pt x="127" y="132"/>
                    <a:pt x="125" y="132"/>
                    <a:pt x="123" y="133"/>
                  </a:cubicBezTo>
                  <a:cubicBezTo>
                    <a:pt x="117" y="134"/>
                    <a:pt x="112" y="135"/>
                    <a:pt x="107" y="136"/>
                  </a:cubicBezTo>
                  <a:cubicBezTo>
                    <a:pt x="101" y="137"/>
                    <a:pt x="96" y="139"/>
                    <a:pt x="90" y="141"/>
                  </a:cubicBezTo>
                  <a:cubicBezTo>
                    <a:pt x="85" y="143"/>
                    <a:pt x="80" y="143"/>
                    <a:pt x="76" y="145"/>
                  </a:cubicBezTo>
                  <a:cubicBezTo>
                    <a:pt x="74" y="144"/>
                    <a:pt x="71" y="143"/>
                    <a:pt x="69" y="142"/>
                  </a:cubicBezTo>
                  <a:cubicBezTo>
                    <a:pt x="80" y="141"/>
                    <a:pt x="91" y="139"/>
                    <a:pt x="102" y="137"/>
                  </a:cubicBezTo>
                  <a:close/>
                  <a:moveTo>
                    <a:pt x="99" y="143"/>
                  </a:moveTo>
                  <a:cubicBezTo>
                    <a:pt x="108" y="141"/>
                    <a:pt x="117" y="139"/>
                    <a:pt x="126" y="137"/>
                  </a:cubicBezTo>
                  <a:cubicBezTo>
                    <a:pt x="127" y="136"/>
                    <a:pt x="127" y="136"/>
                    <a:pt x="128" y="136"/>
                  </a:cubicBezTo>
                  <a:cubicBezTo>
                    <a:pt x="127" y="137"/>
                    <a:pt x="126" y="137"/>
                    <a:pt x="125" y="137"/>
                  </a:cubicBezTo>
                  <a:cubicBezTo>
                    <a:pt x="120" y="139"/>
                    <a:pt x="116" y="141"/>
                    <a:pt x="111" y="142"/>
                  </a:cubicBezTo>
                  <a:cubicBezTo>
                    <a:pt x="107" y="144"/>
                    <a:pt x="102" y="145"/>
                    <a:pt x="97" y="146"/>
                  </a:cubicBezTo>
                  <a:cubicBezTo>
                    <a:pt x="93" y="148"/>
                    <a:pt x="89" y="148"/>
                    <a:pt x="85" y="150"/>
                  </a:cubicBezTo>
                  <a:cubicBezTo>
                    <a:pt x="82" y="149"/>
                    <a:pt x="80" y="147"/>
                    <a:pt x="77" y="146"/>
                  </a:cubicBezTo>
                  <a:cubicBezTo>
                    <a:pt x="84" y="146"/>
                    <a:pt x="92" y="144"/>
                    <a:pt x="99" y="143"/>
                  </a:cubicBezTo>
                  <a:close/>
                  <a:moveTo>
                    <a:pt x="101" y="148"/>
                  </a:moveTo>
                  <a:cubicBezTo>
                    <a:pt x="106" y="147"/>
                    <a:pt x="111" y="146"/>
                    <a:pt x="116" y="145"/>
                  </a:cubicBezTo>
                  <a:cubicBezTo>
                    <a:pt x="115" y="146"/>
                    <a:pt x="113" y="146"/>
                    <a:pt x="112" y="146"/>
                  </a:cubicBezTo>
                  <a:cubicBezTo>
                    <a:pt x="105" y="148"/>
                    <a:pt x="98" y="151"/>
                    <a:pt x="91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2"/>
                    <a:pt x="88" y="152"/>
                    <a:pt x="87" y="151"/>
                  </a:cubicBezTo>
                  <a:cubicBezTo>
                    <a:pt x="92" y="151"/>
                    <a:pt x="97" y="149"/>
                    <a:pt x="101" y="148"/>
                  </a:cubicBezTo>
                  <a:close/>
                  <a:moveTo>
                    <a:pt x="103" y="151"/>
                  </a:moveTo>
                  <a:cubicBezTo>
                    <a:pt x="108" y="150"/>
                    <a:pt x="113" y="149"/>
                    <a:pt x="118" y="148"/>
                  </a:cubicBezTo>
                  <a:cubicBezTo>
                    <a:pt x="122" y="147"/>
                    <a:pt x="115" y="149"/>
                    <a:pt x="115" y="149"/>
                  </a:cubicBezTo>
                  <a:cubicBezTo>
                    <a:pt x="112" y="150"/>
                    <a:pt x="110" y="151"/>
                    <a:pt x="107" y="152"/>
                  </a:cubicBezTo>
                  <a:cubicBezTo>
                    <a:pt x="104" y="153"/>
                    <a:pt x="100" y="154"/>
                    <a:pt x="97" y="156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5" y="155"/>
                    <a:pt x="94" y="155"/>
                    <a:pt x="93" y="154"/>
                  </a:cubicBezTo>
                  <a:cubicBezTo>
                    <a:pt x="96" y="154"/>
                    <a:pt x="100" y="152"/>
                    <a:pt x="103" y="151"/>
                  </a:cubicBezTo>
                  <a:close/>
                  <a:moveTo>
                    <a:pt x="104" y="156"/>
                  </a:moveTo>
                  <a:cubicBezTo>
                    <a:pt x="106" y="155"/>
                    <a:pt x="107" y="155"/>
                    <a:pt x="109" y="154"/>
                  </a:cubicBezTo>
                  <a:cubicBezTo>
                    <a:pt x="109" y="154"/>
                    <a:pt x="115" y="153"/>
                    <a:pt x="112" y="154"/>
                  </a:cubicBezTo>
                  <a:cubicBezTo>
                    <a:pt x="109" y="155"/>
                    <a:pt x="105" y="155"/>
                    <a:pt x="102" y="158"/>
                  </a:cubicBezTo>
                  <a:cubicBezTo>
                    <a:pt x="102" y="159"/>
                    <a:pt x="102" y="159"/>
                    <a:pt x="102" y="159"/>
                  </a:cubicBezTo>
                  <a:cubicBezTo>
                    <a:pt x="101" y="158"/>
                    <a:pt x="99" y="157"/>
                    <a:pt x="98" y="156"/>
                  </a:cubicBezTo>
                  <a:cubicBezTo>
                    <a:pt x="100" y="157"/>
                    <a:pt x="102" y="156"/>
                    <a:pt x="104" y="156"/>
                  </a:cubicBezTo>
                  <a:close/>
                  <a:moveTo>
                    <a:pt x="103" y="159"/>
                  </a:moveTo>
                  <a:cubicBezTo>
                    <a:pt x="103" y="159"/>
                    <a:pt x="107" y="159"/>
                    <a:pt x="107" y="160"/>
                  </a:cubicBezTo>
                  <a:cubicBezTo>
                    <a:pt x="107" y="160"/>
                    <a:pt x="106" y="161"/>
                    <a:pt x="106" y="161"/>
                  </a:cubicBezTo>
                  <a:cubicBezTo>
                    <a:pt x="105" y="160"/>
                    <a:pt x="104" y="160"/>
                    <a:pt x="103" y="159"/>
                  </a:cubicBezTo>
                  <a:cubicBezTo>
                    <a:pt x="103" y="159"/>
                    <a:pt x="103" y="159"/>
                    <a:pt x="103" y="159"/>
                  </a:cubicBezTo>
                  <a:close/>
                  <a:moveTo>
                    <a:pt x="161" y="103"/>
                  </a:moveTo>
                  <a:cubicBezTo>
                    <a:pt x="141" y="111"/>
                    <a:pt x="119" y="114"/>
                    <a:pt x="99" y="118"/>
                  </a:cubicBezTo>
                  <a:cubicBezTo>
                    <a:pt x="91" y="120"/>
                    <a:pt x="83" y="122"/>
                    <a:pt x="74" y="123"/>
                  </a:cubicBezTo>
                  <a:cubicBezTo>
                    <a:pt x="79" y="122"/>
                    <a:pt x="83" y="121"/>
                    <a:pt x="88" y="119"/>
                  </a:cubicBezTo>
                  <a:cubicBezTo>
                    <a:pt x="102" y="115"/>
                    <a:pt x="117" y="110"/>
                    <a:pt x="132" y="107"/>
                  </a:cubicBezTo>
                  <a:cubicBezTo>
                    <a:pt x="138" y="105"/>
                    <a:pt x="145" y="103"/>
                    <a:pt x="152" y="101"/>
                  </a:cubicBezTo>
                  <a:cubicBezTo>
                    <a:pt x="155" y="100"/>
                    <a:pt x="158" y="99"/>
                    <a:pt x="161" y="98"/>
                  </a:cubicBezTo>
                  <a:cubicBezTo>
                    <a:pt x="162" y="98"/>
                    <a:pt x="163" y="97"/>
                    <a:pt x="164" y="97"/>
                  </a:cubicBezTo>
                  <a:cubicBezTo>
                    <a:pt x="165" y="97"/>
                    <a:pt x="165" y="97"/>
                    <a:pt x="165" y="97"/>
                  </a:cubicBezTo>
                  <a:cubicBezTo>
                    <a:pt x="166" y="97"/>
                    <a:pt x="166" y="97"/>
                    <a:pt x="166" y="97"/>
                  </a:cubicBezTo>
                  <a:cubicBezTo>
                    <a:pt x="164" y="99"/>
                    <a:pt x="162" y="101"/>
                    <a:pt x="161" y="103"/>
                  </a:cubicBezTo>
                  <a:close/>
                  <a:moveTo>
                    <a:pt x="167" y="96"/>
                  </a:moveTo>
                  <a:cubicBezTo>
                    <a:pt x="167" y="96"/>
                    <a:pt x="167" y="96"/>
                    <a:pt x="167" y="96"/>
                  </a:cubicBezTo>
                  <a:cubicBezTo>
                    <a:pt x="165" y="96"/>
                    <a:pt x="163" y="97"/>
                    <a:pt x="161" y="97"/>
                  </a:cubicBezTo>
                  <a:cubicBezTo>
                    <a:pt x="160" y="98"/>
                    <a:pt x="159" y="98"/>
                    <a:pt x="158" y="98"/>
                  </a:cubicBezTo>
                  <a:cubicBezTo>
                    <a:pt x="143" y="102"/>
                    <a:pt x="128" y="104"/>
                    <a:pt x="113" y="107"/>
                  </a:cubicBezTo>
                  <a:cubicBezTo>
                    <a:pt x="98" y="111"/>
                    <a:pt x="83" y="116"/>
                    <a:pt x="69" y="120"/>
                  </a:cubicBezTo>
                  <a:cubicBezTo>
                    <a:pt x="64" y="122"/>
                    <a:pt x="59" y="122"/>
                    <a:pt x="54" y="123"/>
                  </a:cubicBezTo>
                  <a:cubicBezTo>
                    <a:pt x="68" y="119"/>
                    <a:pt x="83" y="115"/>
                    <a:pt x="97" y="110"/>
                  </a:cubicBezTo>
                  <a:cubicBezTo>
                    <a:pt x="112" y="106"/>
                    <a:pt x="127" y="104"/>
                    <a:pt x="142" y="100"/>
                  </a:cubicBezTo>
                  <a:cubicBezTo>
                    <a:pt x="150" y="98"/>
                    <a:pt x="159" y="96"/>
                    <a:pt x="167" y="93"/>
                  </a:cubicBezTo>
                  <a:cubicBezTo>
                    <a:pt x="168" y="94"/>
                    <a:pt x="169" y="93"/>
                    <a:pt x="169" y="93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4"/>
                    <a:pt x="168" y="95"/>
                    <a:pt x="167" y="96"/>
                  </a:cubicBezTo>
                  <a:close/>
                  <a:moveTo>
                    <a:pt x="170" y="92"/>
                  </a:moveTo>
                  <a:cubicBezTo>
                    <a:pt x="170" y="92"/>
                    <a:pt x="170" y="92"/>
                    <a:pt x="170" y="92"/>
                  </a:cubicBezTo>
                  <a:cubicBezTo>
                    <a:pt x="156" y="96"/>
                    <a:pt x="141" y="99"/>
                    <a:pt x="126" y="102"/>
                  </a:cubicBezTo>
                  <a:cubicBezTo>
                    <a:pt x="111" y="104"/>
                    <a:pt x="96" y="108"/>
                    <a:pt x="81" y="112"/>
                  </a:cubicBezTo>
                  <a:cubicBezTo>
                    <a:pt x="67" y="116"/>
                    <a:pt x="52" y="120"/>
                    <a:pt x="37" y="123"/>
                  </a:cubicBezTo>
                  <a:cubicBezTo>
                    <a:pt x="37" y="123"/>
                    <a:pt x="36" y="123"/>
                    <a:pt x="36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6" y="123"/>
                    <a:pt x="37" y="123"/>
                    <a:pt x="37" y="123"/>
                  </a:cubicBezTo>
                  <a:cubicBezTo>
                    <a:pt x="41" y="122"/>
                    <a:pt x="44" y="120"/>
                    <a:pt x="48" y="119"/>
                  </a:cubicBezTo>
                  <a:cubicBezTo>
                    <a:pt x="55" y="117"/>
                    <a:pt x="63" y="115"/>
                    <a:pt x="71" y="113"/>
                  </a:cubicBezTo>
                  <a:cubicBezTo>
                    <a:pt x="86" y="109"/>
                    <a:pt x="100" y="105"/>
                    <a:pt x="115" y="102"/>
                  </a:cubicBezTo>
                  <a:cubicBezTo>
                    <a:pt x="131" y="98"/>
                    <a:pt x="146" y="95"/>
                    <a:pt x="161" y="91"/>
                  </a:cubicBezTo>
                  <a:cubicBezTo>
                    <a:pt x="164" y="90"/>
                    <a:pt x="167" y="88"/>
                    <a:pt x="171" y="87"/>
                  </a:cubicBezTo>
                  <a:cubicBezTo>
                    <a:pt x="171" y="87"/>
                    <a:pt x="171" y="87"/>
                    <a:pt x="171" y="87"/>
                  </a:cubicBezTo>
                  <a:cubicBezTo>
                    <a:pt x="173" y="86"/>
                    <a:pt x="175" y="86"/>
                    <a:pt x="176" y="85"/>
                  </a:cubicBezTo>
                  <a:cubicBezTo>
                    <a:pt x="174" y="88"/>
                    <a:pt x="172" y="90"/>
                    <a:pt x="170" y="92"/>
                  </a:cubicBezTo>
                  <a:close/>
                  <a:moveTo>
                    <a:pt x="107" y="102"/>
                  </a:moveTo>
                  <a:cubicBezTo>
                    <a:pt x="118" y="100"/>
                    <a:pt x="128" y="97"/>
                    <a:pt x="139" y="95"/>
                  </a:cubicBezTo>
                  <a:cubicBezTo>
                    <a:pt x="143" y="94"/>
                    <a:pt x="148" y="93"/>
                    <a:pt x="153" y="92"/>
                  </a:cubicBezTo>
                  <a:cubicBezTo>
                    <a:pt x="149" y="93"/>
                    <a:pt x="146" y="94"/>
                    <a:pt x="142" y="95"/>
                  </a:cubicBezTo>
                  <a:cubicBezTo>
                    <a:pt x="131" y="98"/>
                    <a:pt x="119" y="100"/>
                    <a:pt x="107" y="102"/>
                  </a:cubicBezTo>
                  <a:close/>
                  <a:moveTo>
                    <a:pt x="177" y="84"/>
                  </a:moveTo>
                  <a:cubicBezTo>
                    <a:pt x="177" y="84"/>
                    <a:pt x="177" y="84"/>
                    <a:pt x="177" y="84"/>
                  </a:cubicBezTo>
                  <a:cubicBezTo>
                    <a:pt x="176" y="85"/>
                    <a:pt x="174" y="85"/>
                    <a:pt x="173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64" y="88"/>
                    <a:pt x="157" y="91"/>
                    <a:pt x="149" y="92"/>
                  </a:cubicBezTo>
                  <a:cubicBezTo>
                    <a:pt x="134" y="96"/>
                    <a:pt x="119" y="99"/>
                    <a:pt x="104" y="103"/>
                  </a:cubicBezTo>
                  <a:cubicBezTo>
                    <a:pt x="94" y="105"/>
                    <a:pt x="85" y="107"/>
                    <a:pt x="75" y="110"/>
                  </a:cubicBezTo>
                  <a:cubicBezTo>
                    <a:pt x="65" y="113"/>
                    <a:pt x="55" y="115"/>
                    <a:pt x="45" y="117"/>
                  </a:cubicBezTo>
                  <a:cubicBezTo>
                    <a:pt x="41" y="118"/>
                    <a:pt x="36" y="119"/>
                    <a:pt x="31" y="120"/>
                  </a:cubicBezTo>
                  <a:cubicBezTo>
                    <a:pt x="30" y="120"/>
                    <a:pt x="23" y="122"/>
                    <a:pt x="28" y="120"/>
                  </a:cubicBezTo>
                  <a:cubicBezTo>
                    <a:pt x="30" y="119"/>
                    <a:pt x="32" y="118"/>
                    <a:pt x="35" y="118"/>
                  </a:cubicBezTo>
                  <a:cubicBezTo>
                    <a:pt x="45" y="115"/>
                    <a:pt x="55" y="112"/>
                    <a:pt x="65" y="109"/>
                  </a:cubicBezTo>
                  <a:cubicBezTo>
                    <a:pt x="85" y="104"/>
                    <a:pt x="105" y="99"/>
                    <a:pt x="125" y="95"/>
                  </a:cubicBezTo>
                  <a:cubicBezTo>
                    <a:pt x="136" y="92"/>
                    <a:pt x="146" y="90"/>
                    <a:pt x="156" y="87"/>
                  </a:cubicBezTo>
                  <a:cubicBezTo>
                    <a:pt x="166" y="84"/>
                    <a:pt x="175" y="80"/>
                    <a:pt x="184" y="77"/>
                  </a:cubicBezTo>
                  <a:cubicBezTo>
                    <a:pt x="182" y="80"/>
                    <a:pt x="179" y="82"/>
                    <a:pt x="177" y="84"/>
                  </a:cubicBezTo>
                  <a:close/>
                  <a:moveTo>
                    <a:pt x="61" y="105"/>
                  </a:moveTo>
                  <a:cubicBezTo>
                    <a:pt x="54" y="107"/>
                    <a:pt x="47" y="109"/>
                    <a:pt x="40" y="111"/>
                  </a:cubicBezTo>
                  <a:cubicBezTo>
                    <a:pt x="33" y="113"/>
                    <a:pt x="26" y="113"/>
                    <a:pt x="19" y="116"/>
                  </a:cubicBezTo>
                  <a:cubicBezTo>
                    <a:pt x="19" y="117"/>
                    <a:pt x="18" y="117"/>
                    <a:pt x="18" y="117"/>
                  </a:cubicBezTo>
                  <a:cubicBezTo>
                    <a:pt x="16" y="116"/>
                    <a:pt x="14" y="115"/>
                    <a:pt x="12" y="114"/>
                  </a:cubicBezTo>
                  <a:cubicBezTo>
                    <a:pt x="18" y="113"/>
                    <a:pt x="23" y="111"/>
                    <a:pt x="28" y="110"/>
                  </a:cubicBezTo>
                  <a:cubicBezTo>
                    <a:pt x="36" y="107"/>
                    <a:pt x="43" y="105"/>
                    <a:pt x="51" y="103"/>
                  </a:cubicBezTo>
                  <a:cubicBezTo>
                    <a:pt x="65" y="101"/>
                    <a:pt x="79" y="98"/>
                    <a:pt x="93" y="96"/>
                  </a:cubicBezTo>
                  <a:cubicBezTo>
                    <a:pt x="82" y="99"/>
                    <a:pt x="71" y="102"/>
                    <a:pt x="61" y="105"/>
                  </a:cubicBezTo>
                  <a:close/>
                  <a:moveTo>
                    <a:pt x="58" y="139"/>
                  </a:moveTo>
                  <a:cubicBezTo>
                    <a:pt x="68" y="144"/>
                    <a:pt x="78" y="149"/>
                    <a:pt x="88" y="154"/>
                  </a:cubicBezTo>
                  <a:cubicBezTo>
                    <a:pt x="93" y="157"/>
                    <a:pt x="100" y="159"/>
                    <a:pt x="104" y="163"/>
                  </a:cubicBezTo>
                  <a:cubicBezTo>
                    <a:pt x="104" y="164"/>
                    <a:pt x="104" y="164"/>
                    <a:pt x="104" y="165"/>
                  </a:cubicBezTo>
                  <a:cubicBezTo>
                    <a:pt x="98" y="163"/>
                    <a:pt x="92" y="159"/>
                    <a:pt x="87" y="157"/>
                  </a:cubicBezTo>
                  <a:cubicBezTo>
                    <a:pt x="77" y="152"/>
                    <a:pt x="67" y="147"/>
                    <a:pt x="57" y="142"/>
                  </a:cubicBezTo>
                  <a:cubicBezTo>
                    <a:pt x="51" y="139"/>
                    <a:pt x="44" y="136"/>
                    <a:pt x="38" y="133"/>
                  </a:cubicBezTo>
                  <a:cubicBezTo>
                    <a:pt x="29" y="128"/>
                    <a:pt x="20" y="122"/>
                    <a:pt x="10" y="118"/>
                  </a:cubicBezTo>
                  <a:cubicBezTo>
                    <a:pt x="10" y="118"/>
                    <a:pt x="10" y="118"/>
                    <a:pt x="10" y="118"/>
                  </a:cubicBezTo>
                  <a:cubicBezTo>
                    <a:pt x="10" y="117"/>
                    <a:pt x="11" y="117"/>
                    <a:pt x="11" y="116"/>
                  </a:cubicBezTo>
                  <a:cubicBezTo>
                    <a:pt x="26" y="124"/>
                    <a:pt x="42" y="131"/>
                    <a:pt x="58" y="139"/>
                  </a:cubicBezTo>
                  <a:close/>
                  <a:moveTo>
                    <a:pt x="198" y="61"/>
                  </a:moveTo>
                  <a:cubicBezTo>
                    <a:pt x="198" y="62"/>
                    <a:pt x="198" y="62"/>
                    <a:pt x="197" y="62"/>
                  </a:cubicBezTo>
                  <a:cubicBezTo>
                    <a:pt x="183" y="65"/>
                    <a:pt x="168" y="68"/>
                    <a:pt x="153" y="71"/>
                  </a:cubicBezTo>
                  <a:cubicBezTo>
                    <a:pt x="137" y="74"/>
                    <a:pt x="122" y="77"/>
                    <a:pt x="107" y="80"/>
                  </a:cubicBezTo>
                  <a:cubicBezTo>
                    <a:pt x="92" y="84"/>
                    <a:pt x="76" y="88"/>
                    <a:pt x="61" y="92"/>
                  </a:cubicBezTo>
                  <a:cubicBezTo>
                    <a:pt x="54" y="94"/>
                    <a:pt x="47" y="96"/>
                    <a:pt x="40" y="98"/>
                  </a:cubicBezTo>
                  <a:cubicBezTo>
                    <a:pt x="37" y="99"/>
                    <a:pt x="34" y="100"/>
                    <a:pt x="32" y="101"/>
                  </a:cubicBezTo>
                  <a:cubicBezTo>
                    <a:pt x="41" y="97"/>
                    <a:pt x="51" y="94"/>
                    <a:pt x="61" y="91"/>
                  </a:cubicBezTo>
                  <a:cubicBezTo>
                    <a:pt x="75" y="87"/>
                    <a:pt x="90" y="83"/>
                    <a:pt x="105" y="79"/>
                  </a:cubicBezTo>
                  <a:cubicBezTo>
                    <a:pt x="120" y="75"/>
                    <a:pt x="135" y="72"/>
                    <a:pt x="150" y="69"/>
                  </a:cubicBezTo>
                  <a:cubicBezTo>
                    <a:pt x="164" y="66"/>
                    <a:pt x="178" y="64"/>
                    <a:pt x="192" y="61"/>
                  </a:cubicBezTo>
                  <a:cubicBezTo>
                    <a:pt x="195" y="60"/>
                    <a:pt x="199" y="59"/>
                    <a:pt x="202" y="57"/>
                  </a:cubicBezTo>
                  <a:cubicBezTo>
                    <a:pt x="201" y="59"/>
                    <a:pt x="199" y="60"/>
                    <a:pt x="198" y="61"/>
                  </a:cubicBezTo>
                  <a:close/>
                  <a:moveTo>
                    <a:pt x="190" y="70"/>
                  </a:moveTo>
                  <a:cubicBezTo>
                    <a:pt x="178" y="74"/>
                    <a:pt x="166" y="77"/>
                    <a:pt x="154" y="81"/>
                  </a:cubicBezTo>
                  <a:cubicBezTo>
                    <a:pt x="152" y="81"/>
                    <a:pt x="150" y="82"/>
                    <a:pt x="148" y="82"/>
                  </a:cubicBezTo>
                  <a:cubicBezTo>
                    <a:pt x="136" y="85"/>
                    <a:pt x="124" y="88"/>
                    <a:pt x="112" y="91"/>
                  </a:cubicBezTo>
                  <a:cubicBezTo>
                    <a:pt x="108" y="92"/>
                    <a:pt x="104" y="93"/>
                    <a:pt x="100" y="93"/>
                  </a:cubicBezTo>
                  <a:cubicBezTo>
                    <a:pt x="85" y="97"/>
                    <a:pt x="70" y="99"/>
                    <a:pt x="54" y="102"/>
                  </a:cubicBezTo>
                  <a:cubicBezTo>
                    <a:pt x="47" y="103"/>
                    <a:pt x="40" y="105"/>
                    <a:pt x="33" y="107"/>
                  </a:cubicBezTo>
                  <a:cubicBezTo>
                    <a:pt x="30" y="108"/>
                    <a:pt x="26" y="109"/>
                    <a:pt x="23" y="111"/>
                  </a:cubicBezTo>
                  <a:cubicBezTo>
                    <a:pt x="21" y="111"/>
                    <a:pt x="20" y="112"/>
                    <a:pt x="18" y="112"/>
                  </a:cubicBezTo>
                  <a:cubicBezTo>
                    <a:pt x="16" y="113"/>
                    <a:pt x="13" y="112"/>
                    <a:pt x="12" y="113"/>
                  </a:cubicBezTo>
                  <a:cubicBezTo>
                    <a:pt x="18" y="110"/>
                    <a:pt x="25" y="108"/>
                    <a:pt x="32" y="106"/>
                  </a:cubicBezTo>
                  <a:cubicBezTo>
                    <a:pt x="39" y="103"/>
                    <a:pt x="47" y="101"/>
                    <a:pt x="55" y="99"/>
                  </a:cubicBezTo>
                  <a:cubicBezTo>
                    <a:pt x="70" y="95"/>
                    <a:pt x="86" y="91"/>
                    <a:pt x="101" y="87"/>
                  </a:cubicBezTo>
                  <a:cubicBezTo>
                    <a:pt x="130" y="80"/>
                    <a:pt x="160" y="74"/>
                    <a:pt x="190" y="66"/>
                  </a:cubicBezTo>
                  <a:cubicBezTo>
                    <a:pt x="192" y="65"/>
                    <a:pt x="194" y="64"/>
                    <a:pt x="196" y="63"/>
                  </a:cubicBezTo>
                  <a:cubicBezTo>
                    <a:pt x="194" y="66"/>
                    <a:pt x="192" y="68"/>
                    <a:pt x="190" y="70"/>
                  </a:cubicBezTo>
                  <a:close/>
                  <a:moveTo>
                    <a:pt x="9" y="121"/>
                  </a:moveTo>
                  <a:cubicBezTo>
                    <a:pt x="9" y="121"/>
                    <a:pt x="9" y="121"/>
                    <a:pt x="9" y="121"/>
                  </a:cubicBezTo>
                  <a:cubicBezTo>
                    <a:pt x="19" y="124"/>
                    <a:pt x="28" y="130"/>
                    <a:pt x="37" y="135"/>
                  </a:cubicBezTo>
                  <a:cubicBezTo>
                    <a:pt x="44" y="139"/>
                    <a:pt x="50" y="141"/>
                    <a:pt x="57" y="145"/>
                  </a:cubicBezTo>
                  <a:cubicBezTo>
                    <a:pt x="67" y="149"/>
                    <a:pt x="76" y="154"/>
                    <a:pt x="86" y="159"/>
                  </a:cubicBezTo>
                  <a:cubicBezTo>
                    <a:pt x="92" y="162"/>
                    <a:pt x="97" y="165"/>
                    <a:pt x="103" y="167"/>
                  </a:cubicBezTo>
                  <a:cubicBezTo>
                    <a:pt x="103" y="168"/>
                    <a:pt x="102" y="169"/>
                    <a:pt x="102" y="170"/>
                  </a:cubicBezTo>
                  <a:cubicBezTo>
                    <a:pt x="86" y="162"/>
                    <a:pt x="69" y="155"/>
                    <a:pt x="53" y="147"/>
                  </a:cubicBezTo>
                  <a:cubicBezTo>
                    <a:pt x="38" y="140"/>
                    <a:pt x="22" y="133"/>
                    <a:pt x="8" y="124"/>
                  </a:cubicBezTo>
                  <a:cubicBezTo>
                    <a:pt x="8" y="123"/>
                    <a:pt x="9" y="122"/>
                    <a:pt x="9" y="121"/>
                  </a:cubicBezTo>
                  <a:close/>
                  <a:moveTo>
                    <a:pt x="106" y="167"/>
                  </a:moveTo>
                  <a:cubicBezTo>
                    <a:pt x="106" y="167"/>
                    <a:pt x="106" y="167"/>
                    <a:pt x="106" y="167"/>
                  </a:cubicBezTo>
                  <a:cubicBezTo>
                    <a:pt x="111" y="162"/>
                    <a:pt x="115" y="157"/>
                    <a:pt x="120" y="152"/>
                  </a:cubicBezTo>
                  <a:cubicBezTo>
                    <a:pt x="130" y="142"/>
                    <a:pt x="140" y="131"/>
                    <a:pt x="150" y="121"/>
                  </a:cubicBezTo>
                  <a:cubicBezTo>
                    <a:pt x="169" y="100"/>
                    <a:pt x="189" y="80"/>
                    <a:pt x="208" y="59"/>
                  </a:cubicBezTo>
                  <a:cubicBezTo>
                    <a:pt x="210" y="57"/>
                    <a:pt x="211" y="56"/>
                    <a:pt x="213" y="54"/>
                  </a:cubicBezTo>
                  <a:cubicBezTo>
                    <a:pt x="213" y="55"/>
                    <a:pt x="213" y="56"/>
                    <a:pt x="213" y="56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205" y="64"/>
                    <a:pt x="197" y="73"/>
                    <a:pt x="189" y="82"/>
                  </a:cubicBezTo>
                  <a:cubicBezTo>
                    <a:pt x="181" y="90"/>
                    <a:pt x="174" y="99"/>
                    <a:pt x="166" y="107"/>
                  </a:cubicBezTo>
                  <a:cubicBezTo>
                    <a:pt x="147" y="125"/>
                    <a:pt x="130" y="144"/>
                    <a:pt x="112" y="163"/>
                  </a:cubicBezTo>
                  <a:cubicBezTo>
                    <a:pt x="109" y="166"/>
                    <a:pt x="107" y="168"/>
                    <a:pt x="104" y="171"/>
                  </a:cubicBezTo>
                  <a:cubicBezTo>
                    <a:pt x="105" y="170"/>
                    <a:pt x="105" y="168"/>
                    <a:pt x="106" y="167"/>
                  </a:cubicBezTo>
                  <a:close/>
                  <a:moveTo>
                    <a:pt x="26" y="97"/>
                  </a:moveTo>
                  <a:cubicBezTo>
                    <a:pt x="56" y="89"/>
                    <a:pt x="86" y="80"/>
                    <a:pt x="117" y="73"/>
                  </a:cubicBezTo>
                  <a:cubicBezTo>
                    <a:pt x="132" y="70"/>
                    <a:pt x="148" y="67"/>
                    <a:pt x="164" y="65"/>
                  </a:cubicBezTo>
                  <a:cubicBezTo>
                    <a:pt x="171" y="63"/>
                    <a:pt x="179" y="62"/>
                    <a:pt x="186" y="61"/>
                  </a:cubicBezTo>
                  <a:cubicBezTo>
                    <a:pt x="190" y="60"/>
                    <a:pt x="193" y="59"/>
                    <a:pt x="197" y="58"/>
                  </a:cubicBezTo>
                  <a:cubicBezTo>
                    <a:pt x="198" y="58"/>
                    <a:pt x="199" y="58"/>
                    <a:pt x="200" y="57"/>
                  </a:cubicBezTo>
                  <a:cubicBezTo>
                    <a:pt x="199" y="57"/>
                    <a:pt x="199" y="57"/>
                    <a:pt x="199" y="58"/>
                  </a:cubicBezTo>
                  <a:cubicBezTo>
                    <a:pt x="198" y="58"/>
                    <a:pt x="197" y="58"/>
                    <a:pt x="196" y="59"/>
                  </a:cubicBezTo>
                  <a:cubicBezTo>
                    <a:pt x="183" y="63"/>
                    <a:pt x="169" y="65"/>
                    <a:pt x="155" y="67"/>
                  </a:cubicBezTo>
                  <a:cubicBezTo>
                    <a:pt x="140" y="70"/>
                    <a:pt x="125" y="73"/>
                    <a:pt x="110" y="77"/>
                  </a:cubicBezTo>
                  <a:cubicBezTo>
                    <a:pt x="80" y="84"/>
                    <a:pt x="51" y="93"/>
                    <a:pt x="23" y="103"/>
                  </a:cubicBezTo>
                  <a:cubicBezTo>
                    <a:pt x="22" y="103"/>
                    <a:pt x="20" y="104"/>
                    <a:pt x="19" y="104"/>
                  </a:cubicBezTo>
                  <a:cubicBezTo>
                    <a:pt x="19" y="104"/>
                    <a:pt x="19" y="104"/>
                    <a:pt x="19" y="104"/>
                  </a:cubicBezTo>
                  <a:cubicBezTo>
                    <a:pt x="21" y="102"/>
                    <a:pt x="24" y="99"/>
                    <a:pt x="26" y="97"/>
                  </a:cubicBezTo>
                  <a:close/>
                  <a:moveTo>
                    <a:pt x="18" y="105"/>
                  </a:moveTo>
                  <a:cubicBezTo>
                    <a:pt x="48" y="97"/>
                    <a:pt x="77" y="88"/>
                    <a:pt x="107" y="81"/>
                  </a:cubicBezTo>
                  <a:cubicBezTo>
                    <a:pt x="122" y="77"/>
                    <a:pt x="138" y="75"/>
                    <a:pt x="153" y="72"/>
                  </a:cubicBezTo>
                  <a:cubicBezTo>
                    <a:pt x="160" y="70"/>
                    <a:pt x="168" y="69"/>
                    <a:pt x="175" y="67"/>
                  </a:cubicBezTo>
                  <a:cubicBezTo>
                    <a:pt x="182" y="66"/>
                    <a:pt x="190" y="65"/>
                    <a:pt x="196" y="63"/>
                  </a:cubicBezTo>
                  <a:cubicBezTo>
                    <a:pt x="168" y="72"/>
                    <a:pt x="137" y="77"/>
                    <a:pt x="108" y="85"/>
                  </a:cubicBezTo>
                  <a:cubicBezTo>
                    <a:pt x="93" y="88"/>
                    <a:pt x="78" y="92"/>
                    <a:pt x="62" y="96"/>
                  </a:cubicBezTo>
                  <a:cubicBezTo>
                    <a:pt x="48" y="100"/>
                    <a:pt x="33" y="103"/>
                    <a:pt x="20" y="109"/>
                  </a:cubicBezTo>
                  <a:cubicBezTo>
                    <a:pt x="17" y="110"/>
                    <a:pt x="15" y="111"/>
                    <a:pt x="13" y="112"/>
                  </a:cubicBezTo>
                  <a:cubicBezTo>
                    <a:pt x="14" y="110"/>
                    <a:pt x="16" y="108"/>
                    <a:pt x="18" y="105"/>
                  </a:cubicBezTo>
                  <a:close/>
                  <a:moveTo>
                    <a:pt x="104" y="177"/>
                  </a:moveTo>
                  <a:cubicBezTo>
                    <a:pt x="104" y="176"/>
                    <a:pt x="104" y="176"/>
                    <a:pt x="104" y="175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37" y="139"/>
                    <a:pt x="171" y="104"/>
                    <a:pt x="205" y="69"/>
                  </a:cubicBezTo>
                  <a:cubicBezTo>
                    <a:pt x="208" y="66"/>
                    <a:pt x="211" y="62"/>
                    <a:pt x="214" y="59"/>
                  </a:cubicBezTo>
                  <a:cubicBezTo>
                    <a:pt x="214" y="59"/>
                    <a:pt x="214" y="60"/>
                    <a:pt x="214" y="60"/>
                  </a:cubicBezTo>
                  <a:cubicBezTo>
                    <a:pt x="211" y="62"/>
                    <a:pt x="208" y="66"/>
                    <a:pt x="205" y="69"/>
                  </a:cubicBezTo>
                  <a:cubicBezTo>
                    <a:pt x="199" y="75"/>
                    <a:pt x="193" y="82"/>
                    <a:pt x="188" y="88"/>
                  </a:cubicBezTo>
                  <a:cubicBezTo>
                    <a:pt x="180" y="97"/>
                    <a:pt x="171" y="106"/>
                    <a:pt x="163" y="115"/>
                  </a:cubicBezTo>
                  <a:cubicBezTo>
                    <a:pt x="143" y="135"/>
                    <a:pt x="123" y="156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lose/>
                  <a:moveTo>
                    <a:pt x="8" y="117"/>
                  </a:moveTo>
                  <a:cubicBezTo>
                    <a:pt x="6" y="121"/>
                    <a:pt x="5" y="125"/>
                    <a:pt x="5" y="129"/>
                  </a:cubicBezTo>
                  <a:cubicBezTo>
                    <a:pt x="5" y="125"/>
                    <a:pt x="6" y="120"/>
                    <a:pt x="8" y="117"/>
                  </a:cubicBezTo>
                  <a:close/>
                  <a:moveTo>
                    <a:pt x="27" y="145"/>
                  </a:moveTo>
                  <a:cubicBezTo>
                    <a:pt x="21" y="143"/>
                    <a:pt x="15" y="140"/>
                    <a:pt x="10" y="136"/>
                  </a:cubicBezTo>
                  <a:cubicBezTo>
                    <a:pt x="10" y="136"/>
                    <a:pt x="10" y="136"/>
                    <a:pt x="10" y="136"/>
                  </a:cubicBezTo>
                  <a:cubicBezTo>
                    <a:pt x="10" y="136"/>
                    <a:pt x="10" y="136"/>
                    <a:pt x="10" y="135"/>
                  </a:cubicBezTo>
                  <a:cubicBezTo>
                    <a:pt x="13" y="138"/>
                    <a:pt x="18" y="139"/>
                    <a:pt x="22" y="141"/>
                  </a:cubicBezTo>
                  <a:cubicBezTo>
                    <a:pt x="32" y="146"/>
                    <a:pt x="42" y="151"/>
                    <a:pt x="53" y="156"/>
                  </a:cubicBezTo>
                  <a:cubicBezTo>
                    <a:pt x="64" y="161"/>
                    <a:pt x="74" y="166"/>
                    <a:pt x="85" y="171"/>
                  </a:cubicBezTo>
                  <a:cubicBezTo>
                    <a:pt x="90" y="174"/>
                    <a:pt x="96" y="176"/>
                    <a:pt x="101" y="180"/>
                  </a:cubicBezTo>
                  <a:cubicBezTo>
                    <a:pt x="101" y="180"/>
                    <a:pt x="101" y="180"/>
                    <a:pt x="102" y="180"/>
                  </a:cubicBezTo>
                  <a:cubicBezTo>
                    <a:pt x="102" y="181"/>
                    <a:pt x="102" y="182"/>
                    <a:pt x="103" y="183"/>
                  </a:cubicBezTo>
                  <a:cubicBezTo>
                    <a:pt x="87" y="177"/>
                    <a:pt x="72" y="168"/>
                    <a:pt x="57" y="161"/>
                  </a:cubicBezTo>
                  <a:cubicBezTo>
                    <a:pt x="47" y="156"/>
                    <a:pt x="37" y="151"/>
                    <a:pt x="27" y="145"/>
                  </a:cubicBezTo>
                  <a:close/>
                  <a:moveTo>
                    <a:pt x="205" y="79"/>
                  </a:moveTo>
                  <a:cubicBezTo>
                    <a:pt x="195" y="89"/>
                    <a:pt x="185" y="100"/>
                    <a:pt x="175" y="111"/>
                  </a:cubicBezTo>
                  <a:cubicBezTo>
                    <a:pt x="155" y="132"/>
                    <a:pt x="134" y="154"/>
                    <a:pt x="114" y="175"/>
                  </a:cubicBezTo>
                  <a:cubicBezTo>
                    <a:pt x="111" y="178"/>
                    <a:pt x="109" y="180"/>
                    <a:pt x="106" y="183"/>
                  </a:cubicBezTo>
                  <a:cubicBezTo>
                    <a:pt x="105" y="182"/>
                    <a:pt x="105" y="181"/>
                    <a:pt x="104" y="180"/>
                  </a:cubicBezTo>
                  <a:cubicBezTo>
                    <a:pt x="104" y="180"/>
                    <a:pt x="104" y="180"/>
                    <a:pt x="104" y="179"/>
                  </a:cubicBezTo>
                  <a:cubicBezTo>
                    <a:pt x="112" y="171"/>
                    <a:pt x="120" y="164"/>
                    <a:pt x="127" y="156"/>
                  </a:cubicBezTo>
                  <a:cubicBezTo>
                    <a:pt x="139" y="144"/>
                    <a:pt x="150" y="132"/>
                    <a:pt x="161" y="120"/>
                  </a:cubicBezTo>
                  <a:cubicBezTo>
                    <a:pt x="179" y="101"/>
                    <a:pt x="196" y="81"/>
                    <a:pt x="215" y="62"/>
                  </a:cubicBezTo>
                  <a:cubicBezTo>
                    <a:pt x="215" y="62"/>
                    <a:pt x="215" y="62"/>
                    <a:pt x="215" y="62"/>
                  </a:cubicBezTo>
                  <a:cubicBezTo>
                    <a:pt x="216" y="63"/>
                    <a:pt x="217" y="64"/>
                    <a:pt x="218" y="64"/>
                  </a:cubicBezTo>
                  <a:cubicBezTo>
                    <a:pt x="217" y="65"/>
                    <a:pt x="215" y="67"/>
                    <a:pt x="214" y="68"/>
                  </a:cubicBezTo>
                  <a:cubicBezTo>
                    <a:pt x="211" y="72"/>
                    <a:pt x="208" y="75"/>
                    <a:pt x="205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207"/>
            <p:cNvSpPr>
              <a:spLocks noEditPoints="1"/>
            </p:cNvSpPr>
            <p:nvPr/>
          </p:nvSpPr>
          <p:spPr bwMode="auto">
            <a:xfrm>
              <a:off x="4156324" y="787921"/>
              <a:ext cx="798999" cy="1005950"/>
            </a:xfrm>
            <a:custGeom>
              <a:avLst/>
              <a:gdLst>
                <a:gd name="T0" fmla="*/ 72 w 268"/>
                <a:gd name="T1" fmla="*/ 288 h 334"/>
                <a:gd name="T2" fmla="*/ 76 w 268"/>
                <a:gd name="T3" fmla="*/ 88 h 334"/>
                <a:gd name="T4" fmla="*/ 97 w 268"/>
                <a:gd name="T5" fmla="*/ 88 h 334"/>
                <a:gd name="T6" fmla="*/ 67 w 268"/>
                <a:gd name="T7" fmla="*/ 244 h 334"/>
                <a:gd name="T8" fmla="*/ 5 w 268"/>
                <a:gd name="T9" fmla="*/ 252 h 334"/>
                <a:gd name="T10" fmla="*/ 57 w 268"/>
                <a:gd name="T11" fmla="*/ 300 h 334"/>
                <a:gd name="T12" fmla="*/ 21 w 268"/>
                <a:gd name="T13" fmla="*/ 270 h 334"/>
                <a:gd name="T14" fmla="*/ 67 w 268"/>
                <a:gd name="T15" fmla="*/ 239 h 334"/>
                <a:gd name="T16" fmla="*/ 65 w 268"/>
                <a:gd name="T17" fmla="*/ 201 h 334"/>
                <a:gd name="T18" fmla="*/ 55 w 268"/>
                <a:gd name="T19" fmla="*/ 218 h 334"/>
                <a:gd name="T20" fmla="*/ 62 w 268"/>
                <a:gd name="T21" fmla="*/ 169 h 334"/>
                <a:gd name="T22" fmla="*/ 47 w 268"/>
                <a:gd name="T23" fmla="*/ 176 h 334"/>
                <a:gd name="T24" fmla="*/ 48 w 268"/>
                <a:gd name="T25" fmla="*/ 174 h 334"/>
                <a:gd name="T26" fmla="*/ 65 w 268"/>
                <a:gd name="T27" fmla="*/ 210 h 334"/>
                <a:gd name="T28" fmla="*/ 56 w 268"/>
                <a:gd name="T29" fmla="*/ 268 h 334"/>
                <a:gd name="T30" fmla="*/ 5 w 268"/>
                <a:gd name="T31" fmla="*/ 222 h 334"/>
                <a:gd name="T32" fmla="*/ 61 w 268"/>
                <a:gd name="T33" fmla="*/ 157 h 334"/>
                <a:gd name="T34" fmla="*/ 103 w 268"/>
                <a:gd name="T35" fmla="*/ 309 h 334"/>
                <a:gd name="T36" fmla="*/ 137 w 268"/>
                <a:gd name="T37" fmla="*/ 308 h 334"/>
                <a:gd name="T38" fmla="*/ 102 w 268"/>
                <a:gd name="T39" fmla="*/ 259 h 334"/>
                <a:gd name="T40" fmla="*/ 175 w 268"/>
                <a:gd name="T41" fmla="*/ 267 h 334"/>
                <a:gd name="T42" fmla="*/ 172 w 268"/>
                <a:gd name="T43" fmla="*/ 285 h 334"/>
                <a:gd name="T44" fmla="*/ 174 w 268"/>
                <a:gd name="T45" fmla="*/ 281 h 334"/>
                <a:gd name="T46" fmla="*/ 113 w 268"/>
                <a:gd name="T47" fmla="*/ 250 h 334"/>
                <a:gd name="T48" fmla="*/ 134 w 268"/>
                <a:gd name="T49" fmla="*/ 230 h 334"/>
                <a:gd name="T50" fmla="*/ 95 w 268"/>
                <a:gd name="T51" fmla="*/ 182 h 334"/>
                <a:gd name="T52" fmla="*/ 136 w 268"/>
                <a:gd name="T53" fmla="*/ 189 h 334"/>
                <a:gd name="T54" fmla="*/ 120 w 268"/>
                <a:gd name="T55" fmla="*/ 171 h 334"/>
                <a:gd name="T56" fmla="*/ 161 w 268"/>
                <a:gd name="T57" fmla="*/ 206 h 334"/>
                <a:gd name="T58" fmla="*/ 160 w 268"/>
                <a:gd name="T59" fmla="*/ 191 h 334"/>
                <a:gd name="T60" fmla="*/ 98 w 268"/>
                <a:gd name="T61" fmla="*/ 164 h 334"/>
                <a:gd name="T62" fmla="*/ 108 w 268"/>
                <a:gd name="T63" fmla="*/ 174 h 334"/>
                <a:gd name="T64" fmla="*/ 170 w 268"/>
                <a:gd name="T65" fmla="*/ 197 h 334"/>
                <a:gd name="T66" fmla="*/ 114 w 268"/>
                <a:gd name="T67" fmla="*/ 267 h 334"/>
                <a:gd name="T68" fmla="*/ 118 w 268"/>
                <a:gd name="T69" fmla="*/ 292 h 334"/>
                <a:gd name="T70" fmla="*/ 120 w 268"/>
                <a:gd name="T71" fmla="*/ 316 h 334"/>
                <a:gd name="T72" fmla="*/ 75 w 268"/>
                <a:gd name="T73" fmla="*/ 311 h 334"/>
                <a:gd name="T74" fmla="*/ 12 w 268"/>
                <a:gd name="T75" fmla="*/ 279 h 334"/>
                <a:gd name="T76" fmla="*/ 61 w 268"/>
                <a:gd name="T77" fmla="*/ 260 h 334"/>
                <a:gd name="T78" fmla="*/ 171 w 268"/>
                <a:gd name="T79" fmla="*/ 158 h 334"/>
                <a:gd name="T80" fmla="*/ 238 w 268"/>
                <a:gd name="T81" fmla="*/ 260 h 334"/>
                <a:gd name="T82" fmla="*/ 204 w 268"/>
                <a:gd name="T83" fmla="*/ 69 h 334"/>
                <a:gd name="T84" fmla="*/ 146 w 268"/>
                <a:gd name="T85" fmla="*/ 19 h 334"/>
                <a:gd name="T86" fmla="*/ 166 w 268"/>
                <a:gd name="T87" fmla="*/ 44 h 334"/>
                <a:gd name="T88" fmla="*/ 129 w 268"/>
                <a:gd name="T89" fmla="*/ 38 h 334"/>
                <a:gd name="T90" fmla="*/ 230 w 268"/>
                <a:gd name="T91" fmla="*/ 164 h 334"/>
                <a:gd name="T92" fmla="*/ 254 w 268"/>
                <a:gd name="T93" fmla="*/ 153 h 334"/>
                <a:gd name="T94" fmla="*/ 227 w 268"/>
                <a:gd name="T95" fmla="*/ 126 h 334"/>
                <a:gd name="T96" fmla="*/ 246 w 268"/>
                <a:gd name="T97" fmla="*/ 163 h 334"/>
                <a:gd name="T98" fmla="*/ 236 w 268"/>
                <a:gd name="T99" fmla="*/ 106 h 334"/>
                <a:gd name="T100" fmla="*/ 229 w 268"/>
                <a:gd name="T101" fmla="*/ 84 h 334"/>
                <a:gd name="T102" fmla="*/ 245 w 268"/>
                <a:gd name="T103" fmla="*/ 123 h 334"/>
                <a:gd name="T104" fmla="*/ 242 w 268"/>
                <a:gd name="T105" fmla="*/ 141 h 334"/>
                <a:gd name="T106" fmla="*/ 231 w 268"/>
                <a:gd name="T107" fmla="*/ 173 h 334"/>
                <a:gd name="T108" fmla="*/ 245 w 268"/>
                <a:gd name="T109" fmla="*/ 201 h 334"/>
                <a:gd name="T110" fmla="*/ 248 w 268"/>
                <a:gd name="T111" fmla="*/ 215 h 334"/>
                <a:gd name="T112" fmla="*/ 232 w 268"/>
                <a:gd name="T113" fmla="*/ 179 h 334"/>
                <a:gd name="T114" fmla="*/ 246 w 268"/>
                <a:gd name="T115" fmla="*/ 197 h 334"/>
                <a:gd name="T116" fmla="*/ 237 w 268"/>
                <a:gd name="T117" fmla="*/ 232 h 334"/>
                <a:gd name="T118" fmla="*/ 236 w 268"/>
                <a:gd name="T119" fmla="*/ 254 h 334"/>
                <a:gd name="T120" fmla="*/ 120 w 268"/>
                <a:gd name="T121" fmla="*/ 33 h 334"/>
                <a:gd name="T122" fmla="*/ 257 w 268"/>
                <a:gd name="T123" fmla="*/ 263 h 334"/>
                <a:gd name="T124" fmla="*/ 219 w 268"/>
                <a:gd name="T125" fmla="*/ 286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8" h="334">
                  <a:moveTo>
                    <a:pt x="4" y="204"/>
                  </a:moveTo>
                  <a:cubicBezTo>
                    <a:pt x="3" y="219"/>
                    <a:pt x="0" y="235"/>
                    <a:pt x="2" y="250"/>
                  </a:cubicBezTo>
                  <a:cubicBezTo>
                    <a:pt x="3" y="261"/>
                    <a:pt x="6" y="272"/>
                    <a:pt x="10" y="283"/>
                  </a:cubicBezTo>
                  <a:cubicBezTo>
                    <a:pt x="18" y="302"/>
                    <a:pt x="33" y="321"/>
                    <a:pt x="53" y="329"/>
                  </a:cubicBezTo>
                  <a:cubicBezTo>
                    <a:pt x="67" y="334"/>
                    <a:pt x="81" y="331"/>
                    <a:pt x="95" y="330"/>
                  </a:cubicBezTo>
                  <a:cubicBezTo>
                    <a:pt x="109" y="329"/>
                    <a:pt x="124" y="330"/>
                    <a:pt x="138" y="329"/>
                  </a:cubicBezTo>
                  <a:cubicBezTo>
                    <a:pt x="159" y="329"/>
                    <a:pt x="181" y="327"/>
                    <a:pt x="198" y="315"/>
                  </a:cubicBezTo>
                  <a:cubicBezTo>
                    <a:pt x="207" y="309"/>
                    <a:pt x="213" y="301"/>
                    <a:pt x="219" y="292"/>
                  </a:cubicBezTo>
                  <a:cubicBezTo>
                    <a:pt x="219" y="292"/>
                    <a:pt x="219" y="291"/>
                    <a:pt x="220" y="291"/>
                  </a:cubicBezTo>
                  <a:cubicBezTo>
                    <a:pt x="220" y="291"/>
                    <a:pt x="220" y="291"/>
                    <a:pt x="220" y="290"/>
                  </a:cubicBezTo>
                  <a:cubicBezTo>
                    <a:pt x="226" y="284"/>
                    <a:pt x="236" y="290"/>
                    <a:pt x="243" y="287"/>
                  </a:cubicBezTo>
                  <a:cubicBezTo>
                    <a:pt x="250" y="284"/>
                    <a:pt x="253" y="276"/>
                    <a:pt x="255" y="269"/>
                  </a:cubicBezTo>
                  <a:cubicBezTo>
                    <a:pt x="255" y="269"/>
                    <a:pt x="255" y="269"/>
                    <a:pt x="255" y="268"/>
                  </a:cubicBezTo>
                  <a:cubicBezTo>
                    <a:pt x="260" y="266"/>
                    <a:pt x="265" y="262"/>
                    <a:pt x="267" y="257"/>
                  </a:cubicBezTo>
                  <a:cubicBezTo>
                    <a:pt x="268" y="251"/>
                    <a:pt x="268" y="244"/>
                    <a:pt x="266" y="238"/>
                  </a:cubicBezTo>
                  <a:cubicBezTo>
                    <a:pt x="265" y="231"/>
                    <a:pt x="263" y="224"/>
                    <a:pt x="263" y="216"/>
                  </a:cubicBezTo>
                  <a:cubicBezTo>
                    <a:pt x="263" y="201"/>
                    <a:pt x="263" y="187"/>
                    <a:pt x="260" y="172"/>
                  </a:cubicBezTo>
                  <a:cubicBezTo>
                    <a:pt x="258" y="157"/>
                    <a:pt x="254" y="142"/>
                    <a:pt x="250" y="127"/>
                  </a:cubicBezTo>
                  <a:cubicBezTo>
                    <a:pt x="246" y="113"/>
                    <a:pt x="242" y="99"/>
                    <a:pt x="236" y="86"/>
                  </a:cubicBezTo>
                  <a:cubicBezTo>
                    <a:pt x="232" y="75"/>
                    <a:pt x="225" y="65"/>
                    <a:pt x="216" y="59"/>
                  </a:cubicBezTo>
                  <a:cubicBezTo>
                    <a:pt x="204" y="52"/>
                    <a:pt x="192" y="49"/>
                    <a:pt x="178" y="47"/>
                  </a:cubicBezTo>
                  <a:cubicBezTo>
                    <a:pt x="178" y="47"/>
                    <a:pt x="178" y="47"/>
                    <a:pt x="178" y="47"/>
                  </a:cubicBezTo>
                  <a:cubicBezTo>
                    <a:pt x="179" y="41"/>
                    <a:pt x="180" y="35"/>
                    <a:pt x="177" y="30"/>
                  </a:cubicBezTo>
                  <a:cubicBezTo>
                    <a:pt x="175" y="24"/>
                    <a:pt x="171" y="19"/>
                    <a:pt x="168" y="14"/>
                  </a:cubicBezTo>
                  <a:cubicBezTo>
                    <a:pt x="165" y="8"/>
                    <a:pt x="158" y="0"/>
                    <a:pt x="150" y="6"/>
                  </a:cubicBezTo>
                  <a:cubicBezTo>
                    <a:pt x="144" y="10"/>
                    <a:pt x="144" y="23"/>
                    <a:pt x="136" y="24"/>
                  </a:cubicBezTo>
                  <a:cubicBezTo>
                    <a:pt x="130" y="26"/>
                    <a:pt x="124" y="25"/>
                    <a:pt x="120" y="29"/>
                  </a:cubicBezTo>
                  <a:cubicBezTo>
                    <a:pt x="116" y="33"/>
                    <a:pt x="116" y="38"/>
                    <a:pt x="115" y="42"/>
                  </a:cubicBezTo>
                  <a:cubicBezTo>
                    <a:pt x="96" y="46"/>
                    <a:pt x="78" y="56"/>
                    <a:pt x="62" y="68"/>
                  </a:cubicBezTo>
                  <a:cubicBezTo>
                    <a:pt x="45" y="82"/>
                    <a:pt x="30" y="98"/>
                    <a:pt x="21" y="118"/>
                  </a:cubicBezTo>
                  <a:cubicBezTo>
                    <a:pt x="20" y="118"/>
                    <a:pt x="20" y="118"/>
                    <a:pt x="20" y="119"/>
                  </a:cubicBezTo>
                  <a:cubicBezTo>
                    <a:pt x="19" y="121"/>
                    <a:pt x="18" y="124"/>
                    <a:pt x="17" y="127"/>
                  </a:cubicBezTo>
                  <a:cubicBezTo>
                    <a:pt x="12" y="139"/>
                    <a:pt x="9" y="151"/>
                    <a:pt x="8" y="164"/>
                  </a:cubicBezTo>
                  <a:cubicBezTo>
                    <a:pt x="7" y="166"/>
                    <a:pt x="7" y="167"/>
                    <a:pt x="7" y="169"/>
                  </a:cubicBezTo>
                  <a:cubicBezTo>
                    <a:pt x="7" y="169"/>
                    <a:pt x="7" y="170"/>
                    <a:pt x="7" y="170"/>
                  </a:cubicBezTo>
                  <a:cubicBezTo>
                    <a:pt x="6" y="181"/>
                    <a:pt x="6" y="193"/>
                    <a:pt x="4" y="204"/>
                  </a:cubicBezTo>
                  <a:close/>
                  <a:moveTo>
                    <a:pt x="7" y="262"/>
                  </a:moveTo>
                  <a:cubicBezTo>
                    <a:pt x="11" y="265"/>
                    <a:pt x="17" y="267"/>
                    <a:pt x="22" y="269"/>
                  </a:cubicBezTo>
                  <a:cubicBezTo>
                    <a:pt x="27" y="272"/>
                    <a:pt x="32" y="273"/>
                    <a:pt x="38" y="275"/>
                  </a:cubicBezTo>
                  <a:cubicBezTo>
                    <a:pt x="44" y="276"/>
                    <a:pt x="51" y="278"/>
                    <a:pt x="57" y="280"/>
                  </a:cubicBezTo>
                  <a:cubicBezTo>
                    <a:pt x="62" y="282"/>
                    <a:pt x="66" y="284"/>
                    <a:pt x="71" y="285"/>
                  </a:cubicBezTo>
                  <a:cubicBezTo>
                    <a:pt x="72" y="286"/>
                    <a:pt x="72" y="287"/>
                    <a:pt x="72" y="288"/>
                  </a:cubicBezTo>
                  <a:cubicBezTo>
                    <a:pt x="68" y="286"/>
                    <a:pt x="63" y="285"/>
                    <a:pt x="59" y="283"/>
                  </a:cubicBezTo>
                  <a:cubicBezTo>
                    <a:pt x="53" y="281"/>
                    <a:pt x="47" y="279"/>
                    <a:pt x="41" y="277"/>
                  </a:cubicBezTo>
                  <a:cubicBezTo>
                    <a:pt x="35" y="274"/>
                    <a:pt x="29" y="272"/>
                    <a:pt x="23" y="270"/>
                  </a:cubicBezTo>
                  <a:cubicBezTo>
                    <a:pt x="18" y="268"/>
                    <a:pt x="12" y="265"/>
                    <a:pt x="7" y="263"/>
                  </a:cubicBezTo>
                  <a:cubicBezTo>
                    <a:pt x="7" y="263"/>
                    <a:pt x="7" y="263"/>
                    <a:pt x="7" y="264"/>
                  </a:cubicBezTo>
                  <a:cubicBezTo>
                    <a:pt x="7" y="263"/>
                    <a:pt x="7" y="263"/>
                    <a:pt x="7" y="262"/>
                  </a:cubicBezTo>
                  <a:close/>
                  <a:moveTo>
                    <a:pt x="7" y="264"/>
                  </a:moveTo>
                  <a:cubicBezTo>
                    <a:pt x="9" y="267"/>
                    <a:pt x="13" y="268"/>
                    <a:pt x="16" y="270"/>
                  </a:cubicBezTo>
                  <a:cubicBezTo>
                    <a:pt x="21" y="272"/>
                    <a:pt x="26" y="274"/>
                    <a:pt x="31" y="276"/>
                  </a:cubicBezTo>
                  <a:cubicBezTo>
                    <a:pt x="37" y="278"/>
                    <a:pt x="43" y="281"/>
                    <a:pt x="49" y="283"/>
                  </a:cubicBezTo>
                  <a:cubicBezTo>
                    <a:pt x="55" y="285"/>
                    <a:pt x="62" y="287"/>
                    <a:pt x="67" y="290"/>
                  </a:cubicBezTo>
                  <a:cubicBezTo>
                    <a:pt x="69" y="290"/>
                    <a:pt x="70" y="291"/>
                    <a:pt x="72" y="292"/>
                  </a:cubicBezTo>
                  <a:cubicBezTo>
                    <a:pt x="71" y="291"/>
                    <a:pt x="69" y="291"/>
                    <a:pt x="68" y="291"/>
                  </a:cubicBezTo>
                  <a:cubicBezTo>
                    <a:pt x="65" y="290"/>
                    <a:pt x="63" y="289"/>
                    <a:pt x="60" y="288"/>
                  </a:cubicBezTo>
                  <a:cubicBezTo>
                    <a:pt x="54" y="285"/>
                    <a:pt x="48" y="284"/>
                    <a:pt x="42" y="282"/>
                  </a:cubicBezTo>
                  <a:cubicBezTo>
                    <a:pt x="36" y="280"/>
                    <a:pt x="30" y="277"/>
                    <a:pt x="24" y="275"/>
                  </a:cubicBezTo>
                  <a:cubicBezTo>
                    <a:pt x="19" y="273"/>
                    <a:pt x="13" y="272"/>
                    <a:pt x="9" y="269"/>
                  </a:cubicBezTo>
                  <a:cubicBezTo>
                    <a:pt x="9" y="269"/>
                    <a:pt x="8" y="269"/>
                    <a:pt x="8" y="269"/>
                  </a:cubicBezTo>
                  <a:cubicBezTo>
                    <a:pt x="8" y="267"/>
                    <a:pt x="7" y="266"/>
                    <a:pt x="7" y="264"/>
                  </a:cubicBezTo>
                  <a:close/>
                  <a:moveTo>
                    <a:pt x="65" y="92"/>
                  </a:moveTo>
                  <a:cubicBezTo>
                    <a:pt x="64" y="92"/>
                    <a:pt x="64" y="92"/>
                    <a:pt x="64" y="93"/>
                  </a:cubicBezTo>
                  <a:cubicBezTo>
                    <a:pt x="61" y="93"/>
                    <a:pt x="59" y="94"/>
                    <a:pt x="57" y="95"/>
                  </a:cubicBezTo>
                  <a:cubicBezTo>
                    <a:pt x="59" y="94"/>
                    <a:pt x="62" y="93"/>
                    <a:pt x="64" y="92"/>
                  </a:cubicBezTo>
                  <a:cubicBezTo>
                    <a:pt x="64" y="92"/>
                    <a:pt x="65" y="92"/>
                    <a:pt x="65" y="92"/>
                  </a:cubicBezTo>
                  <a:close/>
                  <a:moveTo>
                    <a:pt x="67" y="91"/>
                  </a:moveTo>
                  <a:cubicBezTo>
                    <a:pt x="67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8" y="91"/>
                    <a:pt x="67" y="91"/>
                    <a:pt x="67" y="92"/>
                  </a:cubicBezTo>
                  <a:cubicBezTo>
                    <a:pt x="67" y="91"/>
                    <a:pt x="67" y="91"/>
                    <a:pt x="67" y="91"/>
                  </a:cubicBezTo>
                  <a:close/>
                  <a:moveTo>
                    <a:pt x="71" y="90"/>
                  </a:moveTo>
                  <a:cubicBezTo>
                    <a:pt x="71" y="90"/>
                    <a:pt x="71" y="89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1" y="89"/>
                    <a:pt x="71" y="90"/>
                  </a:cubicBezTo>
                  <a:cubicBezTo>
                    <a:pt x="71" y="90"/>
                    <a:pt x="72" y="90"/>
                    <a:pt x="72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90"/>
                    <a:pt x="71" y="90"/>
                    <a:pt x="71" y="90"/>
                  </a:cubicBezTo>
                  <a:close/>
                  <a:moveTo>
                    <a:pt x="74" y="90"/>
                  </a:moveTo>
                  <a:cubicBezTo>
                    <a:pt x="74" y="89"/>
                    <a:pt x="74" y="89"/>
                    <a:pt x="74" y="88"/>
                  </a:cubicBezTo>
                  <a:cubicBezTo>
                    <a:pt x="75" y="88"/>
                    <a:pt x="76" y="88"/>
                    <a:pt x="76" y="88"/>
                  </a:cubicBezTo>
                  <a:cubicBezTo>
                    <a:pt x="76" y="88"/>
                    <a:pt x="76" y="89"/>
                    <a:pt x="76" y="89"/>
                  </a:cubicBezTo>
                  <a:cubicBezTo>
                    <a:pt x="76" y="89"/>
                    <a:pt x="75" y="89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lose/>
                  <a:moveTo>
                    <a:pt x="79" y="88"/>
                  </a:moveTo>
                  <a:cubicBezTo>
                    <a:pt x="80" y="88"/>
                    <a:pt x="80" y="87"/>
                    <a:pt x="81" y="87"/>
                  </a:cubicBezTo>
                  <a:cubicBezTo>
                    <a:pt x="81" y="88"/>
                    <a:pt x="81" y="88"/>
                    <a:pt x="81" y="89"/>
                  </a:cubicBezTo>
                  <a:cubicBezTo>
                    <a:pt x="80" y="89"/>
                    <a:pt x="80" y="89"/>
                    <a:pt x="79" y="89"/>
                  </a:cubicBezTo>
                  <a:cubicBezTo>
                    <a:pt x="79" y="88"/>
                    <a:pt x="79" y="88"/>
                    <a:pt x="79" y="88"/>
                  </a:cubicBezTo>
                  <a:close/>
                  <a:moveTo>
                    <a:pt x="85" y="87"/>
                  </a:moveTo>
                  <a:cubicBezTo>
                    <a:pt x="85" y="88"/>
                    <a:pt x="85" y="88"/>
                    <a:pt x="85" y="88"/>
                  </a:cubicBezTo>
                  <a:cubicBezTo>
                    <a:pt x="85" y="88"/>
                    <a:pt x="84" y="88"/>
                    <a:pt x="84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4" y="88"/>
                    <a:pt x="84" y="87"/>
                    <a:pt x="84" y="87"/>
                  </a:cubicBezTo>
                  <a:cubicBezTo>
                    <a:pt x="84" y="87"/>
                    <a:pt x="85" y="87"/>
                    <a:pt x="85" y="87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7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7"/>
                    <a:pt x="89" y="87"/>
                    <a:pt x="89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8"/>
                    <a:pt x="88" y="87"/>
                    <a:pt x="88" y="88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8" y="87"/>
                    <a:pt x="89" y="87"/>
                    <a:pt x="89" y="87"/>
                  </a:cubicBezTo>
                  <a:close/>
                  <a:moveTo>
                    <a:pt x="93" y="88"/>
                  </a:moveTo>
                  <a:cubicBezTo>
                    <a:pt x="93" y="88"/>
                    <a:pt x="93" y="88"/>
                    <a:pt x="93" y="88"/>
                  </a:cubicBezTo>
                  <a:cubicBezTo>
                    <a:pt x="93" y="88"/>
                    <a:pt x="92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2" y="88"/>
                    <a:pt x="93" y="88"/>
                    <a:pt x="93" y="88"/>
                  </a:cubicBezTo>
                  <a:close/>
                  <a:moveTo>
                    <a:pt x="97" y="88"/>
                  </a:moveTo>
                  <a:cubicBezTo>
                    <a:pt x="97" y="88"/>
                    <a:pt x="97" y="89"/>
                    <a:pt x="97" y="89"/>
                  </a:cubicBezTo>
                  <a:cubicBezTo>
                    <a:pt x="97" y="89"/>
                    <a:pt x="96" y="89"/>
                    <a:pt x="96" y="89"/>
                  </a:cubicBezTo>
                  <a:cubicBezTo>
                    <a:pt x="96" y="89"/>
                    <a:pt x="96" y="89"/>
                    <a:pt x="96" y="89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8"/>
                    <a:pt x="97" y="88"/>
                    <a:pt x="97" y="88"/>
                  </a:cubicBezTo>
                  <a:close/>
                  <a:moveTo>
                    <a:pt x="103" y="109"/>
                  </a:moveTo>
                  <a:cubicBezTo>
                    <a:pt x="103" y="110"/>
                    <a:pt x="102" y="116"/>
                    <a:pt x="100" y="113"/>
                  </a:cubicBezTo>
                  <a:cubicBezTo>
                    <a:pt x="97" y="110"/>
                    <a:pt x="98" y="105"/>
                    <a:pt x="99" y="101"/>
                  </a:cubicBezTo>
                  <a:cubicBezTo>
                    <a:pt x="99" y="99"/>
                    <a:pt x="100" y="96"/>
                    <a:pt x="100" y="94"/>
                  </a:cubicBezTo>
                  <a:cubicBezTo>
                    <a:pt x="101" y="96"/>
                    <a:pt x="102" y="99"/>
                    <a:pt x="102" y="101"/>
                  </a:cubicBezTo>
                  <a:cubicBezTo>
                    <a:pt x="103" y="104"/>
                    <a:pt x="103" y="107"/>
                    <a:pt x="103" y="109"/>
                  </a:cubicBezTo>
                  <a:close/>
                  <a:moveTo>
                    <a:pt x="94" y="103"/>
                  </a:moveTo>
                  <a:cubicBezTo>
                    <a:pt x="93" y="105"/>
                    <a:pt x="90" y="114"/>
                    <a:pt x="86" y="113"/>
                  </a:cubicBezTo>
                  <a:cubicBezTo>
                    <a:pt x="84" y="113"/>
                    <a:pt x="81" y="110"/>
                    <a:pt x="82" y="108"/>
                  </a:cubicBezTo>
                  <a:cubicBezTo>
                    <a:pt x="83" y="105"/>
                    <a:pt x="85" y="103"/>
                    <a:pt x="87" y="101"/>
                  </a:cubicBezTo>
                  <a:cubicBezTo>
                    <a:pt x="90" y="98"/>
                    <a:pt x="93" y="95"/>
                    <a:pt x="97" y="93"/>
                  </a:cubicBezTo>
                  <a:cubicBezTo>
                    <a:pt x="96" y="97"/>
                    <a:pt x="95" y="100"/>
                    <a:pt x="94" y="103"/>
                  </a:cubicBezTo>
                  <a:close/>
                  <a:moveTo>
                    <a:pt x="97" y="85"/>
                  </a:moveTo>
                  <a:cubicBezTo>
                    <a:pt x="97" y="85"/>
                    <a:pt x="97" y="85"/>
                    <a:pt x="98" y="85"/>
                  </a:cubicBezTo>
                  <a:cubicBezTo>
                    <a:pt x="99" y="85"/>
                    <a:pt x="100" y="85"/>
                    <a:pt x="100" y="86"/>
                  </a:cubicBezTo>
                  <a:cubicBezTo>
                    <a:pt x="99" y="85"/>
                    <a:pt x="98" y="85"/>
                    <a:pt x="97" y="85"/>
                  </a:cubicBezTo>
                  <a:close/>
                  <a:moveTo>
                    <a:pt x="108" y="91"/>
                  </a:moveTo>
                  <a:cubicBezTo>
                    <a:pt x="107" y="91"/>
                    <a:pt x="105" y="90"/>
                    <a:pt x="103" y="90"/>
                  </a:cubicBezTo>
                  <a:cubicBezTo>
                    <a:pt x="103" y="90"/>
                    <a:pt x="103" y="90"/>
                    <a:pt x="103" y="90"/>
                  </a:cubicBezTo>
                  <a:cubicBezTo>
                    <a:pt x="105" y="90"/>
                    <a:pt x="107" y="91"/>
                    <a:pt x="108" y="91"/>
                  </a:cubicBezTo>
                  <a:close/>
                  <a:moveTo>
                    <a:pt x="135" y="165"/>
                  </a:moveTo>
                  <a:cubicBezTo>
                    <a:pt x="135" y="165"/>
                    <a:pt x="135" y="166"/>
                    <a:pt x="135" y="166"/>
                  </a:cubicBezTo>
                  <a:cubicBezTo>
                    <a:pt x="135" y="166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4"/>
                  </a:cubicBezTo>
                  <a:cubicBezTo>
                    <a:pt x="134" y="164"/>
                    <a:pt x="135" y="164"/>
                    <a:pt x="135" y="165"/>
                  </a:cubicBezTo>
                  <a:close/>
                  <a:moveTo>
                    <a:pt x="7" y="212"/>
                  </a:moveTo>
                  <a:cubicBezTo>
                    <a:pt x="14" y="218"/>
                    <a:pt x="25" y="222"/>
                    <a:pt x="34" y="226"/>
                  </a:cubicBezTo>
                  <a:cubicBezTo>
                    <a:pt x="39" y="229"/>
                    <a:pt x="44" y="231"/>
                    <a:pt x="50" y="234"/>
                  </a:cubicBezTo>
                  <a:cubicBezTo>
                    <a:pt x="55" y="236"/>
                    <a:pt x="59" y="239"/>
                    <a:pt x="64" y="241"/>
                  </a:cubicBezTo>
                  <a:cubicBezTo>
                    <a:pt x="65" y="242"/>
                    <a:pt x="66" y="242"/>
                    <a:pt x="67" y="243"/>
                  </a:cubicBezTo>
                  <a:cubicBezTo>
                    <a:pt x="65" y="242"/>
                    <a:pt x="64" y="242"/>
                    <a:pt x="62" y="241"/>
                  </a:cubicBezTo>
                  <a:cubicBezTo>
                    <a:pt x="60" y="240"/>
                    <a:pt x="57" y="238"/>
                    <a:pt x="55" y="237"/>
                  </a:cubicBezTo>
                  <a:cubicBezTo>
                    <a:pt x="50" y="234"/>
                    <a:pt x="44" y="232"/>
                    <a:pt x="39" y="230"/>
                  </a:cubicBezTo>
                  <a:cubicBezTo>
                    <a:pt x="28" y="225"/>
                    <a:pt x="17" y="221"/>
                    <a:pt x="6" y="215"/>
                  </a:cubicBezTo>
                  <a:cubicBezTo>
                    <a:pt x="6" y="215"/>
                    <a:pt x="6" y="215"/>
                    <a:pt x="6" y="215"/>
                  </a:cubicBezTo>
                  <a:cubicBezTo>
                    <a:pt x="6" y="214"/>
                    <a:pt x="6" y="213"/>
                    <a:pt x="7" y="212"/>
                  </a:cubicBezTo>
                  <a:close/>
                  <a:moveTo>
                    <a:pt x="6" y="216"/>
                  </a:moveTo>
                  <a:cubicBezTo>
                    <a:pt x="6" y="216"/>
                    <a:pt x="6" y="216"/>
                    <a:pt x="6" y="216"/>
                  </a:cubicBezTo>
                  <a:cubicBezTo>
                    <a:pt x="16" y="222"/>
                    <a:pt x="28" y="226"/>
                    <a:pt x="38" y="231"/>
                  </a:cubicBezTo>
                  <a:cubicBezTo>
                    <a:pt x="44" y="233"/>
                    <a:pt x="49" y="235"/>
                    <a:pt x="54" y="238"/>
                  </a:cubicBezTo>
                  <a:cubicBezTo>
                    <a:pt x="59" y="240"/>
                    <a:pt x="63" y="242"/>
                    <a:pt x="67" y="244"/>
                  </a:cubicBezTo>
                  <a:cubicBezTo>
                    <a:pt x="67" y="244"/>
                    <a:pt x="67" y="245"/>
                    <a:pt x="67" y="245"/>
                  </a:cubicBezTo>
                  <a:cubicBezTo>
                    <a:pt x="58" y="241"/>
                    <a:pt x="48" y="236"/>
                    <a:pt x="38" y="232"/>
                  </a:cubicBezTo>
                  <a:cubicBezTo>
                    <a:pt x="27" y="229"/>
                    <a:pt x="16" y="225"/>
                    <a:pt x="6" y="221"/>
                  </a:cubicBezTo>
                  <a:cubicBezTo>
                    <a:pt x="6" y="221"/>
                    <a:pt x="6" y="221"/>
                    <a:pt x="6" y="221"/>
                  </a:cubicBezTo>
                  <a:cubicBezTo>
                    <a:pt x="6" y="219"/>
                    <a:pt x="6" y="218"/>
                    <a:pt x="6" y="216"/>
                  </a:cubicBezTo>
                  <a:close/>
                  <a:moveTo>
                    <a:pt x="5" y="226"/>
                  </a:moveTo>
                  <a:cubicBezTo>
                    <a:pt x="15" y="231"/>
                    <a:pt x="25" y="235"/>
                    <a:pt x="36" y="239"/>
                  </a:cubicBezTo>
                  <a:cubicBezTo>
                    <a:pt x="41" y="242"/>
                    <a:pt x="47" y="244"/>
                    <a:pt x="52" y="247"/>
                  </a:cubicBezTo>
                  <a:cubicBezTo>
                    <a:pt x="55" y="248"/>
                    <a:pt x="57" y="249"/>
                    <a:pt x="59" y="251"/>
                  </a:cubicBezTo>
                  <a:cubicBezTo>
                    <a:pt x="60" y="251"/>
                    <a:pt x="61" y="251"/>
                    <a:pt x="61" y="251"/>
                  </a:cubicBezTo>
                  <a:cubicBezTo>
                    <a:pt x="59" y="250"/>
                    <a:pt x="56" y="249"/>
                    <a:pt x="54" y="248"/>
                  </a:cubicBezTo>
                  <a:cubicBezTo>
                    <a:pt x="49" y="246"/>
                    <a:pt x="44" y="245"/>
                    <a:pt x="39" y="243"/>
                  </a:cubicBezTo>
                  <a:cubicBezTo>
                    <a:pt x="27" y="240"/>
                    <a:pt x="16" y="235"/>
                    <a:pt x="5" y="231"/>
                  </a:cubicBezTo>
                  <a:cubicBezTo>
                    <a:pt x="5" y="231"/>
                    <a:pt x="5" y="231"/>
                    <a:pt x="5" y="231"/>
                  </a:cubicBezTo>
                  <a:cubicBezTo>
                    <a:pt x="5" y="229"/>
                    <a:pt x="5" y="228"/>
                    <a:pt x="5" y="226"/>
                  </a:cubicBezTo>
                  <a:close/>
                  <a:moveTo>
                    <a:pt x="23" y="256"/>
                  </a:moveTo>
                  <a:cubicBezTo>
                    <a:pt x="34" y="260"/>
                    <a:pt x="46" y="263"/>
                    <a:pt x="56" y="268"/>
                  </a:cubicBezTo>
                  <a:cubicBezTo>
                    <a:pt x="58" y="270"/>
                    <a:pt x="61" y="272"/>
                    <a:pt x="64" y="273"/>
                  </a:cubicBezTo>
                  <a:cubicBezTo>
                    <a:pt x="66" y="273"/>
                    <a:pt x="68" y="274"/>
                    <a:pt x="69" y="275"/>
                  </a:cubicBezTo>
                  <a:cubicBezTo>
                    <a:pt x="68" y="274"/>
                    <a:pt x="67" y="274"/>
                    <a:pt x="66" y="274"/>
                  </a:cubicBezTo>
                  <a:cubicBezTo>
                    <a:pt x="59" y="271"/>
                    <a:pt x="52" y="268"/>
                    <a:pt x="46" y="266"/>
                  </a:cubicBezTo>
                  <a:cubicBezTo>
                    <a:pt x="42" y="265"/>
                    <a:pt x="39" y="264"/>
                    <a:pt x="36" y="263"/>
                  </a:cubicBezTo>
                  <a:cubicBezTo>
                    <a:pt x="25" y="259"/>
                    <a:pt x="15" y="255"/>
                    <a:pt x="5" y="251"/>
                  </a:cubicBezTo>
                  <a:cubicBezTo>
                    <a:pt x="5" y="250"/>
                    <a:pt x="5" y="249"/>
                    <a:pt x="5" y="248"/>
                  </a:cubicBezTo>
                  <a:cubicBezTo>
                    <a:pt x="10" y="252"/>
                    <a:pt x="17" y="254"/>
                    <a:pt x="23" y="256"/>
                  </a:cubicBezTo>
                  <a:close/>
                  <a:moveTo>
                    <a:pt x="8" y="250"/>
                  </a:moveTo>
                  <a:cubicBezTo>
                    <a:pt x="8" y="250"/>
                    <a:pt x="9" y="250"/>
                    <a:pt x="9" y="250"/>
                  </a:cubicBezTo>
                  <a:cubicBezTo>
                    <a:pt x="9" y="250"/>
                    <a:pt x="8" y="250"/>
                    <a:pt x="8" y="250"/>
                  </a:cubicBezTo>
                  <a:close/>
                  <a:moveTo>
                    <a:pt x="7" y="249"/>
                  </a:moveTo>
                  <a:cubicBezTo>
                    <a:pt x="7" y="249"/>
                    <a:pt x="8" y="249"/>
                    <a:pt x="8" y="249"/>
                  </a:cubicBezTo>
                  <a:cubicBezTo>
                    <a:pt x="8" y="249"/>
                    <a:pt x="7" y="249"/>
                    <a:pt x="7" y="249"/>
                  </a:cubicBezTo>
                  <a:close/>
                  <a:moveTo>
                    <a:pt x="5" y="252"/>
                  </a:moveTo>
                  <a:cubicBezTo>
                    <a:pt x="5" y="252"/>
                    <a:pt x="5" y="252"/>
                    <a:pt x="6" y="252"/>
                  </a:cubicBezTo>
                  <a:cubicBezTo>
                    <a:pt x="6" y="253"/>
                    <a:pt x="6" y="253"/>
                    <a:pt x="7" y="253"/>
                  </a:cubicBezTo>
                  <a:cubicBezTo>
                    <a:pt x="16" y="257"/>
                    <a:pt x="25" y="260"/>
                    <a:pt x="35" y="263"/>
                  </a:cubicBezTo>
                  <a:cubicBezTo>
                    <a:pt x="41" y="266"/>
                    <a:pt x="47" y="268"/>
                    <a:pt x="54" y="271"/>
                  </a:cubicBezTo>
                  <a:cubicBezTo>
                    <a:pt x="57" y="272"/>
                    <a:pt x="60" y="274"/>
                    <a:pt x="63" y="275"/>
                  </a:cubicBezTo>
                  <a:cubicBezTo>
                    <a:pt x="64" y="275"/>
                    <a:pt x="66" y="276"/>
                    <a:pt x="68" y="277"/>
                  </a:cubicBezTo>
                  <a:cubicBezTo>
                    <a:pt x="69" y="277"/>
                    <a:pt x="71" y="278"/>
                    <a:pt x="68" y="277"/>
                  </a:cubicBezTo>
                  <a:cubicBezTo>
                    <a:pt x="61" y="275"/>
                    <a:pt x="54" y="273"/>
                    <a:pt x="47" y="271"/>
                  </a:cubicBezTo>
                  <a:cubicBezTo>
                    <a:pt x="33" y="266"/>
                    <a:pt x="19" y="261"/>
                    <a:pt x="5" y="254"/>
                  </a:cubicBezTo>
                  <a:cubicBezTo>
                    <a:pt x="5" y="253"/>
                    <a:pt x="5" y="253"/>
                    <a:pt x="5" y="252"/>
                  </a:cubicBezTo>
                  <a:close/>
                  <a:moveTo>
                    <a:pt x="62" y="279"/>
                  </a:moveTo>
                  <a:cubicBezTo>
                    <a:pt x="65" y="281"/>
                    <a:pt x="68" y="282"/>
                    <a:pt x="71" y="284"/>
                  </a:cubicBezTo>
                  <a:cubicBezTo>
                    <a:pt x="69" y="283"/>
                    <a:pt x="65" y="283"/>
                    <a:pt x="63" y="282"/>
                  </a:cubicBezTo>
                  <a:cubicBezTo>
                    <a:pt x="60" y="281"/>
                    <a:pt x="58" y="280"/>
                    <a:pt x="55" y="279"/>
                  </a:cubicBezTo>
                  <a:cubicBezTo>
                    <a:pt x="50" y="277"/>
                    <a:pt x="44" y="276"/>
                    <a:pt x="38" y="274"/>
                  </a:cubicBezTo>
                  <a:cubicBezTo>
                    <a:pt x="32" y="273"/>
                    <a:pt x="26" y="270"/>
                    <a:pt x="21" y="268"/>
                  </a:cubicBezTo>
                  <a:cubicBezTo>
                    <a:pt x="16" y="266"/>
                    <a:pt x="11" y="264"/>
                    <a:pt x="6" y="262"/>
                  </a:cubicBezTo>
                  <a:cubicBezTo>
                    <a:pt x="6" y="260"/>
                    <a:pt x="6" y="259"/>
                    <a:pt x="6" y="258"/>
                  </a:cubicBezTo>
                  <a:cubicBezTo>
                    <a:pt x="6" y="258"/>
                    <a:pt x="7" y="258"/>
                    <a:pt x="7" y="258"/>
                  </a:cubicBezTo>
                  <a:cubicBezTo>
                    <a:pt x="7" y="259"/>
                    <a:pt x="7" y="259"/>
                    <a:pt x="9" y="259"/>
                  </a:cubicBezTo>
                  <a:cubicBezTo>
                    <a:pt x="18" y="264"/>
                    <a:pt x="28" y="267"/>
                    <a:pt x="37" y="270"/>
                  </a:cubicBezTo>
                  <a:cubicBezTo>
                    <a:pt x="46" y="273"/>
                    <a:pt x="54" y="276"/>
                    <a:pt x="62" y="279"/>
                  </a:cubicBezTo>
                  <a:close/>
                  <a:moveTo>
                    <a:pt x="67" y="281"/>
                  </a:moveTo>
                  <a:cubicBezTo>
                    <a:pt x="68" y="282"/>
                    <a:pt x="70" y="282"/>
                    <a:pt x="71" y="283"/>
                  </a:cubicBezTo>
                  <a:cubicBezTo>
                    <a:pt x="71" y="283"/>
                    <a:pt x="71" y="284"/>
                    <a:pt x="71" y="284"/>
                  </a:cubicBezTo>
                  <a:cubicBezTo>
                    <a:pt x="70" y="283"/>
                    <a:pt x="69" y="282"/>
                    <a:pt x="67" y="281"/>
                  </a:cubicBezTo>
                  <a:close/>
                  <a:moveTo>
                    <a:pt x="75" y="310"/>
                  </a:moveTo>
                  <a:cubicBezTo>
                    <a:pt x="72" y="308"/>
                    <a:pt x="69" y="308"/>
                    <a:pt x="66" y="307"/>
                  </a:cubicBezTo>
                  <a:cubicBezTo>
                    <a:pt x="60" y="305"/>
                    <a:pt x="54" y="303"/>
                    <a:pt x="48" y="301"/>
                  </a:cubicBezTo>
                  <a:cubicBezTo>
                    <a:pt x="41" y="298"/>
                    <a:pt x="35" y="296"/>
                    <a:pt x="28" y="294"/>
                  </a:cubicBezTo>
                  <a:cubicBezTo>
                    <a:pt x="25" y="293"/>
                    <a:pt x="19" y="293"/>
                    <a:pt x="17" y="289"/>
                  </a:cubicBezTo>
                  <a:cubicBezTo>
                    <a:pt x="17" y="289"/>
                    <a:pt x="16" y="288"/>
                    <a:pt x="16" y="287"/>
                  </a:cubicBezTo>
                  <a:cubicBezTo>
                    <a:pt x="16" y="287"/>
                    <a:pt x="17" y="288"/>
                    <a:pt x="18" y="288"/>
                  </a:cubicBezTo>
                  <a:cubicBezTo>
                    <a:pt x="19" y="289"/>
                    <a:pt x="21" y="290"/>
                    <a:pt x="23" y="290"/>
                  </a:cubicBezTo>
                  <a:cubicBezTo>
                    <a:pt x="25" y="292"/>
                    <a:pt x="27" y="293"/>
                    <a:pt x="30" y="294"/>
                  </a:cubicBezTo>
                  <a:cubicBezTo>
                    <a:pt x="35" y="296"/>
                    <a:pt x="41" y="298"/>
                    <a:pt x="46" y="300"/>
                  </a:cubicBezTo>
                  <a:cubicBezTo>
                    <a:pt x="52" y="301"/>
                    <a:pt x="57" y="303"/>
                    <a:pt x="63" y="305"/>
                  </a:cubicBezTo>
                  <a:cubicBezTo>
                    <a:pt x="67" y="306"/>
                    <a:pt x="70" y="308"/>
                    <a:pt x="74" y="308"/>
                  </a:cubicBezTo>
                  <a:cubicBezTo>
                    <a:pt x="74" y="308"/>
                    <a:pt x="74" y="308"/>
                    <a:pt x="74" y="308"/>
                  </a:cubicBezTo>
                  <a:cubicBezTo>
                    <a:pt x="75" y="309"/>
                    <a:pt x="75" y="309"/>
                    <a:pt x="75" y="310"/>
                  </a:cubicBezTo>
                  <a:close/>
                  <a:moveTo>
                    <a:pt x="70" y="305"/>
                  </a:moveTo>
                  <a:cubicBezTo>
                    <a:pt x="71" y="306"/>
                    <a:pt x="76" y="308"/>
                    <a:pt x="71" y="307"/>
                  </a:cubicBezTo>
                  <a:cubicBezTo>
                    <a:pt x="67" y="306"/>
                    <a:pt x="63" y="304"/>
                    <a:pt x="59" y="303"/>
                  </a:cubicBezTo>
                  <a:cubicBezTo>
                    <a:pt x="53" y="301"/>
                    <a:pt x="48" y="300"/>
                    <a:pt x="43" y="298"/>
                  </a:cubicBezTo>
                  <a:cubicBezTo>
                    <a:pt x="37" y="296"/>
                    <a:pt x="32" y="294"/>
                    <a:pt x="26" y="292"/>
                  </a:cubicBezTo>
                  <a:cubicBezTo>
                    <a:pt x="27" y="292"/>
                    <a:pt x="28" y="292"/>
                    <a:pt x="28" y="292"/>
                  </a:cubicBezTo>
                  <a:cubicBezTo>
                    <a:pt x="34" y="294"/>
                    <a:pt x="39" y="295"/>
                    <a:pt x="44" y="297"/>
                  </a:cubicBezTo>
                  <a:cubicBezTo>
                    <a:pt x="50" y="298"/>
                    <a:pt x="55" y="300"/>
                    <a:pt x="61" y="302"/>
                  </a:cubicBezTo>
                  <a:cubicBezTo>
                    <a:pt x="64" y="303"/>
                    <a:pt x="67" y="304"/>
                    <a:pt x="70" y="305"/>
                  </a:cubicBezTo>
                  <a:close/>
                  <a:moveTo>
                    <a:pt x="21" y="289"/>
                  </a:moveTo>
                  <a:cubicBezTo>
                    <a:pt x="30" y="292"/>
                    <a:pt x="40" y="294"/>
                    <a:pt x="49" y="297"/>
                  </a:cubicBezTo>
                  <a:cubicBezTo>
                    <a:pt x="51" y="298"/>
                    <a:pt x="54" y="299"/>
                    <a:pt x="57" y="300"/>
                  </a:cubicBezTo>
                  <a:cubicBezTo>
                    <a:pt x="53" y="298"/>
                    <a:pt x="49" y="297"/>
                    <a:pt x="46" y="296"/>
                  </a:cubicBezTo>
                  <a:cubicBezTo>
                    <a:pt x="41" y="295"/>
                    <a:pt x="35" y="294"/>
                    <a:pt x="30" y="292"/>
                  </a:cubicBezTo>
                  <a:cubicBezTo>
                    <a:pt x="27" y="291"/>
                    <a:pt x="24" y="290"/>
                    <a:pt x="21" y="289"/>
                  </a:cubicBezTo>
                  <a:close/>
                  <a:moveTo>
                    <a:pt x="67" y="304"/>
                  </a:moveTo>
                  <a:cubicBezTo>
                    <a:pt x="70" y="304"/>
                    <a:pt x="72" y="305"/>
                    <a:pt x="74" y="305"/>
                  </a:cubicBezTo>
                  <a:cubicBezTo>
                    <a:pt x="74" y="306"/>
                    <a:pt x="74" y="306"/>
                    <a:pt x="74" y="307"/>
                  </a:cubicBezTo>
                  <a:cubicBezTo>
                    <a:pt x="72" y="306"/>
                    <a:pt x="70" y="305"/>
                    <a:pt x="67" y="304"/>
                  </a:cubicBezTo>
                  <a:close/>
                  <a:moveTo>
                    <a:pt x="74" y="304"/>
                  </a:moveTo>
                  <a:cubicBezTo>
                    <a:pt x="62" y="299"/>
                    <a:pt x="50" y="295"/>
                    <a:pt x="38" y="291"/>
                  </a:cubicBezTo>
                  <a:cubicBezTo>
                    <a:pt x="39" y="291"/>
                    <a:pt x="40" y="291"/>
                    <a:pt x="41" y="292"/>
                  </a:cubicBezTo>
                  <a:cubicBezTo>
                    <a:pt x="47" y="293"/>
                    <a:pt x="52" y="295"/>
                    <a:pt x="58" y="296"/>
                  </a:cubicBezTo>
                  <a:cubicBezTo>
                    <a:pt x="63" y="298"/>
                    <a:pt x="68" y="300"/>
                    <a:pt x="74" y="302"/>
                  </a:cubicBezTo>
                  <a:cubicBezTo>
                    <a:pt x="74" y="302"/>
                    <a:pt x="74" y="303"/>
                    <a:pt x="74" y="304"/>
                  </a:cubicBezTo>
                  <a:close/>
                  <a:moveTo>
                    <a:pt x="73" y="300"/>
                  </a:moveTo>
                  <a:cubicBezTo>
                    <a:pt x="64" y="296"/>
                    <a:pt x="54" y="293"/>
                    <a:pt x="44" y="289"/>
                  </a:cubicBezTo>
                  <a:cubicBezTo>
                    <a:pt x="37" y="287"/>
                    <a:pt x="31" y="285"/>
                    <a:pt x="25" y="282"/>
                  </a:cubicBezTo>
                  <a:cubicBezTo>
                    <a:pt x="21" y="280"/>
                    <a:pt x="15" y="278"/>
                    <a:pt x="11" y="275"/>
                  </a:cubicBezTo>
                  <a:cubicBezTo>
                    <a:pt x="11" y="275"/>
                    <a:pt x="11" y="275"/>
                    <a:pt x="11" y="275"/>
                  </a:cubicBezTo>
                  <a:cubicBezTo>
                    <a:pt x="12" y="275"/>
                    <a:pt x="12" y="276"/>
                    <a:pt x="13" y="276"/>
                  </a:cubicBezTo>
                  <a:cubicBezTo>
                    <a:pt x="14" y="276"/>
                    <a:pt x="15" y="277"/>
                    <a:pt x="16" y="277"/>
                  </a:cubicBezTo>
                  <a:cubicBezTo>
                    <a:pt x="19" y="278"/>
                    <a:pt x="22" y="279"/>
                    <a:pt x="24" y="280"/>
                  </a:cubicBezTo>
                  <a:cubicBezTo>
                    <a:pt x="30" y="282"/>
                    <a:pt x="36" y="284"/>
                    <a:pt x="42" y="286"/>
                  </a:cubicBezTo>
                  <a:cubicBezTo>
                    <a:pt x="47" y="288"/>
                    <a:pt x="53" y="290"/>
                    <a:pt x="59" y="292"/>
                  </a:cubicBezTo>
                  <a:cubicBezTo>
                    <a:pt x="63" y="294"/>
                    <a:pt x="68" y="296"/>
                    <a:pt x="73" y="297"/>
                  </a:cubicBezTo>
                  <a:cubicBezTo>
                    <a:pt x="73" y="298"/>
                    <a:pt x="73" y="299"/>
                    <a:pt x="73" y="300"/>
                  </a:cubicBezTo>
                  <a:close/>
                  <a:moveTo>
                    <a:pt x="73" y="296"/>
                  </a:moveTo>
                  <a:cubicBezTo>
                    <a:pt x="63" y="291"/>
                    <a:pt x="52" y="287"/>
                    <a:pt x="42" y="283"/>
                  </a:cubicBezTo>
                  <a:cubicBezTo>
                    <a:pt x="35" y="281"/>
                    <a:pt x="29" y="279"/>
                    <a:pt x="22" y="276"/>
                  </a:cubicBezTo>
                  <a:cubicBezTo>
                    <a:pt x="19" y="274"/>
                    <a:pt x="15" y="273"/>
                    <a:pt x="11" y="271"/>
                  </a:cubicBezTo>
                  <a:cubicBezTo>
                    <a:pt x="15" y="273"/>
                    <a:pt x="20" y="274"/>
                    <a:pt x="24" y="276"/>
                  </a:cubicBezTo>
                  <a:cubicBezTo>
                    <a:pt x="29" y="278"/>
                    <a:pt x="35" y="280"/>
                    <a:pt x="40" y="282"/>
                  </a:cubicBezTo>
                  <a:cubicBezTo>
                    <a:pt x="47" y="284"/>
                    <a:pt x="53" y="286"/>
                    <a:pt x="60" y="288"/>
                  </a:cubicBezTo>
                  <a:cubicBezTo>
                    <a:pt x="64" y="290"/>
                    <a:pt x="68" y="292"/>
                    <a:pt x="72" y="293"/>
                  </a:cubicBezTo>
                  <a:cubicBezTo>
                    <a:pt x="73" y="294"/>
                    <a:pt x="73" y="295"/>
                    <a:pt x="73" y="296"/>
                  </a:cubicBezTo>
                  <a:close/>
                  <a:moveTo>
                    <a:pt x="72" y="291"/>
                  </a:moveTo>
                  <a:cubicBezTo>
                    <a:pt x="68" y="289"/>
                    <a:pt x="63" y="287"/>
                    <a:pt x="58" y="285"/>
                  </a:cubicBezTo>
                  <a:cubicBezTo>
                    <a:pt x="52" y="283"/>
                    <a:pt x="47" y="281"/>
                    <a:pt x="41" y="279"/>
                  </a:cubicBezTo>
                  <a:cubicBezTo>
                    <a:pt x="35" y="276"/>
                    <a:pt x="28" y="274"/>
                    <a:pt x="22" y="271"/>
                  </a:cubicBezTo>
                  <a:cubicBezTo>
                    <a:pt x="18" y="270"/>
                    <a:pt x="14" y="268"/>
                    <a:pt x="11" y="266"/>
                  </a:cubicBezTo>
                  <a:cubicBezTo>
                    <a:pt x="10" y="266"/>
                    <a:pt x="6" y="263"/>
                    <a:pt x="10" y="265"/>
                  </a:cubicBezTo>
                  <a:cubicBezTo>
                    <a:pt x="11" y="266"/>
                    <a:pt x="12" y="266"/>
                    <a:pt x="13" y="267"/>
                  </a:cubicBezTo>
                  <a:cubicBezTo>
                    <a:pt x="16" y="268"/>
                    <a:pt x="18" y="269"/>
                    <a:pt x="21" y="270"/>
                  </a:cubicBezTo>
                  <a:cubicBezTo>
                    <a:pt x="26" y="272"/>
                    <a:pt x="32" y="274"/>
                    <a:pt x="38" y="276"/>
                  </a:cubicBezTo>
                  <a:cubicBezTo>
                    <a:pt x="44" y="279"/>
                    <a:pt x="50" y="281"/>
                    <a:pt x="57" y="283"/>
                  </a:cubicBezTo>
                  <a:cubicBezTo>
                    <a:pt x="62" y="285"/>
                    <a:pt x="67" y="286"/>
                    <a:pt x="72" y="289"/>
                  </a:cubicBezTo>
                  <a:cubicBezTo>
                    <a:pt x="72" y="290"/>
                    <a:pt x="72" y="290"/>
                    <a:pt x="72" y="291"/>
                  </a:cubicBezTo>
                  <a:close/>
                  <a:moveTo>
                    <a:pt x="62" y="161"/>
                  </a:moveTo>
                  <a:cubicBezTo>
                    <a:pt x="62" y="162"/>
                    <a:pt x="62" y="162"/>
                    <a:pt x="62" y="162"/>
                  </a:cubicBezTo>
                  <a:cubicBezTo>
                    <a:pt x="60" y="162"/>
                    <a:pt x="59" y="162"/>
                    <a:pt x="58" y="161"/>
                  </a:cubicBezTo>
                  <a:cubicBezTo>
                    <a:pt x="59" y="161"/>
                    <a:pt x="60" y="161"/>
                    <a:pt x="62" y="161"/>
                  </a:cubicBezTo>
                  <a:close/>
                  <a:moveTo>
                    <a:pt x="68" y="249"/>
                  </a:moveTo>
                  <a:cubicBezTo>
                    <a:pt x="65" y="247"/>
                    <a:pt x="62" y="246"/>
                    <a:pt x="59" y="245"/>
                  </a:cubicBezTo>
                  <a:cubicBezTo>
                    <a:pt x="54" y="242"/>
                    <a:pt x="50" y="240"/>
                    <a:pt x="45" y="238"/>
                  </a:cubicBezTo>
                  <a:cubicBezTo>
                    <a:pt x="34" y="233"/>
                    <a:pt x="23" y="229"/>
                    <a:pt x="12" y="224"/>
                  </a:cubicBezTo>
                  <a:cubicBezTo>
                    <a:pt x="12" y="224"/>
                    <a:pt x="12" y="224"/>
                    <a:pt x="11" y="224"/>
                  </a:cubicBezTo>
                  <a:cubicBezTo>
                    <a:pt x="13" y="224"/>
                    <a:pt x="15" y="225"/>
                    <a:pt x="17" y="226"/>
                  </a:cubicBezTo>
                  <a:cubicBezTo>
                    <a:pt x="23" y="228"/>
                    <a:pt x="29" y="230"/>
                    <a:pt x="34" y="232"/>
                  </a:cubicBezTo>
                  <a:cubicBezTo>
                    <a:pt x="45" y="236"/>
                    <a:pt x="56" y="241"/>
                    <a:pt x="68" y="246"/>
                  </a:cubicBezTo>
                  <a:cubicBezTo>
                    <a:pt x="68" y="247"/>
                    <a:pt x="68" y="248"/>
                    <a:pt x="68" y="249"/>
                  </a:cubicBezTo>
                  <a:close/>
                  <a:moveTo>
                    <a:pt x="67" y="242"/>
                  </a:moveTo>
                  <a:cubicBezTo>
                    <a:pt x="59" y="237"/>
                    <a:pt x="50" y="233"/>
                    <a:pt x="41" y="229"/>
                  </a:cubicBezTo>
                  <a:cubicBezTo>
                    <a:pt x="30" y="224"/>
                    <a:pt x="19" y="220"/>
                    <a:pt x="9" y="213"/>
                  </a:cubicBezTo>
                  <a:cubicBezTo>
                    <a:pt x="6" y="210"/>
                    <a:pt x="12" y="214"/>
                    <a:pt x="12" y="214"/>
                  </a:cubicBezTo>
                  <a:cubicBezTo>
                    <a:pt x="14" y="215"/>
                    <a:pt x="15" y="216"/>
                    <a:pt x="17" y="216"/>
                  </a:cubicBezTo>
                  <a:cubicBezTo>
                    <a:pt x="19" y="218"/>
                    <a:pt x="22" y="219"/>
                    <a:pt x="24" y="220"/>
                  </a:cubicBezTo>
                  <a:cubicBezTo>
                    <a:pt x="30" y="223"/>
                    <a:pt x="35" y="225"/>
                    <a:pt x="40" y="227"/>
                  </a:cubicBezTo>
                  <a:cubicBezTo>
                    <a:pt x="45" y="230"/>
                    <a:pt x="51" y="232"/>
                    <a:pt x="56" y="234"/>
                  </a:cubicBezTo>
                  <a:cubicBezTo>
                    <a:pt x="60" y="236"/>
                    <a:pt x="63" y="239"/>
                    <a:pt x="67" y="240"/>
                  </a:cubicBezTo>
                  <a:cubicBezTo>
                    <a:pt x="67" y="241"/>
                    <a:pt x="67" y="242"/>
                    <a:pt x="67" y="242"/>
                  </a:cubicBezTo>
                  <a:close/>
                  <a:moveTo>
                    <a:pt x="59" y="235"/>
                  </a:moveTo>
                  <a:cubicBezTo>
                    <a:pt x="61" y="236"/>
                    <a:pt x="63" y="237"/>
                    <a:pt x="65" y="238"/>
                  </a:cubicBezTo>
                  <a:cubicBezTo>
                    <a:pt x="68" y="241"/>
                    <a:pt x="61" y="236"/>
                    <a:pt x="61" y="236"/>
                  </a:cubicBezTo>
                  <a:cubicBezTo>
                    <a:pt x="60" y="236"/>
                    <a:pt x="60" y="235"/>
                    <a:pt x="59" y="235"/>
                  </a:cubicBezTo>
                  <a:close/>
                  <a:moveTo>
                    <a:pt x="40" y="224"/>
                  </a:moveTo>
                  <a:cubicBezTo>
                    <a:pt x="34" y="221"/>
                    <a:pt x="28" y="218"/>
                    <a:pt x="23" y="215"/>
                  </a:cubicBezTo>
                  <a:cubicBezTo>
                    <a:pt x="19" y="212"/>
                    <a:pt x="13" y="210"/>
                    <a:pt x="10" y="207"/>
                  </a:cubicBezTo>
                  <a:cubicBezTo>
                    <a:pt x="10" y="207"/>
                    <a:pt x="10" y="207"/>
                    <a:pt x="10" y="207"/>
                  </a:cubicBezTo>
                  <a:cubicBezTo>
                    <a:pt x="10" y="207"/>
                    <a:pt x="10" y="207"/>
                    <a:pt x="10" y="207"/>
                  </a:cubicBezTo>
                  <a:cubicBezTo>
                    <a:pt x="11" y="208"/>
                    <a:pt x="13" y="209"/>
                    <a:pt x="14" y="210"/>
                  </a:cubicBezTo>
                  <a:cubicBezTo>
                    <a:pt x="16" y="211"/>
                    <a:pt x="19" y="212"/>
                    <a:pt x="22" y="214"/>
                  </a:cubicBezTo>
                  <a:cubicBezTo>
                    <a:pt x="27" y="216"/>
                    <a:pt x="33" y="219"/>
                    <a:pt x="39" y="221"/>
                  </a:cubicBezTo>
                  <a:cubicBezTo>
                    <a:pt x="49" y="226"/>
                    <a:pt x="57" y="231"/>
                    <a:pt x="67" y="236"/>
                  </a:cubicBezTo>
                  <a:cubicBezTo>
                    <a:pt x="67" y="236"/>
                    <a:pt x="67" y="237"/>
                    <a:pt x="67" y="237"/>
                  </a:cubicBezTo>
                  <a:cubicBezTo>
                    <a:pt x="67" y="238"/>
                    <a:pt x="67" y="238"/>
                    <a:pt x="67" y="239"/>
                  </a:cubicBezTo>
                  <a:cubicBezTo>
                    <a:pt x="63" y="236"/>
                    <a:pt x="59" y="234"/>
                    <a:pt x="55" y="233"/>
                  </a:cubicBezTo>
                  <a:cubicBezTo>
                    <a:pt x="50" y="230"/>
                    <a:pt x="45" y="227"/>
                    <a:pt x="40" y="224"/>
                  </a:cubicBezTo>
                  <a:close/>
                  <a:moveTo>
                    <a:pt x="8" y="205"/>
                  </a:moveTo>
                  <a:cubicBezTo>
                    <a:pt x="8" y="205"/>
                    <a:pt x="7" y="205"/>
                    <a:pt x="7" y="205"/>
                  </a:cubicBezTo>
                  <a:cubicBezTo>
                    <a:pt x="7" y="204"/>
                    <a:pt x="7" y="203"/>
                    <a:pt x="7" y="203"/>
                  </a:cubicBezTo>
                  <a:cubicBezTo>
                    <a:pt x="18" y="209"/>
                    <a:pt x="29" y="215"/>
                    <a:pt x="40" y="220"/>
                  </a:cubicBezTo>
                  <a:cubicBezTo>
                    <a:pt x="45" y="222"/>
                    <a:pt x="50" y="225"/>
                    <a:pt x="55" y="228"/>
                  </a:cubicBezTo>
                  <a:cubicBezTo>
                    <a:pt x="56" y="229"/>
                    <a:pt x="57" y="230"/>
                    <a:pt x="58" y="231"/>
                  </a:cubicBezTo>
                  <a:cubicBezTo>
                    <a:pt x="51" y="227"/>
                    <a:pt x="44" y="223"/>
                    <a:pt x="36" y="219"/>
                  </a:cubicBezTo>
                  <a:cubicBezTo>
                    <a:pt x="31" y="217"/>
                    <a:pt x="26" y="215"/>
                    <a:pt x="20" y="212"/>
                  </a:cubicBezTo>
                  <a:cubicBezTo>
                    <a:pt x="16" y="210"/>
                    <a:pt x="12" y="207"/>
                    <a:pt x="8" y="205"/>
                  </a:cubicBezTo>
                  <a:close/>
                  <a:moveTo>
                    <a:pt x="9" y="187"/>
                  </a:moveTo>
                  <a:cubicBezTo>
                    <a:pt x="13" y="190"/>
                    <a:pt x="17" y="192"/>
                    <a:pt x="21" y="194"/>
                  </a:cubicBezTo>
                  <a:cubicBezTo>
                    <a:pt x="26" y="196"/>
                    <a:pt x="31" y="199"/>
                    <a:pt x="36" y="201"/>
                  </a:cubicBezTo>
                  <a:cubicBezTo>
                    <a:pt x="46" y="206"/>
                    <a:pt x="55" y="211"/>
                    <a:pt x="64" y="218"/>
                  </a:cubicBezTo>
                  <a:cubicBezTo>
                    <a:pt x="67" y="220"/>
                    <a:pt x="63" y="218"/>
                    <a:pt x="63" y="217"/>
                  </a:cubicBezTo>
                  <a:cubicBezTo>
                    <a:pt x="62" y="217"/>
                    <a:pt x="61" y="216"/>
                    <a:pt x="60" y="215"/>
                  </a:cubicBezTo>
                  <a:cubicBezTo>
                    <a:pt x="57" y="214"/>
                    <a:pt x="55" y="213"/>
                    <a:pt x="53" y="211"/>
                  </a:cubicBezTo>
                  <a:cubicBezTo>
                    <a:pt x="48" y="209"/>
                    <a:pt x="42" y="206"/>
                    <a:pt x="37" y="204"/>
                  </a:cubicBezTo>
                  <a:cubicBezTo>
                    <a:pt x="28" y="199"/>
                    <a:pt x="18" y="194"/>
                    <a:pt x="8" y="191"/>
                  </a:cubicBezTo>
                  <a:cubicBezTo>
                    <a:pt x="9" y="188"/>
                    <a:pt x="9" y="186"/>
                    <a:pt x="9" y="183"/>
                  </a:cubicBezTo>
                  <a:cubicBezTo>
                    <a:pt x="9" y="184"/>
                    <a:pt x="10" y="184"/>
                    <a:pt x="10" y="184"/>
                  </a:cubicBezTo>
                  <a:cubicBezTo>
                    <a:pt x="10" y="184"/>
                    <a:pt x="10" y="185"/>
                    <a:pt x="12" y="185"/>
                  </a:cubicBezTo>
                  <a:cubicBezTo>
                    <a:pt x="12" y="185"/>
                    <a:pt x="13" y="185"/>
                    <a:pt x="13" y="186"/>
                  </a:cubicBezTo>
                  <a:cubicBezTo>
                    <a:pt x="14" y="186"/>
                    <a:pt x="15" y="187"/>
                    <a:pt x="16" y="187"/>
                  </a:cubicBezTo>
                  <a:cubicBezTo>
                    <a:pt x="19" y="188"/>
                    <a:pt x="22" y="190"/>
                    <a:pt x="25" y="191"/>
                  </a:cubicBezTo>
                  <a:cubicBezTo>
                    <a:pt x="29" y="193"/>
                    <a:pt x="34" y="195"/>
                    <a:pt x="39" y="198"/>
                  </a:cubicBezTo>
                  <a:cubicBezTo>
                    <a:pt x="48" y="203"/>
                    <a:pt x="57" y="207"/>
                    <a:pt x="65" y="213"/>
                  </a:cubicBezTo>
                  <a:cubicBezTo>
                    <a:pt x="63" y="211"/>
                    <a:pt x="60" y="211"/>
                    <a:pt x="58" y="209"/>
                  </a:cubicBezTo>
                  <a:cubicBezTo>
                    <a:pt x="56" y="208"/>
                    <a:pt x="54" y="207"/>
                    <a:pt x="53" y="206"/>
                  </a:cubicBezTo>
                  <a:cubicBezTo>
                    <a:pt x="48" y="204"/>
                    <a:pt x="43" y="201"/>
                    <a:pt x="38" y="199"/>
                  </a:cubicBezTo>
                  <a:cubicBezTo>
                    <a:pt x="29" y="195"/>
                    <a:pt x="19" y="191"/>
                    <a:pt x="9" y="187"/>
                  </a:cubicBezTo>
                  <a:cubicBezTo>
                    <a:pt x="9" y="186"/>
                    <a:pt x="9" y="187"/>
                    <a:pt x="9" y="187"/>
                  </a:cubicBezTo>
                  <a:close/>
                  <a:moveTo>
                    <a:pt x="65" y="209"/>
                  </a:moveTo>
                  <a:cubicBezTo>
                    <a:pt x="56" y="204"/>
                    <a:pt x="48" y="198"/>
                    <a:pt x="38" y="193"/>
                  </a:cubicBezTo>
                  <a:cubicBezTo>
                    <a:pt x="30" y="190"/>
                    <a:pt x="22" y="187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8" y="183"/>
                    <a:pt x="20" y="185"/>
                    <a:pt x="23" y="186"/>
                  </a:cubicBezTo>
                  <a:cubicBezTo>
                    <a:pt x="28" y="188"/>
                    <a:pt x="33" y="190"/>
                    <a:pt x="38" y="193"/>
                  </a:cubicBezTo>
                  <a:cubicBezTo>
                    <a:pt x="47" y="197"/>
                    <a:pt x="56" y="202"/>
                    <a:pt x="65" y="206"/>
                  </a:cubicBezTo>
                  <a:cubicBezTo>
                    <a:pt x="65" y="207"/>
                    <a:pt x="65" y="208"/>
                    <a:pt x="65" y="209"/>
                  </a:cubicBezTo>
                  <a:close/>
                  <a:moveTo>
                    <a:pt x="65" y="201"/>
                  </a:moveTo>
                  <a:cubicBezTo>
                    <a:pt x="61" y="199"/>
                    <a:pt x="57" y="196"/>
                    <a:pt x="53" y="194"/>
                  </a:cubicBezTo>
                  <a:cubicBezTo>
                    <a:pt x="47" y="192"/>
                    <a:pt x="42" y="190"/>
                    <a:pt x="37" y="188"/>
                  </a:cubicBezTo>
                  <a:cubicBezTo>
                    <a:pt x="28" y="183"/>
                    <a:pt x="19" y="179"/>
                    <a:pt x="10" y="174"/>
                  </a:cubicBezTo>
                  <a:cubicBezTo>
                    <a:pt x="10" y="174"/>
                    <a:pt x="10" y="174"/>
                    <a:pt x="10" y="174"/>
                  </a:cubicBezTo>
                  <a:cubicBezTo>
                    <a:pt x="10" y="174"/>
                    <a:pt x="10" y="173"/>
                    <a:pt x="10" y="173"/>
                  </a:cubicBezTo>
                  <a:cubicBezTo>
                    <a:pt x="10" y="173"/>
                    <a:pt x="10" y="172"/>
                    <a:pt x="11" y="172"/>
                  </a:cubicBezTo>
                  <a:cubicBezTo>
                    <a:pt x="20" y="177"/>
                    <a:pt x="28" y="182"/>
                    <a:pt x="38" y="186"/>
                  </a:cubicBezTo>
                  <a:cubicBezTo>
                    <a:pt x="47" y="190"/>
                    <a:pt x="56" y="194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5" y="200"/>
                    <a:pt x="65" y="200"/>
                    <a:pt x="65" y="201"/>
                  </a:cubicBezTo>
                  <a:close/>
                  <a:moveTo>
                    <a:pt x="34" y="189"/>
                  </a:moveTo>
                  <a:cubicBezTo>
                    <a:pt x="43" y="193"/>
                    <a:pt x="53" y="197"/>
                    <a:pt x="61" y="203"/>
                  </a:cubicBezTo>
                  <a:cubicBezTo>
                    <a:pt x="63" y="204"/>
                    <a:pt x="68" y="207"/>
                    <a:pt x="61" y="204"/>
                  </a:cubicBezTo>
                  <a:cubicBezTo>
                    <a:pt x="59" y="202"/>
                    <a:pt x="56" y="201"/>
                    <a:pt x="53" y="200"/>
                  </a:cubicBezTo>
                  <a:cubicBezTo>
                    <a:pt x="48" y="197"/>
                    <a:pt x="43" y="195"/>
                    <a:pt x="38" y="192"/>
                  </a:cubicBezTo>
                  <a:cubicBezTo>
                    <a:pt x="29" y="188"/>
                    <a:pt x="19" y="184"/>
                    <a:pt x="10" y="179"/>
                  </a:cubicBezTo>
                  <a:cubicBezTo>
                    <a:pt x="9" y="178"/>
                    <a:pt x="9" y="178"/>
                    <a:pt x="9" y="179"/>
                  </a:cubicBezTo>
                  <a:cubicBezTo>
                    <a:pt x="9" y="177"/>
                    <a:pt x="9" y="176"/>
                    <a:pt x="10" y="175"/>
                  </a:cubicBezTo>
                  <a:cubicBezTo>
                    <a:pt x="16" y="181"/>
                    <a:pt x="26" y="185"/>
                    <a:pt x="34" y="189"/>
                  </a:cubicBezTo>
                  <a:close/>
                  <a:moveTo>
                    <a:pt x="61" y="207"/>
                  </a:moveTo>
                  <a:cubicBezTo>
                    <a:pt x="60" y="207"/>
                    <a:pt x="60" y="207"/>
                    <a:pt x="60" y="207"/>
                  </a:cubicBezTo>
                  <a:cubicBezTo>
                    <a:pt x="58" y="206"/>
                    <a:pt x="56" y="205"/>
                    <a:pt x="54" y="203"/>
                  </a:cubicBezTo>
                  <a:cubicBezTo>
                    <a:pt x="49" y="201"/>
                    <a:pt x="44" y="199"/>
                    <a:pt x="39" y="196"/>
                  </a:cubicBezTo>
                  <a:cubicBezTo>
                    <a:pt x="31" y="193"/>
                    <a:pt x="23" y="190"/>
                    <a:pt x="16" y="186"/>
                  </a:cubicBezTo>
                  <a:cubicBezTo>
                    <a:pt x="13" y="185"/>
                    <a:pt x="11" y="184"/>
                    <a:pt x="9" y="183"/>
                  </a:cubicBezTo>
                  <a:cubicBezTo>
                    <a:pt x="9" y="181"/>
                    <a:pt x="9" y="180"/>
                    <a:pt x="9" y="179"/>
                  </a:cubicBezTo>
                  <a:cubicBezTo>
                    <a:pt x="9" y="179"/>
                    <a:pt x="9" y="179"/>
                    <a:pt x="9" y="179"/>
                  </a:cubicBezTo>
                  <a:cubicBezTo>
                    <a:pt x="18" y="185"/>
                    <a:pt x="27" y="189"/>
                    <a:pt x="36" y="193"/>
                  </a:cubicBezTo>
                  <a:cubicBezTo>
                    <a:pt x="45" y="197"/>
                    <a:pt x="53" y="202"/>
                    <a:pt x="61" y="207"/>
                  </a:cubicBezTo>
                  <a:close/>
                  <a:moveTo>
                    <a:pt x="66" y="219"/>
                  </a:moveTo>
                  <a:cubicBezTo>
                    <a:pt x="66" y="220"/>
                    <a:pt x="66" y="221"/>
                    <a:pt x="66" y="222"/>
                  </a:cubicBezTo>
                  <a:cubicBezTo>
                    <a:pt x="57" y="217"/>
                    <a:pt x="49" y="211"/>
                    <a:pt x="39" y="207"/>
                  </a:cubicBezTo>
                  <a:cubicBezTo>
                    <a:pt x="29" y="202"/>
                    <a:pt x="19" y="198"/>
                    <a:pt x="10" y="192"/>
                  </a:cubicBezTo>
                  <a:cubicBezTo>
                    <a:pt x="14" y="195"/>
                    <a:pt x="21" y="197"/>
                    <a:pt x="26" y="199"/>
                  </a:cubicBezTo>
                  <a:cubicBezTo>
                    <a:pt x="30" y="201"/>
                    <a:pt x="35" y="204"/>
                    <a:pt x="40" y="206"/>
                  </a:cubicBezTo>
                  <a:cubicBezTo>
                    <a:pt x="49" y="210"/>
                    <a:pt x="57" y="215"/>
                    <a:pt x="66" y="219"/>
                  </a:cubicBezTo>
                  <a:close/>
                  <a:moveTo>
                    <a:pt x="66" y="226"/>
                  </a:moveTo>
                  <a:cubicBezTo>
                    <a:pt x="64" y="224"/>
                    <a:pt x="61" y="223"/>
                    <a:pt x="58" y="221"/>
                  </a:cubicBezTo>
                  <a:cubicBezTo>
                    <a:pt x="53" y="218"/>
                    <a:pt x="49" y="214"/>
                    <a:pt x="44" y="212"/>
                  </a:cubicBezTo>
                  <a:cubicBezTo>
                    <a:pt x="39" y="210"/>
                    <a:pt x="34" y="207"/>
                    <a:pt x="30" y="205"/>
                  </a:cubicBezTo>
                  <a:cubicBezTo>
                    <a:pt x="33" y="207"/>
                    <a:pt x="36" y="208"/>
                    <a:pt x="39" y="210"/>
                  </a:cubicBezTo>
                  <a:cubicBezTo>
                    <a:pt x="45" y="212"/>
                    <a:pt x="50" y="215"/>
                    <a:pt x="55" y="218"/>
                  </a:cubicBezTo>
                  <a:cubicBezTo>
                    <a:pt x="59" y="220"/>
                    <a:pt x="62" y="222"/>
                    <a:pt x="66" y="223"/>
                  </a:cubicBezTo>
                  <a:cubicBezTo>
                    <a:pt x="66" y="224"/>
                    <a:pt x="66" y="225"/>
                    <a:pt x="66" y="226"/>
                  </a:cubicBezTo>
                  <a:close/>
                  <a:moveTo>
                    <a:pt x="67" y="231"/>
                  </a:moveTo>
                  <a:cubicBezTo>
                    <a:pt x="64" y="228"/>
                    <a:pt x="60" y="227"/>
                    <a:pt x="57" y="225"/>
                  </a:cubicBezTo>
                  <a:cubicBezTo>
                    <a:pt x="52" y="222"/>
                    <a:pt x="47" y="219"/>
                    <a:pt x="42" y="216"/>
                  </a:cubicBezTo>
                  <a:cubicBezTo>
                    <a:pt x="33" y="212"/>
                    <a:pt x="25" y="208"/>
                    <a:pt x="16" y="204"/>
                  </a:cubicBezTo>
                  <a:cubicBezTo>
                    <a:pt x="19" y="205"/>
                    <a:pt x="21" y="206"/>
                    <a:pt x="23" y="207"/>
                  </a:cubicBezTo>
                  <a:cubicBezTo>
                    <a:pt x="28" y="210"/>
                    <a:pt x="34" y="212"/>
                    <a:pt x="39" y="214"/>
                  </a:cubicBezTo>
                  <a:cubicBezTo>
                    <a:pt x="48" y="219"/>
                    <a:pt x="57" y="224"/>
                    <a:pt x="66" y="228"/>
                  </a:cubicBezTo>
                  <a:cubicBezTo>
                    <a:pt x="66" y="229"/>
                    <a:pt x="67" y="230"/>
                    <a:pt x="67" y="231"/>
                  </a:cubicBezTo>
                  <a:close/>
                  <a:moveTo>
                    <a:pt x="66" y="232"/>
                  </a:moveTo>
                  <a:cubicBezTo>
                    <a:pt x="65" y="230"/>
                    <a:pt x="62" y="230"/>
                    <a:pt x="60" y="228"/>
                  </a:cubicBezTo>
                  <a:cubicBezTo>
                    <a:pt x="58" y="227"/>
                    <a:pt x="56" y="226"/>
                    <a:pt x="53" y="225"/>
                  </a:cubicBezTo>
                  <a:cubicBezTo>
                    <a:pt x="49" y="222"/>
                    <a:pt x="44" y="220"/>
                    <a:pt x="39" y="217"/>
                  </a:cubicBezTo>
                  <a:cubicBezTo>
                    <a:pt x="30" y="213"/>
                    <a:pt x="20" y="208"/>
                    <a:pt x="11" y="203"/>
                  </a:cubicBezTo>
                  <a:cubicBezTo>
                    <a:pt x="10" y="203"/>
                    <a:pt x="10" y="203"/>
                    <a:pt x="9" y="203"/>
                  </a:cubicBezTo>
                  <a:cubicBezTo>
                    <a:pt x="9" y="202"/>
                    <a:pt x="8" y="202"/>
                    <a:pt x="8" y="202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00"/>
                    <a:pt x="8" y="197"/>
                    <a:pt x="8" y="195"/>
                  </a:cubicBezTo>
                  <a:cubicBezTo>
                    <a:pt x="8" y="194"/>
                    <a:pt x="8" y="193"/>
                    <a:pt x="8" y="192"/>
                  </a:cubicBezTo>
                  <a:cubicBezTo>
                    <a:pt x="18" y="197"/>
                    <a:pt x="27" y="202"/>
                    <a:pt x="37" y="206"/>
                  </a:cubicBezTo>
                  <a:cubicBezTo>
                    <a:pt x="47" y="211"/>
                    <a:pt x="56" y="217"/>
                    <a:pt x="65" y="223"/>
                  </a:cubicBezTo>
                  <a:cubicBezTo>
                    <a:pt x="58" y="218"/>
                    <a:pt x="47" y="213"/>
                    <a:pt x="38" y="208"/>
                  </a:cubicBezTo>
                  <a:cubicBezTo>
                    <a:pt x="28" y="204"/>
                    <a:pt x="19" y="199"/>
                    <a:pt x="9" y="194"/>
                  </a:cubicBezTo>
                  <a:cubicBezTo>
                    <a:pt x="9" y="194"/>
                    <a:pt x="8" y="195"/>
                    <a:pt x="9" y="195"/>
                  </a:cubicBezTo>
                  <a:cubicBezTo>
                    <a:pt x="18" y="201"/>
                    <a:pt x="29" y="205"/>
                    <a:pt x="39" y="210"/>
                  </a:cubicBezTo>
                  <a:cubicBezTo>
                    <a:pt x="48" y="215"/>
                    <a:pt x="56" y="220"/>
                    <a:pt x="64" y="225"/>
                  </a:cubicBezTo>
                  <a:cubicBezTo>
                    <a:pt x="64" y="226"/>
                    <a:pt x="66" y="226"/>
                    <a:pt x="66" y="227"/>
                  </a:cubicBezTo>
                  <a:cubicBezTo>
                    <a:pt x="66" y="227"/>
                    <a:pt x="66" y="227"/>
                    <a:pt x="66" y="227"/>
                  </a:cubicBezTo>
                  <a:cubicBezTo>
                    <a:pt x="65" y="226"/>
                    <a:pt x="63" y="226"/>
                    <a:pt x="62" y="225"/>
                  </a:cubicBezTo>
                  <a:cubicBezTo>
                    <a:pt x="59" y="224"/>
                    <a:pt x="57" y="222"/>
                    <a:pt x="54" y="221"/>
                  </a:cubicBezTo>
                  <a:cubicBezTo>
                    <a:pt x="49" y="218"/>
                    <a:pt x="45" y="216"/>
                    <a:pt x="40" y="214"/>
                  </a:cubicBezTo>
                  <a:cubicBezTo>
                    <a:pt x="29" y="209"/>
                    <a:pt x="19" y="204"/>
                    <a:pt x="8" y="199"/>
                  </a:cubicBezTo>
                  <a:cubicBezTo>
                    <a:pt x="8" y="199"/>
                    <a:pt x="8" y="200"/>
                    <a:pt x="8" y="200"/>
                  </a:cubicBezTo>
                  <a:cubicBezTo>
                    <a:pt x="18" y="206"/>
                    <a:pt x="28" y="211"/>
                    <a:pt x="38" y="216"/>
                  </a:cubicBezTo>
                  <a:cubicBezTo>
                    <a:pt x="44" y="218"/>
                    <a:pt x="49" y="221"/>
                    <a:pt x="54" y="224"/>
                  </a:cubicBezTo>
                  <a:cubicBezTo>
                    <a:pt x="58" y="226"/>
                    <a:pt x="63" y="228"/>
                    <a:pt x="66" y="232"/>
                  </a:cubicBezTo>
                  <a:close/>
                  <a:moveTo>
                    <a:pt x="62" y="165"/>
                  </a:moveTo>
                  <a:cubicBezTo>
                    <a:pt x="60" y="164"/>
                    <a:pt x="59" y="163"/>
                    <a:pt x="59" y="162"/>
                  </a:cubicBezTo>
                  <a:cubicBezTo>
                    <a:pt x="59" y="163"/>
                    <a:pt x="60" y="163"/>
                    <a:pt x="62" y="163"/>
                  </a:cubicBezTo>
                  <a:cubicBezTo>
                    <a:pt x="62" y="164"/>
                    <a:pt x="62" y="164"/>
                    <a:pt x="62" y="165"/>
                  </a:cubicBezTo>
                  <a:close/>
                  <a:moveTo>
                    <a:pt x="62" y="169"/>
                  </a:moveTo>
                  <a:cubicBezTo>
                    <a:pt x="59" y="167"/>
                    <a:pt x="56" y="165"/>
                    <a:pt x="54" y="163"/>
                  </a:cubicBezTo>
                  <a:cubicBezTo>
                    <a:pt x="56" y="164"/>
                    <a:pt x="59" y="165"/>
                    <a:pt x="62" y="166"/>
                  </a:cubicBezTo>
                  <a:cubicBezTo>
                    <a:pt x="62" y="167"/>
                    <a:pt x="62" y="168"/>
                    <a:pt x="62" y="169"/>
                  </a:cubicBezTo>
                  <a:close/>
                  <a:moveTo>
                    <a:pt x="62" y="173"/>
                  </a:moveTo>
                  <a:cubicBezTo>
                    <a:pt x="58" y="170"/>
                    <a:pt x="53" y="167"/>
                    <a:pt x="49" y="164"/>
                  </a:cubicBezTo>
                  <a:cubicBezTo>
                    <a:pt x="52" y="166"/>
                    <a:pt x="57" y="169"/>
                    <a:pt x="62" y="171"/>
                  </a:cubicBezTo>
                  <a:cubicBezTo>
                    <a:pt x="62" y="171"/>
                    <a:pt x="62" y="172"/>
                    <a:pt x="62" y="173"/>
                  </a:cubicBezTo>
                  <a:close/>
                  <a:moveTo>
                    <a:pt x="62" y="178"/>
                  </a:moveTo>
                  <a:cubicBezTo>
                    <a:pt x="56" y="174"/>
                    <a:pt x="49" y="167"/>
                    <a:pt x="42" y="164"/>
                  </a:cubicBezTo>
                  <a:cubicBezTo>
                    <a:pt x="49" y="167"/>
                    <a:pt x="55" y="173"/>
                    <a:pt x="62" y="175"/>
                  </a:cubicBezTo>
                  <a:cubicBezTo>
                    <a:pt x="62" y="176"/>
                    <a:pt x="62" y="177"/>
                    <a:pt x="62" y="178"/>
                  </a:cubicBezTo>
                  <a:close/>
                  <a:moveTo>
                    <a:pt x="41" y="164"/>
                  </a:moveTo>
                  <a:cubicBezTo>
                    <a:pt x="45" y="166"/>
                    <a:pt x="49" y="169"/>
                    <a:pt x="53" y="172"/>
                  </a:cubicBezTo>
                  <a:cubicBezTo>
                    <a:pt x="48" y="169"/>
                    <a:pt x="43" y="166"/>
                    <a:pt x="38" y="164"/>
                  </a:cubicBezTo>
                  <a:cubicBezTo>
                    <a:pt x="39" y="164"/>
                    <a:pt x="39" y="164"/>
                    <a:pt x="40" y="163"/>
                  </a:cubicBezTo>
                  <a:cubicBezTo>
                    <a:pt x="40" y="164"/>
                    <a:pt x="40" y="164"/>
                    <a:pt x="41" y="164"/>
                  </a:cubicBezTo>
                  <a:close/>
                  <a:moveTo>
                    <a:pt x="62" y="179"/>
                  </a:moveTo>
                  <a:cubicBezTo>
                    <a:pt x="63" y="180"/>
                    <a:pt x="63" y="181"/>
                    <a:pt x="63" y="182"/>
                  </a:cubicBezTo>
                  <a:cubicBezTo>
                    <a:pt x="59" y="179"/>
                    <a:pt x="55" y="176"/>
                    <a:pt x="50" y="173"/>
                  </a:cubicBezTo>
                  <a:cubicBezTo>
                    <a:pt x="46" y="170"/>
                    <a:pt x="41" y="168"/>
                    <a:pt x="37" y="164"/>
                  </a:cubicBezTo>
                  <a:cubicBezTo>
                    <a:pt x="39" y="166"/>
                    <a:pt x="42" y="166"/>
                    <a:pt x="44" y="168"/>
                  </a:cubicBezTo>
                  <a:cubicBezTo>
                    <a:pt x="47" y="169"/>
                    <a:pt x="49" y="170"/>
                    <a:pt x="51" y="172"/>
                  </a:cubicBezTo>
                  <a:cubicBezTo>
                    <a:pt x="55" y="174"/>
                    <a:pt x="58" y="176"/>
                    <a:pt x="61" y="178"/>
                  </a:cubicBezTo>
                  <a:cubicBezTo>
                    <a:pt x="62" y="179"/>
                    <a:pt x="62" y="179"/>
                    <a:pt x="62" y="179"/>
                  </a:cubicBezTo>
                  <a:cubicBezTo>
                    <a:pt x="62" y="179"/>
                    <a:pt x="62" y="179"/>
                    <a:pt x="62" y="179"/>
                  </a:cubicBezTo>
                  <a:close/>
                  <a:moveTo>
                    <a:pt x="59" y="180"/>
                  </a:moveTo>
                  <a:cubicBezTo>
                    <a:pt x="54" y="177"/>
                    <a:pt x="50" y="174"/>
                    <a:pt x="45" y="172"/>
                  </a:cubicBezTo>
                  <a:cubicBezTo>
                    <a:pt x="41" y="169"/>
                    <a:pt x="36" y="167"/>
                    <a:pt x="32" y="164"/>
                  </a:cubicBezTo>
                  <a:cubicBezTo>
                    <a:pt x="33" y="164"/>
                    <a:pt x="34" y="164"/>
                    <a:pt x="36" y="164"/>
                  </a:cubicBezTo>
                  <a:cubicBezTo>
                    <a:pt x="40" y="168"/>
                    <a:pt x="45" y="171"/>
                    <a:pt x="50" y="174"/>
                  </a:cubicBezTo>
                  <a:cubicBezTo>
                    <a:pt x="53" y="176"/>
                    <a:pt x="56" y="178"/>
                    <a:pt x="59" y="180"/>
                  </a:cubicBezTo>
                  <a:cubicBezTo>
                    <a:pt x="59" y="180"/>
                    <a:pt x="59" y="180"/>
                    <a:pt x="59" y="180"/>
                  </a:cubicBezTo>
                  <a:close/>
                  <a:moveTo>
                    <a:pt x="47" y="176"/>
                  </a:moveTo>
                  <a:cubicBezTo>
                    <a:pt x="50" y="178"/>
                    <a:pt x="54" y="180"/>
                    <a:pt x="57" y="182"/>
                  </a:cubicBezTo>
                  <a:cubicBezTo>
                    <a:pt x="58" y="183"/>
                    <a:pt x="62" y="185"/>
                    <a:pt x="63" y="186"/>
                  </a:cubicBezTo>
                  <a:cubicBezTo>
                    <a:pt x="63" y="186"/>
                    <a:pt x="63" y="186"/>
                    <a:pt x="63" y="186"/>
                  </a:cubicBezTo>
                  <a:cubicBezTo>
                    <a:pt x="63" y="186"/>
                    <a:pt x="63" y="186"/>
                    <a:pt x="62" y="186"/>
                  </a:cubicBezTo>
                  <a:cubicBezTo>
                    <a:pt x="55" y="183"/>
                    <a:pt x="50" y="178"/>
                    <a:pt x="43" y="175"/>
                  </a:cubicBezTo>
                  <a:cubicBezTo>
                    <a:pt x="40" y="173"/>
                    <a:pt x="36" y="172"/>
                    <a:pt x="33" y="169"/>
                  </a:cubicBezTo>
                  <a:cubicBezTo>
                    <a:pt x="30" y="168"/>
                    <a:pt x="28" y="166"/>
                    <a:pt x="26" y="165"/>
                  </a:cubicBezTo>
                  <a:cubicBezTo>
                    <a:pt x="27" y="165"/>
                    <a:pt x="29" y="165"/>
                    <a:pt x="30" y="164"/>
                  </a:cubicBezTo>
                  <a:cubicBezTo>
                    <a:pt x="36" y="169"/>
                    <a:pt x="42" y="172"/>
                    <a:pt x="47" y="176"/>
                  </a:cubicBezTo>
                  <a:close/>
                  <a:moveTo>
                    <a:pt x="64" y="190"/>
                  </a:moveTo>
                  <a:cubicBezTo>
                    <a:pt x="51" y="181"/>
                    <a:pt x="38" y="174"/>
                    <a:pt x="26" y="166"/>
                  </a:cubicBezTo>
                  <a:cubicBezTo>
                    <a:pt x="33" y="170"/>
                    <a:pt x="39" y="173"/>
                    <a:pt x="46" y="177"/>
                  </a:cubicBezTo>
                  <a:cubicBezTo>
                    <a:pt x="51" y="180"/>
                    <a:pt x="57" y="184"/>
                    <a:pt x="63" y="187"/>
                  </a:cubicBezTo>
                  <a:cubicBezTo>
                    <a:pt x="63" y="188"/>
                    <a:pt x="63" y="189"/>
                    <a:pt x="64" y="190"/>
                  </a:cubicBezTo>
                  <a:close/>
                  <a:moveTo>
                    <a:pt x="61" y="189"/>
                  </a:moveTo>
                  <a:cubicBezTo>
                    <a:pt x="53" y="185"/>
                    <a:pt x="47" y="181"/>
                    <a:pt x="40" y="177"/>
                  </a:cubicBezTo>
                  <a:cubicBezTo>
                    <a:pt x="33" y="174"/>
                    <a:pt x="26" y="171"/>
                    <a:pt x="20" y="167"/>
                  </a:cubicBezTo>
                  <a:cubicBezTo>
                    <a:pt x="22" y="166"/>
                    <a:pt x="23" y="166"/>
                    <a:pt x="25" y="165"/>
                  </a:cubicBezTo>
                  <a:cubicBezTo>
                    <a:pt x="25" y="166"/>
                    <a:pt x="25" y="166"/>
                    <a:pt x="25" y="166"/>
                  </a:cubicBezTo>
                  <a:cubicBezTo>
                    <a:pt x="32" y="171"/>
                    <a:pt x="40" y="175"/>
                    <a:pt x="47" y="179"/>
                  </a:cubicBezTo>
                  <a:cubicBezTo>
                    <a:pt x="50" y="181"/>
                    <a:pt x="54" y="184"/>
                    <a:pt x="57" y="186"/>
                  </a:cubicBezTo>
                  <a:cubicBezTo>
                    <a:pt x="59" y="188"/>
                    <a:pt x="61" y="189"/>
                    <a:pt x="63" y="190"/>
                  </a:cubicBezTo>
                  <a:cubicBezTo>
                    <a:pt x="64" y="191"/>
                    <a:pt x="61" y="189"/>
                    <a:pt x="61" y="189"/>
                  </a:cubicBezTo>
                  <a:close/>
                  <a:moveTo>
                    <a:pt x="42" y="163"/>
                  </a:moveTo>
                  <a:cubicBezTo>
                    <a:pt x="43" y="163"/>
                    <a:pt x="45" y="163"/>
                    <a:pt x="46" y="163"/>
                  </a:cubicBezTo>
                  <a:cubicBezTo>
                    <a:pt x="49" y="165"/>
                    <a:pt x="51" y="166"/>
                    <a:pt x="53" y="168"/>
                  </a:cubicBezTo>
                  <a:cubicBezTo>
                    <a:pt x="56" y="170"/>
                    <a:pt x="59" y="173"/>
                    <a:pt x="62" y="174"/>
                  </a:cubicBezTo>
                  <a:cubicBezTo>
                    <a:pt x="62" y="174"/>
                    <a:pt x="62" y="174"/>
                    <a:pt x="62" y="174"/>
                  </a:cubicBezTo>
                  <a:cubicBezTo>
                    <a:pt x="55" y="171"/>
                    <a:pt x="49" y="166"/>
                    <a:pt x="42" y="163"/>
                  </a:cubicBezTo>
                  <a:close/>
                  <a:moveTo>
                    <a:pt x="48" y="162"/>
                  </a:moveTo>
                  <a:cubicBezTo>
                    <a:pt x="48" y="162"/>
                    <a:pt x="48" y="162"/>
                    <a:pt x="48" y="162"/>
                  </a:cubicBezTo>
                  <a:cubicBezTo>
                    <a:pt x="49" y="162"/>
                    <a:pt x="50" y="162"/>
                    <a:pt x="52" y="162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54" y="164"/>
                    <a:pt x="56" y="165"/>
                    <a:pt x="58" y="167"/>
                  </a:cubicBezTo>
                  <a:cubicBezTo>
                    <a:pt x="57" y="166"/>
                    <a:pt x="64" y="171"/>
                    <a:pt x="60" y="169"/>
                  </a:cubicBezTo>
                  <a:cubicBezTo>
                    <a:pt x="60" y="169"/>
                    <a:pt x="59" y="169"/>
                    <a:pt x="58" y="168"/>
                  </a:cubicBezTo>
                  <a:cubicBezTo>
                    <a:pt x="54" y="166"/>
                    <a:pt x="51" y="164"/>
                    <a:pt x="48" y="162"/>
                  </a:cubicBezTo>
                  <a:close/>
                  <a:moveTo>
                    <a:pt x="57" y="161"/>
                  </a:moveTo>
                  <a:cubicBezTo>
                    <a:pt x="57" y="161"/>
                    <a:pt x="57" y="162"/>
                    <a:pt x="57" y="162"/>
                  </a:cubicBezTo>
                  <a:cubicBezTo>
                    <a:pt x="58" y="163"/>
                    <a:pt x="59" y="164"/>
                    <a:pt x="60" y="164"/>
                  </a:cubicBezTo>
                  <a:cubicBezTo>
                    <a:pt x="60" y="165"/>
                    <a:pt x="61" y="165"/>
                    <a:pt x="62" y="166"/>
                  </a:cubicBezTo>
                  <a:cubicBezTo>
                    <a:pt x="62" y="166"/>
                    <a:pt x="62" y="166"/>
                    <a:pt x="62" y="166"/>
                  </a:cubicBezTo>
                  <a:cubicBezTo>
                    <a:pt x="61" y="166"/>
                    <a:pt x="61" y="165"/>
                    <a:pt x="60" y="165"/>
                  </a:cubicBezTo>
                  <a:cubicBezTo>
                    <a:pt x="58" y="164"/>
                    <a:pt x="55" y="163"/>
                    <a:pt x="53" y="162"/>
                  </a:cubicBezTo>
                  <a:cubicBezTo>
                    <a:pt x="54" y="162"/>
                    <a:pt x="56" y="161"/>
                    <a:pt x="57" y="161"/>
                  </a:cubicBezTo>
                  <a:close/>
                  <a:moveTo>
                    <a:pt x="63" y="186"/>
                  </a:moveTo>
                  <a:cubicBezTo>
                    <a:pt x="59" y="182"/>
                    <a:pt x="54" y="180"/>
                    <a:pt x="49" y="176"/>
                  </a:cubicBezTo>
                  <a:cubicBezTo>
                    <a:pt x="46" y="174"/>
                    <a:pt x="43" y="172"/>
                    <a:pt x="40" y="171"/>
                  </a:cubicBezTo>
                  <a:cubicBezTo>
                    <a:pt x="39" y="170"/>
                    <a:pt x="37" y="169"/>
                    <a:pt x="36" y="168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40" y="170"/>
                    <a:pt x="44" y="171"/>
                    <a:pt x="48" y="174"/>
                  </a:cubicBezTo>
                  <a:cubicBezTo>
                    <a:pt x="53" y="177"/>
                    <a:pt x="58" y="180"/>
                    <a:pt x="63" y="183"/>
                  </a:cubicBezTo>
                  <a:cubicBezTo>
                    <a:pt x="63" y="184"/>
                    <a:pt x="63" y="185"/>
                    <a:pt x="63" y="186"/>
                  </a:cubicBezTo>
                  <a:close/>
                  <a:moveTo>
                    <a:pt x="64" y="194"/>
                  </a:moveTo>
                  <a:cubicBezTo>
                    <a:pt x="57" y="190"/>
                    <a:pt x="49" y="187"/>
                    <a:pt x="41" y="183"/>
                  </a:cubicBezTo>
                  <a:cubicBezTo>
                    <a:pt x="33" y="178"/>
                    <a:pt x="24" y="174"/>
                    <a:pt x="15" y="170"/>
                  </a:cubicBezTo>
                  <a:cubicBezTo>
                    <a:pt x="15" y="169"/>
                    <a:pt x="14" y="170"/>
                    <a:pt x="15" y="170"/>
                  </a:cubicBezTo>
                  <a:cubicBezTo>
                    <a:pt x="24" y="175"/>
                    <a:pt x="32" y="179"/>
                    <a:pt x="41" y="183"/>
                  </a:cubicBezTo>
                  <a:cubicBezTo>
                    <a:pt x="49" y="187"/>
                    <a:pt x="57" y="191"/>
                    <a:pt x="64" y="195"/>
                  </a:cubicBezTo>
                  <a:cubicBezTo>
                    <a:pt x="64" y="196"/>
                    <a:pt x="64" y="197"/>
                    <a:pt x="64" y="198"/>
                  </a:cubicBezTo>
                  <a:cubicBezTo>
                    <a:pt x="56" y="193"/>
                    <a:pt x="47" y="189"/>
                    <a:pt x="38" y="185"/>
                  </a:cubicBezTo>
                  <a:cubicBezTo>
                    <a:pt x="29" y="181"/>
                    <a:pt x="20" y="176"/>
                    <a:pt x="11" y="172"/>
                  </a:cubicBezTo>
                  <a:cubicBezTo>
                    <a:pt x="12" y="171"/>
                    <a:pt x="12" y="171"/>
                    <a:pt x="12" y="171"/>
                  </a:cubicBezTo>
                  <a:cubicBezTo>
                    <a:pt x="29" y="180"/>
                    <a:pt x="47" y="187"/>
                    <a:pt x="63" y="197"/>
                  </a:cubicBezTo>
                  <a:cubicBezTo>
                    <a:pt x="64" y="197"/>
                    <a:pt x="64" y="196"/>
                    <a:pt x="64" y="196"/>
                  </a:cubicBezTo>
                  <a:cubicBezTo>
                    <a:pt x="47" y="187"/>
                    <a:pt x="30" y="179"/>
                    <a:pt x="13" y="170"/>
                  </a:cubicBezTo>
                  <a:cubicBezTo>
                    <a:pt x="14" y="169"/>
                    <a:pt x="16" y="169"/>
                    <a:pt x="17" y="168"/>
                  </a:cubicBezTo>
                  <a:cubicBezTo>
                    <a:pt x="19" y="169"/>
                    <a:pt x="20" y="170"/>
                    <a:pt x="22" y="171"/>
                  </a:cubicBezTo>
                  <a:cubicBezTo>
                    <a:pt x="24" y="172"/>
                    <a:pt x="26" y="173"/>
                    <a:pt x="28" y="174"/>
                  </a:cubicBezTo>
                  <a:cubicBezTo>
                    <a:pt x="32" y="176"/>
                    <a:pt x="35" y="178"/>
                    <a:pt x="39" y="180"/>
                  </a:cubicBezTo>
                  <a:cubicBezTo>
                    <a:pt x="47" y="185"/>
                    <a:pt x="55" y="189"/>
                    <a:pt x="63" y="193"/>
                  </a:cubicBezTo>
                  <a:cubicBezTo>
                    <a:pt x="64" y="193"/>
                    <a:pt x="64" y="193"/>
                    <a:pt x="64" y="192"/>
                  </a:cubicBezTo>
                  <a:cubicBezTo>
                    <a:pt x="55" y="188"/>
                    <a:pt x="47" y="184"/>
                    <a:pt x="39" y="179"/>
                  </a:cubicBezTo>
                  <a:cubicBezTo>
                    <a:pt x="35" y="177"/>
                    <a:pt x="31" y="175"/>
                    <a:pt x="27" y="173"/>
                  </a:cubicBezTo>
                  <a:cubicBezTo>
                    <a:pt x="24" y="171"/>
                    <a:pt x="21" y="169"/>
                    <a:pt x="18" y="167"/>
                  </a:cubicBezTo>
                  <a:cubicBezTo>
                    <a:pt x="19" y="167"/>
                    <a:pt x="19" y="167"/>
                    <a:pt x="19" y="167"/>
                  </a:cubicBezTo>
                  <a:cubicBezTo>
                    <a:pt x="19" y="167"/>
                    <a:pt x="20" y="167"/>
                    <a:pt x="20" y="167"/>
                  </a:cubicBezTo>
                  <a:cubicBezTo>
                    <a:pt x="26" y="172"/>
                    <a:pt x="35" y="175"/>
                    <a:pt x="42" y="179"/>
                  </a:cubicBezTo>
                  <a:cubicBezTo>
                    <a:pt x="49" y="183"/>
                    <a:pt x="56" y="188"/>
                    <a:pt x="64" y="191"/>
                  </a:cubicBezTo>
                  <a:cubicBezTo>
                    <a:pt x="64" y="192"/>
                    <a:pt x="64" y="193"/>
                    <a:pt x="64" y="194"/>
                  </a:cubicBezTo>
                  <a:close/>
                  <a:moveTo>
                    <a:pt x="65" y="205"/>
                  </a:moveTo>
                  <a:cubicBezTo>
                    <a:pt x="57" y="199"/>
                    <a:pt x="48" y="195"/>
                    <a:pt x="39" y="190"/>
                  </a:cubicBezTo>
                  <a:cubicBezTo>
                    <a:pt x="31" y="186"/>
                    <a:pt x="21" y="182"/>
                    <a:pt x="13" y="177"/>
                  </a:cubicBezTo>
                  <a:cubicBezTo>
                    <a:pt x="8" y="173"/>
                    <a:pt x="14" y="177"/>
                    <a:pt x="16" y="178"/>
                  </a:cubicBezTo>
                  <a:cubicBezTo>
                    <a:pt x="18" y="179"/>
                    <a:pt x="20" y="180"/>
                    <a:pt x="22" y="181"/>
                  </a:cubicBezTo>
                  <a:cubicBezTo>
                    <a:pt x="27" y="183"/>
                    <a:pt x="32" y="186"/>
                    <a:pt x="37" y="188"/>
                  </a:cubicBezTo>
                  <a:cubicBezTo>
                    <a:pt x="42" y="190"/>
                    <a:pt x="47" y="193"/>
                    <a:pt x="52" y="195"/>
                  </a:cubicBezTo>
                  <a:cubicBezTo>
                    <a:pt x="56" y="197"/>
                    <a:pt x="60" y="200"/>
                    <a:pt x="65" y="202"/>
                  </a:cubicBezTo>
                  <a:cubicBezTo>
                    <a:pt x="65" y="203"/>
                    <a:pt x="65" y="204"/>
                    <a:pt x="65" y="205"/>
                  </a:cubicBezTo>
                  <a:close/>
                  <a:moveTo>
                    <a:pt x="65" y="212"/>
                  </a:moveTo>
                  <a:cubicBezTo>
                    <a:pt x="55" y="205"/>
                    <a:pt x="44" y="200"/>
                    <a:pt x="33" y="194"/>
                  </a:cubicBezTo>
                  <a:cubicBezTo>
                    <a:pt x="34" y="195"/>
                    <a:pt x="36" y="196"/>
                    <a:pt x="37" y="196"/>
                  </a:cubicBezTo>
                  <a:cubicBezTo>
                    <a:pt x="47" y="201"/>
                    <a:pt x="56" y="206"/>
                    <a:pt x="65" y="210"/>
                  </a:cubicBezTo>
                  <a:cubicBezTo>
                    <a:pt x="65" y="211"/>
                    <a:pt x="65" y="212"/>
                    <a:pt x="65" y="212"/>
                  </a:cubicBezTo>
                  <a:close/>
                  <a:moveTo>
                    <a:pt x="66" y="218"/>
                  </a:moveTo>
                  <a:cubicBezTo>
                    <a:pt x="49" y="206"/>
                    <a:pt x="29" y="197"/>
                    <a:pt x="10" y="188"/>
                  </a:cubicBezTo>
                  <a:cubicBezTo>
                    <a:pt x="21" y="193"/>
                    <a:pt x="32" y="197"/>
                    <a:pt x="43" y="202"/>
                  </a:cubicBezTo>
                  <a:cubicBezTo>
                    <a:pt x="48" y="204"/>
                    <a:pt x="52" y="207"/>
                    <a:pt x="57" y="210"/>
                  </a:cubicBezTo>
                  <a:cubicBezTo>
                    <a:pt x="60" y="212"/>
                    <a:pt x="62" y="213"/>
                    <a:pt x="66" y="214"/>
                  </a:cubicBezTo>
                  <a:cubicBezTo>
                    <a:pt x="66" y="215"/>
                    <a:pt x="66" y="217"/>
                    <a:pt x="66" y="218"/>
                  </a:cubicBezTo>
                  <a:close/>
                  <a:moveTo>
                    <a:pt x="67" y="234"/>
                  </a:moveTo>
                  <a:cubicBezTo>
                    <a:pt x="63" y="232"/>
                    <a:pt x="59" y="230"/>
                    <a:pt x="55" y="228"/>
                  </a:cubicBezTo>
                  <a:cubicBezTo>
                    <a:pt x="50" y="224"/>
                    <a:pt x="45" y="222"/>
                    <a:pt x="40" y="219"/>
                  </a:cubicBezTo>
                  <a:cubicBezTo>
                    <a:pt x="34" y="217"/>
                    <a:pt x="29" y="214"/>
                    <a:pt x="24" y="211"/>
                  </a:cubicBezTo>
                  <a:cubicBezTo>
                    <a:pt x="22" y="210"/>
                    <a:pt x="21" y="209"/>
                    <a:pt x="19" y="208"/>
                  </a:cubicBezTo>
                  <a:cubicBezTo>
                    <a:pt x="27" y="212"/>
                    <a:pt x="34" y="216"/>
                    <a:pt x="42" y="220"/>
                  </a:cubicBezTo>
                  <a:cubicBezTo>
                    <a:pt x="47" y="222"/>
                    <a:pt x="52" y="225"/>
                    <a:pt x="57" y="227"/>
                  </a:cubicBezTo>
                  <a:cubicBezTo>
                    <a:pt x="60" y="229"/>
                    <a:pt x="63" y="231"/>
                    <a:pt x="67" y="232"/>
                  </a:cubicBezTo>
                  <a:cubicBezTo>
                    <a:pt x="67" y="233"/>
                    <a:pt x="67" y="234"/>
                    <a:pt x="67" y="234"/>
                  </a:cubicBezTo>
                  <a:close/>
                  <a:moveTo>
                    <a:pt x="68" y="254"/>
                  </a:moveTo>
                  <a:cubicBezTo>
                    <a:pt x="64" y="251"/>
                    <a:pt x="59" y="250"/>
                    <a:pt x="55" y="248"/>
                  </a:cubicBezTo>
                  <a:cubicBezTo>
                    <a:pt x="50" y="245"/>
                    <a:pt x="45" y="242"/>
                    <a:pt x="39" y="240"/>
                  </a:cubicBezTo>
                  <a:cubicBezTo>
                    <a:pt x="32" y="237"/>
                    <a:pt x="25" y="234"/>
                    <a:pt x="18" y="231"/>
                  </a:cubicBezTo>
                  <a:cubicBezTo>
                    <a:pt x="24" y="233"/>
                    <a:pt x="29" y="235"/>
                    <a:pt x="35" y="237"/>
                  </a:cubicBezTo>
                  <a:cubicBezTo>
                    <a:pt x="46" y="241"/>
                    <a:pt x="57" y="245"/>
                    <a:pt x="68" y="250"/>
                  </a:cubicBezTo>
                  <a:cubicBezTo>
                    <a:pt x="68" y="252"/>
                    <a:pt x="68" y="253"/>
                    <a:pt x="68" y="254"/>
                  </a:cubicBezTo>
                  <a:close/>
                  <a:moveTo>
                    <a:pt x="66" y="254"/>
                  </a:moveTo>
                  <a:cubicBezTo>
                    <a:pt x="70" y="256"/>
                    <a:pt x="64" y="253"/>
                    <a:pt x="63" y="252"/>
                  </a:cubicBezTo>
                  <a:cubicBezTo>
                    <a:pt x="64" y="253"/>
                    <a:pt x="65" y="253"/>
                    <a:pt x="66" y="254"/>
                  </a:cubicBezTo>
                  <a:close/>
                  <a:moveTo>
                    <a:pt x="71" y="277"/>
                  </a:moveTo>
                  <a:cubicBezTo>
                    <a:pt x="67" y="275"/>
                    <a:pt x="64" y="274"/>
                    <a:pt x="60" y="273"/>
                  </a:cubicBezTo>
                  <a:cubicBezTo>
                    <a:pt x="56" y="271"/>
                    <a:pt x="51" y="269"/>
                    <a:pt x="46" y="267"/>
                  </a:cubicBezTo>
                  <a:cubicBezTo>
                    <a:pt x="49" y="268"/>
                    <a:pt x="51" y="269"/>
                    <a:pt x="54" y="270"/>
                  </a:cubicBezTo>
                  <a:cubicBezTo>
                    <a:pt x="59" y="272"/>
                    <a:pt x="65" y="274"/>
                    <a:pt x="70" y="276"/>
                  </a:cubicBezTo>
                  <a:cubicBezTo>
                    <a:pt x="70" y="276"/>
                    <a:pt x="70" y="277"/>
                    <a:pt x="71" y="277"/>
                  </a:cubicBezTo>
                  <a:close/>
                  <a:moveTo>
                    <a:pt x="25" y="264"/>
                  </a:moveTo>
                  <a:cubicBezTo>
                    <a:pt x="28" y="265"/>
                    <a:pt x="32" y="266"/>
                    <a:pt x="35" y="267"/>
                  </a:cubicBezTo>
                  <a:cubicBezTo>
                    <a:pt x="41" y="269"/>
                    <a:pt x="48" y="271"/>
                    <a:pt x="54" y="273"/>
                  </a:cubicBezTo>
                  <a:cubicBezTo>
                    <a:pt x="60" y="275"/>
                    <a:pt x="65" y="277"/>
                    <a:pt x="71" y="279"/>
                  </a:cubicBezTo>
                  <a:cubicBezTo>
                    <a:pt x="71" y="280"/>
                    <a:pt x="71" y="281"/>
                    <a:pt x="71" y="282"/>
                  </a:cubicBezTo>
                  <a:cubicBezTo>
                    <a:pt x="57" y="274"/>
                    <a:pt x="40" y="270"/>
                    <a:pt x="25" y="264"/>
                  </a:cubicBezTo>
                  <a:close/>
                  <a:moveTo>
                    <a:pt x="52" y="265"/>
                  </a:moveTo>
                  <a:cubicBezTo>
                    <a:pt x="58" y="268"/>
                    <a:pt x="64" y="270"/>
                    <a:pt x="70" y="273"/>
                  </a:cubicBezTo>
                  <a:cubicBezTo>
                    <a:pt x="70" y="273"/>
                    <a:pt x="70" y="274"/>
                    <a:pt x="70" y="275"/>
                  </a:cubicBezTo>
                  <a:cubicBezTo>
                    <a:pt x="66" y="272"/>
                    <a:pt x="61" y="270"/>
                    <a:pt x="56" y="268"/>
                  </a:cubicBezTo>
                  <a:cubicBezTo>
                    <a:pt x="55" y="267"/>
                    <a:pt x="53" y="266"/>
                    <a:pt x="52" y="265"/>
                  </a:cubicBezTo>
                  <a:close/>
                  <a:moveTo>
                    <a:pt x="39" y="258"/>
                  </a:moveTo>
                  <a:cubicBezTo>
                    <a:pt x="33" y="255"/>
                    <a:pt x="26" y="253"/>
                    <a:pt x="20" y="250"/>
                  </a:cubicBezTo>
                  <a:cubicBezTo>
                    <a:pt x="15" y="248"/>
                    <a:pt x="10" y="245"/>
                    <a:pt x="5" y="243"/>
                  </a:cubicBezTo>
                  <a:cubicBezTo>
                    <a:pt x="15" y="247"/>
                    <a:pt x="27" y="251"/>
                    <a:pt x="38" y="255"/>
                  </a:cubicBezTo>
                  <a:cubicBezTo>
                    <a:pt x="44" y="258"/>
                    <a:pt x="50" y="260"/>
                    <a:pt x="56" y="263"/>
                  </a:cubicBezTo>
                  <a:cubicBezTo>
                    <a:pt x="61" y="265"/>
                    <a:pt x="65" y="267"/>
                    <a:pt x="69" y="268"/>
                  </a:cubicBezTo>
                  <a:cubicBezTo>
                    <a:pt x="70" y="270"/>
                    <a:pt x="70" y="271"/>
                    <a:pt x="70" y="272"/>
                  </a:cubicBezTo>
                  <a:cubicBezTo>
                    <a:pt x="60" y="266"/>
                    <a:pt x="50" y="262"/>
                    <a:pt x="39" y="258"/>
                  </a:cubicBezTo>
                  <a:close/>
                  <a:moveTo>
                    <a:pt x="54" y="261"/>
                  </a:moveTo>
                  <a:cubicBezTo>
                    <a:pt x="55" y="262"/>
                    <a:pt x="56" y="262"/>
                    <a:pt x="56" y="262"/>
                  </a:cubicBezTo>
                  <a:cubicBezTo>
                    <a:pt x="59" y="263"/>
                    <a:pt x="62" y="264"/>
                    <a:pt x="65" y="265"/>
                  </a:cubicBezTo>
                  <a:cubicBezTo>
                    <a:pt x="66" y="266"/>
                    <a:pt x="68" y="267"/>
                    <a:pt x="69" y="268"/>
                  </a:cubicBezTo>
                  <a:cubicBezTo>
                    <a:pt x="67" y="267"/>
                    <a:pt x="65" y="266"/>
                    <a:pt x="63" y="265"/>
                  </a:cubicBezTo>
                  <a:cubicBezTo>
                    <a:pt x="60" y="264"/>
                    <a:pt x="57" y="263"/>
                    <a:pt x="54" y="261"/>
                  </a:cubicBezTo>
                  <a:close/>
                  <a:moveTo>
                    <a:pt x="39" y="254"/>
                  </a:moveTo>
                  <a:cubicBezTo>
                    <a:pt x="32" y="252"/>
                    <a:pt x="25" y="249"/>
                    <a:pt x="18" y="246"/>
                  </a:cubicBezTo>
                  <a:cubicBezTo>
                    <a:pt x="17" y="245"/>
                    <a:pt x="16" y="245"/>
                    <a:pt x="15" y="244"/>
                  </a:cubicBezTo>
                  <a:cubicBezTo>
                    <a:pt x="15" y="244"/>
                    <a:pt x="16" y="245"/>
                    <a:pt x="17" y="245"/>
                  </a:cubicBezTo>
                  <a:cubicBezTo>
                    <a:pt x="23" y="247"/>
                    <a:pt x="29" y="248"/>
                    <a:pt x="35" y="250"/>
                  </a:cubicBezTo>
                  <a:cubicBezTo>
                    <a:pt x="41" y="252"/>
                    <a:pt x="47" y="254"/>
                    <a:pt x="53" y="257"/>
                  </a:cubicBezTo>
                  <a:cubicBezTo>
                    <a:pt x="58" y="259"/>
                    <a:pt x="63" y="262"/>
                    <a:pt x="69" y="264"/>
                  </a:cubicBezTo>
                  <a:cubicBezTo>
                    <a:pt x="69" y="265"/>
                    <a:pt x="69" y="266"/>
                    <a:pt x="69" y="267"/>
                  </a:cubicBezTo>
                  <a:cubicBezTo>
                    <a:pt x="66" y="265"/>
                    <a:pt x="62" y="264"/>
                    <a:pt x="58" y="262"/>
                  </a:cubicBezTo>
                  <a:cubicBezTo>
                    <a:pt x="52" y="259"/>
                    <a:pt x="46" y="256"/>
                    <a:pt x="39" y="254"/>
                  </a:cubicBezTo>
                  <a:close/>
                  <a:moveTo>
                    <a:pt x="36" y="248"/>
                  </a:moveTo>
                  <a:cubicBezTo>
                    <a:pt x="31" y="246"/>
                    <a:pt x="25" y="244"/>
                    <a:pt x="19" y="241"/>
                  </a:cubicBezTo>
                  <a:cubicBezTo>
                    <a:pt x="25" y="243"/>
                    <a:pt x="30" y="245"/>
                    <a:pt x="36" y="247"/>
                  </a:cubicBezTo>
                  <a:cubicBezTo>
                    <a:pt x="42" y="249"/>
                    <a:pt x="48" y="251"/>
                    <a:pt x="54" y="253"/>
                  </a:cubicBezTo>
                  <a:cubicBezTo>
                    <a:pt x="59" y="255"/>
                    <a:pt x="63" y="258"/>
                    <a:pt x="68" y="259"/>
                  </a:cubicBezTo>
                  <a:cubicBezTo>
                    <a:pt x="69" y="260"/>
                    <a:pt x="69" y="261"/>
                    <a:pt x="69" y="263"/>
                  </a:cubicBezTo>
                  <a:cubicBezTo>
                    <a:pt x="58" y="258"/>
                    <a:pt x="48" y="252"/>
                    <a:pt x="36" y="248"/>
                  </a:cubicBezTo>
                  <a:close/>
                  <a:moveTo>
                    <a:pt x="68" y="258"/>
                  </a:moveTo>
                  <a:cubicBezTo>
                    <a:pt x="60" y="253"/>
                    <a:pt x="50" y="250"/>
                    <a:pt x="41" y="246"/>
                  </a:cubicBezTo>
                  <a:cubicBezTo>
                    <a:pt x="31" y="243"/>
                    <a:pt x="21" y="238"/>
                    <a:pt x="11" y="234"/>
                  </a:cubicBezTo>
                  <a:cubicBezTo>
                    <a:pt x="11" y="234"/>
                    <a:pt x="11" y="234"/>
                    <a:pt x="12" y="234"/>
                  </a:cubicBezTo>
                  <a:cubicBezTo>
                    <a:pt x="15" y="235"/>
                    <a:pt x="17" y="236"/>
                    <a:pt x="20" y="237"/>
                  </a:cubicBezTo>
                  <a:cubicBezTo>
                    <a:pt x="26" y="240"/>
                    <a:pt x="31" y="242"/>
                    <a:pt x="37" y="243"/>
                  </a:cubicBezTo>
                  <a:cubicBezTo>
                    <a:pt x="48" y="247"/>
                    <a:pt x="58" y="251"/>
                    <a:pt x="68" y="255"/>
                  </a:cubicBezTo>
                  <a:cubicBezTo>
                    <a:pt x="68" y="256"/>
                    <a:pt x="68" y="257"/>
                    <a:pt x="68" y="258"/>
                  </a:cubicBezTo>
                  <a:close/>
                  <a:moveTo>
                    <a:pt x="5" y="225"/>
                  </a:moveTo>
                  <a:cubicBezTo>
                    <a:pt x="5" y="224"/>
                    <a:pt x="5" y="223"/>
                    <a:pt x="5" y="222"/>
                  </a:cubicBezTo>
                  <a:cubicBezTo>
                    <a:pt x="6" y="222"/>
                    <a:pt x="7" y="222"/>
                    <a:pt x="7" y="222"/>
                  </a:cubicBezTo>
                  <a:cubicBezTo>
                    <a:pt x="7" y="223"/>
                    <a:pt x="7" y="223"/>
                    <a:pt x="8" y="223"/>
                  </a:cubicBezTo>
                  <a:cubicBezTo>
                    <a:pt x="18" y="228"/>
                    <a:pt x="29" y="231"/>
                    <a:pt x="39" y="236"/>
                  </a:cubicBezTo>
                  <a:cubicBezTo>
                    <a:pt x="44" y="238"/>
                    <a:pt x="48" y="241"/>
                    <a:pt x="53" y="243"/>
                  </a:cubicBezTo>
                  <a:cubicBezTo>
                    <a:pt x="57" y="245"/>
                    <a:pt x="63" y="246"/>
                    <a:pt x="67" y="249"/>
                  </a:cubicBezTo>
                  <a:cubicBezTo>
                    <a:pt x="69" y="251"/>
                    <a:pt x="64" y="248"/>
                    <a:pt x="64" y="248"/>
                  </a:cubicBezTo>
                  <a:cubicBezTo>
                    <a:pt x="63" y="247"/>
                    <a:pt x="62" y="247"/>
                    <a:pt x="61" y="246"/>
                  </a:cubicBezTo>
                  <a:cubicBezTo>
                    <a:pt x="58" y="245"/>
                    <a:pt x="55" y="244"/>
                    <a:pt x="52" y="243"/>
                  </a:cubicBezTo>
                  <a:cubicBezTo>
                    <a:pt x="47" y="240"/>
                    <a:pt x="42" y="238"/>
                    <a:pt x="37" y="236"/>
                  </a:cubicBezTo>
                  <a:cubicBezTo>
                    <a:pt x="31" y="234"/>
                    <a:pt x="25" y="233"/>
                    <a:pt x="20" y="231"/>
                  </a:cubicBezTo>
                  <a:cubicBezTo>
                    <a:pt x="15" y="229"/>
                    <a:pt x="10" y="227"/>
                    <a:pt x="5" y="225"/>
                  </a:cubicBezTo>
                  <a:close/>
                  <a:moveTo>
                    <a:pt x="7" y="211"/>
                  </a:moveTo>
                  <a:cubicBezTo>
                    <a:pt x="7" y="209"/>
                    <a:pt x="7" y="207"/>
                    <a:pt x="7" y="205"/>
                  </a:cubicBezTo>
                  <a:cubicBezTo>
                    <a:pt x="7" y="205"/>
                    <a:pt x="7" y="205"/>
                    <a:pt x="7" y="205"/>
                  </a:cubicBezTo>
                  <a:cubicBezTo>
                    <a:pt x="10" y="209"/>
                    <a:pt x="15" y="211"/>
                    <a:pt x="19" y="214"/>
                  </a:cubicBezTo>
                  <a:cubicBezTo>
                    <a:pt x="24" y="216"/>
                    <a:pt x="29" y="219"/>
                    <a:pt x="35" y="222"/>
                  </a:cubicBezTo>
                  <a:cubicBezTo>
                    <a:pt x="40" y="225"/>
                    <a:pt x="45" y="228"/>
                    <a:pt x="51" y="231"/>
                  </a:cubicBezTo>
                  <a:cubicBezTo>
                    <a:pt x="52" y="232"/>
                    <a:pt x="53" y="232"/>
                    <a:pt x="54" y="233"/>
                  </a:cubicBezTo>
                  <a:cubicBezTo>
                    <a:pt x="49" y="230"/>
                    <a:pt x="43" y="228"/>
                    <a:pt x="37" y="225"/>
                  </a:cubicBezTo>
                  <a:cubicBezTo>
                    <a:pt x="32" y="223"/>
                    <a:pt x="26" y="220"/>
                    <a:pt x="20" y="217"/>
                  </a:cubicBezTo>
                  <a:cubicBezTo>
                    <a:pt x="16" y="215"/>
                    <a:pt x="11" y="213"/>
                    <a:pt x="7" y="211"/>
                  </a:cubicBezTo>
                  <a:cubicBezTo>
                    <a:pt x="7" y="211"/>
                    <a:pt x="7" y="211"/>
                    <a:pt x="7" y="211"/>
                  </a:cubicBezTo>
                  <a:close/>
                  <a:moveTo>
                    <a:pt x="41" y="161"/>
                  </a:moveTo>
                  <a:cubicBezTo>
                    <a:pt x="44" y="160"/>
                    <a:pt x="47" y="159"/>
                    <a:pt x="50" y="159"/>
                  </a:cubicBezTo>
                  <a:cubicBezTo>
                    <a:pt x="50" y="159"/>
                    <a:pt x="50" y="158"/>
                    <a:pt x="51" y="158"/>
                  </a:cubicBezTo>
                  <a:cubicBezTo>
                    <a:pt x="51" y="158"/>
                    <a:pt x="51" y="159"/>
                    <a:pt x="51" y="159"/>
                  </a:cubicBezTo>
                  <a:cubicBezTo>
                    <a:pt x="51" y="159"/>
                    <a:pt x="51" y="159"/>
                    <a:pt x="51" y="159"/>
                  </a:cubicBezTo>
                  <a:cubicBezTo>
                    <a:pt x="49" y="160"/>
                    <a:pt x="46" y="160"/>
                    <a:pt x="44" y="160"/>
                  </a:cubicBezTo>
                  <a:cubicBezTo>
                    <a:pt x="43" y="160"/>
                    <a:pt x="42" y="161"/>
                    <a:pt x="41" y="161"/>
                  </a:cubicBezTo>
                  <a:close/>
                  <a:moveTo>
                    <a:pt x="54" y="159"/>
                  </a:moveTo>
                  <a:cubicBezTo>
                    <a:pt x="54" y="158"/>
                    <a:pt x="54" y="158"/>
                    <a:pt x="54" y="158"/>
                  </a:cubicBezTo>
                  <a:cubicBezTo>
                    <a:pt x="55" y="157"/>
                    <a:pt x="57" y="157"/>
                    <a:pt x="58" y="157"/>
                  </a:cubicBezTo>
                  <a:cubicBezTo>
                    <a:pt x="58" y="157"/>
                    <a:pt x="58" y="158"/>
                    <a:pt x="58" y="158"/>
                  </a:cubicBezTo>
                  <a:cubicBezTo>
                    <a:pt x="57" y="159"/>
                    <a:pt x="55" y="159"/>
                    <a:pt x="54" y="159"/>
                  </a:cubicBezTo>
                  <a:cubicBezTo>
                    <a:pt x="54" y="159"/>
                    <a:pt x="54" y="159"/>
                    <a:pt x="54" y="159"/>
                  </a:cubicBezTo>
                  <a:close/>
                  <a:moveTo>
                    <a:pt x="61" y="157"/>
                  </a:moveTo>
                  <a:cubicBezTo>
                    <a:pt x="62" y="156"/>
                    <a:pt x="63" y="156"/>
                    <a:pt x="64" y="156"/>
                  </a:cubicBezTo>
                  <a:cubicBezTo>
                    <a:pt x="64" y="157"/>
                    <a:pt x="64" y="157"/>
                    <a:pt x="64" y="158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3" y="158"/>
                    <a:pt x="62" y="158"/>
                    <a:pt x="61" y="158"/>
                  </a:cubicBezTo>
                  <a:cubicBezTo>
                    <a:pt x="61" y="158"/>
                    <a:pt x="61" y="158"/>
                    <a:pt x="61" y="157"/>
                  </a:cubicBezTo>
                  <a:cubicBezTo>
                    <a:pt x="61" y="157"/>
                    <a:pt x="61" y="157"/>
                    <a:pt x="61" y="157"/>
                  </a:cubicBezTo>
                  <a:close/>
                  <a:moveTo>
                    <a:pt x="67" y="156"/>
                  </a:moveTo>
                  <a:cubicBezTo>
                    <a:pt x="68" y="156"/>
                    <a:pt x="69" y="156"/>
                    <a:pt x="70" y="156"/>
                  </a:cubicBezTo>
                  <a:cubicBezTo>
                    <a:pt x="70" y="157"/>
                    <a:pt x="70" y="157"/>
                    <a:pt x="70" y="158"/>
                  </a:cubicBezTo>
                  <a:cubicBezTo>
                    <a:pt x="69" y="158"/>
                    <a:pt x="68" y="158"/>
                    <a:pt x="68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157"/>
                    <a:pt x="67" y="157"/>
                    <a:pt x="67" y="156"/>
                  </a:cubicBezTo>
                  <a:close/>
                  <a:moveTo>
                    <a:pt x="72" y="156"/>
                  </a:moveTo>
                  <a:cubicBezTo>
                    <a:pt x="73" y="156"/>
                    <a:pt x="74" y="156"/>
                    <a:pt x="75" y="156"/>
                  </a:cubicBezTo>
                  <a:cubicBezTo>
                    <a:pt x="75" y="157"/>
                    <a:pt x="75" y="157"/>
                    <a:pt x="75" y="158"/>
                  </a:cubicBezTo>
                  <a:cubicBezTo>
                    <a:pt x="74" y="158"/>
                    <a:pt x="73" y="158"/>
                    <a:pt x="72" y="158"/>
                  </a:cubicBezTo>
                  <a:cubicBezTo>
                    <a:pt x="72" y="157"/>
                    <a:pt x="72" y="157"/>
                    <a:pt x="72" y="156"/>
                  </a:cubicBezTo>
                  <a:close/>
                  <a:moveTo>
                    <a:pt x="79" y="156"/>
                  </a:moveTo>
                  <a:cubicBezTo>
                    <a:pt x="79" y="157"/>
                    <a:pt x="79" y="158"/>
                    <a:pt x="80" y="158"/>
                  </a:cubicBezTo>
                  <a:cubicBezTo>
                    <a:pt x="79" y="158"/>
                    <a:pt x="78" y="158"/>
                    <a:pt x="78" y="158"/>
                  </a:cubicBezTo>
                  <a:cubicBezTo>
                    <a:pt x="78" y="158"/>
                    <a:pt x="78" y="157"/>
                    <a:pt x="78" y="156"/>
                  </a:cubicBezTo>
                  <a:cubicBezTo>
                    <a:pt x="79" y="156"/>
                    <a:pt x="79" y="156"/>
                    <a:pt x="79" y="156"/>
                  </a:cubicBezTo>
                  <a:close/>
                  <a:moveTo>
                    <a:pt x="82" y="156"/>
                  </a:moveTo>
                  <a:cubicBezTo>
                    <a:pt x="83" y="156"/>
                    <a:pt x="85" y="157"/>
                    <a:pt x="86" y="157"/>
                  </a:cubicBezTo>
                  <a:cubicBezTo>
                    <a:pt x="86" y="158"/>
                    <a:pt x="86" y="158"/>
                    <a:pt x="86" y="159"/>
                  </a:cubicBezTo>
                  <a:cubicBezTo>
                    <a:pt x="85" y="159"/>
                    <a:pt x="84" y="159"/>
                    <a:pt x="82" y="159"/>
                  </a:cubicBezTo>
                  <a:cubicBezTo>
                    <a:pt x="82" y="158"/>
                    <a:pt x="82" y="157"/>
                    <a:pt x="82" y="156"/>
                  </a:cubicBezTo>
                  <a:close/>
                  <a:moveTo>
                    <a:pt x="89" y="157"/>
                  </a:moveTo>
                  <a:cubicBezTo>
                    <a:pt x="90" y="157"/>
                    <a:pt x="91" y="157"/>
                    <a:pt x="92" y="158"/>
                  </a:cubicBezTo>
                  <a:cubicBezTo>
                    <a:pt x="92" y="158"/>
                    <a:pt x="92" y="158"/>
                    <a:pt x="92" y="158"/>
                  </a:cubicBezTo>
                  <a:cubicBezTo>
                    <a:pt x="92" y="158"/>
                    <a:pt x="92" y="159"/>
                    <a:pt x="92" y="160"/>
                  </a:cubicBezTo>
                  <a:cubicBezTo>
                    <a:pt x="91" y="160"/>
                    <a:pt x="90" y="160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89" y="159"/>
                    <a:pt x="89" y="158"/>
                    <a:pt x="89" y="157"/>
                  </a:cubicBezTo>
                  <a:close/>
                  <a:moveTo>
                    <a:pt x="104" y="314"/>
                  </a:moveTo>
                  <a:cubicBezTo>
                    <a:pt x="104" y="313"/>
                    <a:pt x="104" y="312"/>
                    <a:pt x="104" y="312"/>
                  </a:cubicBezTo>
                  <a:cubicBezTo>
                    <a:pt x="104" y="312"/>
                    <a:pt x="105" y="313"/>
                    <a:pt x="105" y="313"/>
                  </a:cubicBezTo>
                  <a:cubicBezTo>
                    <a:pt x="109" y="316"/>
                    <a:pt x="106" y="315"/>
                    <a:pt x="104" y="314"/>
                  </a:cubicBezTo>
                  <a:close/>
                  <a:moveTo>
                    <a:pt x="111" y="310"/>
                  </a:moveTo>
                  <a:cubicBezTo>
                    <a:pt x="108" y="308"/>
                    <a:pt x="105" y="307"/>
                    <a:pt x="103" y="305"/>
                  </a:cubicBezTo>
                  <a:cubicBezTo>
                    <a:pt x="103" y="304"/>
                    <a:pt x="103" y="303"/>
                    <a:pt x="102" y="302"/>
                  </a:cubicBezTo>
                  <a:cubicBezTo>
                    <a:pt x="107" y="307"/>
                    <a:pt x="114" y="310"/>
                    <a:pt x="119" y="315"/>
                  </a:cubicBezTo>
                  <a:cubicBezTo>
                    <a:pt x="117" y="314"/>
                    <a:pt x="115" y="313"/>
                    <a:pt x="114" y="312"/>
                  </a:cubicBezTo>
                  <a:cubicBezTo>
                    <a:pt x="114" y="312"/>
                    <a:pt x="111" y="310"/>
                    <a:pt x="111" y="310"/>
                  </a:cubicBezTo>
                  <a:close/>
                  <a:moveTo>
                    <a:pt x="111" y="314"/>
                  </a:moveTo>
                  <a:cubicBezTo>
                    <a:pt x="113" y="316"/>
                    <a:pt x="109" y="313"/>
                    <a:pt x="109" y="313"/>
                  </a:cubicBezTo>
                  <a:cubicBezTo>
                    <a:pt x="108" y="312"/>
                    <a:pt x="107" y="312"/>
                    <a:pt x="106" y="311"/>
                  </a:cubicBezTo>
                  <a:cubicBezTo>
                    <a:pt x="105" y="310"/>
                    <a:pt x="104" y="310"/>
                    <a:pt x="103" y="309"/>
                  </a:cubicBezTo>
                  <a:cubicBezTo>
                    <a:pt x="103" y="308"/>
                    <a:pt x="103" y="307"/>
                    <a:pt x="103" y="306"/>
                  </a:cubicBezTo>
                  <a:cubicBezTo>
                    <a:pt x="106" y="309"/>
                    <a:pt x="109" y="311"/>
                    <a:pt x="111" y="314"/>
                  </a:cubicBezTo>
                  <a:close/>
                  <a:moveTo>
                    <a:pt x="102" y="298"/>
                  </a:moveTo>
                  <a:cubicBezTo>
                    <a:pt x="108" y="304"/>
                    <a:pt x="117" y="309"/>
                    <a:pt x="124" y="315"/>
                  </a:cubicBezTo>
                  <a:cubicBezTo>
                    <a:pt x="124" y="315"/>
                    <a:pt x="125" y="316"/>
                    <a:pt x="125" y="316"/>
                  </a:cubicBezTo>
                  <a:cubicBezTo>
                    <a:pt x="125" y="316"/>
                    <a:pt x="125" y="316"/>
                    <a:pt x="125" y="316"/>
                  </a:cubicBezTo>
                  <a:cubicBezTo>
                    <a:pt x="124" y="315"/>
                    <a:pt x="122" y="314"/>
                    <a:pt x="121" y="313"/>
                  </a:cubicBezTo>
                  <a:cubicBezTo>
                    <a:pt x="119" y="312"/>
                    <a:pt x="117" y="310"/>
                    <a:pt x="115" y="309"/>
                  </a:cubicBezTo>
                  <a:cubicBezTo>
                    <a:pt x="111" y="306"/>
                    <a:pt x="106" y="304"/>
                    <a:pt x="102" y="301"/>
                  </a:cubicBezTo>
                  <a:cubicBezTo>
                    <a:pt x="102" y="301"/>
                    <a:pt x="102" y="301"/>
                    <a:pt x="102" y="301"/>
                  </a:cubicBezTo>
                  <a:cubicBezTo>
                    <a:pt x="102" y="300"/>
                    <a:pt x="102" y="299"/>
                    <a:pt x="102" y="298"/>
                  </a:cubicBezTo>
                  <a:close/>
                  <a:moveTo>
                    <a:pt x="101" y="293"/>
                  </a:moveTo>
                  <a:cubicBezTo>
                    <a:pt x="101" y="293"/>
                    <a:pt x="101" y="293"/>
                    <a:pt x="101" y="293"/>
                  </a:cubicBezTo>
                  <a:cubicBezTo>
                    <a:pt x="109" y="301"/>
                    <a:pt x="119" y="306"/>
                    <a:pt x="127" y="312"/>
                  </a:cubicBezTo>
                  <a:cubicBezTo>
                    <a:pt x="126" y="312"/>
                    <a:pt x="125" y="311"/>
                    <a:pt x="124" y="310"/>
                  </a:cubicBezTo>
                  <a:cubicBezTo>
                    <a:pt x="121" y="309"/>
                    <a:pt x="119" y="307"/>
                    <a:pt x="116" y="305"/>
                  </a:cubicBezTo>
                  <a:cubicBezTo>
                    <a:pt x="111" y="302"/>
                    <a:pt x="106" y="299"/>
                    <a:pt x="102" y="296"/>
                  </a:cubicBezTo>
                  <a:cubicBezTo>
                    <a:pt x="101" y="295"/>
                    <a:pt x="101" y="294"/>
                    <a:pt x="101" y="293"/>
                  </a:cubicBezTo>
                  <a:close/>
                  <a:moveTo>
                    <a:pt x="101" y="290"/>
                  </a:moveTo>
                  <a:cubicBezTo>
                    <a:pt x="104" y="293"/>
                    <a:pt x="109" y="295"/>
                    <a:pt x="113" y="298"/>
                  </a:cubicBezTo>
                  <a:cubicBezTo>
                    <a:pt x="120" y="303"/>
                    <a:pt x="127" y="307"/>
                    <a:pt x="134" y="313"/>
                  </a:cubicBezTo>
                  <a:cubicBezTo>
                    <a:pt x="137" y="316"/>
                    <a:pt x="134" y="313"/>
                    <a:pt x="133" y="312"/>
                  </a:cubicBezTo>
                  <a:cubicBezTo>
                    <a:pt x="131" y="312"/>
                    <a:pt x="130" y="311"/>
                    <a:pt x="129" y="310"/>
                  </a:cubicBezTo>
                  <a:cubicBezTo>
                    <a:pt x="127" y="308"/>
                    <a:pt x="124" y="306"/>
                    <a:pt x="121" y="304"/>
                  </a:cubicBezTo>
                  <a:cubicBezTo>
                    <a:pt x="114" y="301"/>
                    <a:pt x="108" y="296"/>
                    <a:pt x="102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1" y="292"/>
                    <a:pt x="101" y="291"/>
                    <a:pt x="101" y="290"/>
                  </a:cubicBezTo>
                  <a:close/>
                  <a:moveTo>
                    <a:pt x="104" y="292"/>
                  </a:moveTo>
                  <a:cubicBezTo>
                    <a:pt x="105" y="292"/>
                    <a:pt x="103" y="291"/>
                    <a:pt x="102" y="290"/>
                  </a:cubicBezTo>
                  <a:cubicBezTo>
                    <a:pt x="103" y="291"/>
                    <a:pt x="104" y="292"/>
                    <a:pt x="105" y="292"/>
                  </a:cubicBezTo>
                  <a:cubicBezTo>
                    <a:pt x="105" y="292"/>
                    <a:pt x="104" y="292"/>
                    <a:pt x="104" y="292"/>
                  </a:cubicBezTo>
                  <a:close/>
                  <a:moveTo>
                    <a:pt x="100" y="285"/>
                  </a:moveTo>
                  <a:cubicBezTo>
                    <a:pt x="105" y="290"/>
                    <a:pt x="111" y="293"/>
                    <a:pt x="117" y="296"/>
                  </a:cubicBezTo>
                  <a:cubicBezTo>
                    <a:pt x="122" y="300"/>
                    <a:pt x="127" y="304"/>
                    <a:pt x="132" y="308"/>
                  </a:cubicBezTo>
                  <a:cubicBezTo>
                    <a:pt x="132" y="308"/>
                    <a:pt x="131" y="307"/>
                    <a:pt x="131" y="307"/>
                  </a:cubicBezTo>
                  <a:cubicBezTo>
                    <a:pt x="128" y="305"/>
                    <a:pt x="124" y="303"/>
                    <a:pt x="121" y="301"/>
                  </a:cubicBezTo>
                  <a:cubicBezTo>
                    <a:pt x="114" y="297"/>
                    <a:pt x="107" y="293"/>
                    <a:pt x="100" y="288"/>
                  </a:cubicBezTo>
                  <a:cubicBezTo>
                    <a:pt x="100" y="287"/>
                    <a:pt x="100" y="286"/>
                    <a:pt x="100" y="285"/>
                  </a:cubicBezTo>
                  <a:close/>
                  <a:moveTo>
                    <a:pt x="100" y="280"/>
                  </a:moveTo>
                  <a:cubicBezTo>
                    <a:pt x="105" y="286"/>
                    <a:pt x="113" y="290"/>
                    <a:pt x="120" y="295"/>
                  </a:cubicBezTo>
                  <a:cubicBezTo>
                    <a:pt x="125" y="298"/>
                    <a:pt x="130" y="302"/>
                    <a:pt x="135" y="305"/>
                  </a:cubicBezTo>
                  <a:cubicBezTo>
                    <a:pt x="135" y="306"/>
                    <a:pt x="136" y="307"/>
                    <a:pt x="137" y="308"/>
                  </a:cubicBezTo>
                  <a:cubicBezTo>
                    <a:pt x="132" y="304"/>
                    <a:pt x="127" y="300"/>
                    <a:pt x="122" y="297"/>
                  </a:cubicBezTo>
                  <a:cubicBezTo>
                    <a:pt x="114" y="293"/>
                    <a:pt x="107" y="289"/>
                    <a:pt x="100" y="284"/>
                  </a:cubicBezTo>
                  <a:cubicBezTo>
                    <a:pt x="100" y="283"/>
                    <a:pt x="100" y="281"/>
                    <a:pt x="100" y="280"/>
                  </a:cubicBezTo>
                  <a:close/>
                  <a:moveTo>
                    <a:pt x="99" y="276"/>
                  </a:moveTo>
                  <a:cubicBezTo>
                    <a:pt x="107" y="283"/>
                    <a:pt x="116" y="288"/>
                    <a:pt x="124" y="294"/>
                  </a:cubicBezTo>
                  <a:cubicBezTo>
                    <a:pt x="129" y="297"/>
                    <a:pt x="134" y="301"/>
                    <a:pt x="139" y="304"/>
                  </a:cubicBezTo>
                  <a:cubicBezTo>
                    <a:pt x="140" y="305"/>
                    <a:pt x="140" y="305"/>
                    <a:pt x="141" y="306"/>
                  </a:cubicBezTo>
                  <a:cubicBezTo>
                    <a:pt x="136" y="302"/>
                    <a:pt x="130" y="299"/>
                    <a:pt x="124" y="295"/>
                  </a:cubicBezTo>
                  <a:cubicBezTo>
                    <a:pt x="116" y="290"/>
                    <a:pt x="107" y="285"/>
                    <a:pt x="99" y="279"/>
                  </a:cubicBezTo>
                  <a:cubicBezTo>
                    <a:pt x="99" y="278"/>
                    <a:pt x="99" y="278"/>
                    <a:pt x="99" y="277"/>
                  </a:cubicBezTo>
                  <a:cubicBezTo>
                    <a:pt x="99" y="277"/>
                    <a:pt x="99" y="276"/>
                    <a:pt x="99" y="276"/>
                  </a:cubicBezTo>
                  <a:close/>
                  <a:moveTo>
                    <a:pt x="99" y="271"/>
                  </a:moveTo>
                  <a:cubicBezTo>
                    <a:pt x="102" y="274"/>
                    <a:pt x="106" y="277"/>
                    <a:pt x="110" y="280"/>
                  </a:cubicBezTo>
                  <a:cubicBezTo>
                    <a:pt x="114" y="283"/>
                    <a:pt x="119" y="286"/>
                    <a:pt x="123" y="289"/>
                  </a:cubicBezTo>
                  <a:cubicBezTo>
                    <a:pt x="129" y="293"/>
                    <a:pt x="135" y="296"/>
                    <a:pt x="140" y="300"/>
                  </a:cubicBezTo>
                  <a:cubicBezTo>
                    <a:pt x="137" y="298"/>
                    <a:pt x="134" y="297"/>
                    <a:pt x="131" y="295"/>
                  </a:cubicBezTo>
                  <a:cubicBezTo>
                    <a:pt x="120" y="289"/>
                    <a:pt x="109" y="282"/>
                    <a:pt x="99" y="274"/>
                  </a:cubicBezTo>
                  <a:cubicBezTo>
                    <a:pt x="99" y="273"/>
                    <a:pt x="99" y="272"/>
                    <a:pt x="99" y="271"/>
                  </a:cubicBezTo>
                  <a:close/>
                  <a:moveTo>
                    <a:pt x="99" y="264"/>
                  </a:moveTo>
                  <a:cubicBezTo>
                    <a:pt x="104" y="272"/>
                    <a:pt x="114" y="277"/>
                    <a:pt x="122" y="283"/>
                  </a:cubicBezTo>
                  <a:cubicBezTo>
                    <a:pt x="127" y="286"/>
                    <a:pt x="133" y="290"/>
                    <a:pt x="138" y="294"/>
                  </a:cubicBezTo>
                  <a:cubicBezTo>
                    <a:pt x="142" y="296"/>
                    <a:pt x="145" y="298"/>
                    <a:pt x="148" y="301"/>
                  </a:cubicBezTo>
                  <a:cubicBezTo>
                    <a:pt x="143" y="297"/>
                    <a:pt x="137" y="294"/>
                    <a:pt x="132" y="291"/>
                  </a:cubicBezTo>
                  <a:cubicBezTo>
                    <a:pt x="121" y="284"/>
                    <a:pt x="108" y="279"/>
                    <a:pt x="99" y="269"/>
                  </a:cubicBezTo>
                  <a:cubicBezTo>
                    <a:pt x="99" y="268"/>
                    <a:pt x="99" y="266"/>
                    <a:pt x="99" y="264"/>
                  </a:cubicBezTo>
                  <a:close/>
                  <a:moveTo>
                    <a:pt x="98" y="258"/>
                  </a:moveTo>
                  <a:cubicBezTo>
                    <a:pt x="100" y="262"/>
                    <a:pt x="106" y="264"/>
                    <a:pt x="109" y="267"/>
                  </a:cubicBezTo>
                  <a:cubicBezTo>
                    <a:pt x="116" y="272"/>
                    <a:pt x="122" y="277"/>
                    <a:pt x="129" y="281"/>
                  </a:cubicBezTo>
                  <a:cubicBezTo>
                    <a:pt x="136" y="286"/>
                    <a:pt x="143" y="291"/>
                    <a:pt x="151" y="296"/>
                  </a:cubicBezTo>
                  <a:cubicBezTo>
                    <a:pt x="156" y="299"/>
                    <a:pt x="160" y="303"/>
                    <a:pt x="166" y="306"/>
                  </a:cubicBezTo>
                  <a:cubicBezTo>
                    <a:pt x="166" y="306"/>
                    <a:pt x="166" y="306"/>
                    <a:pt x="166" y="306"/>
                  </a:cubicBezTo>
                  <a:cubicBezTo>
                    <a:pt x="165" y="306"/>
                    <a:pt x="164" y="306"/>
                    <a:pt x="163" y="305"/>
                  </a:cubicBezTo>
                  <a:cubicBezTo>
                    <a:pt x="159" y="303"/>
                    <a:pt x="154" y="300"/>
                    <a:pt x="150" y="297"/>
                  </a:cubicBezTo>
                  <a:cubicBezTo>
                    <a:pt x="141" y="292"/>
                    <a:pt x="131" y="287"/>
                    <a:pt x="122" y="281"/>
                  </a:cubicBezTo>
                  <a:cubicBezTo>
                    <a:pt x="114" y="275"/>
                    <a:pt x="107" y="268"/>
                    <a:pt x="99" y="263"/>
                  </a:cubicBezTo>
                  <a:cubicBezTo>
                    <a:pt x="98" y="261"/>
                    <a:pt x="98" y="260"/>
                    <a:pt x="98" y="258"/>
                  </a:cubicBezTo>
                  <a:close/>
                  <a:moveTo>
                    <a:pt x="142" y="289"/>
                  </a:moveTo>
                  <a:cubicBezTo>
                    <a:pt x="132" y="283"/>
                    <a:pt x="123" y="277"/>
                    <a:pt x="114" y="270"/>
                  </a:cubicBezTo>
                  <a:cubicBezTo>
                    <a:pt x="110" y="267"/>
                    <a:pt x="106" y="264"/>
                    <a:pt x="102" y="261"/>
                  </a:cubicBezTo>
                  <a:cubicBezTo>
                    <a:pt x="101" y="260"/>
                    <a:pt x="100" y="259"/>
                    <a:pt x="99" y="257"/>
                  </a:cubicBezTo>
                  <a:cubicBezTo>
                    <a:pt x="99" y="257"/>
                    <a:pt x="99" y="257"/>
                    <a:pt x="99" y="257"/>
                  </a:cubicBezTo>
                  <a:cubicBezTo>
                    <a:pt x="100" y="257"/>
                    <a:pt x="101" y="258"/>
                    <a:pt x="102" y="259"/>
                  </a:cubicBezTo>
                  <a:cubicBezTo>
                    <a:pt x="103" y="260"/>
                    <a:pt x="104" y="261"/>
                    <a:pt x="106" y="262"/>
                  </a:cubicBezTo>
                  <a:cubicBezTo>
                    <a:pt x="114" y="268"/>
                    <a:pt x="122" y="274"/>
                    <a:pt x="130" y="279"/>
                  </a:cubicBezTo>
                  <a:cubicBezTo>
                    <a:pt x="139" y="286"/>
                    <a:pt x="149" y="292"/>
                    <a:pt x="158" y="299"/>
                  </a:cubicBezTo>
                  <a:cubicBezTo>
                    <a:pt x="160" y="301"/>
                    <a:pt x="162" y="302"/>
                    <a:pt x="164" y="304"/>
                  </a:cubicBezTo>
                  <a:cubicBezTo>
                    <a:pt x="164" y="304"/>
                    <a:pt x="164" y="304"/>
                    <a:pt x="164" y="304"/>
                  </a:cubicBezTo>
                  <a:cubicBezTo>
                    <a:pt x="156" y="300"/>
                    <a:pt x="149" y="294"/>
                    <a:pt x="142" y="289"/>
                  </a:cubicBezTo>
                  <a:close/>
                  <a:moveTo>
                    <a:pt x="169" y="305"/>
                  </a:moveTo>
                  <a:cubicBezTo>
                    <a:pt x="169" y="304"/>
                    <a:pt x="168" y="304"/>
                    <a:pt x="167" y="303"/>
                  </a:cubicBezTo>
                  <a:cubicBezTo>
                    <a:pt x="166" y="302"/>
                    <a:pt x="165" y="302"/>
                    <a:pt x="163" y="301"/>
                  </a:cubicBezTo>
                  <a:cubicBezTo>
                    <a:pt x="160" y="298"/>
                    <a:pt x="156" y="295"/>
                    <a:pt x="153" y="293"/>
                  </a:cubicBezTo>
                  <a:cubicBezTo>
                    <a:pt x="146" y="287"/>
                    <a:pt x="139" y="282"/>
                    <a:pt x="132" y="276"/>
                  </a:cubicBezTo>
                  <a:cubicBezTo>
                    <a:pt x="125" y="271"/>
                    <a:pt x="120" y="265"/>
                    <a:pt x="113" y="260"/>
                  </a:cubicBezTo>
                  <a:cubicBezTo>
                    <a:pt x="108" y="256"/>
                    <a:pt x="103" y="253"/>
                    <a:pt x="98" y="249"/>
                  </a:cubicBezTo>
                  <a:cubicBezTo>
                    <a:pt x="98" y="247"/>
                    <a:pt x="98" y="246"/>
                    <a:pt x="98" y="244"/>
                  </a:cubicBezTo>
                  <a:cubicBezTo>
                    <a:pt x="101" y="249"/>
                    <a:pt x="106" y="253"/>
                    <a:pt x="111" y="257"/>
                  </a:cubicBezTo>
                  <a:cubicBezTo>
                    <a:pt x="118" y="262"/>
                    <a:pt x="124" y="268"/>
                    <a:pt x="131" y="273"/>
                  </a:cubicBezTo>
                  <a:cubicBezTo>
                    <a:pt x="143" y="283"/>
                    <a:pt x="157" y="292"/>
                    <a:pt x="169" y="304"/>
                  </a:cubicBezTo>
                  <a:cubicBezTo>
                    <a:pt x="169" y="304"/>
                    <a:pt x="169" y="304"/>
                    <a:pt x="170" y="305"/>
                  </a:cubicBezTo>
                  <a:cubicBezTo>
                    <a:pt x="170" y="305"/>
                    <a:pt x="169" y="305"/>
                    <a:pt x="169" y="305"/>
                  </a:cubicBezTo>
                  <a:close/>
                  <a:moveTo>
                    <a:pt x="173" y="271"/>
                  </a:moveTo>
                  <a:cubicBezTo>
                    <a:pt x="163" y="262"/>
                    <a:pt x="152" y="254"/>
                    <a:pt x="141" y="246"/>
                  </a:cubicBezTo>
                  <a:cubicBezTo>
                    <a:pt x="132" y="241"/>
                    <a:pt x="123" y="235"/>
                    <a:pt x="114" y="229"/>
                  </a:cubicBezTo>
                  <a:cubicBezTo>
                    <a:pt x="113" y="228"/>
                    <a:pt x="112" y="227"/>
                    <a:pt x="110" y="226"/>
                  </a:cubicBezTo>
                  <a:cubicBezTo>
                    <a:pt x="107" y="223"/>
                    <a:pt x="103" y="221"/>
                    <a:pt x="100" y="218"/>
                  </a:cubicBezTo>
                  <a:cubicBezTo>
                    <a:pt x="98" y="217"/>
                    <a:pt x="97" y="215"/>
                    <a:pt x="95" y="214"/>
                  </a:cubicBezTo>
                  <a:cubicBezTo>
                    <a:pt x="95" y="213"/>
                    <a:pt x="95" y="211"/>
                    <a:pt x="95" y="210"/>
                  </a:cubicBezTo>
                  <a:cubicBezTo>
                    <a:pt x="96" y="210"/>
                    <a:pt x="96" y="211"/>
                    <a:pt x="97" y="212"/>
                  </a:cubicBezTo>
                  <a:cubicBezTo>
                    <a:pt x="97" y="212"/>
                    <a:pt x="98" y="212"/>
                    <a:pt x="98" y="212"/>
                  </a:cubicBezTo>
                  <a:cubicBezTo>
                    <a:pt x="99" y="213"/>
                    <a:pt x="99" y="213"/>
                    <a:pt x="100" y="214"/>
                  </a:cubicBezTo>
                  <a:cubicBezTo>
                    <a:pt x="102" y="216"/>
                    <a:pt x="104" y="218"/>
                    <a:pt x="107" y="220"/>
                  </a:cubicBezTo>
                  <a:cubicBezTo>
                    <a:pt x="110" y="223"/>
                    <a:pt x="113" y="226"/>
                    <a:pt x="117" y="229"/>
                  </a:cubicBezTo>
                  <a:cubicBezTo>
                    <a:pt x="126" y="235"/>
                    <a:pt x="135" y="240"/>
                    <a:pt x="144" y="247"/>
                  </a:cubicBezTo>
                  <a:cubicBezTo>
                    <a:pt x="150" y="251"/>
                    <a:pt x="157" y="256"/>
                    <a:pt x="163" y="261"/>
                  </a:cubicBezTo>
                  <a:cubicBezTo>
                    <a:pt x="165" y="263"/>
                    <a:pt x="168" y="266"/>
                    <a:pt x="170" y="268"/>
                  </a:cubicBezTo>
                  <a:cubicBezTo>
                    <a:pt x="171" y="269"/>
                    <a:pt x="178" y="276"/>
                    <a:pt x="173" y="271"/>
                  </a:cubicBezTo>
                  <a:close/>
                  <a:moveTo>
                    <a:pt x="137" y="241"/>
                  </a:moveTo>
                  <a:cubicBezTo>
                    <a:pt x="129" y="235"/>
                    <a:pt x="120" y="230"/>
                    <a:pt x="112" y="224"/>
                  </a:cubicBezTo>
                  <a:cubicBezTo>
                    <a:pt x="110" y="222"/>
                    <a:pt x="107" y="219"/>
                    <a:pt x="105" y="217"/>
                  </a:cubicBezTo>
                  <a:cubicBezTo>
                    <a:pt x="116" y="225"/>
                    <a:pt x="126" y="234"/>
                    <a:pt x="138" y="241"/>
                  </a:cubicBezTo>
                  <a:cubicBezTo>
                    <a:pt x="145" y="246"/>
                    <a:pt x="152" y="251"/>
                    <a:pt x="159" y="256"/>
                  </a:cubicBezTo>
                  <a:cubicBezTo>
                    <a:pt x="162" y="258"/>
                    <a:pt x="165" y="260"/>
                    <a:pt x="169" y="263"/>
                  </a:cubicBezTo>
                  <a:cubicBezTo>
                    <a:pt x="171" y="264"/>
                    <a:pt x="173" y="266"/>
                    <a:pt x="175" y="267"/>
                  </a:cubicBezTo>
                  <a:cubicBezTo>
                    <a:pt x="175" y="269"/>
                    <a:pt x="175" y="270"/>
                    <a:pt x="175" y="272"/>
                  </a:cubicBezTo>
                  <a:cubicBezTo>
                    <a:pt x="164" y="260"/>
                    <a:pt x="150" y="250"/>
                    <a:pt x="137" y="241"/>
                  </a:cubicBezTo>
                  <a:close/>
                  <a:moveTo>
                    <a:pt x="96" y="215"/>
                  </a:moveTo>
                  <a:cubicBezTo>
                    <a:pt x="95" y="215"/>
                    <a:pt x="95" y="215"/>
                    <a:pt x="95" y="215"/>
                  </a:cubicBezTo>
                  <a:cubicBezTo>
                    <a:pt x="95" y="215"/>
                    <a:pt x="95" y="215"/>
                    <a:pt x="96" y="215"/>
                  </a:cubicBezTo>
                  <a:close/>
                  <a:moveTo>
                    <a:pt x="116" y="231"/>
                  </a:moveTo>
                  <a:cubicBezTo>
                    <a:pt x="127" y="240"/>
                    <a:pt x="140" y="247"/>
                    <a:pt x="151" y="256"/>
                  </a:cubicBezTo>
                  <a:cubicBezTo>
                    <a:pt x="158" y="261"/>
                    <a:pt x="164" y="266"/>
                    <a:pt x="169" y="272"/>
                  </a:cubicBezTo>
                  <a:cubicBezTo>
                    <a:pt x="171" y="273"/>
                    <a:pt x="172" y="274"/>
                    <a:pt x="173" y="275"/>
                  </a:cubicBezTo>
                  <a:cubicBezTo>
                    <a:pt x="176" y="279"/>
                    <a:pt x="171" y="274"/>
                    <a:pt x="171" y="274"/>
                  </a:cubicBezTo>
                  <a:cubicBezTo>
                    <a:pt x="169" y="272"/>
                    <a:pt x="166" y="270"/>
                    <a:pt x="164" y="268"/>
                  </a:cubicBezTo>
                  <a:cubicBezTo>
                    <a:pt x="153" y="259"/>
                    <a:pt x="141" y="250"/>
                    <a:pt x="128" y="242"/>
                  </a:cubicBezTo>
                  <a:cubicBezTo>
                    <a:pt x="117" y="234"/>
                    <a:pt x="107" y="225"/>
                    <a:pt x="95" y="217"/>
                  </a:cubicBezTo>
                  <a:cubicBezTo>
                    <a:pt x="95" y="217"/>
                    <a:pt x="95" y="216"/>
                    <a:pt x="95" y="216"/>
                  </a:cubicBezTo>
                  <a:cubicBezTo>
                    <a:pt x="100" y="220"/>
                    <a:pt x="105" y="223"/>
                    <a:pt x="110" y="227"/>
                  </a:cubicBezTo>
                  <a:cubicBezTo>
                    <a:pt x="112" y="228"/>
                    <a:pt x="114" y="230"/>
                    <a:pt x="116" y="231"/>
                  </a:cubicBezTo>
                  <a:close/>
                  <a:moveTo>
                    <a:pt x="158" y="286"/>
                  </a:moveTo>
                  <a:cubicBezTo>
                    <a:pt x="152" y="280"/>
                    <a:pt x="145" y="274"/>
                    <a:pt x="138" y="268"/>
                  </a:cubicBezTo>
                  <a:cubicBezTo>
                    <a:pt x="131" y="262"/>
                    <a:pt x="124" y="257"/>
                    <a:pt x="117" y="251"/>
                  </a:cubicBezTo>
                  <a:cubicBezTo>
                    <a:pt x="113" y="247"/>
                    <a:pt x="108" y="244"/>
                    <a:pt x="104" y="240"/>
                  </a:cubicBezTo>
                  <a:cubicBezTo>
                    <a:pt x="108" y="242"/>
                    <a:pt x="111" y="245"/>
                    <a:pt x="114" y="248"/>
                  </a:cubicBezTo>
                  <a:cubicBezTo>
                    <a:pt x="121" y="253"/>
                    <a:pt x="129" y="258"/>
                    <a:pt x="136" y="263"/>
                  </a:cubicBezTo>
                  <a:cubicBezTo>
                    <a:pt x="143" y="269"/>
                    <a:pt x="150" y="275"/>
                    <a:pt x="157" y="281"/>
                  </a:cubicBezTo>
                  <a:cubicBezTo>
                    <a:pt x="161" y="284"/>
                    <a:pt x="164" y="287"/>
                    <a:pt x="167" y="290"/>
                  </a:cubicBezTo>
                  <a:cubicBezTo>
                    <a:pt x="169" y="292"/>
                    <a:pt x="171" y="294"/>
                    <a:pt x="173" y="295"/>
                  </a:cubicBezTo>
                  <a:cubicBezTo>
                    <a:pt x="173" y="296"/>
                    <a:pt x="173" y="298"/>
                    <a:pt x="173" y="300"/>
                  </a:cubicBezTo>
                  <a:cubicBezTo>
                    <a:pt x="169" y="294"/>
                    <a:pt x="163" y="291"/>
                    <a:pt x="158" y="286"/>
                  </a:cubicBezTo>
                  <a:close/>
                  <a:moveTo>
                    <a:pt x="96" y="226"/>
                  </a:moveTo>
                  <a:cubicBezTo>
                    <a:pt x="107" y="238"/>
                    <a:pt x="120" y="247"/>
                    <a:pt x="132" y="257"/>
                  </a:cubicBezTo>
                  <a:cubicBezTo>
                    <a:pt x="146" y="268"/>
                    <a:pt x="159" y="280"/>
                    <a:pt x="171" y="292"/>
                  </a:cubicBezTo>
                  <a:cubicBezTo>
                    <a:pt x="174" y="296"/>
                    <a:pt x="171" y="293"/>
                    <a:pt x="170" y="291"/>
                  </a:cubicBezTo>
                  <a:cubicBezTo>
                    <a:pt x="168" y="290"/>
                    <a:pt x="167" y="289"/>
                    <a:pt x="166" y="288"/>
                  </a:cubicBezTo>
                  <a:cubicBezTo>
                    <a:pt x="163" y="285"/>
                    <a:pt x="160" y="282"/>
                    <a:pt x="157" y="280"/>
                  </a:cubicBezTo>
                  <a:cubicBezTo>
                    <a:pt x="150" y="274"/>
                    <a:pt x="144" y="269"/>
                    <a:pt x="138" y="264"/>
                  </a:cubicBezTo>
                  <a:cubicBezTo>
                    <a:pt x="124" y="253"/>
                    <a:pt x="110" y="244"/>
                    <a:pt x="97" y="233"/>
                  </a:cubicBezTo>
                  <a:cubicBezTo>
                    <a:pt x="97" y="232"/>
                    <a:pt x="97" y="232"/>
                    <a:pt x="97" y="232"/>
                  </a:cubicBezTo>
                  <a:cubicBezTo>
                    <a:pt x="96" y="230"/>
                    <a:pt x="96" y="228"/>
                    <a:pt x="96" y="226"/>
                  </a:cubicBezTo>
                  <a:close/>
                  <a:moveTo>
                    <a:pt x="96" y="222"/>
                  </a:moveTo>
                  <a:cubicBezTo>
                    <a:pt x="109" y="234"/>
                    <a:pt x="122" y="244"/>
                    <a:pt x="136" y="254"/>
                  </a:cubicBezTo>
                  <a:cubicBezTo>
                    <a:pt x="143" y="260"/>
                    <a:pt x="151" y="266"/>
                    <a:pt x="158" y="272"/>
                  </a:cubicBezTo>
                  <a:cubicBezTo>
                    <a:pt x="161" y="275"/>
                    <a:pt x="164" y="277"/>
                    <a:pt x="167" y="280"/>
                  </a:cubicBezTo>
                  <a:cubicBezTo>
                    <a:pt x="169" y="282"/>
                    <a:pt x="170" y="283"/>
                    <a:pt x="172" y="285"/>
                  </a:cubicBezTo>
                  <a:cubicBezTo>
                    <a:pt x="175" y="288"/>
                    <a:pt x="171" y="285"/>
                    <a:pt x="170" y="284"/>
                  </a:cubicBezTo>
                  <a:cubicBezTo>
                    <a:pt x="157" y="273"/>
                    <a:pt x="145" y="262"/>
                    <a:pt x="131" y="252"/>
                  </a:cubicBezTo>
                  <a:cubicBezTo>
                    <a:pt x="124" y="247"/>
                    <a:pt x="116" y="241"/>
                    <a:pt x="109" y="236"/>
                  </a:cubicBezTo>
                  <a:cubicBezTo>
                    <a:pt x="106" y="233"/>
                    <a:pt x="103" y="231"/>
                    <a:pt x="101" y="229"/>
                  </a:cubicBezTo>
                  <a:cubicBezTo>
                    <a:pt x="99" y="227"/>
                    <a:pt x="98" y="225"/>
                    <a:pt x="96" y="224"/>
                  </a:cubicBezTo>
                  <a:cubicBezTo>
                    <a:pt x="96" y="224"/>
                    <a:pt x="96" y="223"/>
                    <a:pt x="96" y="222"/>
                  </a:cubicBezTo>
                  <a:close/>
                  <a:moveTo>
                    <a:pt x="174" y="286"/>
                  </a:moveTo>
                  <a:cubicBezTo>
                    <a:pt x="163" y="273"/>
                    <a:pt x="149" y="264"/>
                    <a:pt x="136" y="254"/>
                  </a:cubicBezTo>
                  <a:cubicBezTo>
                    <a:pt x="130" y="249"/>
                    <a:pt x="124" y="245"/>
                    <a:pt x="118" y="240"/>
                  </a:cubicBezTo>
                  <a:cubicBezTo>
                    <a:pt x="125" y="245"/>
                    <a:pt x="133" y="250"/>
                    <a:pt x="140" y="255"/>
                  </a:cubicBezTo>
                  <a:cubicBezTo>
                    <a:pt x="148" y="260"/>
                    <a:pt x="155" y="266"/>
                    <a:pt x="162" y="273"/>
                  </a:cubicBezTo>
                  <a:cubicBezTo>
                    <a:pt x="165" y="275"/>
                    <a:pt x="168" y="278"/>
                    <a:pt x="171" y="281"/>
                  </a:cubicBezTo>
                  <a:cubicBezTo>
                    <a:pt x="172" y="282"/>
                    <a:pt x="173" y="283"/>
                    <a:pt x="174" y="283"/>
                  </a:cubicBezTo>
                  <a:cubicBezTo>
                    <a:pt x="174" y="284"/>
                    <a:pt x="174" y="285"/>
                    <a:pt x="174" y="286"/>
                  </a:cubicBezTo>
                  <a:close/>
                  <a:moveTo>
                    <a:pt x="100" y="225"/>
                  </a:moveTo>
                  <a:cubicBezTo>
                    <a:pt x="102" y="226"/>
                    <a:pt x="104" y="228"/>
                    <a:pt x="106" y="230"/>
                  </a:cubicBezTo>
                  <a:cubicBezTo>
                    <a:pt x="105" y="229"/>
                    <a:pt x="103" y="228"/>
                    <a:pt x="102" y="227"/>
                  </a:cubicBezTo>
                  <a:cubicBezTo>
                    <a:pt x="100" y="225"/>
                    <a:pt x="98" y="224"/>
                    <a:pt x="97" y="222"/>
                  </a:cubicBezTo>
                  <a:cubicBezTo>
                    <a:pt x="95" y="221"/>
                    <a:pt x="100" y="225"/>
                    <a:pt x="100" y="225"/>
                  </a:cubicBezTo>
                  <a:close/>
                  <a:moveTo>
                    <a:pt x="102" y="226"/>
                  </a:moveTo>
                  <a:cubicBezTo>
                    <a:pt x="104" y="227"/>
                    <a:pt x="106" y="228"/>
                    <a:pt x="108" y="229"/>
                  </a:cubicBezTo>
                  <a:cubicBezTo>
                    <a:pt x="115" y="234"/>
                    <a:pt x="121" y="239"/>
                    <a:pt x="128" y="243"/>
                  </a:cubicBezTo>
                  <a:cubicBezTo>
                    <a:pt x="136" y="249"/>
                    <a:pt x="144" y="254"/>
                    <a:pt x="151" y="261"/>
                  </a:cubicBezTo>
                  <a:cubicBezTo>
                    <a:pt x="155" y="264"/>
                    <a:pt x="158" y="267"/>
                    <a:pt x="161" y="270"/>
                  </a:cubicBezTo>
                  <a:cubicBezTo>
                    <a:pt x="164" y="272"/>
                    <a:pt x="168" y="274"/>
                    <a:pt x="170" y="277"/>
                  </a:cubicBezTo>
                  <a:cubicBezTo>
                    <a:pt x="171" y="278"/>
                    <a:pt x="172" y="279"/>
                    <a:pt x="173" y="280"/>
                  </a:cubicBezTo>
                  <a:cubicBezTo>
                    <a:pt x="174" y="282"/>
                    <a:pt x="174" y="282"/>
                    <a:pt x="172" y="281"/>
                  </a:cubicBezTo>
                  <a:cubicBezTo>
                    <a:pt x="171" y="280"/>
                    <a:pt x="169" y="278"/>
                    <a:pt x="168" y="277"/>
                  </a:cubicBezTo>
                  <a:cubicBezTo>
                    <a:pt x="164" y="274"/>
                    <a:pt x="161" y="271"/>
                    <a:pt x="157" y="267"/>
                  </a:cubicBezTo>
                  <a:cubicBezTo>
                    <a:pt x="151" y="262"/>
                    <a:pt x="144" y="257"/>
                    <a:pt x="137" y="252"/>
                  </a:cubicBezTo>
                  <a:cubicBezTo>
                    <a:pt x="129" y="247"/>
                    <a:pt x="120" y="241"/>
                    <a:pt x="113" y="235"/>
                  </a:cubicBezTo>
                  <a:cubicBezTo>
                    <a:pt x="109" y="232"/>
                    <a:pt x="106" y="229"/>
                    <a:pt x="102" y="226"/>
                  </a:cubicBezTo>
                  <a:close/>
                  <a:moveTo>
                    <a:pt x="95" y="218"/>
                  </a:moveTo>
                  <a:cubicBezTo>
                    <a:pt x="96" y="218"/>
                    <a:pt x="96" y="219"/>
                    <a:pt x="96" y="219"/>
                  </a:cubicBezTo>
                  <a:cubicBezTo>
                    <a:pt x="99" y="220"/>
                    <a:pt x="101" y="222"/>
                    <a:pt x="103" y="224"/>
                  </a:cubicBezTo>
                  <a:cubicBezTo>
                    <a:pt x="106" y="227"/>
                    <a:pt x="110" y="230"/>
                    <a:pt x="113" y="232"/>
                  </a:cubicBezTo>
                  <a:cubicBezTo>
                    <a:pt x="114" y="233"/>
                    <a:pt x="114" y="233"/>
                    <a:pt x="114" y="233"/>
                  </a:cubicBezTo>
                  <a:cubicBezTo>
                    <a:pt x="109" y="229"/>
                    <a:pt x="102" y="226"/>
                    <a:pt x="97" y="220"/>
                  </a:cubicBezTo>
                  <a:cubicBezTo>
                    <a:pt x="97" y="220"/>
                    <a:pt x="96" y="219"/>
                    <a:pt x="95" y="219"/>
                  </a:cubicBezTo>
                  <a:cubicBezTo>
                    <a:pt x="95" y="219"/>
                    <a:pt x="95" y="218"/>
                    <a:pt x="95" y="218"/>
                  </a:cubicBezTo>
                  <a:close/>
                  <a:moveTo>
                    <a:pt x="174" y="278"/>
                  </a:moveTo>
                  <a:cubicBezTo>
                    <a:pt x="174" y="279"/>
                    <a:pt x="174" y="280"/>
                    <a:pt x="174" y="281"/>
                  </a:cubicBezTo>
                  <a:cubicBezTo>
                    <a:pt x="169" y="275"/>
                    <a:pt x="164" y="271"/>
                    <a:pt x="158" y="266"/>
                  </a:cubicBezTo>
                  <a:cubicBezTo>
                    <a:pt x="152" y="260"/>
                    <a:pt x="145" y="255"/>
                    <a:pt x="138" y="250"/>
                  </a:cubicBezTo>
                  <a:cubicBezTo>
                    <a:pt x="132" y="246"/>
                    <a:pt x="126" y="242"/>
                    <a:pt x="120" y="238"/>
                  </a:cubicBezTo>
                  <a:cubicBezTo>
                    <a:pt x="125" y="241"/>
                    <a:pt x="130" y="244"/>
                    <a:pt x="134" y="247"/>
                  </a:cubicBezTo>
                  <a:cubicBezTo>
                    <a:pt x="143" y="253"/>
                    <a:pt x="151" y="258"/>
                    <a:pt x="159" y="265"/>
                  </a:cubicBezTo>
                  <a:cubicBezTo>
                    <a:pt x="162" y="268"/>
                    <a:pt x="166" y="271"/>
                    <a:pt x="169" y="274"/>
                  </a:cubicBezTo>
                  <a:cubicBezTo>
                    <a:pt x="171" y="276"/>
                    <a:pt x="173" y="277"/>
                    <a:pt x="174" y="278"/>
                  </a:cubicBezTo>
                  <a:close/>
                  <a:moveTo>
                    <a:pt x="174" y="287"/>
                  </a:moveTo>
                  <a:cubicBezTo>
                    <a:pt x="174" y="290"/>
                    <a:pt x="173" y="292"/>
                    <a:pt x="173" y="294"/>
                  </a:cubicBezTo>
                  <a:cubicBezTo>
                    <a:pt x="161" y="281"/>
                    <a:pt x="148" y="268"/>
                    <a:pt x="134" y="257"/>
                  </a:cubicBezTo>
                  <a:cubicBezTo>
                    <a:pt x="127" y="252"/>
                    <a:pt x="120" y="246"/>
                    <a:pt x="113" y="241"/>
                  </a:cubicBezTo>
                  <a:cubicBezTo>
                    <a:pt x="109" y="238"/>
                    <a:pt x="106" y="235"/>
                    <a:pt x="103" y="232"/>
                  </a:cubicBezTo>
                  <a:cubicBezTo>
                    <a:pt x="101" y="230"/>
                    <a:pt x="98" y="227"/>
                    <a:pt x="96" y="225"/>
                  </a:cubicBezTo>
                  <a:cubicBezTo>
                    <a:pt x="96" y="225"/>
                    <a:pt x="96" y="225"/>
                    <a:pt x="96" y="225"/>
                  </a:cubicBezTo>
                  <a:cubicBezTo>
                    <a:pt x="99" y="227"/>
                    <a:pt x="101" y="230"/>
                    <a:pt x="104" y="233"/>
                  </a:cubicBezTo>
                  <a:cubicBezTo>
                    <a:pt x="107" y="235"/>
                    <a:pt x="110" y="238"/>
                    <a:pt x="113" y="240"/>
                  </a:cubicBezTo>
                  <a:cubicBezTo>
                    <a:pt x="121" y="246"/>
                    <a:pt x="128" y="251"/>
                    <a:pt x="135" y="256"/>
                  </a:cubicBezTo>
                  <a:cubicBezTo>
                    <a:pt x="143" y="262"/>
                    <a:pt x="150" y="268"/>
                    <a:pt x="158" y="274"/>
                  </a:cubicBezTo>
                  <a:cubicBezTo>
                    <a:pt x="161" y="277"/>
                    <a:pt x="165" y="281"/>
                    <a:pt x="168" y="284"/>
                  </a:cubicBezTo>
                  <a:cubicBezTo>
                    <a:pt x="170" y="285"/>
                    <a:pt x="172" y="287"/>
                    <a:pt x="174" y="287"/>
                  </a:cubicBezTo>
                  <a:close/>
                  <a:moveTo>
                    <a:pt x="172" y="301"/>
                  </a:moveTo>
                  <a:cubicBezTo>
                    <a:pt x="172" y="301"/>
                    <a:pt x="172" y="301"/>
                    <a:pt x="172" y="301"/>
                  </a:cubicBezTo>
                  <a:cubicBezTo>
                    <a:pt x="172" y="301"/>
                    <a:pt x="172" y="301"/>
                    <a:pt x="172" y="301"/>
                  </a:cubicBezTo>
                  <a:cubicBezTo>
                    <a:pt x="172" y="301"/>
                    <a:pt x="172" y="301"/>
                    <a:pt x="172" y="301"/>
                  </a:cubicBezTo>
                  <a:close/>
                  <a:moveTo>
                    <a:pt x="172" y="303"/>
                  </a:moveTo>
                  <a:cubicBezTo>
                    <a:pt x="170" y="302"/>
                    <a:pt x="168" y="300"/>
                    <a:pt x="166" y="298"/>
                  </a:cubicBezTo>
                  <a:cubicBezTo>
                    <a:pt x="164" y="296"/>
                    <a:pt x="162" y="295"/>
                    <a:pt x="159" y="293"/>
                  </a:cubicBezTo>
                  <a:cubicBezTo>
                    <a:pt x="151" y="288"/>
                    <a:pt x="144" y="282"/>
                    <a:pt x="137" y="276"/>
                  </a:cubicBezTo>
                  <a:cubicBezTo>
                    <a:pt x="124" y="264"/>
                    <a:pt x="111" y="253"/>
                    <a:pt x="97" y="243"/>
                  </a:cubicBezTo>
                  <a:cubicBezTo>
                    <a:pt x="97" y="241"/>
                    <a:pt x="97" y="240"/>
                    <a:pt x="97" y="238"/>
                  </a:cubicBezTo>
                  <a:cubicBezTo>
                    <a:pt x="99" y="242"/>
                    <a:pt x="103" y="245"/>
                    <a:pt x="106" y="248"/>
                  </a:cubicBezTo>
                  <a:cubicBezTo>
                    <a:pt x="114" y="254"/>
                    <a:pt x="120" y="259"/>
                    <a:pt x="128" y="265"/>
                  </a:cubicBezTo>
                  <a:cubicBezTo>
                    <a:pt x="135" y="270"/>
                    <a:pt x="142" y="276"/>
                    <a:pt x="149" y="282"/>
                  </a:cubicBezTo>
                  <a:cubicBezTo>
                    <a:pt x="152" y="284"/>
                    <a:pt x="154" y="286"/>
                    <a:pt x="157" y="288"/>
                  </a:cubicBezTo>
                  <a:cubicBezTo>
                    <a:pt x="161" y="292"/>
                    <a:pt x="165" y="295"/>
                    <a:pt x="169" y="298"/>
                  </a:cubicBezTo>
                  <a:cubicBezTo>
                    <a:pt x="170" y="300"/>
                    <a:pt x="172" y="303"/>
                    <a:pt x="172" y="303"/>
                  </a:cubicBezTo>
                  <a:close/>
                  <a:moveTo>
                    <a:pt x="137" y="271"/>
                  </a:moveTo>
                  <a:cubicBezTo>
                    <a:pt x="130" y="265"/>
                    <a:pt x="122" y="260"/>
                    <a:pt x="115" y="254"/>
                  </a:cubicBezTo>
                  <a:cubicBezTo>
                    <a:pt x="110" y="250"/>
                    <a:pt x="102" y="245"/>
                    <a:pt x="99" y="240"/>
                  </a:cubicBezTo>
                  <a:cubicBezTo>
                    <a:pt x="97" y="237"/>
                    <a:pt x="99" y="240"/>
                    <a:pt x="100" y="240"/>
                  </a:cubicBezTo>
                  <a:cubicBezTo>
                    <a:pt x="101" y="241"/>
                    <a:pt x="102" y="242"/>
                    <a:pt x="104" y="243"/>
                  </a:cubicBezTo>
                  <a:cubicBezTo>
                    <a:pt x="107" y="246"/>
                    <a:pt x="110" y="248"/>
                    <a:pt x="113" y="250"/>
                  </a:cubicBezTo>
                  <a:cubicBezTo>
                    <a:pt x="121" y="256"/>
                    <a:pt x="127" y="262"/>
                    <a:pt x="134" y="268"/>
                  </a:cubicBezTo>
                  <a:cubicBezTo>
                    <a:pt x="138" y="271"/>
                    <a:pt x="141" y="275"/>
                    <a:pt x="145" y="278"/>
                  </a:cubicBezTo>
                  <a:cubicBezTo>
                    <a:pt x="142" y="276"/>
                    <a:pt x="140" y="273"/>
                    <a:pt x="137" y="271"/>
                  </a:cubicBezTo>
                  <a:close/>
                  <a:moveTo>
                    <a:pt x="141" y="280"/>
                  </a:moveTo>
                  <a:cubicBezTo>
                    <a:pt x="141" y="280"/>
                    <a:pt x="142" y="280"/>
                    <a:pt x="142" y="281"/>
                  </a:cubicBezTo>
                  <a:cubicBezTo>
                    <a:pt x="139" y="278"/>
                    <a:pt x="136" y="276"/>
                    <a:pt x="133" y="273"/>
                  </a:cubicBezTo>
                  <a:cubicBezTo>
                    <a:pt x="126" y="268"/>
                    <a:pt x="120" y="263"/>
                    <a:pt x="113" y="258"/>
                  </a:cubicBezTo>
                  <a:cubicBezTo>
                    <a:pt x="110" y="255"/>
                    <a:pt x="107" y="253"/>
                    <a:pt x="104" y="251"/>
                  </a:cubicBezTo>
                  <a:cubicBezTo>
                    <a:pt x="103" y="249"/>
                    <a:pt x="101" y="248"/>
                    <a:pt x="100" y="246"/>
                  </a:cubicBezTo>
                  <a:cubicBezTo>
                    <a:pt x="100" y="246"/>
                    <a:pt x="96" y="243"/>
                    <a:pt x="100" y="245"/>
                  </a:cubicBezTo>
                  <a:cubicBezTo>
                    <a:pt x="114" y="256"/>
                    <a:pt x="127" y="268"/>
                    <a:pt x="141" y="280"/>
                  </a:cubicBezTo>
                  <a:close/>
                  <a:moveTo>
                    <a:pt x="97" y="234"/>
                  </a:moveTo>
                  <a:cubicBezTo>
                    <a:pt x="102" y="239"/>
                    <a:pt x="108" y="244"/>
                    <a:pt x="114" y="249"/>
                  </a:cubicBezTo>
                  <a:cubicBezTo>
                    <a:pt x="121" y="255"/>
                    <a:pt x="128" y="261"/>
                    <a:pt x="135" y="267"/>
                  </a:cubicBezTo>
                  <a:cubicBezTo>
                    <a:pt x="142" y="272"/>
                    <a:pt x="148" y="278"/>
                    <a:pt x="155" y="284"/>
                  </a:cubicBezTo>
                  <a:cubicBezTo>
                    <a:pt x="158" y="287"/>
                    <a:pt x="161" y="290"/>
                    <a:pt x="164" y="293"/>
                  </a:cubicBezTo>
                  <a:cubicBezTo>
                    <a:pt x="167" y="295"/>
                    <a:pt x="170" y="297"/>
                    <a:pt x="172" y="300"/>
                  </a:cubicBezTo>
                  <a:cubicBezTo>
                    <a:pt x="170" y="298"/>
                    <a:pt x="167" y="295"/>
                    <a:pt x="164" y="293"/>
                  </a:cubicBezTo>
                  <a:cubicBezTo>
                    <a:pt x="161" y="291"/>
                    <a:pt x="158" y="288"/>
                    <a:pt x="155" y="285"/>
                  </a:cubicBezTo>
                  <a:cubicBezTo>
                    <a:pt x="148" y="280"/>
                    <a:pt x="142" y="274"/>
                    <a:pt x="135" y="268"/>
                  </a:cubicBezTo>
                  <a:cubicBezTo>
                    <a:pt x="128" y="262"/>
                    <a:pt x="122" y="256"/>
                    <a:pt x="115" y="250"/>
                  </a:cubicBezTo>
                  <a:cubicBezTo>
                    <a:pt x="109" y="246"/>
                    <a:pt x="103" y="242"/>
                    <a:pt x="97" y="236"/>
                  </a:cubicBezTo>
                  <a:cubicBezTo>
                    <a:pt x="97" y="236"/>
                    <a:pt x="97" y="236"/>
                    <a:pt x="97" y="236"/>
                  </a:cubicBezTo>
                  <a:cubicBezTo>
                    <a:pt x="97" y="235"/>
                    <a:pt x="97" y="234"/>
                    <a:pt x="97" y="234"/>
                  </a:cubicBezTo>
                  <a:close/>
                  <a:moveTo>
                    <a:pt x="96" y="220"/>
                  </a:moveTo>
                  <a:cubicBezTo>
                    <a:pt x="97" y="221"/>
                    <a:pt x="98" y="222"/>
                    <a:pt x="99" y="223"/>
                  </a:cubicBezTo>
                  <a:cubicBezTo>
                    <a:pt x="98" y="222"/>
                    <a:pt x="97" y="222"/>
                    <a:pt x="96" y="221"/>
                  </a:cubicBezTo>
                  <a:cubicBezTo>
                    <a:pt x="96" y="221"/>
                    <a:pt x="96" y="220"/>
                    <a:pt x="96" y="220"/>
                  </a:cubicBezTo>
                  <a:close/>
                  <a:moveTo>
                    <a:pt x="94" y="202"/>
                  </a:moveTo>
                  <a:cubicBezTo>
                    <a:pt x="109" y="217"/>
                    <a:pt x="127" y="229"/>
                    <a:pt x="143" y="242"/>
                  </a:cubicBezTo>
                  <a:cubicBezTo>
                    <a:pt x="152" y="249"/>
                    <a:pt x="161" y="255"/>
                    <a:pt x="169" y="261"/>
                  </a:cubicBezTo>
                  <a:cubicBezTo>
                    <a:pt x="171" y="263"/>
                    <a:pt x="172" y="264"/>
                    <a:pt x="174" y="265"/>
                  </a:cubicBezTo>
                  <a:cubicBezTo>
                    <a:pt x="175" y="267"/>
                    <a:pt x="175" y="267"/>
                    <a:pt x="174" y="266"/>
                  </a:cubicBezTo>
                  <a:cubicBezTo>
                    <a:pt x="172" y="264"/>
                    <a:pt x="170" y="263"/>
                    <a:pt x="168" y="261"/>
                  </a:cubicBezTo>
                  <a:cubicBezTo>
                    <a:pt x="163" y="258"/>
                    <a:pt x="159" y="255"/>
                    <a:pt x="155" y="252"/>
                  </a:cubicBezTo>
                  <a:cubicBezTo>
                    <a:pt x="145" y="245"/>
                    <a:pt x="135" y="239"/>
                    <a:pt x="126" y="232"/>
                  </a:cubicBezTo>
                  <a:cubicBezTo>
                    <a:pt x="116" y="225"/>
                    <a:pt x="107" y="218"/>
                    <a:pt x="97" y="211"/>
                  </a:cubicBezTo>
                  <a:cubicBezTo>
                    <a:pt x="97" y="211"/>
                    <a:pt x="97" y="210"/>
                    <a:pt x="97" y="210"/>
                  </a:cubicBezTo>
                  <a:cubicBezTo>
                    <a:pt x="96" y="210"/>
                    <a:pt x="95" y="209"/>
                    <a:pt x="95" y="209"/>
                  </a:cubicBezTo>
                  <a:cubicBezTo>
                    <a:pt x="94" y="207"/>
                    <a:pt x="94" y="204"/>
                    <a:pt x="94" y="202"/>
                  </a:cubicBezTo>
                  <a:close/>
                  <a:moveTo>
                    <a:pt x="93" y="195"/>
                  </a:moveTo>
                  <a:cubicBezTo>
                    <a:pt x="107" y="207"/>
                    <a:pt x="120" y="219"/>
                    <a:pt x="134" y="230"/>
                  </a:cubicBezTo>
                  <a:cubicBezTo>
                    <a:pt x="141" y="235"/>
                    <a:pt x="147" y="240"/>
                    <a:pt x="153" y="245"/>
                  </a:cubicBezTo>
                  <a:cubicBezTo>
                    <a:pt x="147" y="240"/>
                    <a:pt x="141" y="236"/>
                    <a:pt x="135" y="232"/>
                  </a:cubicBezTo>
                  <a:cubicBezTo>
                    <a:pt x="127" y="226"/>
                    <a:pt x="120" y="221"/>
                    <a:pt x="112" y="216"/>
                  </a:cubicBezTo>
                  <a:cubicBezTo>
                    <a:pt x="106" y="211"/>
                    <a:pt x="101" y="205"/>
                    <a:pt x="94" y="201"/>
                  </a:cubicBezTo>
                  <a:cubicBezTo>
                    <a:pt x="94" y="200"/>
                    <a:pt x="94" y="199"/>
                    <a:pt x="94" y="199"/>
                  </a:cubicBezTo>
                  <a:cubicBezTo>
                    <a:pt x="94" y="198"/>
                    <a:pt x="93" y="196"/>
                    <a:pt x="93" y="195"/>
                  </a:cubicBezTo>
                  <a:close/>
                  <a:moveTo>
                    <a:pt x="93" y="194"/>
                  </a:moveTo>
                  <a:cubicBezTo>
                    <a:pt x="93" y="192"/>
                    <a:pt x="93" y="190"/>
                    <a:pt x="93" y="189"/>
                  </a:cubicBezTo>
                  <a:cubicBezTo>
                    <a:pt x="93" y="189"/>
                    <a:pt x="93" y="189"/>
                    <a:pt x="93" y="189"/>
                  </a:cubicBezTo>
                  <a:cubicBezTo>
                    <a:pt x="95" y="190"/>
                    <a:pt x="97" y="192"/>
                    <a:pt x="98" y="193"/>
                  </a:cubicBezTo>
                  <a:cubicBezTo>
                    <a:pt x="100" y="194"/>
                    <a:pt x="102" y="196"/>
                    <a:pt x="104" y="197"/>
                  </a:cubicBezTo>
                  <a:cubicBezTo>
                    <a:pt x="109" y="201"/>
                    <a:pt x="114" y="205"/>
                    <a:pt x="119" y="209"/>
                  </a:cubicBezTo>
                  <a:cubicBezTo>
                    <a:pt x="126" y="214"/>
                    <a:pt x="133" y="219"/>
                    <a:pt x="140" y="224"/>
                  </a:cubicBezTo>
                  <a:cubicBezTo>
                    <a:pt x="145" y="228"/>
                    <a:pt x="151" y="232"/>
                    <a:pt x="156" y="237"/>
                  </a:cubicBezTo>
                  <a:cubicBezTo>
                    <a:pt x="161" y="242"/>
                    <a:pt x="167" y="246"/>
                    <a:pt x="172" y="251"/>
                  </a:cubicBezTo>
                  <a:cubicBezTo>
                    <a:pt x="173" y="252"/>
                    <a:pt x="175" y="253"/>
                    <a:pt x="176" y="254"/>
                  </a:cubicBezTo>
                  <a:cubicBezTo>
                    <a:pt x="176" y="254"/>
                    <a:pt x="176" y="254"/>
                    <a:pt x="176" y="254"/>
                  </a:cubicBezTo>
                  <a:cubicBezTo>
                    <a:pt x="175" y="254"/>
                    <a:pt x="174" y="253"/>
                    <a:pt x="174" y="253"/>
                  </a:cubicBezTo>
                  <a:cubicBezTo>
                    <a:pt x="171" y="251"/>
                    <a:pt x="168" y="248"/>
                    <a:pt x="166" y="246"/>
                  </a:cubicBezTo>
                  <a:cubicBezTo>
                    <a:pt x="142" y="229"/>
                    <a:pt x="117" y="212"/>
                    <a:pt x="93" y="194"/>
                  </a:cubicBezTo>
                  <a:close/>
                  <a:moveTo>
                    <a:pt x="92" y="180"/>
                  </a:moveTo>
                  <a:cubicBezTo>
                    <a:pt x="100" y="189"/>
                    <a:pt x="111" y="197"/>
                    <a:pt x="121" y="204"/>
                  </a:cubicBezTo>
                  <a:cubicBezTo>
                    <a:pt x="132" y="212"/>
                    <a:pt x="144" y="221"/>
                    <a:pt x="154" y="229"/>
                  </a:cubicBezTo>
                  <a:cubicBezTo>
                    <a:pt x="160" y="234"/>
                    <a:pt x="165" y="239"/>
                    <a:pt x="171" y="244"/>
                  </a:cubicBezTo>
                  <a:cubicBezTo>
                    <a:pt x="172" y="245"/>
                    <a:pt x="174" y="247"/>
                    <a:pt x="176" y="249"/>
                  </a:cubicBezTo>
                  <a:cubicBezTo>
                    <a:pt x="174" y="247"/>
                    <a:pt x="171" y="245"/>
                    <a:pt x="169" y="243"/>
                  </a:cubicBezTo>
                  <a:cubicBezTo>
                    <a:pt x="158" y="234"/>
                    <a:pt x="146" y="226"/>
                    <a:pt x="134" y="217"/>
                  </a:cubicBezTo>
                  <a:cubicBezTo>
                    <a:pt x="122" y="209"/>
                    <a:pt x="111" y="199"/>
                    <a:pt x="98" y="192"/>
                  </a:cubicBezTo>
                  <a:cubicBezTo>
                    <a:pt x="98" y="191"/>
                    <a:pt x="97" y="191"/>
                    <a:pt x="96" y="190"/>
                  </a:cubicBezTo>
                  <a:cubicBezTo>
                    <a:pt x="95" y="189"/>
                    <a:pt x="94" y="188"/>
                    <a:pt x="92" y="187"/>
                  </a:cubicBezTo>
                  <a:cubicBezTo>
                    <a:pt x="92" y="185"/>
                    <a:pt x="92" y="182"/>
                    <a:pt x="92" y="180"/>
                  </a:cubicBezTo>
                  <a:close/>
                  <a:moveTo>
                    <a:pt x="95" y="182"/>
                  </a:moveTo>
                  <a:cubicBezTo>
                    <a:pt x="96" y="182"/>
                    <a:pt x="97" y="183"/>
                    <a:pt x="98" y="184"/>
                  </a:cubicBezTo>
                  <a:cubicBezTo>
                    <a:pt x="102" y="186"/>
                    <a:pt x="105" y="189"/>
                    <a:pt x="109" y="192"/>
                  </a:cubicBezTo>
                  <a:cubicBezTo>
                    <a:pt x="117" y="198"/>
                    <a:pt x="125" y="203"/>
                    <a:pt x="132" y="209"/>
                  </a:cubicBezTo>
                  <a:cubicBezTo>
                    <a:pt x="141" y="215"/>
                    <a:pt x="150" y="222"/>
                    <a:pt x="158" y="229"/>
                  </a:cubicBezTo>
                  <a:cubicBezTo>
                    <a:pt x="164" y="234"/>
                    <a:pt x="170" y="239"/>
                    <a:pt x="176" y="244"/>
                  </a:cubicBezTo>
                  <a:cubicBezTo>
                    <a:pt x="176" y="245"/>
                    <a:pt x="176" y="246"/>
                    <a:pt x="176" y="248"/>
                  </a:cubicBezTo>
                  <a:cubicBezTo>
                    <a:pt x="174" y="246"/>
                    <a:pt x="172" y="244"/>
                    <a:pt x="170" y="242"/>
                  </a:cubicBezTo>
                  <a:cubicBezTo>
                    <a:pt x="167" y="239"/>
                    <a:pt x="164" y="236"/>
                    <a:pt x="160" y="233"/>
                  </a:cubicBezTo>
                  <a:cubicBezTo>
                    <a:pt x="153" y="227"/>
                    <a:pt x="145" y="221"/>
                    <a:pt x="138" y="215"/>
                  </a:cubicBezTo>
                  <a:cubicBezTo>
                    <a:pt x="124" y="204"/>
                    <a:pt x="108" y="195"/>
                    <a:pt x="95" y="182"/>
                  </a:cubicBezTo>
                  <a:close/>
                  <a:moveTo>
                    <a:pt x="176" y="253"/>
                  </a:moveTo>
                  <a:cubicBezTo>
                    <a:pt x="153" y="233"/>
                    <a:pt x="128" y="216"/>
                    <a:pt x="105" y="197"/>
                  </a:cubicBezTo>
                  <a:cubicBezTo>
                    <a:pt x="106" y="198"/>
                    <a:pt x="108" y="199"/>
                    <a:pt x="110" y="201"/>
                  </a:cubicBezTo>
                  <a:cubicBezTo>
                    <a:pt x="118" y="206"/>
                    <a:pt x="126" y="212"/>
                    <a:pt x="134" y="218"/>
                  </a:cubicBezTo>
                  <a:cubicBezTo>
                    <a:pt x="142" y="224"/>
                    <a:pt x="150" y="229"/>
                    <a:pt x="157" y="235"/>
                  </a:cubicBezTo>
                  <a:cubicBezTo>
                    <a:pt x="161" y="238"/>
                    <a:pt x="166" y="241"/>
                    <a:pt x="170" y="245"/>
                  </a:cubicBezTo>
                  <a:cubicBezTo>
                    <a:pt x="172" y="246"/>
                    <a:pt x="174" y="248"/>
                    <a:pt x="176" y="250"/>
                  </a:cubicBezTo>
                  <a:cubicBezTo>
                    <a:pt x="176" y="251"/>
                    <a:pt x="176" y="252"/>
                    <a:pt x="176" y="253"/>
                  </a:cubicBezTo>
                  <a:close/>
                  <a:moveTo>
                    <a:pt x="176" y="261"/>
                  </a:moveTo>
                  <a:cubicBezTo>
                    <a:pt x="170" y="255"/>
                    <a:pt x="163" y="251"/>
                    <a:pt x="157" y="246"/>
                  </a:cubicBezTo>
                  <a:cubicBezTo>
                    <a:pt x="150" y="241"/>
                    <a:pt x="144" y="236"/>
                    <a:pt x="137" y="231"/>
                  </a:cubicBezTo>
                  <a:cubicBezTo>
                    <a:pt x="124" y="221"/>
                    <a:pt x="111" y="210"/>
                    <a:pt x="99" y="199"/>
                  </a:cubicBezTo>
                  <a:cubicBezTo>
                    <a:pt x="100" y="200"/>
                    <a:pt x="101" y="200"/>
                    <a:pt x="101" y="201"/>
                  </a:cubicBezTo>
                  <a:cubicBezTo>
                    <a:pt x="105" y="204"/>
                    <a:pt x="109" y="207"/>
                    <a:pt x="113" y="209"/>
                  </a:cubicBezTo>
                  <a:cubicBezTo>
                    <a:pt x="120" y="215"/>
                    <a:pt x="127" y="220"/>
                    <a:pt x="135" y="226"/>
                  </a:cubicBezTo>
                  <a:cubicBezTo>
                    <a:pt x="142" y="231"/>
                    <a:pt x="149" y="236"/>
                    <a:pt x="157" y="241"/>
                  </a:cubicBezTo>
                  <a:cubicBezTo>
                    <a:pt x="163" y="246"/>
                    <a:pt x="169" y="251"/>
                    <a:pt x="176" y="255"/>
                  </a:cubicBezTo>
                  <a:cubicBezTo>
                    <a:pt x="176" y="257"/>
                    <a:pt x="176" y="259"/>
                    <a:pt x="176" y="261"/>
                  </a:cubicBezTo>
                  <a:close/>
                  <a:moveTo>
                    <a:pt x="176" y="262"/>
                  </a:moveTo>
                  <a:cubicBezTo>
                    <a:pt x="174" y="259"/>
                    <a:pt x="170" y="257"/>
                    <a:pt x="167" y="255"/>
                  </a:cubicBezTo>
                  <a:cubicBezTo>
                    <a:pt x="166" y="254"/>
                    <a:pt x="165" y="253"/>
                    <a:pt x="164" y="252"/>
                  </a:cubicBezTo>
                  <a:cubicBezTo>
                    <a:pt x="168" y="255"/>
                    <a:pt x="172" y="258"/>
                    <a:pt x="176" y="262"/>
                  </a:cubicBezTo>
                  <a:cubicBezTo>
                    <a:pt x="176" y="262"/>
                    <a:pt x="176" y="262"/>
                    <a:pt x="176" y="262"/>
                  </a:cubicBezTo>
                  <a:close/>
                  <a:moveTo>
                    <a:pt x="176" y="196"/>
                  </a:moveTo>
                  <a:cubicBezTo>
                    <a:pt x="176" y="196"/>
                    <a:pt x="176" y="197"/>
                    <a:pt x="176" y="197"/>
                  </a:cubicBezTo>
                  <a:cubicBezTo>
                    <a:pt x="173" y="193"/>
                    <a:pt x="170" y="190"/>
                    <a:pt x="166" y="187"/>
                  </a:cubicBezTo>
                  <a:cubicBezTo>
                    <a:pt x="169" y="190"/>
                    <a:pt x="173" y="193"/>
                    <a:pt x="176" y="196"/>
                  </a:cubicBezTo>
                  <a:cubicBezTo>
                    <a:pt x="176" y="196"/>
                    <a:pt x="176" y="196"/>
                    <a:pt x="176" y="196"/>
                  </a:cubicBezTo>
                  <a:close/>
                  <a:moveTo>
                    <a:pt x="128" y="170"/>
                  </a:moveTo>
                  <a:cubicBezTo>
                    <a:pt x="129" y="171"/>
                    <a:pt x="131" y="173"/>
                    <a:pt x="133" y="175"/>
                  </a:cubicBezTo>
                  <a:cubicBezTo>
                    <a:pt x="133" y="176"/>
                    <a:pt x="133" y="177"/>
                    <a:pt x="133" y="179"/>
                  </a:cubicBezTo>
                  <a:cubicBezTo>
                    <a:pt x="127" y="175"/>
                    <a:pt x="122" y="171"/>
                    <a:pt x="116" y="167"/>
                  </a:cubicBezTo>
                  <a:cubicBezTo>
                    <a:pt x="120" y="167"/>
                    <a:pt x="124" y="168"/>
                    <a:pt x="128" y="170"/>
                  </a:cubicBezTo>
                  <a:close/>
                  <a:moveTo>
                    <a:pt x="115" y="166"/>
                  </a:moveTo>
                  <a:cubicBezTo>
                    <a:pt x="115" y="167"/>
                    <a:pt x="115" y="167"/>
                    <a:pt x="115" y="167"/>
                  </a:cubicBezTo>
                  <a:cubicBezTo>
                    <a:pt x="121" y="173"/>
                    <a:pt x="127" y="179"/>
                    <a:pt x="133" y="184"/>
                  </a:cubicBezTo>
                  <a:cubicBezTo>
                    <a:pt x="133" y="184"/>
                    <a:pt x="134" y="185"/>
                    <a:pt x="134" y="185"/>
                  </a:cubicBezTo>
                  <a:cubicBezTo>
                    <a:pt x="125" y="178"/>
                    <a:pt x="116" y="172"/>
                    <a:pt x="107" y="165"/>
                  </a:cubicBezTo>
                  <a:cubicBezTo>
                    <a:pt x="110" y="165"/>
                    <a:pt x="112" y="166"/>
                    <a:pt x="115" y="166"/>
                  </a:cubicBezTo>
                  <a:close/>
                  <a:moveTo>
                    <a:pt x="106" y="165"/>
                  </a:moveTo>
                  <a:cubicBezTo>
                    <a:pt x="106" y="165"/>
                    <a:pt x="106" y="165"/>
                    <a:pt x="106" y="165"/>
                  </a:cubicBezTo>
                  <a:cubicBezTo>
                    <a:pt x="115" y="174"/>
                    <a:pt x="125" y="182"/>
                    <a:pt x="136" y="189"/>
                  </a:cubicBezTo>
                  <a:cubicBezTo>
                    <a:pt x="136" y="190"/>
                    <a:pt x="137" y="191"/>
                    <a:pt x="138" y="191"/>
                  </a:cubicBezTo>
                  <a:cubicBezTo>
                    <a:pt x="139" y="192"/>
                    <a:pt x="141" y="193"/>
                    <a:pt x="142" y="194"/>
                  </a:cubicBezTo>
                  <a:cubicBezTo>
                    <a:pt x="148" y="199"/>
                    <a:pt x="155" y="204"/>
                    <a:pt x="161" y="209"/>
                  </a:cubicBezTo>
                  <a:cubicBezTo>
                    <a:pt x="164" y="212"/>
                    <a:pt x="167" y="215"/>
                    <a:pt x="169" y="218"/>
                  </a:cubicBezTo>
                  <a:cubicBezTo>
                    <a:pt x="171" y="220"/>
                    <a:pt x="174" y="223"/>
                    <a:pt x="177" y="225"/>
                  </a:cubicBezTo>
                  <a:cubicBezTo>
                    <a:pt x="177" y="225"/>
                    <a:pt x="177" y="225"/>
                    <a:pt x="177" y="225"/>
                  </a:cubicBezTo>
                  <a:cubicBezTo>
                    <a:pt x="174" y="223"/>
                    <a:pt x="172" y="221"/>
                    <a:pt x="169" y="219"/>
                  </a:cubicBezTo>
                  <a:cubicBezTo>
                    <a:pt x="168" y="217"/>
                    <a:pt x="166" y="216"/>
                    <a:pt x="164" y="214"/>
                  </a:cubicBezTo>
                  <a:cubicBezTo>
                    <a:pt x="158" y="208"/>
                    <a:pt x="152" y="203"/>
                    <a:pt x="146" y="199"/>
                  </a:cubicBezTo>
                  <a:cubicBezTo>
                    <a:pt x="143" y="197"/>
                    <a:pt x="141" y="196"/>
                    <a:pt x="139" y="194"/>
                  </a:cubicBezTo>
                  <a:cubicBezTo>
                    <a:pt x="139" y="194"/>
                    <a:pt x="139" y="194"/>
                    <a:pt x="139" y="194"/>
                  </a:cubicBezTo>
                  <a:cubicBezTo>
                    <a:pt x="126" y="184"/>
                    <a:pt x="113" y="174"/>
                    <a:pt x="101" y="164"/>
                  </a:cubicBezTo>
                  <a:cubicBezTo>
                    <a:pt x="102" y="164"/>
                    <a:pt x="104" y="165"/>
                    <a:pt x="106" y="165"/>
                  </a:cubicBezTo>
                  <a:close/>
                  <a:moveTo>
                    <a:pt x="131" y="171"/>
                  </a:moveTo>
                  <a:cubicBezTo>
                    <a:pt x="132" y="171"/>
                    <a:pt x="132" y="171"/>
                    <a:pt x="132" y="171"/>
                  </a:cubicBezTo>
                  <a:cubicBezTo>
                    <a:pt x="132" y="171"/>
                    <a:pt x="133" y="171"/>
                    <a:pt x="133" y="171"/>
                  </a:cubicBezTo>
                  <a:cubicBezTo>
                    <a:pt x="133" y="172"/>
                    <a:pt x="133" y="173"/>
                    <a:pt x="133" y="174"/>
                  </a:cubicBezTo>
                  <a:cubicBezTo>
                    <a:pt x="132" y="173"/>
                    <a:pt x="131" y="172"/>
                    <a:pt x="131" y="172"/>
                  </a:cubicBezTo>
                  <a:cubicBezTo>
                    <a:pt x="130" y="172"/>
                    <a:pt x="129" y="171"/>
                    <a:pt x="129" y="170"/>
                  </a:cubicBezTo>
                  <a:cubicBezTo>
                    <a:pt x="130" y="170"/>
                    <a:pt x="131" y="170"/>
                    <a:pt x="131" y="171"/>
                  </a:cubicBezTo>
                  <a:close/>
                  <a:moveTo>
                    <a:pt x="136" y="172"/>
                  </a:moveTo>
                  <a:cubicBezTo>
                    <a:pt x="136" y="173"/>
                    <a:pt x="136" y="173"/>
                    <a:pt x="136" y="173"/>
                  </a:cubicBezTo>
                  <a:cubicBezTo>
                    <a:pt x="136" y="173"/>
                    <a:pt x="136" y="173"/>
                    <a:pt x="136" y="173"/>
                  </a:cubicBezTo>
                  <a:cubicBezTo>
                    <a:pt x="136" y="173"/>
                    <a:pt x="136" y="172"/>
                    <a:pt x="136" y="172"/>
                  </a:cubicBezTo>
                  <a:close/>
                  <a:moveTo>
                    <a:pt x="139" y="180"/>
                  </a:moveTo>
                  <a:cubicBezTo>
                    <a:pt x="138" y="179"/>
                    <a:pt x="137" y="178"/>
                    <a:pt x="135" y="176"/>
                  </a:cubicBezTo>
                  <a:cubicBezTo>
                    <a:pt x="135" y="175"/>
                    <a:pt x="136" y="174"/>
                    <a:pt x="136" y="174"/>
                  </a:cubicBezTo>
                  <a:cubicBezTo>
                    <a:pt x="136" y="174"/>
                    <a:pt x="137" y="174"/>
                    <a:pt x="137" y="175"/>
                  </a:cubicBezTo>
                  <a:cubicBezTo>
                    <a:pt x="138" y="176"/>
                    <a:pt x="139" y="178"/>
                    <a:pt x="139" y="180"/>
                  </a:cubicBezTo>
                  <a:close/>
                  <a:moveTo>
                    <a:pt x="140" y="180"/>
                  </a:moveTo>
                  <a:cubicBezTo>
                    <a:pt x="140" y="181"/>
                    <a:pt x="140" y="183"/>
                    <a:pt x="141" y="185"/>
                  </a:cubicBezTo>
                  <a:cubicBezTo>
                    <a:pt x="139" y="183"/>
                    <a:pt x="137" y="182"/>
                    <a:pt x="136" y="181"/>
                  </a:cubicBezTo>
                  <a:cubicBezTo>
                    <a:pt x="136" y="180"/>
                    <a:pt x="135" y="178"/>
                    <a:pt x="135" y="177"/>
                  </a:cubicBezTo>
                  <a:cubicBezTo>
                    <a:pt x="136" y="177"/>
                    <a:pt x="136" y="178"/>
                    <a:pt x="137" y="178"/>
                  </a:cubicBezTo>
                  <a:cubicBezTo>
                    <a:pt x="138" y="179"/>
                    <a:pt x="139" y="179"/>
                    <a:pt x="140" y="180"/>
                  </a:cubicBezTo>
                  <a:close/>
                  <a:moveTo>
                    <a:pt x="136" y="182"/>
                  </a:moveTo>
                  <a:cubicBezTo>
                    <a:pt x="137" y="183"/>
                    <a:pt x="139" y="184"/>
                    <a:pt x="141" y="186"/>
                  </a:cubicBezTo>
                  <a:cubicBezTo>
                    <a:pt x="141" y="187"/>
                    <a:pt x="141" y="188"/>
                    <a:pt x="141" y="188"/>
                  </a:cubicBezTo>
                  <a:cubicBezTo>
                    <a:pt x="139" y="188"/>
                    <a:pt x="138" y="187"/>
                    <a:pt x="137" y="186"/>
                  </a:cubicBezTo>
                  <a:cubicBezTo>
                    <a:pt x="136" y="185"/>
                    <a:pt x="136" y="183"/>
                    <a:pt x="136" y="182"/>
                  </a:cubicBezTo>
                  <a:close/>
                  <a:moveTo>
                    <a:pt x="133" y="183"/>
                  </a:moveTo>
                  <a:cubicBezTo>
                    <a:pt x="128" y="179"/>
                    <a:pt x="124" y="175"/>
                    <a:pt x="120" y="171"/>
                  </a:cubicBezTo>
                  <a:cubicBezTo>
                    <a:pt x="119" y="170"/>
                    <a:pt x="118" y="169"/>
                    <a:pt x="118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9" y="169"/>
                    <a:pt x="120" y="170"/>
                    <a:pt x="121" y="171"/>
                  </a:cubicBezTo>
                  <a:cubicBezTo>
                    <a:pt x="124" y="173"/>
                    <a:pt x="127" y="175"/>
                    <a:pt x="130" y="178"/>
                  </a:cubicBezTo>
                  <a:cubicBezTo>
                    <a:pt x="131" y="178"/>
                    <a:pt x="132" y="179"/>
                    <a:pt x="133" y="180"/>
                  </a:cubicBezTo>
                  <a:cubicBezTo>
                    <a:pt x="133" y="181"/>
                    <a:pt x="133" y="182"/>
                    <a:pt x="133" y="183"/>
                  </a:cubicBezTo>
                  <a:close/>
                  <a:moveTo>
                    <a:pt x="141" y="191"/>
                  </a:moveTo>
                  <a:cubicBezTo>
                    <a:pt x="142" y="192"/>
                    <a:pt x="142" y="192"/>
                    <a:pt x="142" y="192"/>
                  </a:cubicBezTo>
                  <a:cubicBezTo>
                    <a:pt x="149" y="197"/>
                    <a:pt x="156" y="203"/>
                    <a:pt x="163" y="209"/>
                  </a:cubicBezTo>
                  <a:cubicBezTo>
                    <a:pt x="168" y="212"/>
                    <a:pt x="172" y="217"/>
                    <a:pt x="177" y="221"/>
                  </a:cubicBezTo>
                  <a:cubicBezTo>
                    <a:pt x="177" y="222"/>
                    <a:pt x="177" y="223"/>
                    <a:pt x="177" y="224"/>
                  </a:cubicBezTo>
                  <a:cubicBezTo>
                    <a:pt x="175" y="222"/>
                    <a:pt x="174" y="221"/>
                    <a:pt x="172" y="219"/>
                  </a:cubicBezTo>
                  <a:cubicBezTo>
                    <a:pt x="169" y="217"/>
                    <a:pt x="167" y="214"/>
                    <a:pt x="164" y="211"/>
                  </a:cubicBezTo>
                  <a:cubicBezTo>
                    <a:pt x="159" y="206"/>
                    <a:pt x="153" y="201"/>
                    <a:pt x="148" y="197"/>
                  </a:cubicBezTo>
                  <a:cubicBezTo>
                    <a:pt x="145" y="195"/>
                    <a:pt x="142" y="193"/>
                    <a:pt x="140" y="191"/>
                  </a:cubicBezTo>
                  <a:cubicBezTo>
                    <a:pt x="140" y="191"/>
                    <a:pt x="140" y="191"/>
                    <a:pt x="141" y="191"/>
                  </a:cubicBezTo>
                  <a:cubicBezTo>
                    <a:pt x="141" y="191"/>
                    <a:pt x="141" y="191"/>
                    <a:pt x="141" y="191"/>
                  </a:cubicBezTo>
                  <a:close/>
                  <a:moveTo>
                    <a:pt x="135" y="188"/>
                  </a:moveTo>
                  <a:cubicBezTo>
                    <a:pt x="126" y="182"/>
                    <a:pt x="118" y="176"/>
                    <a:pt x="111" y="169"/>
                  </a:cubicBezTo>
                  <a:cubicBezTo>
                    <a:pt x="112" y="169"/>
                    <a:pt x="112" y="170"/>
                    <a:pt x="113" y="171"/>
                  </a:cubicBezTo>
                  <a:cubicBezTo>
                    <a:pt x="116" y="173"/>
                    <a:pt x="119" y="175"/>
                    <a:pt x="122" y="177"/>
                  </a:cubicBezTo>
                  <a:cubicBezTo>
                    <a:pt x="126" y="180"/>
                    <a:pt x="130" y="183"/>
                    <a:pt x="134" y="186"/>
                  </a:cubicBezTo>
                  <a:cubicBezTo>
                    <a:pt x="134" y="187"/>
                    <a:pt x="134" y="187"/>
                    <a:pt x="135" y="188"/>
                  </a:cubicBezTo>
                  <a:close/>
                  <a:moveTo>
                    <a:pt x="177" y="218"/>
                  </a:moveTo>
                  <a:cubicBezTo>
                    <a:pt x="174" y="215"/>
                    <a:pt x="169" y="211"/>
                    <a:pt x="166" y="208"/>
                  </a:cubicBezTo>
                  <a:cubicBezTo>
                    <a:pt x="162" y="204"/>
                    <a:pt x="157" y="201"/>
                    <a:pt x="152" y="197"/>
                  </a:cubicBezTo>
                  <a:cubicBezTo>
                    <a:pt x="149" y="195"/>
                    <a:pt x="146" y="193"/>
                    <a:pt x="143" y="190"/>
                  </a:cubicBezTo>
                  <a:cubicBezTo>
                    <a:pt x="144" y="190"/>
                    <a:pt x="144" y="189"/>
                    <a:pt x="144" y="188"/>
                  </a:cubicBezTo>
                  <a:cubicBezTo>
                    <a:pt x="145" y="189"/>
                    <a:pt x="146" y="190"/>
                    <a:pt x="148" y="190"/>
                  </a:cubicBezTo>
                  <a:cubicBezTo>
                    <a:pt x="154" y="195"/>
                    <a:pt x="160" y="199"/>
                    <a:pt x="166" y="204"/>
                  </a:cubicBezTo>
                  <a:cubicBezTo>
                    <a:pt x="169" y="207"/>
                    <a:pt x="172" y="211"/>
                    <a:pt x="176" y="213"/>
                  </a:cubicBezTo>
                  <a:cubicBezTo>
                    <a:pt x="176" y="215"/>
                    <a:pt x="177" y="217"/>
                    <a:pt x="177" y="218"/>
                  </a:cubicBezTo>
                  <a:close/>
                  <a:moveTo>
                    <a:pt x="142" y="191"/>
                  </a:moveTo>
                  <a:cubicBezTo>
                    <a:pt x="142" y="191"/>
                    <a:pt x="142" y="191"/>
                    <a:pt x="142" y="191"/>
                  </a:cubicBezTo>
                  <a:cubicBezTo>
                    <a:pt x="143" y="191"/>
                    <a:pt x="144" y="192"/>
                    <a:pt x="145" y="193"/>
                  </a:cubicBezTo>
                  <a:cubicBezTo>
                    <a:pt x="151" y="197"/>
                    <a:pt x="157" y="202"/>
                    <a:pt x="163" y="206"/>
                  </a:cubicBezTo>
                  <a:cubicBezTo>
                    <a:pt x="166" y="209"/>
                    <a:pt x="168" y="211"/>
                    <a:pt x="170" y="213"/>
                  </a:cubicBezTo>
                  <a:cubicBezTo>
                    <a:pt x="172" y="215"/>
                    <a:pt x="175" y="217"/>
                    <a:pt x="177" y="220"/>
                  </a:cubicBezTo>
                  <a:cubicBezTo>
                    <a:pt x="177" y="220"/>
                    <a:pt x="177" y="220"/>
                    <a:pt x="177" y="220"/>
                  </a:cubicBezTo>
                  <a:cubicBezTo>
                    <a:pt x="175" y="218"/>
                    <a:pt x="173" y="217"/>
                    <a:pt x="172" y="216"/>
                  </a:cubicBezTo>
                  <a:cubicBezTo>
                    <a:pt x="171" y="215"/>
                    <a:pt x="170" y="214"/>
                    <a:pt x="169" y="213"/>
                  </a:cubicBezTo>
                  <a:cubicBezTo>
                    <a:pt x="166" y="210"/>
                    <a:pt x="164" y="208"/>
                    <a:pt x="161" y="206"/>
                  </a:cubicBezTo>
                  <a:cubicBezTo>
                    <a:pt x="156" y="201"/>
                    <a:pt x="150" y="197"/>
                    <a:pt x="144" y="193"/>
                  </a:cubicBezTo>
                  <a:cubicBezTo>
                    <a:pt x="143" y="192"/>
                    <a:pt x="143" y="191"/>
                    <a:pt x="142" y="191"/>
                  </a:cubicBezTo>
                  <a:close/>
                  <a:moveTo>
                    <a:pt x="137" y="187"/>
                  </a:moveTo>
                  <a:cubicBezTo>
                    <a:pt x="138" y="188"/>
                    <a:pt x="139" y="188"/>
                    <a:pt x="140" y="189"/>
                  </a:cubicBezTo>
                  <a:cubicBezTo>
                    <a:pt x="140" y="189"/>
                    <a:pt x="139" y="189"/>
                    <a:pt x="139" y="188"/>
                  </a:cubicBezTo>
                  <a:cubicBezTo>
                    <a:pt x="138" y="188"/>
                    <a:pt x="138" y="188"/>
                    <a:pt x="137" y="187"/>
                  </a:cubicBezTo>
                  <a:close/>
                  <a:moveTo>
                    <a:pt x="144" y="183"/>
                  </a:moveTo>
                  <a:cubicBezTo>
                    <a:pt x="147" y="185"/>
                    <a:pt x="149" y="187"/>
                    <a:pt x="152" y="190"/>
                  </a:cubicBezTo>
                  <a:cubicBezTo>
                    <a:pt x="157" y="194"/>
                    <a:pt x="162" y="198"/>
                    <a:pt x="166" y="202"/>
                  </a:cubicBezTo>
                  <a:cubicBezTo>
                    <a:pt x="169" y="204"/>
                    <a:pt x="171" y="207"/>
                    <a:pt x="173" y="209"/>
                  </a:cubicBezTo>
                  <a:cubicBezTo>
                    <a:pt x="174" y="209"/>
                    <a:pt x="176" y="211"/>
                    <a:pt x="176" y="212"/>
                  </a:cubicBezTo>
                  <a:cubicBezTo>
                    <a:pt x="176" y="212"/>
                    <a:pt x="176" y="213"/>
                    <a:pt x="176" y="213"/>
                  </a:cubicBezTo>
                  <a:cubicBezTo>
                    <a:pt x="176" y="213"/>
                    <a:pt x="176" y="212"/>
                    <a:pt x="176" y="212"/>
                  </a:cubicBezTo>
                  <a:cubicBezTo>
                    <a:pt x="171" y="209"/>
                    <a:pt x="167" y="204"/>
                    <a:pt x="162" y="200"/>
                  </a:cubicBezTo>
                  <a:cubicBezTo>
                    <a:pt x="158" y="197"/>
                    <a:pt x="153" y="193"/>
                    <a:pt x="148" y="190"/>
                  </a:cubicBezTo>
                  <a:cubicBezTo>
                    <a:pt x="147" y="189"/>
                    <a:pt x="146" y="188"/>
                    <a:pt x="144" y="187"/>
                  </a:cubicBezTo>
                  <a:cubicBezTo>
                    <a:pt x="144" y="186"/>
                    <a:pt x="144" y="185"/>
                    <a:pt x="144" y="183"/>
                  </a:cubicBezTo>
                  <a:close/>
                  <a:moveTo>
                    <a:pt x="177" y="231"/>
                  </a:moveTo>
                  <a:cubicBezTo>
                    <a:pt x="175" y="230"/>
                    <a:pt x="174" y="228"/>
                    <a:pt x="173" y="227"/>
                  </a:cubicBezTo>
                  <a:cubicBezTo>
                    <a:pt x="174" y="228"/>
                    <a:pt x="175" y="229"/>
                    <a:pt x="177" y="230"/>
                  </a:cubicBezTo>
                  <a:cubicBezTo>
                    <a:pt x="177" y="230"/>
                    <a:pt x="177" y="231"/>
                    <a:pt x="177" y="231"/>
                  </a:cubicBezTo>
                  <a:close/>
                  <a:moveTo>
                    <a:pt x="177" y="228"/>
                  </a:moveTo>
                  <a:cubicBezTo>
                    <a:pt x="176" y="226"/>
                    <a:pt x="175" y="225"/>
                    <a:pt x="174" y="224"/>
                  </a:cubicBezTo>
                  <a:cubicBezTo>
                    <a:pt x="175" y="225"/>
                    <a:pt x="176" y="225"/>
                    <a:pt x="177" y="226"/>
                  </a:cubicBezTo>
                  <a:cubicBezTo>
                    <a:pt x="177" y="226"/>
                    <a:pt x="177" y="227"/>
                    <a:pt x="177" y="228"/>
                  </a:cubicBezTo>
                  <a:close/>
                  <a:moveTo>
                    <a:pt x="176" y="200"/>
                  </a:moveTo>
                  <a:cubicBezTo>
                    <a:pt x="169" y="193"/>
                    <a:pt x="161" y="187"/>
                    <a:pt x="154" y="180"/>
                  </a:cubicBezTo>
                  <a:cubicBezTo>
                    <a:pt x="156" y="181"/>
                    <a:pt x="158" y="182"/>
                    <a:pt x="160" y="183"/>
                  </a:cubicBezTo>
                  <a:cubicBezTo>
                    <a:pt x="161" y="184"/>
                    <a:pt x="162" y="185"/>
                    <a:pt x="162" y="186"/>
                  </a:cubicBezTo>
                  <a:cubicBezTo>
                    <a:pt x="167" y="189"/>
                    <a:pt x="172" y="193"/>
                    <a:pt x="176" y="198"/>
                  </a:cubicBezTo>
                  <a:cubicBezTo>
                    <a:pt x="176" y="199"/>
                    <a:pt x="176" y="199"/>
                    <a:pt x="176" y="200"/>
                  </a:cubicBezTo>
                  <a:close/>
                  <a:moveTo>
                    <a:pt x="176" y="201"/>
                  </a:moveTo>
                  <a:cubicBezTo>
                    <a:pt x="175" y="200"/>
                    <a:pt x="174" y="199"/>
                    <a:pt x="173" y="198"/>
                  </a:cubicBezTo>
                  <a:cubicBezTo>
                    <a:pt x="167" y="192"/>
                    <a:pt x="161" y="188"/>
                    <a:pt x="155" y="183"/>
                  </a:cubicBezTo>
                  <a:cubicBezTo>
                    <a:pt x="153" y="181"/>
                    <a:pt x="151" y="179"/>
                    <a:pt x="148" y="178"/>
                  </a:cubicBezTo>
                  <a:cubicBezTo>
                    <a:pt x="150" y="178"/>
                    <a:pt x="151" y="179"/>
                    <a:pt x="152" y="179"/>
                  </a:cubicBezTo>
                  <a:cubicBezTo>
                    <a:pt x="156" y="183"/>
                    <a:pt x="160" y="186"/>
                    <a:pt x="164" y="190"/>
                  </a:cubicBezTo>
                  <a:cubicBezTo>
                    <a:pt x="167" y="192"/>
                    <a:pt x="170" y="195"/>
                    <a:pt x="173" y="198"/>
                  </a:cubicBezTo>
                  <a:cubicBezTo>
                    <a:pt x="174" y="199"/>
                    <a:pt x="175" y="200"/>
                    <a:pt x="176" y="201"/>
                  </a:cubicBezTo>
                  <a:cubicBezTo>
                    <a:pt x="176" y="201"/>
                    <a:pt x="176" y="201"/>
                    <a:pt x="176" y="201"/>
                  </a:cubicBezTo>
                  <a:close/>
                  <a:moveTo>
                    <a:pt x="140" y="174"/>
                  </a:moveTo>
                  <a:cubicBezTo>
                    <a:pt x="146" y="180"/>
                    <a:pt x="153" y="186"/>
                    <a:pt x="160" y="191"/>
                  </a:cubicBezTo>
                  <a:cubicBezTo>
                    <a:pt x="163" y="195"/>
                    <a:pt x="167" y="198"/>
                    <a:pt x="170" y="201"/>
                  </a:cubicBezTo>
                  <a:cubicBezTo>
                    <a:pt x="172" y="203"/>
                    <a:pt x="174" y="204"/>
                    <a:pt x="176" y="206"/>
                  </a:cubicBezTo>
                  <a:cubicBezTo>
                    <a:pt x="176" y="207"/>
                    <a:pt x="176" y="207"/>
                    <a:pt x="176" y="207"/>
                  </a:cubicBezTo>
                  <a:cubicBezTo>
                    <a:pt x="176" y="207"/>
                    <a:pt x="176" y="207"/>
                    <a:pt x="176" y="207"/>
                  </a:cubicBezTo>
                  <a:cubicBezTo>
                    <a:pt x="175" y="206"/>
                    <a:pt x="174" y="205"/>
                    <a:pt x="174" y="205"/>
                  </a:cubicBezTo>
                  <a:cubicBezTo>
                    <a:pt x="166" y="198"/>
                    <a:pt x="158" y="191"/>
                    <a:pt x="150" y="184"/>
                  </a:cubicBezTo>
                  <a:cubicBezTo>
                    <a:pt x="147" y="182"/>
                    <a:pt x="144" y="180"/>
                    <a:pt x="142" y="178"/>
                  </a:cubicBezTo>
                  <a:cubicBezTo>
                    <a:pt x="141" y="176"/>
                    <a:pt x="140" y="175"/>
                    <a:pt x="140" y="174"/>
                  </a:cubicBezTo>
                  <a:close/>
                  <a:moveTo>
                    <a:pt x="176" y="208"/>
                  </a:moveTo>
                  <a:cubicBezTo>
                    <a:pt x="176" y="209"/>
                    <a:pt x="176" y="210"/>
                    <a:pt x="176" y="211"/>
                  </a:cubicBezTo>
                  <a:cubicBezTo>
                    <a:pt x="174" y="208"/>
                    <a:pt x="171" y="205"/>
                    <a:pt x="168" y="203"/>
                  </a:cubicBezTo>
                  <a:cubicBezTo>
                    <a:pt x="164" y="199"/>
                    <a:pt x="160" y="195"/>
                    <a:pt x="155" y="191"/>
                  </a:cubicBezTo>
                  <a:cubicBezTo>
                    <a:pt x="152" y="188"/>
                    <a:pt x="148" y="186"/>
                    <a:pt x="144" y="183"/>
                  </a:cubicBezTo>
                  <a:cubicBezTo>
                    <a:pt x="143" y="181"/>
                    <a:pt x="143" y="180"/>
                    <a:pt x="142" y="179"/>
                  </a:cubicBezTo>
                  <a:cubicBezTo>
                    <a:pt x="146" y="182"/>
                    <a:pt x="150" y="185"/>
                    <a:pt x="153" y="188"/>
                  </a:cubicBezTo>
                  <a:cubicBezTo>
                    <a:pt x="161" y="194"/>
                    <a:pt x="168" y="202"/>
                    <a:pt x="176" y="208"/>
                  </a:cubicBezTo>
                  <a:close/>
                  <a:moveTo>
                    <a:pt x="176" y="237"/>
                  </a:moveTo>
                  <a:cubicBezTo>
                    <a:pt x="175" y="236"/>
                    <a:pt x="173" y="234"/>
                    <a:pt x="171" y="233"/>
                  </a:cubicBezTo>
                  <a:cubicBezTo>
                    <a:pt x="168" y="230"/>
                    <a:pt x="165" y="227"/>
                    <a:pt x="162" y="224"/>
                  </a:cubicBezTo>
                  <a:cubicBezTo>
                    <a:pt x="155" y="217"/>
                    <a:pt x="148" y="211"/>
                    <a:pt x="140" y="206"/>
                  </a:cubicBezTo>
                  <a:cubicBezTo>
                    <a:pt x="134" y="201"/>
                    <a:pt x="128" y="196"/>
                    <a:pt x="121" y="191"/>
                  </a:cubicBezTo>
                  <a:cubicBezTo>
                    <a:pt x="125" y="194"/>
                    <a:pt x="130" y="196"/>
                    <a:pt x="134" y="199"/>
                  </a:cubicBezTo>
                  <a:cubicBezTo>
                    <a:pt x="142" y="205"/>
                    <a:pt x="151" y="211"/>
                    <a:pt x="159" y="218"/>
                  </a:cubicBezTo>
                  <a:cubicBezTo>
                    <a:pt x="162" y="221"/>
                    <a:pt x="167" y="224"/>
                    <a:pt x="170" y="228"/>
                  </a:cubicBezTo>
                  <a:cubicBezTo>
                    <a:pt x="172" y="230"/>
                    <a:pt x="174" y="232"/>
                    <a:pt x="177" y="233"/>
                  </a:cubicBezTo>
                  <a:cubicBezTo>
                    <a:pt x="177" y="234"/>
                    <a:pt x="176" y="236"/>
                    <a:pt x="176" y="237"/>
                  </a:cubicBezTo>
                  <a:close/>
                  <a:moveTo>
                    <a:pt x="176" y="239"/>
                  </a:moveTo>
                  <a:cubicBezTo>
                    <a:pt x="172" y="236"/>
                    <a:pt x="168" y="231"/>
                    <a:pt x="163" y="227"/>
                  </a:cubicBezTo>
                  <a:cubicBezTo>
                    <a:pt x="141" y="207"/>
                    <a:pt x="115" y="192"/>
                    <a:pt x="92" y="173"/>
                  </a:cubicBezTo>
                  <a:cubicBezTo>
                    <a:pt x="92" y="171"/>
                    <a:pt x="92" y="169"/>
                    <a:pt x="92" y="168"/>
                  </a:cubicBezTo>
                  <a:cubicBezTo>
                    <a:pt x="93" y="168"/>
                    <a:pt x="93" y="168"/>
                    <a:pt x="93" y="168"/>
                  </a:cubicBezTo>
                  <a:cubicBezTo>
                    <a:pt x="93" y="169"/>
                    <a:pt x="94" y="169"/>
                    <a:pt x="94" y="170"/>
                  </a:cubicBezTo>
                  <a:cubicBezTo>
                    <a:pt x="94" y="170"/>
                    <a:pt x="95" y="170"/>
                    <a:pt x="95" y="170"/>
                  </a:cubicBezTo>
                  <a:cubicBezTo>
                    <a:pt x="95" y="170"/>
                    <a:pt x="95" y="170"/>
                    <a:pt x="96" y="171"/>
                  </a:cubicBezTo>
                  <a:cubicBezTo>
                    <a:pt x="106" y="180"/>
                    <a:pt x="117" y="189"/>
                    <a:pt x="129" y="197"/>
                  </a:cubicBezTo>
                  <a:cubicBezTo>
                    <a:pt x="141" y="207"/>
                    <a:pt x="153" y="216"/>
                    <a:pt x="164" y="227"/>
                  </a:cubicBezTo>
                  <a:cubicBezTo>
                    <a:pt x="167" y="229"/>
                    <a:pt x="169" y="232"/>
                    <a:pt x="172" y="234"/>
                  </a:cubicBezTo>
                  <a:cubicBezTo>
                    <a:pt x="173" y="235"/>
                    <a:pt x="174" y="236"/>
                    <a:pt x="175" y="237"/>
                  </a:cubicBezTo>
                  <a:cubicBezTo>
                    <a:pt x="175" y="237"/>
                    <a:pt x="176" y="238"/>
                    <a:pt x="176" y="238"/>
                  </a:cubicBezTo>
                  <a:cubicBezTo>
                    <a:pt x="176" y="239"/>
                    <a:pt x="176" y="239"/>
                    <a:pt x="176" y="239"/>
                  </a:cubicBezTo>
                  <a:close/>
                  <a:moveTo>
                    <a:pt x="93" y="163"/>
                  </a:moveTo>
                  <a:cubicBezTo>
                    <a:pt x="95" y="163"/>
                    <a:pt x="96" y="163"/>
                    <a:pt x="98" y="164"/>
                  </a:cubicBezTo>
                  <a:cubicBezTo>
                    <a:pt x="98" y="164"/>
                    <a:pt x="99" y="164"/>
                    <a:pt x="99" y="164"/>
                  </a:cubicBezTo>
                  <a:cubicBezTo>
                    <a:pt x="105" y="169"/>
                    <a:pt x="112" y="174"/>
                    <a:pt x="119" y="180"/>
                  </a:cubicBezTo>
                  <a:cubicBezTo>
                    <a:pt x="120" y="180"/>
                    <a:pt x="121" y="181"/>
                    <a:pt x="122" y="182"/>
                  </a:cubicBezTo>
                  <a:cubicBezTo>
                    <a:pt x="123" y="183"/>
                    <a:pt x="124" y="184"/>
                    <a:pt x="125" y="185"/>
                  </a:cubicBezTo>
                  <a:cubicBezTo>
                    <a:pt x="130" y="188"/>
                    <a:pt x="135" y="192"/>
                    <a:pt x="139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47" y="201"/>
                    <a:pt x="154" y="206"/>
                    <a:pt x="161" y="212"/>
                  </a:cubicBezTo>
                  <a:cubicBezTo>
                    <a:pt x="163" y="214"/>
                    <a:pt x="165" y="216"/>
                    <a:pt x="167" y="218"/>
                  </a:cubicBezTo>
                  <a:cubicBezTo>
                    <a:pt x="168" y="219"/>
                    <a:pt x="170" y="221"/>
                    <a:pt x="171" y="223"/>
                  </a:cubicBezTo>
                  <a:cubicBezTo>
                    <a:pt x="172" y="224"/>
                    <a:pt x="174" y="226"/>
                    <a:pt x="175" y="227"/>
                  </a:cubicBezTo>
                  <a:cubicBezTo>
                    <a:pt x="175" y="227"/>
                    <a:pt x="176" y="228"/>
                    <a:pt x="177" y="229"/>
                  </a:cubicBezTo>
                  <a:cubicBezTo>
                    <a:pt x="177" y="229"/>
                    <a:pt x="177" y="229"/>
                    <a:pt x="177" y="229"/>
                  </a:cubicBezTo>
                  <a:cubicBezTo>
                    <a:pt x="176" y="229"/>
                    <a:pt x="176" y="228"/>
                    <a:pt x="175" y="228"/>
                  </a:cubicBezTo>
                  <a:cubicBezTo>
                    <a:pt x="162" y="216"/>
                    <a:pt x="150" y="205"/>
                    <a:pt x="136" y="195"/>
                  </a:cubicBezTo>
                  <a:cubicBezTo>
                    <a:pt x="134" y="194"/>
                    <a:pt x="133" y="193"/>
                    <a:pt x="132" y="192"/>
                  </a:cubicBezTo>
                  <a:cubicBezTo>
                    <a:pt x="126" y="188"/>
                    <a:pt x="121" y="183"/>
                    <a:pt x="115" y="179"/>
                  </a:cubicBezTo>
                  <a:cubicBezTo>
                    <a:pt x="109" y="174"/>
                    <a:pt x="102" y="168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4" y="163"/>
                    <a:pt x="94" y="163"/>
                  </a:cubicBezTo>
                  <a:cubicBezTo>
                    <a:pt x="93" y="163"/>
                    <a:pt x="93" y="163"/>
                    <a:pt x="94" y="164"/>
                  </a:cubicBezTo>
                  <a:cubicBezTo>
                    <a:pt x="94" y="164"/>
                    <a:pt x="94" y="164"/>
                    <a:pt x="95" y="165"/>
                  </a:cubicBezTo>
                  <a:cubicBezTo>
                    <a:pt x="95" y="165"/>
                    <a:pt x="95" y="165"/>
                    <a:pt x="96" y="165"/>
                  </a:cubicBezTo>
                  <a:cubicBezTo>
                    <a:pt x="98" y="166"/>
                    <a:pt x="99" y="167"/>
                    <a:pt x="100" y="168"/>
                  </a:cubicBezTo>
                  <a:cubicBezTo>
                    <a:pt x="102" y="170"/>
                    <a:pt x="103" y="171"/>
                    <a:pt x="105" y="173"/>
                  </a:cubicBezTo>
                  <a:cubicBezTo>
                    <a:pt x="109" y="175"/>
                    <a:pt x="112" y="178"/>
                    <a:pt x="115" y="181"/>
                  </a:cubicBezTo>
                  <a:cubicBezTo>
                    <a:pt x="120" y="184"/>
                    <a:pt x="125" y="188"/>
                    <a:pt x="129" y="191"/>
                  </a:cubicBezTo>
                  <a:cubicBezTo>
                    <a:pt x="141" y="200"/>
                    <a:pt x="153" y="209"/>
                    <a:pt x="164" y="219"/>
                  </a:cubicBezTo>
                  <a:cubicBezTo>
                    <a:pt x="167" y="222"/>
                    <a:pt x="169" y="224"/>
                    <a:pt x="172" y="227"/>
                  </a:cubicBezTo>
                  <a:cubicBezTo>
                    <a:pt x="173" y="229"/>
                    <a:pt x="174" y="230"/>
                    <a:pt x="175" y="231"/>
                  </a:cubicBezTo>
                  <a:cubicBezTo>
                    <a:pt x="176" y="231"/>
                    <a:pt x="176" y="232"/>
                    <a:pt x="177" y="232"/>
                  </a:cubicBezTo>
                  <a:cubicBezTo>
                    <a:pt x="177" y="232"/>
                    <a:pt x="177" y="232"/>
                    <a:pt x="177" y="232"/>
                  </a:cubicBezTo>
                  <a:cubicBezTo>
                    <a:pt x="176" y="232"/>
                    <a:pt x="176" y="232"/>
                    <a:pt x="176" y="232"/>
                  </a:cubicBezTo>
                  <a:cubicBezTo>
                    <a:pt x="170" y="228"/>
                    <a:pt x="165" y="222"/>
                    <a:pt x="159" y="217"/>
                  </a:cubicBezTo>
                  <a:cubicBezTo>
                    <a:pt x="148" y="208"/>
                    <a:pt x="135" y="200"/>
                    <a:pt x="123" y="191"/>
                  </a:cubicBezTo>
                  <a:cubicBezTo>
                    <a:pt x="117" y="186"/>
                    <a:pt x="110" y="181"/>
                    <a:pt x="103" y="176"/>
                  </a:cubicBezTo>
                  <a:cubicBezTo>
                    <a:pt x="102" y="174"/>
                    <a:pt x="100" y="173"/>
                    <a:pt x="98" y="171"/>
                  </a:cubicBezTo>
                  <a:cubicBezTo>
                    <a:pt x="97" y="171"/>
                    <a:pt x="97" y="171"/>
                    <a:pt x="96" y="170"/>
                  </a:cubicBezTo>
                  <a:cubicBezTo>
                    <a:pt x="95" y="169"/>
                    <a:pt x="94" y="168"/>
                    <a:pt x="92" y="167"/>
                  </a:cubicBezTo>
                  <a:cubicBezTo>
                    <a:pt x="93" y="166"/>
                    <a:pt x="93" y="165"/>
                    <a:pt x="93" y="164"/>
                  </a:cubicBezTo>
                  <a:cubicBezTo>
                    <a:pt x="93" y="163"/>
                    <a:pt x="93" y="163"/>
                    <a:pt x="93" y="163"/>
                  </a:cubicBezTo>
                  <a:close/>
                  <a:moveTo>
                    <a:pt x="113" y="178"/>
                  </a:moveTo>
                  <a:cubicBezTo>
                    <a:pt x="111" y="177"/>
                    <a:pt x="110" y="175"/>
                    <a:pt x="108" y="174"/>
                  </a:cubicBezTo>
                  <a:cubicBezTo>
                    <a:pt x="110" y="176"/>
                    <a:pt x="112" y="177"/>
                    <a:pt x="114" y="179"/>
                  </a:cubicBezTo>
                  <a:cubicBezTo>
                    <a:pt x="114" y="179"/>
                    <a:pt x="113" y="178"/>
                    <a:pt x="113" y="178"/>
                  </a:cubicBezTo>
                  <a:close/>
                  <a:moveTo>
                    <a:pt x="95" y="158"/>
                  </a:moveTo>
                  <a:cubicBezTo>
                    <a:pt x="95" y="158"/>
                    <a:pt x="96" y="158"/>
                    <a:pt x="97" y="159"/>
                  </a:cubicBezTo>
                  <a:cubicBezTo>
                    <a:pt x="97" y="159"/>
                    <a:pt x="97" y="159"/>
                    <a:pt x="98" y="159"/>
                  </a:cubicBezTo>
                  <a:cubicBezTo>
                    <a:pt x="98" y="159"/>
                    <a:pt x="98" y="160"/>
                    <a:pt x="98" y="161"/>
                  </a:cubicBezTo>
                  <a:cubicBezTo>
                    <a:pt x="97" y="161"/>
                    <a:pt x="96" y="160"/>
                    <a:pt x="95" y="160"/>
                  </a:cubicBezTo>
                  <a:cubicBezTo>
                    <a:pt x="95" y="160"/>
                    <a:pt x="95" y="160"/>
                    <a:pt x="95" y="160"/>
                  </a:cubicBezTo>
                  <a:cubicBezTo>
                    <a:pt x="95" y="159"/>
                    <a:pt x="95" y="159"/>
                    <a:pt x="95" y="158"/>
                  </a:cubicBezTo>
                  <a:close/>
                  <a:moveTo>
                    <a:pt x="101" y="159"/>
                  </a:moveTo>
                  <a:cubicBezTo>
                    <a:pt x="101" y="159"/>
                    <a:pt x="102" y="160"/>
                    <a:pt x="103" y="160"/>
                  </a:cubicBezTo>
                  <a:cubicBezTo>
                    <a:pt x="103" y="160"/>
                    <a:pt x="103" y="161"/>
                    <a:pt x="103" y="161"/>
                  </a:cubicBezTo>
                  <a:cubicBezTo>
                    <a:pt x="102" y="161"/>
                    <a:pt x="101" y="161"/>
                    <a:pt x="101" y="161"/>
                  </a:cubicBezTo>
                  <a:cubicBezTo>
                    <a:pt x="101" y="161"/>
                    <a:pt x="101" y="160"/>
                    <a:pt x="101" y="160"/>
                  </a:cubicBezTo>
                  <a:cubicBezTo>
                    <a:pt x="101" y="160"/>
                    <a:pt x="101" y="159"/>
                    <a:pt x="101" y="159"/>
                  </a:cubicBezTo>
                  <a:close/>
                  <a:moveTo>
                    <a:pt x="106" y="160"/>
                  </a:moveTo>
                  <a:cubicBezTo>
                    <a:pt x="107" y="161"/>
                    <a:pt x="108" y="161"/>
                    <a:pt x="109" y="161"/>
                  </a:cubicBezTo>
                  <a:cubicBezTo>
                    <a:pt x="109" y="161"/>
                    <a:pt x="109" y="162"/>
                    <a:pt x="109" y="162"/>
                  </a:cubicBezTo>
                  <a:cubicBezTo>
                    <a:pt x="108" y="162"/>
                    <a:pt x="107" y="162"/>
                    <a:pt x="106" y="162"/>
                  </a:cubicBezTo>
                  <a:cubicBezTo>
                    <a:pt x="106" y="161"/>
                    <a:pt x="106" y="161"/>
                    <a:pt x="106" y="160"/>
                  </a:cubicBezTo>
                  <a:close/>
                  <a:moveTo>
                    <a:pt x="112" y="162"/>
                  </a:moveTo>
                  <a:cubicBezTo>
                    <a:pt x="113" y="162"/>
                    <a:pt x="115" y="163"/>
                    <a:pt x="116" y="163"/>
                  </a:cubicBezTo>
                  <a:cubicBezTo>
                    <a:pt x="116" y="163"/>
                    <a:pt x="116" y="163"/>
                    <a:pt x="116" y="164"/>
                  </a:cubicBezTo>
                  <a:cubicBezTo>
                    <a:pt x="115" y="163"/>
                    <a:pt x="113" y="163"/>
                    <a:pt x="112" y="163"/>
                  </a:cubicBezTo>
                  <a:cubicBezTo>
                    <a:pt x="112" y="162"/>
                    <a:pt x="112" y="162"/>
                    <a:pt x="112" y="162"/>
                  </a:cubicBezTo>
                  <a:close/>
                  <a:moveTo>
                    <a:pt x="119" y="164"/>
                  </a:moveTo>
                  <a:cubicBezTo>
                    <a:pt x="122" y="165"/>
                    <a:pt x="126" y="166"/>
                    <a:pt x="129" y="167"/>
                  </a:cubicBezTo>
                  <a:cubicBezTo>
                    <a:pt x="126" y="166"/>
                    <a:pt x="122" y="165"/>
                    <a:pt x="119" y="164"/>
                  </a:cubicBezTo>
                  <a:cubicBezTo>
                    <a:pt x="119" y="164"/>
                    <a:pt x="119" y="164"/>
                    <a:pt x="119" y="164"/>
                  </a:cubicBezTo>
                  <a:close/>
                  <a:moveTo>
                    <a:pt x="174" y="190"/>
                  </a:moveTo>
                  <a:cubicBezTo>
                    <a:pt x="174" y="190"/>
                    <a:pt x="175" y="191"/>
                    <a:pt x="176" y="191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75" y="191"/>
                    <a:pt x="174" y="191"/>
                    <a:pt x="174" y="190"/>
                  </a:cubicBezTo>
                  <a:close/>
                  <a:moveTo>
                    <a:pt x="176" y="206"/>
                  </a:moveTo>
                  <a:cubicBezTo>
                    <a:pt x="175" y="204"/>
                    <a:pt x="173" y="202"/>
                    <a:pt x="171" y="201"/>
                  </a:cubicBezTo>
                  <a:cubicBezTo>
                    <a:pt x="168" y="198"/>
                    <a:pt x="165" y="195"/>
                    <a:pt x="161" y="192"/>
                  </a:cubicBezTo>
                  <a:cubicBezTo>
                    <a:pt x="155" y="186"/>
                    <a:pt x="148" y="181"/>
                    <a:pt x="141" y="174"/>
                  </a:cubicBezTo>
                  <a:cubicBezTo>
                    <a:pt x="142" y="175"/>
                    <a:pt x="142" y="175"/>
                    <a:pt x="142" y="175"/>
                  </a:cubicBezTo>
                  <a:cubicBezTo>
                    <a:pt x="143" y="175"/>
                    <a:pt x="144" y="176"/>
                    <a:pt x="145" y="176"/>
                  </a:cubicBezTo>
                  <a:cubicBezTo>
                    <a:pt x="146" y="177"/>
                    <a:pt x="147" y="178"/>
                    <a:pt x="149" y="179"/>
                  </a:cubicBezTo>
                  <a:cubicBezTo>
                    <a:pt x="152" y="182"/>
                    <a:pt x="155" y="184"/>
                    <a:pt x="158" y="187"/>
                  </a:cubicBezTo>
                  <a:cubicBezTo>
                    <a:pt x="163" y="190"/>
                    <a:pt x="167" y="193"/>
                    <a:pt x="170" y="197"/>
                  </a:cubicBezTo>
                  <a:cubicBezTo>
                    <a:pt x="172" y="198"/>
                    <a:pt x="174" y="200"/>
                    <a:pt x="176" y="202"/>
                  </a:cubicBezTo>
                  <a:cubicBezTo>
                    <a:pt x="176" y="203"/>
                    <a:pt x="176" y="204"/>
                    <a:pt x="176" y="206"/>
                  </a:cubicBezTo>
                  <a:close/>
                  <a:moveTo>
                    <a:pt x="176" y="240"/>
                  </a:moveTo>
                  <a:cubicBezTo>
                    <a:pt x="176" y="241"/>
                    <a:pt x="176" y="242"/>
                    <a:pt x="176" y="243"/>
                  </a:cubicBezTo>
                  <a:cubicBezTo>
                    <a:pt x="169" y="238"/>
                    <a:pt x="163" y="231"/>
                    <a:pt x="156" y="226"/>
                  </a:cubicBezTo>
                  <a:cubicBezTo>
                    <a:pt x="149" y="220"/>
                    <a:pt x="143" y="215"/>
                    <a:pt x="136" y="210"/>
                  </a:cubicBezTo>
                  <a:cubicBezTo>
                    <a:pt x="128" y="204"/>
                    <a:pt x="120" y="199"/>
                    <a:pt x="112" y="193"/>
                  </a:cubicBezTo>
                  <a:cubicBezTo>
                    <a:pt x="108" y="190"/>
                    <a:pt x="104" y="187"/>
                    <a:pt x="100" y="184"/>
                  </a:cubicBezTo>
                  <a:cubicBezTo>
                    <a:pt x="97" y="182"/>
                    <a:pt x="94" y="181"/>
                    <a:pt x="92" y="178"/>
                  </a:cubicBezTo>
                  <a:cubicBezTo>
                    <a:pt x="92" y="177"/>
                    <a:pt x="92" y="175"/>
                    <a:pt x="92" y="174"/>
                  </a:cubicBezTo>
                  <a:cubicBezTo>
                    <a:pt x="107" y="187"/>
                    <a:pt x="123" y="197"/>
                    <a:pt x="139" y="208"/>
                  </a:cubicBezTo>
                  <a:cubicBezTo>
                    <a:pt x="147" y="215"/>
                    <a:pt x="156" y="221"/>
                    <a:pt x="164" y="228"/>
                  </a:cubicBezTo>
                  <a:cubicBezTo>
                    <a:pt x="167" y="231"/>
                    <a:pt x="170" y="234"/>
                    <a:pt x="172" y="237"/>
                  </a:cubicBezTo>
                  <a:cubicBezTo>
                    <a:pt x="174" y="238"/>
                    <a:pt x="175" y="239"/>
                    <a:pt x="176" y="240"/>
                  </a:cubicBezTo>
                  <a:close/>
                  <a:moveTo>
                    <a:pt x="176" y="262"/>
                  </a:moveTo>
                  <a:cubicBezTo>
                    <a:pt x="175" y="264"/>
                    <a:pt x="175" y="265"/>
                    <a:pt x="175" y="266"/>
                  </a:cubicBezTo>
                  <a:cubicBezTo>
                    <a:pt x="170" y="260"/>
                    <a:pt x="163" y="256"/>
                    <a:pt x="157" y="251"/>
                  </a:cubicBezTo>
                  <a:cubicBezTo>
                    <a:pt x="150" y="246"/>
                    <a:pt x="143" y="240"/>
                    <a:pt x="136" y="235"/>
                  </a:cubicBezTo>
                  <a:cubicBezTo>
                    <a:pt x="122" y="224"/>
                    <a:pt x="107" y="214"/>
                    <a:pt x="95" y="202"/>
                  </a:cubicBezTo>
                  <a:cubicBezTo>
                    <a:pt x="106" y="213"/>
                    <a:pt x="122" y="224"/>
                    <a:pt x="136" y="233"/>
                  </a:cubicBezTo>
                  <a:cubicBezTo>
                    <a:pt x="143" y="238"/>
                    <a:pt x="151" y="244"/>
                    <a:pt x="158" y="249"/>
                  </a:cubicBezTo>
                  <a:cubicBezTo>
                    <a:pt x="162" y="252"/>
                    <a:pt x="167" y="255"/>
                    <a:pt x="170" y="258"/>
                  </a:cubicBezTo>
                  <a:cubicBezTo>
                    <a:pt x="172" y="260"/>
                    <a:pt x="174" y="261"/>
                    <a:pt x="176" y="262"/>
                  </a:cubicBezTo>
                  <a:close/>
                  <a:moveTo>
                    <a:pt x="175" y="273"/>
                  </a:moveTo>
                  <a:cubicBezTo>
                    <a:pt x="175" y="274"/>
                    <a:pt x="175" y="275"/>
                    <a:pt x="175" y="276"/>
                  </a:cubicBezTo>
                  <a:cubicBezTo>
                    <a:pt x="163" y="263"/>
                    <a:pt x="149" y="253"/>
                    <a:pt x="135" y="244"/>
                  </a:cubicBezTo>
                  <a:cubicBezTo>
                    <a:pt x="133" y="242"/>
                    <a:pt x="132" y="241"/>
                    <a:pt x="130" y="240"/>
                  </a:cubicBezTo>
                  <a:cubicBezTo>
                    <a:pt x="131" y="241"/>
                    <a:pt x="133" y="242"/>
                    <a:pt x="135" y="243"/>
                  </a:cubicBezTo>
                  <a:cubicBezTo>
                    <a:pt x="143" y="248"/>
                    <a:pt x="150" y="254"/>
                    <a:pt x="158" y="260"/>
                  </a:cubicBezTo>
                  <a:cubicBezTo>
                    <a:pt x="164" y="264"/>
                    <a:pt x="169" y="269"/>
                    <a:pt x="175" y="273"/>
                  </a:cubicBezTo>
                  <a:close/>
                  <a:moveTo>
                    <a:pt x="172" y="303"/>
                  </a:moveTo>
                  <a:cubicBezTo>
                    <a:pt x="172" y="303"/>
                    <a:pt x="172" y="303"/>
                    <a:pt x="172" y="303"/>
                  </a:cubicBezTo>
                  <a:cubicBezTo>
                    <a:pt x="171" y="304"/>
                    <a:pt x="171" y="304"/>
                    <a:pt x="170" y="304"/>
                  </a:cubicBezTo>
                  <a:cubicBezTo>
                    <a:pt x="166" y="301"/>
                    <a:pt x="163" y="297"/>
                    <a:pt x="158" y="294"/>
                  </a:cubicBezTo>
                  <a:cubicBezTo>
                    <a:pt x="159" y="294"/>
                    <a:pt x="159" y="294"/>
                    <a:pt x="159" y="294"/>
                  </a:cubicBezTo>
                  <a:cubicBezTo>
                    <a:pt x="162" y="296"/>
                    <a:pt x="165" y="298"/>
                    <a:pt x="168" y="301"/>
                  </a:cubicBezTo>
                  <a:cubicBezTo>
                    <a:pt x="169" y="302"/>
                    <a:pt x="170" y="303"/>
                    <a:pt x="172" y="303"/>
                  </a:cubicBezTo>
                  <a:close/>
                  <a:moveTo>
                    <a:pt x="169" y="305"/>
                  </a:moveTo>
                  <a:cubicBezTo>
                    <a:pt x="168" y="305"/>
                    <a:pt x="168" y="306"/>
                    <a:pt x="167" y="306"/>
                  </a:cubicBezTo>
                  <a:cubicBezTo>
                    <a:pt x="167" y="306"/>
                    <a:pt x="167" y="306"/>
                    <a:pt x="166" y="305"/>
                  </a:cubicBezTo>
                  <a:cubicBezTo>
                    <a:pt x="157" y="296"/>
                    <a:pt x="144" y="288"/>
                    <a:pt x="133" y="281"/>
                  </a:cubicBezTo>
                  <a:cubicBezTo>
                    <a:pt x="127" y="276"/>
                    <a:pt x="121" y="272"/>
                    <a:pt x="114" y="267"/>
                  </a:cubicBezTo>
                  <a:cubicBezTo>
                    <a:pt x="111" y="265"/>
                    <a:pt x="108" y="263"/>
                    <a:pt x="105" y="260"/>
                  </a:cubicBezTo>
                  <a:cubicBezTo>
                    <a:pt x="102" y="259"/>
                    <a:pt x="101" y="257"/>
                    <a:pt x="98" y="255"/>
                  </a:cubicBezTo>
                  <a:cubicBezTo>
                    <a:pt x="98" y="254"/>
                    <a:pt x="98" y="252"/>
                    <a:pt x="98" y="250"/>
                  </a:cubicBezTo>
                  <a:cubicBezTo>
                    <a:pt x="103" y="254"/>
                    <a:pt x="109" y="257"/>
                    <a:pt x="114" y="262"/>
                  </a:cubicBezTo>
                  <a:cubicBezTo>
                    <a:pt x="120" y="267"/>
                    <a:pt x="126" y="273"/>
                    <a:pt x="133" y="278"/>
                  </a:cubicBezTo>
                  <a:cubicBezTo>
                    <a:pt x="140" y="283"/>
                    <a:pt x="147" y="289"/>
                    <a:pt x="153" y="294"/>
                  </a:cubicBezTo>
                  <a:cubicBezTo>
                    <a:pt x="158" y="298"/>
                    <a:pt x="163" y="302"/>
                    <a:pt x="169" y="305"/>
                  </a:cubicBezTo>
                  <a:close/>
                  <a:moveTo>
                    <a:pt x="165" y="307"/>
                  </a:moveTo>
                  <a:cubicBezTo>
                    <a:pt x="164" y="308"/>
                    <a:pt x="163" y="308"/>
                    <a:pt x="162" y="309"/>
                  </a:cubicBezTo>
                  <a:cubicBezTo>
                    <a:pt x="162" y="308"/>
                    <a:pt x="161" y="308"/>
                    <a:pt x="161" y="308"/>
                  </a:cubicBezTo>
                  <a:cubicBezTo>
                    <a:pt x="157" y="305"/>
                    <a:pt x="152" y="302"/>
                    <a:pt x="147" y="299"/>
                  </a:cubicBezTo>
                  <a:cubicBezTo>
                    <a:pt x="142" y="295"/>
                    <a:pt x="135" y="291"/>
                    <a:pt x="129" y="287"/>
                  </a:cubicBezTo>
                  <a:cubicBezTo>
                    <a:pt x="124" y="283"/>
                    <a:pt x="118" y="279"/>
                    <a:pt x="112" y="275"/>
                  </a:cubicBezTo>
                  <a:cubicBezTo>
                    <a:pt x="109" y="273"/>
                    <a:pt x="107" y="271"/>
                    <a:pt x="104" y="269"/>
                  </a:cubicBezTo>
                  <a:cubicBezTo>
                    <a:pt x="103" y="268"/>
                    <a:pt x="102" y="267"/>
                    <a:pt x="101" y="266"/>
                  </a:cubicBezTo>
                  <a:cubicBezTo>
                    <a:pt x="98" y="263"/>
                    <a:pt x="100" y="264"/>
                    <a:pt x="101" y="265"/>
                  </a:cubicBezTo>
                  <a:cubicBezTo>
                    <a:pt x="107" y="270"/>
                    <a:pt x="112" y="274"/>
                    <a:pt x="118" y="278"/>
                  </a:cubicBezTo>
                  <a:cubicBezTo>
                    <a:pt x="123" y="282"/>
                    <a:pt x="130" y="286"/>
                    <a:pt x="136" y="290"/>
                  </a:cubicBezTo>
                  <a:cubicBezTo>
                    <a:pt x="142" y="293"/>
                    <a:pt x="148" y="297"/>
                    <a:pt x="154" y="300"/>
                  </a:cubicBezTo>
                  <a:cubicBezTo>
                    <a:pt x="157" y="302"/>
                    <a:pt x="161" y="306"/>
                    <a:pt x="165" y="307"/>
                  </a:cubicBezTo>
                  <a:close/>
                  <a:moveTo>
                    <a:pt x="161" y="309"/>
                  </a:moveTo>
                  <a:cubicBezTo>
                    <a:pt x="159" y="309"/>
                    <a:pt x="158" y="310"/>
                    <a:pt x="156" y="310"/>
                  </a:cubicBezTo>
                  <a:cubicBezTo>
                    <a:pt x="146" y="304"/>
                    <a:pt x="137" y="297"/>
                    <a:pt x="127" y="290"/>
                  </a:cubicBezTo>
                  <a:cubicBezTo>
                    <a:pt x="121" y="287"/>
                    <a:pt x="116" y="284"/>
                    <a:pt x="111" y="280"/>
                  </a:cubicBezTo>
                  <a:cubicBezTo>
                    <a:pt x="117" y="283"/>
                    <a:pt x="122" y="286"/>
                    <a:pt x="128" y="290"/>
                  </a:cubicBezTo>
                  <a:cubicBezTo>
                    <a:pt x="139" y="296"/>
                    <a:pt x="150" y="302"/>
                    <a:pt x="161" y="309"/>
                  </a:cubicBezTo>
                  <a:close/>
                  <a:moveTo>
                    <a:pt x="155" y="311"/>
                  </a:moveTo>
                  <a:cubicBezTo>
                    <a:pt x="154" y="311"/>
                    <a:pt x="152" y="312"/>
                    <a:pt x="151" y="312"/>
                  </a:cubicBezTo>
                  <a:cubicBezTo>
                    <a:pt x="150" y="312"/>
                    <a:pt x="149" y="311"/>
                    <a:pt x="149" y="311"/>
                  </a:cubicBezTo>
                  <a:cubicBezTo>
                    <a:pt x="149" y="311"/>
                    <a:pt x="149" y="311"/>
                    <a:pt x="148" y="310"/>
                  </a:cubicBezTo>
                  <a:cubicBezTo>
                    <a:pt x="138" y="301"/>
                    <a:pt x="126" y="293"/>
                    <a:pt x="115" y="286"/>
                  </a:cubicBezTo>
                  <a:cubicBezTo>
                    <a:pt x="112" y="284"/>
                    <a:pt x="109" y="282"/>
                    <a:pt x="106" y="280"/>
                  </a:cubicBezTo>
                  <a:cubicBezTo>
                    <a:pt x="110" y="283"/>
                    <a:pt x="115" y="286"/>
                    <a:pt x="119" y="289"/>
                  </a:cubicBezTo>
                  <a:cubicBezTo>
                    <a:pt x="131" y="296"/>
                    <a:pt x="143" y="303"/>
                    <a:pt x="155" y="311"/>
                  </a:cubicBezTo>
                  <a:close/>
                  <a:moveTo>
                    <a:pt x="150" y="312"/>
                  </a:moveTo>
                  <a:cubicBezTo>
                    <a:pt x="148" y="313"/>
                    <a:pt x="147" y="313"/>
                    <a:pt x="145" y="313"/>
                  </a:cubicBezTo>
                  <a:cubicBezTo>
                    <a:pt x="145" y="313"/>
                    <a:pt x="145" y="313"/>
                    <a:pt x="145" y="313"/>
                  </a:cubicBezTo>
                  <a:cubicBezTo>
                    <a:pt x="144" y="313"/>
                    <a:pt x="143" y="312"/>
                    <a:pt x="143" y="312"/>
                  </a:cubicBezTo>
                  <a:cubicBezTo>
                    <a:pt x="142" y="311"/>
                    <a:pt x="142" y="311"/>
                    <a:pt x="141" y="310"/>
                  </a:cubicBezTo>
                  <a:cubicBezTo>
                    <a:pt x="141" y="310"/>
                    <a:pt x="141" y="309"/>
                    <a:pt x="140" y="309"/>
                  </a:cubicBezTo>
                  <a:cubicBezTo>
                    <a:pt x="138" y="307"/>
                    <a:pt x="136" y="306"/>
                    <a:pt x="134" y="304"/>
                  </a:cubicBezTo>
                  <a:cubicBezTo>
                    <a:pt x="128" y="300"/>
                    <a:pt x="123" y="296"/>
                    <a:pt x="118" y="292"/>
                  </a:cubicBezTo>
                  <a:cubicBezTo>
                    <a:pt x="114" y="290"/>
                    <a:pt x="109" y="287"/>
                    <a:pt x="105" y="284"/>
                  </a:cubicBezTo>
                  <a:cubicBezTo>
                    <a:pt x="108" y="286"/>
                    <a:pt x="110" y="287"/>
                    <a:pt x="112" y="288"/>
                  </a:cubicBezTo>
                  <a:cubicBezTo>
                    <a:pt x="119" y="292"/>
                    <a:pt x="125" y="296"/>
                    <a:pt x="132" y="301"/>
                  </a:cubicBezTo>
                  <a:cubicBezTo>
                    <a:pt x="135" y="303"/>
                    <a:pt x="138" y="305"/>
                    <a:pt x="141" y="307"/>
                  </a:cubicBezTo>
                  <a:cubicBezTo>
                    <a:pt x="143" y="308"/>
                    <a:pt x="144" y="309"/>
                    <a:pt x="146" y="310"/>
                  </a:cubicBezTo>
                  <a:cubicBezTo>
                    <a:pt x="146" y="310"/>
                    <a:pt x="146" y="310"/>
                    <a:pt x="147" y="311"/>
                  </a:cubicBezTo>
                  <a:cubicBezTo>
                    <a:pt x="148" y="311"/>
                    <a:pt x="149" y="312"/>
                    <a:pt x="150" y="312"/>
                  </a:cubicBezTo>
                  <a:close/>
                  <a:moveTo>
                    <a:pt x="144" y="314"/>
                  </a:moveTo>
                  <a:cubicBezTo>
                    <a:pt x="143" y="314"/>
                    <a:pt x="142" y="314"/>
                    <a:pt x="141" y="314"/>
                  </a:cubicBezTo>
                  <a:cubicBezTo>
                    <a:pt x="141" y="314"/>
                    <a:pt x="141" y="314"/>
                    <a:pt x="141" y="314"/>
                  </a:cubicBezTo>
                  <a:cubicBezTo>
                    <a:pt x="137" y="311"/>
                    <a:pt x="134" y="308"/>
                    <a:pt x="130" y="305"/>
                  </a:cubicBezTo>
                  <a:cubicBezTo>
                    <a:pt x="125" y="301"/>
                    <a:pt x="120" y="298"/>
                    <a:pt x="114" y="294"/>
                  </a:cubicBezTo>
                  <a:cubicBezTo>
                    <a:pt x="112" y="293"/>
                    <a:pt x="109" y="291"/>
                    <a:pt x="106" y="289"/>
                  </a:cubicBezTo>
                  <a:cubicBezTo>
                    <a:pt x="106" y="289"/>
                    <a:pt x="105" y="288"/>
                    <a:pt x="105" y="288"/>
                  </a:cubicBezTo>
                  <a:cubicBezTo>
                    <a:pt x="109" y="291"/>
                    <a:pt x="115" y="294"/>
                    <a:pt x="120" y="297"/>
                  </a:cubicBezTo>
                  <a:cubicBezTo>
                    <a:pt x="126" y="300"/>
                    <a:pt x="132" y="304"/>
                    <a:pt x="137" y="309"/>
                  </a:cubicBezTo>
                  <a:cubicBezTo>
                    <a:pt x="139" y="310"/>
                    <a:pt x="141" y="311"/>
                    <a:pt x="143" y="313"/>
                  </a:cubicBezTo>
                  <a:cubicBezTo>
                    <a:pt x="143" y="313"/>
                    <a:pt x="143" y="313"/>
                    <a:pt x="143" y="313"/>
                  </a:cubicBezTo>
                  <a:cubicBezTo>
                    <a:pt x="143" y="313"/>
                    <a:pt x="144" y="313"/>
                    <a:pt x="144" y="314"/>
                  </a:cubicBezTo>
                  <a:close/>
                  <a:moveTo>
                    <a:pt x="140" y="314"/>
                  </a:moveTo>
                  <a:cubicBezTo>
                    <a:pt x="139" y="314"/>
                    <a:pt x="138" y="315"/>
                    <a:pt x="137" y="315"/>
                  </a:cubicBezTo>
                  <a:cubicBezTo>
                    <a:pt x="131" y="309"/>
                    <a:pt x="125" y="305"/>
                    <a:pt x="118" y="301"/>
                  </a:cubicBezTo>
                  <a:cubicBezTo>
                    <a:pt x="117" y="300"/>
                    <a:pt x="116" y="299"/>
                    <a:pt x="114" y="298"/>
                  </a:cubicBezTo>
                  <a:cubicBezTo>
                    <a:pt x="122" y="303"/>
                    <a:pt x="130" y="307"/>
                    <a:pt x="138" y="313"/>
                  </a:cubicBezTo>
                  <a:cubicBezTo>
                    <a:pt x="138" y="313"/>
                    <a:pt x="139" y="313"/>
                    <a:pt x="139" y="313"/>
                  </a:cubicBezTo>
                  <a:cubicBezTo>
                    <a:pt x="139" y="314"/>
                    <a:pt x="140" y="314"/>
                    <a:pt x="140" y="314"/>
                  </a:cubicBezTo>
                  <a:close/>
                  <a:moveTo>
                    <a:pt x="135" y="315"/>
                  </a:moveTo>
                  <a:cubicBezTo>
                    <a:pt x="134" y="315"/>
                    <a:pt x="133" y="315"/>
                    <a:pt x="132" y="315"/>
                  </a:cubicBezTo>
                  <a:cubicBezTo>
                    <a:pt x="127" y="311"/>
                    <a:pt x="122" y="307"/>
                    <a:pt x="117" y="304"/>
                  </a:cubicBezTo>
                  <a:cubicBezTo>
                    <a:pt x="114" y="302"/>
                    <a:pt x="111" y="301"/>
                    <a:pt x="109" y="299"/>
                  </a:cubicBezTo>
                  <a:cubicBezTo>
                    <a:pt x="107" y="298"/>
                    <a:pt x="105" y="296"/>
                    <a:pt x="104" y="295"/>
                  </a:cubicBezTo>
                  <a:cubicBezTo>
                    <a:pt x="104" y="295"/>
                    <a:pt x="103" y="294"/>
                    <a:pt x="103" y="294"/>
                  </a:cubicBezTo>
                  <a:cubicBezTo>
                    <a:pt x="103" y="294"/>
                    <a:pt x="104" y="295"/>
                    <a:pt x="104" y="295"/>
                  </a:cubicBezTo>
                  <a:cubicBezTo>
                    <a:pt x="110" y="298"/>
                    <a:pt x="116" y="302"/>
                    <a:pt x="122" y="306"/>
                  </a:cubicBezTo>
                  <a:cubicBezTo>
                    <a:pt x="127" y="309"/>
                    <a:pt x="131" y="312"/>
                    <a:pt x="135" y="315"/>
                  </a:cubicBezTo>
                  <a:close/>
                  <a:moveTo>
                    <a:pt x="130" y="315"/>
                  </a:moveTo>
                  <a:cubicBezTo>
                    <a:pt x="129" y="316"/>
                    <a:pt x="127" y="316"/>
                    <a:pt x="126" y="316"/>
                  </a:cubicBezTo>
                  <a:cubicBezTo>
                    <a:pt x="118" y="309"/>
                    <a:pt x="109" y="305"/>
                    <a:pt x="102" y="297"/>
                  </a:cubicBezTo>
                  <a:cubicBezTo>
                    <a:pt x="105" y="301"/>
                    <a:pt x="112" y="303"/>
                    <a:pt x="116" y="306"/>
                  </a:cubicBezTo>
                  <a:cubicBezTo>
                    <a:pt x="121" y="309"/>
                    <a:pt x="126" y="312"/>
                    <a:pt x="130" y="315"/>
                  </a:cubicBezTo>
                  <a:close/>
                  <a:moveTo>
                    <a:pt x="124" y="316"/>
                  </a:moveTo>
                  <a:cubicBezTo>
                    <a:pt x="123" y="316"/>
                    <a:pt x="121" y="316"/>
                    <a:pt x="120" y="316"/>
                  </a:cubicBezTo>
                  <a:cubicBezTo>
                    <a:pt x="120" y="316"/>
                    <a:pt x="120" y="316"/>
                    <a:pt x="120" y="316"/>
                  </a:cubicBezTo>
                  <a:cubicBezTo>
                    <a:pt x="118" y="313"/>
                    <a:pt x="115" y="311"/>
                    <a:pt x="112" y="309"/>
                  </a:cubicBezTo>
                  <a:cubicBezTo>
                    <a:pt x="110" y="307"/>
                    <a:pt x="108" y="306"/>
                    <a:pt x="106" y="304"/>
                  </a:cubicBezTo>
                  <a:cubicBezTo>
                    <a:pt x="105" y="304"/>
                    <a:pt x="105" y="304"/>
                    <a:pt x="104" y="303"/>
                  </a:cubicBezTo>
                  <a:cubicBezTo>
                    <a:pt x="104" y="303"/>
                    <a:pt x="104" y="303"/>
                    <a:pt x="105" y="304"/>
                  </a:cubicBezTo>
                  <a:cubicBezTo>
                    <a:pt x="109" y="306"/>
                    <a:pt x="113" y="308"/>
                    <a:pt x="116" y="310"/>
                  </a:cubicBezTo>
                  <a:cubicBezTo>
                    <a:pt x="119" y="312"/>
                    <a:pt x="121" y="314"/>
                    <a:pt x="124" y="316"/>
                  </a:cubicBezTo>
                  <a:close/>
                  <a:moveTo>
                    <a:pt x="118" y="316"/>
                  </a:moveTo>
                  <a:cubicBezTo>
                    <a:pt x="115" y="316"/>
                    <a:pt x="112" y="316"/>
                    <a:pt x="109" y="316"/>
                  </a:cubicBezTo>
                  <a:cubicBezTo>
                    <a:pt x="109" y="316"/>
                    <a:pt x="109" y="315"/>
                    <a:pt x="109" y="315"/>
                  </a:cubicBezTo>
                  <a:cubicBezTo>
                    <a:pt x="108" y="314"/>
                    <a:pt x="108" y="314"/>
                    <a:pt x="107" y="313"/>
                  </a:cubicBezTo>
                  <a:cubicBezTo>
                    <a:pt x="106" y="313"/>
                    <a:pt x="102" y="309"/>
                    <a:pt x="105" y="311"/>
                  </a:cubicBezTo>
                  <a:cubicBezTo>
                    <a:pt x="107" y="313"/>
                    <a:pt x="110" y="314"/>
                    <a:pt x="113" y="316"/>
                  </a:cubicBezTo>
                  <a:cubicBezTo>
                    <a:pt x="113" y="316"/>
                    <a:pt x="114" y="316"/>
                    <a:pt x="113" y="315"/>
                  </a:cubicBezTo>
                  <a:cubicBezTo>
                    <a:pt x="112" y="313"/>
                    <a:pt x="110" y="311"/>
                    <a:pt x="108" y="309"/>
                  </a:cubicBezTo>
                  <a:cubicBezTo>
                    <a:pt x="107" y="309"/>
                    <a:pt x="106" y="308"/>
                    <a:pt x="106" y="308"/>
                  </a:cubicBezTo>
                  <a:cubicBezTo>
                    <a:pt x="108" y="310"/>
                    <a:pt x="111" y="311"/>
                    <a:pt x="114" y="313"/>
                  </a:cubicBezTo>
                  <a:cubicBezTo>
                    <a:pt x="115" y="314"/>
                    <a:pt x="117" y="315"/>
                    <a:pt x="118" y="316"/>
                  </a:cubicBezTo>
                  <a:close/>
                  <a:moveTo>
                    <a:pt x="107" y="316"/>
                  </a:moveTo>
                  <a:cubicBezTo>
                    <a:pt x="106" y="316"/>
                    <a:pt x="106" y="316"/>
                    <a:pt x="106" y="316"/>
                  </a:cubicBezTo>
                  <a:cubicBezTo>
                    <a:pt x="105" y="316"/>
                    <a:pt x="104" y="316"/>
                    <a:pt x="104" y="316"/>
                  </a:cubicBezTo>
                  <a:cubicBezTo>
                    <a:pt x="104" y="315"/>
                    <a:pt x="104" y="315"/>
                    <a:pt x="104" y="315"/>
                  </a:cubicBezTo>
                  <a:cubicBezTo>
                    <a:pt x="104" y="315"/>
                    <a:pt x="104" y="315"/>
                    <a:pt x="104" y="315"/>
                  </a:cubicBezTo>
                  <a:cubicBezTo>
                    <a:pt x="104" y="315"/>
                    <a:pt x="106" y="316"/>
                    <a:pt x="106" y="316"/>
                  </a:cubicBezTo>
                  <a:cubicBezTo>
                    <a:pt x="106" y="316"/>
                    <a:pt x="107" y="316"/>
                    <a:pt x="107" y="316"/>
                  </a:cubicBezTo>
                  <a:close/>
                  <a:moveTo>
                    <a:pt x="101" y="315"/>
                  </a:moveTo>
                  <a:cubicBezTo>
                    <a:pt x="93" y="315"/>
                    <a:pt x="86" y="314"/>
                    <a:pt x="78" y="312"/>
                  </a:cubicBezTo>
                  <a:cubicBezTo>
                    <a:pt x="78" y="312"/>
                    <a:pt x="78" y="312"/>
                    <a:pt x="78" y="312"/>
                  </a:cubicBezTo>
                  <a:cubicBezTo>
                    <a:pt x="76" y="299"/>
                    <a:pt x="74" y="286"/>
                    <a:pt x="73" y="273"/>
                  </a:cubicBezTo>
                  <a:cubicBezTo>
                    <a:pt x="71" y="260"/>
                    <a:pt x="70" y="247"/>
                    <a:pt x="70" y="234"/>
                  </a:cubicBezTo>
                  <a:cubicBezTo>
                    <a:pt x="69" y="221"/>
                    <a:pt x="68" y="208"/>
                    <a:pt x="67" y="195"/>
                  </a:cubicBezTo>
                  <a:cubicBezTo>
                    <a:pt x="66" y="184"/>
                    <a:pt x="64" y="172"/>
                    <a:pt x="65" y="161"/>
                  </a:cubicBezTo>
                  <a:cubicBezTo>
                    <a:pt x="73" y="161"/>
                    <a:pt x="82" y="161"/>
                    <a:pt x="90" y="163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87" y="175"/>
                    <a:pt x="90" y="187"/>
                    <a:pt x="91" y="199"/>
                  </a:cubicBezTo>
                  <a:cubicBezTo>
                    <a:pt x="92" y="212"/>
                    <a:pt x="93" y="225"/>
                    <a:pt x="94" y="238"/>
                  </a:cubicBezTo>
                  <a:cubicBezTo>
                    <a:pt x="95" y="251"/>
                    <a:pt x="96" y="264"/>
                    <a:pt x="96" y="277"/>
                  </a:cubicBezTo>
                  <a:cubicBezTo>
                    <a:pt x="97" y="290"/>
                    <a:pt x="100" y="302"/>
                    <a:pt x="101" y="315"/>
                  </a:cubicBezTo>
                  <a:cubicBezTo>
                    <a:pt x="101" y="315"/>
                    <a:pt x="101" y="315"/>
                    <a:pt x="101" y="315"/>
                  </a:cubicBezTo>
                  <a:close/>
                  <a:moveTo>
                    <a:pt x="75" y="312"/>
                  </a:moveTo>
                  <a:cubicBezTo>
                    <a:pt x="74" y="312"/>
                    <a:pt x="73" y="311"/>
                    <a:pt x="73" y="311"/>
                  </a:cubicBezTo>
                  <a:cubicBezTo>
                    <a:pt x="73" y="311"/>
                    <a:pt x="74" y="311"/>
                    <a:pt x="75" y="311"/>
                  </a:cubicBezTo>
                  <a:cubicBezTo>
                    <a:pt x="75" y="311"/>
                    <a:pt x="75" y="312"/>
                    <a:pt x="75" y="312"/>
                  </a:cubicBezTo>
                  <a:close/>
                  <a:moveTo>
                    <a:pt x="16" y="288"/>
                  </a:moveTo>
                  <a:cubicBezTo>
                    <a:pt x="16" y="289"/>
                    <a:pt x="17" y="290"/>
                    <a:pt x="18" y="291"/>
                  </a:cubicBezTo>
                  <a:cubicBezTo>
                    <a:pt x="18" y="292"/>
                    <a:pt x="21" y="293"/>
                    <a:pt x="22" y="293"/>
                  </a:cubicBezTo>
                  <a:cubicBezTo>
                    <a:pt x="27" y="295"/>
                    <a:pt x="33" y="296"/>
                    <a:pt x="39" y="298"/>
                  </a:cubicBezTo>
                  <a:cubicBezTo>
                    <a:pt x="45" y="300"/>
                    <a:pt x="50" y="302"/>
                    <a:pt x="56" y="304"/>
                  </a:cubicBezTo>
                  <a:cubicBezTo>
                    <a:pt x="61" y="306"/>
                    <a:pt x="66" y="307"/>
                    <a:pt x="70" y="309"/>
                  </a:cubicBezTo>
                  <a:cubicBezTo>
                    <a:pt x="74" y="310"/>
                    <a:pt x="74" y="311"/>
                    <a:pt x="70" y="310"/>
                  </a:cubicBezTo>
                  <a:cubicBezTo>
                    <a:pt x="68" y="309"/>
                    <a:pt x="66" y="308"/>
                    <a:pt x="63" y="307"/>
                  </a:cubicBezTo>
                  <a:cubicBezTo>
                    <a:pt x="59" y="305"/>
                    <a:pt x="55" y="304"/>
                    <a:pt x="51" y="303"/>
                  </a:cubicBezTo>
                  <a:cubicBezTo>
                    <a:pt x="42" y="300"/>
                    <a:pt x="34" y="298"/>
                    <a:pt x="26" y="296"/>
                  </a:cubicBezTo>
                  <a:cubicBezTo>
                    <a:pt x="24" y="295"/>
                    <a:pt x="22" y="294"/>
                    <a:pt x="21" y="293"/>
                  </a:cubicBezTo>
                  <a:cubicBezTo>
                    <a:pt x="20" y="293"/>
                    <a:pt x="19" y="293"/>
                    <a:pt x="19" y="293"/>
                  </a:cubicBezTo>
                  <a:cubicBezTo>
                    <a:pt x="19" y="293"/>
                    <a:pt x="19" y="293"/>
                    <a:pt x="19" y="293"/>
                  </a:cubicBezTo>
                  <a:cubicBezTo>
                    <a:pt x="18" y="292"/>
                    <a:pt x="17" y="290"/>
                    <a:pt x="16" y="288"/>
                  </a:cubicBezTo>
                  <a:close/>
                  <a:moveTo>
                    <a:pt x="52" y="304"/>
                  </a:moveTo>
                  <a:cubicBezTo>
                    <a:pt x="57" y="306"/>
                    <a:pt x="62" y="307"/>
                    <a:pt x="66" y="309"/>
                  </a:cubicBezTo>
                  <a:cubicBezTo>
                    <a:pt x="68" y="310"/>
                    <a:pt x="69" y="310"/>
                    <a:pt x="70" y="311"/>
                  </a:cubicBezTo>
                  <a:cubicBezTo>
                    <a:pt x="56" y="308"/>
                    <a:pt x="43" y="303"/>
                    <a:pt x="30" y="298"/>
                  </a:cubicBezTo>
                  <a:cubicBezTo>
                    <a:pt x="38" y="300"/>
                    <a:pt x="45" y="301"/>
                    <a:pt x="52" y="304"/>
                  </a:cubicBezTo>
                  <a:close/>
                  <a:moveTo>
                    <a:pt x="13" y="283"/>
                  </a:moveTo>
                  <a:cubicBezTo>
                    <a:pt x="19" y="286"/>
                    <a:pt x="25" y="288"/>
                    <a:pt x="31" y="289"/>
                  </a:cubicBezTo>
                  <a:cubicBezTo>
                    <a:pt x="33" y="290"/>
                    <a:pt x="35" y="291"/>
                    <a:pt x="37" y="291"/>
                  </a:cubicBezTo>
                  <a:cubicBezTo>
                    <a:pt x="48" y="295"/>
                    <a:pt x="59" y="299"/>
                    <a:pt x="70" y="303"/>
                  </a:cubicBezTo>
                  <a:cubicBezTo>
                    <a:pt x="70" y="303"/>
                    <a:pt x="75" y="305"/>
                    <a:pt x="72" y="304"/>
                  </a:cubicBezTo>
                  <a:cubicBezTo>
                    <a:pt x="71" y="304"/>
                    <a:pt x="70" y="304"/>
                    <a:pt x="69" y="303"/>
                  </a:cubicBezTo>
                  <a:cubicBezTo>
                    <a:pt x="67" y="303"/>
                    <a:pt x="65" y="302"/>
                    <a:pt x="62" y="301"/>
                  </a:cubicBezTo>
                  <a:cubicBezTo>
                    <a:pt x="57" y="299"/>
                    <a:pt x="52" y="297"/>
                    <a:pt x="47" y="296"/>
                  </a:cubicBezTo>
                  <a:cubicBezTo>
                    <a:pt x="37" y="293"/>
                    <a:pt x="27" y="290"/>
                    <a:pt x="17" y="287"/>
                  </a:cubicBezTo>
                  <a:cubicBezTo>
                    <a:pt x="17" y="286"/>
                    <a:pt x="16" y="286"/>
                    <a:pt x="16" y="286"/>
                  </a:cubicBezTo>
                  <a:cubicBezTo>
                    <a:pt x="16" y="286"/>
                    <a:pt x="15" y="286"/>
                    <a:pt x="15" y="286"/>
                  </a:cubicBezTo>
                  <a:cubicBezTo>
                    <a:pt x="14" y="285"/>
                    <a:pt x="14" y="284"/>
                    <a:pt x="13" y="283"/>
                  </a:cubicBezTo>
                  <a:close/>
                  <a:moveTo>
                    <a:pt x="10" y="275"/>
                  </a:moveTo>
                  <a:cubicBezTo>
                    <a:pt x="13" y="278"/>
                    <a:pt x="17" y="279"/>
                    <a:pt x="20" y="280"/>
                  </a:cubicBezTo>
                  <a:cubicBezTo>
                    <a:pt x="25" y="283"/>
                    <a:pt x="30" y="285"/>
                    <a:pt x="35" y="287"/>
                  </a:cubicBezTo>
                  <a:cubicBezTo>
                    <a:pt x="46" y="291"/>
                    <a:pt x="58" y="294"/>
                    <a:pt x="68" y="299"/>
                  </a:cubicBezTo>
                  <a:cubicBezTo>
                    <a:pt x="69" y="299"/>
                    <a:pt x="76" y="302"/>
                    <a:pt x="71" y="300"/>
                  </a:cubicBezTo>
                  <a:cubicBezTo>
                    <a:pt x="69" y="299"/>
                    <a:pt x="66" y="298"/>
                    <a:pt x="63" y="297"/>
                  </a:cubicBezTo>
                  <a:cubicBezTo>
                    <a:pt x="58" y="296"/>
                    <a:pt x="53" y="294"/>
                    <a:pt x="48" y="293"/>
                  </a:cubicBezTo>
                  <a:cubicBezTo>
                    <a:pt x="43" y="291"/>
                    <a:pt x="37" y="290"/>
                    <a:pt x="31" y="289"/>
                  </a:cubicBezTo>
                  <a:cubicBezTo>
                    <a:pt x="25" y="286"/>
                    <a:pt x="19" y="284"/>
                    <a:pt x="13" y="281"/>
                  </a:cubicBezTo>
                  <a:cubicBezTo>
                    <a:pt x="12" y="281"/>
                    <a:pt x="12" y="280"/>
                    <a:pt x="12" y="279"/>
                  </a:cubicBezTo>
                  <a:cubicBezTo>
                    <a:pt x="11" y="278"/>
                    <a:pt x="11" y="277"/>
                    <a:pt x="10" y="275"/>
                  </a:cubicBezTo>
                  <a:close/>
                  <a:moveTo>
                    <a:pt x="9" y="270"/>
                  </a:moveTo>
                  <a:cubicBezTo>
                    <a:pt x="11" y="272"/>
                    <a:pt x="15" y="274"/>
                    <a:pt x="18" y="275"/>
                  </a:cubicBezTo>
                  <a:cubicBezTo>
                    <a:pt x="23" y="277"/>
                    <a:pt x="28" y="279"/>
                    <a:pt x="33" y="281"/>
                  </a:cubicBezTo>
                  <a:cubicBezTo>
                    <a:pt x="45" y="285"/>
                    <a:pt x="56" y="289"/>
                    <a:pt x="68" y="294"/>
                  </a:cubicBezTo>
                  <a:cubicBezTo>
                    <a:pt x="69" y="294"/>
                    <a:pt x="75" y="297"/>
                    <a:pt x="71" y="295"/>
                  </a:cubicBezTo>
                  <a:cubicBezTo>
                    <a:pt x="68" y="295"/>
                    <a:pt x="65" y="293"/>
                    <a:pt x="62" y="292"/>
                  </a:cubicBezTo>
                  <a:cubicBezTo>
                    <a:pt x="57" y="290"/>
                    <a:pt x="51" y="288"/>
                    <a:pt x="45" y="287"/>
                  </a:cubicBezTo>
                  <a:cubicBezTo>
                    <a:pt x="33" y="283"/>
                    <a:pt x="21" y="279"/>
                    <a:pt x="10" y="274"/>
                  </a:cubicBezTo>
                  <a:cubicBezTo>
                    <a:pt x="9" y="273"/>
                    <a:pt x="9" y="271"/>
                    <a:pt x="9" y="270"/>
                  </a:cubicBezTo>
                  <a:close/>
                  <a:moveTo>
                    <a:pt x="9" y="270"/>
                  </a:moveTo>
                  <a:cubicBezTo>
                    <a:pt x="10" y="271"/>
                    <a:pt x="11" y="271"/>
                    <a:pt x="11" y="271"/>
                  </a:cubicBezTo>
                  <a:cubicBezTo>
                    <a:pt x="11" y="271"/>
                    <a:pt x="10" y="271"/>
                    <a:pt x="9" y="270"/>
                  </a:cubicBezTo>
                  <a:close/>
                  <a:moveTo>
                    <a:pt x="5" y="255"/>
                  </a:moveTo>
                  <a:cubicBezTo>
                    <a:pt x="24" y="266"/>
                    <a:pt x="45" y="270"/>
                    <a:pt x="64" y="279"/>
                  </a:cubicBezTo>
                  <a:cubicBezTo>
                    <a:pt x="65" y="280"/>
                    <a:pt x="66" y="280"/>
                    <a:pt x="67" y="281"/>
                  </a:cubicBezTo>
                  <a:cubicBezTo>
                    <a:pt x="65" y="280"/>
                    <a:pt x="62" y="279"/>
                    <a:pt x="60" y="278"/>
                  </a:cubicBezTo>
                  <a:cubicBezTo>
                    <a:pt x="59" y="277"/>
                    <a:pt x="57" y="276"/>
                    <a:pt x="56" y="276"/>
                  </a:cubicBezTo>
                  <a:cubicBezTo>
                    <a:pt x="39" y="269"/>
                    <a:pt x="22" y="265"/>
                    <a:pt x="6" y="257"/>
                  </a:cubicBezTo>
                  <a:cubicBezTo>
                    <a:pt x="6" y="257"/>
                    <a:pt x="6" y="257"/>
                    <a:pt x="6" y="257"/>
                  </a:cubicBezTo>
                  <a:cubicBezTo>
                    <a:pt x="5" y="256"/>
                    <a:pt x="5" y="256"/>
                    <a:pt x="5" y="255"/>
                  </a:cubicBezTo>
                  <a:close/>
                  <a:moveTo>
                    <a:pt x="4" y="244"/>
                  </a:moveTo>
                  <a:cubicBezTo>
                    <a:pt x="14" y="247"/>
                    <a:pt x="23" y="252"/>
                    <a:pt x="32" y="256"/>
                  </a:cubicBezTo>
                  <a:cubicBezTo>
                    <a:pt x="42" y="259"/>
                    <a:pt x="52" y="263"/>
                    <a:pt x="61" y="268"/>
                  </a:cubicBezTo>
                  <a:cubicBezTo>
                    <a:pt x="62" y="268"/>
                    <a:pt x="63" y="269"/>
                    <a:pt x="64" y="269"/>
                  </a:cubicBezTo>
                  <a:cubicBezTo>
                    <a:pt x="62" y="269"/>
                    <a:pt x="60" y="268"/>
                    <a:pt x="59" y="267"/>
                  </a:cubicBezTo>
                  <a:cubicBezTo>
                    <a:pt x="52" y="265"/>
                    <a:pt x="45" y="262"/>
                    <a:pt x="38" y="260"/>
                  </a:cubicBezTo>
                  <a:cubicBezTo>
                    <a:pt x="32" y="258"/>
                    <a:pt x="26" y="256"/>
                    <a:pt x="21" y="254"/>
                  </a:cubicBezTo>
                  <a:cubicBezTo>
                    <a:pt x="15" y="252"/>
                    <a:pt x="10" y="249"/>
                    <a:pt x="4" y="248"/>
                  </a:cubicBezTo>
                  <a:cubicBezTo>
                    <a:pt x="4" y="246"/>
                    <a:pt x="4" y="245"/>
                    <a:pt x="4" y="244"/>
                  </a:cubicBezTo>
                  <a:close/>
                  <a:moveTo>
                    <a:pt x="4" y="241"/>
                  </a:moveTo>
                  <a:cubicBezTo>
                    <a:pt x="6" y="242"/>
                    <a:pt x="9" y="243"/>
                    <a:pt x="11" y="243"/>
                  </a:cubicBezTo>
                  <a:cubicBezTo>
                    <a:pt x="13" y="244"/>
                    <a:pt x="15" y="245"/>
                    <a:pt x="16" y="246"/>
                  </a:cubicBezTo>
                  <a:cubicBezTo>
                    <a:pt x="22" y="249"/>
                    <a:pt x="28" y="251"/>
                    <a:pt x="34" y="253"/>
                  </a:cubicBezTo>
                  <a:cubicBezTo>
                    <a:pt x="30" y="252"/>
                    <a:pt x="26" y="251"/>
                    <a:pt x="23" y="249"/>
                  </a:cubicBezTo>
                  <a:cubicBezTo>
                    <a:pt x="17" y="247"/>
                    <a:pt x="11" y="244"/>
                    <a:pt x="4" y="243"/>
                  </a:cubicBezTo>
                  <a:cubicBezTo>
                    <a:pt x="4" y="242"/>
                    <a:pt x="4" y="242"/>
                    <a:pt x="4" y="241"/>
                  </a:cubicBezTo>
                  <a:close/>
                  <a:moveTo>
                    <a:pt x="4" y="235"/>
                  </a:moveTo>
                  <a:cubicBezTo>
                    <a:pt x="7" y="236"/>
                    <a:pt x="9" y="237"/>
                    <a:pt x="11" y="238"/>
                  </a:cubicBezTo>
                  <a:cubicBezTo>
                    <a:pt x="16" y="240"/>
                    <a:pt x="21" y="243"/>
                    <a:pt x="26" y="245"/>
                  </a:cubicBezTo>
                  <a:cubicBezTo>
                    <a:pt x="34" y="248"/>
                    <a:pt x="42" y="250"/>
                    <a:pt x="50" y="254"/>
                  </a:cubicBezTo>
                  <a:cubicBezTo>
                    <a:pt x="54" y="256"/>
                    <a:pt x="57" y="258"/>
                    <a:pt x="61" y="260"/>
                  </a:cubicBezTo>
                  <a:cubicBezTo>
                    <a:pt x="58" y="258"/>
                    <a:pt x="54" y="256"/>
                    <a:pt x="50" y="255"/>
                  </a:cubicBezTo>
                  <a:cubicBezTo>
                    <a:pt x="44" y="252"/>
                    <a:pt x="37" y="250"/>
                    <a:pt x="30" y="248"/>
                  </a:cubicBezTo>
                  <a:cubicBezTo>
                    <a:pt x="23" y="246"/>
                    <a:pt x="16" y="243"/>
                    <a:pt x="9" y="242"/>
                  </a:cubicBezTo>
                  <a:cubicBezTo>
                    <a:pt x="7" y="241"/>
                    <a:pt x="6" y="240"/>
                    <a:pt x="4" y="240"/>
                  </a:cubicBezTo>
                  <a:cubicBezTo>
                    <a:pt x="4" y="238"/>
                    <a:pt x="4" y="237"/>
                    <a:pt x="4" y="235"/>
                  </a:cubicBezTo>
                  <a:close/>
                  <a:moveTo>
                    <a:pt x="4" y="234"/>
                  </a:moveTo>
                  <a:cubicBezTo>
                    <a:pt x="4" y="233"/>
                    <a:pt x="5" y="232"/>
                    <a:pt x="5" y="232"/>
                  </a:cubicBezTo>
                  <a:cubicBezTo>
                    <a:pt x="10" y="235"/>
                    <a:pt x="16" y="237"/>
                    <a:pt x="22" y="240"/>
                  </a:cubicBezTo>
                  <a:cubicBezTo>
                    <a:pt x="28" y="242"/>
                    <a:pt x="33" y="244"/>
                    <a:pt x="39" y="247"/>
                  </a:cubicBezTo>
                  <a:cubicBezTo>
                    <a:pt x="45" y="249"/>
                    <a:pt x="51" y="251"/>
                    <a:pt x="57" y="253"/>
                  </a:cubicBezTo>
                  <a:cubicBezTo>
                    <a:pt x="60" y="255"/>
                    <a:pt x="64" y="256"/>
                    <a:pt x="67" y="258"/>
                  </a:cubicBezTo>
                  <a:cubicBezTo>
                    <a:pt x="69" y="259"/>
                    <a:pt x="68" y="259"/>
                    <a:pt x="66" y="258"/>
                  </a:cubicBezTo>
                  <a:cubicBezTo>
                    <a:pt x="64" y="257"/>
                    <a:pt x="62" y="256"/>
                    <a:pt x="60" y="255"/>
                  </a:cubicBezTo>
                  <a:cubicBezTo>
                    <a:pt x="46" y="249"/>
                    <a:pt x="31" y="246"/>
                    <a:pt x="17" y="240"/>
                  </a:cubicBezTo>
                  <a:cubicBezTo>
                    <a:pt x="15" y="238"/>
                    <a:pt x="12" y="237"/>
                    <a:pt x="10" y="236"/>
                  </a:cubicBezTo>
                  <a:cubicBezTo>
                    <a:pt x="8" y="235"/>
                    <a:pt x="6" y="235"/>
                    <a:pt x="4" y="234"/>
                  </a:cubicBezTo>
                  <a:close/>
                  <a:moveTo>
                    <a:pt x="22" y="123"/>
                  </a:moveTo>
                  <a:cubicBezTo>
                    <a:pt x="22" y="123"/>
                    <a:pt x="22" y="122"/>
                    <a:pt x="22" y="122"/>
                  </a:cubicBezTo>
                  <a:cubicBezTo>
                    <a:pt x="24" y="120"/>
                    <a:pt x="25" y="119"/>
                    <a:pt x="26" y="117"/>
                  </a:cubicBezTo>
                  <a:cubicBezTo>
                    <a:pt x="31" y="113"/>
                    <a:pt x="36" y="109"/>
                    <a:pt x="41" y="105"/>
                  </a:cubicBezTo>
                  <a:cubicBezTo>
                    <a:pt x="48" y="101"/>
                    <a:pt x="57" y="98"/>
                    <a:pt x="66" y="95"/>
                  </a:cubicBezTo>
                  <a:cubicBezTo>
                    <a:pt x="75" y="92"/>
                    <a:pt x="84" y="90"/>
                    <a:pt x="93" y="91"/>
                  </a:cubicBezTo>
                  <a:cubicBezTo>
                    <a:pt x="94" y="91"/>
                    <a:pt x="94" y="91"/>
                    <a:pt x="95" y="91"/>
                  </a:cubicBezTo>
                  <a:cubicBezTo>
                    <a:pt x="90" y="94"/>
                    <a:pt x="85" y="98"/>
                    <a:pt x="82" y="102"/>
                  </a:cubicBezTo>
                  <a:cubicBezTo>
                    <a:pt x="79" y="106"/>
                    <a:pt x="77" y="113"/>
                    <a:pt x="83" y="115"/>
                  </a:cubicBezTo>
                  <a:cubicBezTo>
                    <a:pt x="89" y="118"/>
                    <a:pt x="92" y="114"/>
                    <a:pt x="95" y="108"/>
                  </a:cubicBezTo>
                  <a:cubicBezTo>
                    <a:pt x="95" y="112"/>
                    <a:pt x="96" y="116"/>
                    <a:pt x="100" y="117"/>
                  </a:cubicBezTo>
                  <a:cubicBezTo>
                    <a:pt x="109" y="119"/>
                    <a:pt x="105" y="101"/>
                    <a:pt x="104" y="93"/>
                  </a:cubicBezTo>
                  <a:cubicBezTo>
                    <a:pt x="110" y="95"/>
                    <a:pt x="117" y="97"/>
                    <a:pt x="123" y="100"/>
                  </a:cubicBezTo>
                  <a:cubicBezTo>
                    <a:pt x="131" y="104"/>
                    <a:pt x="139" y="108"/>
                    <a:pt x="146" y="115"/>
                  </a:cubicBezTo>
                  <a:cubicBezTo>
                    <a:pt x="152" y="120"/>
                    <a:pt x="156" y="127"/>
                    <a:pt x="159" y="135"/>
                  </a:cubicBezTo>
                  <a:cubicBezTo>
                    <a:pt x="166" y="151"/>
                    <a:pt x="173" y="169"/>
                    <a:pt x="175" y="187"/>
                  </a:cubicBezTo>
                  <a:cubicBezTo>
                    <a:pt x="164" y="179"/>
                    <a:pt x="152" y="172"/>
                    <a:pt x="138" y="167"/>
                  </a:cubicBezTo>
                  <a:cubicBezTo>
                    <a:pt x="138" y="166"/>
                    <a:pt x="138" y="164"/>
                    <a:pt x="137" y="163"/>
                  </a:cubicBezTo>
                  <a:cubicBezTo>
                    <a:pt x="136" y="162"/>
                    <a:pt x="135" y="161"/>
                    <a:pt x="133" y="161"/>
                  </a:cubicBezTo>
                  <a:cubicBezTo>
                    <a:pt x="131" y="162"/>
                    <a:pt x="131" y="163"/>
                    <a:pt x="131" y="164"/>
                  </a:cubicBezTo>
                  <a:cubicBezTo>
                    <a:pt x="119" y="160"/>
                    <a:pt x="107" y="157"/>
                    <a:pt x="94" y="155"/>
                  </a:cubicBezTo>
                  <a:cubicBezTo>
                    <a:pt x="79" y="153"/>
                    <a:pt x="64" y="152"/>
                    <a:pt x="49" y="156"/>
                  </a:cubicBezTo>
                  <a:cubicBezTo>
                    <a:pt x="36" y="159"/>
                    <a:pt x="23" y="161"/>
                    <a:pt x="10" y="167"/>
                  </a:cubicBezTo>
                  <a:cubicBezTo>
                    <a:pt x="12" y="152"/>
                    <a:pt x="15" y="137"/>
                    <a:pt x="22" y="123"/>
                  </a:cubicBezTo>
                  <a:close/>
                  <a:moveTo>
                    <a:pt x="162" y="133"/>
                  </a:moveTo>
                  <a:cubicBezTo>
                    <a:pt x="166" y="141"/>
                    <a:pt x="169" y="149"/>
                    <a:pt x="171" y="158"/>
                  </a:cubicBezTo>
                  <a:cubicBezTo>
                    <a:pt x="168" y="150"/>
                    <a:pt x="165" y="141"/>
                    <a:pt x="162" y="133"/>
                  </a:cubicBezTo>
                  <a:close/>
                  <a:moveTo>
                    <a:pt x="79" y="60"/>
                  </a:moveTo>
                  <a:cubicBezTo>
                    <a:pt x="82" y="58"/>
                    <a:pt x="85" y="57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95" y="57"/>
                    <a:pt x="102" y="59"/>
                    <a:pt x="109" y="60"/>
                  </a:cubicBezTo>
                  <a:cubicBezTo>
                    <a:pt x="117" y="61"/>
                    <a:pt x="126" y="61"/>
                    <a:pt x="134" y="62"/>
                  </a:cubicBezTo>
                  <a:cubicBezTo>
                    <a:pt x="148" y="64"/>
                    <a:pt x="161" y="70"/>
                    <a:pt x="172" y="79"/>
                  </a:cubicBezTo>
                  <a:cubicBezTo>
                    <a:pt x="182" y="88"/>
                    <a:pt x="191" y="100"/>
                    <a:pt x="193" y="114"/>
                  </a:cubicBezTo>
                  <a:cubicBezTo>
                    <a:pt x="196" y="129"/>
                    <a:pt x="192" y="143"/>
                    <a:pt x="190" y="158"/>
                  </a:cubicBezTo>
                  <a:cubicBezTo>
                    <a:pt x="189" y="165"/>
                    <a:pt x="188" y="172"/>
                    <a:pt x="189" y="179"/>
                  </a:cubicBezTo>
                  <a:cubicBezTo>
                    <a:pt x="189" y="186"/>
                    <a:pt x="190" y="194"/>
                    <a:pt x="191" y="201"/>
                  </a:cubicBezTo>
                  <a:cubicBezTo>
                    <a:pt x="192" y="216"/>
                    <a:pt x="191" y="231"/>
                    <a:pt x="193" y="246"/>
                  </a:cubicBezTo>
                  <a:cubicBezTo>
                    <a:pt x="195" y="258"/>
                    <a:pt x="197" y="270"/>
                    <a:pt x="192" y="281"/>
                  </a:cubicBezTo>
                  <a:cubicBezTo>
                    <a:pt x="188" y="289"/>
                    <a:pt x="182" y="296"/>
                    <a:pt x="175" y="301"/>
                  </a:cubicBezTo>
                  <a:cubicBezTo>
                    <a:pt x="176" y="293"/>
                    <a:pt x="177" y="285"/>
                    <a:pt x="178" y="276"/>
                  </a:cubicBezTo>
                  <a:cubicBezTo>
                    <a:pt x="180" y="245"/>
                    <a:pt x="180" y="213"/>
                    <a:pt x="178" y="182"/>
                  </a:cubicBezTo>
                  <a:cubicBezTo>
                    <a:pt x="175" y="157"/>
                    <a:pt x="169" y="131"/>
                    <a:pt x="151" y="113"/>
                  </a:cubicBezTo>
                  <a:cubicBezTo>
                    <a:pt x="138" y="101"/>
                    <a:pt x="121" y="91"/>
                    <a:pt x="104" y="86"/>
                  </a:cubicBezTo>
                  <a:cubicBezTo>
                    <a:pt x="104" y="86"/>
                    <a:pt x="104" y="86"/>
                    <a:pt x="104" y="86"/>
                  </a:cubicBezTo>
                  <a:cubicBezTo>
                    <a:pt x="103" y="83"/>
                    <a:pt x="100" y="82"/>
                    <a:pt x="97" y="82"/>
                  </a:cubicBezTo>
                  <a:cubicBezTo>
                    <a:pt x="95" y="82"/>
                    <a:pt x="94" y="83"/>
                    <a:pt x="94" y="85"/>
                  </a:cubicBezTo>
                  <a:cubicBezTo>
                    <a:pt x="90" y="84"/>
                    <a:pt x="87" y="84"/>
                    <a:pt x="83" y="84"/>
                  </a:cubicBezTo>
                  <a:cubicBezTo>
                    <a:pt x="66" y="85"/>
                    <a:pt x="52" y="93"/>
                    <a:pt x="39" y="103"/>
                  </a:cubicBezTo>
                  <a:cubicBezTo>
                    <a:pt x="35" y="105"/>
                    <a:pt x="31" y="108"/>
                    <a:pt x="28" y="111"/>
                  </a:cubicBezTo>
                  <a:cubicBezTo>
                    <a:pt x="40" y="90"/>
                    <a:pt x="59" y="72"/>
                    <a:pt x="79" y="60"/>
                  </a:cubicBezTo>
                  <a:close/>
                  <a:moveTo>
                    <a:pt x="224" y="190"/>
                  </a:moveTo>
                  <a:cubicBezTo>
                    <a:pt x="224" y="190"/>
                    <a:pt x="224" y="190"/>
                    <a:pt x="224" y="190"/>
                  </a:cubicBezTo>
                  <a:cubicBezTo>
                    <a:pt x="224" y="189"/>
                    <a:pt x="224" y="188"/>
                    <a:pt x="224" y="187"/>
                  </a:cubicBezTo>
                  <a:cubicBezTo>
                    <a:pt x="224" y="178"/>
                    <a:pt x="225" y="169"/>
                    <a:pt x="226" y="160"/>
                  </a:cubicBezTo>
                  <a:cubicBezTo>
                    <a:pt x="229" y="174"/>
                    <a:pt x="228" y="189"/>
                    <a:pt x="231" y="204"/>
                  </a:cubicBezTo>
                  <a:cubicBezTo>
                    <a:pt x="232" y="213"/>
                    <a:pt x="234" y="222"/>
                    <a:pt x="234" y="231"/>
                  </a:cubicBezTo>
                  <a:cubicBezTo>
                    <a:pt x="234" y="237"/>
                    <a:pt x="232" y="243"/>
                    <a:pt x="232" y="250"/>
                  </a:cubicBezTo>
                  <a:cubicBezTo>
                    <a:pt x="232" y="256"/>
                    <a:pt x="235" y="262"/>
                    <a:pt x="239" y="266"/>
                  </a:cubicBezTo>
                  <a:cubicBezTo>
                    <a:pt x="239" y="266"/>
                    <a:pt x="239" y="266"/>
                    <a:pt x="239" y="266"/>
                  </a:cubicBezTo>
                  <a:cubicBezTo>
                    <a:pt x="244" y="275"/>
                    <a:pt x="235" y="277"/>
                    <a:pt x="228" y="280"/>
                  </a:cubicBezTo>
                  <a:cubicBezTo>
                    <a:pt x="229" y="278"/>
                    <a:pt x="229" y="275"/>
                    <a:pt x="230" y="272"/>
                  </a:cubicBezTo>
                  <a:cubicBezTo>
                    <a:pt x="230" y="272"/>
                    <a:pt x="230" y="272"/>
                    <a:pt x="230" y="272"/>
                  </a:cubicBezTo>
                  <a:cubicBezTo>
                    <a:pt x="229" y="257"/>
                    <a:pt x="229" y="243"/>
                    <a:pt x="227" y="229"/>
                  </a:cubicBezTo>
                  <a:cubicBezTo>
                    <a:pt x="226" y="216"/>
                    <a:pt x="224" y="203"/>
                    <a:pt x="224" y="190"/>
                  </a:cubicBezTo>
                  <a:close/>
                  <a:moveTo>
                    <a:pt x="248" y="266"/>
                  </a:moveTo>
                  <a:cubicBezTo>
                    <a:pt x="243" y="266"/>
                    <a:pt x="240" y="263"/>
                    <a:pt x="238" y="260"/>
                  </a:cubicBezTo>
                  <a:cubicBezTo>
                    <a:pt x="238" y="260"/>
                    <a:pt x="238" y="260"/>
                    <a:pt x="238" y="260"/>
                  </a:cubicBezTo>
                  <a:cubicBezTo>
                    <a:pt x="240" y="262"/>
                    <a:pt x="242" y="265"/>
                    <a:pt x="246" y="265"/>
                  </a:cubicBezTo>
                  <a:cubicBezTo>
                    <a:pt x="246" y="265"/>
                    <a:pt x="246" y="265"/>
                    <a:pt x="246" y="264"/>
                  </a:cubicBezTo>
                  <a:cubicBezTo>
                    <a:pt x="243" y="262"/>
                    <a:pt x="240" y="259"/>
                    <a:pt x="238" y="256"/>
                  </a:cubicBezTo>
                  <a:cubicBezTo>
                    <a:pt x="235" y="252"/>
                    <a:pt x="241" y="258"/>
                    <a:pt x="242" y="259"/>
                  </a:cubicBezTo>
                  <a:cubicBezTo>
                    <a:pt x="245" y="262"/>
                    <a:pt x="249" y="265"/>
                    <a:pt x="253" y="266"/>
                  </a:cubicBezTo>
                  <a:cubicBezTo>
                    <a:pt x="252" y="266"/>
                    <a:pt x="250" y="267"/>
                    <a:pt x="248" y="266"/>
                  </a:cubicBezTo>
                  <a:close/>
                  <a:moveTo>
                    <a:pt x="260" y="190"/>
                  </a:moveTo>
                  <a:cubicBezTo>
                    <a:pt x="253" y="184"/>
                    <a:pt x="243" y="182"/>
                    <a:pt x="236" y="177"/>
                  </a:cubicBezTo>
                  <a:cubicBezTo>
                    <a:pt x="235" y="176"/>
                    <a:pt x="234" y="175"/>
                    <a:pt x="232" y="175"/>
                  </a:cubicBezTo>
                  <a:cubicBezTo>
                    <a:pt x="234" y="175"/>
                    <a:pt x="236" y="176"/>
                    <a:pt x="237" y="177"/>
                  </a:cubicBezTo>
                  <a:cubicBezTo>
                    <a:pt x="239" y="178"/>
                    <a:pt x="242" y="179"/>
                    <a:pt x="244" y="180"/>
                  </a:cubicBezTo>
                  <a:cubicBezTo>
                    <a:pt x="249" y="182"/>
                    <a:pt x="255" y="183"/>
                    <a:pt x="259" y="186"/>
                  </a:cubicBezTo>
                  <a:cubicBezTo>
                    <a:pt x="260" y="186"/>
                    <a:pt x="260" y="186"/>
                    <a:pt x="260" y="186"/>
                  </a:cubicBezTo>
                  <a:cubicBezTo>
                    <a:pt x="260" y="187"/>
                    <a:pt x="260" y="188"/>
                    <a:pt x="260" y="190"/>
                  </a:cubicBezTo>
                  <a:close/>
                  <a:moveTo>
                    <a:pt x="226" y="74"/>
                  </a:moveTo>
                  <a:cubicBezTo>
                    <a:pt x="217" y="67"/>
                    <a:pt x="207" y="61"/>
                    <a:pt x="196" y="55"/>
                  </a:cubicBezTo>
                  <a:cubicBezTo>
                    <a:pt x="196" y="55"/>
                    <a:pt x="197" y="55"/>
                    <a:pt x="197" y="55"/>
                  </a:cubicBezTo>
                  <a:cubicBezTo>
                    <a:pt x="200" y="57"/>
                    <a:pt x="203" y="58"/>
                    <a:pt x="206" y="60"/>
                  </a:cubicBezTo>
                  <a:cubicBezTo>
                    <a:pt x="212" y="63"/>
                    <a:pt x="217" y="66"/>
                    <a:pt x="223" y="69"/>
                  </a:cubicBezTo>
                  <a:cubicBezTo>
                    <a:pt x="224" y="71"/>
                    <a:pt x="225" y="72"/>
                    <a:pt x="226" y="74"/>
                  </a:cubicBezTo>
                  <a:close/>
                  <a:moveTo>
                    <a:pt x="190" y="52"/>
                  </a:moveTo>
                  <a:cubicBezTo>
                    <a:pt x="196" y="56"/>
                    <a:pt x="204" y="60"/>
                    <a:pt x="211" y="64"/>
                  </a:cubicBezTo>
                  <a:cubicBezTo>
                    <a:pt x="215" y="67"/>
                    <a:pt x="219" y="69"/>
                    <a:pt x="223" y="72"/>
                  </a:cubicBezTo>
                  <a:cubicBezTo>
                    <a:pt x="223" y="72"/>
                    <a:pt x="224" y="73"/>
                    <a:pt x="224" y="73"/>
                  </a:cubicBezTo>
                  <a:cubicBezTo>
                    <a:pt x="216" y="68"/>
                    <a:pt x="208" y="64"/>
                    <a:pt x="201" y="60"/>
                  </a:cubicBezTo>
                  <a:cubicBezTo>
                    <a:pt x="196" y="57"/>
                    <a:pt x="192" y="55"/>
                    <a:pt x="188" y="53"/>
                  </a:cubicBezTo>
                  <a:cubicBezTo>
                    <a:pt x="187" y="52"/>
                    <a:pt x="186" y="52"/>
                    <a:pt x="185" y="51"/>
                  </a:cubicBezTo>
                  <a:cubicBezTo>
                    <a:pt x="186" y="51"/>
                    <a:pt x="188" y="52"/>
                    <a:pt x="190" y="52"/>
                  </a:cubicBezTo>
                  <a:close/>
                  <a:moveTo>
                    <a:pt x="230" y="80"/>
                  </a:moveTo>
                  <a:cubicBezTo>
                    <a:pt x="223" y="75"/>
                    <a:pt x="216" y="70"/>
                    <a:pt x="209" y="65"/>
                  </a:cubicBezTo>
                  <a:cubicBezTo>
                    <a:pt x="200" y="61"/>
                    <a:pt x="192" y="57"/>
                    <a:pt x="184" y="51"/>
                  </a:cubicBezTo>
                  <a:cubicBezTo>
                    <a:pt x="184" y="51"/>
                    <a:pt x="183" y="51"/>
                    <a:pt x="183" y="51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84" y="51"/>
                    <a:pt x="185" y="52"/>
                    <a:pt x="186" y="52"/>
                  </a:cubicBezTo>
                  <a:cubicBezTo>
                    <a:pt x="188" y="54"/>
                    <a:pt x="190" y="55"/>
                    <a:pt x="192" y="56"/>
                  </a:cubicBezTo>
                  <a:cubicBezTo>
                    <a:pt x="197" y="58"/>
                    <a:pt x="201" y="60"/>
                    <a:pt x="205" y="63"/>
                  </a:cubicBezTo>
                  <a:cubicBezTo>
                    <a:pt x="213" y="67"/>
                    <a:pt x="220" y="71"/>
                    <a:pt x="228" y="76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29" y="78"/>
                    <a:pt x="229" y="79"/>
                    <a:pt x="230" y="80"/>
                  </a:cubicBezTo>
                  <a:close/>
                  <a:moveTo>
                    <a:pt x="232" y="84"/>
                  </a:moveTo>
                  <a:cubicBezTo>
                    <a:pt x="222" y="80"/>
                    <a:pt x="213" y="75"/>
                    <a:pt x="204" y="69"/>
                  </a:cubicBezTo>
                  <a:cubicBezTo>
                    <a:pt x="202" y="68"/>
                    <a:pt x="200" y="66"/>
                    <a:pt x="198" y="64"/>
                  </a:cubicBezTo>
                  <a:cubicBezTo>
                    <a:pt x="200" y="65"/>
                    <a:pt x="202" y="67"/>
                    <a:pt x="205" y="68"/>
                  </a:cubicBezTo>
                  <a:cubicBezTo>
                    <a:pt x="210" y="71"/>
                    <a:pt x="215" y="73"/>
                    <a:pt x="220" y="76"/>
                  </a:cubicBezTo>
                  <a:cubicBezTo>
                    <a:pt x="224" y="78"/>
                    <a:pt x="227" y="80"/>
                    <a:pt x="231" y="82"/>
                  </a:cubicBezTo>
                  <a:cubicBezTo>
                    <a:pt x="232" y="83"/>
                    <a:pt x="232" y="83"/>
                    <a:pt x="232" y="84"/>
                  </a:cubicBezTo>
                  <a:close/>
                  <a:moveTo>
                    <a:pt x="164" y="12"/>
                  </a:moveTo>
                  <a:cubicBezTo>
                    <a:pt x="161" y="11"/>
                    <a:pt x="158" y="10"/>
                    <a:pt x="155" y="8"/>
                  </a:cubicBezTo>
                  <a:cubicBezTo>
                    <a:pt x="153" y="6"/>
                    <a:pt x="157" y="9"/>
                    <a:pt x="157" y="9"/>
                  </a:cubicBezTo>
                  <a:cubicBezTo>
                    <a:pt x="158" y="9"/>
                    <a:pt x="159" y="10"/>
                    <a:pt x="160" y="10"/>
                  </a:cubicBezTo>
                  <a:cubicBezTo>
                    <a:pt x="161" y="11"/>
                    <a:pt x="162" y="11"/>
                    <a:pt x="163" y="11"/>
                  </a:cubicBezTo>
                  <a:cubicBezTo>
                    <a:pt x="163" y="11"/>
                    <a:pt x="163" y="12"/>
                    <a:pt x="164" y="12"/>
                  </a:cubicBezTo>
                  <a:close/>
                  <a:moveTo>
                    <a:pt x="153" y="8"/>
                  </a:moveTo>
                  <a:cubicBezTo>
                    <a:pt x="156" y="10"/>
                    <a:pt x="161" y="12"/>
                    <a:pt x="164" y="13"/>
                  </a:cubicBezTo>
                  <a:cubicBezTo>
                    <a:pt x="165" y="13"/>
                    <a:pt x="165" y="14"/>
                    <a:pt x="165" y="14"/>
                  </a:cubicBezTo>
                  <a:cubicBezTo>
                    <a:pt x="164" y="13"/>
                    <a:pt x="163" y="13"/>
                    <a:pt x="163" y="13"/>
                  </a:cubicBezTo>
                  <a:cubicBezTo>
                    <a:pt x="161" y="13"/>
                    <a:pt x="160" y="12"/>
                    <a:pt x="159" y="11"/>
                  </a:cubicBezTo>
                  <a:cubicBezTo>
                    <a:pt x="156" y="10"/>
                    <a:pt x="154" y="10"/>
                    <a:pt x="151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2" y="8"/>
                    <a:pt x="153" y="8"/>
                    <a:pt x="153" y="8"/>
                  </a:cubicBezTo>
                  <a:close/>
                  <a:moveTo>
                    <a:pt x="166" y="16"/>
                  </a:moveTo>
                  <a:cubicBezTo>
                    <a:pt x="162" y="14"/>
                    <a:pt x="158" y="13"/>
                    <a:pt x="155" y="11"/>
                  </a:cubicBezTo>
                  <a:cubicBezTo>
                    <a:pt x="151" y="9"/>
                    <a:pt x="154" y="10"/>
                    <a:pt x="156" y="11"/>
                  </a:cubicBezTo>
                  <a:cubicBezTo>
                    <a:pt x="157" y="12"/>
                    <a:pt x="158" y="12"/>
                    <a:pt x="160" y="13"/>
                  </a:cubicBezTo>
                  <a:cubicBezTo>
                    <a:pt x="162" y="13"/>
                    <a:pt x="163" y="14"/>
                    <a:pt x="165" y="14"/>
                  </a:cubicBezTo>
                  <a:cubicBezTo>
                    <a:pt x="165" y="15"/>
                    <a:pt x="166" y="15"/>
                    <a:pt x="166" y="16"/>
                  </a:cubicBezTo>
                  <a:close/>
                  <a:moveTo>
                    <a:pt x="168" y="21"/>
                  </a:moveTo>
                  <a:cubicBezTo>
                    <a:pt x="167" y="20"/>
                    <a:pt x="165" y="19"/>
                    <a:pt x="163" y="19"/>
                  </a:cubicBezTo>
                  <a:cubicBezTo>
                    <a:pt x="163" y="18"/>
                    <a:pt x="162" y="17"/>
                    <a:pt x="161" y="16"/>
                  </a:cubicBezTo>
                  <a:cubicBezTo>
                    <a:pt x="163" y="17"/>
                    <a:pt x="165" y="18"/>
                    <a:pt x="167" y="19"/>
                  </a:cubicBezTo>
                  <a:cubicBezTo>
                    <a:pt x="168" y="19"/>
                    <a:pt x="168" y="20"/>
                    <a:pt x="168" y="21"/>
                  </a:cubicBezTo>
                  <a:close/>
                  <a:moveTo>
                    <a:pt x="149" y="12"/>
                  </a:moveTo>
                  <a:cubicBezTo>
                    <a:pt x="150" y="13"/>
                    <a:pt x="152" y="13"/>
                    <a:pt x="153" y="14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3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1" y="14"/>
                    <a:pt x="150" y="14"/>
                    <a:pt x="148" y="14"/>
                  </a:cubicBezTo>
                  <a:cubicBezTo>
                    <a:pt x="148" y="13"/>
                    <a:pt x="149" y="13"/>
                    <a:pt x="149" y="12"/>
                  </a:cubicBezTo>
                  <a:cubicBezTo>
                    <a:pt x="149" y="12"/>
                    <a:pt x="149" y="12"/>
                    <a:pt x="149" y="12"/>
                  </a:cubicBezTo>
                  <a:close/>
                  <a:moveTo>
                    <a:pt x="147" y="15"/>
                  </a:moveTo>
                  <a:cubicBezTo>
                    <a:pt x="149" y="16"/>
                    <a:pt x="148" y="16"/>
                    <a:pt x="146" y="17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9"/>
                  </a:cubicBezTo>
                  <a:cubicBezTo>
                    <a:pt x="146" y="17"/>
                    <a:pt x="147" y="16"/>
                    <a:pt x="147" y="15"/>
                  </a:cubicBezTo>
                  <a:close/>
                  <a:moveTo>
                    <a:pt x="124" y="39"/>
                  </a:moveTo>
                  <a:cubicBezTo>
                    <a:pt x="123" y="39"/>
                    <a:pt x="120" y="37"/>
                    <a:pt x="120" y="37"/>
                  </a:cubicBezTo>
                  <a:cubicBezTo>
                    <a:pt x="123" y="37"/>
                    <a:pt x="126" y="38"/>
                    <a:pt x="129" y="39"/>
                  </a:cubicBezTo>
                  <a:cubicBezTo>
                    <a:pt x="129" y="39"/>
                    <a:pt x="129" y="40"/>
                    <a:pt x="129" y="40"/>
                  </a:cubicBezTo>
                  <a:cubicBezTo>
                    <a:pt x="128" y="40"/>
                    <a:pt x="127" y="40"/>
                    <a:pt x="126" y="40"/>
                  </a:cubicBezTo>
                  <a:cubicBezTo>
                    <a:pt x="125" y="40"/>
                    <a:pt x="124" y="39"/>
                    <a:pt x="124" y="39"/>
                  </a:cubicBezTo>
                  <a:close/>
                  <a:moveTo>
                    <a:pt x="132" y="40"/>
                  </a:moveTo>
                  <a:cubicBezTo>
                    <a:pt x="131" y="32"/>
                    <a:pt x="137" y="28"/>
                    <a:pt x="143" y="24"/>
                  </a:cubicBezTo>
                  <a:cubicBezTo>
                    <a:pt x="147" y="22"/>
                    <a:pt x="154" y="15"/>
                    <a:pt x="158" y="18"/>
                  </a:cubicBezTo>
                  <a:cubicBezTo>
                    <a:pt x="165" y="23"/>
                    <a:pt x="163" y="37"/>
                    <a:pt x="163" y="44"/>
                  </a:cubicBezTo>
                  <a:cubicBezTo>
                    <a:pt x="153" y="40"/>
                    <a:pt x="142" y="39"/>
                    <a:pt x="132" y="40"/>
                  </a:cubicBezTo>
                  <a:close/>
                  <a:moveTo>
                    <a:pt x="175" y="44"/>
                  </a:moveTo>
                  <a:cubicBezTo>
                    <a:pt x="174" y="44"/>
                    <a:pt x="173" y="43"/>
                    <a:pt x="172" y="42"/>
                  </a:cubicBezTo>
                  <a:cubicBezTo>
                    <a:pt x="172" y="42"/>
                    <a:pt x="171" y="42"/>
                    <a:pt x="170" y="41"/>
                  </a:cubicBezTo>
                  <a:cubicBezTo>
                    <a:pt x="170" y="40"/>
                    <a:pt x="170" y="40"/>
                    <a:pt x="170" y="39"/>
                  </a:cubicBezTo>
                  <a:cubicBezTo>
                    <a:pt x="172" y="40"/>
                    <a:pt x="174" y="41"/>
                    <a:pt x="176" y="42"/>
                  </a:cubicBezTo>
                  <a:cubicBezTo>
                    <a:pt x="176" y="43"/>
                    <a:pt x="176" y="43"/>
                    <a:pt x="175" y="44"/>
                  </a:cubicBezTo>
                  <a:close/>
                  <a:moveTo>
                    <a:pt x="170" y="37"/>
                  </a:moveTo>
                  <a:cubicBezTo>
                    <a:pt x="167" y="36"/>
                    <a:pt x="173" y="37"/>
                    <a:pt x="173" y="37"/>
                  </a:cubicBezTo>
                  <a:cubicBezTo>
                    <a:pt x="174" y="38"/>
                    <a:pt x="175" y="38"/>
                    <a:pt x="176" y="38"/>
                  </a:cubicBezTo>
                  <a:cubicBezTo>
                    <a:pt x="176" y="38"/>
                    <a:pt x="176" y="38"/>
                    <a:pt x="176" y="38"/>
                  </a:cubicBezTo>
                  <a:cubicBezTo>
                    <a:pt x="176" y="39"/>
                    <a:pt x="176" y="40"/>
                    <a:pt x="176" y="41"/>
                  </a:cubicBezTo>
                  <a:cubicBezTo>
                    <a:pt x="174" y="39"/>
                    <a:pt x="172" y="39"/>
                    <a:pt x="170" y="37"/>
                  </a:cubicBezTo>
                  <a:close/>
                  <a:moveTo>
                    <a:pt x="172" y="36"/>
                  </a:moveTo>
                  <a:cubicBezTo>
                    <a:pt x="172" y="36"/>
                    <a:pt x="173" y="37"/>
                    <a:pt x="174" y="37"/>
                  </a:cubicBezTo>
                  <a:cubicBezTo>
                    <a:pt x="176" y="38"/>
                    <a:pt x="174" y="37"/>
                    <a:pt x="172" y="36"/>
                  </a:cubicBezTo>
                  <a:close/>
                  <a:moveTo>
                    <a:pt x="169" y="34"/>
                  </a:moveTo>
                  <a:cubicBezTo>
                    <a:pt x="165" y="31"/>
                    <a:pt x="173" y="34"/>
                    <a:pt x="174" y="35"/>
                  </a:cubicBezTo>
                  <a:cubicBezTo>
                    <a:pt x="174" y="35"/>
                    <a:pt x="175" y="35"/>
                    <a:pt x="176" y="35"/>
                  </a:cubicBezTo>
                  <a:cubicBezTo>
                    <a:pt x="176" y="36"/>
                    <a:pt x="176" y="37"/>
                    <a:pt x="176" y="38"/>
                  </a:cubicBezTo>
                  <a:cubicBezTo>
                    <a:pt x="174" y="36"/>
                    <a:pt x="171" y="35"/>
                    <a:pt x="169" y="34"/>
                  </a:cubicBezTo>
                  <a:close/>
                  <a:moveTo>
                    <a:pt x="174" y="48"/>
                  </a:moveTo>
                  <a:cubicBezTo>
                    <a:pt x="174" y="48"/>
                    <a:pt x="174" y="48"/>
                    <a:pt x="174" y="47"/>
                  </a:cubicBezTo>
                  <a:cubicBezTo>
                    <a:pt x="173" y="47"/>
                    <a:pt x="172" y="46"/>
                    <a:pt x="171" y="46"/>
                  </a:cubicBezTo>
                  <a:cubicBezTo>
                    <a:pt x="170" y="45"/>
                    <a:pt x="169" y="45"/>
                    <a:pt x="168" y="44"/>
                  </a:cubicBezTo>
                  <a:cubicBezTo>
                    <a:pt x="169" y="44"/>
                    <a:pt x="170" y="44"/>
                    <a:pt x="171" y="44"/>
                  </a:cubicBezTo>
                  <a:cubicBezTo>
                    <a:pt x="173" y="44"/>
                    <a:pt x="174" y="45"/>
                    <a:pt x="175" y="45"/>
                  </a:cubicBezTo>
                  <a:cubicBezTo>
                    <a:pt x="175" y="46"/>
                    <a:pt x="175" y="47"/>
                    <a:pt x="175" y="48"/>
                  </a:cubicBezTo>
                  <a:cubicBezTo>
                    <a:pt x="174" y="48"/>
                    <a:pt x="174" y="48"/>
                    <a:pt x="174" y="48"/>
                  </a:cubicBezTo>
                  <a:close/>
                  <a:moveTo>
                    <a:pt x="166" y="45"/>
                  </a:moveTo>
                  <a:cubicBezTo>
                    <a:pt x="166" y="44"/>
                    <a:pt x="166" y="44"/>
                    <a:pt x="166" y="44"/>
                  </a:cubicBezTo>
                  <a:cubicBezTo>
                    <a:pt x="166" y="39"/>
                    <a:pt x="167" y="28"/>
                    <a:pt x="164" y="21"/>
                  </a:cubicBezTo>
                  <a:cubicBezTo>
                    <a:pt x="166" y="22"/>
                    <a:pt x="169" y="23"/>
                    <a:pt x="171" y="25"/>
                  </a:cubicBezTo>
                  <a:cubicBezTo>
                    <a:pt x="171" y="25"/>
                    <a:pt x="171" y="25"/>
                    <a:pt x="171" y="25"/>
                  </a:cubicBezTo>
                  <a:cubicBezTo>
                    <a:pt x="171" y="25"/>
                    <a:pt x="171" y="25"/>
                    <a:pt x="171" y="25"/>
                  </a:cubicBezTo>
                  <a:cubicBezTo>
                    <a:pt x="171" y="25"/>
                    <a:pt x="170" y="24"/>
                    <a:pt x="169" y="24"/>
                  </a:cubicBezTo>
                  <a:cubicBezTo>
                    <a:pt x="168" y="23"/>
                    <a:pt x="167" y="23"/>
                    <a:pt x="165" y="23"/>
                  </a:cubicBezTo>
                  <a:cubicBezTo>
                    <a:pt x="165" y="23"/>
                    <a:pt x="165" y="23"/>
                    <a:pt x="165" y="24"/>
                  </a:cubicBezTo>
                  <a:cubicBezTo>
                    <a:pt x="167" y="26"/>
                    <a:pt x="171" y="27"/>
                    <a:pt x="173" y="28"/>
                  </a:cubicBezTo>
                  <a:cubicBezTo>
                    <a:pt x="174" y="29"/>
                    <a:pt x="174" y="29"/>
                    <a:pt x="174" y="30"/>
                  </a:cubicBezTo>
                  <a:cubicBezTo>
                    <a:pt x="172" y="29"/>
                    <a:pt x="170" y="28"/>
                    <a:pt x="169" y="28"/>
                  </a:cubicBezTo>
                  <a:cubicBezTo>
                    <a:pt x="168" y="27"/>
                    <a:pt x="168" y="27"/>
                    <a:pt x="167" y="27"/>
                  </a:cubicBezTo>
                  <a:cubicBezTo>
                    <a:pt x="166" y="27"/>
                    <a:pt x="166" y="27"/>
                    <a:pt x="166" y="28"/>
                  </a:cubicBezTo>
                  <a:cubicBezTo>
                    <a:pt x="168" y="30"/>
                    <a:pt x="171" y="31"/>
                    <a:pt x="173" y="33"/>
                  </a:cubicBezTo>
                  <a:cubicBezTo>
                    <a:pt x="178" y="36"/>
                    <a:pt x="173" y="33"/>
                    <a:pt x="171" y="33"/>
                  </a:cubicBezTo>
                  <a:cubicBezTo>
                    <a:pt x="170" y="32"/>
                    <a:pt x="168" y="32"/>
                    <a:pt x="167" y="31"/>
                  </a:cubicBezTo>
                  <a:cubicBezTo>
                    <a:pt x="167" y="31"/>
                    <a:pt x="166" y="32"/>
                    <a:pt x="167" y="32"/>
                  </a:cubicBezTo>
                  <a:cubicBezTo>
                    <a:pt x="167" y="33"/>
                    <a:pt x="169" y="34"/>
                    <a:pt x="170" y="35"/>
                  </a:cubicBezTo>
                  <a:cubicBezTo>
                    <a:pt x="170" y="35"/>
                    <a:pt x="170" y="35"/>
                    <a:pt x="170" y="35"/>
                  </a:cubicBezTo>
                  <a:cubicBezTo>
                    <a:pt x="169" y="34"/>
                    <a:pt x="168" y="34"/>
                    <a:pt x="167" y="34"/>
                  </a:cubicBezTo>
                  <a:cubicBezTo>
                    <a:pt x="167" y="34"/>
                    <a:pt x="166" y="35"/>
                    <a:pt x="167" y="35"/>
                  </a:cubicBezTo>
                  <a:cubicBezTo>
                    <a:pt x="168" y="37"/>
                    <a:pt x="171" y="38"/>
                    <a:pt x="173" y="40"/>
                  </a:cubicBezTo>
                  <a:cubicBezTo>
                    <a:pt x="172" y="39"/>
                    <a:pt x="170" y="38"/>
                    <a:pt x="168" y="38"/>
                  </a:cubicBezTo>
                  <a:cubicBezTo>
                    <a:pt x="168" y="38"/>
                    <a:pt x="167" y="38"/>
                    <a:pt x="167" y="39"/>
                  </a:cubicBezTo>
                  <a:cubicBezTo>
                    <a:pt x="168" y="42"/>
                    <a:pt x="171" y="43"/>
                    <a:pt x="174" y="44"/>
                  </a:cubicBezTo>
                  <a:cubicBezTo>
                    <a:pt x="177" y="46"/>
                    <a:pt x="171" y="43"/>
                    <a:pt x="170" y="43"/>
                  </a:cubicBezTo>
                  <a:cubicBezTo>
                    <a:pt x="169" y="42"/>
                    <a:pt x="168" y="42"/>
                    <a:pt x="167" y="42"/>
                  </a:cubicBezTo>
                  <a:cubicBezTo>
                    <a:pt x="166" y="42"/>
                    <a:pt x="166" y="43"/>
                    <a:pt x="167" y="43"/>
                  </a:cubicBezTo>
                  <a:cubicBezTo>
                    <a:pt x="167" y="44"/>
                    <a:pt x="168" y="45"/>
                    <a:pt x="169" y="46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68" y="45"/>
                    <a:pt x="167" y="45"/>
                    <a:pt x="166" y="45"/>
                  </a:cubicBezTo>
                  <a:close/>
                  <a:moveTo>
                    <a:pt x="149" y="15"/>
                  </a:moveTo>
                  <a:cubicBezTo>
                    <a:pt x="150" y="14"/>
                    <a:pt x="151" y="14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1" y="16"/>
                    <a:pt x="150" y="16"/>
                  </a:cubicBezTo>
                  <a:cubicBezTo>
                    <a:pt x="150" y="16"/>
                    <a:pt x="150" y="15"/>
                    <a:pt x="149" y="15"/>
                  </a:cubicBezTo>
                  <a:close/>
                  <a:moveTo>
                    <a:pt x="129" y="38"/>
                  </a:moveTo>
                  <a:cubicBezTo>
                    <a:pt x="128" y="37"/>
                    <a:pt x="128" y="37"/>
                    <a:pt x="127" y="37"/>
                  </a:cubicBezTo>
                  <a:cubicBezTo>
                    <a:pt x="126" y="36"/>
                    <a:pt x="125" y="36"/>
                    <a:pt x="124" y="35"/>
                  </a:cubicBezTo>
                  <a:cubicBezTo>
                    <a:pt x="124" y="35"/>
                    <a:pt x="122" y="34"/>
                    <a:pt x="122" y="34"/>
                  </a:cubicBezTo>
                  <a:cubicBezTo>
                    <a:pt x="124" y="34"/>
                    <a:pt x="127" y="35"/>
                    <a:pt x="129" y="35"/>
                  </a:cubicBezTo>
                  <a:cubicBezTo>
                    <a:pt x="129" y="36"/>
                    <a:pt x="129" y="37"/>
                    <a:pt x="129" y="38"/>
                  </a:cubicBezTo>
                  <a:close/>
                  <a:moveTo>
                    <a:pt x="129" y="34"/>
                  </a:moveTo>
                  <a:cubicBezTo>
                    <a:pt x="127" y="33"/>
                    <a:pt x="124" y="32"/>
                    <a:pt x="124" y="30"/>
                  </a:cubicBezTo>
                  <a:cubicBezTo>
                    <a:pt x="124" y="31"/>
                    <a:pt x="128" y="32"/>
                    <a:pt x="129" y="32"/>
                  </a:cubicBezTo>
                  <a:cubicBezTo>
                    <a:pt x="129" y="32"/>
                    <a:pt x="130" y="32"/>
                    <a:pt x="130" y="32"/>
                  </a:cubicBezTo>
                  <a:cubicBezTo>
                    <a:pt x="130" y="33"/>
                    <a:pt x="130" y="34"/>
                    <a:pt x="129" y="34"/>
                  </a:cubicBezTo>
                  <a:close/>
                  <a:moveTo>
                    <a:pt x="124" y="30"/>
                  </a:moveTo>
                  <a:cubicBezTo>
                    <a:pt x="125" y="29"/>
                    <a:pt x="126" y="29"/>
                    <a:pt x="127" y="28"/>
                  </a:cubicBezTo>
                  <a:cubicBezTo>
                    <a:pt x="128" y="29"/>
                    <a:pt x="128" y="29"/>
                    <a:pt x="129" y="30"/>
                  </a:cubicBezTo>
                  <a:cubicBezTo>
                    <a:pt x="129" y="30"/>
                    <a:pt x="130" y="31"/>
                    <a:pt x="131" y="31"/>
                  </a:cubicBezTo>
                  <a:cubicBezTo>
                    <a:pt x="131" y="31"/>
                    <a:pt x="131" y="32"/>
                    <a:pt x="131" y="32"/>
                  </a:cubicBezTo>
                  <a:cubicBezTo>
                    <a:pt x="128" y="31"/>
                    <a:pt x="126" y="30"/>
                    <a:pt x="124" y="30"/>
                  </a:cubicBezTo>
                  <a:close/>
                  <a:moveTo>
                    <a:pt x="128" y="28"/>
                  </a:moveTo>
                  <a:cubicBezTo>
                    <a:pt x="130" y="29"/>
                    <a:pt x="131" y="29"/>
                    <a:pt x="132" y="29"/>
                  </a:cubicBezTo>
                  <a:cubicBezTo>
                    <a:pt x="132" y="30"/>
                    <a:pt x="132" y="30"/>
                    <a:pt x="131" y="31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0" y="30"/>
                    <a:pt x="129" y="29"/>
                    <a:pt x="128" y="28"/>
                  </a:cubicBezTo>
                  <a:cubicBezTo>
                    <a:pt x="128" y="28"/>
                    <a:pt x="128" y="28"/>
                    <a:pt x="128" y="28"/>
                  </a:cubicBezTo>
                  <a:close/>
                  <a:moveTo>
                    <a:pt x="151" y="12"/>
                  </a:moveTo>
                  <a:cubicBezTo>
                    <a:pt x="151" y="12"/>
                    <a:pt x="152" y="12"/>
                    <a:pt x="152" y="13"/>
                  </a:cubicBezTo>
                  <a:cubicBezTo>
                    <a:pt x="153" y="13"/>
                    <a:pt x="154" y="13"/>
                    <a:pt x="155" y="13"/>
                  </a:cubicBezTo>
                  <a:cubicBezTo>
                    <a:pt x="156" y="14"/>
                    <a:pt x="157" y="14"/>
                    <a:pt x="158" y="15"/>
                  </a:cubicBezTo>
                  <a:cubicBezTo>
                    <a:pt x="157" y="15"/>
                    <a:pt x="157" y="15"/>
                    <a:pt x="156" y="15"/>
                  </a:cubicBezTo>
                  <a:cubicBezTo>
                    <a:pt x="156" y="15"/>
                    <a:pt x="156" y="15"/>
                    <a:pt x="155" y="15"/>
                  </a:cubicBezTo>
                  <a:cubicBezTo>
                    <a:pt x="154" y="14"/>
                    <a:pt x="153" y="13"/>
                    <a:pt x="151" y="12"/>
                  </a:cubicBezTo>
                  <a:cubicBezTo>
                    <a:pt x="151" y="12"/>
                    <a:pt x="151" y="12"/>
                    <a:pt x="151" y="12"/>
                  </a:cubicBezTo>
                  <a:close/>
                  <a:moveTo>
                    <a:pt x="170" y="24"/>
                  </a:moveTo>
                  <a:cubicBezTo>
                    <a:pt x="169" y="23"/>
                    <a:pt x="167" y="22"/>
                    <a:pt x="166" y="21"/>
                  </a:cubicBezTo>
                  <a:cubicBezTo>
                    <a:pt x="165" y="21"/>
                    <a:pt x="162" y="19"/>
                    <a:pt x="166" y="20"/>
                  </a:cubicBezTo>
                  <a:cubicBezTo>
                    <a:pt x="167" y="21"/>
                    <a:pt x="168" y="21"/>
                    <a:pt x="169" y="22"/>
                  </a:cubicBezTo>
                  <a:cubicBezTo>
                    <a:pt x="169" y="22"/>
                    <a:pt x="170" y="23"/>
                    <a:pt x="170" y="24"/>
                  </a:cubicBezTo>
                  <a:close/>
                  <a:moveTo>
                    <a:pt x="173" y="28"/>
                  </a:moveTo>
                  <a:cubicBezTo>
                    <a:pt x="172" y="27"/>
                    <a:pt x="170" y="26"/>
                    <a:pt x="169" y="25"/>
                  </a:cubicBezTo>
                  <a:cubicBezTo>
                    <a:pt x="166" y="23"/>
                    <a:pt x="167" y="24"/>
                    <a:pt x="170" y="25"/>
                  </a:cubicBezTo>
                  <a:cubicBezTo>
                    <a:pt x="170" y="25"/>
                    <a:pt x="171" y="26"/>
                    <a:pt x="172" y="26"/>
                  </a:cubicBezTo>
                  <a:cubicBezTo>
                    <a:pt x="172" y="26"/>
                    <a:pt x="173" y="27"/>
                    <a:pt x="173" y="28"/>
                  </a:cubicBezTo>
                  <a:close/>
                  <a:moveTo>
                    <a:pt x="175" y="31"/>
                  </a:moveTo>
                  <a:cubicBezTo>
                    <a:pt x="175" y="32"/>
                    <a:pt x="176" y="33"/>
                    <a:pt x="176" y="34"/>
                  </a:cubicBezTo>
                  <a:cubicBezTo>
                    <a:pt x="174" y="32"/>
                    <a:pt x="171" y="31"/>
                    <a:pt x="168" y="29"/>
                  </a:cubicBezTo>
                  <a:cubicBezTo>
                    <a:pt x="170" y="29"/>
                    <a:pt x="171" y="29"/>
                    <a:pt x="172" y="30"/>
                  </a:cubicBezTo>
                  <a:cubicBezTo>
                    <a:pt x="172" y="30"/>
                    <a:pt x="173" y="30"/>
                    <a:pt x="174" y="31"/>
                  </a:cubicBezTo>
                  <a:cubicBezTo>
                    <a:pt x="174" y="31"/>
                    <a:pt x="175" y="31"/>
                    <a:pt x="175" y="31"/>
                  </a:cubicBezTo>
                  <a:close/>
                  <a:moveTo>
                    <a:pt x="230" y="164"/>
                  </a:moveTo>
                  <a:cubicBezTo>
                    <a:pt x="233" y="167"/>
                    <a:pt x="237" y="169"/>
                    <a:pt x="240" y="171"/>
                  </a:cubicBezTo>
                  <a:cubicBezTo>
                    <a:pt x="246" y="175"/>
                    <a:pt x="251" y="178"/>
                    <a:pt x="256" y="182"/>
                  </a:cubicBezTo>
                  <a:cubicBezTo>
                    <a:pt x="261" y="185"/>
                    <a:pt x="256" y="182"/>
                    <a:pt x="255" y="181"/>
                  </a:cubicBezTo>
                  <a:cubicBezTo>
                    <a:pt x="254" y="181"/>
                    <a:pt x="253" y="180"/>
                    <a:pt x="251" y="179"/>
                  </a:cubicBezTo>
                  <a:cubicBezTo>
                    <a:pt x="249" y="178"/>
                    <a:pt x="246" y="177"/>
                    <a:pt x="244" y="175"/>
                  </a:cubicBezTo>
                  <a:cubicBezTo>
                    <a:pt x="239" y="173"/>
                    <a:pt x="235" y="170"/>
                    <a:pt x="230" y="168"/>
                  </a:cubicBezTo>
                  <a:cubicBezTo>
                    <a:pt x="230" y="167"/>
                    <a:pt x="230" y="165"/>
                    <a:pt x="230" y="164"/>
                  </a:cubicBezTo>
                  <a:close/>
                  <a:moveTo>
                    <a:pt x="259" y="183"/>
                  </a:moveTo>
                  <a:cubicBezTo>
                    <a:pt x="252" y="177"/>
                    <a:pt x="243" y="172"/>
                    <a:pt x="234" y="166"/>
                  </a:cubicBezTo>
                  <a:cubicBezTo>
                    <a:pt x="235" y="166"/>
                    <a:pt x="235" y="167"/>
                    <a:pt x="236" y="167"/>
                  </a:cubicBezTo>
                  <a:cubicBezTo>
                    <a:pt x="238" y="168"/>
                    <a:pt x="241" y="170"/>
                    <a:pt x="243" y="171"/>
                  </a:cubicBezTo>
                  <a:cubicBezTo>
                    <a:pt x="248" y="174"/>
                    <a:pt x="253" y="177"/>
                    <a:pt x="259" y="179"/>
                  </a:cubicBezTo>
                  <a:cubicBezTo>
                    <a:pt x="259" y="180"/>
                    <a:pt x="259" y="182"/>
                    <a:pt x="259" y="183"/>
                  </a:cubicBezTo>
                  <a:close/>
                  <a:moveTo>
                    <a:pt x="228" y="159"/>
                  </a:moveTo>
                  <a:cubicBezTo>
                    <a:pt x="237" y="165"/>
                    <a:pt x="247" y="170"/>
                    <a:pt x="255" y="176"/>
                  </a:cubicBezTo>
                  <a:cubicBezTo>
                    <a:pt x="256" y="177"/>
                    <a:pt x="260" y="179"/>
                    <a:pt x="256" y="177"/>
                  </a:cubicBezTo>
                  <a:cubicBezTo>
                    <a:pt x="255" y="176"/>
                    <a:pt x="253" y="176"/>
                    <a:pt x="251" y="175"/>
                  </a:cubicBezTo>
                  <a:cubicBezTo>
                    <a:pt x="249" y="173"/>
                    <a:pt x="246" y="172"/>
                    <a:pt x="244" y="170"/>
                  </a:cubicBezTo>
                  <a:cubicBezTo>
                    <a:pt x="239" y="168"/>
                    <a:pt x="234" y="166"/>
                    <a:pt x="229" y="163"/>
                  </a:cubicBezTo>
                  <a:cubicBezTo>
                    <a:pt x="229" y="161"/>
                    <a:pt x="229" y="160"/>
                    <a:pt x="228" y="159"/>
                  </a:cubicBezTo>
                  <a:close/>
                  <a:moveTo>
                    <a:pt x="227" y="153"/>
                  </a:moveTo>
                  <a:cubicBezTo>
                    <a:pt x="229" y="155"/>
                    <a:pt x="232" y="157"/>
                    <a:pt x="235" y="158"/>
                  </a:cubicBezTo>
                  <a:cubicBezTo>
                    <a:pt x="238" y="160"/>
                    <a:pt x="240" y="162"/>
                    <a:pt x="243" y="164"/>
                  </a:cubicBezTo>
                  <a:cubicBezTo>
                    <a:pt x="247" y="167"/>
                    <a:pt x="251" y="168"/>
                    <a:pt x="255" y="172"/>
                  </a:cubicBezTo>
                  <a:cubicBezTo>
                    <a:pt x="255" y="172"/>
                    <a:pt x="256" y="172"/>
                    <a:pt x="256" y="172"/>
                  </a:cubicBezTo>
                  <a:cubicBezTo>
                    <a:pt x="254" y="171"/>
                    <a:pt x="252" y="170"/>
                    <a:pt x="250" y="169"/>
                  </a:cubicBezTo>
                  <a:cubicBezTo>
                    <a:pt x="243" y="165"/>
                    <a:pt x="235" y="162"/>
                    <a:pt x="228" y="158"/>
                  </a:cubicBezTo>
                  <a:cubicBezTo>
                    <a:pt x="228" y="156"/>
                    <a:pt x="227" y="154"/>
                    <a:pt x="227" y="153"/>
                  </a:cubicBezTo>
                  <a:close/>
                  <a:moveTo>
                    <a:pt x="258" y="173"/>
                  </a:moveTo>
                  <a:cubicBezTo>
                    <a:pt x="254" y="169"/>
                    <a:pt x="248" y="167"/>
                    <a:pt x="243" y="163"/>
                  </a:cubicBezTo>
                  <a:cubicBezTo>
                    <a:pt x="243" y="163"/>
                    <a:pt x="243" y="163"/>
                    <a:pt x="242" y="163"/>
                  </a:cubicBezTo>
                  <a:cubicBezTo>
                    <a:pt x="247" y="166"/>
                    <a:pt x="252" y="169"/>
                    <a:pt x="257" y="171"/>
                  </a:cubicBezTo>
                  <a:cubicBezTo>
                    <a:pt x="258" y="172"/>
                    <a:pt x="258" y="173"/>
                    <a:pt x="258" y="173"/>
                  </a:cubicBezTo>
                  <a:close/>
                  <a:moveTo>
                    <a:pt x="256" y="162"/>
                  </a:moveTo>
                  <a:cubicBezTo>
                    <a:pt x="252" y="158"/>
                    <a:pt x="248" y="157"/>
                    <a:pt x="243" y="154"/>
                  </a:cubicBezTo>
                  <a:cubicBezTo>
                    <a:pt x="240" y="152"/>
                    <a:pt x="236" y="149"/>
                    <a:pt x="232" y="147"/>
                  </a:cubicBezTo>
                  <a:cubicBezTo>
                    <a:pt x="235" y="148"/>
                    <a:pt x="239" y="150"/>
                    <a:pt x="242" y="151"/>
                  </a:cubicBezTo>
                  <a:cubicBezTo>
                    <a:pt x="246" y="153"/>
                    <a:pt x="249" y="156"/>
                    <a:pt x="253" y="158"/>
                  </a:cubicBezTo>
                  <a:cubicBezTo>
                    <a:pt x="254" y="158"/>
                    <a:pt x="254" y="158"/>
                    <a:pt x="254" y="158"/>
                  </a:cubicBezTo>
                  <a:cubicBezTo>
                    <a:pt x="254" y="158"/>
                    <a:pt x="255" y="158"/>
                    <a:pt x="255" y="158"/>
                  </a:cubicBezTo>
                  <a:cubicBezTo>
                    <a:pt x="255" y="160"/>
                    <a:pt x="255" y="161"/>
                    <a:pt x="256" y="162"/>
                  </a:cubicBezTo>
                  <a:close/>
                  <a:moveTo>
                    <a:pt x="254" y="153"/>
                  </a:moveTo>
                  <a:cubicBezTo>
                    <a:pt x="253" y="153"/>
                    <a:pt x="253" y="153"/>
                    <a:pt x="252" y="153"/>
                  </a:cubicBezTo>
                  <a:cubicBezTo>
                    <a:pt x="248" y="150"/>
                    <a:pt x="243" y="148"/>
                    <a:pt x="239" y="145"/>
                  </a:cubicBezTo>
                  <a:cubicBezTo>
                    <a:pt x="235" y="143"/>
                    <a:pt x="231" y="140"/>
                    <a:pt x="227" y="139"/>
                  </a:cubicBezTo>
                  <a:cubicBezTo>
                    <a:pt x="227" y="138"/>
                    <a:pt x="227" y="137"/>
                    <a:pt x="227" y="136"/>
                  </a:cubicBezTo>
                  <a:cubicBezTo>
                    <a:pt x="232" y="139"/>
                    <a:pt x="237" y="143"/>
                    <a:pt x="242" y="145"/>
                  </a:cubicBezTo>
                  <a:cubicBezTo>
                    <a:pt x="244" y="147"/>
                    <a:pt x="246" y="148"/>
                    <a:pt x="248" y="149"/>
                  </a:cubicBezTo>
                  <a:cubicBezTo>
                    <a:pt x="250" y="150"/>
                    <a:pt x="251" y="151"/>
                    <a:pt x="253" y="153"/>
                  </a:cubicBezTo>
                  <a:cubicBezTo>
                    <a:pt x="253" y="153"/>
                    <a:pt x="253" y="153"/>
                    <a:pt x="254" y="153"/>
                  </a:cubicBezTo>
                  <a:cubicBezTo>
                    <a:pt x="254" y="153"/>
                    <a:pt x="254" y="153"/>
                    <a:pt x="254" y="153"/>
                  </a:cubicBezTo>
                  <a:close/>
                  <a:moveTo>
                    <a:pt x="252" y="146"/>
                  </a:moveTo>
                  <a:cubicBezTo>
                    <a:pt x="251" y="145"/>
                    <a:pt x="250" y="145"/>
                    <a:pt x="249" y="144"/>
                  </a:cubicBezTo>
                  <a:cubicBezTo>
                    <a:pt x="248" y="144"/>
                    <a:pt x="247" y="143"/>
                    <a:pt x="247" y="143"/>
                  </a:cubicBezTo>
                  <a:cubicBezTo>
                    <a:pt x="244" y="141"/>
                    <a:pt x="242" y="140"/>
                    <a:pt x="240" y="138"/>
                  </a:cubicBezTo>
                  <a:cubicBezTo>
                    <a:pt x="236" y="136"/>
                    <a:pt x="231" y="134"/>
                    <a:pt x="227" y="132"/>
                  </a:cubicBezTo>
                  <a:cubicBezTo>
                    <a:pt x="227" y="131"/>
                    <a:pt x="227" y="130"/>
                    <a:pt x="227" y="129"/>
                  </a:cubicBezTo>
                  <a:cubicBezTo>
                    <a:pt x="230" y="132"/>
                    <a:pt x="233" y="134"/>
                    <a:pt x="236" y="136"/>
                  </a:cubicBezTo>
                  <a:cubicBezTo>
                    <a:pt x="241" y="138"/>
                    <a:pt x="245" y="140"/>
                    <a:pt x="249" y="143"/>
                  </a:cubicBezTo>
                  <a:cubicBezTo>
                    <a:pt x="249" y="144"/>
                    <a:pt x="251" y="145"/>
                    <a:pt x="252" y="145"/>
                  </a:cubicBezTo>
                  <a:cubicBezTo>
                    <a:pt x="252" y="145"/>
                    <a:pt x="252" y="145"/>
                    <a:pt x="252" y="146"/>
                  </a:cubicBezTo>
                  <a:cubicBezTo>
                    <a:pt x="252" y="146"/>
                    <a:pt x="252" y="146"/>
                    <a:pt x="252" y="146"/>
                  </a:cubicBezTo>
                  <a:close/>
                  <a:moveTo>
                    <a:pt x="237" y="123"/>
                  </a:moveTo>
                  <a:cubicBezTo>
                    <a:pt x="239" y="124"/>
                    <a:pt x="240" y="125"/>
                    <a:pt x="242" y="126"/>
                  </a:cubicBezTo>
                  <a:cubicBezTo>
                    <a:pt x="239" y="125"/>
                    <a:pt x="236" y="124"/>
                    <a:pt x="234" y="122"/>
                  </a:cubicBezTo>
                  <a:cubicBezTo>
                    <a:pt x="231" y="120"/>
                    <a:pt x="229" y="118"/>
                    <a:pt x="226" y="117"/>
                  </a:cubicBezTo>
                  <a:cubicBezTo>
                    <a:pt x="226" y="117"/>
                    <a:pt x="226" y="116"/>
                    <a:pt x="225" y="115"/>
                  </a:cubicBezTo>
                  <a:cubicBezTo>
                    <a:pt x="226" y="115"/>
                    <a:pt x="226" y="115"/>
                    <a:pt x="226" y="115"/>
                  </a:cubicBezTo>
                  <a:cubicBezTo>
                    <a:pt x="226" y="115"/>
                    <a:pt x="226" y="116"/>
                    <a:pt x="226" y="116"/>
                  </a:cubicBezTo>
                  <a:cubicBezTo>
                    <a:pt x="230" y="118"/>
                    <a:pt x="234" y="121"/>
                    <a:pt x="237" y="123"/>
                  </a:cubicBezTo>
                  <a:close/>
                  <a:moveTo>
                    <a:pt x="226" y="118"/>
                  </a:moveTo>
                  <a:cubicBezTo>
                    <a:pt x="230" y="121"/>
                    <a:pt x="233" y="124"/>
                    <a:pt x="237" y="126"/>
                  </a:cubicBezTo>
                  <a:cubicBezTo>
                    <a:pt x="241" y="128"/>
                    <a:pt x="244" y="130"/>
                    <a:pt x="248" y="133"/>
                  </a:cubicBezTo>
                  <a:cubicBezTo>
                    <a:pt x="248" y="134"/>
                    <a:pt x="248" y="134"/>
                    <a:pt x="249" y="134"/>
                  </a:cubicBezTo>
                  <a:cubicBezTo>
                    <a:pt x="248" y="134"/>
                    <a:pt x="248" y="134"/>
                    <a:pt x="247" y="133"/>
                  </a:cubicBezTo>
                  <a:cubicBezTo>
                    <a:pt x="246" y="133"/>
                    <a:pt x="245" y="132"/>
                    <a:pt x="244" y="132"/>
                  </a:cubicBezTo>
                  <a:cubicBezTo>
                    <a:pt x="242" y="130"/>
                    <a:pt x="240" y="129"/>
                    <a:pt x="238" y="128"/>
                  </a:cubicBezTo>
                  <a:cubicBezTo>
                    <a:pt x="234" y="126"/>
                    <a:pt x="230" y="124"/>
                    <a:pt x="226" y="122"/>
                  </a:cubicBezTo>
                  <a:cubicBezTo>
                    <a:pt x="226" y="121"/>
                    <a:pt x="226" y="119"/>
                    <a:pt x="226" y="118"/>
                  </a:cubicBezTo>
                  <a:close/>
                  <a:moveTo>
                    <a:pt x="227" y="123"/>
                  </a:moveTo>
                  <a:cubicBezTo>
                    <a:pt x="233" y="129"/>
                    <a:pt x="242" y="132"/>
                    <a:pt x="249" y="138"/>
                  </a:cubicBezTo>
                  <a:cubicBezTo>
                    <a:pt x="252" y="141"/>
                    <a:pt x="247" y="138"/>
                    <a:pt x="246" y="137"/>
                  </a:cubicBezTo>
                  <a:cubicBezTo>
                    <a:pt x="243" y="136"/>
                    <a:pt x="241" y="135"/>
                    <a:pt x="238" y="134"/>
                  </a:cubicBezTo>
                  <a:cubicBezTo>
                    <a:pt x="234" y="131"/>
                    <a:pt x="231" y="128"/>
                    <a:pt x="227" y="126"/>
                  </a:cubicBezTo>
                  <a:cubicBezTo>
                    <a:pt x="227" y="125"/>
                    <a:pt x="227" y="124"/>
                    <a:pt x="227" y="123"/>
                  </a:cubicBezTo>
                  <a:close/>
                  <a:moveTo>
                    <a:pt x="229" y="128"/>
                  </a:moveTo>
                  <a:cubicBezTo>
                    <a:pt x="228" y="128"/>
                    <a:pt x="227" y="128"/>
                    <a:pt x="227" y="128"/>
                  </a:cubicBezTo>
                  <a:cubicBezTo>
                    <a:pt x="227" y="127"/>
                    <a:pt x="227" y="127"/>
                    <a:pt x="227" y="127"/>
                  </a:cubicBezTo>
                  <a:cubicBezTo>
                    <a:pt x="227" y="127"/>
                    <a:pt x="228" y="128"/>
                    <a:pt x="229" y="128"/>
                  </a:cubicBezTo>
                  <a:close/>
                  <a:moveTo>
                    <a:pt x="227" y="133"/>
                  </a:moveTo>
                  <a:cubicBezTo>
                    <a:pt x="230" y="136"/>
                    <a:pt x="234" y="137"/>
                    <a:pt x="237" y="139"/>
                  </a:cubicBezTo>
                  <a:cubicBezTo>
                    <a:pt x="242" y="142"/>
                    <a:pt x="246" y="145"/>
                    <a:pt x="251" y="148"/>
                  </a:cubicBezTo>
                  <a:cubicBezTo>
                    <a:pt x="254" y="150"/>
                    <a:pt x="250" y="147"/>
                    <a:pt x="249" y="147"/>
                  </a:cubicBezTo>
                  <a:cubicBezTo>
                    <a:pt x="248" y="147"/>
                    <a:pt x="247" y="146"/>
                    <a:pt x="247" y="146"/>
                  </a:cubicBezTo>
                  <a:cubicBezTo>
                    <a:pt x="244" y="144"/>
                    <a:pt x="242" y="143"/>
                    <a:pt x="240" y="142"/>
                  </a:cubicBezTo>
                  <a:cubicBezTo>
                    <a:pt x="235" y="139"/>
                    <a:pt x="231" y="137"/>
                    <a:pt x="227" y="135"/>
                  </a:cubicBezTo>
                  <a:cubicBezTo>
                    <a:pt x="227" y="135"/>
                    <a:pt x="227" y="134"/>
                    <a:pt x="227" y="133"/>
                  </a:cubicBezTo>
                  <a:close/>
                  <a:moveTo>
                    <a:pt x="227" y="140"/>
                  </a:moveTo>
                  <a:cubicBezTo>
                    <a:pt x="233" y="146"/>
                    <a:pt x="242" y="150"/>
                    <a:pt x="249" y="154"/>
                  </a:cubicBezTo>
                  <a:cubicBezTo>
                    <a:pt x="249" y="154"/>
                    <a:pt x="249" y="154"/>
                    <a:pt x="249" y="155"/>
                  </a:cubicBezTo>
                  <a:cubicBezTo>
                    <a:pt x="248" y="154"/>
                    <a:pt x="248" y="154"/>
                    <a:pt x="247" y="153"/>
                  </a:cubicBezTo>
                  <a:cubicBezTo>
                    <a:pt x="242" y="151"/>
                    <a:pt x="237" y="148"/>
                    <a:pt x="232" y="146"/>
                  </a:cubicBezTo>
                  <a:cubicBezTo>
                    <a:pt x="231" y="145"/>
                    <a:pt x="229" y="145"/>
                    <a:pt x="228" y="144"/>
                  </a:cubicBezTo>
                  <a:cubicBezTo>
                    <a:pt x="228" y="144"/>
                    <a:pt x="228" y="144"/>
                    <a:pt x="228" y="144"/>
                  </a:cubicBezTo>
                  <a:cubicBezTo>
                    <a:pt x="227" y="144"/>
                    <a:pt x="227" y="144"/>
                    <a:pt x="227" y="143"/>
                  </a:cubicBezTo>
                  <a:cubicBezTo>
                    <a:pt x="227" y="142"/>
                    <a:pt x="227" y="141"/>
                    <a:pt x="227" y="140"/>
                  </a:cubicBezTo>
                  <a:close/>
                  <a:moveTo>
                    <a:pt x="254" y="162"/>
                  </a:moveTo>
                  <a:cubicBezTo>
                    <a:pt x="253" y="161"/>
                    <a:pt x="252" y="160"/>
                    <a:pt x="251" y="160"/>
                  </a:cubicBezTo>
                  <a:cubicBezTo>
                    <a:pt x="248" y="158"/>
                    <a:pt x="246" y="157"/>
                    <a:pt x="243" y="155"/>
                  </a:cubicBezTo>
                  <a:cubicBezTo>
                    <a:pt x="237" y="152"/>
                    <a:pt x="232" y="149"/>
                    <a:pt x="227" y="146"/>
                  </a:cubicBezTo>
                  <a:cubicBezTo>
                    <a:pt x="227" y="146"/>
                    <a:pt x="227" y="145"/>
                    <a:pt x="227" y="144"/>
                  </a:cubicBezTo>
                  <a:cubicBezTo>
                    <a:pt x="227" y="144"/>
                    <a:pt x="227" y="144"/>
                    <a:pt x="227" y="145"/>
                  </a:cubicBezTo>
                  <a:cubicBezTo>
                    <a:pt x="227" y="145"/>
                    <a:pt x="227" y="145"/>
                    <a:pt x="227" y="145"/>
                  </a:cubicBezTo>
                  <a:cubicBezTo>
                    <a:pt x="229" y="146"/>
                    <a:pt x="230" y="147"/>
                    <a:pt x="232" y="147"/>
                  </a:cubicBezTo>
                  <a:cubicBezTo>
                    <a:pt x="234" y="149"/>
                    <a:pt x="237" y="151"/>
                    <a:pt x="239" y="152"/>
                  </a:cubicBezTo>
                  <a:cubicBezTo>
                    <a:pt x="243" y="155"/>
                    <a:pt x="248" y="157"/>
                    <a:pt x="252" y="159"/>
                  </a:cubicBezTo>
                  <a:cubicBezTo>
                    <a:pt x="250" y="159"/>
                    <a:pt x="256" y="163"/>
                    <a:pt x="254" y="162"/>
                  </a:cubicBezTo>
                  <a:close/>
                  <a:moveTo>
                    <a:pt x="227" y="147"/>
                  </a:moveTo>
                  <a:cubicBezTo>
                    <a:pt x="232" y="152"/>
                    <a:pt x="240" y="156"/>
                    <a:pt x="246" y="160"/>
                  </a:cubicBezTo>
                  <a:cubicBezTo>
                    <a:pt x="249" y="161"/>
                    <a:pt x="251" y="163"/>
                    <a:pt x="253" y="164"/>
                  </a:cubicBezTo>
                  <a:cubicBezTo>
                    <a:pt x="254" y="165"/>
                    <a:pt x="259" y="168"/>
                    <a:pt x="255" y="166"/>
                  </a:cubicBezTo>
                  <a:cubicBezTo>
                    <a:pt x="251" y="164"/>
                    <a:pt x="247" y="161"/>
                    <a:pt x="243" y="159"/>
                  </a:cubicBezTo>
                  <a:cubicBezTo>
                    <a:pt x="240" y="157"/>
                    <a:pt x="236" y="155"/>
                    <a:pt x="233" y="153"/>
                  </a:cubicBezTo>
                  <a:cubicBezTo>
                    <a:pt x="231" y="151"/>
                    <a:pt x="229" y="150"/>
                    <a:pt x="227" y="149"/>
                  </a:cubicBezTo>
                  <a:cubicBezTo>
                    <a:pt x="227" y="148"/>
                    <a:pt x="227" y="148"/>
                    <a:pt x="227" y="147"/>
                  </a:cubicBezTo>
                  <a:close/>
                  <a:moveTo>
                    <a:pt x="246" y="163"/>
                  </a:moveTo>
                  <a:cubicBezTo>
                    <a:pt x="250" y="165"/>
                    <a:pt x="254" y="167"/>
                    <a:pt x="257" y="170"/>
                  </a:cubicBezTo>
                  <a:cubicBezTo>
                    <a:pt x="256" y="169"/>
                    <a:pt x="252" y="168"/>
                    <a:pt x="250" y="167"/>
                  </a:cubicBezTo>
                  <a:cubicBezTo>
                    <a:pt x="248" y="166"/>
                    <a:pt x="246" y="165"/>
                    <a:pt x="245" y="163"/>
                  </a:cubicBezTo>
                  <a:cubicBezTo>
                    <a:pt x="242" y="161"/>
                    <a:pt x="238" y="159"/>
                    <a:pt x="235" y="157"/>
                  </a:cubicBezTo>
                  <a:cubicBezTo>
                    <a:pt x="232" y="155"/>
                    <a:pt x="229" y="153"/>
                    <a:pt x="226" y="151"/>
                  </a:cubicBezTo>
                  <a:cubicBezTo>
                    <a:pt x="226" y="151"/>
                    <a:pt x="226" y="150"/>
                    <a:pt x="226" y="150"/>
                  </a:cubicBezTo>
                  <a:cubicBezTo>
                    <a:pt x="228" y="151"/>
                    <a:pt x="230" y="152"/>
                    <a:pt x="232" y="153"/>
                  </a:cubicBezTo>
                  <a:cubicBezTo>
                    <a:pt x="233" y="154"/>
                    <a:pt x="233" y="154"/>
                    <a:pt x="234" y="154"/>
                  </a:cubicBezTo>
                  <a:cubicBezTo>
                    <a:pt x="238" y="157"/>
                    <a:pt x="242" y="160"/>
                    <a:pt x="246" y="163"/>
                  </a:cubicBezTo>
                  <a:close/>
                  <a:moveTo>
                    <a:pt x="224" y="110"/>
                  </a:moveTo>
                  <a:cubicBezTo>
                    <a:pt x="231" y="114"/>
                    <a:pt x="238" y="118"/>
                    <a:pt x="243" y="122"/>
                  </a:cubicBezTo>
                  <a:cubicBezTo>
                    <a:pt x="244" y="123"/>
                    <a:pt x="245" y="124"/>
                    <a:pt x="246" y="124"/>
                  </a:cubicBezTo>
                  <a:cubicBezTo>
                    <a:pt x="245" y="124"/>
                    <a:pt x="244" y="123"/>
                    <a:pt x="243" y="123"/>
                  </a:cubicBezTo>
                  <a:cubicBezTo>
                    <a:pt x="241" y="122"/>
                    <a:pt x="239" y="121"/>
                    <a:pt x="237" y="120"/>
                  </a:cubicBezTo>
                  <a:cubicBezTo>
                    <a:pt x="233" y="118"/>
                    <a:pt x="229" y="116"/>
                    <a:pt x="225" y="114"/>
                  </a:cubicBezTo>
                  <a:cubicBezTo>
                    <a:pt x="225" y="113"/>
                    <a:pt x="225" y="113"/>
                    <a:pt x="225" y="112"/>
                  </a:cubicBezTo>
                  <a:cubicBezTo>
                    <a:pt x="225" y="112"/>
                    <a:pt x="225" y="111"/>
                    <a:pt x="224" y="110"/>
                  </a:cubicBezTo>
                  <a:close/>
                  <a:moveTo>
                    <a:pt x="224" y="106"/>
                  </a:moveTo>
                  <a:cubicBezTo>
                    <a:pt x="228" y="109"/>
                    <a:pt x="231" y="111"/>
                    <a:pt x="235" y="114"/>
                  </a:cubicBezTo>
                  <a:cubicBezTo>
                    <a:pt x="238" y="115"/>
                    <a:pt x="241" y="117"/>
                    <a:pt x="244" y="119"/>
                  </a:cubicBezTo>
                  <a:cubicBezTo>
                    <a:pt x="244" y="119"/>
                    <a:pt x="244" y="119"/>
                    <a:pt x="244" y="119"/>
                  </a:cubicBezTo>
                  <a:cubicBezTo>
                    <a:pt x="242" y="117"/>
                    <a:pt x="239" y="116"/>
                    <a:pt x="236" y="115"/>
                  </a:cubicBezTo>
                  <a:cubicBezTo>
                    <a:pt x="232" y="113"/>
                    <a:pt x="228" y="111"/>
                    <a:pt x="224" y="109"/>
                  </a:cubicBezTo>
                  <a:cubicBezTo>
                    <a:pt x="224" y="108"/>
                    <a:pt x="224" y="107"/>
                    <a:pt x="224" y="106"/>
                  </a:cubicBezTo>
                  <a:close/>
                  <a:moveTo>
                    <a:pt x="244" y="118"/>
                  </a:moveTo>
                  <a:cubicBezTo>
                    <a:pt x="242" y="117"/>
                    <a:pt x="240" y="116"/>
                    <a:pt x="239" y="115"/>
                  </a:cubicBezTo>
                  <a:cubicBezTo>
                    <a:pt x="235" y="113"/>
                    <a:pt x="231" y="110"/>
                    <a:pt x="227" y="108"/>
                  </a:cubicBezTo>
                  <a:cubicBezTo>
                    <a:pt x="228" y="108"/>
                    <a:pt x="228" y="108"/>
                    <a:pt x="228" y="108"/>
                  </a:cubicBezTo>
                  <a:cubicBezTo>
                    <a:pt x="230" y="109"/>
                    <a:pt x="232" y="110"/>
                    <a:pt x="234" y="111"/>
                  </a:cubicBezTo>
                  <a:cubicBezTo>
                    <a:pt x="237" y="112"/>
                    <a:pt x="240" y="114"/>
                    <a:pt x="243" y="115"/>
                  </a:cubicBezTo>
                  <a:cubicBezTo>
                    <a:pt x="243" y="116"/>
                    <a:pt x="244" y="117"/>
                    <a:pt x="244" y="118"/>
                  </a:cubicBezTo>
                  <a:close/>
                  <a:moveTo>
                    <a:pt x="222" y="102"/>
                  </a:moveTo>
                  <a:cubicBezTo>
                    <a:pt x="228" y="107"/>
                    <a:pt x="235" y="109"/>
                    <a:pt x="241" y="113"/>
                  </a:cubicBezTo>
                  <a:cubicBezTo>
                    <a:pt x="241" y="113"/>
                    <a:pt x="242" y="114"/>
                    <a:pt x="243" y="114"/>
                  </a:cubicBezTo>
                  <a:cubicBezTo>
                    <a:pt x="243" y="114"/>
                    <a:pt x="243" y="114"/>
                    <a:pt x="243" y="115"/>
                  </a:cubicBezTo>
                  <a:cubicBezTo>
                    <a:pt x="243" y="114"/>
                    <a:pt x="242" y="114"/>
                    <a:pt x="242" y="114"/>
                  </a:cubicBezTo>
                  <a:cubicBezTo>
                    <a:pt x="241" y="114"/>
                    <a:pt x="239" y="113"/>
                    <a:pt x="238" y="112"/>
                  </a:cubicBezTo>
                  <a:cubicBezTo>
                    <a:pt x="236" y="111"/>
                    <a:pt x="234" y="110"/>
                    <a:pt x="233" y="109"/>
                  </a:cubicBezTo>
                  <a:cubicBezTo>
                    <a:pt x="230" y="108"/>
                    <a:pt x="226" y="107"/>
                    <a:pt x="223" y="105"/>
                  </a:cubicBezTo>
                  <a:cubicBezTo>
                    <a:pt x="223" y="104"/>
                    <a:pt x="223" y="103"/>
                    <a:pt x="222" y="102"/>
                  </a:cubicBezTo>
                  <a:close/>
                  <a:moveTo>
                    <a:pt x="221" y="97"/>
                  </a:moveTo>
                  <a:cubicBezTo>
                    <a:pt x="225" y="101"/>
                    <a:pt x="231" y="104"/>
                    <a:pt x="236" y="106"/>
                  </a:cubicBezTo>
                  <a:cubicBezTo>
                    <a:pt x="236" y="106"/>
                    <a:pt x="243" y="110"/>
                    <a:pt x="239" y="108"/>
                  </a:cubicBezTo>
                  <a:cubicBezTo>
                    <a:pt x="236" y="107"/>
                    <a:pt x="234" y="106"/>
                    <a:pt x="231" y="105"/>
                  </a:cubicBezTo>
                  <a:cubicBezTo>
                    <a:pt x="228" y="104"/>
                    <a:pt x="225" y="102"/>
                    <a:pt x="222" y="101"/>
                  </a:cubicBezTo>
                  <a:cubicBezTo>
                    <a:pt x="221" y="100"/>
                    <a:pt x="221" y="99"/>
                    <a:pt x="221" y="97"/>
                  </a:cubicBezTo>
                  <a:close/>
                  <a:moveTo>
                    <a:pt x="219" y="93"/>
                  </a:moveTo>
                  <a:cubicBezTo>
                    <a:pt x="224" y="98"/>
                    <a:pt x="231" y="100"/>
                    <a:pt x="237" y="103"/>
                  </a:cubicBezTo>
                  <a:cubicBezTo>
                    <a:pt x="237" y="104"/>
                    <a:pt x="238" y="104"/>
                    <a:pt x="239" y="104"/>
                  </a:cubicBezTo>
                  <a:cubicBezTo>
                    <a:pt x="238" y="104"/>
                    <a:pt x="237" y="104"/>
                    <a:pt x="236" y="103"/>
                  </a:cubicBezTo>
                  <a:cubicBezTo>
                    <a:pt x="234" y="102"/>
                    <a:pt x="232" y="101"/>
                    <a:pt x="230" y="100"/>
                  </a:cubicBezTo>
                  <a:cubicBezTo>
                    <a:pt x="227" y="98"/>
                    <a:pt x="223" y="97"/>
                    <a:pt x="220" y="95"/>
                  </a:cubicBezTo>
                  <a:cubicBezTo>
                    <a:pt x="220" y="95"/>
                    <a:pt x="219" y="94"/>
                    <a:pt x="219" y="93"/>
                  </a:cubicBezTo>
                  <a:close/>
                  <a:moveTo>
                    <a:pt x="217" y="89"/>
                  </a:moveTo>
                  <a:cubicBezTo>
                    <a:pt x="223" y="94"/>
                    <a:pt x="230" y="95"/>
                    <a:pt x="237" y="100"/>
                  </a:cubicBezTo>
                  <a:cubicBezTo>
                    <a:pt x="242" y="103"/>
                    <a:pt x="234" y="99"/>
                    <a:pt x="233" y="98"/>
                  </a:cubicBezTo>
                  <a:cubicBezTo>
                    <a:pt x="231" y="97"/>
                    <a:pt x="229" y="96"/>
                    <a:pt x="227" y="96"/>
                  </a:cubicBezTo>
                  <a:cubicBezTo>
                    <a:pt x="224" y="94"/>
                    <a:pt x="221" y="93"/>
                    <a:pt x="218" y="91"/>
                  </a:cubicBezTo>
                  <a:cubicBezTo>
                    <a:pt x="218" y="90"/>
                    <a:pt x="217" y="89"/>
                    <a:pt x="217" y="89"/>
                  </a:cubicBezTo>
                  <a:close/>
                  <a:moveTo>
                    <a:pt x="238" y="100"/>
                  </a:moveTo>
                  <a:cubicBezTo>
                    <a:pt x="233" y="95"/>
                    <a:pt x="225" y="94"/>
                    <a:pt x="219" y="90"/>
                  </a:cubicBezTo>
                  <a:cubicBezTo>
                    <a:pt x="214" y="86"/>
                    <a:pt x="220" y="90"/>
                    <a:pt x="221" y="90"/>
                  </a:cubicBezTo>
                  <a:cubicBezTo>
                    <a:pt x="223" y="91"/>
                    <a:pt x="225" y="92"/>
                    <a:pt x="227" y="93"/>
                  </a:cubicBezTo>
                  <a:cubicBezTo>
                    <a:pt x="230" y="95"/>
                    <a:pt x="234" y="97"/>
                    <a:pt x="238" y="98"/>
                  </a:cubicBezTo>
                  <a:cubicBezTo>
                    <a:pt x="238" y="99"/>
                    <a:pt x="238" y="99"/>
                    <a:pt x="238" y="100"/>
                  </a:cubicBezTo>
                  <a:close/>
                  <a:moveTo>
                    <a:pt x="214" y="84"/>
                  </a:moveTo>
                  <a:cubicBezTo>
                    <a:pt x="221" y="88"/>
                    <a:pt x="229" y="91"/>
                    <a:pt x="236" y="96"/>
                  </a:cubicBezTo>
                  <a:cubicBezTo>
                    <a:pt x="239" y="99"/>
                    <a:pt x="235" y="96"/>
                    <a:pt x="234" y="96"/>
                  </a:cubicBezTo>
                  <a:cubicBezTo>
                    <a:pt x="232" y="95"/>
                    <a:pt x="230" y="94"/>
                    <a:pt x="227" y="93"/>
                  </a:cubicBezTo>
                  <a:cubicBezTo>
                    <a:pt x="224" y="91"/>
                    <a:pt x="220" y="89"/>
                    <a:pt x="216" y="87"/>
                  </a:cubicBezTo>
                  <a:cubicBezTo>
                    <a:pt x="216" y="87"/>
                    <a:pt x="216" y="87"/>
                    <a:pt x="216" y="87"/>
                  </a:cubicBezTo>
                  <a:cubicBezTo>
                    <a:pt x="215" y="86"/>
                    <a:pt x="215" y="85"/>
                    <a:pt x="214" y="84"/>
                  </a:cubicBezTo>
                  <a:close/>
                  <a:moveTo>
                    <a:pt x="211" y="79"/>
                  </a:moveTo>
                  <a:cubicBezTo>
                    <a:pt x="219" y="84"/>
                    <a:pt x="228" y="88"/>
                    <a:pt x="236" y="93"/>
                  </a:cubicBezTo>
                  <a:cubicBezTo>
                    <a:pt x="236" y="93"/>
                    <a:pt x="236" y="93"/>
                    <a:pt x="236" y="93"/>
                  </a:cubicBezTo>
                  <a:cubicBezTo>
                    <a:pt x="233" y="91"/>
                    <a:pt x="227" y="88"/>
                    <a:pt x="223" y="86"/>
                  </a:cubicBezTo>
                  <a:cubicBezTo>
                    <a:pt x="219" y="85"/>
                    <a:pt x="216" y="83"/>
                    <a:pt x="213" y="82"/>
                  </a:cubicBezTo>
                  <a:cubicBezTo>
                    <a:pt x="212" y="81"/>
                    <a:pt x="212" y="80"/>
                    <a:pt x="211" y="79"/>
                  </a:cubicBezTo>
                  <a:close/>
                  <a:moveTo>
                    <a:pt x="206" y="72"/>
                  </a:moveTo>
                  <a:cubicBezTo>
                    <a:pt x="213" y="77"/>
                    <a:pt x="222" y="81"/>
                    <a:pt x="230" y="84"/>
                  </a:cubicBezTo>
                  <a:cubicBezTo>
                    <a:pt x="230" y="84"/>
                    <a:pt x="232" y="85"/>
                    <a:pt x="233" y="86"/>
                  </a:cubicBezTo>
                  <a:cubicBezTo>
                    <a:pt x="233" y="86"/>
                    <a:pt x="233" y="86"/>
                    <a:pt x="233" y="86"/>
                  </a:cubicBezTo>
                  <a:cubicBezTo>
                    <a:pt x="233" y="86"/>
                    <a:pt x="232" y="86"/>
                    <a:pt x="232" y="86"/>
                  </a:cubicBezTo>
                  <a:cubicBezTo>
                    <a:pt x="231" y="85"/>
                    <a:pt x="230" y="85"/>
                    <a:pt x="229" y="84"/>
                  </a:cubicBezTo>
                  <a:cubicBezTo>
                    <a:pt x="226" y="83"/>
                    <a:pt x="223" y="82"/>
                    <a:pt x="221" y="81"/>
                  </a:cubicBezTo>
                  <a:cubicBezTo>
                    <a:pt x="217" y="79"/>
                    <a:pt x="213" y="77"/>
                    <a:pt x="209" y="76"/>
                  </a:cubicBezTo>
                  <a:cubicBezTo>
                    <a:pt x="208" y="75"/>
                    <a:pt x="207" y="73"/>
                    <a:pt x="206" y="72"/>
                  </a:cubicBezTo>
                  <a:close/>
                  <a:moveTo>
                    <a:pt x="221" y="80"/>
                  </a:moveTo>
                  <a:cubicBezTo>
                    <a:pt x="220" y="79"/>
                    <a:pt x="218" y="78"/>
                    <a:pt x="216" y="77"/>
                  </a:cubicBezTo>
                  <a:cubicBezTo>
                    <a:pt x="216" y="77"/>
                    <a:pt x="217" y="78"/>
                    <a:pt x="218" y="78"/>
                  </a:cubicBezTo>
                  <a:cubicBezTo>
                    <a:pt x="220" y="79"/>
                    <a:pt x="223" y="81"/>
                    <a:pt x="226" y="82"/>
                  </a:cubicBezTo>
                  <a:cubicBezTo>
                    <a:pt x="224" y="81"/>
                    <a:pt x="223" y="81"/>
                    <a:pt x="221" y="80"/>
                  </a:cubicBezTo>
                  <a:close/>
                  <a:moveTo>
                    <a:pt x="236" y="92"/>
                  </a:moveTo>
                  <a:cubicBezTo>
                    <a:pt x="227" y="87"/>
                    <a:pt x="218" y="82"/>
                    <a:pt x="210" y="77"/>
                  </a:cubicBezTo>
                  <a:cubicBezTo>
                    <a:pt x="210" y="77"/>
                    <a:pt x="210" y="77"/>
                    <a:pt x="210" y="77"/>
                  </a:cubicBezTo>
                  <a:cubicBezTo>
                    <a:pt x="213" y="79"/>
                    <a:pt x="219" y="81"/>
                    <a:pt x="223" y="83"/>
                  </a:cubicBezTo>
                  <a:cubicBezTo>
                    <a:pt x="226" y="84"/>
                    <a:pt x="230" y="86"/>
                    <a:pt x="233" y="87"/>
                  </a:cubicBezTo>
                  <a:cubicBezTo>
                    <a:pt x="234" y="88"/>
                    <a:pt x="235" y="90"/>
                    <a:pt x="236" y="92"/>
                  </a:cubicBezTo>
                  <a:close/>
                  <a:moveTo>
                    <a:pt x="237" y="96"/>
                  </a:moveTo>
                  <a:cubicBezTo>
                    <a:pt x="229" y="91"/>
                    <a:pt x="221" y="88"/>
                    <a:pt x="213" y="83"/>
                  </a:cubicBezTo>
                  <a:cubicBezTo>
                    <a:pt x="213" y="83"/>
                    <a:pt x="213" y="83"/>
                    <a:pt x="213" y="83"/>
                  </a:cubicBezTo>
                  <a:cubicBezTo>
                    <a:pt x="216" y="84"/>
                    <a:pt x="222" y="87"/>
                    <a:pt x="225" y="88"/>
                  </a:cubicBezTo>
                  <a:cubicBezTo>
                    <a:pt x="229" y="90"/>
                    <a:pt x="233" y="92"/>
                    <a:pt x="236" y="93"/>
                  </a:cubicBezTo>
                  <a:cubicBezTo>
                    <a:pt x="236" y="94"/>
                    <a:pt x="237" y="95"/>
                    <a:pt x="237" y="96"/>
                  </a:cubicBezTo>
                  <a:close/>
                  <a:moveTo>
                    <a:pt x="240" y="104"/>
                  </a:moveTo>
                  <a:cubicBezTo>
                    <a:pt x="236" y="102"/>
                    <a:pt x="232" y="100"/>
                    <a:pt x="228" y="98"/>
                  </a:cubicBezTo>
                  <a:cubicBezTo>
                    <a:pt x="225" y="96"/>
                    <a:pt x="221" y="95"/>
                    <a:pt x="218" y="92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21" y="94"/>
                    <a:pt x="225" y="95"/>
                    <a:pt x="228" y="97"/>
                  </a:cubicBezTo>
                  <a:cubicBezTo>
                    <a:pt x="232" y="99"/>
                    <a:pt x="235" y="101"/>
                    <a:pt x="239" y="102"/>
                  </a:cubicBezTo>
                  <a:cubicBezTo>
                    <a:pt x="239" y="103"/>
                    <a:pt x="239" y="103"/>
                    <a:pt x="240" y="104"/>
                  </a:cubicBezTo>
                  <a:close/>
                  <a:moveTo>
                    <a:pt x="241" y="107"/>
                  </a:moveTo>
                  <a:cubicBezTo>
                    <a:pt x="234" y="104"/>
                    <a:pt x="227" y="102"/>
                    <a:pt x="221" y="97"/>
                  </a:cubicBezTo>
                  <a:cubicBezTo>
                    <a:pt x="219" y="95"/>
                    <a:pt x="224" y="98"/>
                    <a:pt x="225" y="99"/>
                  </a:cubicBezTo>
                  <a:cubicBezTo>
                    <a:pt x="227" y="99"/>
                    <a:pt x="229" y="100"/>
                    <a:pt x="231" y="101"/>
                  </a:cubicBezTo>
                  <a:cubicBezTo>
                    <a:pt x="234" y="103"/>
                    <a:pt x="237" y="104"/>
                    <a:pt x="240" y="106"/>
                  </a:cubicBezTo>
                  <a:cubicBezTo>
                    <a:pt x="240" y="106"/>
                    <a:pt x="240" y="107"/>
                    <a:pt x="241" y="107"/>
                  </a:cubicBezTo>
                  <a:close/>
                  <a:moveTo>
                    <a:pt x="242" y="113"/>
                  </a:moveTo>
                  <a:cubicBezTo>
                    <a:pt x="240" y="111"/>
                    <a:pt x="237" y="109"/>
                    <a:pt x="234" y="108"/>
                  </a:cubicBezTo>
                  <a:cubicBezTo>
                    <a:pt x="231" y="106"/>
                    <a:pt x="226" y="105"/>
                    <a:pt x="223" y="102"/>
                  </a:cubicBezTo>
                  <a:cubicBezTo>
                    <a:pt x="221" y="100"/>
                    <a:pt x="225" y="103"/>
                    <a:pt x="225" y="103"/>
                  </a:cubicBezTo>
                  <a:cubicBezTo>
                    <a:pt x="226" y="104"/>
                    <a:pt x="226" y="104"/>
                    <a:pt x="227" y="104"/>
                  </a:cubicBezTo>
                  <a:cubicBezTo>
                    <a:pt x="229" y="105"/>
                    <a:pt x="232" y="106"/>
                    <a:pt x="234" y="107"/>
                  </a:cubicBezTo>
                  <a:cubicBezTo>
                    <a:pt x="236" y="108"/>
                    <a:pt x="239" y="109"/>
                    <a:pt x="241" y="109"/>
                  </a:cubicBezTo>
                  <a:cubicBezTo>
                    <a:pt x="242" y="111"/>
                    <a:pt x="242" y="112"/>
                    <a:pt x="242" y="113"/>
                  </a:cubicBezTo>
                  <a:close/>
                  <a:moveTo>
                    <a:pt x="245" y="123"/>
                  </a:moveTo>
                  <a:cubicBezTo>
                    <a:pt x="241" y="120"/>
                    <a:pt x="236" y="117"/>
                    <a:pt x="232" y="114"/>
                  </a:cubicBezTo>
                  <a:cubicBezTo>
                    <a:pt x="232" y="114"/>
                    <a:pt x="233" y="114"/>
                    <a:pt x="233" y="115"/>
                  </a:cubicBezTo>
                  <a:cubicBezTo>
                    <a:pt x="237" y="116"/>
                    <a:pt x="241" y="118"/>
                    <a:pt x="245" y="120"/>
                  </a:cubicBezTo>
                  <a:cubicBezTo>
                    <a:pt x="245" y="121"/>
                    <a:pt x="245" y="122"/>
                    <a:pt x="245" y="123"/>
                  </a:cubicBezTo>
                  <a:close/>
                  <a:moveTo>
                    <a:pt x="247" y="129"/>
                  </a:moveTo>
                  <a:cubicBezTo>
                    <a:pt x="244" y="127"/>
                    <a:pt x="241" y="125"/>
                    <a:pt x="238" y="123"/>
                  </a:cubicBezTo>
                  <a:cubicBezTo>
                    <a:pt x="235" y="121"/>
                    <a:pt x="232" y="119"/>
                    <a:pt x="229" y="117"/>
                  </a:cubicBezTo>
                  <a:cubicBezTo>
                    <a:pt x="230" y="117"/>
                    <a:pt x="230" y="117"/>
                    <a:pt x="231" y="117"/>
                  </a:cubicBezTo>
                  <a:cubicBezTo>
                    <a:pt x="233" y="118"/>
                    <a:pt x="235" y="119"/>
                    <a:pt x="237" y="120"/>
                  </a:cubicBezTo>
                  <a:cubicBezTo>
                    <a:pt x="240" y="122"/>
                    <a:pt x="243" y="124"/>
                    <a:pt x="246" y="125"/>
                  </a:cubicBezTo>
                  <a:cubicBezTo>
                    <a:pt x="246" y="126"/>
                    <a:pt x="247" y="128"/>
                    <a:pt x="247" y="129"/>
                  </a:cubicBezTo>
                  <a:close/>
                  <a:moveTo>
                    <a:pt x="248" y="133"/>
                  </a:moveTo>
                  <a:cubicBezTo>
                    <a:pt x="246" y="131"/>
                    <a:pt x="245" y="129"/>
                    <a:pt x="242" y="128"/>
                  </a:cubicBezTo>
                  <a:cubicBezTo>
                    <a:pt x="237" y="126"/>
                    <a:pt x="233" y="123"/>
                    <a:pt x="230" y="120"/>
                  </a:cubicBezTo>
                  <a:cubicBezTo>
                    <a:pt x="229" y="120"/>
                    <a:pt x="225" y="117"/>
                    <a:pt x="228" y="119"/>
                  </a:cubicBezTo>
                  <a:cubicBezTo>
                    <a:pt x="229" y="119"/>
                    <a:pt x="229" y="120"/>
                    <a:pt x="230" y="120"/>
                  </a:cubicBezTo>
                  <a:cubicBezTo>
                    <a:pt x="232" y="121"/>
                    <a:pt x="233" y="122"/>
                    <a:pt x="235" y="123"/>
                  </a:cubicBezTo>
                  <a:cubicBezTo>
                    <a:pt x="239" y="126"/>
                    <a:pt x="243" y="128"/>
                    <a:pt x="247" y="130"/>
                  </a:cubicBezTo>
                  <a:cubicBezTo>
                    <a:pt x="248" y="131"/>
                    <a:pt x="248" y="132"/>
                    <a:pt x="248" y="133"/>
                  </a:cubicBezTo>
                  <a:close/>
                  <a:moveTo>
                    <a:pt x="250" y="139"/>
                  </a:moveTo>
                  <a:cubicBezTo>
                    <a:pt x="244" y="133"/>
                    <a:pt x="236" y="130"/>
                    <a:pt x="229" y="125"/>
                  </a:cubicBezTo>
                  <a:cubicBezTo>
                    <a:pt x="230" y="125"/>
                    <a:pt x="227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8" y="123"/>
                    <a:pt x="229" y="124"/>
                    <a:pt x="230" y="124"/>
                  </a:cubicBezTo>
                  <a:cubicBezTo>
                    <a:pt x="232" y="125"/>
                    <a:pt x="234" y="127"/>
                    <a:pt x="236" y="128"/>
                  </a:cubicBezTo>
                  <a:cubicBezTo>
                    <a:pt x="240" y="130"/>
                    <a:pt x="244" y="133"/>
                    <a:pt x="249" y="135"/>
                  </a:cubicBezTo>
                  <a:cubicBezTo>
                    <a:pt x="249" y="136"/>
                    <a:pt x="249" y="137"/>
                    <a:pt x="250" y="139"/>
                  </a:cubicBezTo>
                  <a:close/>
                  <a:moveTo>
                    <a:pt x="250" y="141"/>
                  </a:moveTo>
                  <a:cubicBezTo>
                    <a:pt x="250" y="141"/>
                    <a:pt x="250" y="141"/>
                    <a:pt x="250" y="140"/>
                  </a:cubicBezTo>
                  <a:cubicBezTo>
                    <a:pt x="250" y="140"/>
                    <a:pt x="250" y="140"/>
                    <a:pt x="250" y="141"/>
                  </a:cubicBezTo>
                  <a:cubicBezTo>
                    <a:pt x="250" y="141"/>
                    <a:pt x="250" y="141"/>
                    <a:pt x="250" y="141"/>
                  </a:cubicBezTo>
                  <a:close/>
                  <a:moveTo>
                    <a:pt x="251" y="144"/>
                  </a:moveTo>
                  <a:cubicBezTo>
                    <a:pt x="248" y="142"/>
                    <a:pt x="244" y="139"/>
                    <a:pt x="241" y="137"/>
                  </a:cubicBezTo>
                  <a:cubicBezTo>
                    <a:pt x="236" y="135"/>
                    <a:pt x="231" y="133"/>
                    <a:pt x="227" y="129"/>
                  </a:cubicBezTo>
                  <a:cubicBezTo>
                    <a:pt x="227" y="129"/>
                    <a:pt x="231" y="130"/>
                    <a:pt x="232" y="131"/>
                  </a:cubicBezTo>
                  <a:cubicBezTo>
                    <a:pt x="233" y="131"/>
                    <a:pt x="233" y="132"/>
                    <a:pt x="234" y="132"/>
                  </a:cubicBezTo>
                  <a:cubicBezTo>
                    <a:pt x="236" y="134"/>
                    <a:pt x="238" y="135"/>
                    <a:pt x="240" y="136"/>
                  </a:cubicBezTo>
                  <a:cubicBezTo>
                    <a:pt x="244" y="137"/>
                    <a:pt x="247" y="140"/>
                    <a:pt x="251" y="142"/>
                  </a:cubicBezTo>
                  <a:cubicBezTo>
                    <a:pt x="251" y="143"/>
                    <a:pt x="251" y="144"/>
                    <a:pt x="251" y="144"/>
                  </a:cubicBezTo>
                  <a:close/>
                  <a:moveTo>
                    <a:pt x="252" y="148"/>
                  </a:moveTo>
                  <a:cubicBezTo>
                    <a:pt x="249" y="146"/>
                    <a:pt x="245" y="144"/>
                    <a:pt x="242" y="141"/>
                  </a:cubicBezTo>
                  <a:cubicBezTo>
                    <a:pt x="240" y="140"/>
                    <a:pt x="237" y="138"/>
                    <a:pt x="235" y="137"/>
                  </a:cubicBezTo>
                  <a:cubicBezTo>
                    <a:pt x="233" y="136"/>
                    <a:pt x="230" y="135"/>
                    <a:pt x="228" y="133"/>
                  </a:cubicBezTo>
                  <a:cubicBezTo>
                    <a:pt x="226" y="132"/>
                    <a:pt x="231" y="134"/>
                    <a:pt x="231" y="134"/>
                  </a:cubicBezTo>
                  <a:cubicBezTo>
                    <a:pt x="232" y="135"/>
                    <a:pt x="233" y="135"/>
                    <a:pt x="234" y="136"/>
                  </a:cubicBezTo>
                  <a:cubicBezTo>
                    <a:pt x="236" y="137"/>
                    <a:pt x="239" y="138"/>
                    <a:pt x="241" y="140"/>
                  </a:cubicBezTo>
                  <a:cubicBezTo>
                    <a:pt x="244" y="142"/>
                    <a:pt x="248" y="145"/>
                    <a:pt x="252" y="146"/>
                  </a:cubicBezTo>
                  <a:cubicBezTo>
                    <a:pt x="252" y="147"/>
                    <a:pt x="252" y="147"/>
                    <a:pt x="252" y="148"/>
                  </a:cubicBezTo>
                  <a:close/>
                  <a:moveTo>
                    <a:pt x="253" y="152"/>
                  </a:moveTo>
                  <a:cubicBezTo>
                    <a:pt x="251" y="150"/>
                    <a:pt x="248" y="148"/>
                    <a:pt x="245" y="146"/>
                  </a:cubicBezTo>
                  <a:cubicBezTo>
                    <a:pt x="240" y="144"/>
                    <a:pt x="236" y="141"/>
                    <a:pt x="231" y="138"/>
                  </a:cubicBezTo>
                  <a:cubicBezTo>
                    <a:pt x="231" y="138"/>
                    <a:pt x="232" y="138"/>
                    <a:pt x="232" y="138"/>
                  </a:cubicBezTo>
                  <a:cubicBezTo>
                    <a:pt x="235" y="139"/>
                    <a:pt x="237" y="141"/>
                    <a:pt x="239" y="142"/>
                  </a:cubicBezTo>
                  <a:cubicBezTo>
                    <a:pt x="244" y="145"/>
                    <a:pt x="248" y="147"/>
                    <a:pt x="253" y="149"/>
                  </a:cubicBezTo>
                  <a:cubicBezTo>
                    <a:pt x="253" y="150"/>
                    <a:pt x="253" y="151"/>
                    <a:pt x="253" y="152"/>
                  </a:cubicBezTo>
                  <a:close/>
                  <a:moveTo>
                    <a:pt x="254" y="157"/>
                  </a:moveTo>
                  <a:cubicBezTo>
                    <a:pt x="250" y="155"/>
                    <a:pt x="246" y="151"/>
                    <a:pt x="242" y="149"/>
                  </a:cubicBezTo>
                  <a:cubicBezTo>
                    <a:pt x="237" y="147"/>
                    <a:pt x="232" y="144"/>
                    <a:pt x="228" y="140"/>
                  </a:cubicBezTo>
                  <a:cubicBezTo>
                    <a:pt x="226" y="138"/>
                    <a:pt x="230" y="141"/>
                    <a:pt x="230" y="141"/>
                  </a:cubicBezTo>
                  <a:cubicBezTo>
                    <a:pt x="232" y="142"/>
                    <a:pt x="233" y="143"/>
                    <a:pt x="234" y="144"/>
                  </a:cubicBezTo>
                  <a:cubicBezTo>
                    <a:pt x="237" y="145"/>
                    <a:pt x="239" y="146"/>
                    <a:pt x="241" y="147"/>
                  </a:cubicBezTo>
                  <a:cubicBezTo>
                    <a:pt x="245" y="149"/>
                    <a:pt x="249" y="152"/>
                    <a:pt x="254" y="154"/>
                  </a:cubicBezTo>
                  <a:cubicBezTo>
                    <a:pt x="254" y="155"/>
                    <a:pt x="254" y="156"/>
                    <a:pt x="254" y="157"/>
                  </a:cubicBezTo>
                  <a:close/>
                  <a:moveTo>
                    <a:pt x="256" y="166"/>
                  </a:moveTo>
                  <a:cubicBezTo>
                    <a:pt x="249" y="160"/>
                    <a:pt x="240" y="156"/>
                    <a:pt x="232" y="151"/>
                  </a:cubicBezTo>
                  <a:cubicBezTo>
                    <a:pt x="231" y="150"/>
                    <a:pt x="229" y="148"/>
                    <a:pt x="227" y="147"/>
                  </a:cubicBezTo>
                  <a:cubicBezTo>
                    <a:pt x="228" y="148"/>
                    <a:pt x="230" y="149"/>
                    <a:pt x="231" y="149"/>
                  </a:cubicBezTo>
                  <a:cubicBezTo>
                    <a:pt x="234" y="151"/>
                    <a:pt x="236" y="152"/>
                    <a:pt x="239" y="154"/>
                  </a:cubicBezTo>
                  <a:cubicBezTo>
                    <a:pt x="245" y="157"/>
                    <a:pt x="250" y="160"/>
                    <a:pt x="256" y="163"/>
                  </a:cubicBezTo>
                  <a:cubicBezTo>
                    <a:pt x="256" y="163"/>
                    <a:pt x="256" y="163"/>
                    <a:pt x="256" y="163"/>
                  </a:cubicBezTo>
                  <a:cubicBezTo>
                    <a:pt x="256" y="164"/>
                    <a:pt x="256" y="165"/>
                    <a:pt x="256" y="166"/>
                  </a:cubicBezTo>
                  <a:close/>
                  <a:moveTo>
                    <a:pt x="257" y="169"/>
                  </a:moveTo>
                  <a:cubicBezTo>
                    <a:pt x="255" y="167"/>
                    <a:pt x="252" y="165"/>
                    <a:pt x="249" y="163"/>
                  </a:cubicBezTo>
                  <a:cubicBezTo>
                    <a:pt x="251" y="165"/>
                    <a:pt x="254" y="166"/>
                    <a:pt x="257" y="168"/>
                  </a:cubicBezTo>
                  <a:cubicBezTo>
                    <a:pt x="257" y="168"/>
                    <a:pt x="257" y="169"/>
                    <a:pt x="257" y="169"/>
                  </a:cubicBezTo>
                  <a:close/>
                  <a:moveTo>
                    <a:pt x="259" y="178"/>
                  </a:moveTo>
                  <a:cubicBezTo>
                    <a:pt x="251" y="172"/>
                    <a:pt x="243" y="167"/>
                    <a:pt x="235" y="162"/>
                  </a:cubicBezTo>
                  <a:cubicBezTo>
                    <a:pt x="238" y="164"/>
                    <a:pt x="240" y="165"/>
                    <a:pt x="243" y="166"/>
                  </a:cubicBezTo>
                  <a:cubicBezTo>
                    <a:pt x="248" y="168"/>
                    <a:pt x="253" y="171"/>
                    <a:pt x="258" y="175"/>
                  </a:cubicBezTo>
                  <a:cubicBezTo>
                    <a:pt x="258" y="176"/>
                    <a:pt x="258" y="177"/>
                    <a:pt x="259" y="178"/>
                  </a:cubicBezTo>
                  <a:close/>
                  <a:moveTo>
                    <a:pt x="260" y="186"/>
                  </a:moveTo>
                  <a:cubicBezTo>
                    <a:pt x="256" y="183"/>
                    <a:pt x="251" y="182"/>
                    <a:pt x="247" y="180"/>
                  </a:cubicBezTo>
                  <a:cubicBezTo>
                    <a:pt x="241" y="178"/>
                    <a:pt x="236" y="175"/>
                    <a:pt x="231" y="173"/>
                  </a:cubicBezTo>
                  <a:cubicBezTo>
                    <a:pt x="231" y="172"/>
                    <a:pt x="231" y="170"/>
                    <a:pt x="230" y="169"/>
                  </a:cubicBezTo>
                  <a:cubicBezTo>
                    <a:pt x="236" y="172"/>
                    <a:pt x="241" y="175"/>
                    <a:pt x="247" y="178"/>
                  </a:cubicBezTo>
                  <a:cubicBezTo>
                    <a:pt x="251" y="180"/>
                    <a:pt x="255" y="183"/>
                    <a:pt x="259" y="184"/>
                  </a:cubicBezTo>
                  <a:cubicBezTo>
                    <a:pt x="259" y="184"/>
                    <a:pt x="259" y="184"/>
                    <a:pt x="259" y="184"/>
                  </a:cubicBezTo>
                  <a:cubicBezTo>
                    <a:pt x="260" y="185"/>
                    <a:pt x="260" y="185"/>
                    <a:pt x="260" y="186"/>
                  </a:cubicBezTo>
                  <a:close/>
                  <a:moveTo>
                    <a:pt x="237" y="229"/>
                  </a:moveTo>
                  <a:cubicBezTo>
                    <a:pt x="237" y="228"/>
                    <a:pt x="237" y="227"/>
                    <a:pt x="237" y="226"/>
                  </a:cubicBezTo>
                  <a:cubicBezTo>
                    <a:pt x="241" y="229"/>
                    <a:pt x="245" y="232"/>
                    <a:pt x="250" y="235"/>
                  </a:cubicBezTo>
                  <a:cubicBezTo>
                    <a:pt x="253" y="236"/>
                    <a:pt x="255" y="238"/>
                    <a:pt x="258" y="240"/>
                  </a:cubicBezTo>
                  <a:cubicBezTo>
                    <a:pt x="260" y="241"/>
                    <a:pt x="263" y="244"/>
                    <a:pt x="264" y="244"/>
                  </a:cubicBezTo>
                  <a:cubicBezTo>
                    <a:pt x="264" y="244"/>
                    <a:pt x="264" y="244"/>
                    <a:pt x="264" y="244"/>
                  </a:cubicBezTo>
                  <a:cubicBezTo>
                    <a:pt x="254" y="242"/>
                    <a:pt x="246" y="233"/>
                    <a:pt x="237" y="229"/>
                  </a:cubicBezTo>
                  <a:close/>
                  <a:moveTo>
                    <a:pt x="263" y="238"/>
                  </a:moveTo>
                  <a:cubicBezTo>
                    <a:pt x="263" y="238"/>
                    <a:pt x="258" y="236"/>
                    <a:pt x="257" y="235"/>
                  </a:cubicBezTo>
                  <a:cubicBezTo>
                    <a:pt x="255" y="234"/>
                    <a:pt x="252" y="233"/>
                    <a:pt x="250" y="231"/>
                  </a:cubicBezTo>
                  <a:cubicBezTo>
                    <a:pt x="246" y="229"/>
                    <a:pt x="242" y="226"/>
                    <a:pt x="237" y="225"/>
                  </a:cubicBezTo>
                  <a:cubicBezTo>
                    <a:pt x="237" y="225"/>
                    <a:pt x="237" y="225"/>
                    <a:pt x="237" y="225"/>
                  </a:cubicBezTo>
                  <a:cubicBezTo>
                    <a:pt x="237" y="224"/>
                    <a:pt x="237" y="223"/>
                    <a:pt x="237" y="221"/>
                  </a:cubicBezTo>
                  <a:cubicBezTo>
                    <a:pt x="244" y="228"/>
                    <a:pt x="254" y="231"/>
                    <a:pt x="262" y="237"/>
                  </a:cubicBezTo>
                  <a:cubicBezTo>
                    <a:pt x="263" y="237"/>
                    <a:pt x="263" y="238"/>
                    <a:pt x="263" y="238"/>
                  </a:cubicBezTo>
                  <a:cubicBezTo>
                    <a:pt x="263" y="238"/>
                    <a:pt x="263" y="238"/>
                    <a:pt x="263" y="238"/>
                  </a:cubicBezTo>
                  <a:close/>
                  <a:moveTo>
                    <a:pt x="236" y="216"/>
                  </a:moveTo>
                  <a:cubicBezTo>
                    <a:pt x="243" y="222"/>
                    <a:pt x="252" y="225"/>
                    <a:pt x="260" y="231"/>
                  </a:cubicBezTo>
                  <a:cubicBezTo>
                    <a:pt x="263" y="233"/>
                    <a:pt x="258" y="230"/>
                    <a:pt x="257" y="229"/>
                  </a:cubicBezTo>
                  <a:cubicBezTo>
                    <a:pt x="255" y="228"/>
                    <a:pt x="252" y="227"/>
                    <a:pt x="249" y="225"/>
                  </a:cubicBezTo>
                  <a:cubicBezTo>
                    <a:pt x="245" y="224"/>
                    <a:pt x="241" y="222"/>
                    <a:pt x="237" y="220"/>
                  </a:cubicBezTo>
                  <a:cubicBezTo>
                    <a:pt x="236" y="219"/>
                    <a:pt x="236" y="218"/>
                    <a:pt x="236" y="216"/>
                  </a:cubicBezTo>
                  <a:close/>
                  <a:moveTo>
                    <a:pt x="235" y="213"/>
                  </a:moveTo>
                  <a:cubicBezTo>
                    <a:pt x="240" y="214"/>
                    <a:pt x="245" y="217"/>
                    <a:pt x="249" y="220"/>
                  </a:cubicBezTo>
                  <a:cubicBezTo>
                    <a:pt x="251" y="221"/>
                    <a:pt x="254" y="222"/>
                    <a:pt x="256" y="223"/>
                  </a:cubicBezTo>
                  <a:cubicBezTo>
                    <a:pt x="257" y="224"/>
                    <a:pt x="259" y="226"/>
                    <a:pt x="261" y="226"/>
                  </a:cubicBezTo>
                  <a:cubicBezTo>
                    <a:pt x="252" y="223"/>
                    <a:pt x="245" y="217"/>
                    <a:pt x="236" y="215"/>
                  </a:cubicBezTo>
                  <a:cubicBezTo>
                    <a:pt x="236" y="214"/>
                    <a:pt x="236" y="213"/>
                    <a:pt x="235" y="213"/>
                  </a:cubicBezTo>
                  <a:close/>
                  <a:moveTo>
                    <a:pt x="235" y="209"/>
                  </a:moveTo>
                  <a:cubicBezTo>
                    <a:pt x="239" y="211"/>
                    <a:pt x="243" y="213"/>
                    <a:pt x="247" y="215"/>
                  </a:cubicBezTo>
                  <a:cubicBezTo>
                    <a:pt x="251" y="217"/>
                    <a:pt x="255" y="221"/>
                    <a:pt x="259" y="222"/>
                  </a:cubicBezTo>
                  <a:cubicBezTo>
                    <a:pt x="254" y="221"/>
                    <a:pt x="250" y="218"/>
                    <a:pt x="246" y="216"/>
                  </a:cubicBezTo>
                  <a:cubicBezTo>
                    <a:pt x="243" y="214"/>
                    <a:pt x="239" y="213"/>
                    <a:pt x="235" y="212"/>
                  </a:cubicBezTo>
                  <a:cubicBezTo>
                    <a:pt x="235" y="211"/>
                    <a:pt x="235" y="210"/>
                    <a:pt x="235" y="209"/>
                  </a:cubicBezTo>
                  <a:close/>
                  <a:moveTo>
                    <a:pt x="260" y="207"/>
                  </a:moveTo>
                  <a:cubicBezTo>
                    <a:pt x="260" y="208"/>
                    <a:pt x="260" y="209"/>
                    <a:pt x="260" y="209"/>
                  </a:cubicBezTo>
                  <a:cubicBezTo>
                    <a:pt x="256" y="206"/>
                    <a:pt x="250" y="204"/>
                    <a:pt x="245" y="201"/>
                  </a:cubicBezTo>
                  <a:cubicBezTo>
                    <a:pt x="245" y="201"/>
                    <a:pt x="245" y="200"/>
                    <a:pt x="244" y="200"/>
                  </a:cubicBezTo>
                  <a:cubicBezTo>
                    <a:pt x="250" y="202"/>
                    <a:pt x="255" y="204"/>
                    <a:pt x="260" y="207"/>
                  </a:cubicBezTo>
                  <a:close/>
                  <a:moveTo>
                    <a:pt x="240" y="198"/>
                  </a:moveTo>
                  <a:cubicBezTo>
                    <a:pt x="240" y="199"/>
                    <a:pt x="240" y="199"/>
                    <a:pt x="241" y="199"/>
                  </a:cubicBezTo>
                  <a:cubicBezTo>
                    <a:pt x="243" y="200"/>
                    <a:pt x="245" y="201"/>
                    <a:pt x="246" y="202"/>
                  </a:cubicBezTo>
                  <a:cubicBezTo>
                    <a:pt x="250" y="205"/>
                    <a:pt x="255" y="206"/>
                    <a:pt x="259" y="209"/>
                  </a:cubicBezTo>
                  <a:cubicBezTo>
                    <a:pt x="255" y="207"/>
                    <a:pt x="250" y="205"/>
                    <a:pt x="246" y="203"/>
                  </a:cubicBezTo>
                  <a:cubicBezTo>
                    <a:pt x="242" y="202"/>
                    <a:pt x="237" y="200"/>
                    <a:pt x="233" y="198"/>
                  </a:cubicBezTo>
                  <a:cubicBezTo>
                    <a:pt x="233" y="197"/>
                    <a:pt x="233" y="196"/>
                    <a:pt x="233" y="195"/>
                  </a:cubicBezTo>
                  <a:cubicBezTo>
                    <a:pt x="233" y="195"/>
                    <a:pt x="233" y="196"/>
                    <a:pt x="234" y="196"/>
                  </a:cubicBezTo>
                  <a:cubicBezTo>
                    <a:pt x="233" y="196"/>
                    <a:pt x="234" y="197"/>
                    <a:pt x="236" y="197"/>
                  </a:cubicBezTo>
                  <a:cubicBezTo>
                    <a:pt x="237" y="197"/>
                    <a:pt x="238" y="198"/>
                    <a:pt x="240" y="198"/>
                  </a:cubicBezTo>
                  <a:close/>
                  <a:moveTo>
                    <a:pt x="234" y="199"/>
                  </a:moveTo>
                  <a:cubicBezTo>
                    <a:pt x="242" y="203"/>
                    <a:pt x="251" y="207"/>
                    <a:pt x="260" y="210"/>
                  </a:cubicBezTo>
                  <a:cubicBezTo>
                    <a:pt x="260" y="211"/>
                    <a:pt x="260" y="211"/>
                    <a:pt x="260" y="212"/>
                  </a:cubicBezTo>
                  <a:cubicBezTo>
                    <a:pt x="260" y="212"/>
                    <a:pt x="260" y="212"/>
                    <a:pt x="259" y="211"/>
                  </a:cubicBezTo>
                  <a:cubicBezTo>
                    <a:pt x="259" y="211"/>
                    <a:pt x="259" y="211"/>
                    <a:pt x="258" y="211"/>
                  </a:cubicBezTo>
                  <a:cubicBezTo>
                    <a:pt x="250" y="207"/>
                    <a:pt x="242" y="203"/>
                    <a:pt x="234" y="199"/>
                  </a:cubicBezTo>
                  <a:close/>
                  <a:moveTo>
                    <a:pt x="260" y="215"/>
                  </a:moveTo>
                  <a:cubicBezTo>
                    <a:pt x="257" y="212"/>
                    <a:pt x="252" y="211"/>
                    <a:pt x="249" y="209"/>
                  </a:cubicBezTo>
                  <a:cubicBezTo>
                    <a:pt x="245" y="206"/>
                    <a:pt x="241" y="204"/>
                    <a:pt x="237" y="202"/>
                  </a:cubicBezTo>
                  <a:cubicBezTo>
                    <a:pt x="237" y="203"/>
                    <a:pt x="238" y="203"/>
                    <a:pt x="239" y="203"/>
                  </a:cubicBezTo>
                  <a:cubicBezTo>
                    <a:pt x="241" y="204"/>
                    <a:pt x="244" y="205"/>
                    <a:pt x="247" y="206"/>
                  </a:cubicBezTo>
                  <a:cubicBezTo>
                    <a:pt x="251" y="208"/>
                    <a:pt x="256" y="211"/>
                    <a:pt x="260" y="213"/>
                  </a:cubicBezTo>
                  <a:cubicBezTo>
                    <a:pt x="260" y="213"/>
                    <a:pt x="260" y="214"/>
                    <a:pt x="260" y="215"/>
                  </a:cubicBezTo>
                  <a:close/>
                  <a:moveTo>
                    <a:pt x="233" y="201"/>
                  </a:moveTo>
                  <a:cubicBezTo>
                    <a:pt x="233" y="200"/>
                    <a:pt x="233" y="199"/>
                    <a:pt x="233" y="199"/>
                  </a:cubicBezTo>
                  <a:cubicBezTo>
                    <a:pt x="235" y="200"/>
                    <a:pt x="237" y="201"/>
                    <a:pt x="239" y="202"/>
                  </a:cubicBezTo>
                  <a:cubicBezTo>
                    <a:pt x="237" y="202"/>
                    <a:pt x="235" y="201"/>
                    <a:pt x="233" y="201"/>
                  </a:cubicBezTo>
                  <a:close/>
                  <a:moveTo>
                    <a:pt x="261" y="219"/>
                  </a:moveTo>
                  <a:cubicBezTo>
                    <a:pt x="257" y="216"/>
                    <a:pt x="253" y="214"/>
                    <a:pt x="249" y="212"/>
                  </a:cubicBezTo>
                  <a:cubicBezTo>
                    <a:pt x="253" y="214"/>
                    <a:pt x="256" y="215"/>
                    <a:pt x="260" y="216"/>
                  </a:cubicBezTo>
                  <a:cubicBezTo>
                    <a:pt x="260" y="217"/>
                    <a:pt x="261" y="218"/>
                    <a:pt x="261" y="219"/>
                  </a:cubicBezTo>
                  <a:close/>
                  <a:moveTo>
                    <a:pt x="237" y="207"/>
                  </a:moveTo>
                  <a:cubicBezTo>
                    <a:pt x="241" y="209"/>
                    <a:pt x="245" y="211"/>
                    <a:pt x="249" y="213"/>
                  </a:cubicBezTo>
                  <a:cubicBezTo>
                    <a:pt x="251" y="214"/>
                    <a:pt x="254" y="215"/>
                    <a:pt x="256" y="216"/>
                  </a:cubicBezTo>
                  <a:cubicBezTo>
                    <a:pt x="256" y="217"/>
                    <a:pt x="261" y="219"/>
                    <a:pt x="258" y="217"/>
                  </a:cubicBezTo>
                  <a:cubicBezTo>
                    <a:pt x="250" y="213"/>
                    <a:pt x="242" y="211"/>
                    <a:pt x="234" y="208"/>
                  </a:cubicBezTo>
                  <a:cubicBezTo>
                    <a:pt x="234" y="207"/>
                    <a:pt x="234" y="206"/>
                    <a:pt x="234" y="206"/>
                  </a:cubicBezTo>
                  <a:cubicBezTo>
                    <a:pt x="235" y="206"/>
                    <a:pt x="236" y="206"/>
                    <a:pt x="237" y="207"/>
                  </a:cubicBezTo>
                  <a:close/>
                  <a:moveTo>
                    <a:pt x="261" y="223"/>
                  </a:moveTo>
                  <a:cubicBezTo>
                    <a:pt x="257" y="220"/>
                    <a:pt x="252" y="217"/>
                    <a:pt x="248" y="215"/>
                  </a:cubicBezTo>
                  <a:cubicBezTo>
                    <a:pt x="245" y="214"/>
                    <a:pt x="243" y="212"/>
                    <a:pt x="241" y="211"/>
                  </a:cubicBezTo>
                  <a:cubicBezTo>
                    <a:pt x="244" y="212"/>
                    <a:pt x="246" y="213"/>
                    <a:pt x="249" y="214"/>
                  </a:cubicBezTo>
                  <a:cubicBezTo>
                    <a:pt x="253" y="216"/>
                    <a:pt x="257" y="218"/>
                    <a:pt x="261" y="220"/>
                  </a:cubicBezTo>
                  <a:cubicBezTo>
                    <a:pt x="261" y="221"/>
                    <a:pt x="261" y="222"/>
                    <a:pt x="261" y="223"/>
                  </a:cubicBezTo>
                  <a:close/>
                  <a:moveTo>
                    <a:pt x="233" y="202"/>
                  </a:moveTo>
                  <a:cubicBezTo>
                    <a:pt x="239" y="204"/>
                    <a:pt x="243" y="207"/>
                    <a:pt x="248" y="209"/>
                  </a:cubicBezTo>
                  <a:cubicBezTo>
                    <a:pt x="250" y="211"/>
                    <a:pt x="253" y="212"/>
                    <a:pt x="255" y="213"/>
                  </a:cubicBezTo>
                  <a:cubicBezTo>
                    <a:pt x="256" y="213"/>
                    <a:pt x="258" y="215"/>
                    <a:pt x="259" y="215"/>
                  </a:cubicBezTo>
                  <a:cubicBezTo>
                    <a:pt x="255" y="214"/>
                    <a:pt x="251" y="212"/>
                    <a:pt x="246" y="210"/>
                  </a:cubicBezTo>
                  <a:cubicBezTo>
                    <a:pt x="244" y="209"/>
                    <a:pt x="241" y="208"/>
                    <a:pt x="239" y="207"/>
                  </a:cubicBezTo>
                  <a:cubicBezTo>
                    <a:pt x="239" y="207"/>
                    <a:pt x="238" y="207"/>
                    <a:pt x="238" y="206"/>
                  </a:cubicBezTo>
                  <a:cubicBezTo>
                    <a:pt x="236" y="206"/>
                    <a:pt x="235" y="205"/>
                    <a:pt x="234" y="205"/>
                  </a:cubicBezTo>
                  <a:cubicBezTo>
                    <a:pt x="234" y="204"/>
                    <a:pt x="234" y="203"/>
                    <a:pt x="233" y="202"/>
                  </a:cubicBezTo>
                  <a:close/>
                  <a:moveTo>
                    <a:pt x="232" y="192"/>
                  </a:moveTo>
                  <a:cubicBezTo>
                    <a:pt x="234" y="193"/>
                    <a:pt x="235" y="193"/>
                    <a:pt x="236" y="193"/>
                  </a:cubicBezTo>
                  <a:cubicBezTo>
                    <a:pt x="240" y="195"/>
                    <a:pt x="243" y="198"/>
                    <a:pt x="247" y="200"/>
                  </a:cubicBezTo>
                  <a:cubicBezTo>
                    <a:pt x="249" y="201"/>
                    <a:pt x="250" y="202"/>
                    <a:pt x="252" y="202"/>
                  </a:cubicBezTo>
                  <a:cubicBezTo>
                    <a:pt x="251" y="202"/>
                    <a:pt x="249" y="201"/>
                    <a:pt x="248" y="201"/>
                  </a:cubicBezTo>
                  <a:cubicBezTo>
                    <a:pt x="246" y="200"/>
                    <a:pt x="243" y="199"/>
                    <a:pt x="240" y="198"/>
                  </a:cubicBezTo>
                  <a:cubicBezTo>
                    <a:pt x="238" y="197"/>
                    <a:pt x="235" y="195"/>
                    <a:pt x="233" y="194"/>
                  </a:cubicBezTo>
                  <a:cubicBezTo>
                    <a:pt x="233" y="194"/>
                    <a:pt x="232" y="194"/>
                    <a:pt x="232" y="193"/>
                  </a:cubicBezTo>
                  <a:cubicBezTo>
                    <a:pt x="232" y="193"/>
                    <a:pt x="232" y="193"/>
                    <a:pt x="232" y="192"/>
                  </a:cubicBezTo>
                  <a:close/>
                  <a:moveTo>
                    <a:pt x="232" y="187"/>
                  </a:moveTo>
                  <a:cubicBezTo>
                    <a:pt x="233" y="188"/>
                    <a:pt x="234" y="188"/>
                    <a:pt x="234" y="188"/>
                  </a:cubicBezTo>
                  <a:cubicBezTo>
                    <a:pt x="235" y="188"/>
                    <a:pt x="235" y="188"/>
                    <a:pt x="235" y="188"/>
                  </a:cubicBezTo>
                  <a:cubicBezTo>
                    <a:pt x="239" y="190"/>
                    <a:pt x="244" y="193"/>
                    <a:pt x="249" y="196"/>
                  </a:cubicBezTo>
                  <a:cubicBezTo>
                    <a:pt x="251" y="197"/>
                    <a:pt x="254" y="198"/>
                    <a:pt x="256" y="200"/>
                  </a:cubicBezTo>
                  <a:cubicBezTo>
                    <a:pt x="257" y="200"/>
                    <a:pt x="262" y="203"/>
                    <a:pt x="256" y="200"/>
                  </a:cubicBezTo>
                  <a:cubicBezTo>
                    <a:pt x="252" y="198"/>
                    <a:pt x="248" y="197"/>
                    <a:pt x="244" y="195"/>
                  </a:cubicBezTo>
                  <a:cubicBezTo>
                    <a:pt x="241" y="194"/>
                    <a:pt x="239" y="194"/>
                    <a:pt x="237" y="193"/>
                  </a:cubicBezTo>
                  <a:cubicBezTo>
                    <a:pt x="237" y="193"/>
                    <a:pt x="236" y="193"/>
                    <a:pt x="236" y="193"/>
                  </a:cubicBezTo>
                  <a:cubicBezTo>
                    <a:pt x="235" y="192"/>
                    <a:pt x="234" y="192"/>
                    <a:pt x="232" y="192"/>
                  </a:cubicBezTo>
                  <a:cubicBezTo>
                    <a:pt x="232" y="190"/>
                    <a:pt x="232" y="189"/>
                    <a:pt x="232" y="187"/>
                  </a:cubicBezTo>
                  <a:close/>
                  <a:moveTo>
                    <a:pt x="232" y="186"/>
                  </a:moveTo>
                  <a:cubicBezTo>
                    <a:pt x="232" y="185"/>
                    <a:pt x="232" y="184"/>
                    <a:pt x="232" y="183"/>
                  </a:cubicBezTo>
                  <a:cubicBezTo>
                    <a:pt x="241" y="188"/>
                    <a:pt x="250" y="192"/>
                    <a:pt x="260" y="197"/>
                  </a:cubicBezTo>
                  <a:cubicBezTo>
                    <a:pt x="255" y="195"/>
                    <a:pt x="251" y="193"/>
                    <a:pt x="246" y="192"/>
                  </a:cubicBezTo>
                  <a:cubicBezTo>
                    <a:pt x="244" y="191"/>
                    <a:pt x="241" y="190"/>
                    <a:pt x="238" y="189"/>
                  </a:cubicBezTo>
                  <a:cubicBezTo>
                    <a:pt x="237" y="188"/>
                    <a:pt x="236" y="188"/>
                    <a:pt x="235" y="188"/>
                  </a:cubicBezTo>
                  <a:cubicBezTo>
                    <a:pt x="234" y="187"/>
                    <a:pt x="233" y="187"/>
                    <a:pt x="233" y="187"/>
                  </a:cubicBezTo>
                  <a:cubicBezTo>
                    <a:pt x="233" y="187"/>
                    <a:pt x="233" y="187"/>
                    <a:pt x="232" y="186"/>
                  </a:cubicBezTo>
                  <a:close/>
                  <a:moveTo>
                    <a:pt x="232" y="179"/>
                  </a:moveTo>
                  <a:cubicBezTo>
                    <a:pt x="235" y="182"/>
                    <a:pt x="239" y="184"/>
                    <a:pt x="243" y="185"/>
                  </a:cubicBezTo>
                  <a:cubicBezTo>
                    <a:pt x="246" y="186"/>
                    <a:pt x="249" y="187"/>
                    <a:pt x="251" y="189"/>
                  </a:cubicBezTo>
                  <a:cubicBezTo>
                    <a:pt x="250" y="188"/>
                    <a:pt x="248" y="187"/>
                    <a:pt x="247" y="187"/>
                  </a:cubicBezTo>
                  <a:cubicBezTo>
                    <a:pt x="242" y="185"/>
                    <a:pt x="237" y="183"/>
                    <a:pt x="232" y="182"/>
                  </a:cubicBezTo>
                  <a:cubicBezTo>
                    <a:pt x="232" y="182"/>
                    <a:pt x="232" y="182"/>
                    <a:pt x="232" y="182"/>
                  </a:cubicBezTo>
                  <a:cubicBezTo>
                    <a:pt x="232" y="181"/>
                    <a:pt x="232" y="180"/>
                    <a:pt x="232" y="179"/>
                  </a:cubicBezTo>
                  <a:close/>
                  <a:moveTo>
                    <a:pt x="233" y="180"/>
                  </a:moveTo>
                  <a:cubicBezTo>
                    <a:pt x="236" y="182"/>
                    <a:pt x="241" y="183"/>
                    <a:pt x="245" y="184"/>
                  </a:cubicBezTo>
                  <a:cubicBezTo>
                    <a:pt x="250" y="186"/>
                    <a:pt x="255" y="188"/>
                    <a:pt x="260" y="191"/>
                  </a:cubicBezTo>
                  <a:cubicBezTo>
                    <a:pt x="260" y="191"/>
                    <a:pt x="260" y="192"/>
                    <a:pt x="260" y="192"/>
                  </a:cubicBezTo>
                  <a:cubicBezTo>
                    <a:pt x="260" y="192"/>
                    <a:pt x="260" y="193"/>
                    <a:pt x="260" y="193"/>
                  </a:cubicBezTo>
                  <a:cubicBezTo>
                    <a:pt x="260" y="193"/>
                    <a:pt x="260" y="192"/>
                    <a:pt x="259" y="192"/>
                  </a:cubicBezTo>
                  <a:cubicBezTo>
                    <a:pt x="259" y="192"/>
                    <a:pt x="259" y="192"/>
                    <a:pt x="258" y="192"/>
                  </a:cubicBezTo>
                  <a:cubicBezTo>
                    <a:pt x="255" y="190"/>
                    <a:pt x="251" y="187"/>
                    <a:pt x="247" y="186"/>
                  </a:cubicBezTo>
                  <a:cubicBezTo>
                    <a:pt x="242" y="184"/>
                    <a:pt x="237" y="182"/>
                    <a:pt x="233" y="180"/>
                  </a:cubicBezTo>
                  <a:close/>
                  <a:moveTo>
                    <a:pt x="260" y="197"/>
                  </a:moveTo>
                  <a:cubicBezTo>
                    <a:pt x="253" y="192"/>
                    <a:pt x="243" y="188"/>
                    <a:pt x="235" y="184"/>
                  </a:cubicBezTo>
                  <a:cubicBezTo>
                    <a:pt x="235" y="183"/>
                    <a:pt x="234" y="183"/>
                    <a:pt x="234" y="183"/>
                  </a:cubicBezTo>
                  <a:cubicBezTo>
                    <a:pt x="234" y="183"/>
                    <a:pt x="234" y="183"/>
                    <a:pt x="235" y="183"/>
                  </a:cubicBezTo>
                  <a:cubicBezTo>
                    <a:pt x="236" y="184"/>
                    <a:pt x="237" y="184"/>
                    <a:pt x="238" y="184"/>
                  </a:cubicBezTo>
                  <a:cubicBezTo>
                    <a:pt x="241" y="185"/>
                    <a:pt x="243" y="186"/>
                    <a:pt x="245" y="187"/>
                  </a:cubicBezTo>
                  <a:cubicBezTo>
                    <a:pt x="250" y="189"/>
                    <a:pt x="255" y="191"/>
                    <a:pt x="260" y="194"/>
                  </a:cubicBezTo>
                  <a:cubicBezTo>
                    <a:pt x="260" y="195"/>
                    <a:pt x="260" y="196"/>
                    <a:pt x="260" y="197"/>
                  </a:cubicBezTo>
                  <a:close/>
                  <a:moveTo>
                    <a:pt x="260" y="202"/>
                  </a:moveTo>
                  <a:cubicBezTo>
                    <a:pt x="256" y="198"/>
                    <a:pt x="251" y="196"/>
                    <a:pt x="246" y="193"/>
                  </a:cubicBezTo>
                  <a:cubicBezTo>
                    <a:pt x="244" y="192"/>
                    <a:pt x="243" y="191"/>
                    <a:pt x="241" y="191"/>
                  </a:cubicBezTo>
                  <a:cubicBezTo>
                    <a:pt x="248" y="193"/>
                    <a:pt x="254" y="195"/>
                    <a:pt x="260" y="198"/>
                  </a:cubicBezTo>
                  <a:cubicBezTo>
                    <a:pt x="260" y="199"/>
                    <a:pt x="260" y="201"/>
                    <a:pt x="260" y="202"/>
                  </a:cubicBezTo>
                  <a:close/>
                  <a:moveTo>
                    <a:pt x="231" y="174"/>
                  </a:moveTo>
                  <a:cubicBezTo>
                    <a:pt x="239" y="181"/>
                    <a:pt x="249" y="183"/>
                    <a:pt x="257" y="188"/>
                  </a:cubicBezTo>
                  <a:cubicBezTo>
                    <a:pt x="257" y="188"/>
                    <a:pt x="262" y="191"/>
                    <a:pt x="258" y="189"/>
                  </a:cubicBezTo>
                  <a:cubicBezTo>
                    <a:pt x="257" y="188"/>
                    <a:pt x="256" y="188"/>
                    <a:pt x="255" y="187"/>
                  </a:cubicBezTo>
                  <a:cubicBezTo>
                    <a:pt x="253" y="186"/>
                    <a:pt x="250" y="185"/>
                    <a:pt x="248" y="184"/>
                  </a:cubicBezTo>
                  <a:cubicBezTo>
                    <a:pt x="243" y="182"/>
                    <a:pt x="237" y="181"/>
                    <a:pt x="232" y="179"/>
                  </a:cubicBezTo>
                  <a:cubicBezTo>
                    <a:pt x="232" y="179"/>
                    <a:pt x="232" y="179"/>
                    <a:pt x="232" y="179"/>
                  </a:cubicBezTo>
                  <a:cubicBezTo>
                    <a:pt x="231" y="177"/>
                    <a:pt x="231" y="176"/>
                    <a:pt x="231" y="174"/>
                  </a:cubicBezTo>
                  <a:close/>
                  <a:moveTo>
                    <a:pt x="260" y="206"/>
                  </a:moveTo>
                  <a:cubicBezTo>
                    <a:pt x="260" y="206"/>
                    <a:pt x="260" y="206"/>
                    <a:pt x="260" y="206"/>
                  </a:cubicBezTo>
                  <a:cubicBezTo>
                    <a:pt x="260" y="205"/>
                    <a:pt x="259" y="205"/>
                    <a:pt x="259" y="205"/>
                  </a:cubicBezTo>
                  <a:cubicBezTo>
                    <a:pt x="254" y="203"/>
                    <a:pt x="250" y="201"/>
                    <a:pt x="245" y="198"/>
                  </a:cubicBezTo>
                  <a:cubicBezTo>
                    <a:pt x="244" y="197"/>
                    <a:pt x="242" y="196"/>
                    <a:pt x="240" y="195"/>
                  </a:cubicBezTo>
                  <a:cubicBezTo>
                    <a:pt x="242" y="196"/>
                    <a:pt x="244" y="196"/>
                    <a:pt x="246" y="197"/>
                  </a:cubicBezTo>
                  <a:cubicBezTo>
                    <a:pt x="251" y="199"/>
                    <a:pt x="255" y="201"/>
                    <a:pt x="260" y="202"/>
                  </a:cubicBezTo>
                  <a:cubicBezTo>
                    <a:pt x="260" y="202"/>
                    <a:pt x="260" y="202"/>
                    <a:pt x="260" y="202"/>
                  </a:cubicBezTo>
                  <a:cubicBezTo>
                    <a:pt x="260" y="204"/>
                    <a:pt x="260" y="205"/>
                    <a:pt x="260" y="206"/>
                  </a:cubicBezTo>
                  <a:close/>
                  <a:moveTo>
                    <a:pt x="261" y="226"/>
                  </a:moveTo>
                  <a:cubicBezTo>
                    <a:pt x="258" y="223"/>
                    <a:pt x="254" y="222"/>
                    <a:pt x="251" y="220"/>
                  </a:cubicBezTo>
                  <a:cubicBezTo>
                    <a:pt x="248" y="219"/>
                    <a:pt x="246" y="217"/>
                    <a:pt x="243" y="215"/>
                  </a:cubicBezTo>
                  <a:cubicBezTo>
                    <a:pt x="245" y="216"/>
                    <a:pt x="248" y="217"/>
                    <a:pt x="250" y="218"/>
                  </a:cubicBezTo>
                  <a:cubicBezTo>
                    <a:pt x="253" y="220"/>
                    <a:pt x="257" y="223"/>
                    <a:pt x="261" y="223"/>
                  </a:cubicBezTo>
                  <a:cubicBezTo>
                    <a:pt x="261" y="223"/>
                    <a:pt x="261" y="223"/>
                    <a:pt x="261" y="223"/>
                  </a:cubicBezTo>
                  <a:cubicBezTo>
                    <a:pt x="261" y="224"/>
                    <a:pt x="261" y="225"/>
                    <a:pt x="261" y="226"/>
                  </a:cubicBezTo>
                  <a:close/>
                  <a:moveTo>
                    <a:pt x="262" y="231"/>
                  </a:moveTo>
                  <a:cubicBezTo>
                    <a:pt x="258" y="228"/>
                    <a:pt x="254" y="226"/>
                    <a:pt x="249" y="223"/>
                  </a:cubicBezTo>
                  <a:cubicBezTo>
                    <a:pt x="247" y="222"/>
                    <a:pt x="244" y="221"/>
                    <a:pt x="242" y="220"/>
                  </a:cubicBezTo>
                  <a:cubicBezTo>
                    <a:pt x="240" y="219"/>
                    <a:pt x="238" y="217"/>
                    <a:pt x="237" y="216"/>
                  </a:cubicBezTo>
                  <a:cubicBezTo>
                    <a:pt x="245" y="219"/>
                    <a:pt x="253" y="225"/>
                    <a:pt x="261" y="227"/>
                  </a:cubicBezTo>
                  <a:cubicBezTo>
                    <a:pt x="261" y="229"/>
                    <a:pt x="262" y="230"/>
                    <a:pt x="262" y="231"/>
                  </a:cubicBezTo>
                  <a:close/>
                  <a:moveTo>
                    <a:pt x="263" y="237"/>
                  </a:moveTo>
                  <a:cubicBezTo>
                    <a:pt x="256" y="231"/>
                    <a:pt x="247" y="229"/>
                    <a:pt x="241" y="224"/>
                  </a:cubicBezTo>
                  <a:cubicBezTo>
                    <a:pt x="242" y="225"/>
                    <a:pt x="236" y="221"/>
                    <a:pt x="238" y="221"/>
                  </a:cubicBezTo>
                  <a:cubicBezTo>
                    <a:pt x="239" y="222"/>
                    <a:pt x="241" y="222"/>
                    <a:pt x="242" y="223"/>
                  </a:cubicBezTo>
                  <a:cubicBezTo>
                    <a:pt x="245" y="224"/>
                    <a:pt x="248" y="225"/>
                    <a:pt x="250" y="227"/>
                  </a:cubicBezTo>
                  <a:cubicBezTo>
                    <a:pt x="254" y="229"/>
                    <a:pt x="258" y="231"/>
                    <a:pt x="262" y="233"/>
                  </a:cubicBezTo>
                  <a:cubicBezTo>
                    <a:pt x="262" y="234"/>
                    <a:pt x="262" y="235"/>
                    <a:pt x="263" y="236"/>
                  </a:cubicBezTo>
                  <a:cubicBezTo>
                    <a:pt x="263" y="236"/>
                    <a:pt x="263" y="236"/>
                    <a:pt x="263" y="237"/>
                  </a:cubicBezTo>
                  <a:close/>
                  <a:moveTo>
                    <a:pt x="264" y="243"/>
                  </a:moveTo>
                  <a:cubicBezTo>
                    <a:pt x="257" y="237"/>
                    <a:pt x="248" y="234"/>
                    <a:pt x="241" y="228"/>
                  </a:cubicBezTo>
                  <a:cubicBezTo>
                    <a:pt x="235" y="223"/>
                    <a:pt x="242" y="228"/>
                    <a:pt x="244" y="229"/>
                  </a:cubicBezTo>
                  <a:cubicBezTo>
                    <a:pt x="246" y="230"/>
                    <a:pt x="249" y="232"/>
                    <a:pt x="251" y="233"/>
                  </a:cubicBezTo>
                  <a:cubicBezTo>
                    <a:pt x="255" y="235"/>
                    <a:pt x="259" y="237"/>
                    <a:pt x="263" y="239"/>
                  </a:cubicBezTo>
                  <a:cubicBezTo>
                    <a:pt x="264" y="240"/>
                    <a:pt x="264" y="242"/>
                    <a:pt x="264" y="243"/>
                  </a:cubicBezTo>
                  <a:close/>
                  <a:moveTo>
                    <a:pt x="265" y="249"/>
                  </a:moveTo>
                  <a:cubicBezTo>
                    <a:pt x="262" y="246"/>
                    <a:pt x="258" y="244"/>
                    <a:pt x="254" y="241"/>
                  </a:cubicBezTo>
                  <a:cubicBezTo>
                    <a:pt x="251" y="239"/>
                    <a:pt x="249" y="237"/>
                    <a:pt x="246" y="235"/>
                  </a:cubicBezTo>
                  <a:cubicBezTo>
                    <a:pt x="244" y="234"/>
                    <a:pt x="240" y="233"/>
                    <a:pt x="238" y="230"/>
                  </a:cubicBezTo>
                  <a:cubicBezTo>
                    <a:pt x="236" y="228"/>
                    <a:pt x="240" y="231"/>
                    <a:pt x="240" y="231"/>
                  </a:cubicBezTo>
                  <a:cubicBezTo>
                    <a:pt x="241" y="232"/>
                    <a:pt x="243" y="233"/>
                    <a:pt x="244" y="234"/>
                  </a:cubicBezTo>
                  <a:cubicBezTo>
                    <a:pt x="246" y="235"/>
                    <a:pt x="249" y="237"/>
                    <a:pt x="251" y="238"/>
                  </a:cubicBezTo>
                  <a:cubicBezTo>
                    <a:pt x="255" y="241"/>
                    <a:pt x="260" y="244"/>
                    <a:pt x="265" y="245"/>
                  </a:cubicBezTo>
                  <a:cubicBezTo>
                    <a:pt x="265" y="246"/>
                    <a:pt x="265" y="247"/>
                    <a:pt x="265" y="249"/>
                  </a:cubicBezTo>
                  <a:close/>
                  <a:moveTo>
                    <a:pt x="261" y="247"/>
                  </a:moveTo>
                  <a:cubicBezTo>
                    <a:pt x="258" y="245"/>
                    <a:pt x="255" y="244"/>
                    <a:pt x="252" y="242"/>
                  </a:cubicBezTo>
                  <a:cubicBezTo>
                    <a:pt x="247" y="238"/>
                    <a:pt x="242" y="235"/>
                    <a:pt x="237" y="232"/>
                  </a:cubicBezTo>
                  <a:cubicBezTo>
                    <a:pt x="237" y="231"/>
                    <a:pt x="237" y="231"/>
                    <a:pt x="237" y="230"/>
                  </a:cubicBezTo>
                  <a:cubicBezTo>
                    <a:pt x="240" y="233"/>
                    <a:pt x="244" y="235"/>
                    <a:pt x="247" y="237"/>
                  </a:cubicBezTo>
                  <a:cubicBezTo>
                    <a:pt x="252" y="241"/>
                    <a:pt x="258" y="244"/>
                    <a:pt x="263" y="248"/>
                  </a:cubicBezTo>
                  <a:cubicBezTo>
                    <a:pt x="267" y="252"/>
                    <a:pt x="263" y="248"/>
                    <a:pt x="261" y="247"/>
                  </a:cubicBezTo>
                  <a:close/>
                  <a:moveTo>
                    <a:pt x="237" y="233"/>
                  </a:moveTo>
                  <a:cubicBezTo>
                    <a:pt x="243" y="238"/>
                    <a:pt x="249" y="244"/>
                    <a:pt x="255" y="249"/>
                  </a:cubicBezTo>
                  <a:cubicBezTo>
                    <a:pt x="249" y="244"/>
                    <a:pt x="243" y="239"/>
                    <a:pt x="237" y="236"/>
                  </a:cubicBezTo>
                  <a:cubicBezTo>
                    <a:pt x="237" y="235"/>
                    <a:pt x="237" y="235"/>
                    <a:pt x="237" y="234"/>
                  </a:cubicBezTo>
                  <a:cubicBezTo>
                    <a:pt x="237" y="234"/>
                    <a:pt x="237" y="233"/>
                    <a:pt x="237" y="233"/>
                  </a:cubicBezTo>
                  <a:close/>
                  <a:moveTo>
                    <a:pt x="239" y="238"/>
                  </a:moveTo>
                  <a:cubicBezTo>
                    <a:pt x="242" y="240"/>
                    <a:pt x="246" y="244"/>
                    <a:pt x="250" y="247"/>
                  </a:cubicBezTo>
                  <a:cubicBezTo>
                    <a:pt x="249" y="246"/>
                    <a:pt x="249" y="246"/>
                    <a:pt x="248" y="245"/>
                  </a:cubicBezTo>
                  <a:cubicBezTo>
                    <a:pt x="246" y="244"/>
                    <a:pt x="244" y="243"/>
                    <a:pt x="242" y="241"/>
                  </a:cubicBezTo>
                  <a:cubicBezTo>
                    <a:pt x="241" y="240"/>
                    <a:pt x="239" y="239"/>
                    <a:pt x="238" y="238"/>
                  </a:cubicBezTo>
                  <a:cubicBezTo>
                    <a:pt x="237" y="236"/>
                    <a:pt x="237" y="236"/>
                    <a:pt x="239" y="238"/>
                  </a:cubicBezTo>
                  <a:close/>
                  <a:moveTo>
                    <a:pt x="261" y="256"/>
                  </a:moveTo>
                  <a:cubicBezTo>
                    <a:pt x="260" y="256"/>
                    <a:pt x="260" y="256"/>
                    <a:pt x="259" y="255"/>
                  </a:cubicBezTo>
                  <a:cubicBezTo>
                    <a:pt x="258" y="255"/>
                    <a:pt x="257" y="254"/>
                    <a:pt x="256" y="253"/>
                  </a:cubicBezTo>
                  <a:cubicBezTo>
                    <a:pt x="254" y="252"/>
                    <a:pt x="252" y="251"/>
                    <a:pt x="250" y="249"/>
                  </a:cubicBezTo>
                  <a:cubicBezTo>
                    <a:pt x="245" y="246"/>
                    <a:pt x="240" y="243"/>
                    <a:pt x="236" y="239"/>
                  </a:cubicBezTo>
                  <a:cubicBezTo>
                    <a:pt x="236" y="238"/>
                    <a:pt x="236" y="238"/>
                    <a:pt x="236" y="237"/>
                  </a:cubicBezTo>
                  <a:cubicBezTo>
                    <a:pt x="239" y="240"/>
                    <a:pt x="242" y="242"/>
                    <a:pt x="245" y="244"/>
                  </a:cubicBezTo>
                  <a:cubicBezTo>
                    <a:pt x="251" y="248"/>
                    <a:pt x="256" y="252"/>
                    <a:pt x="261" y="256"/>
                  </a:cubicBezTo>
                  <a:close/>
                  <a:moveTo>
                    <a:pt x="258" y="258"/>
                  </a:moveTo>
                  <a:cubicBezTo>
                    <a:pt x="261" y="261"/>
                    <a:pt x="257" y="258"/>
                    <a:pt x="255" y="257"/>
                  </a:cubicBezTo>
                  <a:cubicBezTo>
                    <a:pt x="253" y="255"/>
                    <a:pt x="250" y="254"/>
                    <a:pt x="248" y="252"/>
                  </a:cubicBezTo>
                  <a:cubicBezTo>
                    <a:pt x="244" y="249"/>
                    <a:pt x="240" y="246"/>
                    <a:pt x="236" y="244"/>
                  </a:cubicBezTo>
                  <a:cubicBezTo>
                    <a:pt x="236" y="244"/>
                    <a:pt x="236" y="244"/>
                    <a:pt x="236" y="244"/>
                  </a:cubicBezTo>
                  <a:cubicBezTo>
                    <a:pt x="236" y="243"/>
                    <a:pt x="236" y="241"/>
                    <a:pt x="236" y="240"/>
                  </a:cubicBezTo>
                  <a:cubicBezTo>
                    <a:pt x="242" y="247"/>
                    <a:pt x="251" y="251"/>
                    <a:pt x="258" y="258"/>
                  </a:cubicBezTo>
                  <a:close/>
                  <a:moveTo>
                    <a:pt x="246" y="254"/>
                  </a:moveTo>
                  <a:cubicBezTo>
                    <a:pt x="250" y="256"/>
                    <a:pt x="252" y="260"/>
                    <a:pt x="256" y="263"/>
                  </a:cubicBezTo>
                  <a:cubicBezTo>
                    <a:pt x="253" y="261"/>
                    <a:pt x="249" y="258"/>
                    <a:pt x="246" y="256"/>
                  </a:cubicBezTo>
                  <a:cubicBezTo>
                    <a:pt x="242" y="254"/>
                    <a:pt x="239" y="251"/>
                    <a:pt x="235" y="248"/>
                  </a:cubicBezTo>
                  <a:cubicBezTo>
                    <a:pt x="235" y="247"/>
                    <a:pt x="235" y="246"/>
                    <a:pt x="235" y="245"/>
                  </a:cubicBezTo>
                  <a:cubicBezTo>
                    <a:pt x="239" y="248"/>
                    <a:pt x="243" y="251"/>
                    <a:pt x="246" y="254"/>
                  </a:cubicBezTo>
                  <a:close/>
                  <a:moveTo>
                    <a:pt x="235" y="250"/>
                  </a:moveTo>
                  <a:cubicBezTo>
                    <a:pt x="238" y="253"/>
                    <a:pt x="241" y="255"/>
                    <a:pt x="244" y="258"/>
                  </a:cubicBezTo>
                  <a:cubicBezTo>
                    <a:pt x="246" y="259"/>
                    <a:pt x="248" y="261"/>
                    <a:pt x="249" y="262"/>
                  </a:cubicBezTo>
                  <a:cubicBezTo>
                    <a:pt x="250" y="263"/>
                    <a:pt x="252" y="265"/>
                    <a:pt x="252" y="265"/>
                  </a:cubicBezTo>
                  <a:cubicBezTo>
                    <a:pt x="246" y="263"/>
                    <a:pt x="242" y="257"/>
                    <a:pt x="236" y="253"/>
                  </a:cubicBezTo>
                  <a:cubicBezTo>
                    <a:pt x="236" y="253"/>
                    <a:pt x="236" y="254"/>
                    <a:pt x="236" y="254"/>
                  </a:cubicBezTo>
                  <a:cubicBezTo>
                    <a:pt x="236" y="252"/>
                    <a:pt x="235" y="251"/>
                    <a:pt x="235" y="250"/>
                  </a:cubicBezTo>
                  <a:close/>
                  <a:moveTo>
                    <a:pt x="236" y="254"/>
                  </a:moveTo>
                  <a:cubicBezTo>
                    <a:pt x="237" y="257"/>
                    <a:pt x="240" y="260"/>
                    <a:pt x="242" y="262"/>
                  </a:cubicBezTo>
                  <a:cubicBezTo>
                    <a:pt x="243" y="263"/>
                    <a:pt x="247" y="267"/>
                    <a:pt x="242" y="263"/>
                  </a:cubicBezTo>
                  <a:cubicBezTo>
                    <a:pt x="241" y="261"/>
                    <a:pt x="240" y="260"/>
                    <a:pt x="238" y="259"/>
                  </a:cubicBezTo>
                  <a:cubicBezTo>
                    <a:pt x="238" y="259"/>
                    <a:pt x="238" y="259"/>
                    <a:pt x="238" y="260"/>
                  </a:cubicBezTo>
                  <a:cubicBezTo>
                    <a:pt x="237" y="258"/>
                    <a:pt x="236" y="256"/>
                    <a:pt x="236" y="254"/>
                  </a:cubicBezTo>
                  <a:cubicBezTo>
                    <a:pt x="236" y="254"/>
                    <a:pt x="236" y="254"/>
                    <a:pt x="236" y="254"/>
                  </a:cubicBezTo>
                  <a:close/>
                  <a:moveTo>
                    <a:pt x="221" y="189"/>
                  </a:moveTo>
                  <a:cubicBezTo>
                    <a:pt x="216" y="199"/>
                    <a:pt x="206" y="206"/>
                    <a:pt x="195" y="203"/>
                  </a:cubicBezTo>
                  <a:cubicBezTo>
                    <a:pt x="195" y="203"/>
                    <a:pt x="194" y="203"/>
                    <a:pt x="194" y="203"/>
                  </a:cubicBezTo>
                  <a:cubicBezTo>
                    <a:pt x="194" y="201"/>
                    <a:pt x="194" y="198"/>
                    <a:pt x="193" y="195"/>
                  </a:cubicBezTo>
                  <a:cubicBezTo>
                    <a:pt x="193" y="188"/>
                    <a:pt x="191" y="181"/>
                    <a:pt x="191" y="174"/>
                  </a:cubicBezTo>
                  <a:cubicBezTo>
                    <a:pt x="192" y="160"/>
                    <a:pt x="196" y="146"/>
                    <a:pt x="197" y="132"/>
                  </a:cubicBezTo>
                  <a:cubicBezTo>
                    <a:pt x="199" y="108"/>
                    <a:pt x="187" y="85"/>
                    <a:pt x="166" y="71"/>
                  </a:cubicBezTo>
                  <a:cubicBezTo>
                    <a:pt x="156" y="65"/>
                    <a:pt x="145" y="61"/>
                    <a:pt x="133" y="59"/>
                  </a:cubicBezTo>
                  <a:cubicBezTo>
                    <a:pt x="125" y="58"/>
                    <a:pt x="117" y="58"/>
                    <a:pt x="109" y="57"/>
                  </a:cubicBezTo>
                  <a:cubicBezTo>
                    <a:pt x="103" y="56"/>
                    <a:pt x="97" y="55"/>
                    <a:pt x="91" y="54"/>
                  </a:cubicBezTo>
                  <a:cubicBezTo>
                    <a:pt x="103" y="48"/>
                    <a:pt x="116" y="44"/>
                    <a:pt x="130" y="43"/>
                  </a:cubicBezTo>
                  <a:cubicBezTo>
                    <a:pt x="130" y="43"/>
                    <a:pt x="130" y="43"/>
                    <a:pt x="131" y="43"/>
                  </a:cubicBezTo>
                  <a:cubicBezTo>
                    <a:pt x="140" y="42"/>
                    <a:pt x="149" y="43"/>
                    <a:pt x="157" y="45"/>
                  </a:cubicBezTo>
                  <a:cubicBezTo>
                    <a:pt x="184" y="52"/>
                    <a:pt x="207" y="71"/>
                    <a:pt x="217" y="96"/>
                  </a:cubicBezTo>
                  <a:cubicBezTo>
                    <a:pt x="228" y="123"/>
                    <a:pt x="222" y="150"/>
                    <a:pt x="221" y="178"/>
                  </a:cubicBezTo>
                  <a:cubicBezTo>
                    <a:pt x="221" y="182"/>
                    <a:pt x="221" y="186"/>
                    <a:pt x="221" y="189"/>
                  </a:cubicBezTo>
                  <a:close/>
                  <a:moveTo>
                    <a:pt x="119" y="41"/>
                  </a:moveTo>
                  <a:cubicBezTo>
                    <a:pt x="119" y="41"/>
                    <a:pt x="121" y="41"/>
                    <a:pt x="122" y="41"/>
                  </a:cubicBezTo>
                  <a:cubicBezTo>
                    <a:pt x="121" y="41"/>
                    <a:pt x="120" y="41"/>
                    <a:pt x="119" y="41"/>
                  </a:cubicBezTo>
                  <a:close/>
                  <a:moveTo>
                    <a:pt x="123" y="30"/>
                  </a:moveTo>
                  <a:cubicBezTo>
                    <a:pt x="124" y="33"/>
                    <a:pt x="127" y="33"/>
                    <a:pt x="129" y="35"/>
                  </a:cubicBezTo>
                  <a:cubicBezTo>
                    <a:pt x="126" y="34"/>
                    <a:pt x="124" y="33"/>
                    <a:pt x="121" y="34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23" y="36"/>
                    <a:pt x="126" y="37"/>
                    <a:pt x="129" y="38"/>
                  </a:cubicBezTo>
                  <a:cubicBezTo>
                    <a:pt x="126" y="37"/>
                    <a:pt x="123" y="35"/>
                    <a:pt x="120" y="36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20" y="39"/>
                    <a:pt x="122" y="39"/>
                    <a:pt x="124" y="40"/>
                  </a:cubicBezTo>
                  <a:cubicBezTo>
                    <a:pt x="124" y="40"/>
                    <a:pt x="125" y="40"/>
                    <a:pt x="125" y="40"/>
                  </a:cubicBezTo>
                  <a:cubicBezTo>
                    <a:pt x="125" y="40"/>
                    <a:pt x="124" y="40"/>
                    <a:pt x="124" y="40"/>
                  </a:cubicBezTo>
                  <a:cubicBezTo>
                    <a:pt x="123" y="40"/>
                    <a:pt x="123" y="40"/>
                    <a:pt x="122" y="40"/>
                  </a:cubicBezTo>
                  <a:cubicBezTo>
                    <a:pt x="121" y="40"/>
                    <a:pt x="119" y="39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8" y="41"/>
                    <a:pt x="118" y="41"/>
                  </a:cubicBezTo>
                  <a:cubicBezTo>
                    <a:pt x="119" y="39"/>
                    <a:pt x="119" y="36"/>
                    <a:pt x="120" y="33"/>
                  </a:cubicBezTo>
                  <a:cubicBezTo>
                    <a:pt x="121" y="32"/>
                    <a:pt x="122" y="31"/>
                    <a:pt x="123" y="30"/>
                  </a:cubicBezTo>
                  <a:close/>
                  <a:moveTo>
                    <a:pt x="130" y="28"/>
                  </a:moveTo>
                  <a:cubicBezTo>
                    <a:pt x="131" y="28"/>
                    <a:pt x="132" y="28"/>
                    <a:pt x="134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2" y="29"/>
                    <a:pt x="131" y="28"/>
                    <a:pt x="130" y="28"/>
                  </a:cubicBezTo>
                  <a:cubicBezTo>
                    <a:pt x="130" y="28"/>
                    <a:pt x="130" y="28"/>
                    <a:pt x="130" y="28"/>
                  </a:cubicBezTo>
                  <a:close/>
                  <a:moveTo>
                    <a:pt x="151" y="9"/>
                  </a:moveTo>
                  <a:cubicBezTo>
                    <a:pt x="151" y="9"/>
                    <a:pt x="151" y="9"/>
                    <a:pt x="151" y="9"/>
                  </a:cubicBezTo>
                  <a:cubicBezTo>
                    <a:pt x="155" y="13"/>
                    <a:pt x="162" y="14"/>
                    <a:pt x="167" y="17"/>
                  </a:cubicBezTo>
                  <a:cubicBezTo>
                    <a:pt x="167" y="17"/>
                    <a:pt x="167" y="18"/>
                    <a:pt x="167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2" y="16"/>
                    <a:pt x="160" y="15"/>
                    <a:pt x="158" y="14"/>
                  </a:cubicBezTo>
                  <a:cubicBezTo>
                    <a:pt x="155" y="13"/>
                    <a:pt x="152" y="12"/>
                    <a:pt x="149" y="11"/>
                  </a:cubicBezTo>
                  <a:cubicBezTo>
                    <a:pt x="149" y="11"/>
                    <a:pt x="150" y="11"/>
                    <a:pt x="150" y="11"/>
                  </a:cubicBezTo>
                  <a:cubicBezTo>
                    <a:pt x="150" y="10"/>
                    <a:pt x="150" y="10"/>
                    <a:pt x="151" y="9"/>
                  </a:cubicBezTo>
                  <a:close/>
                  <a:moveTo>
                    <a:pt x="162" y="10"/>
                  </a:moveTo>
                  <a:cubicBezTo>
                    <a:pt x="159" y="10"/>
                    <a:pt x="157" y="8"/>
                    <a:pt x="154" y="7"/>
                  </a:cubicBezTo>
                  <a:cubicBezTo>
                    <a:pt x="156" y="7"/>
                    <a:pt x="158" y="7"/>
                    <a:pt x="160" y="8"/>
                  </a:cubicBezTo>
                  <a:cubicBezTo>
                    <a:pt x="160" y="9"/>
                    <a:pt x="161" y="9"/>
                    <a:pt x="162" y="10"/>
                  </a:cubicBezTo>
                  <a:close/>
                  <a:moveTo>
                    <a:pt x="181" y="50"/>
                  </a:moveTo>
                  <a:cubicBezTo>
                    <a:pt x="188" y="56"/>
                    <a:pt x="197" y="60"/>
                    <a:pt x="205" y="64"/>
                  </a:cubicBezTo>
                  <a:cubicBezTo>
                    <a:pt x="210" y="67"/>
                    <a:pt x="215" y="70"/>
                    <a:pt x="220" y="74"/>
                  </a:cubicBezTo>
                  <a:cubicBezTo>
                    <a:pt x="222" y="75"/>
                    <a:pt x="225" y="77"/>
                    <a:pt x="227" y="79"/>
                  </a:cubicBezTo>
                  <a:cubicBezTo>
                    <a:pt x="227" y="79"/>
                    <a:pt x="229" y="80"/>
                    <a:pt x="230" y="81"/>
                  </a:cubicBezTo>
                  <a:cubicBezTo>
                    <a:pt x="221" y="75"/>
                    <a:pt x="211" y="71"/>
                    <a:pt x="202" y="66"/>
                  </a:cubicBezTo>
                  <a:cubicBezTo>
                    <a:pt x="199" y="64"/>
                    <a:pt x="196" y="62"/>
                    <a:pt x="193" y="60"/>
                  </a:cubicBezTo>
                  <a:cubicBezTo>
                    <a:pt x="193" y="60"/>
                    <a:pt x="193" y="59"/>
                    <a:pt x="192" y="59"/>
                  </a:cubicBezTo>
                  <a:cubicBezTo>
                    <a:pt x="188" y="56"/>
                    <a:pt x="183" y="52"/>
                    <a:pt x="177" y="50"/>
                  </a:cubicBezTo>
                  <a:cubicBezTo>
                    <a:pt x="177" y="50"/>
                    <a:pt x="178" y="50"/>
                    <a:pt x="178" y="50"/>
                  </a:cubicBezTo>
                  <a:cubicBezTo>
                    <a:pt x="179" y="50"/>
                    <a:pt x="180" y="50"/>
                    <a:pt x="181" y="50"/>
                  </a:cubicBezTo>
                  <a:close/>
                  <a:moveTo>
                    <a:pt x="220" y="66"/>
                  </a:moveTo>
                  <a:cubicBezTo>
                    <a:pt x="220" y="67"/>
                    <a:pt x="221" y="67"/>
                    <a:pt x="221" y="67"/>
                  </a:cubicBezTo>
                  <a:cubicBezTo>
                    <a:pt x="212" y="62"/>
                    <a:pt x="203" y="57"/>
                    <a:pt x="194" y="53"/>
                  </a:cubicBezTo>
                  <a:cubicBezTo>
                    <a:pt x="203" y="55"/>
                    <a:pt x="213" y="59"/>
                    <a:pt x="220" y="66"/>
                  </a:cubicBezTo>
                  <a:close/>
                  <a:moveTo>
                    <a:pt x="254" y="266"/>
                  </a:moveTo>
                  <a:cubicBezTo>
                    <a:pt x="254" y="266"/>
                    <a:pt x="254" y="266"/>
                    <a:pt x="254" y="265"/>
                  </a:cubicBezTo>
                  <a:cubicBezTo>
                    <a:pt x="250" y="262"/>
                    <a:pt x="246" y="259"/>
                    <a:pt x="242" y="255"/>
                  </a:cubicBezTo>
                  <a:cubicBezTo>
                    <a:pt x="240" y="254"/>
                    <a:pt x="239" y="252"/>
                    <a:pt x="237" y="251"/>
                  </a:cubicBezTo>
                  <a:cubicBezTo>
                    <a:pt x="234" y="248"/>
                    <a:pt x="237" y="250"/>
                    <a:pt x="238" y="251"/>
                  </a:cubicBezTo>
                  <a:cubicBezTo>
                    <a:pt x="242" y="254"/>
                    <a:pt x="246" y="256"/>
                    <a:pt x="249" y="259"/>
                  </a:cubicBezTo>
                  <a:cubicBezTo>
                    <a:pt x="252" y="261"/>
                    <a:pt x="254" y="263"/>
                    <a:pt x="257" y="264"/>
                  </a:cubicBezTo>
                  <a:cubicBezTo>
                    <a:pt x="257" y="264"/>
                    <a:pt x="258" y="263"/>
                    <a:pt x="257" y="263"/>
                  </a:cubicBezTo>
                  <a:cubicBezTo>
                    <a:pt x="253" y="260"/>
                    <a:pt x="251" y="256"/>
                    <a:pt x="247" y="253"/>
                  </a:cubicBezTo>
                  <a:cubicBezTo>
                    <a:pt x="244" y="251"/>
                    <a:pt x="240" y="247"/>
                    <a:pt x="237" y="245"/>
                  </a:cubicBezTo>
                  <a:cubicBezTo>
                    <a:pt x="245" y="250"/>
                    <a:pt x="252" y="256"/>
                    <a:pt x="260" y="261"/>
                  </a:cubicBezTo>
                  <a:cubicBezTo>
                    <a:pt x="261" y="261"/>
                    <a:pt x="261" y="260"/>
                    <a:pt x="261" y="260"/>
                  </a:cubicBezTo>
                  <a:cubicBezTo>
                    <a:pt x="258" y="256"/>
                    <a:pt x="253" y="254"/>
                    <a:pt x="250" y="251"/>
                  </a:cubicBezTo>
                  <a:cubicBezTo>
                    <a:pt x="248" y="249"/>
                    <a:pt x="247" y="248"/>
                    <a:pt x="245" y="247"/>
                  </a:cubicBezTo>
                  <a:cubicBezTo>
                    <a:pt x="247" y="248"/>
                    <a:pt x="249" y="249"/>
                    <a:pt x="251" y="251"/>
                  </a:cubicBezTo>
                  <a:cubicBezTo>
                    <a:pt x="254" y="253"/>
                    <a:pt x="258" y="257"/>
                    <a:pt x="262" y="257"/>
                  </a:cubicBezTo>
                  <a:cubicBezTo>
                    <a:pt x="263" y="257"/>
                    <a:pt x="263" y="257"/>
                    <a:pt x="263" y="257"/>
                  </a:cubicBezTo>
                  <a:cubicBezTo>
                    <a:pt x="259" y="254"/>
                    <a:pt x="256" y="251"/>
                    <a:pt x="252" y="248"/>
                  </a:cubicBezTo>
                  <a:cubicBezTo>
                    <a:pt x="256" y="251"/>
                    <a:pt x="260" y="253"/>
                    <a:pt x="264" y="254"/>
                  </a:cubicBezTo>
                  <a:cubicBezTo>
                    <a:pt x="264" y="255"/>
                    <a:pt x="264" y="254"/>
                    <a:pt x="264" y="254"/>
                  </a:cubicBezTo>
                  <a:cubicBezTo>
                    <a:pt x="259" y="251"/>
                    <a:pt x="253" y="247"/>
                    <a:pt x="249" y="242"/>
                  </a:cubicBezTo>
                  <a:cubicBezTo>
                    <a:pt x="245" y="239"/>
                    <a:pt x="241" y="235"/>
                    <a:pt x="237" y="233"/>
                  </a:cubicBezTo>
                  <a:cubicBezTo>
                    <a:pt x="247" y="238"/>
                    <a:pt x="255" y="245"/>
                    <a:pt x="265" y="250"/>
                  </a:cubicBezTo>
                  <a:cubicBezTo>
                    <a:pt x="265" y="253"/>
                    <a:pt x="264" y="256"/>
                    <a:pt x="262" y="259"/>
                  </a:cubicBezTo>
                  <a:cubicBezTo>
                    <a:pt x="260" y="262"/>
                    <a:pt x="257" y="265"/>
                    <a:pt x="254" y="266"/>
                  </a:cubicBezTo>
                  <a:close/>
                  <a:moveTo>
                    <a:pt x="225" y="285"/>
                  </a:moveTo>
                  <a:cubicBezTo>
                    <a:pt x="225" y="285"/>
                    <a:pt x="225" y="284"/>
                    <a:pt x="225" y="284"/>
                  </a:cubicBezTo>
                  <a:cubicBezTo>
                    <a:pt x="225" y="284"/>
                    <a:pt x="225" y="284"/>
                    <a:pt x="225" y="284"/>
                  </a:cubicBezTo>
                  <a:cubicBezTo>
                    <a:pt x="229" y="281"/>
                    <a:pt x="235" y="282"/>
                    <a:pt x="238" y="279"/>
                  </a:cubicBezTo>
                  <a:cubicBezTo>
                    <a:pt x="242" y="275"/>
                    <a:pt x="244" y="272"/>
                    <a:pt x="243" y="268"/>
                  </a:cubicBezTo>
                  <a:cubicBezTo>
                    <a:pt x="244" y="269"/>
                    <a:pt x="246" y="269"/>
                    <a:pt x="247" y="269"/>
                  </a:cubicBezTo>
                  <a:cubicBezTo>
                    <a:pt x="249" y="269"/>
                    <a:pt x="250" y="269"/>
                    <a:pt x="252" y="269"/>
                  </a:cubicBezTo>
                  <a:cubicBezTo>
                    <a:pt x="249" y="277"/>
                    <a:pt x="245" y="286"/>
                    <a:pt x="235" y="285"/>
                  </a:cubicBezTo>
                  <a:cubicBezTo>
                    <a:pt x="232" y="285"/>
                    <a:pt x="228" y="284"/>
                    <a:pt x="225" y="285"/>
                  </a:cubicBezTo>
                  <a:close/>
                  <a:moveTo>
                    <a:pt x="199" y="311"/>
                  </a:moveTo>
                  <a:cubicBezTo>
                    <a:pt x="191" y="312"/>
                    <a:pt x="188" y="299"/>
                    <a:pt x="188" y="293"/>
                  </a:cubicBezTo>
                  <a:cubicBezTo>
                    <a:pt x="189" y="292"/>
                    <a:pt x="190" y="291"/>
                    <a:pt x="191" y="289"/>
                  </a:cubicBezTo>
                  <a:cubicBezTo>
                    <a:pt x="196" y="281"/>
                    <a:pt x="198" y="272"/>
                    <a:pt x="198" y="262"/>
                  </a:cubicBezTo>
                  <a:cubicBezTo>
                    <a:pt x="198" y="255"/>
                    <a:pt x="196" y="248"/>
                    <a:pt x="195" y="240"/>
                  </a:cubicBezTo>
                  <a:cubicBezTo>
                    <a:pt x="195" y="233"/>
                    <a:pt x="194" y="226"/>
                    <a:pt x="194" y="219"/>
                  </a:cubicBezTo>
                  <a:cubicBezTo>
                    <a:pt x="194" y="215"/>
                    <a:pt x="194" y="210"/>
                    <a:pt x="194" y="206"/>
                  </a:cubicBezTo>
                  <a:cubicBezTo>
                    <a:pt x="194" y="206"/>
                    <a:pt x="194" y="206"/>
                    <a:pt x="194" y="206"/>
                  </a:cubicBezTo>
                  <a:cubicBezTo>
                    <a:pt x="205" y="209"/>
                    <a:pt x="215" y="203"/>
                    <a:pt x="221" y="194"/>
                  </a:cubicBezTo>
                  <a:cubicBezTo>
                    <a:pt x="222" y="205"/>
                    <a:pt x="223" y="215"/>
                    <a:pt x="224" y="225"/>
                  </a:cubicBezTo>
                  <a:cubicBezTo>
                    <a:pt x="225" y="240"/>
                    <a:pt x="226" y="256"/>
                    <a:pt x="227" y="272"/>
                  </a:cubicBezTo>
                  <a:cubicBezTo>
                    <a:pt x="226" y="275"/>
                    <a:pt x="226" y="279"/>
                    <a:pt x="223" y="282"/>
                  </a:cubicBezTo>
                  <a:cubicBezTo>
                    <a:pt x="223" y="282"/>
                    <a:pt x="223" y="282"/>
                    <a:pt x="223" y="282"/>
                  </a:cubicBezTo>
                  <a:cubicBezTo>
                    <a:pt x="223" y="283"/>
                    <a:pt x="222" y="283"/>
                    <a:pt x="222" y="284"/>
                  </a:cubicBezTo>
                  <a:cubicBezTo>
                    <a:pt x="221" y="284"/>
                    <a:pt x="221" y="284"/>
                    <a:pt x="221" y="284"/>
                  </a:cubicBezTo>
                  <a:cubicBezTo>
                    <a:pt x="221" y="285"/>
                    <a:pt x="220" y="286"/>
                    <a:pt x="219" y="286"/>
                  </a:cubicBezTo>
                  <a:cubicBezTo>
                    <a:pt x="214" y="292"/>
                    <a:pt x="212" y="299"/>
                    <a:pt x="207" y="304"/>
                  </a:cubicBezTo>
                  <a:cubicBezTo>
                    <a:pt x="204" y="307"/>
                    <a:pt x="202" y="309"/>
                    <a:pt x="199" y="311"/>
                  </a:cubicBezTo>
                  <a:close/>
                  <a:moveTo>
                    <a:pt x="20" y="296"/>
                  </a:moveTo>
                  <a:cubicBezTo>
                    <a:pt x="54" y="312"/>
                    <a:pt x="89" y="320"/>
                    <a:pt x="126" y="318"/>
                  </a:cubicBezTo>
                  <a:cubicBezTo>
                    <a:pt x="147" y="318"/>
                    <a:pt x="171" y="312"/>
                    <a:pt x="185" y="297"/>
                  </a:cubicBezTo>
                  <a:cubicBezTo>
                    <a:pt x="186" y="303"/>
                    <a:pt x="189" y="312"/>
                    <a:pt x="195" y="314"/>
                  </a:cubicBezTo>
                  <a:cubicBezTo>
                    <a:pt x="188" y="319"/>
                    <a:pt x="179" y="322"/>
                    <a:pt x="170" y="324"/>
                  </a:cubicBezTo>
                  <a:cubicBezTo>
                    <a:pt x="154" y="327"/>
                    <a:pt x="138" y="326"/>
                    <a:pt x="122" y="327"/>
                  </a:cubicBezTo>
                  <a:cubicBezTo>
                    <a:pt x="112" y="327"/>
                    <a:pt x="101" y="327"/>
                    <a:pt x="91" y="328"/>
                  </a:cubicBezTo>
                  <a:cubicBezTo>
                    <a:pt x="81" y="329"/>
                    <a:pt x="71" y="330"/>
                    <a:pt x="61" y="328"/>
                  </a:cubicBezTo>
                  <a:cubicBezTo>
                    <a:pt x="44" y="324"/>
                    <a:pt x="30" y="311"/>
                    <a:pt x="20" y="2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208"/>
            <p:cNvSpPr>
              <a:spLocks noEditPoints="1"/>
            </p:cNvSpPr>
            <p:nvPr/>
          </p:nvSpPr>
          <p:spPr bwMode="auto">
            <a:xfrm>
              <a:off x="6422872" y="787921"/>
              <a:ext cx="800629" cy="1005950"/>
            </a:xfrm>
            <a:custGeom>
              <a:avLst/>
              <a:gdLst>
                <a:gd name="T0" fmla="*/ 197 w 268"/>
                <a:gd name="T1" fmla="*/ 288 h 334"/>
                <a:gd name="T2" fmla="*/ 193 w 268"/>
                <a:gd name="T3" fmla="*/ 88 h 334"/>
                <a:gd name="T4" fmla="*/ 173 w 268"/>
                <a:gd name="T5" fmla="*/ 88 h 334"/>
                <a:gd name="T6" fmla="*/ 201 w 268"/>
                <a:gd name="T7" fmla="*/ 244 h 334"/>
                <a:gd name="T8" fmla="*/ 264 w 268"/>
                <a:gd name="T9" fmla="*/ 254 h 334"/>
                <a:gd name="T10" fmla="*/ 212 w 268"/>
                <a:gd name="T11" fmla="*/ 300 h 334"/>
                <a:gd name="T12" fmla="*/ 247 w 268"/>
                <a:gd name="T13" fmla="*/ 271 h 334"/>
                <a:gd name="T14" fmla="*/ 246 w 268"/>
                <a:gd name="T15" fmla="*/ 215 h 334"/>
                <a:gd name="T16" fmla="*/ 204 w 268"/>
                <a:gd name="T17" fmla="*/ 199 h 334"/>
                <a:gd name="T18" fmla="*/ 211 w 268"/>
                <a:gd name="T19" fmla="*/ 221 h 334"/>
                <a:gd name="T20" fmla="*/ 207 w 268"/>
                <a:gd name="T21" fmla="*/ 166 h 334"/>
                <a:gd name="T22" fmla="*/ 238 w 268"/>
                <a:gd name="T23" fmla="*/ 164 h 334"/>
                <a:gd name="T24" fmla="*/ 220 w 268"/>
                <a:gd name="T25" fmla="*/ 176 h 334"/>
                <a:gd name="T26" fmla="*/ 203 w 268"/>
                <a:gd name="T27" fmla="*/ 212 h 334"/>
                <a:gd name="T28" fmla="*/ 217 w 268"/>
                <a:gd name="T29" fmla="*/ 265 h 334"/>
                <a:gd name="T30" fmla="*/ 232 w 268"/>
                <a:gd name="T31" fmla="*/ 236 h 334"/>
                <a:gd name="T32" fmla="*/ 207 w 268"/>
                <a:gd name="T33" fmla="*/ 157 h 334"/>
                <a:gd name="T34" fmla="*/ 160 w 268"/>
                <a:gd name="T35" fmla="*/ 313 h 334"/>
                <a:gd name="T36" fmla="*/ 134 w 268"/>
                <a:gd name="T37" fmla="*/ 305 h 334"/>
                <a:gd name="T38" fmla="*/ 167 w 268"/>
                <a:gd name="T39" fmla="*/ 259 h 334"/>
                <a:gd name="T40" fmla="*/ 157 w 268"/>
                <a:gd name="T41" fmla="*/ 224 h 334"/>
                <a:gd name="T42" fmla="*/ 99 w 268"/>
                <a:gd name="T43" fmla="*/ 284 h 334"/>
                <a:gd name="T44" fmla="*/ 110 w 268"/>
                <a:gd name="T45" fmla="*/ 265 h 334"/>
                <a:gd name="T46" fmla="*/ 170 w 268"/>
                <a:gd name="T47" fmla="*/ 240 h 334"/>
                <a:gd name="T48" fmla="*/ 175 w 268"/>
                <a:gd name="T49" fmla="*/ 201 h 334"/>
                <a:gd name="T50" fmla="*/ 131 w 268"/>
                <a:gd name="T51" fmla="*/ 215 h 334"/>
                <a:gd name="T52" fmla="*/ 130 w 268"/>
                <a:gd name="T53" fmla="*/ 194 h 334"/>
                <a:gd name="T54" fmla="*/ 139 w 268"/>
                <a:gd name="T55" fmla="*/ 178 h 334"/>
                <a:gd name="T56" fmla="*/ 126 w 268"/>
                <a:gd name="T57" fmla="*/ 191 h 334"/>
                <a:gd name="T58" fmla="*/ 119 w 268"/>
                <a:gd name="T59" fmla="*/ 184 h 334"/>
                <a:gd name="T60" fmla="*/ 176 w 268"/>
                <a:gd name="T61" fmla="*/ 167 h 334"/>
                <a:gd name="T62" fmla="*/ 161 w 268"/>
                <a:gd name="T63" fmla="*/ 174 h 334"/>
                <a:gd name="T64" fmla="*/ 98 w 268"/>
                <a:gd name="T65" fmla="*/ 201 h 334"/>
                <a:gd name="T66" fmla="*/ 171 w 268"/>
                <a:gd name="T67" fmla="*/ 255 h 334"/>
                <a:gd name="T68" fmla="*/ 135 w 268"/>
                <a:gd name="T69" fmla="*/ 304 h 334"/>
                <a:gd name="T70" fmla="*/ 164 w 268"/>
                <a:gd name="T71" fmla="*/ 304 h 334"/>
                <a:gd name="T72" fmla="*/ 194 w 268"/>
                <a:gd name="T73" fmla="*/ 312 h 334"/>
                <a:gd name="T74" fmla="*/ 258 w 268"/>
                <a:gd name="T75" fmla="*/ 275 h 334"/>
                <a:gd name="T76" fmla="*/ 207 w 268"/>
                <a:gd name="T77" fmla="*/ 260 h 334"/>
                <a:gd name="T78" fmla="*/ 107 w 268"/>
                <a:gd name="T79" fmla="*/ 133 h 334"/>
                <a:gd name="T80" fmla="*/ 31 w 268"/>
                <a:gd name="T81" fmla="*/ 256 h 334"/>
                <a:gd name="T82" fmla="*/ 49 w 268"/>
                <a:gd name="T83" fmla="*/ 76 h 334"/>
                <a:gd name="T84" fmla="*/ 121 w 268"/>
                <a:gd name="T85" fmla="*/ 15 h 334"/>
                <a:gd name="T86" fmla="*/ 100 w 268"/>
                <a:gd name="T87" fmla="*/ 46 h 334"/>
                <a:gd name="T88" fmla="*/ 140 w 268"/>
                <a:gd name="T89" fmla="*/ 35 h 334"/>
                <a:gd name="T90" fmla="*/ 38 w 268"/>
                <a:gd name="T91" fmla="*/ 168 h 334"/>
                <a:gd name="T92" fmla="*/ 15 w 268"/>
                <a:gd name="T93" fmla="*/ 153 h 334"/>
                <a:gd name="T94" fmla="*/ 42 w 268"/>
                <a:gd name="T95" fmla="*/ 123 h 334"/>
                <a:gd name="T96" fmla="*/ 35 w 268"/>
                <a:gd name="T97" fmla="*/ 154 h 334"/>
                <a:gd name="T98" fmla="*/ 37 w 268"/>
                <a:gd name="T99" fmla="*/ 105 h 334"/>
                <a:gd name="T100" fmla="*/ 36 w 268"/>
                <a:gd name="T101" fmla="*/ 86 h 334"/>
                <a:gd name="T102" fmla="*/ 24 w 268"/>
                <a:gd name="T103" fmla="*/ 120 h 334"/>
                <a:gd name="T104" fmla="*/ 28 w 268"/>
                <a:gd name="T105" fmla="*/ 140 h 334"/>
                <a:gd name="T106" fmla="*/ 22 w 268"/>
                <a:gd name="T107" fmla="*/ 178 h 334"/>
                <a:gd name="T108" fmla="*/ 8 w 268"/>
                <a:gd name="T109" fmla="*/ 209 h 334"/>
                <a:gd name="T110" fmla="*/ 20 w 268"/>
                <a:gd name="T111" fmla="*/ 214 h 334"/>
                <a:gd name="T112" fmla="*/ 37 w 268"/>
                <a:gd name="T113" fmla="*/ 182 h 334"/>
                <a:gd name="T114" fmla="*/ 10 w 268"/>
                <a:gd name="T115" fmla="*/ 205 h 334"/>
                <a:gd name="T116" fmla="*/ 32 w 268"/>
                <a:gd name="T117" fmla="*/ 230 h 334"/>
                <a:gd name="T118" fmla="*/ 33 w 268"/>
                <a:gd name="T119" fmla="*/ 250 h 334"/>
                <a:gd name="T120" fmla="*/ 146 w 268"/>
                <a:gd name="T121" fmla="*/ 30 h 334"/>
                <a:gd name="T122" fmla="*/ 6 w 268"/>
                <a:gd name="T123" fmla="*/ 257 h 334"/>
                <a:gd name="T124" fmla="*/ 81 w 268"/>
                <a:gd name="T125" fmla="*/ 293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8" h="334">
                  <a:moveTo>
                    <a:pt x="262" y="170"/>
                  </a:moveTo>
                  <a:cubicBezTo>
                    <a:pt x="262" y="170"/>
                    <a:pt x="262" y="169"/>
                    <a:pt x="262" y="169"/>
                  </a:cubicBezTo>
                  <a:cubicBezTo>
                    <a:pt x="262" y="167"/>
                    <a:pt x="261" y="166"/>
                    <a:pt x="261" y="164"/>
                  </a:cubicBezTo>
                  <a:cubicBezTo>
                    <a:pt x="260" y="151"/>
                    <a:pt x="257" y="139"/>
                    <a:pt x="252" y="127"/>
                  </a:cubicBezTo>
                  <a:cubicBezTo>
                    <a:pt x="251" y="124"/>
                    <a:pt x="250" y="121"/>
                    <a:pt x="248" y="119"/>
                  </a:cubicBezTo>
                  <a:cubicBezTo>
                    <a:pt x="248" y="118"/>
                    <a:pt x="248" y="118"/>
                    <a:pt x="248" y="118"/>
                  </a:cubicBezTo>
                  <a:cubicBezTo>
                    <a:pt x="238" y="98"/>
                    <a:pt x="224" y="82"/>
                    <a:pt x="206" y="68"/>
                  </a:cubicBezTo>
                  <a:cubicBezTo>
                    <a:pt x="191" y="56"/>
                    <a:pt x="173" y="46"/>
                    <a:pt x="153" y="42"/>
                  </a:cubicBezTo>
                  <a:cubicBezTo>
                    <a:pt x="153" y="38"/>
                    <a:pt x="152" y="33"/>
                    <a:pt x="149" y="29"/>
                  </a:cubicBezTo>
                  <a:cubicBezTo>
                    <a:pt x="145" y="25"/>
                    <a:pt x="138" y="26"/>
                    <a:pt x="133" y="24"/>
                  </a:cubicBezTo>
                  <a:cubicBezTo>
                    <a:pt x="125" y="23"/>
                    <a:pt x="124" y="10"/>
                    <a:pt x="118" y="6"/>
                  </a:cubicBezTo>
                  <a:cubicBezTo>
                    <a:pt x="111" y="0"/>
                    <a:pt x="104" y="8"/>
                    <a:pt x="101" y="14"/>
                  </a:cubicBezTo>
                  <a:cubicBezTo>
                    <a:pt x="98" y="19"/>
                    <a:pt x="94" y="24"/>
                    <a:pt x="91" y="30"/>
                  </a:cubicBezTo>
                  <a:cubicBezTo>
                    <a:pt x="89" y="35"/>
                    <a:pt x="90" y="41"/>
                    <a:pt x="91" y="47"/>
                  </a:cubicBezTo>
                  <a:cubicBezTo>
                    <a:pt x="91" y="47"/>
                    <a:pt x="91" y="47"/>
                    <a:pt x="90" y="47"/>
                  </a:cubicBezTo>
                  <a:cubicBezTo>
                    <a:pt x="77" y="49"/>
                    <a:pt x="64" y="52"/>
                    <a:pt x="53" y="59"/>
                  </a:cubicBezTo>
                  <a:cubicBezTo>
                    <a:pt x="43" y="65"/>
                    <a:pt x="37" y="75"/>
                    <a:pt x="32" y="86"/>
                  </a:cubicBezTo>
                  <a:cubicBezTo>
                    <a:pt x="27" y="99"/>
                    <a:pt x="23" y="113"/>
                    <a:pt x="19" y="127"/>
                  </a:cubicBezTo>
                  <a:cubicBezTo>
                    <a:pt x="15" y="142"/>
                    <a:pt x="11" y="157"/>
                    <a:pt x="8" y="172"/>
                  </a:cubicBezTo>
                  <a:cubicBezTo>
                    <a:pt x="6" y="187"/>
                    <a:pt x="6" y="201"/>
                    <a:pt x="5" y="216"/>
                  </a:cubicBezTo>
                  <a:cubicBezTo>
                    <a:pt x="5" y="224"/>
                    <a:pt x="4" y="231"/>
                    <a:pt x="2" y="238"/>
                  </a:cubicBezTo>
                  <a:cubicBezTo>
                    <a:pt x="1" y="244"/>
                    <a:pt x="0" y="251"/>
                    <a:pt x="2" y="257"/>
                  </a:cubicBezTo>
                  <a:cubicBezTo>
                    <a:pt x="4" y="262"/>
                    <a:pt x="8" y="266"/>
                    <a:pt x="14" y="268"/>
                  </a:cubicBezTo>
                  <a:cubicBezTo>
                    <a:pt x="14" y="269"/>
                    <a:pt x="14" y="269"/>
                    <a:pt x="14" y="269"/>
                  </a:cubicBezTo>
                  <a:cubicBezTo>
                    <a:pt x="16" y="276"/>
                    <a:pt x="19" y="284"/>
                    <a:pt x="26" y="287"/>
                  </a:cubicBezTo>
                  <a:cubicBezTo>
                    <a:pt x="33" y="290"/>
                    <a:pt x="43" y="284"/>
                    <a:pt x="48" y="290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50" y="291"/>
                    <a:pt x="50" y="292"/>
                    <a:pt x="50" y="292"/>
                  </a:cubicBezTo>
                  <a:cubicBezTo>
                    <a:pt x="56" y="301"/>
                    <a:pt x="62" y="309"/>
                    <a:pt x="70" y="315"/>
                  </a:cubicBezTo>
                  <a:cubicBezTo>
                    <a:pt x="88" y="327"/>
                    <a:pt x="110" y="329"/>
                    <a:pt x="130" y="329"/>
                  </a:cubicBezTo>
                  <a:cubicBezTo>
                    <a:pt x="145" y="330"/>
                    <a:pt x="160" y="329"/>
                    <a:pt x="174" y="330"/>
                  </a:cubicBezTo>
                  <a:cubicBezTo>
                    <a:pt x="188" y="331"/>
                    <a:pt x="202" y="334"/>
                    <a:pt x="216" y="329"/>
                  </a:cubicBezTo>
                  <a:cubicBezTo>
                    <a:pt x="236" y="321"/>
                    <a:pt x="250" y="302"/>
                    <a:pt x="259" y="283"/>
                  </a:cubicBezTo>
                  <a:cubicBezTo>
                    <a:pt x="263" y="272"/>
                    <a:pt x="266" y="261"/>
                    <a:pt x="267" y="250"/>
                  </a:cubicBezTo>
                  <a:cubicBezTo>
                    <a:pt x="268" y="235"/>
                    <a:pt x="266" y="219"/>
                    <a:pt x="264" y="204"/>
                  </a:cubicBezTo>
                  <a:cubicBezTo>
                    <a:pt x="263" y="193"/>
                    <a:pt x="263" y="181"/>
                    <a:pt x="262" y="170"/>
                  </a:cubicBezTo>
                  <a:close/>
                  <a:moveTo>
                    <a:pt x="262" y="264"/>
                  </a:moveTo>
                  <a:cubicBezTo>
                    <a:pt x="262" y="263"/>
                    <a:pt x="262" y="263"/>
                    <a:pt x="261" y="263"/>
                  </a:cubicBezTo>
                  <a:cubicBezTo>
                    <a:pt x="256" y="265"/>
                    <a:pt x="251" y="268"/>
                    <a:pt x="246" y="270"/>
                  </a:cubicBezTo>
                  <a:cubicBezTo>
                    <a:pt x="240" y="272"/>
                    <a:pt x="234" y="274"/>
                    <a:pt x="227" y="277"/>
                  </a:cubicBezTo>
                  <a:cubicBezTo>
                    <a:pt x="222" y="279"/>
                    <a:pt x="216" y="281"/>
                    <a:pt x="210" y="283"/>
                  </a:cubicBezTo>
                  <a:cubicBezTo>
                    <a:pt x="206" y="285"/>
                    <a:pt x="201" y="286"/>
                    <a:pt x="197" y="288"/>
                  </a:cubicBezTo>
                  <a:cubicBezTo>
                    <a:pt x="197" y="287"/>
                    <a:pt x="197" y="286"/>
                    <a:pt x="197" y="285"/>
                  </a:cubicBezTo>
                  <a:cubicBezTo>
                    <a:pt x="202" y="284"/>
                    <a:pt x="207" y="282"/>
                    <a:pt x="212" y="280"/>
                  </a:cubicBezTo>
                  <a:cubicBezTo>
                    <a:pt x="218" y="278"/>
                    <a:pt x="224" y="276"/>
                    <a:pt x="231" y="275"/>
                  </a:cubicBezTo>
                  <a:cubicBezTo>
                    <a:pt x="236" y="273"/>
                    <a:pt x="242" y="272"/>
                    <a:pt x="247" y="269"/>
                  </a:cubicBezTo>
                  <a:cubicBezTo>
                    <a:pt x="252" y="267"/>
                    <a:pt x="257" y="265"/>
                    <a:pt x="262" y="262"/>
                  </a:cubicBezTo>
                  <a:cubicBezTo>
                    <a:pt x="262" y="263"/>
                    <a:pt x="262" y="263"/>
                    <a:pt x="262" y="264"/>
                  </a:cubicBezTo>
                  <a:close/>
                  <a:moveTo>
                    <a:pt x="260" y="269"/>
                  </a:moveTo>
                  <a:cubicBezTo>
                    <a:pt x="260" y="269"/>
                    <a:pt x="260" y="269"/>
                    <a:pt x="260" y="269"/>
                  </a:cubicBezTo>
                  <a:cubicBezTo>
                    <a:pt x="256" y="272"/>
                    <a:pt x="250" y="273"/>
                    <a:pt x="245" y="275"/>
                  </a:cubicBezTo>
                  <a:cubicBezTo>
                    <a:pt x="239" y="277"/>
                    <a:pt x="233" y="280"/>
                    <a:pt x="227" y="282"/>
                  </a:cubicBezTo>
                  <a:cubicBezTo>
                    <a:pt x="221" y="284"/>
                    <a:pt x="214" y="285"/>
                    <a:pt x="209" y="288"/>
                  </a:cubicBezTo>
                  <a:cubicBezTo>
                    <a:pt x="206" y="289"/>
                    <a:pt x="203" y="290"/>
                    <a:pt x="201" y="291"/>
                  </a:cubicBezTo>
                  <a:cubicBezTo>
                    <a:pt x="200" y="291"/>
                    <a:pt x="198" y="291"/>
                    <a:pt x="197" y="292"/>
                  </a:cubicBezTo>
                  <a:cubicBezTo>
                    <a:pt x="198" y="291"/>
                    <a:pt x="200" y="290"/>
                    <a:pt x="201" y="290"/>
                  </a:cubicBezTo>
                  <a:cubicBezTo>
                    <a:pt x="207" y="287"/>
                    <a:pt x="213" y="285"/>
                    <a:pt x="219" y="283"/>
                  </a:cubicBezTo>
                  <a:cubicBezTo>
                    <a:pt x="225" y="281"/>
                    <a:pt x="231" y="278"/>
                    <a:pt x="237" y="276"/>
                  </a:cubicBezTo>
                  <a:cubicBezTo>
                    <a:pt x="243" y="274"/>
                    <a:pt x="248" y="272"/>
                    <a:pt x="253" y="270"/>
                  </a:cubicBezTo>
                  <a:cubicBezTo>
                    <a:pt x="256" y="268"/>
                    <a:pt x="259" y="267"/>
                    <a:pt x="262" y="264"/>
                  </a:cubicBezTo>
                  <a:cubicBezTo>
                    <a:pt x="261" y="266"/>
                    <a:pt x="261" y="267"/>
                    <a:pt x="260" y="269"/>
                  </a:cubicBezTo>
                  <a:close/>
                  <a:moveTo>
                    <a:pt x="204" y="92"/>
                  </a:moveTo>
                  <a:cubicBezTo>
                    <a:pt x="207" y="93"/>
                    <a:pt x="210" y="94"/>
                    <a:pt x="212" y="95"/>
                  </a:cubicBezTo>
                  <a:cubicBezTo>
                    <a:pt x="210" y="94"/>
                    <a:pt x="207" y="93"/>
                    <a:pt x="205" y="93"/>
                  </a:cubicBezTo>
                  <a:cubicBezTo>
                    <a:pt x="205" y="92"/>
                    <a:pt x="204" y="92"/>
                    <a:pt x="204" y="92"/>
                  </a:cubicBezTo>
                  <a:cubicBezTo>
                    <a:pt x="204" y="92"/>
                    <a:pt x="204" y="92"/>
                    <a:pt x="204" y="92"/>
                  </a:cubicBezTo>
                  <a:close/>
                  <a:moveTo>
                    <a:pt x="202" y="92"/>
                  </a:moveTo>
                  <a:cubicBezTo>
                    <a:pt x="202" y="91"/>
                    <a:pt x="201" y="91"/>
                    <a:pt x="201" y="91"/>
                  </a:cubicBezTo>
                  <a:cubicBezTo>
                    <a:pt x="201" y="91"/>
                    <a:pt x="201" y="91"/>
                    <a:pt x="201" y="90"/>
                  </a:cubicBezTo>
                  <a:cubicBezTo>
                    <a:pt x="201" y="90"/>
                    <a:pt x="201" y="90"/>
                    <a:pt x="201" y="90"/>
                  </a:cubicBezTo>
                  <a:cubicBezTo>
                    <a:pt x="201" y="90"/>
                    <a:pt x="201" y="90"/>
                    <a:pt x="202" y="91"/>
                  </a:cubicBezTo>
                  <a:cubicBezTo>
                    <a:pt x="202" y="91"/>
                    <a:pt x="202" y="91"/>
                    <a:pt x="202" y="92"/>
                  </a:cubicBezTo>
                  <a:close/>
                  <a:moveTo>
                    <a:pt x="198" y="90"/>
                  </a:moveTo>
                  <a:cubicBezTo>
                    <a:pt x="197" y="90"/>
                    <a:pt x="197" y="90"/>
                    <a:pt x="197" y="90"/>
                  </a:cubicBezTo>
                  <a:cubicBezTo>
                    <a:pt x="197" y="90"/>
                    <a:pt x="197" y="90"/>
                    <a:pt x="197" y="90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9"/>
                    <a:pt x="198" y="89"/>
                    <a:pt x="198" y="89"/>
                  </a:cubicBezTo>
                  <a:cubicBezTo>
                    <a:pt x="198" y="89"/>
                    <a:pt x="198" y="90"/>
                    <a:pt x="198" y="90"/>
                  </a:cubicBezTo>
                  <a:cubicBezTo>
                    <a:pt x="198" y="90"/>
                    <a:pt x="198" y="90"/>
                    <a:pt x="198" y="90"/>
                  </a:cubicBezTo>
                  <a:close/>
                  <a:moveTo>
                    <a:pt x="194" y="90"/>
                  </a:moveTo>
                  <a:cubicBezTo>
                    <a:pt x="194" y="89"/>
                    <a:pt x="193" y="89"/>
                    <a:pt x="193" y="89"/>
                  </a:cubicBezTo>
                  <a:cubicBezTo>
                    <a:pt x="193" y="89"/>
                    <a:pt x="193" y="88"/>
                    <a:pt x="193" y="88"/>
                  </a:cubicBezTo>
                  <a:cubicBezTo>
                    <a:pt x="193" y="88"/>
                    <a:pt x="194" y="88"/>
                    <a:pt x="194" y="88"/>
                  </a:cubicBezTo>
                  <a:cubicBezTo>
                    <a:pt x="194" y="89"/>
                    <a:pt x="194" y="89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lose/>
                  <a:moveTo>
                    <a:pt x="190" y="89"/>
                  </a:moveTo>
                  <a:cubicBezTo>
                    <a:pt x="189" y="89"/>
                    <a:pt x="188" y="89"/>
                    <a:pt x="188" y="89"/>
                  </a:cubicBezTo>
                  <a:cubicBezTo>
                    <a:pt x="188" y="88"/>
                    <a:pt x="188" y="88"/>
                    <a:pt x="188" y="87"/>
                  </a:cubicBezTo>
                  <a:cubicBezTo>
                    <a:pt x="188" y="87"/>
                    <a:pt x="189" y="88"/>
                    <a:pt x="190" y="88"/>
                  </a:cubicBezTo>
                  <a:cubicBezTo>
                    <a:pt x="190" y="88"/>
                    <a:pt x="190" y="88"/>
                    <a:pt x="190" y="89"/>
                  </a:cubicBezTo>
                  <a:close/>
                  <a:moveTo>
                    <a:pt x="185" y="87"/>
                  </a:moveTo>
                  <a:cubicBezTo>
                    <a:pt x="185" y="87"/>
                    <a:pt x="185" y="88"/>
                    <a:pt x="185" y="88"/>
                  </a:cubicBezTo>
                  <a:cubicBezTo>
                    <a:pt x="185" y="88"/>
                    <a:pt x="185" y="88"/>
                    <a:pt x="185" y="88"/>
                  </a:cubicBezTo>
                  <a:cubicBezTo>
                    <a:pt x="185" y="88"/>
                    <a:pt x="184" y="88"/>
                    <a:pt x="184" y="88"/>
                  </a:cubicBezTo>
                  <a:cubicBezTo>
                    <a:pt x="184" y="88"/>
                    <a:pt x="184" y="88"/>
                    <a:pt x="184" y="87"/>
                  </a:cubicBezTo>
                  <a:cubicBezTo>
                    <a:pt x="184" y="87"/>
                    <a:pt x="184" y="87"/>
                    <a:pt x="185" y="87"/>
                  </a:cubicBezTo>
                  <a:close/>
                  <a:moveTo>
                    <a:pt x="181" y="87"/>
                  </a:moveTo>
                  <a:cubicBezTo>
                    <a:pt x="181" y="87"/>
                    <a:pt x="181" y="87"/>
                    <a:pt x="181" y="87"/>
                  </a:cubicBezTo>
                  <a:cubicBezTo>
                    <a:pt x="181" y="87"/>
                    <a:pt x="181" y="87"/>
                    <a:pt x="181" y="87"/>
                  </a:cubicBezTo>
                  <a:cubicBezTo>
                    <a:pt x="181" y="87"/>
                    <a:pt x="181" y="87"/>
                    <a:pt x="181" y="88"/>
                  </a:cubicBezTo>
                  <a:cubicBezTo>
                    <a:pt x="181" y="87"/>
                    <a:pt x="181" y="88"/>
                    <a:pt x="181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1" y="88"/>
                    <a:pt x="180" y="88"/>
                    <a:pt x="180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7"/>
                    <a:pt x="181" y="87"/>
                    <a:pt x="181" y="87"/>
                  </a:cubicBezTo>
                  <a:close/>
                  <a:moveTo>
                    <a:pt x="177" y="88"/>
                  </a:move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7" y="88"/>
                  </a:cubicBezTo>
                  <a:close/>
                  <a:moveTo>
                    <a:pt x="173" y="88"/>
                  </a:moveTo>
                  <a:cubicBezTo>
                    <a:pt x="173" y="88"/>
                    <a:pt x="173" y="88"/>
                    <a:pt x="173" y="8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72" y="89"/>
                    <a:pt x="172" y="88"/>
                    <a:pt x="172" y="88"/>
                  </a:cubicBezTo>
                  <a:cubicBezTo>
                    <a:pt x="172" y="88"/>
                    <a:pt x="172" y="88"/>
                    <a:pt x="173" y="88"/>
                  </a:cubicBezTo>
                  <a:close/>
                  <a:moveTo>
                    <a:pt x="167" y="101"/>
                  </a:moveTo>
                  <a:cubicBezTo>
                    <a:pt x="167" y="99"/>
                    <a:pt x="168" y="96"/>
                    <a:pt x="168" y="94"/>
                  </a:cubicBezTo>
                  <a:cubicBezTo>
                    <a:pt x="169" y="96"/>
                    <a:pt x="169" y="99"/>
                    <a:pt x="170" y="101"/>
                  </a:cubicBezTo>
                  <a:cubicBezTo>
                    <a:pt x="170" y="105"/>
                    <a:pt x="171" y="110"/>
                    <a:pt x="169" y="113"/>
                  </a:cubicBezTo>
                  <a:cubicBezTo>
                    <a:pt x="167" y="116"/>
                    <a:pt x="166" y="110"/>
                    <a:pt x="166" y="109"/>
                  </a:cubicBezTo>
                  <a:cubicBezTo>
                    <a:pt x="166" y="107"/>
                    <a:pt x="166" y="104"/>
                    <a:pt x="167" y="101"/>
                  </a:cubicBezTo>
                  <a:close/>
                  <a:moveTo>
                    <a:pt x="172" y="93"/>
                  </a:moveTo>
                  <a:cubicBezTo>
                    <a:pt x="176" y="95"/>
                    <a:pt x="179" y="98"/>
                    <a:pt x="182" y="101"/>
                  </a:cubicBezTo>
                  <a:cubicBezTo>
                    <a:pt x="184" y="103"/>
                    <a:pt x="186" y="105"/>
                    <a:pt x="187" y="108"/>
                  </a:cubicBezTo>
                  <a:cubicBezTo>
                    <a:pt x="187" y="110"/>
                    <a:pt x="185" y="113"/>
                    <a:pt x="183" y="113"/>
                  </a:cubicBezTo>
                  <a:cubicBezTo>
                    <a:pt x="179" y="114"/>
                    <a:pt x="176" y="105"/>
                    <a:pt x="175" y="103"/>
                  </a:cubicBezTo>
                  <a:cubicBezTo>
                    <a:pt x="174" y="100"/>
                    <a:pt x="173" y="97"/>
                    <a:pt x="172" y="93"/>
                  </a:cubicBezTo>
                  <a:close/>
                  <a:moveTo>
                    <a:pt x="168" y="86"/>
                  </a:moveTo>
                  <a:cubicBezTo>
                    <a:pt x="169" y="85"/>
                    <a:pt x="170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1" y="85"/>
                    <a:pt x="170" y="85"/>
                    <a:pt x="168" y="86"/>
                  </a:cubicBezTo>
                  <a:close/>
                  <a:moveTo>
                    <a:pt x="165" y="90"/>
                  </a:moveTo>
                  <a:cubicBezTo>
                    <a:pt x="165" y="90"/>
                    <a:pt x="165" y="90"/>
                    <a:pt x="165" y="90"/>
                  </a:cubicBezTo>
                  <a:cubicBezTo>
                    <a:pt x="164" y="90"/>
                    <a:pt x="162" y="91"/>
                    <a:pt x="160" y="91"/>
                  </a:cubicBezTo>
                  <a:cubicBezTo>
                    <a:pt x="162" y="91"/>
                    <a:pt x="164" y="90"/>
                    <a:pt x="165" y="90"/>
                  </a:cubicBezTo>
                  <a:close/>
                  <a:moveTo>
                    <a:pt x="135" y="164"/>
                  </a:moveTo>
                  <a:cubicBezTo>
                    <a:pt x="135" y="165"/>
                    <a:pt x="135" y="165"/>
                    <a:pt x="135" y="165"/>
                  </a:cubicBezTo>
                  <a:cubicBezTo>
                    <a:pt x="135" y="165"/>
                    <a:pt x="135" y="165"/>
                    <a:pt x="135" y="165"/>
                  </a:cubicBezTo>
                  <a:cubicBezTo>
                    <a:pt x="134" y="165"/>
                    <a:pt x="134" y="166"/>
                    <a:pt x="133" y="166"/>
                  </a:cubicBezTo>
                  <a:cubicBezTo>
                    <a:pt x="133" y="166"/>
                    <a:pt x="133" y="165"/>
                    <a:pt x="134" y="165"/>
                  </a:cubicBezTo>
                  <a:cubicBezTo>
                    <a:pt x="134" y="164"/>
                    <a:pt x="134" y="164"/>
                    <a:pt x="135" y="164"/>
                  </a:cubicBezTo>
                  <a:close/>
                  <a:moveTo>
                    <a:pt x="263" y="215"/>
                  </a:moveTo>
                  <a:cubicBezTo>
                    <a:pt x="263" y="215"/>
                    <a:pt x="262" y="215"/>
                    <a:pt x="262" y="215"/>
                  </a:cubicBezTo>
                  <a:cubicBezTo>
                    <a:pt x="252" y="221"/>
                    <a:pt x="241" y="225"/>
                    <a:pt x="230" y="230"/>
                  </a:cubicBezTo>
                  <a:cubicBezTo>
                    <a:pt x="225" y="232"/>
                    <a:pt x="219" y="234"/>
                    <a:pt x="214" y="237"/>
                  </a:cubicBezTo>
                  <a:cubicBezTo>
                    <a:pt x="211" y="238"/>
                    <a:pt x="209" y="240"/>
                    <a:pt x="206" y="241"/>
                  </a:cubicBezTo>
                  <a:cubicBezTo>
                    <a:pt x="205" y="242"/>
                    <a:pt x="203" y="242"/>
                    <a:pt x="202" y="243"/>
                  </a:cubicBezTo>
                  <a:cubicBezTo>
                    <a:pt x="203" y="242"/>
                    <a:pt x="204" y="242"/>
                    <a:pt x="205" y="241"/>
                  </a:cubicBezTo>
                  <a:cubicBezTo>
                    <a:pt x="210" y="239"/>
                    <a:pt x="214" y="236"/>
                    <a:pt x="219" y="234"/>
                  </a:cubicBezTo>
                  <a:cubicBezTo>
                    <a:pt x="224" y="231"/>
                    <a:pt x="230" y="229"/>
                    <a:pt x="235" y="226"/>
                  </a:cubicBezTo>
                  <a:cubicBezTo>
                    <a:pt x="244" y="222"/>
                    <a:pt x="254" y="218"/>
                    <a:pt x="262" y="212"/>
                  </a:cubicBezTo>
                  <a:cubicBezTo>
                    <a:pt x="262" y="213"/>
                    <a:pt x="263" y="214"/>
                    <a:pt x="263" y="215"/>
                  </a:cubicBezTo>
                  <a:close/>
                  <a:moveTo>
                    <a:pt x="263" y="221"/>
                  </a:moveTo>
                  <a:cubicBezTo>
                    <a:pt x="263" y="221"/>
                    <a:pt x="263" y="221"/>
                    <a:pt x="263" y="221"/>
                  </a:cubicBezTo>
                  <a:cubicBezTo>
                    <a:pt x="252" y="225"/>
                    <a:pt x="242" y="229"/>
                    <a:pt x="231" y="232"/>
                  </a:cubicBezTo>
                  <a:cubicBezTo>
                    <a:pt x="221" y="236"/>
                    <a:pt x="211" y="241"/>
                    <a:pt x="201" y="245"/>
                  </a:cubicBezTo>
                  <a:cubicBezTo>
                    <a:pt x="201" y="245"/>
                    <a:pt x="201" y="244"/>
                    <a:pt x="201" y="244"/>
                  </a:cubicBezTo>
                  <a:cubicBezTo>
                    <a:pt x="206" y="242"/>
                    <a:pt x="210" y="240"/>
                    <a:pt x="214" y="238"/>
                  </a:cubicBezTo>
                  <a:cubicBezTo>
                    <a:pt x="219" y="235"/>
                    <a:pt x="225" y="233"/>
                    <a:pt x="230" y="231"/>
                  </a:cubicBezTo>
                  <a:cubicBezTo>
                    <a:pt x="241" y="226"/>
                    <a:pt x="252" y="222"/>
                    <a:pt x="263" y="216"/>
                  </a:cubicBezTo>
                  <a:cubicBezTo>
                    <a:pt x="263" y="216"/>
                    <a:pt x="263" y="216"/>
                    <a:pt x="263" y="216"/>
                  </a:cubicBezTo>
                  <a:cubicBezTo>
                    <a:pt x="263" y="218"/>
                    <a:pt x="263" y="219"/>
                    <a:pt x="263" y="221"/>
                  </a:cubicBezTo>
                  <a:close/>
                  <a:moveTo>
                    <a:pt x="264" y="231"/>
                  </a:moveTo>
                  <a:cubicBezTo>
                    <a:pt x="264" y="231"/>
                    <a:pt x="264" y="231"/>
                    <a:pt x="264" y="231"/>
                  </a:cubicBezTo>
                  <a:cubicBezTo>
                    <a:pt x="253" y="235"/>
                    <a:pt x="241" y="240"/>
                    <a:pt x="230" y="243"/>
                  </a:cubicBezTo>
                  <a:cubicBezTo>
                    <a:pt x="225" y="245"/>
                    <a:pt x="220" y="246"/>
                    <a:pt x="215" y="248"/>
                  </a:cubicBezTo>
                  <a:cubicBezTo>
                    <a:pt x="213" y="249"/>
                    <a:pt x="210" y="250"/>
                    <a:pt x="208" y="251"/>
                  </a:cubicBezTo>
                  <a:cubicBezTo>
                    <a:pt x="208" y="251"/>
                    <a:pt x="209" y="251"/>
                    <a:pt x="209" y="251"/>
                  </a:cubicBezTo>
                  <a:cubicBezTo>
                    <a:pt x="212" y="249"/>
                    <a:pt x="214" y="248"/>
                    <a:pt x="217" y="247"/>
                  </a:cubicBezTo>
                  <a:cubicBezTo>
                    <a:pt x="222" y="244"/>
                    <a:pt x="228" y="242"/>
                    <a:pt x="233" y="239"/>
                  </a:cubicBezTo>
                  <a:cubicBezTo>
                    <a:pt x="243" y="235"/>
                    <a:pt x="254" y="231"/>
                    <a:pt x="264" y="226"/>
                  </a:cubicBezTo>
                  <a:cubicBezTo>
                    <a:pt x="264" y="228"/>
                    <a:pt x="264" y="229"/>
                    <a:pt x="264" y="231"/>
                  </a:cubicBezTo>
                  <a:close/>
                  <a:moveTo>
                    <a:pt x="264" y="248"/>
                  </a:moveTo>
                  <a:cubicBezTo>
                    <a:pt x="264" y="249"/>
                    <a:pt x="264" y="250"/>
                    <a:pt x="264" y="251"/>
                  </a:cubicBezTo>
                  <a:cubicBezTo>
                    <a:pt x="254" y="255"/>
                    <a:pt x="243" y="259"/>
                    <a:pt x="233" y="263"/>
                  </a:cubicBezTo>
                  <a:cubicBezTo>
                    <a:pt x="230" y="264"/>
                    <a:pt x="226" y="265"/>
                    <a:pt x="223" y="266"/>
                  </a:cubicBezTo>
                  <a:cubicBezTo>
                    <a:pt x="216" y="268"/>
                    <a:pt x="210" y="271"/>
                    <a:pt x="203" y="274"/>
                  </a:cubicBezTo>
                  <a:cubicBezTo>
                    <a:pt x="202" y="274"/>
                    <a:pt x="201" y="274"/>
                    <a:pt x="200" y="275"/>
                  </a:cubicBezTo>
                  <a:cubicBezTo>
                    <a:pt x="201" y="274"/>
                    <a:pt x="203" y="273"/>
                    <a:pt x="205" y="273"/>
                  </a:cubicBezTo>
                  <a:cubicBezTo>
                    <a:pt x="208" y="272"/>
                    <a:pt x="210" y="270"/>
                    <a:pt x="213" y="268"/>
                  </a:cubicBezTo>
                  <a:cubicBezTo>
                    <a:pt x="223" y="263"/>
                    <a:pt x="235" y="260"/>
                    <a:pt x="245" y="256"/>
                  </a:cubicBezTo>
                  <a:cubicBezTo>
                    <a:pt x="252" y="254"/>
                    <a:pt x="258" y="252"/>
                    <a:pt x="264" y="248"/>
                  </a:cubicBezTo>
                  <a:close/>
                  <a:moveTo>
                    <a:pt x="260" y="250"/>
                  </a:moveTo>
                  <a:cubicBezTo>
                    <a:pt x="260" y="250"/>
                    <a:pt x="260" y="250"/>
                    <a:pt x="260" y="250"/>
                  </a:cubicBezTo>
                  <a:cubicBezTo>
                    <a:pt x="260" y="250"/>
                    <a:pt x="260" y="250"/>
                    <a:pt x="260" y="250"/>
                  </a:cubicBezTo>
                  <a:close/>
                  <a:moveTo>
                    <a:pt x="261" y="249"/>
                  </a:moveTo>
                  <a:cubicBezTo>
                    <a:pt x="261" y="249"/>
                    <a:pt x="261" y="249"/>
                    <a:pt x="262" y="249"/>
                  </a:cubicBezTo>
                  <a:cubicBezTo>
                    <a:pt x="261" y="249"/>
                    <a:pt x="261" y="249"/>
                    <a:pt x="261" y="249"/>
                  </a:cubicBezTo>
                  <a:close/>
                  <a:moveTo>
                    <a:pt x="264" y="254"/>
                  </a:moveTo>
                  <a:cubicBezTo>
                    <a:pt x="250" y="261"/>
                    <a:pt x="236" y="266"/>
                    <a:pt x="221" y="271"/>
                  </a:cubicBezTo>
                  <a:cubicBezTo>
                    <a:pt x="215" y="273"/>
                    <a:pt x="208" y="275"/>
                    <a:pt x="201" y="277"/>
                  </a:cubicBezTo>
                  <a:cubicBezTo>
                    <a:pt x="197" y="278"/>
                    <a:pt x="200" y="277"/>
                    <a:pt x="201" y="277"/>
                  </a:cubicBezTo>
                  <a:cubicBezTo>
                    <a:pt x="203" y="276"/>
                    <a:pt x="204" y="275"/>
                    <a:pt x="206" y="275"/>
                  </a:cubicBezTo>
                  <a:cubicBezTo>
                    <a:pt x="209" y="274"/>
                    <a:pt x="212" y="272"/>
                    <a:pt x="215" y="271"/>
                  </a:cubicBezTo>
                  <a:cubicBezTo>
                    <a:pt x="221" y="268"/>
                    <a:pt x="228" y="266"/>
                    <a:pt x="234" y="263"/>
                  </a:cubicBezTo>
                  <a:cubicBezTo>
                    <a:pt x="244" y="260"/>
                    <a:pt x="253" y="257"/>
                    <a:pt x="262" y="253"/>
                  </a:cubicBezTo>
                  <a:cubicBezTo>
                    <a:pt x="263" y="253"/>
                    <a:pt x="263" y="253"/>
                    <a:pt x="263" y="252"/>
                  </a:cubicBezTo>
                  <a:cubicBezTo>
                    <a:pt x="263" y="252"/>
                    <a:pt x="264" y="252"/>
                    <a:pt x="264" y="252"/>
                  </a:cubicBezTo>
                  <a:cubicBezTo>
                    <a:pt x="264" y="253"/>
                    <a:pt x="264" y="253"/>
                    <a:pt x="264" y="254"/>
                  </a:cubicBezTo>
                  <a:close/>
                  <a:moveTo>
                    <a:pt x="231" y="270"/>
                  </a:moveTo>
                  <a:cubicBezTo>
                    <a:pt x="241" y="267"/>
                    <a:pt x="251" y="264"/>
                    <a:pt x="260" y="259"/>
                  </a:cubicBezTo>
                  <a:cubicBezTo>
                    <a:pt x="261" y="259"/>
                    <a:pt x="262" y="259"/>
                    <a:pt x="262" y="258"/>
                  </a:cubicBezTo>
                  <a:cubicBezTo>
                    <a:pt x="262" y="258"/>
                    <a:pt x="263" y="258"/>
                    <a:pt x="263" y="258"/>
                  </a:cubicBezTo>
                  <a:cubicBezTo>
                    <a:pt x="263" y="259"/>
                    <a:pt x="263" y="260"/>
                    <a:pt x="262" y="262"/>
                  </a:cubicBezTo>
                  <a:cubicBezTo>
                    <a:pt x="258" y="264"/>
                    <a:pt x="253" y="266"/>
                    <a:pt x="248" y="268"/>
                  </a:cubicBezTo>
                  <a:cubicBezTo>
                    <a:pt x="242" y="270"/>
                    <a:pt x="237" y="273"/>
                    <a:pt x="230" y="274"/>
                  </a:cubicBezTo>
                  <a:cubicBezTo>
                    <a:pt x="225" y="276"/>
                    <a:pt x="219" y="277"/>
                    <a:pt x="213" y="279"/>
                  </a:cubicBezTo>
                  <a:cubicBezTo>
                    <a:pt x="211" y="280"/>
                    <a:pt x="208" y="281"/>
                    <a:pt x="206" y="282"/>
                  </a:cubicBezTo>
                  <a:cubicBezTo>
                    <a:pt x="204" y="283"/>
                    <a:pt x="200" y="283"/>
                    <a:pt x="198" y="284"/>
                  </a:cubicBezTo>
                  <a:cubicBezTo>
                    <a:pt x="201" y="282"/>
                    <a:pt x="204" y="281"/>
                    <a:pt x="207" y="279"/>
                  </a:cubicBezTo>
                  <a:cubicBezTo>
                    <a:pt x="215" y="276"/>
                    <a:pt x="223" y="273"/>
                    <a:pt x="231" y="270"/>
                  </a:cubicBezTo>
                  <a:close/>
                  <a:moveTo>
                    <a:pt x="197" y="284"/>
                  </a:moveTo>
                  <a:cubicBezTo>
                    <a:pt x="197" y="284"/>
                    <a:pt x="197" y="283"/>
                    <a:pt x="198" y="283"/>
                  </a:cubicBezTo>
                  <a:cubicBezTo>
                    <a:pt x="199" y="282"/>
                    <a:pt x="200" y="282"/>
                    <a:pt x="202" y="281"/>
                  </a:cubicBezTo>
                  <a:cubicBezTo>
                    <a:pt x="200" y="282"/>
                    <a:pt x="199" y="283"/>
                    <a:pt x="197" y="284"/>
                  </a:cubicBezTo>
                  <a:close/>
                  <a:moveTo>
                    <a:pt x="194" y="308"/>
                  </a:moveTo>
                  <a:cubicBezTo>
                    <a:pt x="194" y="308"/>
                    <a:pt x="194" y="308"/>
                    <a:pt x="194" y="308"/>
                  </a:cubicBezTo>
                  <a:cubicBezTo>
                    <a:pt x="198" y="308"/>
                    <a:pt x="202" y="306"/>
                    <a:pt x="206" y="305"/>
                  </a:cubicBezTo>
                  <a:cubicBezTo>
                    <a:pt x="211" y="303"/>
                    <a:pt x="217" y="301"/>
                    <a:pt x="223" y="300"/>
                  </a:cubicBezTo>
                  <a:cubicBezTo>
                    <a:pt x="228" y="298"/>
                    <a:pt x="234" y="296"/>
                    <a:pt x="239" y="294"/>
                  </a:cubicBezTo>
                  <a:cubicBezTo>
                    <a:pt x="241" y="293"/>
                    <a:pt x="244" y="292"/>
                    <a:pt x="246" y="290"/>
                  </a:cubicBezTo>
                  <a:cubicBezTo>
                    <a:pt x="248" y="290"/>
                    <a:pt x="250" y="289"/>
                    <a:pt x="251" y="288"/>
                  </a:cubicBezTo>
                  <a:cubicBezTo>
                    <a:pt x="252" y="288"/>
                    <a:pt x="252" y="287"/>
                    <a:pt x="253" y="287"/>
                  </a:cubicBezTo>
                  <a:cubicBezTo>
                    <a:pt x="252" y="288"/>
                    <a:pt x="252" y="289"/>
                    <a:pt x="252" y="289"/>
                  </a:cubicBezTo>
                  <a:cubicBezTo>
                    <a:pt x="250" y="293"/>
                    <a:pt x="244" y="293"/>
                    <a:pt x="240" y="294"/>
                  </a:cubicBezTo>
                  <a:cubicBezTo>
                    <a:pt x="234" y="296"/>
                    <a:pt x="227" y="298"/>
                    <a:pt x="221" y="301"/>
                  </a:cubicBezTo>
                  <a:cubicBezTo>
                    <a:pt x="215" y="303"/>
                    <a:pt x="209" y="305"/>
                    <a:pt x="202" y="307"/>
                  </a:cubicBezTo>
                  <a:cubicBezTo>
                    <a:pt x="199" y="308"/>
                    <a:pt x="196" y="308"/>
                    <a:pt x="194" y="310"/>
                  </a:cubicBezTo>
                  <a:cubicBezTo>
                    <a:pt x="194" y="309"/>
                    <a:pt x="194" y="309"/>
                    <a:pt x="194" y="308"/>
                  </a:cubicBezTo>
                  <a:close/>
                  <a:moveTo>
                    <a:pt x="208" y="302"/>
                  </a:moveTo>
                  <a:cubicBezTo>
                    <a:pt x="214" y="300"/>
                    <a:pt x="219" y="298"/>
                    <a:pt x="225" y="297"/>
                  </a:cubicBezTo>
                  <a:cubicBezTo>
                    <a:pt x="230" y="295"/>
                    <a:pt x="235" y="294"/>
                    <a:pt x="240" y="292"/>
                  </a:cubicBezTo>
                  <a:cubicBezTo>
                    <a:pt x="241" y="292"/>
                    <a:pt x="242" y="292"/>
                    <a:pt x="242" y="292"/>
                  </a:cubicBezTo>
                  <a:cubicBezTo>
                    <a:pt x="237" y="294"/>
                    <a:pt x="232" y="296"/>
                    <a:pt x="226" y="298"/>
                  </a:cubicBezTo>
                  <a:cubicBezTo>
                    <a:pt x="221" y="300"/>
                    <a:pt x="215" y="301"/>
                    <a:pt x="210" y="303"/>
                  </a:cubicBezTo>
                  <a:cubicBezTo>
                    <a:pt x="206" y="304"/>
                    <a:pt x="202" y="306"/>
                    <a:pt x="198" y="307"/>
                  </a:cubicBezTo>
                  <a:cubicBezTo>
                    <a:pt x="193" y="308"/>
                    <a:pt x="198" y="306"/>
                    <a:pt x="199" y="305"/>
                  </a:cubicBezTo>
                  <a:cubicBezTo>
                    <a:pt x="202" y="304"/>
                    <a:pt x="205" y="303"/>
                    <a:pt x="208" y="302"/>
                  </a:cubicBezTo>
                  <a:close/>
                  <a:moveTo>
                    <a:pt x="239" y="292"/>
                  </a:moveTo>
                  <a:cubicBezTo>
                    <a:pt x="233" y="294"/>
                    <a:pt x="228" y="295"/>
                    <a:pt x="223" y="296"/>
                  </a:cubicBezTo>
                  <a:cubicBezTo>
                    <a:pt x="219" y="297"/>
                    <a:pt x="216" y="298"/>
                    <a:pt x="212" y="300"/>
                  </a:cubicBezTo>
                  <a:cubicBezTo>
                    <a:pt x="215" y="299"/>
                    <a:pt x="217" y="298"/>
                    <a:pt x="220" y="297"/>
                  </a:cubicBezTo>
                  <a:cubicBezTo>
                    <a:pt x="229" y="294"/>
                    <a:pt x="238" y="292"/>
                    <a:pt x="247" y="289"/>
                  </a:cubicBezTo>
                  <a:cubicBezTo>
                    <a:pt x="244" y="290"/>
                    <a:pt x="242" y="291"/>
                    <a:pt x="239" y="292"/>
                  </a:cubicBezTo>
                  <a:close/>
                  <a:moveTo>
                    <a:pt x="194" y="307"/>
                  </a:moveTo>
                  <a:cubicBezTo>
                    <a:pt x="195" y="306"/>
                    <a:pt x="195" y="306"/>
                    <a:pt x="195" y="305"/>
                  </a:cubicBezTo>
                  <a:cubicBezTo>
                    <a:pt x="197" y="305"/>
                    <a:pt x="199" y="304"/>
                    <a:pt x="201" y="304"/>
                  </a:cubicBezTo>
                  <a:cubicBezTo>
                    <a:pt x="199" y="305"/>
                    <a:pt x="197" y="306"/>
                    <a:pt x="194" y="307"/>
                  </a:cubicBezTo>
                  <a:close/>
                  <a:moveTo>
                    <a:pt x="195" y="302"/>
                  </a:moveTo>
                  <a:cubicBezTo>
                    <a:pt x="200" y="300"/>
                    <a:pt x="205" y="298"/>
                    <a:pt x="211" y="296"/>
                  </a:cubicBezTo>
                  <a:cubicBezTo>
                    <a:pt x="216" y="295"/>
                    <a:pt x="222" y="293"/>
                    <a:pt x="228" y="292"/>
                  </a:cubicBezTo>
                  <a:cubicBezTo>
                    <a:pt x="229" y="291"/>
                    <a:pt x="230" y="291"/>
                    <a:pt x="231" y="291"/>
                  </a:cubicBezTo>
                  <a:cubicBezTo>
                    <a:pt x="219" y="295"/>
                    <a:pt x="207" y="299"/>
                    <a:pt x="195" y="304"/>
                  </a:cubicBezTo>
                  <a:cubicBezTo>
                    <a:pt x="195" y="303"/>
                    <a:pt x="195" y="302"/>
                    <a:pt x="195" y="302"/>
                  </a:cubicBezTo>
                  <a:close/>
                  <a:moveTo>
                    <a:pt x="196" y="297"/>
                  </a:moveTo>
                  <a:cubicBezTo>
                    <a:pt x="201" y="296"/>
                    <a:pt x="205" y="294"/>
                    <a:pt x="210" y="292"/>
                  </a:cubicBezTo>
                  <a:cubicBezTo>
                    <a:pt x="216" y="290"/>
                    <a:pt x="221" y="288"/>
                    <a:pt x="227" y="286"/>
                  </a:cubicBezTo>
                  <a:cubicBezTo>
                    <a:pt x="233" y="284"/>
                    <a:pt x="239" y="282"/>
                    <a:pt x="244" y="280"/>
                  </a:cubicBezTo>
                  <a:cubicBezTo>
                    <a:pt x="247" y="279"/>
                    <a:pt x="250" y="278"/>
                    <a:pt x="253" y="277"/>
                  </a:cubicBezTo>
                  <a:cubicBezTo>
                    <a:pt x="254" y="277"/>
                    <a:pt x="255" y="276"/>
                    <a:pt x="256" y="276"/>
                  </a:cubicBezTo>
                  <a:cubicBezTo>
                    <a:pt x="257" y="276"/>
                    <a:pt x="257" y="275"/>
                    <a:pt x="257" y="275"/>
                  </a:cubicBezTo>
                  <a:cubicBezTo>
                    <a:pt x="257" y="275"/>
                    <a:pt x="257" y="275"/>
                    <a:pt x="257" y="275"/>
                  </a:cubicBezTo>
                  <a:cubicBezTo>
                    <a:pt x="253" y="278"/>
                    <a:pt x="248" y="280"/>
                    <a:pt x="244" y="282"/>
                  </a:cubicBezTo>
                  <a:cubicBezTo>
                    <a:pt x="238" y="285"/>
                    <a:pt x="231" y="287"/>
                    <a:pt x="225" y="289"/>
                  </a:cubicBezTo>
                  <a:cubicBezTo>
                    <a:pt x="215" y="293"/>
                    <a:pt x="205" y="296"/>
                    <a:pt x="195" y="300"/>
                  </a:cubicBezTo>
                  <a:cubicBezTo>
                    <a:pt x="196" y="299"/>
                    <a:pt x="196" y="298"/>
                    <a:pt x="196" y="297"/>
                  </a:cubicBezTo>
                  <a:close/>
                  <a:moveTo>
                    <a:pt x="196" y="293"/>
                  </a:moveTo>
                  <a:cubicBezTo>
                    <a:pt x="201" y="292"/>
                    <a:pt x="205" y="290"/>
                    <a:pt x="209" y="288"/>
                  </a:cubicBezTo>
                  <a:cubicBezTo>
                    <a:pt x="215" y="286"/>
                    <a:pt x="222" y="284"/>
                    <a:pt x="228" y="282"/>
                  </a:cubicBezTo>
                  <a:cubicBezTo>
                    <a:pt x="234" y="280"/>
                    <a:pt x="240" y="278"/>
                    <a:pt x="245" y="276"/>
                  </a:cubicBezTo>
                  <a:cubicBezTo>
                    <a:pt x="249" y="274"/>
                    <a:pt x="254" y="273"/>
                    <a:pt x="258" y="271"/>
                  </a:cubicBezTo>
                  <a:cubicBezTo>
                    <a:pt x="254" y="273"/>
                    <a:pt x="250" y="274"/>
                    <a:pt x="246" y="276"/>
                  </a:cubicBezTo>
                  <a:cubicBezTo>
                    <a:pt x="240" y="279"/>
                    <a:pt x="233" y="281"/>
                    <a:pt x="227" y="283"/>
                  </a:cubicBezTo>
                  <a:cubicBezTo>
                    <a:pt x="217" y="287"/>
                    <a:pt x="206" y="291"/>
                    <a:pt x="196" y="296"/>
                  </a:cubicBezTo>
                  <a:cubicBezTo>
                    <a:pt x="196" y="295"/>
                    <a:pt x="196" y="294"/>
                    <a:pt x="196" y="293"/>
                  </a:cubicBezTo>
                  <a:close/>
                  <a:moveTo>
                    <a:pt x="197" y="289"/>
                  </a:moveTo>
                  <a:cubicBezTo>
                    <a:pt x="202" y="286"/>
                    <a:pt x="207" y="285"/>
                    <a:pt x="212" y="283"/>
                  </a:cubicBezTo>
                  <a:cubicBezTo>
                    <a:pt x="218" y="281"/>
                    <a:pt x="225" y="279"/>
                    <a:pt x="231" y="276"/>
                  </a:cubicBezTo>
                  <a:cubicBezTo>
                    <a:pt x="237" y="274"/>
                    <a:pt x="242" y="272"/>
                    <a:pt x="248" y="270"/>
                  </a:cubicBezTo>
                  <a:cubicBezTo>
                    <a:pt x="251" y="269"/>
                    <a:pt x="253" y="268"/>
                    <a:pt x="256" y="267"/>
                  </a:cubicBezTo>
                  <a:cubicBezTo>
                    <a:pt x="257" y="266"/>
                    <a:pt x="258" y="266"/>
                    <a:pt x="259" y="265"/>
                  </a:cubicBezTo>
                  <a:cubicBezTo>
                    <a:pt x="263" y="263"/>
                    <a:pt x="259" y="266"/>
                    <a:pt x="258" y="266"/>
                  </a:cubicBezTo>
                  <a:cubicBezTo>
                    <a:pt x="255" y="268"/>
                    <a:pt x="251" y="270"/>
                    <a:pt x="247" y="271"/>
                  </a:cubicBezTo>
                  <a:cubicBezTo>
                    <a:pt x="241" y="274"/>
                    <a:pt x="234" y="276"/>
                    <a:pt x="228" y="279"/>
                  </a:cubicBezTo>
                  <a:cubicBezTo>
                    <a:pt x="222" y="281"/>
                    <a:pt x="216" y="283"/>
                    <a:pt x="211" y="285"/>
                  </a:cubicBezTo>
                  <a:cubicBezTo>
                    <a:pt x="206" y="287"/>
                    <a:pt x="201" y="289"/>
                    <a:pt x="197" y="291"/>
                  </a:cubicBezTo>
                  <a:cubicBezTo>
                    <a:pt x="197" y="290"/>
                    <a:pt x="197" y="290"/>
                    <a:pt x="197" y="289"/>
                  </a:cubicBezTo>
                  <a:close/>
                  <a:moveTo>
                    <a:pt x="211" y="161"/>
                  </a:moveTo>
                  <a:cubicBezTo>
                    <a:pt x="209" y="162"/>
                    <a:pt x="208" y="162"/>
                    <a:pt x="207" y="162"/>
                  </a:cubicBezTo>
                  <a:cubicBezTo>
                    <a:pt x="207" y="162"/>
                    <a:pt x="207" y="162"/>
                    <a:pt x="207" y="161"/>
                  </a:cubicBezTo>
                  <a:cubicBezTo>
                    <a:pt x="208" y="161"/>
                    <a:pt x="209" y="161"/>
                    <a:pt x="211" y="161"/>
                  </a:cubicBezTo>
                  <a:close/>
                  <a:moveTo>
                    <a:pt x="201" y="246"/>
                  </a:moveTo>
                  <a:cubicBezTo>
                    <a:pt x="212" y="241"/>
                    <a:pt x="223" y="236"/>
                    <a:pt x="235" y="232"/>
                  </a:cubicBezTo>
                  <a:cubicBezTo>
                    <a:pt x="240" y="230"/>
                    <a:pt x="246" y="228"/>
                    <a:pt x="251" y="226"/>
                  </a:cubicBezTo>
                  <a:cubicBezTo>
                    <a:pt x="253" y="225"/>
                    <a:pt x="255" y="224"/>
                    <a:pt x="257" y="224"/>
                  </a:cubicBezTo>
                  <a:cubicBezTo>
                    <a:pt x="257" y="224"/>
                    <a:pt x="257" y="224"/>
                    <a:pt x="257" y="224"/>
                  </a:cubicBezTo>
                  <a:cubicBezTo>
                    <a:pt x="246" y="229"/>
                    <a:pt x="235" y="233"/>
                    <a:pt x="224" y="238"/>
                  </a:cubicBezTo>
                  <a:cubicBezTo>
                    <a:pt x="219" y="240"/>
                    <a:pt x="214" y="242"/>
                    <a:pt x="209" y="245"/>
                  </a:cubicBezTo>
                  <a:cubicBezTo>
                    <a:pt x="206" y="246"/>
                    <a:pt x="204" y="247"/>
                    <a:pt x="201" y="249"/>
                  </a:cubicBezTo>
                  <a:cubicBezTo>
                    <a:pt x="201" y="248"/>
                    <a:pt x="201" y="247"/>
                    <a:pt x="201" y="246"/>
                  </a:cubicBezTo>
                  <a:close/>
                  <a:moveTo>
                    <a:pt x="202" y="240"/>
                  </a:moveTo>
                  <a:cubicBezTo>
                    <a:pt x="205" y="239"/>
                    <a:pt x="209" y="236"/>
                    <a:pt x="213" y="234"/>
                  </a:cubicBezTo>
                  <a:cubicBezTo>
                    <a:pt x="218" y="232"/>
                    <a:pt x="223" y="230"/>
                    <a:pt x="228" y="227"/>
                  </a:cubicBezTo>
                  <a:cubicBezTo>
                    <a:pt x="234" y="225"/>
                    <a:pt x="239" y="223"/>
                    <a:pt x="244" y="220"/>
                  </a:cubicBezTo>
                  <a:cubicBezTo>
                    <a:pt x="247" y="219"/>
                    <a:pt x="249" y="218"/>
                    <a:pt x="252" y="216"/>
                  </a:cubicBezTo>
                  <a:cubicBezTo>
                    <a:pt x="253" y="216"/>
                    <a:pt x="255" y="215"/>
                    <a:pt x="256" y="214"/>
                  </a:cubicBezTo>
                  <a:cubicBezTo>
                    <a:pt x="257" y="214"/>
                    <a:pt x="263" y="210"/>
                    <a:pt x="260" y="213"/>
                  </a:cubicBezTo>
                  <a:cubicBezTo>
                    <a:pt x="250" y="220"/>
                    <a:pt x="238" y="224"/>
                    <a:pt x="228" y="229"/>
                  </a:cubicBezTo>
                  <a:cubicBezTo>
                    <a:pt x="219" y="233"/>
                    <a:pt x="209" y="237"/>
                    <a:pt x="201" y="242"/>
                  </a:cubicBezTo>
                  <a:cubicBezTo>
                    <a:pt x="202" y="242"/>
                    <a:pt x="202" y="241"/>
                    <a:pt x="202" y="240"/>
                  </a:cubicBezTo>
                  <a:close/>
                  <a:moveTo>
                    <a:pt x="208" y="236"/>
                  </a:moveTo>
                  <a:cubicBezTo>
                    <a:pt x="207" y="236"/>
                    <a:pt x="200" y="241"/>
                    <a:pt x="204" y="238"/>
                  </a:cubicBezTo>
                  <a:cubicBezTo>
                    <a:pt x="206" y="237"/>
                    <a:pt x="208" y="236"/>
                    <a:pt x="210" y="235"/>
                  </a:cubicBezTo>
                  <a:cubicBezTo>
                    <a:pt x="209" y="235"/>
                    <a:pt x="209" y="236"/>
                    <a:pt x="208" y="236"/>
                  </a:cubicBezTo>
                  <a:close/>
                  <a:moveTo>
                    <a:pt x="213" y="233"/>
                  </a:moveTo>
                  <a:cubicBezTo>
                    <a:pt x="209" y="234"/>
                    <a:pt x="205" y="236"/>
                    <a:pt x="202" y="239"/>
                  </a:cubicBezTo>
                  <a:cubicBezTo>
                    <a:pt x="202" y="238"/>
                    <a:pt x="202" y="238"/>
                    <a:pt x="202" y="237"/>
                  </a:cubicBezTo>
                  <a:cubicBezTo>
                    <a:pt x="202" y="237"/>
                    <a:pt x="202" y="236"/>
                    <a:pt x="202" y="236"/>
                  </a:cubicBezTo>
                  <a:cubicBezTo>
                    <a:pt x="211" y="231"/>
                    <a:pt x="220" y="226"/>
                    <a:pt x="230" y="221"/>
                  </a:cubicBezTo>
                  <a:cubicBezTo>
                    <a:pt x="235" y="219"/>
                    <a:pt x="241" y="216"/>
                    <a:pt x="247" y="214"/>
                  </a:cubicBezTo>
                  <a:cubicBezTo>
                    <a:pt x="250" y="212"/>
                    <a:pt x="252" y="211"/>
                    <a:pt x="255" y="210"/>
                  </a:cubicBezTo>
                  <a:cubicBezTo>
                    <a:pt x="256" y="209"/>
                    <a:pt x="257" y="208"/>
                    <a:pt x="259" y="207"/>
                  </a:cubicBezTo>
                  <a:cubicBezTo>
                    <a:pt x="259" y="207"/>
                    <a:pt x="259" y="207"/>
                    <a:pt x="259" y="207"/>
                  </a:cubicBezTo>
                  <a:cubicBezTo>
                    <a:pt x="259" y="207"/>
                    <a:pt x="259" y="207"/>
                    <a:pt x="259" y="207"/>
                  </a:cubicBezTo>
                  <a:cubicBezTo>
                    <a:pt x="255" y="210"/>
                    <a:pt x="250" y="212"/>
                    <a:pt x="246" y="215"/>
                  </a:cubicBezTo>
                  <a:cubicBezTo>
                    <a:pt x="240" y="218"/>
                    <a:pt x="235" y="221"/>
                    <a:pt x="229" y="224"/>
                  </a:cubicBezTo>
                  <a:cubicBezTo>
                    <a:pt x="224" y="227"/>
                    <a:pt x="219" y="230"/>
                    <a:pt x="213" y="233"/>
                  </a:cubicBezTo>
                  <a:close/>
                  <a:moveTo>
                    <a:pt x="248" y="212"/>
                  </a:moveTo>
                  <a:cubicBezTo>
                    <a:pt x="243" y="215"/>
                    <a:pt x="238" y="217"/>
                    <a:pt x="232" y="219"/>
                  </a:cubicBezTo>
                  <a:cubicBezTo>
                    <a:pt x="225" y="223"/>
                    <a:pt x="218" y="227"/>
                    <a:pt x="210" y="231"/>
                  </a:cubicBezTo>
                  <a:cubicBezTo>
                    <a:pt x="212" y="230"/>
                    <a:pt x="213" y="229"/>
                    <a:pt x="214" y="228"/>
                  </a:cubicBezTo>
                  <a:cubicBezTo>
                    <a:pt x="219" y="225"/>
                    <a:pt x="224" y="222"/>
                    <a:pt x="229" y="220"/>
                  </a:cubicBezTo>
                  <a:cubicBezTo>
                    <a:pt x="240" y="215"/>
                    <a:pt x="251" y="209"/>
                    <a:pt x="261" y="203"/>
                  </a:cubicBezTo>
                  <a:cubicBezTo>
                    <a:pt x="261" y="203"/>
                    <a:pt x="261" y="204"/>
                    <a:pt x="262" y="205"/>
                  </a:cubicBezTo>
                  <a:cubicBezTo>
                    <a:pt x="261" y="205"/>
                    <a:pt x="261" y="205"/>
                    <a:pt x="261" y="205"/>
                  </a:cubicBezTo>
                  <a:cubicBezTo>
                    <a:pt x="257" y="207"/>
                    <a:pt x="253" y="210"/>
                    <a:pt x="248" y="212"/>
                  </a:cubicBezTo>
                  <a:close/>
                  <a:moveTo>
                    <a:pt x="259" y="187"/>
                  </a:moveTo>
                  <a:cubicBezTo>
                    <a:pt x="250" y="191"/>
                    <a:pt x="240" y="195"/>
                    <a:pt x="231" y="199"/>
                  </a:cubicBezTo>
                  <a:cubicBezTo>
                    <a:pt x="226" y="201"/>
                    <a:pt x="221" y="204"/>
                    <a:pt x="216" y="206"/>
                  </a:cubicBezTo>
                  <a:cubicBezTo>
                    <a:pt x="214" y="207"/>
                    <a:pt x="213" y="208"/>
                    <a:pt x="211" y="209"/>
                  </a:cubicBezTo>
                  <a:cubicBezTo>
                    <a:pt x="209" y="211"/>
                    <a:pt x="206" y="211"/>
                    <a:pt x="204" y="213"/>
                  </a:cubicBezTo>
                  <a:cubicBezTo>
                    <a:pt x="212" y="207"/>
                    <a:pt x="221" y="203"/>
                    <a:pt x="229" y="198"/>
                  </a:cubicBezTo>
                  <a:cubicBezTo>
                    <a:pt x="234" y="195"/>
                    <a:pt x="239" y="193"/>
                    <a:pt x="244" y="191"/>
                  </a:cubicBezTo>
                  <a:cubicBezTo>
                    <a:pt x="247" y="190"/>
                    <a:pt x="250" y="188"/>
                    <a:pt x="252" y="187"/>
                  </a:cubicBezTo>
                  <a:cubicBezTo>
                    <a:pt x="253" y="187"/>
                    <a:pt x="255" y="186"/>
                    <a:pt x="256" y="186"/>
                  </a:cubicBezTo>
                  <a:cubicBezTo>
                    <a:pt x="256" y="185"/>
                    <a:pt x="257" y="185"/>
                    <a:pt x="257" y="185"/>
                  </a:cubicBezTo>
                  <a:cubicBezTo>
                    <a:pt x="258" y="185"/>
                    <a:pt x="259" y="184"/>
                    <a:pt x="259" y="184"/>
                  </a:cubicBezTo>
                  <a:cubicBezTo>
                    <a:pt x="259" y="184"/>
                    <a:pt x="260" y="184"/>
                    <a:pt x="260" y="183"/>
                  </a:cubicBezTo>
                  <a:cubicBezTo>
                    <a:pt x="260" y="186"/>
                    <a:pt x="260" y="188"/>
                    <a:pt x="260" y="191"/>
                  </a:cubicBezTo>
                  <a:cubicBezTo>
                    <a:pt x="250" y="194"/>
                    <a:pt x="241" y="199"/>
                    <a:pt x="232" y="204"/>
                  </a:cubicBezTo>
                  <a:cubicBezTo>
                    <a:pt x="226" y="206"/>
                    <a:pt x="221" y="209"/>
                    <a:pt x="216" y="211"/>
                  </a:cubicBezTo>
                  <a:cubicBezTo>
                    <a:pt x="214" y="213"/>
                    <a:pt x="211" y="214"/>
                    <a:pt x="209" y="215"/>
                  </a:cubicBezTo>
                  <a:cubicBezTo>
                    <a:pt x="208" y="216"/>
                    <a:pt x="207" y="217"/>
                    <a:pt x="206" y="217"/>
                  </a:cubicBezTo>
                  <a:cubicBezTo>
                    <a:pt x="205" y="218"/>
                    <a:pt x="201" y="220"/>
                    <a:pt x="205" y="218"/>
                  </a:cubicBezTo>
                  <a:cubicBezTo>
                    <a:pt x="213" y="211"/>
                    <a:pt x="223" y="206"/>
                    <a:pt x="233" y="201"/>
                  </a:cubicBezTo>
                  <a:cubicBezTo>
                    <a:pt x="238" y="199"/>
                    <a:pt x="243" y="196"/>
                    <a:pt x="248" y="194"/>
                  </a:cubicBezTo>
                  <a:cubicBezTo>
                    <a:pt x="252" y="192"/>
                    <a:pt x="256" y="190"/>
                    <a:pt x="260" y="187"/>
                  </a:cubicBezTo>
                  <a:cubicBezTo>
                    <a:pt x="260" y="187"/>
                    <a:pt x="260" y="186"/>
                    <a:pt x="259" y="187"/>
                  </a:cubicBezTo>
                  <a:close/>
                  <a:moveTo>
                    <a:pt x="204" y="206"/>
                  </a:moveTo>
                  <a:cubicBezTo>
                    <a:pt x="213" y="202"/>
                    <a:pt x="222" y="197"/>
                    <a:pt x="231" y="193"/>
                  </a:cubicBezTo>
                  <a:cubicBezTo>
                    <a:pt x="236" y="190"/>
                    <a:pt x="241" y="188"/>
                    <a:pt x="246" y="186"/>
                  </a:cubicBezTo>
                  <a:cubicBezTo>
                    <a:pt x="248" y="185"/>
                    <a:pt x="251" y="183"/>
                    <a:pt x="254" y="182"/>
                  </a:cubicBezTo>
                  <a:cubicBezTo>
                    <a:pt x="254" y="182"/>
                    <a:pt x="254" y="182"/>
                    <a:pt x="254" y="182"/>
                  </a:cubicBezTo>
                  <a:cubicBezTo>
                    <a:pt x="247" y="187"/>
                    <a:pt x="239" y="190"/>
                    <a:pt x="231" y="193"/>
                  </a:cubicBezTo>
                  <a:cubicBezTo>
                    <a:pt x="221" y="198"/>
                    <a:pt x="212" y="204"/>
                    <a:pt x="204" y="209"/>
                  </a:cubicBezTo>
                  <a:cubicBezTo>
                    <a:pt x="204" y="208"/>
                    <a:pt x="204" y="207"/>
                    <a:pt x="204" y="206"/>
                  </a:cubicBezTo>
                  <a:close/>
                  <a:moveTo>
                    <a:pt x="204" y="199"/>
                  </a:moveTo>
                  <a:cubicBezTo>
                    <a:pt x="204" y="199"/>
                    <a:pt x="204" y="199"/>
                    <a:pt x="204" y="199"/>
                  </a:cubicBezTo>
                  <a:cubicBezTo>
                    <a:pt x="213" y="194"/>
                    <a:pt x="222" y="190"/>
                    <a:pt x="231" y="186"/>
                  </a:cubicBezTo>
                  <a:cubicBezTo>
                    <a:pt x="240" y="182"/>
                    <a:pt x="249" y="177"/>
                    <a:pt x="258" y="172"/>
                  </a:cubicBezTo>
                  <a:cubicBezTo>
                    <a:pt x="258" y="172"/>
                    <a:pt x="259" y="173"/>
                    <a:pt x="259" y="173"/>
                  </a:cubicBezTo>
                  <a:cubicBezTo>
                    <a:pt x="259" y="173"/>
                    <a:pt x="259" y="174"/>
                    <a:pt x="259" y="174"/>
                  </a:cubicBezTo>
                  <a:cubicBezTo>
                    <a:pt x="259" y="174"/>
                    <a:pt x="259" y="174"/>
                    <a:pt x="259" y="174"/>
                  </a:cubicBezTo>
                  <a:cubicBezTo>
                    <a:pt x="250" y="179"/>
                    <a:pt x="241" y="183"/>
                    <a:pt x="232" y="188"/>
                  </a:cubicBezTo>
                  <a:cubicBezTo>
                    <a:pt x="226" y="190"/>
                    <a:pt x="221" y="192"/>
                    <a:pt x="216" y="194"/>
                  </a:cubicBezTo>
                  <a:cubicBezTo>
                    <a:pt x="212" y="196"/>
                    <a:pt x="208" y="199"/>
                    <a:pt x="204" y="201"/>
                  </a:cubicBezTo>
                  <a:cubicBezTo>
                    <a:pt x="204" y="200"/>
                    <a:pt x="204" y="200"/>
                    <a:pt x="204" y="199"/>
                  </a:cubicBezTo>
                  <a:close/>
                  <a:moveTo>
                    <a:pt x="259" y="175"/>
                  </a:moveTo>
                  <a:cubicBezTo>
                    <a:pt x="259" y="176"/>
                    <a:pt x="259" y="177"/>
                    <a:pt x="259" y="179"/>
                  </a:cubicBezTo>
                  <a:cubicBezTo>
                    <a:pt x="259" y="178"/>
                    <a:pt x="259" y="178"/>
                    <a:pt x="259" y="179"/>
                  </a:cubicBezTo>
                  <a:cubicBezTo>
                    <a:pt x="250" y="184"/>
                    <a:pt x="240" y="188"/>
                    <a:pt x="231" y="192"/>
                  </a:cubicBezTo>
                  <a:cubicBezTo>
                    <a:pt x="226" y="195"/>
                    <a:pt x="221" y="197"/>
                    <a:pt x="216" y="200"/>
                  </a:cubicBezTo>
                  <a:cubicBezTo>
                    <a:pt x="213" y="201"/>
                    <a:pt x="210" y="202"/>
                    <a:pt x="207" y="204"/>
                  </a:cubicBezTo>
                  <a:cubicBezTo>
                    <a:pt x="201" y="207"/>
                    <a:pt x="205" y="204"/>
                    <a:pt x="208" y="203"/>
                  </a:cubicBezTo>
                  <a:cubicBezTo>
                    <a:pt x="216" y="197"/>
                    <a:pt x="226" y="193"/>
                    <a:pt x="235" y="189"/>
                  </a:cubicBezTo>
                  <a:cubicBezTo>
                    <a:pt x="243" y="185"/>
                    <a:pt x="252" y="181"/>
                    <a:pt x="259" y="175"/>
                  </a:cubicBezTo>
                  <a:close/>
                  <a:moveTo>
                    <a:pt x="232" y="193"/>
                  </a:moveTo>
                  <a:cubicBezTo>
                    <a:pt x="242" y="189"/>
                    <a:pt x="251" y="185"/>
                    <a:pt x="259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80"/>
                    <a:pt x="260" y="181"/>
                    <a:pt x="260" y="183"/>
                  </a:cubicBezTo>
                  <a:cubicBezTo>
                    <a:pt x="258" y="184"/>
                    <a:pt x="255" y="185"/>
                    <a:pt x="253" y="186"/>
                  </a:cubicBezTo>
                  <a:cubicBezTo>
                    <a:pt x="246" y="190"/>
                    <a:pt x="238" y="193"/>
                    <a:pt x="230" y="196"/>
                  </a:cubicBezTo>
                  <a:cubicBezTo>
                    <a:pt x="225" y="199"/>
                    <a:pt x="220" y="201"/>
                    <a:pt x="215" y="203"/>
                  </a:cubicBezTo>
                  <a:cubicBezTo>
                    <a:pt x="213" y="205"/>
                    <a:pt x="211" y="206"/>
                    <a:pt x="209" y="207"/>
                  </a:cubicBezTo>
                  <a:cubicBezTo>
                    <a:pt x="209" y="207"/>
                    <a:pt x="208" y="207"/>
                    <a:pt x="208" y="207"/>
                  </a:cubicBezTo>
                  <a:cubicBezTo>
                    <a:pt x="216" y="202"/>
                    <a:pt x="224" y="197"/>
                    <a:pt x="232" y="193"/>
                  </a:cubicBezTo>
                  <a:close/>
                  <a:moveTo>
                    <a:pt x="229" y="206"/>
                  </a:moveTo>
                  <a:cubicBezTo>
                    <a:pt x="234" y="204"/>
                    <a:pt x="238" y="201"/>
                    <a:pt x="243" y="199"/>
                  </a:cubicBezTo>
                  <a:cubicBezTo>
                    <a:pt x="248" y="197"/>
                    <a:pt x="255" y="195"/>
                    <a:pt x="259" y="192"/>
                  </a:cubicBezTo>
                  <a:cubicBezTo>
                    <a:pt x="250" y="198"/>
                    <a:pt x="239" y="202"/>
                    <a:pt x="230" y="207"/>
                  </a:cubicBezTo>
                  <a:cubicBezTo>
                    <a:pt x="220" y="211"/>
                    <a:pt x="212" y="217"/>
                    <a:pt x="203" y="222"/>
                  </a:cubicBezTo>
                  <a:cubicBezTo>
                    <a:pt x="203" y="221"/>
                    <a:pt x="203" y="220"/>
                    <a:pt x="203" y="219"/>
                  </a:cubicBezTo>
                  <a:cubicBezTo>
                    <a:pt x="212" y="215"/>
                    <a:pt x="220" y="210"/>
                    <a:pt x="229" y="206"/>
                  </a:cubicBezTo>
                  <a:close/>
                  <a:moveTo>
                    <a:pt x="203" y="223"/>
                  </a:moveTo>
                  <a:cubicBezTo>
                    <a:pt x="207" y="222"/>
                    <a:pt x="210" y="220"/>
                    <a:pt x="214" y="218"/>
                  </a:cubicBezTo>
                  <a:cubicBezTo>
                    <a:pt x="219" y="215"/>
                    <a:pt x="224" y="212"/>
                    <a:pt x="229" y="210"/>
                  </a:cubicBezTo>
                  <a:cubicBezTo>
                    <a:pt x="233" y="208"/>
                    <a:pt x="236" y="207"/>
                    <a:pt x="239" y="205"/>
                  </a:cubicBezTo>
                  <a:cubicBezTo>
                    <a:pt x="234" y="207"/>
                    <a:pt x="230" y="210"/>
                    <a:pt x="225" y="212"/>
                  </a:cubicBezTo>
                  <a:cubicBezTo>
                    <a:pt x="220" y="214"/>
                    <a:pt x="215" y="218"/>
                    <a:pt x="211" y="221"/>
                  </a:cubicBezTo>
                  <a:cubicBezTo>
                    <a:pt x="208" y="223"/>
                    <a:pt x="205" y="224"/>
                    <a:pt x="202" y="226"/>
                  </a:cubicBezTo>
                  <a:cubicBezTo>
                    <a:pt x="203" y="225"/>
                    <a:pt x="203" y="224"/>
                    <a:pt x="203" y="223"/>
                  </a:cubicBezTo>
                  <a:close/>
                  <a:moveTo>
                    <a:pt x="202" y="228"/>
                  </a:moveTo>
                  <a:cubicBezTo>
                    <a:pt x="212" y="224"/>
                    <a:pt x="220" y="219"/>
                    <a:pt x="229" y="214"/>
                  </a:cubicBezTo>
                  <a:cubicBezTo>
                    <a:pt x="235" y="212"/>
                    <a:pt x="240" y="210"/>
                    <a:pt x="246" y="207"/>
                  </a:cubicBezTo>
                  <a:cubicBezTo>
                    <a:pt x="248" y="206"/>
                    <a:pt x="250" y="205"/>
                    <a:pt x="252" y="204"/>
                  </a:cubicBezTo>
                  <a:cubicBezTo>
                    <a:pt x="244" y="208"/>
                    <a:pt x="235" y="212"/>
                    <a:pt x="227" y="216"/>
                  </a:cubicBezTo>
                  <a:cubicBezTo>
                    <a:pt x="221" y="219"/>
                    <a:pt x="216" y="222"/>
                    <a:pt x="211" y="225"/>
                  </a:cubicBezTo>
                  <a:cubicBezTo>
                    <a:pt x="208" y="227"/>
                    <a:pt x="205" y="228"/>
                    <a:pt x="202" y="231"/>
                  </a:cubicBezTo>
                  <a:cubicBezTo>
                    <a:pt x="202" y="230"/>
                    <a:pt x="202" y="229"/>
                    <a:pt x="202" y="228"/>
                  </a:cubicBezTo>
                  <a:close/>
                  <a:moveTo>
                    <a:pt x="215" y="224"/>
                  </a:moveTo>
                  <a:cubicBezTo>
                    <a:pt x="220" y="221"/>
                    <a:pt x="225" y="218"/>
                    <a:pt x="230" y="216"/>
                  </a:cubicBezTo>
                  <a:cubicBezTo>
                    <a:pt x="241" y="211"/>
                    <a:pt x="251" y="206"/>
                    <a:pt x="261" y="200"/>
                  </a:cubicBezTo>
                  <a:cubicBezTo>
                    <a:pt x="261" y="200"/>
                    <a:pt x="261" y="199"/>
                    <a:pt x="260" y="199"/>
                  </a:cubicBezTo>
                  <a:cubicBezTo>
                    <a:pt x="250" y="204"/>
                    <a:pt x="239" y="209"/>
                    <a:pt x="229" y="214"/>
                  </a:cubicBezTo>
                  <a:cubicBezTo>
                    <a:pt x="224" y="216"/>
                    <a:pt x="219" y="218"/>
                    <a:pt x="215" y="221"/>
                  </a:cubicBezTo>
                  <a:cubicBezTo>
                    <a:pt x="212" y="222"/>
                    <a:pt x="210" y="224"/>
                    <a:pt x="207" y="225"/>
                  </a:cubicBezTo>
                  <a:cubicBezTo>
                    <a:pt x="206" y="226"/>
                    <a:pt x="204" y="226"/>
                    <a:pt x="202" y="227"/>
                  </a:cubicBezTo>
                  <a:cubicBezTo>
                    <a:pt x="202" y="227"/>
                    <a:pt x="202" y="227"/>
                    <a:pt x="202" y="227"/>
                  </a:cubicBezTo>
                  <a:cubicBezTo>
                    <a:pt x="203" y="226"/>
                    <a:pt x="204" y="226"/>
                    <a:pt x="205" y="225"/>
                  </a:cubicBezTo>
                  <a:cubicBezTo>
                    <a:pt x="213" y="220"/>
                    <a:pt x="221" y="215"/>
                    <a:pt x="230" y="210"/>
                  </a:cubicBezTo>
                  <a:cubicBezTo>
                    <a:pt x="240" y="205"/>
                    <a:pt x="250" y="201"/>
                    <a:pt x="260" y="195"/>
                  </a:cubicBezTo>
                  <a:cubicBezTo>
                    <a:pt x="261" y="195"/>
                    <a:pt x="260" y="194"/>
                    <a:pt x="260" y="194"/>
                  </a:cubicBezTo>
                  <a:cubicBezTo>
                    <a:pt x="250" y="199"/>
                    <a:pt x="240" y="204"/>
                    <a:pt x="231" y="208"/>
                  </a:cubicBezTo>
                  <a:cubicBezTo>
                    <a:pt x="222" y="213"/>
                    <a:pt x="211" y="218"/>
                    <a:pt x="203" y="223"/>
                  </a:cubicBezTo>
                  <a:cubicBezTo>
                    <a:pt x="213" y="217"/>
                    <a:pt x="222" y="211"/>
                    <a:pt x="231" y="206"/>
                  </a:cubicBezTo>
                  <a:cubicBezTo>
                    <a:pt x="241" y="202"/>
                    <a:pt x="251" y="197"/>
                    <a:pt x="260" y="192"/>
                  </a:cubicBezTo>
                  <a:cubicBezTo>
                    <a:pt x="261" y="193"/>
                    <a:pt x="261" y="194"/>
                    <a:pt x="261" y="195"/>
                  </a:cubicBezTo>
                  <a:cubicBezTo>
                    <a:pt x="261" y="197"/>
                    <a:pt x="261" y="200"/>
                    <a:pt x="261" y="202"/>
                  </a:cubicBezTo>
                  <a:cubicBezTo>
                    <a:pt x="261" y="202"/>
                    <a:pt x="261" y="202"/>
                    <a:pt x="261" y="202"/>
                  </a:cubicBezTo>
                  <a:cubicBezTo>
                    <a:pt x="260" y="202"/>
                    <a:pt x="260" y="202"/>
                    <a:pt x="259" y="203"/>
                  </a:cubicBezTo>
                  <a:cubicBezTo>
                    <a:pt x="259" y="203"/>
                    <a:pt x="259" y="203"/>
                    <a:pt x="258" y="203"/>
                  </a:cubicBezTo>
                  <a:cubicBezTo>
                    <a:pt x="249" y="208"/>
                    <a:pt x="239" y="213"/>
                    <a:pt x="230" y="217"/>
                  </a:cubicBezTo>
                  <a:cubicBezTo>
                    <a:pt x="225" y="220"/>
                    <a:pt x="220" y="222"/>
                    <a:pt x="215" y="225"/>
                  </a:cubicBezTo>
                  <a:cubicBezTo>
                    <a:pt x="213" y="226"/>
                    <a:pt x="211" y="227"/>
                    <a:pt x="209" y="228"/>
                  </a:cubicBezTo>
                  <a:cubicBezTo>
                    <a:pt x="207" y="230"/>
                    <a:pt x="204" y="230"/>
                    <a:pt x="202" y="232"/>
                  </a:cubicBezTo>
                  <a:cubicBezTo>
                    <a:pt x="206" y="228"/>
                    <a:pt x="211" y="226"/>
                    <a:pt x="215" y="224"/>
                  </a:cubicBezTo>
                  <a:close/>
                  <a:moveTo>
                    <a:pt x="207" y="163"/>
                  </a:moveTo>
                  <a:cubicBezTo>
                    <a:pt x="208" y="163"/>
                    <a:pt x="210" y="163"/>
                    <a:pt x="210" y="162"/>
                  </a:cubicBezTo>
                  <a:cubicBezTo>
                    <a:pt x="209" y="163"/>
                    <a:pt x="208" y="164"/>
                    <a:pt x="207" y="165"/>
                  </a:cubicBezTo>
                  <a:cubicBezTo>
                    <a:pt x="207" y="164"/>
                    <a:pt x="207" y="164"/>
                    <a:pt x="207" y="163"/>
                  </a:cubicBezTo>
                  <a:close/>
                  <a:moveTo>
                    <a:pt x="207" y="166"/>
                  </a:moveTo>
                  <a:cubicBezTo>
                    <a:pt x="210" y="165"/>
                    <a:pt x="213" y="164"/>
                    <a:pt x="215" y="163"/>
                  </a:cubicBezTo>
                  <a:cubicBezTo>
                    <a:pt x="213" y="165"/>
                    <a:pt x="210" y="167"/>
                    <a:pt x="207" y="169"/>
                  </a:cubicBezTo>
                  <a:cubicBezTo>
                    <a:pt x="207" y="168"/>
                    <a:pt x="207" y="167"/>
                    <a:pt x="207" y="166"/>
                  </a:cubicBezTo>
                  <a:close/>
                  <a:moveTo>
                    <a:pt x="207" y="171"/>
                  </a:moveTo>
                  <a:cubicBezTo>
                    <a:pt x="212" y="169"/>
                    <a:pt x="217" y="166"/>
                    <a:pt x="220" y="164"/>
                  </a:cubicBezTo>
                  <a:cubicBezTo>
                    <a:pt x="216" y="167"/>
                    <a:pt x="211" y="170"/>
                    <a:pt x="207" y="173"/>
                  </a:cubicBezTo>
                  <a:cubicBezTo>
                    <a:pt x="207" y="172"/>
                    <a:pt x="207" y="171"/>
                    <a:pt x="207" y="171"/>
                  </a:cubicBezTo>
                  <a:close/>
                  <a:moveTo>
                    <a:pt x="207" y="175"/>
                  </a:moveTo>
                  <a:cubicBezTo>
                    <a:pt x="214" y="173"/>
                    <a:pt x="220" y="167"/>
                    <a:pt x="227" y="164"/>
                  </a:cubicBezTo>
                  <a:cubicBezTo>
                    <a:pt x="220" y="167"/>
                    <a:pt x="213" y="174"/>
                    <a:pt x="206" y="178"/>
                  </a:cubicBezTo>
                  <a:cubicBezTo>
                    <a:pt x="207" y="177"/>
                    <a:pt x="207" y="176"/>
                    <a:pt x="207" y="175"/>
                  </a:cubicBezTo>
                  <a:close/>
                  <a:moveTo>
                    <a:pt x="228" y="163"/>
                  </a:moveTo>
                  <a:cubicBezTo>
                    <a:pt x="229" y="164"/>
                    <a:pt x="230" y="164"/>
                    <a:pt x="231" y="164"/>
                  </a:cubicBezTo>
                  <a:cubicBezTo>
                    <a:pt x="226" y="166"/>
                    <a:pt x="221" y="169"/>
                    <a:pt x="216" y="172"/>
                  </a:cubicBezTo>
                  <a:cubicBezTo>
                    <a:pt x="220" y="169"/>
                    <a:pt x="224" y="166"/>
                    <a:pt x="228" y="164"/>
                  </a:cubicBezTo>
                  <a:cubicBezTo>
                    <a:pt x="228" y="164"/>
                    <a:pt x="228" y="164"/>
                    <a:pt x="228" y="163"/>
                  </a:cubicBezTo>
                  <a:close/>
                  <a:moveTo>
                    <a:pt x="206" y="179"/>
                  </a:moveTo>
                  <a:cubicBezTo>
                    <a:pt x="207" y="179"/>
                    <a:pt x="207" y="179"/>
                    <a:pt x="208" y="178"/>
                  </a:cubicBezTo>
                  <a:cubicBezTo>
                    <a:pt x="211" y="176"/>
                    <a:pt x="214" y="174"/>
                    <a:pt x="217" y="172"/>
                  </a:cubicBezTo>
                  <a:cubicBezTo>
                    <a:pt x="220" y="170"/>
                    <a:pt x="222" y="169"/>
                    <a:pt x="224" y="168"/>
                  </a:cubicBezTo>
                  <a:cubicBezTo>
                    <a:pt x="227" y="166"/>
                    <a:pt x="230" y="166"/>
                    <a:pt x="232" y="164"/>
                  </a:cubicBezTo>
                  <a:cubicBezTo>
                    <a:pt x="228" y="168"/>
                    <a:pt x="223" y="170"/>
                    <a:pt x="218" y="173"/>
                  </a:cubicBezTo>
                  <a:cubicBezTo>
                    <a:pt x="214" y="176"/>
                    <a:pt x="210" y="179"/>
                    <a:pt x="206" y="182"/>
                  </a:cubicBezTo>
                  <a:cubicBezTo>
                    <a:pt x="206" y="181"/>
                    <a:pt x="206" y="180"/>
                    <a:pt x="206" y="179"/>
                  </a:cubicBezTo>
                  <a:cubicBezTo>
                    <a:pt x="206" y="179"/>
                    <a:pt x="206" y="179"/>
                    <a:pt x="206" y="179"/>
                  </a:cubicBezTo>
                  <a:close/>
                  <a:moveTo>
                    <a:pt x="210" y="180"/>
                  </a:moveTo>
                  <a:cubicBezTo>
                    <a:pt x="213" y="178"/>
                    <a:pt x="216" y="176"/>
                    <a:pt x="219" y="174"/>
                  </a:cubicBezTo>
                  <a:cubicBezTo>
                    <a:pt x="224" y="171"/>
                    <a:pt x="229" y="168"/>
                    <a:pt x="233" y="164"/>
                  </a:cubicBezTo>
                  <a:cubicBezTo>
                    <a:pt x="234" y="164"/>
                    <a:pt x="236" y="164"/>
                    <a:pt x="237" y="164"/>
                  </a:cubicBezTo>
                  <a:cubicBezTo>
                    <a:pt x="233" y="167"/>
                    <a:pt x="228" y="169"/>
                    <a:pt x="223" y="172"/>
                  </a:cubicBezTo>
                  <a:cubicBezTo>
                    <a:pt x="219" y="174"/>
                    <a:pt x="214" y="177"/>
                    <a:pt x="210" y="180"/>
                  </a:cubicBezTo>
                  <a:cubicBezTo>
                    <a:pt x="210" y="180"/>
                    <a:pt x="210" y="180"/>
                    <a:pt x="210" y="180"/>
                  </a:cubicBezTo>
                  <a:close/>
                  <a:moveTo>
                    <a:pt x="238" y="164"/>
                  </a:moveTo>
                  <a:cubicBezTo>
                    <a:pt x="240" y="165"/>
                    <a:pt x="241" y="165"/>
                    <a:pt x="243" y="165"/>
                  </a:cubicBezTo>
                  <a:cubicBezTo>
                    <a:pt x="240" y="166"/>
                    <a:pt x="238" y="168"/>
                    <a:pt x="236" y="169"/>
                  </a:cubicBezTo>
                  <a:cubicBezTo>
                    <a:pt x="233" y="172"/>
                    <a:pt x="229" y="173"/>
                    <a:pt x="226" y="175"/>
                  </a:cubicBezTo>
                  <a:cubicBezTo>
                    <a:pt x="219" y="178"/>
                    <a:pt x="213" y="183"/>
                    <a:pt x="207" y="186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7" y="185"/>
                    <a:pt x="211" y="183"/>
                    <a:pt x="212" y="182"/>
                  </a:cubicBezTo>
                  <a:cubicBezTo>
                    <a:pt x="215" y="180"/>
                    <a:pt x="218" y="178"/>
                    <a:pt x="222" y="176"/>
                  </a:cubicBezTo>
                  <a:cubicBezTo>
                    <a:pt x="227" y="172"/>
                    <a:pt x="233" y="169"/>
                    <a:pt x="238" y="164"/>
                  </a:cubicBezTo>
                  <a:close/>
                  <a:moveTo>
                    <a:pt x="205" y="187"/>
                  </a:moveTo>
                  <a:cubicBezTo>
                    <a:pt x="212" y="184"/>
                    <a:pt x="217" y="180"/>
                    <a:pt x="223" y="177"/>
                  </a:cubicBezTo>
                  <a:cubicBezTo>
                    <a:pt x="229" y="173"/>
                    <a:pt x="236" y="170"/>
                    <a:pt x="243" y="166"/>
                  </a:cubicBezTo>
                  <a:cubicBezTo>
                    <a:pt x="230" y="174"/>
                    <a:pt x="217" y="181"/>
                    <a:pt x="205" y="190"/>
                  </a:cubicBezTo>
                  <a:cubicBezTo>
                    <a:pt x="205" y="189"/>
                    <a:pt x="205" y="188"/>
                    <a:pt x="205" y="187"/>
                  </a:cubicBezTo>
                  <a:close/>
                  <a:moveTo>
                    <a:pt x="205" y="190"/>
                  </a:moveTo>
                  <a:cubicBezTo>
                    <a:pt x="207" y="189"/>
                    <a:pt x="209" y="188"/>
                    <a:pt x="211" y="186"/>
                  </a:cubicBezTo>
                  <a:cubicBezTo>
                    <a:pt x="215" y="184"/>
                    <a:pt x="218" y="181"/>
                    <a:pt x="222" y="179"/>
                  </a:cubicBezTo>
                  <a:cubicBezTo>
                    <a:pt x="229" y="175"/>
                    <a:pt x="237" y="171"/>
                    <a:pt x="244" y="166"/>
                  </a:cubicBezTo>
                  <a:cubicBezTo>
                    <a:pt x="244" y="166"/>
                    <a:pt x="244" y="166"/>
                    <a:pt x="244" y="165"/>
                  </a:cubicBezTo>
                  <a:cubicBezTo>
                    <a:pt x="245" y="166"/>
                    <a:pt x="247" y="166"/>
                    <a:pt x="249" y="167"/>
                  </a:cubicBezTo>
                  <a:cubicBezTo>
                    <a:pt x="243" y="171"/>
                    <a:pt x="236" y="174"/>
                    <a:pt x="229" y="177"/>
                  </a:cubicBezTo>
                  <a:cubicBezTo>
                    <a:pt x="222" y="181"/>
                    <a:pt x="215" y="185"/>
                    <a:pt x="208" y="189"/>
                  </a:cubicBezTo>
                  <a:cubicBezTo>
                    <a:pt x="208" y="189"/>
                    <a:pt x="205" y="191"/>
                    <a:pt x="205" y="190"/>
                  </a:cubicBezTo>
                  <a:close/>
                  <a:moveTo>
                    <a:pt x="207" y="174"/>
                  </a:moveTo>
                  <a:cubicBezTo>
                    <a:pt x="207" y="174"/>
                    <a:pt x="207" y="174"/>
                    <a:pt x="207" y="174"/>
                  </a:cubicBezTo>
                  <a:cubicBezTo>
                    <a:pt x="210" y="173"/>
                    <a:pt x="213" y="170"/>
                    <a:pt x="215" y="168"/>
                  </a:cubicBezTo>
                  <a:cubicBezTo>
                    <a:pt x="218" y="166"/>
                    <a:pt x="220" y="165"/>
                    <a:pt x="223" y="163"/>
                  </a:cubicBezTo>
                  <a:cubicBezTo>
                    <a:pt x="224" y="163"/>
                    <a:pt x="226" y="163"/>
                    <a:pt x="227" y="163"/>
                  </a:cubicBezTo>
                  <a:cubicBezTo>
                    <a:pt x="220" y="166"/>
                    <a:pt x="214" y="171"/>
                    <a:pt x="207" y="174"/>
                  </a:cubicBezTo>
                  <a:close/>
                  <a:moveTo>
                    <a:pt x="211" y="168"/>
                  </a:moveTo>
                  <a:cubicBezTo>
                    <a:pt x="210" y="169"/>
                    <a:pt x="209" y="169"/>
                    <a:pt x="208" y="169"/>
                  </a:cubicBezTo>
                  <a:cubicBezTo>
                    <a:pt x="204" y="171"/>
                    <a:pt x="211" y="166"/>
                    <a:pt x="211" y="167"/>
                  </a:cubicBezTo>
                  <a:cubicBezTo>
                    <a:pt x="213" y="165"/>
                    <a:pt x="215" y="164"/>
                    <a:pt x="217" y="162"/>
                  </a:cubicBezTo>
                  <a:cubicBezTo>
                    <a:pt x="217" y="162"/>
                    <a:pt x="217" y="162"/>
                    <a:pt x="217" y="162"/>
                  </a:cubicBezTo>
                  <a:cubicBezTo>
                    <a:pt x="218" y="162"/>
                    <a:pt x="220" y="162"/>
                    <a:pt x="221" y="162"/>
                  </a:cubicBezTo>
                  <a:cubicBezTo>
                    <a:pt x="221" y="162"/>
                    <a:pt x="221" y="162"/>
                    <a:pt x="221" y="162"/>
                  </a:cubicBezTo>
                  <a:cubicBezTo>
                    <a:pt x="217" y="164"/>
                    <a:pt x="214" y="166"/>
                    <a:pt x="211" y="168"/>
                  </a:cubicBezTo>
                  <a:close/>
                  <a:moveTo>
                    <a:pt x="216" y="162"/>
                  </a:moveTo>
                  <a:cubicBezTo>
                    <a:pt x="213" y="163"/>
                    <a:pt x="211" y="164"/>
                    <a:pt x="209" y="165"/>
                  </a:cubicBezTo>
                  <a:cubicBezTo>
                    <a:pt x="208" y="165"/>
                    <a:pt x="207" y="166"/>
                    <a:pt x="207" y="166"/>
                  </a:cubicBezTo>
                  <a:cubicBezTo>
                    <a:pt x="207" y="166"/>
                    <a:pt x="207" y="166"/>
                    <a:pt x="207" y="166"/>
                  </a:cubicBezTo>
                  <a:cubicBezTo>
                    <a:pt x="208" y="165"/>
                    <a:pt x="208" y="165"/>
                    <a:pt x="209" y="164"/>
                  </a:cubicBezTo>
                  <a:cubicBezTo>
                    <a:pt x="210" y="164"/>
                    <a:pt x="211" y="163"/>
                    <a:pt x="211" y="162"/>
                  </a:cubicBezTo>
                  <a:cubicBezTo>
                    <a:pt x="212" y="162"/>
                    <a:pt x="212" y="161"/>
                    <a:pt x="212" y="161"/>
                  </a:cubicBezTo>
                  <a:cubicBezTo>
                    <a:pt x="213" y="161"/>
                    <a:pt x="214" y="162"/>
                    <a:pt x="216" y="162"/>
                  </a:cubicBezTo>
                  <a:close/>
                  <a:moveTo>
                    <a:pt x="206" y="183"/>
                  </a:moveTo>
                  <a:cubicBezTo>
                    <a:pt x="211" y="180"/>
                    <a:pt x="216" y="177"/>
                    <a:pt x="221" y="174"/>
                  </a:cubicBezTo>
                  <a:cubicBezTo>
                    <a:pt x="225" y="171"/>
                    <a:pt x="229" y="170"/>
                    <a:pt x="233" y="168"/>
                  </a:cubicBezTo>
                  <a:cubicBezTo>
                    <a:pt x="233" y="168"/>
                    <a:pt x="233" y="168"/>
                    <a:pt x="233" y="168"/>
                  </a:cubicBezTo>
                  <a:cubicBezTo>
                    <a:pt x="231" y="169"/>
                    <a:pt x="230" y="170"/>
                    <a:pt x="228" y="171"/>
                  </a:cubicBezTo>
                  <a:cubicBezTo>
                    <a:pt x="226" y="172"/>
                    <a:pt x="223" y="174"/>
                    <a:pt x="220" y="176"/>
                  </a:cubicBezTo>
                  <a:cubicBezTo>
                    <a:pt x="215" y="180"/>
                    <a:pt x="210" y="182"/>
                    <a:pt x="206" y="186"/>
                  </a:cubicBezTo>
                  <a:cubicBezTo>
                    <a:pt x="206" y="185"/>
                    <a:pt x="206" y="184"/>
                    <a:pt x="206" y="183"/>
                  </a:cubicBezTo>
                  <a:close/>
                  <a:moveTo>
                    <a:pt x="205" y="191"/>
                  </a:moveTo>
                  <a:cubicBezTo>
                    <a:pt x="212" y="188"/>
                    <a:pt x="219" y="183"/>
                    <a:pt x="226" y="179"/>
                  </a:cubicBezTo>
                  <a:cubicBezTo>
                    <a:pt x="234" y="175"/>
                    <a:pt x="242" y="172"/>
                    <a:pt x="249" y="167"/>
                  </a:cubicBezTo>
                  <a:cubicBezTo>
                    <a:pt x="249" y="167"/>
                    <a:pt x="249" y="167"/>
                    <a:pt x="249" y="167"/>
                  </a:cubicBezTo>
                  <a:cubicBezTo>
                    <a:pt x="250" y="167"/>
                    <a:pt x="250" y="167"/>
                    <a:pt x="250" y="167"/>
                  </a:cubicBezTo>
                  <a:cubicBezTo>
                    <a:pt x="248" y="169"/>
                    <a:pt x="245" y="171"/>
                    <a:pt x="242" y="173"/>
                  </a:cubicBezTo>
                  <a:cubicBezTo>
                    <a:pt x="238" y="175"/>
                    <a:pt x="234" y="177"/>
                    <a:pt x="229" y="179"/>
                  </a:cubicBezTo>
                  <a:cubicBezTo>
                    <a:pt x="222" y="184"/>
                    <a:pt x="213" y="188"/>
                    <a:pt x="205" y="192"/>
                  </a:cubicBezTo>
                  <a:cubicBezTo>
                    <a:pt x="205" y="193"/>
                    <a:pt x="205" y="193"/>
                    <a:pt x="206" y="193"/>
                  </a:cubicBezTo>
                  <a:cubicBezTo>
                    <a:pt x="214" y="189"/>
                    <a:pt x="222" y="185"/>
                    <a:pt x="230" y="180"/>
                  </a:cubicBezTo>
                  <a:cubicBezTo>
                    <a:pt x="233" y="178"/>
                    <a:pt x="237" y="176"/>
                    <a:pt x="241" y="174"/>
                  </a:cubicBezTo>
                  <a:cubicBezTo>
                    <a:pt x="243" y="173"/>
                    <a:pt x="245" y="172"/>
                    <a:pt x="247" y="171"/>
                  </a:cubicBezTo>
                  <a:cubicBezTo>
                    <a:pt x="248" y="170"/>
                    <a:pt x="250" y="169"/>
                    <a:pt x="251" y="168"/>
                  </a:cubicBezTo>
                  <a:cubicBezTo>
                    <a:pt x="253" y="169"/>
                    <a:pt x="254" y="169"/>
                    <a:pt x="256" y="170"/>
                  </a:cubicBezTo>
                  <a:cubicBezTo>
                    <a:pt x="239" y="179"/>
                    <a:pt x="221" y="187"/>
                    <a:pt x="205" y="196"/>
                  </a:cubicBezTo>
                  <a:cubicBezTo>
                    <a:pt x="204" y="196"/>
                    <a:pt x="205" y="197"/>
                    <a:pt x="205" y="197"/>
                  </a:cubicBezTo>
                  <a:cubicBezTo>
                    <a:pt x="222" y="187"/>
                    <a:pt x="240" y="180"/>
                    <a:pt x="256" y="171"/>
                  </a:cubicBezTo>
                  <a:cubicBezTo>
                    <a:pt x="257" y="171"/>
                    <a:pt x="257" y="171"/>
                    <a:pt x="258" y="172"/>
                  </a:cubicBezTo>
                  <a:cubicBezTo>
                    <a:pt x="249" y="176"/>
                    <a:pt x="240" y="181"/>
                    <a:pt x="231" y="185"/>
                  </a:cubicBezTo>
                  <a:cubicBezTo>
                    <a:pt x="222" y="189"/>
                    <a:pt x="213" y="193"/>
                    <a:pt x="204" y="198"/>
                  </a:cubicBezTo>
                  <a:cubicBezTo>
                    <a:pt x="204" y="197"/>
                    <a:pt x="204" y="196"/>
                    <a:pt x="205" y="195"/>
                  </a:cubicBezTo>
                  <a:cubicBezTo>
                    <a:pt x="212" y="191"/>
                    <a:pt x="220" y="187"/>
                    <a:pt x="228" y="183"/>
                  </a:cubicBezTo>
                  <a:cubicBezTo>
                    <a:pt x="236" y="179"/>
                    <a:pt x="245" y="175"/>
                    <a:pt x="254" y="170"/>
                  </a:cubicBezTo>
                  <a:cubicBezTo>
                    <a:pt x="254" y="170"/>
                    <a:pt x="254" y="169"/>
                    <a:pt x="254" y="170"/>
                  </a:cubicBezTo>
                  <a:cubicBezTo>
                    <a:pt x="245" y="174"/>
                    <a:pt x="236" y="178"/>
                    <a:pt x="227" y="183"/>
                  </a:cubicBezTo>
                  <a:cubicBezTo>
                    <a:pt x="220" y="187"/>
                    <a:pt x="212" y="190"/>
                    <a:pt x="205" y="194"/>
                  </a:cubicBezTo>
                  <a:cubicBezTo>
                    <a:pt x="205" y="193"/>
                    <a:pt x="205" y="192"/>
                    <a:pt x="205" y="191"/>
                  </a:cubicBezTo>
                  <a:close/>
                  <a:moveTo>
                    <a:pt x="204" y="202"/>
                  </a:moveTo>
                  <a:cubicBezTo>
                    <a:pt x="208" y="200"/>
                    <a:pt x="212" y="197"/>
                    <a:pt x="217" y="195"/>
                  </a:cubicBezTo>
                  <a:cubicBezTo>
                    <a:pt x="222" y="193"/>
                    <a:pt x="227" y="190"/>
                    <a:pt x="232" y="188"/>
                  </a:cubicBezTo>
                  <a:cubicBezTo>
                    <a:pt x="237" y="186"/>
                    <a:pt x="242" y="183"/>
                    <a:pt x="247" y="181"/>
                  </a:cubicBezTo>
                  <a:cubicBezTo>
                    <a:pt x="249" y="180"/>
                    <a:pt x="251" y="179"/>
                    <a:pt x="253" y="178"/>
                  </a:cubicBezTo>
                  <a:cubicBezTo>
                    <a:pt x="254" y="177"/>
                    <a:pt x="261" y="173"/>
                    <a:pt x="256" y="177"/>
                  </a:cubicBezTo>
                  <a:cubicBezTo>
                    <a:pt x="248" y="182"/>
                    <a:pt x="238" y="186"/>
                    <a:pt x="229" y="190"/>
                  </a:cubicBezTo>
                  <a:cubicBezTo>
                    <a:pt x="221" y="195"/>
                    <a:pt x="212" y="199"/>
                    <a:pt x="204" y="205"/>
                  </a:cubicBezTo>
                  <a:cubicBezTo>
                    <a:pt x="204" y="204"/>
                    <a:pt x="204" y="203"/>
                    <a:pt x="204" y="202"/>
                  </a:cubicBezTo>
                  <a:close/>
                  <a:moveTo>
                    <a:pt x="203" y="210"/>
                  </a:moveTo>
                  <a:cubicBezTo>
                    <a:pt x="213" y="206"/>
                    <a:pt x="222" y="201"/>
                    <a:pt x="232" y="196"/>
                  </a:cubicBezTo>
                  <a:cubicBezTo>
                    <a:pt x="233" y="196"/>
                    <a:pt x="235" y="195"/>
                    <a:pt x="236" y="194"/>
                  </a:cubicBezTo>
                  <a:cubicBezTo>
                    <a:pt x="225" y="200"/>
                    <a:pt x="214" y="205"/>
                    <a:pt x="203" y="212"/>
                  </a:cubicBezTo>
                  <a:cubicBezTo>
                    <a:pt x="203" y="212"/>
                    <a:pt x="203" y="211"/>
                    <a:pt x="203" y="210"/>
                  </a:cubicBezTo>
                  <a:close/>
                  <a:moveTo>
                    <a:pt x="203" y="214"/>
                  </a:moveTo>
                  <a:cubicBezTo>
                    <a:pt x="206" y="213"/>
                    <a:pt x="209" y="212"/>
                    <a:pt x="212" y="210"/>
                  </a:cubicBezTo>
                  <a:cubicBezTo>
                    <a:pt x="216" y="207"/>
                    <a:pt x="221" y="204"/>
                    <a:pt x="226" y="202"/>
                  </a:cubicBezTo>
                  <a:cubicBezTo>
                    <a:pt x="237" y="197"/>
                    <a:pt x="248" y="193"/>
                    <a:pt x="258" y="188"/>
                  </a:cubicBezTo>
                  <a:cubicBezTo>
                    <a:pt x="239" y="197"/>
                    <a:pt x="220" y="206"/>
                    <a:pt x="203" y="218"/>
                  </a:cubicBezTo>
                  <a:cubicBezTo>
                    <a:pt x="203" y="217"/>
                    <a:pt x="203" y="215"/>
                    <a:pt x="203" y="214"/>
                  </a:cubicBezTo>
                  <a:close/>
                  <a:moveTo>
                    <a:pt x="202" y="232"/>
                  </a:moveTo>
                  <a:cubicBezTo>
                    <a:pt x="206" y="231"/>
                    <a:pt x="209" y="229"/>
                    <a:pt x="212" y="227"/>
                  </a:cubicBezTo>
                  <a:cubicBezTo>
                    <a:pt x="217" y="225"/>
                    <a:pt x="222" y="222"/>
                    <a:pt x="227" y="220"/>
                  </a:cubicBezTo>
                  <a:cubicBezTo>
                    <a:pt x="234" y="216"/>
                    <a:pt x="242" y="212"/>
                    <a:pt x="250" y="208"/>
                  </a:cubicBezTo>
                  <a:cubicBezTo>
                    <a:pt x="248" y="209"/>
                    <a:pt x="247" y="210"/>
                    <a:pt x="245" y="211"/>
                  </a:cubicBezTo>
                  <a:cubicBezTo>
                    <a:pt x="240" y="214"/>
                    <a:pt x="234" y="217"/>
                    <a:pt x="229" y="219"/>
                  </a:cubicBezTo>
                  <a:cubicBezTo>
                    <a:pt x="224" y="222"/>
                    <a:pt x="219" y="224"/>
                    <a:pt x="214" y="228"/>
                  </a:cubicBezTo>
                  <a:cubicBezTo>
                    <a:pt x="210" y="230"/>
                    <a:pt x="206" y="232"/>
                    <a:pt x="202" y="234"/>
                  </a:cubicBezTo>
                  <a:cubicBezTo>
                    <a:pt x="202" y="234"/>
                    <a:pt x="202" y="233"/>
                    <a:pt x="202" y="232"/>
                  </a:cubicBezTo>
                  <a:close/>
                  <a:moveTo>
                    <a:pt x="201" y="250"/>
                  </a:moveTo>
                  <a:cubicBezTo>
                    <a:pt x="212" y="245"/>
                    <a:pt x="223" y="241"/>
                    <a:pt x="234" y="237"/>
                  </a:cubicBezTo>
                  <a:cubicBezTo>
                    <a:pt x="239" y="235"/>
                    <a:pt x="245" y="233"/>
                    <a:pt x="250" y="231"/>
                  </a:cubicBezTo>
                  <a:cubicBezTo>
                    <a:pt x="243" y="234"/>
                    <a:pt x="236" y="237"/>
                    <a:pt x="229" y="240"/>
                  </a:cubicBezTo>
                  <a:cubicBezTo>
                    <a:pt x="224" y="242"/>
                    <a:pt x="219" y="245"/>
                    <a:pt x="213" y="248"/>
                  </a:cubicBezTo>
                  <a:cubicBezTo>
                    <a:pt x="209" y="250"/>
                    <a:pt x="205" y="251"/>
                    <a:pt x="201" y="254"/>
                  </a:cubicBezTo>
                  <a:cubicBezTo>
                    <a:pt x="201" y="253"/>
                    <a:pt x="201" y="252"/>
                    <a:pt x="201" y="250"/>
                  </a:cubicBezTo>
                  <a:close/>
                  <a:moveTo>
                    <a:pt x="206" y="252"/>
                  </a:moveTo>
                  <a:cubicBezTo>
                    <a:pt x="204" y="253"/>
                    <a:pt x="199" y="256"/>
                    <a:pt x="202" y="254"/>
                  </a:cubicBezTo>
                  <a:cubicBezTo>
                    <a:pt x="203" y="253"/>
                    <a:pt x="204" y="253"/>
                    <a:pt x="206" y="252"/>
                  </a:cubicBezTo>
                  <a:close/>
                  <a:moveTo>
                    <a:pt x="198" y="276"/>
                  </a:moveTo>
                  <a:cubicBezTo>
                    <a:pt x="204" y="274"/>
                    <a:pt x="209" y="272"/>
                    <a:pt x="215" y="270"/>
                  </a:cubicBezTo>
                  <a:cubicBezTo>
                    <a:pt x="217" y="269"/>
                    <a:pt x="220" y="268"/>
                    <a:pt x="222" y="267"/>
                  </a:cubicBezTo>
                  <a:cubicBezTo>
                    <a:pt x="218" y="269"/>
                    <a:pt x="213" y="271"/>
                    <a:pt x="209" y="273"/>
                  </a:cubicBezTo>
                  <a:cubicBezTo>
                    <a:pt x="205" y="274"/>
                    <a:pt x="201" y="275"/>
                    <a:pt x="198" y="277"/>
                  </a:cubicBezTo>
                  <a:cubicBezTo>
                    <a:pt x="198" y="277"/>
                    <a:pt x="198" y="276"/>
                    <a:pt x="198" y="276"/>
                  </a:cubicBezTo>
                  <a:close/>
                  <a:moveTo>
                    <a:pt x="198" y="282"/>
                  </a:moveTo>
                  <a:cubicBezTo>
                    <a:pt x="198" y="281"/>
                    <a:pt x="198" y="280"/>
                    <a:pt x="198" y="279"/>
                  </a:cubicBezTo>
                  <a:cubicBezTo>
                    <a:pt x="204" y="277"/>
                    <a:pt x="209" y="275"/>
                    <a:pt x="215" y="273"/>
                  </a:cubicBezTo>
                  <a:cubicBezTo>
                    <a:pt x="221" y="271"/>
                    <a:pt x="228" y="269"/>
                    <a:pt x="234" y="267"/>
                  </a:cubicBezTo>
                  <a:cubicBezTo>
                    <a:pt x="237" y="266"/>
                    <a:pt x="240" y="265"/>
                    <a:pt x="244" y="264"/>
                  </a:cubicBezTo>
                  <a:cubicBezTo>
                    <a:pt x="228" y="270"/>
                    <a:pt x="212" y="274"/>
                    <a:pt x="198" y="282"/>
                  </a:cubicBezTo>
                  <a:close/>
                  <a:moveTo>
                    <a:pt x="213" y="268"/>
                  </a:moveTo>
                  <a:cubicBezTo>
                    <a:pt x="208" y="270"/>
                    <a:pt x="203" y="272"/>
                    <a:pt x="199" y="275"/>
                  </a:cubicBezTo>
                  <a:cubicBezTo>
                    <a:pt x="199" y="274"/>
                    <a:pt x="199" y="273"/>
                    <a:pt x="199" y="273"/>
                  </a:cubicBezTo>
                  <a:cubicBezTo>
                    <a:pt x="205" y="270"/>
                    <a:pt x="211" y="268"/>
                    <a:pt x="217" y="265"/>
                  </a:cubicBezTo>
                  <a:cubicBezTo>
                    <a:pt x="216" y="266"/>
                    <a:pt x="214" y="267"/>
                    <a:pt x="213" y="268"/>
                  </a:cubicBezTo>
                  <a:close/>
                  <a:moveTo>
                    <a:pt x="199" y="272"/>
                  </a:moveTo>
                  <a:cubicBezTo>
                    <a:pt x="199" y="271"/>
                    <a:pt x="199" y="270"/>
                    <a:pt x="199" y="268"/>
                  </a:cubicBezTo>
                  <a:cubicBezTo>
                    <a:pt x="204" y="267"/>
                    <a:pt x="208" y="265"/>
                    <a:pt x="212" y="263"/>
                  </a:cubicBezTo>
                  <a:cubicBezTo>
                    <a:pt x="218" y="260"/>
                    <a:pt x="225" y="258"/>
                    <a:pt x="231" y="255"/>
                  </a:cubicBezTo>
                  <a:cubicBezTo>
                    <a:pt x="242" y="251"/>
                    <a:pt x="254" y="247"/>
                    <a:pt x="263" y="243"/>
                  </a:cubicBezTo>
                  <a:cubicBezTo>
                    <a:pt x="258" y="245"/>
                    <a:pt x="254" y="248"/>
                    <a:pt x="249" y="250"/>
                  </a:cubicBezTo>
                  <a:cubicBezTo>
                    <a:pt x="243" y="253"/>
                    <a:pt x="236" y="255"/>
                    <a:pt x="230" y="258"/>
                  </a:cubicBezTo>
                  <a:cubicBezTo>
                    <a:pt x="219" y="262"/>
                    <a:pt x="209" y="266"/>
                    <a:pt x="199" y="272"/>
                  </a:cubicBezTo>
                  <a:close/>
                  <a:moveTo>
                    <a:pt x="206" y="265"/>
                  </a:moveTo>
                  <a:cubicBezTo>
                    <a:pt x="204" y="266"/>
                    <a:pt x="202" y="267"/>
                    <a:pt x="200" y="268"/>
                  </a:cubicBezTo>
                  <a:cubicBezTo>
                    <a:pt x="201" y="267"/>
                    <a:pt x="203" y="266"/>
                    <a:pt x="204" y="265"/>
                  </a:cubicBezTo>
                  <a:cubicBezTo>
                    <a:pt x="207" y="264"/>
                    <a:pt x="210" y="263"/>
                    <a:pt x="212" y="262"/>
                  </a:cubicBezTo>
                  <a:cubicBezTo>
                    <a:pt x="213" y="262"/>
                    <a:pt x="214" y="262"/>
                    <a:pt x="214" y="261"/>
                  </a:cubicBezTo>
                  <a:cubicBezTo>
                    <a:pt x="212" y="263"/>
                    <a:pt x="209" y="264"/>
                    <a:pt x="206" y="265"/>
                  </a:cubicBezTo>
                  <a:close/>
                  <a:moveTo>
                    <a:pt x="210" y="262"/>
                  </a:moveTo>
                  <a:cubicBezTo>
                    <a:pt x="207" y="264"/>
                    <a:pt x="203" y="265"/>
                    <a:pt x="200" y="267"/>
                  </a:cubicBezTo>
                  <a:cubicBezTo>
                    <a:pt x="200" y="266"/>
                    <a:pt x="200" y="265"/>
                    <a:pt x="200" y="264"/>
                  </a:cubicBezTo>
                  <a:cubicBezTo>
                    <a:pt x="206" y="262"/>
                    <a:pt x="210" y="259"/>
                    <a:pt x="216" y="257"/>
                  </a:cubicBezTo>
                  <a:cubicBezTo>
                    <a:pt x="222" y="254"/>
                    <a:pt x="228" y="252"/>
                    <a:pt x="234" y="250"/>
                  </a:cubicBezTo>
                  <a:cubicBezTo>
                    <a:pt x="240" y="248"/>
                    <a:pt x="246" y="247"/>
                    <a:pt x="252" y="245"/>
                  </a:cubicBezTo>
                  <a:cubicBezTo>
                    <a:pt x="253" y="245"/>
                    <a:pt x="253" y="244"/>
                    <a:pt x="254" y="244"/>
                  </a:cubicBezTo>
                  <a:cubicBezTo>
                    <a:pt x="253" y="245"/>
                    <a:pt x="252" y="245"/>
                    <a:pt x="251" y="246"/>
                  </a:cubicBezTo>
                  <a:cubicBezTo>
                    <a:pt x="244" y="249"/>
                    <a:pt x="237" y="252"/>
                    <a:pt x="230" y="254"/>
                  </a:cubicBezTo>
                  <a:cubicBezTo>
                    <a:pt x="223" y="256"/>
                    <a:pt x="217" y="259"/>
                    <a:pt x="210" y="262"/>
                  </a:cubicBezTo>
                  <a:close/>
                  <a:moveTo>
                    <a:pt x="200" y="263"/>
                  </a:moveTo>
                  <a:cubicBezTo>
                    <a:pt x="200" y="261"/>
                    <a:pt x="200" y="260"/>
                    <a:pt x="200" y="259"/>
                  </a:cubicBezTo>
                  <a:cubicBezTo>
                    <a:pt x="205" y="258"/>
                    <a:pt x="210" y="255"/>
                    <a:pt x="215" y="253"/>
                  </a:cubicBezTo>
                  <a:cubicBezTo>
                    <a:pt x="221" y="251"/>
                    <a:pt x="227" y="249"/>
                    <a:pt x="233" y="247"/>
                  </a:cubicBezTo>
                  <a:cubicBezTo>
                    <a:pt x="238" y="245"/>
                    <a:pt x="244" y="243"/>
                    <a:pt x="250" y="241"/>
                  </a:cubicBezTo>
                  <a:cubicBezTo>
                    <a:pt x="244" y="244"/>
                    <a:pt x="238" y="246"/>
                    <a:pt x="232" y="248"/>
                  </a:cubicBezTo>
                  <a:cubicBezTo>
                    <a:pt x="221" y="252"/>
                    <a:pt x="211" y="258"/>
                    <a:pt x="200" y="263"/>
                  </a:cubicBezTo>
                  <a:close/>
                  <a:moveTo>
                    <a:pt x="201" y="255"/>
                  </a:moveTo>
                  <a:cubicBezTo>
                    <a:pt x="211" y="251"/>
                    <a:pt x="221" y="247"/>
                    <a:pt x="232" y="243"/>
                  </a:cubicBezTo>
                  <a:cubicBezTo>
                    <a:pt x="237" y="242"/>
                    <a:pt x="243" y="240"/>
                    <a:pt x="248" y="237"/>
                  </a:cubicBezTo>
                  <a:cubicBezTo>
                    <a:pt x="251" y="236"/>
                    <a:pt x="254" y="235"/>
                    <a:pt x="257" y="234"/>
                  </a:cubicBezTo>
                  <a:cubicBezTo>
                    <a:pt x="257" y="234"/>
                    <a:pt x="258" y="234"/>
                    <a:pt x="258" y="234"/>
                  </a:cubicBezTo>
                  <a:cubicBezTo>
                    <a:pt x="248" y="238"/>
                    <a:pt x="238" y="243"/>
                    <a:pt x="228" y="246"/>
                  </a:cubicBezTo>
                  <a:cubicBezTo>
                    <a:pt x="219" y="250"/>
                    <a:pt x="209" y="253"/>
                    <a:pt x="200" y="258"/>
                  </a:cubicBezTo>
                  <a:cubicBezTo>
                    <a:pt x="200" y="257"/>
                    <a:pt x="201" y="256"/>
                    <a:pt x="201" y="255"/>
                  </a:cubicBezTo>
                  <a:close/>
                  <a:moveTo>
                    <a:pt x="249" y="231"/>
                  </a:moveTo>
                  <a:cubicBezTo>
                    <a:pt x="243" y="233"/>
                    <a:pt x="238" y="234"/>
                    <a:pt x="232" y="236"/>
                  </a:cubicBezTo>
                  <a:cubicBezTo>
                    <a:pt x="227" y="238"/>
                    <a:pt x="222" y="240"/>
                    <a:pt x="217" y="243"/>
                  </a:cubicBezTo>
                  <a:cubicBezTo>
                    <a:pt x="214" y="244"/>
                    <a:pt x="211" y="245"/>
                    <a:pt x="208" y="246"/>
                  </a:cubicBezTo>
                  <a:cubicBezTo>
                    <a:pt x="207" y="247"/>
                    <a:pt x="206" y="247"/>
                    <a:pt x="205" y="248"/>
                  </a:cubicBezTo>
                  <a:cubicBezTo>
                    <a:pt x="205" y="248"/>
                    <a:pt x="200" y="251"/>
                    <a:pt x="202" y="249"/>
                  </a:cubicBezTo>
                  <a:cubicBezTo>
                    <a:pt x="206" y="246"/>
                    <a:pt x="211" y="245"/>
                    <a:pt x="216" y="243"/>
                  </a:cubicBezTo>
                  <a:cubicBezTo>
                    <a:pt x="221" y="241"/>
                    <a:pt x="225" y="238"/>
                    <a:pt x="229" y="236"/>
                  </a:cubicBezTo>
                  <a:cubicBezTo>
                    <a:pt x="240" y="231"/>
                    <a:pt x="251" y="228"/>
                    <a:pt x="261" y="223"/>
                  </a:cubicBezTo>
                  <a:cubicBezTo>
                    <a:pt x="261" y="223"/>
                    <a:pt x="261" y="223"/>
                    <a:pt x="262" y="222"/>
                  </a:cubicBezTo>
                  <a:cubicBezTo>
                    <a:pt x="262" y="222"/>
                    <a:pt x="263" y="222"/>
                    <a:pt x="263" y="222"/>
                  </a:cubicBezTo>
                  <a:cubicBezTo>
                    <a:pt x="263" y="223"/>
                    <a:pt x="264" y="224"/>
                    <a:pt x="264" y="225"/>
                  </a:cubicBezTo>
                  <a:cubicBezTo>
                    <a:pt x="259" y="227"/>
                    <a:pt x="254" y="229"/>
                    <a:pt x="249" y="231"/>
                  </a:cubicBezTo>
                  <a:close/>
                  <a:moveTo>
                    <a:pt x="262" y="211"/>
                  </a:moveTo>
                  <a:cubicBezTo>
                    <a:pt x="257" y="213"/>
                    <a:pt x="253" y="215"/>
                    <a:pt x="248" y="217"/>
                  </a:cubicBezTo>
                  <a:cubicBezTo>
                    <a:pt x="243" y="220"/>
                    <a:pt x="237" y="223"/>
                    <a:pt x="231" y="225"/>
                  </a:cubicBezTo>
                  <a:cubicBezTo>
                    <a:pt x="226" y="228"/>
                    <a:pt x="220" y="230"/>
                    <a:pt x="214" y="233"/>
                  </a:cubicBezTo>
                  <a:cubicBezTo>
                    <a:pt x="216" y="232"/>
                    <a:pt x="217" y="232"/>
                    <a:pt x="218" y="231"/>
                  </a:cubicBezTo>
                  <a:cubicBezTo>
                    <a:pt x="224" y="228"/>
                    <a:pt x="229" y="225"/>
                    <a:pt x="234" y="222"/>
                  </a:cubicBezTo>
                  <a:cubicBezTo>
                    <a:pt x="239" y="219"/>
                    <a:pt x="245" y="216"/>
                    <a:pt x="250" y="214"/>
                  </a:cubicBezTo>
                  <a:cubicBezTo>
                    <a:pt x="254" y="211"/>
                    <a:pt x="258" y="209"/>
                    <a:pt x="261" y="205"/>
                  </a:cubicBezTo>
                  <a:cubicBezTo>
                    <a:pt x="262" y="205"/>
                    <a:pt x="262" y="205"/>
                    <a:pt x="262" y="205"/>
                  </a:cubicBezTo>
                  <a:cubicBezTo>
                    <a:pt x="262" y="207"/>
                    <a:pt x="262" y="209"/>
                    <a:pt x="262" y="211"/>
                  </a:cubicBezTo>
                  <a:cubicBezTo>
                    <a:pt x="262" y="211"/>
                    <a:pt x="262" y="211"/>
                    <a:pt x="262" y="211"/>
                  </a:cubicBezTo>
                  <a:close/>
                  <a:moveTo>
                    <a:pt x="225" y="160"/>
                  </a:moveTo>
                  <a:cubicBezTo>
                    <a:pt x="223" y="160"/>
                    <a:pt x="220" y="160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8"/>
                    <a:pt x="218" y="158"/>
                  </a:cubicBezTo>
                  <a:cubicBezTo>
                    <a:pt x="218" y="158"/>
                    <a:pt x="219" y="159"/>
                    <a:pt x="219" y="159"/>
                  </a:cubicBezTo>
                  <a:cubicBezTo>
                    <a:pt x="222" y="159"/>
                    <a:pt x="225" y="160"/>
                    <a:pt x="228" y="161"/>
                  </a:cubicBezTo>
                  <a:cubicBezTo>
                    <a:pt x="227" y="161"/>
                    <a:pt x="226" y="160"/>
                    <a:pt x="225" y="160"/>
                  </a:cubicBezTo>
                  <a:close/>
                  <a:moveTo>
                    <a:pt x="215" y="159"/>
                  </a:moveTo>
                  <a:cubicBezTo>
                    <a:pt x="214" y="159"/>
                    <a:pt x="212" y="159"/>
                    <a:pt x="210" y="158"/>
                  </a:cubicBezTo>
                  <a:cubicBezTo>
                    <a:pt x="210" y="158"/>
                    <a:pt x="210" y="157"/>
                    <a:pt x="210" y="157"/>
                  </a:cubicBezTo>
                  <a:cubicBezTo>
                    <a:pt x="212" y="157"/>
                    <a:pt x="213" y="157"/>
                    <a:pt x="215" y="158"/>
                  </a:cubicBezTo>
                  <a:cubicBezTo>
                    <a:pt x="215" y="158"/>
                    <a:pt x="215" y="158"/>
                    <a:pt x="215" y="159"/>
                  </a:cubicBezTo>
                  <a:cubicBezTo>
                    <a:pt x="215" y="159"/>
                    <a:pt x="215" y="159"/>
                    <a:pt x="215" y="159"/>
                  </a:cubicBezTo>
                  <a:close/>
                  <a:moveTo>
                    <a:pt x="207" y="157"/>
                  </a:moveTo>
                  <a:cubicBezTo>
                    <a:pt x="208" y="158"/>
                    <a:pt x="208" y="158"/>
                    <a:pt x="208" y="158"/>
                  </a:cubicBezTo>
                  <a:cubicBezTo>
                    <a:pt x="207" y="158"/>
                    <a:pt x="206" y="158"/>
                    <a:pt x="205" y="158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5" y="157"/>
                    <a:pt x="205" y="157"/>
                    <a:pt x="205" y="156"/>
                  </a:cubicBezTo>
                  <a:cubicBezTo>
                    <a:pt x="206" y="156"/>
                    <a:pt x="207" y="156"/>
                    <a:pt x="207" y="157"/>
                  </a:cubicBezTo>
                  <a:cubicBezTo>
                    <a:pt x="207" y="157"/>
                    <a:pt x="207" y="157"/>
                    <a:pt x="207" y="157"/>
                  </a:cubicBezTo>
                  <a:close/>
                  <a:moveTo>
                    <a:pt x="202" y="158"/>
                  </a:moveTo>
                  <a:cubicBezTo>
                    <a:pt x="202" y="158"/>
                    <a:pt x="201" y="158"/>
                    <a:pt x="201" y="158"/>
                  </a:cubicBezTo>
                  <a:cubicBezTo>
                    <a:pt x="200" y="158"/>
                    <a:pt x="200" y="158"/>
                    <a:pt x="199" y="158"/>
                  </a:cubicBezTo>
                  <a:cubicBezTo>
                    <a:pt x="199" y="157"/>
                    <a:pt x="199" y="157"/>
                    <a:pt x="199" y="156"/>
                  </a:cubicBezTo>
                  <a:cubicBezTo>
                    <a:pt x="200" y="156"/>
                    <a:pt x="201" y="156"/>
                    <a:pt x="202" y="156"/>
                  </a:cubicBezTo>
                  <a:cubicBezTo>
                    <a:pt x="202" y="157"/>
                    <a:pt x="202" y="157"/>
                    <a:pt x="202" y="158"/>
                  </a:cubicBezTo>
                  <a:close/>
                  <a:moveTo>
                    <a:pt x="196" y="158"/>
                  </a:moveTo>
                  <a:cubicBezTo>
                    <a:pt x="195" y="158"/>
                    <a:pt x="195" y="158"/>
                    <a:pt x="194" y="158"/>
                  </a:cubicBezTo>
                  <a:cubicBezTo>
                    <a:pt x="194" y="157"/>
                    <a:pt x="194" y="157"/>
                    <a:pt x="194" y="156"/>
                  </a:cubicBezTo>
                  <a:cubicBezTo>
                    <a:pt x="194" y="156"/>
                    <a:pt x="195" y="156"/>
                    <a:pt x="196" y="156"/>
                  </a:cubicBezTo>
                  <a:cubicBezTo>
                    <a:pt x="196" y="157"/>
                    <a:pt x="196" y="157"/>
                    <a:pt x="196" y="158"/>
                  </a:cubicBezTo>
                  <a:close/>
                  <a:moveTo>
                    <a:pt x="191" y="156"/>
                  </a:moveTo>
                  <a:cubicBezTo>
                    <a:pt x="191" y="157"/>
                    <a:pt x="191" y="158"/>
                    <a:pt x="191" y="158"/>
                  </a:cubicBezTo>
                  <a:cubicBezTo>
                    <a:pt x="190" y="158"/>
                    <a:pt x="190" y="158"/>
                    <a:pt x="189" y="158"/>
                  </a:cubicBezTo>
                  <a:cubicBezTo>
                    <a:pt x="189" y="158"/>
                    <a:pt x="189" y="157"/>
                    <a:pt x="189" y="156"/>
                  </a:cubicBezTo>
                  <a:cubicBezTo>
                    <a:pt x="190" y="156"/>
                    <a:pt x="190" y="156"/>
                    <a:pt x="191" y="156"/>
                  </a:cubicBezTo>
                  <a:close/>
                  <a:moveTo>
                    <a:pt x="186" y="159"/>
                  </a:moveTo>
                  <a:cubicBezTo>
                    <a:pt x="185" y="159"/>
                    <a:pt x="184" y="159"/>
                    <a:pt x="183" y="159"/>
                  </a:cubicBezTo>
                  <a:cubicBezTo>
                    <a:pt x="183" y="158"/>
                    <a:pt x="183" y="158"/>
                    <a:pt x="183" y="157"/>
                  </a:cubicBezTo>
                  <a:cubicBezTo>
                    <a:pt x="184" y="157"/>
                    <a:pt x="185" y="156"/>
                    <a:pt x="187" y="156"/>
                  </a:cubicBezTo>
                  <a:cubicBezTo>
                    <a:pt x="186" y="157"/>
                    <a:pt x="186" y="158"/>
                    <a:pt x="186" y="159"/>
                  </a:cubicBezTo>
                  <a:close/>
                  <a:moveTo>
                    <a:pt x="180" y="159"/>
                  </a:moveTo>
                  <a:cubicBezTo>
                    <a:pt x="180" y="159"/>
                    <a:pt x="180" y="159"/>
                    <a:pt x="180" y="159"/>
                  </a:cubicBezTo>
                  <a:cubicBezTo>
                    <a:pt x="179" y="160"/>
                    <a:pt x="178" y="160"/>
                    <a:pt x="177" y="160"/>
                  </a:cubicBezTo>
                  <a:cubicBezTo>
                    <a:pt x="177" y="159"/>
                    <a:pt x="177" y="158"/>
                    <a:pt x="177" y="158"/>
                  </a:cubicBezTo>
                  <a:cubicBezTo>
                    <a:pt x="177" y="158"/>
                    <a:pt x="177" y="158"/>
                    <a:pt x="177" y="158"/>
                  </a:cubicBezTo>
                  <a:cubicBezTo>
                    <a:pt x="178" y="157"/>
                    <a:pt x="179" y="157"/>
                    <a:pt x="180" y="157"/>
                  </a:cubicBezTo>
                  <a:cubicBezTo>
                    <a:pt x="180" y="158"/>
                    <a:pt x="180" y="159"/>
                    <a:pt x="180" y="159"/>
                  </a:cubicBezTo>
                  <a:close/>
                  <a:moveTo>
                    <a:pt x="163" y="313"/>
                  </a:moveTo>
                  <a:cubicBezTo>
                    <a:pt x="164" y="313"/>
                    <a:pt x="165" y="312"/>
                    <a:pt x="165" y="312"/>
                  </a:cubicBezTo>
                  <a:cubicBezTo>
                    <a:pt x="165" y="312"/>
                    <a:pt x="165" y="313"/>
                    <a:pt x="165" y="314"/>
                  </a:cubicBezTo>
                  <a:cubicBezTo>
                    <a:pt x="163" y="315"/>
                    <a:pt x="159" y="316"/>
                    <a:pt x="163" y="313"/>
                  </a:cubicBezTo>
                  <a:close/>
                  <a:moveTo>
                    <a:pt x="155" y="312"/>
                  </a:moveTo>
                  <a:cubicBezTo>
                    <a:pt x="153" y="313"/>
                    <a:pt x="151" y="314"/>
                    <a:pt x="150" y="315"/>
                  </a:cubicBezTo>
                  <a:cubicBezTo>
                    <a:pt x="155" y="310"/>
                    <a:pt x="161" y="307"/>
                    <a:pt x="166" y="302"/>
                  </a:cubicBezTo>
                  <a:cubicBezTo>
                    <a:pt x="166" y="303"/>
                    <a:pt x="166" y="304"/>
                    <a:pt x="166" y="305"/>
                  </a:cubicBezTo>
                  <a:cubicBezTo>
                    <a:pt x="163" y="307"/>
                    <a:pt x="161" y="308"/>
                    <a:pt x="158" y="310"/>
                  </a:cubicBezTo>
                  <a:cubicBezTo>
                    <a:pt x="158" y="310"/>
                    <a:pt x="155" y="312"/>
                    <a:pt x="155" y="312"/>
                  </a:cubicBezTo>
                  <a:close/>
                  <a:moveTo>
                    <a:pt x="166" y="306"/>
                  </a:moveTo>
                  <a:cubicBezTo>
                    <a:pt x="166" y="307"/>
                    <a:pt x="166" y="308"/>
                    <a:pt x="165" y="309"/>
                  </a:cubicBezTo>
                  <a:cubicBezTo>
                    <a:pt x="164" y="310"/>
                    <a:pt x="163" y="310"/>
                    <a:pt x="162" y="311"/>
                  </a:cubicBezTo>
                  <a:cubicBezTo>
                    <a:pt x="161" y="312"/>
                    <a:pt x="161" y="312"/>
                    <a:pt x="160" y="313"/>
                  </a:cubicBezTo>
                  <a:cubicBezTo>
                    <a:pt x="160" y="313"/>
                    <a:pt x="156" y="316"/>
                    <a:pt x="157" y="314"/>
                  </a:cubicBezTo>
                  <a:cubicBezTo>
                    <a:pt x="160" y="311"/>
                    <a:pt x="163" y="309"/>
                    <a:pt x="166" y="306"/>
                  </a:cubicBezTo>
                  <a:close/>
                  <a:moveTo>
                    <a:pt x="166" y="301"/>
                  </a:moveTo>
                  <a:cubicBezTo>
                    <a:pt x="166" y="301"/>
                    <a:pt x="166" y="301"/>
                    <a:pt x="166" y="301"/>
                  </a:cubicBezTo>
                  <a:cubicBezTo>
                    <a:pt x="162" y="304"/>
                    <a:pt x="158" y="306"/>
                    <a:pt x="154" y="309"/>
                  </a:cubicBezTo>
                  <a:cubicBezTo>
                    <a:pt x="151" y="310"/>
                    <a:pt x="149" y="312"/>
                    <a:pt x="147" y="313"/>
                  </a:cubicBezTo>
                  <a:cubicBezTo>
                    <a:pt x="147" y="314"/>
                    <a:pt x="145" y="315"/>
                    <a:pt x="144" y="316"/>
                  </a:cubicBezTo>
                  <a:cubicBezTo>
                    <a:pt x="144" y="316"/>
                    <a:pt x="144" y="316"/>
                    <a:pt x="144" y="316"/>
                  </a:cubicBezTo>
                  <a:cubicBezTo>
                    <a:pt x="144" y="316"/>
                    <a:pt x="144" y="315"/>
                    <a:pt x="145" y="315"/>
                  </a:cubicBezTo>
                  <a:cubicBezTo>
                    <a:pt x="152" y="309"/>
                    <a:pt x="160" y="304"/>
                    <a:pt x="167" y="298"/>
                  </a:cubicBezTo>
                  <a:cubicBezTo>
                    <a:pt x="167" y="299"/>
                    <a:pt x="167" y="300"/>
                    <a:pt x="166" y="301"/>
                  </a:cubicBezTo>
                  <a:close/>
                  <a:moveTo>
                    <a:pt x="167" y="296"/>
                  </a:moveTo>
                  <a:cubicBezTo>
                    <a:pt x="162" y="299"/>
                    <a:pt x="157" y="302"/>
                    <a:pt x="152" y="305"/>
                  </a:cubicBezTo>
                  <a:cubicBezTo>
                    <a:pt x="150" y="307"/>
                    <a:pt x="147" y="309"/>
                    <a:pt x="145" y="310"/>
                  </a:cubicBezTo>
                  <a:cubicBezTo>
                    <a:pt x="144" y="311"/>
                    <a:pt x="143" y="312"/>
                    <a:pt x="141" y="312"/>
                  </a:cubicBezTo>
                  <a:cubicBezTo>
                    <a:pt x="150" y="306"/>
                    <a:pt x="160" y="301"/>
                    <a:pt x="168" y="293"/>
                  </a:cubicBezTo>
                  <a:cubicBezTo>
                    <a:pt x="168" y="293"/>
                    <a:pt x="168" y="293"/>
                    <a:pt x="168" y="293"/>
                  </a:cubicBezTo>
                  <a:cubicBezTo>
                    <a:pt x="168" y="294"/>
                    <a:pt x="167" y="295"/>
                    <a:pt x="167" y="296"/>
                  </a:cubicBezTo>
                  <a:close/>
                  <a:moveTo>
                    <a:pt x="168" y="293"/>
                  </a:moveTo>
                  <a:cubicBezTo>
                    <a:pt x="168" y="293"/>
                    <a:pt x="167" y="293"/>
                    <a:pt x="167" y="293"/>
                  </a:cubicBezTo>
                  <a:cubicBezTo>
                    <a:pt x="160" y="296"/>
                    <a:pt x="154" y="301"/>
                    <a:pt x="148" y="304"/>
                  </a:cubicBezTo>
                  <a:cubicBezTo>
                    <a:pt x="145" y="306"/>
                    <a:pt x="142" y="308"/>
                    <a:pt x="140" y="310"/>
                  </a:cubicBezTo>
                  <a:cubicBezTo>
                    <a:pt x="138" y="311"/>
                    <a:pt x="137" y="312"/>
                    <a:pt x="136" y="312"/>
                  </a:cubicBezTo>
                  <a:cubicBezTo>
                    <a:pt x="135" y="313"/>
                    <a:pt x="132" y="316"/>
                    <a:pt x="135" y="313"/>
                  </a:cubicBezTo>
                  <a:cubicBezTo>
                    <a:pt x="141" y="307"/>
                    <a:pt x="149" y="303"/>
                    <a:pt x="155" y="298"/>
                  </a:cubicBezTo>
                  <a:cubicBezTo>
                    <a:pt x="160" y="295"/>
                    <a:pt x="165" y="293"/>
                    <a:pt x="168" y="290"/>
                  </a:cubicBezTo>
                  <a:cubicBezTo>
                    <a:pt x="168" y="291"/>
                    <a:pt x="168" y="292"/>
                    <a:pt x="168" y="293"/>
                  </a:cubicBezTo>
                  <a:close/>
                  <a:moveTo>
                    <a:pt x="163" y="292"/>
                  </a:moveTo>
                  <a:cubicBezTo>
                    <a:pt x="165" y="292"/>
                    <a:pt x="166" y="291"/>
                    <a:pt x="167" y="290"/>
                  </a:cubicBezTo>
                  <a:cubicBezTo>
                    <a:pt x="166" y="291"/>
                    <a:pt x="164" y="292"/>
                    <a:pt x="165" y="292"/>
                  </a:cubicBezTo>
                  <a:cubicBezTo>
                    <a:pt x="164" y="292"/>
                    <a:pt x="164" y="292"/>
                    <a:pt x="163" y="292"/>
                  </a:cubicBezTo>
                  <a:close/>
                  <a:moveTo>
                    <a:pt x="168" y="288"/>
                  </a:moveTo>
                  <a:cubicBezTo>
                    <a:pt x="162" y="293"/>
                    <a:pt x="155" y="297"/>
                    <a:pt x="148" y="301"/>
                  </a:cubicBezTo>
                  <a:cubicBezTo>
                    <a:pt x="145" y="303"/>
                    <a:pt x="141" y="305"/>
                    <a:pt x="138" y="307"/>
                  </a:cubicBezTo>
                  <a:cubicBezTo>
                    <a:pt x="137" y="307"/>
                    <a:pt x="137" y="308"/>
                    <a:pt x="137" y="308"/>
                  </a:cubicBezTo>
                  <a:cubicBezTo>
                    <a:pt x="142" y="304"/>
                    <a:pt x="147" y="300"/>
                    <a:pt x="152" y="296"/>
                  </a:cubicBezTo>
                  <a:cubicBezTo>
                    <a:pt x="158" y="293"/>
                    <a:pt x="164" y="290"/>
                    <a:pt x="169" y="285"/>
                  </a:cubicBezTo>
                  <a:cubicBezTo>
                    <a:pt x="169" y="286"/>
                    <a:pt x="168" y="287"/>
                    <a:pt x="168" y="288"/>
                  </a:cubicBezTo>
                  <a:close/>
                  <a:moveTo>
                    <a:pt x="169" y="284"/>
                  </a:moveTo>
                  <a:cubicBezTo>
                    <a:pt x="162" y="289"/>
                    <a:pt x="154" y="293"/>
                    <a:pt x="147" y="297"/>
                  </a:cubicBezTo>
                  <a:cubicBezTo>
                    <a:pt x="142" y="300"/>
                    <a:pt x="137" y="304"/>
                    <a:pt x="132" y="308"/>
                  </a:cubicBezTo>
                  <a:cubicBezTo>
                    <a:pt x="133" y="307"/>
                    <a:pt x="133" y="306"/>
                    <a:pt x="134" y="305"/>
                  </a:cubicBezTo>
                  <a:cubicBezTo>
                    <a:pt x="139" y="302"/>
                    <a:pt x="144" y="298"/>
                    <a:pt x="149" y="295"/>
                  </a:cubicBezTo>
                  <a:cubicBezTo>
                    <a:pt x="155" y="290"/>
                    <a:pt x="164" y="286"/>
                    <a:pt x="169" y="280"/>
                  </a:cubicBezTo>
                  <a:cubicBezTo>
                    <a:pt x="169" y="281"/>
                    <a:pt x="169" y="283"/>
                    <a:pt x="169" y="284"/>
                  </a:cubicBezTo>
                  <a:close/>
                  <a:moveTo>
                    <a:pt x="169" y="277"/>
                  </a:moveTo>
                  <a:cubicBezTo>
                    <a:pt x="169" y="278"/>
                    <a:pt x="169" y="278"/>
                    <a:pt x="169" y="279"/>
                  </a:cubicBezTo>
                  <a:cubicBezTo>
                    <a:pt x="162" y="285"/>
                    <a:pt x="153" y="290"/>
                    <a:pt x="144" y="295"/>
                  </a:cubicBezTo>
                  <a:cubicBezTo>
                    <a:pt x="139" y="299"/>
                    <a:pt x="133" y="302"/>
                    <a:pt x="128" y="306"/>
                  </a:cubicBezTo>
                  <a:cubicBezTo>
                    <a:pt x="128" y="305"/>
                    <a:pt x="129" y="305"/>
                    <a:pt x="130" y="304"/>
                  </a:cubicBezTo>
                  <a:cubicBezTo>
                    <a:pt x="135" y="301"/>
                    <a:pt x="140" y="297"/>
                    <a:pt x="145" y="294"/>
                  </a:cubicBezTo>
                  <a:cubicBezTo>
                    <a:pt x="153" y="288"/>
                    <a:pt x="162" y="283"/>
                    <a:pt x="170" y="276"/>
                  </a:cubicBezTo>
                  <a:cubicBezTo>
                    <a:pt x="169" y="276"/>
                    <a:pt x="169" y="277"/>
                    <a:pt x="169" y="277"/>
                  </a:cubicBezTo>
                  <a:close/>
                  <a:moveTo>
                    <a:pt x="170" y="274"/>
                  </a:moveTo>
                  <a:cubicBezTo>
                    <a:pt x="160" y="282"/>
                    <a:pt x="149" y="289"/>
                    <a:pt x="138" y="295"/>
                  </a:cubicBezTo>
                  <a:cubicBezTo>
                    <a:pt x="135" y="297"/>
                    <a:pt x="132" y="298"/>
                    <a:pt x="129" y="300"/>
                  </a:cubicBezTo>
                  <a:cubicBezTo>
                    <a:pt x="134" y="296"/>
                    <a:pt x="140" y="293"/>
                    <a:pt x="146" y="289"/>
                  </a:cubicBezTo>
                  <a:cubicBezTo>
                    <a:pt x="150" y="286"/>
                    <a:pt x="155" y="283"/>
                    <a:pt x="159" y="280"/>
                  </a:cubicBezTo>
                  <a:cubicBezTo>
                    <a:pt x="162" y="277"/>
                    <a:pt x="167" y="274"/>
                    <a:pt x="170" y="271"/>
                  </a:cubicBezTo>
                  <a:cubicBezTo>
                    <a:pt x="170" y="272"/>
                    <a:pt x="170" y="273"/>
                    <a:pt x="170" y="274"/>
                  </a:cubicBezTo>
                  <a:close/>
                  <a:moveTo>
                    <a:pt x="170" y="269"/>
                  </a:moveTo>
                  <a:cubicBezTo>
                    <a:pt x="161" y="279"/>
                    <a:pt x="148" y="284"/>
                    <a:pt x="137" y="291"/>
                  </a:cubicBezTo>
                  <a:cubicBezTo>
                    <a:pt x="132" y="294"/>
                    <a:pt x="126" y="297"/>
                    <a:pt x="121" y="301"/>
                  </a:cubicBezTo>
                  <a:cubicBezTo>
                    <a:pt x="124" y="298"/>
                    <a:pt x="127" y="296"/>
                    <a:pt x="131" y="294"/>
                  </a:cubicBezTo>
                  <a:cubicBezTo>
                    <a:pt x="136" y="290"/>
                    <a:pt x="142" y="286"/>
                    <a:pt x="147" y="283"/>
                  </a:cubicBezTo>
                  <a:cubicBezTo>
                    <a:pt x="154" y="277"/>
                    <a:pt x="165" y="272"/>
                    <a:pt x="170" y="264"/>
                  </a:cubicBezTo>
                  <a:cubicBezTo>
                    <a:pt x="170" y="266"/>
                    <a:pt x="170" y="268"/>
                    <a:pt x="170" y="269"/>
                  </a:cubicBezTo>
                  <a:close/>
                  <a:moveTo>
                    <a:pt x="170" y="263"/>
                  </a:moveTo>
                  <a:cubicBezTo>
                    <a:pt x="162" y="268"/>
                    <a:pt x="155" y="275"/>
                    <a:pt x="146" y="281"/>
                  </a:cubicBezTo>
                  <a:cubicBezTo>
                    <a:pt x="138" y="287"/>
                    <a:pt x="128" y="292"/>
                    <a:pt x="119" y="297"/>
                  </a:cubicBezTo>
                  <a:cubicBezTo>
                    <a:pt x="114" y="300"/>
                    <a:pt x="110" y="303"/>
                    <a:pt x="105" y="305"/>
                  </a:cubicBezTo>
                  <a:cubicBezTo>
                    <a:pt x="105" y="306"/>
                    <a:pt x="104" y="306"/>
                    <a:pt x="103" y="306"/>
                  </a:cubicBezTo>
                  <a:cubicBezTo>
                    <a:pt x="103" y="306"/>
                    <a:pt x="103" y="306"/>
                    <a:pt x="103" y="306"/>
                  </a:cubicBezTo>
                  <a:cubicBezTo>
                    <a:pt x="109" y="303"/>
                    <a:pt x="113" y="299"/>
                    <a:pt x="118" y="296"/>
                  </a:cubicBezTo>
                  <a:cubicBezTo>
                    <a:pt x="125" y="291"/>
                    <a:pt x="133" y="286"/>
                    <a:pt x="140" y="281"/>
                  </a:cubicBezTo>
                  <a:cubicBezTo>
                    <a:pt x="147" y="277"/>
                    <a:pt x="153" y="272"/>
                    <a:pt x="160" y="267"/>
                  </a:cubicBezTo>
                  <a:cubicBezTo>
                    <a:pt x="163" y="264"/>
                    <a:pt x="168" y="262"/>
                    <a:pt x="170" y="258"/>
                  </a:cubicBezTo>
                  <a:cubicBezTo>
                    <a:pt x="170" y="260"/>
                    <a:pt x="170" y="261"/>
                    <a:pt x="170" y="263"/>
                  </a:cubicBezTo>
                  <a:close/>
                  <a:moveTo>
                    <a:pt x="105" y="304"/>
                  </a:moveTo>
                  <a:cubicBezTo>
                    <a:pt x="105" y="304"/>
                    <a:pt x="105" y="304"/>
                    <a:pt x="105" y="304"/>
                  </a:cubicBezTo>
                  <a:cubicBezTo>
                    <a:pt x="107" y="302"/>
                    <a:pt x="109" y="301"/>
                    <a:pt x="111" y="299"/>
                  </a:cubicBezTo>
                  <a:cubicBezTo>
                    <a:pt x="120" y="292"/>
                    <a:pt x="129" y="286"/>
                    <a:pt x="139" y="279"/>
                  </a:cubicBezTo>
                  <a:cubicBezTo>
                    <a:pt x="147" y="274"/>
                    <a:pt x="155" y="268"/>
                    <a:pt x="163" y="262"/>
                  </a:cubicBezTo>
                  <a:cubicBezTo>
                    <a:pt x="164" y="261"/>
                    <a:pt x="166" y="260"/>
                    <a:pt x="167" y="259"/>
                  </a:cubicBezTo>
                  <a:cubicBezTo>
                    <a:pt x="168" y="258"/>
                    <a:pt x="169" y="257"/>
                    <a:pt x="170" y="257"/>
                  </a:cubicBezTo>
                  <a:cubicBezTo>
                    <a:pt x="170" y="257"/>
                    <a:pt x="170" y="257"/>
                    <a:pt x="170" y="257"/>
                  </a:cubicBezTo>
                  <a:cubicBezTo>
                    <a:pt x="169" y="259"/>
                    <a:pt x="168" y="260"/>
                    <a:pt x="166" y="261"/>
                  </a:cubicBezTo>
                  <a:cubicBezTo>
                    <a:pt x="163" y="264"/>
                    <a:pt x="159" y="267"/>
                    <a:pt x="155" y="270"/>
                  </a:cubicBezTo>
                  <a:cubicBezTo>
                    <a:pt x="146" y="277"/>
                    <a:pt x="136" y="283"/>
                    <a:pt x="127" y="289"/>
                  </a:cubicBezTo>
                  <a:cubicBezTo>
                    <a:pt x="120" y="294"/>
                    <a:pt x="113" y="300"/>
                    <a:pt x="105" y="304"/>
                  </a:cubicBezTo>
                  <a:close/>
                  <a:moveTo>
                    <a:pt x="99" y="305"/>
                  </a:moveTo>
                  <a:cubicBezTo>
                    <a:pt x="99" y="304"/>
                    <a:pt x="100" y="304"/>
                    <a:pt x="100" y="304"/>
                  </a:cubicBezTo>
                  <a:cubicBezTo>
                    <a:pt x="112" y="292"/>
                    <a:pt x="125" y="283"/>
                    <a:pt x="138" y="273"/>
                  </a:cubicBezTo>
                  <a:cubicBezTo>
                    <a:pt x="145" y="268"/>
                    <a:pt x="151" y="262"/>
                    <a:pt x="157" y="257"/>
                  </a:cubicBezTo>
                  <a:cubicBezTo>
                    <a:pt x="162" y="253"/>
                    <a:pt x="167" y="249"/>
                    <a:pt x="171" y="244"/>
                  </a:cubicBezTo>
                  <a:cubicBezTo>
                    <a:pt x="171" y="246"/>
                    <a:pt x="171" y="247"/>
                    <a:pt x="171" y="249"/>
                  </a:cubicBezTo>
                  <a:cubicBezTo>
                    <a:pt x="166" y="253"/>
                    <a:pt x="160" y="256"/>
                    <a:pt x="155" y="260"/>
                  </a:cubicBezTo>
                  <a:cubicBezTo>
                    <a:pt x="149" y="265"/>
                    <a:pt x="143" y="271"/>
                    <a:pt x="137" y="276"/>
                  </a:cubicBezTo>
                  <a:cubicBezTo>
                    <a:pt x="130" y="282"/>
                    <a:pt x="123" y="287"/>
                    <a:pt x="116" y="293"/>
                  </a:cubicBezTo>
                  <a:cubicBezTo>
                    <a:pt x="113" y="295"/>
                    <a:pt x="109" y="298"/>
                    <a:pt x="106" y="301"/>
                  </a:cubicBezTo>
                  <a:cubicBezTo>
                    <a:pt x="104" y="302"/>
                    <a:pt x="103" y="302"/>
                    <a:pt x="101" y="303"/>
                  </a:cubicBezTo>
                  <a:cubicBezTo>
                    <a:pt x="101" y="304"/>
                    <a:pt x="100" y="304"/>
                    <a:pt x="99" y="305"/>
                  </a:cubicBezTo>
                  <a:cubicBezTo>
                    <a:pt x="99" y="305"/>
                    <a:pt x="99" y="305"/>
                    <a:pt x="99" y="305"/>
                  </a:cubicBezTo>
                  <a:close/>
                  <a:moveTo>
                    <a:pt x="99" y="268"/>
                  </a:moveTo>
                  <a:cubicBezTo>
                    <a:pt x="101" y="266"/>
                    <a:pt x="103" y="263"/>
                    <a:pt x="106" y="261"/>
                  </a:cubicBezTo>
                  <a:cubicBezTo>
                    <a:pt x="112" y="256"/>
                    <a:pt x="118" y="251"/>
                    <a:pt x="125" y="247"/>
                  </a:cubicBezTo>
                  <a:cubicBezTo>
                    <a:pt x="134" y="240"/>
                    <a:pt x="143" y="235"/>
                    <a:pt x="152" y="229"/>
                  </a:cubicBezTo>
                  <a:cubicBezTo>
                    <a:pt x="155" y="226"/>
                    <a:pt x="159" y="223"/>
                    <a:pt x="162" y="220"/>
                  </a:cubicBezTo>
                  <a:cubicBezTo>
                    <a:pt x="164" y="218"/>
                    <a:pt x="166" y="216"/>
                    <a:pt x="168" y="214"/>
                  </a:cubicBezTo>
                  <a:cubicBezTo>
                    <a:pt x="169" y="213"/>
                    <a:pt x="170" y="213"/>
                    <a:pt x="171" y="212"/>
                  </a:cubicBezTo>
                  <a:cubicBezTo>
                    <a:pt x="171" y="212"/>
                    <a:pt x="171" y="212"/>
                    <a:pt x="171" y="212"/>
                  </a:cubicBezTo>
                  <a:cubicBezTo>
                    <a:pt x="172" y="211"/>
                    <a:pt x="173" y="210"/>
                    <a:pt x="174" y="210"/>
                  </a:cubicBezTo>
                  <a:cubicBezTo>
                    <a:pt x="174" y="211"/>
                    <a:pt x="174" y="213"/>
                    <a:pt x="174" y="214"/>
                  </a:cubicBezTo>
                  <a:cubicBezTo>
                    <a:pt x="172" y="215"/>
                    <a:pt x="171" y="217"/>
                    <a:pt x="169" y="218"/>
                  </a:cubicBezTo>
                  <a:cubicBezTo>
                    <a:pt x="166" y="221"/>
                    <a:pt x="162" y="223"/>
                    <a:pt x="158" y="226"/>
                  </a:cubicBezTo>
                  <a:cubicBezTo>
                    <a:pt x="157" y="227"/>
                    <a:pt x="156" y="228"/>
                    <a:pt x="154" y="229"/>
                  </a:cubicBezTo>
                  <a:cubicBezTo>
                    <a:pt x="146" y="235"/>
                    <a:pt x="137" y="241"/>
                    <a:pt x="128" y="246"/>
                  </a:cubicBezTo>
                  <a:cubicBezTo>
                    <a:pt x="117" y="254"/>
                    <a:pt x="106" y="262"/>
                    <a:pt x="96" y="271"/>
                  </a:cubicBezTo>
                  <a:cubicBezTo>
                    <a:pt x="91" y="276"/>
                    <a:pt x="98" y="269"/>
                    <a:pt x="99" y="268"/>
                  </a:cubicBezTo>
                  <a:close/>
                  <a:moveTo>
                    <a:pt x="94" y="272"/>
                  </a:moveTo>
                  <a:cubicBezTo>
                    <a:pt x="94" y="270"/>
                    <a:pt x="94" y="269"/>
                    <a:pt x="94" y="267"/>
                  </a:cubicBezTo>
                  <a:cubicBezTo>
                    <a:pt x="96" y="266"/>
                    <a:pt x="98" y="264"/>
                    <a:pt x="100" y="263"/>
                  </a:cubicBezTo>
                  <a:cubicBezTo>
                    <a:pt x="103" y="260"/>
                    <a:pt x="106" y="258"/>
                    <a:pt x="110" y="256"/>
                  </a:cubicBezTo>
                  <a:cubicBezTo>
                    <a:pt x="117" y="251"/>
                    <a:pt x="124" y="246"/>
                    <a:pt x="131" y="241"/>
                  </a:cubicBezTo>
                  <a:cubicBezTo>
                    <a:pt x="142" y="234"/>
                    <a:pt x="153" y="225"/>
                    <a:pt x="164" y="217"/>
                  </a:cubicBezTo>
                  <a:cubicBezTo>
                    <a:pt x="162" y="219"/>
                    <a:pt x="159" y="222"/>
                    <a:pt x="157" y="224"/>
                  </a:cubicBezTo>
                  <a:cubicBezTo>
                    <a:pt x="149" y="230"/>
                    <a:pt x="140" y="235"/>
                    <a:pt x="132" y="241"/>
                  </a:cubicBezTo>
                  <a:cubicBezTo>
                    <a:pt x="118" y="250"/>
                    <a:pt x="105" y="260"/>
                    <a:pt x="94" y="272"/>
                  </a:cubicBezTo>
                  <a:close/>
                  <a:moveTo>
                    <a:pt x="173" y="215"/>
                  </a:moveTo>
                  <a:cubicBezTo>
                    <a:pt x="173" y="215"/>
                    <a:pt x="173" y="215"/>
                    <a:pt x="173" y="215"/>
                  </a:cubicBezTo>
                  <a:cubicBezTo>
                    <a:pt x="173" y="215"/>
                    <a:pt x="173" y="215"/>
                    <a:pt x="173" y="215"/>
                  </a:cubicBezTo>
                  <a:close/>
                  <a:moveTo>
                    <a:pt x="159" y="227"/>
                  </a:moveTo>
                  <a:cubicBezTo>
                    <a:pt x="164" y="223"/>
                    <a:pt x="169" y="220"/>
                    <a:pt x="174" y="216"/>
                  </a:cubicBezTo>
                  <a:cubicBezTo>
                    <a:pt x="173" y="216"/>
                    <a:pt x="173" y="217"/>
                    <a:pt x="173" y="217"/>
                  </a:cubicBezTo>
                  <a:cubicBezTo>
                    <a:pt x="162" y="225"/>
                    <a:pt x="152" y="234"/>
                    <a:pt x="140" y="242"/>
                  </a:cubicBezTo>
                  <a:cubicBezTo>
                    <a:pt x="128" y="250"/>
                    <a:pt x="116" y="259"/>
                    <a:pt x="105" y="268"/>
                  </a:cubicBezTo>
                  <a:cubicBezTo>
                    <a:pt x="103" y="270"/>
                    <a:pt x="100" y="272"/>
                    <a:pt x="98" y="274"/>
                  </a:cubicBezTo>
                  <a:cubicBezTo>
                    <a:pt x="98" y="274"/>
                    <a:pt x="93" y="279"/>
                    <a:pt x="96" y="275"/>
                  </a:cubicBezTo>
                  <a:cubicBezTo>
                    <a:pt x="97" y="274"/>
                    <a:pt x="98" y="273"/>
                    <a:pt x="99" y="272"/>
                  </a:cubicBezTo>
                  <a:cubicBezTo>
                    <a:pt x="105" y="266"/>
                    <a:pt x="111" y="261"/>
                    <a:pt x="117" y="256"/>
                  </a:cubicBezTo>
                  <a:cubicBezTo>
                    <a:pt x="129" y="247"/>
                    <a:pt x="141" y="240"/>
                    <a:pt x="153" y="231"/>
                  </a:cubicBezTo>
                  <a:cubicBezTo>
                    <a:pt x="155" y="230"/>
                    <a:pt x="157" y="228"/>
                    <a:pt x="159" y="227"/>
                  </a:cubicBezTo>
                  <a:close/>
                  <a:moveTo>
                    <a:pt x="96" y="300"/>
                  </a:moveTo>
                  <a:cubicBezTo>
                    <a:pt x="96" y="298"/>
                    <a:pt x="96" y="296"/>
                    <a:pt x="96" y="295"/>
                  </a:cubicBezTo>
                  <a:cubicBezTo>
                    <a:pt x="98" y="294"/>
                    <a:pt x="100" y="292"/>
                    <a:pt x="102" y="290"/>
                  </a:cubicBezTo>
                  <a:cubicBezTo>
                    <a:pt x="105" y="287"/>
                    <a:pt x="108" y="284"/>
                    <a:pt x="111" y="281"/>
                  </a:cubicBezTo>
                  <a:cubicBezTo>
                    <a:pt x="118" y="275"/>
                    <a:pt x="125" y="269"/>
                    <a:pt x="133" y="263"/>
                  </a:cubicBezTo>
                  <a:cubicBezTo>
                    <a:pt x="140" y="258"/>
                    <a:pt x="147" y="253"/>
                    <a:pt x="154" y="248"/>
                  </a:cubicBezTo>
                  <a:cubicBezTo>
                    <a:pt x="158" y="245"/>
                    <a:pt x="161" y="242"/>
                    <a:pt x="164" y="240"/>
                  </a:cubicBezTo>
                  <a:cubicBezTo>
                    <a:pt x="160" y="244"/>
                    <a:pt x="156" y="247"/>
                    <a:pt x="152" y="251"/>
                  </a:cubicBezTo>
                  <a:cubicBezTo>
                    <a:pt x="145" y="257"/>
                    <a:pt x="138" y="262"/>
                    <a:pt x="131" y="268"/>
                  </a:cubicBezTo>
                  <a:cubicBezTo>
                    <a:pt x="124" y="274"/>
                    <a:pt x="117" y="280"/>
                    <a:pt x="111" y="286"/>
                  </a:cubicBezTo>
                  <a:cubicBezTo>
                    <a:pt x="106" y="291"/>
                    <a:pt x="100" y="294"/>
                    <a:pt x="96" y="300"/>
                  </a:cubicBezTo>
                  <a:close/>
                  <a:moveTo>
                    <a:pt x="172" y="232"/>
                  </a:moveTo>
                  <a:cubicBezTo>
                    <a:pt x="172" y="232"/>
                    <a:pt x="172" y="232"/>
                    <a:pt x="172" y="233"/>
                  </a:cubicBezTo>
                  <a:cubicBezTo>
                    <a:pt x="159" y="244"/>
                    <a:pt x="145" y="253"/>
                    <a:pt x="131" y="264"/>
                  </a:cubicBezTo>
                  <a:cubicBezTo>
                    <a:pt x="125" y="269"/>
                    <a:pt x="118" y="274"/>
                    <a:pt x="112" y="280"/>
                  </a:cubicBezTo>
                  <a:cubicBezTo>
                    <a:pt x="109" y="282"/>
                    <a:pt x="106" y="285"/>
                    <a:pt x="103" y="288"/>
                  </a:cubicBezTo>
                  <a:cubicBezTo>
                    <a:pt x="102" y="289"/>
                    <a:pt x="100" y="290"/>
                    <a:pt x="99" y="291"/>
                  </a:cubicBezTo>
                  <a:cubicBezTo>
                    <a:pt x="98" y="293"/>
                    <a:pt x="94" y="296"/>
                    <a:pt x="98" y="292"/>
                  </a:cubicBezTo>
                  <a:cubicBezTo>
                    <a:pt x="110" y="280"/>
                    <a:pt x="123" y="268"/>
                    <a:pt x="137" y="257"/>
                  </a:cubicBezTo>
                  <a:cubicBezTo>
                    <a:pt x="149" y="247"/>
                    <a:pt x="162" y="238"/>
                    <a:pt x="173" y="226"/>
                  </a:cubicBezTo>
                  <a:cubicBezTo>
                    <a:pt x="172" y="228"/>
                    <a:pt x="172" y="230"/>
                    <a:pt x="172" y="232"/>
                  </a:cubicBezTo>
                  <a:close/>
                  <a:moveTo>
                    <a:pt x="173" y="224"/>
                  </a:moveTo>
                  <a:cubicBezTo>
                    <a:pt x="171" y="225"/>
                    <a:pt x="169" y="227"/>
                    <a:pt x="168" y="229"/>
                  </a:cubicBezTo>
                  <a:cubicBezTo>
                    <a:pt x="166" y="231"/>
                    <a:pt x="163" y="233"/>
                    <a:pt x="160" y="236"/>
                  </a:cubicBezTo>
                  <a:cubicBezTo>
                    <a:pt x="153" y="241"/>
                    <a:pt x="145" y="247"/>
                    <a:pt x="138" y="252"/>
                  </a:cubicBezTo>
                  <a:cubicBezTo>
                    <a:pt x="124" y="262"/>
                    <a:pt x="112" y="273"/>
                    <a:pt x="99" y="284"/>
                  </a:cubicBezTo>
                  <a:cubicBezTo>
                    <a:pt x="98" y="285"/>
                    <a:pt x="94" y="288"/>
                    <a:pt x="97" y="285"/>
                  </a:cubicBezTo>
                  <a:cubicBezTo>
                    <a:pt x="98" y="283"/>
                    <a:pt x="100" y="282"/>
                    <a:pt x="102" y="280"/>
                  </a:cubicBezTo>
                  <a:cubicBezTo>
                    <a:pt x="105" y="277"/>
                    <a:pt x="108" y="275"/>
                    <a:pt x="111" y="272"/>
                  </a:cubicBezTo>
                  <a:cubicBezTo>
                    <a:pt x="118" y="266"/>
                    <a:pt x="126" y="260"/>
                    <a:pt x="133" y="254"/>
                  </a:cubicBezTo>
                  <a:cubicBezTo>
                    <a:pt x="147" y="244"/>
                    <a:pt x="160" y="234"/>
                    <a:pt x="173" y="222"/>
                  </a:cubicBezTo>
                  <a:cubicBezTo>
                    <a:pt x="173" y="223"/>
                    <a:pt x="173" y="224"/>
                    <a:pt x="173" y="224"/>
                  </a:cubicBezTo>
                  <a:close/>
                  <a:moveTo>
                    <a:pt x="95" y="283"/>
                  </a:moveTo>
                  <a:cubicBezTo>
                    <a:pt x="96" y="283"/>
                    <a:pt x="97" y="282"/>
                    <a:pt x="98" y="281"/>
                  </a:cubicBezTo>
                  <a:cubicBezTo>
                    <a:pt x="101" y="278"/>
                    <a:pt x="104" y="275"/>
                    <a:pt x="107" y="273"/>
                  </a:cubicBezTo>
                  <a:cubicBezTo>
                    <a:pt x="114" y="266"/>
                    <a:pt x="121" y="260"/>
                    <a:pt x="129" y="255"/>
                  </a:cubicBezTo>
                  <a:cubicBezTo>
                    <a:pt x="136" y="250"/>
                    <a:pt x="144" y="245"/>
                    <a:pt x="151" y="240"/>
                  </a:cubicBezTo>
                  <a:cubicBezTo>
                    <a:pt x="145" y="245"/>
                    <a:pt x="139" y="249"/>
                    <a:pt x="133" y="254"/>
                  </a:cubicBezTo>
                  <a:cubicBezTo>
                    <a:pt x="120" y="264"/>
                    <a:pt x="105" y="273"/>
                    <a:pt x="95" y="286"/>
                  </a:cubicBezTo>
                  <a:cubicBezTo>
                    <a:pt x="95" y="285"/>
                    <a:pt x="95" y="284"/>
                    <a:pt x="95" y="283"/>
                  </a:cubicBezTo>
                  <a:close/>
                  <a:moveTo>
                    <a:pt x="172" y="222"/>
                  </a:moveTo>
                  <a:cubicBezTo>
                    <a:pt x="170" y="224"/>
                    <a:pt x="169" y="225"/>
                    <a:pt x="167" y="227"/>
                  </a:cubicBezTo>
                  <a:cubicBezTo>
                    <a:pt x="165" y="228"/>
                    <a:pt x="164" y="229"/>
                    <a:pt x="163" y="230"/>
                  </a:cubicBezTo>
                  <a:cubicBezTo>
                    <a:pt x="165" y="228"/>
                    <a:pt x="167" y="226"/>
                    <a:pt x="169" y="225"/>
                  </a:cubicBezTo>
                  <a:cubicBezTo>
                    <a:pt x="169" y="225"/>
                    <a:pt x="174" y="221"/>
                    <a:pt x="172" y="222"/>
                  </a:cubicBezTo>
                  <a:close/>
                  <a:moveTo>
                    <a:pt x="156" y="235"/>
                  </a:moveTo>
                  <a:cubicBezTo>
                    <a:pt x="148" y="241"/>
                    <a:pt x="140" y="247"/>
                    <a:pt x="131" y="252"/>
                  </a:cubicBezTo>
                  <a:cubicBezTo>
                    <a:pt x="124" y="257"/>
                    <a:pt x="118" y="262"/>
                    <a:pt x="111" y="267"/>
                  </a:cubicBezTo>
                  <a:cubicBezTo>
                    <a:pt x="108" y="271"/>
                    <a:pt x="104" y="274"/>
                    <a:pt x="101" y="277"/>
                  </a:cubicBezTo>
                  <a:cubicBezTo>
                    <a:pt x="99" y="278"/>
                    <a:pt x="98" y="280"/>
                    <a:pt x="97" y="281"/>
                  </a:cubicBezTo>
                  <a:cubicBezTo>
                    <a:pt x="95" y="282"/>
                    <a:pt x="95" y="282"/>
                    <a:pt x="96" y="280"/>
                  </a:cubicBezTo>
                  <a:cubicBezTo>
                    <a:pt x="97" y="279"/>
                    <a:pt x="98" y="278"/>
                    <a:pt x="99" y="277"/>
                  </a:cubicBezTo>
                  <a:cubicBezTo>
                    <a:pt x="101" y="274"/>
                    <a:pt x="105" y="272"/>
                    <a:pt x="108" y="270"/>
                  </a:cubicBezTo>
                  <a:cubicBezTo>
                    <a:pt x="111" y="267"/>
                    <a:pt x="114" y="264"/>
                    <a:pt x="117" y="261"/>
                  </a:cubicBezTo>
                  <a:cubicBezTo>
                    <a:pt x="125" y="254"/>
                    <a:pt x="133" y="249"/>
                    <a:pt x="141" y="243"/>
                  </a:cubicBezTo>
                  <a:cubicBezTo>
                    <a:pt x="148" y="239"/>
                    <a:pt x="154" y="234"/>
                    <a:pt x="161" y="229"/>
                  </a:cubicBezTo>
                  <a:cubicBezTo>
                    <a:pt x="163" y="228"/>
                    <a:pt x="165" y="227"/>
                    <a:pt x="166" y="226"/>
                  </a:cubicBezTo>
                  <a:cubicBezTo>
                    <a:pt x="163" y="229"/>
                    <a:pt x="160" y="232"/>
                    <a:pt x="156" y="235"/>
                  </a:cubicBezTo>
                  <a:close/>
                  <a:moveTo>
                    <a:pt x="173" y="219"/>
                  </a:moveTo>
                  <a:cubicBezTo>
                    <a:pt x="173" y="219"/>
                    <a:pt x="172" y="220"/>
                    <a:pt x="172" y="220"/>
                  </a:cubicBezTo>
                  <a:cubicBezTo>
                    <a:pt x="167" y="226"/>
                    <a:pt x="160" y="229"/>
                    <a:pt x="154" y="233"/>
                  </a:cubicBezTo>
                  <a:cubicBezTo>
                    <a:pt x="155" y="233"/>
                    <a:pt x="155" y="233"/>
                    <a:pt x="155" y="232"/>
                  </a:cubicBezTo>
                  <a:cubicBezTo>
                    <a:pt x="159" y="230"/>
                    <a:pt x="162" y="227"/>
                    <a:pt x="166" y="224"/>
                  </a:cubicBezTo>
                  <a:cubicBezTo>
                    <a:pt x="168" y="222"/>
                    <a:pt x="170" y="220"/>
                    <a:pt x="172" y="219"/>
                  </a:cubicBezTo>
                  <a:cubicBezTo>
                    <a:pt x="173" y="219"/>
                    <a:pt x="173" y="218"/>
                    <a:pt x="173" y="218"/>
                  </a:cubicBezTo>
                  <a:cubicBezTo>
                    <a:pt x="173" y="218"/>
                    <a:pt x="173" y="219"/>
                    <a:pt x="173" y="219"/>
                  </a:cubicBezTo>
                  <a:close/>
                  <a:moveTo>
                    <a:pt x="99" y="274"/>
                  </a:moveTo>
                  <a:cubicBezTo>
                    <a:pt x="103" y="271"/>
                    <a:pt x="106" y="268"/>
                    <a:pt x="110" y="265"/>
                  </a:cubicBezTo>
                  <a:cubicBezTo>
                    <a:pt x="118" y="258"/>
                    <a:pt x="126" y="253"/>
                    <a:pt x="135" y="247"/>
                  </a:cubicBezTo>
                  <a:cubicBezTo>
                    <a:pt x="139" y="244"/>
                    <a:pt x="144" y="241"/>
                    <a:pt x="148" y="238"/>
                  </a:cubicBezTo>
                  <a:cubicBezTo>
                    <a:pt x="142" y="242"/>
                    <a:pt x="136" y="246"/>
                    <a:pt x="130" y="250"/>
                  </a:cubicBezTo>
                  <a:cubicBezTo>
                    <a:pt x="123" y="255"/>
                    <a:pt x="117" y="260"/>
                    <a:pt x="111" y="266"/>
                  </a:cubicBezTo>
                  <a:cubicBezTo>
                    <a:pt x="105" y="271"/>
                    <a:pt x="99" y="275"/>
                    <a:pt x="95" y="281"/>
                  </a:cubicBezTo>
                  <a:cubicBezTo>
                    <a:pt x="94" y="280"/>
                    <a:pt x="94" y="279"/>
                    <a:pt x="94" y="278"/>
                  </a:cubicBezTo>
                  <a:cubicBezTo>
                    <a:pt x="96" y="277"/>
                    <a:pt x="98" y="276"/>
                    <a:pt x="99" y="274"/>
                  </a:cubicBezTo>
                  <a:close/>
                  <a:moveTo>
                    <a:pt x="100" y="284"/>
                  </a:moveTo>
                  <a:cubicBezTo>
                    <a:pt x="104" y="281"/>
                    <a:pt x="108" y="277"/>
                    <a:pt x="111" y="274"/>
                  </a:cubicBezTo>
                  <a:cubicBezTo>
                    <a:pt x="118" y="268"/>
                    <a:pt x="126" y="262"/>
                    <a:pt x="134" y="256"/>
                  </a:cubicBezTo>
                  <a:cubicBezTo>
                    <a:pt x="141" y="251"/>
                    <a:pt x="148" y="246"/>
                    <a:pt x="155" y="240"/>
                  </a:cubicBezTo>
                  <a:cubicBezTo>
                    <a:pt x="158" y="238"/>
                    <a:pt x="162" y="235"/>
                    <a:pt x="165" y="233"/>
                  </a:cubicBezTo>
                  <a:cubicBezTo>
                    <a:pt x="168" y="230"/>
                    <a:pt x="170" y="227"/>
                    <a:pt x="173" y="225"/>
                  </a:cubicBezTo>
                  <a:cubicBezTo>
                    <a:pt x="173" y="225"/>
                    <a:pt x="173" y="225"/>
                    <a:pt x="173" y="225"/>
                  </a:cubicBezTo>
                  <a:cubicBezTo>
                    <a:pt x="170" y="227"/>
                    <a:pt x="168" y="230"/>
                    <a:pt x="166" y="232"/>
                  </a:cubicBezTo>
                  <a:cubicBezTo>
                    <a:pt x="163" y="235"/>
                    <a:pt x="159" y="238"/>
                    <a:pt x="156" y="241"/>
                  </a:cubicBezTo>
                  <a:cubicBezTo>
                    <a:pt x="149" y="246"/>
                    <a:pt x="142" y="252"/>
                    <a:pt x="135" y="257"/>
                  </a:cubicBezTo>
                  <a:cubicBezTo>
                    <a:pt x="121" y="268"/>
                    <a:pt x="108" y="281"/>
                    <a:pt x="96" y="294"/>
                  </a:cubicBezTo>
                  <a:cubicBezTo>
                    <a:pt x="95" y="292"/>
                    <a:pt x="95" y="290"/>
                    <a:pt x="95" y="287"/>
                  </a:cubicBezTo>
                  <a:cubicBezTo>
                    <a:pt x="97" y="287"/>
                    <a:pt x="99" y="285"/>
                    <a:pt x="100" y="284"/>
                  </a:cubicBezTo>
                  <a:close/>
                  <a:moveTo>
                    <a:pt x="96" y="301"/>
                  </a:moveTo>
                  <a:cubicBezTo>
                    <a:pt x="96" y="301"/>
                    <a:pt x="97" y="301"/>
                    <a:pt x="97" y="301"/>
                  </a:cubicBezTo>
                  <a:cubicBezTo>
                    <a:pt x="97" y="301"/>
                    <a:pt x="96" y="301"/>
                    <a:pt x="96" y="301"/>
                  </a:cubicBezTo>
                  <a:cubicBezTo>
                    <a:pt x="96" y="301"/>
                    <a:pt x="96" y="301"/>
                    <a:pt x="96" y="301"/>
                  </a:cubicBezTo>
                  <a:close/>
                  <a:moveTo>
                    <a:pt x="100" y="298"/>
                  </a:moveTo>
                  <a:cubicBezTo>
                    <a:pt x="104" y="295"/>
                    <a:pt x="108" y="292"/>
                    <a:pt x="112" y="288"/>
                  </a:cubicBezTo>
                  <a:cubicBezTo>
                    <a:pt x="114" y="286"/>
                    <a:pt x="117" y="284"/>
                    <a:pt x="120" y="282"/>
                  </a:cubicBezTo>
                  <a:cubicBezTo>
                    <a:pt x="127" y="276"/>
                    <a:pt x="134" y="270"/>
                    <a:pt x="141" y="265"/>
                  </a:cubicBezTo>
                  <a:cubicBezTo>
                    <a:pt x="148" y="259"/>
                    <a:pt x="155" y="254"/>
                    <a:pt x="162" y="248"/>
                  </a:cubicBezTo>
                  <a:cubicBezTo>
                    <a:pt x="166" y="245"/>
                    <a:pt x="170" y="242"/>
                    <a:pt x="172" y="238"/>
                  </a:cubicBezTo>
                  <a:cubicBezTo>
                    <a:pt x="172" y="240"/>
                    <a:pt x="171" y="241"/>
                    <a:pt x="171" y="243"/>
                  </a:cubicBezTo>
                  <a:cubicBezTo>
                    <a:pt x="157" y="253"/>
                    <a:pt x="144" y="264"/>
                    <a:pt x="132" y="276"/>
                  </a:cubicBezTo>
                  <a:cubicBezTo>
                    <a:pt x="125" y="282"/>
                    <a:pt x="117" y="288"/>
                    <a:pt x="110" y="293"/>
                  </a:cubicBezTo>
                  <a:cubicBezTo>
                    <a:pt x="107" y="295"/>
                    <a:pt x="105" y="296"/>
                    <a:pt x="103" y="298"/>
                  </a:cubicBezTo>
                  <a:cubicBezTo>
                    <a:pt x="101" y="300"/>
                    <a:pt x="99" y="302"/>
                    <a:pt x="97" y="303"/>
                  </a:cubicBezTo>
                  <a:cubicBezTo>
                    <a:pt x="97" y="303"/>
                    <a:pt x="99" y="300"/>
                    <a:pt x="100" y="298"/>
                  </a:cubicBezTo>
                  <a:close/>
                  <a:moveTo>
                    <a:pt x="124" y="278"/>
                  </a:moveTo>
                  <a:cubicBezTo>
                    <a:pt x="127" y="275"/>
                    <a:pt x="131" y="271"/>
                    <a:pt x="134" y="268"/>
                  </a:cubicBezTo>
                  <a:cubicBezTo>
                    <a:pt x="141" y="262"/>
                    <a:pt x="148" y="256"/>
                    <a:pt x="155" y="250"/>
                  </a:cubicBezTo>
                  <a:cubicBezTo>
                    <a:pt x="158" y="248"/>
                    <a:pt x="162" y="246"/>
                    <a:pt x="165" y="243"/>
                  </a:cubicBezTo>
                  <a:cubicBezTo>
                    <a:pt x="166" y="242"/>
                    <a:pt x="167" y="241"/>
                    <a:pt x="169" y="240"/>
                  </a:cubicBezTo>
                  <a:cubicBezTo>
                    <a:pt x="169" y="240"/>
                    <a:pt x="172" y="237"/>
                    <a:pt x="170" y="240"/>
                  </a:cubicBezTo>
                  <a:cubicBezTo>
                    <a:pt x="167" y="245"/>
                    <a:pt x="159" y="250"/>
                    <a:pt x="154" y="254"/>
                  </a:cubicBezTo>
                  <a:cubicBezTo>
                    <a:pt x="147" y="260"/>
                    <a:pt x="139" y="265"/>
                    <a:pt x="132" y="271"/>
                  </a:cubicBezTo>
                  <a:cubicBezTo>
                    <a:pt x="129" y="273"/>
                    <a:pt x="126" y="276"/>
                    <a:pt x="124" y="278"/>
                  </a:cubicBezTo>
                  <a:close/>
                  <a:moveTo>
                    <a:pt x="169" y="245"/>
                  </a:moveTo>
                  <a:cubicBezTo>
                    <a:pt x="173" y="243"/>
                    <a:pt x="169" y="246"/>
                    <a:pt x="169" y="246"/>
                  </a:cubicBezTo>
                  <a:cubicBezTo>
                    <a:pt x="167" y="248"/>
                    <a:pt x="166" y="249"/>
                    <a:pt x="164" y="251"/>
                  </a:cubicBezTo>
                  <a:cubicBezTo>
                    <a:pt x="162" y="253"/>
                    <a:pt x="159" y="255"/>
                    <a:pt x="156" y="258"/>
                  </a:cubicBezTo>
                  <a:cubicBezTo>
                    <a:pt x="149" y="263"/>
                    <a:pt x="143" y="268"/>
                    <a:pt x="136" y="273"/>
                  </a:cubicBezTo>
                  <a:cubicBezTo>
                    <a:pt x="133" y="276"/>
                    <a:pt x="130" y="278"/>
                    <a:pt x="127" y="281"/>
                  </a:cubicBezTo>
                  <a:cubicBezTo>
                    <a:pt x="127" y="280"/>
                    <a:pt x="128" y="280"/>
                    <a:pt x="128" y="280"/>
                  </a:cubicBezTo>
                  <a:cubicBezTo>
                    <a:pt x="142" y="268"/>
                    <a:pt x="155" y="256"/>
                    <a:pt x="169" y="245"/>
                  </a:cubicBezTo>
                  <a:close/>
                  <a:moveTo>
                    <a:pt x="172" y="236"/>
                  </a:moveTo>
                  <a:cubicBezTo>
                    <a:pt x="172" y="236"/>
                    <a:pt x="172" y="236"/>
                    <a:pt x="172" y="236"/>
                  </a:cubicBezTo>
                  <a:cubicBezTo>
                    <a:pt x="166" y="242"/>
                    <a:pt x="160" y="246"/>
                    <a:pt x="154" y="250"/>
                  </a:cubicBezTo>
                  <a:cubicBezTo>
                    <a:pt x="147" y="256"/>
                    <a:pt x="140" y="262"/>
                    <a:pt x="134" y="268"/>
                  </a:cubicBezTo>
                  <a:cubicBezTo>
                    <a:pt x="127" y="274"/>
                    <a:pt x="121" y="280"/>
                    <a:pt x="114" y="285"/>
                  </a:cubicBezTo>
                  <a:cubicBezTo>
                    <a:pt x="111" y="288"/>
                    <a:pt x="108" y="291"/>
                    <a:pt x="104" y="293"/>
                  </a:cubicBezTo>
                  <a:cubicBezTo>
                    <a:pt x="102" y="295"/>
                    <a:pt x="98" y="298"/>
                    <a:pt x="97" y="300"/>
                  </a:cubicBezTo>
                  <a:cubicBezTo>
                    <a:pt x="99" y="297"/>
                    <a:pt x="102" y="295"/>
                    <a:pt x="105" y="293"/>
                  </a:cubicBezTo>
                  <a:cubicBezTo>
                    <a:pt x="108" y="290"/>
                    <a:pt x="111" y="287"/>
                    <a:pt x="114" y="284"/>
                  </a:cubicBezTo>
                  <a:cubicBezTo>
                    <a:pt x="120" y="278"/>
                    <a:pt x="127" y="272"/>
                    <a:pt x="134" y="267"/>
                  </a:cubicBezTo>
                  <a:cubicBezTo>
                    <a:pt x="141" y="261"/>
                    <a:pt x="148" y="255"/>
                    <a:pt x="155" y="249"/>
                  </a:cubicBezTo>
                  <a:cubicBezTo>
                    <a:pt x="161" y="244"/>
                    <a:pt x="166" y="239"/>
                    <a:pt x="172" y="234"/>
                  </a:cubicBezTo>
                  <a:cubicBezTo>
                    <a:pt x="172" y="234"/>
                    <a:pt x="172" y="235"/>
                    <a:pt x="172" y="236"/>
                  </a:cubicBezTo>
                  <a:close/>
                  <a:moveTo>
                    <a:pt x="173" y="221"/>
                  </a:moveTo>
                  <a:cubicBezTo>
                    <a:pt x="172" y="222"/>
                    <a:pt x="171" y="222"/>
                    <a:pt x="170" y="223"/>
                  </a:cubicBezTo>
                  <a:cubicBezTo>
                    <a:pt x="171" y="222"/>
                    <a:pt x="172" y="221"/>
                    <a:pt x="173" y="220"/>
                  </a:cubicBezTo>
                  <a:cubicBezTo>
                    <a:pt x="173" y="220"/>
                    <a:pt x="173" y="221"/>
                    <a:pt x="173" y="221"/>
                  </a:cubicBezTo>
                  <a:close/>
                  <a:moveTo>
                    <a:pt x="174" y="209"/>
                  </a:moveTo>
                  <a:cubicBezTo>
                    <a:pt x="174" y="209"/>
                    <a:pt x="173" y="210"/>
                    <a:pt x="172" y="210"/>
                  </a:cubicBezTo>
                  <a:cubicBezTo>
                    <a:pt x="172" y="210"/>
                    <a:pt x="172" y="211"/>
                    <a:pt x="172" y="211"/>
                  </a:cubicBezTo>
                  <a:cubicBezTo>
                    <a:pt x="162" y="218"/>
                    <a:pt x="153" y="225"/>
                    <a:pt x="143" y="232"/>
                  </a:cubicBezTo>
                  <a:cubicBezTo>
                    <a:pt x="133" y="239"/>
                    <a:pt x="123" y="245"/>
                    <a:pt x="114" y="252"/>
                  </a:cubicBezTo>
                  <a:cubicBezTo>
                    <a:pt x="109" y="255"/>
                    <a:pt x="105" y="258"/>
                    <a:pt x="101" y="261"/>
                  </a:cubicBezTo>
                  <a:cubicBezTo>
                    <a:pt x="99" y="263"/>
                    <a:pt x="97" y="264"/>
                    <a:pt x="95" y="266"/>
                  </a:cubicBezTo>
                  <a:cubicBezTo>
                    <a:pt x="93" y="267"/>
                    <a:pt x="93" y="267"/>
                    <a:pt x="95" y="265"/>
                  </a:cubicBezTo>
                  <a:cubicBezTo>
                    <a:pt x="96" y="264"/>
                    <a:pt x="98" y="263"/>
                    <a:pt x="100" y="261"/>
                  </a:cubicBezTo>
                  <a:cubicBezTo>
                    <a:pt x="108" y="255"/>
                    <a:pt x="117" y="249"/>
                    <a:pt x="125" y="242"/>
                  </a:cubicBezTo>
                  <a:cubicBezTo>
                    <a:pt x="142" y="229"/>
                    <a:pt x="160" y="217"/>
                    <a:pt x="175" y="202"/>
                  </a:cubicBezTo>
                  <a:cubicBezTo>
                    <a:pt x="175" y="204"/>
                    <a:pt x="174" y="207"/>
                    <a:pt x="174" y="209"/>
                  </a:cubicBezTo>
                  <a:close/>
                  <a:moveTo>
                    <a:pt x="175" y="199"/>
                  </a:moveTo>
                  <a:cubicBezTo>
                    <a:pt x="175" y="199"/>
                    <a:pt x="175" y="200"/>
                    <a:pt x="175" y="201"/>
                  </a:cubicBezTo>
                  <a:cubicBezTo>
                    <a:pt x="168" y="205"/>
                    <a:pt x="163" y="211"/>
                    <a:pt x="156" y="216"/>
                  </a:cubicBezTo>
                  <a:cubicBezTo>
                    <a:pt x="149" y="221"/>
                    <a:pt x="142" y="226"/>
                    <a:pt x="134" y="232"/>
                  </a:cubicBezTo>
                  <a:cubicBezTo>
                    <a:pt x="128" y="236"/>
                    <a:pt x="122" y="240"/>
                    <a:pt x="115" y="245"/>
                  </a:cubicBezTo>
                  <a:cubicBezTo>
                    <a:pt x="122" y="240"/>
                    <a:pt x="128" y="235"/>
                    <a:pt x="135" y="230"/>
                  </a:cubicBezTo>
                  <a:cubicBezTo>
                    <a:pt x="149" y="219"/>
                    <a:pt x="162" y="207"/>
                    <a:pt x="175" y="195"/>
                  </a:cubicBezTo>
                  <a:cubicBezTo>
                    <a:pt x="175" y="196"/>
                    <a:pt x="175" y="198"/>
                    <a:pt x="175" y="199"/>
                  </a:cubicBezTo>
                  <a:close/>
                  <a:moveTo>
                    <a:pt x="103" y="246"/>
                  </a:moveTo>
                  <a:cubicBezTo>
                    <a:pt x="100" y="248"/>
                    <a:pt x="98" y="251"/>
                    <a:pt x="95" y="253"/>
                  </a:cubicBezTo>
                  <a:cubicBezTo>
                    <a:pt x="95" y="253"/>
                    <a:pt x="93" y="254"/>
                    <a:pt x="93" y="254"/>
                  </a:cubicBezTo>
                  <a:cubicBezTo>
                    <a:pt x="93" y="254"/>
                    <a:pt x="93" y="254"/>
                    <a:pt x="93" y="254"/>
                  </a:cubicBezTo>
                  <a:cubicBezTo>
                    <a:pt x="94" y="253"/>
                    <a:pt x="95" y="252"/>
                    <a:pt x="97" y="251"/>
                  </a:cubicBezTo>
                  <a:cubicBezTo>
                    <a:pt x="102" y="246"/>
                    <a:pt x="108" y="242"/>
                    <a:pt x="113" y="237"/>
                  </a:cubicBezTo>
                  <a:cubicBezTo>
                    <a:pt x="118" y="232"/>
                    <a:pt x="124" y="228"/>
                    <a:pt x="129" y="224"/>
                  </a:cubicBezTo>
                  <a:cubicBezTo>
                    <a:pt x="136" y="219"/>
                    <a:pt x="143" y="214"/>
                    <a:pt x="149" y="209"/>
                  </a:cubicBezTo>
                  <a:cubicBezTo>
                    <a:pt x="155" y="205"/>
                    <a:pt x="160" y="201"/>
                    <a:pt x="165" y="197"/>
                  </a:cubicBezTo>
                  <a:cubicBezTo>
                    <a:pt x="167" y="196"/>
                    <a:pt x="169" y="194"/>
                    <a:pt x="170" y="193"/>
                  </a:cubicBezTo>
                  <a:cubicBezTo>
                    <a:pt x="172" y="192"/>
                    <a:pt x="174" y="190"/>
                    <a:pt x="176" y="189"/>
                  </a:cubicBezTo>
                  <a:cubicBezTo>
                    <a:pt x="176" y="189"/>
                    <a:pt x="176" y="189"/>
                    <a:pt x="176" y="189"/>
                  </a:cubicBezTo>
                  <a:cubicBezTo>
                    <a:pt x="176" y="190"/>
                    <a:pt x="176" y="192"/>
                    <a:pt x="176" y="194"/>
                  </a:cubicBezTo>
                  <a:cubicBezTo>
                    <a:pt x="152" y="212"/>
                    <a:pt x="127" y="229"/>
                    <a:pt x="103" y="246"/>
                  </a:cubicBezTo>
                  <a:close/>
                  <a:moveTo>
                    <a:pt x="176" y="187"/>
                  </a:moveTo>
                  <a:cubicBezTo>
                    <a:pt x="175" y="188"/>
                    <a:pt x="174" y="189"/>
                    <a:pt x="172" y="190"/>
                  </a:cubicBezTo>
                  <a:cubicBezTo>
                    <a:pt x="172" y="191"/>
                    <a:pt x="171" y="191"/>
                    <a:pt x="170" y="192"/>
                  </a:cubicBezTo>
                  <a:cubicBezTo>
                    <a:pt x="158" y="199"/>
                    <a:pt x="147" y="209"/>
                    <a:pt x="135" y="217"/>
                  </a:cubicBezTo>
                  <a:cubicBezTo>
                    <a:pt x="123" y="226"/>
                    <a:pt x="111" y="234"/>
                    <a:pt x="100" y="243"/>
                  </a:cubicBezTo>
                  <a:cubicBezTo>
                    <a:pt x="97" y="245"/>
                    <a:pt x="95" y="247"/>
                    <a:pt x="93" y="249"/>
                  </a:cubicBezTo>
                  <a:cubicBezTo>
                    <a:pt x="95" y="247"/>
                    <a:pt x="96" y="245"/>
                    <a:pt x="98" y="244"/>
                  </a:cubicBezTo>
                  <a:cubicBezTo>
                    <a:pt x="104" y="239"/>
                    <a:pt x="109" y="234"/>
                    <a:pt x="114" y="229"/>
                  </a:cubicBezTo>
                  <a:cubicBezTo>
                    <a:pt x="125" y="221"/>
                    <a:pt x="136" y="212"/>
                    <a:pt x="148" y="204"/>
                  </a:cubicBezTo>
                  <a:cubicBezTo>
                    <a:pt x="158" y="197"/>
                    <a:pt x="168" y="189"/>
                    <a:pt x="177" y="180"/>
                  </a:cubicBezTo>
                  <a:cubicBezTo>
                    <a:pt x="177" y="182"/>
                    <a:pt x="177" y="185"/>
                    <a:pt x="176" y="187"/>
                  </a:cubicBezTo>
                  <a:close/>
                  <a:moveTo>
                    <a:pt x="131" y="215"/>
                  </a:moveTo>
                  <a:cubicBezTo>
                    <a:pt x="123" y="221"/>
                    <a:pt x="116" y="227"/>
                    <a:pt x="109" y="233"/>
                  </a:cubicBezTo>
                  <a:cubicBezTo>
                    <a:pt x="105" y="236"/>
                    <a:pt x="102" y="239"/>
                    <a:pt x="99" y="242"/>
                  </a:cubicBezTo>
                  <a:cubicBezTo>
                    <a:pt x="97" y="244"/>
                    <a:pt x="94" y="246"/>
                    <a:pt x="93" y="248"/>
                  </a:cubicBezTo>
                  <a:cubicBezTo>
                    <a:pt x="93" y="246"/>
                    <a:pt x="92" y="245"/>
                    <a:pt x="92" y="244"/>
                  </a:cubicBezTo>
                  <a:cubicBezTo>
                    <a:pt x="99" y="239"/>
                    <a:pt x="105" y="234"/>
                    <a:pt x="111" y="229"/>
                  </a:cubicBezTo>
                  <a:cubicBezTo>
                    <a:pt x="119" y="222"/>
                    <a:pt x="128" y="215"/>
                    <a:pt x="136" y="209"/>
                  </a:cubicBezTo>
                  <a:cubicBezTo>
                    <a:pt x="144" y="203"/>
                    <a:pt x="152" y="198"/>
                    <a:pt x="160" y="192"/>
                  </a:cubicBezTo>
                  <a:cubicBezTo>
                    <a:pt x="163" y="189"/>
                    <a:pt x="167" y="186"/>
                    <a:pt x="171" y="184"/>
                  </a:cubicBezTo>
                  <a:cubicBezTo>
                    <a:pt x="172" y="183"/>
                    <a:pt x="173" y="182"/>
                    <a:pt x="174" y="182"/>
                  </a:cubicBezTo>
                  <a:cubicBezTo>
                    <a:pt x="161" y="195"/>
                    <a:pt x="145" y="204"/>
                    <a:pt x="131" y="215"/>
                  </a:cubicBezTo>
                  <a:close/>
                  <a:moveTo>
                    <a:pt x="93" y="250"/>
                  </a:moveTo>
                  <a:cubicBezTo>
                    <a:pt x="95" y="248"/>
                    <a:pt x="97" y="246"/>
                    <a:pt x="99" y="245"/>
                  </a:cubicBezTo>
                  <a:cubicBezTo>
                    <a:pt x="103" y="241"/>
                    <a:pt x="107" y="238"/>
                    <a:pt x="111" y="235"/>
                  </a:cubicBezTo>
                  <a:cubicBezTo>
                    <a:pt x="119" y="229"/>
                    <a:pt x="127" y="224"/>
                    <a:pt x="135" y="218"/>
                  </a:cubicBezTo>
                  <a:cubicBezTo>
                    <a:pt x="143" y="212"/>
                    <a:pt x="151" y="206"/>
                    <a:pt x="159" y="201"/>
                  </a:cubicBezTo>
                  <a:cubicBezTo>
                    <a:pt x="160" y="199"/>
                    <a:pt x="162" y="198"/>
                    <a:pt x="164" y="197"/>
                  </a:cubicBezTo>
                  <a:cubicBezTo>
                    <a:pt x="140" y="216"/>
                    <a:pt x="115" y="233"/>
                    <a:pt x="93" y="253"/>
                  </a:cubicBezTo>
                  <a:cubicBezTo>
                    <a:pt x="93" y="252"/>
                    <a:pt x="93" y="251"/>
                    <a:pt x="93" y="250"/>
                  </a:cubicBezTo>
                  <a:close/>
                  <a:moveTo>
                    <a:pt x="93" y="255"/>
                  </a:moveTo>
                  <a:cubicBezTo>
                    <a:pt x="100" y="251"/>
                    <a:pt x="106" y="246"/>
                    <a:pt x="112" y="241"/>
                  </a:cubicBezTo>
                  <a:cubicBezTo>
                    <a:pt x="119" y="236"/>
                    <a:pt x="127" y="231"/>
                    <a:pt x="134" y="226"/>
                  </a:cubicBezTo>
                  <a:cubicBezTo>
                    <a:pt x="141" y="220"/>
                    <a:pt x="149" y="215"/>
                    <a:pt x="156" y="209"/>
                  </a:cubicBezTo>
                  <a:cubicBezTo>
                    <a:pt x="160" y="207"/>
                    <a:pt x="164" y="204"/>
                    <a:pt x="167" y="201"/>
                  </a:cubicBezTo>
                  <a:cubicBezTo>
                    <a:pt x="168" y="200"/>
                    <a:pt x="169" y="200"/>
                    <a:pt x="170" y="199"/>
                  </a:cubicBezTo>
                  <a:cubicBezTo>
                    <a:pt x="157" y="210"/>
                    <a:pt x="145" y="221"/>
                    <a:pt x="131" y="231"/>
                  </a:cubicBezTo>
                  <a:cubicBezTo>
                    <a:pt x="125" y="236"/>
                    <a:pt x="118" y="241"/>
                    <a:pt x="112" y="246"/>
                  </a:cubicBezTo>
                  <a:cubicBezTo>
                    <a:pt x="106" y="251"/>
                    <a:pt x="99" y="255"/>
                    <a:pt x="93" y="261"/>
                  </a:cubicBezTo>
                  <a:cubicBezTo>
                    <a:pt x="93" y="259"/>
                    <a:pt x="93" y="257"/>
                    <a:pt x="93" y="255"/>
                  </a:cubicBezTo>
                  <a:close/>
                  <a:moveTo>
                    <a:pt x="93" y="262"/>
                  </a:moveTo>
                  <a:cubicBezTo>
                    <a:pt x="96" y="258"/>
                    <a:pt x="101" y="255"/>
                    <a:pt x="105" y="252"/>
                  </a:cubicBezTo>
                  <a:cubicBezTo>
                    <a:pt x="104" y="253"/>
                    <a:pt x="103" y="254"/>
                    <a:pt x="102" y="255"/>
                  </a:cubicBezTo>
                  <a:cubicBezTo>
                    <a:pt x="99" y="257"/>
                    <a:pt x="95" y="259"/>
                    <a:pt x="93" y="262"/>
                  </a:cubicBezTo>
                  <a:cubicBezTo>
                    <a:pt x="93" y="262"/>
                    <a:pt x="93" y="262"/>
                    <a:pt x="93" y="262"/>
                  </a:cubicBezTo>
                  <a:close/>
                  <a:moveTo>
                    <a:pt x="93" y="196"/>
                  </a:moveTo>
                  <a:cubicBezTo>
                    <a:pt x="96" y="193"/>
                    <a:pt x="99" y="190"/>
                    <a:pt x="103" y="187"/>
                  </a:cubicBezTo>
                  <a:cubicBezTo>
                    <a:pt x="99" y="190"/>
                    <a:pt x="96" y="193"/>
                    <a:pt x="93" y="197"/>
                  </a:cubicBezTo>
                  <a:cubicBezTo>
                    <a:pt x="93" y="197"/>
                    <a:pt x="93" y="196"/>
                    <a:pt x="93" y="196"/>
                  </a:cubicBezTo>
                  <a:cubicBezTo>
                    <a:pt x="93" y="196"/>
                    <a:pt x="93" y="196"/>
                    <a:pt x="93" y="196"/>
                  </a:cubicBezTo>
                  <a:close/>
                  <a:moveTo>
                    <a:pt x="153" y="167"/>
                  </a:moveTo>
                  <a:cubicBezTo>
                    <a:pt x="147" y="171"/>
                    <a:pt x="142" y="175"/>
                    <a:pt x="136" y="179"/>
                  </a:cubicBezTo>
                  <a:cubicBezTo>
                    <a:pt x="136" y="177"/>
                    <a:pt x="136" y="176"/>
                    <a:pt x="136" y="175"/>
                  </a:cubicBezTo>
                  <a:cubicBezTo>
                    <a:pt x="138" y="173"/>
                    <a:pt x="140" y="171"/>
                    <a:pt x="141" y="170"/>
                  </a:cubicBezTo>
                  <a:cubicBezTo>
                    <a:pt x="145" y="168"/>
                    <a:pt x="149" y="167"/>
                    <a:pt x="153" y="167"/>
                  </a:cubicBezTo>
                  <a:close/>
                  <a:moveTo>
                    <a:pt x="161" y="165"/>
                  </a:moveTo>
                  <a:cubicBezTo>
                    <a:pt x="153" y="172"/>
                    <a:pt x="144" y="178"/>
                    <a:pt x="135" y="185"/>
                  </a:cubicBezTo>
                  <a:cubicBezTo>
                    <a:pt x="135" y="185"/>
                    <a:pt x="135" y="184"/>
                    <a:pt x="135" y="184"/>
                  </a:cubicBezTo>
                  <a:cubicBezTo>
                    <a:pt x="142" y="179"/>
                    <a:pt x="148" y="173"/>
                    <a:pt x="154" y="167"/>
                  </a:cubicBezTo>
                  <a:cubicBezTo>
                    <a:pt x="154" y="167"/>
                    <a:pt x="154" y="167"/>
                    <a:pt x="154" y="166"/>
                  </a:cubicBezTo>
                  <a:cubicBezTo>
                    <a:pt x="156" y="166"/>
                    <a:pt x="159" y="165"/>
                    <a:pt x="161" y="165"/>
                  </a:cubicBezTo>
                  <a:close/>
                  <a:moveTo>
                    <a:pt x="168" y="164"/>
                  </a:moveTo>
                  <a:cubicBezTo>
                    <a:pt x="155" y="174"/>
                    <a:pt x="143" y="184"/>
                    <a:pt x="130" y="194"/>
                  </a:cubicBezTo>
                  <a:cubicBezTo>
                    <a:pt x="130" y="194"/>
                    <a:pt x="130" y="194"/>
                    <a:pt x="130" y="194"/>
                  </a:cubicBezTo>
                  <a:cubicBezTo>
                    <a:pt x="128" y="196"/>
                    <a:pt x="125" y="197"/>
                    <a:pt x="123" y="199"/>
                  </a:cubicBezTo>
                  <a:cubicBezTo>
                    <a:pt x="117" y="203"/>
                    <a:pt x="111" y="208"/>
                    <a:pt x="105" y="214"/>
                  </a:cubicBezTo>
                  <a:cubicBezTo>
                    <a:pt x="103" y="216"/>
                    <a:pt x="101" y="217"/>
                    <a:pt x="99" y="219"/>
                  </a:cubicBezTo>
                  <a:cubicBezTo>
                    <a:pt x="97" y="221"/>
                    <a:pt x="95" y="223"/>
                    <a:pt x="92" y="225"/>
                  </a:cubicBezTo>
                  <a:cubicBezTo>
                    <a:pt x="92" y="225"/>
                    <a:pt x="92" y="225"/>
                    <a:pt x="92" y="225"/>
                  </a:cubicBezTo>
                  <a:cubicBezTo>
                    <a:pt x="95" y="223"/>
                    <a:pt x="97" y="220"/>
                    <a:pt x="99" y="218"/>
                  </a:cubicBezTo>
                  <a:cubicBezTo>
                    <a:pt x="102" y="215"/>
                    <a:pt x="105" y="212"/>
                    <a:pt x="108" y="209"/>
                  </a:cubicBezTo>
                  <a:cubicBezTo>
                    <a:pt x="114" y="204"/>
                    <a:pt x="120" y="199"/>
                    <a:pt x="127" y="194"/>
                  </a:cubicBezTo>
                  <a:cubicBezTo>
                    <a:pt x="128" y="193"/>
                    <a:pt x="129" y="192"/>
                    <a:pt x="131" y="191"/>
                  </a:cubicBezTo>
                  <a:cubicBezTo>
                    <a:pt x="132" y="191"/>
                    <a:pt x="133" y="190"/>
                    <a:pt x="133" y="189"/>
                  </a:cubicBezTo>
                  <a:cubicBezTo>
                    <a:pt x="144" y="182"/>
                    <a:pt x="154" y="174"/>
                    <a:pt x="163" y="165"/>
                  </a:cubicBezTo>
                  <a:cubicBezTo>
                    <a:pt x="163" y="165"/>
                    <a:pt x="163" y="165"/>
                    <a:pt x="163" y="165"/>
                  </a:cubicBezTo>
                  <a:cubicBezTo>
                    <a:pt x="165" y="165"/>
                    <a:pt x="166" y="164"/>
                    <a:pt x="168" y="164"/>
                  </a:cubicBezTo>
                  <a:close/>
                  <a:moveTo>
                    <a:pt x="140" y="170"/>
                  </a:moveTo>
                  <a:cubicBezTo>
                    <a:pt x="139" y="171"/>
                    <a:pt x="138" y="172"/>
                    <a:pt x="138" y="172"/>
                  </a:cubicBezTo>
                  <a:cubicBezTo>
                    <a:pt x="138" y="172"/>
                    <a:pt x="137" y="173"/>
                    <a:pt x="136" y="174"/>
                  </a:cubicBezTo>
                  <a:cubicBezTo>
                    <a:pt x="136" y="173"/>
                    <a:pt x="136" y="172"/>
                    <a:pt x="136" y="171"/>
                  </a:cubicBezTo>
                  <a:cubicBezTo>
                    <a:pt x="136" y="171"/>
                    <a:pt x="136" y="171"/>
                    <a:pt x="136" y="171"/>
                  </a:cubicBezTo>
                  <a:cubicBezTo>
                    <a:pt x="137" y="171"/>
                    <a:pt x="137" y="171"/>
                    <a:pt x="137" y="171"/>
                  </a:cubicBezTo>
                  <a:cubicBezTo>
                    <a:pt x="138" y="170"/>
                    <a:pt x="139" y="170"/>
                    <a:pt x="140" y="170"/>
                  </a:cubicBezTo>
                  <a:close/>
                  <a:moveTo>
                    <a:pt x="133" y="173"/>
                  </a:moveTo>
                  <a:cubicBezTo>
                    <a:pt x="133" y="173"/>
                    <a:pt x="133" y="173"/>
                    <a:pt x="133" y="173"/>
                  </a:cubicBezTo>
                  <a:cubicBezTo>
                    <a:pt x="133" y="173"/>
                    <a:pt x="133" y="173"/>
                    <a:pt x="133" y="172"/>
                  </a:cubicBezTo>
                  <a:cubicBezTo>
                    <a:pt x="133" y="172"/>
                    <a:pt x="133" y="173"/>
                    <a:pt x="133" y="173"/>
                  </a:cubicBezTo>
                  <a:close/>
                  <a:moveTo>
                    <a:pt x="132" y="175"/>
                  </a:moveTo>
                  <a:cubicBezTo>
                    <a:pt x="132" y="174"/>
                    <a:pt x="133" y="174"/>
                    <a:pt x="133" y="174"/>
                  </a:cubicBezTo>
                  <a:cubicBezTo>
                    <a:pt x="133" y="174"/>
                    <a:pt x="133" y="175"/>
                    <a:pt x="133" y="176"/>
                  </a:cubicBezTo>
                  <a:cubicBezTo>
                    <a:pt x="132" y="178"/>
                    <a:pt x="131" y="179"/>
                    <a:pt x="129" y="180"/>
                  </a:cubicBezTo>
                  <a:cubicBezTo>
                    <a:pt x="130" y="178"/>
                    <a:pt x="131" y="176"/>
                    <a:pt x="132" y="175"/>
                  </a:cubicBezTo>
                  <a:close/>
                  <a:moveTo>
                    <a:pt x="132" y="178"/>
                  </a:moveTo>
                  <a:cubicBezTo>
                    <a:pt x="132" y="178"/>
                    <a:pt x="133" y="177"/>
                    <a:pt x="133" y="177"/>
                  </a:cubicBezTo>
                  <a:cubicBezTo>
                    <a:pt x="133" y="178"/>
                    <a:pt x="133" y="180"/>
                    <a:pt x="133" y="181"/>
                  </a:cubicBezTo>
                  <a:cubicBezTo>
                    <a:pt x="131" y="182"/>
                    <a:pt x="130" y="183"/>
                    <a:pt x="128" y="185"/>
                  </a:cubicBezTo>
                  <a:cubicBezTo>
                    <a:pt x="128" y="183"/>
                    <a:pt x="129" y="181"/>
                    <a:pt x="129" y="180"/>
                  </a:cubicBezTo>
                  <a:cubicBezTo>
                    <a:pt x="130" y="179"/>
                    <a:pt x="131" y="179"/>
                    <a:pt x="132" y="178"/>
                  </a:cubicBezTo>
                  <a:close/>
                  <a:moveTo>
                    <a:pt x="132" y="186"/>
                  </a:moveTo>
                  <a:cubicBezTo>
                    <a:pt x="131" y="187"/>
                    <a:pt x="130" y="188"/>
                    <a:pt x="128" y="188"/>
                  </a:cubicBezTo>
                  <a:cubicBezTo>
                    <a:pt x="128" y="188"/>
                    <a:pt x="128" y="187"/>
                    <a:pt x="128" y="186"/>
                  </a:cubicBezTo>
                  <a:cubicBezTo>
                    <a:pt x="130" y="184"/>
                    <a:pt x="131" y="183"/>
                    <a:pt x="133" y="182"/>
                  </a:cubicBezTo>
                  <a:cubicBezTo>
                    <a:pt x="133" y="183"/>
                    <a:pt x="133" y="185"/>
                    <a:pt x="132" y="186"/>
                  </a:cubicBezTo>
                  <a:close/>
                  <a:moveTo>
                    <a:pt x="136" y="180"/>
                  </a:moveTo>
                  <a:cubicBezTo>
                    <a:pt x="137" y="179"/>
                    <a:pt x="138" y="178"/>
                    <a:pt x="139" y="178"/>
                  </a:cubicBezTo>
                  <a:cubicBezTo>
                    <a:pt x="142" y="175"/>
                    <a:pt x="145" y="173"/>
                    <a:pt x="148" y="171"/>
                  </a:cubicBezTo>
                  <a:cubicBezTo>
                    <a:pt x="149" y="170"/>
                    <a:pt x="150" y="169"/>
                    <a:pt x="151" y="169"/>
                  </a:cubicBezTo>
                  <a:cubicBezTo>
                    <a:pt x="151" y="169"/>
                    <a:pt x="151" y="169"/>
                    <a:pt x="151" y="169"/>
                  </a:cubicBezTo>
                  <a:cubicBezTo>
                    <a:pt x="150" y="169"/>
                    <a:pt x="150" y="170"/>
                    <a:pt x="149" y="171"/>
                  </a:cubicBezTo>
                  <a:cubicBezTo>
                    <a:pt x="145" y="175"/>
                    <a:pt x="140" y="179"/>
                    <a:pt x="136" y="183"/>
                  </a:cubicBezTo>
                  <a:cubicBezTo>
                    <a:pt x="136" y="182"/>
                    <a:pt x="136" y="181"/>
                    <a:pt x="136" y="180"/>
                  </a:cubicBezTo>
                  <a:close/>
                  <a:moveTo>
                    <a:pt x="128" y="191"/>
                  </a:moveTo>
                  <a:cubicBezTo>
                    <a:pt x="128" y="191"/>
                    <a:pt x="129" y="191"/>
                    <a:pt x="129" y="191"/>
                  </a:cubicBezTo>
                  <a:cubicBezTo>
                    <a:pt x="126" y="193"/>
                    <a:pt x="124" y="195"/>
                    <a:pt x="121" y="197"/>
                  </a:cubicBezTo>
                  <a:cubicBezTo>
                    <a:pt x="115" y="201"/>
                    <a:pt x="110" y="206"/>
                    <a:pt x="105" y="211"/>
                  </a:cubicBezTo>
                  <a:cubicBezTo>
                    <a:pt x="102" y="214"/>
                    <a:pt x="100" y="217"/>
                    <a:pt x="97" y="219"/>
                  </a:cubicBezTo>
                  <a:cubicBezTo>
                    <a:pt x="95" y="221"/>
                    <a:pt x="94" y="222"/>
                    <a:pt x="92" y="224"/>
                  </a:cubicBezTo>
                  <a:cubicBezTo>
                    <a:pt x="92" y="223"/>
                    <a:pt x="92" y="222"/>
                    <a:pt x="92" y="221"/>
                  </a:cubicBezTo>
                  <a:cubicBezTo>
                    <a:pt x="97" y="217"/>
                    <a:pt x="101" y="212"/>
                    <a:pt x="106" y="209"/>
                  </a:cubicBezTo>
                  <a:cubicBezTo>
                    <a:pt x="112" y="203"/>
                    <a:pt x="119" y="197"/>
                    <a:pt x="126" y="192"/>
                  </a:cubicBezTo>
                  <a:cubicBezTo>
                    <a:pt x="127" y="192"/>
                    <a:pt x="127" y="192"/>
                    <a:pt x="128" y="191"/>
                  </a:cubicBezTo>
                  <a:cubicBezTo>
                    <a:pt x="128" y="191"/>
                    <a:pt x="128" y="191"/>
                    <a:pt x="128" y="191"/>
                  </a:cubicBezTo>
                  <a:close/>
                  <a:moveTo>
                    <a:pt x="135" y="186"/>
                  </a:moveTo>
                  <a:cubicBezTo>
                    <a:pt x="139" y="183"/>
                    <a:pt x="143" y="180"/>
                    <a:pt x="147" y="177"/>
                  </a:cubicBezTo>
                  <a:cubicBezTo>
                    <a:pt x="150" y="175"/>
                    <a:pt x="153" y="173"/>
                    <a:pt x="156" y="171"/>
                  </a:cubicBezTo>
                  <a:cubicBezTo>
                    <a:pt x="156" y="170"/>
                    <a:pt x="157" y="169"/>
                    <a:pt x="158" y="169"/>
                  </a:cubicBezTo>
                  <a:cubicBezTo>
                    <a:pt x="151" y="176"/>
                    <a:pt x="142" y="182"/>
                    <a:pt x="134" y="188"/>
                  </a:cubicBezTo>
                  <a:cubicBezTo>
                    <a:pt x="134" y="187"/>
                    <a:pt x="135" y="187"/>
                    <a:pt x="135" y="186"/>
                  </a:cubicBezTo>
                  <a:close/>
                  <a:moveTo>
                    <a:pt x="92" y="213"/>
                  </a:moveTo>
                  <a:cubicBezTo>
                    <a:pt x="96" y="211"/>
                    <a:pt x="99" y="207"/>
                    <a:pt x="103" y="204"/>
                  </a:cubicBezTo>
                  <a:cubicBezTo>
                    <a:pt x="109" y="199"/>
                    <a:pt x="115" y="195"/>
                    <a:pt x="121" y="190"/>
                  </a:cubicBezTo>
                  <a:cubicBezTo>
                    <a:pt x="122" y="190"/>
                    <a:pt x="123" y="189"/>
                    <a:pt x="125" y="188"/>
                  </a:cubicBezTo>
                  <a:cubicBezTo>
                    <a:pt x="125" y="189"/>
                    <a:pt x="125" y="190"/>
                    <a:pt x="126" y="190"/>
                  </a:cubicBezTo>
                  <a:cubicBezTo>
                    <a:pt x="123" y="193"/>
                    <a:pt x="120" y="195"/>
                    <a:pt x="117" y="197"/>
                  </a:cubicBezTo>
                  <a:cubicBezTo>
                    <a:pt x="112" y="201"/>
                    <a:pt x="107" y="204"/>
                    <a:pt x="103" y="208"/>
                  </a:cubicBezTo>
                  <a:cubicBezTo>
                    <a:pt x="99" y="211"/>
                    <a:pt x="95" y="215"/>
                    <a:pt x="92" y="218"/>
                  </a:cubicBezTo>
                  <a:cubicBezTo>
                    <a:pt x="92" y="217"/>
                    <a:pt x="92" y="215"/>
                    <a:pt x="92" y="213"/>
                  </a:cubicBezTo>
                  <a:close/>
                  <a:moveTo>
                    <a:pt x="125" y="193"/>
                  </a:moveTo>
                  <a:cubicBezTo>
                    <a:pt x="119" y="197"/>
                    <a:pt x="113" y="201"/>
                    <a:pt x="108" y="206"/>
                  </a:cubicBezTo>
                  <a:cubicBezTo>
                    <a:pt x="105" y="208"/>
                    <a:pt x="103" y="210"/>
                    <a:pt x="100" y="213"/>
                  </a:cubicBezTo>
                  <a:cubicBezTo>
                    <a:pt x="99" y="214"/>
                    <a:pt x="98" y="215"/>
                    <a:pt x="96" y="216"/>
                  </a:cubicBezTo>
                  <a:cubicBezTo>
                    <a:pt x="95" y="217"/>
                    <a:pt x="93" y="218"/>
                    <a:pt x="92" y="220"/>
                  </a:cubicBezTo>
                  <a:cubicBezTo>
                    <a:pt x="92" y="220"/>
                    <a:pt x="92" y="220"/>
                    <a:pt x="92" y="220"/>
                  </a:cubicBezTo>
                  <a:cubicBezTo>
                    <a:pt x="94" y="217"/>
                    <a:pt x="96" y="215"/>
                    <a:pt x="98" y="213"/>
                  </a:cubicBezTo>
                  <a:cubicBezTo>
                    <a:pt x="101" y="211"/>
                    <a:pt x="103" y="209"/>
                    <a:pt x="106" y="206"/>
                  </a:cubicBezTo>
                  <a:cubicBezTo>
                    <a:pt x="111" y="202"/>
                    <a:pt x="117" y="197"/>
                    <a:pt x="123" y="193"/>
                  </a:cubicBezTo>
                  <a:cubicBezTo>
                    <a:pt x="124" y="192"/>
                    <a:pt x="125" y="191"/>
                    <a:pt x="126" y="191"/>
                  </a:cubicBezTo>
                  <a:cubicBezTo>
                    <a:pt x="126" y="191"/>
                    <a:pt x="127" y="191"/>
                    <a:pt x="127" y="191"/>
                  </a:cubicBezTo>
                  <a:cubicBezTo>
                    <a:pt x="126" y="191"/>
                    <a:pt x="125" y="192"/>
                    <a:pt x="125" y="193"/>
                  </a:cubicBezTo>
                  <a:close/>
                  <a:moveTo>
                    <a:pt x="130" y="188"/>
                  </a:moveTo>
                  <a:cubicBezTo>
                    <a:pt x="130" y="189"/>
                    <a:pt x="129" y="189"/>
                    <a:pt x="129" y="189"/>
                  </a:cubicBezTo>
                  <a:cubicBezTo>
                    <a:pt x="130" y="188"/>
                    <a:pt x="131" y="188"/>
                    <a:pt x="131" y="187"/>
                  </a:cubicBezTo>
                  <a:cubicBezTo>
                    <a:pt x="131" y="188"/>
                    <a:pt x="130" y="188"/>
                    <a:pt x="130" y="188"/>
                  </a:cubicBezTo>
                  <a:close/>
                  <a:moveTo>
                    <a:pt x="124" y="187"/>
                  </a:moveTo>
                  <a:cubicBezTo>
                    <a:pt x="123" y="188"/>
                    <a:pt x="122" y="189"/>
                    <a:pt x="121" y="190"/>
                  </a:cubicBezTo>
                  <a:cubicBezTo>
                    <a:pt x="116" y="193"/>
                    <a:pt x="111" y="197"/>
                    <a:pt x="107" y="200"/>
                  </a:cubicBezTo>
                  <a:cubicBezTo>
                    <a:pt x="102" y="204"/>
                    <a:pt x="98" y="209"/>
                    <a:pt x="93" y="212"/>
                  </a:cubicBezTo>
                  <a:cubicBezTo>
                    <a:pt x="93" y="212"/>
                    <a:pt x="92" y="213"/>
                    <a:pt x="92" y="213"/>
                  </a:cubicBezTo>
                  <a:cubicBezTo>
                    <a:pt x="92" y="213"/>
                    <a:pt x="92" y="212"/>
                    <a:pt x="92" y="212"/>
                  </a:cubicBezTo>
                  <a:cubicBezTo>
                    <a:pt x="93" y="211"/>
                    <a:pt x="95" y="209"/>
                    <a:pt x="96" y="209"/>
                  </a:cubicBezTo>
                  <a:cubicBezTo>
                    <a:pt x="98" y="207"/>
                    <a:pt x="100" y="204"/>
                    <a:pt x="102" y="202"/>
                  </a:cubicBezTo>
                  <a:cubicBezTo>
                    <a:pt x="107" y="198"/>
                    <a:pt x="112" y="194"/>
                    <a:pt x="117" y="190"/>
                  </a:cubicBezTo>
                  <a:cubicBezTo>
                    <a:pt x="119" y="187"/>
                    <a:pt x="122" y="185"/>
                    <a:pt x="125" y="183"/>
                  </a:cubicBezTo>
                  <a:cubicBezTo>
                    <a:pt x="125" y="185"/>
                    <a:pt x="124" y="186"/>
                    <a:pt x="124" y="187"/>
                  </a:cubicBezTo>
                  <a:close/>
                  <a:moveTo>
                    <a:pt x="92" y="230"/>
                  </a:moveTo>
                  <a:cubicBezTo>
                    <a:pt x="94" y="229"/>
                    <a:pt x="95" y="228"/>
                    <a:pt x="96" y="227"/>
                  </a:cubicBezTo>
                  <a:cubicBezTo>
                    <a:pt x="95" y="228"/>
                    <a:pt x="93" y="230"/>
                    <a:pt x="92" y="231"/>
                  </a:cubicBezTo>
                  <a:cubicBezTo>
                    <a:pt x="92" y="231"/>
                    <a:pt x="92" y="230"/>
                    <a:pt x="92" y="230"/>
                  </a:cubicBezTo>
                  <a:close/>
                  <a:moveTo>
                    <a:pt x="92" y="226"/>
                  </a:moveTo>
                  <a:cubicBezTo>
                    <a:pt x="93" y="225"/>
                    <a:pt x="94" y="225"/>
                    <a:pt x="95" y="224"/>
                  </a:cubicBezTo>
                  <a:cubicBezTo>
                    <a:pt x="94" y="225"/>
                    <a:pt x="93" y="226"/>
                    <a:pt x="92" y="228"/>
                  </a:cubicBezTo>
                  <a:cubicBezTo>
                    <a:pt x="92" y="227"/>
                    <a:pt x="92" y="226"/>
                    <a:pt x="92" y="226"/>
                  </a:cubicBezTo>
                  <a:close/>
                  <a:moveTo>
                    <a:pt x="93" y="198"/>
                  </a:moveTo>
                  <a:cubicBezTo>
                    <a:pt x="97" y="193"/>
                    <a:pt x="101" y="189"/>
                    <a:pt x="106" y="186"/>
                  </a:cubicBezTo>
                  <a:cubicBezTo>
                    <a:pt x="107" y="185"/>
                    <a:pt x="108" y="184"/>
                    <a:pt x="109" y="183"/>
                  </a:cubicBezTo>
                  <a:cubicBezTo>
                    <a:pt x="111" y="182"/>
                    <a:pt x="113" y="181"/>
                    <a:pt x="115" y="180"/>
                  </a:cubicBezTo>
                  <a:cubicBezTo>
                    <a:pt x="107" y="187"/>
                    <a:pt x="99" y="193"/>
                    <a:pt x="93" y="200"/>
                  </a:cubicBezTo>
                  <a:cubicBezTo>
                    <a:pt x="93" y="199"/>
                    <a:pt x="93" y="199"/>
                    <a:pt x="93" y="198"/>
                  </a:cubicBezTo>
                  <a:close/>
                  <a:moveTo>
                    <a:pt x="93" y="201"/>
                  </a:moveTo>
                  <a:cubicBezTo>
                    <a:pt x="94" y="200"/>
                    <a:pt x="95" y="199"/>
                    <a:pt x="96" y="198"/>
                  </a:cubicBezTo>
                  <a:cubicBezTo>
                    <a:pt x="98" y="195"/>
                    <a:pt x="102" y="192"/>
                    <a:pt x="105" y="190"/>
                  </a:cubicBezTo>
                  <a:cubicBezTo>
                    <a:pt x="109" y="186"/>
                    <a:pt x="113" y="183"/>
                    <a:pt x="117" y="179"/>
                  </a:cubicBezTo>
                  <a:cubicBezTo>
                    <a:pt x="118" y="179"/>
                    <a:pt x="119" y="178"/>
                    <a:pt x="120" y="178"/>
                  </a:cubicBezTo>
                  <a:cubicBezTo>
                    <a:pt x="118" y="179"/>
                    <a:pt x="116" y="181"/>
                    <a:pt x="114" y="183"/>
                  </a:cubicBezTo>
                  <a:cubicBezTo>
                    <a:pt x="108" y="188"/>
                    <a:pt x="101" y="192"/>
                    <a:pt x="96" y="198"/>
                  </a:cubicBezTo>
                  <a:cubicBezTo>
                    <a:pt x="95" y="199"/>
                    <a:pt x="94" y="200"/>
                    <a:pt x="93" y="201"/>
                  </a:cubicBezTo>
                  <a:cubicBezTo>
                    <a:pt x="93" y="201"/>
                    <a:pt x="93" y="201"/>
                    <a:pt x="93" y="201"/>
                  </a:cubicBezTo>
                  <a:close/>
                  <a:moveTo>
                    <a:pt x="127" y="178"/>
                  </a:moveTo>
                  <a:cubicBezTo>
                    <a:pt x="124" y="180"/>
                    <a:pt x="122" y="182"/>
                    <a:pt x="119" y="184"/>
                  </a:cubicBezTo>
                  <a:cubicBezTo>
                    <a:pt x="111" y="191"/>
                    <a:pt x="103" y="198"/>
                    <a:pt x="95" y="205"/>
                  </a:cubicBezTo>
                  <a:cubicBezTo>
                    <a:pt x="95" y="205"/>
                    <a:pt x="93" y="206"/>
                    <a:pt x="92" y="207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93" y="207"/>
                    <a:pt x="93" y="207"/>
                    <a:pt x="93" y="206"/>
                  </a:cubicBezTo>
                  <a:cubicBezTo>
                    <a:pt x="94" y="204"/>
                    <a:pt x="97" y="203"/>
                    <a:pt x="98" y="201"/>
                  </a:cubicBezTo>
                  <a:cubicBezTo>
                    <a:pt x="102" y="198"/>
                    <a:pt x="105" y="195"/>
                    <a:pt x="109" y="191"/>
                  </a:cubicBezTo>
                  <a:cubicBezTo>
                    <a:pt x="116" y="186"/>
                    <a:pt x="123" y="180"/>
                    <a:pt x="129" y="174"/>
                  </a:cubicBezTo>
                  <a:cubicBezTo>
                    <a:pt x="128" y="175"/>
                    <a:pt x="128" y="176"/>
                    <a:pt x="127" y="178"/>
                  </a:cubicBezTo>
                  <a:close/>
                  <a:moveTo>
                    <a:pt x="115" y="188"/>
                  </a:moveTo>
                  <a:cubicBezTo>
                    <a:pt x="119" y="185"/>
                    <a:pt x="123" y="182"/>
                    <a:pt x="126" y="179"/>
                  </a:cubicBezTo>
                  <a:cubicBezTo>
                    <a:pt x="126" y="180"/>
                    <a:pt x="125" y="181"/>
                    <a:pt x="125" y="183"/>
                  </a:cubicBezTo>
                  <a:cubicBezTo>
                    <a:pt x="121" y="186"/>
                    <a:pt x="117" y="188"/>
                    <a:pt x="113" y="191"/>
                  </a:cubicBezTo>
                  <a:cubicBezTo>
                    <a:pt x="109" y="195"/>
                    <a:pt x="105" y="199"/>
                    <a:pt x="101" y="203"/>
                  </a:cubicBezTo>
                  <a:cubicBezTo>
                    <a:pt x="98" y="205"/>
                    <a:pt x="95" y="208"/>
                    <a:pt x="92" y="211"/>
                  </a:cubicBezTo>
                  <a:cubicBezTo>
                    <a:pt x="92" y="210"/>
                    <a:pt x="92" y="209"/>
                    <a:pt x="92" y="208"/>
                  </a:cubicBezTo>
                  <a:cubicBezTo>
                    <a:pt x="100" y="202"/>
                    <a:pt x="107" y="194"/>
                    <a:pt x="115" y="188"/>
                  </a:cubicBezTo>
                  <a:close/>
                  <a:moveTo>
                    <a:pt x="92" y="233"/>
                  </a:moveTo>
                  <a:cubicBezTo>
                    <a:pt x="95" y="232"/>
                    <a:pt x="97" y="230"/>
                    <a:pt x="99" y="228"/>
                  </a:cubicBezTo>
                  <a:cubicBezTo>
                    <a:pt x="102" y="224"/>
                    <a:pt x="106" y="221"/>
                    <a:pt x="110" y="218"/>
                  </a:cubicBezTo>
                  <a:cubicBezTo>
                    <a:pt x="118" y="211"/>
                    <a:pt x="127" y="205"/>
                    <a:pt x="135" y="199"/>
                  </a:cubicBezTo>
                  <a:cubicBezTo>
                    <a:pt x="139" y="196"/>
                    <a:pt x="143" y="194"/>
                    <a:pt x="147" y="191"/>
                  </a:cubicBezTo>
                  <a:cubicBezTo>
                    <a:pt x="141" y="196"/>
                    <a:pt x="135" y="201"/>
                    <a:pt x="128" y="206"/>
                  </a:cubicBezTo>
                  <a:cubicBezTo>
                    <a:pt x="121" y="211"/>
                    <a:pt x="113" y="217"/>
                    <a:pt x="107" y="224"/>
                  </a:cubicBezTo>
                  <a:cubicBezTo>
                    <a:pt x="104" y="227"/>
                    <a:pt x="101" y="230"/>
                    <a:pt x="97" y="233"/>
                  </a:cubicBezTo>
                  <a:cubicBezTo>
                    <a:pt x="96" y="234"/>
                    <a:pt x="94" y="236"/>
                    <a:pt x="92" y="237"/>
                  </a:cubicBezTo>
                  <a:cubicBezTo>
                    <a:pt x="92" y="236"/>
                    <a:pt x="92" y="234"/>
                    <a:pt x="92" y="233"/>
                  </a:cubicBezTo>
                  <a:close/>
                  <a:moveTo>
                    <a:pt x="92" y="238"/>
                  </a:moveTo>
                  <a:cubicBezTo>
                    <a:pt x="93" y="238"/>
                    <a:pt x="93" y="237"/>
                    <a:pt x="94" y="237"/>
                  </a:cubicBezTo>
                  <a:cubicBezTo>
                    <a:pt x="95" y="236"/>
                    <a:pt x="96" y="235"/>
                    <a:pt x="97" y="234"/>
                  </a:cubicBezTo>
                  <a:cubicBezTo>
                    <a:pt x="100" y="232"/>
                    <a:pt x="102" y="229"/>
                    <a:pt x="105" y="227"/>
                  </a:cubicBezTo>
                  <a:cubicBezTo>
                    <a:pt x="116" y="216"/>
                    <a:pt x="128" y="207"/>
                    <a:pt x="140" y="197"/>
                  </a:cubicBezTo>
                  <a:cubicBezTo>
                    <a:pt x="151" y="189"/>
                    <a:pt x="162" y="180"/>
                    <a:pt x="173" y="171"/>
                  </a:cubicBezTo>
                  <a:cubicBezTo>
                    <a:pt x="173" y="170"/>
                    <a:pt x="174" y="170"/>
                    <a:pt x="174" y="170"/>
                  </a:cubicBezTo>
                  <a:cubicBezTo>
                    <a:pt x="174" y="170"/>
                    <a:pt x="174" y="170"/>
                    <a:pt x="174" y="170"/>
                  </a:cubicBezTo>
                  <a:cubicBezTo>
                    <a:pt x="175" y="169"/>
                    <a:pt x="176" y="169"/>
                    <a:pt x="176" y="168"/>
                  </a:cubicBezTo>
                  <a:cubicBezTo>
                    <a:pt x="176" y="168"/>
                    <a:pt x="176" y="168"/>
                    <a:pt x="176" y="168"/>
                  </a:cubicBezTo>
                  <a:cubicBezTo>
                    <a:pt x="177" y="169"/>
                    <a:pt x="177" y="171"/>
                    <a:pt x="177" y="173"/>
                  </a:cubicBezTo>
                  <a:cubicBezTo>
                    <a:pt x="154" y="192"/>
                    <a:pt x="128" y="207"/>
                    <a:pt x="106" y="227"/>
                  </a:cubicBezTo>
                  <a:cubicBezTo>
                    <a:pt x="101" y="231"/>
                    <a:pt x="97" y="236"/>
                    <a:pt x="92" y="239"/>
                  </a:cubicBezTo>
                  <a:cubicBezTo>
                    <a:pt x="92" y="239"/>
                    <a:pt x="92" y="239"/>
                    <a:pt x="92" y="238"/>
                  </a:cubicBezTo>
                  <a:close/>
                  <a:moveTo>
                    <a:pt x="176" y="164"/>
                  </a:moveTo>
                  <a:cubicBezTo>
                    <a:pt x="176" y="165"/>
                    <a:pt x="176" y="166"/>
                    <a:pt x="176" y="167"/>
                  </a:cubicBezTo>
                  <a:cubicBezTo>
                    <a:pt x="175" y="168"/>
                    <a:pt x="174" y="169"/>
                    <a:pt x="172" y="170"/>
                  </a:cubicBezTo>
                  <a:cubicBezTo>
                    <a:pt x="172" y="171"/>
                    <a:pt x="172" y="171"/>
                    <a:pt x="171" y="171"/>
                  </a:cubicBezTo>
                  <a:cubicBezTo>
                    <a:pt x="169" y="173"/>
                    <a:pt x="167" y="174"/>
                    <a:pt x="165" y="176"/>
                  </a:cubicBezTo>
                  <a:cubicBezTo>
                    <a:pt x="159" y="181"/>
                    <a:pt x="152" y="186"/>
                    <a:pt x="145" y="191"/>
                  </a:cubicBezTo>
                  <a:cubicBezTo>
                    <a:pt x="133" y="200"/>
                    <a:pt x="121" y="208"/>
                    <a:pt x="110" y="217"/>
                  </a:cubicBezTo>
                  <a:cubicBezTo>
                    <a:pt x="104" y="222"/>
                    <a:pt x="99" y="228"/>
                    <a:pt x="93" y="232"/>
                  </a:cubicBezTo>
                  <a:cubicBezTo>
                    <a:pt x="93" y="232"/>
                    <a:pt x="92" y="232"/>
                    <a:pt x="92" y="232"/>
                  </a:cubicBezTo>
                  <a:cubicBezTo>
                    <a:pt x="92" y="232"/>
                    <a:pt x="92" y="232"/>
                    <a:pt x="92" y="232"/>
                  </a:cubicBezTo>
                  <a:cubicBezTo>
                    <a:pt x="93" y="232"/>
                    <a:pt x="93" y="231"/>
                    <a:pt x="93" y="231"/>
                  </a:cubicBezTo>
                  <a:cubicBezTo>
                    <a:pt x="94" y="230"/>
                    <a:pt x="96" y="229"/>
                    <a:pt x="97" y="227"/>
                  </a:cubicBezTo>
                  <a:cubicBezTo>
                    <a:pt x="99" y="224"/>
                    <a:pt x="102" y="222"/>
                    <a:pt x="105" y="219"/>
                  </a:cubicBezTo>
                  <a:cubicBezTo>
                    <a:pt x="116" y="209"/>
                    <a:pt x="128" y="200"/>
                    <a:pt x="139" y="191"/>
                  </a:cubicBezTo>
                  <a:cubicBezTo>
                    <a:pt x="144" y="188"/>
                    <a:pt x="149" y="184"/>
                    <a:pt x="153" y="181"/>
                  </a:cubicBezTo>
                  <a:cubicBezTo>
                    <a:pt x="157" y="178"/>
                    <a:pt x="160" y="175"/>
                    <a:pt x="163" y="173"/>
                  </a:cubicBezTo>
                  <a:cubicBezTo>
                    <a:pt x="165" y="171"/>
                    <a:pt x="167" y="170"/>
                    <a:pt x="169" y="168"/>
                  </a:cubicBezTo>
                  <a:cubicBezTo>
                    <a:pt x="170" y="167"/>
                    <a:pt x="171" y="166"/>
                    <a:pt x="173" y="165"/>
                  </a:cubicBezTo>
                  <a:cubicBezTo>
                    <a:pt x="173" y="165"/>
                    <a:pt x="174" y="165"/>
                    <a:pt x="174" y="165"/>
                  </a:cubicBezTo>
                  <a:cubicBezTo>
                    <a:pt x="174" y="164"/>
                    <a:pt x="175" y="164"/>
                    <a:pt x="175" y="164"/>
                  </a:cubicBezTo>
                  <a:cubicBezTo>
                    <a:pt x="176" y="163"/>
                    <a:pt x="175" y="163"/>
                    <a:pt x="175" y="163"/>
                  </a:cubicBezTo>
                  <a:cubicBezTo>
                    <a:pt x="174" y="163"/>
                    <a:pt x="174" y="164"/>
                    <a:pt x="174" y="164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66" y="168"/>
                    <a:pt x="160" y="174"/>
                    <a:pt x="154" y="179"/>
                  </a:cubicBezTo>
                  <a:cubicBezTo>
                    <a:pt x="148" y="183"/>
                    <a:pt x="142" y="188"/>
                    <a:pt x="137" y="192"/>
                  </a:cubicBezTo>
                  <a:cubicBezTo>
                    <a:pt x="135" y="193"/>
                    <a:pt x="134" y="194"/>
                    <a:pt x="133" y="195"/>
                  </a:cubicBezTo>
                  <a:cubicBezTo>
                    <a:pt x="119" y="205"/>
                    <a:pt x="107" y="216"/>
                    <a:pt x="94" y="228"/>
                  </a:cubicBezTo>
                  <a:cubicBezTo>
                    <a:pt x="93" y="228"/>
                    <a:pt x="93" y="229"/>
                    <a:pt x="92" y="229"/>
                  </a:cubicBezTo>
                  <a:cubicBezTo>
                    <a:pt x="92" y="229"/>
                    <a:pt x="92" y="229"/>
                    <a:pt x="92" y="229"/>
                  </a:cubicBezTo>
                  <a:cubicBezTo>
                    <a:pt x="93" y="228"/>
                    <a:pt x="93" y="227"/>
                    <a:pt x="94" y="227"/>
                  </a:cubicBezTo>
                  <a:cubicBezTo>
                    <a:pt x="95" y="226"/>
                    <a:pt x="96" y="224"/>
                    <a:pt x="98" y="223"/>
                  </a:cubicBezTo>
                  <a:cubicBezTo>
                    <a:pt x="99" y="221"/>
                    <a:pt x="101" y="219"/>
                    <a:pt x="102" y="218"/>
                  </a:cubicBezTo>
                  <a:cubicBezTo>
                    <a:pt x="104" y="216"/>
                    <a:pt x="106" y="214"/>
                    <a:pt x="108" y="212"/>
                  </a:cubicBezTo>
                  <a:cubicBezTo>
                    <a:pt x="114" y="206"/>
                    <a:pt x="122" y="201"/>
                    <a:pt x="129" y="195"/>
                  </a:cubicBezTo>
                  <a:cubicBezTo>
                    <a:pt x="129" y="195"/>
                    <a:pt x="129" y="195"/>
                    <a:pt x="129" y="195"/>
                  </a:cubicBezTo>
                  <a:cubicBezTo>
                    <a:pt x="134" y="192"/>
                    <a:pt x="139" y="188"/>
                    <a:pt x="143" y="185"/>
                  </a:cubicBezTo>
                  <a:cubicBezTo>
                    <a:pt x="144" y="184"/>
                    <a:pt x="145" y="183"/>
                    <a:pt x="146" y="182"/>
                  </a:cubicBezTo>
                  <a:cubicBezTo>
                    <a:pt x="148" y="181"/>
                    <a:pt x="149" y="180"/>
                    <a:pt x="150" y="180"/>
                  </a:cubicBezTo>
                  <a:cubicBezTo>
                    <a:pt x="157" y="174"/>
                    <a:pt x="163" y="169"/>
                    <a:pt x="170" y="164"/>
                  </a:cubicBezTo>
                  <a:cubicBezTo>
                    <a:pt x="170" y="164"/>
                    <a:pt x="171" y="164"/>
                    <a:pt x="171" y="164"/>
                  </a:cubicBezTo>
                  <a:cubicBezTo>
                    <a:pt x="173" y="163"/>
                    <a:pt x="174" y="163"/>
                    <a:pt x="176" y="163"/>
                  </a:cubicBezTo>
                  <a:cubicBezTo>
                    <a:pt x="176" y="163"/>
                    <a:pt x="176" y="163"/>
                    <a:pt x="176" y="164"/>
                  </a:cubicBezTo>
                  <a:close/>
                  <a:moveTo>
                    <a:pt x="154" y="179"/>
                  </a:moveTo>
                  <a:cubicBezTo>
                    <a:pt x="156" y="177"/>
                    <a:pt x="159" y="176"/>
                    <a:pt x="161" y="174"/>
                  </a:cubicBezTo>
                  <a:cubicBezTo>
                    <a:pt x="159" y="175"/>
                    <a:pt x="158" y="177"/>
                    <a:pt x="156" y="178"/>
                  </a:cubicBezTo>
                  <a:cubicBezTo>
                    <a:pt x="155" y="178"/>
                    <a:pt x="155" y="179"/>
                    <a:pt x="154" y="179"/>
                  </a:cubicBezTo>
                  <a:close/>
                  <a:moveTo>
                    <a:pt x="174" y="160"/>
                  </a:moveTo>
                  <a:cubicBezTo>
                    <a:pt x="173" y="160"/>
                    <a:pt x="173" y="160"/>
                    <a:pt x="173" y="160"/>
                  </a:cubicBezTo>
                  <a:cubicBezTo>
                    <a:pt x="173" y="160"/>
                    <a:pt x="172" y="161"/>
                    <a:pt x="171" y="161"/>
                  </a:cubicBezTo>
                  <a:cubicBezTo>
                    <a:pt x="171" y="160"/>
                    <a:pt x="171" y="159"/>
                    <a:pt x="171" y="159"/>
                  </a:cubicBezTo>
                  <a:cubicBezTo>
                    <a:pt x="171" y="159"/>
                    <a:pt x="171" y="159"/>
                    <a:pt x="172" y="159"/>
                  </a:cubicBezTo>
                  <a:cubicBezTo>
                    <a:pt x="172" y="158"/>
                    <a:pt x="173" y="158"/>
                    <a:pt x="174" y="158"/>
                  </a:cubicBezTo>
                  <a:cubicBezTo>
                    <a:pt x="174" y="159"/>
                    <a:pt x="174" y="159"/>
                    <a:pt x="174" y="160"/>
                  </a:cubicBezTo>
                  <a:close/>
                  <a:moveTo>
                    <a:pt x="168" y="160"/>
                  </a:moveTo>
                  <a:cubicBezTo>
                    <a:pt x="168" y="160"/>
                    <a:pt x="168" y="161"/>
                    <a:pt x="168" y="161"/>
                  </a:cubicBezTo>
                  <a:cubicBezTo>
                    <a:pt x="167" y="161"/>
                    <a:pt x="167" y="161"/>
                    <a:pt x="166" y="161"/>
                  </a:cubicBezTo>
                  <a:cubicBezTo>
                    <a:pt x="166" y="161"/>
                    <a:pt x="166" y="160"/>
                    <a:pt x="166" y="160"/>
                  </a:cubicBezTo>
                  <a:cubicBezTo>
                    <a:pt x="167" y="160"/>
                    <a:pt x="167" y="159"/>
                    <a:pt x="168" y="159"/>
                  </a:cubicBezTo>
                  <a:cubicBezTo>
                    <a:pt x="168" y="159"/>
                    <a:pt x="168" y="160"/>
                    <a:pt x="168" y="160"/>
                  </a:cubicBezTo>
                  <a:close/>
                  <a:moveTo>
                    <a:pt x="163" y="162"/>
                  </a:moveTo>
                  <a:cubicBezTo>
                    <a:pt x="162" y="162"/>
                    <a:pt x="161" y="162"/>
                    <a:pt x="160" y="162"/>
                  </a:cubicBezTo>
                  <a:cubicBezTo>
                    <a:pt x="160" y="162"/>
                    <a:pt x="160" y="161"/>
                    <a:pt x="160" y="161"/>
                  </a:cubicBezTo>
                  <a:cubicBezTo>
                    <a:pt x="161" y="161"/>
                    <a:pt x="162" y="161"/>
                    <a:pt x="163" y="160"/>
                  </a:cubicBezTo>
                  <a:cubicBezTo>
                    <a:pt x="163" y="161"/>
                    <a:pt x="163" y="161"/>
                    <a:pt x="163" y="162"/>
                  </a:cubicBezTo>
                  <a:close/>
                  <a:moveTo>
                    <a:pt x="157" y="163"/>
                  </a:moveTo>
                  <a:cubicBezTo>
                    <a:pt x="156" y="163"/>
                    <a:pt x="154" y="163"/>
                    <a:pt x="153" y="164"/>
                  </a:cubicBezTo>
                  <a:cubicBezTo>
                    <a:pt x="153" y="163"/>
                    <a:pt x="153" y="163"/>
                    <a:pt x="153" y="163"/>
                  </a:cubicBezTo>
                  <a:cubicBezTo>
                    <a:pt x="154" y="163"/>
                    <a:pt x="156" y="162"/>
                    <a:pt x="157" y="162"/>
                  </a:cubicBezTo>
                  <a:cubicBezTo>
                    <a:pt x="157" y="162"/>
                    <a:pt x="157" y="162"/>
                    <a:pt x="157" y="163"/>
                  </a:cubicBezTo>
                  <a:close/>
                  <a:moveTo>
                    <a:pt x="150" y="164"/>
                  </a:moveTo>
                  <a:cubicBezTo>
                    <a:pt x="146" y="165"/>
                    <a:pt x="143" y="166"/>
                    <a:pt x="140" y="167"/>
                  </a:cubicBezTo>
                  <a:cubicBezTo>
                    <a:pt x="143" y="166"/>
                    <a:pt x="146" y="165"/>
                    <a:pt x="150" y="164"/>
                  </a:cubicBezTo>
                  <a:cubicBezTo>
                    <a:pt x="150" y="164"/>
                    <a:pt x="150" y="164"/>
                    <a:pt x="150" y="164"/>
                  </a:cubicBezTo>
                  <a:close/>
                  <a:moveTo>
                    <a:pt x="93" y="192"/>
                  </a:moveTo>
                  <a:cubicBezTo>
                    <a:pt x="93" y="192"/>
                    <a:pt x="93" y="192"/>
                    <a:pt x="93" y="191"/>
                  </a:cubicBezTo>
                  <a:cubicBezTo>
                    <a:pt x="94" y="191"/>
                    <a:pt x="94" y="190"/>
                    <a:pt x="95" y="190"/>
                  </a:cubicBezTo>
                  <a:cubicBezTo>
                    <a:pt x="94" y="191"/>
                    <a:pt x="94" y="191"/>
                    <a:pt x="93" y="192"/>
                  </a:cubicBezTo>
                  <a:close/>
                  <a:moveTo>
                    <a:pt x="93" y="202"/>
                  </a:moveTo>
                  <a:cubicBezTo>
                    <a:pt x="95" y="200"/>
                    <a:pt x="97" y="198"/>
                    <a:pt x="98" y="197"/>
                  </a:cubicBezTo>
                  <a:cubicBezTo>
                    <a:pt x="102" y="193"/>
                    <a:pt x="106" y="190"/>
                    <a:pt x="110" y="187"/>
                  </a:cubicBezTo>
                  <a:cubicBezTo>
                    <a:pt x="114" y="184"/>
                    <a:pt x="117" y="182"/>
                    <a:pt x="120" y="179"/>
                  </a:cubicBezTo>
                  <a:cubicBezTo>
                    <a:pt x="121" y="178"/>
                    <a:pt x="123" y="177"/>
                    <a:pt x="124" y="176"/>
                  </a:cubicBezTo>
                  <a:cubicBezTo>
                    <a:pt x="125" y="176"/>
                    <a:pt x="126" y="175"/>
                    <a:pt x="126" y="175"/>
                  </a:cubicBezTo>
                  <a:cubicBezTo>
                    <a:pt x="127" y="175"/>
                    <a:pt x="127" y="175"/>
                    <a:pt x="127" y="174"/>
                  </a:cubicBezTo>
                  <a:cubicBezTo>
                    <a:pt x="121" y="181"/>
                    <a:pt x="114" y="186"/>
                    <a:pt x="107" y="192"/>
                  </a:cubicBezTo>
                  <a:cubicBezTo>
                    <a:pt x="104" y="195"/>
                    <a:pt x="101" y="198"/>
                    <a:pt x="98" y="201"/>
                  </a:cubicBezTo>
                  <a:cubicBezTo>
                    <a:pt x="96" y="202"/>
                    <a:pt x="94" y="204"/>
                    <a:pt x="92" y="206"/>
                  </a:cubicBezTo>
                  <a:cubicBezTo>
                    <a:pt x="93" y="204"/>
                    <a:pt x="93" y="203"/>
                    <a:pt x="93" y="202"/>
                  </a:cubicBezTo>
                  <a:close/>
                  <a:moveTo>
                    <a:pt x="96" y="237"/>
                  </a:moveTo>
                  <a:cubicBezTo>
                    <a:pt x="99" y="234"/>
                    <a:pt x="102" y="231"/>
                    <a:pt x="105" y="228"/>
                  </a:cubicBezTo>
                  <a:cubicBezTo>
                    <a:pt x="113" y="221"/>
                    <a:pt x="121" y="215"/>
                    <a:pt x="130" y="208"/>
                  </a:cubicBezTo>
                  <a:cubicBezTo>
                    <a:pt x="146" y="197"/>
                    <a:pt x="162" y="187"/>
                    <a:pt x="177" y="174"/>
                  </a:cubicBezTo>
                  <a:cubicBezTo>
                    <a:pt x="177" y="175"/>
                    <a:pt x="177" y="177"/>
                    <a:pt x="177" y="178"/>
                  </a:cubicBezTo>
                  <a:cubicBezTo>
                    <a:pt x="174" y="181"/>
                    <a:pt x="171" y="182"/>
                    <a:pt x="169" y="184"/>
                  </a:cubicBezTo>
                  <a:cubicBezTo>
                    <a:pt x="165" y="187"/>
                    <a:pt x="161" y="190"/>
                    <a:pt x="156" y="193"/>
                  </a:cubicBezTo>
                  <a:cubicBezTo>
                    <a:pt x="149" y="199"/>
                    <a:pt x="141" y="204"/>
                    <a:pt x="133" y="210"/>
                  </a:cubicBezTo>
                  <a:cubicBezTo>
                    <a:pt x="126" y="215"/>
                    <a:pt x="120" y="220"/>
                    <a:pt x="113" y="226"/>
                  </a:cubicBezTo>
                  <a:cubicBezTo>
                    <a:pt x="106" y="231"/>
                    <a:pt x="100" y="238"/>
                    <a:pt x="92" y="243"/>
                  </a:cubicBezTo>
                  <a:cubicBezTo>
                    <a:pt x="92" y="242"/>
                    <a:pt x="92" y="241"/>
                    <a:pt x="92" y="240"/>
                  </a:cubicBezTo>
                  <a:cubicBezTo>
                    <a:pt x="94" y="239"/>
                    <a:pt x="95" y="238"/>
                    <a:pt x="96" y="237"/>
                  </a:cubicBezTo>
                  <a:close/>
                  <a:moveTo>
                    <a:pt x="98" y="258"/>
                  </a:moveTo>
                  <a:cubicBezTo>
                    <a:pt x="102" y="255"/>
                    <a:pt x="106" y="252"/>
                    <a:pt x="110" y="249"/>
                  </a:cubicBezTo>
                  <a:cubicBezTo>
                    <a:pt x="118" y="244"/>
                    <a:pt x="125" y="238"/>
                    <a:pt x="133" y="233"/>
                  </a:cubicBezTo>
                  <a:cubicBezTo>
                    <a:pt x="147" y="224"/>
                    <a:pt x="163" y="213"/>
                    <a:pt x="174" y="202"/>
                  </a:cubicBezTo>
                  <a:cubicBezTo>
                    <a:pt x="162" y="214"/>
                    <a:pt x="147" y="224"/>
                    <a:pt x="133" y="235"/>
                  </a:cubicBezTo>
                  <a:cubicBezTo>
                    <a:pt x="126" y="240"/>
                    <a:pt x="119" y="246"/>
                    <a:pt x="112" y="251"/>
                  </a:cubicBezTo>
                  <a:cubicBezTo>
                    <a:pt x="106" y="256"/>
                    <a:pt x="99" y="260"/>
                    <a:pt x="93" y="266"/>
                  </a:cubicBezTo>
                  <a:cubicBezTo>
                    <a:pt x="93" y="265"/>
                    <a:pt x="93" y="264"/>
                    <a:pt x="93" y="262"/>
                  </a:cubicBezTo>
                  <a:cubicBezTo>
                    <a:pt x="95" y="261"/>
                    <a:pt x="97" y="260"/>
                    <a:pt x="98" y="258"/>
                  </a:cubicBezTo>
                  <a:close/>
                  <a:moveTo>
                    <a:pt x="111" y="260"/>
                  </a:moveTo>
                  <a:cubicBezTo>
                    <a:pt x="119" y="254"/>
                    <a:pt x="126" y="248"/>
                    <a:pt x="134" y="243"/>
                  </a:cubicBezTo>
                  <a:cubicBezTo>
                    <a:pt x="136" y="242"/>
                    <a:pt x="137" y="241"/>
                    <a:pt x="139" y="240"/>
                  </a:cubicBezTo>
                  <a:cubicBezTo>
                    <a:pt x="137" y="241"/>
                    <a:pt x="135" y="242"/>
                    <a:pt x="134" y="244"/>
                  </a:cubicBezTo>
                  <a:cubicBezTo>
                    <a:pt x="120" y="253"/>
                    <a:pt x="105" y="263"/>
                    <a:pt x="94" y="276"/>
                  </a:cubicBezTo>
                  <a:cubicBezTo>
                    <a:pt x="94" y="275"/>
                    <a:pt x="94" y="274"/>
                    <a:pt x="94" y="273"/>
                  </a:cubicBezTo>
                  <a:cubicBezTo>
                    <a:pt x="100" y="269"/>
                    <a:pt x="105" y="264"/>
                    <a:pt x="111" y="260"/>
                  </a:cubicBezTo>
                  <a:close/>
                  <a:moveTo>
                    <a:pt x="101" y="301"/>
                  </a:moveTo>
                  <a:cubicBezTo>
                    <a:pt x="104" y="298"/>
                    <a:pt x="107" y="296"/>
                    <a:pt x="110" y="294"/>
                  </a:cubicBezTo>
                  <a:cubicBezTo>
                    <a:pt x="110" y="294"/>
                    <a:pt x="110" y="294"/>
                    <a:pt x="110" y="294"/>
                  </a:cubicBezTo>
                  <a:cubicBezTo>
                    <a:pt x="106" y="297"/>
                    <a:pt x="102" y="301"/>
                    <a:pt x="98" y="304"/>
                  </a:cubicBezTo>
                  <a:cubicBezTo>
                    <a:pt x="98" y="304"/>
                    <a:pt x="97" y="304"/>
                    <a:pt x="97" y="303"/>
                  </a:cubicBezTo>
                  <a:cubicBezTo>
                    <a:pt x="97" y="303"/>
                    <a:pt x="97" y="303"/>
                    <a:pt x="97" y="303"/>
                  </a:cubicBezTo>
                  <a:cubicBezTo>
                    <a:pt x="98" y="303"/>
                    <a:pt x="100" y="302"/>
                    <a:pt x="101" y="301"/>
                  </a:cubicBezTo>
                  <a:close/>
                  <a:moveTo>
                    <a:pt x="115" y="294"/>
                  </a:moveTo>
                  <a:cubicBezTo>
                    <a:pt x="122" y="289"/>
                    <a:pt x="129" y="283"/>
                    <a:pt x="136" y="278"/>
                  </a:cubicBezTo>
                  <a:cubicBezTo>
                    <a:pt x="142" y="273"/>
                    <a:pt x="148" y="267"/>
                    <a:pt x="155" y="262"/>
                  </a:cubicBezTo>
                  <a:cubicBezTo>
                    <a:pt x="160" y="257"/>
                    <a:pt x="166" y="254"/>
                    <a:pt x="171" y="250"/>
                  </a:cubicBezTo>
                  <a:cubicBezTo>
                    <a:pt x="171" y="252"/>
                    <a:pt x="171" y="254"/>
                    <a:pt x="171" y="255"/>
                  </a:cubicBezTo>
                  <a:cubicBezTo>
                    <a:pt x="168" y="257"/>
                    <a:pt x="166" y="259"/>
                    <a:pt x="164" y="260"/>
                  </a:cubicBezTo>
                  <a:cubicBezTo>
                    <a:pt x="161" y="263"/>
                    <a:pt x="158" y="265"/>
                    <a:pt x="154" y="267"/>
                  </a:cubicBezTo>
                  <a:cubicBezTo>
                    <a:pt x="148" y="272"/>
                    <a:pt x="142" y="276"/>
                    <a:pt x="135" y="281"/>
                  </a:cubicBezTo>
                  <a:cubicBezTo>
                    <a:pt x="124" y="288"/>
                    <a:pt x="112" y="296"/>
                    <a:pt x="103" y="305"/>
                  </a:cubicBezTo>
                  <a:cubicBezTo>
                    <a:pt x="102" y="306"/>
                    <a:pt x="102" y="306"/>
                    <a:pt x="101" y="306"/>
                  </a:cubicBezTo>
                  <a:cubicBezTo>
                    <a:pt x="101" y="306"/>
                    <a:pt x="100" y="305"/>
                    <a:pt x="100" y="305"/>
                  </a:cubicBezTo>
                  <a:cubicBezTo>
                    <a:pt x="105" y="302"/>
                    <a:pt x="110" y="298"/>
                    <a:pt x="115" y="294"/>
                  </a:cubicBezTo>
                  <a:close/>
                  <a:moveTo>
                    <a:pt x="115" y="300"/>
                  </a:moveTo>
                  <a:cubicBezTo>
                    <a:pt x="121" y="297"/>
                    <a:pt x="127" y="293"/>
                    <a:pt x="133" y="290"/>
                  </a:cubicBezTo>
                  <a:cubicBezTo>
                    <a:pt x="139" y="286"/>
                    <a:pt x="145" y="282"/>
                    <a:pt x="151" y="278"/>
                  </a:cubicBezTo>
                  <a:cubicBezTo>
                    <a:pt x="157" y="274"/>
                    <a:pt x="162" y="270"/>
                    <a:pt x="168" y="265"/>
                  </a:cubicBezTo>
                  <a:cubicBezTo>
                    <a:pt x="169" y="264"/>
                    <a:pt x="171" y="263"/>
                    <a:pt x="168" y="266"/>
                  </a:cubicBezTo>
                  <a:cubicBezTo>
                    <a:pt x="167" y="267"/>
                    <a:pt x="166" y="268"/>
                    <a:pt x="165" y="269"/>
                  </a:cubicBezTo>
                  <a:cubicBezTo>
                    <a:pt x="162" y="271"/>
                    <a:pt x="159" y="273"/>
                    <a:pt x="157" y="275"/>
                  </a:cubicBezTo>
                  <a:cubicBezTo>
                    <a:pt x="151" y="279"/>
                    <a:pt x="145" y="283"/>
                    <a:pt x="139" y="287"/>
                  </a:cubicBezTo>
                  <a:cubicBezTo>
                    <a:pt x="133" y="291"/>
                    <a:pt x="127" y="295"/>
                    <a:pt x="121" y="299"/>
                  </a:cubicBezTo>
                  <a:cubicBezTo>
                    <a:pt x="117" y="302"/>
                    <a:pt x="111" y="305"/>
                    <a:pt x="107" y="308"/>
                  </a:cubicBezTo>
                  <a:cubicBezTo>
                    <a:pt x="107" y="308"/>
                    <a:pt x="107" y="308"/>
                    <a:pt x="107" y="309"/>
                  </a:cubicBezTo>
                  <a:cubicBezTo>
                    <a:pt x="106" y="308"/>
                    <a:pt x="105" y="308"/>
                    <a:pt x="104" y="307"/>
                  </a:cubicBezTo>
                  <a:cubicBezTo>
                    <a:pt x="107" y="306"/>
                    <a:pt x="111" y="302"/>
                    <a:pt x="115" y="300"/>
                  </a:cubicBezTo>
                  <a:close/>
                  <a:moveTo>
                    <a:pt x="141" y="290"/>
                  </a:moveTo>
                  <a:cubicBezTo>
                    <a:pt x="146" y="286"/>
                    <a:pt x="152" y="283"/>
                    <a:pt x="158" y="280"/>
                  </a:cubicBezTo>
                  <a:cubicBezTo>
                    <a:pt x="153" y="284"/>
                    <a:pt x="147" y="287"/>
                    <a:pt x="142" y="290"/>
                  </a:cubicBezTo>
                  <a:cubicBezTo>
                    <a:pt x="132" y="297"/>
                    <a:pt x="122" y="304"/>
                    <a:pt x="112" y="310"/>
                  </a:cubicBezTo>
                  <a:cubicBezTo>
                    <a:pt x="111" y="310"/>
                    <a:pt x="109" y="309"/>
                    <a:pt x="108" y="309"/>
                  </a:cubicBezTo>
                  <a:cubicBezTo>
                    <a:pt x="119" y="302"/>
                    <a:pt x="130" y="296"/>
                    <a:pt x="141" y="290"/>
                  </a:cubicBezTo>
                  <a:close/>
                  <a:moveTo>
                    <a:pt x="149" y="289"/>
                  </a:moveTo>
                  <a:cubicBezTo>
                    <a:pt x="154" y="286"/>
                    <a:pt x="158" y="283"/>
                    <a:pt x="163" y="280"/>
                  </a:cubicBezTo>
                  <a:cubicBezTo>
                    <a:pt x="160" y="282"/>
                    <a:pt x="157" y="284"/>
                    <a:pt x="154" y="286"/>
                  </a:cubicBezTo>
                  <a:cubicBezTo>
                    <a:pt x="143" y="293"/>
                    <a:pt x="131" y="301"/>
                    <a:pt x="120" y="310"/>
                  </a:cubicBezTo>
                  <a:cubicBezTo>
                    <a:pt x="120" y="311"/>
                    <a:pt x="120" y="311"/>
                    <a:pt x="120" y="311"/>
                  </a:cubicBezTo>
                  <a:cubicBezTo>
                    <a:pt x="119" y="311"/>
                    <a:pt x="119" y="312"/>
                    <a:pt x="118" y="312"/>
                  </a:cubicBezTo>
                  <a:cubicBezTo>
                    <a:pt x="117" y="312"/>
                    <a:pt x="115" y="311"/>
                    <a:pt x="113" y="311"/>
                  </a:cubicBezTo>
                  <a:cubicBezTo>
                    <a:pt x="125" y="303"/>
                    <a:pt x="137" y="296"/>
                    <a:pt x="149" y="289"/>
                  </a:cubicBezTo>
                  <a:close/>
                  <a:moveTo>
                    <a:pt x="122" y="311"/>
                  </a:moveTo>
                  <a:cubicBezTo>
                    <a:pt x="122" y="310"/>
                    <a:pt x="123" y="310"/>
                    <a:pt x="123" y="310"/>
                  </a:cubicBezTo>
                  <a:cubicBezTo>
                    <a:pt x="125" y="309"/>
                    <a:pt x="126" y="308"/>
                    <a:pt x="128" y="307"/>
                  </a:cubicBezTo>
                  <a:cubicBezTo>
                    <a:pt x="131" y="305"/>
                    <a:pt x="134" y="303"/>
                    <a:pt x="137" y="301"/>
                  </a:cubicBezTo>
                  <a:cubicBezTo>
                    <a:pt x="143" y="296"/>
                    <a:pt x="150" y="292"/>
                    <a:pt x="157" y="288"/>
                  </a:cubicBezTo>
                  <a:cubicBezTo>
                    <a:pt x="159" y="287"/>
                    <a:pt x="161" y="286"/>
                    <a:pt x="163" y="284"/>
                  </a:cubicBezTo>
                  <a:cubicBezTo>
                    <a:pt x="159" y="287"/>
                    <a:pt x="155" y="290"/>
                    <a:pt x="151" y="292"/>
                  </a:cubicBezTo>
                  <a:cubicBezTo>
                    <a:pt x="145" y="296"/>
                    <a:pt x="140" y="300"/>
                    <a:pt x="135" y="304"/>
                  </a:cubicBezTo>
                  <a:cubicBezTo>
                    <a:pt x="133" y="306"/>
                    <a:pt x="131" y="307"/>
                    <a:pt x="129" y="309"/>
                  </a:cubicBezTo>
                  <a:cubicBezTo>
                    <a:pt x="128" y="309"/>
                    <a:pt x="128" y="310"/>
                    <a:pt x="127" y="310"/>
                  </a:cubicBezTo>
                  <a:cubicBezTo>
                    <a:pt x="127" y="311"/>
                    <a:pt x="126" y="311"/>
                    <a:pt x="126" y="312"/>
                  </a:cubicBezTo>
                  <a:cubicBezTo>
                    <a:pt x="125" y="312"/>
                    <a:pt x="125" y="313"/>
                    <a:pt x="124" y="313"/>
                  </a:cubicBezTo>
                  <a:cubicBezTo>
                    <a:pt x="124" y="313"/>
                    <a:pt x="124" y="313"/>
                    <a:pt x="124" y="313"/>
                  </a:cubicBezTo>
                  <a:cubicBezTo>
                    <a:pt x="122" y="313"/>
                    <a:pt x="121" y="313"/>
                    <a:pt x="119" y="312"/>
                  </a:cubicBezTo>
                  <a:cubicBezTo>
                    <a:pt x="120" y="312"/>
                    <a:pt x="121" y="311"/>
                    <a:pt x="122" y="311"/>
                  </a:cubicBezTo>
                  <a:close/>
                  <a:moveTo>
                    <a:pt x="126" y="313"/>
                  </a:moveTo>
                  <a:cubicBezTo>
                    <a:pt x="126" y="313"/>
                    <a:pt x="126" y="313"/>
                    <a:pt x="126" y="313"/>
                  </a:cubicBezTo>
                  <a:cubicBezTo>
                    <a:pt x="128" y="311"/>
                    <a:pt x="130" y="310"/>
                    <a:pt x="131" y="309"/>
                  </a:cubicBezTo>
                  <a:cubicBezTo>
                    <a:pt x="137" y="304"/>
                    <a:pt x="143" y="300"/>
                    <a:pt x="149" y="297"/>
                  </a:cubicBezTo>
                  <a:cubicBezTo>
                    <a:pt x="154" y="294"/>
                    <a:pt x="159" y="291"/>
                    <a:pt x="164" y="288"/>
                  </a:cubicBezTo>
                  <a:cubicBezTo>
                    <a:pt x="164" y="288"/>
                    <a:pt x="163" y="289"/>
                    <a:pt x="162" y="289"/>
                  </a:cubicBezTo>
                  <a:cubicBezTo>
                    <a:pt x="160" y="291"/>
                    <a:pt x="157" y="293"/>
                    <a:pt x="154" y="294"/>
                  </a:cubicBezTo>
                  <a:cubicBezTo>
                    <a:pt x="149" y="298"/>
                    <a:pt x="144" y="301"/>
                    <a:pt x="139" y="305"/>
                  </a:cubicBezTo>
                  <a:cubicBezTo>
                    <a:pt x="135" y="308"/>
                    <a:pt x="132" y="311"/>
                    <a:pt x="128" y="314"/>
                  </a:cubicBezTo>
                  <a:cubicBezTo>
                    <a:pt x="128" y="314"/>
                    <a:pt x="128" y="314"/>
                    <a:pt x="128" y="314"/>
                  </a:cubicBezTo>
                  <a:cubicBezTo>
                    <a:pt x="127" y="314"/>
                    <a:pt x="126" y="314"/>
                    <a:pt x="125" y="314"/>
                  </a:cubicBezTo>
                  <a:cubicBezTo>
                    <a:pt x="125" y="313"/>
                    <a:pt x="125" y="313"/>
                    <a:pt x="126" y="313"/>
                  </a:cubicBezTo>
                  <a:close/>
                  <a:moveTo>
                    <a:pt x="130" y="313"/>
                  </a:moveTo>
                  <a:cubicBezTo>
                    <a:pt x="130" y="313"/>
                    <a:pt x="131" y="313"/>
                    <a:pt x="131" y="313"/>
                  </a:cubicBezTo>
                  <a:cubicBezTo>
                    <a:pt x="138" y="307"/>
                    <a:pt x="146" y="303"/>
                    <a:pt x="154" y="298"/>
                  </a:cubicBezTo>
                  <a:cubicBezTo>
                    <a:pt x="153" y="299"/>
                    <a:pt x="152" y="300"/>
                    <a:pt x="151" y="301"/>
                  </a:cubicBezTo>
                  <a:cubicBezTo>
                    <a:pt x="144" y="305"/>
                    <a:pt x="138" y="309"/>
                    <a:pt x="132" y="315"/>
                  </a:cubicBezTo>
                  <a:cubicBezTo>
                    <a:pt x="131" y="315"/>
                    <a:pt x="130" y="314"/>
                    <a:pt x="129" y="314"/>
                  </a:cubicBezTo>
                  <a:cubicBezTo>
                    <a:pt x="129" y="314"/>
                    <a:pt x="129" y="314"/>
                    <a:pt x="130" y="313"/>
                  </a:cubicBezTo>
                  <a:close/>
                  <a:moveTo>
                    <a:pt x="147" y="306"/>
                  </a:moveTo>
                  <a:cubicBezTo>
                    <a:pt x="153" y="302"/>
                    <a:pt x="158" y="298"/>
                    <a:pt x="164" y="295"/>
                  </a:cubicBezTo>
                  <a:cubicBezTo>
                    <a:pt x="165" y="295"/>
                    <a:pt x="165" y="294"/>
                    <a:pt x="166" y="294"/>
                  </a:cubicBezTo>
                  <a:cubicBezTo>
                    <a:pt x="165" y="294"/>
                    <a:pt x="165" y="295"/>
                    <a:pt x="165" y="295"/>
                  </a:cubicBezTo>
                  <a:cubicBezTo>
                    <a:pt x="163" y="296"/>
                    <a:pt x="162" y="298"/>
                    <a:pt x="160" y="299"/>
                  </a:cubicBezTo>
                  <a:cubicBezTo>
                    <a:pt x="157" y="301"/>
                    <a:pt x="155" y="302"/>
                    <a:pt x="152" y="304"/>
                  </a:cubicBezTo>
                  <a:cubicBezTo>
                    <a:pt x="147" y="307"/>
                    <a:pt x="142" y="311"/>
                    <a:pt x="137" y="315"/>
                  </a:cubicBezTo>
                  <a:cubicBezTo>
                    <a:pt x="136" y="315"/>
                    <a:pt x="135" y="315"/>
                    <a:pt x="133" y="315"/>
                  </a:cubicBezTo>
                  <a:cubicBezTo>
                    <a:pt x="138" y="312"/>
                    <a:pt x="142" y="309"/>
                    <a:pt x="147" y="306"/>
                  </a:cubicBezTo>
                  <a:close/>
                  <a:moveTo>
                    <a:pt x="153" y="306"/>
                  </a:moveTo>
                  <a:cubicBezTo>
                    <a:pt x="157" y="303"/>
                    <a:pt x="163" y="301"/>
                    <a:pt x="167" y="297"/>
                  </a:cubicBezTo>
                  <a:cubicBezTo>
                    <a:pt x="160" y="305"/>
                    <a:pt x="151" y="309"/>
                    <a:pt x="143" y="316"/>
                  </a:cubicBezTo>
                  <a:cubicBezTo>
                    <a:pt x="141" y="316"/>
                    <a:pt x="140" y="316"/>
                    <a:pt x="138" y="315"/>
                  </a:cubicBezTo>
                  <a:cubicBezTo>
                    <a:pt x="143" y="312"/>
                    <a:pt x="148" y="309"/>
                    <a:pt x="153" y="306"/>
                  </a:cubicBezTo>
                  <a:close/>
                  <a:moveTo>
                    <a:pt x="153" y="310"/>
                  </a:moveTo>
                  <a:cubicBezTo>
                    <a:pt x="156" y="308"/>
                    <a:pt x="160" y="306"/>
                    <a:pt x="164" y="304"/>
                  </a:cubicBezTo>
                  <a:cubicBezTo>
                    <a:pt x="164" y="303"/>
                    <a:pt x="165" y="303"/>
                    <a:pt x="165" y="303"/>
                  </a:cubicBezTo>
                  <a:cubicBezTo>
                    <a:pt x="164" y="304"/>
                    <a:pt x="164" y="304"/>
                    <a:pt x="163" y="304"/>
                  </a:cubicBezTo>
                  <a:cubicBezTo>
                    <a:pt x="161" y="306"/>
                    <a:pt x="159" y="307"/>
                    <a:pt x="157" y="309"/>
                  </a:cubicBezTo>
                  <a:cubicBezTo>
                    <a:pt x="154" y="311"/>
                    <a:pt x="151" y="313"/>
                    <a:pt x="149" y="316"/>
                  </a:cubicBezTo>
                  <a:cubicBezTo>
                    <a:pt x="149" y="316"/>
                    <a:pt x="149" y="316"/>
                    <a:pt x="149" y="316"/>
                  </a:cubicBezTo>
                  <a:cubicBezTo>
                    <a:pt x="147" y="316"/>
                    <a:pt x="146" y="316"/>
                    <a:pt x="145" y="316"/>
                  </a:cubicBezTo>
                  <a:cubicBezTo>
                    <a:pt x="148" y="314"/>
                    <a:pt x="150" y="312"/>
                    <a:pt x="153" y="310"/>
                  </a:cubicBezTo>
                  <a:close/>
                  <a:moveTo>
                    <a:pt x="155" y="313"/>
                  </a:moveTo>
                  <a:cubicBezTo>
                    <a:pt x="158" y="311"/>
                    <a:pt x="160" y="310"/>
                    <a:pt x="163" y="308"/>
                  </a:cubicBezTo>
                  <a:cubicBezTo>
                    <a:pt x="162" y="308"/>
                    <a:pt x="162" y="309"/>
                    <a:pt x="161" y="309"/>
                  </a:cubicBezTo>
                  <a:cubicBezTo>
                    <a:pt x="159" y="311"/>
                    <a:pt x="157" y="313"/>
                    <a:pt x="155" y="315"/>
                  </a:cubicBezTo>
                  <a:cubicBezTo>
                    <a:pt x="155" y="316"/>
                    <a:pt x="156" y="316"/>
                    <a:pt x="156" y="316"/>
                  </a:cubicBezTo>
                  <a:cubicBezTo>
                    <a:pt x="159" y="314"/>
                    <a:pt x="161" y="313"/>
                    <a:pt x="164" y="311"/>
                  </a:cubicBezTo>
                  <a:cubicBezTo>
                    <a:pt x="166" y="309"/>
                    <a:pt x="163" y="313"/>
                    <a:pt x="162" y="313"/>
                  </a:cubicBezTo>
                  <a:cubicBezTo>
                    <a:pt x="161" y="314"/>
                    <a:pt x="161" y="314"/>
                    <a:pt x="160" y="315"/>
                  </a:cubicBezTo>
                  <a:cubicBezTo>
                    <a:pt x="160" y="315"/>
                    <a:pt x="160" y="316"/>
                    <a:pt x="160" y="316"/>
                  </a:cubicBezTo>
                  <a:cubicBezTo>
                    <a:pt x="157" y="316"/>
                    <a:pt x="154" y="316"/>
                    <a:pt x="150" y="316"/>
                  </a:cubicBezTo>
                  <a:cubicBezTo>
                    <a:pt x="152" y="315"/>
                    <a:pt x="154" y="314"/>
                    <a:pt x="155" y="313"/>
                  </a:cubicBezTo>
                  <a:close/>
                  <a:moveTo>
                    <a:pt x="162" y="316"/>
                  </a:moveTo>
                  <a:cubicBezTo>
                    <a:pt x="162" y="316"/>
                    <a:pt x="164" y="315"/>
                    <a:pt x="165" y="315"/>
                  </a:cubicBezTo>
                  <a:cubicBezTo>
                    <a:pt x="165" y="315"/>
                    <a:pt x="165" y="315"/>
                    <a:pt x="165" y="315"/>
                  </a:cubicBezTo>
                  <a:cubicBezTo>
                    <a:pt x="165" y="315"/>
                    <a:pt x="165" y="315"/>
                    <a:pt x="165" y="316"/>
                  </a:cubicBezTo>
                  <a:cubicBezTo>
                    <a:pt x="164" y="316"/>
                    <a:pt x="164" y="316"/>
                    <a:pt x="163" y="316"/>
                  </a:cubicBezTo>
                  <a:cubicBezTo>
                    <a:pt x="163" y="316"/>
                    <a:pt x="162" y="316"/>
                    <a:pt x="162" y="316"/>
                  </a:cubicBezTo>
                  <a:cubicBezTo>
                    <a:pt x="162" y="316"/>
                    <a:pt x="162" y="316"/>
                    <a:pt x="162" y="316"/>
                  </a:cubicBezTo>
                  <a:close/>
                  <a:moveTo>
                    <a:pt x="168" y="315"/>
                  </a:moveTo>
                  <a:cubicBezTo>
                    <a:pt x="169" y="302"/>
                    <a:pt x="172" y="290"/>
                    <a:pt x="172" y="277"/>
                  </a:cubicBezTo>
                  <a:cubicBezTo>
                    <a:pt x="173" y="264"/>
                    <a:pt x="174" y="251"/>
                    <a:pt x="175" y="238"/>
                  </a:cubicBezTo>
                  <a:cubicBezTo>
                    <a:pt x="176" y="225"/>
                    <a:pt x="177" y="212"/>
                    <a:pt x="178" y="199"/>
                  </a:cubicBezTo>
                  <a:cubicBezTo>
                    <a:pt x="179" y="187"/>
                    <a:pt x="181" y="175"/>
                    <a:pt x="178" y="163"/>
                  </a:cubicBezTo>
                  <a:cubicBezTo>
                    <a:pt x="178" y="163"/>
                    <a:pt x="178" y="163"/>
                    <a:pt x="178" y="163"/>
                  </a:cubicBezTo>
                  <a:cubicBezTo>
                    <a:pt x="187" y="161"/>
                    <a:pt x="196" y="161"/>
                    <a:pt x="204" y="161"/>
                  </a:cubicBezTo>
                  <a:cubicBezTo>
                    <a:pt x="205" y="172"/>
                    <a:pt x="203" y="184"/>
                    <a:pt x="202" y="195"/>
                  </a:cubicBezTo>
                  <a:cubicBezTo>
                    <a:pt x="201" y="208"/>
                    <a:pt x="200" y="221"/>
                    <a:pt x="199" y="234"/>
                  </a:cubicBezTo>
                  <a:cubicBezTo>
                    <a:pt x="198" y="247"/>
                    <a:pt x="198" y="260"/>
                    <a:pt x="196" y="273"/>
                  </a:cubicBezTo>
                  <a:cubicBezTo>
                    <a:pt x="194" y="286"/>
                    <a:pt x="193" y="299"/>
                    <a:pt x="191" y="312"/>
                  </a:cubicBezTo>
                  <a:cubicBezTo>
                    <a:pt x="191" y="312"/>
                    <a:pt x="191" y="312"/>
                    <a:pt x="191" y="312"/>
                  </a:cubicBezTo>
                  <a:cubicBezTo>
                    <a:pt x="183" y="314"/>
                    <a:pt x="175" y="315"/>
                    <a:pt x="168" y="315"/>
                  </a:cubicBezTo>
                  <a:cubicBezTo>
                    <a:pt x="168" y="315"/>
                    <a:pt x="168" y="315"/>
                    <a:pt x="168" y="315"/>
                  </a:cubicBezTo>
                  <a:close/>
                  <a:moveTo>
                    <a:pt x="194" y="311"/>
                  </a:moveTo>
                  <a:cubicBezTo>
                    <a:pt x="195" y="311"/>
                    <a:pt x="195" y="311"/>
                    <a:pt x="196" y="311"/>
                  </a:cubicBezTo>
                  <a:cubicBezTo>
                    <a:pt x="195" y="311"/>
                    <a:pt x="194" y="312"/>
                    <a:pt x="194" y="312"/>
                  </a:cubicBezTo>
                  <a:cubicBezTo>
                    <a:pt x="194" y="312"/>
                    <a:pt x="194" y="311"/>
                    <a:pt x="194" y="311"/>
                  </a:cubicBezTo>
                  <a:close/>
                  <a:moveTo>
                    <a:pt x="250" y="293"/>
                  </a:moveTo>
                  <a:cubicBezTo>
                    <a:pt x="250" y="293"/>
                    <a:pt x="250" y="293"/>
                    <a:pt x="250" y="293"/>
                  </a:cubicBezTo>
                  <a:cubicBezTo>
                    <a:pt x="249" y="293"/>
                    <a:pt x="249" y="293"/>
                    <a:pt x="248" y="293"/>
                  </a:cubicBezTo>
                  <a:cubicBezTo>
                    <a:pt x="246" y="294"/>
                    <a:pt x="245" y="295"/>
                    <a:pt x="243" y="296"/>
                  </a:cubicBezTo>
                  <a:cubicBezTo>
                    <a:pt x="235" y="298"/>
                    <a:pt x="226" y="300"/>
                    <a:pt x="218" y="303"/>
                  </a:cubicBezTo>
                  <a:cubicBezTo>
                    <a:pt x="214" y="304"/>
                    <a:pt x="210" y="305"/>
                    <a:pt x="205" y="307"/>
                  </a:cubicBezTo>
                  <a:cubicBezTo>
                    <a:pt x="203" y="308"/>
                    <a:pt x="201" y="309"/>
                    <a:pt x="199" y="310"/>
                  </a:cubicBezTo>
                  <a:cubicBezTo>
                    <a:pt x="195" y="311"/>
                    <a:pt x="195" y="310"/>
                    <a:pt x="199" y="309"/>
                  </a:cubicBezTo>
                  <a:cubicBezTo>
                    <a:pt x="203" y="307"/>
                    <a:pt x="208" y="306"/>
                    <a:pt x="213" y="304"/>
                  </a:cubicBezTo>
                  <a:cubicBezTo>
                    <a:pt x="219" y="302"/>
                    <a:pt x="224" y="300"/>
                    <a:pt x="230" y="298"/>
                  </a:cubicBezTo>
                  <a:cubicBezTo>
                    <a:pt x="236" y="296"/>
                    <a:pt x="241" y="295"/>
                    <a:pt x="247" y="293"/>
                  </a:cubicBezTo>
                  <a:cubicBezTo>
                    <a:pt x="248" y="293"/>
                    <a:pt x="250" y="292"/>
                    <a:pt x="251" y="291"/>
                  </a:cubicBezTo>
                  <a:cubicBezTo>
                    <a:pt x="252" y="290"/>
                    <a:pt x="252" y="289"/>
                    <a:pt x="253" y="288"/>
                  </a:cubicBezTo>
                  <a:cubicBezTo>
                    <a:pt x="252" y="290"/>
                    <a:pt x="251" y="292"/>
                    <a:pt x="250" y="293"/>
                  </a:cubicBezTo>
                  <a:close/>
                  <a:moveTo>
                    <a:pt x="238" y="298"/>
                  </a:moveTo>
                  <a:cubicBezTo>
                    <a:pt x="226" y="303"/>
                    <a:pt x="212" y="308"/>
                    <a:pt x="199" y="311"/>
                  </a:cubicBezTo>
                  <a:cubicBezTo>
                    <a:pt x="200" y="310"/>
                    <a:pt x="201" y="310"/>
                    <a:pt x="202" y="309"/>
                  </a:cubicBezTo>
                  <a:cubicBezTo>
                    <a:pt x="207" y="307"/>
                    <a:pt x="212" y="306"/>
                    <a:pt x="217" y="304"/>
                  </a:cubicBezTo>
                  <a:cubicBezTo>
                    <a:pt x="224" y="301"/>
                    <a:pt x="231" y="300"/>
                    <a:pt x="238" y="298"/>
                  </a:cubicBezTo>
                  <a:close/>
                  <a:moveTo>
                    <a:pt x="254" y="286"/>
                  </a:moveTo>
                  <a:cubicBezTo>
                    <a:pt x="254" y="286"/>
                    <a:pt x="253" y="286"/>
                    <a:pt x="253" y="286"/>
                  </a:cubicBezTo>
                  <a:cubicBezTo>
                    <a:pt x="252" y="286"/>
                    <a:pt x="252" y="286"/>
                    <a:pt x="252" y="287"/>
                  </a:cubicBezTo>
                  <a:cubicBezTo>
                    <a:pt x="242" y="290"/>
                    <a:pt x="232" y="293"/>
                    <a:pt x="222" y="296"/>
                  </a:cubicBezTo>
                  <a:cubicBezTo>
                    <a:pt x="217" y="297"/>
                    <a:pt x="212" y="299"/>
                    <a:pt x="207" y="301"/>
                  </a:cubicBezTo>
                  <a:cubicBezTo>
                    <a:pt x="204" y="302"/>
                    <a:pt x="202" y="303"/>
                    <a:pt x="200" y="303"/>
                  </a:cubicBezTo>
                  <a:cubicBezTo>
                    <a:pt x="199" y="304"/>
                    <a:pt x="198" y="304"/>
                    <a:pt x="197" y="304"/>
                  </a:cubicBezTo>
                  <a:cubicBezTo>
                    <a:pt x="194" y="305"/>
                    <a:pt x="199" y="303"/>
                    <a:pt x="199" y="303"/>
                  </a:cubicBezTo>
                  <a:cubicBezTo>
                    <a:pt x="210" y="299"/>
                    <a:pt x="221" y="295"/>
                    <a:pt x="232" y="291"/>
                  </a:cubicBezTo>
                  <a:cubicBezTo>
                    <a:pt x="234" y="291"/>
                    <a:pt x="236" y="290"/>
                    <a:pt x="238" y="289"/>
                  </a:cubicBezTo>
                  <a:cubicBezTo>
                    <a:pt x="244" y="288"/>
                    <a:pt x="250" y="286"/>
                    <a:pt x="255" y="283"/>
                  </a:cubicBezTo>
                  <a:cubicBezTo>
                    <a:pt x="255" y="284"/>
                    <a:pt x="255" y="285"/>
                    <a:pt x="254" y="286"/>
                  </a:cubicBezTo>
                  <a:close/>
                  <a:moveTo>
                    <a:pt x="257" y="279"/>
                  </a:moveTo>
                  <a:cubicBezTo>
                    <a:pt x="257" y="280"/>
                    <a:pt x="256" y="281"/>
                    <a:pt x="256" y="281"/>
                  </a:cubicBezTo>
                  <a:cubicBezTo>
                    <a:pt x="250" y="284"/>
                    <a:pt x="244" y="286"/>
                    <a:pt x="237" y="289"/>
                  </a:cubicBezTo>
                  <a:cubicBezTo>
                    <a:pt x="232" y="290"/>
                    <a:pt x="226" y="291"/>
                    <a:pt x="221" y="293"/>
                  </a:cubicBezTo>
                  <a:cubicBezTo>
                    <a:pt x="216" y="294"/>
                    <a:pt x="210" y="296"/>
                    <a:pt x="206" y="297"/>
                  </a:cubicBezTo>
                  <a:cubicBezTo>
                    <a:pt x="203" y="298"/>
                    <a:pt x="200" y="299"/>
                    <a:pt x="197" y="300"/>
                  </a:cubicBezTo>
                  <a:cubicBezTo>
                    <a:pt x="193" y="302"/>
                    <a:pt x="199" y="299"/>
                    <a:pt x="200" y="299"/>
                  </a:cubicBezTo>
                  <a:cubicBezTo>
                    <a:pt x="211" y="294"/>
                    <a:pt x="223" y="291"/>
                    <a:pt x="234" y="287"/>
                  </a:cubicBezTo>
                  <a:cubicBezTo>
                    <a:pt x="239" y="285"/>
                    <a:pt x="244" y="283"/>
                    <a:pt x="249" y="280"/>
                  </a:cubicBezTo>
                  <a:cubicBezTo>
                    <a:pt x="252" y="279"/>
                    <a:pt x="256" y="278"/>
                    <a:pt x="258" y="275"/>
                  </a:cubicBezTo>
                  <a:cubicBezTo>
                    <a:pt x="258" y="277"/>
                    <a:pt x="258" y="278"/>
                    <a:pt x="257" y="279"/>
                  </a:cubicBezTo>
                  <a:close/>
                  <a:moveTo>
                    <a:pt x="259" y="274"/>
                  </a:moveTo>
                  <a:cubicBezTo>
                    <a:pt x="247" y="279"/>
                    <a:pt x="235" y="283"/>
                    <a:pt x="224" y="287"/>
                  </a:cubicBezTo>
                  <a:cubicBezTo>
                    <a:pt x="218" y="288"/>
                    <a:pt x="212" y="290"/>
                    <a:pt x="207" y="292"/>
                  </a:cubicBezTo>
                  <a:cubicBezTo>
                    <a:pt x="204" y="293"/>
                    <a:pt x="201" y="295"/>
                    <a:pt x="198" y="295"/>
                  </a:cubicBezTo>
                  <a:cubicBezTo>
                    <a:pt x="193" y="297"/>
                    <a:pt x="200" y="294"/>
                    <a:pt x="201" y="294"/>
                  </a:cubicBezTo>
                  <a:cubicBezTo>
                    <a:pt x="212" y="289"/>
                    <a:pt x="224" y="285"/>
                    <a:pt x="236" y="281"/>
                  </a:cubicBezTo>
                  <a:cubicBezTo>
                    <a:pt x="241" y="279"/>
                    <a:pt x="246" y="277"/>
                    <a:pt x="251" y="275"/>
                  </a:cubicBezTo>
                  <a:cubicBezTo>
                    <a:pt x="254" y="274"/>
                    <a:pt x="257" y="272"/>
                    <a:pt x="260" y="270"/>
                  </a:cubicBezTo>
                  <a:cubicBezTo>
                    <a:pt x="260" y="271"/>
                    <a:pt x="259" y="273"/>
                    <a:pt x="259" y="274"/>
                  </a:cubicBezTo>
                  <a:close/>
                  <a:moveTo>
                    <a:pt x="258" y="271"/>
                  </a:moveTo>
                  <a:cubicBezTo>
                    <a:pt x="258" y="271"/>
                    <a:pt x="259" y="271"/>
                    <a:pt x="259" y="270"/>
                  </a:cubicBezTo>
                  <a:cubicBezTo>
                    <a:pt x="259" y="271"/>
                    <a:pt x="258" y="271"/>
                    <a:pt x="258" y="271"/>
                  </a:cubicBezTo>
                  <a:close/>
                  <a:moveTo>
                    <a:pt x="263" y="257"/>
                  </a:moveTo>
                  <a:cubicBezTo>
                    <a:pt x="263" y="257"/>
                    <a:pt x="263" y="257"/>
                    <a:pt x="263" y="257"/>
                  </a:cubicBezTo>
                  <a:cubicBezTo>
                    <a:pt x="247" y="265"/>
                    <a:pt x="229" y="269"/>
                    <a:pt x="213" y="276"/>
                  </a:cubicBezTo>
                  <a:cubicBezTo>
                    <a:pt x="212" y="276"/>
                    <a:pt x="210" y="277"/>
                    <a:pt x="209" y="278"/>
                  </a:cubicBezTo>
                  <a:cubicBezTo>
                    <a:pt x="206" y="279"/>
                    <a:pt x="204" y="280"/>
                    <a:pt x="202" y="281"/>
                  </a:cubicBezTo>
                  <a:cubicBezTo>
                    <a:pt x="203" y="280"/>
                    <a:pt x="204" y="280"/>
                    <a:pt x="205" y="279"/>
                  </a:cubicBezTo>
                  <a:cubicBezTo>
                    <a:pt x="224" y="270"/>
                    <a:pt x="245" y="266"/>
                    <a:pt x="263" y="255"/>
                  </a:cubicBezTo>
                  <a:cubicBezTo>
                    <a:pt x="263" y="256"/>
                    <a:pt x="263" y="256"/>
                    <a:pt x="263" y="257"/>
                  </a:cubicBezTo>
                  <a:close/>
                  <a:moveTo>
                    <a:pt x="264" y="248"/>
                  </a:moveTo>
                  <a:cubicBezTo>
                    <a:pt x="259" y="249"/>
                    <a:pt x="254" y="252"/>
                    <a:pt x="248" y="254"/>
                  </a:cubicBezTo>
                  <a:cubicBezTo>
                    <a:pt x="242" y="256"/>
                    <a:pt x="236" y="258"/>
                    <a:pt x="231" y="260"/>
                  </a:cubicBezTo>
                  <a:cubicBezTo>
                    <a:pt x="224" y="262"/>
                    <a:pt x="217" y="265"/>
                    <a:pt x="210" y="267"/>
                  </a:cubicBezTo>
                  <a:cubicBezTo>
                    <a:pt x="208" y="268"/>
                    <a:pt x="207" y="269"/>
                    <a:pt x="205" y="269"/>
                  </a:cubicBezTo>
                  <a:cubicBezTo>
                    <a:pt x="206" y="269"/>
                    <a:pt x="207" y="268"/>
                    <a:pt x="208" y="268"/>
                  </a:cubicBezTo>
                  <a:cubicBezTo>
                    <a:pt x="217" y="263"/>
                    <a:pt x="227" y="259"/>
                    <a:pt x="236" y="256"/>
                  </a:cubicBezTo>
                  <a:cubicBezTo>
                    <a:pt x="246" y="252"/>
                    <a:pt x="255" y="247"/>
                    <a:pt x="264" y="244"/>
                  </a:cubicBezTo>
                  <a:cubicBezTo>
                    <a:pt x="264" y="245"/>
                    <a:pt x="264" y="246"/>
                    <a:pt x="264" y="248"/>
                  </a:cubicBezTo>
                  <a:close/>
                  <a:moveTo>
                    <a:pt x="264" y="243"/>
                  </a:moveTo>
                  <a:cubicBezTo>
                    <a:pt x="258" y="244"/>
                    <a:pt x="252" y="247"/>
                    <a:pt x="246" y="249"/>
                  </a:cubicBezTo>
                  <a:cubicBezTo>
                    <a:pt x="242" y="251"/>
                    <a:pt x="239" y="252"/>
                    <a:pt x="235" y="253"/>
                  </a:cubicBezTo>
                  <a:cubicBezTo>
                    <a:pt x="241" y="251"/>
                    <a:pt x="247" y="249"/>
                    <a:pt x="253" y="246"/>
                  </a:cubicBezTo>
                  <a:cubicBezTo>
                    <a:pt x="254" y="245"/>
                    <a:pt x="256" y="244"/>
                    <a:pt x="258" y="243"/>
                  </a:cubicBezTo>
                  <a:cubicBezTo>
                    <a:pt x="260" y="243"/>
                    <a:pt x="262" y="242"/>
                    <a:pt x="264" y="241"/>
                  </a:cubicBezTo>
                  <a:cubicBezTo>
                    <a:pt x="265" y="242"/>
                    <a:pt x="264" y="242"/>
                    <a:pt x="264" y="243"/>
                  </a:cubicBezTo>
                  <a:close/>
                  <a:moveTo>
                    <a:pt x="264" y="240"/>
                  </a:moveTo>
                  <a:cubicBezTo>
                    <a:pt x="263" y="240"/>
                    <a:pt x="261" y="241"/>
                    <a:pt x="260" y="242"/>
                  </a:cubicBezTo>
                  <a:cubicBezTo>
                    <a:pt x="253" y="243"/>
                    <a:pt x="245" y="246"/>
                    <a:pt x="238" y="248"/>
                  </a:cubicBezTo>
                  <a:cubicBezTo>
                    <a:pt x="232" y="250"/>
                    <a:pt x="225" y="252"/>
                    <a:pt x="219" y="255"/>
                  </a:cubicBezTo>
                  <a:cubicBezTo>
                    <a:pt x="215" y="256"/>
                    <a:pt x="211" y="258"/>
                    <a:pt x="207" y="260"/>
                  </a:cubicBezTo>
                  <a:cubicBezTo>
                    <a:pt x="211" y="258"/>
                    <a:pt x="215" y="256"/>
                    <a:pt x="219" y="254"/>
                  </a:cubicBezTo>
                  <a:cubicBezTo>
                    <a:pt x="227" y="250"/>
                    <a:pt x="235" y="248"/>
                    <a:pt x="243" y="245"/>
                  </a:cubicBezTo>
                  <a:cubicBezTo>
                    <a:pt x="248" y="243"/>
                    <a:pt x="253" y="240"/>
                    <a:pt x="258" y="238"/>
                  </a:cubicBezTo>
                  <a:cubicBezTo>
                    <a:pt x="260" y="237"/>
                    <a:pt x="262" y="236"/>
                    <a:pt x="264" y="235"/>
                  </a:cubicBezTo>
                  <a:cubicBezTo>
                    <a:pt x="264" y="237"/>
                    <a:pt x="264" y="238"/>
                    <a:pt x="264" y="240"/>
                  </a:cubicBezTo>
                  <a:close/>
                  <a:moveTo>
                    <a:pt x="259" y="236"/>
                  </a:moveTo>
                  <a:cubicBezTo>
                    <a:pt x="257" y="237"/>
                    <a:pt x="254" y="238"/>
                    <a:pt x="251" y="240"/>
                  </a:cubicBezTo>
                  <a:cubicBezTo>
                    <a:pt x="237" y="246"/>
                    <a:pt x="222" y="249"/>
                    <a:pt x="209" y="255"/>
                  </a:cubicBezTo>
                  <a:cubicBezTo>
                    <a:pt x="206" y="256"/>
                    <a:pt x="204" y="257"/>
                    <a:pt x="202" y="258"/>
                  </a:cubicBezTo>
                  <a:cubicBezTo>
                    <a:pt x="200" y="259"/>
                    <a:pt x="200" y="259"/>
                    <a:pt x="202" y="258"/>
                  </a:cubicBezTo>
                  <a:cubicBezTo>
                    <a:pt x="205" y="256"/>
                    <a:pt x="208" y="255"/>
                    <a:pt x="212" y="253"/>
                  </a:cubicBezTo>
                  <a:cubicBezTo>
                    <a:pt x="218" y="251"/>
                    <a:pt x="224" y="249"/>
                    <a:pt x="230" y="247"/>
                  </a:cubicBezTo>
                  <a:cubicBezTo>
                    <a:pt x="235" y="244"/>
                    <a:pt x="241" y="242"/>
                    <a:pt x="247" y="240"/>
                  </a:cubicBezTo>
                  <a:cubicBezTo>
                    <a:pt x="252" y="237"/>
                    <a:pt x="259" y="235"/>
                    <a:pt x="264" y="232"/>
                  </a:cubicBezTo>
                  <a:cubicBezTo>
                    <a:pt x="264" y="232"/>
                    <a:pt x="264" y="233"/>
                    <a:pt x="264" y="234"/>
                  </a:cubicBezTo>
                  <a:cubicBezTo>
                    <a:pt x="263" y="235"/>
                    <a:pt x="261" y="235"/>
                    <a:pt x="259" y="236"/>
                  </a:cubicBezTo>
                  <a:close/>
                  <a:moveTo>
                    <a:pt x="258" y="167"/>
                  </a:moveTo>
                  <a:cubicBezTo>
                    <a:pt x="246" y="161"/>
                    <a:pt x="233" y="159"/>
                    <a:pt x="220" y="156"/>
                  </a:cubicBezTo>
                  <a:cubicBezTo>
                    <a:pt x="205" y="152"/>
                    <a:pt x="189" y="153"/>
                    <a:pt x="174" y="155"/>
                  </a:cubicBezTo>
                  <a:cubicBezTo>
                    <a:pt x="162" y="157"/>
                    <a:pt x="150" y="160"/>
                    <a:pt x="138" y="164"/>
                  </a:cubicBezTo>
                  <a:cubicBezTo>
                    <a:pt x="138" y="163"/>
                    <a:pt x="137" y="162"/>
                    <a:pt x="136" y="161"/>
                  </a:cubicBezTo>
                  <a:cubicBezTo>
                    <a:pt x="134" y="161"/>
                    <a:pt x="132" y="162"/>
                    <a:pt x="131" y="163"/>
                  </a:cubicBezTo>
                  <a:cubicBezTo>
                    <a:pt x="131" y="164"/>
                    <a:pt x="130" y="166"/>
                    <a:pt x="130" y="167"/>
                  </a:cubicBezTo>
                  <a:cubicBezTo>
                    <a:pt x="117" y="172"/>
                    <a:pt x="105" y="179"/>
                    <a:pt x="94" y="187"/>
                  </a:cubicBezTo>
                  <a:cubicBezTo>
                    <a:pt x="95" y="169"/>
                    <a:pt x="102" y="151"/>
                    <a:pt x="109" y="135"/>
                  </a:cubicBezTo>
                  <a:cubicBezTo>
                    <a:pt x="113" y="127"/>
                    <a:pt x="117" y="120"/>
                    <a:pt x="123" y="115"/>
                  </a:cubicBezTo>
                  <a:cubicBezTo>
                    <a:pt x="129" y="108"/>
                    <a:pt x="138" y="104"/>
                    <a:pt x="146" y="100"/>
                  </a:cubicBezTo>
                  <a:cubicBezTo>
                    <a:pt x="152" y="97"/>
                    <a:pt x="158" y="95"/>
                    <a:pt x="165" y="93"/>
                  </a:cubicBezTo>
                  <a:cubicBezTo>
                    <a:pt x="164" y="101"/>
                    <a:pt x="160" y="119"/>
                    <a:pt x="169" y="117"/>
                  </a:cubicBezTo>
                  <a:cubicBezTo>
                    <a:pt x="172" y="116"/>
                    <a:pt x="174" y="112"/>
                    <a:pt x="174" y="108"/>
                  </a:cubicBezTo>
                  <a:cubicBezTo>
                    <a:pt x="176" y="114"/>
                    <a:pt x="180" y="118"/>
                    <a:pt x="185" y="115"/>
                  </a:cubicBezTo>
                  <a:cubicBezTo>
                    <a:pt x="191" y="113"/>
                    <a:pt x="190" y="106"/>
                    <a:pt x="187" y="102"/>
                  </a:cubicBezTo>
                  <a:cubicBezTo>
                    <a:pt x="183" y="98"/>
                    <a:pt x="179" y="94"/>
                    <a:pt x="174" y="91"/>
                  </a:cubicBezTo>
                  <a:cubicBezTo>
                    <a:pt x="175" y="91"/>
                    <a:pt x="175" y="91"/>
                    <a:pt x="175" y="91"/>
                  </a:cubicBezTo>
                  <a:cubicBezTo>
                    <a:pt x="185" y="90"/>
                    <a:pt x="194" y="92"/>
                    <a:pt x="203" y="95"/>
                  </a:cubicBezTo>
                  <a:cubicBezTo>
                    <a:pt x="212" y="98"/>
                    <a:pt x="220" y="101"/>
                    <a:pt x="228" y="105"/>
                  </a:cubicBezTo>
                  <a:cubicBezTo>
                    <a:pt x="233" y="109"/>
                    <a:pt x="238" y="113"/>
                    <a:pt x="243" y="117"/>
                  </a:cubicBezTo>
                  <a:cubicBezTo>
                    <a:pt x="244" y="119"/>
                    <a:pt x="245" y="120"/>
                    <a:pt x="246" y="122"/>
                  </a:cubicBezTo>
                  <a:cubicBezTo>
                    <a:pt x="247" y="122"/>
                    <a:pt x="247" y="123"/>
                    <a:pt x="247" y="123"/>
                  </a:cubicBezTo>
                  <a:cubicBezTo>
                    <a:pt x="254" y="137"/>
                    <a:pt x="257" y="152"/>
                    <a:pt x="258" y="167"/>
                  </a:cubicBezTo>
                  <a:close/>
                  <a:moveTo>
                    <a:pt x="98" y="158"/>
                  </a:moveTo>
                  <a:cubicBezTo>
                    <a:pt x="100" y="149"/>
                    <a:pt x="103" y="141"/>
                    <a:pt x="107" y="133"/>
                  </a:cubicBezTo>
                  <a:cubicBezTo>
                    <a:pt x="103" y="141"/>
                    <a:pt x="100" y="150"/>
                    <a:pt x="98" y="158"/>
                  </a:cubicBezTo>
                  <a:close/>
                  <a:moveTo>
                    <a:pt x="241" y="111"/>
                  </a:moveTo>
                  <a:cubicBezTo>
                    <a:pt x="238" y="108"/>
                    <a:pt x="234" y="105"/>
                    <a:pt x="230" y="103"/>
                  </a:cubicBezTo>
                  <a:cubicBezTo>
                    <a:pt x="217" y="93"/>
                    <a:pt x="202" y="85"/>
                    <a:pt x="185" y="84"/>
                  </a:cubicBezTo>
                  <a:cubicBezTo>
                    <a:pt x="182" y="84"/>
                    <a:pt x="179" y="84"/>
                    <a:pt x="175" y="85"/>
                  </a:cubicBezTo>
                  <a:cubicBezTo>
                    <a:pt x="175" y="83"/>
                    <a:pt x="173" y="82"/>
                    <a:pt x="171" y="82"/>
                  </a:cubicBezTo>
                  <a:cubicBezTo>
                    <a:pt x="169" y="82"/>
                    <a:pt x="166" y="83"/>
                    <a:pt x="165" y="86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47" y="91"/>
                    <a:pt x="130" y="101"/>
                    <a:pt x="118" y="113"/>
                  </a:cubicBezTo>
                  <a:cubicBezTo>
                    <a:pt x="100" y="131"/>
                    <a:pt x="93" y="157"/>
                    <a:pt x="91" y="182"/>
                  </a:cubicBezTo>
                  <a:cubicBezTo>
                    <a:pt x="88" y="213"/>
                    <a:pt x="89" y="245"/>
                    <a:pt x="91" y="276"/>
                  </a:cubicBezTo>
                  <a:cubicBezTo>
                    <a:pt x="92" y="285"/>
                    <a:pt x="93" y="293"/>
                    <a:pt x="93" y="301"/>
                  </a:cubicBezTo>
                  <a:cubicBezTo>
                    <a:pt x="86" y="296"/>
                    <a:pt x="80" y="289"/>
                    <a:pt x="77" y="281"/>
                  </a:cubicBezTo>
                  <a:cubicBezTo>
                    <a:pt x="72" y="270"/>
                    <a:pt x="74" y="258"/>
                    <a:pt x="76" y="246"/>
                  </a:cubicBezTo>
                  <a:cubicBezTo>
                    <a:pt x="78" y="231"/>
                    <a:pt x="77" y="216"/>
                    <a:pt x="78" y="201"/>
                  </a:cubicBezTo>
                  <a:cubicBezTo>
                    <a:pt x="78" y="194"/>
                    <a:pt x="80" y="186"/>
                    <a:pt x="80" y="179"/>
                  </a:cubicBezTo>
                  <a:cubicBezTo>
                    <a:pt x="81" y="172"/>
                    <a:pt x="80" y="165"/>
                    <a:pt x="79" y="158"/>
                  </a:cubicBezTo>
                  <a:cubicBezTo>
                    <a:pt x="77" y="143"/>
                    <a:pt x="73" y="129"/>
                    <a:pt x="75" y="114"/>
                  </a:cubicBezTo>
                  <a:cubicBezTo>
                    <a:pt x="78" y="100"/>
                    <a:pt x="86" y="88"/>
                    <a:pt x="97" y="79"/>
                  </a:cubicBezTo>
                  <a:cubicBezTo>
                    <a:pt x="108" y="70"/>
                    <a:pt x="121" y="64"/>
                    <a:pt x="135" y="62"/>
                  </a:cubicBezTo>
                  <a:cubicBezTo>
                    <a:pt x="143" y="61"/>
                    <a:pt x="151" y="61"/>
                    <a:pt x="160" y="60"/>
                  </a:cubicBezTo>
                  <a:cubicBezTo>
                    <a:pt x="167" y="59"/>
                    <a:pt x="174" y="57"/>
                    <a:pt x="181" y="56"/>
                  </a:cubicBezTo>
                  <a:cubicBezTo>
                    <a:pt x="182" y="56"/>
                    <a:pt x="182" y="56"/>
                    <a:pt x="182" y="56"/>
                  </a:cubicBezTo>
                  <a:cubicBezTo>
                    <a:pt x="184" y="57"/>
                    <a:pt x="187" y="58"/>
                    <a:pt x="189" y="60"/>
                  </a:cubicBezTo>
                  <a:cubicBezTo>
                    <a:pt x="210" y="72"/>
                    <a:pt x="229" y="90"/>
                    <a:pt x="241" y="111"/>
                  </a:cubicBezTo>
                  <a:close/>
                  <a:moveTo>
                    <a:pt x="42" y="229"/>
                  </a:moveTo>
                  <a:cubicBezTo>
                    <a:pt x="40" y="243"/>
                    <a:pt x="39" y="257"/>
                    <a:pt x="39" y="272"/>
                  </a:cubicBezTo>
                  <a:cubicBezTo>
                    <a:pt x="39" y="272"/>
                    <a:pt x="39" y="272"/>
                    <a:pt x="39" y="272"/>
                  </a:cubicBezTo>
                  <a:cubicBezTo>
                    <a:pt x="39" y="275"/>
                    <a:pt x="40" y="278"/>
                    <a:pt x="41" y="280"/>
                  </a:cubicBezTo>
                  <a:cubicBezTo>
                    <a:pt x="34" y="277"/>
                    <a:pt x="25" y="275"/>
                    <a:pt x="29" y="266"/>
                  </a:cubicBezTo>
                  <a:cubicBezTo>
                    <a:pt x="29" y="266"/>
                    <a:pt x="29" y="266"/>
                    <a:pt x="29" y="266"/>
                  </a:cubicBezTo>
                  <a:cubicBezTo>
                    <a:pt x="34" y="262"/>
                    <a:pt x="36" y="256"/>
                    <a:pt x="37" y="250"/>
                  </a:cubicBezTo>
                  <a:cubicBezTo>
                    <a:pt x="37" y="243"/>
                    <a:pt x="35" y="237"/>
                    <a:pt x="35" y="231"/>
                  </a:cubicBezTo>
                  <a:cubicBezTo>
                    <a:pt x="34" y="222"/>
                    <a:pt x="37" y="213"/>
                    <a:pt x="38" y="204"/>
                  </a:cubicBezTo>
                  <a:cubicBezTo>
                    <a:pt x="40" y="189"/>
                    <a:pt x="40" y="174"/>
                    <a:pt x="43" y="160"/>
                  </a:cubicBezTo>
                  <a:cubicBezTo>
                    <a:pt x="44" y="169"/>
                    <a:pt x="45" y="178"/>
                    <a:pt x="45" y="187"/>
                  </a:cubicBezTo>
                  <a:cubicBezTo>
                    <a:pt x="45" y="188"/>
                    <a:pt x="45" y="189"/>
                    <a:pt x="45" y="190"/>
                  </a:cubicBezTo>
                  <a:cubicBezTo>
                    <a:pt x="45" y="190"/>
                    <a:pt x="45" y="190"/>
                    <a:pt x="45" y="190"/>
                  </a:cubicBezTo>
                  <a:cubicBezTo>
                    <a:pt x="45" y="203"/>
                    <a:pt x="43" y="216"/>
                    <a:pt x="42" y="229"/>
                  </a:cubicBezTo>
                  <a:close/>
                  <a:moveTo>
                    <a:pt x="16" y="266"/>
                  </a:moveTo>
                  <a:cubicBezTo>
                    <a:pt x="20" y="265"/>
                    <a:pt x="23" y="262"/>
                    <a:pt x="27" y="259"/>
                  </a:cubicBezTo>
                  <a:cubicBezTo>
                    <a:pt x="28" y="258"/>
                    <a:pt x="33" y="252"/>
                    <a:pt x="31" y="256"/>
                  </a:cubicBezTo>
                  <a:cubicBezTo>
                    <a:pt x="29" y="259"/>
                    <a:pt x="25" y="262"/>
                    <a:pt x="23" y="264"/>
                  </a:cubicBezTo>
                  <a:cubicBezTo>
                    <a:pt x="22" y="265"/>
                    <a:pt x="23" y="265"/>
                    <a:pt x="23" y="265"/>
                  </a:cubicBezTo>
                  <a:cubicBezTo>
                    <a:pt x="26" y="265"/>
                    <a:pt x="28" y="262"/>
                    <a:pt x="31" y="260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29" y="263"/>
                    <a:pt x="26" y="266"/>
                    <a:pt x="20" y="266"/>
                  </a:cubicBezTo>
                  <a:cubicBezTo>
                    <a:pt x="19" y="267"/>
                    <a:pt x="17" y="266"/>
                    <a:pt x="16" y="266"/>
                  </a:cubicBezTo>
                  <a:close/>
                  <a:moveTo>
                    <a:pt x="9" y="186"/>
                  </a:moveTo>
                  <a:cubicBezTo>
                    <a:pt x="9" y="186"/>
                    <a:pt x="9" y="186"/>
                    <a:pt x="9" y="186"/>
                  </a:cubicBezTo>
                  <a:cubicBezTo>
                    <a:pt x="14" y="183"/>
                    <a:pt x="20" y="182"/>
                    <a:pt x="25" y="180"/>
                  </a:cubicBezTo>
                  <a:cubicBezTo>
                    <a:pt x="27" y="179"/>
                    <a:pt x="29" y="178"/>
                    <a:pt x="31" y="177"/>
                  </a:cubicBezTo>
                  <a:cubicBezTo>
                    <a:pt x="33" y="176"/>
                    <a:pt x="35" y="175"/>
                    <a:pt x="36" y="175"/>
                  </a:cubicBezTo>
                  <a:cubicBezTo>
                    <a:pt x="35" y="175"/>
                    <a:pt x="34" y="176"/>
                    <a:pt x="33" y="177"/>
                  </a:cubicBezTo>
                  <a:cubicBezTo>
                    <a:pt x="25" y="182"/>
                    <a:pt x="16" y="184"/>
                    <a:pt x="9" y="190"/>
                  </a:cubicBezTo>
                  <a:cubicBezTo>
                    <a:pt x="9" y="188"/>
                    <a:pt x="9" y="187"/>
                    <a:pt x="9" y="186"/>
                  </a:cubicBezTo>
                  <a:close/>
                  <a:moveTo>
                    <a:pt x="46" y="69"/>
                  </a:moveTo>
                  <a:cubicBezTo>
                    <a:pt x="51" y="66"/>
                    <a:pt x="57" y="63"/>
                    <a:pt x="63" y="60"/>
                  </a:cubicBezTo>
                  <a:cubicBezTo>
                    <a:pt x="66" y="58"/>
                    <a:pt x="69" y="57"/>
                    <a:pt x="72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62" y="61"/>
                    <a:pt x="52" y="67"/>
                    <a:pt x="42" y="74"/>
                  </a:cubicBezTo>
                  <a:cubicBezTo>
                    <a:pt x="44" y="72"/>
                    <a:pt x="45" y="71"/>
                    <a:pt x="46" y="69"/>
                  </a:cubicBezTo>
                  <a:close/>
                  <a:moveTo>
                    <a:pt x="84" y="51"/>
                  </a:moveTo>
                  <a:cubicBezTo>
                    <a:pt x="83" y="52"/>
                    <a:pt x="82" y="52"/>
                    <a:pt x="81" y="53"/>
                  </a:cubicBezTo>
                  <a:cubicBezTo>
                    <a:pt x="77" y="55"/>
                    <a:pt x="72" y="57"/>
                    <a:pt x="68" y="60"/>
                  </a:cubicBezTo>
                  <a:cubicBezTo>
                    <a:pt x="60" y="64"/>
                    <a:pt x="52" y="68"/>
                    <a:pt x="45" y="73"/>
                  </a:cubicBezTo>
                  <a:cubicBezTo>
                    <a:pt x="45" y="73"/>
                    <a:pt x="46" y="72"/>
                    <a:pt x="46" y="72"/>
                  </a:cubicBezTo>
                  <a:cubicBezTo>
                    <a:pt x="50" y="69"/>
                    <a:pt x="54" y="67"/>
                    <a:pt x="58" y="64"/>
                  </a:cubicBezTo>
                  <a:cubicBezTo>
                    <a:pt x="65" y="60"/>
                    <a:pt x="72" y="56"/>
                    <a:pt x="79" y="52"/>
                  </a:cubicBezTo>
                  <a:cubicBezTo>
                    <a:pt x="81" y="52"/>
                    <a:pt x="82" y="51"/>
                    <a:pt x="84" y="51"/>
                  </a:cubicBezTo>
                  <a:close/>
                  <a:moveTo>
                    <a:pt x="41" y="76"/>
                  </a:moveTo>
                  <a:cubicBezTo>
                    <a:pt x="41" y="76"/>
                    <a:pt x="41" y="76"/>
                    <a:pt x="41" y="76"/>
                  </a:cubicBezTo>
                  <a:cubicBezTo>
                    <a:pt x="49" y="71"/>
                    <a:pt x="56" y="67"/>
                    <a:pt x="64" y="63"/>
                  </a:cubicBezTo>
                  <a:cubicBezTo>
                    <a:pt x="68" y="60"/>
                    <a:pt x="72" y="58"/>
                    <a:pt x="77" y="56"/>
                  </a:cubicBezTo>
                  <a:cubicBezTo>
                    <a:pt x="79" y="55"/>
                    <a:pt x="81" y="54"/>
                    <a:pt x="83" y="52"/>
                  </a:cubicBezTo>
                  <a:cubicBezTo>
                    <a:pt x="84" y="52"/>
                    <a:pt x="85" y="51"/>
                    <a:pt x="85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5" y="51"/>
                    <a:pt x="85" y="51"/>
                  </a:cubicBezTo>
                  <a:cubicBezTo>
                    <a:pt x="77" y="57"/>
                    <a:pt x="68" y="61"/>
                    <a:pt x="60" y="65"/>
                  </a:cubicBezTo>
                  <a:cubicBezTo>
                    <a:pt x="53" y="70"/>
                    <a:pt x="46" y="75"/>
                    <a:pt x="39" y="80"/>
                  </a:cubicBezTo>
                  <a:cubicBezTo>
                    <a:pt x="39" y="79"/>
                    <a:pt x="40" y="78"/>
                    <a:pt x="41" y="76"/>
                  </a:cubicBezTo>
                  <a:close/>
                  <a:moveTo>
                    <a:pt x="38" y="82"/>
                  </a:moveTo>
                  <a:cubicBezTo>
                    <a:pt x="41" y="80"/>
                    <a:pt x="45" y="78"/>
                    <a:pt x="49" y="76"/>
                  </a:cubicBezTo>
                  <a:cubicBezTo>
                    <a:pt x="54" y="73"/>
                    <a:pt x="59" y="71"/>
                    <a:pt x="64" y="68"/>
                  </a:cubicBezTo>
                  <a:cubicBezTo>
                    <a:pt x="66" y="67"/>
                    <a:pt x="69" y="65"/>
                    <a:pt x="71" y="64"/>
                  </a:cubicBezTo>
                  <a:cubicBezTo>
                    <a:pt x="69" y="66"/>
                    <a:pt x="67" y="68"/>
                    <a:pt x="65" y="69"/>
                  </a:cubicBezTo>
                  <a:cubicBezTo>
                    <a:pt x="56" y="75"/>
                    <a:pt x="46" y="80"/>
                    <a:pt x="37" y="84"/>
                  </a:cubicBezTo>
                  <a:cubicBezTo>
                    <a:pt x="37" y="83"/>
                    <a:pt x="37" y="83"/>
                    <a:pt x="38" y="82"/>
                  </a:cubicBezTo>
                  <a:close/>
                  <a:moveTo>
                    <a:pt x="106" y="11"/>
                  </a:moveTo>
                  <a:cubicBezTo>
                    <a:pt x="107" y="11"/>
                    <a:pt x="108" y="11"/>
                    <a:pt x="109" y="10"/>
                  </a:cubicBezTo>
                  <a:cubicBezTo>
                    <a:pt x="110" y="10"/>
                    <a:pt x="111" y="9"/>
                    <a:pt x="112" y="9"/>
                  </a:cubicBezTo>
                  <a:cubicBezTo>
                    <a:pt x="112" y="9"/>
                    <a:pt x="116" y="6"/>
                    <a:pt x="114" y="8"/>
                  </a:cubicBezTo>
                  <a:cubicBezTo>
                    <a:pt x="111" y="10"/>
                    <a:pt x="108" y="11"/>
                    <a:pt x="105" y="12"/>
                  </a:cubicBezTo>
                  <a:cubicBezTo>
                    <a:pt x="105" y="12"/>
                    <a:pt x="106" y="11"/>
                    <a:pt x="106" y="11"/>
                  </a:cubicBezTo>
                  <a:close/>
                  <a:moveTo>
                    <a:pt x="117" y="9"/>
                  </a:moveTo>
                  <a:cubicBezTo>
                    <a:pt x="117" y="9"/>
                    <a:pt x="117" y="9"/>
                    <a:pt x="117" y="9"/>
                  </a:cubicBezTo>
                  <a:cubicBezTo>
                    <a:pt x="115" y="10"/>
                    <a:pt x="113" y="10"/>
                    <a:pt x="110" y="11"/>
                  </a:cubicBezTo>
                  <a:cubicBezTo>
                    <a:pt x="109" y="12"/>
                    <a:pt x="107" y="13"/>
                    <a:pt x="106" y="13"/>
                  </a:cubicBezTo>
                  <a:cubicBezTo>
                    <a:pt x="106" y="13"/>
                    <a:pt x="105" y="13"/>
                    <a:pt x="104" y="14"/>
                  </a:cubicBezTo>
                  <a:cubicBezTo>
                    <a:pt x="104" y="14"/>
                    <a:pt x="104" y="13"/>
                    <a:pt x="104" y="13"/>
                  </a:cubicBezTo>
                  <a:cubicBezTo>
                    <a:pt x="108" y="12"/>
                    <a:pt x="112" y="10"/>
                    <a:pt x="115" y="8"/>
                  </a:cubicBezTo>
                  <a:cubicBezTo>
                    <a:pt x="116" y="8"/>
                    <a:pt x="117" y="8"/>
                    <a:pt x="117" y="9"/>
                  </a:cubicBezTo>
                  <a:close/>
                  <a:moveTo>
                    <a:pt x="104" y="14"/>
                  </a:moveTo>
                  <a:cubicBezTo>
                    <a:pt x="105" y="14"/>
                    <a:pt x="107" y="13"/>
                    <a:pt x="109" y="13"/>
                  </a:cubicBezTo>
                  <a:cubicBezTo>
                    <a:pt x="110" y="12"/>
                    <a:pt x="112" y="12"/>
                    <a:pt x="113" y="11"/>
                  </a:cubicBezTo>
                  <a:cubicBezTo>
                    <a:pt x="115" y="10"/>
                    <a:pt x="117" y="9"/>
                    <a:pt x="114" y="11"/>
                  </a:cubicBezTo>
                  <a:cubicBezTo>
                    <a:pt x="110" y="13"/>
                    <a:pt x="106" y="14"/>
                    <a:pt x="103" y="16"/>
                  </a:cubicBezTo>
                  <a:cubicBezTo>
                    <a:pt x="103" y="15"/>
                    <a:pt x="103" y="15"/>
                    <a:pt x="104" y="14"/>
                  </a:cubicBezTo>
                  <a:close/>
                  <a:moveTo>
                    <a:pt x="101" y="19"/>
                  </a:moveTo>
                  <a:cubicBezTo>
                    <a:pt x="104" y="18"/>
                    <a:pt x="106" y="17"/>
                    <a:pt x="108" y="16"/>
                  </a:cubicBezTo>
                  <a:cubicBezTo>
                    <a:pt x="107" y="17"/>
                    <a:pt x="106" y="18"/>
                    <a:pt x="106" y="19"/>
                  </a:cubicBezTo>
                  <a:cubicBezTo>
                    <a:pt x="104" y="19"/>
                    <a:pt x="102" y="20"/>
                    <a:pt x="100" y="21"/>
                  </a:cubicBezTo>
                  <a:cubicBezTo>
                    <a:pt x="101" y="20"/>
                    <a:pt x="101" y="19"/>
                    <a:pt x="101" y="19"/>
                  </a:cubicBezTo>
                  <a:close/>
                  <a:moveTo>
                    <a:pt x="120" y="12"/>
                  </a:moveTo>
                  <a:cubicBezTo>
                    <a:pt x="120" y="13"/>
                    <a:pt x="120" y="13"/>
                    <a:pt x="121" y="14"/>
                  </a:cubicBezTo>
                  <a:cubicBezTo>
                    <a:pt x="119" y="14"/>
                    <a:pt x="118" y="14"/>
                    <a:pt x="116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5" y="14"/>
                  </a:cubicBezTo>
                  <a:cubicBezTo>
                    <a:pt x="117" y="13"/>
                    <a:pt x="118" y="13"/>
                    <a:pt x="120" y="12"/>
                  </a:cubicBezTo>
                  <a:cubicBezTo>
                    <a:pt x="120" y="12"/>
                    <a:pt x="120" y="12"/>
                    <a:pt x="120" y="12"/>
                  </a:cubicBezTo>
                  <a:close/>
                  <a:moveTo>
                    <a:pt x="123" y="19"/>
                  </a:moveTo>
                  <a:cubicBezTo>
                    <a:pt x="123" y="18"/>
                    <a:pt x="123" y="18"/>
                    <a:pt x="122" y="18"/>
                  </a:cubicBezTo>
                  <a:cubicBezTo>
                    <a:pt x="123" y="18"/>
                    <a:pt x="123" y="18"/>
                    <a:pt x="122" y="17"/>
                  </a:cubicBezTo>
                  <a:cubicBezTo>
                    <a:pt x="120" y="16"/>
                    <a:pt x="120" y="16"/>
                    <a:pt x="121" y="15"/>
                  </a:cubicBezTo>
                  <a:cubicBezTo>
                    <a:pt x="122" y="16"/>
                    <a:pt x="123" y="17"/>
                    <a:pt x="123" y="19"/>
                  </a:cubicBezTo>
                  <a:close/>
                  <a:moveTo>
                    <a:pt x="143" y="40"/>
                  </a:moveTo>
                  <a:cubicBezTo>
                    <a:pt x="142" y="40"/>
                    <a:pt x="141" y="40"/>
                    <a:pt x="140" y="40"/>
                  </a:cubicBezTo>
                  <a:cubicBezTo>
                    <a:pt x="140" y="40"/>
                    <a:pt x="140" y="39"/>
                    <a:pt x="140" y="39"/>
                  </a:cubicBezTo>
                  <a:cubicBezTo>
                    <a:pt x="143" y="38"/>
                    <a:pt x="145" y="37"/>
                    <a:pt x="148" y="37"/>
                  </a:cubicBezTo>
                  <a:cubicBezTo>
                    <a:pt x="149" y="37"/>
                    <a:pt x="146" y="39"/>
                    <a:pt x="145" y="39"/>
                  </a:cubicBezTo>
                  <a:cubicBezTo>
                    <a:pt x="144" y="39"/>
                    <a:pt x="144" y="40"/>
                    <a:pt x="143" y="40"/>
                  </a:cubicBezTo>
                  <a:close/>
                  <a:moveTo>
                    <a:pt x="106" y="44"/>
                  </a:moveTo>
                  <a:cubicBezTo>
                    <a:pt x="106" y="37"/>
                    <a:pt x="104" y="23"/>
                    <a:pt x="110" y="18"/>
                  </a:cubicBezTo>
                  <a:cubicBezTo>
                    <a:pt x="115" y="15"/>
                    <a:pt x="122" y="22"/>
                    <a:pt x="126" y="24"/>
                  </a:cubicBezTo>
                  <a:cubicBezTo>
                    <a:pt x="131" y="28"/>
                    <a:pt x="138" y="32"/>
                    <a:pt x="137" y="40"/>
                  </a:cubicBezTo>
                  <a:cubicBezTo>
                    <a:pt x="126" y="39"/>
                    <a:pt x="116" y="40"/>
                    <a:pt x="106" y="44"/>
                  </a:cubicBezTo>
                  <a:close/>
                  <a:moveTo>
                    <a:pt x="93" y="42"/>
                  </a:moveTo>
                  <a:cubicBezTo>
                    <a:pt x="95" y="41"/>
                    <a:pt x="97" y="40"/>
                    <a:pt x="99" y="39"/>
                  </a:cubicBezTo>
                  <a:cubicBezTo>
                    <a:pt x="99" y="40"/>
                    <a:pt x="99" y="40"/>
                    <a:pt x="98" y="41"/>
                  </a:cubicBezTo>
                  <a:cubicBezTo>
                    <a:pt x="98" y="42"/>
                    <a:pt x="97" y="42"/>
                    <a:pt x="96" y="42"/>
                  </a:cubicBezTo>
                  <a:cubicBezTo>
                    <a:pt x="95" y="43"/>
                    <a:pt x="94" y="44"/>
                    <a:pt x="93" y="44"/>
                  </a:cubicBezTo>
                  <a:cubicBezTo>
                    <a:pt x="93" y="43"/>
                    <a:pt x="93" y="43"/>
                    <a:pt x="93" y="42"/>
                  </a:cubicBezTo>
                  <a:close/>
                  <a:moveTo>
                    <a:pt x="93" y="41"/>
                  </a:moveTo>
                  <a:cubicBezTo>
                    <a:pt x="93" y="40"/>
                    <a:pt x="93" y="39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5" y="37"/>
                  </a:cubicBezTo>
                  <a:cubicBezTo>
                    <a:pt x="96" y="37"/>
                    <a:pt x="101" y="36"/>
                    <a:pt x="98" y="37"/>
                  </a:cubicBezTo>
                  <a:cubicBezTo>
                    <a:pt x="97" y="39"/>
                    <a:pt x="95" y="39"/>
                    <a:pt x="93" y="41"/>
                  </a:cubicBezTo>
                  <a:close/>
                  <a:moveTo>
                    <a:pt x="95" y="37"/>
                  </a:moveTo>
                  <a:cubicBezTo>
                    <a:pt x="95" y="37"/>
                    <a:pt x="96" y="36"/>
                    <a:pt x="97" y="36"/>
                  </a:cubicBezTo>
                  <a:cubicBezTo>
                    <a:pt x="95" y="37"/>
                    <a:pt x="92" y="38"/>
                    <a:pt x="95" y="37"/>
                  </a:cubicBezTo>
                  <a:close/>
                  <a:moveTo>
                    <a:pt x="93" y="38"/>
                  </a:moveTo>
                  <a:cubicBezTo>
                    <a:pt x="93" y="37"/>
                    <a:pt x="93" y="36"/>
                    <a:pt x="93" y="35"/>
                  </a:cubicBezTo>
                  <a:cubicBezTo>
                    <a:pt x="94" y="35"/>
                    <a:pt x="94" y="35"/>
                    <a:pt x="95" y="35"/>
                  </a:cubicBezTo>
                  <a:cubicBezTo>
                    <a:pt x="96" y="34"/>
                    <a:pt x="103" y="31"/>
                    <a:pt x="100" y="34"/>
                  </a:cubicBezTo>
                  <a:cubicBezTo>
                    <a:pt x="97" y="35"/>
                    <a:pt x="95" y="36"/>
                    <a:pt x="93" y="38"/>
                  </a:cubicBezTo>
                  <a:close/>
                  <a:moveTo>
                    <a:pt x="94" y="48"/>
                  </a:moveTo>
                  <a:cubicBezTo>
                    <a:pt x="94" y="47"/>
                    <a:pt x="94" y="46"/>
                    <a:pt x="93" y="45"/>
                  </a:cubicBezTo>
                  <a:cubicBezTo>
                    <a:pt x="95" y="45"/>
                    <a:pt x="96" y="44"/>
                    <a:pt x="98" y="44"/>
                  </a:cubicBezTo>
                  <a:cubicBezTo>
                    <a:pt x="99" y="44"/>
                    <a:pt x="100" y="44"/>
                    <a:pt x="101" y="44"/>
                  </a:cubicBezTo>
                  <a:cubicBezTo>
                    <a:pt x="100" y="45"/>
                    <a:pt x="99" y="45"/>
                    <a:pt x="98" y="46"/>
                  </a:cubicBezTo>
                  <a:cubicBezTo>
                    <a:pt x="97" y="46"/>
                    <a:pt x="96" y="47"/>
                    <a:pt x="95" y="47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5" y="48"/>
                    <a:pt x="94" y="48"/>
                    <a:pt x="94" y="48"/>
                  </a:cubicBezTo>
                  <a:close/>
                  <a:moveTo>
                    <a:pt x="100" y="46"/>
                  </a:moveTo>
                  <a:cubicBezTo>
                    <a:pt x="100" y="46"/>
                    <a:pt x="100" y="46"/>
                    <a:pt x="100" y="46"/>
                  </a:cubicBezTo>
                  <a:cubicBezTo>
                    <a:pt x="100" y="46"/>
                    <a:pt x="99" y="46"/>
                    <a:pt x="99" y="46"/>
                  </a:cubicBezTo>
                  <a:cubicBezTo>
                    <a:pt x="101" y="45"/>
                    <a:pt x="102" y="44"/>
                    <a:pt x="102" y="43"/>
                  </a:cubicBezTo>
                  <a:cubicBezTo>
                    <a:pt x="102" y="43"/>
                    <a:pt x="102" y="42"/>
                    <a:pt x="102" y="42"/>
                  </a:cubicBezTo>
                  <a:cubicBezTo>
                    <a:pt x="101" y="42"/>
                    <a:pt x="100" y="42"/>
                    <a:pt x="99" y="43"/>
                  </a:cubicBezTo>
                  <a:cubicBezTo>
                    <a:pt x="98" y="43"/>
                    <a:pt x="92" y="46"/>
                    <a:pt x="95" y="44"/>
                  </a:cubicBezTo>
                  <a:cubicBezTo>
                    <a:pt x="97" y="43"/>
                    <a:pt x="100" y="42"/>
                    <a:pt x="101" y="39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99" y="38"/>
                    <a:pt x="97" y="39"/>
                    <a:pt x="95" y="40"/>
                  </a:cubicBezTo>
                  <a:cubicBezTo>
                    <a:pt x="98" y="38"/>
                    <a:pt x="100" y="37"/>
                    <a:pt x="102" y="35"/>
                  </a:cubicBezTo>
                  <a:cubicBezTo>
                    <a:pt x="102" y="35"/>
                    <a:pt x="102" y="34"/>
                    <a:pt x="102" y="34"/>
                  </a:cubicBezTo>
                  <a:cubicBezTo>
                    <a:pt x="101" y="34"/>
                    <a:pt x="100" y="34"/>
                    <a:pt x="99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4"/>
                    <a:pt x="101" y="33"/>
                    <a:pt x="102" y="32"/>
                  </a:cubicBezTo>
                  <a:cubicBezTo>
                    <a:pt x="102" y="32"/>
                    <a:pt x="102" y="31"/>
                    <a:pt x="102" y="31"/>
                  </a:cubicBezTo>
                  <a:cubicBezTo>
                    <a:pt x="100" y="32"/>
                    <a:pt x="99" y="32"/>
                    <a:pt x="98" y="33"/>
                  </a:cubicBezTo>
                  <a:cubicBezTo>
                    <a:pt x="96" y="33"/>
                    <a:pt x="91" y="36"/>
                    <a:pt x="95" y="33"/>
                  </a:cubicBezTo>
                  <a:cubicBezTo>
                    <a:pt x="98" y="31"/>
                    <a:pt x="101" y="30"/>
                    <a:pt x="102" y="28"/>
                  </a:cubicBezTo>
                  <a:cubicBezTo>
                    <a:pt x="103" y="27"/>
                    <a:pt x="102" y="27"/>
                    <a:pt x="102" y="27"/>
                  </a:cubicBezTo>
                  <a:cubicBezTo>
                    <a:pt x="101" y="27"/>
                    <a:pt x="100" y="27"/>
                    <a:pt x="99" y="28"/>
                  </a:cubicBezTo>
                  <a:cubicBezTo>
                    <a:pt x="99" y="28"/>
                    <a:pt x="96" y="29"/>
                    <a:pt x="95" y="30"/>
                  </a:cubicBezTo>
                  <a:cubicBezTo>
                    <a:pt x="95" y="29"/>
                    <a:pt x="95" y="29"/>
                    <a:pt x="95" y="28"/>
                  </a:cubicBezTo>
                  <a:cubicBezTo>
                    <a:pt x="98" y="27"/>
                    <a:pt x="101" y="26"/>
                    <a:pt x="104" y="24"/>
                  </a:cubicBezTo>
                  <a:cubicBezTo>
                    <a:pt x="104" y="23"/>
                    <a:pt x="104" y="23"/>
                    <a:pt x="103" y="23"/>
                  </a:cubicBezTo>
                  <a:cubicBezTo>
                    <a:pt x="102" y="23"/>
                    <a:pt x="101" y="23"/>
                    <a:pt x="100" y="24"/>
                  </a:cubicBezTo>
                  <a:cubicBezTo>
                    <a:pt x="99" y="24"/>
                    <a:pt x="98" y="25"/>
                    <a:pt x="97" y="25"/>
                  </a:cubicBezTo>
                  <a:cubicBezTo>
                    <a:pt x="97" y="25"/>
                    <a:pt x="97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100" y="23"/>
                    <a:pt x="102" y="22"/>
                    <a:pt x="105" y="21"/>
                  </a:cubicBezTo>
                  <a:cubicBezTo>
                    <a:pt x="102" y="28"/>
                    <a:pt x="103" y="39"/>
                    <a:pt x="103" y="44"/>
                  </a:cubicBezTo>
                  <a:cubicBezTo>
                    <a:pt x="103" y="44"/>
                    <a:pt x="103" y="44"/>
                    <a:pt x="103" y="45"/>
                  </a:cubicBezTo>
                  <a:cubicBezTo>
                    <a:pt x="102" y="45"/>
                    <a:pt x="101" y="45"/>
                    <a:pt x="100" y="46"/>
                  </a:cubicBezTo>
                  <a:close/>
                  <a:moveTo>
                    <a:pt x="119" y="16"/>
                  </a:moveTo>
                  <a:cubicBezTo>
                    <a:pt x="118" y="16"/>
                    <a:pt x="117" y="15"/>
                    <a:pt x="117" y="15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8" y="14"/>
                    <a:pt x="119" y="14"/>
                    <a:pt x="120" y="15"/>
                  </a:cubicBezTo>
                  <a:cubicBezTo>
                    <a:pt x="119" y="15"/>
                    <a:pt x="119" y="16"/>
                    <a:pt x="119" y="16"/>
                  </a:cubicBezTo>
                  <a:close/>
                  <a:moveTo>
                    <a:pt x="140" y="35"/>
                  </a:moveTo>
                  <a:cubicBezTo>
                    <a:pt x="142" y="35"/>
                    <a:pt x="144" y="34"/>
                    <a:pt x="147" y="34"/>
                  </a:cubicBezTo>
                  <a:cubicBezTo>
                    <a:pt x="147" y="34"/>
                    <a:pt x="145" y="35"/>
                    <a:pt x="145" y="35"/>
                  </a:cubicBezTo>
                  <a:cubicBezTo>
                    <a:pt x="144" y="36"/>
                    <a:pt x="143" y="36"/>
                    <a:pt x="142" y="37"/>
                  </a:cubicBezTo>
                  <a:cubicBezTo>
                    <a:pt x="141" y="37"/>
                    <a:pt x="141" y="37"/>
                    <a:pt x="140" y="38"/>
                  </a:cubicBezTo>
                  <a:cubicBezTo>
                    <a:pt x="140" y="37"/>
                    <a:pt x="140" y="36"/>
                    <a:pt x="140" y="35"/>
                  </a:cubicBezTo>
                  <a:close/>
                  <a:moveTo>
                    <a:pt x="139" y="32"/>
                  </a:moveTo>
                  <a:cubicBezTo>
                    <a:pt x="139" y="32"/>
                    <a:pt x="140" y="32"/>
                    <a:pt x="140" y="32"/>
                  </a:cubicBezTo>
                  <a:cubicBezTo>
                    <a:pt x="141" y="32"/>
                    <a:pt x="145" y="31"/>
                    <a:pt x="145" y="30"/>
                  </a:cubicBezTo>
                  <a:cubicBezTo>
                    <a:pt x="144" y="32"/>
                    <a:pt x="141" y="33"/>
                    <a:pt x="139" y="34"/>
                  </a:cubicBezTo>
                  <a:cubicBezTo>
                    <a:pt x="139" y="34"/>
                    <a:pt x="139" y="33"/>
                    <a:pt x="139" y="32"/>
                  </a:cubicBezTo>
                  <a:close/>
                  <a:moveTo>
                    <a:pt x="138" y="32"/>
                  </a:moveTo>
                  <a:cubicBezTo>
                    <a:pt x="138" y="32"/>
                    <a:pt x="138" y="31"/>
                    <a:pt x="138" y="31"/>
                  </a:cubicBezTo>
                  <a:cubicBezTo>
                    <a:pt x="139" y="31"/>
                    <a:pt x="140" y="30"/>
                    <a:pt x="140" y="30"/>
                  </a:cubicBezTo>
                  <a:cubicBezTo>
                    <a:pt x="141" y="29"/>
                    <a:pt x="141" y="29"/>
                    <a:pt x="142" y="28"/>
                  </a:cubicBezTo>
                  <a:cubicBezTo>
                    <a:pt x="143" y="29"/>
                    <a:pt x="144" y="29"/>
                    <a:pt x="145" y="30"/>
                  </a:cubicBezTo>
                  <a:cubicBezTo>
                    <a:pt x="143" y="30"/>
                    <a:pt x="140" y="31"/>
                    <a:pt x="138" y="32"/>
                  </a:cubicBezTo>
                  <a:close/>
                  <a:moveTo>
                    <a:pt x="141" y="28"/>
                  </a:moveTo>
                  <a:cubicBezTo>
                    <a:pt x="140" y="29"/>
                    <a:pt x="139" y="30"/>
                    <a:pt x="138" y="30"/>
                  </a:cubicBezTo>
                  <a:cubicBezTo>
                    <a:pt x="138" y="30"/>
                    <a:pt x="138" y="30"/>
                    <a:pt x="137" y="31"/>
                  </a:cubicBezTo>
                  <a:cubicBezTo>
                    <a:pt x="137" y="30"/>
                    <a:pt x="137" y="30"/>
                    <a:pt x="137" y="29"/>
                  </a:cubicBezTo>
                  <a:cubicBezTo>
                    <a:pt x="138" y="29"/>
                    <a:pt x="139" y="29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lose/>
                  <a:moveTo>
                    <a:pt x="117" y="12"/>
                  </a:moveTo>
                  <a:cubicBezTo>
                    <a:pt x="116" y="13"/>
                    <a:pt x="115" y="14"/>
                    <a:pt x="114" y="15"/>
                  </a:cubicBezTo>
                  <a:cubicBezTo>
                    <a:pt x="113" y="15"/>
                    <a:pt x="113" y="15"/>
                    <a:pt x="112" y="15"/>
                  </a:cubicBezTo>
                  <a:cubicBezTo>
                    <a:pt x="112" y="15"/>
                    <a:pt x="111" y="15"/>
                    <a:pt x="111" y="15"/>
                  </a:cubicBezTo>
                  <a:cubicBezTo>
                    <a:pt x="112" y="14"/>
                    <a:pt x="113" y="14"/>
                    <a:pt x="114" y="13"/>
                  </a:cubicBezTo>
                  <a:cubicBezTo>
                    <a:pt x="115" y="13"/>
                    <a:pt x="116" y="13"/>
                    <a:pt x="117" y="13"/>
                  </a:cubicBezTo>
                  <a:cubicBezTo>
                    <a:pt x="117" y="12"/>
                    <a:pt x="117" y="12"/>
                    <a:pt x="118" y="12"/>
                  </a:cubicBezTo>
                  <a:cubicBezTo>
                    <a:pt x="118" y="12"/>
                    <a:pt x="117" y="12"/>
                    <a:pt x="117" y="12"/>
                  </a:cubicBezTo>
                  <a:close/>
                  <a:moveTo>
                    <a:pt x="100" y="22"/>
                  </a:moveTo>
                  <a:cubicBezTo>
                    <a:pt x="101" y="21"/>
                    <a:pt x="102" y="21"/>
                    <a:pt x="103" y="20"/>
                  </a:cubicBezTo>
                  <a:cubicBezTo>
                    <a:pt x="107" y="19"/>
                    <a:pt x="104" y="21"/>
                    <a:pt x="103" y="21"/>
                  </a:cubicBezTo>
                  <a:cubicBezTo>
                    <a:pt x="101" y="22"/>
                    <a:pt x="100" y="23"/>
                    <a:pt x="98" y="24"/>
                  </a:cubicBezTo>
                  <a:cubicBezTo>
                    <a:pt x="99" y="23"/>
                    <a:pt x="99" y="22"/>
                    <a:pt x="100" y="22"/>
                  </a:cubicBezTo>
                  <a:close/>
                  <a:moveTo>
                    <a:pt x="97" y="26"/>
                  </a:moveTo>
                  <a:cubicBezTo>
                    <a:pt x="98" y="26"/>
                    <a:pt x="98" y="25"/>
                    <a:pt x="99" y="25"/>
                  </a:cubicBezTo>
                  <a:cubicBezTo>
                    <a:pt x="101" y="24"/>
                    <a:pt x="103" y="23"/>
                    <a:pt x="100" y="25"/>
                  </a:cubicBezTo>
                  <a:cubicBezTo>
                    <a:pt x="99" y="26"/>
                    <a:pt x="97" y="27"/>
                    <a:pt x="96" y="28"/>
                  </a:cubicBezTo>
                  <a:cubicBezTo>
                    <a:pt x="96" y="27"/>
                    <a:pt x="97" y="26"/>
                    <a:pt x="97" y="26"/>
                  </a:cubicBezTo>
                  <a:close/>
                  <a:moveTo>
                    <a:pt x="95" y="31"/>
                  </a:moveTo>
                  <a:cubicBezTo>
                    <a:pt x="95" y="30"/>
                    <a:pt x="96" y="30"/>
                    <a:pt x="97" y="30"/>
                  </a:cubicBezTo>
                  <a:cubicBezTo>
                    <a:pt x="98" y="29"/>
                    <a:pt x="99" y="29"/>
                    <a:pt x="100" y="29"/>
                  </a:cubicBezTo>
                  <a:cubicBezTo>
                    <a:pt x="98" y="31"/>
                    <a:pt x="95" y="32"/>
                    <a:pt x="93" y="34"/>
                  </a:cubicBezTo>
                  <a:cubicBezTo>
                    <a:pt x="93" y="33"/>
                    <a:pt x="93" y="32"/>
                    <a:pt x="94" y="31"/>
                  </a:cubicBezTo>
                  <a:cubicBezTo>
                    <a:pt x="94" y="31"/>
                    <a:pt x="94" y="31"/>
                    <a:pt x="95" y="31"/>
                  </a:cubicBezTo>
                  <a:close/>
                  <a:moveTo>
                    <a:pt x="38" y="168"/>
                  </a:moveTo>
                  <a:cubicBezTo>
                    <a:pt x="34" y="170"/>
                    <a:pt x="29" y="173"/>
                    <a:pt x="25" y="175"/>
                  </a:cubicBezTo>
                  <a:cubicBezTo>
                    <a:pt x="22" y="177"/>
                    <a:pt x="20" y="178"/>
                    <a:pt x="17" y="179"/>
                  </a:cubicBezTo>
                  <a:cubicBezTo>
                    <a:pt x="16" y="180"/>
                    <a:pt x="15" y="181"/>
                    <a:pt x="14" y="181"/>
                  </a:cubicBezTo>
                  <a:cubicBezTo>
                    <a:pt x="13" y="182"/>
                    <a:pt x="8" y="185"/>
                    <a:pt x="12" y="182"/>
                  </a:cubicBezTo>
                  <a:cubicBezTo>
                    <a:pt x="17" y="178"/>
                    <a:pt x="23" y="175"/>
                    <a:pt x="28" y="171"/>
                  </a:cubicBezTo>
                  <a:cubicBezTo>
                    <a:pt x="32" y="169"/>
                    <a:pt x="36" y="167"/>
                    <a:pt x="39" y="164"/>
                  </a:cubicBezTo>
                  <a:cubicBezTo>
                    <a:pt x="39" y="165"/>
                    <a:pt x="39" y="167"/>
                    <a:pt x="38" y="168"/>
                  </a:cubicBezTo>
                  <a:close/>
                  <a:moveTo>
                    <a:pt x="10" y="179"/>
                  </a:moveTo>
                  <a:cubicBezTo>
                    <a:pt x="15" y="177"/>
                    <a:pt x="20" y="174"/>
                    <a:pt x="26" y="171"/>
                  </a:cubicBezTo>
                  <a:cubicBezTo>
                    <a:pt x="28" y="170"/>
                    <a:pt x="31" y="168"/>
                    <a:pt x="33" y="167"/>
                  </a:cubicBezTo>
                  <a:cubicBezTo>
                    <a:pt x="34" y="167"/>
                    <a:pt x="34" y="166"/>
                    <a:pt x="35" y="166"/>
                  </a:cubicBezTo>
                  <a:cubicBezTo>
                    <a:pt x="26" y="172"/>
                    <a:pt x="17" y="177"/>
                    <a:pt x="9" y="183"/>
                  </a:cubicBezTo>
                  <a:cubicBezTo>
                    <a:pt x="10" y="182"/>
                    <a:pt x="10" y="180"/>
                    <a:pt x="10" y="179"/>
                  </a:cubicBezTo>
                  <a:close/>
                  <a:moveTo>
                    <a:pt x="39" y="163"/>
                  </a:moveTo>
                  <a:cubicBezTo>
                    <a:pt x="35" y="166"/>
                    <a:pt x="30" y="168"/>
                    <a:pt x="25" y="170"/>
                  </a:cubicBezTo>
                  <a:cubicBezTo>
                    <a:pt x="23" y="172"/>
                    <a:pt x="20" y="173"/>
                    <a:pt x="17" y="175"/>
                  </a:cubicBezTo>
                  <a:cubicBezTo>
                    <a:pt x="16" y="176"/>
                    <a:pt x="14" y="176"/>
                    <a:pt x="13" y="177"/>
                  </a:cubicBezTo>
                  <a:cubicBezTo>
                    <a:pt x="9" y="179"/>
                    <a:pt x="13" y="177"/>
                    <a:pt x="13" y="176"/>
                  </a:cubicBezTo>
                  <a:cubicBezTo>
                    <a:pt x="22" y="170"/>
                    <a:pt x="31" y="165"/>
                    <a:pt x="40" y="159"/>
                  </a:cubicBezTo>
                  <a:cubicBezTo>
                    <a:pt x="40" y="160"/>
                    <a:pt x="40" y="161"/>
                    <a:pt x="39" y="163"/>
                  </a:cubicBezTo>
                  <a:close/>
                  <a:moveTo>
                    <a:pt x="41" y="158"/>
                  </a:moveTo>
                  <a:cubicBezTo>
                    <a:pt x="34" y="162"/>
                    <a:pt x="26" y="165"/>
                    <a:pt x="19" y="169"/>
                  </a:cubicBezTo>
                  <a:cubicBezTo>
                    <a:pt x="17" y="170"/>
                    <a:pt x="15" y="171"/>
                    <a:pt x="13" y="172"/>
                  </a:cubicBezTo>
                  <a:cubicBezTo>
                    <a:pt x="13" y="172"/>
                    <a:pt x="14" y="172"/>
                    <a:pt x="14" y="172"/>
                  </a:cubicBezTo>
                  <a:cubicBezTo>
                    <a:pt x="17" y="168"/>
                    <a:pt x="22" y="167"/>
                    <a:pt x="26" y="164"/>
                  </a:cubicBezTo>
                  <a:cubicBezTo>
                    <a:pt x="28" y="162"/>
                    <a:pt x="31" y="160"/>
                    <a:pt x="33" y="158"/>
                  </a:cubicBezTo>
                  <a:cubicBezTo>
                    <a:pt x="36" y="157"/>
                    <a:pt x="39" y="155"/>
                    <a:pt x="42" y="153"/>
                  </a:cubicBezTo>
                  <a:cubicBezTo>
                    <a:pt x="41" y="154"/>
                    <a:pt x="41" y="156"/>
                    <a:pt x="41" y="158"/>
                  </a:cubicBezTo>
                  <a:close/>
                  <a:moveTo>
                    <a:pt x="11" y="171"/>
                  </a:moveTo>
                  <a:cubicBezTo>
                    <a:pt x="17" y="169"/>
                    <a:pt x="22" y="166"/>
                    <a:pt x="26" y="163"/>
                  </a:cubicBezTo>
                  <a:cubicBezTo>
                    <a:pt x="26" y="163"/>
                    <a:pt x="26" y="163"/>
                    <a:pt x="25" y="163"/>
                  </a:cubicBezTo>
                  <a:cubicBezTo>
                    <a:pt x="21" y="167"/>
                    <a:pt x="15" y="169"/>
                    <a:pt x="11" y="173"/>
                  </a:cubicBezTo>
                  <a:cubicBezTo>
                    <a:pt x="11" y="173"/>
                    <a:pt x="11" y="172"/>
                    <a:pt x="11" y="171"/>
                  </a:cubicBezTo>
                  <a:close/>
                  <a:moveTo>
                    <a:pt x="14" y="158"/>
                  </a:moveTo>
                  <a:cubicBezTo>
                    <a:pt x="14" y="158"/>
                    <a:pt x="14" y="158"/>
                    <a:pt x="14" y="158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9" y="156"/>
                    <a:pt x="23" y="153"/>
                    <a:pt x="27" y="151"/>
                  </a:cubicBezTo>
                  <a:cubicBezTo>
                    <a:pt x="30" y="150"/>
                    <a:pt x="33" y="148"/>
                    <a:pt x="36" y="147"/>
                  </a:cubicBezTo>
                  <a:cubicBezTo>
                    <a:pt x="33" y="149"/>
                    <a:pt x="29" y="152"/>
                    <a:pt x="25" y="154"/>
                  </a:cubicBezTo>
                  <a:cubicBezTo>
                    <a:pt x="21" y="157"/>
                    <a:pt x="17" y="158"/>
                    <a:pt x="13" y="162"/>
                  </a:cubicBezTo>
                  <a:cubicBezTo>
                    <a:pt x="13" y="161"/>
                    <a:pt x="14" y="160"/>
                    <a:pt x="14" y="158"/>
                  </a:cubicBezTo>
                  <a:close/>
                  <a:moveTo>
                    <a:pt x="15" y="153"/>
                  </a:moveTo>
                  <a:cubicBezTo>
                    <a:pt x="15" y="153"/>
                    <a:pt x="16" y="153"/>
                    <a:pt x="16" y="153"/>
                  </a:cubicBezTo>
                  <a:cubicBezTo>
                    <a:pt x="17" y="151"/>
                    <a:pt x="19" y="150"/>
                    <a:pt x="21" y="149"/>
                  </a:cubicBezTo>
                  <a:cubicBezTo>
                    <a:pt x="23" y="148"/>
                    <a:pt x="25" y="147"/>
                    <a:pt x="27" y="145"/>
                  </a:cubicBezTo>
                  <a:cubicBezTo>
                    <a:pt x="32" y="143"/>
                    <a:pt x="37" y="139"/>
                    <a:pt x="42" y="136"/>
                  </a:cubicBezTo>
                  <a:cubicBezTo>
                    <a:pt x="42" y="137"/>
                    <a:pt x="42" y="138"/>
                    <a:pt x="42" y="139"/>
                  </a:cubicBezTo>
                  <a:cubicBezTo>
                    <a:pt x="38" y="140"/>
                    <a:pt x="34" y="143"/>
                    <a:pt x="30" y="145"/>
                  </a:cubicBezTo>
                  <a:cubicBezTo>
                    <a:pt x="25" y="148"/>
                    <a:pt x="21" y="150"/>
                    <a:pt x="16" y="153"/>
                  </a:cubicBezTo>
                  <a:cubicBezTo>
                    <a:pt x="16" y="153"/>
                    <a:pt x="15" y="153"/>
                    <a:pt x="15" y="153"/>
                  </a:cubicBezTo>
                  <a:cubicBezTo>
                    <a:pt x="15" y="153"/>
                    <a:pt x="15" y="153"/>
                    <a:pt x="15" y="153"/>
                  </a:cubicBezTo>
                  <a:close/>
                  <a:moveTo>
                    <a:pt x="17" y="146"/>
                  </a:moveTo>
                  <a:cubicBezTo>
                    <a:pt x="17" y="145"/>
                    <a:pt x="17" y="145"/>
                    <a:pt x="17" y="145"/>
                  </a:cubicBezTo>
                  <a:cubicBezTo>
                    <a:pt x="18" y="145"/>
                    <a:pt x="19" y="144"/>
                    <a:pt x="20" y="143"/>
                  </a:cubicBezTo>
                  <a:cubicBezTo>
                    <a:pt x="24" y="140"/>
                    <a:pt x="28" y="138"/>
                    <a:pt x="32" y="136"/>
                  </a:cubicBezTo>
                  <a:cubicBezTo>
                    <a:pt x="36" y="134"/>
                    <a:pt x="39" y="132"/>
                    <a:pt x="42" y="129"/>
                  </a:cubicBezTo>
                  <a:cubicBezTo>
                    <a:pt x="42" y="130"/>
                    <a:pt x="42" y="131"/>
                    <a:pt x="42" y="132"/>
                  </a:cubicBezTo>
                  <a:cubicBezTo>
                    <a:pt x="37" y="134"/>
                    <a:pt x="33" y="136"/>
                    <a:pt x="29" y="138"/>
                  </a:cubicBezTo>
                  <a:cubicBezTo>
                    <a:pt x="27" y="140"/>
                    <a:pt x="24" y="141"/>
                    <a:pt x="22" y="143"/>
                  </a:cubicBezTo>
                  <a:cubicBezTo>
                    <a:pt x="21" y="143"/>
                    <a:pt x="20" y="144"/>
                    <a:pt x="20" y="144"/>
                  </a:cubicBezTo>
                  <a:cubicBezTo>
                    <a:pt x="18" y="145"/>
                    <a:pt x="18" y="145"/>
                    <a:pt x="17" y="146"/>
                  </a:cubicBezTo>
                  <a:cubicBezTo>
                    <a:pt x="17" y="146"/>
                    <a:pt x="17" y="146"/>
                    <a:pt x="17" y="146"/>
                  </a:cubicBezTo>
                  <a:close/>
                  <a:moveTo>
                    <a:pt x="42" y="116"/>
                  </a:moveTo>
                  <a:cubicBezTo>
                    <a:pt x="43" y="116"/>
                    <a:pt x="43" y="115"/>
                    <a:pt x="43" y="115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43" y="116"/>
                    <a:pt x="43" y="117"/>
                    <a:pt x="43" y="117"/>
                  </a:cubicBezTo>
                  <a:cubicBezTo>
                    <a:pt x="40" y="118"/>
                    <a:pt x="38" y="120"/>
                    <a:pt x="35" y="122"/>
                  </a:cubicBezTo>
                  <a:cubicBezTo>
                    <a:pt x="32" y="124"/>
                    <a:pt x="30" y="125"/>
                    <a:pt x="27" y="126"/>
                  </a:cubicBezTo>
                  <a:cubicBezTo>
                    <a:pt x="29" y="125"/>
                    <a:pt x="30" y="124"/>
                    <a:pt x="32" y="123"/>
                  </a:cubicBezTo>
                  <a:cubicBezTo>
                    <a:pt x="35" y="121"/>
                    <a:pt x="39" y="118"/>
                    <a:pt x="42" y="116"/>
                  </a:cubicBezTo>
                  <a:close/>
                  <a:moveTo>
                    <a:pt x="42" y="122"/>
                  </a:moveTo>
                  <a:cubicBezTo>
                    <a:pt x="39" y="124"/>
                    <a:pt x="35" y="126"/>
                    <a:pt x="31" y="128"/>
                  </a:cubicBezTo>
                  <a:cubicBezTo>
                    <a:pt x="29" y="129"/>
                    <a:pt x="27" y="130"/>
                    <a:pt x="25" y="132"/>
                  </a:cubicBezTo>
                  <a:cubicBezTo>
                    <a:pt x="24" y="132"/>
                    <a:pt x="23" y="133"/>
                    <a:pt x="22" y="133"/>
                  </a:cubicBezTo>
                  <a:cubicBezTo>
                    <a:pt x="21" y="134"/>
                    <a:pt x="20" y="134"/>
                    <a:pt x="20" y="134"/>
                  </a:cubicBezTo>
                  <a:cubicBezTo>
                    <a:pt x="20" y="134"/>
                    <a:pt x="21" y="134"/>
                    <a:pt x="21" y="133"/>
                  </a:cubicBezTo>
                  <a:cubicBezTo>
                    <a:pt x="24" y="130"/>
                    <a:pt x="27" y="128"/>
                    <a:pt x="31" y="126"/>
                  </a:cubicBezTo>
                  <a:cubicBezTo>
                    <a:pt x="35" y="124"/>
                    <a:pt x="39" y="121"/>
                    <a:pt x="43" y="118"/>
                  </a:cubicBezTo>
                  <a:cubicBezTo>
                    <a:pt x="43" y="119"/>
                    <a:pt x="42" y="121"/>
                    <a:pt x="42" y="122"/>
                  </a:cubicBezTo>
                  <a:close/>
                  <a:moveTo>
                    <a:pt x="42" y="126"/>
                  </a:moveTo>
                  <a:cubicBezTo>
                    <a:pt x="38" y="128"/>
                    <a:pt x="34" y="131"/>
                    <a:pt x="30" y="134"/>
                  </a:cubicBezTo>
                  <a:cubicBezTo>
                    <a:pt x="28" y="135"/>
                    <a:pt x="25" y="136"/>
                    <a:pt x="23" y="137"/>
                  </a:cubicBezTo>
                  <a:cubicBezTo>
                    <a:pt x="22" y="138"/>
                    <a:pt x="17" y="141"/>
                    <a:pt x="20" y="138"/>
                  </a:cubicBezTo>
                  <a:cubicBezTo>
                    <a:pt x="27" y="132"/>
                    <a:pt x="36" y="129"/>
                    <a:pt x="42" y="123"/>
                  </a:cubicBezTo>
                  <a:cubicBezTo>
                    <a:pt x="42" y="124"/>
                    <a:pt x="42" y="125"/>
                    <a:pt x="42" y="126"/>
                  </a:cubicBezTo>
                  <a:close/>
                  <a:moveTo>
                    <a:pt x="42" y="127"/>
                  </a:moveTo>
                  <a:cubicBezTo>
                    <a:pt x="42" y="127"/>
                    <a:pt x="42" y="127"/>
                    <a:pt x="42" y="128"/>
                  </a:cubicBezTo>
                  <a:cubicBezTo>
                    <a:pt x="41" y="128"/>
                    <a:pt x="41" y="128"/>
                    <a:pt x="40" y="128"/>
                  </a:cubicBezTo>
                  <a:cubicBezTo>
                    <a:pt x="41" y="128"/>
                    <a:pt x="41" y="127"/>
                    <a:pt x="42" y="127"/>
                  </a:cubicBezTo>
                  <a:close/>
                  <a:moveTo>
                    <a:pt x="42" y="135"/>
                  </a:moveTo>
                  <a:cubicBezTo>
                    <a:pt x="37" y="137"/>
                    <a:pt x="33" y="139"/>
                    <a:pt x="29" y="142"/>
                  </a:cubicBezTo>
                  <a:cubicBezTo>
                    <a:pt x="27" y="143"/>
                    <a:pt x="25" y="144"/>
                    <a:pt x="22" y="146"/>
                  </a:cubicBezTo>
                  <a:cubicBezTo>
                    <a:pt x="21" y="146"/>
                    <a:pt x="20" y="147"/>
                    <a:pt x="19" y="147"/>
                  </a:cubicBezTo>
                  <a:cubicBezTo>
                    <a:pt x="19" y="147"/>
                    <a:pt x="15" y="150"/>
                    <a:pt x="18" y="148"/>
                  </a:cubicBezTo>
                  <a:cubicBezTo>
                    <a:pt x="22" y="145"/>
                    <a:pt x="27" y="142"/>
                    <a:pt x="32" y="139"/>
                  </a:cubicBezTo>
                  <a:cubicBezTo>
                    <a:pt x="35" y="137"/>
                    <a:pt x="39" y="136"/>
                    <a:pt x="42" y="133"/>
                  </a:cubicBezTo>
                  <a:cubicBezTo>
                    <a:pt x="42" y="134"/>
                    <a:pt x="42" y="135"/>
                    <a:pt x="42" y="135"/>
                  </a:cubicBezTo>
                  <a:close/>
                  <a:moveTo>
                    <a:pt x="42" y="143"/>
                  </a:moveTo>
                  <a:cubicBezTo>
                    <a:pt x="42" y="144"/>
                    <a:pt x="41" y="144"/>
                    <a:pt x="41" y="144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0" y="145"/>
                    <a:pt x="38" y="145"/>
                    <a:pt x="37" y="146"/>
                  </a:cubicBezTo>
                  <a:cubicBezTo>
                    <a:pt x="32" y="148"/>
                    <a:pt x="27" y="151"/>
                    <a:pt x="22" y="153"/>
                  </a:cubicBezTo>
                  <a:cubicBezTo>
                    <a:pt x="21" y="154"/>
                    <a:pt x="20" y="154"/>
                    <a:pt x="20" y="155"/>
                  </a:cubicBezTo>
                  <a:cubicBezTo>
                    <a:pt x="20" y="154"/>
                    <a:pt x="20" y="154"/>
                    <a:pt x="20" y="154"/>
                  </a:cubicBezTo>
                  <a:cubicBezTo>
                    <a:pt x="27" y="150"/>
                    <a:pt x="36" y="146"/>
                    <a:pt x="42" y="140"/>
                  </a:cubicBezTo>
                  <a:cubicBezTo>
                    <a:pt x="42" y="141"/>
                    <a:pt x="42" y="142"/>
                    <a:pt x="42" y="143"/>
                  </a:cubicBezTo>
                  <a:close/>
                  <a:moveTo>
                    <a:pt x="17" y="159"/>
                  </a:moveTo>
                  <a:cubicBezTo>
                    <a:pt x="21" y="157"/>
                    <a:pt x="26" y="155"/>
                    <a:pt x="29" y="152"/>
                  </a:cubicBezTo>
                  <a:cubicBezTo>
                    <a:pt x="32" y="151"/>
                    <a:pt x="34" y="149"/>
                    <a:pt x="37" y="147"/>
                  </a:cubicBezTo>
                  <a:cubicBezTo>
                    <a:pt x="38" y="147"/>
                    <a:pt x="40" y="146"/>
                    <a:pt x="41" y="145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2" y="145"/>
                    <a:pt x="42" y="146"/>
                    <a:pt x="42" y="146"/>
                  </a:cubicBezTo>
                  <a:cubicBezTo>
                    <a:pt x="37" y="149"/>
                    <a:pt x="31" y="152"/>
                    <a:pt x="26" y="155"/>
                  </a:cubicBezTo>
                  <a:cubicBezTo>
                    <a:pt x="23" y="157"/>
                    <a:pt x="20" y="158"/>
                    <a:pt x="18" y="160"/>
                  </a:cubicBezTo>
                  <a:cubicBezTo>
                    <a:pt x="17" y="160"/>
                    <a:pt x="16" y="161"/>
                    <a:pt x="14" y="162"/>
                  </a:cubicBezTo>
                  <a:cubicBezTo>
                    <a:pt x="12" y="163"/>
                    <a:pt x="18" y="159"/>
                    <a:pt x="17" y="159"/>
                  </a:cubicBezTo>
                  <a:close/>
                  <a:moveTo>
                    <a:pt x="42" y="149"/>
                  </a:moveTo>
                  <a:cubicBezTo>
                    <a:pt x="40" y="150"/>
                    <a:pt x="38" y="151"/>
                    <a:pt x="36" y="153"/>
                  </a:cubicBezTo>
                  <a:cubicBezTo>
                    <a:pt x="32" y="155"/>
                    <a:pt x="29" y="157"/>
                    <a:pt x="25" y="159"/>
                  </a:cubicBezTo>
                  <a:cubicBezTo>
                    <a:pt x="22" y="161"/>
                    <a:pt x="18" y="164"/>
                    <a:pt x="14" y="166"/>
                  </a:cubicBezTo>
                  <a:cubicBezTo>
                    <a:pt x="10" y="168"/>
                    <a:pt x="15" y="165"/>
                    <a:pt x="16" y="164"/>
                  </a:cubicBezTo>
                  <a:cubicBezTo>
                    <a:pt x="18" y="163"/>
                    <a:pt x="20" y="161"/>
                    <a:pt x="22" y="160"/>
                  </a:cubicBezTo>
                  <a:cubicBezTo>
                    <a:pt x="29" y="156"/>
                    <a:pt x="36" y="152"/>
                    <a:pt x="42" y="147"/>
                  </a:cubicBezTo>
                  <a:cubicBezTo>
                    <a:pt x="42" y="148"/>
                    <a:pt x="42" y="148"/>
                    <a:pt x="42" y="149"/>
                  </a:cubicBezTo>
                  <a:close/>
                  <a:moveTo>
                    <a:pt x="35" y="154"/>
                  </a:moveTo>
                  <a:cubicBezTo>
                    <a:pt x="35" y="154"/>
                    <a:pt x="36" y="154"/>
                    <a:pt x="37" y="153"/>
                  </a:cubicBezTo>
                  <a:cubicBezTo>
                    <a:pt x="39" y="152"/>
                    <a:pt x="41" y="151"/>
                    <a:pt x="42" y="150"/>
                  </a:cubicBezTo>
                  <a:cubicBezTo>
                    <a:pt x="42" y="150"/>
                    <a:pt x="42" y="151"/>
                    <a:pt x="42" y="151"/>
                  </a:cubicBezTo>
                  <a:cubicBezTo>
                    <a:pt x="39" y="153"/>
                    <a:pt x="36" y="155"/>
                    <a:pt x="34" y="157"/>
                  </a:cubicBezTo>
                  <a:cubicBezTo>
                    <a:pt x="30" y="159"/>
                    <a:pt x="27" y="161"/>
                    <a:pt x="24" y="163"/>
                  </a:cubicBezTo>
                  <a:cubicBezTo>
                    <a:pt x="22" y="165"/>
                    <a:pt x="20" y="166"/>
                    <a:pt x="19" y="167"/>
                  </a:cubicBezTo>
                  <a:cubicBezTo>
                    <a:pt x="17" y="168"/>
                    <a:pt x="13" y="169"/>
                    <a:pt x="12" y="170"/>
                  </a:cubicBezTo>
                  <a:cubicBezTo>
                    <a:pt x="15" y="167"/>
                    <a:pt x="19" y="165"/>
                    <a:pt x="23" y="163"/>
                  </a:cubicBezTo>
                  <a:cubicBezTo>
                    <a:pt x="27" y="160"/>
                    <a:pt x="31" y="157"/>
                    <a:pt x="35" y="154"/>
                  </a:cubicBezTo>
                  <a:close/>
                  <a:moveTo>
                    <a:pt x="44" y="112"/>
                  </a:moveTo>
                  <a:cubicBezTo>
                    <a:pt x="44" y="113"/>
                    <a:pt x="44" y="113"/>
                    <a:pt x="43" y="114"/>
                  </a:cubicBezTo>
                  <a:cubicBezTo>
                    <a:pt x="40" y="116"/>
                    <a:pt x="36" y="118"/>
                    <a:pt x="32" y="120"/>
                  </a:cubicBezTo>
                  <a:cubicBezTo>
                    <a:pt x="30" y="121"/>
                    <a:pt x="28" y="122"/>
                    <a:pt x="26" y="123"/>
                  </a:cubicBezTo>
                  <a:cubicBezTo>
                    <a:pt x="25" y="123"/>
                    <a:pt x="24" y="124"/>
                    <a:pt x="23" y="124"/>
                  </a:cubicBezTo>
                  <a:cubicBezTo>
                    <a:pt x="24" y="124"/>
                    <a:pt x="25" y="123"/>
                    <a:pt x="25" y="122"/>
                  </a:cubicBezTo>
                  <a:cubicBezTo>
                    <a:pt x="31" y="118"/>
                    <a:pt x="38" y="114"/>
                    <a:pt x="44" y="110"/>
                  </a:cubicBezTo>
                  <a:cubicBezTo>
                    <a:pt x="44" y="111"/>
                    <a:pt x="44" y="112"/>
                    <a:pt x="44" y="112"/>
                  </a:cubicBezTo>
                  <a:close/>
                  <a:moveTo>
                    <a:pt x="45" y="109"/>
                  </a:moveTo>
                  <a:cubicBezTo>
                    <a:pt x="41" y="111"/>
                    <a:pt x="37" y="113"/>
                    <a:pt x="33" y="115"/>
                  </a:cubicBezTo>
                  <a:cubicBezTo>
                    <a:pt x="30" y="116"/>
                    <a:pt x="27" y="117"/>
                    <a:pt x="25" y="119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7" y="117"/>
                    <a:pt x="31" y="115"/>
                    <a:pt x="34" y="114"/>
                  </a:cubicBezTo>
                  <a:cubicBezTo>
                    <a:pt x="37" y="111"/>
                    <a:pt x="41" y="109"/>
                    <a:pt x="45" y="106"/>
                  </a:cubicBezTo>
                  <a:cubicBezTo>
                    <a:pt x="45" y="107"/>
                    <a:pt x="45" y="108"/>
                    <a:pt x="45" y="109"/>
                  </a:cubicBezTo>
                  <a:close/>
                  <a:moveTo>
                    <a:pt x="26" y="115"/>
                  </a:moveTo>
                  <a:cubicBezTo>
                    <a:pt x="29" y="114"/>
                    <a:pt x="32" y="112"/>
                    <a:pt x="35" y="111"/>
                  </a:cubicBezTo>
                  <a:cubicBezTo>
                    <a:pt x="37" y="110"/>
                    <a:pt x="39" y="109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38" y="110"/>
                    <a:pt x="34" y="113"/>
                    <a:pt x="30" y="115"/>
                  </a:cubicBezTo>
                  <a:cubicBezTo>
                    <a:pt x="28" y="116"/>
                    <a:pt x="26" y="117"/>
                    <a:pt x="25" y="118"/>
                  </a:cubicBezTo>
                  <a:cubicBezTo>
                    <a:pt x="25" y="117"/>
                    <a:pt x="25" y="116"/>
                    <a:pt x="26" y="115"/>
                  </a:cubicBezTo>
                  <a:close/>
                  <a:moveTo>
                    <a:pt x="45" y="105"/>
                  </a:moveTo>
                  <a:cubicBezTo>
                    <a:pt x="42" y="107"/>
                    <a:pt x="39" y="108"/>
                    <a:pt x="36" y="109"/>
                  </a:cubicBezTo>
                  <a:cubicBezTo>
                    <a:pt x="34" y="110"/>
                    <a:pt x="32" y="111"/>
                    <a:pt x="31" y="112"/>
                  </a:cubicBezTo>
                  <a:cubicBezTo>
                    <a:pt x="29" y="113"/>
                    <a:pt x="28" y="114"/>
                    <a:pt x="27" y="114"/>
                  </a:cubicBezTo>
                  <a:cubicBezTo>
                    <a:pt x="26" y="114"/>
                    <a:pt x="26" y="114"/>
                    <a:pt x="26" y="115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34" y="109"/>
                    <a:pt x="41" y="107"/>
                    <a:pt x="46" y="102"/>
                  </a:cubicBezTo>
                  <a:cubicBezTo>
                    <a:pt x="46" y="103"/>
                    <a:pt x="46" y="104"/>
                    <a:pt x="45" y="105"/>
                  </a:cubicBezTo>
                  <a:close/>
                  <a:moveTo>
                    <a:pt x="47" y="101"/>
                  </a:moveTo>
                  <a:cubicBezTo>
                    <a:pt x="44" y="102"/>
                    <a:pt x="40" y="104"/>
                    <a:pt x="37" y="105"/>
                  </a:cubicBezTo>
                  <a:cubicBezTo>
                    <a:pt x="35" y="106"/>
                    <a:pt x="33" y="107"/>
                    <a:pt x="30" y="108"/>
                  </a:cubicBezTo>
                  <a:cubicBezTo>
                    <a:pt x="26" y="110"/>
                    <a:pt x="33" y="106"/>
                    <a:pt x="33" y="106"/>
                  </a:cubicBezTo>
                  <a:cubicBezTo>
                    <a:pt x="38" y="104"/>
                    <a:pt x="44" y="101"/>
                    <a:pt x="48" y="97"/>
                  </a:cubicBezTo>
                  <a:cubicBezTo>
                    <a:pt x="48" y="99"/>
                    <a:pt x="47" y="100"/>
                    <a:pt x="47" y="101"/>
                  </a:cubicBezTo>
                  <a:close/>
                  <a:moveTo>
                    <a:pt x="49" y="95"/>
                  </a:moveTo>
                  <a:cubicBezTo>
                    <a:pt x="46" y="97"/>
                    <a:pt x="42" y="98"/>
                    <a:pt x="39" y="100"/>
                  </a:cubicBezTo>
                  <a:cubicBezTo>
                    <a:pt x="37" y="101"/>
                    <a:pt x="35" y="102"/>
                    <a:pt x="33" y="103"/>
                  </a:cubicBezTo>
                  <a:cubicBezTo>
                    <a:pt x="32" y="104"/>
                    <a:pt x="31" y="104"/>
                    <a:pt x="30" y="104"/>
                  </a:cubicBezTo>
                  <a:cubicBezTo>
                    <a:pt x="31" y="104"/>
                    <a:pt x="31" y="104"/>
                    <a:pt x="32" y="103"/>
                  </a:cubicBezTo>
                  <a:cubicBezTo>
                    <a:pt x="37" y="100"/>
                    <a:pt x="45" y="98"/>
                    <a:pt x="50" y="93"/>
                  </a:cubicBezTo>
                  <a:cubicBezTo>
                    <a:pt x="49" y="94"/>
                    <a:pt x="49" y="95"/>
                    <a:pt x="49" y="95"/>
                  </a:cubicBezTo>
                  <a:close/>
                  <a:moveTo>
                    <a:pt x="51" y="91"/>
                  </a:moveTo>
                  <a:cubicBezTo>
                    <a:pt x="48" y="93"/>
                    <a:pt x="45" y="94"/>
                    <a:pt x="41" y="96"/>
                  </a:cubicBezTo>
                  <a:cubicBezTo>
                    <a:pt x="39" y="96"/>
                    <a:pt x="38" y="97"/>
                    <a:pt x="36" y="98"/>
                  </a:cubicBezTo>
                  <a:cubicBezTo>
                    <a:pt x="34" y="99"/>
                    <a:pt x="27" y="103"/>
                    <a:pt x="32" y="100"/>
                  </a:cubicBezTo>
                  <a:cubicBezTo>
                    <a:pt x="38" y="95"/>
                    <a:pt x="46" y="94"/>
                    <a:pt x="52" y="89"/>
                  </a:cubicBezTo>
                  <a:cubicBezTo>
                    <a:pt x="52" y="89"/>
                    <a:pt x="51" y="90"/>
                    <a:pt x="51" y="91"/>
                  </a:cubicBezTo>
                  <a:close/>
                  <a:moveTo>
                    <a:pt x="31" y="98"/>
                  </a:moveTo>
                  <a:cubicBezTo>
                    <a:pt x="35" y="97"/>
                    <a:pt x="38" y="95"/>
                    <a:pt x="42" y="93"/>
                  </a:cubicBezTo>
                  <a:cubicBezTo>
                    <a:pt x="44" y="92"/>
                    <a:pt x="46" y="91"/>
                    <a:pt x="47" y="90"/>
                  </a:cubicBezTo>
                  <a:cubicBezTo>
                    <a:pt x="49" y="90"/>
                    <a:pt x="55" y="86"/>
                    <a:pt x="50" y="90"/>
                  </a:cubicBezTo>
                  <a:cubicBezTo>
                    <a:pt x="44" y="94"/>
                    <a:pt x="36" y="95"/>
                    <a:pt x="30" y="100"/>
                  </a:cubicBezTo>
                  <a:cubicBezTo>
                    <a:pt x="31" y="99"/>
                    <a:pt x="31" y="99"/>
                    <a:pt x="31" y="98"/>
                  </a:cubicBezTo>
                  <a:close/>
                  <a:moveTo>
                    <a:pt x="53" y="87"/>
                  </a:moveTo>
                  <a:cubicBezTo>
                    <a:pt x="53" y="87"/>
                    <a:pt x="53" y="87"/>
                    <a:pt x="53" y="87"/>
                  </a:cubicBezTo>
                  <a:cubicBezTo>
                    <a:pt x="49" y="89"/>
                    <a:pt x="45" y="91"/>
                    <a:pt x="41" y="93"/>
                  </a:cubicBezTo>
                  <a:cubicBezTo>
                    <a:pt x="39" y="94"/>
                    <a:pt x="37" y="95"/>
                    <a:pt x="34" y="96"/>
                  </a:cubicBezTo>
                  <a:cubicBezTo>
                    <a:pt x="33" y="96"/>
                    <a:pt x="29" y="99"/>
                    <a:pt x="33" y="96"/>
                  </a:cubicBezTo>
                  <a:cubicBezTo>
                    <a:pt x="40" y="91"/>
                    <a:pt x="47" y="88"/>
                    <a:pt x="55" y="84"/>
                  </a:cubicBezTo>
                  <a:cubicBezTo>
                    <a:pt x="54" y="85"/>
                    <a:pt x="53" y="86"/>
                    <a:pt x="53" y="87"/>
                  </a:cubicBezTo>
                  <a:close/>
                  <a:moveTo>
                    <a:pt x="56" y="82"/>
                  </a:moveTo>
                  <a:cubicBezTo>
                    <a:pt x="52" y="83"/>
                    <a:pt x="49" y="85"/>
                    <a:pt x="46" y="86"/>
                  </a:cubicBezTo>
                  <a:cubicBezTo>
                    <a:pt x="42" y="88"/>
                    <a:pt x="36" y="91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41" y="88"/>
                    <a:pt x="50" y="84"/>
                    <a:pt x="58" y="79"/>
                  </a:cubicBezTo>
                  <a:cubicBezTo>
                    <a:pt x="57" y="80"/>
                    <a:pt x="56" y="81"/>
                    <a:pt x="56" y="82"/>
                  </a:cubicBezTo>
                  <a:close/>
                  <a:moveTo>
                    <a:pt x="60" y="76"/>
                  </a:moveTo>
                  <a:cubicBezTo>
                    <a:pt x="56" y="77"/>
                    <a:pt x="52" y="79"/>
                    <a:pt x="48" y="81"/>
                  </a:cubicBezTo>
                  <a:cubicBezTo>
                    <a:pt x="45" y="82"/>
                    <a:pt x="43" y="83"/>
                    <a:pt x="40" y="84"/>
                  </a:cubicBezTo>
                  <a:cubicBezTo>
                    <a:pt x="39" y="85"/>
                    <a:pt x="38" y="85"/>
                    <a:pt x="37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7" y="85"/>
                    <a:pt x="39" y="84"/>
                    <a:pt x="39" y="84"/>
                  </a:cubicBezTo>
                  <a:cubicBezTo>
                    <a:pt x="47" y="81"/>
                    <a:pt x="55" y="77"/>
                    <a:pt x="63" y="72"/>
                  </a:cubicBezTo>
                  <a:cubicBezTo>
                    <a:pt x="62" y="73"/>
                    <a:pt x="61" y="75"/>
                    <a:pt x="60" y="76"/>
                  </a:cubicBezTo>
                  <a:close/>
                  <a:moveTo>
                    <a:pt x="43" y="82"/>
                  </a:moveTo>
                  <a:cubicBezTo>
                    <a:pt x="46" y="81"/>
                    <a:pt x="48" y="79"/>
                    <a:pt x="51" y="78"/>
                  </a:cubicBezTo>
                  <a:cubicBezTo>
                    <a:pt x="52" y="78"/>
                    <a:pt x="52" y="77"/>
                    <a:pt x="53" y="77"/>
                  </a:cubicBezTo>
                  <a:cubicBezTo>
                    <a:pt x="51" y="78"/>
                    <a:pt x="49" y="79"/>
                    <a:pt x="47" y="80"/>
                  </a:cubicBezTo>
                  <a:cubicBezTo>
                    <a:pt x="46" y="81"/>
                    <a:pt x="44" y="81"/>
                    <a:pt x="43" y="82"/>
                  </a:cubicBezTo>
                  <a:close/>
                  <a:moveTo>
                    <a:pt x="35" y="87"/>
                  </a:moveTo>
                  <a:cubicBezTo>
                    <a:pt x="39" y="86"/>
                    <a:pt x="42" y="84"/>
                    <a:pt x="46" y="83"/>
                  </a:cubicBezTo>
                  <a:cubicBezTo>
                    <a:pt x="50" y="81"/>
                    <a:pt x="55" y="79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1" y="82"/>
                    <a:pt x="42" y="87"/>
                    <a:pt x="33" y="92"/>
                  </a:cubicBezTo>
                  <a:cubicBezTo>
                    <a:pt x="34" y="90"/>
                    <a:pt x="35" y="88"/>
                    <a:pt x="35" y="87"/>
                  </a:cubicBezTo>
                  <a:close/>
                  <a:moveTo>
                    <a:pt x="33" y="93"/>
                  </a:moveTo>
                  <a:cubicBezTo>
                    <a:pt x="36" y="92"/>
                    <a:pt x="40" y="90"/>
                    <a:pt x="43" y="88"/>
                  </a:cubicBezTo>
                  <a:cubicBezTo>
                    <a:pt x="47" y="87"/>
                    <a:pt x="53" y="84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48" y="88"/>
                    <a:pt x="39" y="91"/>
                    <a:pt x="32" y="96"/>
                  </a:cubicBezTo>
                  <a:cubicBezTo>
                    <a:pt x="32" y="95"/>
                    <a:pt x="32" y="94"/>
                    <a:pt x="33" y="93"/>
                  </a:cubicBezTo>
                  <a:close/>
                  <a:moveTo>
                    <a:pt x="30" y="102"/>
                  </a:moveTo>
                  <a:cubicBezTo>
                    <a:pt x="33" y="101"/>
                    <a:pt x="37" y="99"/>
                    <a:pt x="40" y="97"/>
                  </a:cubicBezTo>
                  <a:cubicBezTo>
                    <a:pt x="44" y="95"/>
                    <a:pt x="48" y="94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48" y="95"/>
                    <a:pt x="44" y="96"/>
                    <a:pt x="40" y="98"/>
                  </a:cubicBezTo>
                  <a:cubicBezTo>
                    <a:pt x="37" y="100"/>
                    <a:pt x="33" y="102"/>
                    <a:pt x="29" y="104"/>
                  </a:cubicBezTo>
                  <a:cubicBezTo>
                    <a:pt x="29" y="103"/>
                    <a:pt x="30" y="103"/>
                    <a:pt x="30" y="102"/>
                  </a:cubicBezTo>
                  <a:close/>
                  <a:moveTo>
                    <a:pt x="29" y="106"/>
                  </a:moveTo>
                  <a:cubicBezTo>
                    <a:pt x="32" y="104"/>
                    <a:pt x="35" y="103"/>
                    <a:pt x="38" y="101"/>
                  </a:cubicBezTo>
                  <a:cubicBezTo>
                    <a:pt x="40" y="100"/>
                    <a:pt x="42" y="99"/>
                    <a:pt x="44" y="99"/>
                  </a:cubicBezTo>
                  <a:cubicBezTo>
                    <a:pt x="45" y="98"/>
                    <a:pt x="50" y="95"/>
                    <a:pt x="47" y="97"/>
                  </a:cubicBezTo>
                  <a:cubicBezTo>
                    <a:pt x="42" y="102"/>
                    <a:pt x="34" y="104"/>
                    <a:pt x="28" y="107"/>
                  </a:cubicBezTo>
                  <a:cubicBezTo>
                    <a:pt x="28" y="107"/>
                    <a:pt x="29" y="106"/>
                    <a:pt x="29" y="106"/>
                  </a:cubicBezTo>
                  <a:close/>
                  <a:moveTo>
                    <a:pt x="28" y="109"/>
                  </a:moveTo>
                  <a:cubicBezTo>
                    <a:pt x="30" y="109"/>
                    <a:pt x="32" y="108"/>
                    <a:pt x="35" y="107"/>
                  </a:cubicBezTo>
                  <a:cubicBezTo>
                    <a:pt x="37" y="106"/>
                    <a:pt x="39" y="105"/>
                    <a:pt x="42" y="104"/>
                  </a:cubicBezTo>
                  <a:cubicBezTo>
                    <a:pt x="42" y="104"/>
                    <a:pt x="43" y="104"/>
                    <a:pt x="43" y="103"/>
                  </a:cubicBezTo>
                  <a:cubicBezTo>
                    <a:pt x="44" y="103"/>
                    <a:pt x="48" y="100"/>
                    <a:pt x="46" y="102"/>
                  </a:cubicBezTo>
                  <a:cubicBezTo>
                    <a:pt x="42" y="105"/>
                    <a:pt x="38" y="106"/>
                    <a:pt x="34" y="108"/>
                  </a:cubicBezTo>
                  <a:cubicBezTo>
                    <a:pt x="32" y="109"/>
                    <a:pt x="29" y="111"/>
                    <a:pt x="26" y="113"/>
                  </a:cubicBezTo>
                  <a:cubicBezTo>
                    <a:pt x="27" y="112"/>
                    <a:pt x="27" y="111"/>
                    <a:pt x="28" y="109"/>
                  </a:cubicBezTo>
                  <a:close/>
                  <a:moveTo>
                    <a:pt x="24" y="120"/>
                  </a:moveTo>
                  <a:cubicBezTo>
                    <a:pt x="28" y="118"/>
                    <a:pt x="32" y="116"/>
                    <a:pt x="36" y="115"/>
                  </a:cubicBezTo>
                  <a:cubicBezTo>
                    <a:pt x="36" y="114"/>
                    <a:pt x="37" y="114"/>
                    <a:pt x="37" y="114"/>
                  </a:cubicBezTo>
                  <a:cubicBezTo>
                    <a:pt x="32" y="117"/>
                    <a:pt x="28" y="120"/>
                    <a:pt x="23" y="123"/>
                  </a:cubicBezTo>
                  <a:cubicBezTo>
                    <a:pt x="24" y="122"/>
                    <a:pt x="24" y="121"/>
                    <a:pt x="24" y="120"/>
                  </a:cubicBezTo>
                  <a:close/>
                  <a:moveTo>
                    <a:pt x="23" y="125"/>
                  </a:moveTo>
                  <a:cubicBezTo>
                    <a:pt x="26" y="124"/>
                    <a:pt x="29" y="122"/>
                    <a:pt x="32" y="120"/>
                  </a:cubicBezTo>
                  <a:cubicBezTo>
                    <a:pt x="34" y="119"/>
                    <a:pt x="36" y="118"/>
                    <a:pt x="38" y="117"/>
                  </a:cubicBezTo>
                  <a:cubicBezTo>
                    <a:pt x="39" y="117"/>
                    <a:pt x="39" y="117"/>
                    <a:pt x="40" y="117"/>
                  </a:cubicBezTo>
                  <a:cubicBezTo>
                    <a:pt x="37" y="119"/>
                    <a:pt x="34" y="121"/>
                    <a:pt x="31" y="123"/>
                  </a:cubicBezTo>
                  <a:cubicBezTo>
                    <a:pt x="28" y="125"/>
                    <a:pt x="25" y="127"/>
                    <a:pt x="22" y="129"/>
                  </a:cubicBezTo>
                  <a:cubicBezTo>
                    <a:pt x="22" y="128"/>
                    <a:pt x="22" y="126"/>
                    <a:pt x="23" y="125"/>
                  </a:cubicBezTo>
                  <a:close/>
                  <a:moveTo>
                    <a:pt x="21" y="130"/>
                  </a:moveTo>
                  <a:cubicBezTo>
                    <a:pt x="26" y="128"/>
                    <a:pt x="30" y="126"/>
                    <a:pt x="34" y="123"/>
                  </a:cubicBezTo>
                  <a:cubicBezTo>
                    <a:pt x="36" y="122"/>
                    <a:pt x="37" y="121"/>
                    <a:pt x="39" y="120"/>
                  </a:cubicBezTo>
                  <a:cubicBezTo>
                    <a:pt x="39" y="120"/>
                    <a:pt x="40" y="119"/>
                    <a:pt x="41" y="119"/>
                  </a:cubicBezTo>
                  <a:cubicBezTo>
                    <a:pt x="44" y="117"/>
                    <a:pt x="39" y="120"/>
                    <a:pt x="39" y="120"/>
                  </a:cubicBezTo>
                  <a:cubicBezTo>
                    <a:pt x="35" y="123"/>
                    <a:pt x="31" y="126"/>
                    <a:pt x="27" y="128"/>
                  </a:cubicBezTo>
                  <a:cubicBezTo>
                    <a:pt x="24" y="129"/>
                    <a:pt x="23" y="131"/>
                    <a:pt x="21" y="133"/>
                  </a:cubicBezTo>
                  <a:cubicBezTo>
                    <a:pt x="21" y="132"/>
                    <a:pt x="21" y="131"/>
                    <a:pt x="21" y="130"/>
                  </a:cubicBezTo>
                  <a:close/>
                  <a:moveTo>
                    <a:pt x="20" y="135"/>
                  </a:moveTo>
                  <a:cubicBezTo>
                    <a:pt x="24" y="133"/>
                    <a:pt x="29" y="130"/>
                    <a:pt x="33" y="128"/>
                  </a:cubicBezTo>
                  <a:cubicBezTo>
                    <a:pt x="35" y="127"/>
                    <a:pt x="37" y="125"/>
                    <a:pt x="39" y="124"/>
                  </a:cubicBezTo>
                  <a:cubicBezTo>
                    <a:pt x="40" y="124"/>
                    <a:pt x="41" y="123"/>
                    <a:pt x="42" y="123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41" y="123"/>
                    <a:pt x="39" y="125"/>
                    <a:pt x="39" y="125"/>
                  </a:cubicBezTo>
                  <a:cubicBezTo>
                    <a:pt x="33" y="130"/>
                    <a:pt x="25" y="133"/>
                    <a:pt x="19" y="139"/>
                  </a:cubicBezTo>
                  <a:cubicBezTo>
                    <a:pt x="19" y="137"/>
                    <a:pt x="20" y="136"/>
                    <a:pt x="20" y="135"/>
                  </a:cubicBezTo>
                  <a:close/>
                  <a:moveTo>
                    <a:pt x="18" y="141"/>
                  </a:moveTo>
                  <a:cubicBezTo>
                    <a:pt x="19" y="140"/>
                    <a:pt x="19" y="140"/>
                    <a:pt x="19" y="140"/>
                  </a:cubicBezTo>
                  <a:cubicBezTo>
                    <a:pt x="19" y="141"/>
                    <a:pt x="19" y="141"/>
                    <a:pt x="18" y="141"/>
                  </a:cubicBezTo>
                  <a:cubicBezTo>
                    <a:pt x="18" y="141"/>
                    <a:pt x="18" y="141"/>
                    <a:pt x="18" y="141"/>
                  </a:cubicBezTo>
                  <a:close/>
                  <a:moveTo>
                    <a:pt x="18" y="142"/>
                  </a:moveTo>
                  <a:cubicBezTo>
                    <a:pt x="21" y="140"/>
                    <a:pt x="25" y="137"/>
                    <a:pt x="28" y="136"/>
                  </a:cubicBezTo>
                  <a:cubicBezTo>
                    <a:pt x="31" y="135"/>
                    <a:pt x="33" y="134"/>
                    <a:pt x="35" y="132"/>
                  </a:cubicBezTo>
                  <a:cubicBezTo>
                    <a:pt x="35" y="132"/>
                    <a:pt x="36" y="131"/>
                    <a:pt x="37" y="131"/>
                  </a:cubicBezTo>
                  <a:cubicBezTo>
                    <a:pt x="38" y="130"/>
                    <a:pt x="41" y="129"/>
                    <a:pt x="42" y="129"/>
                  </a:cubicBezTo>
                  <a:cubicBezTo>
                    <a:pt x="38" y="133"/>
                    <a:pt x="33" y="135"/>
                    <a:pt x="28" y="137"/>
                  </a:cubicBezTo>
                  <a:cubicBezTo>
                    <a:pt x="24" y="139"/>
                    <a:pt x="21" y="142"/>
                    <a:pt x="17" y="144"/>
                  </a:cubicBezTo>
                  <a:cubicBezTo>
                    <a:pt x="18" y="144"/>
                    <a:pt x="18" y="143"/>
                    <a:pt x="18" y="142"/>
                  </a:cubicBezTo>
                  <a:close/>
                  <a:moveTo>
                    <a:pt x="17" y="146"/>
                  </a:moveTo>
                  <a:cubicBezTo>
                    <a:pt x="21" y="145"/>
                    <a:pt x="24" y="142"/>
                    <a:pt x="28" y="140"/>
                  </a:cubicBezTo>
                  <a:cubicBezTo>
                    <a:pt x="30" y="138"/>
                    <a:pt x="33" y="137"/>
                    <a:pt x="35" y="136"/>
                  </a:cubicBezTo>
                  <a:cubicBezTo>
                    <a:pt x="36" y="135"/>
                    <a:pt x="37" y="135"/>
                    <a:pt x="38" y="134"/>
                  </a:cubicBezTo>
                  <a:cubicBezTo>
                    <a:pt x="38" y="134"/>
                    <a:pt x="43" y="132"/>
                    <a:pt x="40" y="133"/>
                  </a:cubicBezTo>
                  <a:cubicBezTo>
                    <a:pt x="38" y="135"/>
                    <a:pt x="36" y="136"/>
                    <a:pt x="34" y="137"/>
                  </a:cubicBezTo>
                  <a:cubicBezTo>
                    <a:pt x="32" y="138"/>
                    <a:pt x="29" y="140"/>
                    <a:pt x="27" y="141"/>
                  </a:cubicBezTo>
                  <a:cubicBezTo>
                    <a:pt x="23" y="144"/>
                    <a:pt x="20" y="146"/>
                    <a:pt x="16" y="148"/>
                  </a:cubicBezTo>
                  <a:cubicBezTo>
                    <a:pt x="17" y="147"/>
                    <a:pt x="17" y="147"/>
                    <a:pt x="17" y="146"/>
                  </a:cubicBezTo>
                  <a:close/>
                  <a:moveTo>
                    <a:pt x="16" y="149"/>
                  </a:moveTo>
                  <a:cubicBezTo>
                    <a:pt x="21" y="147"/>
                    <a:pt x="25" y="145"/>
                    <a:pt x="30" y="142"/>
                  </a:cubicBezTo>
                  <a:cubicBezTo>
                    <a:pt x="32" y="141"/>
                    <a:pt x="34" y="139"/>
                    <a:pt x="37" y="138"/>
                  </a:cubicBezTo>
                  <a:cubicBezTo>
                    <a:pt x="37" y="138"/>
                    <a:pt x="37" y="138"/>
                    <a:pt x="38" y="138"/>
                  </a:cubicBezTo>
                  <a:cubicBezTo>
                    <a:pt x="33" y="141"/>
                    <a:pt x="29" y="144"/>
                    <a:pt x="24" y="146"/>
                  </a:cubicBezTo>
                  <a:cubicBezTo>
                    <a:pt x="21" y="148"/>
                    <a:pt x="18" y="150"/>
                    <a:pt x="15" y="152"/>
                  </a:cubicBezTo>
                  <a:cubicBezTo>
                    <a:pt x="16" y="151"/>
                    <a:pt x="16" y="150"/>
                    <a:pt x="16" y="149"/>
                  </a:cubicBezTo>
                  <a:close/>
                  <a:moveTo>
                    <a:pt x="15" y="154"/>
                  </a:moveTo>
                  <a:cubicBezTo>
                    <a:pt x="19" y="152"/>
                    <a:pt x="23" y="149"/>
                    <a:pt x="28" y="147"/>
                  </a:cubicBezTo>
                  <a:cubicBezTo>
                    <a:pt x="30" y="146"/>
                    <a:pt x="32" y="145"/>
                    <a:pt x="34" y="144"/>
                  </a:cubicBezTo>
                  <a:cubicBezTo>
                    <a:pt x="36" y="143"/>
                    <a:pt x="37" y="142"/>
                    <a:pt x="39" y="141"/>
                  </a:cubicBezTo>
                  <a:cubicBezTo>
                    <a:pt x="39" y="141"/>
                    <a:pt x="43" y="138"/>
                    <a:pt x="41" y="140"/>
                  </a:cubicBezTo>
                  <a:cubicBezTo>
                    <a:pt x="37" y="144"/>
                    <a:pt x="32" y="147"/>
                    <a:pt x="27" y="149"/>
                  </a:cubicBezTo>
                  <a:cubicBezTo>
                    <a:pt x="23" y="151"/>
                    <a:pt x="19" y="155"/>
                    <a:pt x="14" y="157"/>
                  </a:cubicBezTo>
                  <a:cubicBezTo>
                    <a:pt x="15" y="156"/>
                    <a:pt x="15" y="155"/>
                    <a:pt x="15" y="154"/>
                  </a:cubicBezTo>
                  <a:close/>
                  <a:moveTo>
                    <a:pt x="13" y="163"/>
                  </a:moveTo>
                  <a:cubicBezTo>
                    <a:pt x="13" y="163"/>
                    <a:pt x="13" y="163"/>
                    <a:pt x="13" y="163"/>
                  </a:cubicBezTo>
                  <a:cubicBezTo>
                    <a:pt x="19" y="160"/>
                    <a:pt x="24" y="157"/>
                    <a:pt x="30" y="154"/>
                  </a:cubicBezTo>
                  <a:cubicBezTo>
                    <a:pt x="32" y="152"/>
                    <a:pt x="35" y="151"/>
                    <a:pt x="38" y="149"/>
                  </a:cubicBezTo>
                  <a:cubicBezTo>
                    <a:pt x="39" y="149"/>
                    <a:pt x="40" y="148"/>
                    <a:pt x="41" y="147"/>
                  </a:cubicBezTo>
                  <a:cubicBezTo>
                    <a:pt x="40" y="148"/>
                    <a:pt x="38" y="150"/>
                    <a:pt x="37" y="151"/>
                  </a:cubicBezTo>
                  <a:cubicBezTo>
                    <a:pt x="28" y="156"/>
                    <a:pt x="20" y="160"/>
                    <a:pt x="12" y="166"/>
                  </a:cubicBezTo>
                  <a:cubicBezTo>
                    <a:pt x="12" y="165"/>
                    <a:pt x="13" y="164"/>
                    <a:pt x="13" y="163"/>
                  </a:cubicBezTo>
                  <a:close/>
                  <a:moveTo>
                    <a:pt x="12" y="168"/>
                  </a:moveTo>
                  <a:cubicBezTo>
                    <a:pt x="15" y="166"/>
                    <a:pt x="17" y="165"/>
                    <a:pt x="20" y="163"/>
                  </a:cubicBezTo>
                  <a:cubicBezTo>
                    <a:pt x="17" y="165"/>
                    <a:pt x="14" y="167"/>
                    <a:pt x="12" y="169"/>
                  </a:cubicBezTo>
                  <a:cubicBezTo>
                    <a:pt x="12" y="169"/>
                    <a:pt x="12" y="168"/>
                    <a:pt x="12" y="168"/>
                  </a:cubicBezTo>
                  <a:close/>
                  <a:moveTo>
                    <a:pt x="11" y="175"/>
                  </a:moveTo>
                  <a:cubicBezTo>
                    <a:pt x="16" y="171"/>
                    <a:pt x="21" y="168"/>
                    <a:pt x="26" y="166"/>
                  </a:cubicBezTo>
                  <a:cubicBezTo>
                    <a:pt x="29" y="165"/>
                    <a:pt x="31" y="164"/>
                    <a:pt x="34" y="162"/>
                  </a:cubicBezTo>
                  <a:cubicBezTo>
                    <a:pt x="26" y="167"/>
                    <a:pt x="18" y="172"/>
                    <a:pt x="10" y="178"/>
                  </a:cubicBezTo>
                  <a:cubicBezTo>
                    <a:pt x="10" y="177"/>
                    <a:pt x="10" y="176"/>
                    <a:pt x="11" y="175"/>
                  </a:cubicBezTo>
                  <a:close/>
                  <a:moveTo>
                    <a:pt x="9" y="184"/>
                  </a:moveTo>
                  <a:cubicBezTo>
                    <a:pt x="9" y="184"/>
                    <a:pt x="9" y="184"/>
                    <a:pt x="10" y="184"/>
                  </a:cubicBezTo>
                  <a:cubicBezTo>
                    <a:pt x="14" y="183"/>
                    <a:pt x="18" y="180"/>
                    <a:pt x="22" y="178"/>
                  </a:cubicBezTo>
                  <a:cubicBezTo>
                    <a:pt x="27" y="175"/>
                    <a:pt x="33" y="172"/>
                    <a:pt x="38" y="169"/>
                  </a:cubicBezTo>
                  <a:cubicBezTo>
                    <a:pt x="38" y="170"/>
                    <a:pt x="38" y="172"/>
                    <a:pt x="38" y="173"/>
                  </a:cubicBezTo>
                  <a:cubicBezTo>
                    <a:pt x="32" y="175"/>
                    <a:pt x="27" y="178"/>
                    <a:pt x="22" y="180"/>
                  </a:cubicBezTo>
                  <a:cubicBezTo>
                    <a:pt x="17" y="182"/>
                    <a:pt x="13" y="183"/>
                    <a:pt x="9" y="186"/>
                  </a:cubicBezTo>
                  <a:cubicBezTo>
                    <a:pt x="9" y="185"/>
                    <a:pt x="9" y="185"/>
                    <a:pt x="9" y="184"/>
                  </a:cubicBezTo>
                  <a:close/>
                  <a:moveTo>
                    <a:pt x="4" y="244"/>
                  </a:moveTo>
                  <a:cubicBezTo>
                    <a:pt x="4" y="244"/>
                    <a:pt x="4" y="244"/>
                    <a:pt x="4" y="244"/>
                  </a:cubicBezTo>
                  <a:cubicBezTo>
                    <a:pt x="6" y="244"/>
                    <a:pt x="9" y="241"/>
                    <a:pt x="11" y="240"/>
                  </a:cubicBezTo>
                  <a:cubicBezTo>
                    <a:pt x="13" y="238"/>
                    <a:pt x="16" y="236"/>
                    <a:pt x="19" y="235"/>
                  </a:cubicBezTo>
                  <a:cubicBezTo>
                    <a:pt x="23" y="232"/>
                    <a:pt x="28" y="229"/>
                    <a:pt x="32" y="226"/>
                  </a:cubicBezTo>
                  <a:cubicBezTo>
                    <a:pt x="32" y="227"/>
                    <a:pt x="32" y="228"/>
                    <a:pt x="32" y="229"/>
                  </a:cubicBezTo>
                  <a:cubicBezTo>
                    <a:pt x="22" y="233"/>
                    <a:pt x="14" y="242"/>
                    <a:pt x="4" y="244"/>
                  </a:cubicBezTo>
                  <a:close/>
                  <a:moveTo>
                    <a:pt x="6" y="238"/>
                  </a:moveTo>
                  <a:cubicBezTo>
                    <a:pt x="6" y="238"/>
                    <a:pt x="6" y="237"/>
                    <a:pt x="7" y="237"/>
                  </a:cubicBezTo>
                  <a:cubicBezTo>
                    <a:pt x="15" y="231"/>
                    <a:pt x="25" y="228"/>
                    <a:pt x="32" y="221"/>
                  </a:cubicBezTo>
                  <a:cubicBezTo>
                    <a:pt x="32" y="223"/>
                    <a:pt x="32" y="224"/>
                    <a:pt x="32" y="225"/>
                  </a:cubicBezTo>
                  <a:cubicBezTo>
                    <a:pt x="32" y="225"/>
                    <a:pt x="32" y="225"/>
                    <a:pt x="32" y="225"/>
                  </a:cubicBezTo>
                  <a:cubicBezTo>
                    <a:pt x="27" y="226"/>
                    <a:pt x="23" y="229"/>
                    <a:pt x="19" y="231"/>
                  </a:cubicBezTo>
                  <a:cubicBezTo>
                    <a:pt x="16" y="233"/>
                    <a:pt x="14" y="234"/>
                    <a:pt x="11" y="235"/>
                  </a:cubicBezTo>
                  <a:cubicBezTo>
                    <a:pt x="10" y="236"/>
                    <a:pt x="6" y="238"/>
                    <a:pt x="5" y="238"/>
                  </a:cubicBezTo>
                  <a:cubicBezTo>
                    <a:pt x="5" y="238"/>
                    <a:pt x="6" y="238"/>
                    <a:pt x="6" y="238"/>
                  </a:cubicBezTo>
                  <a:close/>
                  <a:moveTo>
                    <a:pt x="32" y="220"/>
                  </a:moveTo>
                  <a:cubicBezTo>
                    <a:pt x="28" y="222"/>
                    <a:pt x="24" y="224"/>
                    <a:pt x="20" y="225"/>
                  </a:cubicBezTo>
                  <a:cubicBezTo>
                    <a:pt x="17" y="227"/>
                    <a:pt x="14" y="228"/>
                    <a:pt x="12" y="229"/>
                  </a:cubicBezTo>
                  <a:cubicBezTo>
                    <a:pt x="11" y="230"/>
                    <a:pt x="5" y="233"/>
                    <a:pt x="9" y="231"/>
                  </a:cubicBezTo>
                  <a:cubicBezTo>
                    <a:pt x="16" y="225"/>
                    <a:pt x="25" y="222"/>
                    <a:pt x="33" y="216"/>
                  </a:cubicBezTo>
                  <a:cubicBezTo>
                    <a:pt x="32" y="218"/>
                    <a:pt x="32" y="219"/>
                    <a:pt x="32" y="220"/>
                  </a:cubicBezTo>
                  <a:close/>
                  <a:moveTo>
                    <a:pt x="33" y="215"/>
                  </a:moveTo>
                  <a:cubicBezTo>
                    <a:pt x="24" y="217"/>
                    <a:pt x="17" y="223"/>
                    <a:pt x="8" y="226"/>
                  </a:cubicBezTo>
                  <a:cubicBezTo>
                    <a:pt x="10" y="226"/>
                    <a:pt x="11" y="224"/>
                    <a:pt x="13" y="223"/>
                  </a:cubicBezTo>
                  <a:cubicBezTo>
                    <a:pt x="15" y="222"/>
                    <a:pt x="17" y="221"/>
                    <a:pt x="20" y="220"/>
                  </a:cubicBezTo>
                  <a:cubicBezTo>
                    <a:pt x="24" y="217"/>
                    <a:pt x="28" y="214"/>
                    <a:pt x="33" y="213"/>
                  </a:cubicBezTo>
                  <a:cubicBezTo>
                    <a:pt x="33" y="213"/>
                    <a:pt x="33" y="214"/>
                    <a:pt x="33" y="215"/>
                  </a:cubicBezTo>
                  <a:close/>
                  <a:moveTo>
                    <a:pt x="33" y="212"/>
                  </a:moveTo>
                  <a:cubicBezTo>
                    <a:pt x="30" y="213"/>
                    <a:pt x="26" y="214"/>
                    <a:pt x="23" y="216"/>
                  </a:cubicBezTo>
                  <a:cubicBezTo>
                    <a:pt x="18" y="218"/>
                    <a:pt x="15" y="221"/>
                    <a:pt x="10" y="222"/>
                  </a:cubicBezTo>
                  <a:cubicBezTo>
                    <a:pt x="14" y="221"/>
                    <a:pt x="18" y="217"/>
                    <a:pt x="21" y="215"/>
                  </a:cubicBezTo>
                  <a:cubicBezTo>
                    <a:pt x="26" y="213"/>
                    <a:pt x="30" y="211"/>
                    <a:pt x="34" y="209"/>
                  </a:cubicBezTo>
                  <a:cubicBezTo>
                    <a:pt x="34" y="210"/>
                    <a:pt x="34" y="211"/>
                    <a:pt x="33" y="212"/>
                  </a:cubicBezTo>
                  <a:close/>
                  <a:moveTo>
                    <a:pt x="25" y="200"/>
                  </a:moveTo>
                  <a:cubicBezTo>
                    <a:pt x="24" y="200"/>
                    <a:pt x="24" y="201"/>
                    <a:pt x="23" y="201"/>
                  </a:cubicBezTo>
                  <a:cubicBezTo>
                    <a:pt x="18" y="204"/>
                    <a:pt x="13" y="206"/>
                    <a:pt x="8" y="209"/>
                  </a:cubicBezTo>
                  <a:cubicBezTo>
                    <a:pt x="8" y="209"/>
                    <a:pt x="8" y="208"/>
                    <a:pt x="8" y="207"/>
                  </a:cubicBezTo>
                  <a:cubicBezTo>
                    <a:pt x="14" y="204"/>
                    <a:pt x="19" y="202"/>
                    <a:pt x="25" y="200"/>
                  </a:cubicBezTo>
                  <a:close/>
                  <a:moveTo>
                    <a:pt x="33" y="197"/>
                  </a:moveTo>
                  <a:cubicBezTo>
                    <a:pt x="35" y="197"/>
                    <a:pt x="35" y="196"/>
                    <a:pt x="35" y="196"/>
                  </a:cubicBezTo>
                  <a:cubicBezTo>
                    <a:pt x="36" y="196"/>
                    <a:pt x="36" y="195"/>
                    <a:pt x="36" y="195"/>
                  </a:cubicBezTo>
                  <a:cubicBezTo>
                    <a:pt x="36" y="196"/>
                    <a:pt x="36" y="197"/>
                    <a:pt x="36" y="198"/>
                  </a:cubicBezTo>
                  <a:cubicBezTo>
                    <a:pt x="32" y="200"/>
                    <a:pt x="27" y="202"/>
                    <a:pt x="23" y="203"/>
                  </a:cubicBezTo>
                  <a:cubicBezTo>
                    <a:pt x="19" y="205"/>
                    <a:pt x="14" y="207"/>
                    <a:pt x="10" y="209"/>
                  </a:cubicBezTo>
                  <a:cubicBezTo>
                    <a:pt x="14" y="206"/>
                    <a:pt x="18" y="205"/>
                    <a:pt x="22" y="202"/>
                  </a:cubicBezTo>
                  <a:cubicBezTo>
                    <a:pt x="24" y="201"/>
                    <a:pt x="26" y="200"/>
                    <a:pt x="28" y="199"/>
                  </a:cubicBezTo>
                  <a:cubicBezTo>
                    <a:pt x="28" y="199"/>
                    <a:pt x="29" y="199"/>
                    <a:pt x="29" y="198"/>
                  </a:cubicBezTo>
                  <a:cubicBezTo>
                    <a:pt x="31" y="198"/>
                    <a:pt x="32" y="197"/>
                    <a:pt x="33" y="197"/>
                  </a:cubicBezTo>
                  <a:close/>
                  <a:moveTo>
                    <a:pt x="11" y="211"/>
                  </a:moveTo>
                  <a:cubicBezTo>
                    <a:pt x="10" y="211"/>
                    <a:pt x="9" y="211"/>
                    <a:pt x="9" y="211"/>
                  </a:cubicBezTo>
                  <a:cubicBezTo>
                    <a:pt x="9" y="212"/>
                    <a:pt x="9" y="212"/>
                    <a:pt x="8" y="212"/>
                  </a:cubicBezTo>
                  <a:cubicBezTo>
                    <a:pt x="8" y="211"/>
                    <a:pt x="8" y="211"/>
                    <a:pt x="8" y="210"/>
                  </a:cubicBezTo>
                  <a:cubicBezTo>
                    <a:pt x="17" y="207"/>
                    <a:pt x="26" y="203"/>
                    <a:pt x="35" y="199"/>
                  </a:cubicBezTo>
                  <a:cubicBezTo>
                    <a:pt x="27" y="203"/>
                    <a:pt x="19" y="207"/>
                    <a:pt x="11" y="211"/>
                  </a:cubicBezTo>
                  <a:close/>
                  <a:moveTo>
                    <a:pt x="8" y="213"/>
                  </a:moveTo>
                  <a:cubicBezTo>
                    <a:pt x="13" y="211"/>
                    <a:pt x="18" y="208"/>
                    <a:pt x="22" y="206"/>
                  </a:cubicBezTo>
                  <a:cubicBezTo>
                    <a:pt x="25" y="205"/>
                    <a:pt x="27" y="204"/>
                    <a:pt x="30" y="203"/>
                  </a:cubicBezTo>
                  <a:cubicBezTo>
                    <a:pt x="31" y="203"/>
                    <a:pt x="31" y="203"/>
                    <a:pt x="32" y="202"/>
                  </a:cubicBezTo>
                  <a:cubicBezTo>
                    <a:pt x="28" y="204"/>
                    <a:pt x="24" y="206"/>
                    <a:pt x="20" y="209"/>
                  </a:cubicBezTo>
                  <a:cubicBezTo>
                    <a:pt x="16" y="211"/>
                    <a:pt x="12" y="212"/>
                    <a:pt x="8" y="215"/>
                  </a:cubicBezTo>
                  <a:cubicBezTo>
                    <a:pt x="8" y="214"/>
                    <a:pt x="8" y="213"/>
                    <a:pt x="8" y="213"/>
                  </a:cubicBezTo>
                  <a:close/>
                  <a:moveTo>
                    <a:pt x="30" y="202"/>
                  </a:moveTo>
                  <a:cubicBezTo>
                    <a:pt x="32" y="201"/>
                    <a:pt x="34" y="200"/>
                    <a:pt x="36" y="199"/>
                  </a:cubicBezTo>
                  <a:cubicBezTo>
                    <a:pt x="36" y="199"/>
                    <a:pt x="36" y="200"/>
                    <a:pt x="35" y="201"/>
                  </a:cubicBezTo>
                  <a:cubicBezTo>
                    <a:pt x="34" y="201"/>
                    <a:pt x="32" y="202"/>
                    <a:pt x="30" y="202"/>
                  </a:cubicBezTo>
                  <a:close/>
                  <a:moveTo>
                    <a:pt x="8" y="216"/>
                  </a:moveTo>
                  <a:cubicBezTo>
                    <a:pt x="12" y="215"/>
                    <a:pt x="16" y="214"/>
                    <a:pt x="20" y="212"/>
                  </a:cubicBezTo>
                  <a:cubicBezTo>
                    <a:pt x="16" y="214"/>
                    <a:pt x="12" y="216"/>
                    <a:pt x="8" y="219"/>
                  </a:cubicBezTo>
                  <a:cubicBezTo>
                    <a:pt x="8" y="218"/>
                    <a:pt x="8" y="217"/>
                    <a:pt x="8" y="216"/>
                  </a:cubicBezTo>
                  <a:close/>
                  <a:moveTo>
                    <a:pt x="35" y="206"/>
                  </a:moveTo>
                  <a:cubicBezTo>
                    <a:pt x="35" y="206"/>
                    <a:pt x="34" y="207"/>
                    <a:pt x="34" y="208"/>
                  </a:cubicBezTo>
                  <a:cubicBezTo>
                    <a:pt x="27" y="211"/>
                    <a:pt x="18" y="213"/>
                    <a:pt x="11" y="217"/>
                  </a:cubicBezTo>
                  <a:cubicBezTo>
                    <a:pt x="8" y="219"/>
                    <a:pt x="12" y="217"/>
                    <a:pt x="13" y="216"/>
                  </a:cubicBezTo>
                  <a:cubicBezTo>
                    <a:pt x="15" y="215"/>
                    <a:pt x="18" y="214"/>
                    <a:pt x="20" y="213"/>
                  </a:cubicBezTo>
                  <a:cubicBezTo>
                    <a:pt x="24" y="211"/>
                    <a:pt x="28" y="209"/>
                    <a:pt x="31" y="207"/>
                  </a:cubicBezTo>
                  <a:cubicBezTo>
                    <a:pt x="33" y="206"/>
                    <a:pt x="34" y="206"/>
                    <a:pt x="35" y="206"/>
                  </a:cubicBezTo>
                  <a:close/>
                  <a:moveTo>
                    <a:pt x="8" y="220"/>
                  </a:moveTo>
                  <a:cubicBezTo>
                    <a:pt x="12" y="218"/>
                    <a:pt x="16" y="216"/>
                    <a:pt x="20" y="214"/>
                  </a:cubicBezTo>
                  <a:cubicBezTo>
                    <a:pt x="23" y="213"/>
                    <a:pt x="25" y="212"/>
                    <a:pt x="28" y="211"/>
                  </a:cubicBezTo>
                  <a:cubicBezTo>
                    <a:pt x="26" y="212"/>
                    <a:pt x="23" y="214"/>
                    <a:pt x="21" y="215"/>
                  </a:cubicBezTo>
                  <a:cubicBezTo>
                    <a:pt x="17" y="217"/>
                    <a:pt x="12" y="220"/>
                    <a:pt x="8" y="223"/>
                  </a:cubicBezTo>
                  <a:cubicBezTo>
                    <a:pt x="8" y="222"/>
                    <a:pt x="8" y="221"/>
                    <a:pt x="8" y="220"/>
                  </a:cubicBezTo>
                  <a:close/>
                  <a:moveTo>
                    <a:pt x="35" y="205"/>
                  </a:moveTo>
                  <a:cubicBezTo>
                    <a:pt x="33" y="205"/>
                    <a:pt x="32" y="206"/>
                    <a:pt x="31" y="206"/>
                  </a:cubicBezTo>
                  <a:cubicBezTo>
                    <a:pt x="31" y="207"/>
                    <a:pt x="30" y="207"/>
                    <a:pt x="30" y="207"/>
                  </a:cubicBezTo>
                  <a:cubicBezTo>
                    <a:pt x="27" y="208"/>
                    <a:pt x="25" y="209"/>
                    <a:pt x="22" y="210"/>
                  </a:cubicBezTo>
                  <a:cubicBezTo>
                    <a:pt x="18" y="212"/>
                    <a:pt x="14" y="214"/>
                    <a:pt x="9" y="215"/>
                  </a:cubicBezTo>
                  <a:cubicBezTo>
                    <a:pt x="11" y="215"/>
                    <a:pt x="12" y="213"/>
                    <a:pt x="14" y="213"/>
                  </a:cubicBezTo>
                  <a:cubicBezTo>
                    <a:pt x="16" y="212"/>
                    <a:pt x="18" y="211"/>
                    <a:pt x="21" y="209"/>
                  </a:cubicBezTo>
                  <a:cubicBezTo>
                    <a:pt x="25" y="207"/>
                    <a:pt x="30" y="204"/>
                    <a:pt x="35" y="202"/>
                  </a:cubicBezTo>
                  <a:cubicBezTo>
                    <a:pt x="35" y="203"/>
                    <a:pt x="35" y="204"/>
                    <a:pt x="35" y="205"/>
                  </a:cubicBezTo>
                  <a:close/>
                  <a:moveTo>
                    <a:pt x="36" y="193"/>
                  </a:moveTo>
                  <a:cubicBezTo>
                    <a:pt x="36" y="194"/>
                    <a:pt x="36" y="194"/>
                    <a:pt x="36" y="194"/>
                  </a:cubicBezTo>
                  <a:cubicBezTo>
                    <a:pt x="34" y="195"/>
                    <a:pt x="31" y="197"/>
                    <a:pt x="28" y="198"/>
                  </a:cubicBezTo>
                  <a:cubicBezTo>
                    <a:pt x="26" y="199"/>
                    <a:pt x="23" y="200"/>
                    <a:pt x="20" y="201"/>
                  </a:cubicBezTo>
                  <a:cubicBezTo>
                    <a:pt x="19" y="201"/>
                    <a:pt x="18" y="202"/>
                    <a:pt x="17" y="202"/>
                  </a:cubicBezTo>
                  <a:cubicBezTo>
                    <a:pt x="19" y="202"/>
                    <a:pt x="20" y="201"/>
                    <a:pt x="21" y="200"/>
                  </a:cubicBezTo>
                  <a:cubicBezTo>
                    <a:pt x="25" y="198"/>
                    <a:pt x="29" y="195"/>
                    <a:pt x="33" y="193"/>
                  </a:cubicBezTo>
                  <a:cubicBezTo>
                    <a:pt x="34" y="193"/>
                    <a:pt x="35" y="193"/>
                    <a:pt x="36" y="192"/>
                  </a:cubicBezTo>
                  <a:cubicBezTo>
                    <a:pt x="36" y="193"/>
                    <a:pt x="36" y="193"/>
                    <a:pt x="36" y="193"/>
                  </a:cubicBezTo>
                  <a:close/>
                  <a:moveTo>
                    <a:pt x="36" y="192"/>
                  </a:moveTo>
                  <a:cubicBezTo>
                    <a:pt x="35" y="192"/>
                    <a:pt x="34" y="192"/>
                    <a:pt x="33" y="193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0" y="194"/>
                    <a:pt x="27" y="194"/>
                    <a:pt x="25" y="195"/>
                  </a:cubicBezTo>
                  <a:cubicBezTo>
                    <a:pt x="21" y="197"/>
                    <a:pt x="17" y="198"/>
                    <a:pt x="13" y="200"/>
                  </a:cubicBezTo>
                  <a:cubicBezTo>
                    <a:pt x="7" y="203"/>
                    <a:pt x="12" y="200"/>
                    <a:pt x="13" y="200"/>
                  </a:cubicBezTo>
                  <a:cubicBezTo>
                    <a:pt x="15" y="198"/>
                    <a:pt x="18" y="197"/>
                    <a:pt x="20" y="196"/>
                  </a:cubicBezTo>
                  <a:cubicBezTo>
                    <a:pt x="25" y="193"/>
                    <a:pt x="29" y="190"/>
                    <a:pt x="34" y="188"/>
                  </a:cubicBezTo>
                  <a:cubicBezTo>
                    <a:pt x="34" y="188"/>
                    <a:pt x="34" y="188"/>
                    <a:pt x="34" y="188"/>
                  </a:cubicBezTo>
                  <a:cubicBezTo>
                    <a:pt x="35" y="188"/>
                    <a:pt x="36" y="188"/>
                    <a:pt x="37" y="187"/>
                  </a:cubicBezTo>
                  <a:cubicBezTo>
                    <a:pt x="37" y="189"/>
                    <a:pt x="36" y="190"/>
                    <a:pt x="36" y="192"/>
                  </a:cubicBezTo>
                  <a:close/>
                  <a:moveTo>
                    <a:pt x="35" y="187"/>
                  </a:moveTo>
                  <a:cubicBezTo>
                    <a:pt x="35" y="187"/>
                    <a:pt x="35" y="187"/>
                    <a:pt x="34" y="188"/>
                  </a:cubicBezTo>
                  <a:cubicBezTo>
                    <a:pt x="33" y="188"/>
                    <a:pt x="32" y="188"/>
                    <a:pt x="31" y="189"/>
                  </a:cubicBezTo>
                  <a:cubicBezTo>
                    <a:pt x="28" y="190"/>
                    <a:pt x="25" y="191"/>
                    <a:pt x="22" y="192"/>
                  </a:cubicBezTo>
                  <a:cubicBezTo>
                    <a:pt x="18" y="193"/>
                    <a:pt x="13" y="195"/>
                    <a:pt x="9" y="197"/>
                  </a:cubicBezTo>
                  <a:cubicBezTo>
                    <a:pt x="19" y="192"/>
                    <a:pt x="28" y="188"/>
                    <a:pt x="37" y="183"/>
                  </a:cubicBezTo>
                  <a:cubicBezTo>
                    <a:pt x="37" y="184"/>
                    <a:pt x="37" y="185"/>
                    <a:pt x="37" y="186"/>
                  </a:cubicBezTo>
                  <a:cubicBezTo>
                    <a:pt x="36" y="187"/>
                    <a:pt x="36" y="187"/>
                    <a:pt x="35" y="187"/>
                  </a:cubicBezTo>
                  <a:close/>
                  <a:moveTo>
                    <a:pt x="37" y="182"/>
                  </a:moveTo>
                  <a:cubicBezTo>
                    <a:pt x="37" y="182"/>
                    <a:pt x="37" y="182"/>
                    <a:pt x="37" y="182"/>
                  </a:cubicBezTo>
                  <a:cubicBezTo>
                    <a:pt x="32" y="183"/>
                    <a:pt x="27" y="185"/>
                    <a:pt x="22" y="187"/>
                  </a:cubicBezTo>
                  <a:cubicBezTo>
                    <a:pt x="21" y="187"/>
                    <a:pt x="19" y="188"/>
                    <a:pt x="18" y="189"/>
                  </a:cubicBezTo>
                  <a:cubicBezTo>
                    <a:pt x="20" y="187"/>
                    <a:pt x="23" y="186"/>
                    <a:pt x="25" y="185"/>
                  </a:cubicBezTo>
                  <a:cubicBezTo>
                    <a:pt x="29" y="184"/>
                    <a:pt x="33" y="182"/>
                    <a:pt x="37" y="179"/>
                  </a:cubicBezTo>
                  <a:cubicBezTo>
                    <a:pt x="37" y="180"/>
                    <a:pt x="37" y="181"/>
                    <a:pt x="37" y="182"/>
                  </a:cubicBezTo>
                  <a:close/>
                  <a:moveTo>
                    <a:pt x="22" y="186"/>
                  </a:moveTo>
                  <a:cubicBezTo>
                    <a:pt x="18" y="187"/>
                    <a:pt x="14" y="190"/>
                    <a:pt x="10" y="192"/>
                  </a:cubicBezTo>
                  <a:cubicBezTo>
                    <a:pt x="10" y="192"/>
                    <a:pt x="10" y="192"/>
                    <a:pt x="10" y="192"/>
                  </a:cubicBezTo>
                  <a:cubicBezTo>
                    <a:pt x="9" y="192"/>
                    <a:pt x="9" y="193"/>
                    <a:pt x="9" y="193"/>
                  </a:cubicBezTo>
                  <a:cubicBezTo>
                    <a:pt x="9" y="193"/>
                    <a:pt x="9" y="192"/>
                    <a:pt x="9" y="192"/>
                  </a:cubicBezTo>
                  <a:cubicBezTo>
                    <a:pt x="9" y="192"/>
                    <a:pt x="9" y="191"/>
                    <a:pt x="9" y="191"/>
                  </a:cubicBezTo>
                  <a:cubicBezTo>
                    <a:pt x="14" y="188"/>
                    <a:pt x="19" y="186"/>
                    <a:pt x="24" y="184"/>
                  </a:cubicBezTo>
                  <a:cubicBezTo>
                    <a:pt x="28" y="183"/>
                    <a:pt x="32" y="182"/>
                    <a:pt x="35" y="180"/>
                  </a:cubicBezTo>
                  <a:cubicBezTo>
                    <a:pt x="31" y="182"/>
                    <a:pt x="27" y="184"/>
                    <a:pt x="22" y="186"/>
                  </a:cubicBezTo>
                  <a:close/>
                  <a:moveTo>
                    <a:pt x="9" y="194"/>
                  </a:moveTo>
                  <a:cubicBezTo>
                    <a:pt x="14" y="191"/>
                    <a:pt x="19" y="189"/>
                    <a:pt x="24" y="187"/>
                  </a:cubicBezTo>
                  <a:cubicBezTo>
                    <a:pt x="26" y="186"/>
                    <a:pt x="28" y="185"/>
                    <a:pt x="30" y="184"/>
                  </a:cubicBezTo>
                  <a:cubicBezTo>
                    <a:pt x="31" y="184"/>
                    <a:pt x="33" y="184"/>
                    <a:pt x="34" y="183"/>
                  </a:cubicBezTo>
                  <a:cubicBezTo>
                    <a:pt x="34" y="183"/>
                    <a:pt x="35" y="183"/>
                    <a:pt x="35" y="183"/>
                  </a:cubicBezTo>
                  <a:cubicBezTo>
                    <a:pt x="35" y="183"/>
                    <a:pt x="34" y="183"/>
                    <a:pt x="34" y="184"/>
                  </a:cubicBezTo>
                  <a:cubicBezTo>
                    <a:pt x="26" y="188"/>
                    <a:pt x="16" y="192"/>
                    <a:pt x="8" y="197"/>
                  </a:cubicBezTo>
                  <a:cubicBezTo>
                    <a:pt x="8" y="196"/>
                    <a:pt x="9" y="195"/>
                    <a:pt x="9" y="194"/>
                  </a:cubicBezTo>
                  <a:close/>
                  <a:moveTo>
                    <a:pt x="8" y="198"/>
                  </a:moveTo>
                  <a:cubicBezTo>
                    <a:pt x="15" y="195"/>
                    <a:pt x="21" y="193"/>
                    <a:pt x="28" y="191"/>
                  </a:cubicBezTo>
                  <a:cubicBezTo>
                    <a:pt x="26" y="191"/>
                    <a:pt x="24" y="192"/>
                    <a:pt x="23" y="193"/>
                  </a:cubicBezTo>
                  <a:cubicBezTo>
                    <a:pt x="18" y="196"/>
                    <a:pt x="13" y="198"/>
                    <a:pt x="8" y="202"/>
                  </a:cubicBezTo>
                  <a:cubicBezTo>
                    <a:pt x="8" y="201"/>
                    <a:pt x="8" y="199"/>
                    <a:pt x="8" y="198"/>
                  </a:cubicBezTo>
                  <a:close/>
                  <a:moveTo>
                    <a:pt x="37" y="179"/>
                  </a:moveTo>
                  <a:cubicBezTo>
                    <a:pt x="37" y="179"/>
                    <a:pt x="37" y="179"/>
                    <a:pt x="37" y="179"/>
                  </a:cubicBezTo>
                  <a:cubicBezTo>
                    <a:pt x="32" y="181"/>
                    <a:pt x="26" y="182"/>
                    <a:pt x="21" y="184"/>
                  </a:cubicBezTo>
                  <a:cubicBezTo>
                    <a:pt x="18" y="185"/>
                    <a:pt x="16" y="186"/>
                    <a:pt x="14" y="187"/>
                  </a:cubicBezTo>
                  <a:cubicBezTo>
                    <a:pt x="13" y="188"/>
                    <a:pt x="12" y="188"/>
                    <a:pt x="11" y="189"/>
                  </a:cubicBezTo>
                  <a:cubicBezTo>
                    <a:pt x="7" y="191"/>
                    <a:pt x="11" y="188"/>
                    <a:pt x="12" y="188"/>
                  </a:cubicBezTo>
                  <a:cubicBezTo>
                    <a:pt x="20" y="183"/>
                    <a:pt x="30" y="181"/>
                    <a:pt x="38" y="174"/>
                  </a:cubicBezTo>
                  <a:cubicBezTo>
                    <a:pt x="37" y="176"/>
                    <a:pt x="37" y="177"/>
                    <a:pt x="37" y="179"/>
                  </a:cubicBezTo>
                  <a:close/>
                  <a:moveTo>
                    <a:pt x="8" y="202"/>
                  </a:moveTo>
                  <a:cubicBezTo>
                    <a:pt x="8" y="202"/>
                    <a:pt x="9" y="202"/>
                    <a:pt x="9" y="202"/>
                  </a:cubicBezTo>
                  <a:cubicBezTo>
                    <a:pt x="13" y="201"/>
                    <a:pt x="18" y="199"/>
                    <a:pt x="22" y="197"/>
                  </a:cubicBezTo>
                  <a:cubicBezTo>
                    <a:pt x="24" y="196"/>
                    <a:pt x="26" y="196"/>
                    <a:pt x="28" y="195"/>
                  </a:cubicBezTo>
                  <a:cubicBezTo>
                    <a:pt x="27" y="196"/>
                    <a:pt x="25" y="197"/>
                    <a:pt x="24" y="198"/>
                  </a:cubicBezTo>
                  <a:cubicBezTo>
                    <a:pt x="19" y="201"/>
                    <a:pt x="15" y="203"/>
                    <a:pt x="10" y="205"/>
                  </a:cubicBezTo>
                  <a:cubicBezTo>
                    <a:pt x="9" y="205"/>
                    <a:pt x="9" y="205"/>
                    <a:pt x="9" y="206"/>
                  </a:cubicBezTo>
                  <a:cubicBezTo>
                    <a:pt x="9" y="206"/>
                    <a:pt x="9" y="206"/>
                    <a:pt x="8" y="206"/>
                  </a:cubicBezTo>
                  <a:cubicBezTo>
                    <a:pt x="8" y="205"/>
                    <a:pt x="8" y="204"/>
                    <a:pt x="8" y="202"/>
                  </a:cubicBezTo>
                  <a:close/>
                  <a:moveTo>
                    <a:pt x="8" y="223"/>
                  </a:moveTo>
                  <a:cubicBezTo>
                    <a:pt x="8" y="223"/>
                    <a:pt x="8" y="223"/>
                    <a:pt x="8" y="223"/>
                  </a:cubicBezTo>
                  <a:cubicBezTo>
                    <a:pt x="12" y="223"/>
                    <a:pt x="15" y="220"/>
                    <a:pt x="19" y="218"/>
                  </a:cubicBezTo>
                  <a:cubicBezTo>
                    <a:pt x="21" y="217"/>
                    <a:pt x="24" y="216"/>
                    <a:pt x="26" y="215"/>
                  </a:cubicBezTo>
                  <a:cubicBezTo>
                    <a:pt x="23" y="217"/>
                    <a:pt x="20" y="219"/>
                    <a:pt x="18" y="220"/>
                  </a:cubicBezTo>
                  <a:cubicBezTo>
                    <a:pt x="14" y="222"/>
                    <a:pt x="11" y="223"/>
                    <a:pt x="8" y="226"/>
                  </a:cubicBezTo>
                  <a:cubicBezTo>
                    <a:pt x="8" y="225"/>
                    <a:pt x="8" y="224"/>
                    <a:pt x="8" y="223"/>
                  </a:cubicBezTo>
                  <a:close/>
                  <a:moveTo>
                    <a:pt x="8" y="227"/>
                  </a:moveTo>
                  <a:cubicBezTo>
                    <a:pt x="16" y="225"/>
                    <a:pt x="23" y="219"/>
                    <a:pt x="32" y="216"/>
                  </a:cubicBezTo>
                  <a:cubicBezTo>
                    <a:pt x="30" y="217"/>
                    <a:pt x="28" y="219"/>
                    <a:pt x="27" y="220"/>
                  </a:cubicBezTo>
                  <a:cubicBezTo>
                    <a:pt x="25" y="221"/>
                    <a:pt x="22" y="222"/>
                    <a:pt x="20" y="223"/>
                  </a:cubicBezTo>
                  <a:cubicBezTo>
                    <a:pt x="15" y="226"/>
                    <a:pt x="11" y="228"/>
                    <a:pt x="7" y="231"/>
                  </a:cubicBezTo>
                  <a:cubicBezTo>
                    <a:pt x="7" y="230"/>
                    <a:pt x="7" y="229"/>
                    <a:pt x="8" y="227"/>
                  </a:cubicBezTo>
                  <a:close/>
                  <a:moveTo>
                    <a:pt x="6" y="236"/>
                  </a:moveTo>
                  <a:cubicBezTo>
                    <a:pt x="6" y="235"/>
                    <a:pt x="7" y="234"/>
                    <a:pt x="7" y="233"/>
                  </a:cubicBezTo>
                  <a:cubicBezTo>
                    <a:pt x="11" y="231"/>
                    <a:pt x="15" y="229"/>
                    <a:pt x="18" y="227"/>
                  </a:cubicBezTo>
                  <a:cubicBezTo>
                    <a:pt x="21" y="225"/>
                    <a:pt x="24" y="224"/>
                    <a:pt x="27" y="223"/>
                  </a:cubicBezTo>
                  <a:cubicBezTo>
                    <a:pt x="28" y="222"/>
                    <a:pt x="30" y="222"/>
                    <a:pt x="31" y="221"/>
                  </a:cubicBezTo>
                  <a:cubicBezTo>
                    <a:pt x="33" y="221"/>
                    <a:pt x="27" y="225"/>
                    <a:pt x="28" y="224"/>
                  </a:cubicBezTo>
                  <a:cubicBezTo>
                    <a:pt x="21" y="229"/>
                    <a:pt x="12" y="231"/>
                    <a:pt x="6" y="237"/>
                  </a:cubicBezTo>
                  <a:cubicBezTo>
                    <a:pt x="6" y="236"/>
                    <a:pt x="6" y="236"/>
                    <a:pt x="6" y="236"/>
                  </a:cubicBezTo>
                  <a:close/>
                  <a:moveTo>
                    <a:pt x="5" y="239"/>
                  </a:moveTo>
                  <a:cubicBezTo>
                    <a:pt x="10" y="237"/>
                    <a:pt x="14" y="235"/>
                    <a:pt x="18" y="233"/>
                  </a:cubicBezTo>
                  <a:cubicBezTo>
                    <a:pt x="20" y="232"/>
                    <a:pt x="22" y="230"/>
                    <a:pt x="25" y="229"/>
                  </a:cubicBezTo>
                  <a:cubicBezTo>
                    <a:pt x="26" y="228"/>
                    <a:pt x="34" y="223"/>
                    <a:pt x="28" y="228"/>
                  </a:cubicBezTo>
                  <a:cubicBezTo>
                    <a:pt x="20" y="234"/>
                    <a:pt x="12" y="237"/>
                    <a:pt x="4" y="243"/>
                  </a:cubicBezTo>
                  <a:cubicBezTo>
                    <a:pt x="5" y="242"/>
                    <a:pt x="5" y="240"/>
                    <a:pt x="5" y="239"/>
                  </a:cubicBezTo>
                  <a:close/>
                  <a:moveTo>
                    <a:pt x="4" y="245"/>
                  </a:moveTo>
                  <a:cubicBezTo>
                    <a:pt x="9" y="244"/>
                    <a:pt x="13" y="241"/>
                    <a:pt x="18" y="238"/>
                  </a:cubicBezTo>
                  <a:cubicBezTo>
                    <a:pt x="20" y="237"/>
                    <a:pt x="23" y="235"/>
                    <a:pt x="25" y="234"/>
                  </a:cubicBezTo>
                  <a:cubicBezTo>
                    <a:pt x="26" y="233"/>
                    <a:pt x="27" y="232"/>
                    <a:pt x="29" y="231"/>
                  </a:cubicBezTo>
                  <a:cubicBezTo>
                    <a:pt x="29" y="231"/>
                    <a:pt x="33" y="228"/>
                    <a:pt x="31" y="230"/>
                  </a:cubicBezTo>
                  <a:cubicBezTo>
                    <a:pt x="29" y="233"/>
                    <a:pt x="25" y="234"/>
                    <a:pt x="22" y="235"/>
                  </a:cubicBezTo>
                  <a:cubicBezTo>
                    <a:pt x="20" y="237"/>
                    <a:pt x="17" y="239"/>
                    <a:pt x="15" y="241"/>
                  </a:cubicBezTo>
                  <a:cubicBezTo>
                    <a:pt x="11" y="244"/>
                    <a:pt x="7" y="246"/>
                    <a:pt x="4" y="249"/>
                  </a:cubicBezTo>
                  <a:cubicBezTo>
                    <a:pt x="4" y="247"/>
                    <a:pt x="4" y="246"/>
                    <a:pt x="4" y="245"/>
                  </a:cubicBezTo>
                  <a:close/>
                  <a:moveTo>
                    <a:pt x="6" y="248"/>
                  </a:moveTo>
                  <a:cubicBezTo>
                    <a:pt x="10" y="244"/>
                    <a:pt x="16" y="241"/>
                    <a:pt x="22" y="237"/>
                  </a:cubicBezTo>
                  <a:cubicBezTo>
                    <a:pt x="25" y="235"/>
                    <a:pt x="29" y="233"/>
                    <a:pt x="32" y="230"/>
                  </a:cubicBezTo>
                  <a:cubicBezTo>
                    <a:pt x="32" y="231"/>
                    <a:pt x="32" y="231"/>
                    <a:pt x="32" y="232"/>
                  </a:cubicBezTo>
                  <a:cubicBezTo>
                    <a:pt x="26" y="235"/>
                    <a:pt x="21" y="238"/>
                    <a:pt x="16" y="242"/>
                  </a:cubicBezTo>
                  <a:cubicBezTo>
                    <a:pt x="14" y="244"/>
                    <a:pt x="11" y="245"/>
                    <a:pt x="8" y="247"/>
                  </a:cubicBezTo>
                  <a:cubicBezTo>
                    <a:pt x="6" y="248"/>
                    <a:pt x="2" y="252"/>
                    <a:pt x="6" y="248"/>
                  </a:cubicBezTo>
                  <a:close/>
                  <a:moveTo>
                    <a:pt x="32" y="234"/>
                  </a:moveTo>
                  <a:cubicBezTo>
                    <a:pt x="32" y="235"/>
                    <a:pt x="32" y="235"/>
                    <a:pt x="32" y="236"/>
                  </a:cubicBezTo>
                  <a:cubicBezTo>
                    <a:pt x="26" y="239"/>
                    <a:pt x="20" y="244"/>
                    <a:pt x="14" y="249"/>
                  </a:cubicBezTo>
                  <a:cubicBezTo>
                    <a:pt x="20" y="244"/>
                    <a:pt x="26" y="238"/>
                    <a:pt x="32" y="233"/>
                  </a:cubicBezTo>
                  <a:cubicBezTo>
                    <a:pt x="32" y="233"/>
                    <a:pt x="32" y="234"/>
                    <a:pt x="32" y="234"/>
                  </a:cubicBezTo>
                  <a:close/>
                  <a:moveTo>
                    <a:pt x="31" y="238"/>
                  </a:moveTo>
                  <a:cubicBezTo>
                    <a:pt x="30" y="239"/>
                    <a:pt x="28" y="240"/>
                    <a:pt x="27" y="241"/>
                  </a:cubicBezTo>
                  <a:cubicBezTo>
                    <a:pt x="25" y="243"/>
                    <a:pt x="23" y="244"/>
                    <a:pt x="21" y="245"/>
                  </a:cubicBezTo>
                  <a:cubicBezTo>
                    <a:pt x="20" y="246"/>
                    <a:pt x="19" y="246"/>
                    <a:pt x="19" y="247"/>
                  </a:cubicBezTo>
                  <a:cubicBezTo>
                    <a:pt x="23" y="244"/>
                    <a:pt x="26" y="240"/>
                    <a:pt x="30" y="238"/>
                  </a:cubicBezTo>
                  <a:cubicBezTo>
                    <a:pt x="32" y="236"/>
                    <a:pt x="32" y="236"/>
                    <a:pt x="31" y="238"/>
                  </a:cubicBezTo>
                  <a:close/>
                  <a:moveTo>
                    <a:pt x="23" y="244"/>
                  </a:moveTo>
                  <a:cubicBezTo>
                    <a:pt x="27" y="242"/>
                    <a:pt x="30" y="240"/>
                    <a:pt x="32" y="237"/>
                  </a:cubicBezTo>
                  <a:cubicBezTo>
                    <a:pt x="32" y="238"/>
                    <a:pt x="33" y="238"/>
                    <a:pt x="33" y="239"/>
                  </a:cubicBezTo>
                  <a:cubicBezTo>
                    <a:pt x="28" y="243"/>
                    <a:pt x="23" y="246"/>
                    <a:pt x="19" y="249"/>
                  </a:cubicBezTo>
                  <a:cubicBezTo>
                    <a:pt x="17" y="251"/>
                    <a:pt x="15" y="252"/>
                    <a:pt x="13" y="253"/>
                  </a:cubicBezTo>
                  <a:cubicBezTo>
                    <a:pt x="11" y="254"/>
                    <a:pt x="10" y="255"/>
                    <a:pt x="9" y="255"/>
                  </a:cubicBezTo>
                  <a:cubicBezTo>
                    <a:pt x="9" y="256"/>
                    <a:pt x="8" y="256"/>
                    <a:pt x="8" y="256"/>
                  </a:cubicBezTo>
                  <a:cubicBezTo>
                    <a:pt x="13" y="252"/>
                    <a:pt x="18" y="248"/>
                    <a:pt x="23" y="244"/>
                  </a:cubicBezTo>
                  <a:close/>
                  <a:moveTo>
                    <a:pt x="33" y="240"/>
                  </a:moveTo>
                  <a:cubicBezTo>
                    <a:pt x="33" y="241"/>
                    <a:pt x="33" y="243"/>
                    <a:pt x="33" y="244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29" y="246"/>
                    <a:pt x="25" y="249"/>
                    <a:pt x="21" y="252"/>
                  </a:cubicBezTo>
                  <a:cubicBezTo>
                    <a:pt x="18" y="254"/>
                    <a:pt x="16" y="255"/>
                    <a:pt x="14" y="257"/>
                  </a:cubicBezTo>
                  <a:cubicBezTo>
                    <a:pt x="12" y="258"/>
                    <a:pt x="8" y="261"/>
                    <a:pt x="11" y="258"/>
                  </a:cubicBezTo>
                  <a:cubicBezTo>
                    <a:pt x="18" y="251"/>
                    <a:pt x="26" y="247"/>
                    <a:pt x="33" y="240"/>
                  </a:cubicBezTo>
                  <a:close/>
                  <a:moveTo>
                    <a:pt x="33" y="245"/>
                  </a:moveTo>
                  <a:cubicBezTo>
                    <a:pt x="33" y="246"/>
                    <a:pt x="33" y="247"/>
                    <a:pt x="33" y="248"/>
                  </a:cubicBezTo>
                  <a:cubicBezTo>
                    <a:pt x="30" y="251"/>
                    <a:pt x="27" y="254"/>
                    <a:pt x="23" y="256"/>
                  </a:cubicBezTo>
                  <a:cubicBezTo>
                    <a:pt x="20" y="258"/>
                    <a:pt x="16" y="261"/>
                    <a:pt x="13" y="263"/>
                  </a:cubicBezTo>
                  <a:cubicBezTo>
                    <a:pt x="16" y="260"/>
                    <a:pt x="19" y="256"/>
                    <a:pt x="23" y="254"/>
                  </a:cubicBezTo>
                  <a:cubicBezTo>
                    <a:pt x="26" y="251"/>
                    <a:pt x="30" y="248"/>
                    <a:pt x="33" y="245"/>
                  </a:cubicBezTo>
                  <a:close/>
                  <a:moveTo>
                    <a:pt x="33" y="254"/>
                  </a:moveTo>
                  <a:cubicBezTo>
                    <a:pt x="33" y="254"/>
                    <a:pt x="33" y="253"/>
                    <a:pt x="33" y="253"/>
                  </a:cubicBezTo>
                  <a:cubicBezTo>
                    <a:pt x="27" y="257"/>
                    <a:pt x="23" y="263"/>
                    <a:pt x="16" y="265"/>
                  </a:cubicBezTo>
                  <a:cubicBezTo>
                    <a:pt x="17" y="265"/>
                    <a:pt x="19" y="263"/>
                    <a:pt x="19" y="262"/>
                  </a:cubicBezTo>
                  <a:cubicBezTo>
                    <a:pt x="21" y="261"/>
                    <a:pt x="23" y="259"/>
                    <a:pt x="25" y="258"/>
                  </a:cubicBezTo>
                  <a:cubicBezTo>
                    <a:pt x="28" y="255"/>
                    <a:pt x="31" y="253"/>
                    <a:pt x="33" y="250"/>
                  </a:cubicBezTo>
                  <a:cubicBezTo>
                    <a:pt x="33" y="251"/>
                    <a:pt x="33" y="252"/>
                    <a:pt x="33" y="254"/>
                  </a:cubicBezTo>
                  <a:close/>
                  <a:moveTo>
                    <a:pt x="33" y="254"/>
                  </a:moveTo>
                  <a:cubicBezTo>
                    <a:pt x="33" y="256"/>
                    <a:pt x="32" y="258"/>
                    <a:pt x="31" y="260"/>
                  </a:cubicBezTo>
                  <a:cubicBezTo>
                    <a:pt x="31" y="259"/>
                    <a:pt x="31" y="259"/>
                    <a:pt x="30" y="259"/>
                  </a:cubicBezTo>
                  <a:cubicBezTo>
                    <a:pt x="29" y="260"/>
                    <a:pt x="28" y="261"/>
                    <a:pt x="27" y="263"/>
                  </a:cubicBezTo>
                  <a:cubicBezTo>
                    <a:pt x="21" y="267"/>
                    <a:pt x="25" y="263"/>
                    <a:pt x="26" y="262"/>
                  </a:cubicBezTo>
                  <a:cubicBezTo>
                    <a:pt x="29" y="260"/>
                    <a:pt x="31" y="257"/>
                    <a:pt x="33" y="254"/>
                  </a:cubicBezTo>
                  <a:cubicBezTo>
                    <a:pt x="33" y="254"/>
                    <a:pt x="33" y="254"/>
                    <a:pt x="33" y="254"/>
                  </a:cubicBezTo>
                  <a:close/>
                  <a:moveTo>
                    <a:pt x="47" y="178"/>
                  </a:moveTo>
                  <a:cubicBezTo>
                    <a:pt x="46" y="150"/>
                    <a:pt x="41" y="123"/>
                    <a:pt x="51" y="96"/>
                  </a:cubicBezTo>
                  <a:cubicBezTo>
                    <a:pt x="62" y="71"/>
                    <a:pt x="85" y="52"/>
                    <a:pt x="111" y="45"/>
                  </a:cubicBezTo>
                  <a:cubicBezTo>
                    <a:pt x="120" y="43"/>
                    <a:pt x="129" y="42"/>
                    <a:pt x="138" y="43"/>
                  </a:cubicBezTo>
                  <a:cubicBezTo>
                    <a:pt x="138" y="43"/>
                    <a:pt x="139" y="43"/>
                    <a:pt x="139" y="43"/>
                  </a:cubicBezTo>
                  <a:cubicBezTo>
                    <a:pt x="152" y="44"/>
                    <a:pt x="165" y="48"/>
                    <a:pt x="177" y="54"/>
                  </a:cubicBezTo>
                  <a:cubicBezTo>
                    <a:pt x="172" y="55"/>
                    <a:pt x="166" y="56"/>
                    <a:pt x="160" y="57"/>
                  </a:cubicBezTo>
                  <a:cubicBezTo>
                    <a:pt x="152" y="58"/>
                    <a:pt x="144" y="58"/>
                    <a:pt x="136" y="59"/>
                  </a:cubicBezTo>
                  <a:cubicBezTo>
                    <a:pt x="124" y="61"/>
                    <a:pt x="113" y="65"/>
                    <a:pt x="103" y="71"/>
                  </a:cubicBezTo>
                  <a:cubicBezTo>
                    <a:pt x="82" y="85"/>
                    <a:pt x="70" y="108"/>
                    <a:pt x="72" y="132"/>
                  </a:cubicBezTo>
                  <a:cubicBezTo>
                    <a:pt x="73" y="146"/>
                    <a:pt x="77" y="160"/>
                    <a:pt x="77" y="174"/>
                  </a:cubicBezTo>
                  <a:cubicBezTo>
                    <a:pt x="77" y="181"/>
                    <a:pt x="76" y="188"/>
                    <a:pt x="75" y="195"/>
                  </a:cubicBezTo>
                  <a:cubicBezTo>
                    <a:pt x="75" y="198"/>
                    <a:pt x="75" y="201"/>
                    <a:pt x="75" y="203"/>
                  </a:cubicBezTo>
                  <a:cubicBezTo>
                    <a:pt x="75" y="203"/>
                    <a:pt x="74" y="203"/>
                    <a:pt x="74" y="203"/>
                  </a:cubicBezTo>
                  <a:cubicBezTo>
                    <a:pt x="63" y="206"/>
                    <a:pt x="53" y="199"/>
                    <a:pt x="47" y="189"/>
                  </a:cubicBezTo>
                  <a:cubicBezTo>
                    <a:pt x="48" y="186"/>
                    <a:pt x="48" y="182"/>
                    <a:pt x="47" y="178"/>
                  </a:cubicBezTo>
                  <a:close/>
                  <a:moveTo>
                    <a:pt x="147" y="41"/>
                  </a:moveTo>
                  <a:cubicBezTo>
                    <a:pt x="148" y="41"/>
                    <a:pt x="149" y="41"/>
                    <a:pt x="149" y="41"/>
                  </a:cubicBezTo>
                  <a:cubicBezTo>
                    <a:pt x="148" y="41"/>
                    <a:pt x="148" y="41"/>
                    <a:pt x="147" y="41"/>
                  </a:cubicBezTo>
                  <a:close/>
                  <a:moveTo>
                    <a:pt x="148" y="33"/>
                  </a:moveTo>
                  <a:cubicBezTo>
                    <a:pt x="150" y="36"/>
                    <a:pt x="150" y="39"/>
                    <a:pt x="150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6" y="40"/>
                    <a:pt x="145" y="40"/>
                    <a:pt x="145" y="40"/>
                  </a:cubicBezTo>
                  <a:cubicBezTo>
                    <a:pt x="144" y="40"/>
                    <a:pt x="144" y="40"/>
                    <a:pt x="144" y="40"/>
                  </a:cubicBezTo>
                  <a:cubicBezTo>
                    <a:pt x="144" y="40"/>
                    <a:pt x="145" y="40"/>
                    <a:pt x="145" y="40"/>
                  </a:cubicBezTo>
                  <a:cubicBezTo>
                    <a:pt x="147" y="39"/>
                    <a:pt x="148" y="39"/>
                    <a:pt x="149" y="37"/>
                  </a:cubicBezTo>
                  <a:cubicBezTo>
                    <a:pt x="150" y="37"/>
                    <a:pt x="150" y="37"/>
                    <a:pt x="149" y="36"/>
                  </a:cubicBezTo>
                  <a:cubicBezTo>
                    <a:pt x="146" y="35"/>
                    <a:pt x="143" y="37"/>
                    <a:pt x="140" y="38"/>
                  </a:cubicBezTo>
                  <a:cubicBezTo>
                    <a:pt x="143" y="37"/>
                    <a:pt x="146" y="36"/>
                    <a:pt x="148" y="34"/>
                  </a:cubicBezTo>
                  <a:cubicBezTo>
                    <a:pt x="148" y="34"/>
                    <a:pt x="148" y="34"/>
                    <a:pt x="148" y="34"/>
                  </a:cubicBezTo>
                  <a:cubicBezTo>
                    <a:pt x="145" y="33"/>
                    <a:pt x="142" y="34"/>
                    <a:pt x="140" y="35"/>
                  </a:cubicBezTo>
                  <a:cubicBezTo>
                    <a:pt x="142" y="33"/>
                    <a:pt x="145" y="33"/>
                    <a:pt x="146" y="30"/>
                  </a:cubicBezTo>
                  <a:cubicBezTo>
                    <a:pt x="147" y="31"/>
                    <a:pt x="148" y="32"/>
                    <a:pt x="148" y="33"/>
                  </a:cubicBezTo>
                  <a:close/>
                  <a:moveTo>
                    <a:pt x="139" y="28"/>
                  </a:moveTo>
                  <a:cubicBezTo>
                    <a:pt x="138" y="28"/>
                    <a:pt x="137" y="29"/>
                    <a:pt x="136" y="28"/>
                  </a:cubicBezTo>
                  <a:cubicBezTo>
                    <a:pt x="136" y="28"/>
                    <a:pt x="135" y="28"/>
                    <a:pt x="135" y="28"/>
                  </a:cubicBezTo>
                  <a:cubicBezTo>
                    <a:pt x="136" y="28"/>
                    <a:pt x="138" y="28"/>
                    <a:pt x="139" y="28"/>
                  </a:cubicBezTo>
                  <a:cubicBezTo>
                    <a:pt x="139" y="28"/>
                    <a:pt x="139" y="28"/>
                    <a:pt x="139" y="28"/>
                  </a:cubicBezTo>
                  <a:close/>
                  <a:moveTo>
                    <a:pt x="119" y="11"/>
                  </a:moveTo>
                  <a:cubicBezTo>
                    <a:pt x="119" y="11"/>
                    <a:pt x="119" y="11"/>
                    <a:pt x="119" y="11"/>
                  </a:cubicBezTo>
                  <a:cubicBezTo>
                    <a:pt x="117" y="12"/>
                    <a:pt x="114" y="13"/>
                    <a:pt x="111" y="14"/>
                  </a:cubicBezTo>
                  <a:cubicBezTo>
                    <a:pt x="109" y="15"/>
                    <a:pt x="107" y="16"/>
                    <a:pt x="105" y="17"/>
                  </a:cubicBezTo>
                  <a:cubicBezTo>
                    <a:pt x="104" y="17"/>
                    <a:pt x="103" y="18"/>
                    <a:pt x="102" y="18"/>
                  </a:cubicBezTo>
                  <a:cubicBezTo>
                    <a:pt x="102" y="18"/>
                    <a:pt x="102" y="17"/>
                    <a:pt x="102" y="17"/>
                  </a:cubicBezTo>
                  <a:cubicBezTo>
                    <a:pt x="107" y="14"/>
                    <a:pt x="113" y="13"/>
                    <a:pt x="118" y="9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10"/>
                    <a:pt x="119" y="10"/>
                    <a:pt x="119" y="11"/>
                  </a:cubicBezTo>
                  <a:close/>
                  <a:moveTo>
                    <a:pt x="109" y="8"/>
                  </a:moveTo>
                  <a:cubicBezTo>
                    <a:pt x="111" y="7"/>
                    <a:pt x="113" y="7"/>
                    <a:pt x="114" y="7"/>
                  </a:cubicBezTo>
                  <a:cubicBezTo>
                    <a:pt x="112" y="8"/>
                    <a:pt x="109" y="10"/>
                    <a:pt x="107" y="10"/>
                  </a:cubicBezTo>
                  <a:cubicBezTo>
                    <a:pt x="107" y="9"/>
                    <a:pt x="108" y="9"/>
                    <a:pt x="109" y="8"/>
                  </a:cubicBezTo>
                  <a:close/>
                  <a:moveTo>
                    <a:pt x="91" y="50"/>
                  </a:moveTo>
                  <a:cubicBezTo>
                    <a:pt x="91" y="50"/>
                    <a:pt x="91" y="50"/>
                    <a:pt x="91" y="50"/>
                  </a:cubicBezTo>
                  <a:cubicBezTo>
                    <a:pt x="86" y="52"/>
                    <a:pt x="81" y="56"/>
                    <a:pt x="77" y="59"/>
                  </a:cubicBezTo>
                  <a:cubicBezTo>
                    <a:pt x="76" y="59"/>
                    <a:pt x="76" y="60"/>
                    <a:pt x="76" y="60"/>
                  </a:cubicBezTo>
                  <a:cubicBezTo>
                    <a:pt x="73" y="62"/>
                    <a:pt x="70" y="64"/>
                    <a:pt x="67" y="66"/>
                  </a:cubicBezTo>
                  <a:cubicBezTo>
                    <a:pt x="58" y="71"/>
                    <a:pt x="48" y="75"/>
                    <a:pt x="38" y="81"/>
                  </a:cubicBezTo>
                  <a:cubicBezTo>
                    <a:pt x="40" y="80"/>
                    <a:pt x="41" y="79"/>
                    <a:pt x="42" y="79"/>
                  </a:cubicBezTo>
                  <a:cubicBezTo>
                    <a:pt x="44" y="77"/>
                    <a:pt x="46" y="75"/>
                    <a:pt x="49" y="74"/>
                  </a:cubicBezTo>
                  <a:cubicBezTo>
                    <a:pt x="54" y="70"/>
                    <a:pt x="58" y="67"/>
                    <a:pt x="64" y="64"/>
                  </a:cubicBezTo>
                  <a:cubicBezTo>
                    <a:pt x="72" y="60"/>
                    <a:pt x="80" y="56"/>
                    <a:pt x="88" y="50"/>
                  </a:cubicBezTo>
                  <a:cubicBezTo>
                    <a:pt x="89" y="50"/>
                    <a:pt x="90" y="50"/>
                    <a:pt x="91" y="50"/>
                  </a:cubicBezTo>
                  <a:close/>
                  <a:moveTo>
                    <a:pt x="75" y="53"/>
                  </a:moveTo>
                  <a:cubicBezTo>
                    <a:pt x="66" y="57"/>
                    <a:pt x="57" y="62"/>
                    <a:pt x="48" y="67"/>
                  </a:cubicBezTo>
                  <a:cubicBezTo>
                    <a:pt x="48" y="67"/>
                    <a:pt x="48" y="67"/>
                    <a:pt x="49" y="66"/>
                  </a:cubicBezTo>
                  <a:cubicBezTo>
                    <a:pt x="56" y="59"/>
                    <a:pt x="65" y="55"/>
                    <a:pt x="75" y="53"/>
                  </a:cubicBezTo>
                  <a:close/>
                  <a:moveTo>
                    <a:pt x="6" y="259"/>
                  </a:moveTo>
                  <a:cubicBezTo>
                    <a:pt x="5" y="256"/>
                    <a:pt x="4" y="253"/>
                    <a:pt x="4" y="250"/>
                  </a:cubicBezTo>
                  <a:cubicBezTo>
                    <a:pt x="14" y="245"/>
                    <a:pt x="22" y="238"/>
                    <a:pt x="31" y="233"/>
                  </a:cubicBezTo>
                  <a:cubicBezTo>
                    <a:pt x="28" y="235"/>
                    <a:pt x="24" y="239"/>
                    <a:pt x="20" y="242"/>
                  </a:cubicBezTo>
                  <a:cubicBezTo>
                    <a:pt x="16" y="247"/>
                    <a:pt x="10" y="251"/>
                    <a:pt x="5" y="254"/>
                  </a:cubicBezTo>
                  <a:cubicBezTo>
                    <a:pt x="4" y="254"/>
                    <a:pt x="5" y="255"/>
                    <a:pt x="5" y="254"/>
                  </a:cubicBezTo>
                  <a:cubicBezTo>
                    <a:pt x="9" y="253"/>
                    <a:pt x="13" y="251"/>
                    <a:pt x="16" y="248"/>
                  </a:cubicBezTo>
                  <a:cubicBezTo>
                    <a:pt x="13" y="251"/>
                    <a:pt x="10" y="254"/>
                    <a:pt x="6" y="257"/>
                  </a:cubicBezTo>
                  <a:cubicBezTo>
                    <a:pt x="6" y="257"/>
                    <a:pt x="6" y="257"/>
                    <a:pt x="6" y="257"/>
                  </a:cubicBezTo>
                  <a:cubicBezTo>
                    <a:pt x="10" y="257"/>
                    <a:pt x="15" y="253"/>
                    <a:pt x="18" y="251"/>
                  </a:cubicBezTo>
                  <a:cubicBezTo>
                    <a:pt x="20" y="249"/>
                    <a:pt x="22" y="248"/>
                    <a:pt x="24" y="247"/>
                  </a:cubicBezTo>
                  <a:cubicBezTo>
                    <a:pt x="22" y="248"/>
                    <a:pt x="21" y="249"/>
                    <a:pt x="19" y="251"/>
                  </a:cubicBezTo>
                  <a:cubicBezTo>
                    <a:pt x="15" y="254"/>
                    <a:pt x="11" y="256"/>
                    <a:pt x="8" y="260"/>
                  </a:cubicBezTo>
                  <a:cubicBezTo>
                    <a:pt x="8" y="260"/>
                    <a:pt x="8" y="261"/>
                    <a:pt x="8" y="261"/>
                  </a:cubicBezTo>
                  <a:cubicBezTo>
                    <a:pt x="17" y="256"/>
                    <a:pt x="24" y="250"/>
                    <a:pt x="32" y="245"/>
                  </a:cubicBezTo>
                  <a:cubicBezTo>
                    <a:pt x="29" y="247"/>
                    <a:pt x="25" y="251"/>
                    <a:pt x="22" y="253"/>
                  </a:cubicBezTo>
                  <a:cubicBezTo>
                    <a:pt x="18" y="256"/>
                    <a:pt x="15" y="260"/>
                    <a:pt x="12" y="263"/>
                  </a:cubicBezTo>
                  <a:cubicBezTo>
                    <a:pt x="11" y="263"/>
                    <a:pt x="11" y="264"/>
                    <a:pt x="12" y="264"/>
                  </a:cubicBezTo>
                  <a:cubicBezTo>
                    <a:pt x="15" y="263"/>
                    <a:pt x="17" y="261"/>
                    <a:pt x="20" y="259"/>
                  </a:cubicBezTo>
                  <a:cubicBezTo>
                    <a:pt x="23" y="256"/>
                    <a:pt x="27" y="254"/>
                    <a:pt x="31" y="251"/>
                  </a:cubicBezTo>
                  <a:cubicBezTo>
                    <a:pt x="32" y="250"/>
                    <a:pt x="35" y="248"/>
                    <a:pt x="32" y="251"/>
                  </a:cubicBezTo>
                  <a:cubicBezTo>
                    <a:pt x="30" y="252"/>
                    <a:pt x="28" y="254"/>
                    <a:pt x="27" y="255"/>
                  </a:cubicBezTo>
                  <a:cubicBezTo>
                    <a:pt x="23" y="259"/>
                    <a:pt x="19" y="262"/>
                    <a:pt x="15" y="265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11" y="265"/>
                    <a:pt x="8" y="262"/>
                    <a:pt x="6" y="259"/>
                  </a:cubicBezTo>
                  <a:close/>
                  <a:moveTo>
                    <a:pt x="34" y="285"/>
                  </a:moveTo>
                  <a:cubicBezTo>
                    <a:pt x="23" y="286"/>
                    <a:pt x="20" y="277"/>
                    <a:pt x="17" y="269"/>
                  </a:cubicBezTo>
                  <a:cubicBezTo>
                    <a:pt x="18" y="269"/>
                    <a:pt x="20" y="269"/>
                    <a:pt x="22" y="269"/>
                  </a:cubicBezTo>
                  <a:cubicBezTo>
                    <a:pt x="23" y="269"/>
                    <a:pt x="24" y="269"/>
                    <a:pt x="26" y="268"/>
                  </a:cubicBezTo>
                  <a:cubicBezTo>
                    <a:pt x="25" y="272"/>
                    <a:pt x="27" y="275"/>
                    <a:pt x="30" y="279"/>
                  </a:cubicBezTo>
                  <a:cubicBezTo>
                    <a:pt x="34" y="282"/>
                    <a:pt x="40" y="281"/>
                    <a:pt x="43" y="284"/>
                  </a:cubicBezTo>
                  <a:cubicBezTo>
                    <a:pt x="43" y="284"/>
                    <a:pt x="43" y="284"/>
                    <a:pt x="43" y="284"/>
                  </a:cubicBezTo>
                  <a:cubicBezTo>
                    <a:pt x="44" y="284"/>
                    <a:pt x="44" y="285"/>
                    <a:pt x="44" y="285"/>
                  </a:cubicBezTo>
                  <a:cubicBezTo>
                    <a:pt x="41" y="284"/>
                    <a:pt x="37" y="285"/>
                    <a:pt x="34" y="285"/>
                  </a:cubicBezTo>
                  <a:close/>
                  <a:moveTo>
                    <a:pt x="62" y="304"/>
                  </a:moveTo>
                  <a:cubicBezTo>
                    <a:pt x="57" y="299"/>
                    <a:pt x="54" y="292"/>
                    <a:pt x="50" y="286"/>
                  </a:cubicBezTo>
                  <a:cubicBezTo>
                    <a:pt x="49" y="286"/>
                    <a:pt x="48" y="285"/>
                    <a:pt x="47" y="284"/>
                  </a:cubicBezTo>
                  <a:cubicBezTo>
                    <a:pt x="47" y="284"/>
                    <a:pt x="47" y="284"/>
                    <a:pt x="47" y="284"/>
                  </a:cubicBezTo>
                  <a:cubicBezTo>
                    <a:pt x="47" y="283"/>
                    <a:pt x="46" y="283"/>
                    <a:pt x="46" y="282"/>
                  </a:cubicBezTo>
                  <a:cubicBezTo>
                    <a:pt x="46" y="282"/>
                    <a:pt x="45" y="282"/>
                    <a:pt x="45" y="282"/>
                  </a:cubicBezTo>
                  <a:cubicBezTo>
                    <a:pt x="43" y="279"/>
                    <a:pt x="42" y="275"/>
                    <a:pt x="42" y="272"/>
                  </a:cubicBezTo>
                  <a:cubicBezTo>
                    <a:pt x="42" y="256"/>
                    <a:pt x="43" y="240"/>
                    <a:pt x="45" y="225"/>
                  </a:cubicBezTo>
                  <a:cubicBezTo>
                    <a:pt x="46" y="215"/>
                    <a:pt x="47" y="205"/>
                    <a:pt x="47" y="194"/>
                  </a:cubicBezTo>
                  <a:cubicBezTo>
                    <a:pt x="54" y="203"/>
                    <a:pt x="64" y="209"/>
                    <a:pt x="75" y="206"/>
                  </a:cubicBezTo>
                  <a:cubicBezTo>
                    <a:pt x="75" y="206"/>
                    <a:pt x="75" y="206"/>
                    <a:pt x="75" y="206"/>
                  </a:cubicBezTo>
                  <a:cubicBezTo>
                    <a:pt x="75" y="210"/>
                    <a:pt x="74" y="215"/>
                    <a:pt x="74" y="219"/>
                  </a:cubicBezTo>
                  <a:cubicBezTo>
                    <a:pt x="74" y="226"/>
                    <a:pt x="74" y="233"/>
                    <a:pt x="73" y="240"/>
                  </a:cubicBezTo>
                  <a:cubicBezTo>
                    <a:pt x="73" y="248"/>
                    <a:pt x="71" y="255"/>
                    <a:pt x="71" y="262"/>
                  </a:cubicBezTo>
                  <a:cubicBezTo>
                    <a:pt x="71" y="272"/>
                    <a:pt x="73" y="281"/>
                    <a:pt x="78" y="289"/>
                  </a:cubicBezTo>
                  <a:cubicBezTo>
                    <a:pt x="79" y="291"/>
                    <a:pt x="80" y="292"/>
                    <a:pt x="81" y="293"/>
                  </a:cubicBezTo>
                  <a:cubicBezTo>
                    <a:pt x="81" y="299"/>
                    <a:pt x="77" y="312"/>
                    <a:pt x="70" y="311"/>
                  </a:cubicBezTo>
                  <a:cubicBezTo>
                    <a:pt x="67" y="309"/>
                    <a:pt x="64" y="307"/>
                    <a:pt x="62" y="304"/>
                  </a:cubicBezTo>
                  <a:close/>
                  <a:moveTo>
                    <a:pt x="208" y="328"/>
                  </a:moveTo>
                  <a:cubicBezTo>
                    <a:pt x="198" y="330"/>
                    <a:pt x="188" y="329"/>
                    <a:pt x="178" y="328"/>
                  </a:cubicBezTo>
                  <a:cubicBezTo>
                    <a:pt x="168" y="327"/>
                    <a:pt x="157" y="327"/>
                    <a:pt x="147" y="327"/>
                  </a:cubicBezTo>
                  <a:cubicBezTo>
                    <a:pt x="131" y="326"/>
                    <a:pt x="115" y="327"/>
                    <a:pt x="99" y="324"/>
                  </a:cubicBezTo>
                  <a:cubicBezTo>
                    <a:pt x="90" y="322"/>
                    <a:pt x="81" y="319"/>
                    <a:pt x="73" y="314"/>
                  </a:cubicBezTo>
                  <a:cubicBezTo>
                    <a:pt x="79" y="312"/>
                    <a:pt x="83" y="303"/>
                    <a:pt x="83" y="297"/>
                  </a:cubicBezTo>
                  <a:cubicBezTo>
                    <a:pt x="98" y="312"/>
                    <a:pt x="122" y="318"/>
                    <a:pt x="142" y="318"/>
                  </a:cubicBezTo>
                  <a:cubicBezTo>
                    <a:pt x="179" y="320"/>
                    <a:pt x="215" y="312"/>
                    <a:pt x="248" y="296"/>
                  </a:cubicBezTo>
                  <a:cubicBezTo>
                    <a:pt x="239" y="311"/>
                    <a:pt x="225" y="324"/>
                    <a:pt x="208" y="3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94" name="文本框 393"/>
          <p:cNvSpPr txBox="1"/>
          <p:nvPr/>
        </p:nvSpPr>
        <p:spPr>
          <a:xfrm>
            <a:off x="1311863" y="2949439"/>
            <a:ext cx="641489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200" dirty="0">
                <a:ln w="3175">
                  <a:noFill/>
                </a:ln>
                <a:blipFill dpi="0" rotWithShape="1">
                  <a:blip r:embed="rId5">
                    <a:alphaModFix amt="80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黑板手绘校园风模板</a:t>
            </a:r>
          </a:p>
        </p:txBody>
      </p:sp>
      <p:sp>
        <p:nvSpPr>
          <p:cNvPr id="395" name="文本框 394"/>
          <p:cNvSpPr txBox="1"/>
          <p:nvPr/>
        </p:nvSpPr>
        <p:spPr>
          <a:xfrm>
            <a:off x="1285450" y="4183279"/>
            <a:ext cx="6467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n w="3175">
                  <a:noFill/>
                </a:ln>
                <a:blipFill dpi="0" rotWithShape="1">
                  <a:blip r:embed="rId5">
                    <a:alphaModFix amt="80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 </a:t>
            </a:r>
            <a:endParaRPr sz="2400" dirty="0">
              <a:ln w="3175">
                <a:noFill/>
              </a:ln>
              <a:blipFill dpi="0" rotWithShape="1">
                <a:blip r:embed="rId5">
                  <a:alphaModFix amt="8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pic>
        <p:nvPicPr>
          <p:cNvPr id="396" name="图片 39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1030" y="3969665"/>
            <a:ext cx="5895001" cy="22500"/>
          </a:xfrm>
          <a:prstGeom prst="rect">
            <a:avLst/>
          </a:prstGeom>
        </p:spPr>
      </p:pic>
      <p:pic>
        <p:nvPicPr>
          <p:cNvPr id="397" name="图片 39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1030" y="2735825"/>
            <a:ext cx="5895001" cy="22500"/>
          </a:xfrm>
          <a:prstGeom prst="rect">
            <a:avLst/>
          </a:prstGeom>
        </p:spPr>
      </p:pic>
      <p:pic>
        <p:nvPicPr>
          <p:cNvPr id="2" name="电视台常用图片呈现背景音乐 (48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84703" y="441147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:blinds dir="vert"/>
      </p:transition>
    </mc:Choice>
    <mc:Fallback xmlns=""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419709" y="1270654"/>
            <a:ext cx="1213553" cy="2354901"/>
            <a:chOff x="1419709" y="1270654"/>
            <a:chExt cx="1213553" cy="2354901"/>
          </a:xfrm>
        </p:grpSpPr>
        <p:sp>
          <p:nvSpPr>
            <p:cNvPr id="34" name="圆角矩形 33"/>
            <p:cNvSpPr/>
            <p:nvPr/>
          </p:nvSpPr>
          <p:spPr bwMode="auto">
            <a:xfrm rot="5400000">
              <a:off x="849035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5" name="椭圆 34"/>
            <p:cNvSpPr/>
            <p:nvPr/>
          </p:nvSpPr>
          <p:spPr bwMode="auto">
            <a:xfrm>
              <a:off x="1552084" y="1411263"/>
              <a:ext cx="948800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6" name="Text Box 39"/>
            <p:cNvSpPr txBox="1">
              <a:spLocks noChangeArrowheads="1"/>
            </p:cNvSpPr>
            <p:nvPr/>
          </p:nvSpPr>
          <p:spPr bwMode="auto">
            <a:xfrm>
              <a:off x="1505018" y="1355957"/>
              <a:ext cx="1042932" cy="654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37" name="矩形 261"/>
            <p:cNvSpPr>
              <a:spLocks noChangeArrowheads="1"/>
            </p:cNvSpPr>
            <p:nvPr/>
          </p:nvSpPr>
          <p:spPr bwMode="auto">
            <a:xfrm>
              <a:off x="1626377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添加标题</a:t>
              </a:r>
            </a:p>
          </p:txBody>
        </p:sp>
        <p:sp>
          <p:nvSpPr>
            <p:cNvPr id="38" name="Text Box 39"/>
            <p:cNvSpPr txBox="1">
              <a:spLocks noChangeArrowheads="1"/>
            </p:cNvSpPr>
            <p:nvPr/>
          </p:nvSpPr>
          <p:spPr bwMode="auto">
            <a:xfrm>
              <a:off x="1499515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您的内容打在这里或者</a:t>
              </a:r>
              <a:endParaRPr lang="en-US" altLang="zh-CN" sz="11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39" name="TextBox 36"/>
          <p:cNvSpPr txBox="1"/>
          <p:nvPr/>
        </p:nvSpPr>
        <p:spPr>
          <a:xfrm>
            <a:off x="956732" y="3976340"/>
            <a:ext cx="7171267" cy="5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3895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lang="zh-CN" altLang="en-US" sz="105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这里，或者通过复制您的文本后</a:t>
            </a:r>
            <a:endParaRPr lang="zh-CN" altLang="en-US" sz="105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156432" y="1270654"/>
            <a:ext cx="1213553" cy="2354901"/>
            <a:chOff x="3156432" y="1270654"/>
            <a:chExt cx="1213553" cy="2354901"/>
          </a:xfrm>
        </p:grpSpPr>
        <p:sp>
          <p:nvSpPr>
            <p:cNvPr id="41" name="圆角矩形 40"/>
            <p:cNvSpPr/>
            <p:nvPr/>
          </p:nvSpPr>
          <p:spPr bwMode="auto">
            <a:xfrm rot="5400000">
              <a:off x="2585758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2" name="椭圆 41"/>
            <p:cNvSpPr/>
            <p:nvPr/>
          </p:nvSpPr>
          <p:spPr bwMode="auto">
            <a:xfrm>
              <a:off x="3288808" y="1411263"/>
              <a:ext cx="948801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3241741" y="1355957"/>
              <a:ext cx="1042932" cy="654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44" name="矩形 261"/>
            <p:cNvSpPr>
              <a:spLocks noChangeArrowheads="1"/>
            </p:cNvSpPr>
            <p:nvPr/>
          </p:nvSpPr>
          <p:spPr bwMode="auto">
            <a:xfrm>
              <a:off x="3363099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添加标题</a:t>
              </a:r>
            </a:p>
          </p:txBody>
        </p:sp>
        <p:sp>
          <p:nvSpPr>
            <p:cNvPr id="66" name="Text Box 39"/>
            <p:cNvSpPr txBox="1">
              <a:spLocks noChangeArrowheads="1"/>
            </p:cNvSpPr>
            <p:nvPr/>
          </p:nvSpPr>
          <p:spPr bwMode="auto">
            <a:xfrm>
              <a:off x="3220112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您的内容打在这里或者</a:t>
              </a:r>
              <a:endParaRPr lang="en-US" altLang="zh-CN" sz="11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896956" y="1270654"/>
            <a:ext cx="1213553" cy="2354901"/>
            <a:chOff x="4896956" y="1270654"/>
            <a:chExt cx="1213553" cy="2354901"/>
          </a:xfrm>
        </p:grpSpPr>
        <p:sp>
          <p:nvSpPr>
            <p:cNvPr id="68" name="圆角矩形 67"/>
            <p:cNvSpPr/>
            <p:nvPr/>
          </p:nvSpPr>
          <p:spPr bwMode="auto">
            <a:xfrm rot="5400000">
              <a:off x="4326282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9" name="椭圆 68"/>
            <p:cNvSpPr/>
            <p:nvPr/>
          </p:nvSpPr>
          <p:spPr bwMode="auto">
            <a:xfrm>
              <a:off x="5029333" y="1411263"/>
              <a:ext cx="948801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0" name="Text Box 39"/>
            <p:cNvSpPr txBox="1">
              <a:spLocks noChangeArrowheads="1"/>
            </p:cNvSpPr>
            <p:nvPr/>
          </p:nvSpPr>
          <p:spPr bwMode="auto">
            <a:xfrm>
              <a:off x="4982265" y="1355957"/>
              <a:ext cx="1042932" cy="654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71" name="矩形 261"/>
            <p:cNvSpPr>
              <a:spLocks noChangeArrowheads="1"/>
            </p:cNvSpPr>
            <p:nvPr/>
          </p:nvSpPr>
          <p:spPr bwMode="auto">
            <a:xfrm>
              <a:off x="5103624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添加标题</a:t>
              </a:r>
            </a:p>
          </p:txBody>
        </p:sp>
        <p:sp>
          <p:nvSpPr>
            <p:cNvPr id="72" name="Text Box 39"/>
            <p:cNvSpPr txBox="1">
              <a:spLocks noChangeArrowheads="1"/>
            </p:cNvSpPr>
            <p:nvPr/>
          </p:nvSpPr>
          <p:spPr bwMode="auto">
            <a:xfrm>
              <a:off x="4965616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您的内容打在这里或者</a:t>
              </a:r>
              <a:endParaRPr lang="en-US" altLang="zh-CN" sz="11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590610" y="1270654"/>
            <a:ext cx="1213553" cy="2354901"/>
            <a:chOff x="6590610" y="1270654"/>
            <a:chExt cx="1213553" cy="2354901"/>
          </a:xfrm>
        </p:grpSpPr>
        <p:sp>
          <p:nvSpPr>
            <p:cNvPr id="74" name="圆角矩形 73"/>
            <p:cNvSpPr/>
            <p:nvPr/>
          </p:nvSpPr>
          <p:spPr bwMode="auto">
            <a:xfrm rot="5400000">
              <a:off x="6019936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5" name="椭圆 74"/>
            <p:cNvSpPr/>
            <p:nvPr/>
          </p:nvSpPr>
          <p:spPr bwMode="auto">
            <a:xfrm>
              <a:off x="6722985" y="1411263"/>
              <a:ext cx="948800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6" name="Text Box 39"/>
            <p:cNvSpPr txBox="1">
              <a:spLocks noChangeArrowheads="1"/>
            </p:cNvSpPr>
            <p:nvPr/>
          </p:nvSpPr>
          <p:spPr bwMode="auto">
            <a:xfrm>
              <a:off x="6675919" y="1355957"/>
              <a:ext cx="1042932" cy="6549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77" name="矩形 261"/>
            <p:cNvSpPr>
              <a:spLocks noChangeArrowheads="1"/>
            </p:cNvSpPr>
            <p:nvPr/>
          </p:nvSpPr>
          <p:spPr bwMode="auto">
            <a:xfrm>
              <a:off x="6797278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添加标题</a:t>
              </a:r>
            </a:p>
          </p:txBody>
        </p:sp>
        <p:sp>
          <p:nvSpPr>
            <p:cNvPr id="78" name="Text Box 39"/>
            <p:cNvSpPr txBox="1">
              <a:spLocks noChangeArrowheads="1"/>
            </p:cNvSpPr>
            <p:nvPr/>
          </p:nvSpPr>
          <p:spPr bwMode="auto">
            <a:xfrm>
              <a:off x="6654290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您的内容打在这里或者</a:t>
              </a:r>
              <a:endParaRPr lang="en-US" altLang="zh-CN" sz="11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981261" y="228867"/>
            <a:ext cx="284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点击此处添加标题</a:t>
            </a:r>
          </a:p>
        </p:txBody>
      </p:sp>
      <p:grpSp>
        <p:nvGrpSpPr>
          <p:cNvPr id="31" name="组合 30"/>
          <p:cNvGrpSpPr/>
          <p:nvPr/>
        </p:nvGrpSpPr>
        <p:grpSpPr>
          <a:xfrm rot="5400000">
            <a:off x="384625" y="86539"/>
            <a:ext cx="347846" cy="785533"/>
            <a:chOff x="300197" y="169665"/>
            <a:chExt cx="347846" cy="785533"/>
          </a:xfrm>
        </p:grpSpPr>
        <p:sp>
          <p:nvSpPr>
            <p:cNvPr id="32" name="Freeform 20"/>
            <p:cNvSpPr>
              <a:spLocks noEditPoints="1"/>
            </p:cNvSpPr>
            <p:nvPr/>
          </p:nvSpPr>
          <p:spPr bwMode="auto">
            <a:xfrm>
              <a:off x="300197" y="169665"/>
              <a:ext cx="347846" cy="785533"/>
            </a:xfrm>
            <a:custGeom>
              <a:avLst/>
              <a:gdLst>
                <a:gd name="T0" fmla="*/ 350 w 374"/>
                <a:gd name="T1" fmla="*/ 346 h 843"/>
                <a:gd name="T2" fmla="*/ 300 w 374"/>
                <a:gd name="T3" fmla="*/ 221 h 843"/>
                <a:gd name="T4" fmla="*/ 214 w 374"/>
                <a:gd name="T5" fmla="*/ 66 h 843"/>
                <a:gd name="T6" fmla="*/ 153 w 374"/>
                <a:gd name="T7" fmla="*/ 8 h 843"/>
                <a:gd name="T8" fmla="*/ 61 w 374"/>
                <a:gd name="T9" fmla="*/ 238 h 843"/>
                <a:gd name="T10" fmla="*/ 70 w 374"/>
                <a:gd name="T11" fmla="*/ 384 h 843"/>
                <a:gd name="T12" fmla="*/ 32 w 374"/>
                <a:gd name="T13" fmla="*/ 324 h 843"/>
                <a:gd name="T14" fmla="*/ 11 w 374"/>
                <a:gd name="T15" fmla="*/ 335 h 843"/>
                <a:gd name="T16" fmla="*/ 75 w 374"/>
                <a:gd name="T17" fmla="*/ 473 h 843"/>
                <a:gd name="T18" fmla="*/ 103 w 374"/>
                <a:gd name="T19" fmla="*/ 731 h 843"/>
                <a:gd name="T20" fmla="*/ 70 w 374"/>
                <a:gd name="T21" fmla="*/ 831 h 843"/>
                <a:gd name="T22" fmla="*/ 106 w 374"/>
                <a:gd name="T23" fmla="*/ 835 h 843"/>
                <a:gd name="T24" fmla="*/ 107 w 374"/>
                <a:gd name="T25" fmla="*/ 831 h 843"/>
                <a:gd name="T26" fmla="*/ 187 w 374"/>
                <a:gd name="T27" fmla="*/ 760 h 843"/>
                <a:gd name="T28" fmla="*/ 306 w 374"/>
                <a:gd name="T29" fmla="*/ 831 h 843"/>
                <a:gd name="T30" fmla="*/ 334 w 374"/>
                <a:gd name="T31" fmla="*/ 838 h 843"/>
                <a:gd name="T32" fmla="*/ 315 w 374"/>
                <a:gd name="T33" fmla="*/ 822 h 843"/>
                <a:gd name="T34" fmla="*/ 316 w 374"/>
                <a:gd name="T35" fmla="*/ 692 h 843"/>
                <a:gd name="T36" fmla="*/ 305 w 374"/>
                <a:gd name="T37" fmla="*/ 457 h 843"/>
                <a:gd name="T38" fmla="*/ 355 w 374"/>
                <a:gd name="T39" fmla="*/ 352 h 843"/>
                <a:gd name="T40" fmla="*/ 8 w 374"/>
                <a:gd name="T41" fmla="*/ 319 h 843"/>
                <a:gd name="T42" fmla="*/ 14 w 374"/>
                <a:gd name="T43" fmla="*/ 329 h 843"/>
                <a:gd name="T44" fmla="*/ 77 w 374"/>
                <a:gd name="T45" fmla="*/ 832 h 843"/>
                <a:gd name="T46" fmla="*/ 93 w 374"/>
                <a:gd name="T47" fmla="*/ 834 h 843"/>
                <a:gd name="T48" fmla="*/ 326 w 374"/>
                <a:gd name="T49" fmla="*/ 833 h 843"/>
                <a:gd name="T50" fmla="*/ 110 w 374"/>
                <a:gd name="T51" fmla="*/ 138 h 843"/>
                <a:gd name="T52" fmla="*/ 217 w 374"/>
                <a:gd name="T53" fmla="*/ 87 h 843"/>
                <a:gd name="T54" fmla="*/ 288 w 374"/>
                <a:gd name="T55" fmla="*/ 219 h 843"/>
                <a:gd name="T56" fmla="*/ 210 w 374"/>
                <a:gd name="T57" fmla="*/ 241 h 843"/>
                <a:gd name="T58" fmla="*/ 155 w 374"/>
                <a:gd name="T59" fmla="*/ 242 h 843"/>
                <a:gd name="T60" fmla="*/ 126 w 374"/>
                <a:gd name="T61" fmla="*/ 227 h 843"/>
                <a:gd name="T62" fmla="*/ 68 w 374"/>
                <a:gd name="T63" fmla="*/ 235 h 843"/>
                <a:gd name="T64" fmla="*/ 126 w 374"/>
                <a:gd name="T65" fmla="*/ 736 h 843"/>
                <a:gd name="T66" fmla="*/ 196 w 374"/>
                <a:gd name="T67" fmla="*/ 706 h 843"/>
                <a:gd name="T68" fmla="*/ 309 w 374"/>
                <a:gd name="T69" fmla="*/ 686 h 843"/>
                <a:gd name="T70" fmla="*/ 303 w 374"/>
                <a:gd name="T71" fmla="*/ 700 h 843"/>
                <a:gd name="T72" fmla="*/ 90 w 374"/>
                <a:gd name="T73" fmla="*/ 688 h 843"/>
                <a:gd name="T74" fmla="*/ 308 w 374"/>
                <a:gd name="T75" fmla="*/ 686 h 843"/>
                <a:gd name="T76" fmla="*/ 199 w 374"/>
                <a:gd name="T77" fmla="*/ 680 h 843"/>
                <a:gd name="T78" fmla="*/ 68 w 374"/>
                <a:gd name="T79" fmla="*/ 245 h 843"/>
                <a:gd name="T80" fmla="*/ 184 w 374"/>
                <a:gd name="T81" fmla="*/ 234 h 843"/>
                <a:gd name="T82" fmla="*/ 297 w 374"/>
                <a:gd name="T83" fmla="*/ 460 h 843"/>
                <a:gd name="T84" fmla="*/ 355 w 374"/>
                <a:gd name="T85" fmla="*/ 344 h 843"/>
                <a:gd name="T86" fmla="*/ 339 w 374"/>
                <a:gd name="T87" fmla="*/ 335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4" h="843">
                  <a:moveTo>
                    <a:pt x="345" y="315"/>
                  </a:moveTo>
                  <a:cubicBezTo>
                    <a:pt x="336" y="317"/>
                    <a:pt x="329" y="326"/>
                    <a:pt x="332" y="335"/>
                  </a:cubicBezTo>
                  <a:cubicBezTo>
                    <a:pt x="334" y="343"/>
                    <a:pt x="342" y="348"/>
                    <a:pt x="350" y="346"/>
                  </a:cubicBezTo>
                  <a:cubicBezTo>
                    <a:pt x="347" y="357"/>
                    <a:pt x="344" y="367"/>
                    <a:pt x="336" y="375"/>
                  </a:cubicBezTo>
                  <a:cubicBezTo>
                    <a:pt x="328" y="384"/>
                    <a:pt x="315" y="388"/>
                    <a:pt x="303" y="385"/>
                  </a:cubicBezTo>
                  <a:cubicBezTo>
                    <a:pt x="302" y="330"/>
                    <a:pt x="301" y="276"/>
                    <a:pt x="300" y="221"/>
                  </a:cubicBezTo>
                  <a:cubicBezTo>
                    <a:pt x="300" y="220"/>
                    <a:pt x="299" y="219"/>
                    <a:pt x="299" y="219"/>
                  </a:cubicBezTo>
                  <a:cubicBezTo>
                    <a:pt x="299" y="218"/>
                    <a:pt x="299" y="217"/>
                    <a:pt x="299" y="217"/>
                  </a:cubicBezTo>
                  <a:cubicBezTo>
                    <a:pt x="273" y="165"/>
                    <a:pt x="243" y="115"/>
                    <a:pt x="214" y="66"/>
                  </a:cubicBezTo>
                  <a:cubicBezTo>
                    <a:pt x="207" y="54"/>
                    <a:pt x="200" y="42"/>
                    <a:pt x="193" y="30"/>
                  </a:cubicBezTo>
                  <a:cubicBezTo>
                    <a:pt x="188" y="22"/>
                    <a:pt x="184" y="13"/>
                    <a:pt x="177" y="8"/>
                  </a:cubicBezTo>
                  <a:cubicBezTo>
                    <a:pt x="170" y="2"/>
                    <a:pt x="158" y="0"/>
                    <a:pt x="153" y="8"/>
                  </a:cubicBezTo>
                  <a:cubicBezTo>
                    <a:pt x="152" y="8"/>
                    <a:pt x="151" y="9"/>
                    <a:pt x="151" y="10"/>
                  </a:cubicBezTo>
                  <a:cubicBezTo>
                    <a:pt x="134" y="48"/>
                    <a:pt x="120" y="88"/>
                    <a:pt x="105" y="127"/>
                  </a:cubicBezTo>
                  <a:cubicBezTo>
                    <a:pt x="91" y="164"/>
                    <a:pt x="73" y="200"/>
                    <a:pt x="61" y="238"/>
                  </a:cubicBezTo>
                  <a:cubicBezTo>
                    <a:pt x="61" y="239"/>
                    <a:pt x="61" y="239"/>
                    <a:pt x="61" y="239"/>
                  </a:cubicBezTo>
                  <a:cubicBezTo>
                    <a:pt x="61" y="240"/>
                    <a:pt x="60" y="241"/>
                    <a:pt x="60" y="241"/>
                  </a:cubicBezTo>
                  <a:cubicBezTo>
                    <a:pt x="64" y="289"/>
                    <a:pt x="67" y="337"/>
                    <a:pt x="70" y="384"/>
                  </a:cubicBezTo>
                  <a:cubicBezTo>
                    <a:pt x="57" y="383"/>
                    <a:pt x="45" y="382"/>
                    <a:pt x="34" y="372"/>
                  </a:cubicBezTo>
                  <a:cubicBezTo>
                    <a:pt x="23" y="361"/>
                    <a:pt x="19" y="348"/>
                    <a:pt x="16" y="334"/>
                  </a:cubicBezTo>
                  <a:cubicBezTo>
                    <a:pt x="22" y="337"/>
                    <a:pt x="29" y="330"/>
                    <a:pt x="32" y="324"/>
                  </a:cubicBezTo>
                  <a:cubicBezTo>
                    <a:pt x="35" y="315"/>
                    <a:pt x="31" y="305"/>
                    <a:pt x="21" y="303"/>
                  </a:cubicBezTo>
                  <a:cubicBezTo>
                    <a:pt x="11" y="301"/>
                    <a:pt x="3" y="309"/>
                    <a:pt x="1" y="318"/>
                  </a:cubicBezTo>
                  <a:cubicBezTo>
                    <a:pt x="0" y="324"/>
                    <a:pt x="4" y="334"/>
                    <a:pt x="11" y="335"/>
                  </a:cubicBezTo>
                  <a:cubicBezTo>
                    <a:pt x="11" y="352"/>
                    <a:pt x="19" y="370"/>
                    <a:pt x="33" y="381"/>
                  </a:cubicBezTo>
                  <a:cubicBezTo>
                    <a:pt x="43" y="389"/>
                    <a:pt x="58" y="395"/>
                    <a:pt x="70" y="391"/>
                  </a:cubicBezTo>
                  <a:cubicBezTo>
                    <a:pt x="72" y="418"/>
                    <a:pt x="74" y="446"/>
                    <a:pt x="75" y="473"/>
                  </a:cubicBezTo>
                  <a:cubicBezTo>
                    <a:pt x="79" y="551"/>
                    <a:pt x="79" y="629"/>
                    <a:pt x="86" y="706"/>
                  </a:cubicBezTo>
                  <a:cubicBezTo>
                    <a:pt x="86" y="707"/>
                    <a:pt x="87" y="707"/>
                    <a:pt x="87" y="707"/>
                  </a:cubicBezTo>
                  <a:cubicBezTo>
                    <a:pt x="90" y="716"/>
                    <a:pt x="95" y="725"/>
                    <a:pt x="103" y="731"/>
                  </a:cubicBezTo>
                  <a:cubicBezTo>
                    <a:pt x="107" y="735"/>
                    <a:pt x="112" y="738"/>
                    <a:pt x="116" y="740"/>
                  </a:cubicBezTo>
                  <a:cubicBezTo>
                    <a:pt x="88" y="750"/>
                    <a:pt x="87" y="801"/>
                    <a:pt x="99" y="826"/>
                  </a:cubicBezTo>
                  <a:cubicBezTo>
                    <a:pt x="88" y="822"/>
                    <a:pt x="73" y="820"/>
                    <a:pt x="70" y="831"/>
                  </a:cubicBezTo>
                  <a:cubicBezTo>
                    <a:pt x="69" y="837"/>
                    <a:pt x="74" y="842"/>
                    <a:pt x="79" y="843"/>
                  </a:cubicBezTo>
                  <a:cubicBezTo>
                    <a:pt x="84" y="843"/>
                    <a:pt x="88" y="842"/>
                    <a:pt x="92" y="840"/>
                  </a:cubicBezTo>
                  <a:cubicBezTo>
                    <a:pt x="97" y="839"/>
                    <a:pt x="102" y="838"/>
                    <a:pt x="106" y="835"/>
                  </a:cubicBezTo>
                  <a:cubicBezTo>
                    <a:pt x="107" y="835"/>
                    <a:pt x="107" y="835"/>
                    <a:pt x="107" y="834"/>
                  </a:cubicBezTo>
                  <a:cubicBezTo>
                    <a:pt x="107" y="834"/>
                    <a:pt x="107" y="834"/>
                    <a:pt x="107" y="834"/>
                  </a:cubicBezTo>
                  <a:cubicBezTo>
                    <a:pt x="108" y="833"/>
                    <a:pt x="108" y="832"/>
                    <a:pt x="107" y="831"/>
                  </a:cubicBezTo>
                  <a:cubicBezTo>
                    <a:pt x="107" y="831"/>
                    <a:pt x="107" y="831"/>
                    <a:pt x="107" y="831"/>
                  </a:cubicBezTo>
                  <a:cubicBezTo>
                    <a:pt x="96" y="799"/>
                    <a:pt x="98" y="769"/>
                    <a:pt x="121" y="743"/>
                  </a:cubicBezTo>
                  <a:cubicBezTo>
                    <a:pt x="141" y="753"/>
                    <a:pt x="165" y="759"/>
                    <a:pt x="187" y="760"/>
                  </a:cubicBezTo>
                  <a:cubicBezTo>
                    <a:pt x="217" y="763"/>
                    <a:pt x="254" y="755"/>
                    <a:pt x="281" y="736"/>
                  </a:cubicBezTo>
                  <a:cubicBezTo>
                    <a:pt x="293" y="739"/>
                    <a:pt x="304" y="771"/>
                    <a:pt x="306" y="780"/>
                  </a:cubicBezTo>
                  <a:cubicBezTo>
                    <a:pt x="311" y="797"/>
                    <a:pt x="310" y="814"/>
                    <a:pt x="306" y="831"/>
                  </a:cubicBezTo>
                  <a:cubicBezTo>
                    <a:pt x="305" y="833"/>
                    <a:pt x="307" y="835"/>
                    <a:pt x="309" y="835"/>
                  </a:cubicBezTo>
                  <a:cubicBezTo>
                    <a:pt x="310" y="835"/>
                    <a:pt x="310" y="836"/>
                    <a:pt x="311" y="836"/>
                  </a:cubicBezTo>
                  <a:cubicBezTo>
                    <a:pt x="318" y="840"/>
                    <a:pt x="326" y="840"/>
                    <a:pt x="334" y="838"/>
                  </a:cubicBezTo>
                  <a:cubicBezTo>
                    <a:pt x="340" y="836"/>
                    <a:pt x="349" y="830"/>
                    <a:pt x="346" y="822"/>
                  </a:cubicBezTo>
                  <a:cubicBezTo>
                    <a:pt x="344" y="815"/>
                    <a:pt x="335" y="813"/>
                    <a:pt x="328" y="815"/>
                  </a:cubicBezTo>
                  <a:cubicBezTo>
                    <a:pt x="324" y="816"/>
                    <a:pt x="319" y="818"/>
                    <a:pt x="315" y="822"/>
                  </a:cubicBezTo>
                  <a:cubicBezTo>
                    <a:pt x="319" y="802"/>
                    <a:pt x="317" y="781"/>
                    <a:pt x="309" y="763"/>
                  </a:cubicBezTo>
                  <a:cubicBezTo>
                    <a:pt x="306" y="757"/>
                    <a:pt x="296" y="737"/>
                    <a:pt x="286" y="732"/>
                  </a:cubicBezTo>
                  <a:cubicBezTo>
                    <a:pt x="300" y="722"/>
                    <a:pt x="310" y="708"/>
                    <a:pt x="316" y="692"/>
                  </a:cubicBezTo>
                  <a:cubicBezTo>
                    <a:pt x="316" y="690"/>
                    <a:pt x="315" y="689"/>
                    <a:pt x="314" y="688"/>
                  </a:cubicBezTo>
                  <a:cubicBezTo>
                    <a:pt x="316" y="651"/>
                    <a:pt x="312" y="612"/>
                    <a:pt x="310" y="575"/>
                  </a:cubicBezTo>
                  <a:cubicBezTo>
                    <a:pt x="308" y="535"/>
                    <a:pt x="307" y="496"/>
                    <a:pt x="305" y="457"/>
                  </a:cubicBezTo>
                  <a:cubicBezTo>
                    <a:pt x="305" y="434"/>
                    <a:pt x="304" y="411"/>
                    <a:pt x="303" y="388"/>
                  </a:cubicBezTo>
                  <a:cubicBezTo>
                    <a:pt x="328" y="400"/>
                    <a:pt x="351" y="376"/>
                    <a:pt x="355" y="352"/>
                  </a:cubicBezTo>
                  <a:cubicBezTo>
                    <a:pt x="355" y="352"/>
                    <a:pt x="355" y="352"/>
                    <a:pt x="355" y="352"/>
                  </a:cubicBezTo>
                  <a:cubicBezTo>
                    <a:pt x="374" y="346"/>
                    <a:pt x="364" y="312"/>
                    <a:pt x="345" y="315"/>
                  </a:cubicBezTo>
                  <a:close/>
                  <a:moveTo>
                    <a:pt x="14" y="329"/>
                  </a:moveTo>
                  <a:cubicBezTo>
                    <a:pt x="9" y="328"/>
                    <a:pt x="7" y="324"/>
                    <a:pt x="8" y="319"/>
                  </a:cubicBezTo>
                  <a:cubicBezTo>
                    <a:pt x="9" y="314"/>
                    <a:pt x="13" y="309"/>
                    <a:pt x="18" y="309"/>
                  </a:cubicBezTo>
                  <a:cubicBezTo>
                    <a:pt x="34" y="309"/>
                    <a:pt x="25" y="335"/>
                    <a:pt x="16" y="329"/>
                  </a:cubicBezTo>
                  <a:cubicBezTo>
                    <a:pt x="15" y="329"/>
                    <a:pt x="15" y="329"/>
                    <a:pt x="14" y="329"/>
                  </a:cubicBezTo>
                  <a:close/>
                  <a:moveTo>
                    <a:pt x="93" y="834"/>
                  </a:moveTo>
                  <a:cubicBezTo>
                    <a:pt x="91" y="835"/>
                    <a:pt x="89" y="835"/>
                    <a:pt x="86" y="836"/>
                  </a:cubicBezTo>
                  <a:cubicBezTo>
                    <a:pt x="86" y="836"/>
                    <a:pt x="73" y="838"/>
                    <a:pt x="77" y="832"/>
                  </a:cubicBezTo>
                  <a:cubicBezTo>
                    <a:pt x="79" y="829"/>
                    <a:pt x="88" y="829"/>
                    <a:pt x="91" y="830"/>
                  </a:cubicBezTo>
                  <a:cubicBezTo>
                    <a:pt x="94" y="830"/>
                    <a:pt x="97" y="831"/>
                    <a:pt x="100" y="832"/>
                  </a:cubicBezTo>
                  <a:cubicBezTo>
                    <a:pt x="98" y="833"/>
                    <a:pt x="95" y="833"/>
                    <a:pt x="93" y="834"/>
                  </a:cubicBezTo>
                  <a:close/>
                  <a:moveTo>
                    <a:pt x="324" y="824"/>
                  </a:moveTo>
                  <a:cubicBezTo>
                    <a:pt x="328" y="822"/>
                    <a:pt x="339" y="818"/>
                    <a:pt x="339" y="825"/>
                  </a:cubicBezTo>
                  <a:cubicBezTo>
                    <a:pt x="339" y="830"/>
                    <a:pt x="331" y="832"/>
                    <a:pt x="326" y="833"/>
                  </a:cubicBezTo>
                  <a:cubicBezTo>
                    <a:pt x="322" y="834"/>
                    <a:pt x="319" y="833"/>
                    <a:pt x="315" y="832"/>
                  </a:cubicBezTo>
                  <a:cubicBezTo>
                    <a:pt x="318" y="829"/>
                    <a:pt x="320" y="826"/>
                    <a:pt x="324" y="824"/>
                  </a:cubicBezTo>
                  <a:close/>
                  <a:moveTo>
                    <a:pt x="110" y="138"/>
                  </a:moveTo>
                  <a:cubicBezTo>
                    <a:pt x="116" y="124"/>
                    <a:pt x="122" y="109"/>
                    <a:pt x="128" y="94"/>
                  </a:cubicBezTo>
                  <a:cubicBezTo>
                    <a:pt x="128" y="94"/>
                    <a:pt x="129" y="95"/>
                    <a:pt x="129" y="95"/>
                  </a:cubicBezTo>
                  <a:cubicBezTo>
                    <a:pt x="155" y="113"/>
                    <a:pt x="195" y="108"/>
                    <a:pt x="217" y="87"/>
                  </a:cubicBezTo>
                  <a:cubicBezTo>
                    <a:pt x="222" y="95"/>
                    <a:pt x="227" y="103"/>
                    <a:pt x="231" y="111"/>
                  </a:cubicBezTo>
                  <a:cubicBezTo>
                    <a:pt x="252" y="146"/>
                    <a:pt x="271" y="182"/>
                    <a:pt x="291" y="217"/>
                  </a:cubicBezTo>
                  <a:cubicBezTo>
                    <a:pt x="290" y="217"/>
                    <a:pt x="289" y="218"/>
                    <a:pt x="288" y="219"/>
                  </a:cubicBezTo>
                  <a:cubicBezTo>
                    <a:pt x="277" y="238"/>
                    <a:pt x="257" y="237"/>
                    <a:pt x="242" y="223"/>
                  </a:cubicBezTo>
                  <a:cubicBezTo>
                    <a:pt x="241" y="221"/>
                    <a:pt x="238" y="221"/>
                    <a:pt x="236" y="223"/>
                  </a:cubicBezTo>
                  <a:cubicBezTo>
                    <a:pt x="229" y="232"/>
                    <a:pt x="223" y="241"/>
                    <a:pt x="210" y="241"/>
                  </a:cubicBezTo>
                  <a:cubicBezTo>
                    <a:pt x="199" y="241"/>
                    <a:pt x="191" y="233"/>
                    <a:pt x="185" y="225"/>
                  </a:cubicBezTo>
                  <a:cubicBezTo>
                    <a:pt x="184" y="223"/>
                    <a:pt x="180" y="222"/>
                    <a:pt x="179" y="225"/>
                  </a:cubicBezTo>
                  <a:cubicBezTo>
                    <a:pt x="175" y="237"/>
                    <a:pt x="167" y="242"/>
                    <a:pt x="155" y="242"/>
                  </a:cubicBezTo>
                  <a:cubicBezTo>
                    <a:pt x="145" y="242"/>
                    <a:pt x="134" y="239"/>
                    <a:pt x="132" y="228"/>
                  </a:cubicBezTo>
                  <a:cubicBezTo>
                    <a:pt x="131" y="226"/>
                    <a:pt x="130" y="226"/>
                    <a:pt x="128" y="226"/>
                  </a:cubicBezTo>
                  <a:cubicBezTo>
                    <a:pt x="128" y="226"/>
                    <a:pt x="126" y="226"/>
                    <a:pt x="126" y="227"/>
                  </a:cubicBezTo>
                  <a:cubicBezTo>
                    <a:pt x="118" y="234"/>
                    <a:pt x="114" y="243"/>
                    <a:pt x="102" y="246"/>
                  </a:cubicBezTo>
                  <a:cubicBezTo>
                    <a:pt x="96" y="247"/>
                    <a:pt x="89" y="247"/>
                    <a:pt x="83" y="245"/>
                  </a:cubicBezTo>
                  <a:cubicBezTo>
                    <a:pt x="79" y="244"/>
                    <a:pt x="70" y="240"/>
                    <a:pt x="68" y="235"/>
                  </a:cubicBezTo>
                  <a:cubicBezTo>
                    <a:pt x="88" y="207"/>
                    <a:pt x="98" y="170"/>
                    <a:pt x="110" y="138"/>
                  </a:cubicBezTo>
                  <a:close/>
                  <a:moveTo>
                    <a:pt x="198" y="754"/>
                  </a:moveTo>
                  <a:cubicBezTo>
                    <a:pt x="174" y="754"/>
                    <a:pt x="149" y="747"/>
                    <a:pt x="126" y="736"/>
                  </a:cubicBezTo>
                  <a:cubicBezTo>
                    <a:pt x="112" y="730"/>
                    <a:pt x="99" y="722"/>
                    <a:pt x="94" y="706"/>
                  </a:cubicBezTo>
                  <a:cubicBezTo>
                    <a:pt x="93" y="705"/>
                    <a:pt x="93" y="703"/>
                    <a:pt x="92" y="701"/>
                  </a:cubicBezTo>
                  <a:cubicBezTo>
                    <a:pt x="127" y="705"/>
                    <a:pt x="162" y="705"/>
                    <a:pt x="196" y="706"/>
                  </a:cubicBezTo>
                  <a:cubicBezTo>
                    <a:pt x="231" y="706"/>
                    <a:pt x="266" y="707"/>
                    <a:pt x="300" y="705"/>
                  </a:cubicBezTo>
                  <a:cubicBezTo>
                    <a:pt x="277" y="737"/>
                    <a:pt x="238" y="754"/>
                    <a:pt x="198" y="754"/>
                  </a:cubicBezTo>
                  <a:close/>
                  <a:moveTo>
                    <a:pt x="309" y="686"/>
                  </a:moveTo>
                  <a:cubicBezTo>
                    <a:pt x="309" y="687"/>
                    <a:pt x="309" y="689"/>
                    <a:pt x="309" y="690"/>
                  </a:cubicBezTo>
                  <a:cubicBezTo>
                    <a:pt x="308" y="693"/>
                    <a:pt x="306" y="697"/>
                    <a:pt x="304" y="700"/>
                  </a:cubicBezTo>
                  <a:cubicBezTo>
                    <a:pt x="303" y="700"/>
                    <a:pt x="303" y="700"/>
                    <a:pt x="303" y="700"/>
                  </a:cubicBezTo>
                  <a:cubicBezTo>
                    <a:pt x="267" y="699"/>
                    <a:pt x="232" y="700"/>
                    <a:pt x="196" y="700"/>
                  </a:cubicBezTo>
                  <a:cubicBezTo>
                    <a:pt x="161" y="699"/>
                    <a:pt x="126" y="696"/>
                    <a:pt x="91" y="696"/>
                  </a:cubicBezTo>
                  <a:cubicBezTo>
                    <a:pt x="91" y="694"/>
                    <a:pt x="91" y="691"/>
                    <a:pt x="90" y="688"/>
                  </a:cubicBezTo>
                  <a:cubicBezTo>
                    <a:pt x="90" y="687"/>
                    <a:pt x="90" y="685"/>
                    <a:pt x="90" y="684"/>
                  </a:cubicBezTo>
                  <a:cubicBezTo>
                    <a:pt x="126" y="688"/>
                    <a:pt x="163" y="685"/>
                    <a:pt x="199" y="686"/>
                  </a:cubicBezTo>
                  <a:cubicBezTo>
                    <a:pt x="235" y="686"/>
                    <a:pt x="272" y="686"/>
                    <a:pt x="308" y="686"/>
                  </a:cubicBezTo>
                  <a:cubicBezTo>
                    <a:pt x="308" y="686"/>
                    <a:pt x="309" y="686"/>
                    <a:pt x="309" y="686"/>
                  </a:cubicBezTo>
                  <a:close/>
                  <a:moveTo>
                    <a:pt x="308" y="680"/>
                  </a:moveTo>
                  <a:cubicBezTo>
                    <a:pt x="271" y="680"/>
                    <a:pt x="235" y="680"/>
                    <a:pt x="199" y="680"/>
                  </a:cubicBezTo>
                  <a:cubicBezTo>
                    <a:pt x="163" y="680"/>
                    <a:pt x="126" y="677"/>
                    <a:pt x="90" y="681"/>
                  </a:cubicBezTo>
                  <a:cubicBezTo>
                    <a:pt x="91" y="612"/>
                    <a:pt x="86" y="542"/>
                    <a:pt x="82" y="473"/>
                  </a:cubicBezTo>
                  <a:cubicBezTo>
                    <a:pt x="78" y="397"/>
                    <a:pt x="74" y="321"/>
                    <a:pt x="68" y="245"/>
                  </a:cubicBezTo>
                  <a:cubicBezTo>
                    <a:pt x="76" y="252"/>
                    <a:pt x="90" y="255"/>
                    <a:pt x="96" y="255"/>
                  </a:cubicBezTo>
                  <a:cubicBezTo>
                    <a:pt x="108" y="254"/>
                    <a:pt x="123" y="247"/>
                    <a:pt x="128" y="236"/>
                  </a:cubicBezTo>
                  <a:cubicBezTo>
                    <a:pt x="133" y="256"/>
                    <a:pt x="177" y="255"/>
                    <a:pt x="184" y="234"/>
                  </a:cubicBezTo>
                  <a:cubicBezTo>
                    <a:pt x="195" y="254"/>
                    <a:pt x="233" y="253"/>
                    <a:pt x="241" y="230"/>
                  </a:cubicBezTo>
                  <a:cubicBezTo>
                    <a:pt x="252" y="248"/>
                    <a:pt x="280" y="244"/>
                    <a:pt x="291" y="227"/>
                  </a:cubicBezTo>
                  <a:cubicBezTo>
                    <a:pt x="292" y="305"/>
                    <a:pt x="294" y="382"/>
                    <a:pt x="297" y="460"/>
                  </a:cubicBezTo>
                  <a:cubicBezTo>
                    <a:pt x="299" y="499"/>
                    <a:pt x="300" y="539"/>
                    <a:pt x="302" y="578"/>
                  </a:cubicBezTo>
                  <a:cubicBezTo>
                    <a:pt x="304" y="611"/>
                    <a:pt x="303" y="646"/>
                    <a:pt x="308" y="680"/>
                  </a:cubicBezTo>
                  <a:close/>
                  <a:moveTo>
                    <a:pt x="355" y="344"/>
                  </a:moveTo>
                  <a:cubicBezTo>
                    <a:pt x="355" y="343"/>
                    <a:pt x="354" y="342"/>
                    <a:pt x="354" y="342"/>
                  </a:cubicBezTo>
                  <a:cubicBezTo>
                    <a:pt x="353" y="342"/>
                    <a:pt x="353" y="341"/>
                    <a:pt x="352" y="341"/>
                  </a:cubicBezTo>
                  <a:cubicBezTo>
                    <a:pt x="347" y="342"/>
                    <a:pt x="341" y="340"/>
                    <a:pt x="339" y="335"/>
                  </a:cubicBezTo>
                  <a:cubicBezTo>
                    <a:pt x="336" y="330"/>
                    <a:pt x="340" y="321"/>
                    <a:pt x="347" y="321"/>
                  </a:cubicBezTo>
                  <a:cubicBezTo>
                    <a:pt x="357" y="321"/>
                    <a:pt x="363" y="338"/>
                    <a:pt x="355" y="3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5"/>
            <p:cNvSpPr/>
            <p:nvPr/>
          </p:nvSpPr>
          <p:spPr bwMode="auto">
            <a:xfrm>
              <a:off x="386583" y="554369"/>
              <a:ext cx="41465" cy="31098"/>
            </a:xfrm>
            <a:custGeom>
              <a:avLst/>
              <a:gdLst>
                <a:gd name="T0" fmla="*/ 17 w 45"/>
                <a:gd name="T1" fmla="*/ 3 h 33"/>
                <a:gd name="T2" fmla="*/ 9 w 45"/>
                <a:gd name="T3" fmla="*/ 32 h 33"/>
                <a:gd name="T4" fmla="*/ 13 w 45"/>
                <a:gd name="T5" fmla="*/ 29 h 33"/>
                <a:gd name="T6" fmla="*/ 20 w 45"/>
                <a:gd name="T7" fmla="*/ 12 h 33"/>
                <a:gd name="T8" fmla="*/ 30 w 45"/>
                <a:gd name="T9" fmla="*/ 15 h 33"/>
                <a:gd name="T10" fmla="*/ 34 w 45"/>
                <a:gd name="T11" fmla="*/ 23 h 33"/>
                <a:gd name="T12" fmla="*/ 42 w 45"/>
                <a:gd name="T13" fmla="*/ 22 h 33"/>
                <a:gd name="T14" fmla="*/ 17 w 45"/>
                <a:gd name="T1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3">
                  <a:moveTo>
                    <a:pt x="17" y="3"/>
                  </a:moveTo>
                  <a:cubicBezTo>
                    <a:pt x="6" y="7"/>
                    <a:pt x="0" y="23"/>
                    <a:pt x="9" y="32"/>
                  </a:cubicBezTo>
                  <a:cubicBezTo>
                    <a:pt x="11" y="33"/>
                    <a:pt x="14" y="31"/>
                    <a:pt x="13" y="29"/>
                  </a:cubicBezTo>
                  <a:cubicBezTo>
                    <a:pt x="12" y="23"/>
                    <a:pt x="13" y="15"/>
                    <a:pt x="20" y="12"/>
                  </a:cubicBezTo>
                  <a:cubicBezTo>
                    <a:pt x="24" y="11"/>
                    <a:pt x="27" y="13"/>
                    <a:pt x="30" y="15"/>
                  </a:cubicBezTo>
                  <a:cubicBezTo>
                    <a:pt x="32" y="17"/>
                    <a:pt x="33" y="20"/>
                    <a:pt x="34" y="23"/>
                  </a:cubicBezTo>
                  <a:cubicBezTo>
                    <a:pt x="36" y="27"/>
                    <a:pt x="42" y="26"/>
                    <a:pt x="42" y="22"/>
                  </a:cubicBezTo>
                  <a:cubicBezTo>
                    <a:pt x="45" y="9"/>
                    <a:pt x="28" y="0"/>
                    <a:pt x="17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6"/>
            <p:cNvSpPr/>
            <p:nvPr/>
          </p:nvSpPr>
          <p:spPr bwMode="auto">
            <a:xfrm>
              <a:off x="505219" y="552065"/>
              <a:ext cx="36858" cy="28795"/>
            </a:xfrm>
            <a:custGeom>
              <a:avLst/>
              <a:gdLst>
                <a:gd name="T0" fmla="*/ 22 w 39"/>
                <a:gd name="T1" fmla="*/ 2 h 31"/>
                <a:gd name="T2" fmla="*/ 2 w 39"/>
                <a:gd name="T3" fmla="*/ 27 h 31"/>
                <a:gd name="T4" fmla="*/ 7 w 39"/>
                <a:gd name="T5" fmla="*/ 27 h 31"/>
                <a:gd name="T6" fmla="*/ 19 w 39"/>
                <a:gd name="T7" fmla="*/ 11 h 31"/>
                <a:gd name="T8" fmla="*/ 25 w 39"/>
                <a:gd name="T9" fmla="*/ 21 h 31"/>
                <a:gd name="T10" fmla="*/ 33 w 39"/>
                <a:gd name="T11" fmla="*/ 26 h 31"/>
                <a:gd name="T12" fmla="*/ 22 w 39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1">
                  <a:moveTo>
                    <a:pt x="22" y="2"/>
                  </a:moveTo>
                  <a:cubicBezTo>
                    <a:pt x="8" y="0"/>
                    <a:pt x="0" y="15"/>
                    <a:pt x="2" y="27"/>
                  </a:cubicBezTo>
                  <a:cubicBezTo>
                    <a:pt x="2" y="30"/>
                    <a:pt x="6" y="29"/>
                    <a:pt x="7" y="27"/>
                  </a:cubicBezTo>
                  <a:cubicBezTo>
                    <a:pt x="9" y="21"/>
                    <a:pt x="11" y="12"/>
                    <a:pt x="19" y="11"/>
                  </a:cubicBezTo>
                  <a:cubicBezTo>
                    <a:pt x="24" y="10"/>
                    <a:pt x="27" y="17"/>
                    <a:pt x="25" y="21"/>
                  </a:cubicBezTo>
                  <a:cubicBezTo>
                    <a:pt x="23" y="26"/>
                    <a:pt x="30" y="31"/>
                    <a:pt x="33" y="26"/>
                  </a:cubicBezTo>
                  <a:cubicBezTo>
                    <a:pt x="39" y="17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7"/>
            <p:cNvSpPr/>
            <p:nvPr/>
          </p:nvSpPr>
          <p:spPr bwMode="auto">
            <a:xfrm>
              <a:off x="457995" y="587771"/>
              <a:ext cx="19581" cy="19580"/>
            </a:xfrm>
            <a:custGeom>
              <a:avLst/>
              <a:gdLst>
                <a:gd name="T0" fmla="*/ 17 w 21"/>
                <a:gd name="T1" fmla="*/ 5 h 22"/>
                <a:gd name="T2" fmla="*/ 1 w 21"/>
                <a:gd name="T3" fmla="*/ 7 h 22"/>
                <a:gd name="T4" fmla="*/ 2 w 21"/>
                <a:gd name="T5" fmla="*/ 9 h 22"/>
                <a:gd name="T6" fmla="*/ 12 w 21"/>
                <a:gd name="T7" fmla="*/ 9 h 22"/>
                <a:gd name="T8" fmla="*/ 11 w 21"/>
                <a:gd name="T9" fmla="*/ 18 h 22"/>
                <a:gd name="T10" fmla="*/ 13 w 21"/>
                <a:gd name="T11" fmla="*/ 22 h 22"/>
                <a:gd name="T12" fmla="*/ 17 w 21"/>
                <a:gd name="T1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5"/>
                  </a:moveTo>
                  <a:cubicBezTo>
                    <a:pt x="12" y="0"/>
                    <a:pt x="3" y="1"/>
                    <a:pt x="1" y="7"/>
                  </a:cubicBezTo>
                  <a:cubicBezTo>
                    <a:pt x="0" y="8"/>
                    <a:pt x="1" y="10"/>
                    <a:pt x="2" y="9"/>
                  </a:cubicBezTo>
                  <a:cubicBezTo>
                    <a:pt x="5" y="7"/>
                    <a:pt x="10" y="6"/>
                    <a:pt x="12" y="9"/>
                  </a:cubicBezTo>
                  <a:cubicBezTo>
                    <a:pt x="15" y="12"/>
                    <a:pt x="12" y="15"/>
                    <a:pt x="11" y="18"/>
                  </a:cubicBezTo>
                  <a:cubicBezTo>
                    <a:pt x="10" y="20"/>
                    <a:pt x="11" y="22"/>
                    <a:pt x="13" y="22"/>
                  </a:cubicBezTo>
                  <a:cubicBezTo>
                    <a:pt x="21" y="21"/>
                    <a:pt x="21" y="9"/>
                    <a:pt x="1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8"/>
            <p:cNvSpPr/>
            <p:nvPr/>
          </p:nvSpPr>
          <p:spPr bwMode="auto">
            <a:xfrm>
              <a:off x="418833" y="615414"/>
              <a:ext cx="100208" cy="55287"/>
            </a:xfrm>
            <a:custGeom>
              <a:avLst/>
              <a:gdLst>
                <a:gd name="T0" fmla="*/ 100 w 108"/>
                <a:gd name="T1" fmla="*/ 4 h 60"/>
                <a:gd name="T2" fmla="*/ 50 w 108"/>
                <a:gd name="T3" fmla="*/ 16 h 60"/>
                <a:gd name="T4" fmla="*/ 24 w 108"/>
                <a:gd name="T5" fmla="*/ 12 h 60"/>
                <a:gd name="T6" fmla="*/ 4 w 108"/>
                <a:gd name="T7" fmla="*/ 7 h 60"/>
                <a:gd name="T8" fmla="*/ 4 w 108"/>
                <a:gd name="T9" fmla="*/ 7 h 60"/>
                <a:gd name="T10" fmla="*/ 0 w 108"/>
                <a:gd name="T11" fmla="*/ 8 h 60"/>
                <a:gd name="T12" fmla="*/ 108 w 108"/>
                <a:gd name="T13" fmla="*/ 5 h 60"/>
                <a:gd name="T14" fmla="*/ 100 w 108"/>
                <a:gd name="T15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60">
                  <a:moveTo>
                    <a:pt x="100" y="4"/>
                  </a:moveTo>
                  <a:cubicBezTo>
                    <a:pt x="83" y="10"/>
                    <a:pt x="69" y="17"/>
                    <a:pt x="50" y="16"/>
                  </a:cubicBezTo>
                  <a:cubicBezTo>
                    <a:pt x="41" y="16"/>
                    <a:pt x="32" y="15"/>
                    <a:pt x="24" y="12"/>
                  </a:cubicBezTo>
                  <a:cubicBezTo>
                    <a:pt x="17" y="10"/>
                    <a:pt x="11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5"/>
                    <a:pt x="0" y="6"/>
                    <a:pt x="0" y="8"/>
                  </a:cubicBezTo>
                  <a:cubicBezTo>
                    <a:pt x="5" y="60"/>
                    <a:pt x="105" y="58"/>
                    <a:pt x="108" y="5"/>
                  </a:cubicBezTo>
                  <a:cubicBezTo>
                    <a:pt x="108" y="1"/>
                    <a:pt x="102" y="0"/>
                    <a:pt x="10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/>
          <p:cNvSpPr/>
          <p:nvPr>
            <p:custDataLst>
              <p:tags r:id="rId2"/>
            </p:custDataLst>
          </p:nvPr>
        </p:nvSpPr>
        <p:spPr>
          <a:xfrm rot="21439215">
            <a:off x="2649538" y="3735388"/>
            <a:ext cx="844550" cy="854075"/>
          </a:xfrm>
          <a:prstGeom prst="roundRect">
            <a:avLst>
              <a:gd name="adj" fmla="val 18567"/>
            </a:avLst>
          </a:prstGeom>
          <a:solidFill>
            <a:schemeClr val="bg1">
              <a:alpha val="40000"/>
            </a:schemeClr>
          </a:solidFill>
          <a:ln>
            <a:solidFill>
              <a:srgbClr val="B2B2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cxnSp>
        <p:nvCxnSpPr>
          <p:cNvPr id="6" name="MH_Other_2"/>
          <p:cNvCxnSpPr/>
          <p:nvPr>
            <p:custDataLst>
              <p:tags r:id="rId3"/>
            </p:custDataLst>
          </p:nvPr>
        </p:nvCxnSpPr>
        <p:spPr>
          <a:xfrm>
            <a:off x="3513138" y="3962400"/>
            <a:ext cx="1014412" cy="0"/>
          </a:xfrm>
          <a:prstGeom prst="straightConnector1">
            <a:avLst/>
          </a:prstGeom>
          <a:ln>
            <a:solidFill>
              <a:srgbClr val="B2B2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H_Other_3"/>
          <p:cNvSpPr/>
          <p:nvPr>
            <p:custDataLst>
              <p:tags r:id="rId4"/>
            </p:custDataLst>
          </p:nvPr>
        </p:nvSpPr>
        <p:spPr>
          <a:xfrm rot="21439215">
            <a:off x="2846388" y="2900363"/>
            <a:ext cx="844550" cy="852487"/>
          </a:xfrm>
          <a:prstGeom prst="roundRect">
            <a:avLst>
              <a:gd name="adj" fmla="val 18567"/>
            </a:avLst>
          </a:prstGeom>
          <a:solidFill>
            <a:schemeClr val="bg1">
              <a:alpha val="40000"/>
            </a:schemeClr>
          </a:solidFill>
          <a:ln>
            <a:solidFill>
              <a:srgbClr val="B2B2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cxnSp>
        <p:nvCxnSpPr>
          <p:cNvPr id="11" name="MH_Other_4"/>
          <p:cNvCxnSpPr/>
          <p:nvPr>
            <p:custDataLst>
              <p:tags r:id="rId5"/>
            </p:custDataLst>
          </p:nvPr>
        </p:nvCxnSpPr>
        <p:spPr>
          <a:xfrm>
            <a:off x="3689350" y="3095625"/>
            <a:ext cx="1014413" cy="0"/>
          </a:xfrm>
          <a:prstGeom prst="straightConnector1">
            <a:avLst/>
          </a:prstGeom>
          <a:ln>
            <a:solidFill>
              <a:srgbClr val="B2B2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H_Other_5"/>
          <p:cNvSpPr/>
          <p:nvPr>
            <p:custDataLst>
              <p:tags r:id="rId6"/>
            </p:custDataLst>
          </p:nvPr>
        </p:nvSpPr>
        <p:spPr>
          <a:xfrm rot="21439215">
            <a:off x="2538413" y="2071688"/>
            <a:ext cx="844550" cy="854075"/>
          </a:xfrm>
          <a:prstGeom prst="roundRect">
            <a:avLst>
              <a:gd name="adj" fmla="val 18567"/>
            </a:avLst>
          </a:prstGeom>
          <a:solidFill>
            <a:schemeClr val="bg1">
              <a:alpha val="40000"/>
            </a:schemeClr>
          </a:solidFill>
          <a:ln>
            <a:solidFill>
              <a:srgbClr val="B2B2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cxnSp>
        <p:nvCxnSpPr>
          <p:cNvPr id="16" name="MH_Other_6"/>
          <p:cNvCxnSpPr/>
          <p:nvPr>
            <p:custDataLst>
              <p:tags r:id="rId7"/>
            </p:custDataLst>
          </p:nvPr>
        </p:nvCxnSpPr>
        <p:spPr>
          <a:xfrm>
            <a:off x="3373438" y="2251075"/>
            <a:ext cx="1014412" cy="0"/>
          </a:xfrm>
          <a:prstGeom prst="straightConnector1">
            <a:avLst/>
          </a:prstGeom>
          <a:ln>
            <a:solidFill>
              <a:srgbClr val="B2B2B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H_Other_7"/>
          <p:cNvSpPr/>
          <p:nvPr>
            <p:custDataLst>
              <p:tags r:id="rId8"/>
            </p:custDataLst>
          </p:nvPr>
        </p:nvSpPr>
        <p:spPr>
          <a:xfrm rot="21116664">
            <a:off x="2259013" y="1231900"/>
            <a:ext cx="844550" cy="854075"/>
          </a:xfrm>
          <a:prstGeom prst="roundRect">
            <a:avLst>
              <a:gd name="adj" fmla="val 18567"/>
            </a:avLst>
          </a:prstGeom>
          <a:solidFill>
            <a:schemeClr val="bg1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rgbClr val="244242"/>
                </a:solidFill>
              </a:rPr>
              <a:t>4</a:t>
            </a:r>
            <a:endParaRPr lang="zh-CN" altLang="en-US" sz="3600" dirty="0">
              <a:solidFill>
                <a:srgbClr val="244242"/>
              </a:solidFill>
            </a:endParaRPr>
          </a:p>
        </p:txBody>
      </p:sp>
      <p:cxnSp>
        <p:nvCxnSpPr>
          <p:cNvPr id="21" name="MH_Other_8"/>
          <p:cNvCxnSpPr/>
          <p:nvPr>
            <p:custDataLst>
              <p:tags r:id="rId9"/>
            </p:custDataLst>
          </p:nvPr>
        </p:nvCxnSpPr>
        <p:spPr>
          <a:xfrm>
            <a:off x="3067050" y="1323975"/>
            <a:ext cx="1014413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H_Other_9"/>
          <p:cNvSpPr/>
          <p:nvPr>
            <p:custDataLst>
              <p:tags r:id="rId10"/>
            </p:custDataLst>
          </p:nvPr>
        </p:nvSpPr>
        <p:spPr>
          <a:xfrm>
            <a:off x="1192213" y="1754188"/>
            <a:ext cx="1366837" cy="2811462"/>
          </a:xfrm>
          <a:custGeom>
            <a:avLst/>
            <a:gdLst>
              <a:gd name="connsiteX0" fmla="*/ 353236 w 1570676"/>
              <a:gd name="connsiteY0" fmla="*/ 0 h 3230989"/>
              <a:gd name="connsiteX1" fmla="*/ 704078 w 1570676"/>
              <a:gd name="connsiteY1" fmla="*/ 350842 h 3230989"/>
              <a:gd name="connsiteX2" fmla="*/ 696950 w 1570676"/>
              <a:gd name="connsiteY2" fmla="*/ 421549 h 3230989"/>
              <a:gd name="connsiteX3" fmla="*/ 693971 w 1570676"/>
              <a:gd name="connsiteY3" fmla="*/ 431148 h 3230989"/>
              <a:gd name="connsiteX4" fmla="*/ 1124583 w 1570676"/>
              <a:gd name="connsiteY4" fmla="*/ 115308 h 3230989"/>
              <a:gd name="connsiteX5" fmla="*/ 1182673 w 1570676"/>
              <a:gd name="connsiteY5" fmla="*/ 124239 h 3230989"/>
              <a:gd name="connsiteX6" fmla="*/ 1280987 w 1570676"/>
              <a:gd name="connsiteY6" fmla="*/ 258279 h 3230989"/>
              <a:gd name="connsiteX7" fmla="*/ 1272055 w 1570676"/>
              <a:gd name="connsiteY7" fmla="*/ 316369 h 3230989"/>
              <a:gd name="connsiteX8" fmla="*/ 737572 w 1570676"/>
              <a:gd name="connsiteY8" fmla="*/ 708396 h 3230989"/>
              <a:gd name="connsiteX9" fmla="*/ 1421618 w 1570676"/>
              <a:gd name="connsiteY9" fmla="*/ 295118 h 3230989"/>
              <a:gd name="connsiteX10" fmla="*/ 1478696 w 1570676"/>
              <a:gd name="connsiteY10" fmla="*/ 309203 h 3230989"/>
              <a:gd name="connsiteX11" fmla="*/ 1564680 w 1570676"/>
              <a:gd name="connsiteY11" fmla="*/ 451522 h 3230989"/>
              <a:gd name="connsiteX12" fmla="*/ 1550596 w 1570676"/>
              <a:gd name="connsiteY12" fmla="*/ 508600 h 3230989"/>
              <a:gd name="connsiteX13" fmla="*/ 625846 w 1570676"/>
              <a:gd name="connsiteY13" fmla="*/ 1067303 h 3230989"/>
              <a:gd name="connsiteX14" fmla="*/ 625846 w 1570676"/>
              <a:gd name="connsiteY14" fmla="*/ 1840572 h 3230989"/>
              <a:gd name="connsiteX15" fmla="*/ 621798 w 1570676"/>
              <a:gd name="connsiteY15" fmla="*/ 1860622 h 3230989"/>
              <a:gd name="connsiteX16" fmla="*/ 630588 w 1570676"/>
              <a:gd name="connsiteY16" fmla="*/ 1874274 h 3230989"/>
              <a:gd name="connsiteX17" fmla="*/ 719607 w 1570676"/>
              <a:gd name="connsiteY17" fmla="*/ 2101869 h 3230989"/>
              <a:gd name="connsiteX18" fmla="*/ 724451 w 1570676"/>
              <a:gd name="connsiteY18" fmla="*/ 2103875 h 3230989"/>
              <a:gd name="connsiteX19" fmla="*/ 738159 w 1570676"/>
              <a:gd name="connsiteY19" fmla="*/ 2136968 h 3230989"/>
              <a:gd name="connsiteX20" fmla="*/ 738159 w 1570676"/>
              <a:gd name="connsiteY20" fmla="*/ 3173493 h 3230989"/>
              <a:gd name="connsiteX21" fmla="*/ 691358 w 1570676"/>
              <a:gd name="connsiteY21" fmla="*/ 3220294 h 3230989"/>
              <a:gd name="connsiteX22" fmla="*/ 504158 w 1570676"/>
              <a:gd name="connsiteY22" fmla="*/ 3220294 h 3230989"/>
              <a:gd name="connsiteX23" fmla="*/ 457357 w 1570676"/>
              <a:gd name="connsiteY23" fmla="*/ 3173493 h 3230989"/>
              <a:gd name="connsiteX24" fmla="*/ 457357 w 1570676"/>
              <a:gd name="connsiteY24" fmla="*/ 2183074 h 3230989"/>
              <a:gd name="connsiteX25" fmla="*/ 375586 w 1570676"/>
              <a:gd name="connsiteY25" fmla="*/ 1974012 h 3230989"/>
              <a:gd name="connsiteX26" fmla="*/ 370477 w 1570676"/>
              <a:gd name="connsiteY26" fmla="*/ 1944882 h 3230989"/>
              <a:gd name="connsiteX27" fmla="*/ 280842 w 1570676"/>
              <a:gd name="connsiteY27" fmla="*/ 1944882 h 3230989"/>
              <a:gd name="connsiteX28" fmla="*/ 280842 w 1570676"/>
              <a:gd name="connsiteY28" fmla="*/ 3185353 h 3230989"/>
              <a:gd name="connsiteX29" fmla="*/ 235206 w 1570676"/>
              <a:gd name="connsiteY29" fmla="*/ 3230989 h 3230989"/>
              <a:gd name="connsiteX30" fmla="*/ 52665 w 1570676"/>
              <a:gd name="connsiteY30" fmla="*/ 3230989 h 3230989"/>
              <a:gd name="connsiteX31" fmla="*/ 7029 w 1570676"/>
              <a:gd name="connsiteY31" fmla="*/ 3185353 h 3230989"/>
              <a:gd name="connsiteX32" fmla="*/ 7029 w 1570676"/>
              <a:gd name="connsiteY32" fmla="*/ 1902195 h 3230989"/>
              <a:gd name="connsiteX33" fmla="*/ 10564 w 1570676"/>
              <a:gd name="connsiteY33" fmla="*/ 1884685 h 3230989"/>
              <a:gd name="connsiteX34" fmla="*/ 8197 w 1570676"/>
              <a:gd name="connsiteY34" fmla="*/ 1881174 h 3230989"/>
              <a:gd name="connsiteX35" fmla="*/ 0 w 1570676"/>
              <a:gd name="connsiteY35" fmla="*/ 1840572 h 3230989"/>
              <a:gd name="connsiteX36" fmla="*/ 0 w 1570676"/>
              <a:gd name="connsiteY36" fmla="*/ 836612 h 3230989"/>
              <a:gd name="connsiteX37" fmla="*/ 104310 w 1570676"/>
              <a:gd name="connsiteY37" fmla="*/ 732302 h 3230989"/>
              <a:gd name="connsiteX38" fmla="*/ 283381 w 1570676"/>
              <a:gd name="connsiteY38" fmla="*/ 732302 h 3230989"/>
              <a:gd name="connsiteX39" fmla="*/ 331193 w 1570676"/>
              <a:gd name="connsiteY39" fmla="*/ 697234 h 3230989"/>
              <a:gd name="connsiteX40" fmla="*/ 216672 w 1570676"/>
              <a:gd name="connsiteY40" fmla="*/ 674113 h 3230989"/>
              <a:gd name="connsiteX41" fmla="*/ 2394 w 1570676"/>
              <a:gd name="connsiteY41" fmla="*/ 350842 h 3230989"/>
              <a:gd name="connsiteX42" fmla="*/ 353236 w 1570676"/>
              <a:gd name="connsiteY42" fmla="*/ 0 h 3230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570676" h="3230989">
                <a:moveTo>
                  <a:pt x="353236" y="0"/>
                </a:moveTo>
                <a:cubicBezTo>
                  <a:pt x="547001" y="0"/>
                  <a:pt x="704078" y="157077"/>
                  <a:pt x="704078" y="350842"/>
                </a:cubicBezTo>
                <a:cubicBezTo>
                  <a:pt x="704078" y="375063"/>
                  <a:pt x="701624" y="398710"/>
                  <a:pt x="696950" y="421549"/>
                </a:cubicBezTo>
                <a:lnTo>
                  <a:pt x="693971" y="431148"/>
                </a:lnTo>
                <a:lnTo>
                  <a:pt x="1124583" y="115308"/>
                </a:lnTo>
                <a:cubicBezTo>
                  <a:pt x="1143090" y="101733"/>
                  <a:pt x="1169099" y="105732"/>
                  <a:pt x="1182673" y="124239"/>
                </a:cubicBezTo>
                <a:lnTo>
                  <a:pt x="1280987" y="258279"/>
                </a:lnTo>
                <a:cubicBezTo>
                  <a:pt x="1294562" y="276786"/>
                  <a:pt x="1290563" y="302795"/>
                  <a:pt x="1272055" y="316369"/>
                </a:cubicBezTo>
                <a:lnTo>
                  <a:pt x="737572" y="708396"/>
                </a:lnTo>
                <a:lnTo>
                  <a:pt x="1421618" y="295118"/>
                </a:lnTo>
                <a:cubicBezTo>
                  <a:pt x="1441269" y="283246"/>
                  <a:pt x="1466824" y="289552"/>
                  <a:pt x="1478696" y="309203"/>
                </a:cubicBezTo>
                <a:lnTo>
                  <a:pt x="1564680" y="451522"/>
                </a:lnTo>
                <a:cubicBezTo>
                  <a:pt x="1576553" y="471173"/>
                  <a:pt x="1570247" y="496728"/>
                  <a:pt x="1550596" y="508600"/>
                </a:cubicBezTo>
                <a:lnTo>
                  <a:pt x="625846" y="1067303"/>
                </a:lnTo>
                <a:lnTo>
                  <a:pt x="625846" y="1840572"/>
                </a:lnTo>
                <a:lnTo>
                  <a:pt x="621798" y="1860622"/>
                </a:lnTo>
                <a:lnTo>
                  <a:pt x="630588" y="1874274"/>
                </a:lnTo>
                <a:lnTo>
                  <a:pt x="719607" y="2101869"/>
                </a:lnTo>
                <a:lnTo>
                  <a:pt x="724451" y="2103875"/>
                </a:lnTo>
                <a:cubicBezTo>
                  <a:pt x="732921" y="2112345"/>
                  <a:pt x="738159" y="2124045"/>
                  <a:pt x="738159" y="2136968"/>
                </a:cubicBezTo>
                <a:lnTo>
                  <a:pt x="738159" y="3173493"/>
                </a:lnTo>
                <a:cubicBezTo>
                  <a:pt x="738159" y="3199340"/>
                  <a:pt x="717205" y="3220294"/>
                  <a:pt x="691358" y="3220294"/>
                </a:cubicBezTo>
                <a:lnTo>
                  <a:pt x="504158" y="3220294"/>
                </a:lnTo>
                <a:cubicBezTo>
                  <a:pt x="478311" y="3220294"/>
                  <a:pt x="457357" y="3199340"/>
                  <a:pt x="457357" y="3173493"/>
                </a:cubicBezTo>
                <a:lnTo>
                  <a:pt x="457357" y="2183074"/>
                </a:lnTo>
                <a:lnTo>
                  <a:pt x="375586" y="1974012"/>
                </a:lnTo>
                <a:lnTo>
                  <a:pt x="370477" y="1944882"/>
                </a:lnTo>
                <a:lnTo>
                  <a:pt x="280842" y="1944882"/>
                </a:lnTo>
                <a:lnTo>
                  <a:pt x="280842" y="3185353"/>
                </a:lnTo>
                <a:cubicBezTo>
                  <a:pt x="280842" y="3210557"/>
                  <a:pt x="260410" y="3230989"/>
                  <a:pt x="235206" y="3230989"/>
                </a:cubicBezTo>
                <a:lnTo>
                  <a:pt x="52665" y="3230989"/>
                </a:lnTo>
                <a:cubicBezTo>
                  <a:pt x="27461" y="3230989"/>
                  <a:pt x="7029" y="3210557"/>
                  <a:pt x="7029" y="3185353"/>
                </a:cubicBezTo>
                <a:lnTo>
                  <a:pt x="7029" y="1902195"/>
                </a:lnTo>
                <a:lnTo>
                  <a:pt x="10564" y="1884685"/>
                </a:lnTo>
                <a:lnTo>
                  <a:pt x="8197" y="1881174"/>
                </a:lnTo>
                <a:cubicBezTo>
                  <a:pt x="2919" y="1868695"/>
                  <a:pt x="0" y="1854975"/>
                  <a:pt x="0" y="1840572"/>
                </a:cubicBezTo>
                <a:lnTo>
                  <a:pt x="0" y="836612"/>
                </a:lnTo>
                <a:cubicBezTo>
                  <a:pt x="0" y="779003"/>
                  <a:pt x="46701" y="732302"/>
                  <a:pt x="104310" y="732302"/>
                </a:cubicBezTo>
                <a:lnTo>
                  <a:pt x="283381" y="732302"/>
                </a:lnTo>
                <a:lnTo>
                  <a:pt x="331193" y="697234"/>
                </a:lnTo>
                <a:lnTo>
                  <a:pt x="216672" y="674113"/>
                </a:lnTo>
                <a:cubicBezTo>
                  <a:pt x="90750" y="620853"/>
                  <a:pt x="2394" y="496166"/>
                  <a:pt x="2394" y="350842"/>
                </a:cubicBezTo>
                <a:cubicBezTo>
                  <a:pt x="2394" y="157077"/>
                  <a:pt x="159471" y="0"/>
                  <a:pt x="35323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4195763" y="1149350"/>
            <a:ext cx="3054350" cy="825500"/>
            <a:chOff x="4196012" y="1149217"/>
            <a:chExt cx="3054595" cy="826421"/>
          </a:xfrm>
        </p:grpSpPr>
        <p:sp>
          <p:nvSpPr>
            <p:cNvPr id="33" name="MH_Text_4"/>
            <p:cNvSpPr txBox="1"/>
            <p:nvPr>
              <p:custDataLst>
                <p:tags r:id="rId17"/>
              </p:custDataLst>
            </p:nvPr>
          </p:nvSpPr>
          <p:spPr>
            <a:xfrm>
              <a:off x="4196012" y="1449590"/>
              <a:ext cx="2706904" cy="526048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algn="just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</a:t>
              </a:r>
              <a:endParaRPr lang="zh-CN" altLang="en-US" sz="3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28698" name="MH_SubTitle_4"/>
            <p:cNvSpPr txBox="1"/>
            <p:nvPr>
              <p:custDataLst>
                <p:tags r:id="rId18"/>
              </p:custDataLst>
            </p:nvPr>
          </p:nvSpPr>
          <p:spPr bwMode="auto">
            <a:xfrm>
              <a:off x="4196012" y="1149217"/>
              <a:ext cx="3054595" cy="395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4484688" y="2054225"/>
            <a:ext cx="3054350" cy="825500"/>
            <a:chOff x="4196012" y="1149217"/>
            <a:chExt cx="3054595" cy="826421"/>
          </a:xfrm>
        </p:grpSpPr>
        <p:sp>
          <p:nvSpPr>
            <p:cNvPr id="24" name="MH_Text_4"/>
            <p:cNvSpPr txBox="1"/>
            <p:nvPr>
              <p:custDataLst>
                <p:tags r:id="rId15"/>
              </p:custDataLst>
            </p:nvPr>
          </p:nvSpPr>
          <p:spPr>
            <a:xfrm>
              <a:off x="4196012" y="1449590"/>
              <a:ext cx="2706904" cy="526048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algn="just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</a:t>
              </a:r>
              <a:endParaRPr lang="zh-CN" altLang="en-US" sz="3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28696" name="MH_SubTitle_4"/>
            <p:cNvSpPr txBox="1"/>
            <p:nvPr>
              <p:custDataLst>
                <p:tags r:id="rId16"/>
              </p:custDataLst>
            </p:nvPr>
          </p:nvSpPr>
          <p:spPr bwMode="auto">
            <a:xfrm>
              <a:off x="4196012" y="1149217"/>
              <a:ext cx="3054595" cy="395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4792663" y="2879725"/>
            <a:ext cx="3054350" cy="827088"/>
            <a:chOff x="4196012" y="1149217"/>
            <a:chExt cx="3054595" cy="826421"/>
          </a:xfrm>
        </p:grpSpPr>
        <p:sp>
          <p:nvSpPr>
            <p:cNvPr id="27" name="MH_Text_4"/>
            <p:cNvSpPr txBox="1"/>
            <p:nvPr>
              <p:custDataLst>
                <p:tags r:id="rId13"/>
              </p:custDataLst>
            </p:nvPr>
          </p:nvSpPr>
          <p:spPr>
            <a:xfrm>
              <a:off x="4196012" y="1449013"/>
              <a:ext cx="2706904" cy="526625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algn="just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</a:t>
              </a:r>
              <a:endParaRPr lang="zh-CN" altLang="en-US" sz="3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28694" name="MH_SubTitle_4"/>
            <p:cNvSpPr txBox="1"/>
            <p:nvPr>
              <p:custDataLst>
                <p:tags r:id="rId14"/>
              </p:custDataLst>
            </p:nvPr>
          </p:nvSpPr>
          <p:spPr bwMode="auto">
            <a:xfrm>
              <a:off x="4196012" y="1149217"/>
              <a:ext cx="3054595" cy="394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4619625" y="3749675"/>
            <a:ext cx="3054350" cy="825500"/>
            <a:chOff x="4196012" y="1149217"/>
            <a:chExt cx="3054595" cy="826421"/>
          </a:xfrm>
        </p:grpSpPr>
        <p:sp>
          <p:nvSpPr>
            <p:cNvPr id="30" name="MH_Text_4"/>
            <p:cNvSpPr txBox="1"/>
            <p:nvPr>
              <p:custDataLst>
                <p:tags r:id="rId11"/>
              </p:custDataLst>
            </p:nvPr>
          </p:nvSpPr>
          <p:spPr>
            <a:xfrm>
              <a:off x="4196012" y="1449590"/>
              <a:ext cx="2706905" cy="526048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 algn="just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</a:t>
              </a:r>
              <a:endParaRPr lang="zh-CN" altLang="en-US" sz="3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28692" name="MH_SubTitle_4"/>
            <p:cNvSpPr txBox="1"/>
            <p:nvPr>
              <p:custDataLst>
                <p:tags r:id="rId12"/>
              </p:custDataLst>
            </p:nvPr>
          </p:nvSpPr>
          <p:spPr bwMode="auto">
            <a:xfrm>
              <a:off x="4196012" y="1149217"/>
              <a:ext cx="3054595" cy="395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981261" y="228867"/>
            <a:ext cx="284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点击此处添加标题</a:t>
            </a:r>
          </a:p>
        </p:txBody>
      </p:sp>
      <p:grpSp>
        <p:nvGrpSpPr>
          <p:cNvPr id="36" name="组合 35"/>
          <p:cNvGrpSpPr/>
          <p:nvPr/>
        </p:nvGrpSpPr>
        <p:grpSpPr>
          <a:xfrm rot="5400000">
            <a:off x="384625" y="86539"/>
            <a:ext cx="347846" cy="785533"/>
            <a:chOff x="300197" y="169665"/>
            <a:chExt cx="347846" cy="785533"/>
          </a:xfrm>
        </p:grpSpPr>
        <p:sp>
          <p:nvSpPr>
            <p:cNvPr id="37" name="Freeform 20"/>
            <p:cNvSpPr>
              <a:spLocks noEditPoints="1"/>
            </p:cNvSpPr>
            <p:nvPr/>
          </p:nvSpPr>
          <p:spPr bwMode="auto">
            <a:xfrm>
              <a:off x="300197" y="169665"/>
              <a:ext cx="347846" cy="785533"/>
            </a:xfrm>
            <a:custGeom>
              <a:avLst/>
              <a:gdLst>
                <a:gd name="T0" fmla="*/ 350 w 374"/>
                <a:gd name="T1" fmla="*/ 346 h 843"/>
                <a:gd name="T2" fmla="*/ 300 w 374"/>
                <a:gd name="T3" fmla="*/ 221 h 843"/>
                <a:gd name="T4" fmla="*/ 214 w 374"/>
                <a:gd name="T5" fmla="*/ 66 h 843"/>
                <a:gd name="T6" fmla="*/ 153 w 374"/>
                <a:gd name="T7" fmla="*/ 8 h 843"/>
                <a:gd name="T8" fmla="*/ 61 w 374"/>
                <a:gd name="T9" fmla="*/ 238 h 843"/>
                <a:gd name="T10" fmla="*/ 70 w 374"/>
                <a:gd name="T11" fmla="*/ 384 h 843"/>
                <a:gd name="T12" fmla="*/ 32 w 374"/>
                <a:gd name="T13" fmla="*/ 324 h 843"/>
                <a:gd name="T14" fmla="*/ 11 w 374"/>
                <a:gd name="T15" fmla="*/ 335 h 843"/>
                <a:gd name="T16" fmla="*/ 75 w 374"/>
                <a:gd name="T17" fmla="*/ 473 h 843"/>
                <a:gd name="T18" fmla="*/ 103 w 374"/>
                <a:gd name="T19" fmla="*/ 731 h 843"/>
                <a:gd name="T20" fmla="*/ 70 w 374"/>
                <a:gd name="T21" fmla="*/ 831 h 843"/>
                <a:gd name="T22" fmla="*/ 106 w 374"/>
                <a:gd name="T23" fmla="*/ 835 h 843"/>
                <a:gd name="T24" fmla="*/ 107 w 374"/>
                <a:gd name="T25" fmla="*/ 831 h 843"/>
                <a:gd name="T26" fmla="*/ 187 w 374"/>
                <a:gd name="T27" fmla="*/ 760 h 843"/>
                <a:gd name="T28" fmla="*/ 306 w 374"/>
                <a:gd name="T29" fmla="*/ 831 h 843"/>
                <a:gd name="T30" fmla="*/ 334 w 374"/>
                <a:gd name="T31" fmla="*/ 838 h 843"/>
                <a:gd name="T32" fmla="*/ 315 w 374"/>
                <a:gd name="T33" fmla="*/ 822 h 843"/>
                <a:gd name="T34" fmla="*/ 316 w 374"/>
                <a:gd name="T35" fmla="*/ 692 h 843"/>
                <a:gd name="T36" fmla="*/ 305 w 374"/>
                <a:gd name="T37" fmla="*/ 457 h 843"/>
                <a:gd name="T38" fmla="*/ 355 w 374"/>
                <a:gd name="T39" fmla="*/ 352 h 843"/>
                <a:gd name="T40" fmla="*/ 8 w 374"/>
                <a:gd name="T41" fmla="*/ 319 h 843"/>
                <a:gd name="T42" fmla="*/ 14 w 374"/>
                <a:gd name="T43" fmla="*/ 329 h 843"/>
                <a:gd name="T44" fmla="*/ 77 w 374"/>
                <a:gd name="T45" fmla="*/ 832 h 843"/>
                <a:gd name="T46" fmla="*/ 93 w 374"/>
                <a:gd name="T47" fmla="*/ 834 h 843"/>
                <a:gd name="T48" fmla="*/ 326 w 374"/>
                <a:gd name="T49" fmla="*/ 833 h 843"/>
                <a:gd name="T50" fmla="*/ 110 w 374"/>
                <a:gd name="T51" fmla="*/ 138 h 843"/>
                <a:gd name="T52" fmla="*/ 217 w 374"/>
                <a:gd name="T53" fmla="*/ 87 h 843"/>
                <a:gd name="T54" fmla="*/ 288 w 374"/>
                <a:gd name="T55" fmla="*/ 219 h 843"/>
                <a:gd name="T56" fmla="*/ 210 w 374"/>
                <a:gd name="T57" fmla="*/ 241 h 843"/>
                <a:gd name="T58" fmla="*/ 155 w 374"/>
                <a:gd name="T59" fmla="*/ 242 h 843"/>
                <a:gd name="T60" fmla="*/ 126 w 374"/>
                <a:gd name="T61" fmla="*/ 227 h 843"/>
                <a:gd name="T62" fmla="*/ 68 w 374"/>
                <a:gd name="T63" fmla="*/ 235 h 843"/>
                <a:gd name="T64" fmla="*/ 126 w 374"/>
                <a:gd name="T65" fmla="*/ 736 h 843"/>
                <a:gd name="T66" fmla="*/ 196 w 374"/>
                <a:gd name="T67" fmla="*/ 706 h 843"/>
                <a:gd name="T68" fmla="*/ 309 w 374"/>
                <a:gd name="T69" fmla="*/ 686 h 843"/>
                <a:gd name="T70" fmla="*/ 303 w 374"/>
                <a:gd name="T71" fmla="*/ 700 h 843"/>
                <a:gd name="T72" fmla="*/ 90 w 374"/>
                <a:gd name="T73" fmla="*/ 688 h 843"/>
                <a:gd name="T74" fmla="*/ 308 w 374"/>
                <a:gd name="T75" fmla="*/ 686 h 843"/>
                <a:gd name="T76" fmla="*/ 199 w 374"/>
                <a:gd name="T77" fmla="*/ 680 h 843"/>
                <a:gd name="T78" fmla="*/ 68 w 374"/>
                <a:gd name="T79" fmla="*/ 245 h 843"/>
                <a:gd name="T80" fmla="*/ 184 w 374"/>
                <a:gd name="T81" fmla="*/ 234 h 843"/>
                <a:gd name="T82" fmla="*/ 297 w 374"/>
                <a:gd name="T83" fmla="*/ 460 h 843"/>
                <a:gd name="T84" fmla="*/ 355 w 374"/>
                <a:gd name="T85" fmla="*/ 344 h 843"/>
                <a:gd name="T86" fmla="*/ 339 w 374"/>
                <a:gd name="T87" fmla="*/ 335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4" h="843">
                  <a:moveTo>
                    <a:pt x="345" y="315"/>
                  </a:moveTo>
                  <a:cubicBezTo>
                    <a:pt x="336" y="317"/>
                    <a:pt x="329" y="326"/>
                    <a:pt x="332" y="335"/>
                  </a:cubicBezTo>
                  <a:cubicBezTo>
                    <a:pt x="334" y="343"/>
                    <a:pt x="342" y="348"/>
                    <a:pt x="350" y="346"/>
                  </a:cubicBezTo>
                  <a:cubicBezTo>
                    <a:pt x="347" y="357"/>
                    <a:pt x="344" y="367"/>
                    <a:pt x="336" y="375"/>
                  </a:cubicBezTo>
                  <a:cubicBezTo>
                    <a:pt x="328" y="384"/>
                    <a:pt x="315" y="388"/>
                    <a:pt x="303" y="385"/>
                  </a:cubicBezTo>
                  <a:cubicBezTo>
                    <a:pt x="302" y="330"/>
                    <a:pt x="301" y="276"/>
                    <a:pt x="300" y="221"/>
                  </a:cubicBezTo>
                  <a:cubicBezTo>
                    <a:pt x="300" y="220"/>
                    <a:pt x="299" y="219"/>
                    <a:pt x="299" y="219"/>
                  </a:cubicBezTo>
                  <a:cubicBezTo>
                    <a:pt x="299" y="218"/>
                    <a:pt x="299" y="217"/>
                    <a:pt x="299" y="217"/>
                  </a:cubicBezTo>
                  <a:cubicBezTo>
                    <a:pt x="273" y="165"/>
                    <a:pt x="243" y="115"/>
                    <a:pt x="214" y="66"/>
                  </a:cubicBezTo>
                  <a:cubicBezTo>
                    <a:pt x="207" y="54"/>
                    <a:pt x="200" y="42"/>
                    <a:pt x="193" y="30"/>
                  </a:cubicBezTo>
                  <a:cubicBezTo>
                    <a:pt x="188" y="22"/>
                    <a:pt x="184" y="13"/>
                    <a:pt x="177" y="8"/>
                  </a:cubicBezTo>
                  <a:cubicBezTo>
                    <a:pt x="170" y="2"/>
                    <a:pt x="158" y="0"/>
                    <a:pt x="153" y="8"/>
                  </a:cubicBezTo>
                  <a:cubicBezTo>
                    <a:pt x="152" y="8"/>
                    <a:pt x="151" y="9"/>
                    <a:pt x="151" y="10"/>
                  </a:cubicBezTo>
                  <a:cubicBezTo>
                    <a:pt x="134" y="48"/>
                    <a:pt x="120" y="88"/>
                    <a:pt x="105" y="127"/>
                  </a:cubicBezTo>
                  <a:cubicBezTo>
                    <a:pt x="91" y="164"/>
                    <a:pt x="73" y="200"/>
                    <a:pt x="61" y="238"/>
                  </a:cubicBezTo>
                  <a:cubicBezTo>
                    <a:pt x="61" y="239"/>
                    <a:pt x="61" y="239"/>
                    <a:pt x="61" y="239"/>
                  </a:cubicBezTo>
                  <a:cubicBezTo>
                    <a:pt x="61" y="240"/>
                    <a:pt x="60" y="241"/>
                    <a:pt x="60" y="241"/>
                  </a:cubicBezTo>
                  <a:cubicBezTo>
                    <a:pt x="64" y="289"/>
                    <a:pt x="67" y="337"/>
                    <a:pt x="70" y="384"/>
                  </a:cubicBezTo>
                  <a:cubicBezTo>
                    <a:pt x="57" y="383"/>
                    <a:pt x="45" y="382"/>
                    <a:pt x="34" y="372"/>
                  </a:cubicBezTo>
                  <a:cubicBezTo>
                    <a:pt x="23" y="361"/>
                    <a:pt x="19" y="348"/>
                    <a:pt x="16" y="334"/>
                  </a:cubicBezTo>
                  <a:cubicBezTo>
                    <a:pt x="22" y="337"/>
                    <a:pt x="29" y="330"/>
                    <a:pt x="32" y="324"/>
                  </a:cubicBezTo>
                  <a:cubicBezTo>
                    <a:pt x="35" y="315"/>
                    <a:pt x="31" y="305"/>
                    <a:pt x="21" y="303"/>
                  </a:cubicBezTo>
                  <a:cubicBezTo>
                    <a:pt x="11" y="301"/>
                    <a:pt x="3" y="309"/>
                    <a:pt x="1" y="318"/>
                  </a:cubicBezTo>
                  <a:cubicBezTo>
                    <a:pt x="0" y="324"/>
                    <a:pt x="4" y="334"/>
                    <a:pt x="11" y="335"/>
                  </a:cubicBezTo>
                  <a:cubicBezTo>
                    <a:pt x="11" y="352"/>
                    <a:pt x="19" y="370"/>
                    <a:pt x="33" y="381"/>
                  </a:cubicBezTo>
                  <a:cubicBezTo>
                    <a:pt x="43" y="389"/>
                    <a:pt x="58" y="395"/>
                    <a:pt x="70" y="391"/>
                  </a:cubicBezTo>
                  <a:cubicBezTo>
                    <a:pt x="72" y="418"/>
                    <a:pt x="74" y="446"/>
                    <a:pt x="75" y="473"/>
                  </a:cubicBezTo>
                  <a:cubicBezTo>
                    <a:pt x="79" y="551"/>
                    <a:pt x="79" y="629"/>
                    <a:pt x="86" y="706"/>
                  </a:cubicBezTo>
                  <a:cubicBezTo>
                    <a:pt x="86" y="707"/>
                    <a:pt x="87" y="707"/>
                    <a:pt x="87" y="707"/>
                  </a:cubicBezTo>
                  <a:cubicBezTo>
                    <a:pt x="90" y="716"/>
                    <a:pt x="95" y="725"/>
                    <a:pt x="103" y="731"/>
                  </a:cubicBezTo>
                  <a:cubicBezTo>
                    <a:pt x="107" y="735"/>
                    <a:pt x="112" y="738"/>
                    <a:pt x="116" y="740"/>
                  </a:cubicBezTo>
                  <a:cubicBezTo>
                    <a:pt x="88" y="750"/>
                    <a:pt x="87" y="801"/>
                    <a:pt x="99" y="826"/>
                  </a:cubicBezTo>
                  <a:cubicBezTo>
                    <a:pt x="88" y="822"/>
                    <a:pt x="73" y="820"/>
                    <a:pt x="70" y="831"/>
                  </a:cubicBezTo>
                  <a:cubicBezTo>
                    <a:pt x="69" y="837"/>
                    <a:pt x="74" y="842"/>
                    <a:pt x="79" y="843"/>
                  </a:cubicBezTo>
                  <a:cubicBezTo>
                    <a:pt x="84" y="843"/>
                    <a:pt x="88" y="842"/>
                    <a:pt x="92" y="840"/>
                  </a:cubicBezTo>
                  <a:cubicBezTo>
                    <a:pt x="97" y="839"/>
                    <a:pt x="102" y="838"/>
                    <a:pt x="106" y="835"/>
                  </a:cubicBezTo>
                  <a:cubicBezTo>
                    <a:pt x="107" y="835"/>
                    <a:pt x="107" y="835"/>
                    <a:pt x="107" y="834"/>
                  </a:cubicBezTo>
                  <a:cubicBezTo>
                    <a:pt x="107" y="834"/>
                    <a:pt x="107" y="834"/>
                    <a:pt x="107" y="834"/>
                  </a:cubicBezTo>
                  <a:cubicBezTo>
                    <a:pt x="108" y="833"/>
                    <a:pt x="108" y="832"/>
                    <a:pt x="107" y="831"/>
                  </a:cubicBezTo>
                  <a:cubicBezTo>
                    <a:pt x="107" y="831"/>
                    <a:pt x="107" y="831"/>
                    <a:pt x="107" y="831"/>
                  </a:cubicBezTo>
                  <a:cubicBezTo>
                    <a:pt x="96" y="799"/>
                    <a:pt x="98" y="769"/>
                    <a:pt x="121" y="743"/>
                  </a:cubicBezTo>
                  <a:cubicBezTo>
                    <a:pt x="141" y="753"/>
                    <a:pt x="165" y="759"/>
                    <a:pt x="187" y="760"/>
                  </a:cubicBezTo>
                  <a:cubicBezTo>
                    <a:pt x="217" y="763"/>
                    <a:pt x="254" y="755"/>
                    <a:pt x="281" y="736"/>
                  </a:cubicBezTo>
                  <a:cubicBezTo>
                    <a:pt x="293" y="739"/>
                    <a:pt x="304" y="771"/>
                    <a:pt x="306" y="780"/>
                  </a:cubicBezTo>
                  <a:cubicBezTo>
                    <a:pt x="311" y="797"/>
                    <a:pt x="310" y="814"/>
                    <a:pt x="306" y="831"/>
                  </a:cubicBezTo>
                  <a:cubicBezTo>
                    <a:pt x="305" y="833"/>
                    <a:pt x="307" y="835"/>
                    <a:pt x="309" y="835"/>
                  </a:cubicBezTo>
                  <a:cubicBezTo>
                    <a:pt x="310" y="835"/>
                    <a:pt x="310" y="836"/>
                    <a:pt x="311" y="836"/>
                  </a:cubicBezTo>
                  <a:cubicBezTo>
                    <a:pt x="318" y="840"/>
                    <a:pt x="326" y="840"/>
                    <a:pt x="334" y="838"/>
                  </a:cubicBezTo>
                  <a:cubicBezTo>
                    <a:pt x="340" y="836"/>
                    <a:pt x="349" y="830"/>
                    <a:pt x="346" y="822"/>
                  </a:cubicBezTo>
                  <a:cubicBezTo>
                    <a:pt x="344" y="815"/>
                    <a:pt x="335" y="813"/>
                    <a:pt x="328" y="815"/>
                  </a:cubicBezTo>
                  <a:cubicBezTo>
                    <a:pt x="324" y="816"/>
                    <a:pt x="319" y="818"/>
                    <a:pt x="315" y="822"/>
                  </a:cubicBezTo>
                  <a:cubicBezTo>
                    <a:pt x="319" y="802"/>
                    <a:pt x="317" y="781"/>
                    <a:pt x="309" y="763"/>
                  </a:cubicBezTo>
                  <a:cubicBezTo>
                    <a:pt x="306" y="757"/>
                    <a:pt x="296" y="737"/>
                    <a:pt x="286" y="732"/>
                  </a:cubicBezTo>
                  <a:cubicBezTo>
                    <a:pt x="300" y="722"/>
                    <a:pt x="310" y="708"/>
                    <a:pt x="316" y="692"/>
                  </a:cubicBezTo>
                  <a:cubicBezTo>
                    <a:pt x="316" y="690"/>
                    <a:pt x="315" y="689"/>
                    <a:pt x="314" y="688"/>
                  </a:cubicBezTo>
                  <a:cubicBezTo>
                    <a:pt x="316" y="651"/>
                    <a:pt x="312" y="612"/>
                    <a:pt x="310" y="575"/>
                  </a:cubicBezTo>
                  <a:cubicBezTo>
                    <a:pt x="308" y="535"/>
                    <a:pt x="307" y="496"/>
                    <a:pt x="305" y="457"/>
                  </a:cubicBezTo>
                  <a:cubicBezTo>
                    <a:pt x="305" y="434"/>
                    <a:pt x="304" y="411"/>
                    <a:pt x="303" y="388"/>
                  </a:cubicBezTo>
                  <a:cubicBezTo>
                    <a:pt x="328" y="400"/>
                    <a:pt x="351" y="376"/>
                    <a:pt x="355" y="352"/>
                  </a:cubicBezTo>
                  <a:cubicBezTo>
                    <a:pt x="355" y="352"/>
                    <a:pt x="355" y="352"/>
                    <a:pt x="355" y="352"/>
                  </a:cubicBezTo>
                  <a:cubicBezTo>
                    <a:pt x="374" y="346"/>
                    <a:pt x="364" y="312"/>
                    <a:pt x="345" y="315"/>
                  </a:cubicBezTo>
                  <a:close/>
                  <a:moveTo>
                    <a:pt x="14" y="329"/>
                  </a:moveTo>
                  <a:cubicBezTo>
                    <a:pt x="9" y="328"/>
                    <a:pt x="7" y="324"/>
                    <a:pt x="8" y="319"/>
                  </a:cubicBezTo>
                  <a:cubicBezTo>
                    <a:pt x="9" y="314"/>
                    <a:pt x="13" y="309"/>
                    <a:pt x="18" y="309"/>
                  </a:cubicBezTo>
                  <a:cubicBezTo>
                    <a:pt x="34" y="309"/>
                    <a:pt x="25" y="335"/>
                    <a:pt x="16" y="329"/>
                  </a:cubicBezTo>
                  <a:cubicBezTo>
                    <a:pt x="15" y="329"/>
                    <a:pt x="15" y="329"/>
                    <a:pt x="14" y="329"/>
                  </a:cubicBezTo>
                  <a:close/>
                  <a:moveTo>
                    <a:pt x="93" y="834"/>
                  </a:moveTo>
                  <a:cubicBezTo>
                    <a:pt x="91" y="835"/>
                    <a:pt x="89" y="835"/>
                    <a:pt x="86" y="836"/>
                  </a:cubicBezTo>
                  <a:cubicBezTo>
                    <a:pt x="86" y="836"/>
                    <a:pt x="73" y="838"/>
                    <a:pt x="77" y="832"/>
                  </a:cubicBezTo>
                  <a:cubicBezTo>
                    <a:pt x="79" y="829"/>
                    <a:pt x="88" y="829"/>
                    <a:pt x="91" y="830"/>
                  </a:cubicBezTo>
                  <a:cubicBezTo>
                    <a:pt x="94" y="830"/>
                    <a:pt x="97" y="831"/>
                    <a:pt x="100" y="832"/>
                  </a:cubicBezTo>
                  <a:cubicBezTo>
                    <a:pt x="98" y="833"/>
                    <a:pt x="95" y="833"/>
                    <a:pt x="93" y="834"/>
                  </a:cubicBezTo>
                  <a:close/>
                  <a:moveTo>
                    <a:pt x="324" y="824"/>
                  </a:moveTo>
                  <a:cubicBezTo>
                    <a:pt x="328" y="822"/>
                    <a:pt x="339" y="818"/>
                    <a:pt x="339" y="825"/>
                  </a:cubicBezTo>
                  <a:cubicBezTo>
                    <a:pt x="339" y="830"/>
                    <a:pt x="331" y="832"/>
                    <a:pt x="326" y="833"/>
                  </a:cubicBezTo>
                  <a:cubicBezTo>
                    <a:pt x="322" y="834"/>
                    <a:pt x="319" y="833"/>
                    <a:pt x="315" y="832"/>
                  </a:cubicBezTo>
                  <a:cubicBezTo>
                    <a:pt x="318" y="829"/>
                    <a:pt x="320" y="826"/>
                    <a:pt x="324" y="824"/>
                  </a:cubicBezTo>
                  <a:close/>
                  <a:moveTo>
                    <a:pt x="110" y="138"/>
                  </a:moveTo>
                  <a:cubicBezTo>
                    <a:pt x="116" y="124"/>
                    <a:pt x="122" y="109"/>
                    <a:pt x="128" y="94"/>
                  </a:cubicBezTo>
                  <a:cubicBezTo>
                    <a:pt x="128" y="94"/>
                    <a:pt x="129" y="95"/>
                    <a:pt x="129" y="95"/>
                  </a:cubicBezTo>
                  <a:cubicBezTo>
                    <a:pt x="155" y="113"/>
                    <a:pt x="195" y="108"/>
                    <a:pt x="217" y="87"/>
                  </a:cubicBezTo>
                  <a:cubicBezTo>
                    <a:pt x="222" y="95"/>
                    <a:pt x="227" y="103"/>
                    <a:pt x="231" y="111"/>
                  </a:cubicBezTo>
                  <a:cubicBezTo>
                    <a:pt x="252" y="146"/>
                    <a:pt x="271" y="182"/>
                    <a:pt x="291" y="217"/>
                  </a:cubicBezTo>
                  <a:cubicBezTo>
                    <a:pt x="290" y="217"/>
                    <a:pt x="289" y="218"/>
                    <a:pt x="288" y="219"/>
                  </a:cubicBezTo>
                  <a:cubicBezTo>
                    <a:pt x="277" y="238"/>
                    <a:pt x="257" y="237"/>
                    <a:pt x="242" y="223"/>
                  </a:cubicBezTo>
                  <a:cubicBezTo>
                    <a:pt x="241" y="221"/>
                    <a:pt x="238" y="221"/>
                    <a:pt x="236" y="223"/>
                  </a:cubicBezTo>
                  <a:cubicBezTo>
                    <a:pt x="229" y="232"/>
                    <a:pt x="223" y="241"/>
                    <a:pt x="210" y="241"/>
                  </a:cubicBezTo>
                  <a:cubicBezTo>
                    <a:pt x="199" y="241"/>
                    <a:pt x="191" y="233"/>
                    <a:pt x="185" y="225"/>
                  </a:cubicBezTo>
                  <a:cubicBezTo>
                    <a:pt x="184" y="223"/>
                    <a:pt x="180" y="222"/>
                    <a:pt x="179" y="225"/>
                  </a:cubicBezTo>
                  <a:cubicBezTo>
                    <a:pt x="175" y="237"/>
                    <a:pt x="167" y="242"/>
                    <a:pt x="155" y="242"/>
                  </a:cubicBezTo>
                  <a:cubicBezTo>
                    <a:pt x="145" y="242"/>
                    <a:pt x="134" y="239"/>
                    <a:pt x="132" y="228"/>
                  </a:cubicBezTo>
                  <a:cubicBezTo>
                    <a:pt x="131" y="226"/>
                    <a:pt x="130" y="226"/>
                    <a:pt x="128" y="226"/>
                  </a:cubicBezTo>
                  <a:cubicBezTo>
                    <a:pt x="128" y="226"/>
                    <a:pt x="126" y="226"/>
                    <a:pt x="126" y="227"/>
                  </a:cubicBezTo>
                  <a:cubicBezTo>
                    <a:pt x="118" y="234"/>
                    <a:pt x="114" y="243"/>
                    <a:pt x="102" y="246"/>
                  </a:cubicBezTo>
                  <a:cubicBezTo>
                    <a:pt x="96" y="247"/>
                    <a:pt x="89" y="247"/>
                    <a:pt x="83" y="245"/>
                  </a:cubicBezTo>
                  <a:cubicBezTo>
                    <a:pt x="79" y="244"/>
                    <a:pt x="70" y="240"/>
                    <a:pt x="68" y="235"/>
                  </a:cubicBezTo>
                  <a:cubicBezTo>
                    <a:pt x="88" y="207"/>
                    <a:pt x="98" y="170"/>
                    <a:pt x="110" y="138"/>
                  </a:cubicBezTo>
                  <a:close/>
                  <a:moveTo>
                    <a:pt x="198" y="754"/>
                  </a:moveTo>
                  <a:cubicBezTo>
                    <a:pt x="174" y="754"/>
                    <a:pt x="149" y="747"/>
                    <a:pt x="126" y="736"/>
                  </a:cubicBezTo>
                  <a:cubicBezTo>
                    <a:pt x="112" y="730"/>
                    <a:pt x="99" y="722"/>
                    <a:pt x="94" y="706"/>
                  </a:cubicBezTo>
                  <a:cubicBezTo>
                    <a:pt x="93" y="705"/>
                    <a:pt x="93" y="703"/>
                    <a:pt x="92" y="701"/>
                  </a:cubicBezTo>
                  <a:cubicBezTo>
                    <a:pt x="127" y="705"/>
                    <a:pt x="162" y="705"/>
                    <a:pt x="196" y="706"/>
                  </a:cubicBezTo>
                  <a:cubicBezTo>
                    <a:pt x="231" y="706"/>
                    <a:pt x="266" y="707"/>
                    <a:pt x="300" y="705"/>
                  </a:cubicBezTo>
                  <a:cubicBezTo>
                    <a:pt x="277" y="737"/>
                    <a:pt x="238" y="754"/>
                    <a:pt x="198" y="754"/>
                  </a:cubicBezTo>
                  <a:close/>
                  <a:moveTo>
                    <a:pt x="309" y="686"/>
                  </a:moveTo>
                  <a:cubicBezTo>
                    <a:pt x="309" y="687"/>
                    <a:pt x="309" y="689"/>
                    <a:pt x="309" y="690"/>
                  </a:cubicBezTo>
                  <a:cubicBezTo>
                    <a:pt x="308" y="693"/>
                    <a:pt x="306" y="697"/>
                    <a:pt x="304" y="700"/>
                  </a:cubicBezTo>
                  <a:cubicBezTo>
                    <a:pt x="303" y="700"/>
                    <a:pt x="303" y="700"/>
                    <a:pt x="303" y="700"/>
                  </a:cubicBezTo>
                  <a:cubicBezTo>
                    <a:pt x="267" y="699"/>
                    <a:pt x="232" y="700"/>
                    <a:pt x="196" y="700"/>
                  </a:cubicBezTo>
                  <a:cubicBezTo>
                    <a:pt x="161" y="699"/>
                    <a:pt x="126" y="696"/>
                    <a:pt x="91" y="696"/>
                  </a:cubicBezTo>
                  <a:cubicBezTo>
                    <a:pt x="91" y="694"/>
                    <a:pt x="91" y="691"/>
                    <a:pt x="90" y="688"/>
                  </a:cubicBezTo>
                  <a:cubicBezTo>
                    <a:pt x="90" y="687"/>
                    <a:pt x="90" y="685"/>
                    <a:pt x="90" y="684"/>
                  </a:cubicBezTo>
                  <a:cubicBezTo>
                    <a:pt x="126" y="688"/>
                    <a:pt x="163" y="685"/>
                    <a:pt x="199" y="686"/>
                  </a:cubicBezTo>
                  <a:cubicBezTo>
                    <a:pt x="235" y="686"/>
                    <a:pt x="272" y="686"/>
                    <a:pt x="308" y="686"/>
                  </a:cubicBezTo>
                  <a:cubicBezTo>
                    <a:pt x="308" y="686"/>
                    <a:pt x="309" y="686"/>
                    <a:pt x="309" y="686"/>
                  </a:cubicBezTo>
                  <a:close/>
                  <a:moveTo>
                    <a:pt x="308" y="680"/>
                  </a:moveTo>
                  <a:cubicBezTo>
                    <a:pt x="271" y="680"/>
                    <a:pt x="235" y="680"/>
                    <a:pt x="199" y="680"/>
                  </a:cubicBezTo>
                  <a:cubicBezTo>
                    <a:pt x="163" y="680"/>
                    <a:pt x="126" y="677"/>
                    <a:pt x="90" y="681"/>
                  </a:cubicBezTo>
                  <a:cubicBezTo>
                    <a:pt x="91" y="612"/>
                    <a:pt x="86" y="542"/>
                    <a:pt x="82" y="473"/>
                  </a:cubicBezTo>
                  <a:cubicBezTo>
                    <a:pt x="78" y="397"/>
                    <a:pt x="74" y="321"/>
                    <a:pt x="68" y="245"/>
                  </a:cubicBezTo>
                  <a:cubicBezTo>
                    <a:pt x="76" y="252"/>
                    <a:pt x="90" y="255"/>
                    <a:pt x="96" y="255"/>
                  </a:cubicBezTo>
                  <a:cubicBezTo>
                    <a:pt x="108" y="254"/>
                    <a:pt x="123" y="247"/>
                    <a:pt x="128" y="236"/>
                  </a:cubicBezTo>
                  <a:cubicBezTo>
                    <a:pt x="133" y="256"/>
                    <a:pt x="177" y="255"/>
                    <a:pt x="184" y="234"/>
                  </a:cubicBezTo>
                  <a:cubicBezTo>
                    <a:pt x="195" y="254"/>
                    <a:pt x="233" y="253"/>
                    <a:pt x="241" y="230"/>
                  </a:cubicBezTo>
                  <a:cubicBezTo>
                    <a:pt x="252" y="248"/>
                    <a:pt x="280" y="244"/>
                    <a:pt x="291" y="227"/>
                  </a:cubicBezTo>
                  <a:cubicBezTo>
                    <a:pt x="292" y="305"/>
                    <a:pt x="294" y="382"/>
                    <a:pt x="297" y="460"/>
                  </a:cubicBezTo>
                  <a:cubicBezTo>
                    <a:pt x="299" y="499"/>
                    <a:pt x="300" y="539"/>
                    <a:pt x="302" y="578"/>
                  </a:cubicBezTo>
                  <a:cubicBezTo>
                    <a:pt x="304" y="611"/>
                    <a:pt x="303" y="646"/>
                    <a:pt x="308" y="680"/>
                  </a:cubicBezTo>
                  <a:close/>
                  <a:moveTo>
                    <a:pt x="355" y="344"/>
                  </a:moveTo>
                  <a:cubicBezTo>
                    <a:pt x="355" y="343"/>
                    <a:pt x="354" y="342"/>
                    <a:pt x="354" y="342"/>
                  </a:cubicBezTo>
                  <a:cubicBezTo>
                    <a:pt x="353" y="342"/>
                    <a:pt x="353" y="341"/>
                    <a:pt x="352" y="341"/>
                  </a:cubicBezTo>
                  <a:cubicBezTo>
                    <a:pt x="347" y="342"/>
                    <a:pt x="341" y="340"/>
                    <a:pt x="339" y="335"/>
                  </a:cubicBezTo>
                  <a:cubicBezTo>
                    <a:pt x="336" y="330"/>
                    <a:pt x="340" y="321"/>
                    <a:pt x="347" y="321"/>
                  </a:cubicBezTo>
                  <a:cubicBezTo>
                    <a:pt x="357" y="321"/>
                    <a:pt x="363" y="338"/>
                    <a:pt x="355" y="3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5"/>
            <p:cNvSpPr/>
            <p:nvPr/>
          </p:nvSpPr>
          <p:spPr bwMode="auto">
            <a:xfrm>
              <a:off x="386583" y="554369"/>
              <a:ext cx="41465" cy="31098"/>
            </a:xfrm>
            <a:custGeom>
              <a:avLst/>
              <a:gdLst>
                <a:gd name="T0" fmla="*/ 17 w 45"/>
                <a:gd name="T1" fmla="*/ 3 h 33"/>
                <a:gd name="T2" fmla="*/ 9 w 45"/>
                <a:gd name="T3" fmla="*/ 32 h 33"/>
                <a:gd name="T4" fmla="*/ 13 w 45"/>
                <a:gd name="T5" fmla="*/ 29 h 33"/>
                <a:gd name="T6" fmla="*/ 20 w 45"/>
                <a:gd name="T7" fmla="*/ 12 h 33"/>
                <a:gd name="T8" fmla="*/ 30 w 45"/>
                <a:gd name="T9" fmla="*/ 15 h 33"/>
                <a:gd name="T10" fmla="*/ 34 w 45"/>
                <a:gd name="T11" fmla="*/ 23 h 33"/>
                <a:gd name="T12" fmla="*/ 42 w 45"/>
                <a:gd name="T13" fmla="*/ 22 h 33"/>
                <a:gd name="T14" fmla="*/ 17 w 45"/>
                <a:gd name="T1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3">
                  <a:moveTo>
                    <a:pt x="17" y="3"/>
                  </a:moveTo>
                  <a:cubicBezTo>
                    <a:pt x="6" y="7"/>
                    <a:pt x="0" y="23"/>
                    <a:pt x="9" y="32"/>
                  </a:cubicBezTo>
                  <a:cubicBezTo>
                    <a:pt x="11" y="33"/>
                    <a:pt x="14" y="31"/>
                    <a:pt x="13" y="29"/>
                  </a:cubicBezTo>
                  <a:cubicBezTo>
                    <a:pt x="12" y="23"/>
                    <a:pt x="13" y="15"/>
                    <a:pt x="20" y="12"/>
                  </a:cubicBezTo>
                  <a:cubicBezTo>
                    <a:pt x="24" y="11"/>
                    <a:pt x="27" y="13"/>
                    <a:pt x="30" y="15"/>
                  </a:cubicBezTo>
                  <a:cubicBezTo>
                    <a:pt x="32" y="17"/>
                    <a:pt x="33" y="20"/>
                    <a:pt x="34" y="23"/>
                  </a:cubicBezTo>
                  <a:cubicBezTo>
                    <a:pt x="36" y="27"/>
                    <a:pt x="42" y="26"/>
                    <a:pt x="42" y="22"/>
                  </a:cubicBezTo>
                  <a:cubicBezTo>
                    <a:pt x="45" y="9"/>
                    <a:pt x="28" y="0"/>
                    <a:pt x="17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6"/>
            <p:cNvSpPr/>
            <p:nvPr/>
          </p:nvSpPr>
          <p:spPr bwMode="auto">
            <a:xfrm>
              <a:off x="505219" y="552065"/>
              <a:ext cx="36858" cy="28795"/>
            </a:xfrm>
            <a:custGeom>
              <a:avLst/>
              <a:gdLst>
                <a:gd name="T0" fmla="*/ 22 w 39"/>
                <a:gd name="T1" fmla="*/ 2 h 31"/>
                <a:gd name="T2" fmla="*/ 2 w 39"/>
                <a:gd name="T3" fmla="*/ 27 h 31"/>
                <a:gd name="T4" fmla="*/ 7 w 39"/>
                <a:gd name="T5" fmla="*/ 27 h 31"/>
                <a:gd name="T6" fmla="*/ 19 w 39"/>
                <a:gd name="T7" fmla="*/ 11 h 31"/>
                <a:gd name="T8" fmla="*/ 25 w 39"/>
                <a:gd name="T9" fmla="*/ 21 h 31"/>
                <a:gd name="T10" fmla="*/ 33 w 39"/>
                <a:gd name="T11" fmla="*/ 26 h 31"/>
                <a:gd name="T12" fmla="*/ 22 w 39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1">
                  <a:moveTo>
                    <a:pt x="22" y="2"/>
                  </a:moveTo>
                  <a:cubicBezTo>
                    <a:pt x="8" y="0"/>
                    <a:pt x="0" y="15"/>
                    <a:pt x="2" y="27"/>
                  </a:cubicBezTo>
                  <a:cubicBezTo>
                    <a:pt x="2" y="30"/>
                    <a:pt x="6" y="29"/>
                    <a:pt x="7" y="27"/>
                  </a:cubicBezTo>
                  <a:cubicBezTo>
                    <a:pt x="9" y="21"/>
                    <a:pt x="11" y="12"/>
                    <a:pt x="19" y="11"/>
                  </a:cubicBezTo>
                  <a:cubicBezTo>
                    <a:pt x="24" y="10"/>
                    <a:pt x="27" y="17"/>
                    <a:pt x="25" y="21"/>
                  </a:cubicBezTo>
                  <a:cubicBezTo>
                    <a:pt x="23" y="26"/>
                    <a:pt x="30" y="31"/>
                    <a:pt x="33" y="26"/>
                  </a:cubicBezTo>
                  <a:cubicBezTo>
                    <a:pt x="39" y="17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7"/>
            <p:cNvSpPr/>
            <p:nvPr/>
          </p:nvSpPr>
          <p:spPr bwMode="auto">
            <a:xfrm>
              <a:off x="457995" y="587771"/>
              <a:ext cx="19581" cy="19580"/>
            </a:xfrm>
            <a:custGeom>
              <a:avLst/>
              <a:gdLst>
                <a:gd name="T0" fmla="*/ 17 w 21"/>
                <a:gd name="T1" fmla="*/ 5 h 22"/>
                <a:gd name="T2" fmla="*/ 1 w 21"/>
                <a:gd name="T3" fmla="*/ 7 h 22"/>
                <a:gd name="T4" fmla="*/ 2 w 21"/>
                <a:gd name="T5" fmla="*/ 9 h 22"/>
                <a:gd name="T6" fmla="*/ 12 w 21"/>
                <a:gd name="T7" fmla="*/ 9 h 22"/>
                <a:gd name="T8" fmla="*/ 11 w 21"/>
                <a:gd name="T9" fmla="*/ 18 h 22"/>
                <a:gd name="T10" fmla="*/ 13 w 21"/>
                <a:gd name="T11" fmla="*/ 22 h 22"/>
                <a:gd name="T12" fmla="*/ 17 w 21"/>
                <a:gd name="T1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5"/>
                  </a:moveTo>
                  <a:cubicBezTo>
                    <a:pt x="12" y="0"/>
                    <a:pt x="3" y="1"/>
                    <a:pt x="1" y="7"/>
                  </a:cubicBezTo>
                  <a:cubicBezTo>
                    <a:pt x="0" y="8"/>
                    <a:pt x="1" y="10"/>
                    <a:pt x="2" y="9"/>
                  </a:cubicBezTo>
                  <a:cubicBezTo>
                    <a:pt x="5" y="7"/>
                    <a:pt x="10" y="6"/>
                    <a:pt x="12" y="9"/>
                  </a:cubicBezTo>
                  <a:cubicBezTo>
                    <a:pt x="15" y="12"/>
                    <a:pt x="12" y="15"/>
                    <a:pt x="11" y="18"/>
                  </a:cubicBezTo>
                  <a:cubicBezTo>
                    <a:pt x="10" y="20"/>
                    <a:pt x="11" y="22"/>
                    <a:pt x="13" y="22"/>
                  </a:cubicBezTo>
                  <a:cubicBezTo>
                    <a:pt x="21" y="21"/>
                    <a:pt x="21" y="9"/>
                    <a:pt x="1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8"/>
            <p:cNvSpPr/>
            <p:nvPr/>
          </p:nvSpPr>
          <p:spPr bwMode="auto">
            <a:xfrm>
              <a:off x="418833" y="615414"/>
              <a:ext cx="100208" cy="55287"/>
            </a:xfrm>
            <a:custGeom>
              <a:avLst/>
              <a:gdLst>
                <a:gd name="T0" fmla="*/ 100 w 108"/>
                <a:gd name="T1" fmla="*/ 4 h 60"/>
                <a:gd name="T2" fmla="*/ 50 w 108"/>
                <a:gd name="T3" fmla="*/ 16 h 60"/>
                <a:gd name="T4" fmla="*/ 24 w 108"/>
                <a:gd name="T5" fmla="*/ 12 h 60"/>
                <a:gd name="T6" fmla="*/ 4 w 108"/>
                <a:gd name="T7" fmla="*/ 7 h 60"/>
                <a:gd name="T8" fmla="*/ 4 w 108"/>
                <a:gd name="T9" fmla="*/ 7 h 60"/>
                <a:gd name="T10" fmla="*/ 0 w 108"/>
                <a:gd name="T11" fmla="*/ 8 h 60"/>
                <a:gd name="T12" fmla="*/ 108 w 108"/>
                <a:gd name="T13" fmla="*/ 5 h 60"/>
                <a:gd name="T14" fmla="*/ 100 w 108"/>
                <a:gd name="T15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60">
                  <a:moveTo>
                    <a:pt x="100" y="4"/>
                  </a:moveTo>
                  <a:cubicBezTo>
                    <a:pt x="83" y="10"/>
                    <a:pt x="69" y="17"/>
                    <a:pt x="50" y="16"/>
                  </a:cubicBezTo>
                  <a:cubicBezTo>
                    <a:pt x="41" y="16"/>
                    <a:pt x="32" y="15"/>
                    <a:pt x="24" y="12"/>
                  </a:cubicBezTo>
                  <a:cubicBezTo>
                    <a:pt x="17" y="10"/>
                    <a:pt x="11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5"/>
                    <a:pt x="0" y="6"/>
                    <a:pt x="0" y="8"/>
                  </a:cubicBezTo>
                  <a:cubicBezTo>
                    <a:pt x="5" y="60"/>
                    <a:pt x="105" y="58"/>
                    <a:pt x="108" y="5"/>
                  </a:cubicBezTo>
                  <a:cubicBezTo>
                    <a:pt x="108" y="1"/>
                    <a:pt x="102" y="0"/>
                    <a:pt x="10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76493" y="3453441"/>
            <a:ext cx="1849163" cy="1239746"/>
            <a:chOff x="768658" y="4604588"/>
            <a:chExt cx="2465550" cy="1652994"/>
          </a:xfrm>
        </p:grpSpPr>
        <p:sp>
          <p:nvSpPr>
            <p:cNvPr id="3" name="Text Placeholder 4"/>
            <p:cNvSpPr txBox="1"/>
            <p:nvPr/>
          </p:nvSpPr>
          <p:spPr>
            <a:xfrm>
              <a:off x="768658" y="4604588"/>
              <a:ext cx="2465550" cy="45341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  <a:defRPr sz="1800" b="0">
                  <a:solidFill>
                    <a:srgbClr val="000000"/>
                  </a:solidFill>
                </a:defRPr>
              </a:pPr>
              <a:r>
                <a:rPr lang="en-US" sz="1200" dirty="0">
                  <a:solidFill>
                    <a:schemeClr val="bg1"/>
                  </a:solidFill>
                  <a:latin typeface="+mn-ea"/>
                </a:rPr>
                <a:t>Strengths</a:t>
              </a:r>
            </a:p>
          </p:txBody>
        </p:sp>
        <p:sp>
          <p:nvSpPr>
            <p:cNvPr id="4" name="Text Placeholder 5"/>
            <p:cNvSpPr txBox="1"/>
            <p:nvPr/>
          </p:nvSpPr>
          <p:spPr>
            <a:xfrm>
              <a:off x="768658" y="5054868"/>
              <a:ext cx="2465550" cy="120271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点击输入简要文字内容，文字内容概括精炼，不用多余的文字修饰，言短意赅的说明该项内容点击输入简要文字内容</a:t>
              </a:r>
              <a:endParaRPr lang="en-US" altLang="zh-CN" sz="9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64162" y="2355711"/>
            <a:ext cx="945506" cy="945506"/>
            <a:chOff x="1418883" y="3140948"/>
            <a:chExt cx="1260674" cy="1260674"/>
          </a:xfrm>
        </p:grpSpPr>
        <p:sp>
          <p:nvSpPr>
            <p:cNvPr id="11" name="Shape 752"/>
            <p:cNvSpPr/>
            <p:nvPr/>
          </p:nvSpPr>
          <p:spPr>
            <a:xfrm>
              <a:off x="1418883" y="3140948"/>
              <a:ext cx="1260674" cy="1260674"/>
            </a:xfrm>
            <a:prstGeom prst="roundRect">
              <a:avLst>
                <a:gd name="adj" fmla="val 49866"/>
              </a:avLst>
            </a:prstGeom>
            <a:solidFill>
              <a:schemeClr val="bg1">
                <a:alpha val="3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 algn="ctr" defTabSz="219075">
                <a:lnSpc>
                  <a:spcPct val="150000"/>
                </a:lnSpc>
                <a:defRPr sz="3200">
                  <a:solidFill>
                    <a:srgbClr val="2C3945"/>
                  </a:solidFill>
                </a:defRPr>
              </a:pPr>
              <a:endParaRPr sz="60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Shape 757"/>
            <p:cNvSpPr/>
            <p:nvPr/>
          </p:nvSpPr>
          <p:spPr>
            <a:xfrm>
              <a:off x="1530603" y="3310724"/>
              <a:ext cx="988517" cy="819961"/>
            </a:xfrm>
            <a:prstGeom prst="rect">
              <a:avLst/>
            </a:prstGeom>
            <a:ln w="12700">
              <a:miter lim="400000"/>
            </a:ln>
          </p:spPr>
          <p:txBody>
            <a:bodyPr lIns="19050" tIns="19050" rIns="19050" bIns="19050" anchor="ctr"/>
            <a:lstStyle>
              <a:lvl1pPr>
                <a:defRPr sz="12000">
                  <a:solidFill>
                    <a:srgbClr val="FFFFFF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1pPr>
            </a:lstStyle>
            <a:p>
              <a:pPr lvl="0" algn="ctr">
                <a:lnSpc>
                  <a:spcPct val="15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400" dirty="0">
                  <a:solidFill>
                    <a:schemeClr val="bg1"/>
                  </a:solidFill>
                  <a:latin typeface="+mn-ea"/>
                  <a:ea typeface="+mn-ea"/>
                </a:rPr>
                <a:t>S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01867" y="2355711"/>
            <a:ext cx="945506" cy="945506"/>
            <a:chOff x="4135823" y="3140948"/>
            <a:chExt cx="1260674" cy="1260674"/>
          </a:xfrm>
        </p:grpSpPr>
        <p:sp>
          <p:nvSpPr>
            <p:cNvPr id="13" name="Shape 786"/>
            <p:cNvSpPr/>
            <p:nvPr/>
          </p:nvSpPr>
          <p:spPr>
            <a:xfrm>
              <a:off x="4135823" y="3140948"/>
              <a:ext cx="1260674" cy="1260674"/>
            </a:xfrm>
            <a:prstGeom prst="roundRect">
              <a:avLst>
                <a:gd name="adj" fmla="val 49866"/>
              </a:avLst>
            </a:prstGeom>
            <a:solidFill>
              <a:schemeClr val="bg1">
                <a:alpha val="3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 algn="ctr" defTabSz="219075">
                <a:lnSpc>
                  <a:spcPct val="150000"/>
                </a:lnSpc>
                <a:defRPr sz="3200">
                  <a:solidFill>
                    <a:srgbClr val="2C3945"/>
                  </a:solidFill>
                </a:defRPr>
              </a:pPr>
              <a:endParaRPr sz="3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Shape 787"/>
            <p:cNvSpPr/>
            <p:nvPr/>
          </p:nvSpPr>
          <p:spPr>
            <a:xfrm>
              <a:off x="4169259" y="3343914"/>
              <a:ext cx="1193801" cy="819961"/>
            </a:xfrm>
            <a:prstGeom prst="rect">
              <a:avLst/>
            </a:prstGeom>
            <a:ln w="12700">
              <a:miter lim="400000"/>
            </a:ln>
          </p:spPr>
          <p:txBody>
            <a:bodyPr lIns="19050" tIns="19050" rIns="19050" bIns="19050" anchor="ctr"/>
            <a:lstStyle>
              <a:lvl1pPr>
                <a:defRPr sz="12000">
                  <a:solidFill>
                    <a:srgbClr val="FFFFFF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1pPr>
            </a:lstStyle>
            <a:p>
              <a:pPr lvl="0" algn="ctr">
                <a:lnSpc>
                  <a:spcPct val="15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400" dirty="0">
                  <a:solidFill>
                    <a:schemeClr val="bg1"/>
                  </a:solidFill>
                  <a:latin typeface="+mn-ea"/>
                  <a:ea typeface="+mn-ea"/>
                </a:rPr>
                <a:t>W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35455" y="2356459"/>
            <a:ext cx="945506" cy="945506"/>
            <a:chOff x="6847273" y="3141946"/>
            <a:chExt cx="1260674" cy="1260674"/>
          </a:xfrm>
        </p:grpSpPr>
        <p:sp>
          <p:nvSpPr>
            <p:cNvPr id="15" name="Shape 802"/>
            <p:cNvSpPr/>
            <p:nvPr/>
          </p:nvSpPr>
          <p:spPr>
            <a:xfrm>
              <a:off x="6847273" y="3141946"/>
              <a:ext cx="1260674" cy="1260674"/>
            </a:xfrm>
            <a:prstGeom prst="roundRect">
              <a:avLst>
                <a:gd name="adj" fmla="val 49866"/>
              </a:avLst>
            </a:prstGeom>
            <a:solidFill>
              <a:schemeClr val="bg1">
                <a:alpha val="3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 algn="ctr" defTabSz="219075">
                <a:lnSpc>
                  <a:spcPct val="150000"/>
                </a:lnSpc>
                <a:defRPr sz="3200">
                  <a:solidFill>
                    <a:srgbClr val="2C3945"/>
                  </a:solidFill>
                </a:defRPr>
              </a:pPr>
              <a:endParaRPr sz="3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" name="Shape 803"/>
            <p:cNvSpPr/>
            <p:nvPr/>
          </p:nvSpPr>
          <p:spPr>
            <a:xfrm>
              <a:off x="6880709" y="3323168"/>
              <a:ext cx="1193801" cy="819961"/>
            </a:xfrm>
            <a:prstGeom prst="rect">
              <a:avLst/>
            </a:prstGeom>
            <a:ln w="12700">
              <a:miter lim="400000"/>
            </a:ln>
          </p:spPr>
          <p:txBody>
            <a:bodyPr lIns="19050" tIns="19050" rIns="19050" bIns="19050" anchor="ctr"/>
            <a:lstStyle>
              <a:lvl1pPr>
                <a:defRPr sz="12000">
                  <a:solidFill>
                    <a:srgbClr val="FFFFFF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1pPr>
            </a:lstStyle>
            <a:p>
              <a:pPr lvl="0" algn="ctr">
                <a:lnSpc>
                  <a:spcPct val="15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400">
                  <a:solidFill>
                    <a:schemeClr val="bg1"/>
                  </a:solidFill>
                  <a:latin typeface="+mn-ea"/>
                  <a:ea typeface="+mn-ea"/>
                </a:rPr>
                <a:t>O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246830" y="2356459"/>
            <a:ext cx="945506" cy="945506"/>
            <a:chOff x="9662440" y="3141946"/>
            <a:chExt cx="1260674" cy="1260674"/>
          </a:xfrm>
        </p:grpSpPr>
        <p:sp>
          <p:nvSpPr>
            <p:cNvPr id="17" name="Shape 818"/>
            <p:cNvSpPr/>
            <p:nvPr/>
          </p:nvSpPr>
          <p:spPr>
            <a:xfrm>
              <a:off x="9662440" y="3141946"/>
              <a:ext cx="1260674" cy="1260674"/>
            </a:xfrm>
            <a:prstGeom prst="roundRect">
              <a:avLst>
                <a:gd name="adj" fmla="val 49866"/>
              </a:avLst>
            </a:prstGeom>
            <a:solidFill>
              <a:schemeClr val="bg1">
                <a:alpha val="3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 algn="ctr" defTabSz="219075">
                <a:lnSpc>
                  <a:spcPct val="150000"/>
                </a:lnSpc>
                <a:defRPr sz="3200">
                  <a:solidFill>
                    <a:srgbClr val="2C3945"/>
                  </a:solidFill>
                </a:defRPr>
              </a:pPr>
              <a:endParaRPr sz="3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Shape 819"/>
            <p:cNvSpPr/>
            <p:nvPr/>
          </p:nvSpPr>
          <p:spPr>
            <a:xfrm>
              <a:off x="9695876" y="3323168"/>
              <a:ext cx="1193801" cy="819961"/>
            </a:xfrm>
            <a:prstGeom prst="rect">
              <a:avLst/>
            </a:prstGeom>
            <a:ln w="12700">
              <a:miter lim="400000"/>
            </a:ln>
          </p:spPr>
          <p:txBody>
            <a:bodyPr lIns="19050" tIns="19050" rIns="19050" bIns="19050" anchor="ctr"/>
            <a:lstStyle>
              <a:lvl1pPr>
                <a:defRPr sz="12000">
                  <a:solidFill>
                    <a:srgbClr val="FFFFFF"/>
                  </a:solidFill>
                  <a:latin typeface="Lato Black"/>
                  <a:ea typeface="Lato Black"/>
                  <a:cs typeface="Lato Black"/>
                  <a:sym typeface="Lato Black"/>
                </a:defRPr>
              </a:lvl1pPr>
            </a:lstStyle>
            <a:p>
              <a:pPr lvl="0" algn="ctr">
                <a:lnSpc>
                  <a:spcPct val="15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400" dirty="0">
                  <a:solidFill>
                    <a:schemeClr val="bg1"/>
                  </a:solidFill>
                  <a:latin typeface="+mn-ea"/>
                  <a:ea typeface="+mn-ea"/>
                </a:rPr>
                <a:t>T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16418" y="3453441"/>
            <a:ext cx="1869155" cy="1237640"/>
            <a:chOff x="3488558" y="4604588"/>
            <a:chExt cx="2492206" cy="1650186"/>
          </a:xfrm>
        </p:grpSpPr>
        <p:sp>
          <p:nvSpPr>
            <p:cNvPr id="5" name="Text Placeholder 6"/>
            <p:cNvSpPr txBox="1"/>
            <p:nvPr/>
          </p:nvSpPr>
          <p:spPr>
            <a:xfrm>
              <a:off x="3515214" y="4604588"/>
              <a:ext cx="2465550" cy="45341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  <a:defRPr sz="1800" b="0">
                  <a:solidFill>
                    <a:srgbClr val="000000"/>
                  </a:solidFill>
                </a:defRPr>
              </a:pPr>
              <a:r>
                <a:rPr lang="en-US" sz="1200" dirty="0">
                  <a:solidFill>
                    <a:schemeClr val="bg1"/>
                  </a:solidFill>
                  <a:latin typeface="+mn-ea"/>
                </a:rPr>
                <a:t>Weaknesses</a:t>
              </a:r>
            </a:p>
          </p:txBody>
        </p:sp>
        <p:sp>
          <p:nvSpPr>
            <p:cNvPr id="25" name="Text Placeholder 5"/>
            <p:cNvSpPr txBox="1"/>
            <p:nvPr/>
          </p:nvSpPr>
          <p:spPr>
            <a:xfrm>
              <a:off x="3488558" y="5052060"/>
              <a:ext cx="2465550" cy="120271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点击输入简要文字内容，文字内容概括精炼，不用多余的文字修饰，言短意赅的说明该项内容点击输入简要文字内容</a:t>
              </a:r>
              <a:endParaRPr lang="en-US" altLang="zh-CN" sz="9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51813" y="3453441"/>
            <a:ext cx="1920510" cy="1237640"/>
            <a:chOff x="6202417" y="4604588"/>
            <a:chExt cx="2560680" cy="1650186"/>
          </a:xfrm>
        </p:grpSpPr>
        <p:sp>
          <p:nvSpPr>
            <p:cNvPr id="7" name="Text Placeholder 8"/>
            <p:cNvSpPr txBox="1"/>
            <p:nvPr/>
          </p:nvSpPr>
          <p:spPr>
            <a:xfrm>
              <a:off x="6297547" y="4604588"/>
              <a:ext cx="2465550" cy="45341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  <a:defRPr sz="1800" b="0">
                  <a:solidFill>
                    <a:srgbClr val="000000"/>
                  </a:solidFill>
                </a:defRPr>
              </a:pPr>
              <a:r>
                <a:rPr lang="en-US" sz="1200" dirty="0">
                  <a:solidFill>
                    <a:schemeClr val="bg1"/>
                  </a:solidFill>
                  <a:latin typeface="+mn-ea"/>
                </a:rPr>
                <a:t>Opportunities</a:t>
              </a:r>
            </a:p>
          </p:txBody>
        </p:sp>
        <p:sp>
          <p:nvSpPr>
            <p:cNvPr id="26" name="Text Placeholder 5"/>
            <p:cNvSpPr txBox="1"/>
            <p:nvPr/>
          </p:nvSpPr>
          <p:spPr>
            <a:xfrm>
              <a:off x="6202417" y="5052060"/>
              <a:ext cx="2465550" cy="120271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点击输入简要文字内容，文字内容概括精炼，不用多余的文字修饰，言短意赅的说明该项内容点击输入简要文字内容</a:t>
              </a:r>
              <a:endParaRPr lang="en-US" altLang="zh-CN" sz="9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66395" y="3453441"/>
            <a:ext cx="1920851" cy="1237640"/>
            <a:chOff x="9021859" y="4604588"/>
            <a:chExt cx="2561135" cy="1650186"/>
          </a:xfrm>
        </p:grpSpPr>
        <p:sp>
          <p:nvSpPr>
            <p:cNvPr id="9" name="Text Placeholder 10"/>
            <p:cNvSpPr txBox="1"/>
            <p:nvPr/>
          </p:nvSpPr>
          <p:spPr>
            <a:xfrm>
              <a:off x="9021859" y="4604588"/>
              <a:ext cx="2465550" cy="45341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  <a:defRPr sz="1800" b="0">
                  <a:solidFill>
                    <a:srgbClr val="000000"/>
                  </a:solidFill>
                </a:defRPr>
              </a:pPr>
              <a:r>
                <a:rPr lang="en-US" sz="1200" dirty="0">
                  <a:solidFill>
                    <a:schemeClr val="bg1"/>
                  </a:solidFill>
                  <a:latin typeface="+mn-ea"/>
                </a:rPr>
                <a:t>Threats</a:t>
              </a:r>
            </a:p>
          </p:txBody>
        </p:sp>
        <p:sp>
          <p:nvSpPr>
            <p:cNvPr id="27" name="Text Placeholder 5"/>
            <p:cNvSpPr txBox="1"/>
            <p:nvPr/>
          </p:nvSpPr>
          <p:spPr>
            <a:xfrm>
              <a:off x="9117444" y="5052060"/>
              <a:ext cx="2465550" cy="120271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点击输入简要文字内容，文字内容概括精炼，不用多余的文字修饰，言短意赅的说明该项内容点击输入简要文字内容</a:t>
              </a:r>
              <a:endParaRPr lang="en-US" altLang="zh-CN" sz="9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28" name="Text Placeholder 4"/>
          <p:cNvSpPr txBox="1"/>
          <p:nvPr/>
        </p:nvSpPr>
        <p:spPr>
          <a:xfrm>
            <a:off x="497107" y="1456029"/>
            <a:ext cx="8149787" cy="50749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点击输入简要文字内容，文字内容概括精炼，不用多余的文字修饰，言短意赅的说明该项内容。点击输入简要文字内容，文字内容概括精炼，不用多余的文字修饰，言短意赅的说明该项内容。点击输入简要文字内容。点击输入简要文字内容，文字内容概括精炼</a:t>
            </a:r>
            <a:endParaRPr lang="en-US" altLang="zh-CN" sz="105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10460" y="277672"/>
            <a:ext cx="2116136" cy="414303"/>
            <a:chOff x="310460" y="277672"/>
            <a:chExt cx="2116136" cy="414303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476837" y="300157"/>
              <a:ext cx="19497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chemeClr val="bg1">
                      <a:lumMod val="9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SWOT</a:t>
              </a: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分析</a:t>
              </a:r>
            </a:p>
          </p:txBody>
        </p:sp>
      </p:grpSp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1"/>
          <p:cNvSpPr txBox="1">
            <a:spLocks noChangeArrowheads="1"/>
          </p:cNvSpPr>
          <p:nvPr/>
        </p:nvSpPr>
        <p:spPr bwMode="auto">
          <a:xfrm>
            <a:off x="2881746" y="1795859"/>
            <a:ext cx="4024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chemeClr val="bg1"/>
                </a:solidFill>
                <a:latin typeface="+mn-ea"/>
                <a:ea typeface="+mn-ea"/>
              </a:rPr>
              <a:t>添加第三部分标题</a:t>
            </a: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2881746" y="2486530"/>
            <a:ext cx="588818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49928" y="1795860"/>
            <a:ext cx="1468581" cy="1359798"/>
            <a:chOff x="1149928" y="1795860"/>
            <a:chExt cx="1468581" cy="1359798"/>
          </a:xfrm>
        </p:grpSpPr>
        <p:sp>
          <p:nvSpPr>
            <p:cNvPr id="32" name="Freeform 490"/>
            <p:cNvSpPr/>
            <p:nvPr/>
          </p:nvSpPr>
          <p:spPr bwMode="auto">
            <a:xfrm>
              <a:off x="1780234" y="3002081"/>
              <a:ext cx="175974" cy="153577"/>
            </a:xfrm>
            <a:custGeom>
              <a:avLst/>
              <a:gdLst>
                <a:gd name="T0" fmla="*/ 1 w 23"/>
                <a:gd name="T1" fmla="*/ 7 h 20"/>
                <a:gd name="T2" fmla="*/ 2 w 23"/>
                <a:gd name="T3" fmla="*/ 16 h 20"/>
                <a:gd name="T4" fmla="*/ 12 w 23"/>
                <a:gd name="T5" fmla="*/ 20 h 20"/>
                <a:gd name="T6" fmla="*/ 22 w 23"/>
                <a:gd name="T7" fmla="*/ 13 h 20"/>
                <a:gd name="T8" fmla="*/ 15 w 23"/>
                <a:gd name="T9" fmla="*/ 3 h 20"/>
                <a:gd name="T10" fmla="*/ 1 w 23"/>
                <a:gd name="T11" fmla="*/ 7 h 20"/>
                <a:gd name="T12" fmla="*/ 2 w 23"/>
                <a:gd name="T13" fmla="*/ 8 h 20"/>
                <a:gd name="T14" fmla="*/ 13 w 23"/>
                <a:gd name="T15" fmla="*/ 4 h 20"/>
                <a:gd name="T16" fmla="*/ 20 w 23"/>
                <a:gd name="T17" fmla="*/ 11 h 20"/>
                <a:gd name="T18" fmla="*/ 14 w 23"/>
                <a:gd name="T19" fmla="*/ 18 h 20"/>
                <a:gd name="T20" fmla="*/ 5 w 23"/>
                <a:gd name="T21" fmla="*/ 16 h 20"/>
                <a:gd name="T22" fmla="*/ 2 w 23"/>
                <a:gd name="T23" fmla="*/ 8 h 20"/>
                <a:gd name="T24" fmla="*/ 1 w 23"/>
                <a:gd name="T25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20">
                  <a:moveTo>
                    <a:pt x="1" y="7"/>
                  </a:moveTo>
                  <a:cubicBezTo>
                    <a:pt x="0" y="10"/>
                    <a:pt x="0" y="13"/>
                    <a:pt x="2" y="16"/>
                  </a:cubicBezTo>
                  <a:cubicBezTo>
                    <a:pt x="4" y="18"/>
                    <a:pt x="8" y="19"/>
                    <a:pt x="12" y="20"/>
                  </a:cubicBezTo>
                  <a:cubicBezTo>
                    <a:pt x="17" y="20"/>
                    <a:pt x="22" y="18"/>
                    <a:pt x="22" y="13"/>
                  </a:cubicBezTo>
                  <a:cubicBezTo>
                    <a:pt x="23" y="9"/>
                    <a:pt x="19" y="4"/>
                    <a:pt x="15" y="3"/>
                  </a:cubicBezTo>
                  <a:cubicBezTo>
                    <a:pt x="10" y="0"/>
                    <a:pt x="6" y="4"/>
                    <a:pt x="1" y="7"/>
                  </a:cubicBezTo>
                  <a:cubicBezTo>
                    <a:pt x="0" y="7"/>
                    <a:pt x="1" y="9"/>
                    <a:pt x="2" y="8"/>
                  </a:cubicBezTo>
                  <a:cubicBezTo>
                    <a:pt x="5" y="6"/>
                    <a:pt x="9" y="3"/>
                    <a:pt x="13" y="4"/>
                  </a:cubicBezTo>
                  <a:cubicBezTo>
                    <a:pt x="16" y="4"/>
                    <a:pt x="19" y="7"/>
                    <a:pt x="20" y="11"/>
                  </a:cubicBezTo>
                  <a:cubicBezTo>
                    <a:pt x="22" y="15"/>
                    <a:pt x="18" y="18"/>
                    <a:pt x="14" y="18"/>
                  </a:cubicBezTo>
                  <a:cubicBezTo>
                    <a:pt x="11" y="18"/>
                    <a:pt x="7" y="17"/>
                    <a:pt x="5" y="16"/>
                  </a:cubicBezTo>
                  <a:cubicBezTo>
                    <a:pt x="2" y="14"/>
                    <a:pt x="2" y="11"/>
                    <a:pt x="2" y="8"/>
                  </a:cubicBezTo>
                  <a:cubicBezTo>
                    <a:pt x="3" y="7"/>
                    <a:pt x="1" y="6"/>
                    <a:pt x="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91"/>
            <p:cNvSpPr/>
            <p:nvPr/>
          </p:nvSpPr>
          <p:spPr bwMode="auto">
            <a:xfrm>
              <a:off x="1649054" y="2864501"/>
              <a:ext cx="220767" cy="131181"/>
            </a:xfrm>
            <a:custGeom>
              <a:avLst/>
              <a:gdLst>
                <a:gd name="T0" fmla="*/ 0 w 29"/>
                <a:gd name="T1" fmla="*/ 8 h 17"/>
                <a:gd name="T2" fmla="*/ 14 w 29"/>
                <a:gd name="T3" fmla="*/ 16 h 17"/>
                <a:gd name="T4" fmla="*/ 26 w 29"/>
                <a:gd name="T5" fmla="*/ 5 h 17"/>
                <a:gd name="T6" fmla="*/ 13 w 29"/>
                <a:gd name="T7" fmla="*/ 0 h 17"/>
                <a:gd name="T8" fmla="*/ 3 w 29"/>
                <a:gd name="T9" fmla="*/ 3 h 17"/>
                <a:gd name="T10" fmla="*/ 0 w 29"/>
                <a:gd name="T11" fmla="*/ 8 h 17"/>
                <a:gd name="T12" fmla="*/ 2 w 29"/>
                <a:gd name="T13" fmla="*/ 8 h 17"/>
                <a:gd name="T14" fmla="*/ 3 w 29"/>
                <a:gd name="T15" fmla="*/ 4 h 17"/>
                <a:gd name="T16" fmla="*/ 10 w 29"/>
                <a:gd name="T17" fmla="*/ 2 h 17"/>
                <a:gd name="T18" fmla="*/ 23 w 29"/>
                <a:gd name="T19" fmla="*/ 4 h 17"/>
                <a:gd name="T20" fmla="*/ 16 w 29"/>
                <a:gd name="T21" fmla="*/ 14 h 17"/>
                <a:gd name="T22" fmla="*/ 2 w 29"/>
                <a:gd name="T23" fmla="*/ 8 h 17"/>
                <a:gd name="T24" fmla="*/ 0 w 29"/>
                <a:gd name="T2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17">
                  <a:moveTo>
                    <a:pt x="0" y="8"/>
                  </a:moveTo>
                  <a:cubicBezTo>
                    <a:pt x="0" y="15"/>
                    <a:pt x="8" y="17"/>
                    <a:pt x="14" y="16"/>
                  </a:cubicBezTo>
                  <a:cubicBezTo>
                    <a:pt x="19" y="16"/>
                    <a:pt x="27" y="11"/>
                    <a:pt x="26" y="5"/>
                  </a:cubicBezTo>
                  <a:cubicBezTo>
                    <a:pt x="26" y="0"/>
                    <a:pt x="17" y="0"/>
                    <a:pt x="13" y="0"/>
                  </a:cubicBezTo>
                  <a:cubicBezTo>
                    <a:pt x="10" y="0"/>
                    <a:pt x="6" y="1"/>
                    <a:pt x="3" y="3"/>
                  </a:cubicBezTo>
                  <a:cubicBezTo>
                    <a:pt x="0" y="4"/>
                    <a:pt x="0" y="5"/>
                    <a:pt x="0" y="8"/>
                  </a:cubicBezTo>
                  <a:cubicBezTo>
                    <a:pt x="0" y="9"/>
                    <a:pt x="2" y="9"/>
                    <a:pt x="2" y="8"/>
                  </a:cubicBezTo>
                  <a:cubicBezTo>
                    <a:pt x="2" y="6"/>
                    <a:pt x="1" y="5"/>
                    <a:pt x="3" y="4"/>
                  </a:cubicBezTo>
                  <a:cubicBezTo>
                    <a:pt x="5" y="3"/>
                    <a:pt x="8" y="3"/>
                    <a:pt x="10" y="2"/>
                  </a:cubicBezTo>
                  <a:cubicBezTo>
                    <a:pt x="14" y="1"/>
                    <a:pt x="20" y="1"/>
                    <a:pt x="23" y="4"/>
                  </a:cubicBezTo>
                  <a:cubicBezTo>
                    <a:pt x="29" y="7"/>
                    <a:pt x="19" y="13"/>
                    <a:pt x="16" y="14"/>
                  </a:cubicBezTo>
                  <a:cubicBezTo>
                    <a:pt x="11" y="15"/>
                    <a:pt x="2" y="15"/>
                    <a:pt x="2" y="8"/>
                  </a:cubicBezTo>
                  <a:cubicBezTo>
                    <a:pt x="1" y="7"/>
                    <a:pt x="0" y="7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92"/>
            <p:cNvSpPr/>
            <p:nvPr/>
          </p:nvSpPr>
          <p:spPr bwMode="auto">
            <a:xfrm>
              <a:off x="1149928" y="1795860"/>
              <a:ext cx="1468581" cy="1046245"/>
            </a:xfrm>
            <a:custGeom>
              <a:avLst/>
              <a:gdLst>
                <a:gd name="T0" fmla="*/ 40 w 191"/>
                <a:gd name="T1" fmla="*/ 51 h 136"/>
                <a:gd name="T2" fmla="*/ 7 w 191"/>
                <a:gd name="T3" fmla="*/ 61 h 136"/>
                <a:gd name="T4" fmla="*/ 18 w 191"/>
                <a:gd name="T5" fmla="*/ 81 h 136"/>
                <a:gd name="T6" fmla="*/ 25 w 191"/>
                <a:gd name="T7" fmla="*/ 83 h 136"/>
                <a:gd name="T8" fmla="*/ 28 w 191"/>
                <a:gd name="T9" fmla="*/ 83 h 136"/>
                <a:gd name="T10" fmla="*/ 29 w 191"/>
                <a:gd name="T11" fmla="*/ 82 h 136"/>
                <a:gd name="T12" fmla="*/ 22 w 191"/>
                <a:gd name="T13" fmla="*/ 83 h 136"/>
                <a:gd name="T14" fmla="*/ 14 w 191"/>
                <a:gd name="T15" fmla="*/ 91 h 136"/>
                <a:gd name="T16" fmla="*/ 23 w 191"/>
                <a:gd name="T17" fmla="*/ 119 h 136"/>
                <a:gd name="T18" fmla="*/ 49 w 191"/>
                <a:gd name="T19" fmla="*/ 127 h 136"/>
                <a:gd name="T20" fmla="*/ 55 w 191"/>
                <a:gd name="T21" fmla="*/ 122 h 136"/>
                <a:gd name="T22" fmla="*/ 62 w 191"/>
                <a:gd name="T23" fmla="*/ 122 h 136"/>
                <a:gd name="T24" fmla="*/ 84 w 191"/>
                <a:gd name="T25" fmla="*/ 129 h 136"/>
                <a:gd name="T26" fmla="*/ 102 w 191"/>
                <a:gd name="T27" fmla="*/ 125 h 136"/>
                <a:gd name="T28" fmla="*/ 107 w 191"/>
                <a:gd name="T29" fmla="*/ 119 h 136"/>
                <a:gd name="T30" fmla="*/ 110 w 191"/>
                <a:gd name="T31" fmla="*/ 116 h 136"/>
                <a:gd name="T32" fmla="*/ 148 w 191"/>
                <a:gd name="T33" fmla="*/ 121 h 136"/>
                <a:gd name="T34" fmla="*/ 171 w 191"/>
                <a:gd name="T35" fmla="*/ 103 h 136"/>
                <a:gd name="T36" fmla="*/ 169 w 191"/>
                <a:gd name="T37" fmla="*/ 97 h 136"/>
                <a:gd name="T38" fmla="*/ 181 w 191"/>
                <a:gd name="T39" fmla="*/ 87 h 136"/>
                <a:gd name="T40" fmla="*/ 187 w 191"/>
                <a:gd name="T41" fmla="*/ 69 h 136"/>
                <a:gd name="T42" fmla="*/ 175 w 191"/>
                <a:gd name="T43" fmla="*/ 55 h 136"/>
                <a:gd name="T44" fmla="*/ 162 w 191"/>
                <a:gd name="T45" fmla="*/ 49 h 136"/>
                <a:gd name="T46" fmla="*/ 160 w 191"/>
                <a:gd name="T47" fmla="*/ 37 h 136"/>
                <a:gd name="T48" fmla="*/ 136 w 191"/>
                <a:gd name="T49" fmla="*/ 10 h 136"/>
                <a:gd name="T50" fmla="*/ 103 w 191"/>
                <a:gd name="T51" fmla="*/ 16 h 136"/>
                <a:gd name="T52" fmla="*/ 100 w 191"/>
                <a:gd name="T53" fmla="*/ 23 h 136"/>
                <a:gd name="T54" fmla="*/ 95 w 191"/>
                <a:gd name="T55" fmla="*/ 15 h 136"/>
                <a:gd name="T56" fmla="*/ 77 w 191"/>
                <a:gd name="T57" fmla="*/ 8 h 136"/>
                <a:gd name="T58" fmla="*/ 49 w 191"/>
                <a:gd name="T59" fmla="*/ 28 h 136"/>
                <a:gd name="T60" fmla="*/ 45 w 191"/>
                <a:gd name="T61" fmla="*/ 32 h 136"/>
                <a:gd name="T62" fmla="*/ 38 w 191"/>
                <a:gd name="T63" fmla="*/ 28 h 136"/>
                <a:gd name="T64" fmla="*/ 30 w 191"/>
                <a:gd name="T65" fmla="*/ 34 h 136"/>
                <a:gd name="T66" fmla="*/ 35 w 191"/>
                <a:gd name="T67" fmla="*/ 51 h 136"/>
                <a:gd name="T68" fmla="*/ 36 w 191"/>
                <a:gd name="T69" fmla="*/ 50 h 136"/>
                <a:gd name="T70" fmla="*/ 31 w 191"/>
                <a:gd name="T71" fmla="*/ 38 h 136"/>
                <a:gd name="T72" fmla="*/ 48 w 191"/>
                <a:gd name="T73" fmla="*/ 38 h 136"/>
                <a:gd name="T74" fmla="*/ 50 w 191"/>
                <a:gd name="T75" fmla="*/ 37 h 136"/>
                <a:gd name="T76" fmla="*/ 99 w 191"/>
                <a:gd name="T77" fmla="*/ 25 h 136"/>
                <a:gd name="T78" fmla="*/ 101 w 191"/>
                <a:gd name="T79" fmla="*/ 25 h 136"/>
                <a:gd name="T80" fmla="*/ 136 w 191"/>
                <a:gd name="T81" fmla="*/ 12 h 136"/>
                <a:gd name="T82" fmla="*/ 158 w 191"/>
                <a:gd name="T83" fmla="*/ 49 h 136"/>
                <a:gd name="T84" fmla="*/ 159 w 191"/>
                <a:gd name="T85" fmla="*/ 50 h 136"/>
                <a:gd name="T86" fmla="*/ 184 w 191"/>
                <a:gd name="T87" fmla="*/ 67 h 136"/>
                <a:gd name="T88" fmla="*/ 167 w 191"/>
                <a:gd name="T89" fmla="*/ 95 h 136"/>
                <a:gd name="T90" fmla="*/ 167 w 191"/>
                <a:gd name="T91" fmla="*/ 96 h 136"/>
                <a:gd name="T92" fmla="*/ 108 w 191"/>
                <a:gd name="T93" fmla="*/ 112 h 136"/>
                <a:gd name="T94" fmla="*/ 107 w 191"/>
                <a:gd name="T95" fmla="*/ 112 h 136"/>
                <a:gd name="T96" fmla="*/ 57 w 191"/>
                <a:gd name="T97" fmla="*/ 117 h 136"/>
                <a:gd name="T98" fmla="*/ 56 w 191"/>
                <a:gd name="T99" fmla="*/ 118 h 136"/>
                <a:gd name="T100" fmla="*/ 21 w 191"/>
                <a:gd name="T101" fmla="*/ 113 h 136"/>
                <a:gd name="T102" fmla="*/ 31 w 191"/>
                <a:gd name="T103" fmla="*/ 83 h 136"/>
                <a:gd name="T104" fmla="*/ 31 w 191"/>
                <a:gd name="T105" fmla="*/ 82 h 136"/>
                <a:gd name="T106" fmla="*/ 8 w 191"/>
                <a:gd name="T107" fmla="*/ 62 h 136"/>
                <a:gd name="T108" fmla="*/ 40 w 191"/>
                <a:gd name="T109" fmla="*/ 52 h 136"/>
                <a:gd name="T110" fmla="*/ 40 w 191"/>
                <a:gd name="T111" fmla="*/ 5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1" h="136">
                  <a:moveTo>
                    <a:pt x="40" y="51"/>
                  </a:moveTo>
                  <a:cubicBezTo>
                    <a:pt x="28" y="49"/>
                    <a:pt x="14" y="50"/>
                    <a:pt x="7" y="61"/>
                  </a:cubicBezTo>
                  <a:cubicBezTo>
                    <a:pt x="0" y="71"/>
                    <a:pt x="10" y="78"/>
                    <a:pt x="18" y="81"/>
                  </a:cubicBezTo>
                  <a:cubicBezTo>
                    <a:pt x="20" y="82"/>
                    <a:pt x="23" y="82"/>
                    <a:pt x="25" y="83"/>
                  </a:cubicBezTo>
                  <a:cubicBezTo>
                    <a:pt x="26" y="83"/>
                    <a:pt x="27" y="83"/>
                    <a:pt x="28" y="83"/>
                  </a:cubicBezTo>
                  <a:cubicBezTo>
                    <a:pt x="29" y="83"/>
                    <a:pt x="29" y="83"/>
                    <a:pt x="29" y="82"/>
                  </a:cubicBezTo>
                  <a:cubicBezTo>
                    <a:pt x="27" y="82"/>
                    <a:pt x="24" y="82"/>
                    <a:pt x="22" y="83"/>
                  </a:cubicBezTo>
                  <a:cubicBezTo>
                    <a:pt x="18" y="84"/>
                    <a:pt x="16" y="87"/>
                    <a:pt x="14" y="91"/>
                  </a:cubicBezTo>
                  <a:cubicBezTo>
                    <a:pt x="11" y="101"/>
                    <a:pt x="17" y="112"/>
                    <a:pt x="23" y="119"/>
                  </a:cubicBezTo>
                  <a:cubicBezTo>
                    <a:pt x="30" y="126"/>
                    <a:pt x="39" y="131"/>
                    <a:pt x="49" y="127"/>
                  </a:cubicBezTo>
                  <a:cubicBezTo>
                    <a:pt x="51" y="126"/>
                    <a:pt x="53" y="124"/>
                    <a:pt x="55" y="122"/>
                  </a:cubicBezTo>
                  <a:cubicBezTo>
                    <a:pt x="58" y="119"/>
                    <a:pt x="59" y="121"/>
                    <a:pt x="62" y="122"/>
                  </a:cubicBezTo>
                  <a:cubicBezTo>
                    <a:pt x="69" y="126"/>
                    <a:pt x="76" y="128"/>
                    <a:pt x="84" y="129"/>
                  </a:cubicBezTo>
                  <a:cubicBezTo>
                    <a:pt x="90" y="130"/>
                    <a:pt x="97" y="129"/>
                    <a:pt x="102" y="125"/>
                  </a:cubicBezTo>
                  <a:cubicBezTo>
                    <a:pt x="104" y="123"/>
                    <a:pt x="106" y="121"/>
                    <a:pt x="107" y="119"/>
                  </a:cubicBezTo>
                  <a:cubicBezTo>
                    <a:pt x="109" y="115"/>
                    <a:pt x="107" y="113"/>
                    <a:pt x="110" y="116"/>
                  </a:cubicBezTo>
                  <a:cubicBezTo>
                    <a:pt x="120" y="123"/>
                    <a:pt x="136" y="123"/>
                    <a:pt x="148" y="121"/>
                  </a:cubicBezTo>
                  <a:cubicBezTo>
                    <a:pt x="158" y="120"/>
                    <a:pt x="170" y="115"/>
                    <a:pt x="171" y="103"/>
                  </a:cubicBezTo>
                  <a:cubicBezTo>
                    <a:pt x="171" y="101"/>
                    <a:pt x="170" y="99"/>
                    <a:pt x="169" y="97"/>
                  </a:cubicBezTo>
                  <a:cubicBezTo>
                    <a:pt x="169" y="96"/>
                    <a:pt x="179" y="88"/>
                    <a:pt x="181" y="87"/>
                  </a:cubicBezTo>
                  <a:cubicBezTo>
                    <a:pt x="186" y="82"/>
                    <a:pt x="188" y="76"/>
                    <a:pt x="187" y="69"/>
                  </a:cubicBezTo>
                  <a:cubicBezTo>
                    <a:pt x="186" y="63"/>
                    <a:pt x="180" y="58"/>
                    <a:pt x="175" y="55"/>
                  </a:cubicBezTo>
                  <a:cubicBezTo>
                    <a:pt x="171" y="52"/>
                    <a:pt x="166" y="51"/>
                    <a:pt x="162" y="49"/>
                  </a:cubicBezTo>
                  <a:cubicBezTo>
                    <a:pt x="159" y="48"/>
                    <a:pt x="161" y="40"/>
                    <a:pt x="160" y="37"/>
                  </a:cubicBezTo>
                  <a:cubicBezTo>
                    <a:pt x="159" y="24"/>
                    <a:pt x="148" y="15"/>
                    <a:pt x="136" y="10"/>
                  </a:cubicBezTo>
                  <a:cubicBezTo>
                    <a:pt x="125" y="5"/>
                    <a:pt x="111" y="6"/>
                    <a:pt x="103" y="16"/>
                  </a:cubicBezTo>
                  <a:cubicBezTo>
                    <a:pt x="102" y="18"/>
                    <a:pt x="101" y="20"/>
                    <a:pt x="100" y="23"/>
                  </a:cubicBezTo>
                  <a:cubicBezTo>
                    <a:pt x="100" y="21"/>
                    <a:pt x="96" y="16"/>
                    <a:pt x="95" y="15"/>
                  </a:cubicBezTo>
                  <a:cubicBezTo>
                    <a:pt x="90" y="11"/>
                    <a:pt x="84" y="8"/>
                    <a:pt x="77" y="8"/>
                  </a:cubicBezTo>
                  <a:cubicBezTo>
                    <a:pt x="64" y="6"/>
                    <a:pt x="52" y="16"/>
                    <a:pt x="49" y="28"/>
                  </a:cubicBezTo>
                  <a:cubicBezTo>
                    <a:pt x="48" y="32"/>
                    <a:pt x="50" y="36"/>
                    <a:pt x="45" y="32"/>
                  </a:cubicBezTo>
                  <a:cubicBezTo>
                    <a:pt x="43" y="30"/>
                    <a:pt x="41" y="29"/>
                    <a:pt x="38" y="28"/>
                  </a:cubicBezTo>
                  <a:cubicBezTo>
                    <a:pt x="34" y="27"/>
                    <a:pt x="31" y="31"/>
                    <a:pt x="30" y="34"/>
                  </a:cubicBezTo>
                  <a:cubicBezTo>
                    <a:pt x="28" y="40"/>
                    <a:pt x="31" y="47"/>
                    <a:pt x="35" y="51"/>
                  </a:cubicBezTo>
                  <a:cubicBezTo>
                    <a:pt x="36" y="52"/>
                    <a:pt x="37" y="51"/>
                    <a:pt x="36" y="50"/>
                  </a:cubicBezTo>
                  <a:cubicBezTo>
                    <a:pt x="33" y="46"/>
                    <a:pt x="31" y="43"/>
                    <a:pt x="31" y="38"/>
                  </a:cubicBezTo>
                  <a:cubicBezTo>
                    <a:pt x="32" y="25"/>
                    <a:pt x="44" y="32"/>
                    <a:pt x="48" y="38"/>
                  </a:cubicBezTo>
                  <a:cubicBezTo>
                    <a:pt x="49" y="38"/>
                    <a:pt x="50" y="38"/>
                    <a:pt x="50" y="37"/>
                  </a:cubicBezTo>
                  <a:cubicBezTo>
                    <a:pt x="49" y="8"/>
                    <a:pt x="87" y="0"/>
                    <a:pt x="99" y="25"/>
                  </a:cubicBezTo>
                  <a:cubicBezTo>
                    <a:pt x="100" y="26"/>
                    <a:pt x="101" y="26"/>
                    <a:pt x="101" y="25"/>
                  </a:cubicBezTo>
                  <a:cubicBezTo>
                    <a:pt x="106" y="9"/>
                    <a:pt x="122" y="7"/>
                    <a:pt x="136" y="12"/>
                  </a:cubicBezTo>
                  <a:cubicBezTo>
                    <a:pt x="151" y="17"/>
                    <a:pt x="161" y="33"/>
                    <a:pt x="158" y="49"/>
                  </a:cubicBezTo>
                  <a:cubicBezTo>
                    <a:pt x="158" y="49"/>
                    <a:pt x="158" y="50"/>
                    <a:pt x="159" y="50"/>
                  </a:cubicBezTo>
                  <a:cubicBezTo>
                    <a:pt x="168" y="53"/>
                    <a:pt x="179" y="57"/>
                    <a:pt x="184" y="67"/>
                  </a:cubicBezTo>
                  <a:cubicBezTo>
                    <a:pt x="191" y="79"/>
                    <a:pt x="176" y="90"/>
                    <a:pt x="167" y="95"/>
                  </a:cubicBezTo>
                  <a:cubicBezTo>
                    <a:pt x="167" y="95"/>
                    <a:pt x="167" y="96"/>
                    <a:pt x="167" y="96"/>
                  </a:cubicBezTo>
                  <a:cubicBezTo>
                    <a:pt x="179" y="124"/>
                    <a:pt x="121" y="126"/>
                    <a:pt x="108" y="112"/>
                  </a:cubicBezTo>
                  <a:cubicBezTo>
                    <a:pt x="108" y="111"/>
                    <a:pt x="107" y="112"/>
                    <a:pt x="107" y="112"/>
                  </a:cubicBezTo>
                  <a:cubicBezTo>
                    <a:pt x="103" y="136"/>
                    <a:pt x="71" y="127"/>
                    <a:pt x="57" y="117"/>
                  </a:cubicBezTo>
                  <a:cubicBezTo>
                    <a:pt x="57" y="117"/>
                    <a:pt x="56" y="117"/>
                    <a:pt x="56" y="118"/>
                  </a:cubicBezTo>
                  <a:cubicBezTo>
                    <a:pt x="45" y="133"/>
                    <a:pt x="30" y="126"/>
                    <a:pt x="21" y="113"/>
                  </a:cubicBezTo>
                  <a:cubicBezTo>
                    <a:pt x="13" y="101"/>
                    <a:pt x="13" y="83"/>
                    <a:pt x="31" y="83"/>
                  </a:cubicBezTo>
                  <a:cubicBezTo>
                    <a:pt x="32" y="83"/>
                    <a:pt x="32" y="82"/>
                    <a:pt x="31" y="82"/>
                  </a:cubicBezTo>
                  <a:cubicBezTo>
                    <a:pt x="22" y="81"/>
                    <a:pt x="0" y="76"/>
                    <a:pt x="8" y="62"/>
                  </a:cubicBezTo>
                  <a:cubicBezTo>
                    <a:pt x="14" y="52"/>
                    <a:pt x="30" y="51"/>
                    <a:pt x="40" y="52"/>
                  </a:cubicBezTo>
                  <a:cubicBezTo>
                    <a:pt x="41" y="53"/>
                    <a:pt x="41" y="51"/>
                    <a:pt x="40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93"/>
            <p:cNvSpPr/>
            <p:nvPr/>
          </p:nvSpPr>
          <p:spPr bwMode="auto">
            <a:xfrm>
              <a:off x="1210719" y="2262991"/>
              <a:ext cx="291157" cy="63990"/>
            </a:xfrm>
            <a:custGeom>
              <a:avLst/>
              <a:gdLst>
                <a:gd name="T0" fmla="*/ 0 w 38"/>
                <a:gd name="T1" fmla="*/ 8 h 8"/>
                <a:gd name="T2" fmla="*/ 38 w 38"/>
                <a:gd name="T3" fmla="*/ 1 h 8"/>
                <a:gd name="T4" fmla="*/ 38 w 38"/>
                <a:gd name="T5" fmla="*/ 1 h 8"/>
                <a:gd name="T6" fmla="*/ 0 w 38"/>
                <a:gd name="T7" fmla="*/ 8 h 8"/>
                <a:gd name="T8" fmla="*/ 0 w 3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0" y="8"/>
                  </a:moveTo>
                  <a:cubicBezTo>
                    <a:pt x="12" y="3"/>
                    <a:pt x="25" y="3"/>
                    <a:pt x="38" y="1"/>
                  </a:cubicBezTo>
                  <a:cubicBezTo>
                    <a:pt x="38" y="1"/>
                    <a:pt x="38" y="0"/>
                    <a:pt x="38" y="1"/>
                  </a:cubicBezTo>
                  <a:cubicBezTo>
                    <a:pt x="25" y="2"/>
                    <a:pt x="12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94"/>
            <p:cNvSpPr/>
            <p:nvPr/>
          </p:nvSpPr>
          <p:spPr bwMode="auto">
            <a:xfrm>
              <a:off x="1226717" y="2301385"/>
              <a:ext cx="191971" cy="54392"/>
            </a:xfrm>
            <a:custGeom>
              <a:avLst/>
              <a:gdLst>
                <a:gd name="T0" fmla="*/ 0 w 25"/>
                <a:gd name="T1" fmla="*/ 7 h 7"/>
                <a:gd name="T2" fmla="*/ 25 w 25"/>
                <a:gd name="T3" fmla="*/ 1 h 7"/>
                <a:gd name="T4" fmla="*/ 25 w 25"/>
                <a:gd name="T5" fmla="*/ 0 h 7"/>
                <a:gd name="T6" fmla="*/ 0 w 25"/>
                <a:gd name="T7" fmla="*/ 6 h 7"/>
                <a:gd name="T8" fmla="*/ 0 w 25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0" y="7"/>
                  </a:moveTo>
                  <a:cubicBezTo>
                    <a:pt x="9" y="5"/>
                    <a:pt x="17" y="3"/>
                    <a:pt x="25" y="1"/>
                  </a:cubicBezTo>
                  <a:cubicBezTo>
                    <a:pt x="25" y="1"/>
                    <a:pt x="25" y="0"/>
                    <a:pt x="25" y="0"/>
                  </a:cubicBezTo>
                  <a:cubicBezTo>
                    <a:pt x="17" y="2"/>
                    <a:pt x="8" y="4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95"/>
            <p:cNvSpPr/>
            <p:nvPr/>
          </p:nvSpPr>
          <p:spPr bwMode="auto">
            <a:xfrm>
              <a:off x="1249113" y="2317383"/>
              <a:ext cx="207969" cy="54392"/>
            </a:xfrm>
            <a:custGeom>
              <a:avLst/>
              <a:gdLst>
                <a:gd name="T0" fmla="*/ 0 w 27"/>
                <a:gd name="T1" fmla="*/ 7 h 7"/>
                <a:gd name="T2" fmla="*/ 27 w 27"/>
                <a:gd name="T3" fmla="*/ 0 h 7"/>
                <a:gd name="T4" fmla="*/ 26 w 27"/>
                <a:gd name="T5" fmla="*/ 0 h 7"/>
                <a:gd name="T6" fmla="*/ 0 w 27"/>
                <a:gd name="T7" fmla="*/ 7 h 7"/>
                <a:gd name="T8" fmla="*/ 0 w 27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9" y="5"/>
                    <a:pt x="18" y="3"/>
                    <a:pt x="27" y="0"/>
                  </a:cubicBezTo>
                  <a:cubicBezTo>
                    <a:pt x="27" y="0"/>
                    <a:pt x="27" y="0"/>
                    <a:pt x="26" y="0"/>
                  </a:cubicBezTo>
                  <a:cubicBezTo>
                    <a:pt x="18" y="3"/>
                    <a:pt x="9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96"/>
            <p:cNvSpPr/>
            <p:nvPr/>
          </p:nvSpPr>
          <p:spPr bwMode="auto">
            <a:xfrm>
              <a:off x="1277909" y="2349378"/>
              <a:ext cx="207969" cy="60791"/>
            </a:xfrm>
            <a:custGeom>
              <a:avLst/>
              <a:gdLst>
                <a:gd name="T0" fmla="*/ 0 w 27"/>
                <a:gd name="T1" fmla="*/ 8 h 8"/>
                <a:gd name="T2" fmla="*/ 26 w 27"/>
                <a:gd name="T3" fmla="*/ 1 h 8"/>
                <a:gd name="T4" fmla="*/ 26 w 27"/>
                <a:gd name="T5" fmla="*/ 0 h 8"/>
                <a:gd name="T6" fmla="*/ 0 w 27"/>
                <a:gd name="T7" fmla="*/ 7 h 8"/>
                <a:gd name="T8" fmla="*/ 0 w 2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8">
                  <a:moveTo>
                    <a:pt x="0" y="8"/>
                  </a:moveTo>
                  <a:cubicBezTo>
                    <a:pt x="9" y="6"/>
                    <a:pt x="18" y="3"/>
                    <a:pt x="26" y="1"/>
                  </a:cubicBezTo>
                  <a:cubicBezTo>
                    <a:pt x="27" y="1"/>
                    <a:pt x="27" y="0"/>
                    <a:pt x="26" y="0"/>
                  </a:cubicBezTo>
                  <a:cubicBezTo>
                    <a:pt x="18" y="3"/>
                    <a:pt x="9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97"/>
            <p:cNvSpPr/>
            <p:nvPr/>
          </p:nvSpPr>
          <p:spPr bwMode="auto">
            <a:xfrm>
              <a:off x="1348298" y="2378173"/>
              <a:ext cx="169575" cy="47993"/>
            </a:xfrm>
            <a:custGeom>
              <a:avLst/>
              <a:gdLst>
                <a:gd name="T0" fmla="*/ 0 w 22"/>
                <a:gd name="T1" fmla="*/ 6 h 6"/>
                <a:gd name="T2" fmla="*/ 21 w 22"/>
                <a:gd name="T3" fmla="*/ 0 h 6"/>
                <a:gd name="T4" fmla="*/ 21 w 22"/>
                <a:gd name="T5" fmla="*/ 0 h 6"/>
                <a:gd name="T6" fmla="*/ 0 w 22"/>
                <a:gd name="T7" fmla="*/ 5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cubicBezTo>
                    <a:pt x="8" y="5"/>
                    <a:pt x="15" y="3"/>
                    <a:pt x="21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14" y="3"/>
                    <a:pt x="7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98"/>
            <p:cNvSpPr/>
            <p:nvPr/>
          </p:nvSpPr>
          <p:spPr bwMode="auto">
            <a:xfrm>
              <a:off x="1309904" y="2410169"/>
              <a:ext cx="207969" cy="44793"/>
            </a:xfrm>
            <a:custGeom>
              <a:avLst/>
              <a:gdLst>
                <a:gd name="T0" fmla="*/ 0 w 27"/>
                <a:gd name="T1" fmla="*/ 6 h 6"/>
                <a:gd name="T2" fmla="*/ 27 w 27"/>
                <a:gd name="T3" fmla="*/ 1 h 6"/>
                <a:gd name="T4" fmla="*/ 27 w 27"/>
                <a:gd name="T5" fmla="*/ 0 h 6"/>
                <a:gd name="T6" fmla="*/ 0 w 27"/>
                <a:gd name="T7" fmla="*/ 5 h 6"/>
                <a:gd name="T8" fmla="*/ 0 w 2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">
                  <a:moveTo>
                    <a:pt x="0" y="6"/>
                  </a:moveTo>
                  <a:cubicBezTo>
                    <a:pt x="9" y="2"/>
                    <a:pt x="18" y="2"/>
                    <a:pt x="27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2"/>
                    <a:pt x="8" y="2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99"/>
            <p:cNvSpPr/>
            <p:nvPr/>
          </p:nvSpPr>
          <p:spPr bwMode="auto">
            <a:xfrm>
              <a:off x="1277909" y="2454962"/>
              <a:ext cx="217568" cy="63990"/>
            </a:xfrm>
            <a:custGeom>
              <a:avLst/>
              <a:gdLst>
                <a:gd name="T0" fmla="*/ 0 w 28"/>
                <a:gd name="T1" fmla="*/ 8 h 8"/>
                <a:gd name="T2" fmla="*/ 28 w 28"/>
                <a:gd name="T3" fmla="*/ 1 h 8"/>
                <a:gd name="T4" fmla="*/ 27 w 28"/>
                <a:gd name="T5" fmla="*/ 0 h 8"/>
                <a:gd name="T6" fmla="*/ 0 w 28"/>
                <a:gd name="T7" fmla="*/ 7 h 8"/>
                <a:gd name="T8" fmla="*/ 0 w 2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">
                  <a:moveTo>
                    <a:pt x="0" y="8"/>
                  </a:moveTo>
                  <a:cubicBezTo>
                    <a:pt x="10" y="6"/>
                    <a:pt x="18" y="3"/>
                    <a:pt x="28" y="1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18" y="2"/>
                    <a:pt x="10" y="5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00"/>
            <p:cNvSpPr/>
            <p:nvPr/>
          </p:nvSpPr>
          <p:spPr bwMode="auto">
            <a:xfrm>
              <a:off x="1255512" y="2480558"/>
              <a:ext cx="262361" cy="76789"/>
            </a:xfrm>
            <a:custGeom>
              <a:avLst/>
              <a:gdLst>
                <a:gd name="T0" fmla="*/ 1 w 34"/>
                <a:gd name="T1" fmla="*/ 10 h 10"/>
                <a:gd name="T2" fmla="*/ 33 w 34"/>
                <a:gd name="T3" fmla="*/ 1 h 10"/>
                <a:gd name="T4" fmla="*/ 33 w 34"/>
                <a:gd name="T5" fmla="*/ 0 h 10"/>
                <a:gd name="T6" fmla="*/ 1 w 34"/>
                <a:gd name="T7" fmla="*/ 9 h 10"/>
                <a:gd name="T8" fmla="*/ 1 w 34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">
                  <a:moveTo>
                    <a:pt x="1" y="10"/>
                  </a:moveTo>
                  <a:cubicBezTo>
                    <a:pt x="12" y="10"/>
                    <a:pt x="23" y="5"/>
                    <a:pt x="33" y="1"/>
                  </a:cubicBezTo>
                  <a:cubicBezTo>
                    <a:pt x="34" y="0"/>
                    <a:pt x="33" y="0"/>
                    <a:pt x="33" y="0"/>
                  </a:cubicBezTo>
                  <a:cubicBezTo>
                    <a:pt x="23" y="4"/>
                    <a:pt x="12" y="9"/>
                    <a:pt x="1" y="9"/>
                  </a:cubicBezTo>
                  <a:cubicBezTo>
                    <a:pt x="0" y="9"/>
                    <a:pt x="0" y="10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01"/>
            <p:cNvSpPr/>
            <p:nvPr/>
          </p:nvSpPr>
          <p:spPr bwMode="auto">
            <a:xfrm>
              <a:off x="1309904" y="2509354"/>
              <a:ext cx="246363" cy="86387"/>
            </a:xfrm>
            <a:custGeom>
              <a:avLst/>
              <a:gdLst>
                <a:gd name="T0" fmla="*/ 1 w 32"/>
                <a:gd name="T1" fmla="*/ 10 h 11"/>
                <a:gd name="T2" fmla="*/ 31 w 32"/>
                <a:gd name="T3" fmla="*/ 1 h 11"/>
                <a:gd name="T4" fmla="*/ 31 w 32"/>
                <a:gd name="T5" fmla="*/ 0 h 11"/>
                <a:gd name="T6" fmla="*/ 1 w 32"/>
                <a:gd name="T7" fmla="*/ 10 h 11"/>
                <a:gd name="T8" fmla="*/ 1 w 32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1">
                  <a:moveTo>
                    <a:pt x="1" y="10"/>
                  </a:moveTo>
                  <a:cubicBezTo>
                    <a:pt x="11" y="7"/>
                    <a:pt x="21" y="4"/>
                    <a:pt x="31" y="1"/>
                  </a:cubicBezTo>
                  <a:cubicBezTo>
                    <a:pt x="32" y="1"/>
                    <a:pt x="32" y="0"/>
                    <a:pt x="31" y="0"/>
                  </a:cubicBezTo>
                  <a:cubicBezTo>
                    <a:pt x="21" y="3"/>
                    <a:pt x="11" y="7"/>
                    <a:pt x="1" y="10"/>
                  </a:cubicBezTo>
                  <a:cubicBezTo>
                    <a:pt x="0" y="10"/>
                    <a:pt x="1" y="11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02"/>
            <p:cNvSpPr/>
            <p:nvPr/>
          </p:nvSpPr>
          <p:spPr bwMode="auto">
            <a:xfrm>
              <a:off x="1332301" y="2557347"/>
              <a:ext cx="185572" cy="76789"/>
            </a:xfrm>
            <a:custGeom>
              <a:avLst/>
              <a:gdLst>
                <a:gd name="T0" fmla="*/ 1 w 24"/>
                <a:gd name="T1" fmla="*/ 10 h 10"/>
                <a:gd name="T2" fmla="*/ 23 w 24"/>
                <a:gd name="T3" fmla="*/ 1 h 10"/>
                <a:gd name="T4" fmla="*/ 23 w 24"/>
                <a:gd name="T5" fmla="*/ 0 h 10"/>
                <a:gd name="T6" fmla="*/ 1 w 24"/>
                <a:gd name="T7" fmla="*/ 9 h 10"/>
                <a:gd name="T8" fmla="*/ 1 w 24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0">
                  <a:moveTo>
                    <a:pt x="1" y="10"/>
                  </a:moveTo>
                  <a:cubicBezTo>
                    <a:pt x="8" y="6"/>
                    <a:pt x="16" y="4"/>
                    <a:pt x="23" y="1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16" y="4"/>
                    <a:pt x="8" y="5"/>
                    <a:pt x="1" y="9"/>
                  </a:cubicBezTo>
                  <a:cubicBezTo>
                    <a:pt x="0" y="9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03"/>
            <p:cNvSpPr/>
            <p:nvPr/>
          </p:nvSpPr>
          <p:spPr bwMode="auto">
            <a:xfrm>
              <a:off x="1325902" y="2595741"/>
              <a:ext cx="236765" cy="76789"/>
            </a:xfrm>
            <a:custGeom>
              <a:avLst/>
              <a:gdLst>
                <a:gd name="T0" fmla="*/ 1 w 31"/>
                <a:gd name="T1" fmla="*/ 10 h 10"/>
                <a:gd name="T2" fmla="*/ 30 w 31"/>
                <a:gd name="T3" fmla="*/ 1 h 10"/>
                <a:gd name="T4" fmla="*/ 30 w 31"/>
                <a:gd name="T5" fmla="*/ 0 h 10"/>
                <a:gd name="T6" fmla="*/ 1 w 31"/>
                <a:gd name="T7" fmla="*/ 10 h 10"/>
                <a:gd name="T8" fmla="*/ 1 w 3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">
                  <a:moveTo>
                    <a:pt x="1" y="10"/>
                  </a:moveTo>
                  <a:cubicBezTo>
                    <a:pt x="11" y="9"/>
                    <a:pt x="21" y="4"/>
                    <a:pt x="30" y="1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20" y="4"/>
                    <a:pt x="11" y="8"/>
                    <a:pt x="1" y="10"/>
                  </a:cubicBezTo>
                  <a:cubicBezTo>
                    <a:pt x="0" y="10"/>
                    <a:pt x="0" y="10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04"/>
            <p:cNvSpPr/>
            <p:nvPr/>
          </p:nvSpPr>
          <p:spPr bwMode="auto">
            <a:xfrm>
              <a:off x="1364296" y="2624537"/>
              <a:ext cx="214368" cy="86387"/>
            </a:xfrm>
            <a:custGeom>
              <a:avLst/>
              <a:gdLst>
                <a:gd name="T0" fmla="*/ 0 w 28"/>
                <a:gd name="T1" fmla="*/ 11 h 11"/>
                <a:gd name="T2" fmla="*/ 28 w 28"/>
                <a:gd name="T3" fmla="*/ 0 h 11"/>
                <a:gd name="T4" fmla="*/ 28 w 28"/>
                <a:gd name="T5" fmla="*/ 0 h 11"/>
                <a:gd name="T6" fmla="*/ 0 w 28"/>
                <a:gd name="T7" fmla="*/ 11 h 11"/>
                <a:gd name="T8" fmla="*/ 0 w 2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1">
                  <a:moveTo>
                    <a:pt x="0" y="11"/>
                  </a:moveTo>
                  <a:cubicBezTo>
                    <a:pt x="10" y="8"/>
                    <a:pt x="19" y="5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9" y="4"/>
                    <a:pt x="1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05"/>
            <p:cNvSpPr/>
            <p:nvPr/>
          </p:nvSpPr>
          <p:spPr bwMode="auto">
            <a:xfrm>
              <a:off x="1402690" y="2672530"/>
              <a:ext cx="175974" cy="83188"/>
            </a:xfrm>
            <a:custGeom>
              <a:avLst/>
              <a:gdLst>
                <a:gd name="T0" fmla="*/ 0 w 23"/>
                <a:gd name="T1" fmla="*/ 10 h 11"/>
                <a:gd name="T2" fmla="*/ 23 w 23"/>
                <a:gd name="T3" fmla="*/ 1 h 11"/>
                <a:gd name="T4" fmla="*/ 23 w 23"/>
                <a:gd name="T5" fmla="*/ 1 h 11"/>
                <a:gd name="T6" fmla="*/ 0 w 23"/>
                <a:gd name="T7" fmla="*/ 10 h 11"/>
                <a:gd name="T8" fmla="*/ 0 w 23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1">
                  <a:moveTo>
                    <a:pt x="0" y="10"/>
                  </a:moveTo>
                  <a:cubicBezTo>
                    <a:pt x="8" y="11"/>
                    <a:pt x="17" y="5"/>
                    <a:pt x="23" y="1"/>
                  </a:cubicBezTo>
                  <a:cubicBezTo>
                    <a:pt x="23" y="1"/>
                    <a:pt x="23" y="0"/>
                    <a:pt x="23" y="1"/>
                  </a:cubicBezTo>
                  <a:cubicBezTo>
                    <a:pt x="16" y="5"/>
                    <a:pt x="8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06"/>
            <p:cNvSpPr/>
            <p:nvPr/>
          </p:nvSpPr>
          <p:spPr bwMode="auto">
            <a:xfrm>
              <a:off x="1665051" y="2909295"/>
              <a:ext cx="51192" cy="25596"/>
            </a:xfrm>
            <a:custGeom>
              <a:avLst/>
              <a:gdLst>
                <a:gd name="T0" fmla="*/ 1 w 7"/>
                <a:gd name="T1" fmla="*/ 3 h 3"/>
                <a:gd name="T2" fmla="*/ 6 w 7"/>
                <a:gd name="T3" fmla="*/ 0 h 3"/>
                <a:gd name="T4" fmla="*/ 6 w 7"/>
                <a:gd name="T5" fmla="*/ 0 h 3"/>
                <a:gd name="T6" fmla="*/ 0 w 7"/>
                <a:gd name="T7" fmla="*/ 2 h 3"/>
                <a:gd name="T8" fmla="*/ 1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2" y="1"/>
                    <a:pt x="4" y="1"/>
                    <a:pt x="6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4" y="0"/>
                    <a:pt x="2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07"/>
            <p:cNvSpPr/>
            <p:nvPr/>
          </p:nvSpPr>
          <p:spPr bwMode="auto">
            <a:xfrm>
              <a:off x="1671450" y="2918893"/>
              <a:ext cx="60791" cy="28796"/>
            </a:xfrm>
            <a:custGeom>
              <a:avLst/>
              <a:gdLst>
                <a:gd name="T0" fmla="*/ 1 w 8"/>
                <a:gd name="T1" fmla="*/ 4 h 4"/>
                <a:gd name="T2" fmla="*/ 8 w 8"/>
                <a:gd name="T3" fmla="*/ 1 h 4"/>
                <a:gd name="T4" fmla="*/ 8 w 8"/>
                <a:gd name="T5" fmla="*/ 0 h 4"/>
                <a:gd name="T6" fmla="*/ 1 w 8"/>
                <a:gd name="T7" fmla="*/ 4 h 4"/>
                <a:gd name="T8" fmla="*/ 1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1" y="4"/>
                  </a:moveTo>
                  <a:cubicBezTo>
                    <a:pt x="3" y="3"/>
                    <a:pt x="6" y="2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5" y="1"/>
                    <a:pt x="3" y="2"/>
                    <a:pt x="1" y="4"/>
                  </a:cubicBezTo>
                  <a:cubicBezTo>
                    <a:pt x="0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8"/>
            <p:cNvSpPr/>
            <p:nvPr/>
          </p:nvSpPr>
          <p:spPr bwMode="auto">
            <a:xfrm>
              <a:off x="1687448" y="2941290"/>
              <a:ext cx="60791" cy="22397"/>
            </a:xfrm>
            <a:custGeom>
              <a:avLst/>
              <a:gdLst>
                <a:gd name="T0" fmla="*/ 1 w 8"/>
                <a:gd name="T1" fmla="*/ 3 h 3"/>
                <a:gd name="T2" fmla="*/ 8 w 8"/>
                <a:gd name="T3" fmla="*/ 1 h 3"/>
                <a:gd name="T4" fmla="*/ 8 w 8"/>
                <a:gd name="T5" fmla="*/ 0 h 3"/>
                <a:gd name="T6" fmla="*/ 1 w 8"/>
                <a:gd name="T7" fmla="*/ 2 h 3"/>
                <a:gd name="T8" fmla="*/ 1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3"/>
                  </a:moveTo>
                  <a:cubicBezTo>
                    <a:pt x="3" y="2"/>
                    <a:pt x="6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5" y="1"/>
                    <a:pt x="3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09"/>
            <p:cNvSpPr/>
            <p:nvPr/>
          </p:nvSpPr>
          <p:spPr bwMode="auto">
            <a:xfrm>
              <a:off x="1786633" y="3072470"/>
              <a:ext cx="54392" cy="22397"/>
            </a:xfrm>
            <a:custGeom>
              <a:avLst/>
              <a:gdLst>
                <a:gd name="T0" fmla="*/ 1 w 7"/>
                <a:gd name="T1" fmla="*/ 3 h 3"/>
                <a:gd name="T2" fmla="*/ 7 w 7"/>
                <a:gd name="T3" fmla="*/ 1 h 3"/>
                <a:gd name="T4" fmla="*/ 7 w 7"/>
                <a:gd name="T5" fmla="*/ 0 h 3"/>
                <a:gd name="T6" fmla="*/ 1 w 7"/>
                <a:gd name="T7" fmla="*/ 2 h 3"/>
                <a:gd name="T8" fmla="*/ 1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3" y="2"/>
                    <a:pt x="5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5" y="1"/>
                    <a:pt x="3" y="1"/>
                    <a:pt x="1" y="2"/>
                  </a:cubicBezTo>
                  <a:cubicBezTo>
                    <a:pt x="0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10"/>
            <p:cNvSpPr/>
            <p:nvPr/>
          </p:nvSpPr>
          <p:spPr bwMode="auto">
            <a:xfrm>
              <a:off x="1793032" y="3094867"/>
              <a:ext cx="47993" cy="22397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1 h 3"/>
                <a:gd name="T4" fmla="*/ 6 w 6"/>
                <a:gd name="T5" fmla="*/ 0 h 3"/>
                <a:gd name="T6" fmla="*/ 0 w 6"/>
                <a:gd name="T7" fmla="*/ 3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11"/>
            <p:cNvSpPr/>
            <p:nvPr/>
          </p:nvSpPr>
          <p:spPr bwMode="auto">
            <a:xfrm>
              <a:off x="1809030" y="3094867"/>
              <a:ext cx="70390" cy="38394"/>
            </a:xfrm>
            <a:custGeom>
              <a:avLst/>
              <a:gdLst>
                <a:gd name="T0" fmla="*/ 1 w 9"/>
                <a:gd name="T1" fmla="*/ 5 h 5"/>
                <a:gd name="T2" fmla="*/ 9 w 9"/>
                <a:gd name="T3" fmla="*/ 1 h 5"/>
                <a:gd name="T4" fmla="*/ 8 w 9"/>
                <a:gd name="T5" fmla="*/ 1 h 5"/>
                <a:gd name="T6" fmla="*/ 0 w 9"/>
                <a:gd name="T7" fmla="*/ 4 h 5"/>
                <a:gd name="T8" fmla="*/ 1 w 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1" y="5"/>
                  </a:moveTo>
                  <a:cubicBezTo>
                    <a:pt x="3" y="4"/>
                    <a:pt x="6" y="2"/>
                    <a:pt x="9" y="1"/>
                  </a:cubicBezTo>
                  <a:cubicBezTo>
                    <a:pt x="9" y="1"/>
                    <a:pt x="9" y="0"/>
                    <a:pt x="8" y="1"/>
                  </a:cubicBezTo>
                  <a:cubicBezTo>
                    <a:pt x="6" y="2"/>
                    <a:pt x="3" y="3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363345" y="1708785"/>
            <a:ext cx="1129665" cy="1395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+mn-ea"/>
              </a:rPr>
              <a:t>03</a:t>
            </a:r>
            <a:endParaRPr lang="zh-CN" altLang="en-US" sz="72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5"/>
          <p:cNvSpPr/>
          <p:nvPr/>
        </p:nvSpPr>
        <p:spPr bwMode="auto">
          <a:xfrm>
            <a:off x="5314950" y="1373188"/>
            <a:ext cx="2162175" cy="216217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5"/>
          </a:p>
        </p:txBody>
      </p:sp>
      <p:sp>
        <p:nvSpPr>
          <p:cNvPr id="23" name="Oval 5"/>
          <p:cNvSpPr/>
          <p:nvPr/>
        </p:nvSpPr>
        <p:spPr bwMode="auto">
          <a:xfrm>
            <a:off x="1666875" y="1373188"/>
            <a:ext cx="2162175" cy="2162175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5"/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1306513" y="3781425"/>
            <a:ext cx="2747962" cy="904875"/>
            <a:chOff x="6190385" y="672761"/>
            <a:chExt cx="2748394" cy="904746"/>
          </a:xfrm>
        </p:grpSpPr>
        <p:sp>
          <p:nvSpPr>
            <p:cNvPr id="17" name="Content Placeholder 2"/>
            <p:cNvSpPr txBox="1"/>
            <p:nvPr/>
          </p:nvSpPr>
          <p:spPr>
            <a:xfrm>
              <a:off x="6190385" y="902916"/>
              <a:ext cx="2748394" cy="67459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7755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</a:t>
              </a:r>
              <a:endParaRPr lang="en-US" altLang="zh-CN" sz="900" dirty="0">
                <a:solidFill>
                  <a:schemeClr val="bg1"/>
                </a:solidFill>
                <a:latin typeface="+mn-ea"/>
              </a:endParaRPr>
            </a:p>
            <a:p>
              <a:pPr marL="0" indent="0" algn="ctr" defTabSz="1087755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打在这里，您的内容打在这里，或者通过</a:t>
              </a:r>
              <a:endPara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496" name="文本框 17"/>
            <p:cNvSpPr txBox="1">
              <a:spLocks noChangeArrowheads="1"/>
            </p:cNvSpPr>
            <p:nvPr/>
          </p:nvSpPr>
          <p:spPr bwMode="auto">
            <a:xfrm>
              <a:off x="6190385" y="672761"/>
              <a:ext cx="26843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algn="ctr" eaLnBrk="1" hangingPunct="1"/>
              <a:r>
                <a:rPr lang="zh-CN" altLang="en-US" sz="1200" dirty="0">
                  <a:solidFill>
                    <a:schemeClr val="bg1"/>
                  </a:solidFill>
                  <a:ea typeface="方正静蕾简体" panose="02000000000000000000" pitchFamily="2" charset="-122"/>
                </a:rPr>
                <a:t>示例标题一</a:t>
              </a: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5129213" y="3802063"/>
            <a:ext cx="2749550" cy="884237"/>
            <a:chOff x="6190385" y="693542"/>
            <a:chExt cx="2748394" cy="883965"/>
          </a:xfrm>
        </p:grpSpPr>
        <p:sp>
          <p:nvSpPr>
            <p:cNvPr id="20" name="Content Placeholder 2"/>
            <p:cNvSpPr txBox="1"/>
            <p:nvPr/>
          </p:nvSpPr>
          <p:spPr>
            <a:xfrm>
              <a:off x="6190385" y="903028"/>
              <a:ext cx="2748394" cy="674479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7755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</a:t>
              </a:r>
              <a:endParaRPr lang="en-US" altLang="zh-CN" sz="900" dirty="0">
                <a:solidFill>
                  <a:schemeClr val="bg1"/>
                </a:solidFill>
                <a:latin typeface="+mn-ea"/>
              </a:endParaRPr>
            </a:p>
            <a:p>
              <a:pPr marL="0" indent="0" algn="ctr" defTabSz="1087755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打在这里，您的内容打在这里，或者通过</a:t>
              </a:r>
              <a:endPara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494" name="文本框 20"/>
            <p:cNvSpPr txBox="1">
              <a:spLocks noChangeArrowheads="1"/>
            </p:cNvSpPr>
            <p:nvPr/>
          </p:nvSpPr>
          <p:spPr bwMode="auto">
            <a:xfrm>
              <a:off x="6190385" y="693542"/>
              <a:ext cx="26843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algn="ctr" eaLnBrk="1" hangingPunct="1"/>
              <a:r>
                <a:rPr lang="zh-CN" altLang="en-US" sz="1200" dirty="0">
                  <a:solidFill>
                    <a:schemeClr val="bg1"/>
                  </a:solidFill>
                  <a:ea typeface="方正静蕾简体" panose="02000000000000000000" pitchFamily="2" charset="-122"/>
                </a:rPr>
                <a:t>示例标题二</a:t>
              </a: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3490913" y="1358900"/>
            <a:ext cx="2162175" cy="2162175"/>
            <a:chOff x="3490356" y="1358326"/>
            <a:chExt cx="2163290" cy="2163290"/>
          </a:xfrm>
        </p:grpSpPr>
        <p:sp>
          <p:nvSpPr>
            <p:cNvPr id="11" name="Oval 5"/>
            <p:cNvSpPr/>
            <p:nvPr/>
          </p:nvSpPr>
          <p:spPr>
            <a:xfrm>
              <a:off x="3490356" y="1358326"/>
              <a:ext cx="2163290" cy="2163290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5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Text Placeholder 32"/>
            <p:cNvSpPr txBox="1"/>
            <p:nvPr/>
          </p:nvSpPr>
          <p:spPr>
            <a:xfrm>
              <a:off x="3677778" y="2160006"/>
              <a:ext cx="1780505" cy="75286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7755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您的内容打在这里，或者通过复制您的文本后，在此框中选择粘贴并选择只保留文字。您的内容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marL="0" indent="0" algn="ctr" defTabSz="1087755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打在这里，您的内容打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492" name="文本框 21"/>
            <p:cNvSpPr txBox="1">
              <a:spLocks noChangeArrowheads="1"/>
            </p:cNvSpPr>
            <p:nvPr/>
          </p:nvSpPr>
          <p:spPr bwMode="auto">
            <a:xfrm>
              <a:off x="3833095" y="1872814"/>
              <a:ext cx="148163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charset="-122"/>
                </a:defRPr>
              </a:lvl9pPr>
            </a:lstStyle>
            <a:p>
              <a:pPr algn="ctr" eaLnBrk="1" hangingPunct="1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方正静蕾简体" panose="02000000000000000000" pitchFamily="2" charset="-122"/>
                </a:rPr>
                <a:t>示例标题三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981261" y="228867"/>
            <a:ext cx="284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点击此处添加标题</a:t>
            </a:r>
          </a:p>
        </p:txBody>
      </p:sp>
      <p:grpSp>
        <p:nvGrpSpPr>
          <p:cNvPr id="26" name="组合 25"/>
          <p:cNvGrpSpPr/>
          <p:nvPr/>
        </p:nvGrpSpPr>
        <p:grpSpPr>
          <a:xfrm rot="5400000">
            <a:off x="384625" y="86539"/>
            <a:ext cx="347846" cy="785533"/>
            <a:chOff x="300197" y="169665"/>
            <a:chExt cx="347846" cy="785533"/>
          </a:xfrm>
        </p:grpSpPr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300197" y="169665"/>
              <a:ext cx="347846" cy="785533"/>
            </a:xfrm>
            <a:custGeom>
              <a:avLst/>
              <a:gdLst>
                <a:gd name="T0" fmla="*/ 350 w 374"/>
                <a:gd name="T1" fmla="*/ 346 h 843"/>
                <a:gd name="T2" fmla="*/ 300 w 374"/>
                <a:gd name="T3" fmla="*/ 221 h 843"/>
                <a:gd name="T4" fmla="*/ 214 w 374"/>
                <a:gd name="T5" fmla="*/ 66 h 843"/>
                <a:gd name="T6" fmla="*/ 153 w 374"/>
                <a:gd name="T7" fmla="*/ 8 h 843"/>
                <a:gd name="T8" fmla="*/ 61 w 374"/>
                <a:gd name="T9" fmla="*/ 238 h 843"/>
                <a:gd name="T10" fmla="*/ 70 w 374"/>
                <a:gd name="T11" fmla="*/ 384 h 843"/>
                <a:gd name="T12" fmla="*/ 32 w 374"/>
                <a:gd name="T13" fmla="*/ 324 h 843"/>
                <a:gd name="T14" fmla="*/ 11 w 374"/>
                <a:gd name="T15" fmla="*/ 335 h 843"/>
                <a:gd name="T16" fmla="*/ 75 w 374"/>
                <a:gd name="T17" fmla="*/ 473 h 843"/>
                <a:gd name="T18" fmla="*/ 103 w 374"/>
                <a:gd name="T19" fmla="*/ 731 h 843"/>
                <a:gd name="T20" fmla="*/ 70 w 374"/>
                <a:gd name="T21" fmla="*/ 831 h 843"/>
                <a:gd name="T22" fmla="*/ 106 w 374"/>
                <a:gd name="T23" fmla="*/ 835 h 843"/>
                <a:gd name="T24" fmla="*/ 107 w 374"/>
                <a:gd name="T25" fmla="*/ 831 h 843"/>
                <a:gd name="T26" fmla="*/ 187 w 374"/>
                <a:gd name="T27" fmla="*/ 760 h 843"/>
                <a:gd name="T28" fmla="*/ 306 w 374"/>
                <a:gd name="T29" fmla="*/ 831 h 843"/>
                <a:gd name="T30" fmla="*/ 334 w 374"/>
                <a:gd name="T31" fmla="*/ 838 h 843"/>
                <a:gd name="T32" fmla="*/ 315 w 374"/>
                <a:gd name="T33" fmla="*/ 822 h 843"/>
                <a:gd name="T34" fmla="*/ 316 w 374"/>
                <a:gd name="T35" fmla="*/ 692 h 843"/>
                <a:gd name="T36" fmla="*/ 305 w 374"/>
                <a:gd name="T37" fmla="*/ 457 h 843"/>
                <a:gd name="T38" fmla="*/ 355 w 374"/>
                <a:gd name="T39" fmla="*/ 352 h 843"/>
                <a:gd name="T40" fmla="*/ 8 w 374"/>
                <a:gd name="T41" fmla="*/ 319 h 843"/>
                <a:gd name="T42" fmla="*/ 14 w 374"/>
                <a:gd name="T43" fmla="*/ 329 h 843"/>
                <a:gd name="T44" fmla="*/ 77 w 374"/>
                <a:gd name="T45" fmla="*/ 832 h 843"/>
                <a:gd name="T46" fmla="*/ 93 w 374"/>
                <a:gd name="T47" fmla="*/ 834 h 843"/>
                <a:gd name="T48" fmla="*/ 326 w 374"/>
                <a:gd name="T49" fmla="*/ 833 h 843"/>
                <a:gd name="T50" fmla="*/ 110 w 374"/>
                <a:gd name="T51" fmla="*/ 138 h 843"/>
                <a:gd name="T52" fmla="*/ 217 w 374"/>
                <a:gd name="T53" fmla="*/ 87 h 843"/>
                <a:gd name="T54" fmla="*/ 288 w 374"/>
                <a:gd name="T55" fmla="*/ 219 h 843"/>
                <a:gd name="T56" fmla="*/ 210 w 374"/>
                <a:gd name="T57" fmla="*/ 241 h 843"/>
                <a:gd name="T58" fmla="*/ 155 w 374"/>
                <a:gd name="T59" fmla="*/ 242 h 843"/>
                <a:gd name="T60" fmla="*/ 126 w 374"/>
                <a:gd name="T61" fmla="*/ 227 h 843"/>
                <a:gd name="T62" fmla="*/ 68 w 374"/>
                <a:gd name="T63" fmla="*/ 235 h 843"/>
                <a:gd name="T64" fmla="*/ 126 w 374"/>
                <a:gd name="T65" fmla="*/ 736 h 843"/>
                <a:gd name="T66" fmla="*/ 196 w 374"/>
                <a:gd name="T67" fmla="*/ 706 h 843"/>
                <a:gd name="T68" fmla="*/ 309 w 374"/>
                <a:gd name="T69" fmla="*/ 686 h 843"/>
                <a:gd name="T70" fmla="*/ 303 w 374"/>
                <a:gd name="T71" fmla="*/ 700 h 843"/>
                <a:gd name="T72" fmla="*/ 90 w 374"/>
                <a:gd name="T73" fmla="*/ 688 h 843"/>
                <a:gd name="T74" fmla="*/ 308 w 374"/>
                <a:gd name="T75" fmla="*/ 686 h 843"/>
                <a:gd name="T76" fmla="*/ 199 w 374"/>
                <a:gd name="T77" fmla="*/ 680 h 843"/>
                <a:gd name="T78" fmla="*/ 68 w 374"/>
                <a:gd name="T79" fmla="*/ 245 h 843"/>
                <a:gd name="T80" fmla="*/ 184 w 374"/>
                <a:gd name="T81" fmla="*/ 234 h 843"/>
                <a:gd name="T82" fmla="*/ 297 w 374"/>
                <a:gd name="T83" fmla="*/ 460 h 843"/>
                <a:gd name="T84" fmla="*/ 355 w 374"/>
                <a:gd name="T85" fmla="*/ 344 h 843"/>
                <a:gd name="T86" fmla="*/ 339 w 374"/>
                <a:gd name="T87" fmla="*/ 335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4" h="843">
                  <a:moveTo>
                    <a:pt x="345" y="315"/>
                  </a:moveTo>
                  <a:cubicBezTo>
                    <a:pt x="336" y="317"/>
                    <a:pt x="329" y="326"/>
                    <a:pt x="332" y="335"/>
                  </a:cubicBezTo>
                  <a:cubicBezTo>
                    <a:pt x="334" y="343"/>
                    <a:pt x="342" y="348"/>
                    <a:pt x="350" y="346"/>
                  </a:cubicBezTo>
                  <a:cubicBezTo>
                    <a:pt x="347" y="357"/>
                    <a:pt x="344" y="367"/>
                    <a:pt x="336" y="375"/>
                  </a:cubicBezTo>
                  <a:cubicBezTo>
                    <a:pt x="328" y="384"/>
                    <a:pt x="315" y="388"/>
                    <a:pt x="303" y="385"/>
                  </a:cubicBezTo>
                  <a:cubicBezTo>
                    <a:pt x="302" y="330"/>
                    <a:pt x="301" y="276"/>
                    <a:pt x="300" y="221"/>
                  </a:cubicBezTo>
                  <a:cubicBezTo>
                    <a:pt x="300" y="220"/>
                    <a:pt x="299" y="219"/>
                    <a:pt x="299" y="219"/>
                  </a:cubicBezTo>
                  <a:cubicBezTo>
                    <a:pt x="299" y="218"/>
                    <a:pt x="299" y="217"/>
                    <a:pt x="299" y="217"/>
                  </a:cubicBezTo>
                  <a:cubicBezTo>
                    <a:pt x="273" y="165"/>
                    <a:pt x="243" y="115"/>
                    <a:pt x="214" y="66"/>
                  </a:cubicBezTo>
                  <a:cubicBezTo>
                    <a:pt x="207" y="54"/>
                    <a:pt x="200" y="42"/>
                    <a:pt x="193" y="30"/>
                  </a:cubicBezTo>
                  <a:cubicBezTo>
                    <a:pt x="188" y="22"/>
                    <a:pt x="184" y="13"/>
                    <a:pt x="177" y="8"/>
                  </a:cubicBezTo>
                  <a:cubicBezTo>
                    <a:pt x="170" y="2"/>
                    <a:pt x="158" y="0"/>
                    <a:pt x="153" y="8"/>
                  </a:cubicBezTo>
                  <a:cubicBezTo>
                    <a:pt x="152" y="8"/>
                    <a:pt x="151" y="9"/>
                    <a:pt x="151" y="10"/>
                  </a:cubicBezTo>
                  <a:cubicBezTo>
                    <a:pt x="134" y="48"/>
                    <a:pt x="120" y="88"/>
                    <a:pt x="105" y="127"/>
                  </a:cubicBezTo>
                  <a:cubicBezTo>
                    <a:pt x="91" y="164"/>
                    <a:pt x="73" y="200"/>
                    <a:pt x="61" y="238"/>
                  </a:cubicBezTo>
                  <a:cubicBezTo>
                    <a:pt x="61" y="239"/>
                    <a:pt x="61" y="239"/>
                    <a:pt x="61" y="239"/>
                  </a:cubicBezTo>
                  <a:cubicBezTo>
                    <a:pt x="61" y="240"/>
                    <a:pt x="60" y="241"/>
                    <a:pt x="60" y="241"/>
                  </a:cubicBezTo>
                  <a:cubicBezTo>
                    <a:pt x="64" y="289"/>
                    <a:pt x="67" y="337"/>
                    <a:pt x="70" y="384"/>
                  </a:cubicBezTo>
                  <a:cubicBezTo>
                    <a:pt x="57" y="383"/>
                    <a:pt x="45" y="382"/>
                    <a:pt x="34" y="372"/>
                  </a:cubicBezTo>
                  <a:cubicBezTo>
                    <a:pt x="23" y="361"/>
                    <a:pt x="19" y="348"/>
                    <a:pt x="16" y="334"/>
                  </a:cubicBezTo>
                  <a:cubicBezTo>
                    <a:pt x="22" y="337"/>
                    <a:pt x="29" y="330"/>
                    <a:pt x="32" y="324"/>
                  </a:cubicBezTo>
                  <a:cubicBezTo>
                    <a:pt x="35" y="315"/>
                    <a:pt x="31" y="305"/>
                    <a:pt x="21" y="303"/>
                  </a:cubicBezTo>
                  <a:cubicBezTo>
                    <a:pt x="11" y="301"/>
                    <a:pt x="3" y="309"/>
                    <a:pt x="1" y="318"/>
                  </a:cubicBezTo>
                  <a:cubicBezTo>
                    <a:pt x="0" y="324"/>
                    <a:pt x="4" y="334"/>
                    <a:pt x="11" y="335"/>
                  </a:cubicBezTo>
                  <a:cubicBezTo>
                    <a:pt x="11" y="352"/>
                    <a:pt x="19" y="370"/>
                    <a:pt x="33" y="381"/>
                  </a:cubicBezTo>
                  <a:cubicBezTo>
                    <a:pt x="43" y="389"/>
                    <a:pt x="58" y="395"/>
                    <a:pt x="70" y="391"/>
                  </a:cubicBezTo>
                  <a:cubicBezTo>
                    <a:pt x="72" y="418"/>
                    <a:pt x="74" y="446"/>
                    <a:pt x="75" y="473"/>
                  </a:cubicBezTo>
                  <a:cubicBezTo>
                    <a:pt x="79" y="551"/>
                    <a:pt x="79" y="629"/>
                    <a:pt x="86" y="706"/>
                  </a:cubicBezTo>
                  <a:cubicBezTo>
                    <a:pt x="86" y="707"/>
                    <a:pt x="87" y="707"/>
                    <a:pt x="87" y="707"/>
                  </a:cubicBezTo>
                  <a:cubicBezTo>
                    <a:pt x="90" y="716"/>
                    <a:pt x="95" y="725"/>
                    <a:pt x="103" y="731"/>
                  </a:cubicBezTo>
                  <a:cubicBezTo>
                    <a:pt x="107" y="735"/>
                    <a:pt x="112" y="738"/>
                    <a:pt x="116" y="740"/>
                  </a:cubicBezTo>
                  <a:cubicBezTo>
                    <a:pt x="88" y="750"/>
                    <a:pt x="87" y="801"/>
                    <a:pt x="99" y="826"/>
                  </a:cubicBezTo>
                  <a:cubicBezTo>
                    <a:pt x="88" y="822"/>
                    <a:pt x="73" y="820"/>
                    <a:pt x="70" y="831"/>
                  </a:cubicBezTo>
                  <a:cubicBezTo>
                    <a:pt x="69" y="837"/>
                    <a:pt x="74" y="842"/>
                    <a:pt x="79" y="843"/>
                  </a:cubicBezTo>
                  <a:cubicBezTo>
                    <a:pt x="84" y="843"/>
                    <a:pt x="88" y="842"/>
                    <a:pt x="92" y="840"/>
                  </a:cubicBezTo>
                  <a:cubicBezTo>
                    <a:pt x="97" y="839"/>
                    <a:pt x="102" y="838"/>
                    <a:pt x="106" y="835"/>
                  </a:cubicBezTo>
                  <a:cubicBezTo>
                    <a:pt x="107" y="835"/>
                    <a:pt x="107" y="835"/>
                    <a:pt x="107" y="834"/>
                  </a:cubicBezTo>
                  <a:cubicBezTo>
                    <a:pt x="107" y="834"/>
                    <a:pt x="107" y="834"/>
                    <a:pt x="107" y="834"/>
                  </a:cubicBezTo>
                  <a:cubicBezTo>
                    <a:pt x="108" y="833"/>
                    <a:pt x="108" y="832"/>
                    <a:pt x="107" y="831"/>
                  </a:cubicBezTo>
                  <a:cubicBezTo>
                    <a:pt x="107" y="831"/>
                    <a:pt x="107" y="831"/>
                    <a:pt x="107" y="831"/>
                  </a:cubicBezTo>
                  <a:cubicBezTo>
                    <a:pt x="96" y="799"/>
                    <a:pt x="98" y="769"/>
                    <a:pt x="121" y="743"/>
                  </a:cubicBezTo>
                  <a:cubicBezTo>
                    <a:pt x="141" y="753"/>
                    <a:pt x="165" y="759"/>
                    <a:pt x="187" y="760"/>
                  </a:cubicBezTo>
                  <a:cubicBezTo>
                    <a:pt x="217" y="763"/>
                    <a:pt x="254" y="755"/>
                    <a:pt x="281" y="736"/>
                  </a:cubicBezTo>
                  <a:cubicBezTo>
                    <a:pt x="293" y="739"/>
                    <a:pt x="304" y="771"/>
                    <a:pt x="306" y="780"/>
                  </a:cubicBezTo>
                  <a:cubicBezTo>
                    <a:pt x="311" y="797"/>
                    <a:pt x="310" y="814"/>
                    <a:pt x="306" y="831"/>
                  </a:cubicBezTo>
                  <a:cubicBezTo>
                    <a:pt x="305" y="833"/>
                    <a:pt x="307" y="835"/>
                    <a:pt x="309" y="835"/>
                  </a:cubicBezTo>
                  <a:cubicBezTo>
                    <a:pt x="310" y="835"/>
                    <a:pt x="310" y="836"/>
                    <a:pt x="311" y="836"/>
                  </a:cubicBezTo>
                  <a:cubicBezTo>
                    <a:pt x="318" y="840"/>
                    <a:pt x="326" y="840"/>
                    <a:pt x="334" y="838"/>
                  </a:cubicBezTo>
                  <a:cubicBezTo>
                    <a:pt x="340" y="836"/>
                    <a:pt x="349" y="830"/>
                    <a:pt x="346" y="822"/>
                  </a:cubicBezTo>
                  <a:cubicBezTo>
                    <a:pt x="344" y="815"/>
                    <a:pt x="335" y="813"/>
                    <a:pt x="328" y="815"/>
                  </a:cubicBezTo>
                  <a:cubicBezTo>
                    <a:pt x="324" y="816"/>
                    <a:pt x="319" y="818"/>
                    <a:pt x="315" y="822"/>
                  </a:cubicBezTo>
                  <a:cubicBezTo>
                    <a:pt x="319" y="802"/>
                    <a:pt x="317" y="781"/>
                    <a:pt x="309" y="763"/>
                  </a:cubicBezTo>
                  <a:cubicBezTo>
                    <a:pt x="306" y="757"/>
                    <a:pt x="296" y="737"/>
                    <a:pt x="286" y="732"/>
                  </a:cubicBezTo>
                  <a:cubicBezTo>
                    <a:pt x="300" y="722"/>
                    <a:pt x="310" y="708"/>
                    <a:pt x="316" y="692"/>
                  </a:cubicBezTo>
                  <a:cubicBezTo>
                    <a:pt x="316" y="690"/>
                    <a:pt x="315" y="689"/>
                    <a:pt x="314" y="688"/>
                  </a:cubicBezTo>
                  <a:cubicBezTo>
                    <a:pt x="316" y="651"/>
                    <a:pt x="312" y="612"/>
                    <a:pt x="310" y="575"/>
                  </a:cubicBezTo>
                  <a:cubicBezTo>
                    <a:pt x="308" y="535"/>
                    <a:pt x="307" y="496"/>
                    <a:pt x="305" y="457"/>
                  </a:cubicBezTo>
                  <a:cubicBezTo>
                    <a:pt x="305" y="434"/>
                    <a:pt x="304" y="411"/>
                    <a:pt x="303" y="388"/>
                  </a:cubicBezTo>
                  <a:cubicBezTo>
                    <a:pt x="328" y="400"/>
                    <a:pt x="351" y="376"/>
                    <a:pt x="355" y="352"/>
                  </a:cubicBezTo>
                  <a:cubicBezTo>
                    <a:pt x="355" y="352"/>
                    <a:pt x="355" y="352"/>
                    <a:pt x="355" y="352"/>
                  </a:cubicBezTo>
                  <a:cubicBezTo>
                    <a:pt x="374" y="346"/>
                    <a:pt x="364" y="312"/>
                    <a:pt x="345" y="315"/>
                  </a:cubicBezTo>
                  <a:close/>
                  <a:moveTo>
                    <a:pt x="14" y="329"/>
                  </a:moveTo>
                  <a:cubicBezTo>
                    <a:pt x="9" y="328"/>
                    <a:pt x="7" y="324"/>
                    <a:pt x="8" y="319"/>
                  </a:cubicBezTo>
                  <a:cubicBezTo>
                    <a:pt x="9" y="314"/>
                    <a:pt x="13" y="309"/>
                    <a:pt x="18" y="309"/>
                  </a:cubicBezTo>
                  <a:cubicBezTo>
                    <a:pt x="34" y="309"/>
                    <a:pt x="25" y="335"/>
                    <a:pt x="16" y="329"/>
                  </a:cubicBezTo>
                  <a:cubicBezTo>
                    <a:pt x="15" y="329"/>
                    <a:pt x="15" y="329"/>
                    <a:pt x="14" y="329"/>
                  </a:cubicBezTo>
                  <a:close/>
                  <a:moveTo>
                    <a:pt x="93" y="834"/>
                  </a:moveTo>
                  <a:cubicBezTo>
                    <a:pt x="91" y="835"/>
                    <a:pt x="89" y="835"/>
                    <a:pt x="86" y="836"/>
                  </a:cubicBezTo>
                  <a:cubicBezTo>
                    <a:pt x="86" y="836"/>
                    <a:pt x="73" y="838"/>
                    <a:pt x="77" y="832"/>
                  </a:cubicBezTo>
                  <a:cubicBezTo>
                    <a:pt x="79" y="829"/>
                    <a:pt x="88" y="829"/>
                    <a:pt x="91" y="830"/>
                  </a:cubicBezTo>
                  <a:cubicBezTo>
                    <a:pt x="94" y="830"/>
                    <a:pt x="97" y="831"/>
                    <a:pt x="100" y="832"/>
                  </a:cubicBezTo>
                  <a:cubicBezTo>
                    <a:pt x="98" y="833"/>
                    <a:pt x="95" y="833"/>
                    <a:pt x="93" y="834"/>
                  </a:cubicBezTo>
                  <a:close/>
                  <a:moveTo>
                    <a:pt x="324" y="824"/>
                  </a:moveTo>
                  <a:cubicBezTo>
                    <a:pt x="328" y="822"/>
                    <a:pt x="339" y="818"/>
                    <a:pt x="339" y="825"/>
                  </a:cubicBezTo>
                  <a:cubicBezTo>
                    <a:pt x="339" y="830"/>
                    <a:pt x="331" y="832"/>
                    <a:pt x="326" y="833"/>
                  </a:cubicBezTo>
                  <a:cubicBezTo>
                    <a:pt x="322" y="834"/>
                    <a:pt x="319" y="833"/>
                    <a:pt x="315" y="832"/>
                  </a:cubicBezTo>
                  <a:cubicBezTo>
                    <a:pt x="318" y="829"/>
                    <a:pt x="320" y="826"/>
                    <a:pt x="324" y="824"/>
                  </a:cubicBezTo>
                  <a:close/>
                  <a:moveTo>
                    <a:pt x="110" y="138"/>
                  </a:moveTo>
                  <a:cubicBezTo>
                    <a:pt x="116" y="124"/>
                    <a:pt x="122" y="109"/>
                    <a:pt x="128" y="94"/>
                  </a:cubicBezTo>
                  <a:cubicBezTo>
                    <a:pt x="128" y="94"/>
                    <a:pt x="129" y="95"/>
                    <a:pt x="129" y="95"/>
                  </a:cubicBezTo>
                  <a:cubicBezTo>
                    <a:pt x="155" y="113"/>
                    <a:pt x="195" y="108"/>
                    <a:pt x="217" y="87"/>
                  </a:cubicBezTo>
                  <a:cubicBezTo>
                    <a:pt x="222" y="95"/>
                    <a:pt x="227" y="103"/>
                    <a:pt x="231" y="111"/>
                  </a:cubicBezTo>
                  <a:cubicBezTo>
                    <a:pt x="252" y="146"/>
                    <a:pt x="271" y="182"/>
                    <a:pt x="291" y="217"/>
                  </a:cubicBezTo>
                  <a:cubicBezTo>
                    <a:pt x="290" y="217"/>
                    <a:pt x="289" y="218"/>
                    <a:pt x="288" y="219"/>
                  </a:cubicBezTo>
                  <a:cubicBezTo>
                    <a:pt x="277" y="238"/>
                    <a:pt x="257" y="237"/>
                    <a:pt x="242" y="223"/>
                  </a:cubicBezTo>
                  <a:cubicBezTo>
                    <a:pt x="241" y="221"/>
                    <a:pt x="238" y="221"/>
                    <a:pt x="236" y="223"/>
                  </a:cubicBezTo>
                  <a:cubicBezTo>
                    <a:pt x="229" y="232"/>
                    <a:pt x="223" y="241"/>
                    <a:pt x="210" y="241"/>
                  </a:cubicBezTo>
                  <a:cubicBezTo>
                    <a:pt x="199" y="241"/>
                    <a:pt x="191" y="233"/>
                    <a:pt x="185" y="225"/>
                  </a:cubicBezTo>
                  <a:cubicBezTo>
                    <a:pt x="184" y="223"/>
                    <a:pt x="180" y="222"/>
                    <a:pt x="179" y="225"/>
                  </a:cubicBezTo>
                  <a:cubicBezTo>
                    <a:pt x="175" y="237"/>
                    <a:pt x="167" y="242"/>
                    <a:pt x="155" y="242"/>
                  </a:cubicBezTo>
                  <a:cubicBezTo>
                    <a:pt x="145" y="242"/>
                    <a:pt x="134" y="239"/>
                    <a:pt x="132" y="228"/>
                  </a:cubicBezTo>
                  <a:cubicBezTo>
                    <a:pt x="131" y="226"/>
                    <a:pt x="130" y="226"/>
                    <a:pt x="128" y="226"/>
                  </a:cubicBezTo>
                  <a:cubicBezTo>
                    <a:pt x="128" y="226"/>
                    <a:pt x="126" y="226"/>
                    <a:pt x="126" y="227"/>
                  </a:cubicBezTo>
                  <a:cubicBezTo>
                    <a:pt x="118" y="234"/>
                    <a:pt x="114" y="243"/>
                    <a:pt x="102" y="246"/>
                  </a:cubicBezTo>
                  <a:cubicBezTo>
                    <a:pt x="96" y="247"/>
                    <a:pt x="89" y="247"/>
                    <a:pt x="83" y="245"/>
                  </a:cubicBezTo>
                  <a:cubicBezTo>
                    <a:pt x="79" y="244"/>
                    <a:pt x="70" y="240"/>
                    <a:pt x="68" y="235"/>
                  </a:cubicBezTo>
                  <a:cubicBezTo>
                    <a:pt x="88" y="207"/>
                    <a:pt x="98" y="170"/>
                    <a:pt x="110" y="138"/>
                  </a:cubicBezTo>
                  <a:close/>
                  <a:moveTo>
                    <a:pt x="198" y="754"/>
                  </a:moveTo>
                  <a:cubicBezTo>
                    <a:pt x="174" y="754"/>
                    <a:pt x="149" y="747"/>
                    <a:pt x="126" y="736"/>
                  </a:cubicBezTo>
                  <a:cubicBezTo>
                    <a:pt x="112" y="730"/>
                    <a:pt x="99" y="722"/>
                    <a:pt x="94" y="706"/>
                  </a:cubicBezTo>
                  <a:cubicBezTo>
                    <a:pt x="93" y="705"/>
                    <a:pt x="93" y="703"/>
                    <a:pt x="92" y="701"/>
                  </a:cubicBezTo>
                  <a:cubicBezTo>
                    <a:pt x="127" y="705"/>
                    <a:pt x="162" y="705"/>
                    <a:pt x="196" y="706"/>
                  </a:cubicBezTo>
                  <a:cubicBezTo>
                    <a:pt x="231" y="706"/>
                    <a:pt x="266" y="707"/>
                    <a:pt x="300" y="705"/>
                  </a:cubicBezTo>
                  <a:cubicBezTo>
                    <a:pt x="277" y="737"/>
                    <a:pt x="238" y="754"/>
                    <a:pt x="198" y="754"/>
                  </a:cubicBezTo>
                  <a:close/>
                  <a:moveTo>
                    <a:pt x="309" y="686"/>
                  </a:moveTo>
                  <a:cubicBezTo>
                    <a:pt x="309" y="687"/>
                    <a:pt x="309" y="689"/>
                    <a:pt x="309" y="690"/>
                  </a:cubicBezTo>
                  <a:cubicBezTo>
                    <a:pt x="308" y="693"/>
                    <a:pt x="306" y="697"/>
                    <a:pt x="304" y="700"/>
                  </a:cubicBezTo>
                  <a:cubicBezTo>
                    <a:pt x="303" y="700"/>
                    <a:pt x="303" y="700"/>
                    <a:pt x="303" y="700"/>
                  </a:cubicBezTo>
                  <a:cubicBezTo>
                    <a:pt x="267" y="699"/>
                    <a:pt x="232" y="700"/>
                    <a:pt x="196" y="700"/>
                  </a:cubicBezTo>
                  <a:cubicBezTo>
                    <a:pt x="161" y="699"/>
                    <a:pt x="126" y="696"/>
                    <a:pt x="91" y="696"/>
                  </a:cubicBezTo>
                  <a:cubicBezTo>
                    <a:pt x="91" y="694"/>
                    <a:pt x="91" y="691"/>
                    <a:pt x="90" y="688"/>
                  </a:cubicBezTo>
                  <a:cubicBezTo>
                    <a:pt x="90" y="687"/>
                    <a:pt x="90" y="685"/>
                    <a:pt x="90" y="684"/>
                  </a:cubicBezTo>
                  <a:cubicBezTo>
                    <a:pt x="126" y="688"/>
                    <a:pt x="163" y="685"/>
                    <a:pt x="199" y="686"/>
                  </a:cubicBezTo>
                  <a:cubicBezTo>
                    <a:pt x="235" y="686"/>
                    <a:pt x="272" y="686"/>
                    <a:pt x="308" y="686"/>
                  </a:cubicBezTo>
                  <a:cubicBezTo>
                    <a:pt x="308" y="686"/>
                    <a:pt x="309" y="686"/>
                    <a:pt x="309" y="686"/>
                  </a:cubicBezTo>
                  <a:close/>
                  <a:moveTo>
                    <a:pt x="308" y="680"/>
                  </a:moveTo>
                  <a:cubicBezTo>
                    <a:pt x="271" y="680"/>
                    <a:pt x="235" y="680"/>
                    <a:pt x="199" y="680"/>
                  </a:cubicBezTo>
                  <a:cubicBezTo>
                    <a:pt x="163" y="680"/>
                    <a:pt x="126" y="677"/>
                    <a:pt x="90" y="681"/>
                  </a:cubicBezTo>
                  <a:cubicBezTo>
                    <a:pt x="91" y="612"/>
                    <a:pt x="86" y="542"/>
                    <a:pt x="82" y="473"/>
                  </a:cubicBezTo>
                  <a:cubicBezTo>
                    <a:pt x="78" y="397"/>
                    <a:pt x="74" y="321"/>
                    <a:pt x="68" y="245"/>
                  </a:cubicBezTo>
                  <a:cubicBezTo>
                    <a:pt x="76" y="252"/>
                    <a:pt x="90" y="255"/>
                    <a:pt x="96" y="255"/>
                  </a:cubicBezTo>
                  <a:cubicBezTo>
                    <a:pt x="108" y="254"/>
                    <a:pt x="123" y="247"/>
                    <a:pt x="128" y="236"/>
                  </a:cubicBezTo>
                  <a:cubicBezTo>
                    <a:pt x="133" y="256"/>
                    <a:pt x="177" y="255"/>
                    <a:pt x="184" y="234"/>
                  </a:cubicBezTo>
                  <a:cubicBezTo>
                    <a:pt x="195" y="254"/>
                    <a:pt x="233" y="253"/>
                    <a:pt x="241" y="230"/>
                  </a:cubicBezTo>
                  <a:cubicBezTo>
                    <a:pt x="252" y="248"/>
                    <a:pt x="280" y="244"/>
                    <a:pt x="291" y="227"/>
                  </a:cubicBezTo>
                  <a:cubicBezTo>
                    <a:pt x="292" y="305"/>
                    <a:pt x="294" y="382"/>
                    <a:pt x="297" y="460"/>
                  </a:cubicBezTo>
                  <a:cubicBezTo>
                    <a:pt x="299" y="499"/>
                    <a:pt x="300" y="539"/>
                    <a:pt x="302" y="578"/>
                  </a:cubicBezTo>
                  <a:cubicBezTo>
                    <a:pt x="304" y="611"/>
                    <a:pt x="303" y="646"/>
                    <a:pt x="308" y="680"/>
                  </a:cubicBezTo>
                  <a:close/>
                  <a:moveTo>
                    <a:pt x="355" y="344"/>
                  </a:moveTo>
                  <a:cubicBezTo>
                    <a:pt x="355" y="343"/>
                    <a:pt x="354" y="342"/>
                    <a:pt x="354" y="342"/>
                  </a:cubicBezTo>
                  <a:cubicBezTo>
                    <a:pt x="353" y="342"/>
                    <a:pt x="353" y="341"/>
                    <a:pt x="352" y="341"/>
                  </a:cubicBezTo>
                  <a:cubicBezTo>
                    <a:pt x="347" y="342"/>
                    <a:pt x="341" y="340"/>
                    <a:pt x="339" y="335"/>
                  </a:cubicBezTo>
                  <a:cubicBezTo>
                    <a:pt x="336" y="330"/>
                    <a:pt x="340" y="321"/>
                    <a:pt x="347" y="321"/>
                  </a:cubicBezTo>
                  <a:cubicBezTo>
                    <a:pt x="357" y="321"/>
                    <a:pt x="363" y="338"/>
                    <a:pt x="355" y="3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386583" y="554369"/>
              <a:ext cx="41465" cy="31098"/>
            </a:xfrm>
            <a:custGeom>
              <a:avLst/>
              <a:gdLst>
                <a:gd name="T0" fmla="*/ 17 w 45"/>
                <a:gd name="T1" fmla="*/ 3 h 33"/>
                <a:gd name="T2" fmla="*/ 9 w 45"/>
                <a:gd name="T3" fmla="*/ 32 h 33"/>
                <a:gd name="T4" fmla="*/ 13 w 45"/>
                <a:gd name="T5" fmla="*/ 29 h 33"/>
                <a:gd name="T6" fmla="*/ 20 w 45"/>
                <a:gd name="T7" fmla="*/ 12 h 33"/>
                <a:gd name="T8" fmla="*/ 30 w 45"/>
                <a:gd name="T9" fmla="*/ 15 h 33"/>
                <a:gd name="T10" fmla="*/ 34 w 45"/>
                <a:gd name="T11" fmla="*/ 23 h 33"/>
                <a:gd name="T12" fmla="*/ 42 w 45"/>
                <a:gd name="T13" fmla="*/ 22 h 33"/>
                <a:gd name="T14" fmla="*/ 17 w 45"/>
                <a:gd name="T1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3">
                  <a:moveTo>
                    <a:pt x="17" y="3"/>
                  </a:moveTo>
                  <a:cubicBezTo>
                    <a:pt x="6" y="7"/>
                    <a:pt x="0" y="23"/>
                    <a:pt x="9" y="32"/>
                  </a:cubicBezTo>
                  <a:cubicBezTo>
                    <a:pt x="11" y="33"/>
                    <a:pt x="14" y="31"/>
                    <a:pt x="13" y="29"/>
                  </a:cubicBezTo>
                  <a:cubicBezTo>
                    <a:pt x="12" y="23"/>
                    <a:pt x="13" y="15"/>
                    <a:pt x="20" y="12"/>
                  </a:cubicBezTo>
                  <a:cubicBezTo>
                    <a:pt x="24" y="11"/>
                    <a:pt x="27" y="13"/>
                    <a:pt x="30" y="15"/>
                  </a:cubicBezTo>
                  <a:cubicBezTo>
                    <a:pt x="32" y="17"/>
                    <a:pt x="33" y="20"/>
                    <a:pt x="34" y="23"/>
                  </a:cubicBezTo>
                  <a:cubicBezTo>
                    <a:pt x="36" y="27"/>
                    <a:pt x="42" y="26"/>
                    <a:pt x="42" y="22"/>
                  </a:cubicBezTo>
                  <a:cubicBezTo>
                    <a:pt x="45" y="9"/>
                    <a:pt x="28" y="0"/>
                    <a:pt x="17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505219" y="552065"/>
              <a:ext cx="36858" cy="28795"/>
            </a:xfrm>
            <a:custGeom>
              <a:avLst/>
              <a:gdLst>
                <a:gd name="T0" fmla="*/ 22 w 39"/>
                <a:gd name="T1" fmla="*/ 2 h 31"/>
                <a:gd name="T2" fmla="*/ 2 w 39"/>
                <a:gd name="T3" fmla="*/ 27 h 31"/>
                <a:gd name="T4" fmla="*/ 7 w 39"/>
                <a:gd name="T5" fmla="*/ 27 h 31"/>
                <a:gd name="T6" fmla="*/ 19 w 39"/>
                <a:gd name="T7" fmla="*/ 11 h 31"/>
                <a:gd name="T8" fmla="*/ 25 w 39"/>
                <a:gd name="T9" fmla="*/ 21 h 31"/>
                <a:gd name="T10" fmla="*/ 33 w 39"/>
                <a:gd name="T11" fmla="*/ 26 h 31"/>
                <a:gd name="T12" fmla="*/ 22 w 39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1">
                  <a:moveTo>
                    <a:pt x="22" y="2"/>
                  </a:moveTo>
                  <a:cubicBezTo>
                    <a:pt x="8" y="0"/>
                    <a:pt x="0" y="15"/>
                    <a:pt x="2" y="27"/>
                  </a:cubicBezTo>
                  <a:cubicBezTo>
                    <a:pt x="2" y="30"/>
                    <a:pt x="6" y="29"/>
                    <a:pt x="7" y="27"/>
                  </a:cubicBezTo>
                  <a:cubicBezTo>
                    <a:pt x="9" y="21"/>
                    <a:pt x="11" y="12"/>
                    <a:pt x="19" y="11"/>
                  </a:cubicBezTo>
                  <a:cubicBezTo>
                    <a:pt x="24" y="10"/>
                    <a:pt x="27" y="17"/>
                    <a:pt x="25" y="21"/>
                  </a:cubicBezTo>
                  <a:cubicBezTo>
                    <a:pt x="23" y="26"/>
                    <a:pt x="30" y="31"/>
                    <a:pt x="33" y="26"/>
                  </a:cubicBezTo>
                  <a:cubicBezTo>
                    <a:pt x="39" y="17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457995" y="587771"/>
              <a:ext cx="19581" cy="19580"/>
            </a:xfrm>
            <a:custGeom>
              <a:avLst/>
              <a:gdLst>
                <a:gd name="T0" fmla="*/ 17 w 21"/>
                <a:gd name="T1" fmla="*/ 5 h 22"/>
                <a:gd name="T2" fmla="*/ 1 w 21"/>
                <a:gd name="T3" fmla="*/ 7 h 22"/>
                <a:gd name="T4" fmla="*/ 2 w 21"/>
                <a:gd name="T5" fmla="*/ 9 h 22"/>
                <a:gd name="T6" fmla="*/ 12 w 21"/>
                <a:gd name="T7" fmla="*/ 9 h 22"/>
                <a:gd name="T8" fmla="*/ 11 w 21"/>
                <a:gd name="T9" fmla="*/ 18 h 22"/>
                <a:gd name="T10" fmla="*/ 13 w 21"/>
                <a:gd name="T11" fmla="*/ 22 h 22"/>
                <a:gd name="T12" fmla="*/ 17 w 21"/>
                <a:gd name="T1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5"/>
                  </a:moveTo>
                  <a:cubicBezTo>
                    <a:pt x="12" y="0"/>
                    <a:pt x="3" y="1"/>
                    <a:pt x="1" y="7"/>
                  </a:cubicBezTo>
                  <a:cubicBezTo>
                    <a:pt x="0" y="8"/>
                    <a:pt x="1" y="10"/>
                    <a:pt x="2" y="9"/>
                  </a:cubicBezTo>
                  <a:cubicBezTo>
                    <a:pt x="5" y="7"/>
                    <a:pt x="10" y="6"/>
                    <a:pt x="12" y="9"/>
                  </a:cubicBezTo>
                  <a:cubicBezTo>
                    <a:pt x="15" y="12"/>
                    <a:pt x="12" y="15"/>
                    <a:pt x="11" y="18"/>
                  </a:cubicBezTo>
                  <a:cubicBezTo>
                    <a:pt x="10" y="20"/>
                    <a:pt x="11" y="22"/>
                    <a:pt x="13" y="22"/>
                  </a:cubicBezTo>
                  <a:cubicBezTo>
                    <a:pt x="21" y="21"/>
                    <a:pt x="21" y="9"/>
                    <a:pt x="1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418833" y="615414"/>
              <a:ext cx="100208" cy="55287"/>
            </a:xfrm>
            <a:custGeom>
              <a:avLst/>
              <a:gdLst>
                <a:gd name="T0" fmla="*/ 100 w 108"/>
                <a:gd name="T1" fmla="*/ 4 h 60"/>
                <a:gd name="T2" fmla="*/ 50 w 108"/>
                <a:gd name="T3" fmla="*/ 16 h 60"/>
                <a:gd name="T4" fmla="*/ 24 w 108"/>
                <a:gd name="T5" fmla="*/ 12 h 60"/>
                <a:gd name="T6" fmla="*/ 4 w 108"/>
                <a:gd name="T7" fmla="*/ 7 h 60"/>
                <a:gd name="T8" fmla="*/ 4 w 108"/>
                <a:gd name="T9" fmla="*/ 7 h 60"/>
                <a:gd name="T10" fmla="*/ 0 w 108"/>
                <a:gd name="T11" fmla="*/ 8 h 60"/>
                <a:gd name="T12" fmla="*/ 108 w 108"/>
                <a:gd name="T13" fmla="*/ 5 h 60"/>
                <a:gd name="T14" fmla="*/ 100 w 108"/>
                <a:gd name="T15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60">
                  <a:moveTo>
                    <a:pt x="100" y="4"/>
                  </a:moveTo>
                  <a:cubicBezTo>
                    <a:pt x="83" y="10"/>
                    <a:pt x="69" y="17"/>
                    <a:pt x="50" y="16"/>
                  </a:cubicBezTo>
                  <a:cubicBezTo>
                    <a:pt x="41" y="16"/>
                    <a:pt x="32" y="15"/>
                    <a:pt x="24" y="12"/>
                  </a:cubicBezTo>
                  <a:cubicBezTo>
                    <a:pt x="17" y="10"/>
                    <a:pt x="11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5"/>
                    <a:pt x="0" y="6"/>
                    <a:pt x="0" y="8"/>
                  </a:cubicBezTo>
                  <a:cubicBezTo>
                    <a:pt x="5" y="60"/>
                    <a:pt x="105" y="58"/>
                    <a:pt x="108" y="5"/>
                  </a:cubicBezTo>
                  <a:cubicBezTo>
                    <a:pt x="108" y="1"/>
                    <a:pt x="102" y="0"/>
                    <a:pt x="10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5438" y="1344613"/>
            <a:ext cx="2897487" cy="17240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3030538" y="1344613"/>
            <a:ext cx="3082925" cy="17240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6061075" y="1344613"/>
            <a:ext cx="2897487" cy="17240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grpSp>
        <p:nvGrpSpPr>
          <p:cNvPr id="2" name="组合 1"/>
          <p:cNvGrpSpPr/>
          <p:nvPr/>
        </p:nvGrpSpPr>
        <p:grpSpPr bwMode="auto">
          <a:xfrm>
            <a:off x="207963" y="3240088"/>
            <a:ext cx="2382837" cy="1206500"/>
            <a:chOff x="207818" y="3253810"/>
            <a:chExt cx="2382982" cy="1206241"/>
          </a:xfrm>
        </p:grpSpPr>
        <p:sp>
          <p:nvSpPr>
            <p:cNvPr id="8" name="Rectangle 23"/>
            <p:cNvSpPr/>
            <p:nvPr/>
          </p:nvSpPr>
          <p:spPr>
            <a:xfrm>
              <a:off x="207818" y="3536324"/>
              <a:ext cx="2382982" cy="92372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您的内容打在这里，或者通过复制您的文本后，在此框中选择粘贴，并选择只保留文字您的内容打在这里，您的内容打在这里</a:t>
              </a:r>
              <a:endParaRPr lang="en-US" altLang="zh-CN" sz="900" dirty="0">
                <a:solidFill>
                  <a:schemeClr val="bg1"/>
                </a:solidFill>
                <a:latin typeface="+mn-ea"/>
                <a:ea typeface="+mn-ea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  <a:ea typeface="+mn-ea"/>
                </a:rPr>
                <a:t>或者通过复制您的文本后</a:t>
              </a:r>
              <a:endParaRPr lang="zh-CN" altLang="en-US" sz="900" dirty="0">
                <a:solidFill>
                  <a:schemeClr val="bg1"/>
                </a:solidFill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19024" y="3253810"/>
              <a:ext cx="1462176" cy="3079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ea typeface="+mn-ea"/>
                </a:rPr>
                <a:t>标题一</a:t>
              </a: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3317875" y="3240088"/>
            <a:ext cx="2382838" cy="1205905"/>
            <a:chOff x="3318163" y="3253810"/>
            <a:chExt cx="2382982" cy="1204816"/>
          </a:xfrm>
        </p:grpSpPr>
        <p:sp>
          <p:nvSpPr>
            <p:cNvPr id="12" name="文本框 11"/>
            <p:cNvSpPr txBox="1"/>
            <p:nvPr/>
          </p:nvSpPr>
          <p:spPr>
            <a:xfrm>
              <a:off x="3837307" y="3253810"/>
              <a:ext cx="1460588" cy="3076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ea typeface="+mn-ea"/>
                </a:rPr>
                <a:t>标题二</a:t>
              </a:r>
            </a:p>
          </p:txBody>
        </p:sp>
        <p:sp>
          <p:nvSpPr>
            <p:cNvPr id="14" name="Rectangle 23"/>
            <p:cNvSpPr/>
            <p:nvPr/>
          </p:nvSpPr>
          <p:spPr>
            <a:xfrm>
              <a:off x="3318163" y="3536130"/>
              <a:ext cx="2382982" cy="92249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您的内容打在这里，或者通过复制您的文本后，在此框中选择粘贴，并选择只保留文字您的内容打在这里，您的内容打在这里</a:t>
              </a:r>
              <a:endParaRPr lang="en-US" altLang="zh-CN" sz="900" dirty="0">
                <a:solidFill>
                  <a:schemeClr val="bg1"/>
                </a:solidFill>
                <a:latin typeface="+mn-ea"/>
                <a:ea typeface="+mn-ea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  <a:ea typeface="+mn-ea"/>
                </a:rPr>
                <a:t>或者通过复制您的文本后</a:t>
              </a:r>
              <a:endParaRPr lang="zh-CN" altLang="en-US" sz="900" dirty="0">
                <a:solidFill>
                  <a:schemeClr val="bg1"/>
                </a:solidFill>
                <a:latin typeface="华文细黑" panose="02010600040101010101" pitchFamily="2" charset="-122"/>
                <a:ea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6630988" y="3240088"/>
            <a:ext cx="2382837" cy="1205905"/>
            <a:chOff x="6630509" y="3253810"/>
            <a:chExt cx="2382982" cy="1204816"/>
          </a:xfrm>
        </p:grpSpPr>
        <p:sp>
          <p:nvSpPr>
            <p:cNvPr id="13" name="文本框 12"/>
            <p:cNvSpPr txBox="1"/>
            <p:nvPr/>
          </p:nvSpPr>
          <p:spPr>
            <a:xfrm>
              <a:off x="7006769" y="3253810"/>
              <a:ext cx="1630462" cy="3076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ea typeface="+mn-ea"/>
                </a:rPr>
                <a:t>标题三</a:t>
              </a:r>
            </a:p>
          </p:txBody>
        </p:sp>
        <p:sp>
          <p:nvSpPr>
            <p:cNvPr id="15" name="Rectangle 23"/>
            <p:cNvSpPr/>
            <p:nvPr/>
          </p:nvSpPr>
          <p:spPr>
            <a:xfrm>
              <a:off x="6630509" y="3536130"/>
              <a:ext cx="2382982" cy="92249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您的内容打在这里，或者通过复制您的文本后，在此框中选择粘贴，并选择只保留文字您的内容打在这里，您的内容打在这里</a:t>
              </a:r>
              <a:endParaRPr lang="en-US" altLang="zh-CN" sz="900" dirty="0">
                <a:solidFill>
                  <a:schemeClr val="bg1"/>
                </a:solidFill>
                <a:latin typeface="+mn-ea"/>
                <a:ea typeface="+mn-ea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  <a:ea typeface="+mn-ea"/>
                </a:rPr>
                <a:t>或者通过复制您的文本后</a:t>
              </a:r>
              <a:endParaRPr lang="zh-CN" altLang="en-US" sz="900" dirty="0">
                <a:solidFill>
                  <a:schemeClr val="bg1"/>
                </a:solidFill>
                <a:latin typeface="华文细黑" panose="02010600040101010101" pitchFamily="2" charset="-122"/>
                <a:ea typeface="+mn-ea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85438" y="1344613"/>
            <a:ext cx="2845099" cy="1724025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1"/>
              </a:solidFill>
            </a:endParaRPr>
          </a:p>
        </p:txBody>
      </p:sp>
      <p:sp>
        <p:nvSpPr>
          <p:cNvPr id="19" name="Oval 53"/>
          <p:cNvSpPr>
            <a:spLocks noChangeAspect="1"/>
          </p:cNvSpPr>
          <p:nvPr/>
        </p:nvSpPr>
        <p:spPr>
          <a:xfrm rot="10800000" flipV="1">
            <a:off x="1108835" y="1919288"/>
            <a:ext cx="574675" cy="5746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244242"/>
                </a:solidFill>
                <a:latin typeface="FontAwesome" pitchFamily="2" charset="0"/>
              </a:rPr>
              <a:t>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81261" y="228867"/>
            <a:ext cx="284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点击此处添加标题</a:t>
            </a:r>
          </a:p>
        </p:txBody>
      </p:sp>
      <p:grpSp>
        <p:nvGrpSpPr>
          <p:cNvPr id="21" name="组合 20"/>
          <p:cNvGrpSpPr/>
          <p:nvPr/>
        </p:nvGrpSpPr>
        <p:grpSpPr>
          <a:xfrm rot="5400000">
            <a:off x="384625" y="86539"/>
            <a:ext cx="347846" cy="785533"/>
            <a:chOff x="300197" y="169665"/>
            <a:chExt cx="347846" cy="785533"/>
          </a:xfrm>
        </p:grpSpPr>
        <p:sp>
          <p:nvSpPr>
            <p:cNvPr id="23" name="Freeform 20"/>
            <p:cNvSpPr>
              <a:spLocks noEditPoints="1"/>
            </p:cNvSpPr>
            <p:nvPr/>
          </p:nvSpPr>
          <p:spPr bwMode="auto">
            <a:xfrm>
              <a:off x="300197" y="169665"/>
              <a:ext cx="347846" cy="785533"/>
            </a:xfrm>
            <a:custGeom>
              <a:avLst/>
              <a:gdLst>
                <a:gd name="T0" fmla="*/ 350 w 374"/>
                <a:gd name="T1" fmla="*/ 346 h 843"/>
                <a:gd name="T2" fmla="*/ 300 w 374"/>
                <a:gd name="T3" fmla="*/ 221 h 843"/>
                <a:gd name="T4" fmla="*/ 214 w 374"/>
                <a:gd name="T5" fmla="*/ 66 h 843"/>
                <a:gd name="T6" fmla="*/ 153 w 374"/>
                <a:gd name="T7" fmla="*/ 8 h 843"/>
                <a:gd name="T8" fmla="*/ 61 w 374"/>
                <a:gd name="T9" fmla="*/ 238 h 843"/>
                <a:gd name="T10" fmla="*/ 70 w 374"/>
                <a:gd name="T11" fmla="*/ 384 h 843"/>
                <a:gd name="T12" fmla="*/ 32 w 374"/>
                <a:gd name="T13" fmla="*/ 324 h 843"/>
                <a:gd name="T14" fmla="*/ 11 w 374"/>
                <a:gd name="T15" fmla="*/ 335 h 843"/>
                <a:gd name="T16" fmla="*/ 75 w 374"/>
                <a:gd name="T17" fmla="*/ 473 h 843"/>
                <a:gd name="T18" fmla="*/ 103 w 374"/>
                <a:gd name="T19" fmla="*/ 731 h 843"/>
                <a:gd name="T20" fmla="*/ 70 w 374"/>
                <a:gd name="T21" fmla="*/ 831 h 843"/>
                <a:gd name="T22" fmla="*/ 106 w 374"/>
                <a:gd name="T23" fmla="*/ 835 h 843"/>
                <a:gd name="T24" fmla="*/ 107 w 374"/>
                <a:gd name="T25" fmla="*/ 831 h 843"/>
                <a:gd name="T26" fmla="*/ 187 w 374"/>
                <a:gd name="T27" fmla="*/ 760 h 843"/>
                <a:gd name="T28" fmla="*/ 306 w 374"/>
                <a:gd name="T29" fmla="*/ 831 h 843"/>
                <a:gd name="T30" fmla="*/ 334 w 374"/>
                <a:gd name="T31" fmla="*/ 838 h 843"/>
                <a:gd name="T32" fmla="*/ 315 w 374"/>
                <a:gd name="T33" fmla="*/ 822 h 843"/>
                <a:gd name="T34" fmla="*/ 316 w 374"/>
                <a:gd name="T35" fmla="*/ 692 h 843"/>
                <a:gd name="T36" fmla="*/ 305 w 374"/>
                <a:gd name="T37" fmla="*/ 457 h 843"/>
                <a:gd name="T38" fmla="*/ 355 w 374"/>
                <a:gd name="T39" fmla="*/ 352 h 843"/>
                <a:gd name="T40" fmla="*/ 8 w 374"/>
                <a:gd name="T41" fmla="*/ 319 h 843"/>
                <a:gd name="T42" fmla="*/ 14 w 374"/>
                <a:gd name="T43" fmla="*/ 329 h 843"/>
                <a:gd name="T44" fmla="*/ 77 w 374"/>
                <a:gd name="T45" fmla="*/ 832 h 843"/>
                <a:gd name="T46" fmla="*/ 93 w 374"/>
                <a:gd name="T47" fmla="*/ 834 h 843"/>
                <a:gd name="T48" fmla="*/ 326 w 374"/>
                <a:gd name="T49" fmla="*/ 833 h 843"/>
                <a:gd name="T50" fmla="*/ 110 w 374"/>
                <a:gd name="T51" fmla="*/ 138 h 843"/>
                <a:gd name="T52" fmla="*/ 217 w 374"/>
                <a:gd name="T53" fmla="*/ 87 h 843"/>
                <a:gd name="T54" fmla="*/ 288 w 374"/>
                <a:gd name="T55" fmla="*/ 219 h 843"/>
                <a:gd name="T56" fmla="*/ 210 w 374"/>
                <a:gd name="T57" fmla="*/ 241 h 843"/>
                <a:gd name="T58" fmla="*/ 155 w 374"/>
                <a:gd name="T59" fmla="*/ 242 h 843"/>
                <a:gd name="T60" fmla="*/ 126 w 374"/>
                <a:gd name="T61" fmla="*/ 227 h 843"/>
                <a:gd name="T62" fmla="*/ 68 w 374"/>
                <a:gd name="T63" fmla="*/ 235 h 843"/>
                <a:gd name="T64" fmla="*/ 126 w 374"/>
                <a:gd name="T65" fmla="*/ 736 h 843"/>
                <a:gd name="T66" fmla="*/ 196 w 374"/>
                <a:gd name="T67" fmla="*/ 706 h 843"/>
                <a:gd name="T68" fmla="*/ 309 w 374"/>
                <a:gd name="T69" fmla="*/ 686 h 843"/>
                <a:gd name="T70" fmla="*/ 303 w 374"/>
                <a:gd name="T71" fmla="*/ 700 h 843"/>
                <a:gd name="T72" fmla="*/ 90 w 374"/>
                <a:gd name="T73" fmla="*/ 688 h 843"/>
                <a:gd name="T74" fmla="*/ 308 w 374"/>
                <a:gd name="T75" fmla="*/ 686 h 843"/>
                <a:gd name="T76" fmla="*/ 199 w 374"/>
                <a:gd name="T77" fmla="*/ 680 h 843"/>
                <a:gd name="T78" fmla="*/ 68 w 374"/>
                <a:gd name="T79" fmla="*/ 245 h 843"/>
                <a:gd name="T80" fmla="*/ 184 w 374"/>
                <a:gd name="T81" fmla="*/ 234 h 843"/>
                <a:gd name="T82" fmla="*/ 297 w 374"/>
                <a:gd name="T83" fmla="*/ 460 h 843"/>
                <a:gd name="T84" fmla="*/ 355 w 374"/>
                <a:gd name="T85" fmla="*/ 344 h 843"/>
                <a:gd name="T86" fmla="*/ 339 w 374"/>
                <a:gd name="T87" fmla="*/ 335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4" h="843">
                  <a:moveTo>
                    <a:pt x="345" y="315"/>
                  </a:moveTo>
                  <a:cubicBezTo>
                    <a:pt x="336" y="317"/>
                    <a:pt x="329" y="326"/>
                    <a:pt x="332" y="335"/>
                  </a:cubicBezTo>
                  <a:cubicBezTo>
                    <a:pt x="334" y="343"/>
                    <a:pt x="342" y="348"/>
                    <a:pt x="350" y="346"/>
                  </a:cubicBezTo>
                  <a:cubicBezTo>
                    <a:pt x="347" y="357"/>
                    <a:pt x="344" y="367"/>
                    <a:pt x="336" y="375"/>
                  </a:cubicBezTo>
                  <a:cubicBezTo>
                    <a:pt x="328" y="384"/>
                    <a:pt x="315" y="388"/>
                    <a:pt x="303" y="385"/>
                  </a:cubicBezTo>
                  <a:cubicBezTo>
                    <a:pt x="302" y="330"/>
                    <a:pt x="301" y="276"/>
                    <a:pt x="300" y="221"/>
                  </a:cubicBezTo>
                  <a:cubicBezTo>
                    <a:pt x="300" y="220"/>
                    <a:pt x="299" y="219"/>
                    <a:pt x="299" y="219"/>
                  </a:cubicBezTo>
                  <a:cubicBezTo>
                    <a:pt x="299" y="218"/>
                    <a:pt x="299" y="217"/>
                    <a:pt x="299" y="217"/>
                  </a:cubicBezTo>
                  <a:cubicBezTo>
                    <a:pt x="273" y="165"/>
                    <a:pt x="243" y="115"/>
                    <a:pt x="214" y="66"/>
                  </a:cubicBezTo>
                  <a:cubicBezTo>
                    <a:pt x="207" y="54"/>
                    <a:pt x="200" y="42"/>
                    <a:pt x="193" y="30"/>
                  </a:cubicBezTo>
                  <a:cubicBezTo>
                    <a:pt x="188" y="22"/>
                    <a:pt x="184" y="13"/>
                    <a:pt x="177" y="8"/>
                  </a:cubicBezTo>
                  <a:cubicBezTo>
                    <a:pt x="170" y="2"/>
                    <a:pt x="158" y="0"/>
                    <a:pt x="153" y="8"/>
                  </a:cubicBezTo>
                  <a:cubicBezTo>
                    <a:pt x="152" y="8"/>
                    <a:pt x="151" y="9"/>
                    <a:pt x="151" y="10"/>
                  </a:cubicBezTo>
                  <a:cubicBezTo>
                    <a:pt x="134" y="48"/>
                    <a:pt x="120" y="88"/>
                    <a:pt x="105" y="127"/>
                  </a:cubicBezTo>
                  <a:cubicBezTo>
                    <a:pt x="91" y="164"/>
                    <a:pt x="73" y="200"/>
                    <a:pt x="61" y="238"/>
                  </a:cubicBezTo>
                  <a:cubicBezTo>
                    <a:pt x="61" y="239"/>
                    <a:pt x="61" y="239"/>
                    <a:pt x="61" y="239"/>
                  </a:cubicBezTo>
                  <a:cubicBezTo>
                    <a:pt x="61" y="240"/>
                    <a:pt x="60" y="241"/>
                    <a:pt x="60" y="241"/>
                  </a:cubicBezTo>
                  <a:cubicBezTo>
                    <a:pt x="64" y="289"/>
                    <a:pt x="67" y="337"/>
                    <a:pt x="70" y="384"/>
                  </a:cubicBezTo>
                  <a:cubicBezTo>
                    <a:pt x="57" y="383"/>
                    <a:pt x="45" y="382"/>
                    <a:pt x="34" y="372"/>
                  </a:cubicBezTo>
                  <a:cubicBezTo>
                    <a:pt x="23" y="361"/>
                    <a:pt x="19" y="348"/>
                    <a:pt x="16" y="334"/>
                  </a:cubicBezTo>
                  <a:cubicBezTo>
                    <a:pt x="22" y="337"/>
                    <a:pt x="29" y="330"/>
                    <a:pt x="32" y="324"/>
                  </a:cubicBezTo>
                  <a:cubicBezTo>
                    <a:pt x="35" y="315"/>
                    <a:pt x="31" y="305"/>
                    <a:pt x="21" y="303"/>
                  </a:cubicBezTo>
                  <a:cubicBezTo>
                    <a:pt x="11" y="301"/>
                    <a:pt x="3" y="309"/>
                    <a:pt x="1" y="318"/>
                  </a:cubicBezTo>
                  <a:cubicBezTo>
                    <a:pt x="0" y="324"/>
                    <a:pt x="4" y="334"/>
                    <a:pt x="11" y="335"/>
                  </a:cubicBezTo>
                  <a:cubicBezTo>
                    <a:pt x="11" y="352"/>
                    <a:pt x="19" y="370"/>
                    <a:pt x="33" y="381"/>
                  </a:cubicBezTo>
                  <a:cubicBezTo>
                    <a:pt x="43" y="389"/>
                    <a:pt x="58" y="395"/>
                    <a:pt x="70" y="391"/>
                  </a:cubicBezTo>
                  <a:cubicBezTo>
                    <a:pt x="72" y="418"/>
                    <a:pt x="74" y="446"/>
                    <a:pt x="75" y="473"/>
                  </a:cubicBezTo>
                  <a:cubicBezTo>
                    <a:pt x="79" y="551"/>
                    <a:pt x="79" y="629"/>
                    <a:pt x="86" y="706"/>
                  </a:cubicBezTo>
                  <a:cubicBezTo>
                    <a:pt x="86" y="707"/>
                    <a:pt x="87" y="707"/>
                    <a:pt x="87" y="707"/>
                  </a:cubicBezTo>
                  <a:cubicBezTo>
                    <a:pt x="90" y="716"/>
                    <a:pt x="95" y="725"/>
                    <a:pt x="103" y="731"/>
                  </a:cubicBezTo>
                  <a:cubicBezTo>
                    <a:pt x="107" y="735"/>
                    <a:pt x="112" y="738"/>
                    <a:pt x="116" y="740"/>
                  </a:cubicBezTo>
                  <a:cubicBezTo>
                    <a:pt x="88" y="750"/>
                    <a:pt x="87" y="801"/>
                    <a:pt x="99" y="826"/>
                  </a:cubicBezTo>
                  <a:cubicBezTo>
                    <a:pt x="88" y="822"/>
                    <a:pt x="73" y="820"/>
                    <a:pt x="70" y="831"/>
                  </a:cubicBezTo>
                  <a:cubicBezTo>
                    <a:pt x="69" y="837"/>
                    <a:pt x="74" y="842"/>
                    <a:pt x="79" y="843"/>
                  </a:cubicBezTo>
                  <a:cubicBezTo>
                    <a:pt x="84" y="843"/>
                    <a:pt x="88" y="842"/>
                    <a:pt x="92" y="840"/>
                  </a:cubicBezTo>
                  <a:cubicBezTo>
                    <a:pt x="97" y="839"/>
                    <a:pt x="102" y="838"/>
                    <a:pt x="106" y="835"/>
                  </a:cubicBezTo>
                  <a:cubicBezTo>
                    <a:pt x="107" y="835"/>
                    <a:pt x="107" y="835"/>
                    <a:pt x="107" y="834"/>
                  </a:cubicBezTo>
                  <a:cubicBezTo>
                    <a:pt x="107" y="834"/>
                    <a:pt x="107" y="834"/>
                    <a:pt x="107" y="834"/>
                  </a:cubicBezTo>
                  <a:cubicBezTo>
                    <a:pt x="108" y="833"/>
                    <a:pt x="108" y="832"/>
                    <a:pt x="107" y="831"/>
                  </a:cubicBezTo>
                  <a:cubicBezTo>
                    <a:pt x="107" y="831"/>
                    <a:pt x="107" y="831"/>
                    <a:pt x="107" y="831"/>
                  </a:cubicBezTo>
                  <a:cubicBezTo>
                    <a:pt x="96" y="799"/>
                    <a:pt x="98" y="769"/>
                    <a:pt x="121" y="743"/>
                  </a:cubicBezTo>
                  <a:cubicBezTo>
                    <a:pt x="141" y="753"/>
                    <a:pt x="165" y="759"/>
                    <a:pt x="187" y="760"/>
                  </a:cubicBezTo>
                  <a:cubicBezTo>
                    <a:pt x="217" y="763"/>
                    <a:pt x="254" y="755"/>
                    <a:pt x="281" y="736"/>
                  </a:cubicBezTo>
                  <a:cubicBezTo>
                    <a:pt x="293" y="739"/>
                    <a:pt x="304" y="771"/>
                    <a:pt x="306" y="780"/>
                  </a:cubicBezTo>
                  <a:cubicBezTo>
                    <a:pt x="311" y="797"/>
                    <a:pt x="310" y="814"/>
                    <a:pt x="306" y="831"/>
                  </a:cubicBezTo>
                  <a:cubicBezTo>
                    <a:pt x="305" y="833"/>
                    <a:pt x="307" y="835"/>
                    <a:pt x="309" y="835"/>
                  </a:cubicBezTo>
                  <a:cubicBezTo>
                    <a:pt x="310" y="835"/>
                    <a:pt x="310" y="836"/>
                    <a:pt x="311" y="836"/>
                  </a:cubicBezTo>
                  <a:cubicBezTo>
                    <a:pt x="318" y="840"/>
                    <a:pt x="326" y="840"/>
                    <a:pt x="334" y="838"/>
                  </a:cubicBezTo>
                  <a:cubicBezTo>
                    <a:pt x="340" y="836"/>
                    <a:pt x="349" y="830"/>
                    <a:pt x="346" y="822"/>
                  </a:cubicBezTo>
                  <a:cubicBezTo>
                    <a:pt x="344" y="815"/>
                    <a:pt x="335" y="813"/>
                    <a:pt x="328" y="815"/>
                  </a:cubicBezTo>
                  <a:cubicBezTo>
                    <a:pt x="324" y="816"/>
                    <a:pt x="319" y="818"/>
                    <a:pt x="315" y="822"/>
                  </a:cubicBezTo>
                  <a:cubicBezTo>
                    <a:pt x="319" y="802"/>
                    <a:pt x="317" y="781"/>
                    <a:pt x="309" y="763"/>
                  </a:cubicBezTo>
                  <a:cubicBezTo>
                    <a:pt x="306" y="757"/>
                    <a:pt x="296" y="737"/>
                    <a:pt x="286" y="732"/>
                  </a:cubicBezTo>
                  <a:cubicBezTo>
                    <a:pt x="300" y="722"/>
                    <a:pt x="310" y="708"/>
                    <a:pt x="316" y="692"/>
                  </a:cubicBezTo>
                  <a:cubicBezTo>
                    <a:pt x="316" y="690"/>
                    <a:pt x="315" y="689"/>
                    <a:pt x="314" y="688"/>
                  </a:cubicBezTo>
                  <a:cubicBezTo>
                    <a:pt x="316" y="651"/>
                    <a:pt x="312" y="612"/>
                    <a:pt x="310" y="575"/>
                  </a:cubicBezTo>
                  <a:cubicBezTo>
                    <a:pt x="308" y="535"/>
                    <a:pt x="307" y="496"/>
                    <a:pt x="305" y="457"/>
                  </a:cubicBezTo>
                  <a:cubicBezTo>
                    <a:pt x="305" y="434"/>
                    <a:pt x="304" y="411"/>
                    <a:pt x="303" y="388"/>
                  </a:cubicBezTo>
                  <a:cubicBezTo>
                    <a:pt x="328" y="400"/>
                    <a:pt x="351" y="376"/>
                    <a:pt x="355" y="352"/>
                  </a:cubicBezTo>
                  <a:cubicBezTo>
                    <a:pt x="355" y="352"/>
                    <a:pt x="355" y="352"/>
                    <a:pt x="355" y="352"/>
                  </a:cubicBezTo>
                  <a:cubicBezTo>
                    <a:pt x="374" y="346"/>
                    <a:pt x="364" y="312"/>
                    <a:pt x="345" y="315"/>
                  </a:cubicBezTo>
                  <a:close/>
                  <a:moveTo>
                    <a:pt x="14" y="329"/>
                  </a:moveTo>
                  <a:cubicBezTo>
                    <a:pt x="9" y="328"/>
                    <a:pt x="7" y="324"/>
                    <a:pt x="8" y="319"/>
                  </a:cubicBezTo>
                  <a:cubicBezTo>
                    <a:pt x="9" y="314"/>
                    <a:pt x="13" y="309"/>
                    <a:pt x="18" y="309"/>
                  </a:cubicBezTo>
                  <a:cubicBezTo>
                    <a:pt x="34" y="309"/>
                    <a:pt x="25" y="335"/>
                    <a:pt x="16" y="329"/>
                  </a:cubicBezTo>
                  <a:cubicBezTo>
                    <a:pt x="15" y="329"/>
                    <a:pt x="15" y="329"/>
                    <a:pt x="14" y="329"/>
                  </a:cubicBezTo>
                  <a:close/>
                  <a:moveTo>
                    <a:pt x="93" y="834"/>
                  </a:moveTo>
                  <a:cubicBezTo>
                    <a:pt x="91" y="835"/>
                    <a:pt x="89" y="835"/>
                    <a:pt x="86" y="836"/>
                  </a:cubicBezTo>
                  <a:cubicBezTo>
                    <a:pt x="86" y="836"/>
                    <a:pt x="73" y="838"/>
                    <a:pt x="77" y="832"/>
                  </a:cubicBezTo>
                  <a:cubicBezTo>
                    <a:pt x="79" y="829"/>
                    <a:pt x="88" y="829"/>
                    <a:pt x="91" y="830"/>
                  </a:cubicBezTo>
                  <a:cubicBezTo>
                    <a:pt x="94" y="830"/>
                    <a:pt x="97" y="831"/>
                    <a:pt x="100" y="832"/>
                  </a:cubicBezTo>
                  <a:cubicBezTo>
                    <a:pt x="98" y="833"/>
                    <a:pt x="95" y="833"/>
                    <a:pt x="93" y="834"/>
                  </a:cubicBezTo>
                  <a:close/>
                  <a:moveTo>
                    <a:pt x="324" y="824"/>
                  </a:moveTo>
                  <a:cubicBezTo>
                    <a:pt x="328" y="822"/>
                    <a:pt x="339" y="818"/>
                    <a:pt x="339" y="825"/>
                  </a:cubicBezTo>
                  <a:cubicBezTo>
                    <a:pt x="339" y="830"/>
                    <a:pt x="331" y="832"/>
                    <a:pt x="326" y="833"/>
                  </a:cubicBezTo>
                  <a:cubicBezTo>
                    <a:pt x="322" y="834"/>
                    <a:pt x="319" y="833"/>
                    <a:pt x="315" y="832"/>
                  </a:cubicBezTo>
                  <a:cubicBezTo>
                    <a:pt x="318" y="829"/>
                    <a:pt x="320" y="826"/>
                    <a:pt x="324" y="824"/>
                  </a:cubicBezTo>
                  <a:close/>
                  <a:moveTo>
                    <a:pt x="110" y="138"/>
                  </a:moveTo>
                  <a:cubicBezTo>
                    <a:pt x="116" y="124"/>
                    <a:pt x="122" y="109"/>
                    <a:pt x="128" y="94"/>
                  </a:cubicBezTo>
                  <a:cubicBezTo>
                    <a:pt x="128" y="94"/>
                    <a:pt x="129" y="95"/>
                    <a:pt x="129" y="95"/>
                  </a:cubicBezTo>
                  <a:cubicBezTo>
                    <a:pt x="155" y="113"/>
                    <a:pt x="195" y="108"/>
                    <a:pt x="217" y="87"/>
                  </a:cubicBezTo>
                  <a:cubicBezTo>
                    <a:pt x="222" y="95"/>
                    <a:pt x="227" y="103"/>
                    <a:pt x="231" y="111"/>
                  </a:cubicBezTo>
                  <a:cubicBezTo>
                    <a:pt x="252" y="146"/>
                    <a:pt x="271" y="182"/>
                    <a:pt x="291" y="217"/>
                  </a:cubicBezTo>
                  <a:cubicBezTo>
                    <a:pt x="290" y="217"/>
                    <a:pt x="289" y="218"/>
                    <a:pt x="288" y="219"/>
                  </a:cubicBezTo>
                  <a:cubicBezTo>
                    <a:pt x="277" y="238"/>
                    <a:pt x="257" y="237"/>
                    <a:pt x="242" y="223"/>
                  </a:cubicBezTo>
                  <a:cubicBezTo>
                    <a:pt x="241" y="221"/>
                    <a:pt x="238" y="221"/>
                    <a:pt x="236" y="223"/>
                  </a:cubicBezTo>
                  <a:cubicBezTo>
                    <a:pt x="229" y="232"/>
                    <a:pt x="223" y="241"/>
                    <a:pt x="210" y="241"/>
                  </a:cubicBezTo>
                  <a:cubicBezTo>
                    <a:pt x="199" y="241"/>
                    <a:pt x="191" y="233"/>
                    <a:pt x="185" y="225"/>
                  </a:cubicBezTo>
                  <a:cubicBezTo>
                    <a:pt x="184" y="223"/>
                    <a:pt x="180" y="222"/>
                    <a:pt x="179" y="225"/>
                  </a:cubicBezTo>
                  <a:cubicBezTo>
                    <a:pt x="175" y="237"/>
                    <a:pt x="167" y="242"/>
                    <a:pt x="155" y="242"/>
                  </a:cubicBezTo>
                  <a:cubicBezTo>
                    <a:pt x="145" y="242"/>
                    <a:pt x="134" y="239"/>
                    <a:pt x="132" y="228"/>
                  </a:cubicBezTo>
                  <a:cubicBezTo>
                    <a:pt x="131" y="226"/>
                    <a:pt x="130" y="226"/>
                    <a:pt x="128" y="226"/>
                  </a:cubicBezTo>
                  <a:cubicBezTo>
                    <a:pt x="128" y="226"/>
                    <a:pt x="126" y="226"/>
                    <a:pt x="126" y="227"/>
                  </a:cubicBezTo>
                  <a:cubicBezTo>
                    <a:pt x="118" y="234"/>
                    <a:pt x="114" y="243"/>
                    <a:pt x="102" y="246"/>
                  </a:cubicBezTo>
                  <a:cubicBezTo>
                    <a:pt x="96" y="247"/>
                    <a:pt x="89" y="247"/>
                    <a:pt x="83" y="245"/>
                  </a:cubicBezTo>
                  <a:cubicBezTo>
                    <a:pt x="79" y="244"/>
                    <a:pt x="70" y="240"/>
                    <a:pt x="68" y="235"/>
                  </a:cubicBezTo>
                  <a:cubicBezTo>
                    <a:pt x="88" y="207"/>
                    <a:pt x="98" y="170"/>
                    <a:pt x="110" y="138"/>
                  </a:cubicBezTo>
                  <a:close/>
                  <a:moveTo>
                    <a:pt x="198" y="754"/>
                  </a:moveTo>
                  <a:cubicBezTo>
                    <a:pt x="174" y="754"/>
                    <a:pt x="149" y="747"/>
                    <a:pt x="126" y="736"/>
                  </a:cubicBezTo>
                  <a:cubicBezTo>
                    <a:pt x="112" y="730"/>
                    <a:pt x="99" y="722"/>
                    <a:pt x="94" y="706"/>
                  </a:cubicBezTo>
                  <a:cubicBezTo>
                    <a:pt x="93" y="705"/>
                    <a:pt x="93" y="703"/>
                    <a:pt x="92" y="701"/>
                  </a:cubicBezTo>
                  <a:cubicBezTo>
                    <a:pt x="127" y="705"/>
                    <a:pt x="162" y="705"/>
                    <a:pt x="196" y="706"/>
                  </a:cubicBezTo>
                  <a:cubicBezTo>
                    <a:pt x="231" y="706"/>
                    <a:pt x="266" y="707"/>
                    <a:pt x="300" y="705"/>
                  </a:cubicBezTo>
                  <a:cubicBezTo>
                    <a:pt x="277" y="737"/>
                    <a:pt x="238" y="754"/>
                    <a:pt x="198" y="754"/>
                  </a:cubicBezTo>
                  <a:close/>
                  <a:moveTo>
                    <a:pt x="309" y="686"/>
                  </a:moveTo>
                  <a:cubicBezTo>
                    <a:pt x="309" y="687"/>
                    <a:pt x="309" y="689"/>
                    <a:pt x="309" y="690"/>
                  </a:cubicBezTo>
                  <a:cubicBezTo>
                    <a:pt x="308" y="693"/>
                    <a:pt x="306" y="697"/>
                    <a:pt x="304" y="700"/>
                  </a:cubicBezTo>
                  <a:cubicBezTo>
                    <a:pt x="303" y="700"/>
                    <a:pt x="303" y="700"/>
                    <a:pt x="303" y="700"/>
                  </a:cubicBezTo>
                  <a:cubicBezTo>
                    <a:pt x="267" y="699"/>
                    <a:pt x="232" y="700"/>
                    <a:pt x="196" y="700"/>
                  </a:cubicBezTo>
                  <a:cubicBezTo>
                    <a:pt x="161" y="699"/>
                    <a:pt x="126" y="696"/>
                    <a:pt x="91" y="696"/>
                  </a:cubicBezTo>
                  <a:cubicBezTo>
                    <a:pt x="91" y="694"/>
                    <a:pt x="91" y="691"/>
                    <a:pt x="90" y="688"/>
                  </a:cubicBezTo>
                  <a:cubicBezTo>
                    <a:pt x="90" y="687"/>
                    <a:pt x="90" y="685"/>
                    <a:pt x="90" y="684"/>
                  </a:cubicBezTo>
                  <a:cubicBezTo>
                    <a:pt x="126" y="688"/>
                    <a:pt x="163" y="685"/>
                    <a:pt x="199" y="686"/>
                  </a:cubicBezTo>
                  <a:cubicBezTo>
                    <a:pt x="235" y="686"/>
                    <a:pt x="272" y="686"/>
                    <a:pt x="308" y="686"/>
                  </a:cubicBezTo>
                  <a:cubicBezTo>
                    <a:pt x="308" y="686"/>
                    <a:pt x="309" y="686"/>
                    <a:pt x="309" y="686"/>
                  </a:cubicBezTo>
                  <a:close/>
                  <a:moveTo>
                    <a:pt x="308" y="680"/>
                  </a:moveTo>
                  <a:cubicBezTo>
                    <a:pt x="271" y="680"/>
                    <a:pt x="235" y="680"/>
                    <a:pt x="199" y="680"/>
                  </a:cubicBezTo>
                  <a:cubicBezTo>
                    <a:pt x="163" y="680"/>
                    <a:pt x="126" y="677"/>
                    <a:pt x="90" y="681"/>
                  </a:cubicBezTo>
                  <a:cubicBezTo>
                    <a:pt x="91" y="612"/>
                    <a:pt x="86" y="542"/>
                    <a:pt x="82" y="473"/>
                  </a:cubicBezTo>
                  <a:cubicBezTo>
                    <a:pt x="78" y="397"/>
                    <a:pt x="74" y="321"/>
                    <a:pt x="68" y="245"/>
                  </a:cubicBezTo>
                  <a:cubicBezTo>
                    <a:pt x="76" y="252"/>
                    <a:pt x="90" y="255"/>
                    <a:pt x="96" y="255"/>
                  </a:cubicBezTo>
                  <a:cubicBezTo>
                    <a:pt x="108" y="254"/>
                    <a:pt x="123" y="247"/>
                    <a:pt x="128" y="236"/>
                  </a:cubicBezTo>
                  <a:cubicBezTo>
                    <a:pt x="133" y="256"/>
                    <a:pt x="177" y="255"/>
                    <a:pt x="184" y="234"/>
                  </a:cubicBezTo>
                  <a:cubicBezTo>
                    <a:pt x="195" y="254"/>
                    <a:pt x="233" y="253"/>
                    <a:pt x="241" y="230"/>
                  </a:cubicBezTo>
                  <a:cubicBezTo>
                    <a:pt x="252" y="248"/>
                    <a:pt x="280" y="244"/>
                    <a:pt x="291" y="227"/>
                  </a:cubicBezTo>
                  <a:cubicBezTo>
                    <a:pt x="292" y="305"/>
                    <a:pt x="294" y="382"/>
                    <a:pt x="297" y="460"/>
                  </a:cubicBezTo>
                  <a:cubicBezTo>
                    <a:pt x="299" y="499"/>
                    <a:pt x="300" y="539"/>
                    <a:pt x="302" y="578"/>
                  </a:cubicBezTo>
                  <a:cubicBezTo>
                    <a:pt x="304" y="611"/>
                    <a:pt x="303" y="646"/>
                    <a:pt x="308" y="680"/>
                  </a:cubicBezTo>
                  <a:close/>
                  <a:moveTo>
                    <a:pt x="355" y="344"/>
                  </a:moveTo>
                  <a:cubicBezTo>
                    <a:pt x="355" y="343"/>
                    <a:pt x="354" y="342"/>
                    <a:pt x="354" y="342"/>
                  </a:cubicBezTo>
                  <a:cubicBezTo>
                    <a:pt x="353" y="342"/>
                    <a:pt x="353" y="341"/>
                    <a:pt x="352" y="341"/>
                  </a:cubicBezTo>
                  <a:cubicBezTo>
                    <a:pt x="347" y="342"/>
                    <a:pt x="341" y="340"/>
                    <a:pt x="339" y="335"/>
                  </a:cubicBezTo>
                  <a:cubicBezTo>
                    <a:pt x="336" y="330"/>
                    <a:pt x="340" y="321"/>
                    <a:pt x="347" y="321"/>
                  </a:cubicBezTo>
                  <a:cubicBezTo>
                    <a:pt x="357" y="321"/>
                    <a:pt x="363" y="338"/>
                    <a:pt x="355" y="3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386583" y="554369"/>
              <a:ext cx="41465" cy="31098"/>
            </a:xfrm>
            <a:custGeom>
              <a:avLst/>
              <a:gdLst>
                <a:gd name="T0" fmla="*/ 17 w 45"/>
                <a:gd name="T1" fmla="*/ 3 h 33"/>
                <a:gd name="T2" fmla="*/ 9 w 45"/>
                <a:gd name="T3" fmla="*/ 32 h 33"/>
                <a:gd name="T4" fmla="*/ 13 w 45"/>
                <a:gd name="T5" fmla="*/ 29 h 33"/>
                <a:gd name="T6" fmla="*/ 20 w 45"/>
                <a:gd name="T7" fmla="*/ 12 h 33"/>
                <a:gd name="T8" fmla="*/ 30 w 45"/>
                <a:gd name="T9" fmla="*/ 15 h 33"/>
                <a:gd name="T10" fmla="*/ 34 w 45"/>
                <a:gd name="T11" fmla="*/ 23 h 33"/>
                <a:gd name="T12" fmla="*/ 42 w 45"/>
                <a:gd name="T13" fmla="*/ 22 h 33"/>
                <a:gd name="T14" fmla="*/ 17 w 45"/>
                <a:gd name="T1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3">
                  <a:moveTo>
                    <a:pt x="17" y="3"/>
                  </a:moveTo>
                  <a:cubicBezTo>
                    <a:pt x="6" y="7"/>
                    <a:pt x="0" y="23"/>
                    <a:pt x="9" y="32"/>
                  </a:cubicBezTo>
                  <a:cubicBezTo>
                    <a:pt x="11" y="33"/>
                    <a:pt x="14" y="31"/>
                    <a:pt x="13" y="29"/>
                  </a:cubicBezTo>
                  <a:cubicBezTo>
                    <a:pt x="12" y="23"/>
                    <a:pt x="13" y="15"/>
                    <a:pt x="20" y="12"/>
                  </a:cubicBezTo>
                  <a:cubicBezTo>
                    <a:pt x="24" y="11"/>
                    <a:pt x="27" y="13"/>
                    <a:pt x="30" y="15"/>
                  </a:cubicBezTo>
                  <a:cubicBezTo>
                    <a:pt x="32" y="17"/>
                    <a:pt x="33" y="20"/>
                    <a:pt x="34" y="23"/>
                  </a:cubicBezTo>
                  <a:cubicBezTo>
                    <a:pt x="36" y="27"/>
                    <a:pt x="42" y="26"/>
                    <a:pt x="42" y="22"/>
                  </a:cubicBezTo>
                  <a:cubicBezTo>
                    <a:pt x="45" y="9"/>
                    <a:pt x="28" y="0"/>
                    <a:pt x="17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505219" y="552065"/>
              <a:ext cx="36858" cy="28795"/>
            </a:xfrm>
            <a:custGeom>
              <a:avLst/>
              <a:gdLst>
                <a:gd name="T0" fmla="*/ 22 w 39"/>
                <a:gd name="T1" fmla="*/ 2 h 31"/>
                <a:gd name="T2" fmla="*/ 2 w 39"/>
                <a:gd name="T3" fmla="*/ 27 h 31"/>
                <a:gd name="T4" fmla="*/ 7 w 39"/>
                <a:gd name="T5" fmla="*/ 27 h 31"/>
                <a:gd name="T6" fmla="*/ 19 w 39"/>
                <a:gd name="T7" fmla="*/ 11 h 31"/>
                <a:gd name="T8" fmla="*/ 25 w 39"/>
                <a:gd name="T9" fmla="*/ 21 h 31"/>
                <a:gd name="T10" fmla="*/ 33 w 39"/>
                <a:gd name="T11" fmla="*/ 26 h 31"/>
                <a:gd name="T12" fmla="*/ 22 w 39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1">
                  <a:moveTo>
                    <a:pt x="22" y="2"/>
                  </a:moveTo>
                  <a:cubicBezTo>
                    <a:pt x="8" y="0"/>
                    <a:pt x="0" y="15"/>
                    <a:pt x="2" y="27"/>
                  </a:cubicBezTo>
                  <a:cubicBezTo>
                    <a:pt x="2" y="30"/>
                    <a:pt x="6" y="29"/>
                    <a:pt x="7" y="27"/>
                  </a:cubicBezTo>
                  <a:cubicBezTo>
                    <a:pt x="9" y="21"/>
                    <a:pt x="11" y="12"/>
                    <a:pt x="19" y="11"/>
                  </a:cubicBezTo>
                  <a:cubicBezTo>
                    <a:pt x="24" y="10"/>
                    <a:pt x="27" y="17"/>
                    <a:pt x="25" y="21"/>
                  </a:cubicBezTo>
                  <a:cubicBezTo>
                    <a:pt x="23" y="26"/>
                    <a:pt x="30" y="31"/>
                    <a:pt x="33" y="26"/>
                  </a:cubicBezTo>
                  <a:cubicBezTo>
                    <a:pt x="39" y="17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457995" y="587771"/>
              <a:ext cx="19581" cy="19580"/>
            </a:xfrm>
            <a:custGeom>
              <a:avLst/>
              <a:gdLst>
                <a:gd name="T0" fmla="*/ 17 w 21"/>
                <a:gd name="T1" fmla="*/ 5 h 22"/>
                <a:gd name="T2" fmla="*/ 1 w 21"/>
                <a:gd name="T3" fmla="*/ 7 h 22"/>
                <a:gd name="T4" fmla="*/ 2 w 21"/>
                <a:gd name="T5" fmla="*/ 9 h 22"/>
                <a:gd name="T6" fmla="*/ 12 w 21"/>
                <a:gd name="T7" fmla="*/ 9 h 22"/>
                <a:gd name="T8" fmla="*/ 11 w 21"/>
                <a:gd name="T9" fmla="*/ 18 h 22"/>
                <a:gd name="T10" fmla="*/ 13 w 21"/>
                <a:gd name="T11" fmla="*/ 22 h 22"/>
                <a:gd name="T12" fmla="*/ 17 w 21"/>
                <a:gd name="T1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5"/>
                  </a:moveTo>
                  <a:cubicBezTo>
                    <a:pt x="12" y="0"/>
                    <a:pt x="3" y="1"/>
                    <a:pt x="1" y="7"/>
                  </a:cubicBezTo>
                  <a:cubicBezTo>
                    <a:pt x="0" y="8"/>
                    <a:pt x="1" y="10"/>
                    <a:pt x="2" y="9"/>
                  </a:cubicBezTo>
                  <a:cubicBezTo>
                    <a:pt x="5" y="7"/>
                    <a:pt x="10" y="6"/>
                    <a:pt x="12" y="9"/>
                  </a:cubicBezTo>
                  <a:cubicBezTo>
                    <a:pt x="15" y="12"/>
                    <a:pt x="12" y="15"/>
                    <a:pt x="11" y="18"/>
                  </a:cubicBezTo>
                  <a:cubicBezTo>
                    <a:pt x="10" y="20"/>
                    <a:pt x="11" y="22"/>
                    <a:pt x="13" y="22"/>
                  </a:cubicBezTo>
                  <a:cubicBezTo>
                    <a:pt x="21" y="21"/>
                    <a:pt x="21" y="9"/>
                    <a:pt x="1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418833" y="615414"/>
              <a:ext cx="100208" cy="55287"/>
            </a:xfrm>
            <a:custGeom>
              <a:avLst/>
              <a:gdLst>
                <a:gd name="T0" fmla="*/ 100 w 108"/>
                <a:gd name="T1" fmla="*/ 4 h 60"/>
                <a:gd name="T2" fmla="*/ 50 w 108"/>
                <a:gd name="T3" fmla="*/ 16 h 60"/>
                <a:gd name="T4" fmla="*/ 24 w 108"/>
                <a:gd name="T5" fmla="*/ 12 h 60"/>
                <a:gd name="T6" fmla="*/ 4 w 108"/>
                <a:gd name="T7" fmla="*/ 7 h 60"/>
                <a:gd name="T8" fmla="*/ 4 w 108"/>
                <a:gd name="T9" fmla="*/ 7 h 60"/>
                <a:gd name="T10" fmla="*/ 0 w 108"/>
                <a:gd name="T11" fmla="*/ 8 h 60"/>
                <a:gd name="T12" fmla="*/ 108 w 108"/>
                <a:gd name="T13" fmla="*/ 5 h 60"/>
                <a:gd name="T14" fmla="*/ 100 w 108"/>
                <a:gd name="T15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60">
                  <a:moveTo>
                    <a:pt x="100" y="4"/>
                  </a:moveTo>
                  <a:cubicBezTo>
                    <a:pt x="83" y="10"/>
                    <a:pt x="69" y="17"/>
                    <a:pt x="50" y="16"/>
                  </a:cubicBezTo>
                  <a:cubicBezTo>
                    <a:pt x="41" y="16"/>
                    <a:pt x="32" y="15"/>
                    <a:pt x="24" y="12"/>
                  </a:cubicBezTo>
                  <a:cubicBezTo>
                    <a:pt x="17" y="10"/>
                    <a:pt x="11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5"/>
                    <a:pt x="0" y="6"/>
                    <a:pt x="0" y="8"/>
                  </a:cubicBezTo>
                  <a:cubicBezTo>
                    <a:pt x="5" y="60"/>
                    <a:pt x="105" y="58"/>
                    <a:pt x="108" y="5"/>
                  </a:cubicBezTo>
                  <a:cubicBezTo>
                    <a:pt x="108" y="1"/>
                    <a:pt x="102" y="0"/>
                    <a:pt x="10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59327" y="3207615"/>
            <a:ext cx="8811491" cy="173895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/>
          </a:p>
        </p:txBody>
      </p:sp>
      <p:sp>
        <p:nvSpPr>
          <p:cNvPr id="19" name="矩形 18"/>
          <p:cNvSpPr/>
          <p:nvPr/>
        </p:nvSpPr>
        <p:spPr>
          <a:xfrm>
            <a:off x="159327" y="1426601"/>
            <a:ext cx="8811491" cy="173895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75"/>
          </a:p>
        </p:txBody>
      </p:sp>
      <p:sp>
        <p:nvSpPr>
          <p:cNvPr id="4" name="Hexagon 10"/>
          <p:cNvSpPr/>
          <p:nvPr/>
        </p:nvSpPr>
        <p:spPr>
          <a:xfrm>
            <a:off x="-469287" y="1426601"/>
            <a:ext cx="3591962" cy="1723502"/>
          </a:xfrm>
          <a:prstGeom prst="hexagon">
            <a:avLst/>
          </a:prstGeom>
          <a:solidFill>
            <a:schemeClr val="tx1">
              <a:lumMod val="65000"/>
              <a:lumOff val="3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75"/>
          </a:p>
        </p:txBody>
      </p:sp>
      <p:sp>
        <p:nvSpPr>
          <p:cNvPr id="5" name="Hexagon 11"/>
          <p:cNvSpPr/>
          <p:nvPr/>
        </p:nvSpPr>
        <p:spPr>
          <a:xfrm>
            <a:off x="6353836" y="3207544"/>
            <a:ext cx="3591962" cy="1723502"/>
          </a:xfrm>
          <a:prstGeom prst="hexagon">
            <a:avLst/>
          </a:prstGeom>
          <a:solidFill>
            <a:schemeClr val="tx1">
              <a:lumMod val="65000"/>
              <a:lumOff val="3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75"/>
          </a:p>
        </p:txBody>
      </p:sp>
      <p:sp>
        <p:nvSpPr>
          <p:cNvPr id="14" name="Freeform 1076"/>
          <p:cNvSpPr>
            <a:spLocks noChangeAspect="1"/>
          </p:cNvSpPr>
          <p:nvPr/>
        </p:nvSpPr>
        <p:spPr bwMode="auto">
          <a:xfrm rot="356891">
            <a:off x="8010820" y="3606121"/>
            <a:ext cx="783000" cy="926347"/>
          </a:xfrm>
          <a:custGeom>
            <a:avLst/>
            <a:gdLst>
              <a:gd name="T0" fmla="*/ 164 w 327"/>
              <a:gd name="T1" fmla="*/ 264 h 381"/>
              <a:gd name="T2" fmla="*/ 129 w 327"/>
              <a:gd name="T3" fmla="*/ 277 h 381"/>
              <a:gd name="T4" fmla="*/ 109 w 327"/>
              <a:gd name="T5" fmla="*/ 256 h 381"/>
              <a:gd name="T6" fmla="*/ 97 w 327"/>
              <a:gd name="T7" fmla="*/ 274 h 381"/>
              <a:gd name="T8" fmla="*/ 74 w 327"/>
              <a:gd name="T9" fmla="*/ 274 h 381"/>
              <a:gd name="T10" fmla="*/ 65 w 327"/>
              <a:gd name="T11" fmla="*/ 254 h 381"/>
              <a:gd name="T12" fmla="*/ 54 w 327"/>
              <a:gd name="T13" fmla="*/ 224 h 381"/>
              <a:gd name="T14" fmla="*/ 35 w 327"/>
              <a:gd name="T15" fmla="*/ 223 h 381"/>
              <a:gd name="T16" fmla="*/ 13 w 327"/>
              <a:gd name="T17" fmla="*/ 180 h 381"/>
              <a:gd name="T18" fmla="*/ 0 w 327"/>
              <a:gd name="T19" fmla="*/ 158 h 381"/>
              <a:gd name="T20" fmla="*/ 10 w 327"/>
              <a:gd name="T21" fmla="*/ 149 h 381"/>
              <a:gd name="T22" fmla="*/ 13 w 327"/>
              <a:gd name="T23" fmla="*/ 145 h 381"/>
              <a:gd name="T24" fmla="*/ 36 w 327"/>
              <a:gd name="T25" fmla="*/ 111 h 381"/>
              <a:gd name="T26" fmla="*/ 35 w 327"/>
              <a:gd name="T27" fmla="*/ 85 h 381"/>
              <a:gd name="T28" fmla="*/ 42 w 327"/>
              <a:gd name="T29" fmla="*/ 72 h 381"/>
              <a:gd name="T30" fmla="*/ 59 w 327"/>
              <a:gd name="T31" fmla="*/ 69 h 381"/>
              <a:gd name="T32" fmla="*/ 65 w 327"/>
              <a:gd name="T33" fmla="*/ 61 h 381"/>
              <a:gd name="T34" fmla="*/ 59 w 327"/>
              <a:gd name="T35" fmla="*/ 48 h 381"/>
              <a:gd name="T36" fmla="*/ 68 w 327"/>
              <a:gd name="T37" fmla="*/ 35 h 381"/>
              <a:gd name="T38" fmla="*/ 68 w 327"/>
              <a:gd name="T39" fmla="*/ 10 h 381"/>
              <a:gd name="T40" fmla="*/ 80 w 327"/>
              <a:gd name="T41" fmla="*/ 4 h 381"/>
              <a:gd name="T42" fmla="*/ 101 w 327"/>
              <a:gd name="T43" fmla="*/ 15 h 381"/>
              <a:gd name="T44" fmla="*/ 129 w 327"/>
              <a:gd name="T45" fmla="*/ 21 h 381"/>
              <a:gd name="T46" fmla="*/ 146 w 327"/>
              <a:gd name="T47" fmla="*/ 0 h 381"/>
              <a:gd name="T48" fmla="*/ 168 w 327"/>
              <a:gd name="T49" fmla="*/ 18 h 381"/>
              <a:gd name="T50" fmla="*/ 158 w 327"/>
              <a:gd name="T51" fmla="*/ 26 h 381"/>
              <a:gd name="T52" fmla="*/ 146 w 327"/>
              <a:gd name="T53" fmla="*/ 43 h 381"/>
              <a:gd name="T54" fmla="*/ 129 w 327"/>
              <a:gd name="T55" fmla="*/ 48 h 381"/>
              <a:gd name="T56" fmla="*/ 123 w 327"/>
              <a:gd name="T57" fmla="*/ 53 h 381"/>
              <a:gd name="T58" fmla="*/ 140 w 327"/>
              <a:gd name="T59" fmla="*/ 62 h 381"/>
              <a:gd name="T60" fmla="*/ 170 w 327"/>
              <a:gd name="T61" fmla="*/ 48 h 381"/>
              <a:gd name="T62" fmla="*/ 221 w 327"/>
              <a:gd name="T63" fmla="*/ 70 h 381"/>
              <a:gd name="T64" fmla="*/ 227 w 327"/>
              <a:gd name="T65" fmla="*/ 115 h 381"/>
              <a:gd name="T66" fmla="*/ 206 w 327"/>
              <a:gd name="T67" fmla="*/ 115 h 381"/>
              <a:gd name="T68" fmla="*/ 204 w 327"/>
              <a:gd name="T69" fmla="*/ 129 h 381"/>
              <a:gd name="T70" fmla="*/ 215 w 327"/>
              <a:gd name="T71" fmla="*/ 148 h 381"/>
              <a:gd name="T72" fmla="*/ 206 w 327"/>
              <a:gd name="T73" fmla="*/ 158 h 381"/>
              <a:gd name="T74" fmla="*/ 217 w 327"/>
              <a:gd name="T75" fmla="*/ 176 h 381"/>
              <a:gd name="T76" fmla="*/ 200 w 327"/>
              <a:gd name="T77" fmla="*/ 198 h 381"/>
              <a:gd name="T78" fmla="*/ 192 w 327"/>
              <a:gd name="T79" fmla="*/ 187 h 381"/>
              <a:gd name="T80" fmla="*/ 168 w 327"/>
              <a:gd name="T81" fmla="*/ 254 h 381"/>
              <a:gd name="T82" fmla="*/ 164 w 327"/>
              <a:gd name="T83" fmla="*/ 264 h 381"/>
              <a:gd name="T84" fmla="*/ 164 w 327"/>
              <a:gd name="T85" fmla="*/ 264 h 38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27"/>
              <a:gd name="T130" fmla="*/ 0 h 381"/>
              <a:gd name="T131" fmla="*/ 327 w 327"/>
              <a:gd name="T132" fmla="*/ 381 h 381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27" h="381">
                <a:moveTo>
                  <a:pt x="236" y="361"/>
                </a:moveTo>
                <a:lnTo>
                  <a:pt x="186" y="380"/>
                </a:lnTo>
                <a:lnTo>
                  <a:pt x="157" y="351"/>
                </a:lnTo>
                <a:lnTo>
                  <a:pt x="139" y="375"/>
                </a:lnTo>
                <a:lnTo>
                  <a:pt x="107" y="375"/>
                </a:lnTo>
                <a:lnTo>
                  <a:pt x="93" y="348"/>
                </a:lnTo>
                <a:lnTo>
                  <a:pt x="78" y="308"/>
                </a:lnTo>
                <a:lnTo>
                  <a:pt x="50" y="305"/>
                </a:lnTo>
                <a:lnTo>
                  <a:pt x="19" y="247"/>
                </a:lnTo>
                <a:lnTo>
                  <a:pt x="0" y="218"/>
                </a:lnTo>
                <a:lnTo>
                  <a:pt x="14" y="204"/>
                </a:lnTo>
                <a:lnTo>
                  <a:pt x="19" y="199"/>
                </a:lnTo>
                <a:lnTo>
                  <a:pt x="52" y="152"/>
                </a:lnTo>
                <a:lnTo>
                  <a:pt x="50" y="115"/>
                </a:lnTo>
                <a:lnTo>
                  <a:pt x="60" y="99"/>
                </a:lnTo>
                <a:lnTo>
                  <a:pt x="86" y="95"/>
                </a:lnTo>
                <a:lnTo>
                  <a:pt x="93" y="84"/>
                </a:lnTo>
                <a:lnTo>
                  <a:pt x="84" y="66"/>
                </a:lnTo>
                <a:lnTo>
                  <a:pt x="98" y="48"/>
                </a:lnTo>
                <a:lnTo>
                  <a:pt x="98" y="13"/>
                </a:lnTo>
                <a:lnTo>
                  <a:pt x="115" y="4"/>
                </a:lnTo>
                <a:lnTo>
                  <a:pt x="146" y="21"/>
                </a:lnTo>
                <a:lnTo>
                  <a:pt x="184" y="28"/>
                </a:lnTo>
                <a:lnTo>
                  <a:pt x="210" y="0"/>
                </a:lnTo>
                <a:lnTo>
                  <a:pt x="240" y="24"/>
                </a:lnTo>
                <a:lnTo>
                  <a:pt x="227" y="35"/>
                </a:lnTo>
                <a:lnTo>
                  <a:pt x="210" y="59"/>
                </a:lnTo>
                <a:lnTo>
                  <a:pt x="186" y="66"/>
                </a:lnTo>
                <a:lnTo>
                  <a:pt x="177" y="72"/>
                </a:lnTo>
                <a:lnTo>
                  <a:pt x="201" y="86"/>
                </a:lnTo>
                <a:lnTo>
                  <a:pt x="244" y="66"/>
                </a:lnTo>
                <a:lnTo>
                  <a:pt x="317" y="97"/>
                </a:lnTo>
                <a:lnTo>
                  <a:pt x="326" y="158"/>
                </a:lnTo>
                <a:lnTo>
                  <a:pt x="295" y="158"/>
                </a:lnTo>
                <a:lnTo>
                  <a:pt x="292" y="177"/>
                </a:lnTo>
                <a:lnTo>
                  <a:pt x="308" y="202"/>
                </a:lnTo>
                <a:lnTo>
                  <a:pt x="295" y="218"/>
                </a:lnTo>
                <a:lnTo>
                  <a:pt x="311" y="242"/>
                </a:lnTo>
                <a:lnTo>
                  <a:pt x="287" y="271"/>
                </a:lnTo>
                <a:lnTo>
                  <a:pt x="275" y="257"/>
                </a:lnTo>
                <a:lnTo>
                  <a:pt x="240" y="348"/>
                </a:lnTo>
                <a:lnTo>
                  <a:pt x="236" y="361"/>
                </a:lnTo>
              </a:path>
            </a:pathLst>
          </a:custGeom>
          <a:solidFill>
            <a:schemeClr val="bg1"/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525" dirty="0">
              <a:ea typeface="方正静蕾简体" panose="02000000000000000000" pitchFamily="2" charset="-122"/>
            </a:endParaRPr>
          </a:p>
        </p:txBody>
      </p:sp>
      <p:sp>
        <p:nvSpPr>
          <p:cNvPr id="16" name="Freeform 1069"/>
          <p:cNvSpPr>
            <a:spLocks noChangeAspect="1"/>
          </p:cNvSpPr>
          <p:nvPr/>
        </p:nvSpPr>
        <p:spPr bwMode="auto">
          <a:xfrm rot="356891">
            <a:off x="265758" y="1839429"/>
            <a:ext cx="1053000" cy="897844"/>
          </a:xfrm>
          <a:custGeom>
            <a:avLst/>
            <a:gdLst>
              <a:gd name="T0" fmla="*/ 132 w 648"/>
              <a:gd name="T1" fmla="*/ 58 h 546"/>
              <a:gd name="T2" fmla="*/ 139 w 648"/>
              <a:gd name="T3" fmla="*/ 31 h 546"/>
              <a:gd name="T4" fmla="*/ 180 w 648"/>
              <a:gd name="T5" fmla="*/ 47 h 546"/>
              <a:gd name="T6" fmla="*/ 180 w 648"/>
              <a:gd name="T7" fmla="*/ 25 h 546"/>
              <a:gd name="T8" fmla="*/ 197 w 648"/>
              <a:gd name="T9" fmla="*/ 4 h 546"/>
              <a:gd name="T10" fmla="*/ 244 w 648"/>
              <a:gd name="T11" fmla="*/ 0 h 546"/>
              <a:gd name="T12" fmla="*/ 285 w 648"/>
              <a:gd name="T13" fmla="*/ 4 h 546"/>
              <a:gd name="T14" fmla="*/ 281 w 648"/>
              <a:gd name="T15" fmla="*/ 29 h 546"/>
              <a:gd name="T16" fmla="*/ 267 w 648"/>
              <a:gd name="T17" fmla="*/ 59 h 546"/>
              <a:gd name="T18" fmla="*/ 338 w 648"/>
              <a:gd name="T19" fmla="*/ 40 h 546"/>
              <a:gd name="T20" fmla="*/ 365 w 648"/>
              <a:gd name="T21" fmla="*/ 47 h 546"/>
              <a:gd name="T22" fmla="*/ 360 w 648"/>
              <a:gd name="T23" fmla="*/ 24 h 546"/>
              <a:gd name="T24" fmla="*/ 408 w 648"/>
              <a:gd name="T25" fmla="*/ 39 h 546"/>
              <a:gd name="T26" fmla="*/ 436 w 648"/>
              <a:gd name="T27" fmla="*/ 59 h 546"/>
              <a:gd name="T28" fmla="*/ 441 w 648"/>
              <a:gd name="T29" fmla="*/ 111 h 546"/>
              <a:gd name="T30" fmla="*/ 421 w 648"/>
              <a:gd name="T31" fmla="*/ 134 h 546"/>
              <a:gd name="T32" fmla="*/ 382 w 648"/>
              <a:gd name="T33" fmla="*/ 170 h 546"/>
              <a:gd name="T34" fmla="*/ 362 w 648"/>
              <a:gd name="T35" fmla="*/ 177 h 546"/>
              <a:gd name="T36" fmla="*/ 352 w 648"/>
              <a:gd name="T37" fmla="*/ 182 h 546"/>
              <a:gd name="T38" fmla="*/ 320 w 648"/>
              <a:gd name="T39" fmla="*/ 192 h 546"/>
              <a:gd name="T40" fmla="*/ 295 w 648"/>
              <a:gd name="T41" fmla="*/ 196 h 546"/>
              <a:gd name="T42" fmla="*/ 235 w 648"/>
              <a:gd name="T43" fmla="*/ 188 h 546"/>
              <a:gd name="T44" fmla="*/ 242 w 648"/>
              <a:gd name="T45" fmla="*/ 233 h 546"/>
              <a:gd name="T46" fmla="*/ 203 w 648"/>
              <a:gd name="T47" fmla="*/ 263 h 546"/>
              <a:gd name="T48" fmla="*/ 164 w 648"/>
              <a:gd name="T49" fmla="*/ 277 h 546"/>
              <a:gd name="T50" fmla="*/ 117 w 648"/>
              <a:gd name="T51" fmla="*/ 295 h 546"/>
              <a:gd name="T52" fmla="*/ 44 w 648"/>
              <a:gd name="T53" fmla="*/ 331 h 546"/>
              <a:gd name="T54" fmla="*/ 54 w 648"/>
              <a:gd name="T55" fmla="*/ 381 h 546"/>
              <a:gd name="T56" fmla="*/ 20 w 648"/>
              <a:gd name="T57" fmla="*/ 394 h 546"/>
              <a:gd name="T58" fmla="*/ 4 w 648"/>
              <a:gd name="T59" fmla="*/ 324 h 546"/>
              <a:gd name="T60" fmla="*/ 19 w 648"/>
              <a:gd name="T61" fmla="*/ 284 h 546"/>
              <a:gd name="T62" fmla="*/ 37 w 648"/>
              <a:gd name="T63" fmla="*/ 264 h 546"/>
              <a:gd name="T64" fmla="*/ 60 w 648"/>
              <a:gd name="T65" fmla="*/ 231 h 546"/>
              <a:gd name="T66" fmla="*/ 94 w 648"/>
              <a:gd name="T67" fmla="*/ 164 h 546"/>
              <a:gd name="T68" fmla="*/ 121 w 648"/>
              <a:gd name="T69" fmla="*/ 112 h 546"/>
              <a:gd name="T70" fmla="*/ 121 w 648"/>
              <a:gd name="T71" fmla="*/ 68 h 54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648"/>
              <a:gd name="T109" fmla="*/ 0 h 546"/>
              <a:gd name="T110" fmla="*/ 648 w 648"/>
              <a:gd name="T111" fmla="*/ 546 h 54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648" h="546">
                <a:moveTo>
                  <a:pt x="172" y="93"/>
                </a:moveTo>
                <a:lnTo>
                  <a:pt x="189" y="79"/>
                </a:lnTo>
                <a:lnTo>
                  <a:pt x="189" y="53"/>
                </a:lnTo>
                <a:lnTo>
                  <a:pt x="198" y="43"/>
                </a:lnTo>
                <a:lnTo>
                  <a:pt x="220" y="46"/>
                </a:lnTo>
                <a:lnTo>
                  <a:pt x="257" y="64"/>
                </a:lnTo>
                <a:lnTo>
                  <a:pt x="263" y="50"/>
                </a:lnTo>
                <a:lnTo>
                  <a:pt x="255" y="35"/>
                </a:lnTo>
                <a:lnTo>
                  <a:pt x="257" y="24"/>
                </a:lnTo>
                <a:lnTo>
                  <a:pt x="281" y="4"/>
                </a:lnTo>
                <a:lnTo>
                  <a:pt x="322" y="16"/>
                </a:lnTo>
                <a:lnTo>
                  <a:pt x="346" y="0"/>
                </a:lnTo>
                <a:lnTo>
                  <a:pt x="364" y="17"/>
                </a:lnTo>
                <a:lnTo>
                  <a:pt x="406" y="6"/>
                </a:lnTo>
                <a:lnTo>
                  <a:pt x="415" y="21"/>
                </a:lnTo>
                <a:lnTo>
                  <a:pt x="401" y="40"/>
                </a:lnTo>
                <a:lnTo>
                  <a:pt x="379" y="72"/>
                </a:lnTo>
                <a:lnTo>
                  <a:pt x="379" y="81"/>
                </a:lnTo>
                <a:lnTo>
                  <a:pt x="392" y="91"/>
                </a:lnTo>
                <a:lnTo>
                  <a:pt x="480" y="55"/>
                </a:lnTo>
                <a:lnTo>
                  <a:pt x="511" y="72"/>
                </a:lnTo>
                <a:lnTo>
                  <a:pt x="520" y="64"/>
                </a:lnTo>
                <a:lnTo>
                  <a:pt x="511" y="43"/>
                </a:lnTo>
                <a:lnTo>
                  <a:pt x="513" y="33"/>
                </a:lnTo>
                <a:lnTo>
                  <a:pt x="570" y="43"/>
                </a:lnTo>
                <a:lnTo>
                  <a:pt x="580" y="53"/>
                </a:lnTo>
                <a:lnTo>
                  <a:pt x="596" y="50"/>
                </a:lnTo>
                <a:lnTo>
                  <a:pt x="620" y="81"/>
                </a:lnTo>
                <a:lnTo>
                  <a:pt x="647" y="139"/>
                </a:lnTo>
                <a:lnTo>
                  <a:pt x="628" y="152"/>
                </a:lnTo>
                <a:lnTo>
                  <a:pt x="613" y="180"/>
                </a:lnTo>
                <a:lnTo>
                  <a:pt x="600" y="185"/>
                </a:lnTo>
                <a:lnTo>
                  <a:pt x="587" y="212"/>
                </a:lnTo>
                <a:lnTo>
                  <a:pt x="544" y="233"/>
                </a:lnTo>
                <a:lnTo>
                  <a:pt x="526" y="225"/>
                </a:lnTo>
                <a:lnTo>
                  <a:pt x="515" y="243"/>
                </a:lnTo>
                <a:lnTo>
                  <a:pt x="515" y="250"/>
                </a:lnTo>
                <a:lnTo>
                  <a:pt x="502" y="250"/>
                </a:lnTo>
                <a:lnTo>
                  <a:pt x="478" y="250"/>
                </a:lnTo>
                <a:lnTo>
                  <a:pt x="456" y="265"/>
                </a:lnTo>
                <a:lnTo>
                  <a:pt x="441" y="255"/>
                </a:lnTo>
                <a:lnTo>
                  <a:pt x="421" y="269"/>
                </a:lnTo>
                <a:lnTo>
                  <a:pt x="373" y="289"/>
                </a:lnTo>
                <a:lnTo>
                  <a:pt x="334" y="258"/>
                </a:lnTo>
                <a:lnTo>
                  <a:pt x="332" y="282"/>
                </a:lnTo>
                <a:lnTo>
                  <a:pt x="344" y="320"/>
                </a:lnTo>
                <a:lnTo>
                  <a:pt x="310" y="335"/>
                </a:lnTo>
                <a:lnTo>
                  <a:pt x="289" y="361"/>
                </a:lnTo>
                <a:lnTo>
                  <a:pt x="253" y="371"/>
                </a:lnTo>
                <a:lnTo>
                  <a:pt x="233" y="380"/>
                </a:lnTo>
                <a:lnTo>
                  <a:pt x="193" y="380"/>
                </a:lnTo>
                <a:lnTo>
                  <a:pt x="167" y="406"/>
                </a:lnTo>
                <a:lnTo>
                  <a:pt x="98" y="430"/>
                </a:lnTo>
                <a:lnTo>
                  <a:pt x="62" y="455"/>
                </a:lnTo>
                <a:lnTo>
                  <a:pt x="45" y="472"/>
                </a:lnTo>
                <a:lnTo>
                  <a:pt x="78" y="525"/>
                </a:lnTo>
                <a:lnTo>
                  <a:pt x="55" y="545"/>
                </a:lnTo>
                <a:lnTo>
                  <a:pt x="29" y="542"/>
                </a:lnTo>
                <a:lnTo>
                  <a:pt x="0" y="486"/>
                </a:lnTo>
                <a:lnTo>
                  <a:pt x="5" y="445"/>
                </a:lnTo>
                <a:lnTo>
                  <a:pt x="5" y="426"/>
                </a:lnTo>
                <a:lnTo>
                  <a:pt x="27" y="390"/>
                </a:lnTo>
                <a:lnTo>
                  <a:pt x="55" y="383"/>
                </a:lnTo>
                <a:lnTo>
                  <a:pt x="53" y="364"/>
                </a:lnTo>
                <a:lnTo>
                  <a:pt x="82" y="351"/>
                </a:lnTo>
                <a:lnTo>
                  <a:pt x="86" y="318"/>
                </a:lnTo>
                <a:lnTo>
                  <a:pt x="136" y="277"/>
                </a:lnTo>
                <a:lnTo>
                  <a:pt x="134" y="225"/>
                </a:lnTo>
                <a:lnTo>
                  <a:pt x="174" y="173"/>
                </a:lnTo>
                <a:lnTo>
                  <a:pt x="172" y="154"/>
                </a:lnTo>
                <a:lnTo>
                  <a:pt x="184" y="137"/>
                </a:lnTo>
                <a:lnTo>
                  <a:pt x="172" y="93"/>
                </a:lnTo>
              </a:path>
            </a:pathLst>
          </a:custGeom>
          <a:solidFill>
            <a:schemeClr val="bg1"/>
          </a:solidFill>
          <a:ln w="63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525" dirty="0">
              <a:ea typeface="方正静蕾简体" panose="02000000000000000000" pitchFamily="2" charset="-122"/>
            </a:endParaRPr>
          </a:p>
        </p:txBody>
      </p:sp>
      <p:sp>
        <p:nvSpPr>
          <p:cNvPr id="17" name="Text Placeholder 5"/>
          <p:cNvSpPr txBox="1"/>
          <p:nvPr/>
        </p:nvSpPr>
        <p:spPr>
          <a:xfrm>
            <a:off x="1369444" y="1887381"/>
            <a:ext cx="1366760" cy="90203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点击输入简要文字内容文字内容概括精炼，不用多余的文字修饰，言短意赅的</a:t>
            </a:r>
            <a:endParaRPr lang="en-US" altLang="zh-CN" sz="9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8" name="Text Placeholder 5"/>
          <p:cNvSpPr txBox="1"/>
          <p:nvPr/>
        </p:nvSpPr>
        <p:spPr>
          <a:xfrm>
            <a:off x="6598169" y="3626520"/>
            <a:ext cx="1366760" cy="90203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点击输入简要文字内容文字内容概括精炼，不用多余的文字修饰，言短意赅的</a:t>
            </a:r>
            <a:endParaRPr lang="en-US" altLang="zh-CN" sz="9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81261" y="228867"/>
            <a:ext cx="284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点击此处添加标题</a:t>
            </a:r>
          </a:p>
        </p:txBody>
      </p:sp>
      <p:grpSp>
        <p:nvGrpSpPr>
          <p:cNvPr id="23" name="组合 22"/>
          <p:cNvGrpSpPr/>
          <p:nvPr/>
        </p:nvGrpSpPr>
        <p:grpSpPr>
          <a:xfrm rot="5400000">
            <a:off x="384625" y="86539"/>
            <a:ext cx="347846" cy="785533"/>
            <a:chOff x="300197" y="169665"/>
            <a:chExt cx="347846" cy="785533"/>
          </a:xfrm>
        </p:grpSpPr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300197" y="169665"/>
              <a:ext cx="347846" cy="785533"/>
            </a:xfrm>
            <a:custGeom>
              <a:avLst/>
              <a:gdLst>
                <a:gd name="T0" fmla="*/ 350 w 374"/>
                <a:gd name="T1" fmla="*/ 346 h 843"/>
                <a:gd name="T2" fmla="*/ 300 w 374"/>
                <a:gd name="T3" fmla="*/ 221 h 843"/>
                <a:gd name="T4" fmla="*/ 214 w 374"/>
                <a:gd name="T5" fmla="*/ 66 h 843"/>
                <a:gd name="T6" fmla="*/ 153 w 374"/>
                <a:gd name="T7" fmla="*/ 8 h 843"/>
                <a:gd name="T8" fmla="*/ 61 w 374"/>
                <a:gd name="T9" fmla="*/ 238 h 843"/>
                <a:gd name="T10" fmla="*/ 70 w 374"/>
                <a:gd name="T11" fmla="*/ 384 h 843"/>
                <a:gd name="T12" fmla="*/ 32 w 374"/>
                <a:gd name="T13" fmla="*/ 324 h 843"/>
                <a:gd name="T14" fmla="*/ 11 w 374"/>
                <a:gd name="T15" fmla="*/ 335 h 843"/>
                <a:gd name="T16" fmla="*/ 75 w 374"/>
                <a:gd name="T17" fmla="*/ 473 h 843"/>
                <a:gd name="T18" fmla="*/ 103 w 374"/>
                <a:gd name="T19" fmla="*/ 731 h 843"/>
                <a:gd name="T20" fmla="*/ 70 w 374"/>
                <a:gd name="T21" fmla="*/ 831 h 843"/>
                <a:gd name="T22" fmla="*/ 106 w 374"/>
                <a:gd name="T23" fmla="*/ 835 h 843"/>
                <a:gd name="T24" fmla="*/ 107 w 374"/>
                <a:gd name="T25" fmla="*/ 831 h 843"/>
                <a:gd name="T26" fmla="*/ 187 w 374"/>
                <a:gd name="T27" fmla="*/ 760 h 843"/>
                <a:gd name="T28" fmla="*/ 306 w 374"/>
                <a:gd name="T29" fmla="*/ 831 h 843"/>
                <a:gd name="T30" fmla="*/ 334 w 374"/>
                <a:gd name="T31" fmla="*/ 838 h 843"/>
                <a:gd name="T32" fmla="*/ 315 w 374"/>
                <a:gd name="T33" fmla="*/ 822 h 843"/>
                <a:gd name="T34" fmla="*/ 316 w 374"/>
                <a:gd name="T35" fmla="*/ 692 h 843"/>
                <a:gd name="T36" fmla="*/ 305 w 374"/>
                <a:gd name="T37" fmla="*/ 457 h 843"/>
                <a:gd name="T38" fmla="*/ 355 w 374"/>
                <a:gd name="T39" fmla="*/ 352 h 843"/>
                <a:gd name="T40" fmla="*/ 8 w 374"/>
                <a:gd name="T41" fmla="*/ 319 h 843"/>
                <a:gd name="T42" fmla="*/ 14 w 374"/>
                <a:gd name="T43" fmla="*/ 329 h 843"/>
                <a:gd name="T44" fmla="*/ 77 w 374"/>
                <a:gd name="T45" fmla="*/ 832 h 843"/>
                <a:gd name="T46" fmla="*/ 93 w 374"/>
                <a:gd name="T47" fmla="*/ 834 h 843"/>
                <a:gd name="T48" fmla="*/ 326 w 374"/>
                <a:gd name="T49" fmla="*/ 833 h 843"/>
                <a:gd name="T50" fmla="*/ 110 w 374"/>
                <a:gd name="T51" fmla="*/ 138 h 843"/>
                <a:gd name="T52" fmla="*/ 217 w 374"/>
                <a:gd name="T53" fmla="*/ 87 h 843"/>
                <a:gd name="T54" fmla="*/ 288 w 374"/>
                <a:gd name="T55" fmla="*/ 219 h 843"/>
                <a:gd name="T56" fmla="*/ 210 w 374"/>
                <a:gd name="T57" fmla="*/ 241 h 843"/>
                <a:gd name="T58" fmla="*/ 155 w 374"/>
                <a:gd name="T59" fmla="*/ 242 h 843"/>
                <a:gd name="T60" fmla="*/ 126 w 374"/>
                <a:gd name="T61" fmla="*/ 227 h 843"/>
                <a:gd name="T62" fmla="*/ 68 w 374"/>
                <a:gd name="T63" fmla="*/ 235 h 843"/>
                <a:gd name="T64" fmla="*/ 126 w 374"/>
                <a:gd name="T65" fmla="*/ 736 h 843"/>
                <a:gd name="T66" fmla="*/ 196 w 374"/>
                <a:gd name="T67" fmla="*/ 706 h 843"/>
                <a:gd name="T68" fmla="*/ 309 w 374"/>
                <a:gd name="T69" fmla="*/ 686 h 843"/>
                <a:gd name="T70" fmla="*/ 303 w 374"/>
                <a:gd name="T71" fmla="*/ 700 h 843"/>
                <a:gd name="T72" fmla="*/ 90 w 374"/>
                <a:gd name="T73" fmla="*/ 688 h 843"/>
                <a:gd name="T74" fmla="*/ 308 w 374"/>
                <a:gd name="T75" fmla="*/ 686 h 843"/>
                <a:gd name="T76" fmla="*/ 199 w 374"/>
                <a:gd name="T77" fmla="*/ 680 h 843"/>
                <a:gd name="T78" fmla="*/ 68 w 374"/>
                <a:gd name="T79" fmla="*/ 245 h 843"/>
                <a:gd name="T80" fmla="*/ 184 w 374"/>
                <a:gd name="T81" fmla="*/ 234 h 843"/>
                <a:gd name="T82" fmla="*/ 297 w 374"/>
                <a:gd name="T83" fmla="*/ 460 h 843"/>
                <a:gd name="T84" fmla="*/ 355 w 374"/>
                <a:gd name="T85" fmla="*/ 344 h 843"/>
                <a:gd name="T86" fmla="*/ 339 w 374"/>
                <a:gd name="T87" fmla="*/ 335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4" h="843">
                  <a:moveTo>
                    <a:pt x="345" y="315"/>
                  </a:moveTo>
                  <a:cubicBezTo>
                    <a:pt x="336" y="317"/>
                    <a:pt x="329" y="326"/>
                    <a:pt x="332" y="335"/>
                  </a:cubicBezTo>
                  <a:cubicBezTo>
                    <a:pt x="334" y="343"/>
                    <a:pt x="342" y="348"/>
                    <a:pt x="350" y="346"/>
                  </a:cubicBezTo>
                  <a:cubicBezTo>
                    <a:pt x="347" y="357"/>
                    <a:pt x="344" y="367"/>
                    <a:pt x="336" y="375"/>
                  </a:cubicBezTo>
                  <a:cubicBezTo>
                    <a:pt x="328" y="384"/>
                    <a:pt x="315" y="388"/>
                    <a:pt x="303" y="385"/>
                  </a:cubicBezTo>
                  <a:cubicBezTo>
                    <a:pt x="302" y="330"/>
                    <a:pt x="301" y="276"/>
                    <a:pt x="300" y="221"/>
                  </a:cubicBezTo>
                  <a:cubicBezTo>
                    <a:pt x="300" y="220"/>
                    <a:pt x="299" y="219"/>
                    <a:pt x="299" y="219"/>
                  </a:cubicBezTo>
                  <a:cubicBezTo>
                    <a:pt x="299" y="218"/>
                    <a:pt x="299" y="217"/>
                    <a:pt x="299" y="217"/>
                  </a:cubicBezTo>
                  <a:cubicBezTo>
                    <a:pt x="273" y="165"/>
                    <a:pt x="243" y="115"/>
                    <a:pt x="214" y="66"/>
                  </a:cubicBezTo>
                  <a:cubicBezTo>
                    <a:pt x="207" y="54"/>
                    <a:pt x="200" y="42"/>
                    <a:pt x="193" y="30"/>
                  </a:cubicBezTo>
                  <a:cubicBezTo>
                    <a:pt x="188" y="22"/>
                    <a:pt x="184" y="13"/>
                    <a:pt x="177" y="8"/>
                  </a:cubicBezTo>
                  <a:cubicBezTo>
                    <a:pt x="170" y="2"/>
                    <a:pt x="158" y="0"/>
                    <a:pt x="153" y="8"/>
                  </a:cubicBezTo>
                  <a:cubicBezTo>
                    <a:pt x="152" y="8"/>
                    <a:pt x="151" y="9"/>
                    <a:pt x="151" y="10"/>
                  </a:cubicBezTo>
                  <a:cubicBezTo>
                    <a:pt x="134" y="48"/>
                    <a:pt x="120" y="88"/>
                    <a:pt x="105" y="127"/>
                  </a:cubicBezTo>
                  <a:cubicBezTo>
                    <a:pt x="91" y="164"/>
                    <a:pt x="73" y="200"/>
                    <a:pt x="61" y="238"/>
                  </a:cubicBezTo>
                  <a:cubicBezTo>
                    <a:pt x="61" y="239"/>
                    <a:pt x="61" y="239"/>
                    <a:pt x="61" y="239"/>
                  </a:cubicBezTo>
                  <a:cubicBezTo>
                    <a:pt x="61" y="240"/>
                    <a:pt x="60" y="241"/>
                    <a:pt x="60" y="241"/>
                  </a:cubicBezTo>
                  <a:cubicBezTo>
                    <a:pt x="64" y="289"/>
                    <a:pt x="67" y="337"/>
                    <a:pt x="70" y="384"/>
                  </a:cubicBezTo>
                  <a:cubicBezTo>
                    <a:pt x="57" y="383"/>
                    <a:pt x="45" y="382"/>
                    <a:pt x="34" y="372"/>
                  </a:cubicBezTo>
                  <a:cubicBezTo>
                    <a:pt x="23" y="361"/>
                    <a:pt x="19" y="348"/>
                    <a:pt x="16" y="334"/>
                  </a:cubicBezTo>
                  <a:cubicBezTo>
                    <a:pt x="22" y="337"/>
                    <a:pt x="29" y="330"/>
                    <a:pt x="32" y="324"/>
                  </a:cubicBezTo>
                  <a:cubicBezTo>
                    <a:pt x="35" y="315"/>
                    <a:pt x="31" y="305"/>
                    <a:pt x="21" y="303"/>
                  </a:cubicBezTo>
                  <a:cubicBezTo>
                    <a:pt x="11" y="301"/>
                    <a:pt x="3" y="309"/>
                    <a:pt x="1" y="318"/>
                  </a:cubicBezTo>
                  <a:cubicBezTo>
                    <a:pt x="0" y="324"/>
                    <a:pt x="4" y="334"/>
                    <a:pt x="11" y="335"/>
                  </a:cubicBezTo>
                  <a:cubicBezTo>
                    <a:pt x="11" y="352"/>
                    <a:pt x="19" y="370"/>
                    <a:pt x="33" y="381"/>
                  </a:cubicBezTo>
                  <a:cubicBezTo>
                    <a:pt x="43" y="389"/>
                    <a:pt x="58" y="395"/>
                    <a:pt x="70" y="391"/>
                  </a:cubicBezTo>
                  <a:cubicBezTo>
                    <a:pt x="72" y="418"/>
                    <a:pt x="74" y="446"/>
                    <a:pt x="75" y="473"/>
                  </a:cubicBezTo>
                  <a:cubicBezTo>
                    <a:pt x="79" y="551"/>
                    <a:pt x="79" y="629"/>
                    <a:pt x="86" y="706"/>
                  </a:cubicBezTo>
                  <a:cubicBezTo>
                    <a:pt x="86" y="707"/>
                    <a:pt x="87" y="707"/>
                    <a:pt x="87" y="707"/>
                  </a:cubicBezTo>
                  <a:cubicBezTo>
                    <a:pt x="90" y="716"/>
                    <a:pt x="95" y="725"/>
                    <a:pt x="103" y="731"/>
                  </a:cubicBezTo>
                  <a:cubicBezTo>
                    <a:pt x="107" y="735"/>
                    <a:pt x="112" y="738"/>
                    <a:pt x="116" y="740"/>
                  </a:cubicBezTo>
                  <a:cubicBezTo>
                    <a:pt x="88" y="750"/>
                    <a:pt x="87" y="801"/>
                    <a:pt x="99" y="826"/>
                  </a:cubicBezTo>
                  <a:cubicBezTo>
                    <a:pt x="88" y="822"/>
                    <a:pt x="73" y="820"/>
                    <a:pt x="70" y="831"/>
                  </a:cubicBezTo>
                  <a:cubicBezTo>
                    <a:pt x="69" y="837"/>
                    <a:pt x="74" y="842"/>
                    <a:pt x="79" y="843"/>
                  </a:cubicBezTo>
                  <a:cubicBezTo>
                    <a:pt x="84" y="843"/>
                    <a:pt x="88" y="842"/>
                    <a:pt x="92" y="840"/>
                  </a:cubicBezTo>
                  <a:cubicBezTo>
                    <a:pt x="97" y="839"/>
                    <a:pt x="102" y="838"/>
                    <a:pt x="106" y="835"/>
                  </a:cubicBezTo>
                  <a:cubicBezTo>
                    <a:pt x="107" y="835"/>
                    <a:pt x="107" y="835"/>
                    <a:pt x="107" y="834"/>
                  </a:cubicBezTo>
                  <a:cubicBezTo>
                    <a:pt x="107" y="834"/>
                    <a:pt x="107" y="834"/>
                    <a:pt x="107" y="834"/>
                  </a:cubicBezTo>
                  <a:cubicBezTo>
                    <a:pt x="108" y="833"/>
                    <a:pt x="108" y="832"/>
                    <a:pt x="107" y="831"/>
                  </a:cubicBezTo>
                  <a:cubicBezTo>
                    <a:pt x="107" y="831"/>
                    <a:pt x="107" y="831"/>
                    <a:pt x="107" y="831"/>
                  </a:cubicBezTo>
                  <a:cubicBezTo>
                    <a:pt x="96" y="799"/>
                    <a:pt x="98" y="769"/>
                    <a:pt x="121" y="743"/>
                  </a:cubicBezTo>
                  <a:cubicBezTo>
                    <a:pt x="141" y="753"/>
                    <a:pt x="165" y="759"/>
                    <a:pt x="187" y="760"/>
                  </a:cubicBezTo>
                  <a:cubicBezTo>
                    <a:pt x="217" y="763"/>
                    <a:pt x="254" y="755"/>
                    <a:pt x="281" y="736"/>
                  </a:cubicBezTo>
                  <a:cubicBezTo>
                    <a:pt x="293" y="739"/>
                    <a:pt x="304" y="771"/>
                    <a:pt x="306" y="780"/>
                  </a:cubicBezTo>
                  <a:cubicBezTo>
                    <a:pt x="311" y="797"/>
                    <a:pt x="310" y="814"/>
                    <a:pt x="306" y="831"/>
                  </a:cubicBezTo>
                  <a:cubicBezTo>
                    <a:pt x="305" y="833"/>
                    <a:pt x="307" y="835"/>
                    <a:pt x="309" y="835"/>
                  </a:cubicBezTo>
                  <a:cubicBezTo>
                    <a:pt x="310" y="835"/>
                    <a:pt x="310" y="836"/>
                    <a:pt x="311" y="836"/>
                  </a:cubicBezTo>
                  <a:cubicBezTo>
                    <a:pt x="318" y="840"/>
                    <a:pt x="326" y="840"/>
                    <a:pt x="334" y="838"/>
                  </a:cubicBezTo>
                  <a:cubicBezTo>
                    <a:pt x="340" y="836"/>
                    <a:pt x="349" y="830"/>
                    <a:pt x="346" y="822"/>
                  </a:cubicBezTo>
                  <a:cubicBezTo>
                    <a:pt x="344" y="815"/>
                    <a:pt x="335" y="813"/>
                    <a:pt x="328" y="815"/>
                  </a:cubicBezTo>
                  <a:cubicBezTo>
                    <a:pt x="324" y="816"/>
                    <a:pt x="319" y="818"/>
                    <a:pt x="315" y="822"/>
                  </a:cubicBezTo>
                  <a:cubicBezTo>
                    <a:pt x="319" y="802"/>
                    <a:pt x="317" y="781"/>
                    <a:pt x="309" y="763"/>
                  </a:cubicBezTo>
                  <a:cubicBezTo>
                    <a:pt x="306" y="757"/>
                    <a:pt x="296" y="737"/>
                    <a:pt x="286" y="732"/>
                  </a:cubicBezTo>
                  <a:cubicBezTo>
                    <a:pt x="300" y="722"/>
                    <a:pt x="310" y="708"/>
                    <a:pt x="316" y="692"/>
                  </a:cubicBezTo>
                  <a:cubicBezTo>
                    <a:pt x="316" y="690"/>
                    <a:pt x="315" y="689"/>
                    <a:pt x="314" y="688"/>
                  </a:cubicBezTo>
                  <a:cubicBezTo>
                    <a:pt x="316" y="651"/>
                    <a:pt x="312" y="612"/>
                    <a:pt x="310" y="575"/>
                  </a:cubicBezTo>
                  <a:cubicBezTo>
                    <a:pt x="308" y="535"/>
                    <a:pt x="307" y="496"/>
                    <a:pt x="305" y="457"/>
                  </a:cubicBezTo>
                  <a:cubicBezTo>
                    <a:pt x="305" y="434"/>
                    <a:pt x="304" y="411"/>
                    <a:pt x="303" y="388"/>
                  </a:cubicBezTo>
                  <a:cubicBezTo>
                    <a:pt x="328" y="400"/>
                    <a:pt x="351" y="376"/>
                    <a:pt x="355" y="352"/>
                  </a:cubicBezTo>
                  <a:cubicBezTo>
                    <a:pt x="355" y="352"/>
                    <a:pt x="355" y="352"/>
                    <a:pt x="355" y="352"/>
                  </a:cubicBezTo>
                  <a:cubicBezTo>
                    <a:pt x="374" y="346"/>
                    <a:pt x="364" y="312"/>
                    <a:pt x="345" y="315"/>
                  </a:cubicBezTo>
                  <a:close/>
                  <a:moveTo>
                    <a:pt x="14" y="329"/>
                  </a:moveTo>
                  <a:cubicBezTo>
                    <a:pt x="9" y="328"/>
                    <a:pt x="7" y="324"/>
                    <a:pt x="8" y="319"/>
                  </a:cubicBezTo>
                  <a:cubicBezTo>
                    <a:pt x="9" y="314"/>
                    <a:pt x="13" y="309"/>
                    <a:pt x="18" y="309"/>
                  </a:cubicBezTo>
                  <a:cubicBezTo>
                    <a:pt x="34" y="309"/>
                    <a:pt x="25" y="335"/>
                    <a:pt x="16" y="329"/>
                  </a:cubicBezTo>
                  <a:cubicBezTo>
                    <a:pt x="15" y="329"/>
                    <a:pt x="15" y="329"/>
                    <a:pt x="14" y="329"/>
                  </a:cubicBezTo>
                  <a:close/>
                  <a:moveTo>
                    <a:pt x="93" y="834"/>
                  </a:moveTo>
                  <a:cubicBezTo>
                    <a:pt x="91" y="835"/>
                    <a:pt x="89" y="835"/>
                    <a:pt x="86" y="836"/>
                  </a:cubicBezTo>
                  <a:cubicBezTo>
                    <a:pt x="86" y="836"/>
                    <a:pt x="73" y="838"/>
                    <a:pt x="77" y="832"/>
                  </a:cubicBezTo>
                  <a:cubicBezTo>
                    <a:pt x="79" y="829"/>
                    <a:pt x="88" y="829"/>
                    <a:pt x="91" y="830"/>
                  </a:cubicBezTo>
                  <a:cubicBezTo>
                    <a:pt x="94" y="830"/>
                    <a:pt x="97" y="831"/>
                    <a:pt x="100" y="832"/>
                  </a:cubicBezTo>
                  <a:cubicBezTo>
                    <a:pt x="98" y="833"/>
                    <a:pt x="95" y="833"/>
                    <a:pt x="93" y="834"/>
                  </a:cubicBezTo>
                  <a:close/>
                  <a:moveTo>
                    <a:pt x="324" y="824"/>
                  </a:moveTo>
                  <a:cubicBezTo>
                    <a:pt x="328" y="822"/>
                    <a:pt x="339" y="818"/>
                    <a:pt x="339" y="825"/>
                  </a:cubicBezTo>
                  <a:cubicBezTo>
                    <a:pt x="339" y="830"/>
                    <a:pt x="331" y="832"/>
                    <a:pt x="326" y="833"/>
                  </a:cubicBezTo>
                  <a:cubicBezTo>
                    <a:pt x="322" y="834"/>
                    <a:pt x="319" y="833"/>
                    <a:pt x="315" y="832"/>
                  </a:cubicBezTo>
                  <a:cubicBezTo>
                    <a:pt x="318" y="829"/>
                    <a:pt x="320" y="826"/>
                    <a:pt x="324" y="824"/>
                  </a:cubicBezTo>
                  <a:close/>
                  <a:moveTo>
                    <a:pt x="110" y="138"/>
                  </a:moveTo>
                  <a:cubicBezTo>
                    <a:pt x="116" y="124"/>
                    <a:pt x="122" y="109"/>
                    <a:pt x="128" y="94"/>
                  </a:cubicBezTo>
                  <a:cubicBezTo>
                    <a:pt x="128" y="94"/>
                    <a:pt x="129" y="95"/>
                    <a:pt x="129" y="95"/>
                  </a:cubicBezTo>
                  <a:cubicBezTo>
                    <a:pt x="155" y="113"/>
                    <a:pt x="195" y="108"/>
                    <a:pt x="217" y="87"/>
                  </a:cubicBezTo>
                  <a:cubicBezTo>
                    <a:pt x="222" y="95"/>
                    <a:pt x="227" y="103"/>
                    <a:pt x="231" y="111"/>
                  </a:cubicBezTo>
                  <a:cubicBezTo>
                    <a:pt x="252" y="146"/>
                    <a:pt x="271" y="182"/>
                    <a:pt x="291" y="217"/>
                  </a:cubicBezTo>
                  <a:cubicBezTo>
                    <a:pt x="290" y="217"/>
                    <a:pt x="289" y="218"/>
                    <a:pt x="288" y="219"/>
                  </a:cubicBezTo>
                  <a:cubicBezTo>
                    <a:pt x="277" y="238"/>
                    <a:pt x="257" y="237"/>
                    <a:pt x="242" y="223"/>
                  </a:cubicBezTo>
                  <a:cubicBezTo>
                    <a:pt x="241" y="221"/>
                    <a:pt x="238" y="221"/>
                    <a:pt x="236" y="223"/>
                  </a:cubicBezTo>
                  <a:cubicBezTo>
                    <a:pt x="229" y="232"/>
                    <a:pt x="223" y="241"/>
                    <a:pt x="210" y="241"/>
                  </a:cubicBezTo>
                  <a:cubicBezTo>
                    <a:pt x="199" y="241"/>
                    <a:pt x="191" y="233"/>
                    <a:pt x="185" y="225"/>
                  </a:cubicBezTo>
                  <a:cubicBezTo>
                    <a:pt x="184" y="223"/>
                    <a:pt x="180" y="222"/>
                    <a:pt x="179" y="225"/>
                  </a:cubicBezTo>
                  <a:cubicBezTo>
                    <a:pt x="175" y="237"/>
                    <a:pt x="167" y="242"/>
                    <a:pt x="155" y="242"/>
                  </a:cubicBezTo>
                  <a:cubicBezTo>
                    <a:pt x="145" y="242"/>
                    <a:pt x="134" y="239"/>
                    <a:pt x="132" y="228"/>
                  </a:cubicBezTo>
                  <a:cubicBezTo>
                    <a:pt x="131" y="226"/>
                    <a:pt x="130" y="226"/>
                    <a:pt x="128" y="226"/>
                  </a:cubicBezTo>
                  <a:cubicBezTo>
                    <a:pt x="128" y="226"/>
                    <a:pt x="126" y="226"/>
                    <a:pt x="126" y="227"/>
                  </a:cubicBezTo>
                  <a:cubicBezTo>
                    <a:pt x="118" y="234"/>
                    <a:pt x="114" y="243"/>
                    <a:pt x="102" y="246"/>
                  </a:cubicBezTo>
                  <a:cubicBezTo>
                    <a:pt x="96" y="247"/>
                    <a:pt x="89" y="247"/>
                    <a:pt x="83" y="245"/>
                  </a:cubicBezTo>
                  <a:cubicBezTo>
                    <a:pt x="79" y="244"/>
                    <a:pt x="70" y="240"/>
                    <a:pt x="68" y="235"/>
                  </a:cubicBezTo>
                  <a:cubicBezTo>
                    <a:pt x="88" y="207"/>
                    <a:pt x="98" y="170"/>
                    <a:pt x="110" y="138"/>
                  </a:cubicBezTo>
                  <a:close/>
                  <a:moveTo>
                    <a:pt x="198" y="754"/>
                  </a:moveTo>
                  <a:cubicBezTo>
                    <a:pt x="174" y="754"/>
                    <a:pt x="149" y="747"/>
                    <a:pt x="126" y="736"/>
                  </a:cubicBezTo>
                  <a:cubicBezTo>
                    <a:pt x="112" y="730"/>
                    <a:pt x="99" y="722"/>
                    <a:pt x="94" y="706"/>
                  </a:cubicBezTo>
                  <a:cubicBezTo>
                    <a:pt x="93" y="705"/>
                    <a:pt x="93" y="703"/>
                    <a:pt x="92" y="701"/>
                  </a:cubicBezTo>
                  <a:cubicBezTo>
                    <a:pt x="127" y="705"/>
                    <a:pt x="162" y="705"/>
                    <a:pt x="196" y="706"/>
                  </a:cubicBezTo>
                  <a:cubicBezTo>
                    <a:pt x="231" y="706"/>
                    <a:pt x="266" y="707"/>
                    <a:pt x="300" y="705"/>
                  </a:cubicBezTo>
                  <a:cubicBezTo>
                    <a:pt x="277" y="737"/>
                    <a:pt x="238" y="754"/>
                    <a:pt x="198" y="754"/>
                  </a:cubicBezTo>
                  <a:close/>
                  <a:moveTo>
                    <a:pt x="309" y="686"/>
                  </a:moveTo>
                  <a:cubicBezTo>
                    <a:pt x="309" y="687"/>
                    <a:pt x="309" y="689"/>
                    <a:pt x="309" y="690"/>
                  </a:cubicBezTo>
                  <a:cubicBezTo>
                    <a:pt x="308" y="693"/>
                    <a:pt x="306" y="697"/>
                    <a:pt x="304" y="700"/>
                  </a:cubicBezTo>
                  <a:cubicBezTo>
                    <a:pt x="303" y="700"/>
                    <a:pt x="303" y="700"/>
                    <a:pt x="303" y="700"/>
                  </a:cubicBezTo>
                  <a:cubicBezTo>
                    <a:pt x="267" y="699"/>
                    <a:pt x="232" y="700"/>
                    <a:pt x="196" y="700"/>
                  </a:cubicBezTo>
                  <a:cubicBezTo>
                    <a:pt x="161" y="699"/>
                    <a:pt x="126" y="696"/>
                    <a:pt x="91" y="696"/>
                  </a:cubicBezTo>
                  <a:cubicBezTo>
                    <a:pt x="91" y="694"/>
                    <a:pt x="91" y="691"/>
                    <a:pt x="90" y="688"/>
                  </a:cubicBezTo>
                  <a:cubicBezTo>
                    <a:pt x="90" y="687"/>
                    <a:pt x="90" y="685"/>
                    <a:pt x="90" y="684"/>
                  </a:cubicBezTo>
                  <a:cubicBezTo>
                    <a:pt x="126" y="688"/>
                    <a:pt x="163" y="685"/>
                    <a:pt x="199" y="686"/>
                  </a:cubicBezTo>
                  <a:cubicBezTo>
                    <a:pt x="235" y="686"/>
                    <a:pt x="272" y="686"/>
                    <a:pt x="308" y="686"/>
                  </a:cubicBezTo>
                  <a:cubicBezTo>
                    <a:pt x="308" y="686"/>
                    <a:pt x="309" y="686"/>
                    <a:pt x="309" y="686"/>
                  </a:cubicBezTo>
                  <a:close/>
                  <a:moveTo>
                    <a:pt x="308" y="680"/>
                  </a:moveTo>
                  <a:cubicBezTo>
                    <a:pt x="271" y="680"/>
                    <a:pt x="235" y="680"/>
                    <a:pt x="199" y="680"/>
                  </a:cubicBezTo>
                  <a:cubicBezTo>
                    <a:pt x="163" y="680"/>
                    <a:pt x="126" y="677"/>
                    <a:pt x="90" y="681"/>
                  </a:cubicBezTo>
                  <a:cubicBezTo>
                    <a:pt x="91" y="612"/>
                    <a:pt x="86" y="542"/>
                    <a:pt x="82" y="473"/>
                  </a:cubicBezTo>
                  <a:cubicBezTo>
                    <a:pt x="78" y="397"/>
                    <a:pt x="74" y="321"/>
                    <a:pt x="68" y="245"/>
                  </a:cubicBezTo>
                  <a:cubicBezTo>
                    <a:pt x="76" y="252"/>
                    <a:pt x="90" y="255"/>
                    <a:pt x="96" y="255"/>
                  </a:cubicBezTo>
                  <a:cubicBezTo>
                    <a:pt x="108" y="254"/>
                    <a:pt x="123" y="247"/>
                    <a:pt x="128" y="236"/>
                  </a:cubicBezTo>
                  <a:cubicBezTo>
                    <a:pt x="133" y="256"/>
                    <a:pt x="177" y="255"/>
                    <a:pt x="184" y="234"/>
                  </a:cubicBezTo>
                  <a:cubicBezTo>
                    <a:pt x="195" y="254"/>
                    <a:pt x="233" y="253"/>
                    <a:pt x="241" y="230"/>
                  </a:cubicBezTo>
                  <a:cubicBezTo>
                    <a:pt x="252" y="248"/>
                    <a:pt x="280" y="244"/>
                    <a:pt x="291" y="227"/>
                  </a:cubicBezTo>
                  <a:cubicBezTo>
                    <a:pt x="292" y="305"/>
                    <a:pt x="294" y="382"/>
                    <a:pt x="297" y="460"/>
                  </a:cubicBezTo>
                  <a:cubicBezTo>
                    <a:pt x="299" y="499"/>
                    <a:pt x="300" y="539"/>
                    <a:pt x="302" y="578"/>
                  </a:cubicBezTo>
                  <a:cubicBezTo>
                    <a:pt x="304" y="611"/>
                    <a:pt x="303" y="646"/>
                    <a:pt x="308" y="680"/>
                  </a:cubicBezTo>
                  <a:close/>
                  <a:moveTo>
                    <a:pt x="355" y="344"/>
                  </a:moveTo>
                  <a:cubicBezTo>
                    <a:pt x="355" y="343"/>
                    <a:pt x="354" y="342"/>
                    <a:pt x="354" y="342"/>
                  </a:cubicBezTo>
                  <a:cubicBezTo>
                    <a:pt x="353" y="342"/>
                    <a:pt x="353" y="341"/>
                    <a:pt x="352" y="341"/>
                  </a:cubicBezTo>
                  <a:cubicBezTo>
                    <a:pt x="347" y="342"/>
                    <a:pt x="341" y="340"/>
                    <a:pt x="339" y="335"/>
                  </a:cubicBezTo>
                  <a:cubicBezTo>
                    <a:pt x="336" y="330"/>
                    <a:pt x="340" y="321"/>
                    <a:pt x="347" y="321"/>
                  </a:cubicBezTo>
                  <a:cubicBezTo>
                    <a:pt x="357" y="321"/>
                    <a:pt x="363" y="338"/>
                    <a:pt x="355" y="3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386583" y="554369"/>
              <a:ext cx="41465" cy="31098"/>
            </a:xfrm>
            <a:custGeom>
              <a:avLst/>
              <a:gdLst>
                <a:gd name="T0" fmla="*/ 17 w 45"/>
                <a:gd name="T1" fmla="*/ 3 h 33"/>
                <a:gd name="T2" fmla="*/ 9 w 45"/>
                <a:gd name="T3" fmla="*/ 32 h 33"/>
                <a:gd name="T4" fmla="*/ 13 w 45"/>
                <a:gd name="T5" fmla="*/ 29 h 33"/>
                <a:gd name="T6" fmla="*/ 20 w 45"/>
                <a:gd name="T7" fmla="*/ 12 h 33"/>
                <a:gd name="T8" fmla="*/ 30 w 45"/>
                <a:gd name="T9" fmla="*/ 15 h 33"/>
                <a:gd name="T10" fmla="*/ 34 w 45"/>
                <a:gd name="T11" fmla="*/ 23 h 33"/>
                <a:gd name="T12" fmla="*/ 42 w 45"/>
                <a:gd name="T13" fmla="*/ 22 h 33"/>
                <a:gd name="T14" fmla="*/ 17 w 45"/>
                <a:gd name="T1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3">
                  <a:moveTo>
                    <a:pt x="17" y="3"/>
                  </a:moveTo>
                  <a:cubicBezTo>
                    <a:pt x="6" y="7"/>
                    <a:pt x="0" y="23"/>
                    <a:pt x="9" y="32"/>
                  </a:cubicBezTo>
                  <a:cubicBezTo>
                    <a:pt x="11" y="33"/>
                    <a:pt x="14" y="31"/>
                    <a:pt x="13" y="29"/>
                  </a:cubicBezTo>
                  <a:cubicBezTo>
                    <a:pt x="12" y="23"/>
                    <a:pt x="13" y="15"/>
                    <a:pt x="20" y="12"/>
                  </a:cubicBezTo>
                  <a:cubicBezTo>
                    <a:pt x="24" y="11"/>
                    <a:pt x="27" y="13"/>
                    <a:pt x="30" y="15"/>
                  </a:cubicBezTo>
                  <a:cubicBezTo>
                    <a:pt x="32" y="17"/>
                    <a:pt x="33" y="20"/>
                    <a:pt x="34" y="23"/>
                  </a:cubicBezTo>
                  <a:cubicBezTo>
                    <a:pt x="36" y="27"/>
                    <a:pt x="42" y="26"/>
                    <a:pt x="42" y="22"/>
                  </a:cubicBezTo>
                  <a:cubicBezTo>
                    <a:pt x="45" y="9"/>
                    <a:pt x="28" y="0"/>
                    <a:pt x="17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505219" y="552065"/>
              <a:ext cx="36858" cy="28795"/>
            </a:xfrm>
            <a:custGeom>
              <a:avLst/>
              <a:gdLst>
                <a:gd name="T0" fmla="*/ 22 w 39"/>
                <a:gd name="T1" fmla="*/ 2 h 31"/>
                <a:gd name="T2" fmla="*/ 2 w 39"/>
                <a:gd name="T3" fmla="*/ 27 h 31"/>
                <a:gd name="T4" fmla="*/ 7 w 39"/>
                <a:gd name="T5" fmla="*/ 27 h 31"/>
                <a:gd name="T6" fmla="*/ 19 w 39"/>
                <a:gd name="T7" fmla="*/ 11 h 31"/>
                <a:gd name="T8" fmla="*/ 25 w 39"/>
                <a:gd name="T9" fmla="*/ 21 h 31"/>
                <a:gd name="T10" fmla="*/ 33 w 39"/>
                <a:gd name="T11" fmla="*/ 26 h 31"/>
                <a:gd name="T12" fmla="*/ 22 w 39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1">
                  <a:moveTo>
                    <a:pt x="22" y="2"/>
                  </a:moveTo>
                  <a:cubicBezTo>
                    <a:pt x="8" y="0"/>
                    <a:pt x="0" y="15"/>
                    <a:pt x="2" y="27"/>
                  </a:cubicBezTo>
                  <a:cubicBezTo>
                    <a:pt x="2" y="30"/>
                    <a:pt x="6" y="29"/>
                    <a:pt x="7" y="27"/>
                  </a:cubicBezTo>
                  <a:cubicBezTo>
                    <a:pt x="9" y="21"/>
                    <a:pt x="11" y="12"/>
                    <a:pt x="19" y="11"/>
                  </a:cubicBezTo>
                  <a:cubicBezTo>
                    <a:pt x="24" y="10"/>
                    <a:pt x="27" y="17"/>
                    <a:pt x="25" y="21"/>
                  </a:cubicBezTo>
                  <a:cubicBezTo>
                    <a:pt x="23" y="26"/>
                    <a:pt x="30" y="31"/>
                    <a:pt x="33" y="26"/>
                  </a:cubicBezTo>
                  <a:cubicBezTo>
                    <a:pt x="39" y="17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457995" y="587771"/>
              <a:ext cx="19581" cy="19580"/>
            </a:xfrm>
            <a:custGeom>
              <a:avLst/>
              <a:gdLst>
                <a:gd name="T0" fmla="*/ 17 w 21"/>
                <a:gd name="T1" fmla="*/ 5 h 22"/>
                <a:gd name="T2" fmla="*/ 1 w 21"/>
                <a:gd name="T3" fmla="*/ 7 h 22"/>
                <a:gd name="T4" fmla="*/ 2 w 21"/>
                <a:gd name="T5" fmla="*/ 9 h 22"/>
                <a:gd name="T6" fmla="*/ 12 w 21"/>
                <a:gd name="T7" fmla="*/ 9 h 22"/>
                <a:gd name="T8" fmla="*/ 11 w 21"/>
                <a:gd name="T9" fmla="*/ 18 h 22"/>
                <a:gd name="T10" fmla="*/ 13 w 21"/>
                <a:gd name="T11" fmla="*/ 22 h 22"/>
                <a:gd name="T12" fmla="*/ 17 w 21"/>
                <a:gd name="T1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5"/>
                  </a:moveTo>
                  <a:cubicBezTo>
                    <a:pt x="12" y="0"/>
                    <a:pt x="3" y="1"/>
                    <a:pt x="1" y="7"/>
                  </a:cubicBezTo>
                  <a:cubicBezTo>
                    <a:pt x="0" y="8"/>
                    <a:pt x="1" y="10"/>
                    <a:pt x="2" y="9"/>
                  </a:cubicBezTo>
                  <a:cubicBezTo>
                    <a:pt x="5" y="7"/>
                    <a:pt x="10" y="6"/>
                    <a:pt x="12" y="9"/>
                  </a:cubicBezTo>
                  <a:cubicBezTo>
                    <a:pt x="15" y="12"/>
                    <a:pt x="12" y="15"/>
                    <a:pt x="11" y="18"/>
                  </a:cubicBezTo>
                  <a:cubicBezTo>
                    <a:pt x="10" y="20"/>
                    <a:pt x="11" y="22"/>
                    <a:pt x="13" y="22"/>
                  </a:cubicBezTo>
                  <a:cubicBezTo>
                    <a:pt x="21" y="21"/>
                    <a:pt x="21" y="9"/>
                    <a:pt x="1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418833" y="615414"/>
              <a:ext cx="100208" cy="55287"/>
            </a:xfrm>
            <a:custGeom>
              <a:avLst/>
              <a:gdLst>
                <a:gd name="T0" fmla="*/ 100 w 108"/>
                <a:gd name="T1" fmla="*/ 4 h 60"/>
                <a:gd name="T2" fmla="*/ 50 w 108"/>
                <a:gd name="T3" fmla="*/ 16 h 60"/>
                <a:gd name="T4" fmla="*/ 24 w 108"/>
                <a:gd name="T5" fmla="*/ 12 h 60"/>
                <a:gd name="T6" fmla="*/ 4 w 108"/>
                <a:gd name="T7" fmla="*/ 7 h 60"/>
                <a:gd name="T8" fmla="*/ 4 w 108"/>
                <a:gd name="T9" fmla="*/ 7 h 60"/>
                <a:gd name="T10" fmla="*/ 0 w 108"/>
                <a:gd name="T11" fmla="*/ 8 h 60"/>
                <a:gd name="T12" fmla="*/ 108 w 108"/>
                <a:gd name="T13" fmla="*/ 5 h 60"/>
                <a:gd name="T14" fmla="*/ 100 w 108"/>
                <a:gd name="T15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60">
                  <a:moveTo>
                    <a:pt x="100" y="4"/>
                  </a:moveTo>
                  <a:cubicBezTo>
                    <a:pt x="83" y="10"/>
                    <a:pt x="69" y="17"/>
                    <a:pt x="50" y="16"/>
                  </a:cubicBezTo>
                  <a:cubicBezTo>
                    <a:pt x="41" y="16"/>
                    <a:pt x="32" y="15"/>
                    <a:pt x="24" y="12"/>
                  </a:cubicBezTo>
                  <a:cubicBezTo>
                    <a:pt x="17" y="10"/>
                    <a:pt x="11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5"/>
                    <a:pt x="0" y="6"/>
                    <a:pt x="0" y="8"/>
                  </a:cubicBezTo>
                  <a:cubicBezTo>
                    <a:pt x="5" y="60"/>
                    <a:pt x="105" y="58"/>
                    <a:pt x="108" y="5"/>
                  </a:cubicBezTo>
                  <a:cubicBezTo>
                    <a:pt x="108" y="1"/>
                    <a:pt x="102" y="0"/>
                    <a:pt x="10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520825"/>
            <a:ext cx="3214688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126038" y="1606550"/>
            <a:ext cx="3024187" cy="171767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华文细黑" panose="02010600040101010101" pitchFamily="2" charset="-122"/>
            </a:endParaRPr>
          </a:p>
        </p:txBody>
      </p:sp>
      <p:pic>
        <p:nvPicPr>
          <p:cNvPr id="6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1" t="29398" r="17921" b="13718"/>
          <a:stretch>
            <a:fillRect/>
          </a:stretch>
        </p:blipFill>
        <p:spPr bwMode="auto">
          <a:xfrm>
            <a:off x="4138613" y="2862263"/>
            <a:ext cx="2728912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9"/>
          <p:cNvSpPr/>
          <p:nvPr/>
        </p:nvSpPr>
        <p:spPr>
          <a:xfrm>
            <a:off x="4529138" y="3057525"/>
            <a:ext cx="1908175" cy="122396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7388225" y="2994025"/>
            <a:ext cx="1084263" cy="1411288"/>
            <a:chOff x="915591" y="1453733"/>
            <a:chExt cx="2490788" cy="3242072"/>
          </a:xfrm>
        </p:grpSpPr>
        <p:pic>
          <p:nvPicPr>
            <p:cNvPr id="24591" name="Picture 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5591" y="1453733"/>
              <a:ext cx="2490788" cy="3242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ight Triangle 49"/>
            <p:cNvSpPr/>
            <p:nvPr/>
          </p:nvSpPr>
          <p:spPr bwMode="auto">
            <a:xfrm rot="10800000">
              <a:off x="2126340" y="1763718"/>
              <a:ext cx="1017468" cy="2107893"/>
            </a:xfrm>
            <a:prstGeom prst="rtTriangle">
              <a:avLst/>
            </a:prstGeom>
            <a:solidFill>
              <a:schemeClr val="bg1">
                <a:lumMod val="95000"/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dirty="0">
                <a:solidFill>
                  <a:prstClr val="white"/>
                </a:solidFill>
                <a:latin typeface="华文细黑" panose="0201060004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1" name="圆角矩形 10"/>
          <p:cNvSpPr/>
          <p:nvPr/>
        </p:nvSpPr>
        <p:spPr bwMode="auto">
          <a:xfrm>
            <a:off x="7502525" y="3132138"/>
            <a:ext cx="855663" cy="1146175"/>
          </a:xfrm>
          <a:prstGeom prst="roundRect">
            <a:avLst>
              <a:gd name="adj" fmla="val 758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white"/>
              </a:solidFill>
              <a:latin typeface="华文细黑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5163" y="1793875"/>
            <a:ext cx="90487" cy="36671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755650" y="1793875"/>
            <a:ext cx="23066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r>
              <a:rPr lang="zh-CN" altLang="en-US" sz="1800" dirty="0">
                <a:solidFill>
                  <a:schemeClr val="bg1"/>
                </a:solidFill>
                <a:ea typeface="方正静蕾简体" panose="02000000000000000000" pitchFamily="2" charset="-122"/>
              </a:rPr>
              <a:t>添加产品名称</a:t>
            </a:r>
          </a:p>
        </p:txBody>
      </p:sp>
      <p:sp>
        <p:nvSpPr>
          <p:cNvPr id="14" name="Content Placeholder 2"/>
          <p:cNvSpPr txBox="1"/>
          <p:nvPr/>
        </p:nvSpPr>
        <p:spPr>
          <a:xfrm>
            <a:off x="573088" y="2260600"/>
            <a:ext cx="3636962" cy="13906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8775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单击此处添加文字，添加具体文字内容，您的说明文字在此处添加，此处输入详细的说明文字。单击此处添加文字，添加具体文字内容，您的说明文字在此处添加，此处输入详细的说明文字。单击此处添加文字，添加具体文字内容，您的说明文字在此处添加，此处输入详细的说明文字。</a:t>
            </a:r>
            <a:r>
              <a:rPr lang="zh-CN" altLang="en-US" sz="900" dirty="0">
                <a:solidFill>
                  <a:schemeClr val="bg1"/>
                </a:solidFill>
                <a:latin typeface="方正静蕾简体" panose="02000000000000000000" pitchFamily="2" charset="-122"/>
              </a:rPr>
              <a:t>单击此处添加文字，添加具体文字内容，您的说明文字在此处添加，此处输入详细的说明文字。</a:t>
            </a:r>
            <a:endParaRPr lang="en-US" altLang="zh-CN" sz="900" dirty="0">
              <a:solidFill>
                <a:schemeClr val="bg1"/>
              </a:solidFill>
              <a:latin typeface="华文细黑" panose="02010600040101010101" pitchFamily="2" charset="-122"/>
              <a:cs typeface="Arial" panose="020B0604020202020204" pitchFamily="34" charset="0"/>
            </a:endParaRPr>
          </a:p>
          <a:p>
            <a:pPr marL="0" indent="0" defTabSz="108775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zh-CN" sz="9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pPr marL="0" indent="0" defTabSz="108775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zh-CN" sz="9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5" name="Rectangle 27"/>
          <p:cNvSpPr>
            <a:spLocks noChangeArrowheads="1"/>
          </p:cNvSpPr>
          <p:nvPr/>
        </p:nvSpPr>
        <p:spPr bwMode="auto">
          <a:xfrm>
            <a:off x="665163" y="3714750"/>
            <a:ext cx="1406525" cy="366713"/>
          </a:xfrm>
          <a:prstGeom prst="roundRect">
            <a:avLst>
              <a:gd name="adj" fmla="val 27968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zh-CN" altLang="en-US" sz="1400" dirty="0">
                <a:solidFill>
                  <a:schemeClr val="bg1"/>
                </a:solidFill>
                <a:ea typeface="方正静蕾简体" panose="02000000000000000000" pitchFamily="2" charset="-122"/>
              </a:rPr>
              <a:t>添加文字</a:t>
            </a:r>
            <a:endParaRPr lang="en-US" altLang="zh-CN" sz="1400" dirty="0">
              <a:solidFill>
                <a:schemeClr val="bg1"/>
              </a:solidFill>
              <a:ea typeface="方正静蕾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81261" y="228867"/>
            <a:ext cx="284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点击此处添加标题</a:t>
            </a:r>
          </a:p>
        </p:txBody>
      </p:sp>
      <p:grpSp>
        <p:nvGrpSpPr>
          <p:cNvPr id="18" name="组合 17"/>
          <p:cNvGrpSpPr/>
          <p:nvPr/>
        </p:nvGrpSpPr>
        <p:grpSpPr>
          <a:xfrm rot="5400000">
            <a:off x="384625" y="86539"/>
            <a:ext cx="347846" cy="785533"/>
            <a:chOff x="300197" y="169665"/>
            <a:chExt cx="347846" cy="785533"/>
          </a:xfrm>
        </p:grpSpPr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300197" y="169665"/>
              <a:ext cx="347846" cy="785533"/>
            </a:xfrm>
            <a:custGeom>
              <a:avLst/>
              <a:gdLst>
                <a:gd name="T0" fmla="*/ 350 w 374"/>
                <a:gd name="T1" fmla="*/ 346 h 843"/>
                <a:gd name="T2" fmla="*/ 300 w 374"/>
                <a:gd name="T3" fmla="*/ 221 h 843"/>
                <a:gd name="T4" fmla="*/ 214 w 374"/>
                <a:gd name="T5" fmla="*/ 66 h 843"/>
                <a:gd name="T6" fmla="*/ 153 w 374"/>
                <a:gd name="T7" fmla="*/ 8 h 843"/>
                <a:gd name="T8" fmla="*/ 61 w 374"/>
                <a:gd name="T9" fmla="*/ 238 h 843"/>
                <a:gd name="T10" fmla="*/ 70 w 374"/>
                <a:gd name="T11" fmla="*/ 384 h 843"/>
                <a:gd name="T12" fmla="*/ 32 w 374"/>
                <a:gd name="T13" fmla="*/ 324 h 843"/>
                <a:gd name="T14" fmla="*/ 11 w 374"/>
                <a:gd name="T15" fmla="*/ 335 h 843"/>
                <a:gd name="T16" fmla="*/ 75 w 374"/>
                <a:gd name="T17" fmla="*/ 473 h 843"/>
                <a:gd name="T18" fmla="*/ 103 w 374"/>
                <a:gd name="T19" fmla="*/ 731 h 843"/>
                <a:gd name="T20" fmla="*/ 70 w 374"/>
                <a:gd name="T21" fmla="*/ 831 h 843"/>
                <a:gd name="T22" fmla="*/ 106 w 374"/>
                <a:gd name="T23" fmla="*/ 835 h 843"/>
                <a:gd name="T24" fmla="*/ 107 w 374"/>
                <a:gd name="T25" fmla="*/ 831 h 843"/>
                <a:gd name="T26" fmla="*/ 187 w 374"/>
                <a:gd name="T27" fmla="*/ 760 h 843"/>
                <a:gd name="T28" fmla="*/ 306 w 374"/>
                <a:gd name="T29" fmla="*/ 831 h 843"/>
                <a:gd name="T30" fmla="*/ 334 w 374"/>
                <a:gd name="T31" fmla="*/ 838 h 843"/>
                <a:gd name="T32" fmla="*/ 315 w 374"/>
                <a:gd name="T33" fmla="*/ 822 h 843"/>
                <a:gd name="T34" fmla="*/ 316 w 374"/>
                <a:gd name="T35" fmla="*/ 692 h 843"/>
                <a:gd name="T36" fmla="*/ 305 w 374"/>
                <a:gd name="T37" fmla="*/ 457 h 843"/>
                <a:gd name="T38" fmla="*/ 355 w 374"/>
                <a:gd name="T39" fmla="*/ 352 h 843"/>
                <a:gd name="T40" fmla="*/ 8 w 374"/>
                <a:gd name="T41" fmla="*/ 319 h 843"/>
                <a:gd name="T42" fmla="*/ 14 w 374"/>
                <a:gd name="T43" fmla="*/ 329 h 843"/>
                <a:gd name="T44" fmla="*/ 77 w 374"/>
                <a:gd name="T45" fmla="*/ 832 h 843"/>
                <a:gd name="T46" fmla="*/ 93 w 374"/>
                <a:gd name="T47" fmla="*/ 834 h 843"/>
                <a:gd name="T48" fmla="*/ 326 w 374"/>
                <a:gd name="T49" fmla="*/ 833 h 843"/>
                <a:gd name="T50" fmla="*/ 110 w 374"/>
                <a:gd name="T51" fmla="*/ 138 h 843"/>
                <a:gd name="T52" fmla="*/ 217 w 374"/>
                <a:gd name="T53" fmla="*/ 87 h 843"/>
                <a:gd name="T54" fmla="*/ 288 w 374"/>
                <a:gd name="T55" fmla="*/ 219 h 843"/>
                <a:gd name="T56" fmla="*/ 210 w 374"/>
                <a:gd name="T57" fmla="*/ 241 h 843"/>
                <a:gd name="T58" fmla="*/ 155 w 374"/>
                <a:gd name="T59" fmla="*/ 242 h 843"/>
                <a:gd name="T60" fmla="*/ 126 w 374"/>
                <a:gd name="T61" fmla="*/ 227 h 843"/>
                <a:gd name="T62" fmla="*/ 68 w 374"/>
                <a:gd name="T63" fmla="*/ 235 h 843"/>
                <a:gd name="T64" fmla="*/ 126 w 374"/>
                <a:gd name="T65" fmla="*/ 736 h 843"/>
                <a:gd name="T66" fmla="*/ 196 w 374"/>
                <a:gd name="T67" fmla="*/ 706 h 843"/>
                <a:gd name="T68" fmla="*/ 309 w 374"/>
                <a:gd name="T69" fmla="*/ 686 h 843"/>
                <a:gd name="T70" fmla="*/ 303 w 374"/>
                <a:gd name="T71" fmla="*/ 700 h 843"/>
                <a:gd name="T72" fmla="*/ 90 w 374"/>
                <a:gd name="T73" fmla="*/ 688 h 843"/>
                <a:gd name="T74" fmla="*/ 308 w 374"/>
                <a:gd name="T75" fmla="*/ 686 h 843"/>
                <a:gd name="T76" fmla="*/ 199 w 374"/>
                <a:gd name="T77" fmla="*/ 680 h 843"/>
                <a:gd name="T78" fmla="*/ 68 w 374"/>
                <a:gd name="T79" fmla="*/ 245 h 843"/>
                <a:gd name="T80" fmla="*/ 184 w 374"/>
                <a:gd name="T81" fmla="*/ 234 h 843"/>
                <a:gd name="T82" fmla="*/ 297 w 374"/>
                <a:gd name="T83" fmla="*/ 460 h 843"/>
                <a:gd name="T84" fmla="*/ 355 w 374"/>
                <a:gd name="T85" fmla="*/ 344 h 843"/>
                <a:gd name="T86" fmla="*/ 339 w 374"/>
                <a:gd name="T87" fmla="*/ 335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4" h="843">
                  <a:moveTo>
                    <a:pt x="345" y="315"/>
                  </a:moveTo>
                  <a:cubicBezTo>
                    <a:pt x="336" y="317"/>
                    <a:pt x="329" y="326"/>
                    <a:pt x="332" y="335"/>
                  </a:cubicBezTo>
                  <a:cubicBezTo>
                    <a:pt x="334" y="343"/>
                    <a:pt x="342" y="348"/>
                    <a:pt x="350" y="346"/>
                  </a:cubicBezTo>
                  <a:cubicBezTo>
                    <a:pt x="347" y="357"/>
                    <a:pt x="344" y="367"/>
                    <a:pt x="336" y="375"/>
                  </a:cubicBezTo>
                  <a:cubicBezTo>
                    <a:pt x="328" y="384"/>
                    <a:pt x="315" y="388"/>
                    <a:pt x="303" y="385"/>
                  </a:cubicBezTo>
                  <a:cubicBezTo>
                    <a:pt x="302" y="330"/>
                    <a:pt x="301" y="276"/>
                    <a:pt x="300" y="221"/>
                  </a:cubicBezTo>
                  <a:cubicBezTo>
                    <a:pt x="300" y="220"/>
                    <a:pt x="299" y="219"/>
                    <a:pt x="299" y="219"/>
                  </a:cubicBezTo>
                  <a:cubicBezTo>
                    <a:pt x="299" y="218"/>
                    <a:pt x="299" y="217"/>
                    <a:pt x="299" y="217"/>
                  </a:cubicBezTo>
                  <a:cubicBezTo>
                    <a:pt x="273" y="165"/>
                    <a:pt x="243" y="115"/>
                    <a:pt x="214" y="66"/>
                  </a:cubicBezTo>
                  <a:cubicBezTo>
                    <a:pt x="207" y="54"/>
                    <a:pt x="200" y="42"/>
                    <a:pt x="193" y="30"/>
                  </a:cubicBezTo>
                  <a:cubicBezTo>
                    <a:pt x="188" y="22"/>
                    <a:pt x="184" y="13"/>
                    <a:pt x="177" y="8"/>
                  </a:cubicBezTo>
                  <a:cubicBezTo>
                    <a:pt x="170" y="2"/>
                    <a:pt x="158" y="0"/>
                    <a:pt x="153" y="8"/>
                  </a:cubicBezTo>
                  <a:cubicBezTo>
                    <a:pt x="152" y="8"/>
                    <a:pt x="151" y="9"/>
                    <a:pt x="151" y="10"/>
                  </a:cubicBezTo>
                  <a:cubicBezTo>
                    <a:pt x="134" y="48"/>
                    <a:pt x="120" y="88"/>
                    <a:pt x="105" y="127"/>
                  </a:cubicBezTo>
                  <a:cubicBezTo>
                    <a:pt x="91" y="164"/>
                    <a:pt x="73" y="200"/>
                    <a:pt x="61" y="238"/>
                  </a:cubicBezTo>
                  <a:cubicBezTo>
                    <a:pt x="61" y="239"/>
                    <a:pt x="61" y="239"/>
                    <a:pt x="61" y="239"/>
                  </a:cubicBezTo>
                  <a:cubicBezTo>
                    <a:pt x="61" y="240"/>
                    <a:pt x="60" y="241"/>
                    <a:pt x="60" y="241"/>
                  </a:cubicBezTo>
                  <a:cubicBezTo>
                    <a:pt x="64" y="289"/>
                    <a:pt x="67" y="337"/>
                    <a:pt x="70" y="384"/>
                  </a:cubicBezTo>
                  <a:cubicBezTo>
                    <a:pt x="57" y="383"/>
                    <a:pt x="45" y="382"/>
                    <a:pt x="34" y="372"/>
                  </a:cubicBezTo>
                  <a:cubicBezTo>
                    <a:pt x="23" y="361"/>
                    <a:pt x="19" y="348"/>
                    <a:pt x="16" y="334"/>
                  </a:cubicBezTo>
                  <a:cubicBezTo>
                    <a:pt x="22" y="337"/>
                    <a:pt x="29" y="330"/>
                    <a:pt x="32" y="324"/>
                  </a:cubicBezTo>
                  <a:cubicBezTo>
                    <a:pt x="35" y="315"/>
                    <a:pt x="31" y="305"/>
                    <a:pt x="21" y="303"/>
                  </a:cubicBezTo>
                  <a:cubicBezTo>
                    <a:pt x="11" y="301"/>
                    <a:pt x="3" y="309"/>
                    <a:pt x="1" y="318"/>
                  </a:cubicBezTo>
                  <a:cubicBezTo>
                    <a:pt x="0" y="324"/>
                    <a:pt x="4" y="334"/>
                    <a:pt x="11" y="335"/>
                  </a:cubicBezTo>
                  <a:cubicBezTo>
                    <a:pt x="11" y="352"/>
                    <a:pt x="19" y="370"/>
                    <a:pt x="33" y="381"/>
                  </a:cubicBezTo>
                  <a:cubicBezTo>
                    <a:pt x="43" y="389"/>
                    <a:pt x="58" y="395"/>
                    <a:pt x="70" y="391"/>
                  </a:cubicBezTo>
                  <a:cubicBezTo>
                    <a:pt x="72" y="418"/>
                    <a:pt x="74" y="446"/>
                    <a:pt x="75" y="473"/>
                  </a:cubicBezTo>
                  <a:cubicBezTo>
                    <a:pt x="79" y="551"/>
                    <a:pt x="79" y="629"/>
                    <a:pt x="86" y="706"/>
                  </a:cubicBezTo>
                  <a:cubicBezTo>
                    <a:pt x="86" y="707"/>
                    <a:pt x="87" y="707"/>
                    <a:pt x="87" y="707"/>
                  </a:cubicBezTo>
                  <a:cubicBezTo>
                    <a:pt x="90" y="716"/>
                    <a:pt x="95" y="725"/>
                    <a:pt x="103" y="731"/>
                  </a:cubicBezTo>
                  <a:cubicBezTo>
                    <a:pt x="107" y="735"/>
                    <a:pt x="112" y="738"/>
                    <a:pt x="116" y="740"/>
                  </a:cubicBezTo>
                  <a:cubicBezTo>
                    <a:pt x="88" y="750"/>
                    <a:pt x="87" y="801"/>
                    <a:pt x="99" y="826"/>
                  </a:cubicBezTo>
                  <a:cubicBezTo>
                    <a:pt x="88" y="822"/>
                    <a:pt x="73" y="820"/>
                    <a:pt x="70" y="831"/>
                  </a:cubicBezTo>
                  <a:cubicBezTo>
                    <a:pt x="69" y="837"/>
                    <a:pt x="74" y="842"/>
                    <a:pt x="79" y="843"/>
                  </a:cubicBezTo>
                  <a:cubicBezTo>
                    <a:pt x="84" y="843"/>
                    <a:pt x="88" y="842"/>
                    <a:pt x="92" y="840"/>
                  </a:cubicBezTo>
                  <a:cubicBezTo>
                    <a:pt x="97" y="839"/>
                    <a:pt x="102" y="838"/>
                    <a:pt x="106" y="835"/>
                  </a:cubicBezTo>
                  <a:cubicBezTo>
                    <a:pt x="107" y="835"/>
                    <a:pt x="107" y="835"/>
                    <a:pt x="107" y="834"/>
                  </a:cubicBezTo>
                  <a:cubicBezTo>
                    <a:pt x="107" y="834"/>
                    <a:pt x="107" y="834"/>
                    <a:pt x="107" y="834"/>
                  </a:cubicBezTo>
                  <a:cubicBezTo>
                    <a:pt x="108" y="833"/>
                    <a:pt x="108" y="832"/>
                    <a:pt x="107" y="831"/>
                  </a:cubicBezTo>
                  <a:cubicBezTo>
                    <a:pt x="107" y="831"/>
                    <a:pt x="107" y="831"/>
                    <a:pt x="107" y="831"/>
                  </a:cubicBezTo>
                  <a:cubicBezTo>
                    <a:pt x="96" y="799"/>
                    <a:pt x="98" y="769"/>
                    <a:pt x="121" y="743"/>
                  </a:cubicBezTo>
                  <a:cubicBezTo>
                    <a:pt x="141" y="753"/>
                    <a:pt x="165" y="759"/>
                    <a:pt x="187" y="760"/>
                  </a:cubicBezTo>
                  <a:cubicBezTo>
                    <a:pt x="217" y="763"/>
                    <a:pt x="254" y="755"/>
                    <a:pt x="281" y="736"/>
                  </a:cubicBezTo>
                  <a:cubicBezTo>
                    <a:pt x="293" y="739"/>
                    <a:pt x="304" y="771"/>
                    <a:pt x="306" y="780"/>
                  </a:cubicBezTo>
                  <a:cubicBezTo>
                    <a:pt x="311" y="797"/>
                    <a:pt x="310" y="814"/>
                    <a:pt x="306" y="831"/>
                  </a:cubicBezTo>
                  <a:cubicBezTo>
                    <a:pt x="305" y="833"/>
                    <a:pt x="307" y="835"/>
                    <a:pt x="309" y="835"/>
                  </a:cubicBezTo>
                  <a:cubicBezTo>
                    <a:pt x="310" y="835"/>
                    <a:pt x="310" y="836"/>
                    <a:pt x="311" y="836"/>
                  </a:cubicBezTo>
                  <a:cubicBezTo>
                    <a:pt x="318" y="840"/>
                    <a:pt x="326" y="840"/>
                    <a:pt x="334" y="838"/>
                  </a:cubicBezTo>
                  <a:cubicBezTo>
                    <a:pt x="340" y="836"/>
                    <a:pt x="349" y="830"/>
                    <a:pt x="346" y="822"/>
                  </a:cubicBezTo>
                  <a:cubicBezTo>
                    <a:pt x="344" y="815"/>
                    <a:pt x="335" y="813"/>
                    <a:pt x="328" y="815"/>
                  </a:cubicBezTo>
                  <a:cubicBezTo>
                    <a:pt x="324" y="816"/>
                    <a:pt x="319" y="818"/>
                    <a:pt x="315" y="822"/>
                  </a:cubicBezTo>
                  <a:cubicBezTo>
                    <a:pt x="319" y="802"/>
                    <a:pt x="317" y="781"/>
                    <a:pt x="309" y="763"/>
                  </a:cubicBezTo>
                  <a:cubicBezTo>
                    <a:pt x="306" y="757"/>
                    <a:pt x="296" y="737"/>
                    <a:pt x="286" y="732"/>
                  </a:cubicBezTo>
                  <a:cubicBezTo>
                    <a:pt x="300" y="722"/>
                    <a:pt x="310" y="708"/>
                    <a:pt x="316" y="692"/>
                  </a:cubicBezTo>
                  <a:cubicBezTo>
                    <a:pt x="316" y="690"/>
                    <a:pt x="315" y="689"/>
                    <a:pt x="314" y="688"/>
                  </a:cubicBezTo>
                  <a:cubicBezTo>
                    <a:pt x="316" y="651"/>
                    <a:pt x="312" y="612"/>
                    <a:pt x="310" y="575"/>
                  </a:cubicBezTo>
                  <a:cubicBezTo>
                    <a:pt x="308" y="535"/>
                    <a:pt x="307" y="496"/>
                    <a:pt x="305" y="457"/>
                  </a:cubicBezTo>
                  <a:cubicBezTo>
                    <a:pt x="305" y="434"/>
                    <a:pt x="304" y="411"/>
                    <a:pt x="303" y="388"/>
                  </a:cubicBezTo>
                  <a:cubicBezTo>
                    <a:pt x="328" y="400"/>
                    <a:pt x="351" y="376"/>
                    <a:pt x="355" y="352"/>
                  </a:cubicBezTo>
                  <a:cubicBezTo>
                    <a:pt x="355" y="352"/>
                    <a:pt x="355" y="352"/>
                    <a:pt x="355" y="352"/>
                  </a:cubicBezTo>
                  <a:cubicBezTo>
                    <a:pt x="374" y="346"/>
                    <a:pt x="364" y="312"/>
                    <a:pt x="345" y="315"/>
                  </a:cubicBezTo>
                  <a:close/>
                  <a:moveTo>
                    <a:pt x="14" y="329"/>
                  </a:moveTo>
                  <a:cubicBezTo>
                    <a:pt x="9" y="328"/>
                    <a:pt x="7" y="324"/>
                    <a:pt x="8" y="319"/>
                  </a:cubicBezTo>
                  <a:cubicBezTo>
                    <a:pt x="9" y="314"/>
                    <a:pt x="13" y="309"/>
                    <a:pt x="18" y="309"/>
                  </a:cubicBezTo>
                  <a:cubicBezTo>
                    <a:pt x="34" y="309"/>
                    <a:pt x="25" y="335"/>
                    <a:pt x="16" y="329"/>
                  </a:cubicBezTo>
                  <a:cubicBezTo>
                    <a:pt x="15" y="329"/>
                    <a:pt x="15" y="329"/>
                    <a:pt x="14" y="329"/>
                  </a:cubicBezTo>
                  <a:close/>
                  <a:moveTo>
                    <a:pt x="93" y="834"/>
                  </a:moveTo>
                  <a:cubicBezTo>
                    <a:pt x="91" y="835"/>
                    <a:pt x="89" y="835"/>
                    <a:pt x="86" y="836"/>
                  </a:cubicBezTo>
                  <a:cubicBezTo>
                    <a:pt x="86" y="836"/>
                    <a:pt x="73" y="838"/>
                    <a:pt x="77" y="832"/>
                  </a:cubicBezTo>
                  <a:cubicBezTo>
                    <a:pt x="79" y="829"/>
                    <a:pt x="88" y="829"/>
                    <a:pt x="91" y="830"/>
                  </a:cubicBezTo>
                  <a:cubicBezTo>
                    <a:pt x="94" y="830"/>
                    <a:pt x="97" y="831"/>
                    <a:pt x="100" y="832"/>
                  </a:cubicBezTo>
                  <a:cubicBezTo>
                    <a:pt x="98" y="833"/>
                    <a:pt x="95" y="833"/>
                    <a:pt x="93" y="834"/>
                  </a:cubicBezTo>
                  <a:close/>
                  <a:moveTo>
                    <a:pt x="324" y="824"/>
                  </a:moveTo>
                  <a:cubicBezTo>
                    <a:pt x="328" y="822"/>
                    <a:pt x="339" y="818"/>
                    <a:pt x="339" y="825"/>
                  </a:cubicBezTo>
                  <a:cubicBezTo>
                    <a:pt x="339" y="830"/>
                    <a:pt x="331" y="832"/>
                    <a:pt x="326" y="833"/>
                  </a:cubicBezTo>
                  <a:cubicBezTo>
                    <a:pt x="322" y="834"/>
                    <a:pt x="319" y="833"/>
                    <a:pt x="315" y="832"/>
                  </a:cubicBezTo>
                  <a:cubicBezTo>
                    <a:pt x="318" y="829"/>
                    <a:pt x="320" y="826"/>
                    <a:pt x="324" y="824"/>
                  </a:cubicBezTo>
                  <a:close/>
                  <a:moveTo>
                    <a:pt x="110" y="138"/>
                  </a:moveTo>
                  <a:cubicBezTo>
                    <a:pt x="116" y="124"/>
                    <a:pt x="122" y="109"/>
                    <a:pt x="128" y="94"/>
                  </a:cubicBezTo>
                  <a:cubicBezTo>
                    <a:pt x="128" y="94"/>
                    <a:pt x="129" y="95"/>
                    <a:pt x="129" y="95"/>
                  </a:cubicBezTo>
                  <a:cubicBezTo>
                    <a:pt x="155" y="113"/>
                    <a:pt x="195" y="108"/>
                    <a:pt x="217" y="87"/>
                  </a:cubicBezTo>
                  <a:cubicBezTo>
                    <a:pt x="222" y="95"/>
                    <a:pt x="227" y="103"/>
                    <a:pt x="231" y="111"/>
                  </a:cubicBezTo>
                  <a:cubicBezTo>
                    <a:pt x="252" y="146"/>
                    <a:pt x="271" y="182"/>
                    <a:pt x="291" y="217"/>
                  </a:cubicBezTo>
                  <a:cubicBezTo>
                    <a:pt x="290" y="217"/>
                    <a:pt x="289" y="218"/>
                    <a:pt x="288" y="219"/>
                  </a:cubicBezTo>
                  <a:cubicBezTo>
                    <a:pt x="277" y="238"/>
                    <a:pt x="257" y="237"/>
                    <a:pt x="242" y="223"/>
                  </a:cubicBezTo>
                  <a:cubicBezTo>
                    <a:pt x="241" y="221"/>
                    <a:pt x="238" y="221"/>
                    <a:pt x="236" y="223"/>
                  </a:cubicBezTo>
                  <a:cubicBezTo>
                    <a:pt x="229" y="232"/>
                    <a:pt x="223" y="241"/>
                    <a:pt x="210" y="241"/>
                  </a:cubicBezTo>
                  <a:cubicBezTo>
                    <a:pt x="199" y="241"/>
                    <a:pt x="191" y="233"/>
                    <a:pt x="185" y="225"/>
                  </a:cubicBezTo>
                  <a:cubicBezTo>
                    <a:pt x="184" y="223"/>
                    <a:pt x="180" y="222"/>
                    <a:pt x="179" y="225"/>
                  </a:cubicBezTo>
                  <a:cubicBezTo>
                    <a:pt x="175" y="237"/>
                    <a:pt x="167" y="242"/>
                    <a:pt x="155" y="242"/>
                  </a:cubicBezTo>
                  <a:cubicBezTo>
                    <a:pt x="145" y="242"/>
                    <a:pt x="134" y="239"/>
                    <a:pt x="132" y="228"/>
                  </a:cubicBezTo>
                  <a:cubicBezTo>
                    <a:pt x="131" y="226"/>
                    <a:pt x="130" y="226"/>
                    <a:pt x="128" y="226"/>
                  </a:cubicBezTo>
                  <a:cubicBezTo>
                    <a:pt x="128" y="226"/>
                    <a:pt x="126" y="226"/>
                    <a:pt x="126" y="227"/>
                  </a:cubicBezTo>
                  <a:cubicBezTo>
                    <a:pt x="118" y="234"/>
                    <a:pt x="114" y="243"/>
                    <a:pt x="102" y="246"/>
                  </a:cubicBezTo>
                  <a:cubicBezTo>
                    <a:pt x="96" y="247"/>
                    <a:pt x="89" y="247"/>
                    <a:pt x="83" y="245"/>
                  </a:cubicBezTo>
                  <a:cubicBezTo>
                    <a:pt x="79" y="244"/>
                    <a:pt x="70" y="240"/>
                    <a:pt x="68" y="235"/>
                  </a:cubicBezTo>
                  <a:cubicBezTo>
                    <a:pt x="88" y="207"/>
                    <a:pt x="98" y="170"/>
                    <a:pt x="110" y="138"/>
                  </a:cubicBezTo>
                  <a:close/>
                  <a:moveTo>
                    <a:pt x="198" y="754"/>
                  </a:moveTo>
                  <a:cubicBezTo>
                    <a:pt x="174" y="754"/>
                    <a:pt x="149" y="747"/>
                    <a:pt x="126" y="736"/>
                  </a:cubicBezTo>
                  <a:cubicBezTo>
                    <a:pt x="112" y="730"/>
                    <a:pt x="99" y="722"/>
                    <a:pt x="94" y="706"/>
                  </a:cubicBezTo>
                  <a:cubicBezTo>
                    <a:pt x="93" y="705"/>
                    <a:pt x="93" y="703"/>
                    <a:pt x="92" y="701"/>
                  </a:cubicBezTo>
                  <a:cubicBezTo>
                    <a:pt x="127" y="705"/>
                    <a:pt x="162" y="705"/>
                    <a:pt x="196" y="706"/>
                  </a:cubicBezTo>
                  <a:cubicBezTo>
                    <a:pt x="231" y="706"/>
                    <a:pt x="266" y="707"/>
                    <a:pt x="300" y="705"/>
                  </a:cubicBezTo>
                  <a:cubicBezTo>
                    <a:pt x="277" y="737"/>
                    <a:pt x="238" y="754"/>
                    <a:pt x="198" y="754"/>
                  </a:cubicBezTo>
                  <a:close/>
                  <a:moveTo>
                    <a:pt x="309" y="686"/>
                  </a:moveTo>
                  <a:cubicBezTo>
                    <a:pt x="309" y="687"/>
                    <a:pt x="309" y="689"/>
                    <a:pt x="309" y="690"/>
                  </a:cubicBezTo>
                  <a:cubicBezTo>
                    <a:pt x="308" y="693"/>
                    <a:pt x="306" y="697"/>
                    <a:pt x="304" y="700"/>
                  </a:cubicBezTo>
                  <a:cubicBezTo>
                    <a:pt x="303" y="700"/>
                    <a:pt x="303" y="700"/>
                    <a:pt x="303" y="700"/>
                  </a:cubicBezTo>
                  <a:cubicBezTo>
                    <a:pt x="267" y="699"/>
                    <a:pt x="232" y="700"/>
                    <a:pt x="196" y="700"/>
                  </a:cubicBezTo>
                  <a:cubicBezTo>
                    <a:pt x="161" y="699"/>
                    <a:pt x="126" y="696"/>
                    <a:pt x="91" y="696"/>
                  </a:cubicBezTo>
                  <a:cubicBezTo>
                    <a:pt x="91" y="694"/>
                    <a:pt x="91" y="691"/>
                    <a:pt x="90" y="688"/>
                  </a:cubicBezTo>
                  <a:cubicBezTo>
                    <a:pt x="90" y="687"/>
                    <a:pt x="90" y="685"/>
                    <a:pt x="90" y="684"/>
                  </a:cubicBezTo>
                  <a:cubicBezTo>
                    <a:pt x="126" y="688"/>
                    <a:pt x="163" y="685"/>
                    <a:pt x="199" y="686"/>
                  </a:cubicBezTo>
                  <a:cubicBezTo>
                    <a:pt x="235" y="686"/>
                    <a:pt x="272" y="686"/>
                    <a:pt x="308" y="686"/>
                  </a:cubicBezTo>
                  <a:cubicBezTo>
                    <a:pt x="308" y="686"/>
                    <a:pt x="309" y="686"/>
                    <a:pt x="309" y="686"/>
                  </a:cubicBezTo>
                  <a:close/>
                  <a:moveTo>
                    <a:pt x="308" y="680"/>
                  </a:moveTo>
                  <a:cubicBezTo>
                    <a:pt x="271" y="680"/>
                    <a:pt x="235" y="680"/>
                    <a:pt x="199" y="680"/>
                  </a:cubicBezTo>
                  <a:cubicBezTo>
                    <a:pt x="163" y="680"/>
                    <a:pt x="126" y="677"/>
                    <a:pt x="90" y="681"/>
                  </a:cubicBezTo>
                  <a:cubicBezTo>
                    <a:pt x="91" y="612"/>
                    <a:pt x="86" y="542"/>
                    <a:pt x="82" y="473"/>
                  </a:cubicBezTo>
                  <a:cubicBezTo>
                    <a:pt x="78" y="397"/>
                    <a:pt x="74" y="321"/>
                    <a:pt x="68" y="245"/>
                  </a:cubicBezTo>
                  <a:cubicBezTo>
                    <a:pt x="76" y="252"/>
                    <a:pt x="90" y="255"/>
                    <a:pt x="96" y="255"/>
                  </a:cubicBezTo>
                  <a:cubicBezTo>
                    <a:pt x="108" y="254"/>
                    <a:pt x="123" y="247"/>
                    <a:pt x="128" y="236"/>
                  </a:cubicBezTo>
                  <a:cubicBezTo>
                    <a:pt x="133" y="256"/>
                    <a:pt x="177" y="255"/>
                    <a:pt x="184" y="234"/>
                  </a:cubicBezTo>
                  <a:cubicBezTo>
                    <a:pt x="195" y="254"/>
                    <a:pt x="233" y="253"/>
                    <a:pt x="241" y="230"/>
                  </a:cubicBezTo>
                  <a:cubicBezTo>
                    <a:pt x="252" y="248"/>
                    <a:pt x="280" y="244"/>
                    <a:pt x="291" y="227"/>
                  </a:cubicBezTo>
                  <a:cubicBezTo>
                    <a:pt x="292" y="305"/>
                    <a:pt x="294" y="382"/>
                    <a:pt x="297" y="460"/>
                  </a:cubicBezTo>
                  <a:cubicBezTo>
                    <a:pt x="299" y="499"/>
                    <a:pt x="300" y="539"/>
                    <a:pt x="302" y="578"/>
                  </a:cubicBezTo>
                  <a:cubicBezTo>
                    <a:pt x="304" y="611"/>
                    <a:pt x="303" y="646"/>
                    <a:pt x="308" y="680"/>
                  </a:cubicBezTo>
                  <a:close/>
                  <a:moveTo>
                    <a:pt x="355" y="344"/>
                  </a:moveTo>
                  <a:cubicBezTo>
                    <a:pt x="355" y="343"/>
                    <a:pt x="354" y="342"/>
                    <a:pt x="354" y="342"/>
                  </a:cubicBezTo>
                  <a:cubicBezTo>
                    <a:pt x="353" y="342"/>
                    <a:pt x="353" y="341"/>
                    <a:pt x="352" y="341"/>
                  </a:cubicBezTo>
                  <a:cubicBezTo>
                    <a:pt x="347" y="342"/>
                    <a:pt x="341" y="340"/>
                    <a:pt x="339" y="335"/>
                  </a:cubicBezTo>
                  <a:cubicBezTo>
                    <a:pt x="336" y="330"/>
                    <a:pt x="340" y="321"/>
                    <a:pt x="347" y="321"/>
                  </a:cubicBezTo>
                  <a:cubicBezTo>
                    <a:pt x="357" y="321"/>
                    <a:pt x="363" y="338"/>
                    <a:pt x="355" y="3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386583" y="554369"/>
              <a:ext cx="41465" cy="31098"/>
            </a:xfrm>
            <a:custGeom>
              <a:avLst/>
              <a:gdLst>
                <a:gd name="T0" fmla="*/ 17 w 45"/>
                <a:gd name="T1" fmla="*/ 3 h 33"/>
                <a:gd name="T2" fmla="*/ 9 w 45"/>
                <a:gd name="T3" fmla="*/ 32 h 33"/>
                <a:gd name="T4" fmla="*/ 13 w 45"/>
                <a:gd name="T5" fmla="*/ 29 h 33"/>
                <a:gd name="T6" fmla="*/ 20 w 45"/>
                <a:gd name="T7" fmla="*/ 12 h 33"/>
                <a:gd name="T8" fmla="*/ 30 w 45"/>
                <a:gd name="T9" fmla="*/ 15 h 33"/>
                <a:gd name="T10" fmla="*/ 34 w 45"/>
                <a:gd name="T11" fmla="*/ 23 h 33"/>
                <a:gd name="T12" fmla="*/ 42 w 45"/>
                <a:gd name="T13" fmla="*/ 22 h 33"/>
                <a:gd name="T14" fmla="*/ 17 w 45"/>
                <a:gd name="T1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3">
                  <a:moveTo>
                    <a:pt x="17" y="3"/>
                  </a:moveTo>
                  <a:cubicBezTo>
                    <a:pt x="6" y="7"/>
                    <a:pt x="0" y="23"/>
                    <a:pt x="9" y="32"/>
                  </a:cubicBezTo>
                  <a:cubicBezTo>
                    <a:pt x="11" y="33"/>
                    <a:pt x="14" y="31"/>
                    <a:pt x="13" y="29"/>
                  </a:cubicBezTo>
                  <a:cubicBezTo>
                    <a:pt x="12" y="23"/>
                    <a:pt x="13" y="15"/>
                    <a:pt x="20" y="12"/>
                  </a:cubicBezTo>
                  <a:cubicBezTo>
                    <a:pt x="24" y="11"/>
                    <a:pt x="27" y="13"/>
                    <a:pt x="30" y="15"/>
                  </a:cubicBezTo>
                  <a:cubicBezTo>
                    <a:pt x="32" y="17"/>
                    <a:pt x="33" y="20"/>
                    <a:pt x="34" y="23"/>
                  </a:cubicBezTo>
                  <a:cubicBezTo>
                    <a:pt x="36" y="27"/>
                    <a:pt x="42" y="26"/>
                    <a:pt x="42" y="22"/>
                  </a:cubicBezTo>
                  <a:cubicBezTo>
                    <a:pt x="45" y="9"/>
                    <a:pt x="28" y="0"/>
                    <a:pt x="17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505219" y="552065"/>
              <a:ext cx="36858" cy="28795"/>
            </a:xfrm>
            <a:custGeom>
              <a:avLst/>
              <a:gdLst>
                <a:gd name="T0" fmla="*/ 22 w 39"/>
                <a:gd name="T1" fmla="*/ 2 h 31"/>
                <a:gd name="T2" fmla="*/ 2 w 39"/>
                <a:gd name="T3" fmla="*/ 27 h 31"/>
                <a:gd name="T4" fmla="*/ 7 w 39"/>
                <a:gd name="T5" fmla="*/ 27 h 31"/>
                <a:gd name="T6" fmla="*/ 19 w 39"/>
                <a:gd name="T7" fmla="*/ 11 h 31"/>
                <a:gd name="T8" fmla="*/ 25 w 39"/>
                <a:gd name="T9" fmla="*/ 21 h 31"/>
                <a:gd name="T10" fmla="*/ 33 w 39"/>
                <a:gd name="T11" fmla="*/ 26 h 31"/>
                <a:gd name="T12" fmla="*/ 22 w 39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1">
                  <a:moveTo>
                    <a:pt x="22" y="2"/>
                  </a:moveTo>
                  <a:cubicBezTo>
                    <a:pt x="8" y="0"/>
                    <a:pt x="0" y="15"/>
                    <a:pt x="2" y="27"/>
                  </a:cubicBezTo>
                  <a:cubicBezTo>
                    <a:pt x="2" y="30"/>
                    <a:pt x="6" y="29"/>
                    <a:pt x="7" y="27"/>
                  </a:cubicBezTo>
                  <a:cubicBezTo>
                    <a:pt x="9" y="21"/>
                    <a:pt x="11" y="12"/>
                    <a:pt x="19" y="11"/>
                  </a:cubicBezTo>
                  <a:cubicBezTo>
                    <a:pt x="24" y="10"/>
                    <a:pt x="27" y="17"/>
                    <a:pt x="25" y="21"/>
                  </a:cubicBezTo>
                  <a:cubicBezTo>
                    <a:pt x="23" y="26"/>
                    <a:pt x="30" y="31"/>
                    <a:pt x="33" y="26"/>
                  </a:cubicBezTo>
                  <a:cubicBezTo>
                    <a:pt x="39" y="17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457995" y="587771"/>
              <a:ext cx="19581" cy="19580"/>
            </a:xfrm>
            <a:custGeom>
              <a:avLst/>
              <a:gdLst>
                <a:gd name="T0" fmla="*/ 17 w 21"/>
                <a:gd name="T1" fmla="*/ 5 h 22"/>
                <a:gd name="T2" fmla="*/ 1 w 21"/>
                <a:gd name="T3" fmla="*/ 7 h 22"/>
                <a:gd name="T4" fmla="*/ 2 w 21"/>
                <a:gd name="T5" fmla="*/ 9 h 22"/>
                <a:gd name="T6" fmla="*/ 12 w 21"/>
                <a:gd name="T7" fmla="*/ 9 h 22"/>
                <a:gd name="T8" fmla="*/ 11 w 21"/>
                <a:gd name="T9" fmla="*/ 18 h 22"/>
                <a:gd name="T10" fmla="*/ 13 w 21"/>
                <a:gd name="T11" fmla="*/ 22 h 22"/>
                <a:gd name="T12" fmla="*/ 17 w 21"/>
                <a:gd name="T1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5"/>
                  </a:moveTo>
                  <a:cubicBezTo>
                    <a:pt x="12" y="0"/>
                    <a:pt x="3" y="1"/>
                    <a:pt x="1" y="7"/>
                  </a:cubicBezTo>
                  <a:cubicBezTo>
                    <a:pt x="0" y="8"/>
                    <a:pt x="1" y="10"/>
                    <a:pt x="2" y="9"/>
                  </a:cubicBezTo>
                  <a:cubicBezTo>
                    <a:pt x="5" y="7"/>
                    <a:pt x="10" y="6"/>
                    <a:pt x="12" y="9"/>
                  </a:cubicBezTo>
                  <a:cubicBezTo>
                    <a:pt x="15" y="12"/>
                    <a:pt x="12" y="15"/>
                    <a:pt x="11" y="18"/>
                  </a:cubicBezTo>
                  <a:cubicBezTo>
                    <a:pt x="10" y="20"/>
                    <a:pt x="11" y="22"/>
                    <a:pt x="13" y="22"/>
                  </a:cubicBezTo>
                  <a:cubicBezTo>
                    <a:pt x="21" y="21"/>
                    <a:pt x="21" y="9"/>
                    <a:pt x="1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418833" y="615414"/>
              <a:ext cx="100208" cy="55287"/>
            </a:xfrm>
            <a:custGeom>
              <a:avLst/>
              <a:gdLst>
                <a:gd name="T0" fmla="*/ 100 w 108"/>
                <a:gd name="T1" fmla="*/ 4 h 60"/>
                <a:gd name="T2" fmla="*/ 50 w 108"/>
                <a:gd name="T3" fmla="*/ 16 h 60"/>
                <a:gd name="T4" fmla="*/ 24 w 108"/>
                <a:gd name="T5" fmla="*/ 12 h 60"/>
                <a:gd name="T6" fmla="*/ 4 w 108"/>
                <a:gd name="T7" fmla="*/ 7 h 60"/>
                <a:gd name="T8" fmla="*/ 4 w 108"/>
                <a:gd name="T9" fmla="*/ 7 h 60"/>
                <a:gd name="T10" fmla="*/ 0 w 108"/>
                <a:gd name="T11" fmla="*/ 8 h 60"/>
                <a:gd name="T12" fmla="*/ 108 w 108"/>
                <a:gd name="T13" fmla="*/ 5 h 60"/>
                <a:gd name="T14" fmla="*/ 100 w 108"/>
                <a:gd name="T15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60">
                  <a:moveTo>
                    <a:pt x="100" y="4"/>
                  </a:moveTo>
                  <a:cubicBezTo>
                    <a:pt x="83" y="10"/>
                    <a:pt x="69" y="17"/>
                    <a:pt x="50" y="16"/>
                  </a:cubicBezTo>
                  <a:cubicBezTo>
                    <a:pt x="41" y="16"/>
                    <a:pt x="32" y="15"/>
                    <a:pt x="24" y="12"/>
                  </a:cubicBezTo>
                  <a:cubicBezTo>
                    <a:pt x="17" y="10"/>
                    <a:pt x="11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5"/>
                    <a:pt x="0" y="6"/>
                    <a:pt x="0" y="8"/>
                  </a:cubicBezTo>
                  <a:cubicBezTo>
                    <a:pt x="5" y="60"/>
                    <a:pt x="105" y="58"/>
                    <a:pt x="108" y="5"/>
                  </a:cubicBezTo>
                  <a:cubicBezTo>
                    <a:pt x="108" y="1"/>
                    <a:pt x="102" y="0"/>
                    <a:pt x="10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1"/>
          <p:cNvSpPr txBox="1">
            <a:spLocks noChangeArrowheads="1"/>
          </p:cNvSpPr>
          <p:nvPr/>
        </p:nvSpPr>
        <p:spPr bwMode="auto">
          <a:xfrm>
            <a:off x="2881746" y="1795859"/>
            <a:ext cx="4024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chemeClr val="bg1"/>
                </a:solidFill>
                <a:latin typeface="+mn-ea"/>
                <a:ea typeface="+mn-ea"/>
              </a:rPr>
              <a:t>添加第四部分标题</a:t>
            </a: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2881746" y="2486530"/>
            <a:ext cx="588818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49928" y="1795860"/>
            <a:ext cx="1468581" cy="1359798"/>
            <a:chOff x="1149928" y="1795860"/>
            <a:chExt cx="1468581" cy="1359798"/>
          </a:xfrm>
        </p:grpSpPr>
        <p:sp>
          <p:nvSpPr>
            <p:cNvPr id="32" name="Freeform 490"/>
            <p:cNvSpPr/>
            <p:nvPr/>
          </p:nvSpPr>
          <p:spPr bwMode="auto">
            <a:xfrm>
              <a:off x="1780234" y="3002081"/>
              <a:ext cx="175974" cy="153577"/>
            </a:xfrm>
            <a:custGeom>
              <a:avLst/>
              <a:gdLst>
                <a:gd name="T0" fmla="*/ 1 w 23"/>
                <a:gd name="T1" fmla="*/ 7 h 20"/>
                <a:gd name="T2" fmla="*/ 2 w 23"/>
                <a:gd name="T3" fmla="*/ 16 h 20"/>
                <a:gd name="T4" fmla="*/ 12 w 23"/>
                <a:gd name="T5" fmla="*/ 20 h 20"/>
                <a:gd name="T6" fmla="*/ 22 w 23"/>
                <a:gd name="T7" fmla="*/ 13 h 20"/>
                <a:gd name="T8" fmla="*/ 15 w 23"/>
                <a:gd name="T9" fmla="*/ 3 h 20"/>
                <a:gd name="T10" fmla="*/ 1 w 23"/>
                <a:gd name="T11" fmla="*/ 7 h 20"/>
                <a:gd name="T12" fmla="*/ 2 w 23"/>
                <a:gd name="T13" fmla="*/ 8 h 20"/>
                <a:gd name="T14" fmla="*/ 13 w 23"/>
                <a:gd name="T15" fmla="*/ 4 h 20"/>
                <a:gd name="T16" fmla="*/ 20 w 23"/>
                <a:gd name="T17" fmla="*/ 11 h 20"/>
                <a:gd name="T18" fmla="*/ 14 w 23"/>
                <a:gd name="T19" fmla="*/ 18 h 20"/>
                <a:gd name="T20" fmla="*/ 5 w 23"/>
                <a:gd name="T21" fmla="*/ 16 h 20"/>
                <a:gd name="T22" fmla="*/ 2 w 23"/>
                <a:gd name="T23" fmla="*/ 8 h 20"/>
                <a:gd name="T24" fmla="*/ 1 w 23"/>
                <a:gd name="T25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20">
                  <a:moveTo>
                    <a:pt x="1" y="7"/>
                  </a:moveTo>
                  <a:cubicBezTo>
                    <a:pt x="0" y="10"/>
                    <a:pt x="0" y="13"/>
                    <a:pt x="2" y="16"/>
                  </a:cubicBezTo>
                  <a:cubicBezTo>
                    <a:pt x="4" y="18"/>
                    <a:pt x="8" y="19"/>
                    <a:pt x="12" y="20"/>
                  </a:cubicBezTo>
                  <a:cubicBezTo>
                    <a:pt x="17" y="20"/>
                    <a:pt x="22" y="18"/>
                    <a:pt x="22" y="13"/>
                  </a:cubicBezTo>
                  <a:cubicBezTo>
                    <a:pt x="23" y="9"/>
                    <a:pt x="19" y="4"/>
                    <a:pt x="15" y="3"/>
                  </a:cubicBezTo>
                  <a:cubicBezTo>
                    <a:pt x="10" y="0"/>
                    <a:pt x="6" y="4"/>
                    <a:pt x="1" y="7"/>
                  </a:cubicBezTo>
                  <a:cubicBezTo>
                    <a:pt x="0" y="7"/>
                    <a:pt x="1" y="9"/>
                    <a:pt x="2" y="8"/>
                  </a:cubicBezTo>
                  <a:cubicBezTo>
                    <a:pt x="5" y="6"/>
                    <a:pt x="9" y="3"/>
                    <a:pt x="13" y="4"/>
                  </a:cubicBezTo>
                  <a:cubicBezTo>
                    <a:pt x="16" y="4"/>
                    <a:pt x="19" y="7"/>
                    <a:pt x="20" y="11"/>
                  </a:cubicBezTo>
                  <a:cubicBezTo>
                    <a:pt x="22" y="15"/>
                    <a:pt x="18" y="18"/>
                    <a:pt x="14" y="18"/>
                  </a:cubicBezTo>
                  <a:cubicBezTo>
                    <a:pt x="11" y="18"/>
                    <a:pt x="7" y="17"/>
                    <a:pt x="5" y="16"/>
                  </a:cubicBezTo>
                  <a:cubicBezTo>
                    <a:pt x="2" y="14"/>
                    <a:pt x="2" y="11"/>
                    <a:pt x="2" y="8"/>
                  </a:cubicBezTo>
                  <a:cubicBezTo>
                    <a:pt x="3" y="7"/>
                    <a:pt x="1" y="6"/>
                    <a:pt x="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91"/>
            <p:cNvSpPr/>
            <p:nvPr/>
          </p:nvSpPr>
          <p:spPr bwMode="auto">
            <a:xfrm>
              <a:off x="1649054" y="2864501"/>
              <a:ext cx="220767" cy="131181"/>
            </a:xfrm>
            <a:custGeom>
              <a:avLst/>
              <a:gdLst>
                <a:gd name="T0" fmla="*/ 0 w 29"/>
                <a:gd name="T1" fmla="*/ 8 h 17"/>
                <a:gd name="T2" fmla="*/ 14 w 29"/>
                <a:gd name="T3" fmla="*/ 16 h 17"/>
                <a:gd name="T4" fmla="*/ 26 w 29"/>
                <a:gd name="T5" fmla="*/ 5 h 17"/>
                <a:gd name="T6" fmla="*/ 13 w 29"/>
                <a:gd name="T7" fmla="*/ 0 h 17"/>
                <a:gd name="T8" fmla="*/ 3 w 29"/>
                <a:gd name="T9" fmla="*/ 3 h 17"/>
                <a:gd name="T10" fmla="*/ 0 w 29"/>
                <a:gd name="T11" fmla="*/ 8 h 17"/>
                <a:gd name="T12" fmla="*/ 2 w 29"/>
                <a:gd name="T13" fmla="*/ 8 h 17"/>
                <a:gd name="T14" fmla="*/ 3 w 29"/>
                <a:gd name="T15" fmla="*/ 4 h 17"/>
                <a:gd name="T16" fmla="*/ 10 w 29"/>
                <a:gd name="T17" fmla="*/ 2 h 17"/>
                <a:gd name="T18" fmla="*/ 23 w 29"/>
                <a:gd name="T19" fmla="*/ 4 h 17"/>
                <a:gd name="T20" fmla="*/ 16 w 29"/>
                <a:gd name="T21" fmla="*/ 14 h 17"/>
                <a:gd name="T22" fmla="*/ 2 w 29"/>
                <a:gd name="T23" fmla="*/ 8 h 17"/>
                <a:gd name="T24" fmla="*/ 0 w 29"/>
                <a:gd name="T2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17">
                  <a:moveTo>
                    <a:pt x="0" y="8"/>
                  </a:moveTo>
                  <a:cubicBezTo>
                    <a:pt x="0" y="15"/>
                    <a:pt x="8" y="17"/>
                    <a:pt x="14" y="16"/>
                  </a:cubicBezTo>
                  <a:cubicBezTo>
                    <a:pt x="19" y="16"/>
                    <a:pt x="27" y="11"/>
                    <a:pt x="26" y="5"/>
                  </a:cubicBezTo>
                  <a:cubicBezTo>
                    <a:pt x="26" y="0"/>
                    <a:pt x="17" y="0"/>
                    <a:pt x="13" y="0"/>
                  </a:cubicBezTo>
                  <a:cubicBezTo>
                    <a:pt x="10" y="0"/>
                    <a:pt x="6" y="1"/>
                    <a:pt x="3" y="3"/>
                  </a:cubicBezTo>
                  <a:cubicBezTo>
                    <a:pt x="0" y="4"/>
                    <a:pt x="0" y="5"/>
                    <a:pt x="0" y="8"/>
                  </a:cubicBezTo>
                  <a:cubicBezTo>
                    <a:pt x="0" y="9"/>
                    <a:pt x="2" y="9"/>
                    <a:pt x="2" y="8"/>
                  </a:cubicBezTo>
                  <a:cubicBezTo>
                    <a:pt x="2" y="6"/>
                    <a:pt x="1" y="5"/>
                    <a:pt x="3" y="4"/>
                  </a:cubicBezTo>
                  <a:cubicBezTo>
                    <a:pt x="5" y="3"/>
                    <a:pt x="8" y="3"/>
                    <a:pt x="10" y="2"/>
                  </a:cubicBezTo>
                  <a:cubicBezTo>
                    <a:pt x="14" y="1"/>
                    <a:pt x="20" y="1"/>
                    <a:pt x="23" y="4"/>
                  </a:cubicBezTo>
                  <a:cubicBezTo>
                    <a:pt x="29" y="7"/>
                    <a:pt x="19" y="13"/>
                    <a:pt x="16" y="14"/>
                  </a:cubicBezTo>
                  <a:cubicBezTo>
                    <a:pt x="11" y="15"/>
                    <a:pt x="2" y="15"/>
                    <a:pt x="2" y="8"/>
                  </a:cubicBezTo>
                  <a:cubicBezTo>
                    <a:pt x="1" y="7"/>
                    <a:pt x="0" y="7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92"/>
            <p:cNvSpPr/>
            <p:nvPr/>
          </p:nvSpPr>
          <p:spPr bwMode="auto">
            <a:xfrm>
              <a:off x="1149928" y="1795860"/>
              <a:ext cx="1468581" cy="1046245"/>
            </a:xfrm>
            <a:custGeom>
              <a:avLst/>
              <a:gdLst>
                <a:gd name="T0" fmla="*/ 40 w 191"/>
                <a:gd name="T1" fmla="*/ 51 h 136"/>
                <a:gd name="T2" fmla="*/ 7 w 191"/>
                <a:gd name="T3" fmla="*/ 61 h 136"/>
                <a:gd name="T4" fmla="*/ 18 w 191"/>
                <a:gd name="T5" fmla="*/ 81 h 136"/>
                <a:gd name="T6" fmla="*/ 25 w 191"/>
                <a:gd name="T7" fmla="*/ 83 h 136"/>
                <a:gd name="T8" fmla="*/ 28 w 191"/>
                <a:gd name="T9" fmla="*/ 83 h 136"/>
                <a:gd name="T10" fmla="*/ 29 w 191"/>
                <a:gd name="T11" fmla="*/ 82 h 136"/>
                <a:gd name="T12" fmla="*/ 22 w 191"/>
                <a:gd name="T13" fmla="*/ 83 h 136"/>
                <a:gd name="T14" fmla="*/ 14 w 191"/>
                <a:gd name="T15" fmla="*/ 91 h 136"/>
                <a:gd name="T16" fmla="*/ 23 w 191"/>
                <a:gd name="T17" fmla="*/ 119 h 136"/>
                <a:gd name="T18" fmla="*/ 49 w 191"/>
                <a:gd name="T19" fmla="*/ 127 h 136"/>
                <a:gd name="T20" fmla="*/ 55 w 191"/>
                <a:gd name="T21" fmla="*/ 122 h 136"/>
                <a:gd name="T22" fmla="*/ 62 w 191"/>
                <a:gd name="T23" fmla="*/ 122 h 136"/>
                <a:gd name="T24" fmla="*/ 84 w 191"/>
                <a:gd name="T25" fmla="*/ 129 h 136"/>
                <a:gd name="T26" fmla="*/ 102 w 191"/>
                <a:gd name="T27" fmla="*/ 125 h 136"/>
                <a:gd name="T28" fmla="*/ 107 w 191"/>
                <a:gd name="T29" fmla="*/ 119 h 136"/>
                <a:gd name="T30" fmla="*/ 110 w 191"/>
                <a:gd name="T31" fmla="*/ 116 h 136"/>
                <a:gd name="T32" fmla="*/ 148 w 191"/>
                <a:gd name="T33" fmla="*/ 121 h 136"/>
                <a:gd name="T34" fmla="*/ 171 w 191"/>
                <a:gd name="T35" fmla="*/ 103 h 136"/>
                <a:gd name="T36" fmla="*/ 169 w 191"/>
                <a:gd name="T37" fmla="*/ 97 h 136"/>
                <a:gd name="T38" fmla="*/ 181 w 191"/>
                <a:gd name="T39" fmla="*/ 87 h 136"/>
                <a:gd name="T40" fmla="*/ 187 w 191"/>
                <a:gd name="T41" fmla="*/ 69 h 136"/>
                <a:gd name="T42" fmla="*/ 175 w 191"/>
                <a:gd name="T43" fmla="*/ 55 h 136"/>
                <a:gd name="T44" fmla="*/ 162 w 191"/>
                <a:gd name="T45" fmla="*/ 49 h 136"/>
                <a:gd name="T46" fmla="*/ 160 w 191"/>
                <a:gd name="T47" fmla="*/ 37 h 136"/>
                <a:gd name="T48" fmla="*/ 136 w 191"/>
                <a:gd name="T49" fmla="*/ 10 h 136"/>
                <a:gd name="T50" fmla="*/ 103 w 191"/>
                <a:gd name="T51" fmla="*/ 16 h 136"/>
                <a:gd name="T52" fmla="*/ 100 w 191"/>
                <a:gd name="T53" fmla="*/ 23 h 136"/>
                <a:gd name="T54" fmla="*/ 95 w 191"/>
                <a:gd name="T55" fmla="*/ 15 h 136"/>
                <a:gd name="T56" fmla="*/ 77 w 191"/>
                <a:gd name="T57" fmla="*/ 8 h 136"/>
                <a:gd name="T58" fmla="*/ 49 w 191"/>
                <a:gd name="T59" fmla="*/ 28 h 136"/>
                <a:gd name="T60" fmla="*/ 45 w 191"/>
                <a:gd name="T61" fmla="*/ 32 h 136"/>
                <a:gd name="T62" fmla="*/ 38 w 191"/>
                <a:gd name="T63" fmla="*/ 28 h 136"/>
                <a:gd name="T64" fmla="*/ 30 w 191"/>
                <a:gd name="T65" fmla="*/ 34 h 136"/>
                <a:gd name="T66" fmla="*/ 35 w 191"/>
                <a:gd name="T67" fmla="*/ 51 h 136"/>
                <a:gd name="T68" fmla="*/ 36 w 191"/>
                <a:gd name="T69" fmla="*/ 50 h 136"/>
                <a:gd name="T70" fmla="*/ 31 w 191"/>
                <a:gd name="T71" fmla="*/ 38 h 136"/>
                <a:gd name="T72" fmla="*/ 48 w 191"/>
                <a:gd name="T73" fmla="*/ 38 h 136"/>
                <a:gd name="T74" fmla="*/ 50 w 191"/>
                <a:gd name="T75" fmla="*/ 37 h 136"/>
                <a:gd name="T76" fmla="*/ 99 w 191"/>
                <a:gd name="T77" fmla="*/ 25 h 136"/>
                <a:gd name="T78" fmla="*/ 101 w 191"/>
                <a:gd name="T79" fmla="*/ 25 h 136"/>
                <a:gd name="T80" fmla="*/ 136 w 191"/>
                <a:gd name="T81" fmla="*/ 12 h 136"/>
                <a:gd name="T82" fmla="*/ 158 w 191"/>
                <a:gd name="T83" fmla="*/ 49 h 136"/>
                <a:gd name="T84" fmla="*/ 159 w 191"/>
                <a:gd name="T85" fmla="*/ 50 h 136"/>
                <a:gd name="T86" fmla="*/ 184 w 191"/>
                <a:gd name="T87" fmla="*/ 67 h 136"/>
                <a:gd name="T88" fmla="*/ 167 w 191"/>
                <a:gd name="T89" fmla="*/ 95 h 136"/>
                <a:gd name="T90" fmla="*/ 167 w 191"/>
                <a:gd name="T91" fmla="*/ 96 h 136"/>
                <a:gd name="T92" fmla="*/ 108 w 191"/>
                <a:gd name="T93" fmla="*/ 112 h 136"/>
                <a:gd name="T94" fmla="*/ 107 w 191"/>
                <a:gd name="T95" fmla="*/ 112 h 136"/>
                <a:gd name="T96" fmla="*/ 57 w 191"/>
                <a:gd name="T97" fmla="*/ 117 h 136"/>
                <a:gd name="T98" fmla="*/ 56 w 191"/>
                <a:gd name="T99" fmla="*/ 118 h 136"/>
                <a:gd name="T100" fmla="*/ 21 w 191"/>
                <a:gd name="T101" fmla="*/ 113 h 136"/>
                <a:gd name="T102" fmla="*/ 31 w 191"/>
                <a:gd name="T103" fmla="*/ 83 h 136"/>
                <a:gd name="T104" fmla="*/ 31 w 191"/>
                <a:gd name="T105" fmla="*/ 82 h 136"/>
                <a:gd name="T106" fmla="*/ 8 w 191"/>
                <a:gd name="T107" fmla="*/ 62 h 136"/>
                <a:gd name="T108" fmla="*/ 40 w 191"/>
                <a:gd name="T109" fmla="*/ 52 h 136"/>
                <a:gd name="T110" fmla="*/ 40 w 191"/>
                <a:gd name="T111" fmla="*/ 5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1" h="136">
                  <a:moveTo>
                    <a:pt x="40" y="51"/>
                  </a:moveTo>
                  <a:cubicBezTo>
                    <a:pt x="28" y="49"/>
                    <a:pt x="14" y="50"/>
                    <a:pt x="7" y="61"/>
                  </a:cubicBezTo>
                  <a:cubicBezTo>
                    <a:pt x="0" y="71"/>
                    <a:pt x="10" y="78"/>
                    <a:pt x="18" y="81"/>
                  </a:cubicBezTo>
                  <a:cubicBezTo>
                    <a:pt x="20" y="82"/>
                    <a:pt x="23" y="82"/>
                    <a:pt x="25" y="83"/>
                  </a:cubicBezTo>
                  <a:cubicBezTo>
                    <a:pt x="26" y="83"/>
                    <a:pt x="27" y="83"/>
                    <a:pt x="28" y="83"/>
                  </a:cubicBezTo>
                  <a:cubicBezTo>
                    <a:pt x="29" y="83"/>
                    <a:pt x="29" y="83"/>
                    <a:pt x="29" y="82"/>
                  </a:cubicBezTo>
                  <a:cubicBezTo>
                    <a:pt x="27" y="82"/>
                    <a:pt x="24" y="82"/>
                    <a:pt x="22" y="83"/>
                  </a:cubicBezTo>
                  <a:cubicBezTo>
                    <a:pt x="18" y="84"/>
                    <a:pt x="16" y="87"/>
                    <a:pt x="14" y="91"/>
                  </a:cubicBezTo>
                  <a:cubicBezTo>
                    <a:pt x="11" y="101"/>
                    <a:pt x="17" y="112"/>
                    <a:pt x="23" y="119"/>
                  </a:cubicBezTo>
                  <a:cubicBezTo>
                    <a:pt x="30" y="126"/>
                    <a:pt x="39" y="131"/>
                    <a:pt x="49" y="127"/>
                  </a:cubicBezTo>
                  <a:cubicBezTo>
                    <a:pt x="51" y="126"/>
                    <a:pt x="53" y="124"/>
                    <a:pt x="55" y="122"/>
                  </a:cubicBezTo>
                  <a:cubicBezTo>
                    <a:pt x="58" y="119"/>
                    <a:pt x="59" y="121"/>
                    <a:pt x="62" y="122"/>
                  </a:cubicBezTo>
                  <a:cubicBezTo>
                    <a:pt x="69" y="126"/>
                    <a:pt x="76" y="128"/>
                    <a:pt x="84" y="129"/>
                  </a:cubicBezTo>
                  <a:cubicBezTo>
                    <a:pt x="90" y="130"/>
                    <a:pt x="97" y="129"/>
                    <a:pt x="102" y="125"/>
                  </a:cubicBezTo>
                  <a:cubicBezTo>
                    <a:pt x="104" y="123"/>
                    <a:pt x="106" y="121"/>
                    <a:pt x="107" y="119"/>
                  </a:cubicBezTo>
                  <a:cubicBezTo>
                    <a:pt x="109" y="115"/>
                    <a:pt x="107" y="113"/>
                    <a:pt x="110" y="116"/>
                  </a:cubicBezTo>
                  <a:cubicBezTo>
                    <a:pt x="120" y="123"/>
                    <a:pt x="136" y="123"/>
                    <a:pt x="148" y="121"/>
                  </a:cubicBezTo>
                  <a:cubicBezTo>
                    <a:pt x="158" y="120"/>
                    <a:pt x="170" y="115"/>
                    <a:pt x="171" y="103"/>
                  </a:cubicBezTo>
                  <a:cubicBezTo>
                    <a:pt x="171" y="101"/>
                    <a:pt x="170" y="99"/>
                    <a:pt x="169" y="97"/>
                  </a:cubicBezTo>
                  <a:cubicBezTo>
                    <a:pt x="169" y="96"/>
                    <a:pt x="179" y="88"/>
                    <a:pt x="181" y="87"/>
                  </a:cubicBezTo>
                  <a:cubicBezTo>
                    <a:pt x="186" y="82"/>
                    <a:pt x="188" y="76"/>
                    <a:pt x="187" y="69"/>
                  </a:cubicBezTo>
                  <a:cubicBezTo>
                    <a:pt x="186" y="63"/>
                    <a:pt x="180" y="58"/>
                    <a:pt x="175" y="55"/>
                  </a:cubicBezTo>
                  <a:cubicBezTo>
                    <a:pt x="171" y="52"/>
                    <a:pt x="166" y="51"/>
                    <a:pt x="162" y="49"/>
                  </a:cubicBezTo>
                  <a:cubicBezTo>
                    <a:pt x="159" y="48"/>
                    <a:pt x="161" y="40"/>
                    <a:pt x="160" y="37"/>
                  </a:cubicBezTo>
                  <a:cubicBezTo>
                    <a:pt x="159" y="24"/>
                    <a:pt x="148" y="15"/>
                    <a:pt x="136" y="10"/>
                  </a:cubicBezTo>
                  <a:cubicBezTo>
                    <a:pt x="125" y="5"/>
                    <a:pt x="111" y="6"/>
                    <a:pt x="103" y="16"/>
                  </a:cubicBezTo>
                  <a:cubicBezTo>
                    <a:pt x="102" y="18"/>
                    <a:pt x="101" y="20"/>
                    <a:pt x="100" y="23"/>
                  </a:cubicBezTo>
                  <a:cubicBezTo>
                    <a:pt x="100" y="21"/>
                    <a:pt x="96" y="16"/>
                    <a:pt x="95" y="15"/>
                  </a:cubicBezTo>
                  <a:cubicBezTo>
                    <a:pt x="90" y="11"/>
                    <a:pt x="84" y="8"/>
                    <a:pt x="77" y="8"/>
                  </a:cubicBezTo>
                  <a:cubicBezTo>
                    <a:pt x="64" y="6"/>
                    <a:pt x="52" y="16"/>
                    <a:pt x="49" y="28"/>
                  </a:cubicBezTo>
                  <a:cubicBezTo>
                    <a:pt x="48" y="32"/>
                    <a:pt x="50" y="36"/>
                    <a:pt x="45" y="32"/>
                  </a:cubicBezTo>
                  <a:cubicBezTo>
                    <a:pt x="43" y="30"/>
                    <a:pt x="41" y="29"/>
                    <a:pt x="38" y="28"/>
                  </a:cubicBezTo>
                  <a:cubicBezTo>
                    <a:pt x="34" y="27"/>
                    <a:pt x="31" y="31"/>
                    <a:pt x="30" y="34"/>
                  </a:cubicBezTo>
                  <a:cubicBezTo>
                    <a:pt x="28" y="40"/>
                    <a:pt x="31" y="47"/>
                    <a:pt x="35" y="51"/>
                  </a:cubicBezTo>
                  <a:cubicBezTo>
                    <a:pt x="36" y="52"/>
                    <a:pt x="37" y="51"/>
                    <a:pt x="36" y="50"/>
                  </a:cubicBezTo>
                  <a:cubicBezTo>
                    <a:pt x="33" y="46"/>
                    <a:pt x="31" y="43"/>
                    <a:pt x="31" y="38"/>
                  </a:cubicBezTo>
                  <a:cubicBezTo>
                    <a:pt x="32" y="25"/>
                    <a:pt x="44" y="32"/>
                    <a:pt x="48" y="38"/>
                  </a:cubicBezTo>
                  <a:cubicBezTo>
                    <a:pt x="49" y="38"/>
                    <a:pt x="50" y="38"/>
                    <a:pt x="50" y="37"/>
                  </a:cubicBezTo>
                  <a:cubicBezTo>
                    <a:pt x="49" y="8"/>
                    <a:pt x="87" y="0"/>
                    <a:pt x="99" y="25"/>
                  </a:cubicBezTo>
                  <a:cubicBezTo>
                    <a:pt x="100" y="26"/>
                    <a:pt x="101" y="26"/>
                    <a:pt x="101" y="25"/>
                  </a:cubicBezTo>
                  <a:cubicBezTo>
                    <a:pt x="106" y="9"/>
                    <a:pt x="122" y="7"/>
                    <a:pt x="136" y="12"/>
                  </a:cubicBezTo>
                  <a:cubicBezTo>
                    <a:pt x="151" y="17"/>
                    <a:pt x="161" y="33"/>
                    <a:pt x="158" y="49"/>
                  </a:cubicBezTo>
                  <a:cubicBezTo>
                    <a:pt x="158" y="49"/>
                    <a:pt x="158" y="50"/>
                    <a:pt x="159" y="50"/>
                  </a:cubicBezTo>
                  <a:cubicBezTo>
                    <a:pt x="168" y="53"/>
                    <a:pt x="179" y="57"/>
                    <a:pt x="184" y="67"/>
                  </a:cubicBezTo>
                  <a:cubicBezTo>
                    <a:pt x="191" y="79"/>
                    <a:pt x="176" y="90"/>
                    <a:pt x="167" y="95"/>
                  </a:cubicBezTo>
                  <a:cubicBezTo>
                    <a:pt x="167" y="95"/>
                    <a:pt x="167" y="96"/>
                    <a:pt x="167" y="96"/>
                  </a:cubicBezTo>
                  <a:cubicBezTo>
                    <a:pt x="179" y="124"/>
                    <a:pt x="121" y="126"/>
                    <a:pt x="108" y="112"/>
                  </a:cubicBezTo>
                  <a:cubicBezTo>
                    <a:pt x="108" y="111"/>
                    <a:pt x="107" y="112"/>
                    <a:pt x="107" y="112"/>
                  </a:cubicBezTo>
                  <a:cubicBezTo>
                    <a:pt x="103" y="136"/>
                    <a:pt x="71" y="127"/>
                    <a:pt x="57" y="117"/>
                  </a:cubicBezTo>
                  <a:cubicBezTo>
                    <a:pt x="57" y="117"/>
                    <a:pt x="56" y="117"/>
                    <a:pt x="56" y="118"/>
                  </a:cubicBezTo>
                  <a:cubicBezTo>
                    <a:pt x="45" y="133"/>
                    <a:pt x="30" y="126"/>
                    <a:pt x="21" y="113"/>
                  </a:cubicBezTo>
                  <a:cubicBezTo>
                    <a:pt x="13" y="101"/>
                    <a:pt x="13" y="83"/>
                    <a:pt x="31" y="83"/>
                  </a:cubicBezTo>
                  <a:cubicBezTo>
                    <a:pt x="32" y="83"/>
                    <a:pt x="32" y="82"/>
                    <a:pt x="31" y="82"/>
                  </a:cubicBezTo>
                  <a:cubicBezTo>
                    <a:pt x="22" y="81"/>
                    <a:pt x="0" y="76"/>
                    <a:pt x="8" y="62"/>
                  </a:cubicBezTo>
                  <a:cubicBezTo>
                    <a:pt x="14" y="52"/>
                    <a:pt x="30" y="51"/>
                    <a:pt x="40" y="52"/>
                  </a:cubicBezTo>
                  <a:cubicBezTo>
                    <a:pt x="41" y="53"/>
                    <a:pt x="41" y="51"/>
                    <a:pt x="40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93"/>
            <p:cNvSpPr/>
            <p:nvPr/>
          </p:nvSpPr>
          <p:spPr bwMode="auto">
            <a:xfrm>
              <a:off x="1210719" y="2262991"/>
              <a:ext cx="291157" cy="63990"/>
            </a:xfrm>
            <a:custGeom>
              <a:avLst/>
              <a:gdLst>
                <a:gd name="T0" fmla="*/ 0 w 38"/>
                <a:gd name="T1" fmla="*/ 8 h 8"/>
                <a:gd name="T2" fmla="*/ 38 w 38"/>
                <a:gd name="T3" fmla="*/ 1 h 8"/>
                <a:gd name="T4" fmla="*/ 38 w 38"/>
                <a:gd name="T5" fmla="*/ 1 h 8"/>
                <a:gd name="T6" fmla="*/ 0 w 38"/>
                <a:gd name="T7" fmla="*/ 8 h 8"/>
                <a:gd name="T8" fmla="*/ 0 w 3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0" y="8"/>
                  </a:moveTo>
                  <a:cubicBezTo>
                    <a:pt x="12" y="3"/>
                    <a:pt x="25" y="3"/>
                    <a:pt x="38" y="1"/>
                  </a:cubicBezTo>
                  <a:cubicBezTo>
                    <a:pt x="38" y="1"/>
                    <a:pt x="38" y="0"/>
                    <a:pt x="38" y="1"/>
                  </a:cubicBezTo>
                  <a:cubicBezTo>
                    <a:pt x="25" y="2"/>
                    <a:pt x="12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94"/>
            <p:cNvSpPr/>
            <p:nvPr/>
          </p:nvSpPr>
          <p:spPr bwMode="auto">
            <a:xfrm>
              <a:off x="1226717" y="2301385"/>
              <a:ext cx="191971" cy="54392"/>
            </a:xfrm>
            <a:custGeom>
              <a:avLst/>
              <a:gdLst>
                <a:gd name="T0" fmla="*/ 0 w 25"/>
                <a:gd name="T1" fmla="*/ 7 h 7"/>
                <a:gd name="T2" fmla="*/ 25 w 25"/>
                <a:gd name="T3" fmla="*/ 1 h 7"/>
                <a:gd name="T4" fmla="*/ 25 w 25"/>
                <a:gd name="T5" fmla="*/ 0 h 7"/>
                <a:gd name="T6" fmla="*/ 0 w 25"/>
                <a:gd name="T7" fmla="*/ 6 h 7"/>
                <a:gd name="T8" fmla="*/ 0 w 25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0" y="7"/>
                  </a:moveTo>
                  <a:cubicBezTo>
                    <a:pt x="9" y="5"/>
                    <a:pt x="17" y="3"/>
                    <a:pt x="25" y="1"/>
                  </a:cubicBezTo>
                  <a:cubicBezTo>
                    <a:pt x="25" y="1"/>
                    <a:pt x="25" y="0"/>
                    <a:pt x="25" y="0"/>
                  </a:cubicBezTo>
                  <a:cubicBezTo>
                    <a:pt x="17" y="2"/>
                    <a:pt x="8" y="4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95"/>
            <p:cNvSpPr/>
            <p:nvPr/>
          </p:nvSpPr>
          <p:spPr bwMode="auto">
            <a:xfrm>
              <a:off x="1249113" y="2317383"/>
              <a:ext cx="207969" cy="54392"/>
            </a:xfrm>
            <a:custGeom>
              <a:avLst/>
              <a:gdLst>
                <a:gd name="T0" fmla="*/ 0 w 27"/>
                <a:gd name="T1" fmla="*/ 7 h 7"/>
                <a:gd name="T2" fmla="*/ 27 w 27"/>
                <a:gd name="T3" fmla="*/ 0 h 7"/>
                <a:gd name="T4" fmla="*/ 26 w 27"/>
                <a:gd name="T5" fmla="*/ 0 h 7"/>
                <a:gd name="T6" fmla="*/ 0 w 27"/>
                <a:gd name="T7" fmla="*/ 7 h 7"/>
                <a:gd name="T8" fmla="*/ 0 w 27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9" y="5"/>
                    <a:pt x="18" y="3"/>
                    <a:pt x="27" y="0"/>
                  </a:cubicBezTo>
                  <a:cubicBezTo>
                    <a:pt x="27" y="0"/>
                    <a:pt x="27" y="0"/>
                    <a:pt x="26" y="0"/>
                  </a:cubicBezTo>
                  <a:cubicBezTo>
                    <a:pt x="18" y="3"/>
                    <a:pt x="9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96"/>
            <p:cNvSpPr/>
            <p:nvPr/>
          </p:nvSpPr>
          <p:spPr bwMode="auto">
            <a:xfrm>
              <a:off x="1277909" y="2349378"/>
              <a:ext cx="207969" cy="60791"/>
            </a:xfrm>
            <a:custGeom>
              <a:avLst/>
              <a:gdLst>
                <a:gd name="T0" fmla="*/ 0 w 27"/>
                <a:gd name="T1" fmla="*/ 8 h 8"/>
                <a:gd name="T2" fmla="*/ 26 w 27"/>
                <a:gd name="T3" fmla="*/ 1 h 8"/>
                <a:gd name="T4" fmla="*/ 26 w 27"/>
                <a:gd name="T5" fmla="*/ 0 h 8"/>
                <a:gd name="T6" fmla="*/ 0 w 27"/>
                <a:gd name="T7" fmla="*/ 7 h 8"/>
                <a:gd name="T8" fmla="*/ 0 w 2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8">
                  <a:moveTo>
                    <a:pt x="0" y="8"/>
                  </a:moveTo>
                  <a:cubicBezTo>
                    <a:pt x="9" y="6"/>
                    <a:pt x="18" y="3"/>
                    <a:pt x="26" y="1"/>
                  </a:cubicBezTo>
                  <a:cubicBezTo>
                    <a:pt x="27" y="1"/>
                    <a:pt x="27" y="0"/>
                    <a:pt x="26" y="0"/>
                  </a:cubicBezTo>
                  <a:cubicBezTo>
                    <a:pt x="18" y="3"/>
                    <a:pt x="9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97"/>
            <p:cNvSpPr/>
            <p:nvPr/>
          </p:nvSpPr>
          <p:spPr bwMode="auto">
            <a:xfrm>
              <a:off x="1348298" y="2378173"/>
              <a:ext cx="169575" cy="47993"/>
            </a:xfrm>
            <a:custGeom>
              <a:avLst/>
              <a:gdLst>
                <a:gd name="T0" fmla="*/ 0 w 22"/>
                <a:gd name="T1" fmla="*/ 6 h 6"/>
                <a:gd name="T2" fmla="*/ 21 w 22"/>
                <a:gd name="T3" fmla="*/ 0 h 6"/>
                <a:gd name="T4" fmla="*/ 21 w 22"/>
                <a:gd name="T5" fmla="*/ 0 h 6"/>
                <a:gd name="T6" fmla="*/ 0 w 22"/>
                <a:gd name="T7" fmla="*/ 5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cubicBezTo>
                    <a:pt x="8" y="5"/>
                    <a:pt x="15" y="3"/>
                    <a:pt x="21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14" y="3"/>
                    <a:pt x="7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98"/>
            <p:cNvSpPr/>
            <p:nvPr/>
          </p:nvSpPr>
          <p:spPr bwMode="auto">
            <a:xfrm>
              <a:off x="1309904" y="2410169"/>
              <a:ext cx="207969" cy="44793"/>
            </a:xfrm>
            <a:custGeom>
              <a:avLst/>
              <a:gdLst>
                <a:gd name="T0" fmla="*/ 0 w 27"/>
                <a:gd name="T1" fmla="*/ 6 h 6"/>
                <a:gd name="T2" fmla="*/ 27 w 27"/>
                <a:gd name="T3" fmla="*/ 1 h 6"/>
                <a:gd name="T4" fmla="*/ 27 w 27"/>
                <a:gd name="T5" fmla="*/ 0 h 6"/>
                <a:gd name="T6" fmla="*/ 0 w 27"/>
                <a:gd name="T7" fmla="*/ 5 h 6"/>
                <a:gd name="T8" fmla="*/ 0 w 2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">
                  <a:moveTo>
                    <a:pt x="0" y="6"/>
                  </a:moveTo>
                  <a:cubicBezTo>
                    <a:pt x="9" y="2"/>
                    <a:pt x="18" y="2"/>
                    <a:pt x="27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2"/>
                    <a:pt x="8" y="2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99"/>
            <p:cNvSpPr/>
            <p:nvPr/>
          </p:nvSpPr>
          <p:spPr bwMode="auto">
            <a:xfrm>
              <a:off x="1277909" y="2454962"/>
              <a:ext cx="217568" cy="63990"/>
            </a:xfrm>
            <a:custGeom>
              <a:avLst/>
              <a:gdLst>
                <a:gd name="T0" fmla="*/ 0 w 28"/>
                <a:gd name="T1" fmla="*/ 8 h 8"/>
                <a:gd name="T2" fmla="*/ 28 w 28"/>
                <a:gd name="T3" fmla="*/ 1 h 8"/>
                <a:gd name="T4" fmla="*/ 27 w 28"/>
                <a:gd name="T5" fmla="*/ 0 h 8"/>
                <a:gd name="T6" fmla="*/ 0 w 28"/>
                <a:gd name="T7" fmla="*/ 7 h 8"/>
                <a:gd name="T8" fmla="*/ 0 w 2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">
                  <a:moveTo>
                    <a:pt x="0" y="8"/>
                  </a:moveTo>
                  <a:cubicBezTo>
                    <a:pt x="10" y="6"/>
                    <a:pt x="18" y="3"/>
                    <a:pt x="28" y="1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18" y="2"/>
                    <a:pt x="10" y="5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00"/>
            <p:cNvSpPr/>
            <p:nvPr/>
          </p:nvSpPr>
          <p:spPr bwMode="auto">
            <a:xfrm>
              <a:off x="1255512" y="2480558"/>
              <a:ext cx="262361" cy="76789"/>
            </a:xfrm>
            <a:custGeom>
              <a:avLst/>
              <a:gdLst>
                <a:gd name="T0" fmla="*/ 1 w 34"/>
                <a:gd name="T1" fmla="*/ 10 h 10"/>
                <a:gd name="T2" fmla="*/ 33 w 34"/>
                <a:gd name="T3" fmla="*/ 1 h 10"/>
                <a:gd name="T4" fmla="*/ 33 w 34"/>
                <a:gd name="T5" fmla="*/ 0 h 10"/>
                <a:gd name="T6" fmla="*/ 1 w 34"/>
                <a:gd name="T7" fmla="*/ 9 h 10"/>
                <a:gd name="T8" fmla="*/ 1 w 34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">
                  <a:moveTo>
                    <a:pt x="1" y="10"/>
                  </a:moveTo>
                  <a:cubicBezTo>
                    <a:pt x="12" y="10"/>
                    <a:pt x="23" y="5"/>
                    <a:pt x="33" y="1"/>
                  </a:cubicBezTo>
                  <a:cubicBezTo>
                    <a:pt x="34" y="0"/>
                    <a:pt x="33" y="0"/>
                    <a:pt x="33" y="0"/>
                  </a:cubicBezTo>
                  <a:cubicBezTo>
                    <a:pt x="23" y="4"/>
                    <a:pt x="12" y="9"/>
                    <a:pt x="1" y="9"/>
                  </a:cubicBezTo>
                  <a:cubicBezTo>
                    <a:pt x="0" y="9"/>
                    <a:pt x="0" y="10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01"/>
            <p:cNvSpPr/>
            <p:nvPr/>
          </p:nvSpPr>
          <p:spPr bwMode="auto">
            <a:xfrm>
              <a:off x="1309904" y="2509354"/>
              <a:ext cx="246363" cy="86387"/>
            </a:xfrm>
            <a:custGeom>
              <a:avLst/>
              <a:gdLst>
                <a:gd name="T0" fmla="*/ 1 w 32"/>
                <a:gd name="T1" fmla="*/ 10 h 11"/>
                <a:gd name="T2" fmla="*/ 31 w 32"/>
                <a:gd name="T3" fmla="*/ 1 h 11"/>
                <a:gd name="T4" fmla="*/ 31 w 32"/>
                <a:gd name="T5" fmla="*/ 0 h 11"/>
                <a:gd name="T6" fmla="*/ 1 w 32"/>
                <a:gd name="T7" fmla="*/ 10 h 11"/>
                <a:gd name="T8" fmla="*/ 1 w 32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1">
                  <a:moveTo>
                    <a:pt x="1" y="10"/>
                  </a:moveTo>
                  <a:cubicBezTo>
                    <a:pt x="11" y="7"/>
                    <a:pt x="21" y="4"/>
                    <a:pt x="31" y="1"/>
                  </a:cubicBezTo>
                  <a:cubicBezTo>
                    <a:pt x="32" y="1"/>
                    <a:pt x="32" y="0"/>
                    <a:pt x="31" y="0"/>
                  </a:cubicBezTo>
                  <a:cubicBezTo>
                    <a:pt x="21" y="3"/>
                    <a:pt x="11" y="7"/>
                    <a:pt x="1" y="10"/>
                  </a:cubicBezTo>
                  <a:cubicBezTo>
                    <a:pt x="0" y="10"/>
                    <a:pt x="1" y="11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02"/>
            <p:cNvSpPr/>
            <p:nvPr/>
          </p:nvSpPr>
          <p:spPr bwMode="auto">
            <a:xfrm>
              <a:off x="1332301" y="2557347"/>
              <a:ext cx="185572" cy="76789"/>
            </a:xfrm>
            <a:custGeom>
              <a:avLst/>
              <a:gdLst>
                <a:gd name="T0" fmla="*/ 1 w 24"/>
                <a:gd name="T1" fmla="*/ 10 h 10"/>
                <a:gd name="T2" fmla="*/ 23 w 24"/>
                <a:gd name="T3" fmla="*/ 1 h 10"/>
                <a:gd name="T4" fmla="*/ 23 w 24"/>
                <a:gd name="T5" fmla="*/ 0 h 10"/>
                <a:gd name="T6" fmla="*/ 1 w 24"/>
                <a:gd name="T7" fmla="*/ 9 h 10"/>
                <a:gd name="T8" fmla="*/ 1 w 24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0">
                  <a:moveTo>
                    <a:pt x="1" y="10"/>
                  </a:moveTo>
                  <a:cubicBezTo>
                    <a:pt x="8" y="6"/>
                    <a:pt x="16" y="4"/>
                    <a:pt x="23" y="1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16" y="4"/>
                    <a:pt x="8" y="5"/>
                    <a:pt x="1" y="9"/>
                  </a:cubicBezTo>
                  <a:cubicBezTo>
                    <a:pt x="0" y="9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03"/>
            <p:cNvSpPr/>
            <p:nvPr/>
          </p:nvSpPr>
          <p:spPr bwMode="auto">
            <a:xfrm>
              <a:off x="1325902" y="2595741"/>
              <a:ext cx="236765" cy="76789"/>
            </a:xfrm>
            <a:custGeom>
              <a:avLst/>
              <a:gdLst>
                <a:gd name="T0" fmla="*/ 1 w 31"/>
                <a:gd name="T1" fmla="*/ 10 h 10"/>
                <a:gd name="T2" fmla="*/ 30 w 31"/>
                <a:gd name="T3" fmla="*/ 1 h 10"/>
                <a:gd name="T4" fmla="*/ 30 w 31"/>
                <a:gd name="T5" fmla="*/ 0 h 10"/>
                <a:gd name="T6" fmla="*/ 1 w 31"/>
                <a:gd name="T7" fmla="*/ 10 h 10"/>
                <a:gd name="T8" fmla="*/ 1 w 3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">
                  <a:moveTo>
                    <a:pt x="1" y="10"/>
                  </a:moveTo>
                  <a:cubicBezTo>
                    <a:pt x="11" y="9"/>
                    <a:pt x="21" y="4"/>
                    <a:pt x="30" y="1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20" y="4"/>
                    <a:pt x="11" y="8"/>
                    <a:pt x="1" y="10"/>
                  </a:cubicBezTo>
                  <a:cubicBezTo>
                    <a:pt x="0" y="10"/>
                    <a:pt x="0" y="10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04"/>
            <p:cNvSpPr/>
            <p:nvPr/>
          </p:nvSpPr>
          <p:spPr bwMode="auto">
            <a:xfrm>
              <a:off x="1364296" y="2624537"/>
              <a:ext cx="214368" cy="86387"/>
            </a:xfrm>
            <a:custGeom>
              <a:avLst/>
              <a:gdLst>
                <a:gd name="T0" fmla="*/ 0 w 28"/>
                <a:gd name="T1" fmla="*/ 11 h 11"/>
                <a:gd name="T2" fmla="*/ 28 w 28"/>
                <a:gd name="T3" fmla="*/ 0 h 11"/>
                <a:gd name="T4" fmla="*/ 28 w 28"/>
                <a:gd name="T5" fmla="*/ 0 h 11"/>
                <a:gd name="T6" fmla="*/ 0 w 28"/>
                <a:gd name="T7" fmla="*/ 11 h 11"/>
                <a:gd name="T8" fmla="*/ 0 w 2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1">
                  <a:moveTo>
                    <a:pt x="0" y="11"/>
                  </a:moveTo>
                  <a:cubicBezTo>
                    <a:pt x="10" y="8"/>
                    <a:pt x="19" y="5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9" y="4"/>
                    <a:pt x="1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05"/>
            <p:cNvSpPr/>
            <p:nvPr/>
          </p:nvSpPr>
          <p:spPr bwMode="auto">
            <a:xfrm>
              <a:off x="1402690" y="2672530"/>
              <a:ext cx="175974" cy="83188"/>
            </a:xfrm>
            <a:custGeom>
              <a:avLst/>
              <a:gdLst>
                <a:gd name="T0" fmla="*/ 0 w 23"/>
                <a:gd name="T1" fmla="*/ 10 h 11"/>
                <a:gd name="T2" fmla="*/ 23 w 23"/>
                <a:gd name="T3" fmla="*/ 1 h 11"/>
                <a:gd name="T4" fmla="*/ 23 w 23"/>
                <a:gd name="T5" fmla="*/ 1 h 11"/>
                <a:gd name="T6" fmla="*/ 0 w 23"/>
                <a:gd name="T7" fmla="*/ 10 h 11"/>
                <a:gd name="T8" fmla="*/ 0 w 23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1">
                  <a:moveTo>
                    <a:pt x="0" y="10"/>
                  </a:moveTo>
                  <a:cubicBezTo>
                    <a:pt x="8" y="11"/>
                    <a:pt x="17" y="5"/>
                    <a:pt x="23" y="1"/>
                  </a:cubicBezTo>
                  <a:cubicBezTo>
                    <a:pt x="23" y="1"/>
                    <a:pt x="23" y="0"/>
                    <a:pt x="23" y="1"/>
                  </a:cubicBezTo>
                  <a:cubicBezTo>
                    <a:pt x="16" y="5"/>
                    <a:pt x="8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06"/>
            <p:cNvSpPr/>
            <p:nvPr/>
          </p:nvSpPr>
          <p:spPr bwMode="auto">
            <a:xfrm>
              <a:off x="1665051" y="2909295"/>
              <a:ext cx="51192" cy="25596"/>
            </a:xfrm>
            <a:custGeom>
              <a:avLst/>
              <a:gdLst>
                <a:gd name="T0" fmla="*/ 1 w 7"/>
                <a:gd name="T1" fmla="*/ 3 h 3"/>
                <a:gd name="T2" fmla="*/ 6 w 7"/>
                <a:gd name="T3" fmla="*/ 0 h 3"/>
                <a:gd name="T4" fmla="*/ 6 w 7"/>
                <a:gd name="T5" fmla="*/ 0 h 3"/>
                <a:gd name="T6" fmla="*/ 0 w 7"/>
                <a:gd name="T7" fmla="*/ 2 h 3"/>
                <a:gd name="T8" fmla="*/ 1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2" y="1"/>
                    <a:pt x="4" y="1"/>
                    <a:pt x="6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4" y="0"/>
                    <a:pt x="2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07"/>
            <p:cNvSpPr/>
            <p:nvPr/>
          </p:nvSpPr>
          <p:spPr bwMode="auto">
            <a:xfrm>
              <a:off x="1671450" y="2918893"/>
              <a:ext cx="60791" cy="28796"/>
            </a:xfrm>
            <a:custGeom>
              <a:avLst/>
              <a:gdLst>
                <a:gd name="T0" fmla="*/ 1 w 8"/>
                <a:gd name="T1" fmla="*/ 4 h 4"/>
                <a:gd name="T2" fmla="*/ 8 w 8"/>
                <a:gd name="T3" fmla="*/ 1 h 4"/>
                <a:gd name="T4" fmla="*/ 8 w 8"/>
                <a:gd name="T5" fmla="*/ 0 h 4"/>
                <a:gd name="T6" fmla="*/ 1 w 8"/>
                <a:gd name="T7" fmla="*/ 4 h 4"/>
                <a:gd name="T8" fmla="*/ 1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1" y="4"/>
                  </a:moveTo>
                  <a:cubicBezTo>
                    <a:pt x="3" y="3"/>
                    <a:pt x="6" y="2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5" y="1"/>
                    <a:pt x="3" y="2"/>
                    <a:pt x="1" y="4"/>
                  </a:cubicBezTo>
                  <a:cubicBezTo>
                    <a:pt x="0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8"/>
            <p:cNvSpPr/>
            <p:nvPr/>
          </p:nvSpPr>
          <p:spPr bwMode="auto">
            <a:xfrm>
              <a:off x="1687448" y="2941290"/>
              <a:ext cx="60791" cy="22397"/>
            </a:xfrm>
            <a:custGeom>
              <a:avLst/>
              <a:gdLst>
                <a:gd name="T0" fmla="*/ 1 w 8"/>
                <a:gd name="T1" fmla="*/ 3 h 3"/>
                <a:gd name="T2" fmla="*/ 8 w 8"/>
                <a:gd name="T3" fmla="*/ 1 h 3"/>
                <a:gd name="T4" fmla="*/ 8 w 8"/>
                <a:gd name="T5" fmla="*/ 0 h 3"/>
                <a:gd name="T6" fmla="*/ 1 w 8"/>
                <a:gd name="T7" fmla="*/ 2 h 3"/>
                <a:gd name="T8" fmla="*/ 1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3"/>
                  </a:moveTo>
                  <a:cubicBezTo>
                    <a:pt x="3" y="2"/>
                    <a:pt x="6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5" y="1"/>
                    <a:pt x="3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09"/>
            <p:cNvSpPr/>
            <p:nvPr/>
          </p:nvSpPr>
          <p:spPr bwMode="auto">
            <a:xfrm>
              <a:off x="1786633" y="3072470"/>
              <a:ext cx="54392" cy="22397"/>
            </a:xfrm>
            <a:custGeom>
              <a:avLst/>
              <a:gdLst>
                <a:gd name="T0" fmla="*/ 1 w 7"/>
                <a:gd name="T1" fmla="*/ 3 h 3"/>
                <a:gd name="T2" fmla="*/ 7 w 7"/>
                <a:gd name="T3" fmla="*/ 1 h 3"/>
                <a:gd name="T4" fmla="*/ 7 w 7"/>
                <a:gd name="T5" fmla="*/ 0 h 3"/>
                <a:gd name="T6" fmla="*/ 1 w 7"/>
                <a:gd name="T7" fmla="*/ 2 h 3"/>
                <a:gd name="T8" fmla="*/ 1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3" y="2"/>
                    <a:pt x="5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5" y="1"/>
                    <a:pt x="3" y="1"/>
                    <a:pt x="1" y="2"/>
                  </a:cubicBezTo>
                  <a:cubicBezTo>
                    <a:pt x="0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10"/>
            <p:cNvSpPr/>
            <p:nvPr/>
          </p:nvSpPr>
          <p:spPr bwMode="auto">
            <a:xfrm>
              <a:off x="1793032" y="3094867"/>
              <a:ext cx="47993" cy="22397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1 h 3"/>
                <a:gd name="T4" fmla="*/ 6 w 6"/>
                <a:gd name="T5" fmla="*/ 0 h 3"/>
                <a:gd name="T6" fmla="*/ 0 w 6"/>
                <a:gd name="T7" fmla="*/ 3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11"/>
            <p:cNvSpPr/>
            <p:nvPr/>
          </p:nvSpPr>
          <p:spPr bwMode="auto">
            <a:xfrm>
              <a:off x="1809030" y="3094867"/>
              <a:ext cx="70390" cy="38394"/>
            </a:xfrm>
            <a:custGeom>
              <a:avLst/>
              <a:gdLst>
                <a:gd name="T0" fmla="*/ 1 w 9"/>
                <a:gd name="T1" fmla="*/ 5 h 5"/>
                <a:gd name="T2" fmla="*/ 9 w 9"/>
                <a:gd name="T3" fmla="*/ 1 h 5"/>
                <a:gd name="T4" fmla="*/ 8 w 9"/>
                <a:gd name="T5" fmla="*/ 1 h 5"/>
                <a:gd name="T6" fmla="*/ 0 w 9"/>
                <a:gd name="T7" fmla="*/ 4 h 5"/>
                <a:gd name="T8" fmla="*/ 1 w 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1" y="5"/>
                  </a:moveTo>
                  <a:cubicBezTo>
                    <a:pt x="3" y="4"/>
                    <a:pt x="6" y="2"/>
                    <a:pt x="9" y="1"/>
                  </a:cubicBezTo>
                  <a:cubicBezTo>
                    <a:pt x="9" y="1"/>
                    <a:pt x="9" y="0"/>
                    <a:pt x="8" y="1"/>
                  </a:cubicBezTo>
                  <a:cubicBezTo>
                    <a:pt x="6" y="2"/>
                    <a:pt x="3" y="3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331595" y="1708785"/>
            <a:ext cx="1161415" cy="1395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+mn-ea"/>
              </a:rPr>
              <a:t>04</a:t>
            </a:r>
            <a:endParaRPr lang="zh-CN" altLang="en-US" sz="72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25565" y="1207668"/>
            <a:ext cx="1411444" cy="1276126"/>
            <a:chOff x="6167419" y="1610223"/>
            <a:chExt cx="1881925" cy="1701501"/>
          </a:xfrm>
          <a:solidFill>
            <a:schemeClr val="bg1">
              <a:alpha val="30000"/>
            </a:schemeClr>
          </a:solidFill>
        </p:grpSpPr>
        <p:sp>
          <p:nvSpPr>
            <p:cNvPr id="7" name="Freeform 6"/>
            <p:cNvSpPr/>
            <p:nvPr/>
          </p:nvSpPr>
          <p:spPr bwMode="auto">
            <a:xfrm>
              <a:off x="6167419" y="1610223"/>
              <a:ext cx="1881925" cy="1701501"/>
            </a:xfrm>
            <a:custGeom>
              <a:avLst/>
              <a:gdLst>
                <a:gd name="T0" fmla="*/ 517 w 995"/>
                <a:gd name="T1" fmla="*/ 834 h 900"/>
                <a:gd name="T2" fmla="*/ 905 w 995"/>
                <a:gd name="T3" fmla="*/ 604 h 900"/>
                <a:gd name="T4" fmla="*/ 831 w 995"/>
                <a:gd name="T5" fmla="*/ 395 h 900"/>
                <a:gd name="T6" fmla="*/ 147 w 995"/>
                <a:gd name="T7" fmla="*/ 26 h 900"/>
                <a:gd name="T8" fmla="*/ 3 w 995"/>
                <a:gd name="T9" fmla="*/ 96 h 900"/>
                <a:gd name="T10" fmla="*/ 9 w 995"/>
                <a:gd name="T11" fmla="*/ 576 h 900"/>
                <a:gd name="T12" fmla="*/ 68 w 995"/>
                <a:gd name="T13" fmla="*/ 670 h 900"/>
                <a:gd name="T14" fmla="*/ 328 w 995"/>
                <a:gd name="T15" fmla="*/ 804 h 900"/>
                <a:gd name="T16" fmla="*/ 517 w 995"/>
                <a:gd name="T17" fmla="*/ 834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5" h="900">
                  <a:moveTo>
                    <a:pt x="517" y="834"/>
                  </a:moveTo>
                  <a:cubicBezTo>
                    <a:pt x="579" y="796"/>
                    <a:pt x="905" y="604"/>
                    <a:pt x="905" y="604"/>
                  </a:cubicBezTo>
                  <a:cubicBezTo>
                    <a:pt x="905" y="604"/>
                    <a:pt x="995" y="568"/>
                    <a:pt x="831" y="395"/>
                  </a:cubicBezTo>
                  <a:cubicBezTo>
                    <a:pt x="669" y="223"/>
                    <a:pt x="442" y="70"/>
                    <a:pt x="147" y="26"/>
                  </a:cubicBezTo>
                  <a:cubicBezTo>
                    <a:pt x="108" y="21"/>
                    <a:pt x="0" y="0"/>
                    <a:pt x="3" y="96"/>
                  </a:cubicBezTo>
                  <a:cubicBezTo>
                    <a:pt x="6" y="192"/>
                    <a:pt x="9" y="576"/>
                    <a:pt x="9" y="576"/>
                  </a:cubicBezTo>
                  <a:cubicBezTo>
                    <a:pt x="9" y="576"/>
                    <a:pt x="8" y="649"/>
                    <a:pt x="68" y="670"/>
                  </a:cubicBezTo>
                  <a:cubicBezTo>
                    <a:pt x="128" y="692"/>
                    <a:pt x="253" y="737"/>
                    <a:pt x="328" y="804"/>
                  </a:cubicBezTo>
                  <a:cubicBezTo>
                    <a:pt x="396" y="865"/>
                    <a:pt x="411" y="900"/>
                    <a:pt x="517" y="8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  <p:sp>
          <p:nvSpPr>
            <p:cNvPr id="3" name="Rectangle 2"/>
            <p:cNvSpPr/>
            <p:nvPr/>
          </p:nvSpPr>
          <p:spPr>
            <a:xfrm>
              <a:off x="6722166" y="2172168"/>
              <a:ext cx="553997" cy="4924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1800" dirty="0">
                  <a:solidFill>
                    <a:schemeClr val="bg1"/>
                  </a:solidFill>
                  <a:latin typeface="FontAwesome" pitchFamily="2" charset="0"/>
                </a:rPr>
                <a:t></a:t>
              </a:r>
              <a:endParaRPr lang="en-US" sz="1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21089" y="1200150"/>
            <a:ext cx="1412384" cy="1262030"/>
            <a:chOff x="4161452" y="1600200"/>
            <a:chExt cx="1883178" cy="1682706"/>
          </a:xfrm>
          <a:solidFill>
            <a:schemeClr val="bg1">
              <a:alpha val="30000"/>
            </a:schemeClr>
          </a:solidFill>
        </p:grpSpPr>
        <p:sp>
          <p:nvSpPr>
            <p:cNvPr id="15" name="Freeform 14"/>
            <p:cNvSpPr/>
            <p:nvPr/>
          </p:nvSpPr>
          <p:spPr bwMode="auto">
            <a:xfrm>
              <a:off x="4161452" y="1600200"/>
              <a:ext cx="1883178" cy="1682706"/>
            </a:xfrm>
            <a:custGeom>
              <a:avLst/>
              <a:gdLst>
                <a:gd name="T0" fmla="*/ 982 w 996"/>
                <a:gd name="T1" fmla="*/ 547 h 890"/>
                <a:gd name="T2" fmla="*/ 982 w 996"/>
                <a:gd name="T3" fmla="*/ 96 h 890"/>
                <a:gd name="T4" fmla="*/ 764 w 996"/>
                <a:gd name="T5" fmla="*/ 53 h 890"/>
                <a:gd name="T6" fmla="*/ 98 w 996"/>
                <a:gd name="T7" fmla="*/ 453 h 890"/>
                <a:gd name="T8" fmla="*/ 85 w 996"/>
                <a:gd name="T9" fmla="*/ 613 h 890"/>
                <a:gd name="T10" fmla="*/ 501 w 996"/>
                <a:gd name="T11" fmla="*/ 852 h 890"/>
                <a:gd name="T12" fmla="*/ 612 w 996"/>
                <a:gd name="T13" fmla="*/ 849 h 890"/>
                <a:gd name="T14" fmla="*/ 859 w 996"/>
                <a:gd name="T15" fmla="*/ 694 h 890"/>
                <a:gd name="T16" fmla="*/ 982 w 996"/>
                <a:gd name="T17" fmla="*/ 547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6" h="890">
                  <a:moveTo>
                    <a:pt x="982" y="547"/>
                  </a:moveTo>
                  <a:cubicBezTo>
                    <a:pt x="980" y="474"/>
                    <a:pt x="982" y="96"/>
                    <a:pt x="982" y="96"/>
                  </a:cubicBezTo>
                  <a:cubicBezTo>
                    <a:pt x="982" y="96"/>
                    <a:pt x="996" y="0"/>
                    <a:pt x="764" y="53"/>
                  </a:cubicBezTo>
                  <a:cubicBezTo>
                    <a:pt x="534" y="105"/>
                    <a:pt x="286" y="222"/>
                    <a:pt x="98" y="453"/>
                  </a:cubicBezTo>
                  <a:cubicBezTo>
                    <a:pt x="73" y="484"/>
                    <a:pt x="0" y="567"/>
                    <a:pt x="85" y="613"/>
                  </a:cubicBezTo>
                  <a:cubicBezTo>
                    <a:pt x="169" y="659"/>
                    <a:pt x="501" y="852"/>
                    <a:pt x="501" y="852"/>
                  </a:cubicBezTo>
                  <a:cubicBezTo>
                    <a:pt x="501" y="852"/>
                    <a:pt x="563" y="890"/>
                    <a:pt x="612" y="849"/>
                  </a:cubicBezTo>
                  <a:cubicBezTo>
                    <a:pt x="661" y="808"/>
                    <a:pt x="764" y="724"/>
                    <a:pt x="859" y="694"/>
                  </a:cubicBezTo>
                  <a:cubicBezTo>
                    <a:pt x="947" y="667"/>
                    <a:pt x="984" y="672"/>
                    <a:pt x="982" y="5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  <p:sp>
          <p:nvSpPr>
            <p:cNvPr id="4" name="Rectangle 3"/>
            <p:cNvSpPr/>
            <p:nvPr/>
          </p:nvSpPr>
          <p:spPr>
            <a:xfrm>
              <a:off x="4943238" y="2231961"/>
              <a:ext cx="553997" cy="4924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1800" dirty="0">
                  <a:solidFill>
                    <a:schemeClr val="bg1"/>
                  </a:solidFill>
                  <a:latin typeface="FontAwesome" pitchFamily="2" charset="0"/>
                </a:rPr>
                <a:t></a:t>
              </a:r>
              <a:endParaRPr lang="en-US" sz="1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246713" y="2085356"/>
            <a:ext cx="1036499" cy="1624758"/>
            <a:chOff x="6995616" y="2780475"/>
            <a:chExt cx="1381999" cy="2166344"/>
          </a:xfrm>
          <a:solidFill>
            <a:schemeClr val="bg1">
              <a:alpha val="30000"/>
            </a:schemeClr>
          </a:solidFill>
        </p:grpSpPr>
        <p:sp>
          <p:nvSpPr>
            <p:cNvPr id="6" name="Freeform 5"/>
            <p:cNvSpPr/>
            <p:nvPr/>
          </p:nvSpPr>
          <p:spPr bwMode="auto">
            <a:xfrm>
              <a:off x="6995616" y="2780475"/>
              <a:ext cx="1381999" cy="2166344"/>
            </a:xfrm>
            <a:custGeom>
              <a:avLst/>
              <a:gdLst>
                <a:gd name="T0" fmla="*/ 111 w 731"/>
                <a:gd name="T1" fmla="*/ 870 h 1146"/>
                <a:gd name="T2" fmla="*/ 507 w 731"/>
                <a:gd name="T3" fmla="*/ 1086 h 1146"/>
                <a:gd name="T4" fmla="*/ 649 w 731"/>
                <a:gd name="T5" fmla="*/ 917 h 1146"/>
                <a:gd name="T6" fmla="*/ 617 w 731"/>
                <a:gd name="T7" fmla="*/ 140 h 1146"/>
                <a:gd name="T8" fmla="*/ 484 w 731"/>
                <a:gd name="T9" fmla="*/ 52 h 1146"/>
                <a:gd name="T10" fmla="*/ 75 w 731"/>
                <a:gd name="T11" fmla="*/ 302 h 1146"/>
                <a:gd name="T12" fmla="*/ 23 w 731"/>
                <a:gd name="T13" fmla="*/ 401 h 1146"/>
                <a:gd name="T14" fmla="*/ 41 w 731"/>
                <a:gd name="T15" fmla="*/ 692 h 1146"/>
                <a:gd name="T16" fmla="*/ 111 w 731"/>
                <a:gd name="T17" fmla="*/ 87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1" h="1146">
                  <a:moveTo>
                    <a:pt x="111" y="870"/>
                  </a:moveTo>
                  <a:cubicBezTo>
                    <a:pt x="176" y="904"/>
                    <a:pt x="507" y="1086"/>
                    <a:pt x="507" y="1086"/>
                  </a:cubicBezTo>
                  <a:cubicBezTo>
                    <a:pt x="507" y="1086"/>
                    <a:pt x="584" y="1146"/>
                    <a:pt x="649" y="917"/>
                  </a:cubicBezTo>
                  <a:cubicBezTo>
                    <a:pt x="714" y="689"/>
                    <a:pt x="731" y="416"/>
                    <a:pt x="617" y="140"/>
                  </a:cubicBezTo>
                  <a:cubicBezTo>
                    <a:pt x="602" y="104"/>
                    <a:pt x="565" y="0"/>
                    <a:pt x="484" y="52"/>
                  </a:cubicBezTo>
                  <a:cubicBezTo>
                    <a:pt x="403" y="103"/>
                    <a:pt x="75" y="302"/>
                    <a:pt x="75" y="302"/>
                  </a:cubicBezTo>
                  <a:cubicBezTo>
                    <a:pt x="75" y="302"/>
                    <a:pt x="11" y="338"/>
                    <a:pt x="23" y="401"/>
                  </a:cubicBezTo>
                  <a:cubicBezTo>
                    <a:pt x="36" y="463"/>
                    <a:pt x="60" y="594"/>
                    <a:pt x="41" y="692"/>
                  </a:cubicBezTo>
                  <a:cubicBezTo>
                    <a:pt x="23" y="782"/>
                    <a:pt x="0" y="813"/>
                    <a:pt x="111" y="8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440393" y="3632815"/>
              <a:ext cx="553997" cy="4924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1800" dirty="0">
                  <a:solidFill>
                    <a:schemeClr val="bg1"/>
                  </a:solidFill>
                  <a:latin typeface="FontAwesome" pitchFamily="2" charset="0"/>
                </a:rPr>
                <a:t></a:t>
              </a:r>
              <a:endParaRPr lang="en-US" sz="1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860790" y="2089116"/>
            <a:ext cx="1036499" cy="1625698"/>
            <a:chOff x="3814386" y="2785487"/>
            <a:chExt cx="1381999" cy="2167597"/>
          </a:xfrm>
          <a:solidFill>
            <a:schemeClr val="bg1">
              <a:alpha val="30000"/>
            </a:schemeClr>
          </a:solidFill>
        </p:grpSpPr>
        <p:sp>
          <p:nvSpPr>
            <p:cNvPr id="12" name="Freeform 11"/>
            <p:cNvSpPr/>
            <p:nvPr/>
          </p:nvSpPr>
          <p:spPr bwMode="auto">
            <a:xfrm>
              <a:off x="3814386" y="2785487"/>
              <a:ext cx="1381999" cy="2167597"/>
            </a:xfrm>
            <a:custGeom>
              <a:avLst/>
              <a:gdLst>
                <a:gd name="T0" fmla="*/ 620 w 731"/>
                <a:gd name="T1" fmla="*/ 276 h 1146"/>
                <a:gd name="T2" fmla="*/ 224 w 731"/>
                <a:gd name="T3" fmla="*/ 59 h 1146"/>
                <a:gd name="T4" fmla="*/ 81 w 731"/>
                <a:gd name="T5" fmla="*/ 229 h 1146"/>
                <a:gd name="T6" fmla="*/ 113 w 731"/>
                <a:gd name="T7" fmla="*/ 1006 h 1146"/>
                <a:gd name="T8" fmla="*/ 246 w 731"/>
                <a:gd name="T9" fmla="*/ 1094 h 1146"/>
                <a:gd name="T10" fmla="*/ 656 w 731"/>
                <a:gd name="T11" fmla="*/ 844 h 1146"/>
                <a:gd name="T12" fmla="*/ 707 w 731"/>
                <a:gd name="T13" fmla="*/ 745 h 1146"/>
                <a:gd name="T14" fmla="*/ 690 w 731"/>
                <a:gd name="T15" fmla="*/ 453 h 1146"/>
                <a:gd name="T16" fmla="*/ 620 w 731"/>
                <a:gd name="T17" fmla="*/ 276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1" h="1146">
                  <a:moveTo>
                    <a:pt x="620" y="276"/>
                  </a:moveTo>
                  <a:cubicBezTo>
                    <a:pt x="555" y="242"/>
                    <a:pt x="224" y="59"/>
                    <a:pt x="224" y="59"/>
                  </a:cubicBezTo>
                  <a:cubicBezTo>
                    <a:pt x="224" y="59"/>
                    <a:pt x="147" y="0"/>
                    <a:pt x="81" y="229"/>
                  </a:cubicBezTo>
                  <a:cubicBezTo>
                    <a:pt x="17" y="456"/>
                    <a:pt x="0" y="730"/>
                    <a:pt x="113" y="1006"/>
                  </a:cubicBezTo>
                  <a:cubicBezTo>
                    <a:pt x="128" y="1042"/>
                    <a:pt x="166" y="1146"/>
                    <a:pt x="246" y="1094"/>
                  </a:cubicBezTo>
                  <a:cubicBezTo>
                    <a:pt x="327" y="1042"/>
                    <a:pt x="656" y="844"/>
                    <a:pt x="656" y="844"/>
                  </a:cubicBezTo>
                  <a:cubicBezTo>
                    <a:pt x="656" y="844"/>
                    <a:pt x="719" y="807"/>
                    <a:pt x="707" y="745"/>
                  </a:cubicBezTo>
                  <a:cubicBezTo>
                    <a:pt x="695" y="682"/>
                    <a:pt x="670" y="552"/>
                    <a:pt x="690" y="453"/>
                  </a:cubicBezTo>
                  <a:cubicBezTo>
                    <a:pt x="708" y="363"/>
                    <a:pt x="731" y="333"/>
                    <a:pt x="620" y="2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280803" y="3638454"/>
              <a:ext cx="509115" cy="4924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1800" dirty="0">
                  <a:solidFill>
                    <a:schemeClr val="bg1"/>
                  </a:solidFill>
                  <a:latin typeface="FontAwesome" pitchFamily="2" charset="0"/>
                </a:rPr>
                <a:t></a:t>
              </a:r>
              <a:endParaRPr lang="en-US" sz="1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16167" y="3345507"/>
            <a:ext cx="1399227" cy="1283643"/>
            <a:chOff x="6154889" y="4460676"/>
            <a:chExt cx="1865636" cy="1711524"/>
          </a:xfrm>
          <a:solidFill>
            <a:schemeClr val="bg1">
              <a:alpha val="30000"/>
            </a:schemeClr>
          </a:solidFill>
        </p:grpSpPr>
        <p:sp>
          <p:nvSpPr>
            <p:cNvPr id="8" name="Freeform 7"/>
            <p:cNvSpPr/>
            <p:nvPr/>
          </p:nvSpPr>
          <p:spPr bwMode="auto">
            <a:xfrm>
              <a:off x="6154889" y="4460676"/>
              <a:ext cx="1865636" cy="1711524"/>
            </a:xfrm>
            <a:custGeom>
              <a:avLst/>
              <a:gdLst>
                <a:gd name="T0" fmla="*/ 7 w 987"/>
                <a:gd name="T1" fmla="*/ 357 h 905"/>
                <a:gd name="T2" fmla="*/ 23 w 987"/>
                <a:gd name="T3" fmla="*/ 808 h 905"/>
                <a:gd name="T4" fmla="*/ 242 w 987"/>
                <a:gd name="T5" fmla="*/ 844 h 905"/>
                <a:gd name="T6" fmla="*/ 894 w 987"/>
                <a:gd name="T7" fmla="*/ 420 h 905"/>
                <a:gd name="T8" fmla="*/ 901 w 987"/>
                <a:gd name="T9" fmla="*/ 261 h 905"/>
                <a:gd name="T10" fmla="*/ 477 w 987"/>
                <a:gd name="T11" fmla="*/ 36 h 905"/>
                <a:gd name="T12" fmla="*/ 366 w 987"/>
                <a:gd name="T13" fmla="*/ 43 h 905"/>
                <a:gd name="T14" fmla="*/ 124 w 987"/>
                <a:gd name="T15" fmla="*/ 206 h 905"/>
                <a:gd name="T16" fmla="*/ 7 w 987"/>
                <a:gd name="T17" fmla="*/ 357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7" h="905">
                  <a:moveTo>
                    <a:pt x="7" y="357"/>
                  </a:moveTo>
                  <a:cubicBezTo>
                    <a:pt x="11" y="430"/>
                    <a:pt x="23" y="808"/>
                    <a:pt x="23" y="808"/>
                  </a:cubicBezTo>
                  <a:cubicBezTo>
                    <a:pt x="23" y="808"/>
                    <a:pt x="11" y="905"/>
                    <a:pt x="242" y="844"/>
                  </a:cubicBezTo>
                  <a:cubicBezTo>
                    <a:pt x="470" y="783"/>
                    <a:pt x="714" y="658"/>
                    <a:pt x="894" y="420"/>
                  </a:cubicBezTo>
                  <a:cubicBezTo>
                    <a:pt x="917" y="389"/>
                    <a:pt x="987" y="304"/>
                    <a:pt x="901" y="261"/>
                  </a:cubicBezTo>
                  <a:cubicBezTo>
                    <a:pt x="815" y="217"/>
                    <a:pt x="477" y="36"/>
                    <a:pt x="477" y="36"/>
                  </a:cubicBezTo>
                  <a:cubicBezTo>
                    <a:pt x="477" y="36"/>
                    <a:pt x="413" y="0"/>
                    <a:pt x="366" y="43"/>
                  </a:cubicBezTo>
                  <a:cubicBezTo>
                    <a:pt x="318" y="85"/>
                    <a:pt x="219" y="173"/>
                    <a:pt x="124" y="206"/>
                  </a:cubicBezTo>
                  <a:cubicBezTo>
                    <a:pt x="38" y="237"/>
                    <a:pt x="0" y="232"/>
                    <a:pt x="7" y="3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747272" y="5054908"/>
              <a:ext cx="575371" cy="4924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1800" dirty="0">
                  <a:solidFill>
                    <a:schemeClr val="bg1"/>
                  </a:solidFill>
                  <a:latin typeface="FontAwesome" pitchFamily="2" charset="0"/>
                </a:rPr>
                <a:t></a:t>
              </a:r>
              <a:endParaRPr lang="en-US" sz="1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109813" y="3327652"/>
            <a:ext cx="1415202" cy="1273307"/>
            <a:chOff x="4146417" y="4436870"/>
            <a:chExt cx="1886936" cy="1697742"/>
          </a:xfrm>
          <a:solidFill>
            <a:schemeClr val="bg1">
              <a:alpha val="30000"/>
            </a:schemeClr>
          </a:solidFill>
        </p:grpSpPr>
        <p:sp>
          <p:nvSpPr>
            <p:cNvPr id="9" name="Freeform 8"/>
            <p:cNvSpPr/>
            <p:nvPr/>
          </p:nvSpPr>
          <p:spPr bwMode="auto">
            <a:xfrm>
              <a:off x="4146417" y="4436870"/>
              <a:ext cx="1886936" cy="1697742"/>
            </a:xfrm>
            <a:custGeom>
              <a:avLst/>
              <a:gdLst>
                <a:gd name="T0" fmla="*/ 477 w 998"/>
                <a:gd name="T1" fmla="*/ 67 h 898"/>
                <a:gd name="T2" fmla="*/ 90 w 998"/>
                <a:gd name="T3" fmla="*/ 299 h 898"/>
                <a:gd name="T4" fmla="*/ 165 w 998"/>
                <a:gd name="T5" fmla="*/ 508 h 898"/>
                <a:gd name="T6" fmla="*/ 851 w 998"/>
                <a:gd name="T7" fmla="*/ 873 h 898"/>
                <a:gd name="T8" fmla="*/ 995 w 998"/>
                <a:gd name="T9" fmla="*/ 802 h 898"/>
                <a:gd name="T10" fmla="*/ 986 w 998"/>
                <a:gd name="T11" fmla="*/ 323 h 898"/>
                <a:gd name="T12" fmla="*/ 926 w 998"/>
                <a:gd name="T13" fmla="*/ 229 h 898"/>
                <a:gd name="T14" fmla="*/ 666 w 998"/>
                <a:gd name="T15" fmla="*/ 96 h 898"/>
                <a:gd name="T16" fmla="*/ 477 w 998"/>
                <a:gd name="T17" fmla="*/ 67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8" h="898">
                  <a:moveTo>
                    <a:pt x="477" y="67"/>
                  </a:moveTo>
                  <a:cubicBezTo>
                    <a:pt x="415" y="106"/>
                    <a:pt x="90" y="299"/>
                    <a:pt x="90" y="299"/>
                  </a:cubicBezTo>
                  <a:cubicBezTo>
                    <a:pt x="90" y="299"/>
                    <a:pt x="0" y="336"/>
                    <a:pt x="165" y="508"/>
                  </a:cubicBezTo>
                  <a:cubicBezTo>
                    <a:pt x="328" y="679"/>
                    <a:pt x="556" y="831"/>
                    <a:pt x="851" y="873"/>
                  </a:cubicBezTo>
                  <a:cubicBezTo>
                    <a:pt x="890" y="878"/>
                    <a:pt x="998" y="898"/>
                    <a:pt x="995" y="802"/>
                  </a:cubicBezTo>
                  <a:cubicBezTo>
                    <a:pt x="991" y="706"/>
                    <a:pt x="986" y="323"/>
                    <a:pt x="986" y="323"/>
                  </a:cubicBezTo>
                  <a:cubicBezTo>
                    <a:pt x="986" y="323"/>
                    <a:pt x="986" y="250"/>
                    <a:pt x="926" y="229"/>
                  </a:cubicBezTo>
                  <a:cubicBezTo>
                    <a:pt x="866" y="208"/>
                    <a:pt x="741" y="163"/>
                    <a:pt x="666" y="96"/>
                  </a:cubicBezTo>
                  <a:cubicBezTo>
                    <a:pt x="597" y="36"/>
                    <a:pt x="582" y="0"/>
                    <a:pt x="477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964629" y="5085606"/>
              <a:ext cx="575371" cy="4924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1800" dirty="0">
                  <a:solidFill>
                    <a:schemeClr val="bg1"/>
                  </a:solidFill>
                  <a:latin typeface="FontAwesome" pitchFamily="2" charset="0"/>
                </a:rPr>
                <a:t></a:t>
              </a:r>
              <a:endParaRPr lang="en-US" sz="1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816538" y="2539379"/>
            <a:ext cx="1510925" cy="697453"/>
            <a:chOff x="764868" y="1549062"/>
            <a:chExt cx="2014567" cy="929937"/>
          </a:xfrm>
        </p:grpSpPr>
        <p:sp>
          <p:nvSpPr>
            <p:cNvPr id="29" name="TextBox 145"/>
            <p:cNvSpPr txBox="1"/>
            <p:nvPr/>
          </p:nvSpPr>
          <p:spPr>
            <a:xfrm>
              <a:off x="764868" y="1835765"/>
              <a:ext cx="2014567" cy="643234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25" dirty="0">
                  <a:solidFill>
                    <a:schemeClr val="bg1"/>
                  </a:solidFill>
                  <a:latin typeface="+mn-ea"/>
                  <a:sym typeface="Gill Sans" charset="0"/>
                </a:rPr>
                <a:t>此处添加详细文本描述，建议与标题相关并符合整体</a:t>
              </a:r>
              <a:endParaRPr lang="en-US" altLang="zh-CN" sz="825" dirty="0">
                <a:solidFill>
                  <a:schemeClr val="bg1"/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30" name="TextBox 148"/>
            <p:cNvSpPr txBox="1"/>
            <p:nvPr/>
          </p:nvSpPr>
          <p:spPr>
            <a:xfrm>
              <a:off x="995031" y="1549062"/>
              <a:ext cx="1685835" cy="327440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  <a:cs typeface="华文黑体" pitchFamily="2" charset="-122"/>
                </a:rPr>
                <a:t>点击添加标题</a:t>
              </a:r>
            </a:p>
          </p:txBody>
        </p:sp>
      </p:grpSp>
      <p:sp>
        <p:nvSpPr>
          <p:cNvPr id="31" name="Rectangle 164"/>
          <p:cNvSpPr/>
          <p:nvPr/>
        </p:nvSpPr>
        <p:spPr>
          <a:xfrm>
            <a:off x="6283212" y="1084768"/>
            <a:ext cx="2001253" cy="906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点击添加标题</a:t>
            </a:r>
            <a:endParaRPr lang="en-US" sz="105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25" dirty="0">
                <a:solidFill>
                  <a:schemeClr val="bg1"/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</a:t>
            </a:r>
            <a:endParaRPr lang="en-US" sz="9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2" name="Rectangle 164"/>
          <p:cNvSpPr/>
          <p:nvPr/>
        </p:nvSpPr>
        <p:spPr>
          <a:xfrm>
            <a:off x="6540137" y="2441703"/>
            <a:ext cx="2001253" cy="906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点击添加标题</a:t>
            </a:r>
            <a:endParaRPr lang="en-US" sz="105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25" dirty="0">
                <a:solidFill>
                  <a:schemeClr val="bg1"/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</a:t>
            </a:r>
            <a:endParaRPr lang="en-US" sz="9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3" name="Rectangle 164"/>
          <p:cNvSpPr/>
          <p:nvPr/>
        </p:nvSpPr>
        <p:spPr>
          <a:xfrm>
            <a:off x="6283212" y="3827769"/>
            <a:ext cx="2001253" cy="906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点击添加标题</a:t>
            </a:r>
            <a:endParaRPr lang="en-US" sz="105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825" dirty="0">
                <a:solidFill>
                  <a:schemeClr val="bg1"/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</a:t>
            </a:r>
            <a:endParaRPr lang="en-US" sz="9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4" name="Rectangle 164"/>
          <p:cNvSpPr/>
          <p:nvPr/>
        </p:nvSpPr>
        <p:spPr>
          <a:xfrm>
            <a:off x="859074" y="1084767"/>
            <a:ext cx="2001253" cy="906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点击添加标题</a:t>
            </a:r>
            <a:endParaRPr lang="en-US" sz="105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825" dirty="0">
                <a:solidFill>
                  <a:schemeClr val="bg1"/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</a:t>
            </a:r>
            <a:endParaRPr lang="en-US" sz="9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5" name="Rectangle 164"/>
          <p:cNvSpPr/>
          <p:nvPr/>
        </p:nvSpPr>
        <p:spPr>
          <a:xfrm>
            <a:off x="525954" y="2433352"/>
            <a:ext cx="2001253" cy="906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点击添加标题</a:t>
            </a:r>
            <a:endParaRPr lang="en-US" sz="105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825" dirty="0">
                <a:solidFill>
                  <a:schemeClr val="bg1"/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</a:t>
            </a:r>
            <a:endParaRPr lang="en-US" sz="9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6" name="Rectangle 164"/>
          <p:cNvSpPr/>
          <p:nvPr/>
        </p:nvSpPr>
        <p:spPr>
          <a:xfrm>
            <a:off x="840096" y="3827769"/>
            <a:ext cx="2001253" cy="906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点击添加标题</a:t>
            </a:r>
            <a:endParaRPr lang="en-US" sz="105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825" dirty="0">
                <a:solidFill>
                  <a:schemeClr val="bg1"/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</a:t>
            </a:r>
            <a:endParaRPr lang="en-US" sz="9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81261" y="228867"/>
            <a:ext cx="284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点击此处添加标题</a:t>
            </a:r>
          </a:p>
        </p:txBody>
      </p:sp>
      <p:grpSp>
        <p:nvGrpSpPr>
          <p:cNvPr id="43" name="组合 42"/>
          <p:cNvGrpSpPr/>
          <p:nvPr/>
        </p:nvGrpSpPr>
        <p:grpSpPr>
          <a:xfrm rot="5400000">
            <a:off x="384625" y="86539"/>
            <a:ext cx="347846" cy="785533"/>
            <a:chOff x="300197" y="169665"/>
            <a:chExt cx="347846" cy="785533"/>
          </a:xfrm>
        </p:grpSpPr>
        <p:sp>
          <p:nvSpPr>
            <p:cNvPr id="44" name="Freeform 20"/>
            <p:cNvSpPr>
              <a:spLocks noEditPoints="1"/>
            </p:cNvSpPr>
            <p:nvPr/>
          </p:nvSpPr>
          <p:spPr bwMode="auto">
            <a:xfrm>
              <a:off x="300197" y="169665"/>
              <a:ext cx="347846" cy="785533"/>
            </a:xfrm>
            <a:custGeom>
              <a:avLst/>
              <a:gdLst>
                <a:gd name="T0" fmla="*/ 350 w 374"/>
                <a:gd name="T1" fmla="*/ 346 h 843"/>
                <a:gd name="T2" fmla="*/ 300 w 374"/>
                <a:gd name="T3" fmla="*/ 221 h 843"/>
                <a:gd name="T4" fmla="*/ 214 w 374"/>
                <a:gd name="T5" fmla="*/ 66 h 843"/>
                <a:gd name="T6" fmla="*/ 153 w 374"/>
                <a:gd name="T7" fmla="*/ 8 h 843"/>
                <a:gd name="T8" fmla="*/ 61 w 374"/>
                <a:gd name="T9" fmla="*/ 238 h 843"/>
                <a:gd name="T10" fmla="*/ 70 w 374"/>
                <a:gd name="T11" fmla="*/ 384 h 843"/>
                <a:gd name="T12" fmla="*/ 32 w 374"/>
                <a:gd name="T13" fmla="*/ 324 h 843"/>
                <a:gd name="T14" fmla="*/ 11 w 374"/>
                <a:gd name="T15" fmla="*/ 335 h 843"/>
                <a:gd name="T16" fmla="*/ 75 w 374"/>
                <a:gd name="T17" fmla="*/ 473 h 843"/>
                <a:gd name="T18" fmla="*/ 103 w 374"/>
                <a:gd name="T19" fmla="*/ 731 h 843"/>
                <a:gd name="T20" fmla="*/ 70 w 374"/>
                <a:gd name="T21" fmla="*/ 831 h 843"/>
                <a:gd name="T22" fmla="*/ 106 w 374"/>
                <a:gd name="T23" fmla="*/ 835 h 843"/>
                <a:gd name="T24" fmla="*/ 107 w 374"/>
                <a:gd name="T25" fmla="*/ 831 h 843"/>
                <a:gd name="T26" fmla="*/ 187 w 374"/>
                <a:gd name="T27" fmla="*/ 760 h 843"/>
                <a:gd name="T28" fmla="*/ 306 w 374"/>
                <a:gd name="T29" fmla="*/ 831 h 843"/>
                <a:gd name="T30" fmla="*/ 334 w 374"/>
                <a:gd name="T31" fmla="*/ 838 h 843"/>
                <a:gd name="T32" fmla="*/ 315 w 374"/>
                <a:gd name="T33" fmla="*/ 822 h 843"/>
                <a:gd name="T34" fmla="*/ 316 w 374"/>
                <a:gd name="T35" fmla="*/ 692 h 843"/>
                <a:gd name="T36" fmla="*/ 305 w 374"/>
                <a:gd name="T37" fmla="*/ 457 h 843"/>
                <a:gd name="T38" fmla="*/ 355 w 374"/>
                <a:gd name="T39" fmla="*/ 352 h 843"/>
                <a:gd name="T40" fmla="*/ 8 w 374"/>
                <a:gd name="T41" fmla="*/ 319 h 843"/>
                <a:gd name="T42" fmla="*/ 14 w 374"/>
                <a:gd name="T43" fmla="*/ 329 h 843"/>
                <a:gd name="T44" fmla="*/ 77 w 374"/>
                <a:gd name="T45" fmla="*/ 832 h 843"/>
                <a:gd name="T46" fmla="*/ 93 w 374"/>
                <a:gd name="T47" fmla="*/ 834 h 843"/>
                <a:gd name="T48" fmla="*/ 326 w 374"/>
                <a:gd name="T49" fmla="*/ 833 h 843"/>
                <a:gd name="T50" fmla="*/ 110 w 374"/>
                <a:gd name="T51" fmla="*/ 138 h 843"/>
                <a:gd name="T52" fmla="*/ 217 w 374"/>
                <a:gd name="T53" fmla="*/ 87 h 843"/>
                <a:gd name="T54" fmla="*/ 288 w 374"/>
                <a:gd name="T55" fmla="*/ 219 h 843"/>
                <a:gd name="T56" fmla="*/ 210 w 374"/>
                <a:gd name="T57" fmla="*/ 241 h 843"/>
                <a:gd name="T58" fmla="*/ 155 w 374"/>
                <a:gd name="T59" fmla="*/ 242 h 843"/>
                <a:gd name="T60" fmla="*/ 126 w 374"/>
                <a:gd name="T61" fmla="*/ 227 h 843"/>
                <a:gd name="T62" fmla="*/ 68 w 374"/>
                <a:gd name="T63" fmla="*/ 235 h 843"/>
                <a:gd name="T64" fmla="*/ 126 w 374"/>
                <a:gd name="T65" fmla="*/ 736 h 843"/>
                <a:gd name="T66" fmla="*/ 196 w 374"/>
                <a:gd name="T67" fmla="*/ 706 h 843"/>
                <a:gd name="T68" fmla="*/ 309 w 374"/>
                <a:gd name="T69" fmla="*/ 686 h 843"/>
                <a:gd name="T70" fmla="*/ 303 w 374"/>
                <a:gd name="T71" fmla="*/ 700 h 843"/>
                <a:gd name="T72" fmla="*/ 90 w 374"/>
                <a:gd name="T73" fmla="*/ 688 h 843"/>
                <a:gd name="T74" fmla="*/ 308 w 374"/>
                <a:gd name="T75" fmla="*/ 686 h 843"/>
                <a:gd name="T76" fmla="*/ 199 w 374"/>
                <a:gd name="T77" fmla="*/ 680 h 843"/>
                <a:gd name="T78" fmla="*/ 68 w 374"/>
                <a:gd name="T79" fmla="*/ 245 h 843"/>
                <a:gd name="T80" fmla="*/ 184 w 374"/>
                <a:gd name="T81" fmla="*/ 234 h 843"/>
                <a:gd name="T82" fmla="*/ 297 w 374"/>
                <a:gd name="T83" fmla="*/ 460 h 843"/>
                <a:gd name="T84" fmla="*/ 355 w 374"/>
                <a:gd name="T85" fmla="*/ 344 h 843"/>
                <a:gd name="T86" fmla="*/ 339 w 374"/>
                <a:gd name="T87" fmla="*/ 335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4" h="843">
                  <a:moveTo>
                    <a:pt x="345" y="315"/>
                  </a:moveTo>
                  <a:cubicBezTo>
                    <a:pt x="336" y="317"/>
                    <a:pt x="329" y="326"/>
                    <a:pt x="332" y="335"/>
                  </a:cubicBezTo>
                  <a:cubicBezTo>
                    <a:pt x="334" y="343"/>
                    <a:pt x="342" y="348"/>
                    <a:pt x="350" y="346"/>
                  </a:cubicBezTo>
                  <a:cubicBezTo>
                    <a:pt x="347" y="357"/>
                    <a:pt x="344" y="367"/>
                    <a:pt x="336" y="375"/>
                  </a:cubicBezTo>
                  <a:cubicBezTo>
                    <a:pt x="328" y="384"/>
                    <a:pt x="315" y="388"/>
                    <a:pt x="303" y="385"/>
                  </a:cubicBezTo>
                  <a:cubicBezTo>
                    <a:pt x="302" y="330"/>
                    <a:pt x="301" y="276"/>
                    <a:pt x="300" y="221"/>
                  </a:cubicBezTo>
                  <a:cubicBezTo>
                    <a:pt x="300" y="220"/>
                    <a:pt x="299" y="219"/>
                    <a:pt x="299" y="219"/>
                  </a:cubicBezTo>
                  <a:cubicBezTo>
                    <a:pt x="299" y="218"/>
                    <a:pt x="299" y="217"/>
                    <a:pt x="299" y="217"/>
                  </a:cubicBezTo>
                  <a:cubicBezTo>
                    <a:pt x="273" y="165"/>
                    <a:pt x="243" y="115"/>
                    <a:pt x="214" y="66"/>
                  </a:cubicBezTo>
                  <a:cubicBezTo>
                    <a:pt x="207" y="54"/>
                    <a:pt x="200" y="42"/>
                    <a:pt x="193" y="30"/>
                  </a:cubicBezTo>
                  <a:cubicBezTo>
                    <a:pt x="188" y="22"/>
                    <a:pt x="184" y="13"/>
                    <a:pt x="177" y="8"/>
                  </a:cubicBezTo>
                  <a:cubicBezTo>
                    <a:pt x="170" y="2"/>
                    <a:pt x="158" y="0"/>
                    <a:pt x="153" y="8"/>
                  </a:cubicBezTo>
                  <a:cubicBezTo>
                    <a:pt x="152" y="8"/>
                    <a:pt x="151" y="9"/>
                    <a:pt x="151" y="10"/>
                  </a:cubicBezTo>
                  <a:cubicBezTo>
                    <a:pt x="134" y="48"/>
                    <a:pt x="120" y="88"/>
                    <a:pt x="105" y="127"/>
                  </a:cubicBezTo>
                  <a:cubicBezTo>
                    <a:pt x="91" y="164"/>
                    <a:pt x="73" y="200"/>
                    <a:pt x="61" y="238"/>
                  </a:cubicBezTo>
                  <a:cubicBezTo>
                    <a:pt x="61" y="239"/>
                    <a:pt x="61" y="239"/>
                    <a:pt x="61" y="239"/>
                  </a:cubicBezTo>
                  <a:cubicBezTo>
                    <a:pt x="61" y="240"/>
                    <a:pt x="60" y="241"/>
                    <a:pt x="60" y="241"/>
                  </a:cubicBezTo>
                  <a:cubicBezTo>
                    <a:pt x="64" y="289"/>
                    <a:pt x="67" y="337"/>
                    <a:pt x="70" y="384"/>
                  </a:cubicBezTo>
                  <a:cubicBezTo>
                    <a:pt x="57" y="383"/>
                    <a:pt x="45" y="382"/>
                    <a:pt x="34" y="372"/>
                  </a:cubicBezTo>
                  <a:cubicBezTo>
                    <a:pt x="23" y="361"/>
                    <a:pt x="19" y="348"/>
                    <a:pt x="16" y="334"/>
                  </a:cubicBezTo>
                  <a:cubicBezTo>
                    <a:pt x="22" y="337"/>
                    <a:pt x="29" y="330"/>
                    <a:pt x="32" y="324"/>
                  </a:cubicBezTo>
                  <a:cubicBezTo>
                    <a:pt x="35" y="315"/>
                    <a:pt x="31" y="305"/>
                    <a:pt x="21" y="303"/>
                  </a:cubicBezTo>
                  <a:cubicBezTo>
                    <a:pt x="11" y="301"/>
                    <a:pt x="3" y="309"/>
                    <a:pt x="1" y="318"/>
                  </a:cubicBezTo>
                  <a:cubicBezTo>
                    <a:pt x="0" y="324"/>
                    <a:pt x="4" y="334"/>
                    <a:pt x="11" y="335"/>
                  </a:cubicBezTo>
                  <a:cubicBezTo>
                    <a:pt x="11" y="352"/>
                    <a:pt x="19" y="370"/>
                    <a:pt x="33" y="381"/>
                  </a:cubicBezTo>
                  <a:cubicBezTo>
                    <a:pt x="43" y="389"/>
                    <a:pt x="58" y="395"/>
                    <a:pt x="70" y="391"/>
                  </a:cubicBezTo>
                  <a:cubicBezTo>
                    <a:pt x="72" y="418"/>
                    <a:pt x="74" y="446"/>
                    <a:pt x="75" y="473"/>
                  </a:cubicBezTo>
                  <a:cubicBezTo>
                    <a:pt x="79" y="551"/>
                    <a:pt x="79" y="629"/>
                    <a:pt x="86" y="706"/>
                  </a:cubicBezTo>
                  <a:cubicBezTo>
                    <a:pt x="86" y="707"/>
                    <a:pt x="87" y="707"/>
                    <a:pt x="87" y="707"/>
                  </a:cubicBezTo>
                  <a:cubicBezTo>
                    <a:pt x="90" y="716"/>
                    <a:pt x="95" y="725"/>
                    <a:pt x="103" y="731"/>
                  </a:cubicBezTo>
                  <a:cubicBezTo>
                    <a:pt x="107" y="735"/>
                    <a:pt x="112" y="738"/>
                    <a:pt x="116" y="740"/>
                  </a:cubicBezTo>
                  <a:cubicBezTo>
                    <a:pt x="88" y="750"/>
                    <a:pt x="87" y="801"/>
                    <a:pt x="99" y="826"/>
                  </a:cubicBezTo>
                  <a:cubicBezTo>
                    <a:pt x="88" y="822"/>
                    <a:pt x="73" y="820"/>
                    <a:pt x="70" y="831"/>
                  </a:cubicBezTo>
                  <a:cubicBezTo>
                    <a:pt x="69" y="837"/>
                    <a:pt x="74" y="842"/>
                    <a:pt x="79" y="843"/>
                  </a:cubicBezTo>
                  <a:cubicBezTo>
                    <a:pt x="84" y="843"/>
                    <a:pt x="88" y="842"/>
                    <a:pt x="92" y="840"/>
                  </a:cubicBezTo>
                  <a:cubicBezTo>
                    <a:pt x="97" y="839"/>
                    <a:pt x="102" y="838"/>
                    <a:pt x="106" y="835"/>
                  </a:cubicBezTo>
                  <a:cubicBezTo>
                    <a:pt x="107" y="835"/>
                    <a:pt x="107" y="835"/>
                    <a:pt x="107" y="834"/>
                  </a:cubicBezTo>
                  <a:cubicBezTo>
                    <a:pt x="107" y="834"/>
                    <a:pt x="107" y="834"/>
                    <a:pt x="107" y="834"/>
                  </a:cubicBezTo>
                  <a:cubicBezTo>
                    <a:pt x="108" y="833"/>
                    <a:pt x="108" y="832"/>
                    <a:pt x="107" y="831"/>
                  </a:cubicBezTo>
                  <a:cubicBezTo>
                    <a:pt x="107" y="831"/>
                    <a:pt x="107" y="831"/>
                    <a:pt x="107" y="831"/>
                  </a:cubicBezTo>
                  <a:cubicBezTo>
                    <a:pt x="96" y="799"/>
                    <a:pt x="98" y="769"/>
                    <a:pt x="121" y="743"/>
                  </a:cubicBezTo>
                  <a:cubicBezTo>
                    <a:pt x="141" y="753"/>
                    <a:pt x="165" y="759"/>
                    <a:pt x="187" y="760"/>
                  </a:cubicBezTo>
                  <a:cubicBezTo>
                    <a:pt x="217" y="763"/>
                    <a:pt x="254" y="755"/>
                    <a:pt x="281" y="736"/>
                  </a:cubicBezTo>
                  <a:cubicBezTo>
                    <a:pt x="293" y="739"/>
                    <a:pt x="304" y="771"/>
                    <a:pt x="306" y="780"/>
                  </a:cubicBezTo>
                  <a:cubicBezTo>
                    <a:pt x="311" y="797"/>
                    <a:pt x="310" y="814"/>
                    <a:pt x="306" y="831"/>
                  </a:cubicBezTo>
                  <a:cubicBezTo>
                    <a:pt x="305" y="833"/>
                    <a:pt x="307" y="835"/>
                    <a:pt x="309" y="835"/>
                  </a:cubicBezTo>
                  <a:cubicBezTo>
                    <a:pt x="310" y="835"/>
                    <a:pt x="310" y="836"/>
                    <a:pt x="311" y="836"/>
                  </a:cubicBezTo>
                  <a:cubicBezTo>
                    <a:pt x="318" y="840"/>
                    <a:pt x="326" y="840"/>
                    <a:pt x="334" y="838"/>
                  </a:cubicBezTo>
                  <a:cubicBezTo>
                    <a:pt x="340" y="836"/>
                    <a:pt x="349" y="830"/>
                    <a:pt x="346" y="822"/>
                  </a:cubicBezTo>
                  <a:cubicBezTo>
                    <a:pt x="344" y="815"/>
                    <a:pt x="335" y="813"/>
                    <a:pt x="328" y="815"/>
                  </a:cubicBezTo>
                  <a:cubicBezTo>
                    <a:pt x="324" y="816"/>
                    <a:pt x="319" y="818"/>
                    <a:pt x="315" y="822"/>
                  </a:cubicBezTo>
                  <a:cubicBezTo>
                    <a:pt x="319" y="802"/>
                    <a:pt x="317" y="781"/>
                    <a:pt x="309" y="763"/>
                  </a:cubicBezTo>
                  <a:cubicBezTo>
                    <a:pt x="306" y="757"/>
                    <a:pt x="296" y="737"/>
                    <a:pt x="286" y="732"/>
                  </a:cubicBezTo>
                  <a:cubicBezTo>
                    <a:pt x="300" y="722"/>
                    <a:pt x="310" y="708"/>
                    <a:pt x="316" y="692"/>
                  </a:cubicBezTo>
                  <a:cubicBezTo>
                    <a:pt x="316" y="690"/>
                    <a:pt x="315" y="689"/>
                    <a:pt x="314" y="688"/>
                  </a:cubicBezTo>
                  <a:cubicBezTo>
                    <a:pt x="316" y="651"/>
                    <a:pt x="312" y="612"/>
                    <a:pt x="310" y="575"/>
                  </a:cubicBezTo>
                  <a:cubicBezTo>
                    <a:pt x="308" y="535"/>
                    <a:pt x="307" y="496"/>
                    <a:pt x="305" y="457"/>
                  </a:cubicBezTo>
                  <a:cubicBezTo>
                    <a:pt x="305" y="434"/>
                    <a:pt x="304" y="411"/>
                    <a:pt x="303" y="388"/>
                  </a:cubicBezTo>
                  <a:cubicBezTo>
                    <a:pt x="328" y="400"/>
                    <a:pt x="351" y="376"/>
                    <a:pt x="355" y="352"/>
                  </a:cubicBezTo>
                  <a:cubicBezTo>
                    <a:pt x="355" y="352"/>
                    <a:pt x="355" y="352"/>
                    <a:pt x="355" y="352"/>
                  </a:cubicBezTo>
                  <a:cubicBezTo>
                    <a:pt x="374" y="346"/>
                    <a:pt x="364" y="312"/>
                    <a:pt x="345" y="315"/>
                  </a:cubicBezTo>
                  <a:close/>
                  <a:moveTo>
                    <a:pt x="14" y="329"/>
                  </a:moveTo>
                  <a:cubicBezTo>
                    <a:pt x="9" y="328"/>
                    <a:pt x="7" y="324"/>
                    <a:pt x="8" y="319"/>
                  </a:cubicBezTo>
                  <a:cubicBezTo>
                    <a:pt x="9" y="314"/>
                    <a:pt x="13" y="309"/>
                    <a:pt x="18" y="309"/>
                  </a:cubicBezTo>
                  <a:cubicBezTo>
                    <a:pt x="34" y="309"/>
                    <a:pt x="25" y="335"/>
                    <a:pt x="16" y="329"/>
                  </a:cubicBezTo>
                  <a:cubicBezTo>
                    <a:pt x="15" y="329"/>
                    <a:pt x="15" y="329"/>
                    <a:pt x="14" y="329"/>
                  </a:cubicBezTo>
                  <a:close/>
                  <a:moveTo>
                    <a:pt x="93" y="834"/>
                  </a:moveTo>
                  <a:cubicBezTo>
                    <a:pt x="91" y="835"/>
                    <a:pt x="89" y="835"/>
                    <a:pt x="86" y="836"/>
                  </a:cubicBezTo>
                  <a:cubicBezTo>
                    <a:pt x="86" y="836"/>
                    <a:pt x="73" y="838"/>
                    <a:pt x="77" y="832"/>
                  </a:cubicBezTo>
                  <a:cubicBezTo>
                    <a:pt x="79" y="829"/>
                    <a:pt x="88" y="829"/>
                    <a:pt x="91" y="830"/>
                  </a:cubicBezTo>
                  <a:cubicBezTo>
                    <a:pt x="94" y="830"/>
                    <a:pt x="97" y="831"/>
                    <a:pt x="100" y="832"/>
                  </a:cubicBezTo>
                  <a:cubicBezTo>
                    <a:pt x="98" y="833"/>
                    <a:pt x="95" y="833"/>
                    <a:pt x="93" y="834"/>
                  </a:cubicBezTo>
                  <a:close/>
                  <a:moveTo>
                    <a:pt x="324" y="824"/>
                  </a:moveTo>
                  <a:cubicBezTo>
                    <a:pt x="328" y="822"/>
                    <a:pt x="339" y="818"/>
                    <a:pt x="339" y="825"/>
                  </a:cubicBezTo>
                  <a:cubicBezTo>
                    <a:pt x="339" y="830"/>
                    <a:pt x="331" y="832"/>
                    <a:pt x="326" y="833"/>
                  </a:cubicBezTo>
                  <a:cubicBezTo>
                    <a:pt x="322" y="834"/>
                    <a:pt x="319" y="833"/>
                    <a:pt x="315" y="832"/>
                  </a:cubicBezTo>
                  <a:cubicBezTo>
                    <a:pt x="318" y="829"/>
                    <a:pt x="320" y="826"/>
                    <a:pt x="324" y="824"/>
                  </a:cubicBezTo>
                  <a:close/>
                  <a:moveTo>
                    <a:pt x="110" y="138"/>
                  </a:moveTo>
                  <a:cubicBezTo>
                    <a:pt x="116" y="124"/>
                    <a:pt x="122" y="109"/>
                    <a:pt x="128" y="94"/>
                  </a:cubicBezTo>
                  <a:cubicBezTo>
                    <a:pt x="128" y="94"/>
                    <a:pt x="129" y="95"/>
                    <a:pt x="129" y="95"/>
                  </a:cubicBezTo>
                  <a:cubicBezTo>
                    <a:pt x="155" y="113"/>
                    <a:pt x="195" y="108"/>
                    <a:pt x="217" y="87"/>
                  </a:cubicBezTo>
                  <a:cubicBezTo>
                    <a:pt x="222" y="95"/>
                    <a:pt x="227" y="103"/>
                    <a:pt x="231" y="111"/>
                  </a:cubicBezTo>
                  <a:cubicBezTo>
                    <a:pt x="252" y="146"/>
                    <a:pt x="271" y="182"/>
                    <a:pt x="291" y="217"/>
                  </a:cubicBezTo>
                  <a:cubicBezTo>
                    <a:pt x="290" y="217"/>
                    <a:pt x="289" y="218"/>
                    <a:pt x="288" y="219"/>
                  </a:cubicBezTo>
                  <a:cubicBezTo>
                    <a:pt x="277" y="238"/>
                    <a:pt x="257" y="237"/>
                    <a:pt x="242" y="223"/>
                  </a:cubicBezTo>
                  <a:cubicBezTo>
                    <a:pt x="241" y="221"/>
                    <a:pt x="238" y="221"/>
                    <a:pt x="236" y="223"/>
                  </a:cubicBezTo>
                  <a:cubicBezTo>
                    <a:pt x="229" y="232"/>
                    <a:pt x="223" y="241"/>
                    <a:pt x="210" y="241"/>
                  </a:cubicBezTo>
                  <a:cubicBezTo>
                    <a:pt x="199" y="241"/>
                    <a:pt x="191" y="233"/>
                    <a:pt x="185" y="225"/>
                  </a:cubicBezTo>
                  <a:cubicBezTo>
                    <a:pt x="184" y="223"/>
                    <a:pt x="180" y="222"/>
                    <a:pt x="179" y="225"/>
                  </a:cubicBezTo>
                  <a:cubicBezTo>
                    <a:pt x="175" y="237"/>
                    <a:pt x="167" y="242"/>
                    <a:pt x="155" y="242"/>
                  </a:cubicBezTo>
                  <a:cubicBezTo>
                    <a:pt x="145" y="242"/>
                    <a:pt x="134" y="239"/>
                    <a:pt x="132" y="228"/>
                  </a:cubicBezTo>
                  <a:cubicBezTo>
                    <a:pt x="131" y="226"/>
                    <a:pt x="130" y="226"/>
                    <a:pt x="128" y="226"/>
                  </a:cubicBezTo>
                  <a:cubicBezTo>
                    <a:pt x="128" y="226"/>
                    <a:pt x="126" y="226"/>
                    <a:pt x="126" y="227"/>
                  </a:cubicBezTo>
                  <a:cubicBezTo>
                    <a:pt x="118" y="234"/>
                    <a:pt x="114" y="243"/>
                    <a:pt x="102" y="246"/>
                  </a:cubicBezTo>
                  <a:cubicBezTo>
                    <a:pt x="96" y="247"/>
                    <a:pt x="89" y="247"/>
                    <a:pt x="83" y="245"/>
                  </a:cubicBezTo>
                  <a:cubicBezTo>
                    <a:pt x="79" y="244"/>
                    <a:pt x="70" y="240"/>
                    <a:pt x="68" y="235"/>
                  </a:cubicBezTo>
                  <a:cubicBezTo>
                    <a:pt x="88" y="207"/>
                    <a:pt x="98" y="170"/>
                    <a:pt x="110" y="138"/>
                  </a:cubicBezTo>
                  <a:close/>
                  <a:moveTo>
                    <a:pt x="198" y="754"/>
                  </a:moveTo>
                  <a:cubicBezTo>
                    <a:pt x="174" y="754"/>
                    <a:pt x="149" y="747"/>
                    <a:pt x="126" y="736"/>
                  </a:cubicBezTo>
                  <a:cubicBezTo>
                    <a:pt x="112" y="730"/>
                    <a:pt x="99" y="722"/>
                    <a:pt x="94" y="706"/>
                  </a:cubicBezTo>
                  <a:cubicBezTo>
                    <a:pt x="93" y="705"/>
                    <a:pt x="93" y="703"/>
                    <a:pt x="92" y="701"/>
                  </a:cubicBezTo>
                  <a:cubicBezTo>
                    <a:pt x="127" y="705"/>
                    <a:pt x="162" y="705"/>
                    <a:pt x="196" y="706"/>
                  </a:cubicBezTo>
                  <a:cubicBezTo>
                    <a:pt x="231" y="706"/>
                    <a:pt x="266" y="707"/>
                    <a:pt x="300" y="705"/>
                  </a:cubicBezTo>
                  <a:cubicBezTo>
                    <a:pt x="277" y="737"/>
                    <a:pt x="238" y="754"/>
                    <a:pt x="198" y="754"/>
                  </a:cubicBezTo>
                  <a:close/>
                  <a:moveTo>
                    <a:pt x="309" y="686"/>
                  </a:moveTo>
                  <a:cubicBezTo>
                    <a:pt x="309" y="687"/>
                    <a:pt x="309" y="689"/>
                    <a:pt x="309" y="690"/>
                  </a:cubicBezTo>
                  <a:cubicBezTo>
                    <a:pt x="308" y="693"/>
                    <a:pt x="306" y="697"/>
                    <a:pt x="304" y="700"/>
                  </a:cubicBezTo>
                  <a:cubicBezTo>
                    <a:pt x="303" y="700"/>
                    <a:pt x="303" y="700"/>
                    <a:pt x="303" y="700"/>
                  </a:cubicBezTo>
                  <a:cubicBezTo>
                    <a:pt x="267" y="699"/>
                    <a:pt x="232" y="700"/>
                    <a:pt x="196" y="700"/>
                  </a:cubicBezTo>
                  <a:cubicBezTo>
                    <a:pt x="161" y="699"/>
                    <a:pt x="126" y="696"/>
                    <a:pt x="91" y="696"/>
                  </a:cubicBezTo>
                  <a:cubicBezTo>
                    <a:pt x="91" y="694"/>
                    <a:pt x="91" y="691"/>
                    <a:pt x="90" y="688"/>
                  </a:cubicBezTo>
                  <a:cubicBezTo>
                    <a:pt x="90" y="687"/>
                    <a:pt x="90" y="685"/>
                    <a:pt x="90" y="684"/>
                  </a:cubicBezTo>
                  <a:cubicBezTo>
                    <a:pt x="126" y="688"/>
                    <a:pt x="163" y="685"/>
                    <a:pt x="199" y="686"/>
                  </a:cubicBezTo>
                  <a:cubicBezTo>
                    <a:pt x="235" y="686"/>
                    <a:pt x="272" y="686"/>
                    <a:pt x="308" y="686"/>
                  </a:cubicBezTo>
                  <a:cubicBezTo>
                    <a:pt x="308" y="686"/>
                    <a:pt x="309" y="686"/>
                    <a:pt x="309" y="686"/>
                  </a:cubicBezTo>
                  <a:close/>
                  <a:moveTo>
                    <a:pt x="308" y="680"/>
                  </a:moveTo>
                  <a:cubicBezTo>
                    <a:pt x="271" y="680"/>
                    <a:pt x="235" y="680"/>
                    <a:pt x="199" y="680"/>
                  </a:cubicBezTo>
                  <a:cubicBezTo>
                    <a:pt x="163" y="680"/>
                    <a:pt x="126" y="677"/>
                    <a:pt x="90" y="681"/>
                  </a:cubicBezTo>
                  <a:cubicBezTo>
                    <a:pt x="91" y="612"/>
                    <a:pt x="86" y="542"/>
                    <a:pt x="82" y="473"/>
                  </a:cubicBezTo>
                  <a:cubicBezTo>
                    <a:pt x="78" y="397"/>
                    <a:pt x="74" y="321"/>
                    <a:pt x="68" y="245"/>
                  </a:cubicBezTo>
                  <a:cubicBezTo>
                    <a:pt x="76" y="252"/>
                    <a:pt x="90" y="255"/>
                    <a:pt x="96" y="255"/>
                  </a:cubicBezTo>
                  <a:cubicBezTo>
                    <a:pt x="108" y="254"/>
                    <a:pt x="123" y="247"/>
                    <a:pt x="128" y="236"/>
                  </a:cubicBezTo>
                  <a:cubicBezTo>
                    <a:pt x="133" y="256"/>
                    <a:pt x="177" y="255"/>
                    <a:pt x="184" y="234"/>
                  </a:cubicBezTo>
                  <a:cubicBezTo>
                    <a:pt x="195" y="254"/>
                    <a:pt x="233" y="253"/>
                    <a:pt x="241" y="230"/>
                  </a:cubicBezTo>
                  <a:cubicBezTo>
                    <a:pt x="252" y="248"/>
                    <a:pt x="280" y="244"/>
                    <a:pt x="291" y="227"/>
                  </a:cubicBezTo>
                  <a:cubicBezTo>
                    <a:pt x="292" y="305"/>
                    <a:pt x="294" y="382"/>
                    <a:pt x="297" y="460"/>
                  </a:cubicBezTo>
                  <a:cubicBezTo>
                    <a:pt x="299" y="499"/>
                    <a:pt x="300" y="539"/>
                    <a:pt x="302" y="578"/>
                  </a:cubicBezTo>
                  <a:cubicBezTo>
                    <a:pt x="304" y="611"/>
                    <a:pt x="303" y="646"/>
                    <a:pt x="308" y="680"/>
                  </a:cubicBezTo>
                  <a:close/>
                  <a:moveTo>
                    <a:pt x="355" y="344"/>
                  </a:moveTo>
                  <a:cubicBezTo>
                    <a:pt x="355" y="343"/>
                    <a:pt x="354" y="342"/>
                    <a:pt x="354" y="342"/>
                  </a:cubicBezTo>
                  <a:cubicBezTo>
                    <a:pt x="353" y="342"/>
                    <a:pt x="353" y="341"/>
                    <a:pt x="352" y="341"/>
                  </a:cubicBezTo>
                  <a:cubicBezTo>
                    <a:pt x="347" y="342"/>
                    <a:pt x="341" y="340"/>
                    <a:pt x="339" y="335"/>
                  </a:cubicBezTo>
                  <a:cubicBezTo>
                    <a:pt x="336" y="330"/>
                    <a:pt x="340" y="321"/>
                    <a:pt x="347" y="321"/>
                  </a:cubicBezTo>
                  <a:cubicBezTo>
                    <a:pt x="357" y="321"/>
                    <a:pt x="363" y="338"/>
                    <a:pt x="355" y="3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5"/>
            <p:cNvSpPr/>
            <p:nvPr/>
          </p:nvSpPr>
          <p:spPr bwMode="auto">
            <a:xfrm>
              <a:off x="386583" y="554369"/>
              <a:ext cx="41465" cy="31098"/>
            </a:xfrm>
            <a:custGeom>
              <a:avLst/>
              <a:gdLst>
                <a:gd name="T0" fmla="*/ 17 w 45"/>
                <a:gd name="T1" fmla="*/ 3 h 33"/>
                <a:gd name="T2" fmla="*/ 9 w 45"/>
                <a:gd name="T3" fmla="*/ 32 h 33"/>
                <a:gd name="T4" fmla="*/ 13 w 45"/>
                <a:gd name="T5" fmla="*/ 29 h 33"/>
                <a:gd name="T6" fmla="*/ 20 w 45"/>
                <a:gd name="T7" fmla="*/ 12 h 33"/>
                <a:gd name="T8" fmla="*/ 30 w 45"/>
                <a:gd name="T9" fmla="*/ 15 h 33"/>
                <a:gd name="T10" fmla="*/ 34 w 45"/>
                <a:gd name="T11" fmla="*/ 23 h 33"/>
                <a:gd name="T12" fmla="*/ 42 w 45"/>
                <a:gd name="T13" fmla="*/ 22 h 33"/>
                <a:gd name="T14" fmla="*/ 17 w 45"/>
                <a:gd name="T1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3">
                  <a:moveTo>
                    <a:pt x="17" y="3"/>
                  </a:moveTo>
                  <a:cubicBezTo>
                    <a:pt x="6" y="7"/>
                    <a:pt x="0" y="23"/>
                    <a:pt x="9" y="32"/>
                  </a:cubicBezTo>
                  <a:cubicBezTo>
                    <a:pt x="11" y="33"/>
                    <a:pt x="14" y="31"/>
                    <a:pt x="13" y="29"/>
                  </a:cubicBezTo>
                  <a:cubicBezTo>
                    <a:pt x="12" y="23"/>
                    <a:pt x="13" y="15"/>
                    <a:pt x="20" y="12"/>
                  </a:cubicBezTo>
                  <a:cubicBezTo>
                    <a:pt x="24" y="11"/>
                    <a:pt x="27" y="13"/>
                    <a:pt x="30" y="15"/>
                  </a:cubicBezTo>
                  <a:cubicBezTo>
                    <a:pt x="32" y="17"/>
                    <a:pt x="33" y="20"/>
                    <a:pt x="34" y="23"/>
                  </a:cubicBezTo>
                  <a:cubicBezTo>
                    <a:pt x="36" y="27"/>
                    <a:pt x="42" y="26"/>
                    <a:pt x="42" y="22"/>
                  </a:cubicBezTo>
                  <a:cubicBezTo>
                    <a:pt x="45" y="9"/>
                    <a:pt x="28" y="0"/>
                    <a:pt x="17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6"/>
            <p:cNvSpPr/>
            <p:nvPr/>
          </p:nvSpPr>
          <p:spPr bwMode="auto">
            <a:xfrm>
              <a:off x="505219" y="552065"/>
              <a:ext cx="36858" cy="28795"/>
            </a:xfrm>
            <a:custGeom>
              <a:avLst/>
              <a:gdLst>
                <a:gd name="T0" fmla="*/ 22 w 39"/>
                <a:gd name="T1" fmla="*/ 2 h 31"/>
                <a:gd name="T2" fmla="*/ 2 w 39"/>
                <a:gd name="T3" fmla="*/ 27 h 31"/>
                <a:gd name="T4" fmla="*/ 7 w 39"/>
                <a:gd name="T5" fmla="*/ 27 h 31"/>
                <a:gd name="T6" fmla="*/ 19 w 39"/>
                <a:gd name="T7" fmla="*/ 11 h 31"/>
                <a:gd name="T8" fmla="*/ 25 w 39"/>
                <a:gd name="T9" fmla="*/ 21 h 31"/>
                <a:gd name="T10" fmla="*/ 33 w 39"/>
                <a:gd name="T11" fmla="*/ 26 h 31"/>
                <a:gd name="T12" fmla="*/ 22 w 39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1">
                  <a:moveTo>
                    <a:pt x="22" y="2"/>
                  </a:moveTo>
                  <a:cubicBezTo>
                    <a:pt x="8" y="0"/>
                    <a:pt x="0" y="15"/>
                    <a:pt x="2" y="27"/>
                  </a:cubicBezTo>
                  <a:cubicBezTo>
                    <a:pt x="2" y="30"/>
                    <a:pt x="6" y="29"/>
                    <a:pt x="7" y="27"/>
                  </a:cubicBezTo>
                  <a:cubicBezTo>
                    <a:pt x="9" y="21"/>
                    <a:pt x="11" y="12"/>
                    <a:pt x="19" y="11"/>
                  </a:cubicBezTo>
                  <a:cubicBezTo>
                    <a:pt x="24" y="10"/>
                    <a:pt x="27" y="17"/>
                    <a:pt x="25" y="21"/>
                  </a:cubicBezTo>
                  <a:cubicBezTo>
                    <a:pt x="23" y="26"/>
                    <a:pt x="30" y="31"/>
                    <a:pt x="33" y="26"/>
                  </a:cubicBezTo>
                  <a:cubicBezTo>
                    <a:pt x="39" y="17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7"/>
            <p:cNvSpPr/>
            <p:nvPr/>
          </p:nvSpPr>
          <p:spPr bwMode="auto">
            <a:xfrm>
              <a:off x="457995" y="587771"/>
              <a:ext cx="19581" cy="19580"/>
            </a:xfrm>
            <a:custGeom>
              <a:avLst/>
              <a:gdLst>
                <a:gd name="T0" fmla="*/ 17 w 21"/>
                <a:gd name="T1" fmla="*/ 5 h 22"/>
                <a:gd name="T2" fmla="*/ 1 w 21"/>
                <a:gd name="T3" fmla="*/ 7 h 22"/>
                <a:gd name="T4" fmla="*/ 2 w 21"/>
                <a:gd name="T5" fmla="*/ 9 h 22"/>
                <a:gd name="T6" fmla="*/ 12 w 21"/>
                <a:gd name="T7" fmla="*/ 9 h 22"/>
                <a:gd name="T8" fmla="*/ 11 w 21"/>
                <a:gd name="T9" fmla="*/ 18 h 22"/>
                <a:gd name="T10" fmla="*/ 13 w 21"/>
                <a:gd name="T11" fmla="*/ 22 h 22"/>
                <a:gd name="T12" fmla="*/ 17 w 21"/>
                <a:gd name="T1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5"/>
                  </a:moveTo>
                  <a:cubicBezTo>
                    <a:pt x="12" y="0"/>
                    <a:pt x="3" y="1"/>
                    <a:pt x="1" y="7"/>
                  </a:cubicBezTo>
                  <a:cubicBezTo>
                    <a:pt x="0" y="8"/>
                    <a:pt x="1" y="10"/>
                    <a:pt x="2" y="9"/>
                  </a:cubicBezTo>
                  <a:cubicBezTo>
                    <a:pt x="5" y="7"/>
                    <a:pt x="10" y="6"/>
                    <a:pt x="12" y="9"/>
                  </a:cubicBezTo>
                  <a:cubicBezTo>
                    <a:pt x="15" y="12"/>
                    <a:pt x="12" y="15"/>
                    <a:pt x="11" y="18"/>
                  </a:cubicBezTo>
                  <a:cubicBezTo>
                    <a:pt x="10" y="20"/>
                    <a:pt x="11" y="22"/>
                    <a:pt x="13" y="22"/>
                  </a:cubicBezTo>
                  <a:cubicBezTo>
                    <a:pt x="21" y="21"/>
                    <a:pt x="21" y="9"/>
                    <a:pt x="1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8"/>
            <p:cNvSpPr/>
            <p:nvPr/>
          </p:nvSpPr>
          <p:spPr bwMode="auto">
            <a:xfrm>
              <a:off x="418833" y="615414"/>
              <a:ext cx="100208" cy="55287"/>
            </a:xfrm>
            <a:custGeom>
              <a:avLst/>
              <a:gdLst>
                <a:gd name="T0" fmla="*/ 100 w 108"/>
                <a:gd name="T1" fmla="*/ 4 h 60"/>
                <a:gd name="T2" fmla="*/ 50 w 108"/>
                <a:gd name="T3" fmla="*/ 16 h 60"/>
                <a:gd name="T4" fmla="*/ 24 w 108"/>
                <a:gd name="T5" fmla="*/ 12 h 60"/>
                <a:gd name="T6" fmla="*/ 4 w 108"/>
                <a:gd name="T7" fmla="*/ 7 h 60"/>
                <a:gd name="T8" fmla="*/ 4 w 108"/>
                <a:gd name="T9" fmla="*/ 7 h 60"/>
                <a:gd name="T10" fmla="*/ 0 w 108"/>
                <a:gd name="T11" fmla="*/ 8 h 60"/>
                <a:gd name="T12" fmla="*/ 108 w 108"/>
                <a:gd name="T13" fmla="*/ 5 h 60"/>
                <a:gd name="T14" fmla="*/ 100 w 108"/>
                <a:gd name="T15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60">
                  <a:moveTo>
                    <a:pt x="100" y="4"/>
                  </a:moveTo>
                  <a:cubicBezTo>
                    <a:pt x="83" y="10"/>
                    <a:pt x="69" y="17"/>
                    <a:pt x="50" y="16"/>
                  </a:cubicBezTo>
                  <a:cubicBezTo>
                    <a:pt x="41" y="16"/>
                    <a:pt x="32" y="15"/>
                    <a:pt x="24" y="12"/>
                  </a:cubicBezTo>
                  <a:cubicBezTo>
                    <a:pt x="17" y="10"/>
                    <a:pt x="11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5"/>
                    <a:pt x="0" y="6"/>
                    <a:pt x="0" y="8"/>
                  </a:cubicBezTo>
                  <a:cubicBezTo>
                    <a:pt x="5" y="60"/>
                    <a:pt x="105" y="58"/>
                    <a:pt x="108" y="5"/>
                  </a:cubicBezTo>
                  <a:cubicBezTo>
                    <a:pt x="108" y="1"/>
                    <a:pt x="102" y="0"/>
                    <a:pt x="10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671061" y="1607822"/>
            <a:ext cx="2147155" cy="1242695"/>
            <a:chOff x="1043145" y="1976522"/>
            <a:chExt cx="2147155" cy="1242695"/>
          </a:xfrm>
        </p:grpSpPr>
        <p:sp>
          <p:nvSpPr>
            <p:cNvPr id="69" name="文本框 38"/>
            <p:cNvSpPr txBox="1"/>
            <p:nvPr/>
          </p:nvSpPr>
          <p:spPr>
            <a:xfrm>
              <a:off x="1043145" y="2474997"/>
              <a:ext cx="2078990" cy="744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36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  <a:cs typeface="Arial" panose="020B0604020202020204" pitchFamily="34" charset="0"/>
                </a:rPr>
                <a:t>CONTENTS</a:t>
              </a:r>
              <a:endParaRPr lang="zh-CN" altLang="en-US" sz="36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cs typeface="Arial" panose="020B0604020202020204" pitchFamily="34" charset="0"/>
              </a:endParaRPr>
            </a:p>
          </p:txBody>
        </p:sp>
        <p:sp>
          <p:nvSpPr>
            <p:cNvPr id="70" name="文本框 11"/>
            <p:cNvSpPr txBox="1"/>
            <p:nvPr/>
          </p:nvSpPr>
          <p:spPr>
            <a:xfrm>
              <a:off x="1979712" y="1976522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目录</a:t>
              </a:r>
            </a:p>
          </p:txBody>
        </p:sp>
      </p:grpSp>
      <p:sp>
        <p:nvSpPr>
          <p:cNvPr id="71" name="文本框 18"/>
          <p:cNvSpPr txBox="1"/>
          <p:nvPr/>
        </p:nvSpPr>
        <p:spPr>
          <a:xfrm>
            <a:off x="3641091" y="1738693"/>
            <a:ext cx="2070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点击添加标题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3226921" y="1672141"/>
            <a:ext cx="406993" cy="584775"/>
            <a:chOff x="3576094" y="2047768"/>
            <a:chExt cx="406993" cy="584775"/>
          </a:xfrm>
        </p:grpSpPr>
        <p:sp>
          <p:nvSpPr>
            <p:cNvPr id="73" name="文本框 16"/>
            <p:cNvSpPr txBox="1"/>
            <p:nvPr/>
          </p:nvSpPr>
          <p:spPr>
            <a:xfrm>
              <a:off x="3576094" y="2047768"/>
              <a:ext cx="2760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1</a:t>
              </a:r>
              <a:endParaRPr lang="zh-CN" altLang="en-US" sz="32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736631" y="2227402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21"/>
          <p:cNvSpPr txBox="1"/>
          <p:nvPr/>
        </p:nvSpPr>
        <p:spPr>
          <a:xfrm>
            <a:off x="6338610" y="1763470"/>
            <a:ext cx="2070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点击添加标题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5874825" y="1682359"/>
            <a:ext cx="457564" cy="584775"/>
            <a:chOff x="6113162" y="2057986"/>
            <a:chExt cx="457564" cy="584775"/>
          </a:xfrm>
        </p:grpSpPr>
        <p:sp>
          <p:nvSpPr>
            <p:cNvPr id="77" name="文本框 20"/>
            <p:cNvSpPr txBox="1"/>
            <p:nvPr/>
          </p:nvSpPr>
          <p:spPr>
            <a:xfrm>
              <a:off x="6113162" y="2057986"/>
              <a:ext cx="314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3</a:t>
              </a:r>
              <a:endParaRPr lang="zh-CN" altLang="en-US" sz="32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6324270" y="2227402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24"/>
          <p:cNvSpPr txBox="1"/>
          <p:nvPr/>
        </p:nvSpPr>
        <p:spPr>
          <a:xfrm>
            <a:off x="3641091" y="2676159"/>
            <a:ext cx="2070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点击添加标题</a:t>
            </a:r>
          </a:p>
        </p:txBody>
      </p:sp>
      <p:grpSp>
        <p:nvGrpSpPr>
          <p:cNvPr id="80" name="组合 79"/>
          <p:cNvGrpSpPr/>
          <p:nvPr/>
        </p:nvGrpSpPr>
        <p:grpSpPr>
          <a:xfrm>
            <a:off x="3190853" y="2609607"/>
            <a:ext cx="443061" cy="584775"/>
            <a:chOff x="3540026" y="2627150"/>
            <a:chExt cx="443061" cy="584775"/>
          </a:xfrm>
        </p:grpSpPr>
        <p:sp>
          <p:nvSpPr>
            <p:cNvPr id="81" name="文本框 23"/>
            <p:cNvSpPr txBox="1"/>
            <p:nvPr/>
          </p:nvSpPr>
          <p:spPr>
            <a:xfrm>
              <a:off x="3540026" y="2627150"/>
              <a:ext cx="3481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2</a:t>
              </a:r>
              <a:endParaRPr lang="zh-CN" altLang="en-US" sz="32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27"/>
          <p:cNvSpPr txBox="1"/>
          <p:nvPr/>
        </p:nvSpPr>
        <p:spPr>
          <a:xfrm>
            <a:off x="6338610" y="2700936"/>
            <a:ext cx="2070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点击添加标题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5861200" y="2619825"/>
            <a:ext cx="471189" cy="584775"/>
            <a:chOff x="6099537" y="2637368"/>
            <a:chExt cx="471189" cy="584775"/>
          </a:xfrm>
        </p:grpSpPr>
        <p:sp>
          <p:nvSpPr>
            <p:cNvPr id="85" name="文本框 26"/>
            <p:cNvSpPr txBox="1"/>
            <p:nvPr/>
          </p:nvSpPr>
          <p:spPr>
            <a:xfrm>
              <a:off x="6099537" y="2637368"/>
              <a:ext cx="34176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4</a:t>
              </a:r>
              <a:endParaRPr lang="zh-CN" altLang="en-US" sz="32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直接连接符 94"/>
          <p:cNvCxnSpPr/>
          <p:nvPr/>
        </p:nvCxnSpPr>
        <p:spPr>
          <a:xfrm>
            <a:off x="2880796" y="1674125"/>
            <a:ext cx="0" cy="154723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3000">
        <p15:prstTrans prst="curtains"/>
      </p:transition>
    </mc:Choice>
    <mc:Fallback xmlns="">
      <p:transition spd="slow" advTm="3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Freeform 154"/>
          <p:cNvSpPr/>
          <p:nvPr/>
        </p:nvSpPr>
        <p:spPr bwMode="auto">
          <a:xfrm>
            <a:off x="1787100" y="2514886"/>
            <a:ext cx="574062" cy="841904"/>
          </a:xfrm>
          <a:custGeom>
            <a:avLst/>
            <a:gdLst>
              <a:gd name="T0" fmla="*/ 293 w 433"/>
              <a:gd name="T1" fmla="*/ 94 h 635"/>
              <a:gd name="T2" fmla="*/ 334 w 433"/>
              <a:gd name="T3" fmla="*/ 80 h 635"/>
              <a:gd name="T4" fmla="*/ 401 w 433"/>
              <a:gd name="T5" fmla="*/ 118 h 635"/>
              <a:gd name="T6" fmla="*/ 433 w 433"/>
              <a:gd name="T7" fmla="*/ 118 h 635"/>
              <a:gd name="T8" fmla="*/ 433 w 433"/>
              <a:gd name="T9" fmla="*/ 0 h 635"/>
              <a:gd name="T10" fmla="*/ 0 w 433"/>
              <a:gd name="T11" fmla="*/ 0 h 635"/>
              <a:gd name="T12" fmla="*/ 0 w 433"/>
              <a:gd name="T13" fmla="*/ 463 h 635"/>
              <a:gd name="T14" fmla="*/ 158 w 433"/>
              <a:gd name="T15" fmla="*/ 463 h 635"/>
              <a:gd name="T16" fmla="*/ 169 w 433"/>
              <a:gd name="T17" fmla="*/ 474 h 635"/>
              <a:gd name="T18" fmla="*/ 169 w 433"/>
              <a:gd name="T19" fmla="*/ 528 h 635"/>
              <a:gd name="T20" fmla="*/ 165 w 433"/>
              <a:gd name="T21" fmla="*/ 537 h 635"/>
              <a:gd name="T22" fmla="*/ 129 w 433"/>
              <a:gd name="T23" fmla="*/ 586 h 635"/>
              <a:gd name="T24" fmla="*/ 141 w 433"/>
              <a:gd name="T25" fmla="*/ 619 h 635"/>
              <a:gd name="T26" fmla="*/ 183 w 433"/>
              <a:gd name="T27" fmla="*/ 635 h 635"/>
              <a:gd name="T28" fmla="*/ 250 w 433"/>
              <a:gd name="T29" fmla="*/ 594 h 635"/>
              <a:gd name="T30" fmla="*/ 210 w 433"/>
              <a:gd name="T31" fmla="*/ 533 h 635"/>
              <a:gd name="T32" fmla="*/ 204 w 433"/>
              <a:gd name="T33" fmla="*/ 524 h 635"/>
              <a:gd name="T34" fmla="*/ 204 w 433"/>
              <a:gd name="T35" fmla="*/ 471 h 635"/>
              <a:gd name="T36" fmla="*/ 215 w 433"/>
              <a:gd name="T37" fmla="*/ 460 h 635"/>
              <a:gd name="T38" fmla="*/ 433 w 433"/>
              <a:gd name="T39" fmla="*/ 460 h 635"/>
              <a:gd name="T40" fmla="*/ 433 w 433"/>
              <a:gd name="T41" fmla="*/ 199 h 635"/>
              <a:gd name="T42" fmla="*/ 410 w 433"/>
              <a:gd name="T43" fmla="*/ 199 h 635"/>
              <a:gd name="T44" fmla="*/ 338 w 433"/>
              <a:gd name="T45" fmla="*/ 243 h 635"/>
              <a:gd name="T46" fmla="*/ 270 w 433"/>
              <a:gd name="T47" fmla="*/ 161 h 635"/>
              <a:gd name="T48" fmla="*/ 293 w 433"/>
              <a:gd name="T49" fmla="*/ 94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3" h="635">
                <a:moveTo>
                  <a:pt x="293" y="94"/>
                </a:moveTo>
                <a:cubicBezTo>
                  <a:pt x="304" y="84"/>
                  <a:pt x="318" y="79"/>
                  <a:pt x="334" y="80"/>
                </a:cubicBezTo>
                <a:cubicBezTo>
                  <a:pt x="360" y="81"/>
                  <a:pt x="391" y="108"/>
                  <a:pt x="401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0"/>
                  <a:pt x="433" y="0"/>
                  <a:pt x="43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3"/>
                  <a:pt x="0" y="463"/>
                  <a:pt x="0" y="463"/>
                </a:cubicBezTo>
                <a:cubicBezTo>
                  <a:pt x="158" y="463"/>
                  <a:pt x="158" y="463"/>
                  <a:pt x="158" y="463"/>
                </a:cubicBezTo>
                <a:cubicBezTo>
                  <a:pt x="164" y="463"/>
                  <a:pt x="169" y="468"/>
                  <a:pt x="169" y="474"/>
                </a:cubicBezTo>
                <a:cubicBezTo>
                  <a:pt x="169" y="528"/>
                  <a:pt x="169" y="528"/>
                  <a:pt x="169" y="528"/>
                </a:cubicBezTo>
                <a:cubicBezTo>
                  <a:pt x="169" y="532"/>
                  <a:pt x="168" y="535"/>
                  <a:pt x="165" y="537"/>
                </a:cubicBezTo>
                <a:cubicBezTo>
                  <a:pt x="156" y="544"/>
                  <a:pt x="130" y="568"/>
                  <a:pt x="129" y="586"/>
                </a:cubicBezTo>
                <a:cubicBezTo>
                  <a:pt x="129" y="598"/>
                  <a:pt x="133" y="611"/>
                  <a:pt x="141" y="619"/>
                </a:cubicBezTo>
                <a:cubicBezTo>
                  <a:pt x="151" y="630"/>
                  <a:pt x="166" y="635"/>
                  <a:pt x="183" y="635"/>
                </a:cubicBezTo>
                <a:cubicBezTo>
                  <a:pt x="207" y="635"/>
                  <a:pt x="248" y="630"/>
                  <a:pt x="250" y="594"/>
                </a:cubicBezTo>
                <a:cubicBezTo>
                  <a:pt x="253" y="560"/>
                  <a:pt x="210" y="533"/>
                  <a:pt x="210" y="533"/>
                </a:cubicBezTo>
                <a:cubicBezTo>
                  <a:pt x="206" y="531"/>
                  <a:pt x="204" y="527"/>
                  <a:pt x="204" y="524"/>
                </a:cubicBezTo>
                <a:cubicBezTo>
                  <a:pt x="204" y="471"/>
                  <a:pt x="204" y="471"/>
                  <a:pt x="204" y="471"/>
                </a:cubicBezTo>
                <a:cubicBezTo>
                  <a:pt x="204" y="465"/>
                  <a:pt x="209" y="460"/>
                  <a:pt x="215" y="460"/>
                </a:cubicBezTo>
                <a:cubicBezTo>
                  <a:pt x="433" y="460"/>
                  <a:pt x="433" y="460"/>
                  <a:pt x="433" y="460"/>
                </a:cubicBezTo>
                <a:cubicBezTo>
                  <a:pt x="433" y="199"/>
                  <a:pt x="433" y="199"/>
                  <a:pt x="433" y="199"/>
                </a:cubicBezTo>
                <a:cubicBezTo>
                  <a:pt x="410" y="199"/>
                  <a:pt x="410" y="199"/>
                  <a:pt x="410" y="199"/>
                </a:cubicBezTo>
                <a:cubicBezTo>
                  <a:pt x="399" y="211"/>
                  <a:pt x="368" y="243"/>
                  <a:pt x="338" y="243"/>
                </a:cubicBezTo>
                <a:cubicBezTo>
                  <a:pt x="305" y="243"/>
                  <a:pt x="270" y="222"/>
                  <a:pt x="270" y="161"/>
                </a:cubicBezTo>
                <a:cubicBezTo>
                  <a:pt x="270" y="124"/>
                  <a:pt x="282" y="104"/>
                  <a:pt x="293" y="94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5"/>
          </a:p>
        </p:txBody>
      </p:sp>
      <p:sp>
        <p:nvSpPr>
          <p:cNvPr id="156" name="Freeform 155"/>
          <p:cNvSpPr/>
          <p:nvPr/>
        </p:nvSpPr>
        <p:spPr bwMode="auto">
          <a:xfrm>
            <a:off x="1180374" y="2514886"/>
            <a:ext cx="577329" cy="613259"/>
          </a:xfrm>
          <a:custGeom>
            <a:avLst/>
            <a:gdLst>
              <a:gd name="T0" fmla="*/ 435 w 435"/>
              <a:gd name="T1" fmla="*/ 0 h 463"/>
              <a:gd name="T2" fmla="*/ 2 w 435"/>
              <a:gd name="T3" fmla="*/ 0 h 463"/>
              <a:gd name="T4" fmla="*/ 2 w 435"/>
              <a:gd name="T5" fmla="*/ 113 h 463"/>
              <a:gd name="T6" fmla="*/ 32 w 435"/>
              <a:gd name="T7" fmla="*/ 113 h 463"/>
              <a:gd name="T8" fmla="*/ 104 w 435"/>
              <a:gd name="T9" fmla="*/ 70 h 463"/>
              <a:gd name="T10" fmla="*/ 166 w 435"/>
              <a:gd name="T11" fmla="*/ 154 h 463"/>
              <a:gd name="T12" fmla="*/ 145 w 435"/>
              <a:gd name="T13" fmla="*/ 219 h 463"/>
              <a:gd name="T14" fmla="*/ 100 w 435"/>
              <a:gd name="T15" fmla="*/ 234 h 463"/>
              <a:gd name="T16" fmla="*/ 34 w 435"/>
              <a:gd name="T17" fmla="*/ 192 h 463"/>
              <a:gd name="T18" fmla="*/ 0 w 435"/>
              <a:gd name="T19" fmla="*/ 192 h 463"/>
              <a:gd name="T20" fmla="*/ 0 w 435"/>
              <a:gd name="T21" fmla="*/ 442 h 463"/>
              <a:gd name="T22" fmla="*/ 9 w 435"/>
              <a:gd name="T23" fmla="*/ 463 h 463"/>
              <a:gd name="T24" fmla="*/ 435 w 435"/>
              <a:gd name="T25" fmla="*/ 463 h 463"/>
              <a:gd name="T26" fmla="*/ 435 w 435"/>
              <a:gd name="T27" fmla="*/ 0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5" h="463">
                <a:moveTo>
                  <a:pt x="435" y="0"/>
                </a:moveTo>
                <a:cubicBezTo>
                  <a:pt x="2" y="0"/>
                  <a:pt x="2" y="0"/>
                  <a:pt x="2" y="0"/>
                </a:cubicBezTo>
                <a:cubicBezTo>
                  <a:pt x="2" y="113"/>
                  <a:pt x="2" y="113"/>
                  <a:pt x="2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40" y="99"/>
                  <a:pt x="61" y="69"/>
                  <a:pt x="104" y="70"/>
                </a:cubicBezTo>
                <a:cubicBezTo>
                  <a:pt x="166" y="72"/>
                  <a:pt x="166" y="134"/>
                  <a:pt x="166" y="154"/>
                </a:cubicBezTo>
                <a:cubicBezTo>
                  <a:pt x="166" y="184"/>
                  <a:pt x="159" y="205"/>
                  <a:pt x="145" y="219"/>
                </a:cubicBezTo>
                <a:cubicBezTo>
                  <a:pt x="134" y="229"/>
                  <a:pt x="119" y="234"/>
                  <a:pt x="100" y="234"/>
                </a:cubicBezTo>
                <a:cubicBezTo>
                  <a:pt x="63" y="233"/>
                  <a:pt x="42" y="209"/>
                  <a:pt x="34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442"/>
                  <a:pt x="0" y="442"/>
                  <a:pt x="0" y="442"/>
                </a:cubicBezTo>
                <a:cubicBezTo>
                  <a:pt x="4" y="449"/>
                  <a:pt x="7" y="456"/>
                  <a:pt x="9" y="463"/>
                </a:cubicBezTo>
                <a:cubicBezTo>
                  <a:pt x="435" y="463"/>
                  <a:pt x="435" y="463"/>
                  <a:pt x="435" y="463"/>
                </a:cubicBezTo>
                <a:lnTo>
                  <a:pt x="435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5"/>
          </a:p>
        </p:txBody>
      </p:sp>
      <p:sp>
        <p:nvSpPr>
          <p:cNvPr id="157" name="Freeform 156"/>
          <p:cNvSpPr/>
          <p:nvPr/>
        </p:nvSpPr>
        <p:spPr bwMode="auto">
          <a:xfrm>
            <a:off x="1182824" y="1249990"/>
            <a:ext cx="1478027" cy="816590"/>
          </a:xfrm>
          <a:custGeom>
            <a:avLst/>
            <a:gdLst>
              <a:gd name="T0" fmla="*/ 0 w 1114"/>
              <a:gd name="T1" fmla="*/ 445 h 616"/>
              <a:gd name="T2" fmla="*/ 186 w 1114"/>
              <a:gd name="T3" fmla="*/ 445 h 616"/>
              <a:gd name="T4" fmla="*/ 197 w 1114"/>
              <a:gd name="T5" fmla="*/ 456 h 616"/>
              <a:gd name="T6" fmla="*/ 197 w 1114"/>
              <a:gd name="T7" fmla="*/ 511 h 616"/>
              <a:gd name="T8" fmla="*/ 192 w 1114"/>
              <a:gd name="T9" fmla="*/ 521 h 616"/>
              <a:gd name="T10" fmla="*/ 161 w 1114"/>
              <a:gd name="T11" fmla="*/ 565 h 616"/>
              <a:gd name="T12" fmla="*/ 213 w 1114"/>
              <a:gd name="T13" fmla="*/ 616 h 616"/>
              <a:gd name="T14" fmla="*/ 279 w 1114"/>
              <a:gd name="T15" fmla="*/ 571 h 616"/>
              <a:gd name="T16" fmla="*/ 240 w 1114"/>
              <a:gd name="T17" fmla="*/ 519 h 616"/>
              <a:gd name="T18" fmla="*/ 233 w 1114"/>
              <a:gd name="T19" fmla="*/ 508 h 616"/>
              <a:gd name="T20" fmla="*/ 234 w 1114"/>
              <a:gd name="T21" fmla="*/ 458 h 616"/>
              <a:gd name="T22" fmla="*/ 245 w 1114"/>
              <a:gd name="T23" fmla="*/ 448 h 616"/>
              <a:gd name="T24" fmla="*/ 647 w 1114"/>
              <a:gd name="T25" fmla="*/ 448 h 616"/>
              <a:gd name="T26" fmla="*/ 647 w 1114"/>
              <a:gd name="T27" fmla="*/ 412 h 616"/>
              <a:gd name="T28" fmla="*/ 605 w 1114"/>
              <a:gd name="T29" fmla="*/ 339 h 616"/>
              <a:gd name="T30" fmla="*/ 683 w 1114"/>
              <a:gd name="T31" fmla="*/ 279 h 616"/>
              <a:gd name="T32" fmla="*/ 767 w 1114"/>
              <a:gd name="T33" fmla="*/ 338 h 616"/>
              <a:gd name="T34" fmla="*/ 728 w 1114"/>
              <a:gd name="T35" fmla="*/ 413 h 616"/>
              <a:gd name="T36" fmla="*/ 728 w 1114"/>
              <a:gd name="T37" fmla="*/ 446 h 616"/>
              <a:gd name="T38" fmla="*/ 1114 w 1114"/>
              <a:gd name="T39" fmla="*/ 446 h 616"/>
              <a:gd name="T40" fmla="*/ 952 w 1114"/>
              <a:gd name="T41" fmla="*/ 204 h 616"/>
              <a:gd name="T42" fmla="*/ 460 w 1114"/>
              <a:gd name="T43" fmla="*/ 2 h 616"/>
              <a:gd name="T44" fmla="*/ 0 w 1114"/>
              <a:gd name="T45" fmla="*/ 148 h 616"/>
              <a:gd name="T46" fmla="*/ 0 w 1114"/>
              <a:gd name="T47" fmla="*/ 445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14" h="616">
                <a:moveTo>
                  <a:pt x="0" y="445"/>
                </a:moveTo>
                <a:cubicBezTo>
                  <a:pt x="186" y="445"/>
                  <a:pt x="186" y="445"/>
                  <a:pt x="186" y="445"/>
                </a:cubicBezTo>
                <a:cubicBezTo>
                  <a:pt x="192" y="445"/>
                  <a:pt x="197" y="449"/>
                  <a:pt x="197" y="456"/>
                </a:cubicBezTo>
                <a:cubicBezTo>
                  <a:pt x="197" y="511"/>
                  <a:pt x="197" y="511"/>
                  <a:pt x="197" y="511"/>
                </a:cubicBezTo>
                <a:cubicBezTo>
                  <a:pt x="197" y="515"/>
                  <a:pt x="196" y="519"/>
                  <a:pt x="192" y="521"/>
                </a:cubicBezTo>
                <a:cubicBezTo>
                  <a:pt x="184" y="526"/>
                  <a:pt x="161" y="546"/>
                  <a:pt x="161" y="565"/>
                </a:cubicBezTo>
                <a:cubicBezTo>
                  <a:pt x="161" y="591"/>
                  <a:pt x="179" y="616"/>
                  <a:pt x="213" y="616"/>
                </a:cubicBezTo>
                <a:cubicBezTo>
                  <a:pt x="249" y="616"/>
                  <a:pt x="278" y="597"/>
                  <a:pt x="279" y="571"/>
                </a:cubicBezTo>
                <a:cubicBezTo>
                  <a:pt x="280" y="534"/>
                  <a:pt x="240" y="519"/>
                  <a:pt x="240" y="519"/>
                </a:cubicBezTo>
                <a:cubicBezTo>
                  <a:pt x="235" y="517"/>
                  <a:pt x="232" y="513"/>
                  <a:pt x="233" y="508"/>
                </a:cubicBezTo>
                <a:cubicBezTo>
                  <a:pt x="234" y="458"/>
                  <a:pt x="234" y="458"/>
                  <a:pt x="234" y="458"/>
                </a:cubicBezTo>
                <a:cubicBezTo>
                  <a:pt x="234" y="452"/>
                  <a:pt x="239" y="448"/>
                  <a:pt x="245" y="448"/>
                </a:cubicBezTo>
                <a:cubicBezTo>
                  <a:pt x="647" y="448"/>
                  <a:pt x="647" y="448"/>
                  <a:pt x="647" y="448"/>
                </a:cubicBezTo>
                <a:cubicBezTo>
                  <a:pt x="647" y="412"/>
                  <a:pt x="647" y="412"/>
                  <a:pt x="647" y="412"/>
                </a:cubicBezTo>
                <a:cubicBezTo>
                  <a:pt x="634" y="404"/>
                  <a:pt x="605" y="380"/>
                  <a:pt x="605" y="339"/>
                </a:cubicBezTo>
                <a:cubicBezTo>
                  <a:pt x="605" y="298"/>
                  <a:pt x="646" y="279"/>
                  <a:pt x="683" y="279"/>
                </a:cubicBezTo>
                <a:cubicBezTo>
                  <a:pt x="722" y="279"/>
                  <a:pt x="767" y="294"/>
                  <a:pt x="767" y="338"/>
                </a:cubicBezTo>
                <a:cubicBezTo>
                  <a:pt x="767" y="378"/>
                  <a:pt x="739" y="404"/>
                  <a:pt x="728" y="413"/>
                </a:cubicBezTo>
                <a:cubicBezTo>
                  <a:pt x="728" y="446"/>
                  <a:pt x="728" y="446"/>
                  <a:pt x="728" y="446"/>
                </a:cubicBezTo>
                <a:cubicBezTo>
                  <a:pt x="1114" y="446"/>
                  <a:pt x="1114" y="446"/>
                  <a:pt x="1114" y="446"/>
                </a:cubicBezTo>
                <a:cubicBezTo>
                  <a:pt x="1078" y="356"/>
                  <a:pt x="1025" y="265"/>
                  <a:pt x="952" y="204"/>
                </a:cubicBezTo>
                <a:cubicBezTo>
                  <a:pt x="809" y="83"/>
                  <a:pt x="677" y="5"/>
                  <a:pt x="460" y="2"/>
                </a:cubicBezTo>
                <a:cubicBezTo>
                  <a:pt x="326" y="0"/>
                  <a:pt x="149" y="37"/>
                  <a:pt x="0" y="148"/>
                </a:cubicBezTo>
                <a:lnTo>
                  <a:pt x="0" y="445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5"/>
          </a:p>
        </p:txBody>
      </p:sp>
      <p:sp>
        <p:nvSpPr>
          <p:cNvPr id="158" name="Freeform 157"/>
          <p:cNvSpPr/>
          <p:nvPr/>
        </p:nvSpPr>
        <p:spPr bwMode="auto">
          <a:xfrm>
            <a:off x="1787100" y="1648485"/>
            <a:ext cx="792092" cy="837004"/>
          </a:xfrm>
          <a:custGeom>
            <a:avLst/>
            <a:gdLst>
              <a:gd name="T0" fmla="*/ 433 w 597"/>
              <a:gd name="T1" fmla="*/ 422 h 631"/>
              <a:gd name="T2" fmla="*/ 445 w 597"/>
              <a:gd name="T3" fmla="*/ 411 h 631"/>
              <a:gd name="T4" fmla="*/ 492 w 597"/>
              <a:gd name="T5" fmla="*/ 411 h 631"/>
              <a:gd name="T6" fmla="*/ 501 w 597"/>
              <a:gd name="T7" fmla="*/ 415 h 631"/>
              <a:gd name="T8" fmla="*/ 556 w 597"/>
              <a:gd name="T9" fmla="*/ 451 h 631"/>
              <a:gd name="T10" fmla="*/ 597 w 597"/>
              <a:gd name="T11" fmla="*/ 389 h 631"/>
              <a:gd name="T12" fmla="*/ 557 w 597"/>
              <a:gd name="T13" fmla="*/ 334 h 631"/>
              <a:gd name="T14" fmla="*/ 499 w 597"/>
              <a:gd name="T15" fmla="*/ 374 h 631"/>
              <a:gd name="T16" fmla="*/ 491 w 597"/>
              <a:gd name="T17" fmla="*/ 377 h 631"/>
              <a:gd name="T18" fmla="*/ 441 w 597"/>
              <a:gd name="T19" fmla="*/ 377 h 631"/>
              <a:gd name="T20" fmla="*/ 430 w 597"/>
              <a:gd name="T21" fmla="*/ 366 h 631"/>
              <a:gd name="T22" fmla="*/ 430 w 597"/>
              <a:gd name="T23" fmla="*/ 167 h 631"/>
              <a:gd name="T24" fmla="*/ 261 w 597"/>
              <a:gd name="T25" fmla="*/ 167 h 631"/>
              <a:gd name="T26" fmla="*/ 250 w 597"/>
              <a:gd name="T27" fmla="*/ 156 h 631"/>
              <a:gd name="T28" fmla="*/ 250 w 597"/>
              <a:gd name="T29" fmla="*/ 107 h 631"/>
              <a:gd name="T30" fmla="*/ 256 w 597"/>
              <a:gd name="T31" fmla="*/ 98 h 631"/>
              <a:gd name="T32" fmla="*/ 290 w 597"/>
              <a:gd name="T33" fmla="*/ 37 h 631"/>
              <a:gd name="T34" fmla="*/ 228 w 597"/>
              <a:gd name="T35" fmla="*/ 0 h 631"/>
              <a:gd name="T36" fmla="*/ 172 w 597"/>
              <a:gd name="T37" fmla="*/ 38 h 631"/>
              <a:gd name="T38" fmla="*/ 208 w 597"/>
              <a:gd name="T39" fmla="*/ 96 h 631"/>
              <a:gd name="T40" fmla="*/ 214 w 597"/>
              <a:gd name="T41" fmla="*/ 105 h 631"/>
              <a:gd name="T42" fmla="*/ 214 w 597"/>
              <a:gd name="T43" fmla="*/ 158 h 631"/>
              <a:gd name="T44" fmla="*/ 203 w 597"/>
              <a:gd name="T45" fmla="*/ 169 h 631"/>
              <a:gd name="T46" fmla="*/ 0 w 597"/>
              <a:gd name="T47" fmla="*/ 169 h 631"/>
              <a:gd name="T48" fmla="*/ 0 w 597"/>
              <a:gd name="T49" fmla="*/ 631 h 631"/>
              <a:gd name="T50" fmla="*/ 433 w 597"/>
              <a:gd name="T51" fmla="*/ 631 h 631"/>
              <a:gd name="T52" fmla="*/ 433 w 597"/>
              <a:gd name="T53" fmla="*/ 422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97" h="631">
                <a:moveTo>
                  <a:pt x="433" y="422"/>
                </a:moveTo>
                <a:cubicBezTo>
                  <a:pt x="433" y="416"/>
                  <a:pt x="438" y="411"/>
                  <a:pt x="445" y="411"/>
                </a:cubicBezTo>
                <a:cubicBezTo>
                  <a:pt x="492" y="411"/>
                  <a:pt x="492" y="411"/>
                  <a:pt x="492" y="411"/>
                </a:cubicBezTo>
                <a:cubicBezTo>
                  <a:pt x="496" y="411"/>
                  <a:pt x="499" y="413"/>
                  <a:pt x="501" y="415"/>
                </a:cubicBezTo>
                <a:cubicBezTo>
                  <a:pt x="509" y="425"/>
                  <a:pt x="533" y="451"/>
                  <a:pt x="556" y="451"/>
                </a:cubicBezTo>
                <a:cubicBezTo>
                  <a:pt x="587" y="451"/>
                  <a:pt x="597" y="419"/>
                  <a:pt x="597" y="389"/>
                </a:cubicBezTo>
                <a:cubicBezTo>
                  <a:pt x="597" y="356"/>
                  <a:pt x="583" y="336"/>
                  <a:pt x="557" y="334"/>
                </a:cubicBezTo>
                <a:cubicBezTo>
                  <a:pt x="540" y="333"/>
                  <a:pt x="513" y="358"/>
                  <a:pt x="499" y="374"/>
                </a:cubicBezTo>
                <a:cubicBezTo>
                  <a:pt x="497" y="376"/>
                  <a:pt x="494" y="377"/>
                  <a:pt x="491" y="377"/>
                </a:cubicBezTo>
                <a:cubicBezTo>
                  <a:pt x="441" y="377"/>
                  <a:pt x="441" y="377"/>
                  <a:pt x="441" y="377"/>
                </a:cubicBezTo>
                <a:cubicBezTo>
                  <a:pt x="435" y="377"/>
                  <a:pt x="430" y="372"/>
                  <a:pt x="430" y="366"/>
                </a:cubicBezTo>
                <a:cubicBezTo>
                  <a:pt x="430" y="167"/>
                  <a:pt x="430" y="167"/>
                  <a:pt x="430" y="167"/>
                </a:cubicBezTo>
                <a:cubicBezTo>
                  <a:pt x="261" y="167"/>
                  <a:pt x="261" y="167"/>
                  <a:pt x="261" y="167"/>
                </a:cubicBezTo>
                <a:cubicBezTo>
                  <a:pt x="255" y="167"/>
                  <a:pt x="250" y="162"/>
                  <a:pt x="250" y="156"/>
                </a:cubicBezTo>
                <a:cubicBezTo>
                  <a:pt x="250" y="107"/>
                  <a:pt x="250" y="107"/>
                  <a:pt x="250" y="107"/>
                </a:cubicBezTo>
                <a:cubicBezTo>
                  <a:pt x="250" y="103"/>
                  <a:pt x="252" y="100"/>
                  <a:pt x="256" y="98"/>
                </a:cubicBezTo>
                <a:cubicBezTo>
                  <a:pt x="256" y="97"/>
                  <a:pt x="290" y="75"/>
                  <a:pt x="290" y="37"/>
                </a:cubicBezTo>
                <a:cubicBezTo>
                  <a:pt x="290" y="2"/>
                  <a:pt x="238" y="0"/>
                  <a:pt x="228" y="0"/>
                </a:cubicBezTo>
                <a:cubicBezTo>
                  <a:pt x="207" y="0"/>
                  <a:pt x="172" y="8"/>
                  <a:pt x="172" y="38"/>
                </a:cubicBezTo>
                <a:cubicBezTo>
                  <a:pt x="172" y="76"/>
                  <a:pt x="206" y="95"/>
                  <a:pt x="208" y="96"/>
                </a:cubicBezTo>
                <a:cubicBezTo>
                  <a:pt x="211" y="97"/>
                  <a:pt x="214" y="101"/>
                  <a:pt x="214" y="105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64"/>
                  <a:pt x="209" y="169"/>
                  <a:pt x="203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631"/>
                  <a:pt x="0" y="631"/>
                  <a:pt x="0" y="631"/>
                </a:cubicBezTo>
                <a:cubicBezTo>
                  <a:pt x="433" y="631"/>
                  <a:pt x="433" y="631"/>
                  <a:pt x="433" y="631"/>
                </a:cubicBezTo>
                <a:lnTo>
                  <a:pt x="433" y="422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5"/>
          </a:p>
        </p:txBody>
      </p:sp>
      <p:sp>
        <p:nvSpPr>
          <p:cNvPr id="159" name="Freeform 158"/>
          <p:cNvSpPr/>
          <p:nvPr/>
        </p:nvSpPr>
        <p:spPr bwMode="auto">
          <a:xfrm>
            <a:off x="2174163" y="1873047"/>
            <a:ext cx="554465" cy="1201203"/>
          </a:xfrm>
          <a:custGeom>
            <a:avLst/>
            <a:gdLst>
              <a:gd name="T0" fmla="*/ 160 w 418"/>
              <a:gd name="T1" fmla="*/ 0 h 906"/>
              <a:gd name="T2" fmla="*/ 160 w 418"/>
              <a:gd name="T3" fmla="*/ 186 h 906"/>
              <a:gd name="T4" fmla="*/ 194 w 418"/>
              <a:gd name="T5" fmla="*/ 186 h 906"/>
              <a:gd name="T6" fmla="*/ 266 w 418"/>
              <a:gd name="T7" fmla="*/ 143 h 906"/>
              <a:gd name="T8" fmla="*/ 328 w 418"/>
              <a:gd name="T9" fmla="*/ 220 h 906"/>
              <a:gd name="T10" fmla="*/ 264 w 418"/>
              <a:gd name="T11" fmla="*/ 304 h 906"/>
              <a:gd name="T12" fmla="*/ 195 w 418"/>
              <a:gd name="T13" fmla="*/ 264 h 906"/>
              <a:gd name="T14" fmla="*/ 164 w 418"/>
              <a:gd name="T15" fmla="*/ 264 h 906"/>
              <a:gd name="T16" fmla="*/ 164 w 418"/>
              <a:gd name="T17" fmla="*/ 613 h 906"/>
              <a:gd name="T18" fmla="*/ 153 w 418"/>
              <a:gd name="T19" fmla="*/ 624 h 906"/>
              <a:gd name="T20" fmla="*/ 105 w 418"/>
              <a:gd name="T21" fmla="*/ 624 h 906"/>
              <a:gd name="T22" fmla="*/ 97 w 418"/>
              <a:gd name="T23" fmla="*/ 621 h 906"/>
              <a:gd name="T24" fmla="*/ 40 w 418"/>
              <a:gd name="T25" fmla="*/ 586 h 906"/>
              <a:gd name="T26" fmla="*/ 16 w 418"/>
              <a:gd name="T27" fmla="*/ 594 h 906"/>
              <a:gd name="T28" fmla="*/ 0 w 418"/>
              <a:gd name="T29" fmla="*/ 645 h 906"/>
              <a:gd name="T30" fmla="*/ 46 w 418"/>
              <a:gd name="T31" fmla="*/ 705 h 906"/>
              <a:gd name="T32" fmla="*/ 104 w 418"/>
              <a:gd name="T33" fmla="*/ 665 h 906"/>
              <a:gd name="T34" fmla="*/ 113 w 418"/>
              <a:gd name="T35" fmla="*/ 661 h 906"/>
              <a:gd name="T36" fmla="*/ 153 w 418"/>
              <a:gd name="T37" fmla="*/ 661 h 906"/>
              <a:gd name="T38" fmla="*/ 164 w 418"/>
              <a:gd name="T39" fmla="*/ 672 h 906"/>
              <a:gd name="T40" fmla="*/ 164 w 418"/>
              <a:gd name="T41" fmla="*/ 906 h 906"/>
              <a:gd name="T42" fmla="*/ 318 w 418"/>
              <a:gd name="T43" fmla="*/ 573 h 906"/>
              <a:gd name="T44" fmla="*/ 418 w 418"/>
              <a:gd name="T45" fmla="*/ 210 h 906"/>
              <a:gd name="T46" fmla="*/ 376 w 418"/>
              <a:gd name="T47" fmla="*/ 0 h 906"/>
              <a:gd name="T48" fmla="*/ 160 w 418"/>
              <a:gd name="T49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8" h="906">
                <a:moveTo>
                  <a:pt x="160" y="0"/>
                </a:moveTo>
                <a:cubicBezTo>
                  <a:pt x="160" y="186"/>
                  <a:pt x="160" y="186"/>
                  <a:pt x="160" y="186"/>
                </a:cubicBezTo>
                <a:cubicBezTo>
                  <a:pt x="194" y="186"/>
                  <a:pt x="194" y="186"/>
                  <a:pt x="194" y="186"/>
                </a:cubicBezTo>
                <a:cubicBezTo>
                  <a:pt x="205" y="174"/>
                  <a:pt x="238" y="142"/>
                  <a:pt x="266" y="143"/>
                </a:cubicBezTo>
                <a:cubicBezTo>
                  <a:pt x="296" y="145"/>
                  <a:pt x="328" y="166"/>
                  <a:pt x="328" y="220"/>
                </a:cubicBezTo>
                <a:cubicBezTo>
                  <a:pt x="328" y="271"/>
                  <a:pt x="303" y="304"/>
                  <a:pt x="264" y="304"/>
                </a:cubicBezTo>
                <a:cubicBezTo>
                  <a:pt x="232" y="304"/>
                  <a:pt x="205" y="275"/>
                  <a:pt x="195" y="264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4" y="613"/>
                  <a:pt x="164" y="613"/>
                  <a:pt x="164" y="613"/>
                </a:cubicBezTo>
                <a:cubicBezTo>
                  <a:pt x="164" y="619"/>
                  <a:pt x="159" y="624"/>
                  <a:pt x="153" y="624"/>
                </a:cubicBezTo>
                <a:cubicBezTo>
                  <a:pt x="105" y="624"/>
                  <a:pt x="105" y="624"/>
                  <a:pt x="105" y="624"/>
                </a:cubicBezTo>
                <a:cubicBezTo>
                  <a:pt x="102" y="624"/>
                  <a:pt x="99" y="623"/>
                  <a:pt x="97" y="621"/>
                </a:cubicBezTo>
                <a:cubicBezTo>
                  <a:pt x="88" y="611"/>
                  <a:pt x="59" y="587"/>
                  <a:pt x="40" y="586"/>
                </a:cubicBezTo>
                <a:cubicBezTo>
                  <a:pt x="31" y="585"/>
                  <a:pt x="22" y="588"/>
                  <a:pt x="16" y="594"/>
                </a:cubicBezTo>
                <a:cubicBezTo>
                  <a:pt x="5" y="604"/>
                  <a:pt x="0" y="622"/>
                  <a:pt x="0" y="645"/>
                </a:cubicBezTo>
                <a:cubicBezTo>
                  <a:pt x="0" y="683"/>
                  <a:pt x="16" y="705"/>
                  <a:pt x="46" y="705"/>
                </a:cubicBezTo>
                <a:cubicBezTo>
                  <a:pt x="66" y="705"/>
                  <a:pt x="96" y="675"/>
                  <a:pt x="104" y="665"/>
                </a:cubicBezTo>
                <a:cubicBezTo>
                  <a:pt x="106" y="662"/>
                  <a:pt x="109" y="661"/>
                  <a:pt x="113" y="661"/>
                </a:cubicBezTo>
                <a:cubicBezTo>
                  <a:pt x="153" y="661"/>
                  <a:pt x="153" y="661"/>
                  <a:pt x="153" y="661"/>
                </a:cubicBezTo>
                <a:cubicBezTo>
                  <a:pt x="159" y="661"/>
                  <a:pt x="164" y="666"/>
                  <a:pt x="164" y="672"/>
                </a:cubicBezTo>
                <a:cubicBezTo>
                  <a:pt x="164" y="906"/>
                  <a:pt x="164" y="906"/>
                  <a:pt x="164" y="906"/>
                </a:cubicBezTo>
                <a:cubicBezTo>
                  <a:pt x="207" y="808"/>
                  <a:pt x="270" y="669"/>
                  <a:pt x="318" y="573"/>
                </a:cubicBezTo>
                <a:cubicBezTo>
                  <a:pt x="393" y="422"/>
                  <a:pt x="418" y="329"/>
                  <a:pt x="418" y="210"/>
                </a:cubicBezTo>
                <a:cubicBezTo>
                  <a:pt x="418" y="156"/>
                  <a:pt x="404" y="79"/>
                  <a:pt x="376" y="0"/>
                </a:cubicBezTo>
                <a:lnTo>
                  <a:pt x="160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5"/>
          </a:p>
        </p:txBody>
      </p:sp>
      <p:sp>
        <p:nvSpPr>
          <p:cNvPr id="160" name="Freeform 159"/>
          <p:cNvSpPr/>
          <p:nvPr/>
        </p:nvSpPr>
        <p:spPr bwMode="auto">
          <a:xfrm>
            <a:off x="1204056" y="3153459"/>
            <a:ext cx="1152208" cy="474438"/>
          </a:xfrm>
          <a:custGeom>
            <a:avLst/>
            <a:gdLst>
              <a:gd name="T0" fmla="*/ 665 w 868"/>
              <a:gd name="T1" fmla="*/ 0 h 358"/>
              <a:gd name="T2" fmla="*/ 665 w 868"/>
              <a:gd name="T3" fmla="*/ 36 h 358"/>
              <a:gd name="T4" fmla="*/ 712 w 868"/>
              <a:gd name="T5" fmla="*/ 114 h 358"/>
              <a:gd name="T6" fmla="*/ 622 w 868"/>
              <a:gd name="T7" fmla="*/ 175 h 358"/>
              <a:gd name="T8" fmla="*/ 564 w 868"/>
              <a:gd name="T9" fmla="*/ 153 h 358"/>
              <a:gd name="T10" fmla="*/ 546 w 868"/>
              <a:gd name="T11" fmla="*/ 103 h 358"/>
              <a:gd name="T12" fmla="*/ 586 w 868"/>
              <a:gd name="T13" fmla="*/ 41 h 358"/>
              <a:gd name="T14" fmla="*/ 586 w 868"/>
              <a:gd name="T15" fmla="*/ 3 h 358"/>
              <a:gd name="T16" fmla="*/ 0 w 868"/>
              <a:gd name="T17" fmla="*/ 3 h 358"/>
              <a:gd name="T18" fmla="*/ 26 w 868"/>
              <a:gd name="T19" fmla="*/ 104 h 358"/>
              <a:gd name="T20" fmla="*/ 167 w 868"/>
              <a:gd name="T21" fmla="*/ 358 h 358"/>
              <a:gd name="T22" fmla="*/ 700 w 868"/>
              <a:gd name="T23" fmla="*/ 358 h 358"/>
              <a:gd name="T24" fmla="*/ 821 w 868"/>
              <a:gd name="T25" fmla="*/ 241 h 358"/>
              <a:gd name="T26" fmla="*/ 845 w 868"/>
              <a:gd name="T27" fmla="*/ 51 h 358"/>
              <a:gd name="T28" fmla="*/ 868 w 868"/>
              <a:gd name="T29" fmla="*/ 0 h 358"/>
              <a:gd name="T30" fmla="*/ 665 w 868"/>
              <a:gd name="T31" fmla="*/ 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68" h="358">
                <a:moveTo>
                  <a:pt x="665" y="0"/>
                </a:moveTo>
                <a:cubicBezTo>
                  <a:pt x="665" y="36"/>
                  <a:pt x="665" y="36"/>
                  <a:pt x="665" y="36"/>
                </a:cubicBezTo>
                <a:cubicBezTo>
                  <a:pt x="679" y="46"/>
                  <a:pt x="715" y="75"/>
                  <a:pt x="712" y="114"/>
                </a:cubicBezTo>
                <a:cubicBezTo>
                  <a:pt x="709" y="152"/>
                  <a:pt x="675" y="175"/>
                  <a:pt x="622" y="175"/>
                </a:cubicBezTo>
                <a:cubicBezTo>
                  <a:pt x="592" y="175"/>
                  <a:pt x="574" y="163"/>
                  <a:pt x="564" y="153"/>
                </a:cubicBezTo>
                <a:cubicBezTo>
                  <a:pt x="552" y="139"/>
                  <a:pt x="545" y="121"/>
                  <a:pt x="546" y="103"/>
                </a:cubicBezTo>
                <a:cubicBezTo>
                  <a:pt x="548" y="77"/>
                  <a:pt x="575" y="51"/>
                  <a:pt x="586" y="41"/>
                </a:cubicBezTo>
                <a:cubicBezTo>
                  <a:pt x="586" y="3"/>
                  <a:pt x="586" y="3"/>
                  <a:pt x="586" y="3"/>
                </a:cubicBezTo>
                <a:cubicBezTo>
                  <a:pt x="0" y="3"/>
                  <a:pt x="0" y="3"/>
                  <a:pt x="0" y="3"/>
                </a:cubicBezTo>
                <a:cubicBezTo>
                  <a:pt x="16" y="45"/>
                  <a:pt x="26" y="81"/>
                  <a:pt x="26" y="104"/>
                </a:cubicBezTo>
                <a:cubicBezTo>
                  <a:pt x="18" y="303"/>
                  <a:pt x="126" y="358"/>
                  <a:pt x="167" y="358"/>
                </a:cubicBezTo>
                <a:cubicBezTo>
                  <a:pt x="315" y="358"/>
                  <a:pt x="651" y="358"/>
                  <a:pt x="700" y="358"/>
                </a:cubicBezTo>
                <a:cubicBezTo>
                  <a:pt x="750" y="358"/>
                  <a:pt x="799" y="291"/>
                  <a:pt x="821" y="241"/>
                </a:cubicBezTo>
                <a:cubicBezTo>
                  <a:pt x="844" y="190"/>
                  <a:pt x="829" y="88"/>
                  <a:pt x="845" y="51"/>
                </a:cubicBezTo>
                <a:cubicBezTo>
                  <a:pt x="849" y="43"/>
                  <a:pt x="857" y="25"/>
                  <a:pt x="868" y="0"/>
                </a:cubicBezTo>
                <a:lnTo>
                  <a:pt x="665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5"/>
          </a:p>
        </p:txBody>
      </p:sp>
      <p:sp>
        <p:nvSpPr>
          <p:cNvPr id="161" name="Freeform 160"/>
          <p:cNvSpPr/>
          <p:nvPr/>
        </p:nvSpPr>
        <p:spPr bwMode="auto">
          <a:xfrm>
            <a:off x="708385" y="1468836"/>
            <a:ext cx="663071" cy="1567035"/>
          </a:xfrm>
          <a:custGeom>
            <a:avLst/>
            <a:gdLst>
              <a:gd name="T0" fmla="*/ 334 w 500"/>
              <a:gd name="T1" fmla="*/ 970 h 1182"/>
              <a:gd name="T2" fmla="*/ 345 w 500"/>
              <a:gd name="T3" fmla="*/ 959 h 1182"/>
              <a:gd name="T4" fmla="*/ 398 w 500"/>
              <a:gd name="T5" fmla="*/ 959 h 1182"/>
              <a:gd name="T6" fmla="*/ 409 w 500"/>
              <a:gd name="T7" fmla="*/ 967 h 1182"/>
              <a:gd name="T8" fmla="*/ 457 w 500"/>
              <a:gd name="T9" fmla="*/ 1001 h 1182"/>
              <a:gd name="T10" fmla="*/ 486 w 500"/>
              <a:gd name="T11" fmla="*/ 992 h 1182"/>
              <a:gd name="T12" fmla="*/ 500 w 500"/>
              <a:gd name="T13" fmla="*/ 943 h 1182"/>
              <a:gd name="T14" fmla="*/ 460 w 500"/>
              <a:gd name="T15" fmla="*/ 881 h 1182"/>
              <a:gd name="T16" fmla="*/ 405 w 500"/>
              <a:gd name="T17" fmla="*/ 917 h 1182"/>
              <a:gd name="T18" fmla="*/ 395 w 500"/>
              <a:gd name="T19" fmla="*/ 924 h 1182"/>
              <a:gd name="T20" fmla="*/ 347 w 500"/>
              <a:gd name="T21" fmla="*/ 924 h 1182"/>
              <a:gd name="T22" fmla="*/ 336 w 500"/>
              <a:gd name="T23" fmla="*/ 913 h 1182"/>
              <a:gd name="T24" fmla="*/ 336 w 500"/>
              <a:gd name="T25" fmla="*/ 783 h 1182"/>
              <a:gd name="T26" fmla="*/ 334 w 500"/>
              <a:gd name="T27" fmla="*/ 778 h 1182"/>
              <a:gd name="T28" fmla="*/ 336 w 500"/>
              <a:gd name="T29" fmla="*/ 772 h 1182"/>
              <a:gd name="T30" fmla="*/ 336 w 500"/>
              <a:gd name="T31" fmla="*/ 0 h 1182"/>
              <a:gd name="T32" fmla="*/ 134 w 500"/>
              <a:gd name="T33" fmla="*/ 281 h 1182"/>
              <a:gd name="T34" fmla="*/ 221 w 500"/>
              <a:gd name="T35" fmla="*/ 959 h 1182"/>
              <a:gd name="T36" fmla="*/ 334 w 500"/>
              <a:gd name="T37" fmla="*/ 1182 h 1182"/>
              <a:gd name="T38" fmla="*/ 334 w 500"/>
              <a:gd name="T39" fmla="*/ 970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00" h="1182">
                <a:moveTo>
                  <a:pt x="334" y="970"/>
                </a:moveTo>
                <a:cubicBezTo>
                  <a:pt x="334" y="964"/>
                  <a:pt x="339" y="959"/>
                  <a:pt x="345" y="959"/>
                </a:cubicBezTo>
                <a:cubicBezTo>
                  <a:pt x="398" y="959"/>
                  <a:pt x="398" y="959"/>
                  <a:pt x="398" y="959"/>
                </a:cubicBezTo>
                <a:cubicBezTo>
                  <a:pt x="403" y="959"/>
                  <a:pt x="407" y="963"/>
                  <a:pt x="409" y="967"/>
                </a:cubicBezTo>
                <a:cubicBezTo>
                  <a:pt x="409" y="969"/>
                  <a:pt x="418" y="999"/>
                  <a:pt x="457" y="1001"/>
                </a:cubicBezTo>
                <a:cubicBezTo>
                  <a:pt x="470" y="1001"/>
                  <a:pt x="479" y="998"/>
                  <a:pt x="486" y="992"/>
                </a:cubicBezTo>
                <a:cubicBezTo>
                  <a:pt x="495" y="983"/>
                  <a:pt x="500" y="966"/>
                  <a:pt x="500" y="943"/>
                </a:cubicBezTo>
                <a:cubicBezTo>
                  <a:pt x="500" y="907"/>
                  <a:pt x="493" y="882"/>
                  <a:pt x="460" y="881"/>
                </a:cubicBezTo>
                <a:cubicBezTo>
                  <a:pt x="420" y="880"/>
                  <a:pt x="406" y="916"/>
                  <a:pt x="405" y="917"/>
                </a:cubicBezTo>
                <a:cubicBezTo>
                  <a:pt x="403" y="921"/>
                  <a:pt x="399" y="924"/>
                  <a:pt x="395" y="924"/>
                </a:cubicBezTo>
                <a:cubicBezTo>
                  <a:pt x="347" y="924"/>
                  <a:pt x="347" y="924"/>
                  <a:pt x="347" y="924"/>
                </a:cubicBezTo>
                <a:cubicBezTo>
                  <a:pt x="341" y="924"/>
                  <a:pt x="336" y="919"/>
                  <a:pt x="336" y="913"/>
                </a:cubicBezTo>
                <a:cubicBezTo>
                  <a:pt x="336" y="783"/>
                  <a:pt x="336" y="783"/>
                  <a:pt x="336" y="783"/>
                </a:cubicBezTo>
                <a:cubicBezTo>
                  <a:pt x="335" y="782"/>
                  <a:pt x="334" y="780"/>
                  <a:pt x="334" y="778"/>
                </a:cubicBezTo>
                <a:cubicBezTo>
                  <a:pt x="334" y="776"/>
                  <a:pt x="335" y="774"/>
                  <a:pt x="336" y="772"/>
                </a:cubicBezTo>
                <a:cubicBezTo>
                  <a:pt x="336" y="0"/>
                  <a:pt x="336" y="0"/>
                  <a:pt x="336" y="0"/>
                </a:cubicBezTo>
                <a:cubicBezTo>
                  <a:pt x="254" y="67"/>
                  <a:pt x="182" y="159"/>
                  <a:pt x="134" y="281"/>
                </a:cubicBezTo>
                <a:cubicBezTo>
                  <a:pt x="0" y="619"/>
                  <a:pt x="191" y="899"/>
                  <a:pt x="221" y="959"/>
                </a:cubicBezTo>
                <a:cubicBezTo>
                  <a:pt x="238" y="992"/>
                  <a:pt x="290" y="1088"/>
                  <a:pt x="334" y="1182"/>
                </a:cubicBezTo>
                <a:lnTo>
                  <a:pt x="334" y="97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5"/>
          </a:p>
        </p:txBody>
      </p:sp>
      <p:sp>
        <p:nvSpPr>
          <p:cNvPr id="162" name="Freeform 161"/>
          <p:cNvSpPr/>
          <p:nvPr/>
        </p:nvSpPr>
        <p:spPr bwMode="auto">
          <a:xfrm>
            <a:off x="1182825" y="1868965"/>
            <a:ext cx="574879" cy="616525"/>
          </a:xfrm>
          <a:custGeom>
            <a:avLst/>
            <a:gdLst>
              <a:gd name="T0" fmla="*/ 433 w 433"/>
              <a:gd name="T1" fmla="*/ 3 h 465"/>
              <a:gd name="T2" fmla="*/ 256 w 433"/>
              <a:gd name="T3" fmla="*/ 3 h 465"/>
              <a:gd name="T4" fmla="*/ 255 w 433"/>
              <a:gd name="T5" fmla="*/ 34 h 465"/>
              <a:gd name="T6" fmla="*/ 301 w 433"/>
              <a:gd name="T7" fmla="*/ 105 h 465"/>
              <a:gd name="T8" fmla="*/ 213 w 433"/>
              <a:gd name="T9" fmla="*/ 172 h 465"/>
              <a:gd name="T10" fmla="*/ 139 w 433"/>
              <a:gd name="T11" fmla="*/ 98 h 465"/>
              <a:gd name="T12" fmla="*/ 175 w 433"/>
              <a:gd name="T13" fmla="*/ 39 h 465"/>
              <a:gd name="T14" fmla="*/ 175 w 433"/>
              <a:gd name="T15" fmla="*/ 0 h 465"/>
              <a:gd name="T16" fmla="*/ 0 w 433"/>
              <a:gd name="T17" fmla="*/ 0 h 465"/>
              <a:gd name="T18" fmla="*/ 0 w 433"/>
              <a:gd name="T19" fmla="*/ 465 h 465"/>
              <a:gd name="T20" fmla="*/ 433 w 433"/>
              <a:gd name="T21" fmla="*/ 465 h 465"/>
              <a:gd name="T22" fmla="*/ 433 w 433"/>
              <a:gd name="T23" fmla="*/ 3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3" h="465">
                <a:moveTo>
                  <a:pt x="433" y="3"/>
                </a:moveTo>
                <a:cubicBezTo>
                  <a:pt x="256" y="3"/>
                  <a:pt x="256" y="3"/>
                  <a:pt x="256" y="3"/>
                </a:cubicBezTo>
                <a:cubicBezTo>
                  <a:pt x="255" y="34"/>
                  <a:pt x="255" y="34"/>
                  <a:pt x="255" y="34"/>
                </a:cubicBezTo>
                <a:cubicBezTo>
                  <a:pt x="270" y="42"/>
                  <a:pt x="302" y="63"/>
                  <a:pt x="301" y="105"/>
                </a:cubicBezTo>
                <a:cubicBezTo>
                  <a:pt x="300" y="142"/>
                  <a:pt x="261" y="172"/>
                  <a:pt x="213" y="172"/>
                </a:cubicBezTo>
                <a:cubicBezTo>
                  <a:pt x="165" y="172"/>
                  <a:pt x="139" y="134"/>
                  <a:pt x="139" y="98"/>
                </a:cubicBezTo>
                <a:cubicBezTo>
                  <a:pt x="139" y="70"/>
                  <a:pt x="164" y="47"/>
                  <a:pt x="175" y="39"/>
                </a:cubicBezTo>
                <a:cubicBezTo>
                  <a:pt x="175" y="0"/>
                  <a:pt x="175" y="0"/>
                  <a:pt x="17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5"/>
                  <a:pt x="0" y="465"/>
                  <a:pt x="0" y="465"/>
                </a:cubicBezTo>
                <a:cubicBezTo>
                  <a:pt x="433" y="465"/>
                  <a:pt x="433" y="465"/>
                  <a:pt x="433" y="465"/>
                </a:cubicBezTo>
                <a:lnTo>
                  <a:pt x="433" y="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5"/>
          </a:p>
        </p:txBody>
      </p:sp>
      <p:grpSp>
        <p:nvGrpSpPr>
          <p:cNvPr id="2" name="组合 1"/>
          <p:cNvGrpSpPr/>
          <p:nvPr/>
        </p:nvGrpSpPr>
        <p:grpSpPr>
          <a:xfrm>
            <a:off x="1347775" y="3627898"/>
            <a:ext cx="851703" cy="852519"/>
            <a:chOff x="1797033" y="4837197"/>
            <a:chExt cx="1135604" cy="1136692"/>
          </a:xfrm>
          <a:solidFill>
            <a:schemeClr val="bg1"/>
          </a:solidFill>
        </p:grpSpPr>
        <p:sp>
          <p:nvSpPr>
            <p:cNvPr id="163" name="Freeform 162"/>
            <p:cNvSpPr/>
            <p:nvPr/>
          </p:nvSpPr>
          <p:spPr bwMode="auto">
            <a:xfrm>
              <a:off x="1797033" y="4837197"/>
              <a:ext cx="1135604" cy="1041968"/>
            </a:xfrm>
            <a:custGeom>
              <a:avLst/>
              <a:gdLst>
                <a:gd name="T0" fmla="*/ 7 w 642"/>
                <a:gd name="T1" fmla="*/ 0 h 589"/>
                <a:gd name="T2" fmla="*/ 627 w 642"/>
                <a:gd name="T3" fmla="*/ 0 h 589"/>
                <a:gd name="T4" fmla="*/ 627 w 642"/>
                <a:gd name="T5" fmla="*/ 51 h 589"/>
                <a:gd name="T6" fmla="*/ 642 w 642"/>
                <a:gd name="T7" fmla="*/ 82 h 589"/>
                <a:gd name="T8" fmla="*/ 612 w 642"/>
                <a:gd name="T9" fmla="*/ 129 h 589"/>
                <a:gd name="T10" fmla="*/ 637 w 642"/>
                <a:gd name="T11" fmla="*/ 171 h 589"/>
                <a:gd name="T12" fmla="*/ 612 w 642"/>
                <a:gd name="T13" fmla="*/ 225 h 589"/>
                <a:gd name="T14" fmla="*/ 635 w 642"/>
                <a:gd name="T15" fmla="*/ 261 h 589"/>
                <a:gd name="T16" fmla="*/ 612 w 642"/>
                <a:gd name="T17" fmla="*/ 306 h 589"/>
                <a:gd name="T18" fmla="*/ 635 w 642"/>
                <a:gd name="T19" fmla="*/ 347 h 589"/>
                <a:gd name="T20" fmla="*/ 610 w 642"/>
                <a:gd name="T21" fmla="*/ 394 h 589"/>
                <a:gd name="T22" fmla="*/ 626 w 642"/>
                <a:gd name="T23" fmla="*/ 424 h 589"/>
                <a:gd name="T24" fmla="*/ 575 w 642"/>
                <a:gd name="T25" fmla="*/ 495 h 589"/>
                <a:gd name="T26" fmla="*/ 467 w 642"/>
                <a:gd name="T27" fmla="*/ 589 h 589"/>
                <a:gd name="T28" fmla="*/ 174 w 642"/>
                <a:gd name="T29" fmla="*/ 589 h 589"/>
                <a:gd name="T30" fmla="*/ 39 w 642"/>
                <a:gd name="T31" fmla="*/ 476 h 589"/>
                <a:gd name="T32" fmla="*/ 32 w 642"/>
                <a:gd name="T33" fmla="*/ 429 h 589"/>
                <a:gd name="T34" fmla="*/ 2 w 642"/>
                <a:gd name="T35" fmla="*/ 389 h 589"/>
                <a:gd name="T36" fmla="*/ 26 w 642"/>
                <a:gd name="T37" fmla="*/ 355 h 589"/>
                <a:gd name="T38" fmla="*/ 2 w 642"/>
                <a:gd name="T39" fmla="*/ 295 h 589"/>
                <a:gd name="T40" fmla="*/ 23 w 642"/>
                <a:gd name="T41" fmla="*/ 258 h 589"/>
                <a:gd name="T42" fmla="*/ 5 w 642"/>
                <a:gd name="T43" fmla="*/ 214 h 589"/>
                <a:gd name="T44" fmla="*/ 24 w 642"/>
                <a:gd name="T45" fmla="*/ 168 h 589"/>
                <a:gd name="T46" fmla="*/ 2 w 642"/>
                <a:gd name="T47" fmla="*/ 120 h 589"/>
                <a:gd name="T48" fmla="*/ 7 w 642"/>
                <a:gd name="T4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2" h="589">
                  <a:moveTo>
                    <a:pt x="7" y="0"/>
                  </a:moveTo>
                  <a:cubicBezTo>
                    <a:pt x="627" y="0"/>
                    <a:pt x="627" y="0"/>
                    <a:pt x="627" y="0"/>
                  </a:cubicBezTo>
                  <a:cubicBezTo>
                    <a:pt x="627" y="51"/>
                    <a:pt x="627" y="51"/>
                    <a:pt x="627" y="51"/>
                  </a:cubicBezTo>
                  <a:cubicBezTo>
                    <a:pt x="627" y="51"/>
                    <a:pt x="642" y="62"/>
                    <a:pt x="642" y="82"/>
                  </a:cubicBezTo>
                  <a:cubicBezTo>
                    <a:pt x="642" y="101"/>
                    <a:pt x="612" y="115"/>
                    <a:pt x="612" y="129"/>
                  </a:cubicBezTo>
                  <a:cubicBezTo>
                    <a:pt x="612" y="144"/>
                    <a:pt x="637" y="152"/>
                    <a:pt x="637" y="171"/>
                  </a:cubicBezTo>
                  <a:cubicBezTo>
                    <a:pt x="637" y="190"/>
                    <a:pt x="610" y="206"/>
                    <a:pt x="612" y="225"/>
                  </a:cubicBezTo>
                  <a:cubicBezTo>
                    <a:pt x="613" y="244"/>
                    <a:pt x="637" y="246"/>
                    <a:pt x="635" y="261"/>
                  </a:cubicBezTo>
                  <a:cubicBezTo>
                    <a:pt x="634" y="277"/>
                    <a:pt x="612" y="292"/>
                    <a:pt x="612" y="306"/>
                  </a:cubicBezTo>
                  <a:cubicBezTo>
                    <a:pt x="612" y="320"/>
                    <a:pt x="635" y="331"/>
                    <a:pt x="635" y="347"/>
                  </a:cubicBezTo>
                  <a:cubicBezTo>
                    <a:pt x="635" y="363"/>
                    <a:pt x="612" y="378"/>
                    <a:pt x="610" y="394"/>
                  </a:cubicBezTo>
                  <a:cubicBezTo>
                    <a:pt x="608" y="409"/>
                    <a:pt x="626" y="413"/>
                    <a:pt x="626" y="424"/>
                  </a:cubicBezTo>
                  <a:cubicBezTo>
                    <a:pt x="626" y="435"/>
                    <a:pt x="618" y="459"/>
                    <a:pt x="575" y="495"/>
                  </a:cubicBezTo>
                  <a:cubicBezTo>
                    <a:pt x="532" y="532"/>
                    <a:pt x="467" y="589"/>
                    <a:pt x="467" y="589"/>
                  </a:cubicBezTo>
                  <a:cubicBezTo>
                    <a:pt x="174" y="589"/>
                    <a:pt x="174" y="589"/>
                    <a:pt x="174" y="589"/>
                  </a:cubicBezTo>
                  <a:cubicBezTo>
                    <a:pt x="39" y="476"/>
                    <a:pt x="39" y="476"/>
                    <a:pt x="39" y="476"/>
                  </a:cubicBezTo>
                  <a:cubicBezTo>
                    <a:pt x="35" y="462"/>
                    <a:pt x="35" y="438"/>
                    <a:pt x="32" y="429"/>
                  </a:cubicBezTo>
                  <a:cubicBezTo>
                    <a:pt x="29" y="419"/>
                    <a:pt x="2" y="405"/>
                    <a:pt x="2" y="389"/>
                  </a:cubicBezTo>
                  <a:cubicBezTo>
                    <a:pt x="2" y="373"/>
                    <a:pt x="26" y="366"/>
                    <a:pt x="26" y="355"/>
                  </a:cubicBezTo>
                  <a:cubicBezTo>
                    <a:pt x="26" y="344"/>
                    <a:pt x="0" y="316"/>
                    <a:pt x="2" y="295"/>
                  </a:cubicBezTo>
                  <a:cubicBezTo>
                    <a:pt x="3" y="274"/>
                    <a:pt x="21" y="269"/>
                    <a:pt x="23" y="258"/>
                  </a:cubicBezTo>
                  <a:cubicBezTo>
                    <a:pt x="24" y="247"/>
                    <a:pt x="5" y="230"/>
                    <a:pt x="5" y="214"/>
                  </a:cubicBezTo>
                  <a:cubicBezTo>
                    <a:pt x="5" y="198"/>
                    <a:pt x="24" y="182"/>
                    <a:pt x="24" y="168"/>
                  </a:cubicBezTo>
                  <a:cubicBezTo>
                    <a:pt x="24" y="153"/>
                    <a:pt x="3" y="144"/>
                    <a:pt x="2" y="120"/>
                  </a:cubicBezTo>
                  <a:cubicBezTo>
                    <a:pt x="0" y="96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  <p:sp>
          <p:nvSpPr>
            <p:cNvPr id="164" name="Freeform 163"/>
            <p:cNvSpPr/>
            <p:nvPr/>
          </p:nvSpPr>
          <p:spPr bwMode="auto">
            <a:xfrm>
              <a:off x="2114959" y="5910739"/>
              <a:ext cx="470355" cy="63150"/>
            </a:xfrm>
            <a:custGeom>
              <a:avLst/>
              <a:gdLst>
                <a:gd name="T0" fmla="*/ 0 w 266"/>
                <a:gd name="T1" fmla="*/ 0 h 36"/>
                <a:gd name="T2" fmla="*/ 266 w 266"/>
                <a:gd name="T3" fmla="*/ 0 h 36"/>
                <a:gd name="T4" fmla="*/ 223 w 266"/>
                <a:gd name="T5" fmla="*/ 36 h 36"/>
                <a:gd name="T6" fmla="*/ 50 w 266"/>
                <a:gd name="T7" fmla="*/ 36 h 36"/>
                <a:gd name="T8" fmla="*/ 0 w 266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6">
                  <a:moveTo>
                    <a:pt x="0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6" y="0"/>
                    <a:pt x="237" y="36"/>
                    <a:pt x="223" y="36"/>
                  </a:cubicBezTo>
                  <a:cubicBezTo>
                    <a:pt x="209" y="36"/>
                    <a:pt x="62" y="36"/>
                    <a:pt x="50" y="36"/>
                  </a:cubicBezTo>
                  <a:cubicBezTo>
                    <a:pt x="37" y="36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/>
            </a:p>
          </p:txBody>
        </p:sp>
      </p:grpSp>
      <p:sp>
        <p:nvSpPr>
          <p:cNvPr id="165" name="Rectangle 164"/>
          <p:cNvSpPr/>
          <p:nvPr/>
        </p:nvSpPr>
        <p:spPr>
          <a:xfrm>
            <a:off x="3351915" y="1648485"/>
            <a:ext cx="488034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点击添加标题</a:t>
            </a:r>
            <a:endParaRPr lang="en-US" sz="12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此处添加详细文本描述，建议与标题相关并符合整体语言风格，语言描述尽量简洁生动，此处添加详细文本描述，建议与标题相关并符合整体语言风格，语言描述尽量简洁生动，</a:t>
            </a:r>
            <a:endParaRPr lang="en-US" sz="975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66" name="Rounded Rectangle 165"/>
          <p:cNvSpPr/>
          <p:nvPr/>
        </p:nvSpPr>
        <p:spPr>
          <a:xfrm>
            <a:off x="3436974" y="2759267"/>
            <a:ext cx="729659" cy="729659"/>
          </a:xfrm>
          <a:prstGeom prst="roundRect">
            <a:avLst>
              <a:gd name="adj" fmla="val 4645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FontAwesome" pitchFamily="2" charset="0"/>
              </a:rPr>
              <a:t></a:t>
            </a:r>
          </a:p>
        </p:txBody>
      </p:sp>
      <p:sp>
        <p:nvSpPr>
          <p:cNvPr id="168" name="Rounded Rectangle 167"/>
          <p:cNvSpPr/>
          <p:nvPr/>
        </p:nvSpPr>
        <p:spPr>
          <a:xfrm>
            <a:off x="4792182" y="2759267"/>
            <a:ext cx="729659" cy="729659"/>
          </a:xfrm>
          <a:prstGeom prst="roundRect">
            <a:avLst>
              <a:gd name="adj" fmla="val 4645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FontAwesome" pitchFamily="2" charset="0"/>
              </a:rPr>
              <a:t></a:t>
            </a:r>
          </a:p>
        </p:txBody>
      </p:sp>
      <p:sp>
        <p:nvSpPr>
          <p:cNvPr id="170" name="Rounded Rectangle 169"/>
          <p:cNvSpPr/>
          <p:nvPr/>
        </p:nvSpPr>
        <p:spPr>
          <a:xfrm>
            <a:off x="7502598" y="2759267"/>
            <a:ext cx="729659" cy="729659"/>
          </a:xfrm>
          <a:prstGeom prst="roundRect">
            <a:avLst>
              <a:gd name="adj" fmla="val 4645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FontAwesome" pitchFamily="2" charset="0"/>
              </a:rPr>
              <a:t></a:t>
            </a:r>
          </a:p>
        </p:txBody>
      </p:sp>
      <p:sp>
        <p:nvSpPr>
          <p:cNvPr id="171" name="Rounded Rectangle 170"/>
          <p:cNvSpPr/>
          <p:nvPr/>
        </p:nvSpPr>
        <p:spPr>
          <a:xfrm>
            <a:off x="6147390" y="2759267"/>
            <a:ext cx="729659" cy="729659"/>
          </a:xfrm>
          <a:prstGeom prst="roundRect">
            <a:avLst>
              <a:gd name="adj" fmla="val 4645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FontAwesome" pitchFamily="2" charset="0"/>
              </a:rPr>
              <a:t>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3001639" y="3621039"/>
            <a:ext cx="1510925" cy="814376"/>
            <a:chOff x="771063" y="1549062"/>
            <a:chExt cx="2014567" cy="1085834"/>
          </a:xfrm>
        </p:grpSpPr>
        <p:sp>
          <p:nvSpPr>
            <p:cNvPr id="25" name="TextBox 145"/>
            <p:cNvSpPr txBox="1"/>
            <p:nvPr/>
          </p:nvSpPr>
          <p:spPr>
            <a:xfrm>
              <a:off x="771063" y="1743133"/>
              <a:ext cx="2014567" cy="891763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90" dirty="0">
                  <a:solidFill>
                    <a:schemeClr val="bg1"/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</a:t>
              </a:r>
              <a:endParaRPr lang="en-US" altLang="zh-CN" sz="790" dirty="0">
                <a:solidFill>
                  <a:schemeClr val="bg1"/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26" name="TextBox 148"/>
            <p:cNvSpPr txBox="1"/>
            <p:nvPr/>
          </p:nvSpPr>
          <p:spPr>
            <a:xfrm>
              <a:off x="995031" y="1549062"/>
              <a:ext cx="1685835" cy="245624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342744" y="3619500"/>
            <a:ext cx="1510925" cy="814376"/>
            <a:chOff x="771063" y="1549062"/>
            <a:chExt cx="2014567" cy="1085834"/>
          </a:xfrm>
        </p:grpSpPr>
        <p:sp>
          <p:nvSpPr>
            <p:cNvPr id="43" name="TextBox 145"/>
            <p:cNvSpPr txBox="1"/>
            <p:nvPr/>
          </p:nvSpPr>
          <p:spPr>
            <a:xfrm>
              <a:off x="771063" y="1743133"/>
              <a:ext cx="2014567" cy="891763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90" dirty="0">
                  <a:solidFill>
                    <a:schemeClr val="bg1"/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</a:t>
              </a:r>
              <a:endParaRPr lang="en-US" altLang="zh-CN" sz="790" dirty="0">
                <a:solidFill>
                  <a:schemeClr val="bg1"/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44" name="TextBox 148"/>
            <p:cNvSpPr txBox="1"/>
            <p:nvPr/>
          </p:nvSpPr>
          <p:spPr>
            <a:xfrm>
              <a:off x="995031" y="1549062"/>
              <a:ext cx="1685835" cy="245624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685112" y="3619500"/>
            <a:ext cx="1510925" cy="814376"/>
            <a:chOff x="771063" y="1549062"/>
            <a:chExt cx="2014567" cy="1085834"/>
          </a:xfrm>
        </p:grpSpPr>
        <p:sp>
          <p:nvSpPr>
            <p:cNvPr id="46" name="TextBox 145"/>
            <p:cNvSpPr txBox="1"/>
            <p:nvPr/>
          </p:nvSpPr>
          <p:spPr>
            <a:xfrm>
              <a:off x="771063" y="1743133"/>
              <a:ext cx="2014567" cy="891763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90" dirty="0">
                  <a:solidFill>
                    <a:schemeClr val="bg1"/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</a:t>
              </a:r>
              <a:endParaRPr lang="en-US" altLang="zh-CN" sz="790" dirty="0">
                <a:solidFill>
                  <a:schemeClr val="bg1"/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47" name="TextBox 148"/>
            <p:cNvSpPr txBox="1"/>
            <p:nvPr/>
          </p:nvSpPr>
          <p:spPr>
            <a:xfrm>
              <a:off x="995031" y="1549062"/>
              <a:ext cx="1685835" cy="245624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027480" y="3619500"/>
            <a:ext cx="1510925" cy="814376"/>
            <a:chOff x="771063" y="1549062"/>
            <a:chExt cx="2014567" cy="1085834"/>
          </a:xfrm>
        </p:grpSpPr>
        <p:sp>
          <p:nvSpPr>
            <p:cNvPr id="49" name="TextBox 145"/>
            <p:cNvSpPr txBox="1"/>
            <p:nvPr/>
          </p:nvSpPr>
          <p:spPr>
            <a:xfrm>
              <a:off x="771063" y="1743133"/>
              <a:ext cx="2014567" cy="891763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90" dirty="0">
                  <a:solidFill>
                    <a:schemeClr val="bg1"/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</a:t>
              </a:r>
              <a:endParaRPr lang="en-US" altLang="zh-CN" sz="790" dirty="0">
                <a:solidFill>
                  <a:schemeClr val="bg1"/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50" name="TextBox 148"/>
            <p:cNvSpPr txBox="1"/>
            <p:nvPr/>
          </p:nvSpPr>
          <p:spPr>
            <a:xfrm>
              <a:off x="995031" y="1549062"/>
              <a:ext cx="1685835" cy="245624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  <a:cs typeface="华文黑体" pitchFamily="2" charset="-122"/>
                </a:rPr>
                <a:t>点击添加标题</a:t>
              </a: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981261" y="228867"/>
            <a:ext cx="284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点击此处添加标题</a:t>
            </a:r>
          </a:p>
        </p:txBody>
      </p:sp>
      <p:grpSp>
        <p:nvGrpSpPr>
          <p:cNvPr id="34" name="组合 33"/>
          <p:cNvGrpSpPr/>
          <p:nvPr/>
        </p:nvGrpSpPr>
        <p:grpSpPr>
          <a:xfrm rot="5400000">
            <a:off x="384625" y="86539"/>
            <a:ext cx="347846" cy="785533"/>
            <a:chOff x="300197" y="169665"/>
            <a:chExt cx="347846" cy="785533"/>
          </a:xfrm>
        </p:grpSpPr>
        <p:sp>
          <p:nvSpPr>
            <p:cNvPr id="35" name="Freeform 20"/>
            <p:cNvSpPr>
              <a:spLocks noEditPoints="1"/>
            </p:cNvSpPr>
            <p:nvPr/>
          </p:nvSpPr>
          <p:spPr bwMode="auto">
            <a:xfrm>
              <a:off x="300197" y="169665"/>
              <a:ext cx="347846" cy="785533"/>
            </a:xfrm>
            <a:custGeom>
              <a:avLst/>
              <a:gdLst>
                <a:gd name="T0" fmla="*/ 350 w 374"/>
                <a:gd name="T1" fmla="*/ 346 h 843"/>
                <a:gd name="T2" fmla="*/ 300 w 374"/>
                <a:gd name="T3" fmla="*/ 221 h 843"/>
                <a:gd name="T4" fmla="*/ 214 w 374"/>
                <a:gd name="T5" fmla="*/ 66 h 843"/>
                <a:gd name="T6" fmla="*/ 153 w 374"/>
                <a:gd name="T7" fmla="*/ 8 h 843"/>
                <a:gd name="T8" fmla="*/ 61 w 374"/>
                <a:gd name="T9" fmla="*/ 238 h 843"/>
                <a:gd name="T10" fmla="*/ 70 w 374"/>
                <a:gd name="T11" fmla="*/ 384 h 843"/>
                <a:gd name="T12" fmla="*/ 32 w 374"/>
                <a:gd name="T13" fmla="*/ 324 h 843"/>
                <a:gd name="T14" fmla="*/ 11 w 374"/>
                <a:gd name="T15" fmla="*/ 335 h 843"/>
                <a:gd name="T16" fmla="*/ 75 w 374"/>
                <a:gd name="T17" fmla="*/ 473 h 843"/>
                <a:gd name="T18" fmla="*/ 103 w 374"/>
                <a:gd name="T19" fmla="*/ 731 h 843"/>
                <a:gd name="T20" fmla="*/ 70 w 374"/>
                <a:gd name="T21" fmla="*/ 831 h 843"/>
                <a:gd name="T22" fmla="*/ 106 w 374"/>
                <a:gd name="T23" fmla="*/ 835 h 843"/>
                <a:gd name="T24" fmla="*/ 107 w 374"/>
                <a:gd name="T25" fmla="*/ 831 h 843"/>
                <a:gd name="T26" fmla="*/ 187 w 374"/>
                <a:gd name="T27" fmla="*/ 760 h 843"/>
                <a:gd name="T28" fmla="*/ 306 w 374"/>
                <a:gd name="T29" fmla="*/ 831 h 843"/>
                <a:gd name="T30" fmla="*/ 334 w 374"/>
                <a:gd name="T31" fmla="*/ 838 h 843"/>
                <a:gd name="T32" fmla="*/ 315 w 374"/>
                <a:gd name="T33" fmla="*/ 822 h 843"/>
                <a:gd name="T34" fmla="*/ 316 w 374"/>
                <a:gd name="T35" fmla="*/ 692 h 843"/>
                <a:gd name="T36" fmla="*/ 305 w 374"/>
                <a:gd name="T37" fmla="*/ 457 h 843"/>
                <a:gd name="T38" fmla="*/ 355 w 374"/>
                <a:gd name="T39" fmla="*/ 352 h 843"/>
                <a:gd name="T40" fmla="*/ 8 w 374"/>
                <a:gd name="T41" fmla="*/ 319 h 843"/>
                <a:gd name="T42" fmla="*/ 14 w 374"/>
                <a:gd name="T43" fmla="*/ 329 h 843"/>
                <a:gd name="T44" fmla="*/ 77 w 374"/>
                <a:gd name="T45" fmla="*/ 832 h 843"/>
                <a:gd name="T46" fmla="*/ 93 w 374"/>
                <a:gd name="T47" fmla="*/ 834 h 843"/>
                <a:gd name="T48" fmla="*/ 326 w 374"/>
                <a:gd name="T49" fmla="*/ 833 h 843"/>
                <a:gd name="T50" fmla="*/ 110 w 374"/>
                <a:gd name="T51" fmla="*/ 138 h 843"/>
                <a:gd name="T52" fmla="*/ 217 w 374"/>
                <a:gd name="T53" fmla="*/ 87 h 843"/>
                <a:gd name="T54" fmla="*/ 288 w 374"/>
                <a:gd name="T55" fmla="*/ 219 h 843"/>
                <a:gd name="T56" fmla="*/ 210 w 374"/>
                <a:gd name="T57" fmla="*/ 241 h 843"/>
                <a:gd name="T58" fmla="*/ 155 w 374"/>
                <a:gd name="T59" fmla="*/ 242 h 843"/>
                <a:gd name="T60" fmla="*/ 126 w 374"/>
                <a:gd name="T61" fmla="*/ 227 h 843"/>
                <a:gd name="T62" fmla="*/ 68 w 374"/>
                <a:gd name="T63" fmla="*/ 235 h 843"/>
                <a:gd name="T64" fmla="*/ 126 w 374"/>
                <a:gd name="T65" fmla="*/ 736 h 843"/>
                <a:gd name="T66" fmla="*/ 196 w 374"/>
                <a:gd name="T67" fmla="*/ 706 h 843"/>
                <a:gd name="T68" fmla="*/ 309 w 374"/>
                <a:gd name="T69" fmla="*/ 686 h 843"/>
                <a:gd name="T70" fmla="*/ 303 w 374"/>
                <a:gd name="T71" fmla="*/ 700 h 843"/>
                <a:gd name="T72" fmla="*/ 90 w 374"/>
                <a:gd name="T73" fmla="*/ 688 h 843"/>
                <a:gd name="T74" fmla="*/ 308 w 374"/>
                <a:gd name="T75" fmla="*/ 686 h 843"/>
                <a:gd name="T76" fmla="*/ 199 w 374"/>
                <a:gd name="T77" fmla="*/ 680 h 843"/>
                <a:gd name="T78" fmla="*/ 68 w 374"/>
                <a:gd name="T79" fmla="*/ 245 h 843"/>
                <a:gd name="T80" fmla="*/ 184 w 374"/>
                <a:gd name="T81" fmla="*/ 234 h 843"/>
                <a:gd name="T82" fmla="*/ 297 w 374"/>
                <a:gd name="T83" fmla="*/ 460 h 843"/>
                <a:gd name="T84" fmla="*/ 355 w 374"/>
                <a:gd name="T85" fmla="*/ 344 h 843"/>
                <a:gd name="T86" fmla="*/ 339 w 374"/>
                <a:gd name="T87" fmla="*/ 335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4" h="843">
                  <a:moveTo>
                    <a:pt x="345" y="315"/>
                  </a:moveTo>
                  <a:cubicBezTo>
                    <a:pt x="336" y="317"/>
                    <a:pt x="329" y="326"/>
                    <a:pt x="332" y="335"/>
                  </a:cubicBezTo>
                  <a:cubicBezTo>
                    <a:pt x="334" y="343"/>
                    <a:pt x="342" y="348"/>
                    <a:pt x="350" y="346"/>
                  </a:cubicBezTo>
                  <a:cubicBezTo>
                    <a:pt x="347" y="357"/>
                    <a:pt x="344" y="367"/>
                    <a:pt x="336" y="375"/>
                  </a:cubicBezTo>
                  <a:cubicBezTo>
                    <a:pt x="328" y="384"/>
                    <a:pt x="315" y="388"/>
                    <a:pt x="303" y="385"/>
                  </a:cubicBezTo>
                  <a:cubicBezTo>
                    <a:pt x="302" y="330"/>
                    <a:pt x="301" y="276"/>
                    <a:pt x="300" y="221"/>
                  </a:cubicBezTo>
                  <a:cubicBezTo>
                    <a:pt x="300" y="220"/>
                    <a:pt x="299" y="219"/>
                    <a:pt x="299" y="219"/>
                  </a:cubicBezTo>
                  <a:cubicBezTo>
                    <a:pt x="299" y="218"/>
                    <a:pt x="299" y="217"/>
                    <a:pt x="299" y="217"/>
                  </a:cubicBezTo>
                  <a:cubicBezTo>
                    <a:pt x="273" y="165"/>
                    <a:pt x="243" y="115"/>
                    <a:pt x="214" y="66"/>
                  </a:cubicBezTo>
                  <a:cubicBezTo>
                    <a:pt x="207" y="54"/>
                    <a:pt x="200" y="42"/>
                    <a:pt x="193" y="30"/>
                  </a:cubicBezTo>
                  <a:cubicBezTo>
                    <a:pt x="188" y="22"/>
                    <a:pt x="184" y="13"/>
                    <a:pt x="177" y="8"/>
                  </a:cubicBezTo>
                  <a:cubicBezTo>
                    <a:pt x="170" y="2"/>
                    <a:pt x="158" y="0"/>
                    <a:pt x="153" y="8"/>
                  </a:cubicBezTo>
                  <a:cubicBezTo>
                    <a:pt x="152" y="8"/>
                    <a:pt x="151" y="9"/>
                    <a:pt x="151" y="10"/>
                  </a:cubicBezTo>
                  <a:cubicBezTo>
                    <a:pt x="134" y="48"/>
                    <a:pt x="120" y="88"/>
                    <a:pt x="105" y="127"/>
                  </a:cubicBezTo>
                  <a:cubicBezTo>
                    <a:pt x="91" y="164"/>
                    <a:pt x="73" y="200"/>
                    <a:pt x="61" y="238"/>
                  </a:cubicBezTo>
                  <a:cubicBezTo>
                    <a:pt x="61" y="239"/>
                    <a:pt x="61" y="239"/>
                    <a:pt x="61" y="239"/>
                  </a:cubicBezTo>
                  <a:cubicBezTo>
                    <a:pt x="61" y="240"/>
                    <a:pt x="60" y="241"/>
                    <a:pt x="60" y="241"/>
                  </a:cubicBezTo>
                  <a:cubicBezTo>
                    <a:pt x="64" y="289"/>
                    <a:pt x="67" y="337"/>
                    <a:pt x="70" y="384"/>
                  </a:cubicBezTo>
                  <a:cubicBezTo>
                    <a:pt x="57" y="383"/>
                    <a:pt x="45" y="382"/>
                    <a:pt x="34" y="372"/>
                  </a:cubicBezTo>
                  <a:cubicBezTo>
                    <a:pt x="23" y="361"/>
                    <a:pt x="19" y="348"/>
                    <a:pt x="16" y="334"/>
                  </a:cubicBezTo>
                  <a:cubicBezTo>
                    <a:pt x="22" y="337"/>
                    <a:pt x="29" y="330"/>
                    <a:pt x="32" y="324"/>
                  </a:cubicBezTo>
                  <a:cubicBezTo>
                    <a:pt x="35" y="315"/>
                    <a:pt x="31" y="305"/>
                    <a:pt x="21" y="303"/>
                  </a:cubicBezTo>
                  <a:cubicBezTo>
                    <a:pt x="11" y="301"/>
                    <a:pt x="3" y="309"/>
                    <a:pt x="1" y="318"/>
                  </a:cubicBezTo>
                  <a:cubicBezTo>
                    <a:pt x="0" y="324"/>
                    <a:pt x="4" y="334"/>
                    <a:pt x="11" y="335"/>
                  </a:cubicBezTo>
                  <a:cubicBezTo>
                    <a:pt x="11" y="352"/>
                    <a:pt x="19" y="370"/>
                    <a:pt x="33" y="381"/>
                  </a:cubicBezTo>
                  <a:cubicBezTo>
                    <a:pt x="43" y="389"/>
                    <a:pt x="58" y="395"/>
                    <a:pt x="70" y="391"/>
                  </a:cubicBezTo>
                  <a:cubicBezTo>
                    <a:pt x="72" y="418"/>
                    <a:pt x="74" y="446"/>
                    <a:pt x="75" y="473"/>
                  </a:cubicBezTo>
                  <a:cubicBezTo>
                    <a:pt x="79" y="551"/>
                    <a:pt x="79" y="629"/>
                    <a:pt x="86" y="706"/>
                  </a:cubicBezTo>
                  <a:cubicBezTo>
                    <a:pt x="86" y="707"/>
                    <a:pt x="87" y="707"/>
                    <a:pt x="87" y="707"/>
                  </a:cubicBezTo>
                  <a:cubicBezTo>
                    <a:pt x="90" y="716"/>
                    <a:pt x="95" y="725"/>
                    <a:pt x="103" y="731"/>
                  </a:cubicBezTo>
                  <a:cubicBezTo>
                    <a:pt x="107" y="735"/>
                    <a:pt x="112" y="738"/>
                    <a:pt x="116" y="740"/>
                  </a:cubicBezTo>
                  <a:cubicBezTo>
                    <a:pt x="88" y="750"/>
                    <a:pt x="87" y="801"/>
                    <a:pt x="99" y="826"/>
                  </a:cubicBezTo>
                  <a:cubicBezTo>
                    <a:pt x="88" y="822"/>
                    <a:pt x="73" y="820"/>
                    <a:pt x="70" y="831"/>
                  </a:cubicBezTo>
                  <a:cubicBezTo>
                    <a:pt x="69" y="837"/>
                    <a:pt x="74" y="842"/>
                    <a:pt x="79" y="843"/>
                  </a:cubicBezTo>
                  <a:cubicBezTo>
                    <a:pt x="84" y="843"/>
                    <a:pt x="88" y="842"/>
                    <a:pt x="92" y="840"/>
                  </a:cubicBezTo>
                  <a:cubicBezTo>
                    <a:pt x="97" y="839"/>
                    <a:pt x="102" y="838"/>
                    <a:pt x="106" y="835"/>
                  </a:cubicBezTo>
                  <a:cubicBezTo>
                    <a:pt x="107" y="835"/>
                    <a:pt x="107" y="835"/>
                    <a:pt x="107" y="834"/>
                  </a:cubicBezTo>
                  <a:cubicBezTo>
                    <a:pt x="107" y="834"/>
                    <a:pt x="107" y="834"/>
                    <a:pt x="107" y="834"/>
                  </a:cubicBezTo>
                  <a:cubicBezTo>
                    <a:pt x="108" y="833"/>
                    <a:pt x="108" y="832"/>
                    <a:pt x="107" y="831"/>
                  </a:cubicBezTo>
                  <a:cubicBezTo>
                    <a:pt x="107" y="831"/>
                    <a:pt x="107" y="831"/>
                    <a:pt x="107" y="831"/>
                  </a:cubicBezTo>
                  <a:cubicBezTo>
                    <a:pt x="96" y="799"/>
                    <a:pt x="98" y="769"/>
                    <a:pt x="121" y="743"/>
                  </a:cubicBezTo>
                  <a:cubicBezTo>
                    <a:pt x="141" y="753"/>
                    <a:pt x="165" y="759"/>
                    <a:pt x="187" y="760"/>
                  </a:cubicBezTo>
                  <a:cubicBezTo>
                    <a:pt x="217" y="763"/>
                    <a:pt x="254" y="755"/>
                    <a:pt x="281" y="736"/>
                  </a:cubicBezTo>
                  <a:cubicBezTo>
                    <a:pt x="293" y="739"/>
                    <a:pt x="304" y="771"/>
                    <a:pt x="306" y="780"/>
                  </a:cubicBezTo>
                  <a:cubicBezTo>
                    <a:pt x="311" y="797"/>
                    <a:pt x="310" y="814"/>
                    <a:pt x="306" y="831"/>
                  </a:cubicBezTo>
                  <a:cubicBezTo>
                    <a:pt x="305" y="833"/>
                    <a:pt x="307" y="835"/>
                    <a:pt x="309" y="835"/>
                  </a:cubicBezTo>
                  <a:cubicBezTo>
                    <a:pt x="310" y="835"/>
                    <a:pt x="310" y="836"/>
                    <a:pt x="311" y="836"/>
                  </a:cubicBezTo>
                  <a:cubicBezTo>
                    <a:pt x="318" y="840"/>
                    <a:pt x="326" y="840"/>
                    <a:pt x="334" y="838"/>
                  </a:cubicBezTo>
                  <a:cubicBezTo>
                    <a:pt x="340" y="836"/>
                    <a:pt x="349" y="830"/>
                    <a:pt x="346" y="822"/>
                  </a:cubicBezTo>
                  <a:cubicBezTo>
                    <a:pt x="344" y="815"/>
                    <a:pt x="335" y="813"/>
                    <a:pt x="328" y="815"/>
                  </a:cubicBezTo>
                  <a:cubicBezTo>
                    <a:pt x="324" y="816"/>
                    <a:pt x="319" y="818"/>
                    <a:pt x="315" y="822"/>
                  </a:cubicBezTo>
                  <a:cubicBezTo>
                    <a:pt x="319" y="802"/>
                    <a:pt x="317" y="781"/>
                    <a:pt x="309" y="763"/>
                  </a:cubicBezTo>
                  <a:cubicBezTo>
                    <a:pt x="306" y="757"/>
                    <a:pt x="296" y="737"/>
                    <a:pt x="286" y="732"/>
                  </a:cubicBezTo>
                  <a:cubicBezTo>
                    <a:pt x="300" y="722"/>
                    <a:pt x="310" y="708"/>
                    <a:pt x="316" y="692"/>
                  </a:cubicBezTo>
                  <a:cubicBezTo>
                    <a:pt x="316" y="690"/>
                    <a:pt x="315" y="689"/>
                    <a:pt x="314" y="688"/>
                  </a:cubicBezTo>
                  <a:cubicBezTo>
                    <a:pt x="316" y="651"/>
                    <a:pt x="312" y="612"/>
                    <a:pt x="310" y="575"/>
                  </a:cubicBezTo>
                  <a:cubicBezTo>
                    <a:pt x="308" y="535"/>
                    <a:pt x="307" y="496"/>
                    <a:pt x="305" y="457"/>
                  </a:cubicBezTo>
                  <a:cubicBezTo>
                    <a:pt x="305" y="434"/>
                    <a:pt x="304" y="411"/>
                    <a:pt x="303" y="388"/>
                  </a:cubicBezTo>
                  <a:cubicBezTo>
                    <a:pt x="328" y="400"/>
                    <a:pt x="351" y="376"/>
                    <a:pt x="355" y="352"/>
                  </a:cubicBezTo>
                  <a:cubicBezTo>
                    <a:pt x="355" y="352"/>
                    <a:pt x="355" y="352"/>
                    <a:pt x="355" y="352"/>
                  </a:cubicBezTo>
                  <a:cubicBezTo>
                    <a:pt x="374" y="346"/>
                    <a:pt x="364" y="312"/>
                    <a:pt x="345" y="315"/>
                  </a:cubicBezTo>
                  <a:close/>
                  <a:moveTo>
                    <a:pt x="14" y="329"/>
                  </a:moveTo>
                  <a:cubicBezTo>
                    <a:pt x="9" y="328"/>
                    <a:pt x="7" y="324"/>
                    <a:pt x="8" y="319"/>
                  </a:cubicBezTo>
                  <a:cubicBezTo>
                    <a:pt x="9" y="314"/>
                    <a:pt x="13" y="309"/>
                    <a:pt x="18" y="309"/>
                  </a:cubicBezTo>
                  <a:cubicBezTo>
                    <a:pt x="34" y="309"/>
                    <a:pt x="25" y="335"/>
                    <a:pt x="16" y="329"/>
                  </a:cubicBezTo>
                  <a:cubicBezTo>
                    <a:pt x="15" y="329"/>
                    <a:pt x="15" y="329"/>
                    <a:pt x="14" y="329"/>
                  </a:cubicBezTo>
                  <a:close/>
                  <a:moveTo>
                    <a:pt x="93" y="834"/>
                  </a:moveTo>
                  <a:cubicBezTo>
                    <a:pt x="91" y="835"/>
                    <a:pt x="89" y="835"/>
                    <a:pt x="86" y="836"/>
                  </a:cubicBezTo>
                  <a:cubicBezTo>
                    <a:pt x="86" y="836"/>
                    <a:pt x="73" y="838"/>
                    <a:pt x="77" y="832"/>
                  </a:cubicBezTo>
                  <a:cubicBezTo>
                    <a:pt x="79" y="829"/>
                    <a:pt x="88" y="829"/>
                    <a:pt x="91" y="830"/>
                  </a:cubicBezTo>
                  <a:cubicBezTo>
                    <a:pt x="94" y="830"/>
                    <a:pt x="97" y="831"/>
                    <a:pt x="100" y="832"/>
                  </a:cubicBezTo>
                  <a:cubicBezTo>
                    <a:pt x="98" y="833"/>
                    <a:pt x="95" y="833"/>
                    <a:pt x="93" y="834"/>
                  </a:cubicBezTo>
                  <a:close/>
                  <a:moveTo>
                    <a:pt x="324" y="824"/>
                  </a:moveTo>
                  <a:cubicBezTo>
                    <a:pt x="328" y="822"/>
                    <a:pt x="339" y="818"/>
                    <a:pt x="339" y="825"/>
                  </a:cubicBezTo>
                  <a:cubicBezTo>
                    <a:pt x="339" y="830"/>
                    <a:pt x="331" y="832"/>
                    <a:pt x="326" y="833"/>
                  </a:cubicBezTo>
                  <a:cubicBezTo>
                    <a:pt x="322" y="834"/>
                    <a:pt x="319" y="833"/>
                    <a:pt x="315" y="832"/>
                  </a:cubicBezTo>
                  <a:cubicBezTo>
                    <a:pt x="318" y="829"/>
                    <a:pt x="320" y="826"/>
                    <a:pt x="324" y="824"/>
                  </a:cubicBezTo>
                  <a:close/>
                  <a:moveTo>
                    <a:pt x="110" y="138"/>
                  </a:moveTo>
                  <a:cubicBezTo>
                    <a:pt x="116" y="124"/>
                    <a:pt x="122" y="109"/>
                    <a:pt x="128" y="94"/>
                  </a:cubicBezTo>
                  <a:cubicBezTo>
                    <a:pt x="128" y="94"/>
                    <a:pt x="129" y="95"/>
                    <a:pt x="129" y="95"/>
                  </a:cubicBezTo>
                  <a:cubicBezTo>
                    <a:pt x="155" y="113"/>
                    <a:pt x="195" y="108"/>
                    <a:pt x="217" y="87"/>
                  </a:cubicBezTo>
                  <a:cubicBezTo>
                    <a:pt x="222" y="95"/>
                    <a:pt x="227" y="103"/>
                    <a:pt x="231" y="111"/>
                  </a:cubicBezTo>
                  <a:cubicBezTo>
                    <a:pt x="252" y="146"/>
                    <a:pt x="271" y="182"/>
                    <a:pt x="291" y="217"/>
                  </a:cubicBezTo>
                  <a:cubicBezTo>
                    <a:pt x="290" y="217"/>
                    <a:pt x="289" y="218"/>
                    <a:pt x="288" y="219"/>
                  </a:cubicBezTo>
                  <a:cubicBezTo>
                    <a:pt x="277" y="238"/>
                    <a:pt x="257" y="237"/>
                    <a:pt x="242" y="223"/>
                  </a:cubicBezTo>
                  <a:cubicBezTo>
                    <a:pt x="241" y="221"/>
                    <a:pt x="238" y="221"/>
                    <a:pt x="236" y="223"/>
                  </a:cubicBezTo>
                  <a:cubicBezTo>
                    <a:pt x="229" y="232"/>
                    <a:pt x="223" y="241"/>
                    <a:pt x="210" y="241"/>
                  </a:cubicBezTo>
                  <a:cubicBezTo>
                    <a:pt x="199" y="241"/>
                    <a:pt x="191" y="233"/>
                    <a:pt x="185" y="225"/>
                  </a:cubicBezTo>
                  <a:cubicBezTo>
                    <a:pt x="184" y="223"/>
                    <a:pt x="180" y="222"/>
                    <a:pt x="179" y="225"/>
                  </a:cubicBezTo>
                  <a:cubicBezTo>
                    <a:pt x="175" y="237"/>
                    <a:pt x="167" y="242"/>
                    <a:pt x="155" y="242"/>
                  </a:cubicBezTo>
                  <a:cubicBezTo>
                    <a:pt x="145" y="242"/>
                    <a:pt x="134" y="239"/>
                    <a:pt x="132" y="228"/>
                  </a:cubicBezTo>
                  <a:cubicBezTo>
                    <a:pt x="131" y="226"/>
                    <a:pt x="130" y="226"/>
                    <a:pt x="128" y="226"/>
                  </a:cubicBezTo>
                  <a:cubicBezTo>
                    <a:pt x="128" y="226"/>
                    <a:pt x="126" y="226"/>
                    <a:pt x="126" y="227"/>
                  </a:cubicBezTo>
                  <a:cubicBezTo>
                    <a:pt x="118" y="234"/>
                    <a:pt x="114" y="243"/>
                    <a:pt x="102" y="246"/>
                  </a:cubicBezTo>
                  <a:cubicBezTo>
                    <a:pt x="96" y="247"/>
                    <a:pt x="89" y="247"/>
                    <a:pt x="83" y="245"/>
                  </a:cubicBezTo>
                  <a:cubicBezTo>
                    <a:pt x="79" y="244"/>
                    <a:pt x="70" y="240"/>
                    <a:pt x="68" y="235"/>
                  </a:cubicBezTo>
                  <a:cubicBezTo>
                    <a:pt x="88" y="207"/>
                    <a:pt x="98" y="170"/>
                    <a:pt x="110" y="138"/>
                  </a:cubicBezTo>
                  <a:close/>
                  <a:moveTo>
                    <a:pt x="198" y="754"/>
                  </a:moveTo>
                  <a:cubicBezTo>
                    <a:pt x="174" y="754"/>
                    <a:pt x="149" y="747"/>
                    <a:pt x="126" y="736"/>
                  </a:cubicBezTo>
                  <a:cubicBezTo>
                    <a:pt x="112" y="730"/>
                    <a:pt x="99" y="722"/>
                    <a:pt x="94" y="706"/>
                  </a:cubicBezTo>
                  <a:cubicBezTo>
                    <a:pt x="93" y="705"/>
                    <a:pt x="93" y="703"/>
                    <a:pt x="92" y="701"/>
                  </a:cubicBezTo>
                  <a:cubicBezTo>
                    <a:pt x="127" y="705"/>
                    <a:pt x="162" y="705"/>
                    <a:pt x="196" y="706"/>
                  </a:cubicBezTo>
                  <a:cubicBezTo>
                    <a:pt x="231" y="706"/>
                    <a:pt x="266" y="707"/>
                    <a:pt x="300" y="705"/>
                  </a:cubicBezTo>
                  <a:cubicBezTo>
                    <a:pt x="277" y="737"/>
                    <a:pt x="238" y="754"/>
                    <a:pt x="198" y="754"/>
                  </a:cubicBezTo>
                  <a:close/>
                  <a:moveTo>
                    <a:pt x="309" y="686"/>
                  </a:moveTo>
                  <a:cubicBezTo>
                    <a:pt x="309" y="687"/>
                    <a:pt x="309" y="689"/>
                    <a:pt x="309" y="690"/>
                  </a:cubicBezTo>
                  <a:cubicBezTo>
                    <a:pt x="308" y="693"/>
                    <a:pt x="306" y="697"/>
                    <a:pt x="304" y="700"/>
                  </a:cubicBezTo>
                  <a:cubicBezTo>
                    <a:pt x="303" y="700"/>
                    <a:pt x="303" y="700"/>
                    <a:pt x="303" y="700"/>
                  </a:cubicBezTo>
                  <a:cubicBezTo>
                    <a:pt x="267" y="699"/>
                    <a:pt x="232" y="700"/>
                    <a:pt x="196" y="700"/>
                  </a:cubicBezTo>
                  <a:cubicBezTo>
                    <a:pt x="161" y="699"/>
                    <a:pt x="126" y="696"/>
                    <a:pt x="91" y="696"/>
                  </a:cubicBezTo>
                  <a:cubicBezTo>
                    <a:pt x="91" y="694"/>
                    <a:pt x="91" y="691"/>
                    <a:pt x="90" y="688"/>
                  </a:cubicBezTo>
                  <a:cubicBezTo>
                    <a:pt x="90" y="687"/>
                    <a:pt x="90" y="685"/>
                    <a:pt x="90" y="684"/>
                  </a:cubicBezTo>
                  <a:cubicBezTo>
                    <a:pt x="126" y="688"/>
                    <a:pt x="163" y="685"/>
                    <a:pt x="199" y="686"/>
                  </a:cubicBezTo>
                  <a:cubicBezTo>
                    <a:pt x="235" y="686"/>
                    <a:pt x="272" y="686"/>
                    <a:pt x="308" y="686"/>
                  </a:cubicBezTo>
                  <a:cubicBezTo>
                    <a:pt x="308" y="686"/>
                    <a:pt x="309" y="686"/>
                    <a:pt x="309" y="686"/>
                  </a:cubicBezTo>
                  <a:close/>
                  <a:moveTo>
                    <a:pt x="308" y="680"/>
                  </a:moveTo>
                  <a:cubicBezTo>
                    <a:pt x="271" y="680"/>
                    <a:pt x="235" y="680"/>
                    <a:pt x="199" y="680"/>
                  </a:cubicBezTo>
                  <a:cubicBezTo>
                    <a:pt x="163" y="680"/>
                    <a:pt x="126" y="677"/>
                    <a:pt x="90" y="681"/>
                  </a:cubicBezTo>
                  <a:cubicBezTo>
                    <a:pt x="91" y="612"/>
                    <a:pt x="86" y="542"/>
                    <a:pt x="82" y="473"/>
                  </a:cubicBezTo>
                  <a:cubicBezTo>
                    <a:pt x="78" y="397"/>
                    <a:pt x="74" y="321"/>
                    <a:pt x="68" y="245"/>
                  </a:cubicBezTo>
                  <a:cubicBezTo>
                    <a:pt x="76" y="252"/>
                    <a:pt x="90" y="255"/>
                    <a:pt x="96" y="255"/>
                  </a:cubicBezTo>
                  <a:cubicBezTo>
                    <a:pt x="108" y="254"/>
                    <a:pt x="123" y="247"/>
                    <a:pt x="128" y="236"/>
                  </a:cubicBezTo>
                  <a:cubicBezTo>
                    <a:pt x="133" y="256"/>
                    <a:pt x="177" y="255"/>
                    <a:pt x="184" y="234"/>
                  </a:cubicBezTo>
                  <a:cubicBezTo>
                    <a:pt x="195" y="254"/>
                    <a:pt x="233" y="253"/>
                    <a:pt x="241" y="230"/>
                  </a:cubicBezTo>
                  <a:cubicBezTo>
                    <a:pt x="252" y="248"/>
                    <a:pt x="280" y="244"/>
                    <a:pt x="291" y="227"/>
                  </a:cubicBezTo>
                  <a:cubicBezTo>
                    <a:pt x="292" y="305"/>
                    <a:pt x="294" y="382"/>
                    <a:pt x="297" y="460"/>
                  </a:cubicBezTo>
                  <a:cubicBezTo>
                    <a:pt x="299" y="499"/>
                    <a:pt x="300" y="539"/>
                    <a:pt x="302" y="578"/>
                  </a:cubicBezTo>
                  <a:cubicBezTo>
                    <a:pt x="304" y="611"/>
                    <a:pt x="303" y="646"/>
                    <a:pt x="308" y="680"/>
                  </a:cubicBezTo>
                  <a:close/>
                  <a:moveTo>
                    <a:pt x="355" y="344"/>
                  </a:moveTo>
                  <a:cubicBezTo>
                    <a:pt x="355" y="343"/>
                    <a:pt x="354" y="342"/>
                    <a:pt x="354" y="342"/>
                  </a:cubicBezTo>
                  <a:cubicBezTo>
                    <a:pt x="353" y="342"/>
                    <a:pt x="353" y="341"/>
                    <a:pt x="352" y="341"/>
                  </a:cubicBezTo>
                  <a:cubicBezTo>
                    <a:pt x="347" y="342"/>
                    <a:pt x="341" y="340"/>
                    <a:pt x="339" y="335"/>
                  </a:cubicBezTo>
                  <a:cubicBezTo>
                    <a:pt x="336" y="330"/>
                    <a:pt x="340" y="321"/>
                    <a:pt x="347" y="321"/>
                  </a:cubicBezTo>
                  <a:cubicBezTo>
                    <a:pt x="357" y="321"/>
                    <a:pt x="363" y="338"/>
                    <a:pt x="355" y="3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5"/>
            <p:cNvSpPr/>
            <p:nvPr/>
          </p:nvSpPr>
          <p:spPr bwMode="auto">
            <a:xfrm>
              <a:off x="386583" y="554369"/>
              <a:ext cx="41465" cy="31098"/>
            </a:xfrm>
            <a:custGeom>
              <a:avLst/>
              <a:gdLst>
                <a:gd name="T0" fmla="*/ 17 w 45"/>
                <a:gd name="T1" fmla="*/ 3 h 33"/>
                <a:gd name="T2" fmla="*/ 9 w 45"/>
                <a:gd name="T3" fmla="*/ 32 h 33"/>
                <a:gd name="T4" fmla="*/ 13 w 45"/>
                <a:gd name="T5" fmla="*/ 29 h 33"/>
                <a:gd name="T6" fmla="*/ 20 w 45"/>
                <a:gd name="T7" fmla="*/ 12 h 33"/>
                <a:gd name="T8" fmla="*/ 30 w 45"/>
                <a:gd name="T9" fmla="*/ 15 h 33"/>
                <a:gd name="T10" fmla="*/ 34 w 45"/>
                <a:gd name="T11" fmla="*/ 23 h 33"/>
                <a:gd name="T12" fmla="*/ 42 w 45"/>
                <a:gd name="T13" fmla="*/ 22 h 33"/>
                <a:gd name="T14" fmla="*/ 17 w 45"/>
                <a:gd name="T1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3">
                  <a:moveTo>
                    <a:pt x="17" y="3"/>
                  </a:moveTo>
                  <a:cubicBezTo>
                    <a:pt x="6" y="7"/>
                    <a:pt x="0" y="23"/>
                    <a:pt x="9" y="32"/>
                  </a:cubicBezTo>
                  <a:cubicBezTo>
                    <a:pt x="11" y="33"/>
                    <a:pt x="14" y="31"/>
                    <a:pt x="13" y="29"/>
                  </a:cubicBezTo>
                  <a:cubicBezTo>
                    <a:pt x="12" y="23"/>
                    <a:pt x="13" y="15"/>
                    <a:pt x="20" y="12"/>
                  </a:cubicBezTo>
                  <a:cubicBezTo>
                    <a:pt x="24" y="11"/>
                    <a:pt x="27" y="13"/>
                    <a:pt x="30" y="15"/>
                  </a:cubicBezTo>
                  <a:cubicBezTo>
                    <a:pt x="32" y="17"/>
                    <a:pt x="33" y="20"/>
                    <a:pt x="34" y="23"/>
                  </a:cubicBezTo>
                  <a:cubicBezTo>
                    <a:pt x="36" y="27"/>
                    <a:pt x="42" y="26"/>
                    <a:pt x="42" y="22"/>
                  </a:cubicBezTo>
                  <a:cubicBezTo>
                    <a:pt x="45" y="9"/>
                    <a:pt x="28" y="0"/>
                    <a:pt x="17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6"/>
            <p:cNvSpPr/>
            <p:nvPr/>
          </p:nvSpPr>
          <p:spPr bwMode="auto">
            <a:xfrm>
              <a:off x="505219" y="552065"/>
              <a:ext cx="36858" cy="28795"/>
            </a:xfrm>
            <a:custGeom>
              <a:avLst/>
              <a:gdLst>
                <a:gd name="T0" fmla="*/ 22 w 39"/>
                <a:gd name="T1" fmla="*/ 2 h 31"/>
                <a:gd name="T2" fmla="*/ 2 w 39"/>
                <a:gd name="T3" fmla="*/ 27 h 31"/>
                <a:gd name="T4" fmla="*/ 7 w 39"/>
                <a:gd name="T5" fmla="*/ 27 h 31"/>
                <a:gd name="T6" fmla="*/ 19 w 39"/>
                <a:gd name="T7" fmla="*/ 11 h 31"/>
                <a:gd name="T8" fmla="*/ 25 w 39"/>
                <a:gd name="T9" fmla="*/ 21 h 31"/>
                <a:gd name="T10" fmla="*/ 33 w 39"/>
                <a:gd name="T11" fmla="*/ 26 h 31"/>
                <a:gd name="T12" fmla="*/ 22 w 39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1">
                  <a:moveTo>
                    <a:pt x="22" y="2"/>
                  </a:moveTo>
                  <a:cubicBezTo>
                    <a:pt x="8" y="0"/>
                    <a:pt x="0" y="15"/>
                    <a:pt x="2" y="27"/>
                  </a:cubicBezTo>
                  <a:cubicBezTo>
                    <a:pt x="2" y="30"/>
                    <a:pt x="6" y="29"/>
                    <a:pt x="7" y="27"/>
                  </a:cubicBezTo>
                  <a:cubicBezTo>
                    <a:pt x="9" y="21"/>
                    <a:pt x="11" y="12"/>
                    <a:pt x="19" y="11"/>
                  </a:cubicBezTo>
                  <a:cubicBezTo>
                    <a:pt x="24" y="10"/>
                    <a:pt x="27" y="17"/>
                    <a:pt x="25" y="21"/>
                  </a:cubicBezTo>
                  <a:cubicBezTo>
                    <a:pt x="23" y="26"/>
                    <a:pt x="30" y="31"/>
                    <a:pt x="33" y="26"/>
                  </a:cubicBezTo>
                  <a:cubicBezTo>
                    <a:pt x="39" y="17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7"/>
            <p:cNvSpPr/>
            <p:nvPr/>
          </p:nvSpPr>
          <p:spPr bwMode="auto">
            <a:xfrm>
              <a:off x="457995" y="587771"/>
              <a:ext cx="19581" cy="19580"/>
            </a:xfrm>
            <a:custGeom>
              <a:avLst/>
              <a:gdLst>
                <a:gd name="T0" fmla="*/ 17 w 21"/>
                <a:gd name="T1" fmla="*/ 5 h 22"/>
                <a:gd name="T2" fmla="*/ 1 w 21"/>
                <a:gd name="T3" fmla="*/ 7 h 22"/>
                <a:gd name="T4" fmla="*/ 2 w 21"/>
                <a:gd name="T5" fmla="*/ 9 h 22"/>
                <a:gd name="T6" fmla="*/ 12 w 21"/>
                <a:gd name="T7" fmla="*/ 9 h 22"/>
                <a:gd name="T8" fmla="*/ 11 w 21"/>
                <a:gd name="T9" fmla="*/ 18 h 22"/>
                <a:gd name="T10" fmla="*/ 13 w 21"/>
                <a:gd name="T11" fmla="*/ 22 h 22"/>
                <a:gd name="T12" fmla="*/ 17 w 21"/>
                <a:gd name="T1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5"/>
                  </a:moveTo>
                  <a:cubicBezTo>
                    <a:pt x="12" y="0"/>
                    <a:pt x="3" y="1"/>
                    <a:pt x="1" y="7"/>
                  </a:cubicBezTo>
                  <a:cubicBezTo>
                    <a:pt x="0" y="8"/>
                    <a:pt x="1" y="10"/>
                    <a:pt x="2" y="9"/>
                  </a:cubicBezTo>
                  <a:cubicBezTo>
                    <a:pt x="5" y="7"/>
                    <a:pt x="10" y="6"/>
                    <a:pt x="12" y="9"/>
                  </a:cubicBezTo>
                  <a:cubicBezTo>
                    <a:pt x="15" y="12"/>
                    <a:pt x="12" y="15"/>
                    <a:pt x="11" y="18"/>
                  </a:cubicBezTo>
                  <a:cubicBezTo>
                    <a:pt x="10" y="20"/>
                    <a:pt x="11" y="22"/>
                    <a:pt x="13" y="22"/>
                  </a:cubicBezTo>
                  <a:cubicBezTo>
                    <a:pt x="21" y="21"/>
                    <a:pt x="21" y="9"/>
                    <a:pt x="1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8"/>
            <p:cNvSpPr/>
            <p:nvPr/>
          </p:nvSpPr>
          <p:spPr bwMode="auto">
            <a:xfrm>
              <a:off x="418833" y="615414"/>
              <a:ext cx="100208" cy="55287"/>
            </a:xfrm>
            <a:custGeom>
              <a:avLst/>
              <a:gdLst>
                <a:gd name="T0" fmla="*/ 100 w 108"/>
                <a:gd name="T1" fmla="*/ 4 h 60"/>
                <a:gd name="T2" fmla="*/ 50 w 108"/>
                <a:gd name="T3" fmla="*/ 16 h 60"/>
                <a:gd name="T4" fmla="*/ 24 w 108"/>
                <a:gd name="T5" fmla="*/ 12 h 60"/>
                <a:gd name="T6" fmla="*/ 4 w 108"/>
                <a:gd name="T7" fmla="*/ 7 h 60"/>
                <a:gd name="T8" fmla="*/ 4 w 108"/>
                <a:gd name="T9" fmla="*/ 7 h 60"/>
                <a:gd name="T10" fmla="*/ 0 w 108"/>
                <a:gd name="T11" fmla="*/ 8 h 60"/>
                <a:gd name="T12" fmla="*/ 108 w 108"/>
                <a:gd name="T13" fmla="*/ 5 h 60"/>
                <a:gd name="T14" fmla="*/ 100 w 108"/>
                <a:gd name="T15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60">
                  <a:moveTo>
                    <a:pt x="100" y="4"/>
                  </a:moveTo>
                  <a:cubicBezTo>
                    <a:pt x="83" y="10"/>
                    <a:pt x="69" y="17"/>
                    <a:pt x="50" y="16"/>
                  </a:cubicBezTo>
                  <a:cubicBezTo>
                    <a:pt x="41" y="16"/>
                    <a:pt x="32" y="15"/>
                    <a:pt x="24" y="12"/>
                  </a:cubicBezTo>
                  <a:cubicBezTo>
                    <a:pt x="17" y="10"/>
                    <a:pt x="11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5"/>
                    <a:pt x="0" y="6"/>
                    <a:pt x="0" y="8"/>
                  </a:cubicBezTo>
                  <a:cubicBezTo>
                    <a:pt x="5" y="60"/>
                    <a:pt x="105" y="58"/>
                    <a:pt x="108" y="5"/>
                  </a:cubicBezTo>
                  <a:cubicBezTo>
                    <a:pt x="108" y="1"/>
                    <a:pt x="102" y="0"/>
                    <a:pt x="10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Oval 9"/>
          <p:cNvSpPr>
            <a:spLocks noChangeAspect="1" noChangeArrowheads="1"/>
          </p:cNvSpPr>
          <p:nvPr/>
        </p:nvSpPr>
        <p:spPr bwMode="auto">
          <a:xfrm>
            <a:off x="5693220" y="1713708"/>
            <a:ext cx="486000" cy="483174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180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4</a:t>
            </a:r>
          </a:p>
        </p:txBody>
      </p:sp>
      <p:sp>
        <p:nvSpPr>
          <p:cNvPr id="9224" name="Oval 10"/>
          <p:cNvSpPr>
            <a:spLocks noChangeAspect="1" noChangeArrowheads="1"/>
          </p:cNvSpPr>
          <p:nvPr/>
        </p:nvSpPr>
        <p:spPr bwMode="auto">
          <a:xfrm>
            <a:off x="5694807" y="2648745"/>
            <a:ext cx="486000" cy="483174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180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5</a:t>
            </a:r>
          </a:p>
        </p:txBody>
      </p:sp>
      <p:sp>
        <p:nvSpPr>
          <p:cNvPr id="9225" name="Oval 11"/>
          <p:cNvSpPr>
            <a:spLocks noChangeAspect="1" noChangeArrowheads="1"/>
          </p:cNvSpPr>
          <p:nvPr/>
        </p:nvSpPr>
        <p:spPr bwMode="auto">
          <a:xfrm>
            <a:off x="5694807" y="3572670"/>
            <a:ext cx="486000" cy="483174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180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6</a:t>
            </a:r>
          </a:p>
        </p:txBody>
      </p:sp>
      <p:sp>
        <p:nvSpPr>
          <p:cNvPr id="9229" name="Oval 15"/>
          <p:cNvSpPr>
            <a:spLocks noChangeAspect="1" noChangeArrowheads="1"/>
          </p:cNvSpPr>
          <p:nvPr/>
        </p:nvSpPr>
        <p:spPr bwMode="auto">
          <a:xfrm>
            <a:off x="2969070" y="1713708"/>
            <a:ext cx="486000" cy="483174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180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1</a:t>
            </a:r>
          </a:p>
        </p:txBody>
      </p:sp>
      <p:sp>
        <p:nvSpPr>
          <p:cNvPr id="9230" name="Oval 16"/>
          <p:cNvSpPr>
            <a:spLocks noChangeAspect="1" noChangeArrowheads="1"/>
          </p:cNvSpPr>
          <p:nvPr/>
        </p:nvSpPr>
        <p:spPr bwMode="auto">
          <a:xfrm>
            <a:off x="2970657" y="2648745"/>
            <a:ext cx="486000" cy="483174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180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</a:t>
            </a:r>
          </a:p>
        </p:txBody>
      </p:sp>
      <p:sp>
        <p:nvSpPr>
          <p:cNvPr id="9231" name="Oval 17"/>
          <p:cNvSpPr>
            <a:spLocks noChangeAspect="1" noChangeArrowheads="1"/>
          </p:cNvSpPr>
          <p:nvPr/>
        </p:nvSpPr>
        <p:spPr bwMode="auto">
          <a:xfrm>
            <a:off x="2970657" y="3572670"/>
            <a:ext cx="486000" cy="483174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18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3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800170" y="1271323"/>
            <a:ext cx="1617836" cy="3274984"/>
            <a:chOff x="3987654" y="1679757"/>
            <a:chExt cx="1404808" cy="2843752"/>
          </a:xfrm>
        </p:grpSpPr>
        <p:pic>
          <p:nvPicPr>
            <p:cNvPr id="23" name="Picture 3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 bwMode="auto">
            <a:xfrm>
              <a:off x="3987654" y="1679757"/>
              <a:ext cx="1404808" cy="2843752"/>
            </a:xfrm>
            <a:prstGeom prst="rect">
              <a:avLst/>
            </a:prstGeom>
            <a:effectLst>
              <a:reflection stA="29000" endPos="11000" dist="12700" dir="5400000" sy="-100000" algn="bl" rotWithShape="0"/>
            </a:effectLst>
          </p:spPr>
        </p:pic>
        <p:sp>
          <p:nvSpPr>
            <p:cNvPr id="24" name="矩形 23"/>
            <p:cNvSpPr/>
            <p:nvPr/>
          </p:nvSpPr>
          <p:spPr>
            <a:xfrm>
              <a:off x="4107874" y="2092036"/>
              <a:ext cx="1163782" cy="2022764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bg1"/>
                </a:solidFill>
              </a:endParaRPr>
            </a:p>
          </p:txBody>
        </p:sp>
      </p:grpSp>
      <p:sp>
        <p:nvSpPr>
          <p:cNvPr id="25" name="Rectangle 164"/>
          <p:cNvSpPr/>
          <p:nvPr/>
        </p:nvSpPr>
        <p:spPr>
          <a:xfrm>
            <a:off x="6316857" y="1609047"/>
            <a:ext cx="261911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点击添加标题</a:t>
            </a:r>
            <a:endParaRPr lang="en-US" sz="105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25" dirty="0">
                <a:solidFill>
                  <a:schemeClr val="bg1"/>
                </a:solidFill>
                <a:latin typeface="+mn-ea"/>
                <a:sym typeface="Gill Sans" charset="0"/>
              </a:rPr>
              <a:t>Office2010</a:t>
            </a:r>
            <a:r>
              <a:rPr lang="zh-CN" altLang="en-US" sz="825" dirty="0">
                <a:solidFill>
                  <a:schemeClr val="bg1"/>
                </a:solidFill>
                <a:latin typeface="+mn-ea"/>
                <a:sym typeface="Gill Sans" charset="0"/>
              </a:rPr>
              <a:t>及以上版本，单击选中图片，右键，设置图片格式，填充，图片或纹理填充，文件</a:t>
            </a:r>
            <a:endParaRPr lang="en-US" altLang="zh-CN" sz="825" dirty="0">
              <a:solidFill>
                <a:schemeClr val="bg1"/>
              </a:solidFill>
              <a:latin typeface="+mn-ea"/>
              <a:cs typeface="Lato Light" charset="0"/>
              <a:sym typeface="Lato Light" charset="0"/>
            </a:endParaRPr>
          </a:p>
        </p:txBody>
      </p:sp>
      <p:sp>
        <p:nvSpPr>
          <p:cNvPr id="26" name="Rectangle 164"/>
          <p:cNvSpPr/>
          <p:nvPr/>
        </p:nvSpPr>
        <p:spPr>
          <a:xfrm>
            <a:off x="6316857" y="2538528"/>
            <a:ext cx="261911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点击添加标题</a:t>
            </a:r>
            <a:endParaRPr lang="en-US" sz="105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25" dirty="0">
                <a:solidFill>
                  <a:schemeClr val="bg1"/>
                </a:solidFill>
                <a:latin typeface="+mn-ea"/>
                <a:sym typeface="Gill Sans" charset="0"/>
              </a:rPr>
              <a:t>Office2010</a:t>
            </a:r>
            <a:r>
              <a:rPr lang="zh-CN" altLang="en-US" sz="825" dirty="0">
                <a:solidFill>
                  <a:schemeClr val="bg1"/>
                </a:solidFill>
                <a:latin typeface="+mn-ea"/>
                <a:sym typeface="Gill Sans" charset="0"/>
              </a:rPr>
              <a:t>及以上版本，单击选中图片，右键，设置图片格式，填充，图片或纹理填充，文件</a:t>
            </a:r>
            <a:endParaRPr lang="en-US" altLang="zh-CN" sz="825" dirty="0">
              <a:solidFill>
                <a:schemeClr val="bg1"/>
              </a:solidFill>
              <a:latin typeface="+mn-ea"/>
              <a:cs typeface="Lato Light" charset="0"/>
              <a:sym typeface="Lato Light" charset="0"/>
            </a:endParaRPr>
          </a:p>
        </p:txBody>
      </p:sp>
      <p:sp>
        <p:nvSpPr>
          <p:cNvPr id="27" name="Rectangle 164"/>
          <p:cNvSpPr/>
          <p:nvPr/>
        </p:nvSpPr>
        <p:spPr>
          <a:xfrm>
            <a:off x="6316857" y="3468009"/>
            <a:ext cx="261911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点击添加标题</a:t>
            </a:r>
            <a:endParaRPr lang="en-US" sz="105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25" dirty="0">
                <a:solidFill>
                  <a:schemeClr val="bg1"/>
                </a:solidFill>
                <a:latin typeface="+mn-ea"/>
                <a:sym typeface="Gill Sans" charset="0"/>
              </a:rPr>
              <a:t>Office2010</a:t>
            </a:r>
            <a:r>
              <a:rPr lang="zh-CN" altLang="en-US" sz="825" dirty="0">
                <a:solidFill>
                  <a:schemeClr val="bg1"/>
                </a:solidFill>
                <a:latin typeface="+mn-ea"/>
                <a:sym typeface="Gill Sans" charset="0"/>
              </a:rPr>
              <a:t>及以上版本，单击选中图片，右键，设置图片格式，填充，图片或纹理填充，文件</a:t>
            </a:r>
            <a:endParaRPr lang="en-US" altLang="zh-CN" sz="825" dirty="0">
              <a:solidFill>
                <a:schemeClr val="bg1"/>
              </a:solidFill>
              <a:latin typeface="+mn-ea"/>
              <a:cs typeface="Lato Light" charset="0"/>
              <a:sym typeface="Lato Light" charset="0"/>
            </a:endParaRPr>
          </a:p>
        </p:txBody>
      </p:sp>
      <p:sp>
        <p:nvSpPr>
          <p:cNvPr id="28" name="Rectangle 164"/>
          <p:cNvSpPr/>
          <p:nvPr/>
        </p:nvSpPr>
        <p:spPr>
          <a:xfrm>
            <a:off x="280728" y="1609047"/>
            <a:ext cx="261911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点击添加标题</a:t>
            </a:r>
            <a:endParaRPr lang="en-US" sz="105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25" dirty="0">
                <a:solidFill>
                  <a:schemeClr val="bg1"/>
                </a:solidFill>
                <a:latin typeface="+mn-ea"/>
                <a:sym typeface="Gill Sans" charset="0"/>
              </a:rPr>
              <a:t>Office2010</a:t>
            </a:r>
            <a:r>
              <a:rPr lang="zh-CN" altLang="en-US" sz="825" dirty="0">
                <a:solidFill>
                  <a:schemeClr val="bg1"/>
                </a:solidFill>
                <a:latin typeface="+mn-ea"/>
                <a:sym typeface="Gill Sans" charset="0"/>
              </a:rPr>
              <a:t>及以上版本，单击选中图片，右键，设置图片格式，填充，图片或纹理填充，文件</a:t>
            </a:r>
            <a:endParaRPr lang="en-US" altLang="zh-CN" sz="825" dirty="0">
              <a:solidFill>
                <a:schemeClr val="bg1"/>
              </a:solidFill>
              <a:latin typeface="+mn-ea"/>
              <a:cs typeface="Lato Light" charset="0"/>
              <a:sym typeface="Lato Light" charset="0"/>
            </a:endParaRPr>
          </a:p>
        </p:txBody>
      </p:sp>
      <p:sp>
        <p:nvSpPr>
          <p:cNvPr id="29" name="Rectangle 164"/>
          <p:cNvSpPr/>
          <p:nvPr/>
        </p:nvSpPr>
        <p:spPr>
          <a:xfrm>
            <a:off x="280728" y="2538528"/>
            <a:ext cx="261911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点击添加标题</a:t>
            </a:r>
            <a:endParaRPr lang="en-US" sz="105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25" dirty="0">
                <a:solidFill>
                  <a:schemeClr val="bg1"/>
                </a:solidFill>
                <a:latin typeface="+mn-ea"/>
                <a:sym typeface="Gill Sans" charset="0"/>
              </a:rPr>
              <a:t>Office2010</a:t>
            </a:r>
            <a:r>
              <a:rPr lang="zh-CN" altLang="en-US" sz="825" dirty="0">
                <a:solidFill>
                  <a:schemeClr val="bg1"/>
                </a:solidFill>
                <a:latin typeface="+mn-ea"/>
                <a:sym typeface="Gill Sans" charset="0"/>
              </a:rPr>
              <a:t>及以上版本，单击选中图片，右键，设置图片格式，填充，图片或纹理填充，文件</a:t>
            </a:r>
            <a:endParaRPr lang="en-US" altLang="zh-CN" sz="825" dirty="0">
              <a:solidFill>
                <a:schemeClr val="bg1"/>
              </a:solidFill>
              <a:latin typeface="+mn-ea"/>
              <a:cs typeface="Lato Light" charset="0"/>
              <a:sym typeface="Lato Light" charset="0"/>
            </a:endParaRPr>
          </a:p>
        </p:txBody>
      </p:sp>
      <p:sp>
        <p:nvSpPr>
          <p:cNvPr id="30" name="Rectangle 164"/>
          <p:cNvSpPr/>
          <p:nvPr/>
        </p:nvSpPr>
        <p:spPr>
          <a:xfrm>
            <a:off x="280728" y="3468009"/>
            <a:ext cx="261911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点击添加标题</a:t>
            </a:r>
            <a:endParaRPr lang="en-US" sz="105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25" dirty="0">
                <a:solidFill>
                  <a:schemeClr val="bg1"/>
                </a:solidFill>
                <a:latin typeface="+mn-ea"/>
                <a:sym typeface="Gill Sans" charset="0"/>
              </a:rPr>
              <a:t>Office2010</a:t>
            </a:r>
            <a:r>
              <a:rPr lang="zh-CN" altLang="en-US" sz="825" dirty="0">
                <a:solidFill>
                  <a:schemeClr val="bg1"/>
                </a:solidFill>
                <a:latin typeface="+mn-ea"/>
                <a:sym typeface="Gill Sans" charset="0"/>
              </a:rPr>
              <a:t>及以上版本，单击选中图片，右键，设置图片格式，填充，图片或纹理填充，文件</a:t>
            </a:r>
            <a:endParaRPr lang="en-US" altLang="zh-CN" sz="825" dirty="0">
              <a:solidFill>
                <a:schemeClr val="bg1"/>
              </a:solidFill>
              <a:latin typeface="+mn-ea"/>
              <a:cs typeface="Lato Light" charset="0"/>
              <a:sym typeface="Lato Light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81261" y="228867"/>
            <a:ext cx="284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点击此处添加标题</a:t>
            </a:r>
          </a:p>
        </p:txBody>
      </p:sp>
      <p:grpSp>
        <p:nvGrpSpPr>
          <p:cNvPr id="21" name="组合 20"/>
          <p:cNvGrpSpPr/>
          <p:nvPr/>
        </p:nvGrpSpPr>
        <p:grpSpPr>
          <a:xfrm rot="5400000">
            <a:off x="384625" y="86539"/>
            <a:ext cx="347846" cy="785533"/>
            <a:chOff x="300197" y="169665"/>
            <a:chExt cx="347846" cy="785533"/>
          </a:xfrm>
        </p:grpSpPr>
        <p:sp>
          <p:nvSpPr>
            <p:cNvPr id="31" name="Freeform 20"/>
            <p:cNvSpPr>
              <a:spLocks noEditPoints="1"/>
            </p:cNvSpPr>
            <p:nvPr/>
          </p:nvSpPr>
          <p:spPr bwMode="auto">
            <a:xfrm>
              <a:off x="300197" y="169665"/>
              <a:ext cx="347846" cy="785533"/>
            </a:xfrm>
            <a:custGeom>
              <a:avLst/>
              <a:gdLst>
                <a:gd name="T0" fmla="*/ 350 w 374"/>
                <a:gd name="T1" fmla="*/ 346 h 843"/>
                <a:gd name="T2" fmla="*/ 300 w 374"/>
                <a:gd name="T3" fmla="*/ 221 h 843"/>
                <a:gd name="T4" fmla="*/ 214 w 374"/>
                <a:gd name="T5" fmla="*/ 66 h 843"/>
                <a:gd name="T6" fmla="*/ 153 w 374"/>
                <a:gd name="T7" fmla="*/ 8 h 843"/>
                <a:gd name="T8" fmla="*/ 61 w 374"/>
                <a:gd name="T9" fmla="*/ 238 h 843"/>
                <a:gd name="T10" fmla="*/ 70 w 374"/>
                <a:gd name="T11" fmla="*/ 384 h 843"/>
                <a:gd name="T12" fmla="*/ 32 w 374"/>
                <a:gd name="T13" fmla="*/ 324 h 843"/>
                <a:gd name="T14" fmla="*/ 11 w 374"/>
                <a:gd name="T15" fmla="*/ 335 h 843"/>
                <a:gd name="T16" fmla="*/ 75 w 374"/>
                <a:gd name="T17" fmla="*/ 473 h 843"/>
                <a:gd name="T18" fmla="*/ 103 w 374"/>
                <a:gd name="T19" fmla="*/ 731 h 843"/>
                <a:gd name="T20" fmla="*/ 70 w 374"/>
                <a:gd name="T21" fmla="*/ 831 h 843"/>
                <a:gd name="T22" fmla="*/ 106 w 374"/>
                <a:gd name="T23" fmla="*/ 835 h 843"/>
                <a:gd name="T24" fmla="*/ 107 w 374"/>
                <a:gd name="T25" fmla="*/ 831 h 843"/>
                <a:gd name="T26" fmla="*/ 187 w 374"/>
                <a:gd name="T27" fmla="*/ 760 h 843"/>
                <a:gd name="T28" fmla="*/ 306 w 374"/>
                <a:gd name="T29" fmla="*/ 831 h 843"/>
                <a:gd name="T30" fmla="*/ 334 w 374"/>
                <a:gd name="T31" fmla="*/ 838 h 843"/>
                <a:gd name="T32" fmla="*/ 315 w 374"/>
                <a:gd name="T33" fmla="*/ 822 h 843"/>
                <a:gd name="T34" fmla="*/ 316 w 374"/>
                <a:gd name="T35" fmla="*/ 692 h 843"/>
                <a:gd name="T36" fmla="*/ 305 w 374"/>
                <a:gd name="T37" fmla="*/ 457 h 843"/>
                <a:gd name="T38" fmla="*/ 355 w 374"/>
                <a:gd name="T39" fmla="*/ 352 h 843"/>
                <a:gd name="T40" fmla="*/ 8 w 374"/>
                <a:gd name="T41" fmla="*/ 319 h 843"/>
                <a:gd name="T42" fmla="*/ 14 w 374"/>
                <a:gd name="T43" fmla="*/ 329 h 843"/>
                <a:gd name="T44" fmla="*/ 77 w 374"/>
                <a:gd name="T45" fmla="*/ 832 h 843"/>
                <a:gd name="T46" fmla="*/ 93 w 374"/>
                <a:gd name="T47" fmla="*/ 834 h 843"/>
                <a:gd name="T48" fmla="*/ 326 w 374"/>
                <a:gd name="T49" fmla="*/ 833 h 843"/>
                <a:gd name="T50" fmla="*/ 110 w 374"/>
                <a:gd name="T51" fmla="*/ 138 h 843"/>
                <a:gd name="T52" fmla="*/ 217 w 374"/>
                <a:gd name="T53" fmla="*/ 87 h 843"/>
                <a:gd name="T54" fmla="*/ 288 w 374"/>
                <a:gd name="T55" fmla="*/ 219 h 843"/>
                <a:gd name="T56" fmla="*/ 210 w 374"/>
                <a:gd name="T57" fmla="*/ 241 h 843"/>
                <a:gd name="T58" fmla="*/ 155 w 374"/>
                <a:gd name="T59" fmla="*/ 242 h 843"/>
                <a:gd name="T60" fmla="*/ 126 w 374"/>
                <a:gd name="T61" fmla="*/ 227 h 843"/>
                <a:gd name="T62" fmla="*/ 68 w 374"/>
                <a:gd name="T63" fmla="*/ 235 h 843"/>
                <a:gd name="T64" fmla="*/ 126 w 374"/>
                <a:gd name="T65" fmla="*/ 736 h 843"/>
                <a:gd name="T66" fmla="*/ 196 w 374"/>
                <a:gd name="T67" fmla="*/ 706 h 843"/>
                <a:gd name="T68" fmla="*/ 309 w 374"/>
                <a:gd name="T69" fmla="*/ 686 h 843"/>
                <a:gd name="T70" fmla="*/ 303 w 374"/>
                <a:gd name="T71" fmla="*/ 700 h 843"/>
                <a:gd name="T72" fmla="*/ 90 w 374"/>
                <a:gd name="T73" fmla="*/ 688 h 843"/>
                <a:gd name="T74" fmla="*/ 308 w 374"/>
                <a:gd name="T75" fmla="*/ 686 h 843"/>
                <a:gd name="T76" fmla="*/ 199 w 374"/>
                <a:gd name="T77" fmla="*/ 680 h 843"/>
                <a:gd name="T78" fmla="*/ 68 w 374"/>
                <a:gd name="T79" fmla="*/ 245 h 843"/>
                <a:gd name="T80" fmla="*/ 184 w 374"/>
                <a:gd name="T81" fmla="*/ 234 h 843"/>
                <a:gd name="T82" fmla="*/ 297 w 374"/>
                <a:gd name="T83" fmla="*/ 460 h 843"/>
                <a:gd name="T84" fmla="*/ 355 w 374"/>
                <a:gd name="T85" fmla="*/ 344 h 843"/>
                <a:gd name="T86" fmla="*/ 339 w 374"/>
                <a:gd name="T87" fmla="*/ 335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4" h="843">
                  <a:moveTo>
                    <a:pt x="345" y="315"/>
                  </a:moveTo>
                  <a:cubicBezTo>
                    <a:pt x="336" y="317"/>
                    <a:pt x="329" y="326"/>
                    <a:pt x="332" y="335"/>
                  </a:cubicBezTo>
                  <a:cubicBezTo>
                    <a:pt x="334" y="343"/>
                    <a:pt x="342" y="348"/>
                    <a:pt x="350" y="346"/>
                  </a:cubicBezTo>
                  <a:cubicBezTo>
                    <a:pt x="347" y="357"/>
                    <a:pt x="344" y="367"/>
                    <a:pt x="336" y="375"/>
                  </a:cubicBezTo>
                  <a:cubicBezTo>
                    <a:pt x="328" y="384"/>
                    <a:pt x="315" y="388"/>
                    <a:pt x="303" y="385"/>
                  </a:cubicBezTo>
                  <a:cubicBezTo>
                    <a:pt x="302" y="330"/>
                    <a:pt x="301" y="276"/>
                    <a:pt x="300" y="221"/>
                  </a:cubicBezTo>
                  <a:cubicBezTo>
                    <a:pt x="300" y="220"/>
                    <a:pt x="299" y="219"/>
                    <a:pt x="299" y="219"/>
                  </a:cubicBezTo>
                  <a:cubicBezTo>
                    <a:pt x="299" y="218"/>
                    <a:pt x="299" y="217"/>
                    <a:pt x="299" y="217"/>
                  </a:cubicBezTo>
                  <a:cubicBezTo>
                    <a:pt x="273" y="165"/>
                    <a:pt x="243" y="115"/>
                    <a:pt x="214" y="66"/>
                  </a:cubicBezTo>
                  <a:cubicBezTo>
                    <a:pt x="207" y="54"/>
                    <a:pt x="200" y="42"/>
                    <a:pt x="193" y="30"/>
                  </a:cubicBezTo>
                  <a:cubicBezTo>
                    <a:pt x="188" y="22"/>
                    <a:pt x="184" y="13"/>
                    <a:pt x="177" y="8"/>
                  </a:cubicBezTo>
                  <a:cubicBezTo>
                    <a:pt x="170" y="2"/>
                    <a:pt x="158" y="0"/>
                    <a:pt x="153" y="8"/>
                  </a:cubicBezTo>
                  <a:cubicBezTo>
                    <a:pt x="152" y="8"/>
                    <a:pt x="151" y="9"/>
                    <a:pt x="151" y="10"/>
                  </a:cubicBezTo>
                  <a:cubicBezTo>
                    <a:pt x="134" y="48"/>
                    <a:pt x="120" y="88"/>
                    <a:pt x="105" y="127"/>
                  </a:cubicBezTo>
                  <a:cubicBezTo>
                    <a:pt x="91" y="164"/>
                    <a:pt x="73" y="200"/>
                    <a:pt x="61" y="238"/>
                  </a:cubicBezTo>
                  <a:cubicBezTo>
                    <a:pt x="61" y="239"/>
                    <a:pt x="61" y="239"/>
                    <a:pt x="61" y="239"/>
                  </a:cubicBezTo>
                  <a:cubicBezTo>
                    <a:pt x="61" y="240"/>
                    <a:pt x="60" y="241"/>
                    <a:pt x="60" y="241"/>
                  </a:cubicBezTo>
                  <a:cubicBezTo>
                    <a:pt x="64" y="289"/>
                    <a:pt x="67" y="337"/>
                    <a:pt x="70" y="384"/>
                  </a:cubicBezTo>
                  <a:cubicBezTo>
                    <a:pt x="57" y="383"/>
                    <a:pt x="45" y="382"/>
                    <a:pt x="34" y="372"/>
                  </a:cubicBezTo>
                  <a:cubicBezTo>
                    <a:pt x="23" y="361"/>
                    <a:pt x="19" y="348"/>
                    <a:pt x="16" y="334"/>
                  </a:cubicBezTo>
                  <a:cubicBezTo>
                    <a:pt x="22" y="337"/>
                    <a:pt x="29" y="330"/>
                    <a:pt x="32" y="324"/>
                  </a:cubicBezTo>
                  <a:cubicBezTo>
                    <a:pt x="35" y="315"/>
                    <a:pt x="31" y="305"/>
                    <a:pt x="21" y="303"/>
                  </a:cubicBezTo>
                  <a:cubicBezTo>
                    <a:pt x="11" y="301"/>
                    <a:pt x="3" y="309"/>
                    <a:pt x="1" y="318"/>
                  </a:cubicBezTo>
                  <a:cubicBezTo>
                    <a:pt x="0" y="324"/>
                    <a:pt x="4" y="334"/>
                    <a:pt x="11" y="335"/>
                  </a:cubicBezTo>
                  <a:cubicBezTo>
                    <a:pt x="11" y="352"/>
                    <a:pt x="19" y="370"/>
                    <a:pt x="33" y="381"/>
                  </a:cubicBezTo>
                  <a:cubicBezTo>
                    <a:pt x="43" y="389"/>
                    <a:pt x="58" y="395"/>
                    <a:pt x="70" y="391"/>
                  </a:cubicBezTo>
                  <a:cubicBezTo>
                    <a:pt x="72" y="418"/>
                    <a:pt x="74" y="446"/>
                    <a:pt x="75" y="473"/>
                  </a:cubicBezTo>
                  <a:cubicBezTo>
                    <a:pt x="79" y="551"/>
                    <a:pt x="79" y="629"/>
                    <a:pt x="86" y="706"/>
                  </a:cubicBezTo>
                  <a:cubicBezTo>
                    <a:pt x="86" y="707"/>
                    <a:pt x="87" y="707"/>
                    <a:pt x="87" y="707"/>
                  </a:cubicBezTo>
                  <a:cubicBezTo>
                    <a:pt x="90" y="716"/>
                    <a:pt x="95" y="725"/>
                    <a:pt x="103" y="731"/>
                  </a:cubicBezTo>
                  <a:cubicBezTo>
                    <a:pt x="107" y="735"/>
                    <a:pt x="112" y="738"/>
                    <a:pt x="116" y="740"/>
                  </a:cubicBezTo>
                  <a:cubicBezTo>
                    <a:pt x="88" y="750"/>
                    <a:pt x="87" y="801"/>
                    <a:pt x="99" y="826"/>
                  </a:cubicBezTo>
                  <a:cubicBezTo>
                    <a:pt x="88" y="822"/>
                    <a:pt x="73" y="820"/>
                    <a:pt x="70" y="831"/>
                  </a:cubicBezTo>
                  <a:cubicBezTo>
                    <a:pt x="69" y="837"/>
                    <a:pt x="74" y="842"/>
                    <a:pt x="79" y="843"/>
                  </a:cubicBezTo>
                  <a:cubicBezTo>
                    <a:pt x="84" y="843"/>
                    <a:pt x="88" y="842"/>
                    <a:pt x="92" y="840"/>
                  </a:cubicBezTo>
                  <a:cubicBezTo>
                    <a:pt x="97" y="839"/>
                    <a:pt x="102" y="838"/>
                    <a:pt x="106" y="835"/>
                  </a:cubicBezTo>
                  <a:cubicBezTo>
                    <a:pt x="107" y="835"/>
                    <a:pt x="107" y="835"/>
                    <a:pt x="107" y="834"/>
                  </a:cubicBezTo>
                  <a:cubicBezTo>
                    <a:pt x="107" y="834"/>
                    <a:pt x="107" y="834"/>
                    <a:pt x="107" y="834"/>
                  </a:cubicBezTo>
                  <a:cubicBezTo>
                    <a:pt x="108" y="833"/>
                    <a:pt x="108" y="832"/>
                    <a:pt x="107" y="831"/>
                  </a:cubicBezTo>
                  <a:cubicBezTo>
                    <a:pt x="107" y="831"/>
                    <a:pt x="107" y="831"/>
                    <a:pt x="107" y="831"/>
                  </a:cubicBezTo>
                  <a:cubicBezTo>
                    <a:pt x="96" y="799"/>
                    <a:pt x="98" y="769"/>
                    <a:pt x="121" y="743"/>
                  </a:cubicBezTo>
                  <a:cubicBezTo>
                    <a:pt x="141" y="753"/>
                    <a:pt x="165" y="759"/>
                    <a:pt x="187" y="760"/>
                  </a:cubicBezTo>
                  <a:cubicBezTo>
                    <a:pt x="217" y="763"/>
                    <a:pt x="254" y="755"/>
                    <a:pt x="281" y="736"/>
                  </a:cubicBezTo>
                  <a:cubicBezTo>
                    <a:pt x="293" y="739"/>
                    <a:pt x="304" y="771"/>
                    <a:pt x="306" y="780"/>
                  </a:cubicBezTo>
                  <a:cubicBezTo>
                    <a:pt x="311" y="797"/>
                    <a:pt x="310" y="814"/>
                    <a:pt x="306" y="831"/>
                  </a:cubicBezTo>
                  <a:cubicBezTo>
                    <a:pt x="305" y="833"/>
                    <a:pt x="307" y="835"/>
                    <a:pt x="309" y="835"/>
                  </a:cubicBezTo>
                  <a:cubicBezTo>
                    <a:pt x="310" y="835"/>
                    <a:pt x="310" y="836"/>
                    <a:pt x="311" y="836"/>
                  </a:cubicBezTo>
                  <a:cubicBezTo>
                    <a:pt x="318" y="840"/>
                    <a:pt x="326" y="840"/>
                    <a:pt x="334" y="838"/>
                  </a:cubicBezTo>
                  <a:cubicBezTo>
                    <a:pt x="340" y="836"/>
                    <a:pt x="349" y="830"/>
                    <a:pt x="346" y="822"/>
                  </a:cubicBezTo>
                  <a:cubicBezTo>
                    <a:pt x="344" y="815"/>
                    <a:pt x="335" y="813"/>
                    <a:pt x="328" y="815"/>
                  </a:cubicBezTo>
                  <a:cubicBezTo>
                    <a:pt x="324" y="816"/>
                    <a:pt x="319" y="818"/>
                    <a:pt x="315" y="822"/>
                  </a:cubicBezTo>
                  <a:cubicBezTo>
                    <a:pt x="319" y="802"/>
                    <a:pt x="317" y="781"/>
                    <a:pt x="309" y="763"/>
                  </a:cubicBezTo>
                  <a:cubicBezTo>
                    <a:pt x="306" y="757"/>
                    <a:pt x="296" y="737"/>
                    <a:pt x="286" y="732"/>
                  </a:cubicBezTo>
                  <a:cubicBezTo>
                    <a:pt x="300" y="722"/>
                    <a:pt x="310" y="708"/>
                    <a:pt x="316" y="692"/>
                  </a:cubicBezTo>
                  <a:cubicBezTo>
                    <a:pt x="316" y="690"/>
                    <a:pt x="315" y="689"/>
                    <a:pt x="314" y="688"/>
                  </a:cubicBezTo>
                  <a:cubicBezTo>
                    <a:pt x="316" y="651"/>
                    <a:pt x="312" y="612"/>
                    <a:pt x="310" y="575"/>
                  </a:cubicBezTo>
                  <a:cubicBezTo>
                    <a:pt x="308" y="535"/>
                    <a:pt x="307" y="496"/>
                    <a:pt x="305" y="457"/>
                  </a:cubicBezTo>
                  <a:cubicBezTo>
                    <a:pt x="305" y="434"/>
                    <a:pt x="304" y="411"/>
                    <a:pt x="303" y="388"/>
                  </a:cubicBezTo>
                  <a:cubicBezTo>
                    <a:pt x="328" y="400"/>
                    <a:pt x="351" y="376"/>
                    <a:pt x="355" y="352"/>
                  </a:cubicBezTo>
                  <a:cubicBezTo>
                    <a:pt x="355" y="352"/>
                    <a:pt x="355" y="352"/>
                    <a:pt x="355" y="352"/>
                  </a:cubicBezTo>
                  <a:cubicBezTo>
                    <a:pt x="374" y="346"/>
                    <a:pt x="364" y="312"/>
                    <a:pt x="345" y="315"/>
                  </a:cubicBezTo>
                  <a:close/>
                  <a:moveTo>
                    <a:pt x="14" y="329"/>
                  </a:moveTo>
                  <a:cubicBezTo>
                    <a:pt x="9" y="328"/>
                    <a:pt x="7" y="324"/>
                    <a:pt x="8" y="319"/>
                  </a:cubicBezTo>
                  <a:cubicBezTo>
                    <a:pt x="9" y="314"/>
                    <a:pt x="13" y="309"/>
                    <a:pt x="18" y="309"/>
                  </a:cubicBezTo>
                  <a:cubicBezTo>
                    <a:pt x="34" y="309"/>
                    <a:pt x="25" y="335"/>
                    <a:pt x="16" y="329"/>
                  </a:cubicBezTo>
                  <a:cubicBezTo>
                    <a:pt x="15" y="329"/>
                    <a:pt x="15" y="329"/>
                    <a:pt x="14" y="329"/>
                  </a:cubicBezTo>
                  <a:close/>
                  <a:moveTo>
                    <a:pt x="93" y="834"/>
                  </a:moveTo>
                  <a:cubicBezTo>
                    <a:pt x="91" y="835"/>
                    <a:pt x="89" y="835"/>
                    <a:pt x="86" y="836"/>
                  </a:cubicBezTo>
                  <a:cubicBezTo>
                    <a:pt x="86" y="836"/>
                    <a:pt x="73" y="838"/>
                    <a:pt x="77" y="832"/>
                  </a:cubicBezTo>
                  <a:cubicBezTo>
                    <a:pt x="79" y="829"/>
                    <a:pt x="88" y="829"/>
                    <a:pt x="91" y="830"/>
                  </a:cubicBezTo>
                  <a:cubicBezTo>
                    <a:pt x="94" y="830"/>
                    <a:pt x="97" y="831"/>
                    <a:pt x="100" y="832"/>
                  </a:cubicBezTo>
                  <a:cubicBezTo>
                    <a:pt x="98" y="833"/>
                    <a:pt x="95" y="833"/>
                    <a:pt x="93" y="834"/>
                  </a:cubicBezTo>
                  <a:close/>
                  <a:moveTo>
                    <a:pt x="324" y="824"/>
                  </a:moveTo>
                  <a:cubicBezTo>
                    <a:pt x="328" y="822"/>
                    <a:pt x="339" y="818"/>
                    <a:pt x="339" y="825"/>
                  </a:cubicBezTo>
                  <a:cubicBezTo>
                    <a:pt x="339" y="830"/>
                    <a:pt x="331" y="832"/>
                    <a:pt x="326" y="833"/>
                  </a:cubicBezTo>
                  <a:cubicBezTo>
                    <a:pt x="322" y="834"/>
                    <a:pt x="319" y="833"/>
                    <a:pt x="315" y="832"/>
                  </a:cubicBezTo>
                  <a:cubicBezTo>
                    <a:pt x="318" y="829"/>
                    <a:pt x="320" y="826"/>
                    <a:pt x="324" y="824"/>
                  </a:cubicBezTo>
                  <a:close/>
                  <a:moveTo>
                    <a:pt x="110" y="138"/>
                  </a:moveTo>
                  <a:cubicBezTo>
                    <a:pt x="116" y="124"/>
                    <a:pt x="122" y="109"/>
                    <a:pt x="128" y="94"/>
                  </a:cubicBezTo>
                  <a:cubicBezTo>
                    <a:pt x="128" y="94"/>
                    <a:pt x="129" y="95"/>
                    <a:pt x="129" y="95"/>
                  </a:cubicBezTo>
                  <a:cubicBezTo>
                    <a:pt x="155" y="113"/>
                    <a:pt x="195" y="108"/>
                    <a:pt x="217" y="87"/>
                  </a:cubicBezTo>
                  <a:cubicBezTo>
                    <a:pt x="222" y="95"/>
                    <a:pt x="227" y="103"/>
                    <a:pt x="231" y="111"/>
                  </a:cubicBezTo>
                  <a:cubicBezTo>
                    <a:pt x="252" y="146"/>
                    <a:pt x="271" y="182"/>
                    <a:pt x="291" y="217"/>
                  </a:cubicBezTo>
                  <a:cubicBezTo>
                    <a:pt x="290" y="217"/>
                    <a:pt x="289" y="218"/>
                    <a:pt x="288" y="219"/>
                  </a:cubicBezTo>
                  <a:cubicBezTo>
                    <a:pt x="277" y="238"/>
                    <a:pt x="257" y="237"/>
                    <a:pt x="242" y="223"/>
                  </a:cubicBezTo>
                  <a:cubicBezTo>
                    <a:pt x="241" y="221"/>
                    <a:pt x="238" y="221"/>
                    <a:pt x="236" y="223"/>
                  </a:cubicBezTo>
                  <a:cubicBezTo>
                    <a:pt x="229" y="232"/>
                    <a:pt x="223" y="241"/>
                    <a:pt x="210" y="241"/>
                  </a:cubicBezTo>
                  <a:cubicBezTo>
                    <a:pt x="199" y="241"/>
                    <a:pt x="191" y="233"/>
                    <a:pt x="185" y="225"/>
                  </a:cubicBezTo>
                  <a:cubicBezTo>
                    <a:pt x="184" y="223"/>
                    <a:pt x="180" y="222"/>
                    <a:pt x="179" y="225"/>
                  </a:cubicBezTo>
                  <a:cubicBezTo>
                    <a:pt x="175" y="237"/>
                    <a:pt x="167" y="242"/>
                    <a:pt x="155" y="242"/>
                  </a:cubicBezTo>
                  <a:cubicBezTo>
                    <a:pt x="145" y="242"/>
                    <a:pt x="134" y="239"/>
                    <a:pt x="132" y="228"/>
                  </a:cubicBezTo>
                  <a:cubicBezTo>
                    <a:pt x="131" y="226"/>
                    <a:pt x="130" y="226"/>
                    <a:pt x="128" y="226"/>
                  </a:cubicBezTo>
                  <a:cubicBezTo>
                    <a:pt x="128" y="226"/>
                    <a:pt x="126" y="226"/>
                    <a:pt x="126" y="227"/>
                  </a:cubicBezTo>
                  <a:cubicBezTo>
                    <a:pt x="118" y="234"/>
                    <a:pt x="114" y="243"/>
                    <a:pt x="102" y="246"/>
                  </a:cubicBezTo>
                  <a:cubicBezTo>
                    <a:pt x="96" y="247"/>
                    <a:pt x="89" y="247"/>
                    <a:pt x="83" y="245"/>
                  </a:cubicBezTo>
                  <a:cubicBezTo>
                    <a:pt x="79" y="244"/>
                    <a:pt x="70" y="240"/>
                    <a:pt x="68" y="235"/>
                  </a:cubicBezTo>
                  <a:cubicBezTo>
                    <a:pt x="88" y="207"/>
                    <a:pt x="98" y="170"/>
                    <a:pt x="110" y="138"/>
                  </a:cubicBezTo>
                  <a:close/>
                  <a:moveTo>
                    <a:pt x="198" y="754"/>
                  </a:moveTo>
                  <a:cubicBezTo>
                    <a:pt x="174" y="754"/>
                    <a:pt x="149" y="747"/>
                    <a:pt x="126" y="736"/>
                  </a:cubicBezTo>
                  <a:cubicBezTo>
                    <a:pt x="112" y="730"/>
                    <a:pt x="99" y="722"/>
                    <a:pt x="94" y="706"/>
                  </a:cubicBezTo>
                  <a:cubicBezTo>
                    <a:pt x="93" y="705"/>
                    <a:pt x="93" y="703"/>
                    <a:pt x="92" y="701"/>
                  </a:cubicBezTo>
                  <a:cubicBezTo>
                    <a:pt x="127" y="705"/>
                    <a:pt x="162" y="705"/>
                    <a:pt x="196" y="706"/>
                  </a:cubicBezTo>
                  <a:cubicBezTo>
                    <a:pt x="231" y="706"/>
                    <a:pt x="266" y="707"/>
                    <a:pt x="300" y="705"/>
                  </a:cubicBezTo>
                  <a:cubicBezTo>
                    <a:pt x="277" y="737"/>
                    <a:pt x="238" y="754"/>
                    <a:pt x="198" y="754"/>
                  </a:cubicBezTo>
                  <a:close/>
                  <a:moveTo>
                    <a:pt x="309" y="686"/>
                  </a:moveTo>
                  <a:cubicBezTo>
                    <a:pt x="309" y="687"/>
                    <a:pt x="309" y="689"/>
                    <a:pt x="309" y="690"/>
                  </a:cubicBezTo>
                  <a:cubicBezTo>
                    <a:pt x="308" y="693"/>
                    <a:pt x="306" y="697"/>
                    <a:pt x="304" y="700"/>
                  </a:cubicBezTo>
                  <a:cubicBezTo>
                    <a:pt x="303" y="700"/>
                    <a:pt x="303" y="700"/>
                    <a:pt x="303" y="700"/>
                  </a:cubicBezTo>
                  <a:cubicBezTo>
                    <a:pt x="267" y="699"/>
                    <a:pt x="232" y="700"/>
                    <a:pt x="196" y="700"/>
                  </a:cubicBezTo>
                  <a:cubicBezTo>
                    <a:pt x="161" y="699"/>
                    <a:pt x="126" y="696"/>
                    <a:pt x="91" y="696"/>
                  </a:cubicBezTo>
                  <a:cubicBezTo>
                    <a:pt x="91" y="694"/>
                    <a:pt x="91" y="691"/>
                    <a:pt x="90" y="688"/>
                  </a:cubicBezTo>
                  <a:cubicBezTo>
                    <a:pt x="90" y="687"/>
                    <a:pt x="90" y="685"/>
                    <a:pt x="90" y="684"/>
                  </a:cubicBezTo>
                  <a:cubicBezTo>
                    <a:pt x="126" y="688"/>
                    <a:pt x="163" y="685"/>
                    <a:pt x="199" y="686"/>
                  </a:cubicBezTo>
                  <a:cubicBezTo>
                    <a:pt x="235" y="686"/>
                    <a:pt x="272" y="686"/>
                    <a:pt x="308" y="686"/>
                  </a:cubicBezTo>
                  <a:cubicBezTo>
                    <a:pt x="308" y="686"/>
                    <a:pt x="309" y="686"/>
                    <a:pt x="309" y="686"/>
                  </a:cubicBezTo>
                  <a:close/>
                  <a:moveTo>
                    <a:pt x="308" y="680"/>
                  </a:moveTo>
                  <a:cubicBezTo>
                    <a:pt x="271" y="680"/>
                    <a:pt x="235" y="680"/>
                    <a:pt x="199" y="680"/>
                  </a:cubicBezTo>
                  <a:cubicBezTo>
                    <a:pt x="163" y="680"/>
                    <a:pt x="126" y="677"/>
                    <a:pt x="90" y="681"/>
                  </a:cubicBezTo>
                  <a:cubicBezTo>
                    <a:pt x="91" y="612"/>
                    <a:pt x="86" y="542"/>
                    <a:pt x="82" y="473"/>
                  </a:cubicBezTo>
                  <a:cubicBezTo>
                    <a:pt x="78" y="397"/>
                    <a:pt x="74" y="321"/>
                    <a:pt x="68" y="245"/>
                  </a:cubicBezTo>
                  <a:cubicBezTo>
                    <a:pt x="76" y="252"/>
                    <a:pt x="90" y="255"/>
                    <a:pt x="96" y="255"/>
                  </a:cubicBezTo>
                  <a:cubicBezTo>
                    <a:pt x="108" y="254"/>
                    <a:pt x="123" y="247"/>
                    <a:pt x="128" y="236"/>
                  </a:cubicBezTo>
                  <a:cubicBezTo>
                    <a:pt x="133" y="256"/>
                    <a:pt x="177" y="255"/>
                    <a:pt x="184" y="234"/>
                  </a:cubicBezTo>
                  <a:cubicBezTo>
                    <a:pt x="195" y="254"/>
                    <a:pt x="233" y="253"/>
                    <a:pt x="241" y="230"/>
                  </a:cubicBezTo>
                  <a:cubicBezTo>
                    <a:pt x="252" y="248"/>
                    <a:pt x="280" y="244"/>
                    <a:pt x="291" y="227"/>
                  </a:cubicBezTo>
                  <a:cubicBezTo>
                    <a:pt x="292" y="305"/>
                    <a:pt x="294" y="382"/>
                    <a:pt x="297" y="460"/>
                  </a:cubicBezTo>
                  <a:cubicBezTo>
                    <a:pt x="299" y="499"/>
                    <a:pt x="300" y="539"/>
                    <a:pt x="302" y="578"/>
                  </a:cubicBezTo>
                  <a:cubicBezTo>
                    <a:pt x="304" y="611"/>
                    <a:pt x="303" y="646"/>
                    <a:pt x="308" y="680"/>
                  </a:cubicBezTo>
                  <a:close/>
                  <a:moveTo>
                    <a:pt x="355" y="344"/>
                  </a:moveTo>
                  <a:cubicBezTo>
                    <a:pt x="355" y="343"/>
                    <a:pt x="354" y="342"/>
                    <a:pt x="354" y="342"/>
                  </a:cubicBezTo>
                  <a:cubicBezTo>
                    <a:pt x="353" y="342"/>
                    <a:pt x="353" y="341"/>
                    <a:pt x="352" y="341"/>
                  </a:cubicBezTo>
                  <a:cubicBezTo>
                    <a:pt x="347" y="342"/>
                    <a:pt x="341" y="340"/>
                    <a:pt x="339" y="335"/>
                  </a:cubicBezTo>
                  <a:cubicBezTo>
                    <a:pt x="336" y="330"/>
                    <a:pt x="340" y="321"/>
                    <a:pt x="347" y="321"/>
                  </a:cubicBezTo>
                  <a:cubicBezTo>
                    <a:pt x="357" y="321"/>
                    <a:pt x="363" y="338"/>
                    <a:pt x="355" y="3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5"/>
            <p:cNvSpPr/>
            <p:nvPr/>
          </p:nvSpPr>
          <p:spPr bwMode="auto">
            <a:xfrm>
              <a:off x="386583" y="554369"/>
              <a:ext cx="41465" cy="31098"/>
            </a:xfrm>
            <a:custGeom>
              <a:avLst/>
              <a:gdLst>
                <a:gd name="T0" fmla="*/ 17 w 45"/>
                <a:gd name="T1" fmla="*/ 3 h 33"/>
                <a:gd name="T2" fmla="*/ 9 w 45"/>
                <a:gd name="T3" fmla="*/ 32 h 33"/>
                <a:gd name="T4" fmla="*/ 13 w 45"/>
                <a:gd name="T5" fmla="*/ 29 h 33"/>
                <a:gd name="T6" fmla="*/ 20 w 45"/>
                <a:gd name="T7" fmla="*/ 12 h 33"/>
                <a:gd name="T8" fmla="*/ 30 w 45"/>
                <a:gd name="T9" fmla="*/ 15 h 33"/>
                <a:gd name="T10" fmla="*/ 34 w 45"/>
                <a:gd name="T11" fmla="*/ 23 h 33"/>
                <a:gd name="T12" fmla="*/ 42 w 45"/>
                <a:gd name="T13" fmla="*/ 22 h 33"/>
                <a:gd name="T14" fmla="*/ 17 w 45"/>
                <a:gd name="T1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3">
                  <a:moveTo>
                    <a:pt x="17" y="3"/>
                  </a:moveTo>
                  <a:cubicBezTo>
                    <a:pt x="6" y="7"/>
                    <a:pt x="0" y="23"/>
                    <a:pt x="9" y="32"/>
                  </a:cubicBezTo>
                  <a:cubicBezTo>
                    <a:pt x="11" y="33"/>
                    <a:pt x="14" y="31"/>
                    <a:pt x="13" y="29"/>
                  </a:cubicBezTo>
                  <a:cubicBezTo>
                    <a:pt x="12" y="23"/>
                    <a:pt x="13" y="15"/>
                    <a:pt x="20" y="12"/>
                  </a:cubicBezTo>
                  <a:cubicBezTo>
                    <a:pt x="24" y="11"/>
                    <a:pt x="27" y="13"/>
                    <a:pt x="30" y="15"/>
                  </a:cubicBezTo>
                  <a:cubicBezTo>
                    <a:pt x="32" y="17"/>
                    <a:pt x="33" y="20"/>
                    <a:pt x="34" y="23"/>
                  </a:cubicBezTo>
                  <a:cubicBezTo>
                    <a:pt x="36" y="27"/>
                    <a:pt x="42" y="26"/>
                    <a:pt x="42" y="22"/>
                  </a:cubicBezTo>
                  <a:cubicBezTo>
                    <a:pt x="45" y="9"/>
                    <a:pt x="28" y="0"/>
                    <a:pt x="17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6"/>
            <p:cNvSpPr/>
            <p:nvPr/>
          </p:nvSpPr>
          <p:spPr bwMode="auto">
            <a:xfrm>
              <a:off x="505219" y="552065"/>
              <a:ext cx="36858" cy="28795"/>
            </a:xfrm>
            <a:custGeom>
              <a:avLst/>
              <a:gdLst>
                <a:gd name="T0" fmla="*/ 22 w 39"/>
                <a:gd name="T1" fmla="*/ 2 h 31"/>
                <a:gd name="T2" fmla="*/ 2 w 39"/>
                <a:gd name="T3" fmla="*/ 27 h 31"/>
                <a:gd name="T4" fmla="*/ 7 w 39"/>
                <a:gd name="T5" fmla="*/ 27 h 31"/>
                <a:gd name="T6" fmla="*/ 19 w 39"/>
                <a:gd name="T7" fmla="*/ 11 h 31"/>
                <a:gd name="T8" fmla="*/ 25 w 39"/>
                <a:gd name="T9" fmla="*/ 21 h 31"/>
                <a:gd name="T10" fmla="*/ 33 w 39"/>
                <a:gd name="T11" fmla="*/ 26 h 31"/>
                <a:gd name="T12" fmla="*/ 22 w 39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1">
                  <a:moveTo>
                    <a:pt x="22" y="2"/>
                  </a:moveTo>
                  <a:cubicBezTo>
                    <a:pt x="8" y="0"/>
                    <a:pt x="0" y="15"/>
                    <a:pt x="2" y="27"/>
                  </a:cubicBezTo>
                  <a:cubicBezTo>
                    <a:pt x="2" y="30"/>
                    <a:pt x="6" y="29"/>
                    <a:pt x="7" y="27"/>
                  </a:cubicBezTo>
                  <a:cubicBezTo>
                    <a:pt x="9" y="21"/>
                    <a:pt x="11" y="12"/>
                    <a:pt x="19" y="11"/>
                  </a:cubicBezTo>
                  <a:cubicBezTo>
                    <a:pt x="24" y="10"/>
                    <a:pt x="27" y="17"/>
                    <a:pt x="25" y="21"/>
                  </a:cubicBezTo>
                  <a:cubicBezTo>
                    <a:pt x="23" y="26"/>
                    <a:pt x="30" y="31"/>
                    <a:pt x="33" y="26"/>
                  </a:cubicBezTo>
                  <a:cubicBezTo>
                    <a:pt x="39" y="17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7"/>
            <p:cNvSpPr/>
            <p:nvPr/>
          </p:nvSpPr>
          <p:spPr bwMode="auto">
            <a:xfrm>
              <a:off x="457995" y="587771"/>
              <a:ext cx="19581" cy="19580"/>
            </a:xfrm>
            <a:custGeom>
              <a:avLst/>
              <a:gdLst>
                <a:gd name="T0" fmla="*/ 17 w 21"/>
                <a:gd name="T1" fmla="*/ 5 h 22"/>
                <a:gd name="T2" fmla="*/ 1 w 21"/>
                <a:gd name="T3" fmla="*/ 7 h 22"/>
                <a:gd name="T4" fmla="*/ 2 w 21"/>
                <a:gd name="T5" fmla="*/ 9 h 22"/>
                <a:gd name="T6" fmla="*/ 12 w 21"/>
                <a:gd name="T7" fmla="*/ 9 h 22"/>
                <a:gd name="T8" fmla="*/ 11 w 21"/>
                <a:gd name="T9" fmla="*/ 18 h 22"/>
                <a:gd name="T10" fmla="*/ 13 w 21"/>
                <a:gd name="T11" fmla="*/ 22 h 22"/>
                <a:gd name="T12" fmla="*/ 17 w 21"/>
                <a:gd name="T1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5"/>
                  </a:moveTo>
                  <a:cubicBezTo>
                    <a:pt x="12" y="0"/>
                    <a:pt x="3" y="1"/>
                    <a:pt x="1" y="7"/>
                  </a:cubicBezTo>
                  <a:cubicBezTo>
                    <a:pt x="0" y="8"/>
                    <a:pt x="1" y="10"/>
                    <a:pt x="2" y="9"/>
                  </a:cubicBezTo>
                  <a:cubicBezTo>
                    <a:pt x="5" y="7"/>
                    <a:pt x="10" y="6"/>
                    <a:pt x="12" y="9"/>
                  </a:cubicBezTo>
                  <a:cubicBezTo>
                    <a:pt x="15" y="12"/>
                    <a:pt x="12" y="15"/>
                    <a:pt x="11" y="18"/>
                  </a:cubicBezTo>
                  <a:cubicBezTo>
                    <a:pt x="10" y="20"/>
                    <a:pt x="11" y="22"/>
                    <a:pt x="13" y="22"/>
                  </a:cubicBezTo>
                  <a:cubicBezTo>
                    <a:pt x="21" y="21"/>
                    <a:pt x="21" y="9"/>
                    <a:pt x="1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8"/>
            <p:cNvSpPr/>
            <p:nvPr/>
          </p:nvSpPr>
          <p:spPr bwMode="auto">
            <a:xfrm>
              <a:off x="418833" y="615414"/>
              <a:ext cx="100208" cy="55287"/>
            </a:xfrm>
            <a:custGeom>
              <a:avLst/>
              <a:gdLst>
                <a:gd name="T0" fmla="*/ 100 w 108"/>
                <a:gd name="T1" fmla="*/ 4 h 60"/>
                <a:gd name="T2" fmla="*/ 50 w 108"/>
                <a:gd name="T3" fmla="*/ 16 h 60"/>
                <a:gd name="T4" fmla="*/ 24 w 108"/>
                <a:gd name="T5" fmla="*/ 12 h 60"/>
                <a:gd name="T6" fmla="*/ 4 w 108"/>
                <a:gd name="T7" fmla="*/ 7 h 60"/>
                <a:gd name="T8" fmla="*/ 4 w 108"/>
                <a:gd name="T9" fmla="*/ 7 h 60"/>
                <a:gd name="T10" fmla="*/ 0 w 108"/>
                <a:gd name="T11" fmla="*/ 8 h 60"/>
                <a:gd name="T12" fmla="*/ 108 w 108"/>
                <a:gd name="T13" fmla="*/ 5 h 60"/>
                <a:gd name="T14" fmla="*/ 100 w 108"/>
                <a:gd name="T15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60">
                  <a:moveTo>
                    <a:pt x="100" y="4"/>
                  </a:moveTo>
                  <a:cubicBezTo>
                    <a:pt x="83" y="10"/>
                    <a:pt x="69" y="17"/>
                    <a:pt x="50" y="16"/>
                  </a:cubicBezTo>
                  <a:cubicBezTo>
                    <a:pt x="41" y="16"/>
                    <a:pt x="32" y="15"/>
                    <a:pt x="24" y="12"/>
                  </a:cubicBezTo>
                  <a:cubicBezTo>
                    <a:pt x="17" y="10"/>
                    <a:pt x="11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5"/>
                    <a:pt x="0" y="6"/>
                    <a:pt x="0" y="8"/>
                  </a:cubicBezTo>
                  <a:cubicBezTo>
                    <a:pt x="5" y="60"/>
                    <a:pt x="105" y="58"/>
                    <a:pt x="108" y="5"/>
                  </a:cubicBezTo>
                  <a:cubicBezTo>
                    <a:pt x="108" y="1"/>
                    <a:pt x="102" y="0"/>
                    <a:pt x="10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73860" y="1528997"/>
            <a:ext cx="1829490" cy="550887"/>
            <a:chOff x="533400" y="1528997"/>
            <a:chExt cx="1829490" cy="550887"/>
          </a:xfrm>
        </p:grpSpPr>
        <p:sp>
          <p:nvSpPr>
            <p:cNvPr id="7" name="五边形 6"/>
            <p:cNvSpPr/>
            <p:nvPr/>
          </p:nvSpPr>
          <p:spPr>
            <a:xfrm>
              <a:off x="533400" y="1528997"/>
              <a:ext cx="1829490" cy="550887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15" dirty="0">
                <a:solidFill>
                  <a:schemeClr val="bg1"/>
                </a:solidFill>
                <a:ea typeface="方正静蕾简体" panose="02000000000000000000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61747" y="1648179"/>
              <a:ext cx="10813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Segoe UI Semilight" panose="020B0402040204020203" pitchFamily="34" charset="0"/>
                  <a:ea typeface="方正静蕾简体" panose="02000000000000000000" pitchFamily="2" charset="-122"/>
                  <a:cs typeface="Segoe UI Semilight" panose="020B0402040204020203" pitchFamily="34" charset="0"/>
                </a:rPr>
                <a:t>步骤一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324417" y="1528997"/>
            <a:ext cx="1640420" cy="550887"/>
            <a:chOff x="2283957" y="1528997"/>
            <a:chExt cx="1640420" cy="550887"/>
          </a:xfrm>
        </p:grpSpPr>
        <p:sp>
          <p:nvSpPr>
            <p:cNvPr id="11" name="任意多边形 10"/>
            <p:cNvSpPr/>
            <p:nvPr/>
          </p:nvSpPr>
          <p:spPr>
            <a:xfrm>
              <a:off x="2283957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15" dirty="0">
                <a:solidFill>
                  <a:srgbClr val="06417E"/>
                </a:solidFill>
                <a:ea typeface="方正静蕾简体" panose="02000000000000000000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720597" y="1652040"/>
              <a:ext cx="9459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Segoe UI Semilight" panose="020B0402040204020203" pitchFamily="34" charset="0"/>
                  <a:ea typeface="方正静蕾简体" panose="02000000000000000000" pitchFamily="2" charset="-122"/>
                  <a:cs typeface="Segoe UI Semilight" panose="020B0402040204020203" pitchFamily="34" charset="0"/>
                </a:rPr>
                <a:t>步骤二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826026" y="1528997"/>
            <a:ext cx="1640420" cy="550887"/>
            <a:chOff x="3785566" y="1528997"/>
            <a:chExt cx="1640420" cy="550887"/>
          </a:xfrm>
        </p:grpSpPr>
        <p:sp>
          <p:nvSpPr>
            <p:cNvPr id="13" name="任意多边形 12"/>
            <p:cNvSpPr/>
            <p:nvPr/>
          </p:nvSpPr>
          <p:spPr>
            <a:xfrm>
              <a:off x="3785566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15" dirty="0">
                <a:solidFill>
                  <a:schemeClr val="bg1"/>
                </a:solidFill>
                <a:ea typeface="方正静蕾简体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265266" y="1652040"/>
              <a:ext cx="9458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Segoe UI Semilight" panose="020B0402040204020203" pitchFamily="34" charset="0"/>
                  <a:ea typeface="方正静蕾简体" panose="02000000000000000000" pitchFamily="2" charset="-122"/>
                  <a:cs typeface="Segoe UI Semilight" panose="020B0402040204020203" pitchFamily="34" charset="0"/>
                </a:rPr>
                <a:t>步骤三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39611" y="1528997"/>
            <a:ext cx="1640420" cy="550887"/>
            <a:chOff x="5299151" y="1528997"/>
            <a:chExt cx="1640420" cy="550887"/>
          </a:xfrm>
        </p:grpSpPr>
        <p:sp>
          <p:nvSpPr>
            <p:cNvPr id="14" name="任意多边形 13"/>
            <p:cNvSpPr/>
            <p:nvPr/>
          </p:nvSpPr>
          <p:spPr>
            <a:xfrm>
              <a:off x="5299151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15" dirty="0">
                <a:solidFill>
                  <a:schemeClr val="bg1"/>
                </a:solidFill>
                <a:ea typeface="方正静蕾简体" panose="020000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735042" y="1652040"/>
              <a:ext cx="9346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Segoe UI Semilight" panose="020B0402040204020203" pitchFamily="34" charset="0"/>
                  <a:ea typeface="方正静蕾简体" panose="02000000000000000000" pitchFamily="2" charset="-122"/>
                  <a:cs typeface="Segoe UI Semilight" panose="020B0402040204020203" pitchFamily="34" charset="0"/>
                </a:rPr>
                <a:t>步骤四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817269" y="1528997"/>
            <a:ext cx="1640420" cy="550887"/>
            <a:chOff x="6776809" y="1528997"/>
            <a:chExt cx="1640420" cy="550887"/>
          </a:xfrm>
        </p:grpSpPr>
        <p:sp>
          <p:nvSpPr>
            <p:cNvPr id="15" name="任意多边形 14"/>
            <p:cNvSpPr/>
            <p:nvPr/>
          </p:nvSpPr>
          <p:spPr>
            <a:xfrm>
              <a:off x="6776809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15" dirty="0">
                <a:solidFill>
                  <a:schemeClr val="bg1"/>
                </a:solidFill>
                <a:ea typeface="方正静蕾简体" panose="020000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242600" y="1652040"/>
              <a:ext cx="921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Segoe UI Semilight" panose="020B0402040204020203" pitchFamily="34" charset="0"/>
                  <a:ea typeface="方正静蕾简体" panose="02000000000000000000" pitchFamily="2" charset="-122"/>
                  <a:cs typeface="Segoe UI Semilight" panose="020B0402040204020203" pitchFamily="34" charset="0"/>
                </a:rPr>
                <a:t>步骤五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73860" y="2355726"/>
            <a:ext cx="1518320" cy="1559865"/>
            <a:chOff x="1034229" y="1255861"/>
            <a:chExt cx="1789697" cy="1559865"/>
          </a:xfrm>
        </p:grpSpPr>
        <p:sp>
          <p:nvSpPr>
            <p:cNvPr id="42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1789697" cy="1304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83895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3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2445"/>
              <a:lvl2pPr marL="742950" indent="-285750" defTabSz="512445"/>
              <a:lvl3pPr marL="1143000" indent="-228600" defTabSz="512445"/>
              <a:lvl4pPr marL="1600200" indent="-228600" defTabSz="512445"/>
              <a:lvl5pPr marL="2057400" indent="-228600" defTabSz="512445"/>
              <a:lvl6pPr marL="2514600" indent="-228600" defTabSz="512445"/>
              <a:lvl7pPr marL="2971800" indent="-228600" defTabSz="512445"/>
              <a:lvl8pPr marL="3429000" indent="-228600" defTabSz="512445"/>
              <a:lvl9pPr marL="3886200" indent="-228600" defTabSz="512445"/>
            </a:lstStyle>
            <a:p>
              <a:pPr algn="ctr" eaLnBrk="1" hangingPunct="1"/>
              <a:r>
                <a:rPr lang="zh-CN" altLang="en-US" sz="1400" b="1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252947" y="2355726"/>
            <a:ext cx="1518320" cy="1559865"/>
            <a:chOff x="1034229" y="1255861"/>
            <a:chExt cx="1789697" cy="1559865"/>
          </a:xfrm>
        </p:grpSpPr>
        <p:sp>
          <p:nvSpPr>
            <p:cNvPr id="45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1789697" cy="1304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83895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6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2445"/>
              <a:lvl2pPr marL="742950" indent="-285750" defTabSz="512445"/>
              <a:lvl3pPr marL="1143000" indent="-228600" defTabSz="512445"/>
              <a:lvl4pPr marL="1600200" indent="-228600" defTabSz="512445"/>
              <a:lvl5pPr marL="2057400" indent="-228600" defTabSz="512445"/>
              <a:lvl6pPr marL="2514600" indent="-228600" defTabSz="512445"/>
              <a:lvl7pPr marL="2971800" indent="-228600" defTabSz="512445"/>
              <a:lvl8pPr marL="3429000" indent="-228600" defTabSz="512445"/>
              <a:lvl9pPr marL="3886200" indent="-228600" defTabSz="512445"/>
            </a:lstStyle>
            <a:p>
              <a:pPr algn="ctr" eaLnBrk="1" hangingPunct="1"/>
              <a:r>
                <a:rPr lang="zh-CN" altLang="en-US" sz="1400" b="1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948749" y="2355726"/>
            <a:ext cx="1518320" cy="1559865"/>
            <a:chOff x="1034229" y="1255861"/>
            <a:chExt cx="1789697" cy="1559865"/>
          </a:xfrm>
        </p:grpSpPr>
        <p:sp>
          <p:nvSpPr>
            <p:cNvPr id="48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1789697" cy="1304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83895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9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2445"/>
              <a:lvl2pPr marL="742950" indent="-285750" defTabSz="512445"/>
              <a:lvl3pPr marL="1143000" indent="-228600" defTabSz="512445"/>
              <a:lvl4pPr marL="1600200" indent="-228600" defTabSz="512445"/>
              <a:lvl5pPr marL="2057400" indent="-228600" defTabSz="512445"/>
              <a:lvl6pPr marL="2514600" indent="-228600" defTabSz="512445"/>
              <a:lvl7pPr marL="2971800" indent="-228600" defTabSz="512445"/>
              <a:lvl8pPr marL="3429000" indent="-228600" defTabSz="512445"/>
              <a:lvl9pPr marL="3886200" indent="-228600" defTabSz="512445"/>
            </a:lstStyle>
            <a:p>
              <a:pPr algn="ctr" eaLnBrk="1" hangingPunct="1"/>
              <a:r>
                <a:rPr lang="zh-CN" altLang="en-US" sz="1400" b="1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452296" y="2372764"/>
            <a:ext cx="1518320" cy="1559865"/>
            <a:chOff x="1034229" y="1255861"/>
            <a:chExt cx="1789697" cy="1559865"/>
          </a:xfrm>
        </p:grpSpPr>
        <p:sp>
          <p:nvSpPr>
            <p:cNvPr id="51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1789697" cy="1304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83895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2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2445"/>
              <a:lvl2pPr marL="742950" indent="-285750" defTabSz="512445"/>
              <a:lvl3pPr marL="1143000" indent="-228600" defTabSz="512445"/>
              <a:lvl4pPr marL="1600200" indent="-228600" defTabSz="512445"/>
              <a:lvl5pPr marL="2057400" indent="-228600" defTabSz="512445"/>
              <a:lvl6pPr marL="2514600" indent="-228600" defTabSz="512445"/>
              <a:lvl7pPr marL="2971800" indent="-228600" defTabSz="512445"/>
              <a:lvl8pPr marL="3429000" indent="-228600" defTabSz="512445"/>
              <a:lvl9pPr marL="3886200" indent="-228600" defTabSz="512445"/>
            </a:lstStyle>
            <a:p>
              <a:pPr algn="ctr" eaLnBrk="1" hangingPunct="1"/>
              <a:r>
                <a:rPr lang="zh-CN" altLang="en-US" sz="1400" b="1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878319" y="2372764"/>
            <a:ext cx="1518320" cy="1559865"/>
            <a:chOff x="1034229" y="1255861"/>
            <a:chExt cx="1789697" cy="1559865"/>
          </a:xfrm>
        </p:grpSpPr>
        <p:sp>
          <p:nvSpPr>
            <p:cNvPr id="54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1789697" cy="1304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83895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5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2445"/>
              <a:lvl2pPr marL="742950" indent="-285750" defTabSz="512445"/>
              <a:lvl3pPr marL="1143000" indent="-228600" defTabSz="512445"/>
              <a:lvl4pPr marL="1600200" indent="-228600" defTabSz="512445"/>
              <a:lvl5pPr marL="2057400" indent="-228600" defTabSz="512445"/>
              <a:lvl6pPr marL="2514600" indent="-228600" defTabSz="512445"/>
              <a:lvl7pPr marL="2971800" indent="-228600" defTabSz="512445"/>
              <a:lvl8pPr marL="3429000" indent="-228600" defTabSz="512445"/>
              <a:lvl9pPr marL="3886200" indent="-228600" defTabSz="512445"/>
            </a:lstStyle>
            <a:p>
              <a:pPr algn="ctr" eaLnBrk="1" hangingPunct="1"/>
              <a:r>
                <a:rPr lang="zh-CN" altLang="en-US" sz="1400" b="1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添加标题</a:t>
              </a: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981261" y="228867"/>
            <a:ext cx="284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点击此处添加标题</a:t>
            </a:r>
          </a:p>
        </p:txBody>
      </p:sp>
      <p:grpSp>
        <p:nvGrpSpPr>
          <p:cNvPr id="36" name="组合 35"/>
          <p:cNvGrpSpPr/>
          <p:nvPr/>
        </p:nvGrpSpPr>
        <p:grpSpPr>
          <a:xfrm rot="5400000">
            <a:off x="384625" y="86539"/>
            <a:ext cx="347846" cy="785533"/>
            <a:chOff x="300197" y="169665"/>
            <a:chExt cx="347846" cy="785533"/>
          </a:xfrm>
        </p:grpSpPr>
        <p:sp>
          <p:nvSpPr>
            <p:cNvPr id="37" name="Freeform 20"/>
            <p:cNvSpPr>
              <a:spLocks noEditPoints="1"/>
            </p:cNvSpPr>
            <p:nvPr/>
          </p:nvSpPr>
          <p:spPr bwMode="auto">
            <a:xfrm>
              <a:off x="300197" y="169665"/>
              <a:ext cx="347846" cy="785533"/>
            </a:xfrm>
            <a:custGeom>
              <a:avLst/>
              <a:gdLst>
                <a:gd name="T0" fmla="*/ 350 w 374"/>
                <a:gd name="T1" fmla="*/ 346 h 843"/>
                <a:gd name="T2" fmla="*/ 300 w 374"/>
                <a:gd name="T3" fmla="*/ 221 h 843"/>
                <a:gd name="T4" fmla="*/ 214 w 374"/>
                <a:gd name="T5" fmla="*/ 66 h 843"/>
                <a:gd name="T6" fmla="*/ 153 w 374"/>
                <a:gd name="T7" fmla="*/ 8 h 843"/>
                <a:gd name="T8" fmla="*/ 61 w 374"/>
                <a:gd name="T9" fmla="*/ 238 h 843"/>
                <a:gd name="T10" fmla="*/ 70 w 374"/>
                <a:gd name="T11" fmla="*/ 384 h 843"/>
                <a:gd name="T12" fmla="*/ 32 w 374"/>
                <a:gd name="T13" fmla="*/ 324 h 843"/>
                <a:gd name="T14" fmla="*/ 11 w 374"/>
                <a:gd name="T15" fmla="*/ 335 h 843"/>
                <a:gd name="T16" fmla="*/ 75 w 374"/>
                <a:gd name="T17" fmla="*/ 473 h 843"/>
                <a:gd name="T18" fmla="*/ 103 w 374"/>
                <a:gd name="T19" fmla="*/ 731 h 843"/>
                <a:gd name="T20" fmla="*/ 70 w 374"/>
                <a:gd name="T21" fmla="*/ 831 h 843"/>
                <a:gd name="T22" fmla="*/ 106 w 374"/>
                <a:gd name="T23" fmla="*/ 835 h 843"/>
                <a:gd name="T24" fmla="*/ 107 w 374"/>
                <a:gd name="T25" fmla="*/ 831 h 843"/>
                <a:gd name="T26" fmla="*/ 187 w 374"/>
                <a:gd name="T27" fmla="*/ 760 h 843"/>
                <a:gd name="T28" fmla="*/ 306 w 374"/>
                <a:gd name="T29" fmla="*/ 831 h 843"/>
                <a:gd name="T30" fmla="*/ 334 w 374"/>
                <a:gd name="T31" fmla="*/ 838 h 843"/>
                <a:gd name="T32" fmla="*/ 315 w 374"/>
                <a:gd name="T33" fmla="*/ 822 h 843"/>
                <a:gd name="T34" fmla="*/ 316 w 374"/>
                <a:gd name="T35" fmla="*/ 692 h 843"/>
                <a:gd name="T36" fmla="*/ 305 w 374"/>
                <a:gd name="T37" fmla="*/ 457 h 843"/>
                <a:gd name="T38" fmla="*/ 355 w 374"/>
                <a:gd name="T39" fmla="*/ 352 h 843"/>
                <a:gd name="T40" fmla="*/ 8 w 374"/>
                <a:gd name="T41" fmla="*/ 319 h 843"/>
                <a:gd name="T42" fmla="*/ 14 w 374"/>
                <a:gd name="T43" fmla="*/ 329 h 843"/>
                <a:gd name="T44" fmla="*/ 77 w 374"/>
                <a:gd name="T45" fmla="*/ 832 h 843"/>
                <a:gd name="T46" fmla="*/ 93 w 374"/>
                <a:gd name="T47" fmla="*/ 834 h 843"/>
                <a:gd name="T48" fmla="*/ 326 w 374"/>
                <a:gd name="T49" fmla="*/ 833 h 843"/>
                <a:gd name="T50" fmla="*/ 110 w 374"/>
                <a:gd name="T51" fmla="*/ 138 h 843"/>
                <a:gd name="T52" fmla="*/ 217 w 374"/>
                <a:gd name="T53" fmla="*/ 87 h 843"/>
                <a:gd name="T54" fmla="*/ 288 w 374"/>
                <a:gd name="T55" fmla="*/ 219 h 843"/>
                <a:gd name="T56" fmla="*/ 210 w 374"/>
                <a:gd name="T57" fmla="*/ 241 h 843"/>
                <a:gd name="T58" fmla="*/ 155 w 374"/>
                <a:gd name="T59" fmla="*/ 242 h 843"/>
                <a:gd name="T60" fmla="*/ 126 w 374"/>
                <a:gd name="T61" fmla="*/ 227 h 843"/>
                <a:gd name="T62" fmla="*/ 68 w 374"/>
                <a:gd name="T63" fmla="*/ 235 h 843"/>
                <a:gd name="T64" fmla="*/ 126 w 374"/>
                <a:gd name="T65" fmla="*/ 736 h 843"/>
                <a:gd name="T66" fmla="*/ 196 w 374"/>
                <a:gd name="T67" fmla="*/ 706 h 843"/>
                <a:gd name="T68" fmla="*/ 309 w 374"/>
                <a:gd name="T69" fmla="*/ 686 h 843"/>
                <a:gd name="T70" fmla="*/ 303 w 374"/>
                <a:gd name="T71" fmla="*/ 700 h 843"/>
                <a:gd name="T72" fmla="*/ 90 w 374"/>
                <a:gd name="T73" fmla="*/ 688 h 843"/>
                <a:gd name="T74" fmla="*/ 308 w 374"/>
                <a:gd name="T75" fmla="*/ 686 h 843"/>
                <a:gd name="T76" fmla="*/ 199 w 374"/>
                <a:gd name="T77" fmla="*/ 680 h 843"/>
                <a:gd name="T78" fmla="*/ 68 w 374"/>
                <a:gd name="T79" fmla="*/ 245 h 843"/>
                <a:gd name="T80" fmla="*/ 184 w 374"/>
                <a:gd name="T81" fmla="*/ 234 h 843"/>
                <a:gd name="T82" fmla="*/ 297 w 374"/>
                <a:gd name="T83" fmla="*/ 460 h 843"/>
                <a:gd name="T84" fmla="*/ 355 w 374"/>
                <a:gd name="T85" fmla="*/ 344 h 843"/>
                <a:gd name="T86" fmla="*/ 339 w 374"/>
                <a:gd name="T87" fmla="*/ 335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4" h="843">
                  <a:moveTo>
                    <a:pt x="345" y="315"/>
                  </a:moveTo>
                  <a:cubicBezTo>
                    <a:pt x="336" y="317"/>
                    <a:pt x="329" y="326"/>
                    <a:pt x="332" y="335"/>
                  </a:cubicBezTo>
                  <a:cubicBezTo>
                    <a:pt x="334" y="343"/>
                    <a:pt x="342" y="348"/>
                    <a:pt x="350" y="346"/>
                  </a:cubicBezTo>
                  <a:cubicBezTo>
                    <a:pt x="347" y="357"/>
                    <a:pt x="344" y="367"/>
                    <a:pt x="336" y="375"/>
                  </a:cubicBezTo>
                  <a:cubicBezTo>
                    <a:pt x="328" y="384"/>
                    <a:pt x="315" y="388"/>
                    <a:pt x="303" y="385"/>
                  </a:cubicBezTo>
                  <a:cubicBezTo>
                    <a:pt x="302" y="330"/>
                    <a:pt x="301" y="276"/>
                    <a:pt x="300" y="221"/>
                  </a:cubicBezTo>
                  <a:cubicBezTo>
                    <a:pt x="300" y="220"/>
                    <a:pt x="299" y="219"/>
                    <a:pt x="299" y="219"/>
                  </a:cubicBezTo>
                  <a:cubicBezTo>
                    <a:pt x="299" y="218"/>
                    <a:pt x="299" y="217"/>
                    <a:pt x="299" y="217"/>
                  </a:cubicBezTo>
                  <a:cubicBezTo>
                    <a:pt x="273" y="165"/>
                    <a:pt x="243" y="115"/>
                    <a:pt x="214" y="66"/>
                  </a:cubicBezTo>
                  <a:cubicBezTo>
                    <a:pt x="207" y="54"/>
                    <a:pt x="200" y="42"/>
                    <a:pt x="193" y="30"/>
                  </a:cubicBezTo>
                  <a:cubicBezTo>
                    <a:pt x="188" y="22"/>
                    <a:pt x="184" y="13"/>
                    <a:pt x="177" y="8"/>
                  </a:cubicBezTo>
                  <a:cubicBezTo>
                    <a:pt x="170" y="2"/>
                    <a:pt x="158" y="0"/>
                    <a:pt x="153" y="8"/>
                  </a:cubicBezTo>
                  <a:cubicBezTo>
                    <a:pt x="152" y="8"/>
                    <a:pt x="151" y="9"/>
                    <a:pt x="151" y="10"/>
                  </a:cubicBezTo>
                  <a:cubicBezTo>
                    <a:pt x="134" y="48"/>
                    <a:pt x="120" y="88"/>
                    <a:pt x="105" y="127"/>
                  </a:cubicBezTo>
                  <a:cubicBezTo>
                    <a:pt x="91" y="164"/>
                    <a:pt x="73" y="200"/>
                    <a:pt x="61" y="238"/>
                  </a:cubicBezTo>
                  <a:cubicBezTo>
                    <a:pt x="61" y="239"/>
                    <a:pt x="61" y="239"/>
                    <a:pt x="61" y="239"/>
                  </a:cubicBezTo>
                  <a:cubicBezTo>
                    <a:pt x="61" y="240"/>
                    <a:pt x="60" y="241"/>
                    <a:pt x="60" y="241"/>
                  </a:cubicBezTo>
                  <a:cubicBezTo>
                    <a:pt x="64" y="289"/>
                    <a:pt x="67" y="337"/>
                    <a:pt x="70" y="384"/>
                  </a:cubicBezTo>
                  <a:cubicBezTo>
                    <a:pt x="57" y="383"/>
                    <a:pt x="45" y="382"/>
                    <a:pt x="34" y="372"/>
                  </a:cubicBezTo>
                  <a:cubicBezTo>
                    <a:pt x="23" y="361"/>
                    <a:pt x="19" y="348"/>
                    <a:pt x="16" y="334"/>
                  </a:cubicBezTo>
                  <a:cubicBezTo>
                    <a:pt x="22" y="337"/>
                    <a:pt x="29" y="330"/>
                    <a:pt x="32" y="324"/>
                  </a:cubicBezTo>
                  <a:cubicBezTo>
                    <a:pt x="35" y="315"/>
                    <a:pt x="31" y="305"/>
                    <a:pt x="21" y="303"/>
                  </a:cubicBezTo>
                  <a:cubicBezTo>
                    <a:pt x="11" y="301"/>
                    <a:pt x="3" y="309"/>
                    <a:pt x="1" y="318"/>
                  </a:cubicBezTo>
                  <a:cubicBezTo>
                    <a:pt x="0" y="324"/>
                    <a:pt x="4" y="334"/>
                    <a:pt x="11" y="335"/>
                  </a:cubicBezTo>
                  <a:cubicBezTo>
                    <a:pt x="11" y="352"/>
                    <a:pt x="19" y="370"/>
                    <a:pt x="33" y="381"/>
                  </a:cubicBezTo>
                  <a:cubicBezTo>
                    <a:pt x="43" y="389"/>
                    <a:pt x="58" y="395"/>
                    <a:pt x="70" y="391"/>
                  </a:cubicBezTo>
                  <a:cubicBezTo>
                    <a:pt x="72" y="418"/>
                    <a:pt x="74" y="446"/>
                    <a:pt x="75" y="473"/>
                  </a:cubicBezTo>
                  <a:cubicBezTo>
                    <a:pt x="79" y="551"/>
                    <a:pt x="79" y="629"/>
                    <a:pt x="86" y="706"/>
                  </a:cubicBezTo>
                  <a:cubicBezTo>
                    <a:pt x="86" y="707"/>
                    <a:pt x="87" y="707"/>
                    <a:pt x="87" y="707"/>
                  </a:cubicBezTo>
                  <a:cubicBezTo>
                    <a:pt x="90" y="716"/>
                    <a:pt x="95" y="725"/>
                    <a:pt x="103" y="731"/>
                  </a:cubicBezTo>
                  <a:cubicBezTo>
                    <a:pt x="107" y="735"/>
                    <a:pt x="112" y="738"/>
                    <a:pt x="116" y="740"/>
                  </a:cubicBezTo>
                  <a:cubicBezTo>
                    <a:pt x="88" y="750"/>
                    <a:pt x="87" y="801"/>
                    <a:pt x="99" y="826"/>
                  </a:cubicBezTo>
                  <a:cubicBezTo>
                    <a:pt x="88" y="822"/>
                    <a:pt x="73" y="820"/>
                    <a:pt x="70" y="831"/>
                  </a:cubicBezTo>
                  <a:cubicBezTo>
                    <a:pt x="69" y="837"/>
                    <a:pt x="74" y="842"/>
                    <a:pt x="79" y="843"/>
                  </a:cubicBezTo>
                  <a:cubicBezTo>
                    <a:pt x="84" y="843"/>
                    <a:pt x="88" y="842"/>
                    <a:pt x="92" y="840"/>
                  </a:cubicBezTo>
                  <a:cubicBezTo>
                    <a:pt x="97" y="839"/>
                    <a:pt x="102" y="838"/>
                    <a:pt x="106" y="835"/>
                  </a:cubicBezTo>
                  <a:cubicBezTo>
                    <a:pt x="107" y="835"/>
                    <a:pt x="107" y="835"/>
                    <a:pt x="107" y="834"/>
                  </a:cubicBezTo>
                  <a:cubicBezTo>
                    <a:pt x="107" y="834"/>
                    <a:pt x="107" y="834"/>
                    <a:pt x="107" y="834"/>
                  </a:cubicBezTo>
                  <a:cubicBezTo>
                    <a:pt x="108" y="833"/>
                    <a:pt x="108" y="832"/>
                    <a:pt x="107" y="831"/>
                  </a:cubicBezTo>
                  <a:cubicBezTo>
                    <a:pt x="107" y="831"/>
                    <a:pt x="107" y="831"/>
                    <a:pt x="107" y="831"/>
                  </a:cubicBezTo>
                  <a:cubicBezTo>
                    <a:pt x="96" y="799"/>
                    <a:pt x="98" y="769"/>
                    <a:pt x="121" y="743"/>
                  </a:cubicBezTo>
                  <a:cubicBezTo>
                    <a:pt x="141" y="753"/>
                    <a:pt x="165" y="759"/>
                    <a:pt x="187" y="760"/>
                  </a:cubicBezTo>
                  <a:cubicBezTo>
                    <a:pt x="217" y="763"/>
                    <a:pt x="254" y="755"/>
                    <a:pt x="281" y="736"/>
                  </a:cubicBezTo>
                  <a:cubicBezTo>
                    <a:pt x="293" y="739"/>
                    <a:pt x="304" y="771"/>
                    <a:pt x="306" y="780"/>
                  </a:cubicBezTo>
                  <a:cubicBezTo>
                    <a:pt x="311" y="797"/>
                    <a:pt x="310" y="814"/>
                    <a:pt x="306" y="831"/>
                  </a:cubicBezTo>
                  <a:cubicBezTo>
                    <a:pt x="305" y="833"/>
                    <a:pt x="307" y="835"/>
                    <a:pt x="309" y="835"/>
                  </a:cubicBezTo>
                  <a:cubicBezTo>
                    <a:pt x="310" y="835"/>
                    <a:pt x="310" y="836"/>
                    <a:pt x="311" y="836"/>
                  </a:cubicBezTo>
                  <a:cubicBezTo>
                    <a:pt x="318" y="840"/>
                    <a:pt x="326" y="840"/>
                    <a:pt x="334" y="838"/>
                  </a:cubicBezTo>
                  <a:cubicBezTo>
                    <a:pt x="340" y="836"/>
                    <a:pt x="349" y="830"/>
                    <a:pt x="346" y="822"/>
                  </a:cubicBezTo>
                  <a:cubicBezTo>
                    <a:pt x="344" y="815"/>
                    <a:pt x="335" y="813"/>
                    <a:pt x="328" y="815"/>
                  </a:cubicBezTo>
                  <a:cubicBezTo>
                    <a:pt x="324" y="816"/>
                    <a:pt x="319" y="818"/>
                    <a:pt x="315" y="822"/>
                  </a:cubicBezTo>
                  <a:cubicBezTo>
                    <a:pt x="319" y="802"/>
                    <a:pt x="317" y="781"/>
                    <a:pt x="309" y="763"/>
                  </a:cubicBezTo>
                  <a:cubicBezTo>
                    <a:pt x="306" y="757"/>
                    <a:pt x="296" y="737"/>
                    <a:pt x="286" y="732"/>
                  </a:cubicBezTo>
                  <a:cubicBezTo>
                    <a:pt x="300" y="722"/>
                    <a:pt x="310" y="708"/>
                    <a:pt x="316" y="692"/>
                  </a:cubicBezTo>
                  <a:cubicBezTo>
                    <a:pt x="316" y="690"/>
                    <a:pt x="315" y="689"/>
                    <a:pt x="314" y="688"/>
                  </a:cubicBezTo>
                  <a:cubicBezTo>
                    <a:pt x="316" y="651"/>
                    <a:pt x="312" y="612"/>
                    <a:pt x="310" y="575"/>
                  </a:cubicBezTo>
                  <a:cubicBezTo>
                    <a:pt x="308" y="535"/>
                    <a:pt x="307" y="496"/>
                    <a:pt x="305" y="457"/>
                  </a:cubicBezTo>
                  <a:cubicBezTo>
                    <a:pt x="305" y="434"/>
                    <a:pt x="304" y="411"/>
                    <a:pt x="303" y="388"/>
                  </a:cubicBezTo>
                  <a:cubicBezTo>
                    <a:pt x="328" y="400"/>
                    <a:pt x="351" y="376"/>
                    <a:pt x="355" y="352"/>
                  </a:cubicBezTo>
                  <a:cubicBezTo>
                    <a:pt x="355" y="352"/>
                    <a:pt x="355" y="352"/>
                    <a:pt x="355" y="352"/>
                  </a:cubicBezTo>
                  <a:cubicBezTo>
                    <a:pt x="374" y="346"/>
                    <a:pt x="364" y="312"/>
                    <a:pt x="345" y="315"/>
                  </a:cubicBezTo>
                  <a:close/>
                  <a:moveTo>
                    <a:pt x="14" y="329"/>
                  </a:moveTo>
                  <a:cubicBezTo>
                    <a:pt x="9" y="328"/>
                    <a:pt x="7" y="324"/>
                    <a:pt x="8" y="319"/>
                  </a:cubicBezTo>
                  <a:cubicBezTo>
                    <a:pt x="9" y="314"/>
                    <a:pt x="13" y="309"/>
                    <a:pt x="18" y="309"/>
                  </a:cubicBezTo>
                  <a:cubicBezTo>
                    <a:pt x="34" y="309"/>
                    <a:pt x="25" y="335"/>
                    <a:pt x="16" y="329"/>
                  </a:cubicBezTo>
                  <a:cubicBezTo>
                    <a:pt x="15" y="329"/>
                    <a:pt x="15" y="329"/>
                    <a:pt x="14" y="329"/>
                  </a:cubicBezTo>
                  <a:close/>
                  <a:moveTo>
                    <a:pt x="93" y="834"/>
                  </a:moveTo>
                  <a:cubicBezTo>
                    <a:pt x="91" y="835"/>
                    <a:pt x="89" y="835"/>
                    <a:pt x="86" y="836"/>
                  </a:cubicBezTo>
                  <a:cubicBezTo>
                    <a:pt x="86" y="836"/>
                    <a:pt x="73" y="838"/>
                    <a:pt x="77" y="832"/>
                  </a:cubicBezTo>
                  <a:cubicBezTo>
                    <a:pt x="79" y="829"/>
                    <a:pt x="88" y="829"/>
                    <a:pt x="91" y="830"/>
                  </a:cubicBezTo>
                  <a:cubicBezTo>
                    <a:pt x="94" y="830"/>
                    <a:pt x="97" y="831"/>
                    <a:pt x="100" y="832"/>
                  </a:cubicBezTo>
                  <a:cubicBezTo>
                    <a:pt x="98" y="833"/>
                    <a:pt x="95" y="833"/>
                    <a:pt x="93" y="834"/>
                  </a:cubicBezTo>
                  <a:close/>
                  <a:moveTo>
                    <a:pt x="324" y="824"/>
                  </a:moveTo>
                  <a:cubicBezTo>
                    <a:pt x="328" y="822"/>
                    <a:pt x="339" y="818"/>
                    <a:pt x="339" y="825"/>
                  </a:cubicBezTo>
                  <a:cubicBezTo>
                    <a:pt x="339" y="830"/>
                    <a:pt x="331" y="832"/>
                    <a:pt x="326" y="833"/>
                  </a:cubicBezTo>
                  <a:cubicBezTo>
                    <a:pt x="322" y="834"/>
                    <a:pt x="319" y="833"/>
                    <a:pt x="315" y="832"/>
                  </a:cubicBezTo>
                  <a:cubicBezTo>
                    <a:pt x="318" y="829"/>
                    <a:pt x="320" y="826"/>
                    <a:pt x="324" y="824"/>
                  </a:cubicBezTo>
                  <a:close/>
                  <a:moveTo>
                    <a:pt x="110" y="138"/>
                  </a:moveTo>
                  <a:cubicBezTo>
                    <a:pt x="116" y="124"/>
                    <a:pt x="122" y="109"/>
                    <a:pt x="128" y="94"/>
                  </a:cubicBezTo>
                  <a:cubicBezTo>
                    <a:pt x="128" y="94"/>
                    <a:pt x="129" y="95"/>
                    <a:pt x="129" y="95"/>
                  </a:cubicBezTo>
                  <a:cubicBezTo>
                    <a:pt x="155" y="113"/>
                    <a:pt x="195" y="108"/>
                    <a:pt x="217" y="87"/>
                  </a:cubicBezTo>
                  <a:cubicBezTo>
                    <a:pt x="222" y="95"/>
                    <a:pt x="227" y="103"/>
                    <a:pt x="231" y="111"/>
                  </a:cubicBezTo>
                  <a:cubicBezTo>
                    <a:pt x="252" y="146"/>
                    <a:pt x="271" y="182"/>
                    <a:pt x="291" y="217"/>
                  </a:cubicBezTo>
                  <a:cubicBezTo>
                    <a:pt x="290" y="217"/>
                    <a:pt x="289" y="218"/>
                    <a:pt x="288" y="219"/>
                  </a:cubicBezTo>
                  <a:cubicBezTo>
                    <a:pt x="277" y="238"/>
                    <a:pt x="257" y="237"/>
                    <a:pt x="242" y="223"/>
                  </a:cubicBezTo>
                  <a:cubicBezTo>
                    <a:pt x="241" y="221"/>
                    <a:pt x="238" y="221"/>
                    <a:pt x="236" y="223"/>
                  </a:cubicBezTo>
                  <a:cubicBezTo>
                    <a:pt x="229" y="232"/>
                    <a:pt x="223" y="241"/>
                    <a:pt x="210" y="241"/>
                  </a:cubicBezTo>
                  <a:cubicBezTo>
                    <a:pt x="199" y="241"/>
                    <a:pt x="191" y="233"/>
                    <a:pt x="185" y="225"/>
                  </a:cubicBezTo>
                  <a:cubicBezTo>
                    <a:pt x="184" y="223"/>
                    <a:pt x="180" y="222"/>
                    <a:pt x="179" y="225"/>
                  </a:cubicBezTo>
                  <a:cubicBezTo>
                    <a:pt x="175" y="237"/>
                    <a:pt x="167" y="242"/>
                    <a:pt x="155" y="242"/>
                  </a:cubicBezTo>
                  <a:cubicBezTo>
                    <a:pt x="145" y="242"/>
                    <a:pt x="134" y="239"/>
                    <a:pt x="132" y="228"/>
                  </a:cubicBezTo>
                  <a:cubicBezTo>
                    <a:pt x="131" y="226"/>
                    <a:pt x="130" y="226"/>
                    <a:pt x="128" y="226"/>
                  </a:cubicBezTo>
                  <a:cubicBezTo>
                    <a:pt x="128" y="226"/>
                    <a:pt x="126" y="226"/>
                    <a:pt x="126" y="227"/>
                  </a:cubicBezTo>
                  <a:cubicBezTo>
                    <a:pt x="118" y="234"/>
                    <a:pt x="114" y="243"/>
                    <a:pt x="102" y="246"/>
                  </a:cubicBezTo>
                  <a:cubicBezTo>
                    <a:pt x="96" y="247"/>
                    <a:pt x="89" y="247"/>
                    <a:pt x="83" y="245"/>
                  </a:cubicBezTo>
                  <a:cubicBezTo>
                    <a:pt x="79" y="244"/>
                    <a:pt x="70" y="240"/>
                    <a:pt x="68" y="235"/>
                  </a:cubicBezTo>
                  <a:cubicBezTo>
                    <a:pt x="88" y="207"/>
                    <a:pt x="98" y="170"/>
                    <a:pt x="110" y="138"/>
                  </a:cubicBezTo>
                  <a:close/>
                  <a:moveTo>
                    <a:pt x="198" y="754"/>
                  </a:moveTo>
                  <a:cubicBezTo>
                    <a:pt x="174" y="754"/>
                    <a:pt x="149" y="747"/>
                    <a:pt x="126" y="736"/>
                  </a:cubicBezTo>
                  <a:cubicBezTo>
                    <a:pt x="112" y="730"/>
                    <a:pt x="99" y="722"/>
                    <a:pt x="94" y="706"/>
                  </a:cubicBezTo>
                  <a:cubicBezTo>
                    <a:pt x="93" y="705"/>
                    <a:pt x="93" y="703"/>
                    <a:pt x="92" y="701"/>
                  </a:cubicBezTo>
                  <a:cubicBezTo>
                    <a:pt x="127" y="705"/>
                    <a:pt x="162" y="705"/>
                    <a:pt x="196" y="706"/>
                  </a:cubicBezTo>
                  <a:cubicBezTo>
                    <a:pt x="231" y="706"/>
                    <a:pt x="266" y="707"/>
                    <a:pt x="300" y="705"/>
                  </a:cubicBezTo>
                  <a:cubicBezTo>
                    <a:pt x="277" y="737"/>
                    <a:pt x="238" y="754"/>
                    <a:pt x="198" y="754"/>
                  </a:cubicBezTo>
                  <a:close/>
                  <a:moveTo>
                    <a:pt x="309" y="686"/>
                  </a:moveTo>
                  <a:cubicBezTo>
                    <a:pt x="309" y="687"/>
                    <a:pt x="309" y="689"/>
                    <a:pt x="309" y="690"/>
                  </a:cubicBezTo>
                  <a:cubicBezTo>
                    <a:pt x="308" y="693"/>
                    <a:pt x="306" y="697"/>
                    <a:pt x="304" y="700"/>
                  </a:cubicBezTo>
                  <a:cubicBezTo>
                    <a:pt x="303" y="700"/>
                    <a:pt x="303" y="700"/>
                    <a:pt x="303" y="700"/>
                  </a:cubicBezTo>
                  <a:cubicBezTo>
                    <a:pt x="267" y="699"/>
                    <a:pt x="232" y="700"/>
                    <a:pt x="196" y="700"/>
                  </a:cubicBezTo>
                  <a:cubicBezTo>
                    <a:pt x="161" y="699"/>
                    <a:pt x="126" y="696"/>
                    <a:pt x="91" y="696"/>
                  </a:cubicBezTo>
                  <a:cubicBezTo>
                    <a:pt x="91" y="694"/>
                    <a:pt x="91" y="691"/>
                    <a:pt x="90" y="688"/>
                  </a:cubicBezTo>
                  <a:cubicBezTo>
                    <a:pt x="90" y="687"/>
                    <a:pt x="90" y="685"/>
                    <a:pt x="90" y="684"/>
                  </a:cubicBezTo>
                  <a:cubicBezTo>
                    <a:pt x="126" y="688"/>
                    <a:pt x="163" y="685"/>
                    <a:pt x="199" y="686"/>
                  </a:cubicBezTo>
                  <a:cubicBezTo>
                    <a:pt x="235" y="686"/>
                    <a:pt x="272" y="686"/>
                    <a:pt x="308" y="686"/>
                  </a:cubicBezTo>
                  <a:cubicBezTo>
                    <a:pt x="308" y="686"/>
                    <a:pt x="309" y="686"/>
                    <a:pt x="309" y="686"/>
                  </a:cubicBezTo>
                  <a:close/>
                  <a:moveTo>
                    <a:pt x="308" y="680"/>
                  </a:moveTo>
                  <a:cubicBezTo>
                    <a:pt x="271" y="680"/>
                    <a:pt x="235" y="680"/>
                    <a:pt x="199" y="680"/>
                  </a:cubicBezTo>
                  <a:cubicBezTo>
                    <a:pt x="163" y="680"/>
                    <a:pt x="126" y="677"/>
                    <a:pt x="90" y="681"/>
                  </a:cubicBezTo>
                  <a:cubicBezTo>
                    <a:pt x="91" y="612"/>
                    <a:pt x="86" y="542"/>
                    <a:pt x="82" y="473"/>
                  </a:cubicBezTo>
                  <a:cubicBezTo>
                    <a:pt x="78" y="397"/>
                    <a:pt x="74" y="321"/>
                    <a:pt x="68" y="245"/>
                  </a:cubicBezTo>
                  <a:cubicBezTo>
                    <a:pt x="76" y="252"/>
                    <a:pt x="90" y="255"/>
                    <a:pt x="96" y="255"/>
                  </a:cubicBezTo>
                  <a:cubicBezTo>
                    <a:pt x="108" y="254"/>
                    <a:pt x="123" y="247"/>
                    <a:pt x="128" y="236"/>
                  </a:cubicBezTo>
                  <a:cubicBezTo>
                    <a:pt x="133" y="256"/>
                    <a:pt x="177" y="255"/>
                    <a:pt x="184" y="234"/>
                  </a:cubicBezTo>
                  <a:cubicBezTo>
                    <a:pt x="195" y="254"/>
                    <a:pt x="233" y="253"/>
                    <a:pt x="241" y="230"/>
                  </a:cubicBezTo>
                  <a:cubicBezTo>
                    <a:pt x="252" y="248"/>
                    <a:pt x="280" y="244"/>
                    <a:pt x="291" y="227"/>
                  </a:cubicBezTo>
                  <a:cubicBezTo>
                    <a:pt x="292" y="305"/>
                    <a:pt x="294" y="382"/>
                    <a:pt x="297" y="460"/>
                  </a:cubicBezTo>
                  <a:cubicBezTo>
                    <a:pt x="299" y="499"/>
                    <a:pt x="300" y="539"/>
                    <a:pt x="302" y="578"/>
                  </a:cubicBezTo>
                  <a:cubicBezTo>
                    <a:pt x="304" y="611"/>
                    <a:pt x="303" y="646"/>
                    <a:pt x="308" y="680"/>
                  </a:cubicBezTo>
                  <a:close/>
                  <a:moveTo>
                    <a:pt x="355" y="344"/>
                  </a:moveTo>
                  <a:cubicBezTo>
                    <a:pt x="355" y="343"/>
                    <a:pt x="354" y="342"/>
                    <a:pt x="354" y="342"/>
                  </a:cubicBezTo>
                  <a:cubicBezTo>
                    <a:pt x="353" y="342"/>
                    <a:pt x="353" y="341"/>
                    <a:pt x="352" y="341"/>
                  </a:cubicBezTo>
                  <a:cubicBezTo>
                    <a:pt x="347" y="342"/>
                    <a:pt x="341" y="340"/>
                    <a:pt x="339" y="335"/>
                  </a:cubicBezTo>
                  <a:cubicBezTo>
                    <a:pt x="336" y="330"/>
                    <a:pt x="340" y="321"/>
                    <a:pt x="347" y="321"/>
                  </a:cubicBezTo>
                  <a:cubicBezTo>
                    <a:pt x="357" y="321"/>
                    <a:pt x="363" y="338"/>
                    <a:pt x="355" y="3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5"/>
            <p:cNvSpPr/>
            <p:nvPr/>
          </p:nvSpPr>
          <p:spPr bwMode="auto">
            <a:xfrm>
              <a:off x="386583" y="554369"/>
              <a:ext cx="41465" cy="31098"/>
            </a:xfrm>
            <a:custGeom>
              <a:avLst/>
              <a:gdLst>
                <a:gd name="T0" fmla="*/ 17 w 45"/>
                <a:gd name="T1" fmla="*/ 3 h 33"/>
                <a:gd name="T2" fmla="*/ 9 w 45"/>
                <a:gd name="T3" fmla="*/ 32 h 33"/>
                <a:gd name="T4" fmla="*/ 13 w 45"/>
                <a:gd name="T5" fmla="*/ 29 h 33"/>
                <a:gd name="T6" fmla="*/ 20 w 45"/>
                <a:gd name="T7" fmla="*/ 12 h 33"/>
                <a:gd name="T8" fmla="*/ 30 w 45"/>
                <a:gd name="T9" fmla="*/ 15 h 33"/>
                <a:gd name="T10" fmla="*/ 34 w 45"/>
                <a:gd name="T11" fmla="*/ 23 h 33"/>
                <a:gd name="T12" fmla="*/ 42 w 45"/>
                <a:gd name="T13" fmla="*/ 22 h 33"/>
                <a:gd name="T14" fmla="*/ 17 w 45"/>
                <a:gd name="T1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3">
                  <a:moveTo>
                    <a:pt x="17" y="3"/>
                  </a:moveTo>
                  <a:cubicBezTo>
                    <a:pt x="6" y="7"/>
                    <a:pt x="0" y="23"/>
                    <a:pt x="9" y="32"/>
                  </a:cubicBezTo>
                  <a:cubicBezTo>
                    <a:pt x="11" y="33"/>
                    <a:pt x="14" y="31"/>
                    <a:pt x="13" y="29"/>
                  </a:cubicBezTo>
                  <a:cubicBezTo>
                    <a:pt x="12" y="23"/>
                    <a:pt x="13" y="15"/>
                    <a:pt x="20" y="12"/>
                  </a:cubicBezTo>
                  <a:cubicBezTo>
                    <a:pt x="24" y="11"/>
                    <a:pt x="27" y="13"/>
                    <a:pt x="30" y="15"/>
                  </a:cubicBezTo>
                  <a:cubicBezTo>
                    <a:pt x="32" y="17"/>
                    <a:pt x="33" y="20"/>
                    <a:pt x="34" y="23"/>
                  </a:cubicBezTo>
                  <a:cubicBezTo>
                    <a:pt x="36" y="27"/>
                    <a:pt x="42" y="26"/>
                    <a:pt x="42" y="22"/>
                  </a:cubicBezTo>
                  <a:cubicBezTo>
                    <a:pt x="45" y="9"/>
                    <a:pt x="28" y="0"/>
                    <a:pt x="17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6"/>
            <p:cNvSpPr/>
            <p:nvPr/>
          </p:nvSpPr>
          <p:spPr bwMode="auto">
            <a:xfrm>
              <a:off x="505219" y="552065"/>
              <a:ext cx="36858" cy="28795"/>
            </a:xfrm>
            <a:custGeom>
              <a:avLst/>
              <a:gdLst>
                <a:gd name="T0" fmla="*/ 22 w 39"/>
                <a:gd name="T1" fmla="*/ 2 h 31"/>
                <a:gd name="T2" fmla="*/ 2 w 39"/>
                <a:gd name="T3" fmla="*/ 27 h 31"/>
                <a:gd name="T4" fmla="*/ 7 w 39"/>
                <a:gd name="T5" fmla="*/ 27 h 31"/>
                <a:gd name="T6" fmla="*/ 19 w 39"/>
                <a:gd name="T7" fmla="*/ 11 h 31"/>
                <a:gd name="T8" fmla="*/ 25 w 39"/>
                <a:gd name="T9" fmla="*/ 21 h 31"/>
                <a:gd name="T10" fmla="*/ 33 w 39"/>
                <a:gd name="T11" fmla="*/ 26 h 31"/>
                <a:gd name="T12" fmla="*/ 22 w 39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1">
                  <a:moveTo>
                    <a:pt x="22" y="2"/>
                  </a:moveTo>
                  <a:cubicBezTo>
                    <a:pt x="8" y="0"/>
                    <a:pt x="0" y="15"/>
                    <a:pt x="2" y="27"/>
                  </a:cubicBezTo>
                  <a:cubicBezTo>
                    <a:pt x="2" y="30"/>
                    <a:pt x="6" y="29"/>
                    <a:pt x="7" y="27"/>
                  </a:cubicBezTo>
                  <a:cubicBezTo>
                    <a:pt x="9" y="21"/>
                    <a:pt x="11" y="12"/>
                    <a:pt x="19" y="11"/>
                  </a:cubicBezTo>
                  <a:cubicBezTo>
                    <a:pt x="24" y="10"/>
                    <a:pt x="27" y="17"/>
                    <a:pt x="25" y="21"/>
                  </a:cubicBezTo>
                  <a:cubicBezTo>
                    <a:pt x="23" y="26"/>
                    <a:pt x="30" y="31"/>
                    <a:pt x="33" y="26"/>
                  </a:cubicBezTo>
                  <a:cubicBezTo>
                    <a:pt x="39" y="17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7"/>
            <p:cNvSpPr/>
            <p:nvPr/>
          </p:nvSpPr>
          <p:spPr bwMode="auto">
            <a:xfrm>
              <a:off x="457995" y="587771"/>
              <a:ext cx="19581" cy="19580"/>
            </a:xfrm>
            <a:custGeom>
              <a:avLst/>
              <a:gdLst>
                <a:gd name="T0" fmla="*/ 17 w 21"/>
                <a:gd name="T1" fmla="*/ 5 h 22"/>
                <a:gd name="T2" fmla="*/ 1 w 21"/>
                <a:gd name="T3" fmla="*/ 7 h 22"/>
                <a:gd name="T4" fmla="*/ 2 w 21"/>
                <a:gd name="T5" fmla="*/ 9 h 22"/>
                <a:gd name="T6" fmla="*/ 12 w 21"/>
                <a:gd name="T7" fmla="*/ 9 h 22"/>
                <a:gd name="T8" fmla="*/ 11 w 21"/>
                <a:gd name="T9" fmla="*/ 18 h 22"/>
                <a:gd name="T10" fmla="*/ 13 w 21"/>
                <a:gd name="T11" fmla="*/ 22 h 22"/>
                <a:gd name="T12" fmla="*/ 17 w 21"/>
                <a:gd name="T1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5"/>
                  </a:moveTo>
                  <a:cubicBezTo>
                    <a:pt x="12" y="0"/>
                    <a:pt x="3" y="1"/>
                    <a:pt x="1" y="7"/>
                  </a:cubicBezTo>
                  <a:cubicBezTo>
                    <a:pt x="0" y="8"/>
                    <a:pt x="1" y="10"/>
                    <a:pt x="2" y="9"/>
                  </a:cubicBezTo>
                  <a:cubicBezTo>
                    <a:pt x="5" y="7"/>
                    <a:pt x="10" y="6"/>
                    <a:pt x="12" y="9"/>
                  </a:cubicBezTo>
                  <a:cubicBezTo>
                    <a:pt x="15" y="12"/>
                    <a:pt x="12" y="15"/>
                    <a:pt x="11" y="18"/>
                  </a:cubicBezTo>
                  <a:cubicBezTo>
                    <a:pt x="10" y="20"/>
                    <a:pt x="11" y="22"/>
                    <a:pt x="13" y="22"/>
                  </a:cubicBezTo>
                  <a:cubicBezTo>
                    <a:pt x="21" y="21"/>
                    <a:pt x="21" y="9"/>
                    <a:pt x="1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8"/>
            <p:cNvSpPr/>
            <p:nvPr/>
          </p:nvSpPr>
          <p:spPr bwMode="auto">
            <a:xfrm>
              <a:off x="418833" y="615414"/>
              <a:ext cx="100208" cy="55287"/>
            </a:xfrm>
            <a:custGeom>
              <a:avLst/>
              <a:gdLst>
                <a:gd name="T0" fmla="*/ 100 w 108"/>
                <a:gd name="T1" fmla="*/ 4 h 60"/>
                <a:gd name="T2" fmla="*/ 50 w 108"/>
                <a:gd name="T3" fmla="*/ 16 h 60"/>
                <a:gd name="T4" fmla="*/ 24 w 108"/>
                <a:gd name="T5" fmla="*/ 12 h 60"/>
                <a:gd name="T6" fmla="*/ 4 w 108"/>
                <a:gd name="T7" fmla="*/ 7 h 60"/>
                <a:gd name="T8" fmla="*/ 4 w 108"/>
                <a:gd name="T9" fmla="*/ 7 h 60"/>
                <a:gd name="T10" fmla="*/ 0 w 108"/>
                <a:gd name="T11" fmla="*/ 8 h 60"/>
                <a:gd name="T12" fmla="*/ 108 w 108"/>
                <a:gd name="T13" fmla="*/ 5 h 60"/>
                <a:gd name="T14" fmla="*/ 100 w 108"/>
                <a:gd name="T15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60">
                  <a:moveTo>
                    <a:pt x="100" y="4"/>
                  </a:moveTo>
                  <a:cubicBezTo>
                    <a:pt x="83" y="10"/>
                    <a:pt x="69" y="17"/>
                    <a:pt x="50" y="16"/>
                  </a:cubicBezTo>
                  <a:cubicBezTo>
                    <a:pt x="41" y="16"/>
                    <a:pt x="32" y="15"/>
                    <a:pt x="24" y="12"/>
                  </a:cubicBezTo>
                  <a:cubicBezTo>
                    <a:pt x="17" y="10"/>
                    <a:pt x="11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5"/>
                    <a:pt x="0" y="6"/>
                    <a:pt x="0" y="8"/>
                  </a:cubicBezTo>
                  <a:cubicBezTo>
                    <a:pt x="5" y="60"/>
                    <a:pt x="105" y="58"/>
                    <a:pt x="108" y="5"/>
                  </a:cubicBezTo>
                  <a:cubicBezTo>
                    <a:pt x="108" y="1"/>
                    <a:pt x="102" y="0"/>
                    <a:pt x="10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文本框 393"/>
          <p:cNvSpPr txBox="1"/>
          <p:nvPr/>
        </p:nvSpPr>
        <p:spPr>
          <a:xfrm>
            <a:off x="1311863" y="2919702"/>
            <a:ext cx="641489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200" dirty="0">
                <a:ln w="3175">
                  <a:noFill/>
                </a:ln>
                <a:blipFill dpi="0" rotWithShape="1">
                  <a:blip r:embed="rId3">
                    <a:alphaModFix amt="80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感谢大家的聆听</a:t>
            </a:r>
          </a:p>
        </p:txBody>
      </p:sp>
      <p:sp>
        <p:nvSpPr>
          <p:cNvPr id="395" name="文本框 394"/>
          <p:cNvSpPr txBox="1"/>
          <p:nvPr/>
        </p:nvSpPr>
        <p:spPr>
          <a:xfrm>
            <a:off x="1285450" y="4153542"/>
            <a:ext cx="6467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ln w="3175">
                  <a:noFill/>
                </a:ln>
                <a:blipFill dpi="0" rotWithShape="1">
                  <a:blip r:embed="rId3">
                    <a:alphaModFix amt="80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 </a:t>
            </a:r>
            <a:endParaRPr sz="2400" dirty="0">
              <a:ln w="3175">
                <a:noFill/>
              </a:ln>
              <a:blipFill dpi="0" rotWithShape="1">
                <a:blip r:embed="rId3">
                  <a:alphaModFix amt="8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pic>
        <p:nvPicPr>
          <p:cNvPr id="396" name="图片 39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1030" y="3939928"/>
            <a:ext cx="5895001" cy="22500"/>
          </a:xfrm>
          <a:prstGeom prst="rect">
            <a:avLst/>
          </a:prstGeom>
        </p:spPr>
      </p:pic>
      <p:pic>
        <p:nvPicPr>
          <p:cNvPr id="397" name="图片 39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1030" y="2706088"/>
            <a:ext cx="5895001" cy="22500"/>
          </a:xfrm>
          <a:prstGeom prst="rect">
            <a:avLst/>
          </a:prstGeom>
        </p:spPr>
      </p:pic>
      <p:grpSp>
        <p:nvGrpSpPr>
          <p:cNvPr id="112" name="组合 111"/>
          <p:cNvGrpSpPr/>
          <p:nvPr/>
        </p:nvGrpSpPr>
        <p:grpSpPr>
          <a:xfrm flipH="1">
            <a:off x="223675" y="150197"/>
            <a:ext cx="8766735" cy="2243613"/>
            <a:chOff x="193939" y="120475"/>
            <a:chExt cx="8766735" cy="2243613"/>
          </a:xfrm>
        </p:grpSpPr>
        <p:sp>
          <p:nvSpPr>
            <p:cNvPr id="113" name="Freeform 5"/>
            <p:cNvSpPr>
              <a:spLocks noEditPoints="1"/>
            </p:cNvSpPr>
            <p:nvPr/>
          </p:nvSpPr>
          <p:spPr bwMode="auto">
            <a:xfrm>
              <a:off x="1958260" y="1363219"/>
              <a:ext cx="65224" cy="57530"/>
            </a:xfrm>
            <a:custGeom>
              <a:avLst/>
              <a:gdLst>
                <a:gd name="T0" fmla="*/ 5 w 22"/>
                <a:gd name="T1" fmla="*/ 18 h 19"/>
                <a:gd name="T2" fmla="*/ 16 w 22"/>
                <a:gd name="T3" fmla="*/ 12 h 19"/>
                <a:gd name="T4" fmla="*/ 22 w 22"/>
                <a:gd name="T5" fmla="*/ 2 h 19"/>
                <a:gd name="T6" fmla="*/ 21 w 22"/>
                <a:gd name="T7" fmla="*/ 0 h 19"/>
                <a:gd name="T8" fmla="*/ 19 w 22"/>
                <a:gd name="T9" fmla="*/ 0 h 19"/>
                <a:gd name="T10" fmla="*/ 10 w 22"/>
                <a:gd name="T11" fmla="*/ 3 h 19"/>
                <a:gd name="T12" fmla="*/ 6 w 22"/>
                <a:gd name="T13" fmla="*/ 8 h 19"/>
                <a:gd name="T14" fmla="*/ 5 w 22"/>
                <a:gd name="T15" fmla="*/ 18 h 19"/>
                <a:gd name="T16" fmla="*/ 14 w 22"/>
                <a:gd name="T17" fmla="*/ 9 h 19"/>
                <a:gd name="T18" fmla="*/ 12 w 22"/>
                <a:gd name="T19" fmla="*/ 12 h 19"/>
                <a:gd name="T20" fmla="*/ 8 w 22"/>
                <a:gd name="T21" fmla="*/ 12 h 19"/>
                <a:gd name="T22" fmla="*/ 15 w 22"/>
                <a:gd name="T23" fmla="*/ 8 h 19"/>
                <a:gd name="T24" fmla="*/ 15 w 22"/>
                <a:gd name="T25" fmla="*/ 8 h 19"/>
                <a:gd name="T26" fmla="*/ 9 w 22"/>
                <a:gd name="T27" fmla="*/ 8 h 19"/>
                <a:gd name="T28" fmla="*/ 10 w 22"/>
                <a:gd name="T29" fmla="*/ 8 h 19"/>
                <a:gd name="T30" fmla="*/ 18 w 22"/>
                <a:gd name="T31" fmla="*/ 5 h 19"/>
                <a:gd name="T32" fmla="*/ 14 w 22"/>
                <a:gd name="T33" fmla="*/ 9 h 19"/>
                <a:gd name="T34" fmla="*/ 18 w 22"/>
                <a:gd name="T35" fmla="*/ 4 h 19"/>
                <a:gd name="T36" fmla="*/ 18 w 22"/>
                <a:gd name="T37" fmla="*/ 4 h 19"/>
                <a:gd name="T38" fmla="*/ 18 w 22"/>
                <a:gd name="T39" fmla="*/ 4 h 19"/>
                <a:gd name="T40" fmla="*/ 18 w 22"/>
                <a:gd name="T41" fmla="*/ 4 h 19"/>
                <a:gd name="T42" fmla="*/ 18 w 22"/>
                <a:gd name="T43" fmla="*/ 4 h 19"/>
                <a:gd name="T44" fmla="*/ 11 w 22"/>
                <a:gd name="T45" fmla="*/ 6 h 19"/>
                <a:gd name="T46" fmla="*/ 16 w 22"/>
                <a:gd name="T47" fmla="*/ 5 h 19"/>
                <a:gd name="T48" fmla="*/ 10 w 22"/>
                <a:gd name="T49" fmla="*/ 7 h 19"/>
                <a:gd name="T50" fmla="*/ 11 w 22"/>
                <a:gd name="T51" fmla="*/ 6 h 19"/>
                <a:gd name="T52" fmla="*/ 9 w 22"/>
                <a:gd name="T53" fmla="*/ 9 h 19"/>
                <a:gd name="T54" fmla="*/ 14 w 22"/>
                <a:gd name="T55" fmla="*/ 8 h 19"/>
                <a:gd name="T56" fmla="*/ 7 w 22"/>
                <a:gd name="T57" fmla="*/ 11 h 19"/>
                <a:gd name="T58" fmla="*/ 9 w 22"/>
                <a:gd name="T59" fmla="*/ 9 h 19"/>
                <a:gd name="T60" fmla="*/ 7 w 22"/>
                <a:gd name="T61" fmla="*/ 12 h 19"/>
                <a:gd name="T62" fmla="*/ 7 w 22"/>
                <a:gd name="T63" fmla="*/ 12 h 19"/>
                <a:gd name="T64" fmla="*/ 11 w 22"/>
                <a:gd name="T65" fmla="*/ 13 h 19"/>
                <a:gd name="T66" fmla="*/ 10 w 22"/>
                <a:gd name="T67" fmla="*/ 14 h 19"/>
                <a:gd name="T68" fmla="*/ 7 w 22"/>
                <a:gd name="T69" fmla="*/ 15 h 19"/>
                <a:gd name="T70" fmla="*/ 6 w 22"/>
                <a:gd name="T71" fmla="*/ 15 h 19"/>
                <a:gd name="T72" fmla="*/ 7 w 22"/>
                <a:gd name="T7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" h="19">
                  <a:moveTo>
                    <a:pt x="5" y="18"/>
                  </a:moveTo>
                  <a:cubicBezTo>
                    <a:pt x="9" y="19"/>
                    <a:pt x="13" y="15"/>
                    <a:pt x="16" y="12"/>
                  </a:cubicBezTo>
                  <a:cubicBezTo>
                    <a:pt x="18" y="10"/>
                    <a:pt x="22" y="6"/>
                    <a:pt x="22" y="2"/>
                  </a:cubicBezTo>
                  <a:cubicBezTo>
                    <a:pt x="22" y="1"/>
                    <a:pt x="21" y="0"/>
                    <a:pt x="21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6" y="2"/>
                    <a:pt x="13" y="1"/>
                    <a:pt x="10" y="3"/>
                  </a:cubicBezTo>
                  <a:cubicBezTo>
                    <a:pt x="8" y="4"/>
                    <a:pt x="7" y="7"/>
                    <a:pt x="6" y="8"/>
                  </a:cubicBezTo>
                  <a:cubicBezTo>
                    <a:pt x="4" y="11"/>
                    <a:pt x="0" y="17"/>
                    <a:pt x="5" y="18"/>
                  </a:cubicBezTo>
                  <a:close/>
                  <a:moveTo>
                    <a:pt x="14" y="9"/>
                  </a:moveTo>
                  <a:cubicBezTo>
                    <a:pt x="14" y="10"/>
                    <a:pt x="13" y="11"/>
                    <a:pt x="12" y="12"/>
                  </a:cubicBezTo>
                  <a:cubicBezTo>
                    <a:pt x="11" y="12"/>
                    <a:pt x="9" y="12"/>
                    <a:pt x="8" y="12"/>
                  </a:cubicBezTo>
                  <a:cubicBezTo>
                    <a:pt x="10" y="11"/>
                    <a:pt x="13" y="10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8"/>
                    <a:pt x="11" y="8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2" y="7"/>
                    <a:pt x="15" y="7"/>
                    <a:pt x="18" y="5"/>
                  </a:cubicBezTo>
                  <a:cubicBezTo>
                    <a:pt x="17" y="7"/>
                    <a:pt x="15" y="8"/>
                    <a:pt x="14" y="9"/>
                  </a:cubicBezTo>
                  <a:close/>
                  <a:moveTo>
                    <a:pt x="18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1" y="6"/>
                  </a:moveTo>
                  <a:cubicBezTo>
                    <a:pt x="13" y="6"/>
                    <a:pt x="15" y="5"/>
                    <a:pt x="16" y="5"/>
                  </a:cubicBezTo>
                  <a:cubicBezTo>
                    <a:pt x="15" y="6"/>
                    <a:pt x="12" y="6"/>
                    <a:pt x="10" y="7"/>
                  </a:cubicBezTo>
                  <a:cubicBezTo>
                    <a:pt x="11" y="6"/>
                    <a:pt x="11" y="6"/>
                    <a:pt x="11" y="6"/>
                  </a:cubicBezTo>
                  <a:close/>
                  <a:moveTo>
                    <a:pt x="9" y="9"/>
                  </a:moveTo>
                  <a:cubicBezTo>
                    <a:pt x="11" y="9"/>
                    <a:pt x="12" y="8"/>
                    <a:pt x="14" y="8"/>
                  </a:cubicBezTo>
                  <a:cubicBezTo>
                    <a:pt x="12" y="10"/>
                    <a:pt x="9" y="10"/>
                    <a:pt x="7" y="11"/>
                  </a:cubicBezTo>
                  <a:cubicBezTo>
                    <a:pt x="8" y="10"/>
                    <a:pt x="8" y="9"/>
                    <a:pt x="9" y="9"/>
                  </a:cubicBezTo>
                  <a:close/>
                  <a:moveTo>
                    <a:pt x="7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8" y="13"/>
                    <a:pt x="10" y="12"/>
                    <a:pt x="11" y="13"/>
                  </a:cubicBezTo>
                  <a:cubicBezTo>
                    <a:pt x="11" y="13"/>
                    <a:pt x="10" y="14"/>
                    <a:pt x="10" y="14"/>
                  </a:cubicBezTo>
                  <a:cubicBezTo>
                    <a:pt x="9" y="14"/>
                    <a:pt x="8" y="15"/>
                    <a:pt x="7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5" y="15"/>
                    <a:pt x="6" y="14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6"/>
            <p:cNvSpPr>
              <a:spLocks noEditPoints="1"/>
            </p:cNvSpPr>
            <p:nvPr/>
          </p:nvSpPr>
          <p:spPr bwMode="auto">
            <a:xfrm>
              <a:off x="1545715" y="866819"/>
              <a:ext cx="701163" cy="843222"/>
            </a:xfrm>
            <a:custGeom>
              <a:avLst/>
              <a:gdLst>
                <a:gd name="T0" fmla="*/ 154 w 235"/>
                <a:gd name="T1" fmla="*/ 21 h 280"/>
                <a:gd name="T2" fmla="*/ 185 w 235"/>
                <a:gd name="T3" fmla="*/ 89 h 280"/>
                <a:gd name="T4" fmla="*/ 180 w 235"/>
                <a:gd name="T5" fmla="*/ 108 h 280"/>
                <a:gd name="T6" fmla="*/ 180 w 235"/>
                <a:gd name="T7" fmla="*/ 92 h 280"/>
                <a:gd name="T8" fmla="*/ 124 w 235"/>
                <a:gd name="T9" fmla="*/ 103 h 280"/>
                <a:gd name="T10" fmla="*/ 171 w 235"/>
                <a:gd name="T11" fmla="*/ 98 h 280"/>
                <a:gd name="T12" fmla="*/ 123 w 235"/>
                <a:gd name="T13" fmla="*/ 120 h 280"/>
                <a:gd name="T14" fmla="*/ 171 w 235"/>
                <a:gd name="T15" fmla="*/ 123 h 280"/>
                <a:gd name="T16" fmla="*/ 103 w 235"/>
                <a:gd name="T17" fmla="*/ 155 h 280"/>
                <a:gd name="T18" fmla="*/ 139 w 235"/>
                <a:gd name="T19" fmla="*/ 157 h 280"/>
                <a:gd name="T20" fmla="*/ 128 w 235"/>
                <a:gd name="T21" fmla="*/ 169 h 280"/>
                <a:gd name="T22" fmla="*/ 156 w 235"/>
                <a:gd name="T23" fmla="*/ 144 h 280"/>
                <a:gd name="T24" fmla="*/ 140 w 235"/>
                <a:gd name="T25" fmla="*/ 141 h 280"/>
                <a:gd name="T26" fmla="*/ 165 w 235"/>
                <a:gd name="T27" fmla="*/ 122 h 280"/>
                <a:gd name="T28" fmla="*/ 161 w 235"/>
                <a:gd name="T29" fmla="*/ 117 h 280"/>
                <a:gd name="T30" fmla="*/ 113 w 235"/>
                <a:gd name="T31" fmla="*/ 121 h 280"/>
                <a:gd name="T32" fmla="*/ 119 w 235"/>
                <a:gd name="T33" fmla="*/ 109 h 280"/>
                <a:gd name="T34" fmla="*/ 175 w 235"/>
                <a:gd name="T35" fmla="*/ 82 h 280"/>
                <a:gd name="T36" fmla="*/ 209 w 235"/>
                <a:gd name="T37" fmla="*/ 94 h 280"/>
                <a:gd name="T38" fmla="*/ 214 w 235"/>
                <a:gd name="T39" fmla="*/ 113 h 280"/>
                <a:gd name="T40" fmla="*/ 204 w 235"/>
                <a:gd name="T41" fmla="*/ 89 h 280"/>
                <a:gd name="T42" fmla="*/ 153 w 235"/>
                <a:gd name="T43" fmla="*/ 83 h 280"/>
                <a:gd name="T44" fmla="*/ 87 w 235"/>
                <a:gd name="T45" fmla="*/ 65 h 280"/>
                <a:gd name="T46" fmla="*/ 95 w 235"/>
                <a:gd name="T47" fmla="*/ 61 h 280"/>
                <a:gd name="T48" fmla="*/ 164 w 235"/>
                <a:gd name="T49" fmla="*/ 41 h 280"/>
                <a:gd name="T50" fmla="*/ 172 w 235"/>
                <a:gd name="T51" fmla="*/ 50 h 280"/>
                <a:gd name="T52" fmla="*/ 169 w 235"/>
                <a:gd name="T53" fmla="*/ 59 h 280"/>
                <a:gd name="T54" fmla="*/ 168 w 235"/>
                <a:gd name="T55" fmla="*/ 73 h 280"/>
                <a:gd name="T56" fmla="*/ 155 w 235"/>
                <a:gd name="T57" fmla="*/ 70 h 280"/>
                <a:gd name="T58" fmla="*/ 147 w 235"/>
                <a:gd name="T59" fmla="*/ 63 h 280"/>
                <a:gd name="T60" fmla="*/ 128 w 235"/>
                <a:gd name="T61" fmla="*/ 60 h 280"/>
                <a:gd name="T62" fmla="*/ 95 w 235"/>
                <a:gd name="T63" fmla="*/ 88 h 280"/>
                <a:gd name="T64" fmla="*/ 107 w 235"/>
                <a:gd name="T65" fmla="*/ 94 h 280"/>
                <a:gd name="T66" fmla="*/ 182 w 235"/>
                <a:gd name="T67" fmla="*/ 61 h 280"/>
                <a:gd name="T68" fmla="*/ 168 w 235"/>
                <a:gd name="T69" fmla="*/ 44 h 280"/>
                <a:gd name="T70" fmla="*/ 166 w 235"/>
                <a:gd name="T71" fmla="*/ 31 h 280"/>
                <a:gd name="T72" fmla="*/ 144 w 235"/>
                <a:gd name="T73" fmla="*/ 35 h 280"/>
                <a:gd name="T74" fmla="*/ 138 w 235"/>
                <a:gd name="T75" fmla="*/ 34 h 280"/>
                <a:gd name="T76" fmla="*/ 125 w 235"/>
                <a:gd name="T77" fmla="*/ 38 h 280"/>
                <a:gd name="T78" fmla="*/ 148 w 235"/>
                <a:gd name="T79" fmla="*/ 37 h 280"/>
                <a:gd name="T80" fmla="*/ 14 w 235"/>
                <a:gd name="T81" fmla="*/ 127 h 280"/>
                <a:gd name="T82" fmla="*/ 15 w 235"/>
                <a:gd name="T83" fmla="*/ 129 h 280"/>
                <a:gd name="T84" fmla="*/ 25 w 235"/>
                <a:gd name="T85" fmla="*/ 63 h 280"/>
                <a:gd name="T86" fmla="*/ 20 w 235"/>
                <a:gd name="T87" fmla="*/ 87 h 280"/>
                <a:gd name="T88" fmla="*/ 31 w 235"/>
                <a:gd name="T89" fmla="*/ 104 h 280"/>
                <a:gd name="T90" fmla="*/ 29 w 235"/>
                <a:gd name="T91" fmla="*/ 113 h 280"/>
                <a:gd name="T92" fmla="*/ 13 w 235"/>
                <a:gd name="T93" fmla="*/ 102 h 280"/>
                <a:gd name="T94" fmla="*/ 18 w 235"/>
                <a:gd name="T95" fmla="*/ 76 h 280"/>
                <a:gd name="T96" fmla="*/ 23 w 235"/>
                <a:gd name="T97" fmla="*/ 122 h 280"/>
                <a:gd name="T98" fmla="*/ 167 w 235"/>
                <a:gd name="T99" fmla="*/ 52 h 280"/>
                <a:gd name="T100" fmla="*/ 174 w 235"/>
                <a:gd name="T101" fmla="*/ 100 h 280"/>
                <a:gd name="T102" fmla="*/ 120 w 235"/>
                <a:gd name="T103" fmla="*/ 230 h 280"/>
                <a:gd name="T104" fmla="*/ 119 w 235"/>
                <a:gd name="T105" fmla="*/ 256 h 280"/>
                <a:gd name="T106" fmla="*/ 176 w 235"/>
                <a:gd name="T107" fmla="*/ 263 h 280"/>
                <a:gd name="T108" fmla="*/ 168 w 235"/>
                <a:gd name="T109" fmla="*/ 258 h 280"/>
                <a:gd name="T110" fmla="*/ 132 w 235"/>
                <a:gd name="T111" fmla="*/ 261 h 280"/>
                <a:gd name="T112" fmla="*/ 111 w 235"/>
                <a:gd name="T113" fmla="*/ 234 h 280"/>
                <a:gd name="T114" fmla="*/ 102 w 235"/>
                <a:gd name="T115" fmla="*/ 239 h 280"/>
                <a:gd name="T116" fmla="*/ 103 w 235"/>
                <a:gd name="T117" fmla="*/ 248 h 280"/>
                <a:gd name="T118" fmla="*/ 77 w 235"/>
                <a:gd name="T119" fmla="*/ 275 h 280"/>
                <a:gd name="T120" fmla="*/ 176 w 235"/>
                <a:gd name="T121" fmla="*/ 263 h 280"/>
                <a:gd name="T122" fmla="*/ 111 w 235"/>
                <a:gd name="T123" fmla="*/ 228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5" h="280">
                  <a:moveTo>
                    <a:pt x="205" y="44"/>
                  </a:moveTo>
                  <a:cubicBezTo>
                    <a:pt x="195" y="29"/>
                    <a:pt x="180" y="19"/>
                    <a:pt x="163" y="11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3" y="8"/>
                    <a:pt x="162" y="6"/>
                    <a:pt x="160" y="5"/>
                  </a:cubicBezTo>
                  <a:cubicBezTo>
                    <a:pt x="151" y="0"/>
                    <a:pt x="150" y="12"/>
                    <a:pt x="147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06" y="4"/>
                    <a:pt x="59" y="16"/>
                    <a:pt x="31" y="49"/>
                  </a:cubicBezTo>
                  <a:cubicBezTo>
                    <a:pt x="3" y="81"/>
                    <a:pt x="0" y="128"/>
                    <a:pt x="23" y="164"/>
                  </a:cubicBezTo>
                  <a:cubicBezTo>
                    <a:pt x="34" y="181"/>
                    <a:pt x="50" y="194"/>
                    <a:pt x="68" y="202"/>
                  </a:cubicBezTo>
                  <a:cubicBezTo>
                    <a:pt x="66" y="207"/>
                    <a:pt x="55" y="217"/>
                    <a:pt x="61" y="222"/>
                  </a:cubicBezTo>
                  <a:cubicBezTo>
                    <a:pt x="66" y="225"/>
                    <a:pt x="70" y="221"/>
                    <a:pt x="73" y="215"/>
                  </a:cubicBezTo>
                  <a:cubicBezTo>
                    <a:pt x="82" y="220"/>
                    <a:pt x="94" y="221"/>
                    <a:pt x="104" y="222"/>
                  </a:cubicBezTo>
                  <a:cubicBezTo>
                    <a:pt x="103" y="229"/>
                    <a:pt x="98" y="236"/>
                    <a:pt x="100" y="244"/>
                  </a:cubicBezTo>
                  <a:cubicBezTo>
                    <a:pt x="100" y="244"/>
                    <a:pt x="100" y="244"/>
                    <a:pt x="100" y="244"/>
                  </a:cubicBezTo>
                  <a:cubicBezTo>
                    <a:pt x="94" y="246"/>
                    <a:pt x="87" y="246"/>
                    <a:pt x="81" y="248"/>
                  </a:cubicBezTo>
                  <a:cubicBezTo>
                    <a:pt x="72" y="250"/>
                    <a:pt x="62" y="253"/>
                    <a:pt x="54" y="259"/>
                  </a:cubicBezTo>
                  <a:cubicBezTo>
                    <a:pt x="51" y="261"/>
                    <a:pt x="42" y="267"/>
                    <a:pt x="45" y="271"/>
                  </a:cubicBezTo>
                  <a:cubicBezTo>
                    <a:pt x="48" y="275"/>
                    <a:pt x="57" y="276"/>
                    <a:pt x="61" y="276"/>
                  </a:cubicBezTo>
                  <a:cubicBezTo>
                    <a:pt x="78" y="279"/>
                    <a:pt x="96" y="279"/>
                    <a:pt x="114" y="280"/>
                  </a:cubicBezTo>
                  <a:cubicBezTo>
                    <a:pt x="132" y="280"/>
                    <a:pt x="150" y="280"/>
                    <a:pt x="168" y="277"/>
                  </a:cubicBezTo>
                  <a:cubicBezTo>
                    <a:pt x="172" y="276"/>
                    <a:pt x="178" y="275"/>
                    <a:pt x="182" y="272"/>
                  </a:cubicBezTo>
                  <a:cubicBezTo>
                    <a:pt x="186" y="268"/>
                    <a:pt x="182" y="264"/>
                    <a:pt x="179" y="262"/>
                  </a:cubicBezTo>
                  <a:cubicBezTo>
                    <a:pt x="164" y="250"/>
                    <a:pt x="142" y="247"/>
                    <a:pt x="124" y="244"/>
                  </a:cubicBezTo>
                  <a:cubicBezTo>
                    <a:pt x="125" y="236"/>
                    <a:pt x="123" y="229"/>
                    <a:pt x="121" y="222"/>
                  </a:cubicBezTo>
                  <a:cubicBezTo>
                    <a:pt x="128" y="222"/>
                    <a:pt x="135" y="221"/>
                    <a:pt x="141" y="219"/>
                  </a:cubicBezTo>
                  <a:cubicBezTo>
                    <a:pt x="158" y="216"/>
                    <a:pt x="173" y="209"/>
                    <a:pt x="187" y="199"/>
                  </a:cubicBezTo>
                  <a:cubicBezTo>
                    <a:pt x="219" y="176"/>
                    <a:pt x="235" y="133"/>
                    <a:pt x="228" y="95"/>
                  </a:cubicBezTo>
                  <a:cubicBezTo>
                    <a:pt x="224" y="77"/>
                    <a:pt x="216" y="59"/>
                    <a:pt x="205" y="44"/>
                  </a:cubicBezTo>
                  <a:close/>
                  <a:moveTo>
                    <a:pt x="157" y="7"/>
                  </a:moveTo>
                  <a:cubicBezTo>
                    <a:pt x="164" y="9"/>
                    <a:pt x="156" y="18"/>
                    <a:pt x="154" y="21"/>
                  </a:cubicBezTo>
                  <a:cubicBezTo>
                    <a:pt x="153" y="20"/>
                    <a:pt x="151" y="19"/>
                    <a:pt x="150" y="19"/>
                  </a:cubicBezTo>
                  <a:cubicBezTo>
                    <a:pt x="151" y="16"/>
                    <a:pt x="152" y="6"/>
                    <a:pt x="157" y="7"/>
                  </a:cubicBezTo>
                  <a:close/>
                  <a:moveTo>
                    <a:pt x="176" y="85"/>
                  </a:moveTo>
                  <a:cubicBezTo>
                    <a:pt x="178" y="85"/>
                    <a:pt x="185" y="83"/>
                    <a:pt x="182" y="85"/>
                  </a:cubicBezTo>
                  <a:cubicBezTo>
                    <a:pt x="180" y="85"/>
                    <a:pt x="178" y="86"/>
                    <a:pt x="177" y="87"/>
                  </a:cubicBezTo>
                  <a:cubicBezTo>
                    <a:pt x="177" y="86"/>
                    <a:pt x="176" y="85"/>
                    <a:pt x="176" y="85"/>
                  </a:cubicBezTo>
                  <a:close/>
                  <a:moveTo>
                    <a:pt x="178" y="100"/>
                  </a:moveTo>
                  <a:cubicBezTo>
                    <a:pt x="180" y="100"/>
                    <a:pt x="182" y="100"/>
                    <a:pt x="183" y="100"/>
                  </a:cubicBezTo>
                  <a:cubicBezTo>
                    <a:pt x="185" y="100"/>
                    <a:pt x="186" y="99"/>
                    <a:pt x="188" y="99"/>
                  </a:cubicBezTo>
                  <a:cubicBezTo>
                    <a:pt x="189" y="99"/>
                    <a:pt x="194" y="98"/>
                    <a:pt x="190" y="100"/>
                  </a:cubicBezTo>
                  <a:cubicBezTo>
                    <a:pt x="186" y="101"/>
                    <a:pt x="181" y="100"/>
                    <a:pt x="178" y="102"/>
                  </a:cubicBezTo>
                  <a:cubicBezTo>
                    <a:pt x="178" y="101"/>
                    <a:pt x="178" y="101"/>
                    <a:pt x="178" y="100"/>
                  </a:cubicBezTo>
                  <a:close/>
                  <a:moveTo>
                    <a:pt x="178" y="98"/>
                  </a:moveTo>
                  <a:cubicBezTo>
                    <a:pt x="179" y="97"/>
                    <a:pt x="181" y="97"/>
                    <a:pt x="182" y="97"/>
                  </a:cubicBezTo>
                  <a:cubicBezTo>
                    <a:pt x="184" y="96"/>
                    <a:pt x="187" y="96"/>
                    <a:pt x="188" y="95"/>
                  </a:cubicBezTo>
                  <a:cubicBezTo>
                    <a:pt x="185" y="97"/>
                    <a:pt x="182" y="98"/>
                    <a:pt x="178" y="99"/>
                  </a:cubicBezTo>
                  <a:cubicBezTo>
                    <a:pt x="178" y="99"/>
                    <a:pt x="178" y="99"/>
                    <a:pt x="178" y="98"/>
                  </a:cubicBezTo>
                  <a:cubicBezTo>
                    <a:pt x="178" y="98"/>
                    <a:pt x="178" y="98"/>
                    <a:pt x="178" y="98"/>
                  </a:cubicBezTo>
                  <a:close/>
                  <a:moveTo>
                    <a:pt x="178" y="94"/>
                  </a:moveTo>
                  <a:cubicBezTo>
                    <a:pt x="181" y="94"/>
                    <a:pt x="184" y="93"/>
                    <a:pt x="187" y="93"/>
                  </a:cubicBezTo>
                  <a:cubicBezTo>
                    <a:pt x="184" y="94"/>
                    <a:pt x="181" y="95"/>
                    <a:pt x="178" y="97"/>
                  </a:cubicBezTo>
                  <a:cubicBezTo>
                    <a:pt x="178" y="96"/>
                    <a:pt x="178" y="95"/>
                    <a:pt x="178" y="94"/>
                  </a:cubicBezTo>
                  <a:close/>
                  <a:moveTo>
                    <a:pt x="178" y="92"/>
                  </a:moveTo>
                  <a:cubicBezTo>
                    <a:pt x="178" y="92"/>
                    <a:pt x="178" y="91"/>
                    <a:pt x="178" y="91"/>
                  </a:cubicBezTo>
                  <a:cubicBezTo>
                    <a:pt x="179" y="91"/>
                    <a:pt x="179" y="91"/>
                    <a:pt x="180" y="90"/>
                  </a:cubicBezTo>
                  <a:cubicBezTo>
                    <a:pt x="180" y="90"/>
                    <a:pt x="185" y="90"/>
                    <a:pt x="183" y="91"/>
                  </a:cubicBezTo>
                  <a:cubicBezTo>
                    <a:pt x="182" y="91"/>
                    <a:pt x="180" y="92"/>
                    <a:pt x="178" y="92"/>
                  </a:cubicBezTo>
                  <a:close/>
                  <a:moveTo>
                    <a:pt x="177" y="90"/>
                  </a:moveTo>
                  <a:cubicBezTo>
                    <a:pt x="180" y="90"/>
                    <a:pt x="183" y="88"/>
                    <a:pt x="185" y="87"/>
                  </a:cubicBezTo>
                  <a:cubicBezTo>
                    <a:pt x="185" y="88"/>
                    <a:pt x="185" y="88"/>
                    <a:pt x="185" y="89"/>
                  </a:cubicBezTo>
                  <a:cubicBezTo>
                    <a:pt x="183" y="89"/>
                    <a:pt x="180" y="90"/>
                    <a:pt x="177" y="90"/>
                  </a:cubicBezTo>
                  <a:close/>
                  <a:moveTo>
                    <a:pt x="185" y="86"/>
                  </a:moveTo>
                  <a:cubicBezTo>
                    <a:pt x="185" y="86"/>
                    <a:pt x="185" y="86"/>
                    <a:pt x="185" y="87"/>
                  </a:cubicBezTo>
                  <a:cubicBezTo>
                    <a:pt x="183" y="86"/>
                    <a:pt x="181" y="87"/>
                    <a:pt x="179" y="87"/>
                  </a:cubicBezTo>
                  <a:cubicBezTo>
                    <a:pt x="174" y="88"/>
                    <a:pt x="180" y="86"/>
                    <a:pt x="181" y="86"/>
                  </a:cubicBezTo>
                  <a:cubicBezTo>
                    <a:pt x="182" y="85"/>
                    <a:pt x="184" y="85"/>
                    <a:pt x="185" y="84"/>
                  </a:cubicBezTo>
                  <a:cubicBezTo>
                    <a:pt x="185" y="84"/>
                    <a:pt x="185" y="84"/>
                    <a:pt x="185" y="84"/>
                  </a:cubicBezTo>
                  <a:cubicBezTo>
                    <a:pt x="185" y="84"/>
                    <a:pt x="185" y="85"/>
                    <a:pt x="185" y="86"/>
                  </a:cubicBezTo>
                  <a:close/>
                  <a:moveTo>
                    <a:pt x="182" y="87"/>
                  </a:moveTo>
                  <a:cubicBezTo>
                    <a:pt x="184" y="87"/>
                    <a:pt x="180" y="88"/>
                    <a:pt x="180" y="88"/>
                  </a:cubicBezTo>
                  <a:cubicBezTo>
                    <a:pt x="179" y="89"/>
                    <a:pt x="178" y="89"/>
                    <a:pt x="177" y="89"/>
                  </a:cubicBezTo>
                  <a:cubicBezTo>
                    <a:pt x="177" y="89"/>
                    <a:pt x="177" y="88"/>
                    <a:pt x="177" y="88"/>
                  </a:cubicBezTo>
                  <a:cubicBezTo>
                    <a:pt x="179" y="88"/>
                    <a:pt x="180" y="88"/>
                    <a:pt x="182" y="87"/>
                  </a:cubicBezTo>
                  <a:close/>
                  <a:moveTo>
                    <a:pt x="178" y="104"/>
                  </a:moveTo>
                  <a:cubicBezTo>
                    <a:pt x="182" y="105"/>
                    <a:pt x="186" y="103"/>
                    <a:pt x="190" y="103"/>
                  </a:cubicBezTo>
                  <a:cubicBezTo>
                    <a:pt x="194" y="102"/>
                    <a:pt x="192" y="103"/>
                    <a:pt x="190" y="104"/>
                  </a:cubicBezTo>
                  <a:cubicBezTo>
                    <a:pt x="189" y="105"/>
                    <a:pt x="187" y="105"/>
                    <a:pt x="185" y="106"/>
                  </a:cubicBezTo>
                  <a:cubicBezTo>
                    <a:pt x="183" y="106"/>
                    <a:pt x="181" y="107"/>
                    <a:pt x="179" y="107"/>
                  </a:cubicBezTo>
                  <a:cubicBezTo>
                    <a:pt x="178" y="106"/>
                    <a:pt x="178" y="105"/>
                    <a:pt x="178" y="104"/>
                  </a:cubicBezTo>
                  <a:close/>
                  <a:moveTo>
                    <a:pt x="192" y="108"/>
                  </a:moveTo>
                  <a:cubicBezTo>
                    <a:pt x="191" y="108"/>
                    <a:pt x="189" y="109"/>
                    <a:pt x="188" y="109"/>
                  </a:cubicBezTo>
                  <a:cubicBezTo>
                    <a:pt x="186" y="109"/>
                    <a:pt x="185" y="110"/>
                    <a:pt x="184" y="110"/>
                  </a:cubicBezTo>
                  <a:cubicBezTo>
                    <a:pt x="182" y="110"/>
                    <a:pt x="181" y="109"/>
                    <a:pt x="180" y="109"/>
                  </a:cubicBezTo>
                  <a:cubicBezTo>
                    <a:pt x="182" y="109"/>
                    <a:pt x="184" y="108"/>
                    <a:pt x="186" y="108"/>
                  </a:cubicBezTo>
                  <a:cubicBezTo>
                    <a:pt x="187" y="108"/>
                    <a:pt x="188" y="107"/>
                    <a:pt x="189" y="107"/>
                  </a:cubicBezTo>
                  <a:cubicBezTo>
                    <a:pt x="189" y="107"/>
                    <a:pt x="194" y="106"/>
                    <a:pt x="192" y="108"/>
                  </a:cubicBezTo>
                  <a:close/>
                  <a:moveTo>
                    <a:pt x="194" y="106"/>
                  </a:moveTo>
                  <a:cubicBezTo>
                    <a:pt x="194" y="106"/>
                    <a:pt x="194" y="106"/>
                    <a:pt x="194" y="106"/>
                  </a:cubicBezTo>
                  <a:cubicBezTo>
                    <a:pt x="191" y="106"/>
                    <a:pt x="188" y="107"/>
                    <a:pt x="185" y="107"/>
                  </a:cubicBezTo>
                  <a:cubicBezTo>
                    <a:pt x="183" y="108"/>
                    <a:pt x="181" y="108"/>
                    <a:pt x="180" y="108"/>
                  </a:cubicBezTo>
                  <a:cubicBezTo>
                    <a:pt x="180" y="108"/>
                    <a:pt x="179" y="108"/>
                    <a:pt x="179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80" y="108"/>
                    <a:pt x="181" y="107"/>
                    <a:pt x="181" y="107"/>
                  </a:cubicBezTo>
                  <a:cubicBezTo>
                    <a:pt x="186" y="106"/>
                    <a:pt x="190" y="105"/>
                    <a:pt x="194" y="102"/>
                  </a:cubicBezTo>
                  <a:cubicBezTo>
                    <a:pt x="194" y="102"/>
                    <a:pt x="194" y="102"/>
                    <a:pt x="194" y="102"/>
                  </a:cubicBezTo>
                  <a:cubicBezTo>
                    <a:pt x="194" y="102"/>
                    <a:pt x="194" y="103"/>
                    <a:pt x="194" y="103"/>
                  </a:cubicBezTo>
                  <a:cubicBezTo>
                    <a:pt x="195" y="104"/>
                    <a:pt x="195" y="105"/>
                    <a:pt x="194" y="106"/>
                  </a:cubicBezTo>
                  <a:close/>
                  <a:moveTo>
                    <a:pt x="193" y="102"/>
                  </a:moveTo>
                  <a:cubicBezTo>
                    <a:pt x="191" y="102"/>
                    <a:pt x="188" y="102"/>
                    <a:pt x="185" y="103"/>
                  </a:cubicBezTo>
                  <a:cubicBezTo>
                    <a:pt x="184" y="103"/>
                    <a:pt x="182" y="103"/>
                    <a:pt x="180" y="104"/>
                  </a:cubicBezTo>
                  <a:cubicBezTo>
                    <a:pt x="179" y="104"/>
                    <a:pt x="178" y="104"/>
                    <a:pt x="178" y="104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9" y="102"/>
                    <a:pt x="180" y="102"/>
                    <a:pt x="181" y="102"/>
                  </a:cubicBezTo>
                  <a:cubicBezTo>
                    <a:pt x="184" y="101"/>
                    <a:pt x="189" y="101"/>
                    <a:pt x="192" y="99"/>
                  </a:cubicBezTo>
                  <a:cubicBezTo>
                    <a:pt x="193" y="100"/>
                    <a:pt x="193" y="101"/>
                    <a:pt x="194" y="102"/>
                  </a:cubicBezTo>
                  <a:cubicBezTo>
                    <a:pt x="194" y="102"/>
                    <a:pt x="194" y="102"/>
                    <a:pt x="193" y="102"/>
                  </a:cubicBezTo>
                  <a:close/>
                  <a:moveTo>
                    <a:pt x="179" y="100"/>
                  </a:moveTo>
                  <a:cubicBezTo>
                    <a:pt x="178" y="100"/>
                    <a:pt x="178" y="100"/>
                    <a:pt x="180" y="99"/>
                  </a:cubicBezTo>
                  <a:cubicBezTo>
                    <a:pt x="181" y="99"/>
                    <a:pt x="183" y="98"/>
                    <a:pt x="184" y="98"/>
                  </a:cubicBezTo>
                  <a:cubicBezTo>
                    <a:pt x="186" y="97"/>
                    <a:pt x="188" y="97"/>
                    <a:pt x="190" y="96"/>
                  </a:cubicBezTo>
                  <a:cubicBezTo>
                    <a:pt x="190" y="96"/>
                    <a:pt x="190" y="96"/>
                    <a:pt x="190" y="96"/>
                  </a:cubicBezTo>
                  <a:cubicBezTo>
                    <a:pt x="190" y="97"/>
                    <a:pt x="191" y="97"/>
                    <a:pt x="191" y="98"/>
                  </a:cubicBezTo>
                  <a:cubicBezTo>
                    <a:pt x="187" y="98"/>
                    <a:pt x="183" y="99"/>
                    <a:pt x="179" y="100"/>
                  </a:cubicBezTo>
                  <a:close/>
                  <a:moveTo>
                    <a:pt x="180" y="97"/>
                  </a:moveTo>
                  <a:cubicBezTo>
                    <a:pt x="176" y="98"/>
                    <a:pt x="180" y="96"/>
                    <a:pt x="181" y="96"/>
                  </a:cubicBezTo>
                  <a:cubicBezTo>
                    <a:pt x="183" y="95"/>
                    <a:pt x="186" y="94"/>
                    <a:pt x="188" y="93"/>
                  </a:cubicBezTo>
                  <a:cubicBezTo>
                    <a:pt x="188" y="94"/>
                    <a:pt x="189" y="94"/>
                    <a:pt x="189" y="95"/>
                  </a:cubicBezTo>
                  <a:cubicBezTo>
                    <a:pt x="186" y="95"/>
                    <a:pt x="183" y="96"/>
                    <a:pt x="180" y="97"/>
                  </a:cubicBezTo>
                  <a:close/>
                  <a:moveTo>
                    <a:pt x="182" y="93"/>
                  </a:moveTo>
                  <a:cubicBezTo>
                    <a:pt x="180" y="93"/>
                    <a:pt x="177" y="93"/>
                    <a:pt x="180" y="92"/>
                  </a:cubicBezTo>
                  <a:cubicBezTo>
                    <a:pt x="182" y="92"/>
                    <a:pt x="184" y="91"/>
                    <a:pt x="186" y="90"/>
                  </a:cubicBezTo>
                  <a:cubicBezTo>
                    <a:pt x="186" y="91"/>
                    <a:pt x="187" y="92"/>
                    <a:pt x="187" y="92"/>
                  </a:cubicBezTo>
                  <a:cubicBezTo>
                    <a:pt x="185" y="92"/>
                    <a:pt x="184" y="93"/>
                    <a:pt x="182" y="93"/>
                  </a:cubicBezTo>
                  <a:close/>
                  <a:moveTo>
                    <a:pt x="185" y="84"/>
                  </a:moveTo>
                  <a:cubicBezTo>
                    <a:pt x="185" y="83"/>
                    <a:pt x="185" y="83"/>
                    <a:pt x="185" y="83"/>
                  </a:cubicBezTo>
                  <a:cubicBezTo>
                    <a:pt x="182" y="83"/>
                    <a:pt x="179" y="84"/>
                    <a:pt x="176" y="84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4"/>
                    <a:pt x="175" y="83"/>
                    <a:pt x="175" y="83"/>
                  </a:cubicBezTo>
                  <a:cubicBezTo>
                    <a:pt x="183" y="82"/>
                    <a:pt x="190" y="80"/>
                    <a:pt x="198" y="79"/>
                  </a:cubicBezTo>
                  <a:cubicBezTo>
                    <a:pt x="199" y="79"/>
                    <a:pt x="200" y="78"/>
                    <a:pt x="201" y="78"/>
                  </a:cubicBezTo>
                  <a:cubicBezTo>
                    <a:pt x="203" y="78"/>
                    <a:pt x="207" y="76"/>
                    <a:pt x="203" y="78"/>
                  </a:cubicBezTo>
                  <a:cubicBezTo>
                    <a:pt x="199" y="79"/>
                    <a:pt x="195" y="80"/>
                    <a:pt x="191" y="82"/>
                  </a:cubicBezTo>
                  <a:cubicBezTo>
                    <a:pt x="191" y="82"/>
                    <a:pt x="190" y="81"/>
                    <a:pt x="190" y="81"/>
                  </a:cubicBezTo>
                  <a:cubicBezTo>
                    <a:pt x="187" y="81"/>
                    <a:pt x="186" y="82"/>
                    <a:pt x="185" y="84"/>
                  </a:cubicBezTo>
                  <a:close/>
                  <a:moveTo>
                    <a:pt x="167" y="90"/>
                  </a:moveTo>
                  <a:cubicBezTo>
                    <a:pt x="167" y="89"/>
                    <a:pt x="167" y="89"/>
                    <a:pt x="167" y="89"/>
                  </a:cubicBezTo>
                  <a:cubicBezTo>
                    <a:pt x="167" y="90"/>
                    <a:pt x="167" y="90"/>
                    <a:pt x="168" y="91"/>
                  </a:cubicBezTo>
                  <a:cubicBezTo>
                    <a:pt x="168" y="91"/>
                    <a:pt x="168" y="92"/>
                    <a:pt x="168" y="92"/>
                  </a:cubicBezTo>
                  <a:cubicBezTo>
                    <a:pt x="166" y="92"/>
                    <a:pt x="164" y="93"/>
                    <a:pt x="162" y="94"/>
                  </a:cubicBezTo>
                  <a:cubicBezTo>
                    <a:pt x="157" y="96"/>
                    <a:pt x="151" y="98"/>
                    <a:pt x="145" y="99"/>
                  </a:cubicBezTo>
                  <a:cubicBezTo>
                    <a:pt x="139" y="101"/>
                    <a:pt x="132" y="101"/>
                    <a:pt x="126" y="104"/>
                  </a:cubicBezTo>
                  <a:cubicBezTo>
                    <a:pt x="124" y="105"/>
                    <a:pt x="121" y="106"/>
                    <a:pt x="119" y="107"/>
                  </a:cubicBezTo>
                  <a:cubicBezTo>
                    <a:pt x="119" y="107"/>
                    <a:pt x="116" y="107"/>
                    <a:pt x="115" y="107"/>
                  </a:cubicBezTo>
                  <a:cubicBezTo>
                    <a:pt x="115" y="107"/>
                    <a:pt x="115" y="107"/>
                    <a:pt x="115" y="107"/>
                  </a:cubicBezTo>
                  <a:cubicBezTo>
                    <a:pt x="117" y="106"/>
                    <a:pt x="119" y="105"/>
                    <a:pt x="121" y="105"/>
                  </a:cubicBezTo>
                  <a:cubicBezTo>
                    <a:pt x="131" y="102"/>
                    <a:pt x="140" y="99"/>
                    <a:pt x="149" y="95"/>
                  </a:cubicBezTo>
                  <a:cubicBezTo>
                    <a:pt x="155" y="94"/>
                    <a:pt x="161" y="92"/>
                    <a:pt x="167" y="90"/>
                  </a:cubicBezTo>
                  <a:close/>
                  <a:moveTo>
                    <a:pt x="139" y="98"/>
                  </a:moveTo>
                  <a:cubicBezTo>
                    <a:pt x="134" y="100"/>
                    <a:pt x="129" y="101"/>
                    <a:pt x="124" y="103"/>
                  </a:cubicBezTo>
                  <a:cubicBezTo>
                    <a:pt x="121" y="104"/>
                    <a:pt x="118" y="105"/>
                    <a:pt x="115" y="106"/>
                  </a:cubicBezTo>
                  <a:cubicBezTo>
                    <a:pt x="116" y="105"/>
                    <a:pt x="116" y="104"/>
                    <a:pt x="115" y="103"/>
                  </a:cubicBezTo>
                  <a:cubicBezTo>
                    <a:pt x="123" y="103"/>
                    <a:pt x="131" y="100"/>
                    <a:pt x="139" y="98"/>
                  </a:cubicBezTo>
                  <a:cubicBezTo>
                    <a:pt x="141" y="98"/>
                    <a:pt x="143" y="97"/>
                    <a:pt x="144" y="97"/>
                  </a:cubicBezTo>
                  <a:cubicBezTo>
                    <a:pt x="143" y="97"/>
                    <a:pt x="141" y="98"/>
                    <a:pt x="139" y="98"/>
                  </a:cubicBezTo>
                  <a:close/>
                  <a:moveTo>
                    <a:pt x="114" y="100"/>
                  </a:moveTo>
                  <a:cubicBezTo>
                    <a:pt x="122" y="96"/>
                    <a:pt x="131" y="95"/>
                    <a:pt x="140" y="93"/>
                  </a:cubicBezTo>
                  <a:cubicBezTo>
                    <a:pt x="147" y="91"/>
                    <a:pt x="158" y="89"/>
                    <a:pt x="165" y="85"/>
                  </a:cubicBezTo>
                  <a:cubicBezTo>
                    <a:pt x="157" y="90"/>
                    <a:pt x="146" y="92"/>
                    <a:pt x="137" y="96"/>
                  </a:cubicBezTo>
                  <a:cubicBezTo>
                    <a:pt x="132" y="97"/>
                    <a:pt x="128" y="99"/>
                    <a:pt x="123" y="100"/>
                  </a:cubicBezTo>
                  <a:cubicBezTo>
                    <a:pt x="120" y="101"/>
                    <a:pt x="118" y="101"/>
                    <a:pt x="115" y="102"/>
                  </a:cubicBezTo>
                  <a:cubicBezTo>
                    <a:pt x="115" y="101"/>
                    <a:pt x="115" y="100"/>
                    <a:pt x="114" y="100"/>
                  </a:cubicBezTo>
                  <a:close/>
                  <a:moveTo>
                    <a:pt x="115" y="108"/>
                  </a:moveTo>
                  <a:cubicBezTo>
                    <a:pt x="118" y="108"/>
                    <a:pt x="121" y="107"/>
                    <a:pt x="124" y="105"/>
                  </a:cubicBezTo>
                  <a:cubicBezTo>
                    <a:pt x="128" y="104"/>
                    <a:pt x="132" y="103"/>
                    <a:pt x="137" y="102"/>
                  </a:cubicBezTo>
                  <a:cubicBezTo>
                    <a:pt x="144" y="100"/>
                    <a:pt x="151" y="98"/>
                    <a:pt x="158" y="96"/>
                  </a:cubicBezTo>
                  <a:cubicBezTo>
                    <a:pt x="153" y="98"/>
                    <a:pt x="147" y="99"/>
                    <a:pt x="141" y="101"/>
                  </a:cubicBezTo>
                  <a:cubicBezTo>
                    <a:pt x="136" y="103"/>
                    <a:pt x="131" y="104"/>
                    <a:pt x="126" y="106"/>
                  </a:cubicBezTo>
                  <a:cubicBezTo>
                    <a:pt x="122" y="107"/>
                    <a:pt x="118" y="108"/>
                    <a:pt x="115" y="110"/>
                  </a:cubicBezTo>
                  <a:cubicBezTo>
                    <a:pt x="115" y="109"/>
                    <a:pt x="115" y="108"/>
                    <a:pt x="115" y="108"/>
                  </a:cubicBezTo>
                  <a:close/>
                  <a:moveTo>
                    <a:pt x="114" y="111"/>
                  </a:moveTo>
                  <a:cubicBezTo>
                    <a:pt x="118" y="111"/>
                    <a:pt x="121" y="110"/>
                    <a:pt x="125" y="109"/>
                  </a:cubicBezTo>
                  <a:cubicBezTo>
                    <a:pt x="129" y="107"/>
                    <a:pt x="132" y="106"/>
                    <a:pt x="136" y="105"/>
                  </a:cubicBezTo>
                  <a:cubicBezTo>
                    <a:pt x="133" y="107"/>
                    <a:pt x="129" y="108"/>
                    <a:pt x="125" y="110"/>
                  </a:cubicBezTo>
                  <a:cubicBezTo>
                    <a:pt x="121" y="111"/>
                    <a:pt x="117" y="112"/>
                    <a:pt x="113" y="113"/>
                  </a:cubicBezTo>
                  <a:cubicBezTo>
                    <a:pt x="113" y="113"/>
                    <a:pt x="114" y="112"/>
                    <a:pt x="114" y="111"/>
                  </a:cubicBezTo>
                  <a:close/>
                  <a:moveTo>
                    <a:pt x="112" y="115"/>
                  </a:moveTo>
                  <a:cubicBezTo>
                    <a:pt x="116" y="115"/>
                    <a:pt x="120" y="114"/>
                    <a:pt x="123" y="113"/>
                  </a:cubicBezTo>
                  <a:cubicBezTo>
                    <a:pt x="128" y="111"/>
                    <a:pt x="133" y="110"/>
                    <a:pt x="138" y="109"/>
                  </a:cubicBezTo>
                  <a:cubicBezTo>
                    <a:pt x="149" y="105"/>
                    <a:pt x="160" y="102"/>
                    <a:pt x="171" y="98"/>
                  </a:cubicBezTo>
                  <a:cubicBezTo>
                    <a:pt x="171" y="99"/>
                    <a:pt x="171" y="99"/>
                    <a:pt x="171" y="100"/>
                  </a:cubicBezTo>
                  <a:cubicBezTo>
                    <a:pt x="171" y="100"/>
                    <a:pt x="171" y="100"/>
                    <a:pt x="171" y="100"/>
                  </a:cubicBezTo>
                  <a:cubicBezTo>
                    <a:pt x="161" y="103"/>
                    <a:pt x="150" y="106"/>
                    <a:pt x="139" y="109"/>
                  </a:cubicBezTo>
                  <a:cubicBezTo>
                    <a:pt x="130" y="111"/>
                    <a:pt x="121" y="113"/>
                    <a:pt x="112" y="117"/>
                  </a:cubicBezTo>
                  <a:cubicBezTo>
                    <a:pt x="112" y="117"/>
                    <a:pt x="112" y="116"/>
                    <a:pt x="112" y="115"/>
                  </a:cubicBezTo>
                  <a:close/>
                  <a:moveTo>
                    <a:pt x="111" y="118"/>
                  </a:moveTo>
                  <a:cubicBezTo>
                    <a:pt x="121" y="114"/>
                    <a:pt x="131" y="112"/>
                    <a:pt x="141" y="109"/>
                  </a:cubicBezTo>
                  <a:cubicBezTo>
                    <a:pt x="146" y="107"/>
                    <a:pt x="151" y="106"/>
                    <a:pt x="156" y="105"/>
                  </a:cubicBezTo>
                  <a:cubicBezTo>
                    <a:pt x="157" y="104"/>
                    <a:pt x="158" y="104"/>
                    <a:pt x="158" y="104"/>
                  </a:cubicBezTo>
                  <a:cubicBezTo>
                    <a:pt x="151" y="106"/>
                    <a:pt x="144" y="109"/>
                    <a:pt x="137" y="111"/>
                  </a:cubicBezTo>
                  <a:cubicBezTo>
                    <a:pt x="128" y="114"/>
                    <a:pt x="119" y="117"/>
                    <a:pt x="111" y="121"/>
                  </a:cubicBezTo>
                  <a:cubicBezTo>
                    <a:pt x="111" y="120"/>
                    <a:pt x="111" y="119"/>
                    <a:pt x="111" y="118"/>
                  </a:cubicBezTo>
                  <a:close/>
                  <a:moveTo>
                    <a:pt x="172" y="109"/>
                  </a:moveTo>
                  <a:cubicBezTo>
                    <a:pt x="172" y="109"/>
                    <a:pt x="172" y="110"/>
                    <a:pt x="172" y="110"/>
                  </a:cubicBezTo>
                  <a:cubicBezTo>
                    <a:pt x="168" y="112"/>
                    <a:pt x="163" y="113"/>
                    <a:pt x="158" y="115"/>
                  </a:cubicBezTo>
                  <a:cubicBezTo>
                    <a:pt x="152" y="116"/>
                    <a:pt x="146" y="118"/>
                    <a:pt x="141" y="120"/>
                  </a:cubicBezTo>
                  <a:cubicBezTo>
                    <a:pt x="131" y="123"/>
                    <a:pt x="121" y="126"/>
                    <a:pt x="111" y="130"/>
                  </a:cubicBezTo>
                  <a:cubicBezTo>
                    <a:pt x="111" y="129"/>
                    <a:pt x="111" y="128"/>
                    <a:pt x="111" y="127"/>
                  </a:cubicBezTo>
                  <a:cubicBezTo>
                    <a:pt x="113" y="126"/>
                    <a:pt x="115" y="125"/>
                    <a:pt x="116" y="125"/>
                  </a:cubicBezTo>
                  <a:cubicBezTo>
                    <a:pt x="119" y="124"/>
                    <a:pt x="123" y="123"/>
                    <a:pt x="126" y="122"/>
                  </a:cubicBezTo>
                  <a:cubicBezTo>
                    <a:pt x="132" y="120"/>
                    <a:pt x="138" y="118"/>
                    <a:pt x="144" y="116"/>
                  </a:cubicBezTo>
                  <a:cubicBezTo>
                    <a:pt x="151" y="115"/>
                    <a:pt x="157" y="113"/>
                    <a:pt x="164" y="111"/>
                  </a:cubicBezTo>
                  <a:cubicBezTo>
                    <a:pt x="166" y="110"/>
                    <a:pt x="169" y="110"/>
                    <a:pt x="172" y="109"/>
                  </a:cubicBezTo>
                  <a:close/>
                  <a:moveTo>
                    <a:pt x="111" y="123"/>
                  </a:moveTo>
                  <a:cubicBezTo>
                    <a:pt x="121" y="121"/>
                    <a:pt x="131" y="116"/>
                    <a:pt x="141" y="113"/>
                  </a:cubicBezTo>
                  <a:cubicBezTo>
                    <a:pt x="146" y="112"/>
                    <a:pt x="151" y="111"/>
                    <a:pt x="157" y="109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56" y="109"/>
                    <a:pt x="156" y="110"/>
                    <a:pt x="155" y="110"/>
                  </a:cubicBezTo>
                  <a:cubicBezTo>
                    <a:pt x="149" y="112"/>
                    <a:pt x="144" y="113"/>
                    <a:pt x="139" y="115"/>
                  </a:cubicBezTo>
                  <a:cubicBezTo>
                    <a:pt x="133" y="117"/>
                    <a:pt x="128" y="119"/>
                    <a:pt x="123" y="120"/>
                  </a:cubicBezTo>
                  <a:cubicBezTo>
                    <a:pt x="119" y="122"/>
                    <a:pt x="115" y="123"/>
                    <a:pt x="111" y="126"/>
                  </a:cubicBezTo>
                  <a:cubicBezTo>
                    <a:pt x="111" y="125"/>
                    <a:pt x="111" y="124"/>
                    <a:pt x="111" y="123"/>
                  </a:cubicBezTo>
                  <a:close/>
                  <a:moveTo>
                    <a:pt x="111" y="132"/>
                  </a:moveTo>
                  <a:cubicBezTo>
                    <a:pt x="111" y="132"/>
                    <a:pt x="111" y="132"/>
                    <a:pt x="111" y="131"/>
                  </a:cubicBezTo>
                  <a:cubicBezTo>
                    <a:pt x="114" y="131"/>
                    <a:pt x="117" y="130"/>
                    <a:pt x="119" y="130"/>
                  </a:cubicBezTo>
                  <a:cubicBezTo>
                    <a:pt x="117" y="131"/>
                    <a:pt x="114" y="132"/>
                    <a:pt x="111" y="134"/>
                  </a:cubicBezTo>
                  <a:cubicBezTo>
                    <a:pt x="111" y="133"/>
                    <a:pt x="111" y="133"/>
                    <a:pt x="111" y="132"/>
                  </a:cubicBezTo>
                  <a:close/>
                  <a:moveTo>
                    <a:pt x="109" y="139"/>
                  </a:moveTo>
                  <a:cubicBezTo>
                    <a:pt x="109" y="138"/>
                    <a:pt x="110" y="137"/>
                    <a:pt x="110" y="137"/>
                  </a:cubicBezTo>
                  <a:cubicBezTo>
                    <a:pt x="114" y="136"/>
                    <a:pt x="118" y="133"/>
                    <a:pt x="122" y="132"/>
                  </a:cubicBezTo>
                  <a:cubicBezTo>
                    <a:pt x="126" y="130"/>
                    <a:pt x="130" y="129"/>
                    <a:pt x="134" y="128"/>
                  </a:cubicBezTo>
                  <a:cubicBezTo>
                    <a:pt x="126" y="131"/>
                    <a:pt x="117" y="134"/>
                    <a:pt x="109" y="139"/>
                  </a:cubicBezTo>
                  <a:cubicBezTo>
                    <a:pt x="109" y="139"/>
                    <a:pt x="109" y="139"/>
                    <a:pt x="109" y="139"/>
                  </a:cubicBezTo>
                  <a:close/>
                  <a:moveTo>
                    <a:pt x="108" y="141"/>
                  </a:moveTo>
                  <a:cubicBezTo>
                    <a:pt x="112" y="140"/>
                    <a:pt x="116" y="138"/>
                    <a:pt x="120" y="136"/>
                  </a:cubicBezTo>
                  <a:cubicBezTo>
                    <a:pt x="126" y="133"/>
                    <a:pt x="134" y="131"/>
                    <a:pt x="141" y="129"/>
                  </a:cubicBezTo>
                  <a:cubicBezTo>
                    <a:pt x="143" y="128"/>
                    <a:pt x="145" y="128"/>
                    <a:pt x="147" y="127"/>
                  </a:cubicBezTo>
                  <a:cubicBezTo>
                    <a:pt x="144" y="129"/>
                    <a:pt x="141" y="130"/>
                    <a:pt x="138" y="131"/>
                  </a:cubicBezTo>
                  <a:cubicBezTo>
                    <a:pt x="132" y="133"/>
                    <a:pt x="126" y="135"/>
                    <a:pt x="120" y="137"/>
                  </a:cubicBezTo>
                  <a:cubicBezTo>
                    <a:pt x="116" y="139"/>
                    <a:pt x="112" y="140"/>
                    <a:pt x="108" y="142"/>
                  </a:cubicBezTo>
                  <a:cubicBezTo>
                    <a:pt x="108" y="141"/>
                    <a:pt x="108" y="141"/>
                    <a:pt x="108" y="141"/>
                  </a:cubicBezTo>
                  <a:close/>
                  <a:moveTo>
                    <a:pt x="107" y="144"/>
                  </a:moveTo>
                  <a:cubicBezTo>
                    <a:pt x="112" y="143"/>
                    <a:pt x="117" y="141"/>
                    <a:pt x="121" y="140"/>
                  </a:cubicBezTo>
                  <a:cubicBezTo>
                    <a:pt x="128" y="137"/>
                    <a:pt x="134" y="136"/>
                    <a:pt x="140" y="134"/>
                  </a:cubicBezTo>
                  <a:cubicBezTo>
                    <a:pt x="139" y="134"/>
                    <a:pt x="139" y="134"/>
                    <a:pt x="138" y="134"/>
                  </a:cubicBezTo>
                  <a:cubicBezTo>
                    <a:pt x="132" y="137"/>
                    <a:pt x="125" y="140"/>
                    <a:pt x="119" y="142"/>
                  </a:cubicBezTo>
                  <a:cubicBezTo>
                    <a:pt x="114" y="144"/>
                    <a:pt x="110" y="145"/>
                    <a:pt x="105" y="147"/>
                  </a:cubicBezTo>
                  <a:cubicBezTo>
                    <a:pt x="106" y="146"/>
                    <a:pt x="106" y="145"/>
                    <a:pt x="107" y="144"/>
                  </a:cubicBezTo>
                  <a:close/>
                  <a:moveTo>
                    <a:pt x="162" y="127"/>
                  </a:moveTo>
                  <a:cubicBezTo>
                    <a:pt x="165" y="126"/>
                    <a:pt x="168" y="124"/>
                    <a:pt x="171" y="123"/>
                  </a:cubicBezTo>
                  <a:cubicBezTo>
                    <a:pt x="172" y="123"/>
                    <a:pt x="172" y="123"/>
                    <a:pt x="173" y="123"/>
                  </a:cubicBezTo>
                  <a:cubicBezTo>
                    <a:pt x="175" y="122"/>
                    <a:pt x="177" y="122"/>
                    <a:pt x="179" y="121"/>
                  </a:cubicBezTo>
                  <a:cubicBezTo>
                    <a:pt x="179" y="122"/>
                    <a:pt x="179" y="122"/>
                    <a:pt x="179" y="123"/>
                  </a:cubicBezTo>
                  <a:cubicBezTo>
                    <a:pt x="173" y="124"/>
                    <a:pt x="167" y="127"/>
                    <a:pt x="162" y="129"/>
                  </a:cubicBezTo>
                  <a:cubicBezTo>
                    <a:pt x="155" y="131"/>
                    <a:pt x="148" y="133"/>
                    <a:pt x="141" y="135"/>
                  </a:cubicBezTo>
                  <a:cubicBezTo>
                    <a:pt x="135" y="138"/>
                    <a:pt x="129" y="139"/>
                    <a:pt x="122" y="142"/>
                  </a:cubicBezTo>
                  <a:cubicBezTo>
                    <a:pt x="117" y="144"/>
                    <a:pt x="110" y="145"/>
                    <a:pt x="105" y="148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10" y="145"/>
                    <a:pt x="116" y="144"/>
                    <a:pt x="122" y="141"/>
                  </a:cubicBezTo>
                  <a:cubicBezTo>
                    <a:pt x="129" y="139"/>
                    <a:pt x="135" y="136"/>
                    <a:pt x="142" y="134"/>
                  </a:cubicBezTo>
                  <a:cubicBezTo>
                    <a:pt x="146" y="133"/>
                    <a:pt x="150" y="131"/>
                    <a:pt x="154" y="130"/>
                  </a:cubicBezTo>
                  <a:cubicBezTo>
                    <a:pt x="157" y="129"/>
                    <a:pt x="159" y="128"/>
                    <a:pt x="162" y="127"/>
                  </a:cubicBezTo>
                  <a:close/>
                  <a:moveTo>
                    <a:pt x="169" y="127"/>
                  </a:moveTo>
                  <a:cubicBezTo>
                    <a:pt x="166" y="128"/>
                    <a:pt x="163" y="129"/>
                    <a:pt x="159" y="130"/>
                  </a:cubicBezTo>
                  <a:cubicBezTo>
                    <a:pt x="159" y="130"/>
                    <a:pt x="159" y="130"/>
                    <a:pt x="159" y="131"/>
                  </a:cubicBezTo>
                  <a:cubicBezTo>
                    <a:pt x="159" y="130"/>
                    <a:pt x="160" y="130"/>
                    <a:pt x="160" y="130"/>
                  </a:cubicBezTo>
                  <a:cubicBezTo>
                    <a:pt x="163" y="129"/>
                    <a:pt x="166" y="128"/>
                    <a:pt x="169" y="127"/>
                  </a:cubicBezTo>
                  <a:close/>
                  <a:moveTo>
                    <a:pt x="105" y="149"/>
                  </a:moveTo>
                  <a:cubicBezTo>
                    <a:pt x="106" y="149"/>
                    <a:pt x="108" y="148"/>
                    <a:pt x="109" y="147"/>
                  </a:cubicBezTo>
                  <a:cubicBezTo>
                    <a:pt x="112" y="146"/>
                    <a:pt x="116" y="144"/>
                    <a:pt x="120" y="143"/>
                  </a:cubicBezTo>
                  <a:cubicBezTo>
                    <a:pt x="126" y="141"/>
                    <a:pt x="133" y="139"/>
                    <a:pt x="140" y="137"/>
                  </a:cubicBezTo>
                  <a:cubicBezTo>
                    <a:pt x="144" y="135"/>
                    <a:pt x="148" y="134"/>
                    <a:pt x="153" y="133"/>
                  </a:cubicBezTo>
                  <a:cubicBezTo>
                    <a:pt x="148" y="134"/>
                    <a:pt x="144" y="136"/>
                    <a:pt x="139" y="138"/>
                  </a:cubicBezTo>
                  <a:cubicBezTo>
                    <a:pt x="127" y="143"/>
                    <a:pt x="115" y="147"/>
                    <a:pt x="104" y="153"/>
                  </a:cubicBezTo>
                  <a:cubicBezTo>
                    <a:pt x="104" y="152"/>
                    <a:pt x="104" y="150"/>
                    <a:pt x="105" y="149"/>
                  </a:cubicBezTo>
                  <a:close/>
                  <a:moveTo>
                    <a:pt x="177" y="127"/>
                  </a:moveTo>
                  <a:cubicBezTo>
                    <a:pt x="171" y="131"/>
                    <a:pt x="164" y="133"/>
                    <a:pt x="158" y="135"/>
                  </a:cubicBezTo>
                  <a:cubicBezTo>
                    <a:pt x="151" y="137"/>
                    <a:pt x="144" y="140"/>
                    <a:pt x="138" y="143"/>
                  </a:cubicBezTo>
                  <a:cubicBezTo>
                    <a:pt x="126" y="148"/>
                    <a:pt x="114" y="152"/>
                    <a:pt x="103" y="159"/>
                  </a:cubicBezTo>
                  <a:cubicBezTo>
                    <a:pt x="103" y="158"/>
                    <a:pt x="103" y="156"/>
                    <a:pt x="103" y="155"/>
                  </a:cubicBezTo>
                  <a:cubicBezTo>
                    <a:pt x="109" y="153"/>
                    <a:pt x="115" y="151"/>
                    <a:pt x="121" y="149"/>
                  </a:cubicBezTo>
                  <a:cubicBezTo>
                    <a:pt x="128" y="146"/>
                    <a:pt x="135" y="143"/>
                    <a:pt x="141" y="141"/>
                  </a:cubicBezTo>
                  <a:cubicBezTo>
                    <a:pt x="148" y="138"/>
                    <a:pt x="155" y="135"/>
                    <a:pt x="162" y="133"/>
                  </a:cubicBezTo>
                  <a:cubicBezTo>
                    <a:pt x="165" y="132"/>
                    <a:pt x="168" y="131"/>
                    <a:pt x="172" y="130"/>
                  </a:cubicBezTo>
                  <a:cubicBezTo>
                    <a:pt x="173" y="129"/>
                    <a:pt x="180" y="125"/>
                    <a:pt x="177" y="127"/>
                  </a:cubicBezTo>
                  <a:close/>
                  <a:moveTo>
                    <a:pt x="103" y="160"/>
                  </a:moveTo>
                  <a:cubicBezTo>
                    <a:pt x="108" y="158"/>
                    <a:pt x="113" y="156"/>
                    <a:pt x="118" y="154"/>
                  </a:cubicBezTo>
                  <a:cubicBezTo>
                    <a:pt x="125" y="151"/>
                    <a:pt x="132" y="149"/>
                    <a:pt x="139" y="147"/>
                  </a:cubicBezTo>
                  <a:cubicBezTo>
                    <a:pt x="141" y="146"/>
                    <a:pt x="143" y="146"/>
                    <a:pt x="144" y="145"/>
                  </a:cubicBezTo>
                  <a:cubicBezTo>
                    <a:pt x="142" y="146"/>
                    <a:pt x="140" y="148"/>
                    <a:pt x="138" y="149"/>
                  </a:cubicBezTo>
                  <a:cubicBezTo>
                    <a:pt x="131" y="152"/>
                    <a:pt x="125" y="155"/>
                    <a:pt x="118" y="157"/>
                  </a:cubicBezTo>
                  <a:cubicBezTo>
                    <a:pt x="113" y="160"/>
                    <a:pt x="107" y="161"/>
                    <a:pt x="102" y="164"/>
                  </a:cubicBezTo>
                  <a:cubicBezTo>
                    <a:pt x="102" y="163"/>
                    <a:pt x="102" y="161"/>
                    <a:pt x="103" y="160"/>
                  </a:cubicBezTo>
                  <a:close/>
                  <a:moveTo>
                    <a:pt x="106" y="163"/>
                  </a:moveTo>
                  <a:cubicBezTo>
                    <a:pt x="106" y="163"/>
                    <a:pt x="106" y="163"/>
                    <a:pt x="106" y="163"/>
                  </a:cubicBezTo>
                  <a:cubicBezTo>
                    <a:pt x="106" y="163"/>
                    <a:pt x="106" y="163"/>
                    <a:pt x="106" y="163"/>
                  </a:cubicBezTo>
                  <a:close/>
                  <a:moveTo>
                    <a:pt x="104" y="164"/>
                  </a:moveTo>
                  <a:cubicBezTo>
                    <a:pt x="104" y="164"/>
                    <a:pt x="104" y="164"/>
                    <a:pt x="104" y="164"/>
                  </a:cubicBezTo>
                  <a:cubicBezTo>
                    <a:pt x="104" y="164"/>
                    <a:pt x="104" y="164"/>
                    <a:pt x="104" y="164"/>
                  </a:cubicBezTo>
                  <a:close/>
                  <a:moveTo>
                    <a:pt x="130" y="155"/>
                  </a:moveTo>
                  <a:cubicBezTo>
                    <a:pt x="133" y="154"/>
                    <a:pt x="135" y="153"/>
                    <a:pt x="137" y="152"/>
                  </a:cubicBezTo>
                  <a:cubicBezTo>
                    <a:pt x="133" y="154"/>
                    <a:pt x="129" y="155"/>
                    <a:pt x="126" y="157"/>
                  </a:cubicBezTo>
                  <a:cubicBezTo>
                    <a:pt x="120" y="160"/>
                    <a:pt x="114" y="162"/>
                    <a:pt x="108" y="164"/>
                  </a:cubicBezTo>
                  <a:cubicBezTo>
                    <a:pt x="106" y="165"/>
                    <a:pt x="104" y="166"/>
                    <a:pt x="102" y="168"/>
                  </a:cubicBezTo>
                  <a:cubicBezTo>
                    <a:pt x="102" y="167"/>
                    <a:pt x="102" y="166"/>
                    <a:pt x="102" y="165"/>
                  </a:cubicBezTo>
                  <a:cubicBezTo>
                    <a:pt x="111" y="162"/>
                    <a:pt x="121" y="158"/>
                    <a:pt x="130" y="155"/>
                  </a:cubicBezTo>
                  <a:close/>
                  <a:moveTo>
                    <a:pt x="114" y="165"/>
                  </a:moveTo>
                  <a:cubicBezTo>
                    <a:pt x="118" y="163"/>
                    <a:pt x="124" y="161"/>
                    <a:pt x="129" y="160"/>
                  </a:cubicBezTo>
                  <a:cubicBezTo>
                    <a:pt x="133" y="159"/>
                    <a:pt x="137" y="157"/>
                    <a:pt x="142" y="156"/>
                  </a:cubicBezTo>
                  <a:cubicBezTo>
                    <a:pt x="141" y="156"/>
                    <a:pt x="140" y="156"/>
                    <a:pt x="139" y="157"/>
                  </a:cubicBezTo>
                  <a:cubicBezTo>
                    <a:pt x="134" y="159"/>
                    <a:pt x="130" y="160"/>
                    <a:pt x="125" y="162"/>
                  </a:cubicBezTo>
                  <a:cubicBezTo>
                    <a:pt x="120" y="164"/>
                    <a:pt x="116" y="167"/>
                    <a:pt x="111" y="169"/>
                  </a:cubicBezTo>
                  <a:cubicBezTo>
                    <a:pt x="108" y="170"/>
                    <a:pt x="105" y="170"/>
                    <a:pt x="103" y="172"/>
                  </a:cubicBezTo>
                  <a:cubicBezTo>
                    <a:pt x="103" y="171"/>
                    <a:pt x="103" y="171"/>
                    <a:pt x="103" y="170"/>
                  </a:cubicBezTo>
                  <a:cubicBezTo>
                    <a:pt x="106" y="168"/>
                    <a:pt x="110" y="166"/>
                    <a:pt x="114" y="165"/>
                  </a:cubicBezTo>
                  <a:close/>
                  <a:moveTo>
                    <a:pt x="143" y="161"/>
                  </a:moveTo>
                  <a:cubicBezTo>
                    <a:pt x="141" y="161"/>
                    <a:pt x="138" y="162"/>
                    <a:pt x="137" y="162"/>
                  </a:cubicBezTo>
                  <a:cubicBezTo>
                    <a:pt x="132" y="164"/>
                    <a:pt x="128" y="166"/>
                    <a:pt x="124" y="167"/>
                  </a:cubicBezTo>
                  <a:cubicBezTo>
                    <a:pt x="121" y="169"/>
                    <a:pt x="118" y="170"/>
                    <a:pt x="114" y="171"/>
                  </a:cubicBezTo>
                  <a:cubicBezTo>
                    <a:pt x="112" y="173"/>
                    <a:pt x="109" y="173"/>
                    <a:pt x="107" y="175"/>
                  </a:cubicBezTo>
                  <a:cubicBezTo>
                    <a:pt x="107" y="175"/>
                    <a:pt x="107" y="176"/>
                    <a:pt x="107" y="176"/>
                  </a:cubicBezTo>
                  <a:cubicBezTo>
                    <a:pt x="109" y="176"/>
                    <a:pt x="111" y="175"/>
                    <a:pt x="113" y="175"/>
                  </a:cubicBezTo>
                  <a:cubicBezTo>
                    <a:pt x="116" y="173"/>
                    <a:pt x="120" y="172"/>
                    <a:pt x="123" y="171"/>
                  </a:cubicBezTo>
                  <a:cubicBezTo>
                    <a:pt x="123" y="171"/>
                    <a:pt x="128" y="169"/>
                    <a:pt x="126" y="170"/>
                  </a:cubicBezTo>
                  <a:cubicBezTo>
                    <a:pt x="124" y="171"/>
                    <a:pt x="122" y="171"/>
                    <a:pt x="120" y="172"/>
                  </a:cubicBezTo>
                  <a:cubicBezTo>
                    <a:pt x="118" y="173"/>
                    <a:pt x="116" y="174"/>
                    <a:pt x="114" y="175"/>
                  </a:cubicBezTo>
                  <a:cubicBezTo>
                    <a:pt x="114" y="176"/>
                    <a:pt x="114" y="176"/>
                    <a:pt x="115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6" y="176"/>
                    <a:pt x="116" y="175"/>
                    <a:pt x="115" y="175"/>
                  </a:cubicBezTo>
                  <a:cubicBezTo>
                    <a:pt x="115" y="175"/>
                    <a:pt x="119" y="173"/>
                    <a:pt x="119" y="173"/>
                  </a:cubicBezTo>
                  <a:cubicBezTo>
                    <a:pt x="120" y="173"/>
                    <a:pt x="122" y="172"/>
                    <a:pt x="123" y="172"/>
                  </a:cubicBezTo>
                  <a:cubicBezTo>
                    <a:pt x="123" y="172"/>
                    <a:pt x="124" y="171"/>
                    <a:pt x="125" y="171"/>
                  </a:cubicBezTo>
                  <a:cubicBezTo>
                    <a:pt x="120" y="174"/>
                    <a:pt x="115" y="177"/>
                    <a:pt x="109" y="177"/>
                  </a:cubicBezTo>
                  <a:cubicBezTo>
                    <a:pt x="106" y="176"/>
                    <a:pt x="105" y="175"/>
                    <a:pt x="104" y="173"/>
                  </a:cubicBezTo>
                  <a:cubicBezTo>
                    <a:pt x="111" y="173"/>
                    <a:pt x="118" y="169"/>
                    <a:pt x="124" y="167"/>
                  </a:cubicBezTo>
                  <a:cubicBezTo>
                    <a:pt x="128" y="165"/>
                    <a:pt x="132" y="163"/>
                    <a:pt x="136" y="162"/>
                  </a:cubicBezTo>
                  <a:cubicBezTo>
                    <a:pt x="139" y="161"/>
                    <a:pt x="142" y="161"/>
                    <a:pt x="145" y="160"/>
                  </a:cubicBezTo>
                  <a:cubicBezTo>
                    <a:pt x="144" y="160"/>
                    <a:pt x="143" y="160"/>
                    <a:pt x="143" y="161"/>
                  </a:cubicBezTo>
                  <a:close/>
                  <a:moveTo>
                    <a:pt x="128" y="169"/>
                  </a:moveTo>
                  <a:cubicBezTo>
                    <a:pt x="128" y="169"/>
                    <a:pt x="128" y="168"/>
                    <a:pt x="128" y="169"/>
                  </a:cubicBezTo>
                  <a:cubicBezTo>
                    <a:pt x="123" y="170"/>
                    <a:pt x="119" y="171"/>
                    <a:pt x="115" y="173"/>
                  </a:cubicBezTo>
                  <a:cubicBezTo>
                    <a:pt x="114" y="174"/>
                    <a:pt x="112" y="174"/>
                    <a:pt x="111" y="175"/>
                  </a:cubicBezTo>
                  <a:cubicBezTo>
                    <a:pt x="110" y="175"/>
                    <a:pt x="107" y="175"/>
                    <a:pt x="111" y="174"/>
                  </a:cubicBezTo>
                  <a:cubicBezTo>
                    <a:pt x="113" y="173"/>
                    <a:pt x="116" y="172"/>
                    <a:pt x="118" y="171"/>
                  </a:cubicBezTo>
                  <a:cubicBezTo>
                    <a:pt x="124" y="168"/>
                    <a:pt x="129" y="166"/>
                    <a:pt x="135" y="164"/>
                  </a:cubicBezTo>
                  <a:cubicBezTo>
                    <a:pt x="136" y="163"/>
                    <a:pt x="137" y="163"/>
                    <a:pt x="139" y="163"/>
                  </a:cubicBezTo>
                  <a:cubicBezTo>
                    <a:pt x="135" y="164"/>
                    <a:pt x="131" y="166"/>
                    <a:pt x="128" y="169"/>
                  </a:cubicBezTo>
                  <a:close/>
                  <a:moveTo>
                    <a:pt x="149" y="158"/>
                  </a:moveTo>
                  <a:cubicBezTo>
                    <a:pt x="141" y="160"/>
                    <a:pt x="133" y="162"/>
                    <a:pt x="125" y="165"/>
                  </a:cubicBezTo>
                  <a:cubicBezTo>
                    <a:pt x="122" y="167"/>
                    <a:pt x="118" y="169"/>
                    <a:pt x="114" y="170"/>
                  </a:cubicBezTo>
                  <a:cubicBezTo>
                    <a:pt x="112" y="171"/>
                    <a:pt x="110" y="172"/>
                    <a:pt x="108" y="172"/>
                  </a:cubicBezTo>
                  <a:cubicBezTo>
                    <a:pt x="107" y="172"/>
                    <a:pt x="106" y="172"/>
                    <a:pt x="105" y="172"/>
                  </a:cubicBezTo>
                  <a:cubicBezTo>
                    <a:pt x="106" y="172"/>
                    <a:pt x="107" y="171"/>
                    <a:pt x="108" y="171"/>
                  </a:cubicBezTo>
                  <a:cubicBezTo>
                    <a:pt x="115" y="168"/>
                    <a:pt x="123" y="164"/>
                    <a:pt x="131" y="161"/>
                  </a:cubicBezTo>
                  <a:cubicBezTo>
                    <a:pt x="139" y="158"/>
                    <a:pt x="148" y="155"/>
                    <a:pt x="155" y="151"/>
                  </a:cubicBezTo>
                  <a:cubicBezTo>
                    <a:pt x="154" y="154"/>
                    <a:pt x="152" y="156"/>
                    <a:pt x="149" y="158"/>
                  </a:cubicBezTo>
                  <a:close/>
                  <a:moveTo>
                    <a:pt x="155" y="151"/>
                  </a:moveTo>
                  <a:cubicBezTo>
                    <a:pt x="155" y="151"/>
                    <a:pt x="155" y="150"/>
                    <a:pt x="155" y="150"/>
                  </a:cubicBezTo>
                  <a:cubicBezTo>
                    <a:pt x="146" y="155"/>
                    <a:pt x="136" y="157"/>
                    <a:pt x="127" y="160"/>
                  </a:cubicBezTo>
                  <a:cubicBezTo>
                    <a:pt x="122" y="161"/>
                    <a:pt x="117" y="163"/>
                    <a:pt x="112" y="165"/>
                  </a:cubicBezTo>
                  <a:cubicBezTo>
                    <a:pt x="110" y="165"/>
                    <a:pt x="109" y="166"/>
                    <a:pt x="107" y="167"/>
                  </a:cubicBezTo>
                  <a:cubicBezTo>
                    <a:pt x="106" y="167"/>
                    <a:pt x="104" y="168"/>
                    <a:pt x="103" y="169"/>
                  </a:cubicBezTo>
                  <a:cubicBezTo>
                    <a:pt x="104" y="168"/>
                    <a:pt x="105" y="167"/>
                    <a:pt x="106" y="166"/>
                  </a:cubicBezTo>
                  <a:cubicBezTo>
                    <a:pt x="115" y="162"/>
                    <a:pt x="126" y="158"/>
                    <a:pt x="136" y="154"/>
                  </a:cubicBezTo>
                  <a:cubicBezTo>
                    <a:pt x="140" y="152"/>
                    <a:pt x="145" y="150"/>
                    <a:pt x="149" y="148"/>
                  </a:cubicBezTo>
                  <a:cubicBezTo>
                    <a:pt x="150" y="148"/>
                    <a:pt x="150" y="148"/>
                    <a:pt x="151" y="147"/>
                  </a:cubicBezTo>
                  <a:cubicBezTo>
                    <a:pt x="153" y="147"/>
                    <a:pt x="154" y="146"/>
                    <a:pt x="156" y="145"/>
                  </a:cubicBezTo>
                  <a:cubicBezTo>
                    <a:pt x="156" y="146"/>
                    <a:pt x="156" y="146"/>
                    <a:pt x="156" y="146"/>
                  </a:cubicBezTo>
                  <a:cubicBezTo>
                    <a:pt x="156" y="148"/>
                    <a:pt x="156" y="149"/>
                    <a:pt x="155" y="151"/>
                  </a:cubicBezTo>
                  <a:close/>
                  <a:moveTo>
                    <a:pt x="156" y="144"/>
                  </a:moveTo>
                  <a:cubicBezTo>
                    <a:pt x="156" y="144"/>
                    <a:pt x="155" y="145"/>
                    <a:pt x="155" y="145"/>
                  </a:cubicBezTo>
                  <a:cubicBezTo>
                    <a:pt x="155" y="145"/>
                    <a:pt x="154" y="145"/>
                    <a:pt x="154" y="145"/>
                  </a:cubicBezTo>
                  <a:cubicBezTo>
                    <a:pt x="151" y="147"/>
                    <a:pt x="149" y="148"/>
                    <a:pt x="147" y="149"/>
                  </a:cubicBezTo>
                  <a:cubicBezTo>
                    <a:pt x="137" y="152"/>
                    <a:pt x="127" y="155"/>
                    <a:pt x="118" y="159"/>
                  </a:cubicBezTo>
                  <a:cubicBezTo>
                    <a:pt x="127" y="155"/>
                    <a:pt x="136" y="151"/>
                    <a:pt x="145" y="146"/>
                  </a:cubicBezTo>
                  <a:cubicBezTo>
                    <a:pt x="146" y="145"/>
                    <a:pt x="147" y="145"/>
                    <a:pt x="149" y="144"/>
                  </a:cubicBezTo>
                  <a:cubicBezTo>
                    <a:pt x="151" y="143"/>
                    <a:pt x="154" y="142"/>
                    <a:pt x="156" y="142"/>
                  </a:cubicBezTo>
                  <a:cubicBezTo>
                    <a:pt x="157" y="142"/>
                    <a:pt x="157" y="141"/>
                    <a:pt x="157" y="141"/>
                  </a:cubicBezTo>
                  <a:cubicBezTo>
                    <a:pt x="157" y="142"/>
                    <a:pt x="156" y="143"/>
                    <a:pt x="156" y="144"/>
                  </a:cubicBezTo>
                  <a:close/>
                  <a:moveTo>
                    <a:pt x="157" y="141"/>
                  </a:moveTo>
                  <a:cubicBezTo>
                    <a:pt x="155" y="141"/>
                    <a:pt x="153" y="142"/>
                    <a:pt x="151" y="143"/>
                  </a:cubicBezTo>
                  <a:cubicBezTo>
                    <a:pt x="154" y="141"/>
                    <a:pt x="156" y="140"/>
                    <a:pt x="158" y="139"/>
                  </a:cubicBezTo>
                  <a:cubicBezTo>
                    <a:pt x="158" y="140"/>
                    <a:pt x="158" y="140"/>
                    <a:pt x="157" y="141"/>
                  </a:cubicBezTo>
                  <a:close/>
                  <a:moveTo>
                    <a:pt x="160" y="137"/>
                  </a:moveTo>
                  <a:cubicBezTo>
                    <a:pt x="160" y="137"/>
                    <a:pt x="160" y="138"/>
                    <a:pt x="160" y="138"/>
                  </a:cubicBezTo>
                  <a:cubicBezTo>
                    <a:pt x="159" y="138"/>
                    <a:pt x="158" y="138"/>
                    <a:pt x="157" y="139"/>
                  </a:cubicBezTo>
                  <a:cubicBezTo>
                    <a:pt x="154" y="140"/>
                    <a:pt x="150" y="142"/>
                    <a:pt x="147" y="144"/>
                  </a:cubicBezTo>
                  <a:cubicBezTo>
                    <a:pt x="144" y="145"/>
                    <a:pt x="141" y="145"/>
                    <a:pt x="139" y="146"/>
                  </a:cubicBezTo>
                  <a:cubicBezTo>
                    <a:pt x="132" y="149"/>
                    <a:pt x="125" y="151"/>
                    <a:pt x="118" y="153"/>
                  </a:cubicBezTo>
                  <a:cubicBezTo>
                    <a:pt x="115" y="155"/>
                    <a:pt x="112" y="156"/>
                    <a:pt x="109" y="157"/>
                  </a:cubicBezTo>
                  <a:cubicBezTo>
                    <a:pt x="107" y="158"/>
                    <a:pt x="106" y="158"/>
                    <a:pt x="104" y="159"/>
                  </a:cubicBezTo>
                  <a:cubicBezTo>
                    <a:pt x="103" y="159"/>
                    <a:pt x="103" y="159"/>
                    <a:pt x="103" y="159"/>
                  </a:cubicBezTo>
                  <a:cubicBezTo>
                    <a:pt x="103" y="159"/>
                    <a:pt x="104" y="159"/>
                    <a:pt x="104" y="158"/>
                  </a:cubicBezTo>
                  <a:cubicBezTo>
                    <a:pt x="117" y="151"/>
                    <a:pt x="131" y="147"/>
                    <a:pt x="145" y="141"/>
                  </a:cubicBezTo>
                  <a:cubicBezTo>
                    <a:pt x="151" y="138"/>
                    <a:pt x="158" y="136"/>
                    <a:pt x="164" y="133"/>
                  </a:cubicBezTo>
                  <a:cubicBezTo>
                    <a:pt x="169" y="132"/>
                    <a:pt x="173" y="130"/>
                    <a:pt x="177" y="128"/>
                  </a:cubicBezTo>
                  <a:cubicBezTo>
                    <a:pt x="173" y="132"/>
                    <a:pt x="164" y="134"/>
                    <a:pt x="160" y="137"/>
                  </a:cubicBezTo>
                  <a:close/>
                  <a:moveTo>
                    <a:pt x="178" y="126"/>
                  </a:moveTo>
                  <a:cubicBezTo>
                    <a:pt x="172" y="128"/>
                    <a:pt x="166" y="131"/>
                    <a:pt x="160" y="133"/>
                  </a:cubicBezTo>
                  <a:cubicBezTo>
                    <a:pt x="153" y="135"/>
                    <a:pt x="146" y="138"/>
                    <a:pt x="140" y="141"/>
                  </a:cubicBezTo>
                  <a:cubicBezTo>
                    <a:pt x="133" y="143"/>
                    <a:pt x="126" y="146"/>
                    <a:pt x="119" y="148"/>
                  </a:cubicBezTo>
                  <a:cubicBezTo>
                    <a:pt x="114" y="150"/>
                    <a:pt x="109" y="152"/>
                    <a:pt x="103" y="154"/>
                  </a:cubicBezTo>
                  <a:cubicBezTo>
                    <a:pt x="103" y="154"/>
                    <a:pt x="104" y="154"/>
                    <a:pt x="104" y="154"/>
                  </a:cubicBezTo>
                  <a:cubicBezTo>
                    <a:pt x="115" y="147"/>
                    <a:pt x="129" y="143"/>
                    <a:pt x="141" y="138"/>
                  </a:cubicBezTo>
                  <a:cubicBezTo>
                    <a:pt x="148" y="135"/>
                    <a:pt x="154" y="132"/>
                    <a:pt x="161" y="131"/>
                  </a:cubicBezTo>
                  <a:cubicBezTo>
                    <a:pt x="167" y="129"/>
                    <a:pt x="172" y="126"/>
                    <a:pt x="177" y="124"/>
                  </a:cubicBezTo>
                  <a:cubicBezTo>
                    <a:pt x="178" y="124"/>
                    <a:pt x="178" y="124"/>
                    <a:pt x="178" y="124"/>
                  </a:cubicBezTo>
                  <a:cubicBezTo>
                    <a:pt x="178" y="124"/>
                    <a:pt x="179" y="124"/>
                    <a:pt x="179" y="124"/>
                  </a:cubicBezTo>
                  <a:cubicBezTo>
                    <a:pt x="179" y="125"/>
                    <a:pt x="179" y="125"/>
                    <a:pt x="178" y="126"/>
                  </a:cubicBezTo>
                  <a:close/>
                  <a:moveTo>
                    <a:pt x="177" y="121"/>
                  </a:moveTo>
                  <a:cubicBezTo>
                    <a:pt x="177" y="121"/>
                    <a:pt x="176" y="121"/>
                    <a:pt x="176" y="121"/>
                  </a:cubicBezTo>
                  <a:cubicBezTo>
                    <a:pt x="167" y="123"/>
                    <a:pt x="158" y="127"/>
                    <a:pt x="150" y="130"/>
                  </a:cubicBezTo>
                  <a:cubicBezTo>
                    <a:pt x="146" y="131"/>
                    <a:pt x="142" y="133"/>
                    <a:pt x="138" y="134"/>
                  </a:cubicBezTo>
                  <a:cubicBezTo>
                    <a:pt x="130" y="136"/>
                    <a:pt x="123" y="138"/>
                    <a:pt x="116" y="141"/>
                  </a:cubicBezTo>
                  <a:cubicBezTo>
                    <a:pt x="115" y="141"/>
                    <a:pt x="113" y="142"/>
                    <a:pt x="112" y="142"/>
                  </a:cubicBezTo>
                  <a:cubicBezTo>
                    <a:pt x="111" y="142"/>
                    <a:pt x="111" y="142"/>
                    <a:pt x="110" y="142"/>
                  </a:cubicBezTo>
                  <a:cubicBezTo>
                    <a:pt x="109" y="143"/>
                    <a:pt x="108" y="143"/>
                    <a:pt x="108" y="142"/>
                  </a:cubicBezTo>
                  <a:cubicBezTo>
                    <a:pt x="111" y="141"/>
                    <a:pt x="115" y="140"/>
                    <a:pt x="118" y="139"/>
                  </a:cubicBezTo>
                  <a:cubicBezTo>
                    <a:pt x="124" y="137"/>
                    <a:pt x="130" y="134"/>
                    <a:pt x="136" y="132"/>
                  </a:cubicBezTo>
                  <a:cubicBezTo>
                    <a:pt x="143" y="129"/>
                    <a:pt x="151" y="127"/>
                    <a:pt x="158" y="124"/>
                  </a:cubicBezTo>
                  <a:cubicBezTo>
                    <a:pt x="159" y="124"/>
                    <a:pt x="159" y="124"/>
                    <a:pt x="160" y="124"/>
                  </a:cubicBezTo>
                  <a:cubicBezTo>
                    <a:pt x="160" y="124"/>
                    <a:pt x="161" y="124"/>
                    <a:pt x="161" y="123"/>
                  </a:cubicBezTo>
                  <a:cubicBezTo>
                    <a:pt x="167" y="122"/>
                    <a:pt x="172" y="121"/>
                    <a:pt x="177" y="119"/>
                  </a:cubicBezTo>
                  <a:cubicBezTo>
                    <a:pt x="178" y="119"/>
                    <a:pt x="178" y="120"/>
                    <a:pt x="178" y="120"/>
                  </a:cubicBezTo>
                  <a:cubicBezTo>
                    <a:pt x="178" y="121"/>
                    <a:pt x="177" y="121"/>
                    <a:pt x="177" y="121"/>
                  </a:cubicBezTo>
                  <a:close/>
                  <a:moveTo>
                    <a:pt x="165" y="122"/>
                  </a:moveTo>
                  <a:cubicBezTo>
                    <a:pt x="166" y="122"/>
                    <a:pt x="167" y="121"/>
                    <a:pt x="168" y="121"/>
                  </a:cubicBezTo>
                  <a:cubicBezTo>
                    <a:pt x="169" y="120"/>
                    <a:pt x="171" y="120"/>
                    <a:pt x="173" y="120"/>
                  </a:cubicBezTo>
                  <a:cubicBezTo>
                    <a:pt x="173" y="119"/>
                    <a:pt x="178" y="118"/>
                    <a:pt x="175" y="119"/>
                  </a:cubicBezTo>
                  <a:cubicBezTo>
                    <a:pt x="171" y="120"/>
                    <a:pt x="168" y="121"/>
                    <a:pt x="165" y="122"/>
                  </a:cubicBezTo>
                  <a:close/>
                  <a:moveTo>
                    <a:pt x="156" y="124"/>
                  </a:moveTo>
                  <a:cubicBezTo>
                    <a:pt x="155" y="124"/>
                    <a:pt x="155" y="124"/>
                    <a:pt x="155" y="124"/>
                  </a:cubicBezTo>
                  <a:cubicBezTo>
                    <a:pt x="141" y="128"/>
                    <a:pt x="128" y="132"/>
                    <a:pt x="115" y="138"/>
                  </a:cubicBezTo>
                  <a:cubicBezTo>
                    <a:pt x="113" y="139"/>
                    <a:pt x="111" y="139"/>
                    <a:pt x="109" y="140"/>
                  </a:cubicBezTo>
                  <a:cubicBezTo>
                    <a:pt x="109" y="140"/>
                    <a:pt x="109" y="140"/>
                    <a:pt x="108" y="140"/>
                  </a:cubicBezTo>
                  <a:cubicBezTo>
                    <a:pt x="108" y="140"/>
                    <a:pt x="108" y="140"/>
                    <a:pt x="109" y="140"/>
                  </a:cubicBezTo>
                  <a:cubicBezTo>
                    <a:pt x="109" y="139"/>
                    <a:pt x="111" y="139"/>
                    <a:pt x="111" y="138"/>
                  </a:cubicBezTo>
                  <a:cubicBezTo>
                    <a:pt x="115" y="137"/>
                    <a:pt x="118" y="135"/>
                    <a:pt x="122" y="134"/>
                  </a:cubicBezTo>
                  <a:cubicBezTo>
                    <a:pt x="129" y="131"/>
                    <a:pt x="136" y="128"/>
                    <a:pt x="143" y="125"/>
                  </a:cubicBezTo>
                  <a:cubicBezTo>
                    <a:pt x="146" y="125"/>
                    <a:pt x="148" y="124"/>
                    <a:pt x="151" y="123"/>
                  </a:cubicBezTo>
                  <a:cubicBezTo>
                    <a:pt x="159" y="121"/>
                    <a:pt x="168" y="120"/>
                    <a:pt x="176" y="116"/>
                  </a:cubicBezTo>
                  <a:cubicBezTo>
                    <a:pt x="176" y="117"/>
                    <a:pt x="177" y="117"/>
                    <a:pt x="177" y="118"/>
                  </a:cubicBezTo>
                  <a:cubicBezTo>
                    <a:pt x="170" y="119"/>
                    <a:pt x="163" y="121"/>
                    <a:pt x="156" y="124"/>
                  </a:cubicBezTo>
                  <a:close/>
                  <a:moveTo>
                    <a:pt x="169" y="118"/>
                  </a:moveTo>
                  <a:cubicBezTo>
                    <a:pt x="171" y="117"/>
                    <a:pt x="172" y="117"/>
                    <a:pt x="174" y="116"/>
                  </a:cubicBezTo>
                  <a:cubicBezTo>
                    <a:pt x="172" y="117"/>
                    <a:pt x="171" y="117"/>
                    <a:pt x="169" y="118"/>
                  </a:cubicBezTo>
                  <a:close/>
                  <a:moveTo>
                    <a:pt x="159" y="120"/>
                  </a:moveTo>
                  <a:cubicBezTo>
                    <a:pt x="159" y="120"/>
                    <a:pt x="158" y="121"/>
                    <a:pt x="158" y="121"/>
                  </a:cubicBezTo>
                  <a:cubicBezTo>
                    <a:pt x="145" y="124"/>
                    <a:pt x="133" y="127"/>
                    <a:pt x="121" y="132"/>
                  </a:cubicBezTo>
                  <a:cubicBezTo>
                    <a:pt x="118" y="133"/>
                    <a:pt x="115" y="134"/>
                    <a:pt x="112" y="135"/>
                  </a:cubicBezTo>
                  <a:cubicBezTo>
                    <a:pt x="112" y="135"/>
                    <a:pt x="111" y="136"/>
                    <a:pt x="110" y="136"/>
                  </a:cubicBezTo>
                  <a:cubicBezTo>
                    <a:pt x="111" y="136"/>
                    <a:pt x="111" y="135"/>
                    <a:pt x="111" y="135"/>
                  </a:cubicBezTo>
                  <a:cubicBezTo>
                    <a:pt x="112" y="134"/>
                    <a:pt x="113" y="134"/>
                    <a:pt x="114" y="133"/>
                  </a:cubicBezTo>
                  <a:cubicBezTo>
                    <a:pt x="121" y="129"/>
                    <a:pt x="128" y="127"/>
                    <a:pt x="135" y="125"/>
                  </a:cubicBezTo>
                  <a:cubicBezTo>
                    <a:pt x="147" y="121"/>
                    <a:pt x="161" y="118"/>
                    <a:pt x="174" y="113"/>
                  </a:cubicBezTo>
                  <a:cubicBezTo>
                    <a:pt x="174" y="114"/>
                    <a:pt x="175" y="115"/>
                    <a:pt x="175" y="115"/>
                  </a:cubicBezTo>
                  <a:cubicBezTo>
                    <a:pt x="170" y="116"/>
                    <a:pt x="164" y="119"/>
                    <a:pt x="159" y="120"/>
                  </a:cubicBezTo>
                  <a:close/>
                  <a:moveTo>
                    <a:pt x="148" y="120"/>
                  </a:moveTo>
                  <a:cubicBezTo>
                    <a:pt x="151" y="120"/>
                    <a:pt x="155" y="119"/>
                    <a:pt x="159" y="118"/>
                  </a:cubicBezTo>
                  <a:cubicBezTo>
                    <a:pt x="159" y="117"/>
                    <a:pt x="160" y="117"/>
                    <a:pt x="161" y="117"/>
                  </a:cubicBezTo>
                  <a:cubicBezTo>
                    <a:pt x="157" y="118"/>
                    <a:pt x="152" y="119"/>
                    <a:pt x="148" y="120"/>
                  </a:cubicBezTo>
                  <a:close/>
                  <a:moveTo>
                    <a:pt x="143" y="121"/>
                  </a:moveTo>
                  <a:cubicBezTo>
                    <a:pt x="137" y="123"/>
                    <a:pt x="132" y="124"/>
                    <a:pt x="127" y="126"/>
                  </a:cubicBezTo>
                  <a:cubicBezTo>
                    <a:pt x="124" y="127"/>
                    <a:pt x="122" y="128"/>
                    <a:pt x="120" y="129"/>
                  </a:cubicBezTo>
                  <a:cubicBezTo>
                    <a:pt x="117" y="130"/>
                    <a:pt x="114" y="130"/>
                    <a:pt x="112" y="131"/>
                  </a:cubicBezTo>
                  <a:cubicBezTo>
                    <a:pt x="123" y="126"/>
                    <a:pt x="133" y="123"/>
                    <a:pt x="144" y="120"/>
                  </a:cubicBezTo>
                  <a:cubicBezTo>
                    <a:pt x="149" y="118"/>
                    <a:pt x="154" y="116"/>
                    <a:pt x="160" y="115"/>
                  </a:cubicBezTo>
                  <a:cubicBezTo>
                    <a:pt x="164" y="114"/>
                    <a:pt x="168" y="113"/>
                    <a:pt x="172" y="111"/>
                  </a:cubicBezTo>
                  <a:cubicBezTo>
                    <a:pt x="173" y="111"/>
                    <a:pt x="173" y="112"/>
                    <a:pt x="173" y="112"/>
                  </a:cubicBezTo>
                  <a:cubicBezTo>
                    <a:pt x="163" y="116"/>
                    <a:pt x="153" y="118"/>
                    <a:pt x="143" y="121"/>
                  </a:cubicBezTo>
                  <a:close/>
                  <a:moveTo>
                    <a:pt x="171" y="108"/>
                  </a:moveTo>
                  <a:cubicBezTo>
                    <a:pt x="170" y="108"/>
                    <a:pt x="171" y="108"/>
                    <a:pt x="171" y="109"/>
                  </a:cubicBezTo>
                  <a:cubicBezTo>
                    <a:pt x="170" y="109"/>
                    <a:pt x="168" y="109"/>
                    <a:pt x="168" y="109"/>
                  </a:cubicBezTo>
                  <a:cubicBezTo>
                    <a:pt x="166" y="110"/>
                    <a:pt x="164" y="110"/>
                    <a:pt x="162" y="111"/>
                  </a:cubicBezTo>
                  <a:cubicBezTo>
                    <a:pt x="156" y="112"/>
                    <a:pt x="150" y="114"/>
                    <a:pt x="144" y="116"/>
                  </a:cubicBezTo>
                  <a:cubicBezTo>
                    <a:pt x="134" y="118"/>
                    <a:pt x="123" y="121"/>
                    <a:pt x="113" y="125"/>
                  </a:cubicBezTo>
                  <a:cubicBezTo>
                    <a:pt x="112" y="126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2" y="126"/>
                    <a:pt x="114" y="125"/>
                    <a:pt x="114" y="125"/>
                  </a:cubicBezTo>
                  <a:cubicBezTo>
                    <a:pt x="117" y="123"/>
                    <a:pt x="121" y="122"/>
                    <a:pt x="124" y="121"/>
                  </a:cubicBezTo>
                  <a:cubicBezTo>
                    <a:pt x="129" y="119"/>
                    <a:pt x="135" y="117"/>
                    <a:pt x="140" y="115"/>
                  </a:cubicBezTo>
                  <a:cubicBezTo>
                    <a:pt x="146" y="113"/>
                    <a:pt x="151" y="112"/>
                    <a:pt x="157" y="110"/>
                  </a:cubicBezTo>
                  <a:cubicBezTo>
                    <a:pt x="162" y="108"/>
                    <a:pt x="167" y="106"/>
                    <a:pt x="172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2" y="105"/>
                    <a:pt x="172" y="106"/>
                    <a:pt x="172" y="107"/>
                  </a:cubicBezTo>
                  <a:cubicBezTo>
                    <a:pt x="171" y="108"/>
                    <a:pt x="171" y="108"/>
                    <a:pt x="171" y="108"/>
                  </a:cubicBezTo>
                  <a:close/>
                  <a:moveTo>
                    <a:pt x="171" y="103"/>
                  </a:moveTo>
                  <a:cubicBezTo>
                    <a:pt x="167" y="104"/>
                    <a:pt x="163" y="106"/>
                    <a:pt x="158" y="108"/>
                  </a:cubicBezTo>
                  <a:cubicBezTo>
                    <a:pt x="153" y="110"/>
                    <a:pt x="148" y="111"/>
                    <a:pt x="142" y="112"/>
                  </a:cubicBezTo>
                  <a:cubicBezTo>
                    <a:pt x="132" y="115"/>
                    <a:pt x="123" y="119"/>
                    <a:pt x="113" y="121"/>
                  </a:cubicBezTo>
                  <a:cubicBezTo>
                    <a:pt x="109" y="122"/>
                    <a:pt x="113" y="121"/>
                    <a:pt x="114" y="120"/>
                  </a:cubicBezTo>
                  <a:cubicBezTo>
                    <a:pt x="117" y="119"/>
                    <a:pt x="120" y="117"/>
                    <a:pt x="124" y="116"/>
                  </a:cubicBezTo>
                  <a:cubicBezTo>
                    <a:pt x="129" y="114"/>
                    <a:pt x="134" y="113"/>
                    <a:pt x="139" y="111"/>
                  </a:cubicBezTo>
                  <a:cubicBezTo>
                    <a:pt x="149" y="108"/>
                    <a:pt x="158" y="105"/>
                    <a:pt x="168" y="102"/>
                  </a:cubicBezTo>
                  <a:cubicBezTo>
                    <a:pt x="169" y="102"/>
                    <a:pt x="170" y="101"/>
                    <a:pt x="170" y="101"/>
                  </a:cubicBezTo>
                  <a:cubicBezTo>
                    <a:pt x="170" y="101"/>
                    <a:pt x="171" y="101"/>
                    <a:pt x="171" y="100"/>
                  </a:cubicBezTo>
                  <a:cubicBezTo>
                    <a:pt x="171" y="100"/>
                    <a:pt x="171" y="100"/>
                    <a:pt x="171" y="100"/>
                  </a:cubicBezTo>
                  <a:cubicBezTo>
                    <a:pt x="172" y="101"/>
                    <a:pt x="172" y="102"/>
                    <a:pt x="172" y="103"/>
                  </a:cubicBezTo>
                  <a:cubicBezTo>
                    <a:pt x="172" y="103"/>
                    <a:pt x="172" y="103"/>
                    <a:pt x="171" y="103"/>
                  </a:cubicBezTo>
                  <a:close/>
                  <a:moveTo>
                    <a:pt x="128" y="111"/>
                  </a:moveTo>
                  <a:cubicBezTo>
                    <a:pt x="125" y="112"/>
                    <a:pt x="122" y="112"/>
                    <a:pt x="118" y="113"/>
                  </a:cubicBezTo>
                  <a:cubicBezTo>
                    <a:pt x="116" y="114"/>
                    <a:pt x="113" y="114"/>
                    <a:pt x="113" y="114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3" y="114"/>
                    <a:pt x="114" y="114"/>
                    <a:pt x="116" y="113"/>
                  </a:cubicBezTo>
                  <a:cubicBezTo>
                    <a:pt x="123" y="111"/>
                    <a:pt x="129" y="109"/>
                    <a:pt x="135" y="107"/>
                  </a:cubicBezTo>
                  <a:cubicBezTo>
                    <a:pt x="139" y="105"/>
                    <a:pt x="142" y="104"/>
                    <a:pt x="146" y="103"/>
                  </a:cubicBezTo>
                  <a:cubicBezTo>
                    <a:pt x="154" y="101"/>
                    <a:pt x="162" y="98"/>
                    <a:pt x="170" y="96"/>
                  </a:cubicBezTo>
                  <a:cubicBezTo>
                    <a:pt x="170" y="96"/>
                    <a:pt x="170" y="97"/>
                    <a:pt x="171" y="98"/>
                  </a:cubicBezTo>
                  <a:cubicBezTo>
                    <a:pt x="157" y="103"/>
                    <a:pt x="142" y="107"/>
                    <a:pt x="128" y="111"/>
                  </a:cubicBezTo>
                  <a:close/>
                  <a:moveTo>
                    <a:pt x="163" y="97"/>
                  </a:moveTo>
                  <a:cubicBezTo>
                    <a:pt x="163" y="97"/>
                    <a:pt x="164" y="97"/>
                    <a:pt x="165" y="97"/>
                  </a:cubicBezTo>
                  <a:cubicBezTo>
                    <a:pt x="166" y="96"/>
                    <a:pt x="167" y="96"/>
                    <a:pt x="168" y="96"/>
                  </a:cubicBezTo>
                  <a:cubicBezTo>
                    <a:pt x="166" y="96"/>
                    <a:pt x="165" y="97"/>
                    <a:pt x="163" y="97"/>
                  </a:cubicBezTo>
                  <a:close/>
                  <a:moveTo>
                    <a:pt x="158" y="98"/>
                  </a:moveTo>
                  <a:cubicBezTo>
                    <a:pt x="153" y="100"/>
                    <a:pt x="148" y="101"/>
                    <a:pt x="143" y="103"/>
                  </a:cubicBezTo>
                  <a:cubicBezTo>
                    <a:pt x="142" y="103"/>
                    <a:pt x="142" y="103"/>
                    <a:pt x="141" y="103"/>
                  </a:cubicBezTo>
                  <a:cubicBezTo>
                    <a:pt x="134" y="105"/>
                    <a:pt x="127" y="107"/>
                    <a:pt x="120" y="110"/>
                  </a:cubicBezTo>
                  <a:cubicBezTo>
                    <a:pt x="118" y="110"/>
                    <a:pt x="116" y="110"/>
                    <a:pt x="114" y="110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6" y="110"/>
                    <a:pt x="117" y="109"/>
                    <a:pt x="119" y="109"/>
                  </a:cubicBezTo>
                  <a:cubicBezTo>
                    <a:pt x="122" y="108"/>
                    <a:pt x="125" y="107"/>
                    <a:pt x="128" y="106"/>
                  </a:cubicBezTo>
                  <a:cubicBezTo>
                    <a:pt x="135" y="104"/>
                    <a:pt x="143" y="101"/>
                    <a:pt x="150" y="99"/>
                  </a:cubicBezTo>
                  <a:cubicBezTo>
                    <a:pt x="153" y="99"/>
                    <a:pt x="156" y="98"/>
                    <a:pt x="158" y="97"/>
                  </a:cubicBezTo>
                  <a:cubicBezTo>
                    <a:pt x="159" y="96"/>
                    <a:pt x="161" y="95"/>
                    <a:pt x="162" y="95"/>
                  </a:cubicBezTo>
                  <a:cubicBezTo>
                    <a:pt x="164" y="94"/>
                    <a:pt x="166" y="93"/>
                    <a:pt x="168" y="93"/>
                  </a:cubicBezTo>
                  <a:cubicBezTo>
                    <a:pt x="169" y="93"/>
                    <a:pt x="169" y="94"/>
                    <a:pt x="169" y="95"/>
                  </a:cubicBezTo>
                  <a:cubicBezTo>
                    <a:pt x="165" y="95"/>
                    <a:pt x="162" y="97"/>
                    <a:pt x="158" y="98"/>
                  </a:cubicBezTo>
                  <a:close/>
                  <a:moveTo>
                    <a:pt x="167" y="89"/>
                  </a:moveTo>
                  <a:cubicBezTo>
                    <a:pt x="167" y="89"/>
                    <a:pt x="167" y="89"/>
                    <a:pt x="167" y="89"/>
                  </a:cubicBezTo>
                  <a:cubicBezTo>
                    <a:pt x="162" y="90"/>
                    <a:pt x="158" y="91"/>
                    <a:pt x="153" y="93"/>
                  </a:cubicBezTo>
                  <a:cubicBezTo>
                    <a:pt x="150" y="94"/>
                    <a:pt x="147" y="95"/>
                    <a:pt x="144" y="96"/>
                  </a:cubicBezTo>
                  <a:cubicBezTo>
                    <a:pt x="135" y="98"/>
                    <a:pt x="125" y="102"/>
                    <a:pt x="116" y="102"/>
                  </a:cubicBezTo>
                  <a:cubicBezTo>
                    <a:pt x="124" y="102"/>
                    <a:pt x="133" y="98"/>
                    <a:pt x="141" y="95"/>
                  </a:cubicBezTo>
                  <a:cubicBezTo>
                    <a:pt x="149" y="92"/>
                    <a:pt x="159" y="90"/>
                    <a:pt x="166" y="85"/>
                  </a:cubicBezTo>
                  <a:cubicBezTo>
                    <a:pt x="167" y="84"/>
                    <a:pt x="166" y="84"/>
                    <a:pt x="166" y="84"/>
                  </a:cubicBezTo>
                  <a:cubicBezTo>
                    <a:pt x="157" y="88"/>
                    <a:pt x="147" y="90"/>
                    <a:pt x="138" y="92"/>
                  </a:cubicBezTo>
                  <a:cubicBezTo>
                    <a:pt x="130" y="94"/>
                    <a:pt x="121" y="96"/>
                    <a:pt x="114" y="99"/>
                  </a:cubicBezTo>
                  <a:cubicBezTo>
                    <a:pt x="114" y="98"/>
                    <a:pt x="113" y="98"/>
                    <a:pt x="112" y="97"/>
                  </a:cubicBezTo>
                  <a:cubicBezTo>
                    <a:pt x="129" y="93"/>
                    <a:pt x="144" y="87"/>
                    <a:pt x="160" y="83"/>
                  </a:cubicBezTo>
                  <a:cubicBezTo>
                    <a:pt x="163" y="82"/>
                    <a:pt x="166" y="81"/>
                    <a:pt x="168" y="81"/>
                  </a:cubicBezTo>
                  <a:cubicBezTo>
                    <a:pt x="166" y="82"/>
                    <a:pt x="166" y="86"/>
                    <a:pt x="167" y="89"/>
                  </a:cubicBezTo>
                  <a:close/>
                  <a:moveTo>
                    <a:pt x="160" y="82"/>
                  </a:moveTo>
                  <a:cubicBezTo>
                    <a:pt x="144" y="86"/>
                    <a:pt x="129" y="92"/>
                    <a:pt x="113" y="96"/>
                  </a:cubicBezTo>
                  <a:cubicBezTo>
                    <a:pt x="117" y="93"/>
                    <a:pt x="123" y="92"/>
                    <a:pt x="127" y="91"/>
                  </a:cubicBezTo>
                  <a:cubicBezTo>
                    <a:pt x="136" y="89"/>
                    <a:pt x="144" y="87"/>
                    <a:pt x="151" y="84"/>
                  </a:cubicBezTo>
                  <a:cubicBezTo>
                    <a:pt x="167" y="79"/>
                    <a:pt x="184" y="72"/>
                    <a:pt x="200" y="70"/>
                  </a:cubicBezTo>
                  <a:cubicBezTo>
                    <a:pt x="205" y="70"/>
                    <a:pt x="196" y="72"/>
                    <a:pt x="195" y="73"/>
                  </a:cubicBezTo>
                  <a:cubicBezTo>
                    <a:pt x="192" y="73"/>
                    <a:pt x="188" y="75"/>
                    <a:pt x="184" y="76"/>
                  </a:cubicBezTo>
                  <a:cubicBezTo>
                    <a:pt x="176" y="78"/>
                    <a:pt x="168" y="80"/>
                    <a:pt x="160" y="82"/>
                  </a:cubicBezTo>
                  <a:close/>
                  <a:moveTo>
                    <a:pt x="175" y="82"/>
                  </a:moveTo>
                  <a:cubicBezTo>
                    <a:pt x="174" y="82"/>
                    <a:pt x="174" y="81"/>
                    <a:pt x="173" y="81"/>
                  </a:cubicBezTo>
                  <a:cubicBezTo>
                    <a:pt x="178" y="80"/>
                    <a:pt x="182" y="79"/>
                    <a:pt x="187" y="78"/>
                  </a:cubicBezTo>
                  <a:cubicBezTo>
                    <a:pt x="192" y="77"/>
                    <a:pt x="197" y="75"/>
                    <a:pt x="202" y="74"/>
                  </a:cubicBezTo>
                  <a:cubicBezTo>
                    <a:pt x="204" y="73"/>
                    <a:pt x="204" y="73"/>
                    <a:pt x="202" y="74"/>
                  </a:cubicBezTo>
                  <a:cubicBezTo>
                    <a:pt x="200" y="75"/>
                    <a:pt x="199" y="75"/>
                    <a:pt x="197" y="76"/>
                  </a:cubicBezTo>
                  <a:cubicBezTo>
                    <a:pt x="195" y="77"/>
                    <a:pt x="192" y="78"/>
                    <a:pt x="189" y="78"/>
                  </a:cubicBezTo>
                  <a:cubicBezTo>
                    <a:pt x="185" y="80"/>
                    <a:pt x="180" y="81"/>
                    <a:pt x="175" y="82"/>
                  </a:cubicBezTo>
                  <a:close/>
                  <a:moveTo>
                    <a:pt x="192" y="83"/>
                  </a:moveTo>
                  <a:cubicBezTo>
                    <a:pt x="196" y="82"/>
                    <a:pt x="200" y="81"/>
                    <a:pt x="204" y="80"/>
                  </a:cubicBezTo>
                  <a:cubicBezTo>
                    <a:pt x="209" y="79"/>
                    <a:pt x="200" y="82"/>
                    <a:pt x="199" y="82"/>
                  </a:cubicBezTo>
                  <a:cubicBezTo>
                    <a:pt x="197" y="83"/>
                    <a:pt x="196" y="83"/>
                    <a:pt x="194" y="84"/>
                  </a:cubicBezTo>
                  <a:cubicBezTo>
                    <a:pt x="193" y="84"/>
                    <a:pt x="193" y="83"/>
                    <a:pt x="192" y="83"/>
                  </a:cubicBezTo>
                  <a:close/>
                  <a:moveTo>
                    <a:pt x="194" y="85"/>
                  </a:moveTo>
                  <a:cubicBezTo>
                    <a:pt x="198" y="85"/>
                    <a:pt x="202" y="83"/>
                    <a:pt x="205" y="82"/>
                  </a:cubicBezTo>
                  <a:cubicBezTo>
                    <a:pt x="209" y="81"/>
                    <a:pt x="203" y="84"/>
                    <a:pt x="202" y="85"/>
                  </a:cubicBezTo>
                  <a:cubicBezTo>
                    <a:pt x="200" y="86"/>
                    <a:pt x="198" y="87"/>
                    <a:pt x="196" y="88"/>
                  </a:cubicBezTo>
                  <a:cubicBezTo>
                    <a:pt x="196" y="87"/>
                    <a:pt x="195" y="86"/>
                    <a:pt x="194" y="85"/>
                  </a:cubicBezTo>
                  <a:close/>
                  <a:moveTo>
                    <a:pt x="197" y="90"/>
                  </a:moveTo>
                  <a:cubicBezTo>
                    <a:pt x="197" y="89"/>
                    <a:pt x="197" y="89"/>
                    <a:pt x="197" y="89"/>
                  </a:cubicBezTo>
                  <a:cubicBezTo>
                    <a:pt x="200" y="88"/>
                    <a:pt x="203" y="87"/>
                    <a:pt x="207" y="86"/>
                  </a:cubicBezTo>
                  <a:cubicBezTo>
                    <a:pt x="211" y="85"/>
                    <a:pt x="206" y="87"/>
                    <a:pt x="205" y="87"/>
                  </a:cubicBezTo>
                  <a:cubicBezTo>
                    <a:pt x="203" y="89"/>
                    <a:pt x="200" y="90"/>
                    <a:pt x="198" y="91"/>
                  </a:cubicBezTo>
                  <a:cubicBezTo>
                    <a:pt x="198" y="90"/>
                    <a:pt x="198" y="90"/>
                    <a:pt x="197" y="90"/>
                  </a:cubicBezTo>
                  <a:close/>
                  <a:moveTo>
                    <a:pt x="199" y="92"/>
                  </a:moveTo>
                  <a:cubicBezTo>
                    <a:pt x="200" y="92"/>
                    <a:pt x="201" y="92"/>
                    <a:pt x="202" y="92"/>
                  </a:cubicBezTo>
                  <a:cubicBezTo>
                    <a:pt x="204" y="91"/>
                    <a:pt x="208" y="91"/>
                    <a:pt x="210" y="90"/>
                  </a:cubicBezTo>
                  <a:cubicBezTo>
                    <a:pt x="207" y="92"/>
                    <a:pt x="203" y="93"/>
                    <a:pt x="200" y="95"/>
                  </a:cubicBezTo>
                  <a:cubicBezTo>
                    <a:pt x="200" y="94"/>
                    <a:pt x="199" y="93"/>
                    <a:pt x="199" y="92"/>
                  </a:cubicBezTo>
                  <a:close/>
                  <a:moveTo>
                    <a:pt x="201" y="96"/>
                  </a:moveTo>
                  <a:cubicBezTo>
                    <a:pt x="204" y="96"/>
                    <a:pt x="207" y="95"/>
                    <a:pt x="209" y="94"/>
                  </a:cubicBezTo>
                  <a:cubicBezTo>
                    <a:pt x="213" y="92"/>
                    <a:pt x="208" y="95"/>
                    <a:pt x="207" y="96"/>
                  </a:cubicBezTo>
                  <a:cubicBezTo>
                    <a:pt x="206" y="97"/>
                    <a:pt x="204" y="97"/>
                    <a:pt x="202" y="98"/>
                  </a:cubicBezTo>
                  <a:cubicBezTo>
                    <a:pt x="202" y="98"/>
                    <a:pt x="201" y="97"/>
                    <a:pt x="201" y="96"/>
                  </a:cubicBezTo>
                  <a:close/>
                  <a:moveTo>
                    <a:pt x="204" y="101"/>
                  </a:moveTo>
                  <a:cubicBezTo>
                    <a:pt x="204" y="100"/>
                    <a:pt x="203" y="100"/>
                    <a:pt x="203" y="99"/>
                  </a:cubicBezTo>
                  <a:cubicBezTo>
                    <a:pt x="203" y="99"/>
                    <a:pt x="203" y="99"/>
                    <a:pt x="203" y="99"/>
                  </a:cubicBezTo>
                  <a:cubicBezTo>
                    <a:pt x="205" y="99"/>
                    <a:pt x="207" y="99"/>
                    <a:pt x="209" y="98"/>
                  </a:cubicBezTo>
                  <a:cubicBezTo>
                    <a:pt x="212" y="97"/>
                    <a:pt x="208" y="99"/>
                    <a:pt x="208" y="99"/>
                  </a:cubicBezTo>
                  <a:cubicBezTo>
                    <a:pt x="206" y="99"/>
                    <a:pt x="205" y="100"/>
                    <a:pt x="204" y="100"/>
                  </a:cubicBezTo>
                  <a:cubicBezTo>
                    <a:pt x="204" y="101"/>
                    <a:pt x="204" y="101"/>
                    <a:pt x="204" y="101"/>
                  </a:cubicBezTo>
                  <a:close/>
                  <a:moveTo>
                    <a:pt x="206" y="103"/>
                  </a:moveTo>
                  <a:cubicBezTo>
                    <a:pt x="206" y="102"/>
                    <a:pt x="205" y="102"/>
                    <a:pt x="205" y="101"/>
                  </a:cubicBezTo>
                  <a:cubicBezTo>
                    <a:pt x="206" y="101"/>
                    <a:pt x="207" y="101"/>
                    <a:pt x="209" y="100"/>
                  </a:cubicBezTo>
                  <a:cubicBezTo>
                    <a:pt x="210" y="101"/>
                    <a:pt x="210" y="101"/>
                    <a:pt x="209" y="102"/>
                  </a:cubicBezTo>
                  <a:cubicBezTo>
                    <a:pt x="208" y="102"/>
                    <a:pt x="207" y="102"/>
                    <a:pt x="206" y="103"/>
                  </a:cubicBezTo>
                  <a:close/>
                  <a:moveTo>
                    <a:pt x="211" y="103"/>
                  </a:moveTo>
                  <a:cubicBezTo>
                    <a:pt x="211" y="104"/>
                    <a:pt x="210" y="105"/>
                    <a:pt x="209" y="105"/>
                  </a:cubicBezTo>
                  <a:cubicBezTo>
                    <a:pt x="208" y="105"/>
                    <a:pt x="208" y="104"/>
                    <a:pt x="207" y="104"/>
                  </a:cubicBezTo>
                  <a:cubicBezTo>
                    <a:pt x="209" y="103"/>
                    <a:pt x="211" y="103"/>
                    <a:pt x="211" y="103"/>
                  </a:cubicBezTo>
                  <a:close/>
                  <a:moveTo>
                    <a:pt x="210" y="106"/>
                  </a:moveTo>
                  <a:cubicBezTo>
                    <a:pt x="210" y="106"/>
                    <a:pt x="210" y="106"/>
                    <a:pt x="210" y="106"/>
                  </a:cubicBezTo>
                  <a:cubicBezTo>
                    <a:pt x="212" y="106"/>
                    <a:pt x="213" y="106"/>
                    <a:pt x="211" y="108"/>
                  </a:cubicBezTo>
                  <a:cubicBezTo>
                    <a:pt x="211" y="107"/>
                    <a:pt x="210" y="107"/>
                    <a:pt x="210" y="106"/>
                  </a:cubicBezTo>
                  <a:close/>
                  <a:moveTo>
                    <a:pt x="213" y="109"/>
                  </a:moveTo>
                  <a:cubicBezTo>
                    <a:pt x="214" y="108"/>
                    <a:pt x="213" y="110"/>
                    <a:pt x="213" y="111"/>
                  </a:cubicBezTo>
                  <a:cubicBezTo>
                    <a:pt x="213" y="110"/>
                    <a:pt x="212" y="109"/>
                    <a:pt x="212" y="109"/>
                  </a:cubicBezTo>
                  <a:cubicBezTo>
                    <a:pt x="212" y="109"/>
                    <a:pt x="212" y="109"/>
                    <a:pt x="213" y="109"/>
                  </a:cubicBezTo>
                  <a:close/>
                  <a:moveTo>
                    <a:pt x="214" y="110"/>
                  </a:moveTo>
                  <a:cubicBezTo>
                    <a:pt x="214" y="111"/>
                    <a:pt x="214" y="111"/>
                    <a:pt x="214" y="112"/>
                  </a:cubicBezTo>
                  <a:cubicBezTo>
                    <a:pt x="214" y="112"/>
                    <a:pt x="214" y="113"/>
                    <a:pt x="214" y="113"/>
                  </a:cubicBezTo>
                  <a:cubicBezTo>
                    <a:pt x="214" y="113"/>
                    <a:pt x="214" y="112"/>
                    <a:pt x="213" y="112"/>
                  </a:cubicBezTo>
                  <a:cubicBezTo>
                    <a:pt x="214" y="111"/>
                    <a:pt x="214" y="111"/>
                    <a:pt x="214" y="110"/>
                  </a:cubicBezTo>
                  <a:close/>
                  <a:moveTo>
                    <a:pt x="213" y="105"/>
                  </a:moveTo>
                  <a:cubicBezTo>
                    <a:pt x="213" y="105"/>
                    <a:pt x="213" y="105"/>
                    <a:pt x="213" y="105"/>
                  </a:cubicBezTo>
                  <a:cubicBezTo>
                    <a:pt x="212" y="105"/>
                    <a:pt x="209" y="106"/>
                    <a:pt x="211" y="105"/>
                  </a:cubicBezTo>
                  <a:cubicBezTo>
                    <a:pt x="212" y="104"/>
                    <a:pt x="212" y="103"/>
                    <a:pt x="213" y="102"/>
                  </a:cubicBezTo>
                  <a:cubicBezTo>
                    <a:pt x="213" y="102"/>
                    <a:pt x="212" y="102"/>
                    <a:pt x="212" y="102"/>
                  </a:cubicBezTo>
                  <a:cubicBezTo>
                    <a:pt x="210" y="102"/>
                    <a:pt x="211" y="102"/>
                    <a:pt x="209" y="102"/>
                  </a:cubicBezTo>
                  <a:cubicBezTo>
                    <a:pt x="209" y="102"/>
                    <a:pt x="209" y="102"/>
                    <a:pt x="209" y="102"/>
                  </a:cubicBezTo>
                  <a:cubicBezTo>
                    <a:pt x="210" y="102"/>
                    <a:pt x="211" y="101"/>
                    <a:pt x="212" y="100"/>
                  </a:cubicBezTo>
                  <a:cubicBezTo>
                    <a:pt x="212" y="100"/>
                    <a:pt x="212" y="99"/>
                    <a:pt x="212" y="99"/>
                  </a:cubicBezTo>
                  <a:cubicBezTo>
                    <a:pt x="210" y="99"/>
                    <a:pt x="207" y="99"/>
                    <a:pt x="206" y="100"/>
                  </a:cubicBezTo>
                  <a:cubicBezTo>
                    <a:pt x="207" y="99"/>
                    <a:pt x="210" y="99"/>
                    <a:pt x="211" y="97"/>
                  </a:cubicBezTo>
                  <a:cubicBezTo>
                    <a:pt x="212" y="97"/>
                    <a:pt x="211" y="97"/>
                    <a:pt x="211" y="97"/>
                  </a:cubicBezTo>
                  <a:cubicBezTo>
                    <a:pt x="210" y="97"/>
                    <a:pt x="208" y="97"/>
                    <a:pt x="207" y="98"/>
                  </a:cubicBezTo>
                  <a:cubicBezTo>
                    <a:pt x="206" y="98"/>
                    <a:pt x="201" y="100"/>
                    <a:pt x="205" y="98"/>
                  </a:cubicBezTo>
                  <a:cubicBezTo>
                    <a:pt x="207" y="96"/>
                    <a:pt x="210" y="95"/>
                    <a:pt x="212" y="9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3" y="98"/>
                    <a:pt x="214" y="103"/>
                    <a:pt x="214" y="108"/>
                  </a:cubicBezTo>
                  <a:cubicBezTo>
                    <a:pt x="212" y="108"/>
                    <a:pt x="213" y="107"/>
                    <a:pt x="213" y="105"/>
                  </a:cubicBezTo>
                  <a:close/>
                  <a:moveTo>
                    <a:pt x="211" y="92"/>
                  </a:moveTo>
                  <a:cubicBezTo>
                    <a:pt x="208" y="93"/>
                    <a:pt x="205" y="95"/>
                    <a:pt x="201" y="95"/>
                  </a:cubicBezTo>
                  <a:cubicBezTo>
                    <a:pt x="202" y="95"/>
                    <a:pt x="205" y="93"/>
                    <a:pt x="206" y="92"/>
                  </a:cubicBezTo>
                  <a:cubicBezTo>
                    <a:pt x="208" y="92"/>
                    <a:pt x="210" y="91"/>
                    <a:pt x="211" y="90"/>
                  </a:cubicBezTo>
                  <a:cubicBezTo>
                    <a:pt x="211" y="90"/>
                    <a:pt x="211" y="90"/>
                    <a:pt x="211" y="90"/>
                  </a:cubicBezTo>
                  <a:cubicBezTo>
                    <a:pt x="211" y="91"/>
                    <a:pt x="212" y="92"/>
                    <a:pt x="212" y="92"/>
                  </a:cubicBezTo>
                  <a:cubicBezTo>
                    <a:pt x="212" y="92"/>
                    <a:pt x="212" y="92"/>
                    <a:pt x="211" y="92"/>
                  </a:cubicBezTo>
                  <a:close/>
                  <a:moveTo>
                    <a:pt x="211" y="89"/>
                  </a:moveTo>
                  <a:cubicBezTo>
                    <a:pt x="207" y="89"/>
                    <a:pt x="203" y="91"/>
                    <a:pt x="199" y="91"/>
                  </a:cubicBezTo>
                  <a:cubicBezTo>
                    <a:pt x="200" y="91"/>
                    <a:pt x="203" y="89"/>
                    <a:pt x="204" y="89"/>
                  </a:cubicBezTo>
                  <a:cubicBezTo>
                    <a:pt x="206" y="88"/>
                    <a:pt x="208" y="87"/>
                    <a:pt x="210" y="86"/>
                  </a:cubicBezTo>
                  <a:cubicBezTo>
                    <a:pt x="210" y="87"/>
                    <a:pt x="211" y="88"/>
                    <a:pt x="211" y="89"/>
                  </a:cubicBezTo>
                  <a:cubicBezTo>
                    <a:pt x="211" y="89"/>
                    <a:pt x="211" y="89"/>
                    <a:pt x="211" y="89"/>
                  </a:cubicBezTo>
                  <a:close/>
                  <a:moveTo>
                    <a:pt x="203" y="87"/>
                  </a:moveTo>
                  <a:cubicBezTo>
                    <a:pt x="202" y="87"/>
                    <a:pt x="198" y="87"/>
                    <a:pt x="197" y="88"/>
                  </a:cubicBezTo>
                  <a:cubicBezTo>
                    <a:pt x="201" y="86"/>
                    <a:pt x="205" y="84"/>
                    <a:pt x="208" y="82"/>
                  </a:cubicBezTo>
                  <a:cubicBezTo>
                    <a:pt x="208" y="82"/>
                    <a:pt x="208" y="81"/>
                    <a:pt x="208" y="81"/>
                  </a:cubicBezTo>
                  <a:cubicBezTo>
                    <a:pt x="204" y="81"/>
                    <a:pt x="200" y="83"/>
                    <a:pt x="196" y="84"/>
                  </a:cubicBezTo>
                  <a:cubicBezTo>
                    <a:pt x="193" y="85"/>
                    <a:pt x="200" y="82"/>
                    <a:pt x="201" y="82"/>
                  </a:cubicBezTo>
                  <a:cubicBezTo>
                    <a:pt x="203" y="81"/>
                    <a:pt x="205" y="81"/>
                    <a:pt x="207" y="79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2" y="79"/>
                    <a:pt x="197" y="81"/>
                    <a:pt x="192" y="82"/>
                  </a:cubicBezTo>
                  <a:cubicBezTo>
                    <a:pt x="197" y="80"/>
                    <a:pt x="202" y="79"/>
                    <a:pt x="207" y="77"/>
                  </a:cubicBezTo>
                  <a:cubicBezTo>
                    <a:pt x="207" y="77"/>
                    <a:pt x="207" y="77"/>
                    <a:pt x="207" y="77"/>
                  </a:cubicBezTo>
                  <a:cubicBezTo>
                    <a:pt x="208" y="80"/>
                    <a:pt x="209" y="82"/>
                    <a:pt x="210" y="85"/>
                  </a:cubicBezTo>
                  <a:cubicBezTo>
                    <a:pt x="208" y="85"/>
                    <a:pt x="205" y="86"/>
                    <a:pt x="203" y="87"/>
                  </a:cubicBezTo>
                  <a:close/>
                  <a:moveTo>
                    <a:pt x="207" y="77"/>
                  </a:moveTo>
                  <a:cubicBezTo>
                    <a:pt x="201" y="78"/>
                    <a:pt x="196" y="78"/>
                    <a:pt x="191" y="79"/>
                  </a:cubicBezTo>
                  <a:cubicBezTo>
                    <a:pt x="188" y="80"/>
                    <a:pt x="185" y="81"/>
                    <a:pt x="182" y="81"/>
                  </a:cubicBezTo>
                  <a:cubicBezTo>
                    <a:pt x="181" y="81"/>
                    <a:pt x="180" y="82"/>
                    <a:pt x="179" y="82"/>
                  </a:cubicBezTo>
                  <a:cubicBezTo>
                    <a:pt x="188" y="80"/>
                    <a:pt x="197" y="77"/>
                    <a:pt x="205" y="73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0" y="73"/>
                    <a:pt x="195" y="75"/>
                    <a:pt x="190" y="76"/>
                  </a:cubicBezTo>
                  <a:cubicBezTo>
                    <a:pt x="184" y="78"/>
                    <a:pt x="178" y="79"/>
                    <a:pt x="172" y="80"/>
                  </a:cubicBezTo>
                  <a:cubicBezTo>
                    <a:pt x="172" y="80"/>
                    <a:pt x="172" y="80"/>
                    <a:pt x="171" y="80"/>
                  </a:cubicBezTo>
                  <a:cubicBezTo>
                    <a:pt x="176" y="79"/>
                    <a:pt x="180" y="78"/>
                    <a:pt x="184" y="76"/>
                  </a:cubicBezTo>
                  <a:cubicBezTo>
                    <a:pt x="191" y="75"/>
                    <a:pt x="198" y="74"/>
                    <a:pt x="204" y="70"/>
                  </a:cubicBezTo>
                  <a:cubicBezTo>
                    <a:pt x="204" y="70"/>
                    <a:pt x="204" y="70"/>
                    <a:pt x="204" y="70"/>
                  </a:cubicBezTo>
                  <a:cubicBezTo>
                    <a:pt x="196" y="70"/>
                    <a:pt x="188" y="72"/>
                    <a:pt x="181" y="74"/>
                  </a:cubicBezTo>
                  <a:cubicBezTo>
                    <a:pt x="172" y="76"/>
                    <a:pt x="162" y="79"/>
                    <a:pt x="153" y="83"/>
                  </a:cubicBezTo>
                  <a:cubicBezTo>
                    <a:pt x="144" y="86"/>
                    <a:pt x="135" y="89"/>
                    <a:pt x="126" y="91"/>
                  </a:cubicBezTo>
                  <a:cubicBezTo>
                    <a:pt x="121" y="92"/>
                    <a:pt x="115" y="93"/>
                    <a:pt x="112" y="96"/>
                  </a:cubicBezTo>
                  <a:cubicBezTo>
                    <a:pt x="111" y="96"/>
                    <a:pt x="110" y="95"/>
                    <a:pt x="108" y="95"/>
                  </a:cubicBezTo>
                  <a:cubicBezTo>
                    <a:pt x="111" y="94"/>
                    <a:pt x="113" y="94"/>
                    <a:pt x="115" y="93"/>
                  </a:cubicBezTo>
                  <a:cubicBezTo>
                    <a:pt x="119" y="91"/>
                    <a:pt x="124" y="90"/>
                    <a:pt x="129" y="89"/>
                  </a:cubicBezTo>
                  <a:cubicBezTo>
                    <a:pt x="137" y="87"/>
                    <a:pt x="146" y="84"/>
                    <a:pt x="154" y="81"/>
                  </a:cubicBezTo>
                  <a:cubicBezTo>
                    <a:pt x="163" y="79"/>
                    <a:pt x="171" y="75"/>
                    <a:pt x="179" y="73"/>
                  </a:cubicBezTo>
                  <a:cubicBezTo>
                    <a:pt x="187" y="71"/>
                    <a:pt x="194" y="69"/>
                    <a:pt x="202" y="66"/>
                  </a:cubicBezTo>
                  <a:cubicBezTo>
                    <a:pt x="204" y="69"/>
                    <a:pt x="205" y="73"/>
                    <a:pt x="207" y="77"/>
                  </a:cubicBezTo>
                  <a:cubicBezTo>
                    <a:pt x="207" y="77"/>
                    <a:pt x="207" y="77"/>
                    <a:pt x="207" y="77"/>
                  </a:cubicBezTo>
                  <a:close/>
                  <a:moveTo>
                    <a:pt x="87" y="65"/>
                  </a:moveTo>
                  <a:cubicBezTo>
                    <a:pt x="88" y="65"/>
                    <a:pt x="90" y="64"/>
                    <a:pt x="90" y="64"/>
                  </a:cubicBezTo>
                  <a:cubicBezTo>
                    <a:pt x="92" y="63"/>
                    <a:pt x="94" y="63"/>
                    <a:pt x="96" y="62"/>
                  </a:cubicBezTo>
                  <a:cubicBezTo>
                    <a:pt x="101" y="61"/>
                    <a:pt x="105" y="60"/>
                    <a:pt x="110" y="59"/>
                  </a:cubicBezTo>
                  <a:cubicBezTo>
                    <a:pt x="119" y="57"/>
                    <a:pt x="127" y="56"/>
                    <a:pt x="135" y="52"/>
                  </a:cubicBezTo>
                  <a:cubicBezTo>
                    <a:pt x="135" y="52"/>
                    <a:pt x="135" y="51"/>
                    <a:pt x="135" y="51"/>
                  </a:cubicBezTo>
                  <a:cubicBezTo>
                    <a:pt x="127" y="52"/>
                    <a:pt x="120" y="54"/>
                    <a:pt x="112" y="56"/>
                  </a:cubicBezTo>
                  <a:cubicBezTo>
                    <a:pt x="108" y="57"/>
                    <a:pt x="104" y="58"/>
                    <a:pt x="100" y="59"/>
                  </a:cubicBezTo>
                  <a:cubicBezTo>
                    <a:pt x="96" y="60"/>
                    <a:pt x="93" y="61"/>
                    <a:pt x="90" y="62"/>
                  </a:cubicBezTo>
                  <a:cubicBezTo>
                    <a:pt x="90" y="62"/>
                    <a:pt x="90" y="61"/>
                    <a:pt x="91" y="61"/>
                  </a:cubicBezTo>
                  <a:cubicBezTo>
                    <a:pt x="91" y="61"/>
                    <a:pt x="92" y="61"/>
                    <a:pt x="92" y="61"/>
                  </a:cubicBezTo>
                  <a:cubicBezTo>
                    <a:pt x="94" y="60"/>
                    <a:pt x="96" y="59"/>
                    <a:pt x="99" y="58"/>
                  </a:cubicBezTo>
                  <a:cubicBezTo>
                    <a:pt x="102" y="57"/>
                    <a:pt x="106" y="56"/>
                    <a:pt x="110" y="55"/>
                  </a:cubicBezTo>
                  <a:cubicBezTo>
                    <a:pt x="118" y="53"/>
                    <a:pt x="125" y="52"/>
                    <a:pt x="133" y="49"/>
                  </a:cubicBezTo>
                  <a:cubicBezTo>
                    <a:pt x="134" y="50"/>
                    <a:pt x="136" y="52"/>
                    <a:pt x="138" y="54"/>
                  </a:cubicBezTo>
                  <a:cubicBezTo>
                    <a:pt x="129" y="55"/>
                    <a:pt x="121" y="58"/>
                    <a:pt x="113" y="60"/>
                  </a:cubicBezTo>
                  <a:cubicBezTo>
                    <a:pt x="108" y="61"/>
                    <a:pt x="103" y="62"/>
                    <a:pt x="98" y="63"/>
                  </a:cubicBezTo>
                  <a:cubicBezTo>
                    <a:pt x="95" y="63"/>
                    <a:pt x="91" y="65"/>
                    <a:pt x="87" y="66"/>
                  </a:cubicBezTo>
                  <a:cubicBezTo>
                    <a:pt x="87" y="66"/>
                    <a:pt x="87" y="66"/>
                    <a:pt x="86" y="66"/>
                  </a:cubicBezTo>
                  <a:cubicBezTo>
                    <a:pt x="87" y="66"/>
                    <a:pt x="87" y="66"/>
                    <a:pt x="87" y="65"/>
                  </a:cubicBezTo>
                  <a:close/>
                  <a:moveTo>
                    <a:pt x="115" y="52"/>
                  </a:moveTo>
                  <a:cubicBezTo>
                    <a:pt x="109" y="53"/>
                    <a:pt x="103" y="56"/>
                    <a:pt x="96" y="57"/>
                  </a:cubicBezTo>
                  <a:cubicBezTo>
                    <a:pt x="91" y="58"/>
                    <a:pt x="101" y="55"/>
                    <a:pt x="101" y="55"/>
                  </a:cubicBezTo>
                  <a:cubicBezTo>
                    <a:pt x="104" y="53"/>
                    <a:pt x="107" y="53"/>
                    <a:pt x="109" y="52"/>
                  </a:cubicBezTo>
                  <a:cubicBezTo>
                    <a:pt x="115" y="50"/>
                    <a:pt x="122" y="49"/>
                    <a:pt x="128" y="47"/>
                  </a:cubicBezTo>
                  <a:cubicBezTo>
                    <a:pt x="128" y="47"/>
                    <a:pt x="128" y="46"/>
                    <a:pt x="128" y="46"/>
                  </a:cubicBezTo>
                  <a:cubicBezTo>
                    <a:pt x="129" y="47"/>
                    <a:pt x="131" y="48"/>
                    <a:pt x="132" y="48"/>
                  </a:cubicBezTo>
                  <a:cubicBezTo>
                    <a:pt x="126" y="50"/>
                    <a:pt x="120" y="50"/>
                    <a:pt x="115" y="52"/>
                  </a:cubicBezTo>
                  <a:close/>
                  <a:moveTo>
                    <a:pt x="128" y="46"/>
                  </a:moveTo>
                  <a:cubicBezTo>
                    <a:pt x="120" y="47"/>
                    <a:pt x="113" y="48"/>
                    <a:pt x="105" y="50"/>
                  </a:cubicBezTo>
                  <a:cubicBezTo>
                    <a:pt x="110" y="48"/>
                    <a:pt x="115" y="46"/>
                    <a:pt x="120" y="45"/>
                  </a:cubicBezTo>
                  <a:cubicBezTo>
                    <a:pt x="123" y="45"/>
                    <a:pt x="126" y="45"/>
                    <a:pt x="128" y="46"/>
                  </a:cubicBezTo>
                  <a:close/>
                  <a:moveTo>
                    <a:pt x="103" y="51"/>
                  </a:moveTo>
                  <a:cubicBezTo>
                    <a:pt x="108" y="50"/>
                    <a:pt x="112" y="50"/>
                    <a:pt x="116" y="49"/>
                  </a:cubicBezTo>
                  <a:cubicBezTo>
                    <a:pt x="119" y="49"/>
                    <a:pt x="121" y="48"/>
                    <a:pt x="123" y="48"/>
                  </a:cubicBezTo>
                  <a:cubicBezTo>
                    <a:pt x="124" y="47"/>
                    <a:pt x="125" y="47"/>
                    <a:pt x="126" y="47"/>
                  </a:cubicBezTo>
                  <a:cubicBezTo>
                    <a:pt x="124" y="48"/>
                    <a:pt x="123" y="48"/>
                    <a:pt x="121" y="48"/>
                  </a:cubicBezTo>
                  <a:cubicBezTo>
                    <a:pt x="116" y="50"/>
                    <a:pt x="111" y="50"/>
                    <a:pt x="106" y="52"/>
                  </a:cubicBezTo>
                  <a:cubicBezTo>
                    <a:pt x="103" y="53"/>
                    <a:pt x="99" y="54"/>
                    <a:pt x="96" y="56"/>
                  </a:cubicBezTo>
                  <a:cubicBezTo>
                    <a:pt x="98" y="54"/>
                    <a:pt x="101" y="53"/>
                    <a:pt x="103" y="51"/>
                  </a:cubicBezTo>
                  <a:close/>
                  <a:moveTo>
                    <a:pt x="94" y="58"/>
                  </a:moveTo>
                  <a:cubicBezTo>
                    <a:pt x="100" y="57"/>
                    <a:pt x="107" y="55"/>
                    <a:pt x="113" y="53"/>
                  </a:cubicBezTo>
                  <a:cubicBezTo>
                    <a:pt x="117" y="52"/>
                    <a:pt x="120" y="51"/>
                    <a:pt x="124" y="51"/>
                  </a:cubicBezTo>
                  <a:cubicBezTo>
                    <a:pt x="125" y="51"/>
                    <a:pt x="125" y="50"/>
                    <a:pt x="126" y="50"/>
                  </a:cubicBezTo>
                  <a:cubicBezTo>
                    <a:pt x="120" y="52"/>
                    <a:pt x="114" y="53"/>
                    <a:pt x="108" y="55"/>
                  </a:cubicBezTo>
                  <a:cubicBezTo>
                    <a:pt x="103" y="56"/>
                    <a:pt x="97" y="58"/>
                    <a:pt x="92" y="60"/>
                  </a:cubicBezTo>
                  <a:cubicBezTo>
                    <a:pt x="92" y="59"/>
                    <a:pt x="93" y="59"/>
                    <a:pt x="94" y="58"/>
                  </a:cubicBezTo>
                  <a:close/>
                  <a:moveTo>
                    <a:pt x="88" y="64"/>
                  </a:moveTo>
                  <a:cubicBezTo>
                    <a:pt x="89" y="63"/>
                    <a:pt x="89" y="63"/>
                    <a:pt x="89" y="63"/>
                  </a:cubicBezTo>
                  <a:cubicBezTo>
                    <a:pt x="91" y="62"/>
                    <a:pt x="93" y="62"/>
                    <a:pt x="95" y="61"/>
                  </a:cubicBezTo>
                  <a:cubicBezTo>
                    <a:pt x="99" y="60"/>
                    <a:pt x="103" y="59"/>
                    <a:pt x="107" y="58"/>
                  </a:cubicBezTo>
                  <a:cubicBezTo>
                    <a:pt x="112" y="57"/>
                    <a:pt x="116" y="56"/>
                    <a:pt x="121" y="55"/>
                  </a:cubicBezTo>
                  <a:cubicBezTo>
                    <a:pt x="125" y="54"/>
                    <a:pt x="130" y="53"/>
                    <a:pt x="133" y="52"/>
                  </a:cubicBezTo>
                  <a:cubicBezTo>
                    <a:pt x="119" y="59"/>
                    <a:pt x="102" y="58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lose/>
                  <a:moveTo>
                    <a:pt x="86" y="67"/>
                  </a:moveTo>
                  <a:cubicBezTo>
                    <a:pt x="88" y="67"/>
                    <a:pt x="91" y="66"/>
                    <a:pt x="93" y="65"/>
                  </a:cubicBezTo>
                  <a:cubicBezTo>
                    <a:pt x="97" y="64"/>
                    <a:pt x="101" y="63"/>
                    <a:pt x="106" y="62"/>
                  </a:cubicBezTo>
                  <a:cubicBezTo>
                    <a:pt x="117" y="60"/>
                    <a:pt x="127" y="56"/>
                    <a:pt x="138" y="55"/>
                  </a:cubicBezTo>
                  <a:cubicBezTo>
                    <a:pt x="139" y="55"/>
                    <a:pt x="140" y="56"/>
                    <a:pt x="140" y="57"/>
                  </a:cubicBezTo>
                  <a:cubicBezTo>
                    <a:pt x="140" y="57"/>
                    <a:pt x="140" y="57"/>
                    <a:pt x="140" y="57"/>
                  </a:cubicBezTo>
                  <a:cubicBezTo>
                    <a:pt x="131" y="58"/>
                    <a:pt x="121" y="60"/>
                    <a:pt x="112" y="63"/>
                  </a:cubicBezTo>
                  <a:cubicBezTo>
                    <a:pt x="103" y="65"/>
                    <a:pt x="94" y="68"/>
                    <a:pt x="85" y="69"/>
                  </a:cubicBezTo>
                  <a:cubicBezTo>
                    <a:pt x="85" y="69"/>
                    <a:pt x="86" y="68"/>
                    <a:pt x="86" y="67"/>
                  </a:cubicBezTo>
                  <a:close/>
                  <a:moveTo>
                    <a:pt x="153" y="42"/>
                  </a:moveTo>
                  <a:cubicBezTo>
                    <a:pt x="153" y="41"/>
                    <a:pt x="153" y="41"/>
                    <a:pt x="153" y="41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6" y="39"/>
                    <a:pt x="159" y="37"/>
                    <a:pt x="162" y="35"/>
                  </a:cubicBezTo>
                  <a:cubicBezTo>
                    <a:pt x="161" y="36"/>
                    <a:pt x="161" y="36"/>
                    <a:pt x="160" y="36"/>
                  </a:cubicBezTo>
                  <a:cubicBezTo>
                    <a:pt x="158" y="38"/>
                    <a:pt x="156" y="40"/>
                    <a:pt x="153" y="42"/>
                  </a:cubicBezTo>
                  <a:cubicBezTo>
                    <a:pt x="153" y="42"/>
                    <a:pt x="153" y="42"/>
                    <a:pt x="153" y="42"/>
                  </a:cubicBezTo>
                  <a:close/>
                  <a:moveTo>
                    <a:pt x="154" y="42"/>
                  </a:moveTo>
                  <a:cubicBezTo>
                    <a:pt x="157" y="41"/>
                    <a:pt x="159" y="40"/>
                    <a:pt x="162" y="38"/>
                  </a:cubicBezTo>
                  <a:cubicBezTo>
                    <a:pt x="159" y="40"/>
                    <a:pt x="157" y="42"/>
                    <a:pt x="154" y="44"/>
                  </a:cubicBezTo>
                  <a:cubicBezTo>
                    <a:pt x="154" y="43"/>
                    <a:pt x="154" y="43"/>
                    <a:pt x="154" y="42"/>
                  </a:cubicBezTo>
                  <a:cubicBezTo>
                    <a:pt x="154" y="42"/>
                    <a:pt x="154" y="42"/>
                    <a:pt x="154" y="42"/>
                  </a:cubicBezTo>
                  <a:close/>
                  <a:moveTo>
                    <a:pt x="163" y="40"/>
                  </a:moveTo>
                  <a:cubicBezTo>
                    <a:pt x="164" y="39"/>
                    <a:pt x="166" y="38"/>
                    <a:pt x="167" y="37"/>
                  </a:cubicBezTo>
                  <a:cubicBezTo>
                    <a:pt x="168" y="37"/>
                    <a:pt x="173" y="34"/>
                    <a:pt x="171" y="36"/>
                  </a:cubicBezTo>
                  <a:cubicBezTo>
                    <a:pt x="169" y="38"/>
                    <a:pt x="166" y="39"/>
                    <a:pt x="164" y="41"/>
                  </a:cubicBezTo>
                  <a:cubicBezTo>
                    <a:pt x="161" y="43"/>
                    <a:pt x="158" y="45"/>
                    <a:pt x="156" y="47"/>
                  </a:cubicBezTo>
                  <a:cubicBezTo>
                    <a:pt x="155" y="46"/>
                    <a:pt x="155" y="45"/>
                    <a:pt x="155" y="45"/>
                  </a:cubicBezTo>
                  <a:cubicBezTo>
                    <a:pt x="157" y="43"/>
                    <a:pt x="160" y="41"/>
                    <a:pt x="163" y="40"/>
                  </a:cubicBezTo>
                  <a:close/>
                  <a:moveTo>
                    <a:pt x="156" y="48"/>
                  </a:moveTo>
                  <a:cubicBezTo>
                    <a:pt x="160" y="46"/>
                    <a:pt x="164" y="43"/>
                    <a:pt x="169" y="41"/>
                  </a:cubicBezTo>
                  <a:cubicBezTo>
                    <a:pt x="171" y="40"/>
                    <a:pt x="173" y="39"/>
                    <a:pt x="175" y="38"/>
                  </a:cubicBezTo>
                  <a:cubicBezTo>
                    <a:pt x="173" y="39"/>
                    <a:pt x="171" y="41"/>
                    <a:pt x="170" y="42"/>
                  </a:cubicBezTo>
                  <a:cubicBezTo>
                    <a:pt x="167" y="44"/>
                    <a:pt x="165" y="46"/>
                    <a:pt x="162" y="47"/>
                  </a:cubicBezTo>
                  <a:cubicBezTo>
                    <a:pt x="160" y="48"/>
                    <a:pt x="159" y="49"/>
                    <a:pt x="157" y="50"/>
                  </a:cubicBezTo>
                  <a:cubicBezTo>
                    <a:pt x="157" y="50"/>
                    <a:pt x="157" y="49"/>
                    <a:pt x="157" y="49"/>
                  </a:cubicBezTo>
                  <a:cubicBezTo>
                    <a:pt x="157" y="49"/>
                    <a:pt x="156" y="48"/>
                    <a:pt x="156" y="48"/>
                  </a:cubicBezTo>
                  <a:cubicBezTo>
                    <a:pt x="156" y="48"/>
                    <a:pt x="156" y="48"/>
                    <a:pt x="156" y="48"/>
                  </a:cubicBezTo>
                  <a:close/>
                  <a:moveTo>
                    <a:pt x="158" y="50"/>
                  </a:moveTo>
                  <a:cubicBezTo>
                    <a:pt x="158" y="50"/>
                    <a:pt x="159" y="50"/>
                    <a:pt x="159" y="50"/>
                  </a:cubicBezTo>
                  <a:cubicBezTo>
                    <a:pt x="160" y="49"/>
                    <a:pt x="161" y="48"/>
                    <a:pt x="163" y="48"/>
                  </a:cubicBezTo>
                  <a:cubicBezTo>
                    <a:pt x="165" y="46"/>
                    <a:pt x="167" y="45"/>
                    <a:pt x="170" y="44"/>
                  </a:cubicBezTo>
                  <a:cubicBezTo>
                    <a:pt x="172" y="43"/>
                    <a:pt x="174" y="42"/>
                    <a:pt x="176" y="41"/>
                  </a:cubicBezTo>
                  <a:cubicBezTo>
                    <a:pt x="177" y="40"/>
                    <a:pt x="177" y="40"/>
                    <a:pt x="176" y="42"/>
                  </a:cubicBezTo>
                  <a:cubicBezTo>
                    <a:pt x="174" y="43"/>
                    <a:pt x="173" y="44"/>
                    <a:pt x="172" y="45"/>
                  </a:cubicBezTo>
                  <a:cubicBezTo>
                    <a:pt x="170" y="46"/>
                    <a:pt x="169" y="47"/>
                    <a:pt x="168" y="47"/>
                  </a:cubicBezTo>
                  <a:cubicBezTo>
                    <a:pt x="167" y="48"/>
                    <a:pt x="166" y="48"/>
                    <a:pt x="166" y="49"/>
                  </a:cubicBezTo>
                  <a:cubicBezTo>
                    <a:pt x="165" y="49"/>
                    <a:pt x="164" y="49"/>
                    <a:pt x="164" y="49"/>
                  </a:cubicBezTo>
                  <a:cubicBezTo>
                    <a:pt x="161" y="50"/>
                    <a:pt x="160" y="53"/>
                    <a:pt x="158" y="50"/>
                  </a:cubicBezTo>
                  <a:cubicBezTo>
                    <a:pt x="158" y="50"/>
                    <a:pt x="158" y="50"/>
                    <a:pt x="158" y="50"/>
                  </a:cubicBezTo>
                  <a:close/>
                  <a:moveTo>
                    <a:pt x="167" y="49"/>
                  </a:moveTo>
                  <a:cubicBezTo>
                    <a:pt x="167" y="49"/>
                    <a:pt x="168" y="48"/>
                    <a:pt x="168" y="48"/>
                  </a:cubicBezTo>
                  <a:cubicBezTo>
                    <a:pt x="168" y="48"/>
                    <a:pt x="169" y="47"/>
                    <a:pt x="170" y="47"/>
                  </a:cubicBezTo>
                  <a:cubicBezTo>
                    <a:pt x="172" y="46"/>
                    <a:pt x="174" y="45"/>
                    <a:pt x="176" y="45"/>
                  </a:cubicBezTo>
                  <a:cubicBezTo>
                    <a:pt x="177" y="44"/>
                    <a:pt x="184" y="40"/>
                    <a:pt x="180" y="44"/>
                  </a:cubicBezTo>
                  <a:cubicBezTo>
                    <a:pt x="178" y="46"/>
                    <a:pt x="174" y="48"/>
                    <a:pt x="172" y="50"/>
                  </a:cubicBezTo>
                  <a:cubicBezTo>
                    <a:pt x="170" y="50"/>
                    <a:pt x="168" y="49"/>
                    <a:pt x="167" y="49"/>
                  </a:cubicBezTo>
                  <a:cubicBezTo>
                    <a:pt x="167" y="49"/>
                    <a:pt x="167" y="49"/>
                    <a:pt x="167" y="49"/>
                  </a:cubicBezTo>
                  <a:close/>
                  <a:moveTo>
                    <a:pt x="181" y="47"/>
                  </a:moveTo>
                  <a:cubicBezTo>
                    <a:pt x="185" y="45"/>
                    <a:pt x="182" y="48"/>
                    <a:pt x="180" y="49"/>
                  </a:cubicBezTo>
                  <a:cubicBezTo>
                    <a:pt x="179" y="50"/>
                    <a:pt x="177" y="51"/>
                    <a:pt x="175" y="52"/>
                  </a:cubicBezTo>
                  <a:cubicBezTo>
                    <a:pt x="174" y="52"/>
                    <a:pt x="174" y="51"/>
                    <a:pt x="173" y="51"/>
                  </a:cubicBezTo>
                  <a:cubicBezTo>
                    <a:pt x="176" y="50"/>
                    <a:pt x="178" y="48"/>
                    <a:pt x="181" y="47"/>
                  </a:cubicBezTo>
                  <a:close/>
                  <a:moveTo>
                    <a:pt x="176" y="53"/>
                  </a:moveTo>
                  <a:cubicBezTo>
                    <a:pt x="179" y="52"/>
                    <a:pt x="184" y="51"/>
                    <a:pt x="186" y="49"/>
                  </a:cubicBezTo>
                  <a:cubicBezTo>
                    <a:pt x="184" y="51"/>
                    <a:pt x="181" y="52"/>
                    <a:pt x="178" y="54"/>
                  </a:cubicBezTo>
                  <a:cubicBezTo>
                    <a:pt x="178" y="54"/>
                    <a:pt x="177" y="53"/>
                    <a:pt x="176" y="53"/>
                  </a:cubicBezTo>
                  <a:close/>
                  <a:moveTo>
                    <a:pt x="180" y="59"/>
                  </a:moveTo>
                  <a:cubicBezTo>
                    <a:pt x="180" y="58"/>
                    <a:pt x="180" y="58"/>
                    <a:pt x="180" y="58"/>
                  </a:cubicBezTo>
                  <a:cubicBezTo>
                    <a:pt x="182" y="57"/>
                    <a:pt x="184" y="56"/>
                    <a:pt x="186" y="56"/>
                  </a:cubicBezTo>
                  <a:cubicBezTo>
                    <a:pt x="184" y="57"/>
                    <a:pt x="182" y="58"/>
                    <a:pt x="180" y="59"/>
                  </a:cubicBezTo>
                  <a:close/>
                  <a:moveTo>
                    <a:pt x="174" y="63"/>
                  </a:moveTo>
                  <a:cubicBezTo>
                    <a:pt x="174" y="63"/>
                    <a:pt x="174" y="63"/>
                    <a:pt x="175" y="64"/>
                  </a:cubicBezTo>
                  <a:cubicBezTo>
                    <a:pt x="174" y="64"/>
                    <a:pt x="174" y="64"/>
                    <a:pt x="173" y="64"/>
                  </a:cubicBezTo>
                  <a:cubicBezTo>
                    <a:pt x="173" y="63"/>
                    <a:pt x="173" y="63"/>
                    <a:pt x="174" y="63"/>
                  </a:cubicBezTo>
                  <a:close/>
                  <a:moveTo>
                    <a:pt x="172" y="62"/>
                  </a:moveTo>
                  <a:cubicBezTo>
                    <a:pt x="172" y="62"/>
                    <a:pt x="172" y="62"/>
                    <a:pt x="172" y="62"/>
                  </a:cubicBezTo>
                  <a:cubicBezTo>
                    <a:pt x="172" y="62"/>
                    <a:pt x="171" y="62"/>
                    <a:pt x="172" y="62"/>
                  </a:cubicBezTo>
                  <a:close/>
                  <a:moveTo>
                    <a:pt x="169" y="60"/>
                  </a:moveTo>
                  <a:cubicBezTo>
                    <a:pt x="170" y="60"/>
                    <a:pt x="170" y="60"/>
                    <a:pt x="171" y="61"/>
                  </a:cubicBezTo>
                  <a:cubicBezTo>
                    <a:pt x="169" y="61"/>
                    <a:pt x="167" y="62"/>
                    <a:pt x="169" y="60"/>
                  </a:cubicBezTo>
                  <a:cubicBezTo>
                    <a:pt x="169" y="60"/>
                    <a:pt x="169" y="60"/>
                    <a:pt x="169" y="60"/>
                  </a:cubicBezTo>
                  <a:close/>
                  <a:moveTo>
                    <a:pt x="169" y="59"/>
                  </a:moveTo>
                  <a:cubicBezTo>
                    <a:pt x="168" y="60"/>
                    <a:pt x="167" y="60"/>
                    <a:pt x="167" y="60"/>
                  </a:cubicBezTo>
                  <a:cubicBezTo>
                    <a:pt x="167" y="59"/>
                    <a:pt x="167" y="59"/>
                    <a:pt x="167" y="58"/>
                  </a:cubicBezTo>
                  <a:cubicBezTo>
                    <a:pt x="168" y="58"/>
                    <a:pt x="168" y="59"/>
                    <a:pt x="169" y="59"/>
                  </a:cubicBezTo>
                  <a:cubicBezTo>
                    <a:pt x="169" y="59"/>
                    <a:pt x="169" y="59"/>
                    <a:pt x="169" y="59"/>
                  </a:cubicBezTo>
                  <a:cubicBezTo>
                    <a:pt x="169" y="59"/>
                    <a:pt x="169" y="59"/>
                    <a:pt x="169" y="59"/>
                  </a:cubicBezTo>
                  <a:close/>
                  <a:moveTo>
                    <a:pt x="166" y="61"/>
                  </a:moveTo>
                  <a:cubicBezTo>
                    <a:pt x="167" y="60"/>
                    <a:pt x="168" y="60"/>
                    <a:pt x="167" y="61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67" y="61"/>
                    <a:pt x="167" y="61"/>
                    <a:pt x="166" y="61"/>
                  </a:cubicBezTo>
                  <a:cubicBezTo>
                    <a:pt x="166" y="61"/>
                    <a:pt x="166" y="61"/>
                    <a:pt x="166" y="61"/>
                  </a:cubicBezTo>
                  <a:close/>
                  <a:moveTo>
                    <a:pt x="170" y="62"/>
                  </a:moveTo>
                  <a:cubicBezTo>
                    <a:pt x="170" y="62"/>
                    <a:pt x="170" y="63"/>
                    <a:pt x="170" y="63"/>
                  </a:cubicBezTo>
                  <a:cubicBezTo>
                    <a:pt x="170" y="63"/>
                    <a:pt x="169" y="62"/>
                    <a:pt x="169" y="62"/>
                  </a:cubicBezTo>
                  <a:cubicBezTo>
                    <a:pt x="169" y="62"/>
                    <a:pt x="168" y="62"/>
                    <a:pt x="168" y="62"/>
                  </a:cubicBezTo>
                  <a:cubicBezTo>
                    <a:pt x="169" y="62"/>
                    <a:pt x="171" y="62"/>
                    <a:pt x="170" y="62"/>
                  </a:cubicBezTo>
                  <a:close/>
                  <a:moveTo>
                    <a:pt x="172" y="64"/>
                  </a:moveTo>
                  <a:cubicBezTo>
                    <a:pt x="171" y="63"/>
                    <a:pt x="171" y="63"/>
                    <a:pt x="171" y="63"/>
                  </a:cubicBezTo>
                  <a:cubicBezTo>
                    <a:pt x="172" y="63"/>
                    <a:pt x="173" y="62"/>
                    <a:pt x="172" y="64"/>
                  </a:cubicBezTo>
                  <a:close/>
                  <a:moveTo>
                    <a:pt x="194" y="58"/>
                  </a:moveTo>
                  <a:cubicBezTo>
                    <a:pt x="192" y="58"/>
                    <a:pt x="188" y="61"/>
                    <a:pt x="185" y="62"/>
                  </a:cubicBezTo>
                  <a:cubicBezTo>
                    <a:pt x="182" y="64"/>
                    <a:pt x="178" y="65"/>
                    <a:pt x="175" y="67"/>
                  </a:cubicBezTo>
                  <a:cubicBezTo>
                    <a:pt x="175" y="66"/>
                    <a:pt x="174" y="65"/>
                    <a:pt x="173" y="65"/>
                  </a:cubicBezTo>
                  <a:cubicBezTo>
                    <a:pt x="180" y="64"/>
                    <a:pt x="187" y="59"/>
                    <a:pt x="194" y="58"/>
                  </a:cubicBezTo>
                  <a:close/>
                  <a:moveTo>
                    <a:pt x="176" y="68"/>
                  </a:moveTo>
                  <a:cubicBezTo>
                    <a:pt x="180" y="66"/>
                    <a:pt x="184" y="65"/>
                    <a:pt x="188" y="63"/>
                  </a:cubicBezTo>
                  <a:cubicBezTo>
                    <a:pt x="191" y="62"/>
                    <a:pt x="193" y="61"/>
                    <a:pt x="195" y="61"/>
                  </a:cubicBezTo>
                  <a:cubicBezTo>
                    <a:pt x="193" y="61"/>
                    <a:pt x="191" y="63"/>
                    <a:pt x="189" y="64"/>
                  </a:cubicBezTo>
                  <a:cubicBezTo>
                    <a:pt x="186" y="66"/>
                    <a:pt x="181" y="68"/>
                    <a:pt x="177" y="69"/>
                  </a:cubicBezTo>
                  <a:cubicBezTo>
                    <a:pt x="177" y="69"/>
                    <a:pt x="176" y="70"/>
                    <a:pt x="176" y="70"/>
                  </a:cubicBezTo>
                  <a:cubicBezTo>
                    <a:pt x="176" y="70"/>
                    <a:pt x="176" y="70"/>
                    <a:pt x="176" y="69"/>
                  </a:cubicBezTo>
                  <a:cubicBezTo>
                    <a:pt x="176" y="69"/>
                    <a:pt x="176" y="68"/>
                    <a:pt x="176" y="68"/>
                  </a:cubicBezTo>
                  <a:close/>
                  <a:moveTo>
                    <a:pt x="167" y="73"/>
                  </a:moveTo>
                  <a:cubicBezTo>
                    <a:pt x="167" y="73"/>
                    <a:pt x="168" y="73"/>
                    <a:pt x="168" y="73"/>
                  </a:cubicBezTo>
                  <a:cubicBezTo>
                    <a:pt x="160" y="77"/>
                    <a:pt x="152" y="79"/>
                    <a:pt x="144" y="81"/>
                  </a:cubicBezTo>
                  <a:cubicBezTo>
                    <a:pt x="148" y="80"/>
                    <a:pt x="151" y="79"/>
                    <a:pt x="155" y="77"/>
                  </a:cubicBezTo>
                  <a:cubicBezTo>
                    <a:pt x="157" y="77"/>
                    <a:pt x="160" y="75"/>
                    <a:pt x="162" y="75"/>
                  </a:cubicBezTo>
                  <a:cubicBezTo>
                    <a:pt x="164" y="74"/>
                    <a:pt x="165" y="74"/>
                    <a:pt x="167" y="73"/>
                  </a:cubicBezTo>
                  <a:cubicBezTo>
                    <a:pt x="167" y="73"/>
                    <a:pt x="167" y="73"/>
                    <a:pt x="167" y="73"/>
                  </a:cubicBezTo>
                  <a:close/>
                  <a:moveTo>
                    <a:pt x="155" y="77"/>
                  </a:moveTo>
                  <a:cubicBezTo>
                    <a:pt x="148" y="79"/>
                    <a:pt x="141" y="81"/>
                    <a:pt x="134" y="84"/>
                  </a:cubicBezTo>
                  <a:cubicBezTo>
                    <a:pt x="127" y="86"/>
                    <a:pt x="120" y="88"/>
                    <a:pt x="113" y="90"/>
                  </a:cubicBezTo>
                  <a:cubicBezTo>
                    <a:pt x="110" y="91"/>
                    <a:pt x="106" y="91"/>
                    <a:pt x="104" y="92"/>
                  </a:cubicBezTo>
                  <a:cubicBezTo>
                    <a:pt x="107" y="90"/>
                    <a:pt x="111" y="90"/>
                    <a:pt x="114" y="88"/>
                  </a:cubicBezTo>
                  <a:cubicBezTo>
                    <a:pt x="119" y="87"/>
                    <a:pt x="124" y="84"/>
                    <a:pt x="129" y="83"/>
                  </a:cubicBezTo>
                  <a:cubicBezTo>
                    <a:pt x="141" y="79"/>
                    <a:pt x="153" y="76"/>
                    <a:pt x="164" y="71"/>
                  </a:cubicBezTo>
                  <a:cubicBezTo>
                    <a:pt x="164" y="71"/>
                    <a:pt x="164" y="71"/>
                    <a:pt x="164" y="71"/>
                  </a:cubicBezTo>
                  <a:cubicBezTo>
                    <a:pt x="165" y="72"/>
                    <a:pt x="166" y="72"/>
                    <a:pt x="166" y="73"/>
                  </a:cubicBezTo>
                  <a:cubicBezTo>
                    <a:pt x="162" y="74"/>
                    <a:pt x="159" y="75"/>
                    <a:pt x="155" y="77"/>
                  </a:cubicBezTo>
                  <a:close/>
                  <a:moveTo>
                    <a:pt x="141" y="79"/>
                  </a:moveTo>
                  <a:cubicBezTo>
                    <a:pt x="145" y="77"/>
                    <a:pt x="149" y="76"/>
                    <a:pt x="153" y="74"/>
                  </a:cubicBezTo>
                  <a:cubicBezTo>
                    <a:pt x="156" y="73"/>
                    <a:pt x="159" y="73"/>
                    <a:pt x="162" y="71"/>
                  </a:cubicBezTo>
                  <a:cubicBezTo>
                    <a:pt x="159" y="73"/>
                    <a:pt x="156" y="74"/>
                    <a:pt x="152" y="75"/>
                  </a:cubicBezTo>
                  <a:cubicBezTo>
                    <a:pt x="148" y="77"/>
                    <a:pt x="144" y="78"/>
                    <a:pt x="141" y="79"/>
                  </a:cubicBezTo>
                  <a:close/>
                  <a:moveTo>
                    <a:pt x="148" y="76"/>
                  </a:moveTo>
                  <a:cubicBezTo>
                    <a:pt x="142" y="78"/>
                    <a:pt x="136" y="80"/>
                    <a:pt x="130" y="82"/>
                  </a:cubicBezTo>
                  <a:cubicBezTo>
                    <a:pt x="129" y="82"/>
                    <a:pt x="129" y="82"/>
                    <a:pt x="128" y="82"/>
                  </a:cubicBezTo>
                  <a:cubicBezTo>
                    <a:pt x="122" y="84"/>
                    <a:pt x="115" y="86"/>
                    <a:pt x="109" y="88"/>
                  </a:cubicBezTo>
                  <a:cubicBezTo>
                    <a:pt x="105" y="89"/>
                    <a:pt x="102" y="90"/>
                    <a:pt x="99" y="91"/>
                  </a:cubicBezTo>
                  <a:cubicBezTo>
                    <a:pt x="97" y="92"/>
                    <a:pt x="101" y="90"/>
                    <a:pt x="101" y="90"/>
                  </a:cubicBezTo>
                  <a:cubicBezTo>
                    <a:pt x="102" y="90"/>
                    <a:pt x="104" y="89"/>
                    <a:pt x="105" y="89"/>
                  </a:cubicBezTo>
                  <a:cubicBezTo>
                    <a:pt x="119" y="84"/>
                    <a:pt x="132" y="79"/>
                    <a:pt x="146" y="74"/>
                  </a:cubicBezTo>
                  <a:cubicBezTo>
                    <a:pt x="149" y="73"/>
                    <a:pt x="152" y="71"/>
                    <a:pt x="154" y="70"/>
                  </a:cubicBezTo>
                  <a:cubicBezTo>
                    <a:pt x="155" y="70"/>
                    <a:pt x="155" y="70"/>
                    <a:pt x="155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70"/>
                    <a:pt x="157" y="70"/>
                    <a:pt x="157" y="70"/>
                  </a:cubicBezTo>
                  <a:cubicBezTo>
                    <a:pt x="158" y="70"/>
                    <a:pt x="159" y="70"/>
                    <a:pt x="160" y="70"/>
                  </a:cubicBezTo>
                  <a:cubicBezTo>
                    <a:pt x="161" y="70"/>
                    <a:pt x="162" y="70"/>
                    <a:pt x="163" y="71"/>
                  </a:cubicBezTo>
                  <a:cubicBezTo>
                    <a:pt x="157" y="72"/>
                    <a:pt x="153" y="74"/>
                    <a:pt x="148" y="76"/>
                  </a:cubicBezTo>
                  <a:close/>
                  <a:moveTo>
                    <a:pt x="157" y="69"/>
                  </a:moveTo>
                  <a:cubicBezTo>
                    <a:pt x="156" y="69"/>
                    <a:pt x="155" y="69"/>
                    <a:pt x="155" y="70"/>
                  </a:cubicBezTo>
                  <a:cubicBezTo>
                    <a:pt x="147" y="71"/>
                    <a:pt x="141" y="73"/>
                    <a:pt x="134" y="76"/>
                  </a:cubicBezTo>
                  <a:cubicBezTo>
                    <a:pt x="128" y="78"/>
                    <a:pt x="122" y="80"/>
                    <a:pt x="117" y="81"/>
                  </a:cubicBezTo>
                  <a:cubicBezTo>
                    <a:pt x="119" y="80"/>
                    <a:pt x="122" y="80"/>
                    <a:pt x="125" y="79"/>
                  </a:cubicBezTo>
                  <a:cubicBezTo>
                    <a:pt x="134" y="75"/>
                    <a:pt x="145" y="72"/>
                    <a:pt x="154" y="67"/>
                  </a:cubicBezTo>
                  <a:cubicBezTo>
                    <a:pt x="155" y="68"/>
                    <a:pt x="157" y="68"/>
                    <a:pt x="158" y="69"/>
                  </a:cubicBezTo>
                  <a:cubicBezTo>
                    <a:pt x="158" y="69"/>
                    <a:pt x="158" y="69"/>
                    <a:pt x="157" y="69"/>
                  </a:cubicBezTo>
                  <a:close/>
                  <a:moveTo>
                    <a:pt x="123" y="76"/>
                  </a:moveTo>
                  <a:cubicBezTo>
                    <a:pt x="117" y="78"/>
                    <a:pt x="111" y="79"/>
                    <a:pt x="105" y="81"/>
                  </a:cubicBezTo>
                  <a:cubicBezTo>
                    <a:pt x="100" y="82"/>
                    <a:pt x="95" y="84"/>
                    <a:pt x="90" y="86"/>
                  </a:cubicBezTo>
                  <a:cubicBezTo>
                    <a:pt x="88" y="87"/>
                    <a:pt x="84" y="88"/>
                    <a:pt x="90" y="86"/>
                  </a:cubicBezTo>
                  <a:cubicBezTo>
                    <a:pt x="93" y="85"/>
                    <a:pt x="95" y="84"/>
                    <a:pt x="98" y="83"/>
                  </a:cubicBezTo>
                  <a:cubicBezTo>
                    <a:pt x="104" y="81"/>
                    <a:pt x="109" y="79"/>
                    <a:pt x="115" y="77"/>
                  </a:cubicBezTo>
                  <a:cubicBezTo>
                    <a:pt x="126" y="73"/>
                    <a:pt x="137" y="68"/>
                    <a:pt x="149" y="64"/>
                  </a:cubicBezTo>
                  <a:cubicBezTo>
                    <a:pt x="150" y="65"/>
                    <a:pt x="152" y="66"/>
                    <a:pt x="153" y="67"/>
                  </a:cubicBezTo>
                  <a:cubicBezTo>
                    <a:pt x="143" y="70"/>
                    <a:pt x="133" y="73"/>
                    <a:pt x="123" y="76"/>
                  </a:cubicBezTo>
                  <a:close/>
                  <a:moveTo>
                    <a:pt x="117" y="73"/>
                  </a:moveTo>
                  <a:cubicBezTo>
                    <a:pt x="107" y="76"/>
                    <a:pt x="97" y="80"/>
                    <a:pt x="86" y="83"/>
                  </a:cubicBezTo>
                  <a:cubicBezTo>
                    <a:pt x="80" y="84"/>
                    <a:pt x="89" y="81"/>
                    <a:pt x="90" y="81"/>
                  </a:cubicBezTo>
                  <a:cubicBezTo>
                    <a:pt x="93" y="80"/>
                    <a:pt x="96" y="80"/>
                    <a:pt x="98" y="79"/>
                  </a:cubicBezTo>
                  <a:cubicBezTo>
                    <a:pt x="104" y="77"/>
                    <a:pt x="109" y="75"/>
                    <a:pt x="114" y="73"/>
                  </a:cubicBezTo>
                  <a:cubicBezTo>
                    <a:pt x="125" y="70"/>
                    <a:pt x="135" y="67"/>
                    <a:pt x="145" y="62"/>
                  </a:cubicBezTo>
                  <a:cubicBezTo>
                    <a:pt x="145" y="62"/>
                    <a:pt x="145" y="62"/>
                    <a:pt x="145" y="62"/>
                  </a:cubicBezTo>
                  <a:cubicBezTo>
                    <a:pt x="146" y="62"/>
                    <a:pt x="147" y="63"/>
                    <a:pt x="147" y="63"/>
                  </a:cubicBezTo>
                  <a:cubicBezTo>
                    <a:pt x="147" y="63"/>
                    <a:pt x="148" y="63"/>
                    <a:pt x="148" y="63"/>
                  </a:cubicBezTo>
                  <a:cubicBezTo>
                    <a:pt x="138" y="67"/>
                    <a:pt x="127" y="70"/>
                    <a:pt x="117" y="73"/>
                  </a:cubicBezTo>
                  <a:close/>
                  <a:moveTo>
                    <a:pt x="145" y="61"/>
                  </a:moveTo>
                  <a:cubicBezTo>
                    <a:pt x="134" y="63"/>
                    <a:pt x="124" y="67"/>
                    <a:pt x="114" y="70"/>
                  </a:cubicBezTo>
                  <a:cubicBezTo>
                    <a:pt x="112" y="71"/>
                    <a:pt x="111" y="71"/>
                    <a:pt x="109" y="71"/>
                  </a:cubicBezTo>
                  <a:cubicBezTo>
                    <a:pt x="110" y="71"/>
                    <a:pt x="112" y="71"/>
                    <a:pt x="113" y="70"/>
                  </a:cubicBezTo>
                  <a:cubicBezTo>
                    <a:pt x="123" y="67"/>
                    <a:pt x="133" y="64"/>
                    <a:pt x="143" y="60"/>
                  </a:cubicBezTo>
                  <a:cubicBezTo>
                    <a:pt x="143" y="60"/>
                    <a:pt x="143" y="59"/>
                    <a:pt x="142" y="59"/>
                  </a:cubicBezTo>
                  <a:cubicBezTo>
                    <a:pt x="132" y="61"/>
                    <a:pt x="123" y="64"/>
                    <a:pt x="114" y="67"/>
                  </a:cubicBezTo>
                  <a:cubicBezTo>
                    <a:pt x="108" y="68"/>
                    <a:pt x="103" y="70"/>
                    <a:pt x="97" y="71"/>
                  </a:cubicBezTo>
                  <a:cubicBezTo>
                    <a:pt x="93" y="73"/>
                    <a:pt x="86" y="73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91" y="71"/>
                    <a:pt x="102" y="69"/>
                    <a:pt x="111" y="66"/>
                  </a:cubicBezTo>
                  <a:cubicBezTo>
                    <a:pt x="116" y="64"/>
                    <a:pt x="121" y="62"/>
                    <a:pt x="127" y="61"/>
                  </a:cubicBezTo>
                  <a:cubicBezTo>
                    <a:pt x="131" y="60"/>
                    <a:pt x="136" y="59"/>
                    <a:pt x="140" y="57"/>
                  </a:cubicBezTo>
                  <a:cubicBezTo>
                    <a:pt x="140" y="57"/>
                    <a:pt x="141" y="57"/>
                    <a:pt x="141" y="57"/>
                  </a:cubicBezTo>
                  <a:cubicBezTo>
                    <a:pt x="142" y="59"/>
                    <a:pt x="143" y="60"/>
                    <a:pt x="145" y="61"/>
                  </a:cubicBezTo>
                  <a:cubicBezTo>
                    <a:pt x="145" y="61"/>
                    <a:pt x="145" y="61"/>
                    <a:pt x="145" y="61"/>
                  </a:cubicBezTo>
                  <a:close/>
                  <a:moveTo>
                    <a:pt x="82" y="76"/>
                  </a:moveTo>
                  <a:cubicBezTo>
                    <a:pt x="92" y="74"/>
                    <a:pt x="102" y="71"/>
                    <a:pt x="112" y="68"/>
                  </a:cubicBezTo>
                  <a:cubicBezTo>
                    <a:pt x="117" y="67"/>
                    <a:pt x="122" y="65"/>
                    <a:pt x="128" y="63"/>
                  </a:cubicBezTo>
                  <a:cubicBezTo>
                    <a:pt x="132" y="62"/>
                    <a:pt x="138" y="61"/>
                    <a:pt x="141" y="60"/>
                  </a:cubicBezTo>
                  <a:cubicBezTo>
                    <a:pt x="131" y="64"/>
                    <a:pt x="121" y="67"/>
                    <a:pt x="111" y="70"/>
                  </a:cubicBezTo>
                  <a:cubicBezTo>
                    <a:pt x="102" y="73"/>
                    <a:pt x="93" y="76"/>
                    <a:pt x="84" y="79"/>
                  </a:cubicBezTo>
                  <a:cubicBezTo>
                    <a:pt x="83" y="79"/>
                    <a:pt x="82" y="79"/>
                    <a:pt x="82" y="79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7"/>
                    <a:pt x="82" y="76"/>
                  </a:cubicBezTo>
                  <a:close/>
                  <a:moveTo>
                    <a:pt x="84" y="70"/>
                  </a:moveTo>
                  <a:cubicBezTo>
                    <a:pt x="94" y="69"/>
                    <a:pt x="103" y="66"/>
                    <a:pt x="112" y="64"/>
                  </a:cubicBezTo>
                  <a:cubicBezTo>
                    <a:pt x="117" y="62"/>
                    <a:pt x="123" y="61"/>
                    <a:pt x="128" y="60"/>
                  </a:cubicBezTo>
                  <a:cubicBezTo>
                    <a:pt x="130" y="60"/>
                    <a:pt x="131" y="59"/>
                    <a:pt x="133" y="59"/>
                  </a:cubicBezTo>
                  <a:cubicBezTo>
                    <a:pt x="129" y="60"/>
                    <a:pt x="125" y="61"/>
                    <a:pt x="121" y="62"/>
                  </a:cubicBezTo>
                  <a:cubicBezTo>
                    <a:pt x="116" y="64"/>
                    <a:pt x="111" y="66"/>
                    <a:pt x="105" y="67"/>
                  </a:cubicBezTo>
                  <a:cubicBezTo>
                    <a:pt x="98" y="70"/>
                    <a:pt x="90" y="71"/>
                    <a:pt x="83" y="75"/>
                  </a:cubicBezTo>
                  <a:cubicBezTo>
                    <a:pt x="83" y="73"/>
                    <a:pt x="83" y="72"/>
                    <a:pt x="84" y="70"/>
                  </a:cubicBezTo>
                  <a:close/>
                  <a:moveTo>
                    <a:pt x="112" y="71"/>
                  </a:moveTo>
                  <a:cubicBezTo>
                    <a:pt x="118" y="70"/>
                    <a:pt x="123" y="68"/>
                    <a:pt x="128" y="67"/>
                  </a:cubicBezTo>
                  <a:cubicBezTo>
                    <a:pt x="133" y="65"/>
                    <a:pt x="139" y="64"/>
                    <a:pt x="143" y="62"/>
                  </a:cubicBezTo>
                  <a:cubicBezTo>
                    <a:pt x="133" y="67"/>
                    <a:pt x="122" y="70"/>
                    <a:pt x="111" y="74"/>
                  </a:cubicBezTo>
                  <a:cubicBezTo>
                    <a:pt x="106" y="75"/>
                    <a:pt x="101" y="77"/>
                    <a:pt x="97" y="79"/>
                  </a:cubicBezTo>
                  <a:cubicBezTo>
                    <a:pt x="92" y="80"/>
                    <a:pt x="87" y="81"/>
                    <a:pt x="83" y="83"/>
                  </a:cubicBezTo>
                  <a:cubicBezTo>
                    <a:pt x="83" y="83"/>
                    <a:pt x="83" y="82"/>
                    <a:pt x="83" y="82"/>
                  </a:cubicBezTo>
                  <a:cubicBezTo>
                    <a:pt x="83" y="81"/>
                    <a:pt x="82" y="81"/>
                    <a:pt x="82" y="80"/>
                  </a:cubicBezTo>
                  <a:cubicBezTo>
                    <a:pt x="92" y="78"/>
                    <a:pt x="102" y="74"/>
                    <a:pt x="112" y="71"/>
                  </a:cubicBezTo>
                  <a:close/>
                  <a:moveTo>
                    <a:pt x="95" y="81"/>
                  </a:moveTo>
                  <a:cubicBezTo>
                    <a:pt x="100" y="79"/>
                    <a:pt x="105" y="77"/>
                    <a:pt x="110" y="76"/>
                  </a:cubicBezTo>
                  <a:cubicBezTo>
                    <a:pt x="119" y="73"/>
                    <a:pt x="128" y="70"/>
                    <a:pt x="137" y="68"/>
                  </a:cubicBezTo>
                  <a:cubicBezTo>
                    <a:pt x="137" y="68"/>
                    <a:pt x="136" y="68"/>
                    <a:pt x="135" y="68"/>
                  </a:cubicBezTo>
                  <a:cubicBezTo>
                    <a:pt x="130" y="71"/>
                    <a:pt x="124" y="73"/>
                    <a:pt x="118" y="75"/>
                  </a:cubicBezTo>
                  <a:cubicBezTo>
                    <a:pt x="108" y="79"/>
                    <a:pt x="96" y="82"/>
                    <a:pt x="86" y="87"/>
                  </a:cubicBezTo>
                  <a:cubicBezTo>
                    <a:pt x="85" y="86"/>
                    <a:pt x="84" y="85"/>
                    <a:pt x="83" y="84"/>
                  </a:cubicBezTo>
                  <a:cubicBezTo>
                    <a:pt x="87" y="84"/>
                    <a:pt x="91" y="82"/>
                    <a:pt x="95" y="81"/>
                  </a:cubicBezTo>
                  <a:close/>
                  <a:moveTo>
                    <a:pt x="107" y="81"/>
                  </a:moveTo>
                  <a:cubicBezTo>
                    <a:pt x="116" y="79"/>
                    <a:pt x="124" y="76"/>
                    <a:pt x="133" y="73"/>
                  </a:cubicBezTo>
                  <a:cubicBezTo>
                    <a:pt x="137" y="72"/>
                    <a:pt x="141" y="71"/>
                    <a:pt x="145" y="70"/>
                  </a:cubicBezTo>
                  <a:cubicBezTo>
                    <a:pt x="146" y="70"/>
                    <a:pt x="147" y="69"/>
                    <a:pt x="148" y="69"/>
                  </a:cubicBezTo>
                  <a:cubicBezTo>
                    <a:pt x="141" y="72"/>
                    <a:pt x="133" y="75"/>
                    <a:pt x="126" y="77"/>
                  </a:cubicBezTo>
                  <a:cubicBezTo>
                    <a:pt x="118" y="80"/>
                    <a:pt x="110" y="82"/>
                    <a:pt x="103" y="85"/>
                  </a:cubicBezTo>
                  <a:cubicBezTo>
                    <a:pt x="101" y="86"/>
                    <a:pt x="99" y="87"/>
                    <a:pt x="98" y="87"/>
                  </a:cubicBezTo>
                  <a:cubicBezTo>
                    <a:pt x="97" y="88"/>
                    <a:pt x="96" y="88"/>
                    <a:pt x="95" y="88"/>
                  </a:cubicBezTo>
                  <a:cubicBezTo>
                    <a:pt x="95" y="88"/>
                    <a:pt x="94" y="88"/>
                    <a:pt x="94" y="89"/>
                  </a:cubicBezTo>
                  <a:cubicBezTo>
                    <a:pt x="93" y="89"/>
                    <a:pt x="93" y="89"/>
                    <a:pt x="92" y="89"/>
                  </a:cubicBezTo>
                  <a:cubicBezTo>
                    <a:pt x="92" y="89"/>
                    <a:pt x="92" y="90"/>
                    <a:pt x="91" y="90"/>
                  </a:cubicBezTo>
                  <a:cubicBezTo>
                    <a:pt x="90" y="89"/>
                    <a:pt x="88" y="88"/>
                    <a:pt x="87" y="88"/>
                  </a:cubicBezTo>
                  <a:cubicBezTo>
                    <a:pt x="94" y="86"/>
                    <a:pt x="100" y="83"/>
                    <a:pt x="107" y="81"/>
                  </a:cubicBezTo>
                  <a:close/>
                  <a:moveTo>
                    <a:pt x="99" y="88"/>
                  </a:moveTo>
                  <a:cubicBezTo>
                    <a:pt x="102" y="87"/>
                    <a:pt x="104" y="86"/>
                    <a:pt x="106" y="85"/>
                  </a:cubicBezTo>
                  <a:cubicBezTo>
                    <a:pt x="115" y="82"/>
                    <a:pt x="124" y="80"/>
                    <a:pt x="132" y="77"/>
                  </a:cubicBezTo>
                  <a:cubicBezTo>
                    <a:pt x="138" y="75"/>
                    <a:pt x="143" y="73"/>
                    <a:pt x="149" y="72"/>
                  </a:cubicBezTo>
                  <a:cubicBezTo>
                    <a:pt x="148" y="72"/>
                    <a:pt x="147" y="72"/>
                    <a:pt x="146" y="73"/>
                  </a:cubicBezTo>
                  <a:cubicBezTo>
                    <a:pt x="140" y="75"/>
                    <a:pt x="134" y="78"/>
                    <a:pt x="128" y="80"/>
                  </a:cubicBezTo>
                  <a:cubicBezTo>
                    <a:pt x="122" y="82"/>
                    <a:pt x="116" y="84"/>
                    <a:pt x="110" y="86"/>
                  </a:cubicBezTo>
                  <a:cubicBezTo>
                    <a:pt x="105" y="88"/>
                    <a:pt x="100" y="89"/>
                    <a:pt x="96" y="91"/>
                  </a:cubicBezTo>
                  <a:cubicBezTo>
                    <a:pt x="95" y="91"/>
                    <a:pt x="93" y="90"/>
                    <a:pt x="92" y="90"/>
                  </a:cubicBezTo>
                  <a:cubicBezTo>
                    <a:pt x="94" y="89"/>
                    <a:pt x="97" y="88"/>
                    <a:pt x="99" y="88"/>
                  </a:cubicBezTo>
                  <a:close/>
                  <a:moveTo>
                    <a:pt x="111" y="88"/>
                  </a:moveTo>
                  <a:cubicBezTo>
                    <a:pt x="114" y="87"/>
                    <a:pt x="117" y="86"/>
                    <a:pt x="121" y="85"/>
                  </a:cubicBezTo>
                  <a:cubicBezTo>
                    <a:pt x="118" y="86"/>
                    <a:pt x="115" y="87"/>
                    <a:pt x="112" y="88"/>
                  </a:cubicBezTo>
                  <a:cubicBezTo>
                    <a:pt x="109" y="89"/>
                    <a:pt x="105" y="90"/>
                    <a:pt x="102" y="92"/>
                  </a:cubicBezTo>
                  <a:cubicBezTo>
                    <a:pt x="101" y="92"/>
                    <a:pt x="100" y="92"/>
                    <a:pt x="99" y="92"/>
                  </a:cubicBezTo>
                  <a:cubicBezTo>
                    <a:pt x="103" y="91"/>
                    <a:pt x="107" y="89"/>
                    <a:pt x="111" y="88"/>
                  </a:cubicBezTo>
                  <a:close/>
                  <a:moveTo>
                    <a:pt x="128" y="86"/>
                  </a:moveTo>
                  <a:cubicBezTo>
                    <a:pt x="123" y="88"/>
                    <a:pt x="119" y="89"/>
                    <a:pt x="114" y="90"/>
                  </a:cubicBezTo>
                  <a:cubicBezTo>
                    <a:pt x="112" y="91"/>
                    <a:pt x="108" y="92"/>
                    <a:pt x="106" y="94"/>
                  </a:cubicBezTo>
                  <a:cubicBezTo>
                    <a:pt x="105" y="93"/>
                    <a:pt x="105" y="93"/>
                    <a:pt x="104" y="93"/>
                  </a:cubicBezTo>
                  <a:cubicBezTo>
                    <a:pt x="112" y="91"/>
                    <a:pt x="120" y="89"/>
                    <a:pt x="128" y="86"/>
                  </a:cubicBezTo>
                  <a:close/>
                  <a:moveTo>
                    <a:pt x="161" y="78"/>
                  </a:moveTo>
                  <a:cubicBezTo>
                    <a:pt x="147" y="83"/>
                    <a:pt x="133" y="88"/>
                    <a:pt x="119" y="91"/>
                  </a:cubicBezTo>
                  <a:cubicBezTo>
                    <a:pt x="116" y="91"/>
                    <a:pt x="113" y="93"/>
                    <a:pt x="110" y="94"/>
                  </a:cubicBezTo>
                  <a:cubicBezTo>
                    <a:pt x="109" y="94"/>
                    <a:pt x="108" y="94"/>
                    <a:pt x="107" y="94"/>
                  </a:cubicBezTo>
                  <a:cubicBezTo>
                    <a:pt x="107" y="94"/>
                    <a:pt x="107" y="94"/>
                    <a:pt x="107" y="94"/>
                  </a:cubicBezTo>
                  <a:cubicBezTo>
                    <a:pt x="108" y="94"/>
                    <a:pt x="112" y="92"/>
                    <a:pt x="113" y="92"/>
                  </a:cubicBezTo>
                  <a:cubicBezTo>
                    <a:pt x="119" y="90"/>
                    <a:pt x="125" y="88"/>
                    <a:pt x="132" y="86"/>
                  </a:cubicBezTo>
                  <a:cubicBezTo>
                    <a:pt x="138" y="83"/>
                    <a:pt x="145" y="82"/>
                    <a:pt x="152" y="80"/>
                  </a:cubicBezTo>
                  <a:cubicBezTo>
                    <a:pt x="157" y="78"/>
                    <a:pt x="163" y="76"/>
                    <a:pt x="169" y="74"/>
                  </a:cubicBezTo>
                  <a:cubicBezTo>
                    <a:pt x="169" y="74"/>
                    <a:pt x="169" y="74"/>
                    <a:pt x="169" y="74"/>
                  </a:cubicBezTo>
                  <a:cubicBezTo>
                    <a:pt x="170" y="74"/>
                    <a:pt x="171" y="74"/>
                    <a:pt x="171" y="74"/>
                  </a:cubicBezTo>
                  <a:cubicBezTo>
                    <a:pt x="172" y="74"/>
                    <a:pt x="173" y="73"/>
                    <a:pt x="174" y="73"/>
                  </a:cubicBezTo>
                  <a:cubicBezTo>
                    <a:pt x="183" y="71"/>
                    <a:pt x="191" y="66"/>
                    <a:pt x="200" y="63"/>
                  </a:cubicBezTo>
                  <a:cubicBezTo>
                    <a:pt x="200" y="64"/>
                    <a:pt x="201" y="64"/>
                    <a:pt x="201" y="65"/>
                  </a:cubicBezTo>
                  <a:cubicBezTo>
                    <a:pt x="188" y="71"/>
                    <a:pt x="174" y="74"/>
                    <a:pt x="161" y="78"/>
                  </a:cubicBezTo>
                  <a:close/>
                  <a:moveTo>
                    <a:pt x="185" y="68"/>
                  </a:moveTo>
                  <a:cubicBezTo>
                    <a:pt x="182" y="69"/>
                    <a:pt x="179" y="70"/>
                    <a:pt x="177" y="71"/>
                  </a:cubicBezTo>
                  <a:cubicBezTo>
                    <a:pt x="177" y="71"/>
                    <a:pt x="176" y="71"/>
                    <a:pt x="175" y="72"/>
                  </a:cubicBezTo>
                  <a:cubicBezTo>
                    <a:pt x="175" y="71"/>
                    <a:pt x="176" y="71"/>
                    <a:pt x="176" y="70"/>
                  </a:cubicBezTo>
                  <a:cubicBezTo>
                    <a:pt x="183" y="67"/>
                    <a:pt x="191" y="65"/>
                    <a:pt x="197" y="60"/>
                  </a:cubicBezTo>
                  <a:cubicBezTo>
                    <a:pt x="197" y="60"/>
                    <a:pt x="197" y="59"/>
                    <a:pt x="196" y="59"/>
                  </a:cubicBezTo>
                  <a:cubicBezTo>
                    <a:pt x="190" y="61"/>
                    <a:pt x="182" y="64"/>
                    <a:pt x="177" y="67"/>
                  </a:cubicBezTo>
                  <a:cubicBezTo>
                    <a:pt x="183" y="63"/>
                    <a:pt x="190" y="61"/>
                    <a:pt x="196" y="57"/>
                  </a:cubicBezTo>
                  <a:cubicBezTo>
                    <a:pt x="196" y="57"/>
                    <a:pt x="196" y="57"/>
                    <a:pt x="196" y="57"/>
                  </a:cubicBezTo>
                  <a:cubicBezTo>
                    <a:pt x="197" y="59"/>
                    <a:pt x="198" y="60"/>
                    <a:pt x="200" y="62"/>
                  </a:cubicBezTo>
                  <a:cubicBezTo>
                    <a:pt x="194" y="64"/>
                    <a:pt x="190" y="66"/>
                    <a:pt x="185" y="68"/>
                  </a:cubicBezTo>
                  <a:close/>
                  <a:moveTo>
                    <a:pt x="182" y="61"/>
                  </a:moveTo>
                  <a:cubicBezTo>
                    <a:pt x="181" y="61"/>
                    <a:pt x="180" y="62"/>
                    <a:pt x="179" y="62"/>
                  </a:cubicBezTo>
                  <a:cubicBezTo>
                    <a:pt x="179" y="62"/>
                    <a:pt x="180" y="61"/>
                    <a:pt x="180" y="61"/>
                  </a:cubicBezTo>
                  <a:cubicBezTo>
                    <a:pt x="180" y="60"/>
                    <a:pt x="180" y="60"/>
                    <a:pt x="180" y="60"/>
                  </a:cubicBezTo>
                  <a:cubicBezTo>
                    <a:pt x="185" y="59"/>
                    <a:pt x="189" y="57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5" y="55"/>
                    <a:pt x="195" y="56"/>
                    <a:pt x="196" y="57"/>
                  </a:cubicBezTo>
                  <a:cubicBezTo>
                    <a:pt x="191" y="58"/>
                    <a:pt x="187" y="59"/>
                    <a:pt x="182" y="61"/>
                  </a:cubicBezTo>
                  <a:close/>
                  <a:moveTo>
                    <a:pt x="194" y="54"/>
                  </a:moveTo>
                  <a:cubicBezTo>
                    <a:pt x="189" y="56"/>
                    <a:pt x="185" y="58"/>
                    <a:pt x="180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4" y="57"/>
                    <a:pt x="189" y="55"/>
                    <a:pt x="193" y="53"/>
                  </a:cubicBezTo>
                  <a:cubicBezTo>
                    <a:pt x="193" y="53"/>
                    <a:pt x="194" y="54"/>
                    <a:pt x="194" y="54"/>
                  </a:cubicBezTo>
                  <a:cubicBezTo>
                    <a:pt x="194" y="54"/>
                    <a:pt x="194" y="54"/>
                    <a:pt x="194" y="54"/>
                  </a:cubicBezTo>
                  <a:close/>
                  <a:moveTo>
                    <a:pt x="180" y="57"/>
                  </a:moveTo>
                  <a:cubicBezTo>
                    <a:pt x="180" y="56"/>
                    <a:pt x="179" y="56"/>
                    <a:pt x="179" y="55"/>
                  </a:cubicBezTo>
                  <a:cubicBezTo>
                    <a:pt x="183" y="54"/>
                    <a:pt x="187" y="52"/>
                    <a:pt x="191" y="50"/>
                  </a:cubicBezTo>
                  <a:cubicBezTo>
                    <a:pt x="191" y="50"/>
                    <a:pt x="191" y="50"/>
                    <a:pt x="191" y="50"/>
                  </a:cubicBezTo>
                  <a:cubicBezTo>
                    <a:pt x="191" y="51"/>
                    <a:pt x="192" y="52"/>
                    <a:pt x="192" y="52"/>
                  </a:cubicBezTo>
                  <a:cubicBezTo>
                    <a:pt x="188" y="54"/>
                    <a:pt x="184" y="56"/>
                    <a:pt x="180" y="57"/>
                  </a:cubicBezTo>
                  <a:close/>
                  <a:moveTo>
                    <a:pt x="179" y="55"/>
                  </a:moveTo>
                  <a:cubicBezTo>
                    <a:pt x="181" y="54"/>
                    <a:pt x="185" y="50"/>
                    <a:pt x="188" y="48"/>
                  </a:cubicBezTo>
                  <a:cubicBezTo>
                    <a:pt x="188" y="48"/>
                    <a:pt x="188" y="47"/>
                    <a:pt x="187" y="47"/>
                  </a:cubicBezTo>
                  <a:cubicBezTo>
                    <a:pt x="186" y="48"/>
                    <a:pt x="184" y="49"/>
                    <a:pt x="182" y="50"/>
                  </a:cubicBezTo>
                  <a:cubicBezTo>
                    <a:pt x="181" y="50"/>
                    <a:pt x="179" y="51"/>
                    <a:pt x="178" y="51"/>
                  </a:cubicBezTo>
                  <a:cubicBezTo>
                    <a:pt x="177" y="52"/>
                    <a:pt x="175" y="53"/>
                    <a:pt x="177" y="52"/>
                  </a:cubicBezTo>
                  <a:cubicBezTo>
                    <a:pt x="180" y="49"/>
                    <a:pt x="183" y="48"/>
                    <a:pt x="186" y="45"/>
                  </a:cubicBezTo>
                  <a:cubicBezTo>
                    <a:pt x="187" y="46"/>
                    <a:pt x="189" y="48"/>
                    <a:pt x="190" y="50"/>
                  </a:cubicBezTo>
                  <a:cubicBezTo>
                    <a:pt x="186" y="51"/>
                    <a:pt x="183" y="53"/>
                    <a:pt x="179" y="55"/>
                  </a:cubicBezTo>
                  <a:close/>
                  <a:moveTo>
                    <a:pt x="178" y="48"/>
                  </a:moveTo>
                  <a:cubicBezTo>
                    <a:pt x="176" y="48"/>
                    <a:pt x="175" y="49"/>
                    <a:pt x="174" y="50"/>
                  </a:cubicBezTo>
                  <a:cubicBezTo>
                    <a:pt x="177" y="48"/>
                    <a:pt x="181" y="45"/>
                    <a:pt x="183" y="42"/>
                  </a:cubicBezTo>
                  <a:cubicBezTo>
                    <a:pt x="183" y="43"/>
                    <a:pt x="184" y="44"/>
                    <a:pt x="185" y="44"/>
                  </a:cubicBezTo>
                  <a:cubicBezTo>
                    <a:pt x="183" y="45"/>
                    <a:pt x="180" y="46"/>
                    <a:pt x="178" y="48"/>
                  </a:cubicBezTo>
                  <a:close/>
                  <a:moveTo>
                    <a:pt x="172" y="45"/>
                  </a:moveTo>
                  <a:cubicBezTo>
                    <a:pt x="175" y="43"/>
                    <a:pt x="177" y="42"/>
                    <a:pt x="179" y="40"/>
                  </a:cubicBezTo>
                  <a:cubicBezTo>
                    <a:pt x="179" y="40"/>
                    <a:pt x="179" y="39"/>
                    <a:pt x="178" y="39"/>
                  </a:cubicBezTo>
                  <a:cubicBezTo>
                    <a:pt x="175" y="41"/>
                    <a:pt x="172" y="42"/>
                    <a:pt x="168" y="44"/>
                  </a:cubicBezTo>
                  <a:cubicBezTo>
                    <a:pt x="171" y="42"/>
                    <a:pt x="174" y="40"/>
                    <a:pt x="177" y="37"/>
                  </a:cubicBezTo>
                  <a:cubicBezTo>
                    <a:pt x="177" y="37"/>
                    <a:pt x="177" y="37"/>
                    <a:pt x="177" y="37"/>
                  </a:cubicBezTo>
                  <a:cubicBezTo>
                    <a:pt x="177" y="38"/>
                    <a:pt x="178" y="38"/>
                    <a:pt x="179" y="38"/>
                  </a:cubicBezTo>
                  <a:cubicBezTo>
                    <a:pt x="180" y="39"/>
                    <a:pt x="181" y="40"/>
                    <a:pt x="182" y="41"/>
                  </a:cubicBezTo>
                  <a:cubicBezTo>
                    <a:pt x="179" y="42"/>
                    <a:pt x="176" y="44"/>
                    <a:pt x="172" y="45"/>
                  </a:cubicBezTo>
                  <a:close/>
                  <a:moveTo>
                    <a:pt x="176" y="37"/>
                  </a:moveTo>
                  <a:cubicBezTo>
                    <a:pt x="172" y="38"/>
                    <a:pt x="169" y="40"/>
                    <a:pt x="165" y="42"/>
                  </a:cubicBezTo>
                  <a:cubicBezTo>
                    <a:pt x="164" y="43"/>
                    <a:pt x="162" y="44"/>
                    <a:pt x="161" y="45"/>
                  </a:cubicBezTo>
                  <a:cubicBezTo>
                    <a:pt x="160" y="45"/>
                    <a:pt x="156" y="48"/>
                    <a:pt x="159" y="46"/>
                  </a:cubicBezTo>
                  <a:cubicBezTo>
                    <a:pt x="163" y="42"/>
                    <a:pt x="170" y="40"/>
                    <a:pt x="173" y="35"/>
                  </a:cubicBezTo>
                  <a:cubicBezTo>
                    <a:pt x="173" y="35"/>
                    <a:pt x="173" y="35"/>
                    <a:pt x="173" y="34"/>
                  </a:cubicBezTo>
                  <a:cubicBezTo>
                    <a:pt x="174" y="35"/>
                    <a:pt x="175" y="36"/>
                    <a:pt x="176" y="37"/>
                  </a:cubicBezTo>
                  <a:cubicBezTo>
                    <a:pt x="176" y="37"/>
                    <a:pt x="176" y="37"/>
                    <a:pt x="176" y="37"/>
                  </a:cubicBezTo>
                  <a:close/>
                  <a:moveTo>
                    <a:pt x="173" y="34"/>
                  </a:moveTo>
                  <a:cubicBezTo>
                    <a:pt x="170" y="35"/>
                    <a:pt x="167" y="37"/>
                    <a:pt x="164" y="38"/>
                  </a:cubicBezTo>
                  <a:cubicBezTo>
                    <a:pt x="166" y="37"/>
                    <a:pt x="168" y="35"/>
                    <a:pt x="171" y="33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72" y="33"/>
                    <a:pt x="172" y="34"/>
                    <a:pt x="173" y="34"/>
                  </a:cubicBezTo>
                  <a:cubicBezTo>
                    <a:pt x="173" y="34"/>
                    <a:pt x="173" y="34"/>
                    <a:pt x="173" y="34"/>
                  </a:cubicBezTo>
                  <a:close/>
                  <a:moveTo>
                    <a:pt x="170" y="33"/>
                  </a:moveTo>
                  <a:cubicBezTo>
                    <a:pt x="165" y="35"/>
                    <a:pt x="160" y="38"/>
                    <a:pt x="155" y="41"/>
                  </a:cubicBezTo>
                  <a:cubicBezTo>
                    <a:pt x="159" y="39"/>
                    <a:pt x="164" y="35"/>
                    <a:pt x="168" y="32"/>
                  </a:cubicBezTo>
                  <a:cubicBezTo>
                    <a:pt x="168" y="31"/>
                    <a:pt x="168" y="31"/>
                    <a:pt x="167" y="31"/>
                  </a:cubicBezTo>
                  <a:cubicBezTo>
                    <a:pt x="167" y="31"/>
                    <a:pt x="166" y="32"/>
                    <a:pt x="166" y="32"/>
                  </a:cubicBezTo>
                  <a:cubicBezTo>
                    <a:pt x="165" y="32"/>
                    <a:pt x="165" y="32"/>
                    <a:pt x="165" y="32"/>
                  </a:cubicBezTo>
                  <a:cubicBezTo>
                    <a:pt x="164" y="33"/>
                    <a:pt x="162" y="34"/>
                    <a:pt x="161" y="35"/>
                  </a:cubicBezTo>
                  <a:cubicBezTo>
                    <a:pt x="158" y="37"/>
                    <a:pt x="155" y="38"/>
                    <a:pt x="152" y="40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52" y="40"/>
                    <a:pt x="152" y="39"/>
                    <a:pt x="151" y="39"/>
                  </a:cubicBezTo>
                  <a:cubicBezTo>
                    <a:pt x="157" y="37"/>
                    <a:pt x="161" y="33"/>
                    <a:pt x="166" y="31"/>
                  </a:cubicBezTo>
                  <a:cubicBezTo>
                    <a:pt x="167" y="31"/>
                    <a:pt x="166" y="30"/>
                    <a:pt x="166" y="30"/>
                  </a:cubicBezTo>
                  <a:cubicBezTo>
                    <a:pt x="162" y="32"/>
                    <a:pt x="159" y="34"/>
                    <a:pt x="155" y="37"/>
                  </a:cubicBezTo>
                  <a:cubicBezTo>
                    <a:pt x="154" y="37"/>
                    <a:pt x="153" y="38"/>
                    <a:pt x="151" y="38"/>
                  </a:cubicBezTo>
                  <a:cubicBezTo>
                    <a:pt x="151" y="38"/>
                    <a:pt x="151" y="38"/>
                    <a:pt x="151" y="39"/>
                  </a:cubicBezTo>
                  <a:cubicBezTo>
                    <a:pt x="151" y="39"/>
                    <a:pt x="151" y="39"/>
                    <a:pt x="151" y="39"/>
                  </a:cubicBezTo>
                  <a:cubicBezTo>
                    <a:pt x="151" y="38"/>
                    <a:pt x="151" y="38"/>
                    <a:pt x="151" y="38"/>
                  </a:cubicBezTo>
                  <a:cubicBezTo>
                    <a:pt x="153" y="37"/>
                    <a:pt x="154" y="36"/>
                    <a:pt x="155" y="35"/>
                  </a:cubicBezTo>
                  <a:cubicBezTo>
                    <a:pt x="155" y="35"/>
                    <a:pt x="156" y="35"/>
                    <a:pt x="156" y="35"/>
                  </a:cubicBezTo>
                  <a:cubicBezTo>
                    <a:pt x="159" y="35"/>
                    <a:pt x="160" y="33"/>
                    <a:pt x="159" y="31"/>
                  </a:cubicBezTo>
                  <a:cubicBezTo>
                    <a:pt x="161" y="30"/>
                    <a:pt x="162" y="30"/>
                    <a:pt x="163" y="29"/>
                  </a:cubicBezTo>
                  <a:cubicBezTo>
                    <a:pt x="164" y="29"/>
                    <a:pt x="164" y="29"/>
                    <a:pt x="163" y="29"/>
                  </a:cubicBezTo>
                  <a:cubicBezTo>
                    <a:pt x="162" y="29"/>
                    <a:pt x="161" y="29"/>
                    <a:pt x="159" y="30"/>
                  </a:cubicBezTo>
                  <a:cubicBezTo>
                    <a:pt x="160" y="29"/>
                    <a:pt x="161" y="29"/>
                    <a:pt x="162" y="28"/>
                  </a:cubicBezTo>
                  <a:cubicBezTo>
                    <a:pt x="162" y="28"/>
                    <a:pt x="162" y="27"/>
                    <a:pt x="162" y="27"/>
                  </a:cubicBezTo>
                  <a:cubicBezTo>
                    <a:pt x="160" y="27"/>
                    <a:pt x="159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7"/>
                    <a:pt x="158" y="27"/>
                    <a:pt x="158" y="27"/>
                  </a:cubicBezTo>
                  <a:cubicBezTo>
                    <a:pt x="158" y="27"/>
                    <a:pt x="158" y="26"/>
                    <a:pt x="158" y="26"/>
                  </a:cubicBezTo>
                  <a:cubicBezTo>
                    <a:pt x="157" y="26"/>
                    <a:pt x="156" y="27"/>
                    <a:pt x="154" y="27"/>
                  </a:cubicBezTo>
                  <a:cubicBezTo>
                    <a:pt x="155" y="27"/>
                    <a:pt x="156" y="26"/>
                    <a:pt x="157" y="26"/>
                  </a:cubicBezTo>
                  <a:cubicBezTo>
                    <a:pt x="157" y="26"/>
                    <a:pt x="157" y="25"/>
                    <a:pt x="157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62" y="27"/>
                    <a:pt x="166" y="30"/>
                    <a:pt x="171" y="33"/>
                  </a:cubicBezTo>
                  <a:cubicBezTo>
                    <a:pt x="170" y="33"/>
                    <a:pt x="170" y="33"/>
                    <a:pt x="170" y="33"/>
                  </a:cubicBezTo>
                  <a:close/>
                  <a:moveTo>
                    <a:pt x="137" y="38"/>
                  </a:moveTo>
                  <a:cubicBezTo>
                    <a:pt x="137" y="38"/>
                    <a:pt x="137" y="38"/>
                    <a:pt x="137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39" y="37"/>
                    <a:pt x="140" y="36"/>
                    <a:pt x="142" y="35"/>
                  </a:cubicBezTo>
                  <a:cubicBezTo>
                    <a:pt x="142" y="35"/>
                    <a:pt x="142" y="35"/>
                    <a:pt x="142" y="34"/>
                  </a:cubicBezTo>
                  <a:cubicBezTo>
                    <a:pt x="144" y="34"/>
                    <a:pt x="148" y="32"/>
                    <a:pt x="144" y="35"/>
                  </a:cubicBezTo>
                  <a:cubicBezTo>
                    <a:pt x="143" y="36"/>
                    <a:pt x="142" y="36"/>
                    <a:pt x="141" y="37"/>
                  </a:cubicBezTo>
                  <a:cubicBezTo>
                    <a:pt x="140" y="37"/>
                    <a:pt x="139" y="38"/>
                    <a:pt x="137" y="38"/>
                  </a:cubicBezTo>
                  <a:close/>
                  <a:moveTo>
                    <a:pt x="141" y="34"/>
                  </a:moveTo>
                  <a:cubicBezTo>
                    <a:pt x="141" y="34"/>
                    <a:pt x="141" y="34"/>
                    <a:pt x="141" y="34"/>
                  </a:cubicBezTo>
                  <a:cubicBezTo>
                    <a:pt x="141" y="34"/>
                    <a:pt x="141" y="34"/>
                    <a:pt x="141" y="34"/>
                  </a:cubicBezTo>
                  <a:close/>
                  <a:moveTo>
                    <a:pt x="144" y="33"/>
                  </a:moveTo>
                  <a:cubicBezTo>
                    <a:pt x="143" y="33"/>
                    <a:pt x="143" y="33"/>
                    <a:pt x="143" y="33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43" y="33"/>
                    <a:pt x="143" y="32"/>
                    <a:pt x="142" y="33"/>
                  </a:cubicBezTo>
                  <a:cubicBezTo>
                    <a:pt x="142" y="33"/>
                    <a:pt x="141" y="33"/>
                    <a:pt x="140" y="34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41" y="33"/>
                    <a:pt x="142" y="32"/>
                    <a:pt x="142" y="31"/>
                  </a:cubicBezTo>
                  <a:cubicBezTo>
                    <a:pt x="143" y="30"/>
                    <a:pt x="143" y="30"/>
                    <a:pt x="142" y="30"/>
                  </a:cubicBezTo>
                  <a:cubicBezTo>
                    <a:pt x="143" y="31"/>
                    <a:pt x="144" y="32"/>
                    <a:pt x="145" y="32"/>
                  </a:cubicBezTo>
                  <a:cubicBezTo>
                    <a:pt x="145" y="32"/>
                    <a:pt x="144" y="32"/>
                    <a:pt x="144" y="33"/>
                  </a:cubicBezTo>
                  <a:close/>
                  <a:moveTo>
                    <a:pt x="142" y="30"/>
                  </a:moveTo>
                  <a:cubicBezTo>
                    <a:pt x="137" y="32"/>
                    <a:pt x="139" y="31"/>
                    <a:pt x="140" y="29"/>
                  </a:cubicBezTo>
                  <a:cubicBezTo>
                    <a:pt x="141" y="29"/>
                    <a:pt x="141" y="29"/>
                    <a:pt x="141" y="29"/>
                  </a:cubicBezTo>
                  <a:cubicBezTo>
                    <a:pt x="141" y="29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lose/>
                  <a:moveTo>
                    <a:pt x="140" y="28"/>
                  </a:moveTo>
                  <a:cubicBezTo>
                    <a:pt x="139" y="28"/>
                    <a:pt x="138" y="29"/>
                    <a:pt x="138" y="29"/>
                  </a:cubicBezTo>
                  <a:cubicBezTo>
                    <a:pt x="138" y="28"/>
                    <a:pt x="138" y="27"/>
                    <a:pt x="139" y="28"/>
                  </a:cubicBezTo>
                  <a:cubicBezTo>
                    <a:pt x="139" y="28"/>
                    <a:pt x="140" y="28"/>
                    <a:pt x="140" y="28"/>
                  </a:cubicBezTo>
                  <a:cubicBezTo>
                    <a:pt x="140" y="28"/>
                    <a:pt x="140" y="28"/>
                    <a:pt x="140" y="28"/>
                  </a:cubicBezTo>
                  <a:close/>
                  <a:moveTo>
                    <a:pt x="138" y="31"/>
                  </a:moveTo>
                  <a:cubicBezTo>
                    <a:pt x="138" y="30"/>
                    <a:pt x="138" y="30"/>
                    <a:pt x="138" y="29"/>
                  </a:cubicBezTo>
                  <a:cubicBezTo>
                    <a:pt x="139" y="29"/>
                    <a:pt x="138" y="30"/>
                    <a:pt x="138" y="31"/>
                  </a:cubicBezTo>
                  <a:close/>
                  <a:moveTo>
                    <a:pt x="138" y="34"/>
                  </a:moveTo>
                  <a:cubicBezTo>
                    <a:pt x="138" y="33"/>
                    <a:pt x="138" y="33"/>
                    <a:pt x="138" y="32"/>
                  </a:cubicBezTo>
                  <a:cubicBezTo>
                    <a:pt x="139" y="32"/>
                    <a:pt x="142" y="31"/>
                    <a:pt x="140" y="32"/>
                  </a:cubicBezTo>
                  <a:cubicBezTo>
                    <a:pt x="139" y="33"/>
                    <a:pt x="138" y="34"/>
                    <a:pt x="138" y="35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5" y="37"/>
                    <a:pt x="133" y="39"/>
                    <a:pt x="130" y="39"/>
                  </a:cubicBezTo>
                  <a:cubicBezTo>
                    <a:pt x="130" y="39"/>
                    <a:pt x="130" y="39"/>
                    <a:pt x="130" y="40"/>
                  </a:cubicBezTo>
                  <a:cubicBezTo>
                    <a:pt x="130" y="39"/>
                    <a:pt x="130" y="39"/>
                    <a:pt x="129" y="39"/>
                  </a:cubicBezTo>
                  <a:cubicBezTo>
                    <a:pt x="130" y="39"/>
                    <a:pt x="132" y="38"/>
                    <a:pt x="132" y="38"/>
                  </a:cubicBezTo>
                  <a:cubicBezTo>
                    <a:pt x="132" y="37"/>
                    <a:pt x="132" y="37"/>
                    <a:pt x="133" y="37"/>
                  </a:cubicBezTo>
                  <a:cubicBezTo>
                    <a:pt x="135" y="37"/>
                    <a:pt x="137" y="36"/>
                    <a:pt x="138" y="34"/>
                  </a:cubicBezTo>
                  <a:close/>
                  <a:moveTo>
                    <a:pt x="129" y="36"/>
                  </a:moveTo>
                  <a:cubicBezTo>
                    <a:pt x="130" y="36"/>
                    <a:pt x="130" y="36"/>
                    <a:pt x="131" y="36"/>
                  </a:cubicBezTo>
                  <a:cubicBezTo>
                    <a:pt x="130" y="37"/>
                    <a:pt x="128" y="38"/>
                    <a:pt x="127" y="38"/>
                  </a:cubicBezTo>
                  <a:cubicBezTo>
                    <a:pt x="127" y="38"/>
                    <a:pt x="128" y="37"/>
                    <a:pt x="129" y="36"/>
                  </a:cubicBezTo>
                  <a:cubicBezTo>
                    <a:pt x="129" y="36"/>
                    <a:pt x="129" y="36"/>
                    <a:pt x="129" y="36"/>
                  </a:cubicBezTo>
                  <a:close/>
                  <a:moveTo>
                    <a:pt x="125" y="37"/>
                  </a:moveTo>
                  <a:cubicBezTo>
                    <a:pt x="123" y="38"/>
                    <a:pt x="125" y="37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6" y="35"/>
                    <a:pt x="127" y="35"/>
                    <a:pt x="128" y="36"/>
                  </a:cubicBezTo>
                  <a:cubicBezTo>
                    <a:pt x="127" y="36"/>
                    <a:pt x="127" y="36"/>
                    <a:pt x="125" y="37"/>
                  </a:cubicBezTo>
                  <a:close/>
                  <a:moveTo>
                    <a:pt x="122" y="36"/>
                  </a:moveTo>
                  <a:cubicBezTo>
                    <a:pt x="122" y="36"/>
                    <a:pt x="122" y="36"/>
                    <a:pt x="122" y="36"/>
                  </a:cubicBezTo>
                  <a:cubicBezTo>
                    <a:pt x="122" y="35"/>
                    <a:pt x="123" y="35"/>
                    <a:pt x="125" y="35"/>
                  </a:cubicBezTo>
                  <a:cubicBezTo>
                    <a:pt x="124" y="36"/>
                    <a:pt x="123" y="36"/>
                    <a:pt x="122" y="36"/>
                  </a:cubicBezTo>
                  <a:close/>
                  <a:moveTo>
                    <a:pt x="123" y="37"/>
                  </a:moveTo>
                  <a:cubicBezTo>
                    <a:pt x="123" y="37"/>
                    <a:pt x="123" y="37"/>
                    <a:pt x="123" y="37"/>
                  </a:cubicBezTo>
                  <a:cubicBezTo>
                    <a:pt x="124" y="36"/>
                    <a:pt x="124" y="36"/>
                    <a:pt x="123" y="37"/>
                  </a:cubicBezTo>
                  <a:close/>
                  <a:moveTo>
                    <a:pt x="125" y="38"/>
                  </a:moveTo>
                  <a:cubicBezTo>
                    <a:pt x="125" y="38"/>
                    <a:pt x="124" y="38"/>
                    <a:pt x="124" y="38"/>
                  </a:cubicBezTo>
                  <a:cubicBezTo>
                    <a:pt x="125" y="38"/>
                    <a:pt x="127" y="37"/>
                    <a:pt x="125" y="38"/>
                  </a:cubicBezTo>
                  <a:close/>
                  <a:moveTo>
                    <a:pt x="131" y="37"/>
                  </a:moveTo>
                  <a:cubicBezTo>
                    <a:pt x="131" y="37"/>
                    <a:pt x="130" y="38"/>
                    <a:pt x="129" y="39"/>
                  </a:cubicBezTo>
                  <a:cubicBezTo>
                    <a:pt x="128" y="39"/>
                    <a:pt x="127" y="39"/>
                    <a:pt x="127" y="39"/>
                  </a:cubicBezTo>
                  <a:cubicBezTo>
                    <a:pt x="128" y="38"/>
                    <a:pt x="130" y="38"/>
                    <a:pt x="131" y="37"/>
                  </a:cubicBezTo>
                  <a:close/>
                  <a:moveTo>
                    <a:pt x="139" y="36"/>
                  </a:moveTo>
                  <a:cubicBezTo>
                    <a:pt x="139" y="36"/>
                    <a:pt x="139" y="36"/>
                    <a:pt x="140" y="36"/>
                  </a:cubicBezTo>
                  <a:cubicBezTo>
                    <a:pt x="139" y="36"/>
                    <a:pt x="138" y="37"/>
                    <a:pt x="137" y="37"/>
                  </a:cubicBezTo>
                  <a:cubicBezTo>
                    <a:pt x="136" y="38"/>
                    <a:pt x="135" y="39"/>
                    <a:pt x="134" y="40"/>
                  </a:cubicBezTo>
                  <a:cubicBezTo>
                    <a:pt x="133" y="40"/>
                    <a:pt x="132" y="40"/>
                    <a:pt x="131" y="40"/>
                  </a:cubicBezTo>
                  <a:cubicBezTo>
                    <a:pt x="134" y="39"/>
                    <a:pt x="136" y="37"/>
                    <a:pt x="139" y="36"/>
                  </a:cubicBezTo>
                  <a:close/>
                  <a:moveTo>
                    <a:pt x="147" y="33"/>
                  </a:moveTo>
                  <a:cubicBezTo>
                    <a:pt x="148" y="33"/>
                    <a:pt x="148" y="33"/>
                    <a:pt x="149" y="34"/>
                  </a:cubicBezTo>
                  <a:cubicBezTo>
                    <a:pt x="148" y="34"/>
                    <a:pt x="146" y="35"/>
                    <a:pt x="145" y="36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44" y="36"/>
                    <a:pt x="144" y="36"/>
                    <a:pt x="143" y="36"/>
                  </a:cubicBezTo>
                  <a:cubicBezTo>
                    <a:pt x="145" y="35"/>
                    <a:pt x="146" y="34"/>
                    <a:pt x="147" y="33"/>
                  </a:cubicBezTo>
                  <a:close/>
                  <a:moveTo>
                    <a:pt x="151" y="27"/>
                  </a:moveTo>
                  <a:cubicBezTo>
                    <a:pt x="152" y="26"/>
                    <a:pt x="154" y="26"/>
                    <a:pt x="156" y="26"/>
                  </a:cubicBezTo>
                  <a:cubicBezTo>
                    <a:pt x="155" y="26"/>
                    <a:pt x="154" y="26"/>
                    <a:pt x="153" y="27"/>
                  </a:cubicBezTo>
                  <a:cubicBezTo>
                    <a:pt x="152" y="27"/>
                    <a:pt x="151" y="27"/>
                    <a:pt x="151" y="27"/>
                  </a:cubicBezTo>
                  <a:close/>
                  <a:moveTo>
                    <a:pt x="158" y="29"/>
                  </a:moveTo>
                  <a:cubicBezTo>
                    <a:pt x="159" y="28"/>
                    <a:pt x="160" y="28"/>
                    <a:pt x="160" y="28"/>
                  </a:cubicBezTo>
                  <a:cubicBezTo>
                    <a:pt x="160" y="29"/>
                    <a:pt x="159" y="29"/>
                    <a:pt x="159" y="29"/>
                  </a:cubicBezTo>
                  <a:cubicBezTo>
                    <a:pt x="159" y="29"/>
                    <a:pt x="158" y="29"/>
                    <a:pt x="158" y="29"/>
                  </a:cubicBezTo>
                  <a:close/>
                  <a:moveTo>
                    <a:pt x="156" y="28"/>
                  </a:moveTo>
                  <a:cubicBezTo>
                    <a:pt x="156" y="27"/>
                    <a:pt x="156" y="27"/>
                    <a:pt x="156" y="27"/>
                  </a:cubicBezTo>
                  <a:cubicBezTo>
                    <a:pt x="156" y="27"/>
                    <a:pt x="156" y="27"/>
                    <a:pt x="157" y="27"/>
                  </a:cubicBezTo>
                  <a:cubicBezTo>
                    <a:pt x="157" y="27"/>
                    <a:pt x="156" y="27"/>
                    <a:pt x="156" y="28"/>
                  </a:cubicBezTo>
                  <a:close/>
                  <a:moveTo>
                    <a:pt x="148" y="37"/>
                  </a:moveTo>
                  <a:cubicBezTo>
                    <a:pt x="148" y="37"/>
                    <a:pt x="148" y="37"/>
                    <a:pt x="148" y="37"/>
                  </a:cubicBezTo>
                  <a:cubicBezTo>
                    <a:pt x="148" y="37"/>
                    <a:pt x="148" y="36"/>
                    <a:pt x="148" y="36"/>
                  </a:cubicBezTo>
                  <a:cubicBezTo>
                    <a:pt x="149" y="35"/>
                    <a:pt x="149" y="35"/>
                    <a:pt x="150" y="34"/>
                  </a:cubicBezTo>
                  <a:cubicBezTo>
                    <a:pt x="151" y="34"/>
                    <a:pt x="152" y="34"/>
                    <a:pt x="152" y="34"/>
                  </a:cubicBezTo>
                  <a:cubicBezTo>
                    <a:pt x="152" y="35"/>
                    <a:pt x="151" y="35"/>
                    <a:pt x="151" y="35"/>
                  </a:cubicBezTo>
                  <a:cubicBezTo>
                    <a:pt x="151" y="35"/>
                    <a:pt x="149" y="37"/>
                    <a:pt x="148" y="37"/>
                  </a:cubicBezTo>
                  <a:close/>
                  <a:moveTo>
                    <a:pt x="149" y="34"/>
                  </a:moveTo>
                  <a:cubicBezTo>
                    <a:pt x="148" y="35"/>
                    <a:pt x="148" y="36"/>
                    <a:pt x="147" y="36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7" y="36"/>
                    <a:pt x="148" y="35"/>
                    <a:pt x="149" y="34"/>
                  </a:cubicBezTo>
                  <a:close/>
                  <a:moveTo>
                    <a:pt x="152" y="35"/>
                  </a:moveTo>
                  <a:cubicBezTo>
                    <a:pt x="153" y="35"/>
                    <a:pt x="153" y="35"/>
                    <a:pt x="153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3" y="36"/>
                    <a:pt x="151" y="37"/>
                    <a:pt x="150" y="38"/>
                  </a:cubicBezTo>
                  <a:cubicBezTo>
                    <a:pt x="150" y="38"/>
                    <a:pt x="149" y="37"/>
                    <a:pt x="149" y="37"/>
                  </a:cubicBezTo>
                  <a:cubicBezTo>
                    <a:pt x="150" y="37"/>
                    <a:pt x="151" y="36"/>
                    <a:pt x="152" y="35"/>
                  </a:cubicBezTo>
                  <a:close/>
                  <a:moveTo>
                    <a:pt x="12" y="131"/>
                  </a:moveTo>
                  <a:cubicBezTo>
                    <a:pt x="13" y="131"/>
                    <a:pt x="13" y="131"/>
                    <a:pt x="13" y="131"/>
                  </a:cubicBezTo>
                  <a:cubicBezTo>
                    <a:pt x="14" y="131"/>
                    <a:pt x="18" y="129"/>
                    <a:pt x="16" y="131"/>
                  </a:cubicBezTo>
                  <a:cubicBezTo>
                    <a:pt x="15" y="132"/>
                    <a:pt x="14" y="133"/>
                    <a:pt x="13" y="134"/>
                  </a:cubicBezTo>
                  <a:cubicBezTo>
                    <a:pt x="13" y="133"/>
                    <a:pt x="13" y="132"/>
                    <a:pt x="12" y="131"/>
                  </a:cubicBezTo>
                  <a:close/>
                  <a:moveTo>
                    <a:pt x="11" y="124"/>
                  </a:moveTo>
                  <a:cubicBezTo>
                    <a:pt x="13" y="124"/>
                    <a:pt x="14" y="123"/>
                    <a:pt x="16" y="123"/>
                  </a:cubicBezTo>
                  <a:cubicBezTo>
                    <a:pt x="16" y="122"/>
                    <a:pt x="17" y="122"/>
                    <a:pt x="17" y="122"/>
                  </a:cubicBezTo>
                  <a:cubicBezTo>
                    <a:pt x="17" y="122"/>
                    <a:pt x="17" y="122"/>
                    <a:pt x="17" y="123"/>
                  </a:cubicBezTo>
                  <a:cubicBezTo>
                    <a:pt x="17" y="123"/>
                    <a:pt x="16" y="123"/>
                    <a:pt x="16" y="124"/>
                  </a:cubicBezTo>
                  <a:cubicBezTo>
                    <a:pt x="14" y="125"/>
                    <a:pt x="13" y="126"/>
                    <a:pt x="12" y="127"/>
                  </a:cubicBezTo>
                  <a:cubicBezTo>
                    <a:pt x="12" y="126"/>
                    <a:pt x="11" y="125"/>
                    <a:pt x="11" y="124"/>
                  </a:cubicBezTo>
                  <a:close/>
                  <a:moveTo>
                    <a:pt x="12" y="128"/>
                  </a:moveTo>
                  <a:cubicBezTo>
                    <a:pt x="13" y="128"/>
                    <a:pt x="13" y="128"/>
                    <a:pt x="14" y="127"/>
                  </a:cubicBezTo>
                  <a:cubicBezTo>
                    <a:pt x="15" y="127"/>
                    <a:pt x="15" y="126"/>
                    <a:pt x="16" y="127"/>
                  </a:cubicBezTo>
                  <a:cubicBezTo>
                    <a:pt x="15" y="128"/>
                    <a:pt x="14" y="129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0"/>
                    <a:pt x="12" y="129"/>
                    <a:pt x="12" y="128"/>
                  </a:cubicBezTo>
                  <a:cubicBezTo>
                    <a:pt x="12" y="128"/>
                    <a:pt x="12" y="128"/>
                    <a:pt x="12" y="128"/>
                  </a:cubicBezTo>
                  <a:close/>
                  <a:moveTo>
                    <a:pt x="17" y="133"/>
                  </a:moveTo>
                  <a:cubicBezTo>
                    <a:pt x="17" y="133"/>
                    <a:pt x="17" y="133"/>
                    <a:pt x="17" y="133"/>
                  </a:cubicBezTo>
                  <a:cubicBezTo>
                    <a:pt x="16" y="133"/>
                    <a:pt x="14" y="134"/>
                    <a:pt x="15" y="133"/>
                  </a:cubicBezTo>
                  <a:cubicBezTo>
                    <a:pt x="16" y="132"/>
                    <a:pt x="17" y="131"/>
                    <a:pt x="17" y="130"/>
                  </a:cubicBezTo>
                  <a:cubicBezTo>
                    <a:pt x="17" y="131"/>
                    <a:pt x="17" y="132"/>
                    <a:pt x="17" y="133"/>
                  </a:cubicBezTo>
                  <a:close/>
                  <a:moveTo>
                    <a:pt x="13" y="135"/>
                  </a:moveTo>
                  <a:cubicBezTo>
                    <a:pt x="14" y="135"/>
                    <a:pt x="18" y="133"/>
                    <a:pt x="16" y="135"/>
                  </a:cubicBezTo>
                  <a:cubicBezTo>
                    <a:pt x="16" y="136"/>
                    <a:pt x="15" y="136"/>
                    <a:pt x="15" y="137"/>
                  </a:cubicBezTo>
                  <a:cubicBezTo>
                    <a:pt x="14" y="137"/>
                    <a:pt x="14" y="138"/>
                    <a:pt x="14" y="139"/>
                  </a:cubicBezTo>
                  <a:cubicBezTo>
                    <a:pt x="14" y="137"/>
                    <a:pt x="14" y="136"/>
                    <a:pt x="13" y="135"/>
                  </a:cubicBezTo>
                  <a:cubicBezTo>
                    <a:pt x="13" y="135"/>
                    <a:pt x="13" y="135"/>
                    <a:pt x="13" y="135"/>
                  </a:cubicBezTo>
                  <a:close/>
                  <a:moveTo>
                    <a:pt x="15" y="140"/>
                  </a:moveTo>
                  <a:cubicBezTo>
                    <a:pt x="15" y="140"/>
                    <a:pt x="15" y="140"/>
                    <a:pt x="15" y="140"/>
                  </a:cubicBezTo>
                  <a:cubicBezTo>
                    <a:pt x="15" y="140"/>
                    <a:pt x="15" y="141"/>
                    <a:pt x="15" y="141"/>
                  </a:cubicBezTo>
                  <a:cubicBezTo>
                    <a:pt x="15" y="140"/>
                    <a:pt x="15" y="140"/>
                    <a:pt x="15" y="140"/>
                  </a:cubicBezTo>
                  <a:cubicBezTo>
                    <a:pt x="15" y="140"/>
                    <a:pt x="15" y="140"/>
                    <a:pt x="15" y="140"/>
                  </a:cubicBezTo>
                  <a:close/>
                  <a:moveTo>
                    <a:pt x="15" y="139"/>
                  </a:moveTo>
                  <a:cubicBezTo>
                    <a:pt x="15" y="138"/>
                    <a:pt x="16" y="137"/>
                    <a:pt x="17" y="136"/>
                  </a:cubicBezTo>
                  <a:cubicBezTo>
                    <a:pt x="17" y="136"/>
                    <a:pt x="16" y="137"/>
                    <a:pt x="16" y="137"/>
                  </a:cubicBezTo>
                  <a:cubicBezTo>
                    <a:pt x="16" y="138"/>
                    <a:pt x="16" y="139"/>
                    <a:pt x="15" y="139"/>
                  </a:cubicBezTo>
                  <a:close/>
                  <a:moveTo>
                    <a:pt x="17" y="127"/>
                  </a:moveTo>
                  <a:cubicBezTo>
                    <a:pt x="17" y="128"/>
                    <a:pt x="17" y="129"/>
                    <a:pt x="17" y="129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6" y="129"/>
                    <a:pt x="16" y="130"/>
                    <a:pt x="15" y="130"/>
                  </a:cubicBezTo>
                  <a:cubicBezTo>
                    <a:pt x="12" y="131"/>
                    <a:pt x="15" y="129"/>
                    <a:pt x="15" y="129"/>
                  </a:cubicBezTo>
                  <a:cubicBezTo>
                    <a:pt x="16" y="128"/>
                    <a:pt x="16" y="128"/>
                    <a:pt x="17" y="127"/>
                  </a:cubicBezTo>
                  <a:cubicBezTo>
                    <a:pt x="17" y="127"/>
                    <a:pt x="17" y="127"/>
                    <a:pt x="17" y="127"/>
                  </a:cubicBezTo>
                  <a:close/>
                  <a:moveTo>
                    <a:pt x="17" y="125"/>
                  </a:moveTo>
                  <a:cubicBezTo>
                    <a:pt x="17" y="125"/>
                    <a:pt x="16" y="125"/>
                    <a:pt x="16" y="126"/>
                  </a:cubicBezTo>
                  <a:cubicBezTo>
                    <a:pt x="15" y="126"/>
                    <a:pt x="14" y="126"/>
                    <a:pt x="14" y="127"/>
                  </a:cubicBezTo>
                  <a:cubicBezTo>
                    <a:pt x="12" y="127"/>
                    <a:pt x="12" y="127"/>
                    <a:pt x="13" y="127"/>
                  </a:cubicBezTo>
                  <a:cubicBezTo>
                    <a:pt x="14" y="126"/>
                    <a:pt x="16" y="125"/>
                    <a:pt x="17" y="124"/>
                  </a:cubicBezTo>
                  <a:cubicBezTo>
                    <a:pt x="17" y="124"/>
                    <a:pt x="17" y="125"/>
                    <a:pt x="17" y="125"/>
                  </a:cubicBezTo>
                  <a:close/>
                  <a:moveTo>
                    <a:pt x="18" y="121"/>
                  </a:moveTo>
                  <a:cubicBezTo>
                    <a:pt x="15" y="122"/>
                    <a:pt x="13" y="123"/>
                    <a:pt x="11" y="124"/>
                  </a:cubicBezTo>
                  <a:cubicBezTo>
                    <a:pt x="11" y="123"/>
                    <a:pt x="11" y="122"/>
                    <a:pt x="11" y="122"/>
                  </a:cubicBezTo>
                  <a:cubicBezTo>
                    <a:pt x="15" y="120"/>
                    <a:pt x="19" y="119"/>
                    <a:pt x="22" y="117"/>
                  </a:cubicBezTo>
                  <a:cubicBezTo>
                    <a:pt x="24" y="116"/>
                    <a:pt x="25" y="115"/>
                    <a:pt x="27" y="115"/>
                  </a:cubicBezTo>
                  <a:cubicBezTo>
                    <a:pt x="28" y="114"/>
                    <a:pt x="29" y="114"/>
                    <a:pt x="27" y="115"/>
                  </a:cubicBezTo>
                  <a:cubicBezTo>
                    <a:pt x="25" y="116"/>
                    <a:pt x="24" y="117"/>
                    <a:pt x="23" y="118"/>
                  </a:cubicBezTo>
                  <a:cubicBezTo>
                    <a:pt x="22" y="118"/>
                    <a:pt x="21" y="118"/>
                    <a:pt x="20" y="118"/>
                  </a:cubicBezTo>
                  <a:cubicBezTo>
                    <a:pt x="19" y="119"/>
                    <a:pt x="18" y="120"/>
                    <a:pt x="18" y="121"/>
                  </a:cubicBezTo>
                  <a:close/>
                  <a:moveTo>
                    <a:pt x="18" y="77"/>
                  </a:moveTo>
                  <a:cubicBezTo>
                    <a:pt x="19" y="77"/>
                    <a:pt x="20" y="76"/>
                    <a:pt x="21" y="76"/>
                  </a:cubicBezTo>
                  <a:cubicBezTo>
                    <a:pt x="22" y="75"/>
                    <a:pt x="26" y="73"/>
                    <a:pt x="23" y="75"/>
                  </a:cubicBezTo>
                  <a:cubicBezTo>
                    <a:pt x="21" y="76"/>
                    <a:pt x="19" y="77"/>
                    <a:pt x="17" y="78"/>
                  </a:cubicBezTo>
                  <a:cubicBezTo>
                    <a:pt x="17" y="78"/>
                    <a:pt x="18" y="78"/>
                    <a:pt x="18" y="77"/>
                  </a:cubicBezTo>
                  <a:close/>
                  <a:moveTo>
                    <a:pt x="26" y="61"/>
                  </a:moveTo>
                  <a:cubicBezTo>
                    <a:pt x="28" y="60"/>
                    <a:pt x="28" y="60"/>
                    <a:pt x="26" y="61"/>
                  </a:cubicBezTo>
                  <a:cubicBezTo>
                    <a:pt x="26" y="61"/>
                    <a:pt x="26" y="61"/>
                    <a:pt x="26" y="61"/>
                  </a:cubicBezTo>
                  <a:close/>
                  <a:moveTo>
                    <a:pt x="25" y="63"/>
                  </a:moveTo>
                  <a:cubicBezTo>
                    <a:pt x="26" y="63"/>
                    <a:pt x="27" y="62"/>
                    <a:pt x="29" y="62"/>
                  </a:cubicBezTo>
                  <a:cubicBezTo>
                    <a:pt x="28" y="62"/>
                    <a:pt x="26" y="63"/>
                    <a:pt x="25" y="64"/>
                  </a:cubicBezTo>
                  <a:cubicBezTo>
                    <a:pt x="25" y="64"/>
                    <a:pt x="24" y="64"/>
                    <a:pt x="24" y="64"/>
                  </a:cubicBezTo>
                  <a:cubicBezTo>
                    <a:pt x="24" y="64"/>
                    <a:pt x="25" y="64"/>
                    <a:pt x="25" y="63"/>
                  </a:cubicBezTo>
                  <a:close/>
                  <a:moveTo>
                    <a:pt x="22" y="68"/>
                  </a:moveTo>
                  <a:cubicBezTo>
                    <a:pt x="23" y="67"/>
                    <a:pt x="24" y="67"/>
                    <a:pt x="24" y="67"/>
                  </a:cubicBezTo>
                  <a:cubicBezTo>
                    <a:pt x="26" y="66"/>
                    <a:pt x="31" y="64"/>
                    <a:pt x="27" y="67"/>
                  </a:cubicBezTo>
                  <a:cubicBezTo>
                    <a:pt x="25" y="68"/>
                    <a:pt x="23" y="69"/>
                    <a:pt x="21" y="70"/>
                  </a:cubicBezTo>
                  <a:cubicBezTo>
                    <a:pt x="21" y="69"/>
                    <a:pt x="22" y="69"/>
                    <a:pt x="22" y="68"/>
                  </a:cubicBezTo>
                  <a:close/>
                  <a:moveTo>
                    <a:pt x="20" y="72"/>
                  </a:moveTo>
                  <a:cubicBezTo>
                    <a:pt x="21" y="72"/>
                    <a:pt x="22" y="72"/>
                    <a:pt x="23" y="71"/>
                  </a:cubicBezTo>
                  <a:cubicBezTo>
                    <a:pt x="25" y="71"/>
                    <a:pt x="27" y="70"/>
                    <a:pt x="28" y="69"/>
                  </a:cubicBezTo>
                  <a:cubicBezTo>
                    <a:pt x="27" y="70"/>
                    <a:pt x="26" y="70"/>
                    <a:pt x="25" y="71"/>
                  </a:cubicBezTo>
                  <a:cubicBezTo>
                    <a:pt x="23" y="72"/>
                    <a:pt x="21" y="73"/>
                    <a:pt x="19" y="74"/>
                  </a:cubicBezTo>
                  <a:cubicBezTo>
                    <a:pt x="19" y="74"/>
                    <a:pt x="20" y="73"/>
                    <a:pt x="20" y="72"/>
                  </a:cubicBezTo>
                  <a:close/>
                  <a:moveTo>
                    <a:pt x="16" y="81"/>
                  </a:moveTo>
                  <a:cubicBezTo>
                    <a:pt x="18" y="81"/>
                    <a:pt x="19" y="80"/>
                    <a:pt x="20" y="80"/>
                  </a:cubicBezTo>
                  <a:cubicBezTo>
                    <a:pt x="21" y="79"/>
                    <a:pt x="28" y="76"/>
                    <a:pt x="23" y="79"/>
                  </a:cubicBezTo>
                  <a:cubicBezTo>
                    <a:pt x="21" y="81"/>
                    <a:pt x="18" y="82"/>
                    <a:pt x="15" y="84"/>
                  </a:cubicBezTo>
                  <a:cubicBezTo>
                    <a:pt x="16" y="83"/>
                    <a:pt x="16" y="82"/>
                    <a:pt x="16" y="81"/>
                  </a:cubicBezTo>
                  <a:close/>
                  <a:moveTo>
                    <a:pt x="26" y="80"/>
                  </a:moveTo>
                  <a:cubicBezTo>
                    <a:pt x="25" y="81"/>
                    <a:pt x="23" y="81"/>
                    <a:pt x="22" y="82"/>
                  </a:cubicBezTo>
                  <a:cubicBezTo>
                    <a:pt x="21" y="82"/>
                    <a:pt x="20" y="83"/>
                    <a:pt x="19" y="83"/>
                  </a:cubicBezTo>
                  <a:cubicBezTo>
                    <a:pt x="20" y="83"/>
                    <a:pt x="13" y="86"/>
                    <a:pt x="16" y="84"/>
                  </a:cubicBezTo>
                  <a:cubicBezTo>
                    <a:pt x="19" y="82"/>
                    <a:pt x="23" y="81"/>
                    <a:pt x="26" y="78"/>
                  </a:cubicBezTo>
                  <a:cubicBezTo>
                    <a:pt x="26" y="79"/>
                    <a:pt x="26" y="80"/>
                    <a:pt x="26" y="80"/>
                  </a:cubicBezTo>
                  <a:close/>
                  <a:moveTo>
                    <a:pt x="15" y="86"/>
                  </a:moveTo>
                  <a:cubicBezTo>
                    <a:pt x="16" y="85"/>
                    <a:pt x="18" y="84"/>
                    <a:pt x="20" y="84"/>
                  </a:cubicBezTo>
                  <a:cubicBezTo>
                    <a:pt x="21" y="83"/>
                    <a:pt x="23" y="82"/>
                    <a:pt x="25" y="81"/>
                  </a:cubicBezTo>
                  <a:cubicBezTo>
                    <a:pt x="27" y="81"/>
                    <a:pt x="27" y="81"/>
                    <a:pt x="25" y="82"/>
                  </a:cubicBezTo>
                  <a:cubicBezTo>
                    <a:pt x="22" y="84"/>
                    <a:pt x="18" y="86"/>
                    <a:pt x="14" y="88"/>
                  </a:cubicBezTo>
                  <a:cubicBezTo>
                    <a:pt x="14" y="87"/>
                    <a:pt x="14" y="87"/>
                    <a:pt x="15" y="86"/>
                  </a:cubicBezTo>
                  <a:close/>
                  <a:moveTo>
                    <a:pt x="14" y="90"/>
                  </a:moveTo>
                  <a:cubicBezTo>
                    <a:pt x="16" y="89"/>
                    <a:pt x="18" y="88"/>
                    <a:pt x="20" y="87"/>
                  </a:cubicBezTo>
                  <a:cubicBezTo>
                    <a:pt x="22" y="87"/>
                    <a:pt x="24" y="86"/>
                    <a:pt x="25" y="85"/>
                  </a:cubicBezTo>
                  <a:cubicBezTo>
                    <a:pt x="26" y="85"/>
                    <a:pt x="31" y="84"/>
                    <a:pt x="28" y="85"/>
                  </a:cubicBezTo>
                  <a:cubicBezTo>
                    <a:pt x="23" y="88"/>
                    <a:pt x="17" y="90"/>
                    <a:pt x="13" y="93"/>
                  </a:cubicBezTo>
                  <a:cubicBezTo>
                    <a:pt x="13" y="92"/>
                    <a:pt x="13" y="91"/>
                    <a:pt x="14" y="90"/>
                  </a:cubicBezTo>
                  <a:close/>
                  <a:moveTo>
                    <a:pt x="12" y="95"/>
                  </a:moveTo>
                  <a:cubicBezTo>
                    <a:pt x="16" y="93"/>
                    <a:pt x="19" y="92"/>
                    <a:pt x="22" y="91"/>
                  </a:cubicBezTo>
                  <a:cubicBezTo>
                    <a:pt x="25" y="90"/>
                    <a:pt x="27" y="88"/>
                    <a:pt x="30" y="87"/>
                  </a:cubicBezTo>
                  <a:cubicBezTo>
                    <a:pt x="34" y="86"/>
                    <a:pt x="29" y="88"/>
                    <a:pt x="28" y="89"/>
                  </a:cubicBezTo>
                  <a:cubicBezTo>
                    <a:pt x="23" y="92"/>
                    <a:pt x="17" y="94"/>
                    <a:pt x="12" y="98"/>
                  </a:cubicBezTo>
                  <a:cubicBezTo>
                    <a:pt x="12" y="97"/>
                    <a:pt x="12" y="96"/>
                    <a:pt x="12" y="95"/>
                  </a:cubicBezTo>
                  <a:close/>
                  <a:moveTo>
                    <a:pt x="12" y="99"/>
                  </a:moveTo>
                  <a:cubicBezTo>
                    <a:pt x="15" y="98"/>
                    <a:pt x="17" y="97"/>
                    <a:pt x="20" y="95"/>
                  </a:cubicBezTo>
                  <a:cubicBezTo>
                    <a:pt x="23" y="94"/>
                    <a:pt x="25" y="93"/>
                    <a:pt x="28" y="92"/>
                  </a:cubicBezTo>
                  <a:cubicBezTo>
                    <a:pt x="29" y="92"/>
                    <a:pt x="30" y="92"/>
                    <a:pt x="31" y="91"/>
                  </a:cubicBezTo>
                  <a:cubicBezTo>
                    <a:pt x="30" y="92"/>
                    <a:pt x="29" y="92"/>
                    <a:pt x="29" y="93"/>
                  </a:cubicBezTo>
                  <a:cubicBezTo>
                    <a:pt x="26" y="95"/>
                    <a:pt x="22" y="96"/>
                    <a:pt x="19" y="98"/>
                  </a:cubicBezTo>
                  <a:cubicBezTo>
                    <a:pt x="17" y="100"/>
                    <a:pt x="14" y="100"/>
                    <a:pt x="11" y="102"/>
                  </a:cubicBezTo>
                  <a:cubicBezTo>
                    <a:pt x="11" y="101"/>
                    <a:pt x="12" y="100"/>
                    <a:pt x="12" y="99"/>
                  </a:cubicBezTo>
                  <a:close/>
                  <a:moveTo>
                    <a:pt x="11" y="103"/>
                  </a:moveTo>
                  <a:cubicBezTo>
                    <a:pt x="11" y="103"/>
                    <a:pt x="11" y="103"/>
                    <a:pt x="11" y="103"/>
                  </a:cubicBezTo>
                  <a:cubicBezTo>
                    <a:pt x="15" y="102"/>
                    <a:pt x="19" y="100"/>
                    <a:pt x="23" y="99"/>
                  </a:cubicBezTo>
                  <a:cubicBezTo>
                    <a:pt x="25" y="98"/>
                    <a:pt x="27" y="97"/>
                    <a:pt x="29" y="96"/>
                  </a:cubicBezTo>
                  <a:cubicBezTo>
                    <a:pt x="30" y="96"/>
                    <a:pt x="36" y="93"/>
                    <a:pt x="31" y="95"/>
                  </a:cubicBezTo>
                  <a:cubicBezTo>
                    <a:pt x="25" y="99"/>
                    <a:pt x="17" y="102"/>
                    <a:pt x="11" y="107"/>
                  </a:cubicBezTo>
                  <a:cubicBezTo>
                    <a:pt x="11" y="106"/>
                    <a:pt x="11" y="105"/>
                    <a:pt x="11" y="103"/>
                  </a:cubicBezTo>
                  <a:close/>
                  <a:moveTo>
                    <a:pt x="19" y="111"/>
                  </a:moveTo>
                  <a:cubicBezTo>
                    <a:pt x="16" y="112"/>
                    <a:pt x="13" y="114"/>
                    <a:pt x="11" y="116"/>
                  </a:cubicBezTo>
                  <a:cubicBezTo>
                    <a:pt x="11" y="115"/>
                    <a:pt x="11" y="114"/>
                    <a:pt x="11" y="113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18" y="111"/>
                    <a:pt x="25" y="108"/>
                    <a:pt x="31" y="104"/>
                  </a:cubicBezTo>
                  <a:cubicBezTo>
                    <a:pt x="27" y="106"/>
                    <a:pt x="23" y="109"/>
                    <a:pt x="19" y="111"/>
                  </a:cubicBezTo>
                  <a:close/>
                  <a:moveTo>
                    <a:pt x="11" y="112"/>
                  </a:moveTo>
                  <a:cubicBezTo>
                    <a:pt x="11" y="111"/>
                    <a:pt x="11" y="109"/>
                    <a:pt x="11" y="108"/>
                  </a:cubicBezTo>
                  <a:cubicBezTo>
                    <a:pt x="16" y="107"/>
                    <a:pt x="20" y="104"/>
                    <a:pt x="25" y="102"/>
                  </a:cubicBezTo>
                  <a:cubicBezTo>
                    <a:pt x="26" y="102"/>
                    <a:pt x="27" y="101"/>
                    <a:pt x="29" y="101"/>
                  </a:cubicBezTo>
                  <a:cubicBezTo>
                    <a:pt x="30" y="100"/>
                    <a:pt x="32" y="99"/>
                    <a:pt x="33" y="99"/>
                  </a:cubicBezTo>
                  <a:cubicBezTo>
                    <a:pt x="33" y="99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0" y="101"/>
                    <a:pt x="25" y="103"/>
                    <a:pt x="21" y="105"/>
                  </a:cubicBezTo>
                  <a:cubicBezTo>
                    <a:pt x="18" y="107"/>
                    <a:pt x="14" y="110"/>
                    <a:pt x="11" y="112"/>
                  </a:cubicBezTo>
                  <a:close/>
                  <a:moveTo>
                    <a:pt x="11" y="117"/>
                  </a:moveTo>
                  <a:cubicBezTo>
                    <a:pt x="11" y="117"/>
                    <a:pt x="11" y="117"/>
                    <a:pt x="11" y="117"/>
                  </a:cubicBezTo>
                  <a:cubicBezTo>
                    <a:pt x="14" y="117"/>
                    <a:pt x="16" y="116"/>
                    <a:pt x="18" y="114"/>
                  </a:cubicBezTo>
                  <a:cubicBezTo>
                    <a:pt x="22" y="113"/>
                    <a:pt x="26" y="111"/>
                    <a:pt x="29" y="110"/>
                  </a:cubicBezTo>
                  <a:cubicBezTo>
                    <a:pt x="29" y="110"/>
                    <a:pt x="29" y="110"/>
                    <a:pt x="29" y="110"/>
                  </a:cubicBezTo>
                  <a:cubicBezTo>
                    <a:pt x="23" y="113"/>
                    <a:pt x="17" y="117"/>
                    <a:pt x="11" y="121"/>
                  </a:cubicBezTo>
                  <a:cubicBezTo>
                    <a:pt x="11" y="119"/>
                    <a:pt x="11" y="118"/>
                    <a:pt x="11" y="117"/>
                  </a:cubicBezTo>
                  <a:close/>
                  <a:moveTo>
                    <a:pt x="26" y="120"/>
                  </a:moveTo>
                  <a:cubicBezTo>
                    <a:pt x="27" y="120"/>
                    <a:pt x="27" y="120"/>
                    <a:pt x="28" y="120"/>
                  </a:cubicBezTo>
                  <a:cubicBezTo>
                    <a:pt x="27" y="121"/>
                    <a:pt x="27" y="121"/>
                    <a:pt x="25" y="120"/>
                  </a:cubicBezTo>
                  <a:cubicBezTo>
                    <a:pt x="25" y="120"/>
                    <a:pt x="24" y="119"/>
                    <a:pt x="24" y="119"/>
                  </a:cubicBezTo>
                  <a:cubicBezTo>
                    <a:pt x="25" y="119"/>
                    <a:pt x="27" y="119"/>
                    <a:pt x="26" y="120"/>
                  </a:cubicBezTo>
                  <a:cubicBezTo>
                    <a:pt x="25" y="120"/>
                    <a:pt x="26" y="120"/>
                    <a:pt x="26" y="120"/>
                  </a:cubicBezTo>
                  <a:close/>
                  <a:moveTo>
                    <a:pt x="28" y="119"/>
                  </a:moveTo>
                  <a:cubicBezTo>
                    <a:pt x="27" y="119"/>
                    <a:pt x="27" y="119"/>
                    <a:pt x="28" y="118"/>
                  </a:cubicBezTo>
                  <a:cubicBezTo>
                    <a:pt x="28" y="118"/>
                    <a:pt x="28" y="118"/>
                    <a:pt x="28" y="118"/>
                  </a:cubicBezTo>
                  <a:cubicBezTo>
                    <a:pt x="26" y="117"/>
                    <a:pt x="22" y="119"/>
                    <a:pt x="25" y="117"/>
                  </a:cubicBezTo>
                  <a:cubicBezTo>
                    <a:pt x="26" y="116"/>
                    <a:pt x="28" y="115"/>
                    <a:pt x="29" y="114"/>
                  </a:cubicBezTo>
                  <a:cubicBezTo>
                    <a:pt x="29" y="115"/>
                    <a:pt x="29" y="117"/>
                    <a:pt x="28" y="119"/>
                  </a:cubicBezTo>
                  <a:close/>
                  <a:moveTo>
                    <a:pt x="29" y="113"/>
                  </a:moveTo>
                  <a:cubicBezTo>
                    <a:pt x="26" y="114"/>
                    <a:pt x="23" y="115"/>
                    <a:pt x="21" y="117"/>
                  </a:cubicBezTo>
                  <a:cubicBezTo>
                    <a:pt x="19" y="117"/>
                    <a:pt x="18" y="118"/>
                    <a:pt x="16" y="119"/>
                  </a:cubicBezTo>
                  <a:cubicBezTo>
                    <a:pt x="16" y="119"/>
                    <a:pt x="9" y="123"/>
                    <a:pt x="13" y="120"/>
                  </a:cubicBezTo>
                  <a:cubicBezTo>
                    <a:pt x="18" y="117"/>
                    <a:pt x="24" y="114"/>
                    <a:pt x="29" y="110"/>
                  </a:cubicBezTo>
                  <a:cubicBezTo>
                    <a:pt x="29" y="111"/>
                    <a:pt x="29" y="112"/>
                    <a:pt x="29" y="113"/>
                  </a:cubicBezTo>
                  <a:close/>
                  <a:moveTo>
                    <a:pt x="30" y="107"/>
                  </a:moveTo>
                  <a:cubicBezTo>
                    <a:pt x="30" y="108"/>
                    <a:pt x="29" y="108"/>
                    <a:pt x="29" y="109"/>
                  </a:cubicBezTo>
                  <a:cubicBezTo>
                    <a:pt x="26" y="110"/>
                    <a:pt x="23" y="111"/>
                    <a:pt x="20" y="113"/>
                  </a:cubicBezTo>
                  <a:cubicBezTo>
                    <a:pt x="19" y="113"/>
                    <a:pt x="18" y="114"/>
                    <a:pt x="17" y="114"/>
                  </a:cubicBezTo>
                  <a:cubicBezTo>
                    <a:pt x="17" y="114"/>
                    <a:pt x="12" y="116"/>
                    <a:pt x="12" y="116"/>
                  </a:cubicBezTo>
                  <a:cubicBezTo>
                    <a:pt x="14" y="113"/>
                    <a:pt x="19" y="112"/>
                    <a:pt x="23" y="110"/>
                  </a:cubicBezTo>
                  <a:cubicBezTo>
                    <a:pt x="25" y="108"/>
                    <a:pt x="28" y="107"/>
                    <a:pt x="31" y="105"/>
                  </a:cubicBezTo>
                  <a:cubicBezTo>
                    <a:pt x="30" y="105"/>
                    <a:pt x="30" y="106"/>
                    <a:pt x="30" y="107"/>
                  </a:cubicBezTo>
                  <a:close/>
                  <a:moveTo>
                    <a:pt x="33" y="103"/>
                  </a:moveTo>
                  <a:cubicBezTo>
                    <a:pt x="33" y="103"/>
                    <a:pt x="33" y="103"/>
                    <a:pt x="33" y="103"/>
                  </a:cubicBezTo>
                  <a:cubicBezTo>
                    <a:pt x="29" y="104"/>
                    <a:pt x="26" y="106"/>
                    <a:pt x="23" y="108"/>
                  </a:cubicBezTo>
                  <a:cubicBezTo>
                    <a:pt x="21" y="109"/>
                    <a:pt x="18" y="110"/>
                    <a:pt x="15" y="111"/>
                  </a:cubicBezTo>
                  <a:cubicBezTo>
                    <a:pt x="13" y="112"/>
                    <a:pt x="10" y="113"/>
                    <a:pt x="15" y="110"/>
                  </a:cubicBezTo>
                  <a:cubicBezTo>
                    <a:pt x="21" y="105"/>
                    <a:pt x="29" y="103"/>
                    <a:pt x="36" y="98"/>
                  </a:cubicBezTo>
                  <a:cubicBezTo>
                    <a:pt x="36" y="100"/>
                    <a:pt x="35" y="102"/>
                    <a:pt x="33" y="103"/>
                  </a:cubicBezTo>
                  <a:close/>
                  <a:moveTo>
                    <a:pt x="12" y="107"/>
                  </a:moveTo>
                  <a:cubicBezTo>
                    <a:pt x="14" y="106"/>
                    <a:pt x="16" y="104"/>
                    <a:pt x="17" y="104"/>
                  </a:cubicBezTo>
                  <a:cubicBezTo>
                    <a:pt x="19" y="103"/>
                    <a:pt x="21" y="102"/>
                    <a:pt x="23" y="101"/>
                  </a:cubicBezTo>
                  <a:cubicBezTo>
                    <a:pt x="27" y="99"/>
                    <a:pt x="30" y="97"/>
                    <a:pt x="34" y="94"/>
                  </a:cubicBezTo>
                  <a:cubicBezTo>
                    <a:pt x="34" y="95"/>
                    <a:pt x="35" y="96"/>
                    <a:pt x="35" y="96"/>
                  </a:cubicBezTo>
                  <a:cubicBezTo>
                    <a:pt x="35" y="96"/>
                    <a:pt x="36" y="97"/>
                    <a:pt x="36" y="97"/>
                  </a:cubicBezTo>
                  <a:cubicBezTo>
                    <a:pt x="28" y="100"/>
                    <a:pt x="20" y="104"/>
                    <a:pt x="12" y="107"/>
                  </a:cubicBezTo>
                  <a:close/>
                  <a:moveTo>
                    <a:pt x="24" y="97"/>
                  </a:moveTo>
                  <a:cubicBezTo>
                    <a:pt x="21" y="99"/>
                    <a:pt x="19" y="100"/>
                    <a:pt x="16" y="101"/>
                  </a:cubicBezTo>
                  <a:cubicBezTo>
                    <a:pt x="16" y="101"/>
                    <a:pt x="11" y="103"/>
                    <a:pt x="13" y="102"/>
                  </a:cubicBezTo>
                  <a:cubicBezTo>
                    <a:pt x="20" y="98"/>
                    <a:pt x="27" y="95"/>
                    <a:pt x="33" y="91"/>
                  </a:cubicBezTo>
                  <a:cubicBezTo>
                    <a:pt x="33" y="90"/>
                    <a:pt x="33" y="90"/>
                    <a:pt x="32" y="90"/>
                  </a:cubicBezTo>
                  <a:cubicBezTo>
                    <a:pt x="29" y="91"/>
                    <a:pt x="26" y="92"/>
                    <a:pt x="23" y="93"/>
                  </a:cubicBezTo>
                  <a:cubicBezTo>
                    <a:pt x="21" y="94"/>
                    <a:pt x="19" y="95"/>
                    <a:pt x="17" y="96"/>
                  </a:cubicBezTo>
                  <a:cubicBezTo>
                    <a:pt x="15" y="97"/>
                    <a:pt x="9" y="100"/>
                    <a:pt x="15" y="96"/>
                  </a:cubicBezTo>
                  <a:cubicBezTo>
                    <a:pt x="20" y="92"/>
                    <a:pt x="28" y="91"/>
                    <a:pt x="33" y="87"/>
                  </a:cubicBezTo>
                  <a:cubicBezTo>
                    <a:pt x="34" y="88"/>
                    <a:pt x="33" y="89"/>
                    <a:pt x="33" y="91"/>
                  </a:cubicBezTo>
                  <a:cubicBezTo>
                    <a:pt x="33" y="92"/>
                    <a:pt x="33" y="93"/>
                    <a:pt x="33" y="94"/>
                  </a:cubicBezTo>
                  <a:cubicBezTo>
                    <a:pt x="30" y="94"/>
                    <a:pt x="27" y="96"/>
                    <a:pt x="24" y="97"/>
                  </a:cubicBezTo>
                  <a:close/>
                  <a:moveTo>
                    <a:pt x="23" y="89"/>
                  </a:moveTo>
                  <a:cubicBezTo>
                    <a:pt x="21" y="90"/>
                    <a:pt x="19" y="91"/>
                    <a:pt x="17" y="92"/>
                  </a:cubicBezTo>
                  <a:cubicBezTo>
                    <a:pt x="15" y="93"/>
                    <a:pt x="11" y="95"/>
                    <a:pt x="15" y="92"/>
                  </a:cubicBezTo>
                  <a:cubicBezTo>
                    <a:pt x="20" y="89"/>
                    <a:pt x="26" y="88"/>
                    <a:pt x="31" y="84"/>
                  </a:cubicBezTo>
                  <a:cubicBezTo>
                    <a:pt x="32" y="84"/>
                    <a:pt x="33" y="85"/>
                    <a:pt x="33" y="86"/>
                  </a:cubicBezTo>
                  <a:cubicBezTo>
                    <a:pt x="30" y="87"/>
                    <a:pt x="26" y="88"/>
                    <a:pt x="23" y="89"/>
                  </a:cubicBezTo>
                  <a:close/>
                  <a:moveTo>
                    <a:pt x="16" y="89"/>
                  </a:moveTo>
                  <a:cubicBezTo>
                    <a:pt x="12" y="90"/>
                    <a:pt x="16" y="88"/>
                    <a:pt x="17" y="87"/>
                  </a:cubicBezTo>
                  <a:cubicBezTo>
                    <a:pt x="18" y="87"/>
                    <a:pt x="19" y="86"/>
                    <a:pt x="20" y="85"/>
                  </a:cubicBezTo>
                  <a:cubicBezTo>
                    <a:pt x="23" y="84"/>
                    <a:pt x="25" y="83"/>
                    <a:pt x="27" y="81"/>
                  </a:cubicBezTo>
                  <a:cubicBezTo>
                    <a:pt x="28" y="82"/>
                    <a:pt x="28" y="83"/>
                    <a:pt x="29" y="83"/>
                  </a:cubicBezTo>
                  <a:cubicBezTo>
                    <a:pt x="29" y="83"/>
                    <a:pt x="30" y="83"/>
                    <a:pt x="30" y="83"/>
                  </a:cubicBezTo>
                  <a:cubicBezTo>
                    <a:pt x="25" y="84"/>
                    <a:pt x="20" y="87"/>
                    <a:pt x="16" y="89"/>
                  </a:cubicBezTo>
                  <a:close/>
                  <a:moveTo>
                    <a:pt x="26" y="74"/>
                  </a:moveTo>
                  <a:cubicBezTo>
                    <a:pt x="26" y="75"/>
                    <a:pt x="26" y="76"/>
                    <a:pt x="26" y="77"/>
                  </a:cubicBezTo>
                  <a:cubicBezTo>
                    <a:pt x="23" y="78"/>
                    <a:pt x="20" y="79"/>
                    <a:pt x="17" y="80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20" y="79"/>
                    <a:pt x="23" y="76"/>
                    <a:pt x="26" y="74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4" y="73"/>
                    <a:pt x="23" y="74"/>
                    <a:pt x="22" y="75"/>
                  </a:cubicBezTo>
                  <a:cubicBezTo>
                    <a:pt x="21" y="75"/>
                    <a:pt x="20" y="76"/>
                    <a:pt x="18" y="76"/>
                  </a:cubicBezTo>
                  <a:cubicBezTo>
                    <a:pt x="19" y="76"/>
                    <a:pt x="19" y="76"/>
                    <a:pt x="19" y="75"/>
                  </a:cubicBezTo>
                  <a:cubicBezTo>
                    <a:pt x="20" y="74"/>
                    <a:pt x="21" y="74"/>
                    <a:pt x="21" y="73"/>
                  </a:cubicBezTo>
                  <a:cubicBezTo>
                    <a:pt x="24" y="72"/>
                    <a:pt x="26" y="71"/>
                    <a:pt x="28" y="70"/>
                  </a:cubicBezTo>
                  <a:cubicBezTo>
                    <a:pt x="28" y="71"/>
                    <a:pt x="27" y="73"/>
                    <a:pt x="26" y="74"/>
                  </a:cubicBezTo>
                  <a:close/>
                  <a:moveTo>
                    <a:pt x="29" y="68"/>
                  </a:moveTo>
                  <a:cubicBezTo>
                    <a:pt x="28" y="69"/>
                    <a:pt x="27" y="69"/>
                    <a:pt x="25" y="70"/>
                  </a:cubicBezTo>
                  <a:cubicBezTo>
                    <a:pt x="23" y="71"/>
                    <a:pt x="19" y="72"/>
                    <a:pt x="23" y="70"/>
                  </a:cubicBezTo>
                  <a:cubicBezTo>
                    <a:pt x="25" y="68"/>
                    <a:pt x="28" y="67"/>
                    <a:pt x="30" y="65"/>
                  </a:cubicBezTo>
                  <a:cubicBezTo>
                    <a:pt x="30" y="66"/>
                    <a:pt x="29" y="67"/>
                    <a:pt x="29" y="68"/>
                  </a:cubicBezTo>
                  <a:close/>
                  <a:moveTo>
                    <a:pt x="30" y="63"/>
                  </a:moveTo>
                  <a:cubicBezTo>
                    <a:pt x="30" y="63"/>
                    <a:pt x="30" y="64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29" y="64"/>
                    <a:pt x="28" y="64"/>
                    <a:pt x="27" y="65"/>
                  </a:cubicBezTo>
                  <a:cubicBezTo>
                    <a:pt x="25" y="66"/>
                    <a:pt x="24" y="66"/>
                    <a:pt x="23" y="67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5" y="64"/>
                    <a:pt x="28" y="63"/>
                    <a:pt x="30" y="62"/>
                  </a:cubicBezTo>
                  <a:cubicBezTo>
                    <a:pt x="30" y="62"/>
                    <a:pt x="30" y="62"/>
                    <a:pt x="30" y="63"/>
                  </a:cubicBezTo>
                  <a:close/>
                  <a:moveTo>
                    <a:pt x="30" y="61"/>
                  </a:moveTo>
                  <a:cubicBezTo>
                    <a:pt x="29" y="61"/>
                    <a:pt x="28" y="61"/>
                    <a:pt x="27" y="62"/>
                  </a:cubicBezTo>
                  <a:cubicBezTo>
                    <a:pt x="28" y="61"/>
                    <a:pt x="29" y="61"/>
                    <a:pt x="29" y="60"/>
                  </a:cubicBezTo>
                  <a:cubicBezTo>
                    <a:pt x="30" y="60"/>
                    <a:pt x="29" y="59"/>
                    <a:pt x="29" y="59"/>
                  </a:cubicBezTo>
                  <a:cubicBezTo>
                    <a:pt x="28" y="60"/>
                    <a:pt x="28" y="60"/>
                    <a:pt x="27" y="60"/>
                  </a:cubicBezTo>
                  <a:cubicBezTo>
                    <a:pt x="28" y="59"/>
                    <a:pt x="28" y="58"/>
                    <a:pt x="29" y="57"/>
                  </a:cubicBezTo>
                  <a:cubicBezTo>
                    <a:pt x="29" y="58"/>
                    <a:pt x="30" y="59"/>
                    <a:pt x="30" y="61"/>
                  </a:cubicBezTo>
                  <a:close/>
                  <a:moveTo>
                    <a:pt x="20" y="154"/>
                  </a:moveTo>
                  <a:cubicBezTo>
                    <a:pt x="19" y="151"/>
                    <a:pt x="18" y="148"/>
                    <a:pt x="17" y="145"/>
                  </a:cubicBezTo>
                  <a:cubicBezTo>
                    <a:pt x="17" y="145"/>
                    <a:pt x="17" y="145"/>
                    <a:pt x="17" y="145"/>
                  </a:cubicBezTo>
                  <a:cubicBezTo>
                    <a:pt x="17" y="141"/>
                    <a:pt x="19" y="138"/>
                    <a:pt x="20" y="135"/>
                  </a:cubicBezTo>
                  <a:cubicBezTo>
                    <a:pt x="21" y="132"/>
                    <a:pt x="20" y="130"/>
                    <a:pt x="20" y="127"/>
                  </a:cubicBezTo>
                  <a:cubicBezTo>
                    <a:pt x="20" y="125"/>
                    <a:pt x="20" y="119"/>
                    <a:pt x="23" y="122"/>
                  </a:cubicBezTo>
                  <a:cubicBezTo>
                    <a:pt x="24" y="123"/>
                    <a:pt x="24" y="123"/>
                    <a:pt x="26" y="124"/>
                  </a:cubicBezTo>
                  <a:cubicBezTo>
                    <a:pt x="28" y="124"/>
                    <a:pt x="30" y="123"/>
                    <a:pt x="31" y="121"/>
                  </a:cubicBezTo>
                  <a:cubicBezTo>
                    <a:pt x="31" y="119"/>
                    <a:pt x="32" y="117"/>
                    <a:pt x="32" y="115"/>
                  </a:cubicBezTo>
                  <a:cubicBezTo>
                    <a:pt x="32" y="111"/>
                    <a:pt x="33" y="108"/>
                    <a:pt x="36" y="105"/>
                  </a:cubicBezTo>
                  <a:cubicBezTo>
                    <a:pt x="38" y="102"/>
                    <a:pt x="40" y="98"/>
                    <a:pt x="38" y="95"/>
                  </a:cubicBezTo>
                  <a:cubicBezTo>
                    <a:pt x="37" y="94"/>
                    <a:pt x="35" y="93"/>
                    <a:pt x="36" y="91"/>
                  </a:cubicBezTo>
                  <a:cubicBezTo>
                    <a:pt x="36" y="89"/>
                    <a:pt x="37" y="87"/>
                    <a:pt x="36" y="85"/>
                  </a:cubicBezTo>
                  <a:cubicBezTo>
                    <a:pt x="36" y="84"/>
                    <a:pt x="35" y="82"/>
                    <a:pt x="34" y="81"/>
                  </a:cubicBezTo>
                  <a:cubicBezTo>
                    <a:pt x="33" y="81"/>
                    <a:pt x="32" y="81"/>
                    <a:pt x="32" y="80"/>
                  </a:cubicBezTo>
                  <a:cubicBezTo>
                    <a:pt x="28" y="79"/>
                    <a:pt x="29" y="74"/>
                    <a:pt x="30" y="72"/>
                  </a:cubicBezTo>
                  <a:cubicBezTo>
                    <a:pt x="31" y="69"/>
                    <a:pt x="33" y="67"/>
                    <a:pt x="33" y="64"/>
                  </a:cubicBezTo>
                  <a:cubicBezTo>
                    <a:pt x="33" y="61"/>
                    <a:pt x="32" y="57"/>
                    <a:pt x="32" y="53"/>
                  </a:cubicBezTo>
                  <a:cubicBezTo>
                    <a:pt x="37" y="46"/>
                    <a:pt x="44" y="40"/>
                    <a:pt x="51" y="35"/>
                  </a:cubicBezTo>
                  <a:cubicBezTo>
                    <a:pt x="80" y="13"/>
                    <a:pt x="120" y="10"/>
                    <a:pt x="153" y="23"/>
                  </a:cubicBezTo>
                  <a:cubicBezTo>
                    <a:pt x="151" y="24"/>
                    <a:pt x="149" y="24"/>
                    <a:pt x="148" y="25"/>
                  </a:cubicBezTo>
                  <a:cubicBezTo>
                    <a:pt x="146" y="27"/>
                    <a:pt x="149" y="30"/>
                    <a:pt x="150" y="30"/>
                  </a:cubicBezTo>
                  <a:cubicBezTo>
                    <a:pt x="151" y="30"/>
                    <a:pt x="152" y="30"/>
                    <a:pt x="153" y="30"/>
                  </a:cubicBezTo>
                  <a:cubicBezTo>
                    <a:pt x="153" y="30"/>
                    <a:pt x="153" y="30"/>
                    <a:pt x="154" y="30"/>
                  </a:cubicBezTo>
                  <a:cubicBezTo>
                    <a:pt x="155" y="30"/>
                    <a:pt x="155" y="30"/>
                    <a:pt x="155" y="32"/>
                  </a:cubicBezTo>
                  <a:cubicBezTo>
                    <a:pt x="152" y="32"/>
                    <a:pt x="148" y="30"/>
                    <a:pt x="145" y="29"/>
                  </a:cubicBezTo>
                  <a:cubicBezTo>
                    <a:pt x="143" y="28"/>
                    <a:pt x="139" y="22"/>
                    <a:pt x="136" y="25"/>
                  </a:cubicBezTo>
                  <a:cubicBezTo>
                    <a:pt x="135" y="26"/>
                    <a:pt x="135" y="27"/>
                    <a:pt x="135" y="29"/>
                  </a:cubicBezTo>
                  <a:cubicBezTo>
                    <a:pt x="134" y="31"/>
                    <a:pt x="137" y="34"/>
                    <a:pt x="133" y="34"/>
                  </a:cubicBezTo>
                  <a:cubicBezTo>
                    <a:pt x="130" y="34"/>
                    <a:pt x="127" y="32"/>
                    <a:pt x="124" y="32"/>
                  </a:cubicBezTo>
                  <a:cubicBezTo>
                    <a:pt x="118" y="31"/>
                    <a:pt x="118" y="38"/>
                    <a:pt x="123" y="40"/>
                  </a:cubicBezTo>
                  <a:cubicBezTo>
                    <a:pt x="126" y="42"/>
                    <a:pt x="130" y="43"/>
                    <a:pt x="133" y="43"/>
                  </a:cubicBezTo>
                  <a:cubicBezTo>
                    <a:pt x="135" y="43"/>
                    <a:pt x="137" y="42"/>
                    <a:pt x="138" y="41"/>
                  </a:cubicBezTo>
                  <a:cubicBezTo>
                    <a:pt x="142" y="39"/>
                    <a:pt x="146" y="38"/>
                    <a:pt x="150" y="42"/>
                  </a:cubicBezTo>
                  <a:cubicBezTo>
                    <a:pt x="154" y="45"/>
                    <a:pt x="153" y="51"/>
                    <a:pt x="158" y="54"/>
                  </a:cubicBezTo>
                  <a:cubicBezTo>
                    <a:pt x="161" y="57"/>
                    <a:pt x="164" y="51"/>
                    <a:pt x="167" y="52"/>
                  </a:cubicBezTo>
                  <a:cubicBezTo>
                    <a:pt x="169" y="52"/>
                    <a:pt x="171" y="53"/>
                    <a:pt x="173" y="54"/>
                  </a:cubicBezTo>
                  <a:cubicBezTo>
                    <a:pt x="174" y="55"/>
                    <a:pt x="175" y="56"/>
                    <a:pt x="176" y="57"/>
                  </a:cubicBezTo>
                  <a:cubicBezTo>
                    <a:pt x="177" y="57"/>
                    <a:pt x="179" y="62"/>
                    <a:pt x="175" y="61"/>
                  </a:cubicBezTo>
                  <a:cubicBezTo>
                    <a:pt x="172" y="59"/>
                    <a:pt x="170" y="55"/>
                    <a:pt x="167" y="55"/>
                  </a:cubicBezTo>
                  <a:cubicBezTo>
                    <a:pt x="164" y="55"/>
                    <a:pt x="163" y="57"/>
                    <a:pt x="163" y="59"/>
                  </a:cubicBezTo>
                  <a:cubicBezTo>
                    <a:pt x="163" y="63"/>
                    <a:pt x="167" y="65"/>
                    <a:pt x="170" y="66"/>
                  </a:cubicBezTo>
                  <a:cubicBezTo>
                    <a:pt x="170" y="66"/>
                    <a:pt x="170" y="66"/>
                    <a:pt x="171" y="66"/>
                  </a:cubicBezTo>
                  <a:cubicBezTo>
                    <a:pt x="173" y="67"/>
                    <a:pt x="172" y="69"/>
                    <a:pt x="170" y="71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64" y="68"/>
                    <a:pt x="159" y="66"/>
                    <a:pt x="154" y="64"/>
                  </a:cubicBezTo>
                  <a:cubicBezTo>
                    <a:pt x="148" y="61"/>
                    <a:pt x="144" y="57"/>
                    <a:pt x="140" y="52"/>
                  </a:cubicBezTo>
                  <a:cubicBezTo>
                    <a:pt x="137" y="48"/>
                    <a:pt x="134" y="45"/>
                    <a:pt x="129" y="44"/>
                  </a:cubicBezTo>
                  <a:cubicBezTo>
                    <a:pt x="125" y="42"/>
                    <a:pt x="120" y="42"/>
                    <a:pt x="115" y="43"/>
                  </a:cubicBezTo>
                  <a:cubicBezTo>
                    <a:pt x="99" y="47"/>
                    <a:pt x="72" y="66"/>
                    <a:pt x="81" y="86"/>
                  </a:cubicBezTo>
                  <a:cubicBezTo>
                    <a:pt x="86" y="95"/>
                    <a:pt x="100" y="93"/>
                    <a:pt x="109" y="98"/>
                  </a:cubicBezTo>
                  <a:cubicBezTo>
                    <a:pt x="115" y="101"/>
                    <a:pt x="112" y="109"/>
                    <a:pt x="110" y="114"/>
                  </a:cubicBezTo>
                  <a:cubicBezTo>
                    <a:pt x="109" y="116"/>
                    <a:pt x="108" y="119"/>
                    <a:pt x="108" y="121"/>
                  </a:cubicBezTo>
                  <a:cubicBezTo>
                    <a:pt x="107" y="124"/>
                    <a:pt x="108" y="127"/>
                    <a:pt x="109" y="130"/>
                  </a:cubicBezTo>
                  <a:cubicBezTo>
                    <a:pt x="109" y="135"/>
                    <a:pt x="105" y="140"/>
                    <a:pt x="104" y="144"/>
                  </a:cubicBezTo>
                  <a:cubicBezTo>
                    <a:pt x="102" y="147"/>
                    <a:pt x="101" y="151"/>
                    <a:pt x="101" y="154"/>
                  </a:cubicBezTo>
                  <a:cubicBezTo>
                    <a:pt x="99" y="160"/>
                    <a:pt x="98" y="167"/>
                    <a:pt x="101" y="173"/>
                  </a:cubicBezTo>
                  <a:cubicBezTo>
                    <a:pt x="103" y="179"/>
                    <a:pt x="108" y="180"/>
                    <a:pt x="114" y="179"/>
                  </a:cubicBezTo>
                  <a:cubicBezTo>
                    <a:pt x="119" y="179"/>
                    <a:pt x="124" y="176"/>
                    <a:pt x="128" y="172"/>
                  </a:cubicBezTo>
                  <a:cubicBezTo>
                    <a:pt x="134" y="168"/>
                    <a:pt x="140" y="165"/>
                    <a:pt x="146" y="162"/>
                  </a:cubicBezTo>
                  <a:cubicBezTo>
                    <a:pt x="151" y="160"/>
                    <a:pt x="155" y="158"/>
                    <a:pt x="157" y="154"/>
                  </a:cubicBezTo>
                  <a:cubicBezTo>
                    <a:pt x="161" y="149"/>
                    <a:pt x="157" y="143"/>
                    <a:pt x="163" y="139"/>
                  </a:cubicBezTo>
                  <a:cubicBezTo>
                    <a:pt x="168" y="135"/>
                    <a:pt x="177" y="134"/>
                    <a:pt x="181" y="127"/>
                  </a:cubicBezTo>
                  <a:cubicBezTo>
                    <a:pt x="182" y="124"/>
                    <a:pt x="182" y="121"/>
                    <a:pt x="180" y="118"/>
                  </a:cubicBezTo>
                  <a:cubicBezTo>
                    <a:pt x="179" y="115"/>
                    <a:pt x="176" y="113"/>
                    <a:pt x="175" y="110"/>
                  </a:cubicBezTo>
                  <a:cubicBezTo>
                    <a:pt x="174" y="107"/>
                    <a:pt x="175" y="103"/>
                    <a:pt x="174" y="100"/>
                  </a:cubicBezTo>
                  <a:cubicBezTo>
                    <a:pt x="174" y="98"/>
                    <a:pt x="173" y="95"/>
                    <a:pt x="172" y="93"/>
                  </a:cubicBezTo>
                  <a:cubicBezTo>
                    <a:pt x="171" y="92"/>
                    <a:pt x="171" y="90"/>
                    <a:pt x="170" y="89"/>
                  </a:cubicBezTo>
                  <a:cubicBezTo>
                    <a:pt x="170" y="88"/>
                    <a:pt x="170" y="88"/>
                    <a:pt x="170" y="88"/>
                  </a:cubicBezTo>
                  <a:cubicBezTo>
                    <a:pt x="169" y="85"/>
                    <a:pt x="170" y="84"/>
                    <a:pt x="173" y="84"/>
                  </a:cubicBezTo>
                  <a:cubicBezTo>
                    <a:pt x="176" y="89"/>
                    <a:pt x="175" y="96"/>
                    <a:pt x="175" y="101"/>
                  </a:cubicBezTo>
                  <a:cubicBezTo>
                    <a:pt x="175" y="105"/>
                    <a:pt x="175" y="108"/>
                    <a:pt x="177" y="111"/>
                  </a:cubicBezTo>
                  <a:cubicBezTo>
                    <a:pt x="180" y="113"/>
                    <a:pt x="185" y="113"/>
                    <a:pt x="188" y="112"/>
                  </a:cubicBezTo>
                  <a:cubicBezTo>
                    <a:pt x="191" y="112"/>
                    <a:pt x="196" y="110"/>
                    <a:pt x="197" y="107"/>
                  </a:cubicBezTo>
                  <a:cubicBezTo>
                    <a:pt x="198" y="102"/>
                    <a:pt x="195" y="98"/>
                    <a:pt x="193" y="95"/>
                  </a:cubicBezTo>
                  <a:cubicBezTo>
                    <a:pt x="192" y="93"/>
                    <a:pt x="191" y="92"/>
                    <a:pt x="190" y="91"/>
                  </a:cubicBezTo>
                  <a:cubicBezTo>
                    <a:pt x="190" y="90"/>
                    <a:pt x="189" y="90"/>
                    <a:pt x="189" y="89"/>
                  </a:cubicBezTo>
                  <a:cubicBezTo>
                    <a:pt x="189" y="89"/>
                    <a:pt x="186" y="82"/>
                    <a:pt x="189" y="84"/>
                  </a:cubicBezTo>
                  <a:cubicBezTo>
                    <a:pt x="194" y="87"/>
                    <a:pt x="196" y="93"/>
                    <a:pt x="198" y="97"/>
                  </a:cubicBezTo>
                  <a:cubicBezTo>
                    <a:pt x="200" y="100"/>
                    <a:pt x="203" y="103"/>
                    <a:pt x="206" y="106"/>
                  </a:cubicBezTo>
                  <a:cubicBezTo>
                    <a:pt x="211" y="111"/>
                    <a:pt x="212" y="115"/>
                    <a:pt x="213" y="121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09" y="164"/>
                    <a:pt x="176" y="197"/>
                    <a:pt x="135" y="207"/>
                  </a:cubicBezTo>
                  <a:cubicBezTo>
                    <a:pt x="90" y="217"/>
                    <a:pt x="41" y="195"/>
                    <a:pt x="20" y="154"/>
                  </a:cubicBezTo>
                  <a:close/>
                  <a:moveTo>
                    <a:pt x="63" y="219"/>
                  </a:moveTo>
                  <a:cubicBezTo>
                    <a:pt x="61" y="217"/>
                    <a:pt x="65" y="211"/>
                    <a:pt x="66" y="210"/>
                  </a:cubicBezTo>
                  <a:cubicBezTo>
                    <a:pt x="68" y="208"/>
                    <a:pt x="69" y="206"/>
                    <a:pt x="70" y="203"/>
                  </a:cubicBezTo>
                  <a:cubicBezTo>
                    <a:pt x="72" y="204"/>
                    <a:pt x="73" y="204"/>
                    <a:pt x="74" y="205"/>
                  </a:cubicBezTo>
                  <a:cubicBezTo>
                    <a:pt x="72" y="209"/>
                    <a:pt x="66" y="224"/>
                    <a:pt x="63" y="219"/>
                  </a:cubicBezTo>
                  <a:close/>
                  <a:moveTo>
                    <a:pt x="108" y="222"/>
                  </a:moveTo>
                  <a:cubicBezTo>
                    <a:pt x="111" y="222"/>
                    <a:pt x="114" y="222"/>
                    <a:pt x="116" y="222"/>
                  </a:cubicBezTo>
                  <a:cubicBezTo>
                    <a:pt x="113" y="223"/>
                    <a:pt x="110" y="224"/>
                    <a:pt x="107" y="224"/>
                  </a:cubicBezTo>
                  <a:cubicBezTo>
                    <a:pt x="107" y="223"/>
                    <a:pt x="107" y="223"/>
                    <a:pt x="107" y="222"/>
                  </a:cubicBezTo>
                  <a:cubicBezTo>
                    <a:pt x="108" y="222"/>
                    <a:pt x="108" y="222"/>
                    <a:pt x="108" y="222"/>
                  </a:cubicBezTo>
                  <a:close/>
                  <a:moveTo>
                    <a:pt x="120" y="228"/>
                  </a:moveTo>
                  <a:cubicBezTo>
                    <a:pt x="120" y="228"/>
                    <a:pt x="120" y="229"/>
                    <a:pt x="120" y="230"/>
                  </a:cubicBezTo>
                  <a:cubicBezTo>
                    <a:pt x="115" y="231"/>
                    <a:pt x="110" y="233"/>
                    <a:pt x="104" y="235"/>
                  </a:cubicBezTo>
                  <a:cubicBezTo>
                    <a:pt x="104" y="235"/>
                    <a:pt x="104" y="235"/>
                    <a:pt x="104" y="235"/>
                  </a:cubicBezTo>
                  <a:cubicBezTo>
                    <a:pt x="104" y="235"/>
                    <a:pt x="104" y="235"/>
                    <a:pt x="104" y="235"/>
                  </a:cubicBezTo>
                  <a:cubicBezTo>
                    <a:pt x="106" y="234"/>
                    <a:pt x="107" y="233"/>
                    <a:pt x="109" y="232"/>
                  </a:cubicBezTo>
                  <a:cubicBezTo>
                    <a:pt x="112" y="231"/>
                    <a:pt x="116" y="229"/>
                    <a:pt x="119" y="228"/>
                  </a:cubicBezTo>
                  <a:cubicBezTo>
                    <a:pt x="119" y="228"/>
                    <a:pt x="120" y="228"/>
                    <a:pt x="120" y="228"/>
                  </a:cubicBezTo>
                  <a:close/>
                  <a:moveTo>
                    <a:pt x="121" y="234"/>
                  </a:moveTo>
                  <a:cubicBezTo>
                    <a:pt x="121" y="234"/>
                    <a:pt x="121" y="234"/>
                    <a:pt x="121" y="234"/>
                  </a:cubicBezTo>
                  <a:cubicBezTo>
                    <a:pt x="115" y="236"/>
                    <a:pt x="109" y="238"/>
                    <a:pt x="102" y="238"/>
                  </a:cubicBezTo>
                  <a:cubicBezTo>
                    <a:pt x="102" y="238"/>
                    <a:pt x="102" y="238"/>
                    <a:pt x="102" y="238"/>
                  </a:cubicBezTo>
                  <a:cubicBezTo>
                    <a:pt x="105" y="238"/>
                    <a:pt x="108" y="236"/>
                    <a:pt x="111" y="235"/>
                  </a:cubicBezTo>
                  <a:cubicBezTo>
                    <a:pt x="114" y="233"/>
                    <a:pt x="117" y="232"/>
                    <a:pt x="120" y="230"/>
                  </a:cubicBezTo>
                  <a:cubicBezTo>
                    <a:pt x="121" y="232"/>
                    <a:pt x="121" y="233"/>
                    <a:pt x="121" y="234"/>
                  </a:cubicBezTo>
                  <a:close/>
                  <a:moveTo>
                    <a:pt x="135" y="249"/>
                  </a:moveTo>
                  <a:cubicBezTo>
                    <a:pt x="132" y="250"/>
                    <a:pt x="128" y="251"/>
                    <a:pt x="125" y="253"/>
                  </a:cubicBezTo>
                  <a:cubicBezTo>
                    <a:pt x="122" y="253"/>
                    <a:pt x="120" y="254"/>
                    <a:pt x="117" y="254"/>
                  </a:cubicBezTo>
                  <a:cubicBezTo>
                    <a:pt x="111" y="256"/>
                    <a:pt x="104" y="258"/>
                    <a:pt x="98" y="260"/>
                  </a:cubicBezTo>
                  <a:cubicBezTo>
                    <a:pt x="84" y="264"/>
                    <a:pt x="71" y="269"/>
                    <a:pt x="57" y="272"/>
                  </a:cubicBezTo>
                  <a:cubicBezTo>
                    <a:pt x="62" y="271"/>
                    <a:pt x="69" y="268"/>
                    <a:pt x="74" y="266"/>
                  </a:cubicBezTo>
                  <a:cubicBezTo>
                    <a:pt x="81" y="264"/>
                    <a:pt x="87" y="261"/>
                    <a:pt x="93" y="259"/>
                  </a:cubicBezTo>
                  <a:cubicBezTo>
                    <a:pt x="104" y="256"/>
                    <a:pt x="116" y="253"/>
                    <a:pt x="126" y="247"/>
                  </a:cubicBezTo>
                  <a:cubicBezTo>
                    <a:pt x="129" y="247"/>
                    <a:pt x="132" y="248"/>
                    <a:pt x="135" y="249"/>
                  </a:cubicBezTo>
                  <a:close/>
                  <a:moveTo>
                    <a:pt x="145" y="251"/>
                  </a:moveTo>
                  <a:cubicBezTo>
                    <a:pt x="132" y="253"/>
                    <a:pt x="120" y="257"/>
                    <a:pt x="108" y="261"/>
                  </a:cubicBezTo>
                  <a:cubicBezTo>
                    <a:pt x="95" y="265"/>
                    <a:pt x="82" y="270"/>
                    <a:pt x="69" y="273"/>
                  </a:cubicBezTo>
                  <a:cubicBezTo>
                    <a:pt x="68" y="273"/>
                    <a:pt x="67" y="273"/>
                    <a:pt x="66" y="274"/>
                  </a:cubicBezTo>
                  <a:cubicBezTo>
                    <a:pt x="67" y="273"/>
                    <a:pt x="69" y="272"/>
                    <a:pt x="71" y="272"/>
                  </a:cubicBezTo>
                  <a:cubicBezTo>
                    <a:pt x="74" y="271"/>
                    <a:pt x="77" y="270"/>
                    <a:pt x="81" y="269"/>
                  </a:cubicBezTo>
                  <a:cubicBezTo>
                    <a:pt x="87" y="266"/>
                    <a:pt x="94" y="264"/>
                    <a:pt x="100" y="262"/>
                  </a:cubicBezTo>
                  <a:cubicBezTo>
                    <a:pt x="107" y="260"/>
                    <a:pt x="113" y="258"/>
                    <a:pt x="119" y="256"/>
                  </a:cubicBezTo>
                  <a:cubicBezTo>
                    <a:pt x="121" y="255"/>
                    <a:pt x="123" y="254"/>
                    <a:pt x="125" y="253"/>
                  </a:cubicBezTo>
                  <a:cubicBezTo>
                    <a:pt x="129" y="252"/>
                    <a:pt x="133" y="251"/>
                    <a:pt x="137" y="249"/>
                  </a:cubicBezTo>
                  <a:cubicBezTo>
                    <a:pt x="139" y="249"/>
                    <a:pt x="142" y="250"/>
                    <a:pt x="145" y="251"/>
                  </a:cubicBezTo>
                  <a:close/>
                  <a:moveTo>
                    <a:pt x="151" y="252"/>
                  </a:moveTo>
                  <a:cubicBezTo>
                    <a:pt x="140" y="255"/>
                    <a:pt x="128" y="259"/>
                    <a:pt x="117" y="263"/>
                  </a:cubicBezTo>
                  <a:cubicBezTo>
                    <a:pt x="111" y="265"/>
                    <a:pt x="106" y="267"/>
                    <a:pt x="100" y="268"/>
                  </a:cubicBezTo>
                  <a:cubicBezTo>
                    <a:pt x="94" y="270"/>
                    <a:pt x="88" y="272"/>
                    <a:pt x="82" y="274"/>
                  </a:cubicBezTo>
                  <a:cubicBezTo>
                    <a:pt x="77" y="275"/>
                    <a:pt x="84" y="273"/>
                    <a:pt x="85" y="272"/>
                  </a:cubicBezTo>
                  <a:cubicBezTo>
                    <a:pt x="87" y="271"/>
                    <a:pt x="90" y="271"/>
                    <a:pt x="93" y="270"/>
                  </a:cubicBezTo>
                  <a:cubicBezTo>
                    <a:pt x="99" y="268"/>
                    <a:pt x="105" y="267"/>
                    <a:pt x="111" y="264"/>
                  </a:cubicBezTo>
                  <a:cubicBezTo>
                    <a:pt x="122" y="260"/>
                    <a:pt x="134" y="255"/>
                    <a:pt x="146" y="251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8" y="251"/>
                    <a:pt x="150" y="252"/>
                    <a:pt x="151" y="252"/>
                  </a:cubicBezTo>
                  <a:close/>
                  <a:moveTo>
                    <a:pt x="167" y="258"/>
                  </a:moveTo>
                  <a:cubicBezTo>
                    <a:pt x="158" y="261"/>
                    <a:pt x="149" y="265"/>
                    <a:pt x="139" y="268"/>
                  </a:cubicBezTo>
                  <a:cubicBezTo>
                    <a:pt x="135" y="269"/>
                    <a:pt x="131" y="270"/>
                    <a:pt x="127" y="272"/>
                  </a:cubicBezTo>
                  <a:cubicBezTo>
                    <a:pt x="131" y="270"/>
                    <a:pt x="136" y="268"/>
                    <a:pt x="140" y="266"/>
                  </a:cubicBezTo>
                  <a:cubicBezTo>
                    <a:pt x="145" y="264"/>
                    <a:pt x="149" y="261"/>
                    <a:pt x="154" y="260"/>
                  </a:cubicBezTo>
                  <a:cubicBezTo>
                    <a:pt x="157" y="259"/>
                    <a:pt x="160" y="258"/>
                    <a:pt x="163" y="256"/>
                  </a:cubicBezTo>
                  <a:cubicBezTo>
                    <a:pt x="164" y="257"/>
                    <a:pt x="166" y="257"/>
                    <a:pt x="167" y="258"/>
                  </a:cubicBezTo>
                  <a:close/>
                  <a:moveTo>
                    <a:pt x="176" y="263"/>
                  </a:moveTo>
                  <a:cubicBezTo>
                    <a:pt x="176" y="263"/>
                    <a:pt x="176" y="263"/>
                    <a:pt x="176" y="263"/>
                  </a:cubicBezTo>
                  <a:cubicBezTo>
                    <a:pt x="173" y="264"/>
                    <a:pt x="171" y="265"/>
                    <a:pt x="169" y="266"/>
                  </a:cubicBezTo>
                  <a:cubicBezTo>
                    <a:pt x="169" y="266"/>
                    <a:pt x="168" y="266"/>
                    <a:pt x="168" y="266"/>
                  </a:cubicBezTo>
                  <a:cubicBezTo>
                    <a:pt x="163" y="268"/>
                    <a:pt x="158" y="269"/>
                    <a:pt x="153" y="271"/>
                  </a:cubicBezTo>
                  <a:cubicBezTo>
                    <a:pt x="151" y="272"/>
                    <a:pt x="148" y="274"/>
                    <a:pt x="145" y="275"/>
                  </a:cubicBezTo>
                  <a:cubicBezTo>
                    <a:pt x="144" y="275"/>
                    <a:pt x="142" y="276"/>
                    <a:pt x="140" y="276"/>
                  </a:cubicBezTo>
                  <a:cubicBezTo>
                    <a:pt x="141" y="276"/>
                    <a:pt x="143" y="274"/>
                    <a:pt x="143" y="274"/>
                  </a:cubicBezTo>
                  <a:cubicBezTo>
                    <a:pt x="153" y="268"/>
                    <a:pt x="163" y="267"/>
                    <a:pt x="172" y="260"/>
                  </a:cubicBezTo>
                  <a:cubicBezTo>
                    <a:pt x="173" y="261"/>
                    <a:pt x="175" y="262"/>
                    <a:pt x="176" y="263"/>
                  </a:cubicBezTo>
                  <a:close/>
                  <a:moveTo>
                    <a:pt x="180" y="267"/>
                  </a:moveTo>
                  <a:cubicBezTo>
                    <a:pt x="181" y="268"/>
                    <a:pt x="181" y="268"/>
                    <a:pt x="180" y="269"/>
                  </a:cubicBezTo>
                  <a:cubicBezTo>
                    <a:pt x="180" y="269"/>
                    <a:pt x="180" y="269"/>
                    <a:pt x="180" y="269"/>
                  </a:cubicBezTo>
                  <a:cubicBezTo>
                    <a:pt x="178" y="270"/>
                    <a:pt x="175" y="271"/>
                    <a:pt x="173" y="272"/>
                  </a:cubicBezTo>
                  <a:cubicBezTo>
                    <a:pt x="171" y="272"/>
                    <a:pt x="170" y="273"/>
                    <a:pt x="168" y="273"/>
                  </a:cubicBezTo>
                  <a:cubicBezTo>
                    <a:pt x="168" y="273"/>
                    <a:pt x="168" y="273"/>
                    <a:pt x="168" y="273"/>
                  </a:cubicBezTo>
                  <a:cubicBezTo>
                    <a:pt x="172" y="271"/>
                    <a:pt x="176" y="269"/>
                    <a:pt x="180" y="267"/>
                  </a:cubicBezTo>
                  <a:cubicBezTo>
                    <a:pt x="180" y="267"/>
                    <a:pt x="180" y="267"/>
                    <a:pt x="180" y="267"/>
                  </a:cubicBezTo>
                  <a:close/>
                  <a:moveTo>
                    <a:pt x="177" y="268"/>
                  </a:moveTo>
                  <a:cubicBezTo>
                    <a:pt x="176" y="268"/>
                    <a:pt x="176" y="269"/>
                    <a:pt x="175" y="269"/>
                  </a:cubicBezTo>
                  <a:cubicBezTo>
                    <a:pt x="172" y="271"/>
                    <a:pt x="168" y="272"/>
                    <a:pt x="165" y="274"/>
                  </a:cubicBezTo>
                  <a:cubicBezTo>
                    <a:pt x="165" y="274"/>
                    <a:pt x="165" y="274"/>
                    <a:pt x="165" y="274"/>
                  </a:cubicBezTo>
                  <a:cubicBezTo>
                    <a:pt x="161" y="275"/>
                    <a:pt x="157" y="275"/>
                    <a:pt x="153" y="275"/>
                  </a:cubicBezTo>
                  <a:cubicBezTo>
                    <a:pt x="160" y="272"/>
                    <a:pt x="167" y="270"/>
                    <a:pt x="174" y="268"/>
                  </a:cubicBezTo>
                  <a:cubicBezTo>
                    <a:pt x="175" y="268"/>
                    <a:pt x="177" y="267"/>
                    <a:pt x="178" y="267"/>
                  </a:cubicBezTo>
                  <a:cubicBezTo>
                    <a:pt x="178" y="267"/>
                    <a:pt x="178" y="267"/>
                    <a:pt x="177" y="268"/>
                  </a:cubicBezTo>
                  <a:close/>
                  <a:moveTo>
                    <a:pt x="152" y="275"/>
                  </a:moveTo>
                  <a:cubicBezTo>
                    <a:pt x="151" y="275"/>
                    <a:pt x="151" y="275"/>
                    <a:pt x="151" y="276"/>
                  </a:cubicBezTo>
                  <a:cubicBezTo>
                    <a:pt x="151" y="276"/>
                    <a:pt x="151" y="276"/>
                    <a:pt x="151" y="276"/>
                  </a:cubicBezTo>
                  <a:cubicBezTo>
                    <a:pt x="148" y="276"/>
                    <a:pt x="145" y="276"/>
                    <a:pt x="142" y="276"/>
                  </a:cubicBezTo>
                  <a:cubicBezTo>
                    <a:pt x="148" y="274"/>
                    <a:pt x="154" y="272"/>
                    <a:pt x="160" y="269"/>
                  </a:cubicBezTo>
                  <a:cubicBezTo>
                    <a:pt x="162" y="269"/>
                    <a:pt x="164" y="268"/>
                    <a:pt x="166" y="268"/>
                  </a:cubicBezTo>
                  <a:cubicBezTo>
                    <a:pt x="161" y="270"/>
                    <a:pt x="156" y="272"/>
                    <a:pt x="152" y="275"/>
                  </a:cubicBezTo>
                  <a:close/>
                  <a:moveTo>
                    <a:pt x="125" y="277"/>
                  </a:moveTo>
                  <a:cubicBezTo>
                    <a:pt x="125" y="277"/>
                    <a:pt x="125" y="277"/>
                    <a:pt x="125" y="277"/>
                  </a:cubicBezTo>
                  <a:cubicBezTo>
                    <a:pt x="125" y="277"/>
                    <a:pt x="126" y="277"/>
                    <a:pt x="127" y="276"/>
                  </a:cubicBezTo>
                  <a:cubicBezTo>
                    <a:pt x="129" y="275"/>
                    <a:pt x="131" y="274"/>
                    <a:pt x="134" y="273"/>
                  </a:cubicBezTo>
                  <a:cubicBezTo>
                    <a:pt x="137" y="272"/>
                    <a:pt x="141" y="270"/>
                    <a:pt x="144" y="269"/>
                  </a:cubicBezTo>
                  <a:cubicBezTo>
                    <a:pt x="152" y="266"/>
                    <a:pt x="160" y="262"/>
                    <a:pt x="168" y="259"/>
                  </a:cubicBezTo>
                  <a:cubicBezTo>
                    <a:pt x="168" y="259"/>
                    <a:pt x="168" y="259"/>
                    <a:pt x="168" y="258"/>
                  </a:cubicBezTo>
                  <a:cubicBezTo>
                    <a:pt x="169" y="259"/>
                    <a:pt x="170" y="259"/>
                    <a:pt x="171" y="260"/>
                  </a:cubicBezTo>
                  <a:cubicBezTo>
                    <a:pt x="157" y="266"/>
                    <a:pt x="142" y="273"/>
                    <a:pt x="127" y="276"/>
                  </a:cubicBezTo>
                  <a:cubicBezTo>
                    <a:pt x="126" y="277"/>
                    <a:pt x="126" y="277"/>
                    <a:pt x="125" y="277"/>
                  </a:cubicBezTo>
                  <a:close/>
                  <a:moveTo>
                    <a:pt x="143" y="264"/>
                  </a:moveTo>
                  <a:cubicBezTo>
                    <a:pt x="133" y="269"/>
                    <a:pt x="122" y="273"/>
                    <a:pt x="111" y="277"/>
                  </a:cubicBezTo>
                  <a:cubicBezTo>
                    <a:pt x="108" y="277"/>
                    <a:pt x="105" y="277"/>
                    <a:pt x="101" y="276"/>
                  </a:cubicBezTo>
                  <a:cubicBezTo>
                    <a:pt x="103" y="276"/>
                    <a:pt x="105" y="275"/>
                    <a:pt x="107" y="275"/>
                  </a:cubicBezTo>
                  <a:cubicBezTo>
                    <a:pt x="113" y="273"/>
                    <a:pt x="118" y="271"/>
                    <a:pt x="123" y="269"/>
                  </a:cubicBezTo>
                  <a:cubicBezTo>
                    <a:pt x="133" y="266"/>
                    <a:pt x="142" y="263"/>
                    <a:pt x="151" y="260"/>
                  </a:cubicBezTo>
                  <a:cubicBezTo>
                    <a:pt x="149" y="261"/>
                    <a:pt x="146" y="263"/>
                    <a:pt x="143" y="264"/>
                  </a:cubicBezTo>
                  <a:close/>
                  <a:moveTo>
                    <a:pt x="90" y="276"/>
                  </a:moveTo>
                  <a:cubicBezTo>
                    <a:pt x="101" y="273"/>
                    <a:pt x="112" y="269"/>
                    <a:pt x="123" y="265"/>
                  </a:cubicBezTo>
                  <a:cubicBezTo>
                    <a:pt x="133" y="262"/>
                    <a:pt x="143" y="256"/>
                    <a:pt x="154" y="254"/>
                  </a:cubicBezTo>
                  <a:cubicBezTo>
                    <a:pt x="152" y="255"/>
                    <a:pt x="150" y="256"/>
                    <a:pt x="148" y="257"/>
                  </a:cubicBezTo>
                  <a:cubicBezTo>
                    <a:pt x="145" y="258"/>
                    <a:pt x="142" y="260"/>
                    <a:pt x="138" y="261"/>
                  </a:cubicBezTo>
                  <a:cubicBezTo>
                    <a:pt x="133" y="263"/>
                    <a:pt x="127" y="265"/>
                    <a:pt x="122" y="266"/>
                  </a:cubicBezTo>
                  <a:cubicBezTo>
                    <a:pt x="113" y="269"/>
                    <a:pt x="103" y="271"/>
                    <a:pt x="95" y="276"/>
                  </a:cubicBezTo>
                  <a:cubicBezTo>
                    <a:pt x="94" y="276"/>
                    <a:pt x="92" y="276"/>
                    <a:pt x="90" y="276"/>
                  </a:cubicBezTo>
                  <a:close/>
                  <a:moveTo>
                    <a:pt x="79" y="275"/>
                  </a:moveTo>
                  <a:cubicBezTo>
                    <a:pt x="83" y="274"/>
                    <a:pt x="88" y="273"/>
                    <a:pt x="92" y="272"/>
                  </a:cubicBezTo>
                  <a:cubicBezTo>
                    <a:pt x="98" y="269"/>
                    <a:pt x="104" y="268"/>
                    <a:pt x="110" y="266"/>
                  </a:cubicBezTo>
                  <a:cubicBezTo>
                    <a:pt x="123" y="262"/>
                    <a:pt x="135" y="257"/>
                    <a:pt x="147" y="254"/>
                  </a:cubicBezTo>
                  <a:cubicBezTo>
                    <a:pt x="148" y="254"/>
                    <a:pt x="149" y="254"/>
                    <a:pt x="151" y="253"/>
                  </a:cubicBezTo>
                  <a:cubicBezTo>
                    <a:pt x="151" y="253"/>
                    <a:pt x="147" y="255"/>
                    <a:pt x="146" y="255"/>
                  </a:cubicBezTo>
                  <a:cubicBezTo>
                    <a:pt x="143" y="256"/>
                    <a:pt x="140" y="257"/>
                    <a:pt x="136" y="258"/>
                  </a:cubicBezTo>
                  <a:cubicBezTo>
                    <a:pt x="130" y="260"/>
                    <a:pt x="125" y="263"/>
                    <a:pt x="119" y="265"/>
                  </a:cubicBezTo>
                  <a:cubicBezTo>
                    <a:pt x="108" y="269"/>
                    <a:pt x="97" y="271"/>
                    <a:pt x="88" y="276"/>
                  </a:cubicBezTo>
                  <a:cubicBezTo>
                    <a:pt x="85" y="276"/>
                    <a:pt x="82" y="275"/>
                    <a:pt x="79" y="275"/>
                  </a:cubicBezTo>
                  <a:close/>
                  <a:moveTo>
                    <a:pt x="120" y="265"/>
                  </a:moveTo>
                  <a:cubicBezTo>
                    <a:pt x="124" y="264"/>
                    <a:pt x="128" y="262"/>
                    <a:pt x="132" y="261"/>
                  </a:cubicBezTo>
                  <a:cubicBezTo>
                    <a:pt x="130" y="262"/>
                    <a:pt x="127" y="263"/>
                    <a:pt x="124" y="264"/>
                  </a:cubicBezTo>
                  <a:cubicBezTo>
                    <a:pt x="118" y="266"/>
                    <a:pt x="112" y="268"/>
                    <a:pt x="107" y="270"/>
                  </a:cubicBezTo>
                  <a:cubicBezTo>
                    <a:pt x="101" y="272"/>
                    <a:pt x="94" y="273"/>
                    <a:pt x="89" y="276"/>
                  </a:cubicBezTo>
                  <a:cubicBezTo>
                    <a:pt x="89" y="276"/>
                    <a:pt x="89" y="276"/>
                    <a:pt x="89" y="276"/>
                  </a:cubicBezTo>
                  <a:cubicBezTo>
                    <a:pt x="99" y="271"/>
                    <a:pt x="110" y="269"/>
                    <a:pt x="120" y="265"/>
                  </a:cubicBezTo>
                  <a:close/>
                  <a:moveTo>
                    <a:pt x="148" y="255"/>
                  </a:moveTo>
                  <a:cubicBezTo>
                    <a:pt x="150" y="254"/>
                    <a:pt x="151" y="254"/>
                    <a:pt x="152" y="253"/>
                  </a:cubicBezTo>
                  <a:cubicBezTo>
                    <a:pt x="152" y="253"/>
                    <a:pt x="152" y="253"/>
                    <a:pt x="153" y="253"/>
                  </a:cubicBezTo>
                  <a:cubicBezTo>
                    <a:pt x="153" y="253"/>
                    <a:pt x="154" y="253"/>
                    <a:pt x="154" y="253"/>
                  </a:cubicBezTo>
                  <a:cubicBezTo>
                    <a:pt x="152" y="254"/>
                    <a:pt x="150" y="254"/>
                    <a:pt x="148" y="255"/>
                  </a:cubicBezTo>
                  <a:close/>
                  <a:moveTo>
                    <a:pt x="51" y="271"/>
                  </a:moveTo>
                  <a:cubicBezTo>
                    <a:pt x="59" y="268"/>
                    <a:pt x="66" y="265"/>
                    <a:pt x="74" y="263"/>
                  </a:cubicBezTo>
                  <a:cubicBezTo>
                    <a:pt x="80" y="261"/>
                    <a:pt x="86" y="260"/>
                    <a:pt x="92" y="258"/>
                  </a:cubicBezTo>
                  <a:cubicBezTo>
                    <a:pt x="98" y="256"/>
                    <a:pt x="104" y="255"/>
                    <a:pt x="110" y="253"/>
                  </a:cubicBezTo>
                  <a:cubicBezTo>
                    <a:pt x="112" y="252"/>
                    <a:pt x="115" y="251"/>
                    <a:pt x="118" y="250"/>
                  </a:cubicBezTo>
                  <a:cubicBezTo>
                    <a:pt x="119" y="250"/>
                    <a:pt x="120" y="249"/>
                    <a:pt x="121" y="249"/>
                  </a:cubicBezTo>
                  <a:cubicBezTo>
                    <a:pt x="111" y="254"/>
                    <a:pt x="100" y="256"/>
                    <a:pt x="90" y="260"/>
                  </a:cubicBezTo>
                  <a:cubicBezTo>
                    <a:pt x="84" y="262"/>
                    <a:pt x="78" y="264"/>
                    <a:pt x="73" y="266"/>
                  </a:cubicBezTo>
                  <a:cubicBezTo>
                    <a:pt x="67" y="268"/>
                    <a:pt x="61" y="270"/>
                    <a:pt x="56" y="272"/>
                  </a:cubicBezTo>
                  <a:cubicBezTo>
                    <a:pt x="54" y="272"/>
                    <a:pt x="53" y="272"/>
                    <a:pt x="51" y="271"/>
                  </a:cubicBezTo>
                  <a:close/>
                  <a:moveTo>
                    <a:pt x="90" y="258"/>
                  </a:moveTo>
                  <a:cubicBezTo>
                    <a:pt x="99" y="255"/>
                    <a:pt x="108" y="252"/>
                    <a:pt x="116" y="248"/>
                  </a:cubicBezTo>
                  <a:cubicBezTo>
                    <a:pt x="117" y="247"/>
                    <a:pt x="117" y="247"/>
                    <a:pt x="117" y="247"/>
                  </a:cubicBezTo>
                  <a:cubicBezTo>
                    <a:pt x="119" y="247"/>
                    <a:pt x="121" y="247"/>
                    <a:pt x="123" y="247"/>
                  </a:cubicBezTo>
                  <a:cubicBezTo>
                    <a:pt x="123" y="247"/>
                    <a:pt x="123" y="247"/>
                    <a:pt x="124" y="246"/>
                  </a:cubicBezTo>
                  <a:cubicBezTo>
                    <a:pt x="124" y="246"/>
                    <a:pt x="124" y="246"/>
                    <a:pt x="124" y="247"/>
                  </a:cubicBezTo>
                  <a:cubicBezTo>
                    <a:pt x="113" y="251"/>
                    <a:pt x="102" y="254"/>
                    <a:pt x="90" y="258"/>
                  </a:cubicBezTo>
                  <a:close/>
                  <a:moveTo>
                    <a:pt x="103" y="236"/>
                  </a:moveTo>
                  <a:cubicBezTo>
                    <a:pt x="107" y="235"/>
                    <a:pt x="111" y="233"/>
                    <a:pt x="116" y="232"/>
                  </a:cubicBezTo>
                  <a:cubicBezTo>
                    <a:pt x="114" y="233"/>
                    <a:pt x="112" y="233"/>
                    <a:pt x="111" y="234"/>
                  </a:cubicBezTo>
                  <a:cubicBezTo>
                    <a:pt x="108" y="235"/>
                    <a:pt x="105" y="236"/>
                    <a:pt x="102" y="237"/>
                  </a:cubicBezTo>
                  <a:cubicBezTo>
                    <a:pt x="102" y="237"/>
                    <a:pt x="103" y="236"/>
                    <a:pt x="103" y="236"/>
                  </a:cubicBezTo>
                  <a:close/>
                  <a:moveTo>
                    <a:pt x="115" y="247"/>
                  </a:moveTo>
                  <a:cubicBezTo>
                    <a:pt x="106" y="250"/>
                    <a:pt x="98" y="252"/>
                    <a:pt x="89" y="254"/>
                  </a:cubicBezTo>
                  <a:cubicBezTo>
                    <a:pt x="95" y="252"/>
                    <a:pt x="102" y="250"/>
                    <a:pt x="108" y="247"/>
                  </a:cubicBezTo>
                  <a:cubicBezTo>
                    <a:pt x="110" y="247"/>
                    <a:pt x="112" y="247"/>
                    <a:pt x="115" y="247"/>
                  </a:cubicBezTo>
                  <a:close/>
                  <a:moveTo>
                    <a:pt x="121" y="244"/>
                  </a:moveTo>
                  <a:cubicBezTo>
                    <a:pt x="121" y="244"/>
                    <a:pt x="121" y="244"/>
                    <a:pt x="121" y="244"/>
                  </a:cubicBezTo>
                  <a:cubicBezTo>
                    <a:pt x="121" y="244"/>
                    <a:pt x="121" y="244"/>
                    <a:pt x="120" y="244"/>
                  </a:cubicBezTo>
                  <a:cubicBezTo>
                    <a:pt x="120" y="244"/>
                    <a:pt x="117" y="243"/>
                    <a:pt x="117" y="243"/>
                  </a:cubicBezTo>
                  <a:cubicBezTo>
                    <a:pt x="118" y="243"/>
                    <a:pt x="120" y="242"/>
                    <a:pt x="122" y="241"/>
                  </a:cubicBezTo>
                  <a:cubicBezTo>
                    <a:pt x="122" y="242"/>
                    <a:pt x="121" y="243"/>
                    <a:pt x="121" y="244"/>
                  </a:cubicBezTo>
                  <a:close/>
                  <a:moveTo>
                    <a:pt x="115" y="244"/>
                  </a:moveTo>
                  <a:cubicBezTo>
                    <a:pt x="114" y="244"/>
                    <a:pt x="114" y="244"/>
                    <a:pt x="115" y="244"/>
                  </a:cubicBezTo>
                  <a:cubicBezTo>
                    <a:pt x="112" y="244"/>
                    <a:pt x="109" y="244"/>
                    <a:pt x="106" y="244"/>
                  </a:cubicBezTo>
                  <a:cubicBezTo>
                    <a:pt x="108" y="243"/>
                    <a:pt x="111" y="243"/>
                    <a:pt x="113" y="242"/>
                  </a:cubicBezTo>
                  <a:cubicBezTo>
                    <a:pt x="115" y="242"/>
                    <a:pt x="118" y="241"/>
                    <a:pt x="120" y="241"/>
                  </a:cubicBezTo>
                  <a:cubicBezTo>
                    <a:pt x="119" y="241"/>
                    <a:pt x="116" y="243"/>
                    <a:pt x="115" y="244"/>
                  </a:cubicBezTo>
                  <a:close/>
                  <a:moveTo>
                    <a:pt x="103" y="243"/>
                  </a:moveTo>
                  <a:cubicBezTo>
                    <a:pt x="103" y="243"/>
                    <a:pt x="103" y="243"/>
                    <a:pt x="103" y="243"/>
                  </a:cubicBezTo>
                  <a:cubicBezTo>
                    <a:pt x="103" y="242"/>
                    <a:pt x="103" y="242"/>
                    <a:pt x="103" y="242"/>
                  </a:cubicBezTo>
                  <a:cubicBezTo>
                    <a:pt x="108" y="242"/>
                    <a:pt x="113" y="239"/>
                    <a:pt x="118" y="238"/>
                  </a:cubicBezTo>
                  <a:cubicBezTo>
                    <a:pt x="122" y="238"/>
                    <a:pt x="116" y="240"/>
                    <a:pt x="116" y="239"/>
                  </a:cubicBezTo>
                  <a:cubicBezTo>
                    <a:pt x="114" y="240"/>
                    <a:pt x="112" y="241"/>
                    <a:pt x="111" y="241"/>
                  </a:cubicBezTo>
                  <a:cubicBezTo>
                    <a:pt x="108" y="242"/>
                    <a:pt x="105" y="242"/>
                    <a:pt x="103" y="243"/>
                  </a:cubicBezTo>
                  <a:close/>
                  <a:moveTo>
                    <a:pt x="102" y="239"/>
                  </a:moveTo>
                  <a:cubicBezTo>
                    <a:pt x="105" y="239"/>
                    <a:pt x="108" y="238"/>
                    <a:pt x="110" y="238"/>
                  </a:cubicBezTo>
                  <a:cubicBezTo>
                    <a:pt x="110" y="238"/>
                    <a:pt x="110" y="238"/>
                    <a:pt x="110" y="238"/>
                  </a:cubicBezTo>
                  <a:cubicBezTo>
                    <a:pt x="108" y="239"/>
                    <a:pt x="105" y="239"/>
                    <a:pt x="102" y="241"/>
                  </a:cubicBezTo>
                  <a:cubicBezTo>
                    <a:pt x="102" y="240"/>
                    <a:pt x="102" y="239"/>
                    <a:pt x="102" y="239"/>
                  </a:cubicBezTo>
                  <a:close/>
                  <a:moveTo>
                    <a:pt x="116" y="228"/>
                  </a:moveTo>
                  <a:cubicBezTo>
                    <a:pt x="112" y="230"/>
                    <a:pt x="107" y="232"/>
                    <a:pt x="103" y="234"/>
                  </a:cubicBezTo>
                  <a:cubicBezTo>
                    <a:pt x="103" y="234"/>
                    <a:pt x="104" y="233"/>
                    <a:pt x="104" y="232"/>
                  </a:cubicBezTo>
                  <a:cubicBezTo>
                    <a:pt x="106" y="231"/>
                    <a:pt x="108" y="230"/>
                    <a:pt x="111" y="230"/>
                  </a:cubicBezTo>
                  <a:cubicBezTo>
                    <a:pt x="112" y="229"/>
                    <a:pt x="114" y="229"/>
                    <a:pt x="115" y="229"/>
                  </a:cubicBezTo>
                  <a:cubicBezTo>
                    <a:pt x="116" y="228"/>
                    <a:pt x="120" y="227"/>
                    <a:pt x="116" y="228"/>
                  </a:cubicBezTo>
                  <a:close/>
                  <a:moveTo>
                    <a:pt x="105" y="228"/>
                  </a:moveTo>
                  <a:cubicBezTo>
                    <a:pt x="109" y="228"/>
                    <a:pt x="113" y="227"/>
                    <a:pt x="116" y="225"/>
                  </a:cubicBezTo>
                  <a:cubicBezTo>
                    <a:pt x="112" y="227"/>
                    <a:pt x="108" y="228"/>
                    <a:pt x="104" y="230"/>
                  </a:cubicBezTo>
                  <a:cubicBezTo>
                    <a:pt x="105" y="229"/>
                    <a:pt x="105" y="229"/>
                    <a:pt x="105" y="228"/>
                  </a:cubicBezTo>
                  <a:close/>
                  <a:moveTo>
                    <a:pt x="106" y="225"/>
                  </a:moveTo>
                  <a:cubicBezTo>
                    <a:pt x="108" y="225"/>
                    <a:pt x="110" y="224"/>
                    <a:pt x="112" y="224"/>
                  </a:cubicBezTo>
                  <a:cubicBezTo>
                    <a:pt x="113" y="224"/>
                    <a:pt x="113" y="223"/>
                    <a:pt x="114" y="223"/>
                  </a:cubicBezTo>
                  <a:cubicBezTo>
                    <a:pt x="114" y="223"/>
                    <a:pt x="114" y="223"/>
                    <a:pt x="113" y="223"/>
                  </a:cubicBezTo>
                  <a:cubicBezTo>
                    <a:pt x="111" y="224"/>
                    <a:pt x="108" y="225"/>
                    <a:pt x="106" y="226"/>
                  </a:cubicBezTo>
                  <a:cubicBezTo>
                    <a:pt x="106" y="226"/>
                    <a:pt x="106" y="225"/>
                    <a:pt x="106" y="225"/>
                  </a:cubicBezTo>
                  <a:close/>
                  <a:moveTo>
                    <a:pt x="82" y="251"/>
                  </a:moveTo>
                  <a:cubicBezTo>
                    <a:pt x="88" y="249"/>
                    <a:pt x="95" y="248"/>
                    <a:pt x="102" y="246"/>
                  </a:cubicBezTo>
                  <a:cubicBezTo>
                    <a:pt x="102" y="246"/>
                    <a:pt x="102" y="246"/>
                    <a:pt x="103" y="246"/>
                  </a:cubicBezTo>
                  <a:cubicBezTo>
                    <a:pt x="96" y="248"/>
                    <a:pt x="90" y="251"/>
                    <a:pt x="84" y="252"/>
                  </a:cubicBezTo>
                  <a:cubicBezTo>
                    <a:pt x="75" y="255"/>
                    <a:pt x="66" y="257"/>
                    <a:pt x="57" y="260"/>
                  </a:cubicBezTo>
                  <a:cubicBezTo>
                    <a:pt x="65" y="255"/>
                    <a:pt x="73" y="253"/>
                    <a:pt x="82" y="251"/>
                  </a:cubicBezTo>
                  <a:close/>
                  <a:moveTo>
                    <a:pt x="55" y="262"/>
                  </a:moveTo>
                  <a:cubicBezTo>
                    <a:pt x="55" y="262"/>
                    <a:pt x="56" y="261"/>
                    <a:pt x="56" y="261"/>
                  </a:cubicBezTo>
                  <a:cubicBezTo>
                    <a:pt x="56" y="261"/>
                    <a:pt x="56" y="261"/>
                    <a:pt x="56" y="261"/>
                  </a:cubicBezTo>
                  <a:cubicBezTo>
                    <a:pt x="67" y="257"/>
                    <a:pt x="77" y="255"/>
                    <a:pt x="88" y="252"/>
                  </a:cubicBezTo>
                  <a:cubicBezTo>
                    <a:pt x="93" y="251"/>
                    <a:pt x="97" y="249"/>
                    <a:pt x="102" y="247"/>
                  </a:cubicBezTo>
                  <a:cubicBezTo>
                    <a:pt x="103" y="247"/>
                    <a:pt x="104" y="247"/>
                    <a:pt x="105" y="247"/>
                  </a:cubicBezTo>
                  <a:cubicBezTo>
                    <a:pt x="105" y="247"/>
                    <a:pt x="106" y="247"/>
                    <a:pt x="106" y="247"/>
                  </a:cubicBezTo>
                  <a:cubicBezTo>
                    <a:pt x="105" y="247"/>
                    <a:pt x="104" y="248"/>
                    <a:pt x="103" y="248"/>
                  </a:cubicBezTo>
                  <a:cubicBezTo>
                    <a:pt x="85" y="256"/>
                    <a:pt x="66" y="259"/>
                    <a:pt x="48" y="268"/>
                  </a:cubicBezTo>
                  <a:cubicBezTo>
                    <a:pt x="50" y="266"/>
                    <a:pt x="54" y="262"/>
                    <a:pt x="55" y="262"/>
                  </a:cubicBezTo>
                  <a:close/>
                  <a:moveTo>
                    <a:pt x="75" y="259"/>
                  </a:moveTo>
                  <a:cubicBezTo>
                    <a:pt x="67" y="262"/>
                    <a:pt x="59" y="265"/>
                    <a:pt x="50" y="268"/>
                  </a:cubicBezTo>
                  <a:cubicBezTo>
                    <a:pt x="51" y="267"/>
                    <a:pt x="52" y="267"/>
                    <a:pt x="53" y="267"/>
                  </a:cubicBezTo>
                  <a:cubicBezTo>
                    <a:pt x="56" y="265"/>
                    <a:pt x="59" y="264"/>
                    <a:pt x="62" y="263"/>
                  </a:cubicBezTo>
                  <a:cubicBezTo>
                    <a:pt x="66" y="261"/>
                    <a:pt x="71" y="260"/>
                    <a:pt x="75" y="259"/>
                  </a:cubicBezTo>
                  <a:close/>
                  <a:moveTo>
                    <a:pt x="48" y="269"/>
                  </a:moveTo>
                  <a:cubicBezTo>
                    <a:pt x="59" y="266"/>
                    <a:pt x="70" y="261"/>
                    <a:pt x="82" y="257"/>
                  </a:cubicBezTo>
                  <a:cubicBezTo>
                    <a:pt x="88" y="255"/>
                    <a:pt x="94" y="254"/>
                    <a:pt x="101" y="252"/>
                  </a:cubicBezTo>
                  <a:cubicBezTo>
                    <a:pt x="103" y="251"/>
                    <a:pt x="106" y="251"/>
                    <a:pt x="109" y="250"/>
                  </a:cubicBezTo>
                  <a:cubicBezTo>
                    <a:pt x="110" y="250"/>
                    <a:pt x="111" y="249"/>
                    <a:pt x="111" y="249"/>
                  </a:cubicBezTo>
                  <a:cubicBezTo>
                    <a:pt x="101" y="253"/>
                    <a:pt x="91" y="257"/>
                    <a:pt x="80" y="260"/>
                  </a:cubicBezTo>
                  <a:cubicBezTo>
                    <a:pt x="77" y="261"/>
                    <a:pt x="73" y="262"/>
                    <a:pt x="70" y="264"/>
                  </a:cubicBezTo>
                  <a:cubicBezTo>
                    <a:pt x="63" y="266"/>
                    <a:pt x="56" y="268"/>
                    <a:pt x="50" y="271"/>
                  </a:cubicBezTo>
                  <a:cubicBezTo>
                    <a:pt x="49" y="271"/>
                    <a:pt x="49" y="270"/>
                    <a:pt x="48" y="270"/>
                  </a:cubicBezTo>
                  <a:cubicBezTo>
                    <a:pt x="48" y="270"/>
                    <a:pt x="48" y="270"/>
                    <a:pt x="48" y="269"/>
                  </a:cubicBezTo>
                  <a:close/>
                  <a:moveTo>
                    <a:pt x="58" y="273"/>
                  </a:moveTo>
                  <a:cubicBezTo>
                    <a:pt x="72" y="270"/>
                    <a:pt x="86" y="265"/>
                    <a:pt x="100" y="260"/>
                  </a:cubicBezTo>
                  <a:cubicBezTo>
                    <a:pt x="106" y="258"/>
                    <a:pt x="113" y="256"/>
                    <a:pt x="119" y="255"/>
                  </a:cubicBezTo>
                  <a:cubicBezTo>
                    <a:pt x="113" y="257"/>
                    <a:pt x="107" y="259"/>
                    <a:pt x="100" y="261"/>
                  </a:cubicBezTo>
                  <a:cubicBezTo>
                    <a:pt x="88" y="266"/>
                    <a:pt x="76" y="269"/>
                    <a:pt x="64" y="274"/>
                  </a:cubicBezTo>
                  <a:cubicBezTo>
                    <a:pt x="64" y="274"/>
                    <a:pt x="64" y="274"/>
                    <a:pt x="64" y="274"/>
                  </a:cubicBezTo>
                  <a:cubicBezTo>
                    <a:pt x="62" y="273"/>
                    <a:pt x="60" y="273"/>
                    <a:pt x="58" y="273"/>
                  </a:cubicBezTo>
                  <a:close/>
                  <a:moveTo>
                    <a:pt x="67" y="274"/>
                  </a:moveTo>
                  <a:cubicBezTo>
                    <a:pt x="78" y="272"/>
                    <a:pt x="89" y="269"/>
                    <a:pt x="100" y="265"/>
                  </a:cubicBezTo>
                  <a:cubicBezTo>
                    <a:pt x="112" y="260"/>
                    <a:pt x="125" y="256"/>
                    <a:pt x="137" y="253"/>
                  </a:cubicBezTo>
                  <a:cubicBezTo>
                    <a:pt x="136" y="254"/>
                    <a:pt x="134" y="254"/>
                    <a:pt x="132" y="255"/>
                  </a:cubicBezTo>
                  <a:cubicBezTo>
                    <a:pt x="126" y="258"/>
                    <a:pt x="119" y="260"/>
                    <a:pt x="112" y="263"/>
                  </a:cubicBezTo>
                  <a:cubicBezTo>
                    <a:pt x="101" y="267"/>
                    <a:pt x="88" y="270"/>
                    <a:pt x="77" y="275"/>
                  </a:cubicBezTo>
                  <a:cubicBezTo>
                    <a:pt x="77" y="275"/>
                    <a:pt x="77" y="275"/>
                    <a:pt x="77" y="275"/>
                  </a:cubicBezTo>
                  <a:cubicBezTo>
                    <a:pt x="76" y="275"/>
                    <a:pt x="76" y="275"/>
                    <a:pt x="75" y="275"/>
                  </a:cubicBezTo>
                  <a:cubicBezTo>
                    <a:pt x="72" y="274"/>
                    <a:pt x="70" y="274"/>
                    <a:pt x="67" y="274"/>
                  </a:cubicBezTo>
                  <a:close/>
                  <a:moveTo>
                    <a:pt x="113" y="277"/>
                  </a:moveTo>
                  <a:cubicBezTo>
                    <a:pt x="121" y="274"/>
                    <a:pt x="129" y="272"/>
                    <a:pt x="137" y="269"/>
                  </a:cubicBezTo>
                  <a:cubicBezTo>
                    <a:pt x="146" y="267"/>
                    <a:pt x="154" y="264"/>
                    <a:pt x="162" y="261"/>
                  </a:cubicBezTo>
                  <a:cubicBezTo>
                    <a:pt x="161" y="261"/>
                    <a:pt x="160" y="261"/>
                    <a:pt x="159" y="262"/>
                  </a:cubicBezTo>
                  <a:cubicBezTo>
                    <a:pt x="154" y="264"/>
                    <a:pt x="149" y="266"/>
                    <a:pt x="144" y="268"/>
                  </a:cubicBezTo>
                  <a:cubicBezTo>
                    <a:pt x="137" y="271"/>
                    <a:pt x="130" y="273"/>
                    <a:pt x="124" y="277"/>
                  </a:cubicBezTo>
                  <a:cubicBezTo>
                    <a:pt x="120" y="277"/>
                    <a:pt x="117" y="277"/>
                    <a:pt x="113" y="277"/>
                  </a:cubicBezTo>
                  <a:close/>
                  <a:moveTo>
                    <a:pt x="128" y="277"/>
                  </a:moveTo>
                  <a:cubicBezTo>
                    <a:pt x="135" y="275"/>
                    <a:pt x="140" y="273"/>
                    <a:pt x="146" y="271"/>
                  </a:cubicBezTo>
                  <a:cubicBezTo>
                    <a:pt x="153" y="268"/>
                    <a:pt x="160" y="266"/>
                    <a:pt x="166" y="263"/>
                  </a:cubicBezTo>
                  <a:cubicBezTo>
                    <a:pt x="168" y="262"/>
                    <a:pt x="169" y="261"/>
                    <a:pt x="171" y="260"/>
                  </a:cubicBezTo>
                  <a:cubicBezTo>
                    <a:pt x="169" y="262"/>
                    <a:pt x="167" y="262"/>
                    <a:pt x="166" y="263"/>
                  </a:cubicBezTo>
                  <a:cubicBezTo>
                    <a:pt x="162" y="265"/>
                    <a:pt x="159" y="266"/>
                    <a:pt x="155" y="268"/>
                  </a:cubicBezTo>
                  <a:cubicBezTo>
                    <a:pt x="149" y="270"/>
                    <a:pt x="144" y="273"/>
                    <a:pt x="139" y="276"/>
                  </a:cubicBezTo>
                  <a:cubicBezTo>
                    <a:pt x="138" y="276"/>
                    <a:pt x="137" y="276"/>
                    <a:pt x="137" y="276"/>
                  </a:cubicBezTo>
                  <a:cubicBezTo>
                    <a:pt x="134" y="277"/>
                    <a:pt x="131" y="277"/>
                    <a:pt x="128" y="277"/>
                  </a:cubicBezTo>
                  <a:close/>
                  <a:moveTo>
                    <a:pt x="171" y="273"/>
                  </a:moveTo>
                  <a:cubicBezTo>
                    <a:pt x="174" y="272"/>
                    <a:pt x="177" y="271"/>
                    <a:pt x="180" y="270"/>
                  </a:cubicBezTo>
                  <a:cubicBezTo>
                    <a:pt x="178" y="271"/>
                    <a:pt x="174" y="272"/>
                    <a:pt x="171" y="273"/>
                  </a:cubicBezTo>
                  <a:close/>
                  <a:moveTo>
                    <a:pt x="179" y="266"/>
                  </a:moveTo>
                  <a:cubicBezTo>
                    <a:pt x="174" y="267"/>
                    <a:pt x="169" y="269"/>
                    <a:pt x="165" y="270"/>
                  </a:cubicBezTo>
                  <a:cubicBezTo>
                    <a:pt x="162" y="271"/>
                    <a:pt x="159" y="272"/>
                    <a:pt x="157" y="273"/>
                  </a:cubicBezTo>
                  <a:cubicBezTo>
                    <a:pt x="156" y="273"/>
                    <a:pt x="155" y="274"/>
                    <a:pt x="155" y="274"/>
                  </a:cubicBezTo>
                  <a:cubicBezTo>
                    <a:pt x="158" y="272"/>
                    <a:pt x="163" y="270"/>
                    <a:pt x="166" y="268"/>
                  </a:cubicBezTo>
                  <a:cubicBezTo>
                    <a:pt x="168" y="267"/>
                    <a:pt x="169" y="267"/>
                    <a:pt x="171" y="266"/>
                  </a:cubicBezTo>
                  <a:cubicBezTo>
                    <a:pt x="173" y="265"/>
                    <a:pt x="174" y="264"/>
                    <a:pt x="176" y="263"/>
                  </a:cubicBezTo>
                  <a:cubicBezTo>
                    <a:pt x="176" y="263"/>
                    <a:pt x="176" y="263"/>
                    <a:pt x="176" y="263"/>
                  </a:cubicBezTo>
                  <a:cubicBezTo>
                    <a:pt x="177" y="264"/>
                    <a:pt x="178" y="265"/>
                    <a:pt x="179" y="266"/>
                  </a:cubicBezTo>
                  <a:close/>
                  <a:moveTo>
                    <a:pt x="161" y="256"/>
                  </a:moveTo>
                  <a:cubicBezTo>
                    <a:pt x="151" y="260"/>
                    <a:pt x="141" y="264"/>
                    <a:pt x="130" y="267"/>
                  </a:cubicBezTo>
                  <a:cubicBezTo>
                    <a:pt x="124" y="268"/>
                    <a:pt x="119" y="270"/>
                    <a:pt x="113" y="272"/>
                  </a:cubicBezTo>
                  <a:cubicBezTo>
                    <a:pt x="108" y="273"/>
                    <a:pt x="103" y="276"/>
                    <a:pt x="98" y="276"/>
                  </a:cubicBezTo>
                  <a:cubicBezTo>
                    <a:pt x="98" y="276"/>
                    <a:pt x="97" y="276"/>
                    <a:pt x="97" y="276"/>
                  </a:cubicBezTo>
                  <a:cubicBezTo>
                    <a:pt x="98" y="276"/>
                    <a:pt x="100" y="274"/>
                    <a:pt x="101" y="274"/>
                  </a:cubicBezTo>
                  <a:cubicBezTo>
                    <a:pt x="104" y="273"/>
                    <a:pt x="107" y="272"/>
                    <a:pt x="109" y="271"/>
                  </a:cubicBezTo>
                  <a:cubicBezTo>
                    <a:pt x="114" y="269"/>
                    <a:pt x="119" y="268"/>
                    <a:pt x="124" y="266"/>
                  </a:cubicBezTo>
                  <a:cubicBezTo>
                    <a:pt x="135" y="263"/>
                    <a:pt x="146" y="259"/>
                    <a:pt x="156" y="254"/>
                  </a:cubicBezTo>
                  <a:cubicBezTo>
                    <a:pt x="156" y="254"/>
                    <a:pt x="156" y="254"/>
                    <a:pt x="156" y="254"/>
                  </a:cubicBezTo>
                  <a:cubicBezTo>
                    <a:pt x="157" y="254"/>
                    <a:pt x="158" y="254"/>
                    <a:pt x="158" y="255"/>
                  </a:cubicBezTo>
                  <a:cubicBezTo>
                    <a:pt x="159" y="255"/>
                    <a:pt x="160" y="255"/>
                    <a:pt x="161" y="256"/>
                  </a:cubicBezTo>
                  <a:close/>
                  <a:moveTo>
                    <a:pt x="122" y="240"/>
                  </a:moveTo>
                  <a:cubicBezTo>
                    <a:pt x="119" y="240"/>
                    <a:pt x="116" y="241"/>
                    <a:pt x="113" y="242"/>
                  </a:cubicBezTo>
                  <a:cubicBezTo>
                    <a:pt x="111" y="242"/>
                    <a:pt x="110" y="242"/>
                    <a:pt x="108" y="243"/>
                  </a:cubicBezTo>
                  <a:cubicBezTo>
                    <a:pt x="108" y="243"/>
                    <a:pt x="106" y="243"/>
                    <a:pt x="104" y="244"/>
                  </a:cubicBezTo>
                  <a:cubicBezTo>
                    <a:pt x="104" y="244"/>
                    <a:pt x="104" y="244"/>
                    <a:pt x="104" y="244"/>
                  </a:cubicBezTo>
                  <a:cubicBezTo>
                    <a:pt x="104" y="244"/>
                    <a:pt x="104" y="243"/>
                    <a:pt x="105" y="243"/>
                  </a:cubicBezTo>
                  <a:cubicBezTo>
                    <a:pt x="110" y="242"/>
                    <a:pt x="116" y="241"/>
                    <a:pt x="120" y="238"/>
                  </a:cubicBezTo>
                  <a:cubicBezTo>
                    <a:pt x="121" y="238"/>
                    <a:pt x="121" y="237"/>
                    <a:pt x="120" y="237"/>
                  </a:cubicBezTo>
                  <a:cubicBezTo>
                    <a:pt x="114" y="238"/>
                    <a:pt x="109" y="241"/>
                    <a:pt x="102" y="241"/>
                  </a:cubicBezTo>
                  <a:cubicBezTo>
                    <a:pt x="102" y="241"/>
                    <a:pt x="102" y="241"/>
                    <a:pt x="102" y="241"/>
                  </a:cubicBezTo>
                  <a:cubicBezTo>
                    <a:pt x="105" y="241"/>
                    <a:pt x="109" y="239"/>
                    <a:pt x="112" y="238"/>
                  </a:cubicBezTo>
                  <a:cubicBezTo>
                    <a:pt x="115" y="237"/>
                    <a:pt x="118" y="236"/>
                    <a:pt x="121" y="235"/>
                  </a:cubicBezTo>
                  <a:cubicBezTo>
                    <a:pt x="122" y="236"/>
                    <a:pt x="122" y="238"/>
                    <a:pt x="122" y="240"/>
                  </a:cubicBezTo>
                  <a:close/>
                  <a:moveTo>
                    <a:pt x="119" y="227"/>
                  </a:moveTo>
                  <a:cubicBezTo>
                    <a:pt x="119" y="227"/>
                    <a:pt x="119" y="227"/>
                    <a:pt x="119" y="227"/>
                  </a:cubicBezTo>
                  <a:cubicBezTo>
                    <a:pt x="114" y="228"/>
                    <a:pt x="110" y="230"/>
                    <a:pt x="105" y="231"/>
                  </a:cubicBezTo>
                  <a:cubicBezTo>
                    <a:pt x="107" y="230"/>
                    <a:pt x="109" y="229"/>
                    <a:pt x="111" y="228"/>
                  </a:cubicBezTo>
                  <a:cubicBezTo>
                    <a:pt x="113" y="227"/>
                    <a:pt x="115" y="226"/>
                    <a:pt x="117" y="225"/>
                  </a:cubicBezTo>
                  <a:cubicBezTo>
                    <a:pt x="118" y="225"/>
                    <a:pt x="118" y="225"/>
                    <a:pt x="117" y="225"/>
                  </a:cubicBezTo>
                  <a:cubicBezTo>
                    <a:pt x="115" y="225"/>
                    <a:pt x="113" y="225"/>
                    <a:pt x="111" y="226"/>
                  </a:cubicBezTo>
                  <a:cubicBezTo>
                    <a:pt x="110" y="226"/>
                    <a:pt x="107" y="227"/>
                    <a:pt x="106" y="227"/>
                  </a:cubicBezTo>
                  <a:cubicBezTo>
                    <a:pt x="106" y="227"/>
                    <a:pt x="106" y="227"/>
                    <a:pt x="106" y="227"/>
                  </a:cubicBezTo>
                  <a:cubicBezTo>
                    <a:pt x="109" y="225"/>
                    <a:pt x="114" y="224"/>
                    <a:pt x="117" y="222"/>
                  </a:cubicBezTo>
                  <a:cubicBezTo>
                    <a:pt x="118" y="222"/>
                    <a:pt x="118" y="222"/>
                    <a:pt x="118" y="222"/>
                  </a:cubicBezTo>
                  <a:cubicBezTo>
                    <a:pt x="118" y="222"/>
                    <a:pt x="118" y="222"/>
                    <a:pt x="118" y="222"/>
                  </a:cubicBezTo>
                  <a:cubicBezTo>
                    <a:pt x="118" y="224"/>
                    <a:pt x="119" y="225"/>
                    <a:pt x="119" y="227"/>
                  </a:cubicBezTo>
                  <a:close/>
                  <a:moveTo>
                    <a:pt x="216" y="159"/>
                  </a:moveTo>
                  <a:cubicBezTo>
                    <a:pt x="202" y="190"/>
                    <a:pt x="174" y="209"/>
                    <a:pt x="142" y="216"/>
                  </a:cubicBezTo>
                  <a:cubicBezTo>
                    <a:pt x="132" y="218"/>
                    <a:pt x="122" y="219"/>
                    <a:pt x="111" y="219"/>
                  </a:cubicBezTo>
                  <a:cubicBezTo>
                    <a:pt x="99" y="219"/>
                    <a:pt x="85" y="218"/>
                    <a:pt x="74" y="213"/>
                  </a:cubicBezTo>
                  <a:cubicBezTo>
                    <a:pt x="75" y="210"/>
                    <a:pt x="76" y="208"/>
                    <a:pt x="77" y="206"/>
                  </a:cubicBezTo>
                  <a:cubicBezTo>
                    <a:pt x="95" y="212"/>
                    <a:pt x="114" y="213"/>
                    <a:pt x="133" y="210"/>
                  </a:cubicBezTo>
                  <a:cubicBezTo>
                    <a:pt x="180" y="201"/>
                    <a:pt x="217" y="160"/>
                    <a:pt x="217" y="112"/>
                  </a:cubicBezTo>
                  <a:cubicBezTo>
                    <a:pt x="217" y="72"/>
                    <a:pt x="192" y="38"/>
                    <a:pt x="157" y="22"/>
                  </a:cubicBezTo>
                  <a:cubicBezTo>
                    <a:pt x="158" y="20"/>
                    <a:pt x="161" y="16"/>
                    <a:pt x="162" y="13"/>
                  </a:cubicBezTo>
                  <a:cubicBezTo>
                    <a:pt x="174" y="20"/>
                    <a:pt x="186" y="27"/>
                    <a:pt x="196" y="37"/>
                  </a:cubicBezTo>
                  <a:cubicBezTo>
                    <a:pt x="206" y="47"/>
                    <a:pt x="213" y="61"/>
                    <a:pt x="218" y="74"/>
                  </a:cubicBezTo>
                  <a:cubicBezTo>
                    <a:pt x="230" y="102"/>
                    <a:pt x="228" y="132"/>
                    <a:pt x="216" y="1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8"/>
            <p:cNvSpPr>
              <a:spLocks noEditPoints="1"/>
            </p:cNvSpPr>
            <p:nvPr/>
          </p:nvSpPr>
          <p:spPr bwMode="auto">
            <a:xfrm>
              <a:off x="1989795" y="120475"/>
              <a:ext cx="304242" cy="344002"/>
            </a:xfrm>
            <a:custGeom>
              <a:avLst/>
              <a:gdLst>
                <a:gd name="T0" fmla="*/ 11 w 144"/>
                <a:gd name="T1" fmla="*/ 123 h 161"/>
                <a:gd name="T2" fmla="*/ 54 w 144"/>
                <a:gd name="T3" fmla="*/ 122 h 161"/>
                <a:gd name="T4" fmla="*/ 64 w 144"/>
                <a:gd name="T5" fmla="*/ 152 h 161"/>
                <a:gd name="T6" fmla="*/ 89 w 144"/>
                <a:gd name="T7" fmla="*/ 149 h 161"/>
                <a:gd name="T8" fmla="*/ 103 w 144"/>
                <a:gd name="T9" fmla="*/ 123 h 161"/>
                <a:gd name="T10" fmla="*/ 143 w 144"/>
                <a:gd name="T11" fmla="*/ 118 h 161"/>
                <a:gd name="T12" fmla="*/ 121 w 144"/>
                <a:gd name="T13" fmla="*/ 85 h 161"/>
                <a:gd name="T14" fmla="*/ 142 w 144"/>
                <a:gd name="T15" fmla="*/ 49 h 161"/>
                <a:gd name="T16" fmla="*/ 97 w 144"/>
                <a:gd name="T17" fmla="*/ 49 h 161"/>
                <a:gd name="T18" fmla="*/ 85 w 144"/>
                <a:gd name="T19" fmla="*/ 16 h 161"/>
                <a:gd name="T20" fmla="*/ 62 w 144"/>
                <a:gd name="T21" fmla="*/ 21 h 161"/>
                <a:gd name="T22" fmla="*/ 40 w 144"/>
                <a:gd name="T23" fmla="*/ 45 h 161"/>
                <a:gd name="T24" fmla="*/ 15 w 144"/>
                <a:gd name="T25" fmla="*/ 69 h 161"/>
                <a:gd name="T26" fmla="*/ 25 w 144"/>
                <a:gd name="T27" fmla="*/ 91 h 161"/>
                <a:gd name="T28" fmla="*/ 92 w 144"/>
                <a:gd name="T29" fmla="*/ 131 h 161"/>
                <a:gd name="T30" fmla="*/ 66 w 144"/>
                <a:gd name="T31" fmla="*/ 149 h 161"/>
                <a:gd name="T32" fmla="*/ 57 w 144"/>
                <a:gd name="T33" fmla="*/ 121 h 161"/>
                <a:gd name="T34" fmla="*/ 95 w 144"/>
                <a:gd name="T35" fmla="*/ 121 h 161"/>
                <a:gd name="T36" fmla="*/ 51 w 144"/>
                <a:gd name="T37" fmla="*/ 85 h 161"/>
                <a:gd name="T38" fmla="*/ 36 w 144"/>
                <a:gd name="T39" fmla="*/ 85 h 161"/>
                <a:gd name="T40" fmla="*/ 51 w 144"/>
                <a:gd name="T41" fmla="*/ 74 h 161"/>
                <a:gd name="T42" fmla="*/ 54 w 144"/>
                <a:gd name="T43" fmla="*/ 85 h 161"/>
                <a:gd name="T44" fmla="*/ 76 w 144"/>
                <a:gd name="T45" fmla="*/ 61 h 161"/>
                <a:gd name="T46" fmla="*/ 97 w 144"/>
                <a:gd name="T47" fmla="*/ 98 h 161"/>
                <a:gd name="T48" fmla="*/ 76 w 144"/>
                <a:gd name="T49" fmla="*/ 110 h 161"/>
                <a:gd name="T50" fmla="*/ 54 w 144"/>
                <a:gd name="T51" fmla="*/ 98 h 161"/>
                <a:gd name="T52" fmla="*/ 54 w 144"/>
                <a:gd name="T53" fmla="*/ 69 h 161"/>
                <a:gd name="T54" fmla="*/ 73 w 144"/>
                <a:gd name="T55" fmla="*/ 59 h 161"/>
                <a:gd name="T56" fmla="*/ 54 w 144"/>
                <a:gd name="T57" fmla="*/ 69 h 161"/>
                <a:gd name="T58" fmla="*/ 95 w 144"/>
                <a:gd name="T59" fmla="*/ 53 h 161"/>
                <a:gd name="T60" fmla="*/ 79 w 144"/>
                <a:gd name="T61" fmla="*/ 59 h 161"/>
                <a:gd name="T62" fmla="*/ 100 w 144"/>
                <a:gd name="T63" fmla="*/ 74 h 161"/>
                <a:gd name="T64" fmla="*/ 100 w 144"/>
                <a:gd name="T65" fmla="*/ 96 h 161"/>
                <a:gd name="T66" fmla="*/ 87 w 144"/>
                <a:gd name="T67" fmla="*/ 107 h 161"/>
                <a:gd name="T68" fmla="*/ 95 w 144"/>
                <a:gd name="T69" fmla="*/ 118 h 161"/>
                <a:gd name="T70" fmla="*/ 87 w 144"/>
                <a:gd name="T71" fmla="*/ 107 h 161"/>
                <a:gd name="T72" fmla="*/ 72 w 144"/>
                <a:gd name="T73" fmla="*/ 111 h 161"/>
                <a:gd name="T74" fmla="*/ 54 w 144"/>
                <a:gd name="T75" fmla="*/ 102 h 161"/>
                <a:gd name="T76" fmla="*/ 140 w 144"/>
                <a:gd name="T77" fmla="*/ 115 h 161"/>
                <a:gd name="T78" fmla="*/ 99 w 144"/>
                <a:gd name="T79" fmla="*/ 119 h 161"/>
                <a:gd name="T80" fmla="*/ 100 w 144"/>
                <a:gd name="T81" fmla="*/ 100 h 161"/>
                <a:gd name="T82" fmla="*/ 126 w 144"/>
                <a:gd name="T83" fmla="*/ 94 h 161"/>
                <a:gd name="T84" fmla="*/ 113 w 144"/>
                <a:gd name="T85" fmla="*/ 48 h 161"/>
                <a:gd name="T86" fmla="*/ 134 w 144"/>
                <a:gd name="T87" fmla="*/ 68 h 161"/>
                <a:gd name="T88" fmla="*/ 100 w 144"/>
                <a:gd name="T89" fmla="*/ 70 h 161"/>
                <a:gd name="T90" fmla="*/ 113 w 144"/>
                <a:gd name="T91" fmla="*/ 48 h 161"/>
                <a:gd name="T92" fmla="*/ 69 w 144"/>
                <a:gd name="T93" fmla="*/ 17 h 161"/>
                <a:gd name="T94" fmla="*/ 95 w 144"/>
                <a:gd name="T95" fmla="*/ 50 h 161"/>
                <a:gd name="T96" fmla="*/ 76 w 144"/>
                <a:gd name="T97" fmla="*/ 58 h 161"/>
                <a:gd name="T98" fmla="*/ 58 w 144"/>
                <a:gd name="T99" fmla="*/ 43 h 161"/>
                <a:gd name="T100" fmla="*/ 12 w 144"/>
                <a:gd name="T101" fmla="*/ 59 h 161"/>
                <a:gd name="T102" fmla="*/ 53 w 144"/>
                <a:gd name="T103" fmla="*/ 52 h 161"/>
                <a:gd name="T104" fmla="*/ 33 w 144"/>
                <a:gd name="T105" fmla="*/ 83 h 161"/>
                <a:gd name="T106" fmla="*/ 51 w 144"/>
                <a:gd name="T107" fmla="*/ 100 h 161"/>
                <a:gd name="T108" fmla="*/ 45 w 144"/>
                <a:gd name="T109" fmla="*/ 121 h 161"/>
                <a:gd name="T110" fmla="*/ 33 w 144"/>
                <a:gd name="T111" fmla="*/ 8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4" h="161">
                  <a:moveTo>
                    <a:pt x="9" y="111"/>
                  </a:moveTo>
                  <a:cubicBezTo>
                    <a:pt x="8" y="115"/>
                    <a:pt x="8" y="119"/>
                    <a:pt x="11" y="123"/>
                  </a:cubicBezTo>
                  <a:cubicBezTo>
                    <a:pt x="14" y="127"/>
                    <a:pt x="21" y="127"/>
                    <a:pt x="26" y="127"/>
                  </a:cubicBezTo>
                  <a:cubicBezTo>
                    <a:pt x="35" y="127"/>
                    <a:pt x="45" y="125"/>
                    <a:pt x="54" y="122"/>
                  </a:cubicBezTo>
                  <a:cubicBezTo>
                    <a:pt x="54" y="123"/>
                    <a:pt x="54" y="124"/>
                    <a:pt x="55" y="125"/>
                  </a:cubicBezTo>
                  <a:cubicBezTo>
                    <a:pt x="56" y="135"/>
                    <a:pt x="59" y="144"/>
                    <a:pt x="64" y="152"/>
                  </a:cubicBezTo>
                  <a:cubicBezTo>
                    <a:pt x="67" y="157"/>
                    <a:pt x="71" y="161"/>
                    <a:pt x="77" y="160"/>
                  </a:cubicBezTo>
                  <a:cubicBezTo>
                    <a:pt x="83" y="160"/>
                    <a:pt x="86" y="154"/>
                    <a:pt x="89" y="149"/>
                  </a:cubicBezTo>
                  <a:cubicBezTo>
                    <a:pt x="93" y="141"/>
                    <a:pt x="96" y="131"/>
                    <a:pt x="97" y="122"/>
                  </a:cubicBezTo>
                  <a:cubicBezTo>
                    <a:pt x="99" y="122"/>
                    <a:pt x="101" y="123"/>
                    <a:pt x="103" y="123"/>
                  </a:cubicBezTo>
                  <a:cubicBezTo>
                    <a:pt x="112" y="126"/>
                    <a:pt x="122" y="128"/>
                    <a:pt x="131" y="127"/>
                  </a:cubicBezTo>
                  <a:cubicBezTo>
                    <a:pt x="136" y="126"/>
                    <a:pt x="142" y="124"/>
                    <a:pt x="143" y="118"/>
                  </a:cubicBezTo>
                  <a:cubicBezTo>
                    <a:pt x="144" y="113"/>
                    <a:pt x="140" y="106"/>
                    <a:pt x="137" y="102"/>
                  </a:cubicBezTo>
                  <a:cubicBezTo>
                    <a:pt x="132" y="96"/>
                    <a:pt x="127" y="90"/>
                    <a:pt x="121" y="85"/>
                  </a:cubicBezTo>
                  <a:cubicBezTo>
                    <a:pt x="128" y="79"/>
                    <a:pt x="135" y="72"/>
                    <a:pt x="140" y="64"/>
                  </a:cubicBezTo>
                  <a:cubicBezTo>
                    <a:pt x="143" y="60"/>
                    <a:pt x="144" y="54"/>
                    <a:pt x="142" y="49"/>
                  </a:cubicBezTo>
                  <a:cubicBezTo>
                    <a:pt x="139" y="44"/>
                    <a:pt x="131" y="43"/>
                    <a:pt x="126" y="43"/>
                  </a:cubicBezTo>
                  <a:cubicBezTo>
                    <a:pt x="116" y="43"/>
                    <a:pt x="106" y="46"/>
                    <a:pt x="97" y="49"/>
                  </a:cubicBezTo>
                  <a:cubicBezTo>
                    <a:pt x="97" y="46"/>
                    <a:pt x="96" y="43"/>
                    <a:pt x="95" y="40"/>
                  </a:cubicBezTo>
                  <a:cubicBezTo>
                    <a:pt x="94" y="31"/>
                    <a:pt x="91" y="22"/>
                    <a:pt x="85" y="16"/>
                  </a:cubicBezTo>
                  <a:cubicBezTo>
                    <a:pt x="82" y="12"/>
                    <a:pt x="78" y="9"/>
                    <a:pt x="74" y="10"/>
                  </a:cubicBezTo>
                  <a:cubicBezTo>
                    <a:pt x="68" y="11"/>
                    <a:pt x="65" y="17"/>
                    <a:pt x="62" y="21"/>
                  </a:cubicBezTo>
                  <a:cubicBezTo>
                    <a:pt x="58" y="30"/>
                    <a:pt x="55" y="39"/>
                    <a:pt x="54" y="49"/>
                  </a:cubicBezTo>
                  <a:cubicBezTo>
                    <a:pt x="49" y="47"/>
                    <a:pt x="45" y="46"/>
                    <a:pt x="40" y="45"/>
                  </a:cubicBezTo>
                  <a:cubicBezTo>
                    <a:pt x="33" y="43"/>
                    <a:pt x="24" y="42"/>
                    <a:pt x="16" y="45"/>
                  </a:cubicBezTo>
                  <a:cubicBezTo>
                    <a:pt x="4" y="49"/>
                    <a:pt x="9" y="62"/>
                    <a:pt x="15" y="69"/>
                  </a:cubicBezTo>
                  <a:cubicBezTo>
                    <a:pt x="19" y="75"/>
                    <a:pt x="25" y="80"/>
                    <a:pt x="31" y="85"/>
                  </a:cubicBezTo>
                  <a:cubicBezTo>
                    <a:pt x="29" y="87"/>
                    <a:pt x="27" y="89"/>
                    <a:pt x="25" y="91"/>
                  </a:cubicBezTo>
                  <a:cubicBezTo>
                    <a:pt x="18" y="96"/>
                    <a:pt x="13" y="103"/>
                    <a:pt x="9" y="111"/>
                  </a:cubicBezTo>
                  <a:close/>
                  <a:moveTo>
                    <a:pt x="92" y="131"/>
                  </a:moveTo>
                  <a:cubicBezTo>
                    <a:pt x="90" y="140"/>
                    <a:pt x="87" y="150"/>
                    <a:pt x="81" y="156"/>
                  </a:cubicBezTo>
                  <a:cubicBezTo>
                    <a:pt x="75" y="161"/>
                    <a:pt x="69" y="155"/>
                    <a:pt x="66" y="149"/>
                  </a:cubicBezTo>
                  <a:cubicBezTo>
                    <a:pt x="61" y="142"/>
                    <a:pt x="59" y="132"/>
                    <a:pt x="57" y="123"/>
                  </a:cubicBezTo>
                  <a:cubicBezTo>
                    <a:pt x="57" y="122"/>
                    <a:pt x="57" y="122"/>
                    <a:pt x="57" y="121"/>
                  </a:cubicBezTo>
                  <a:cubicBezTo>
                    <a:pt x="63" y="119"/>
                    <a:pt x="70" y="116"/>
                    <a:pt x="76" y="113"/>
                  </a:cubicBezTo>
                  <a:cubicBezTo>
                    <a:pt x="82" y="116"/>
                    <a:pt x="88" y="118"/>
                    <a:pt x="95" y="121"/>
                  </a:cubicBezTo>
                  <a:cubicBezTo>
                    <a:pt x="94" y="124"/>
                    <a:pt x="93" y="128"/>
                    <a:pt x="92" y="131"/>
                  </a:cubicBezTo>
                  <a:close/>
                  <a:moveTo>
                    <a:pt x="51" y="85"/>
                  </a:moveTo>
                  <a:cubicBezTo>
                    <a:pt x="51" y="89"/>
                    <a:pt x="51" y="93"/>
                    <a:pt x="51" y="96"/>
                  </a:cubicBezTo>
                  <a:cubicBezTo>
                    <a:pt x="46" y="93"/>
                    <a:pt x="41" y="89"/>
                    <a:pt x="36" y="85"/>
                  </a:cubicBezTo>
                  <a:cubicBezTo>
                    <a:pt x="36" y="85"/>
                    <a:pt x="37" y="84"/>
                    <a:pt x="37" y="84"/>
                  </a:cubicBezTo>
                  <a:cubicBezTo>
                    <a:pt x="42" y="81"/>
                    <a:pt x="46" y="77"/>
                    <a:pt x="51" y="74"/>
                  </a:cubicBezTo>
                  <a:cubicBezTo>
                    <a:pt x="51" y="78"/>
                    <a:pt x="51" y="82"/>
                    <a:pt x="51" y="85"/>
                  </a:cubicBezTo>
                  <a:close/>
                  <a:moveTo>
                    <a:pt x="54" y="85"/>
                  </a:moveTo>
                  <a:cubicBezTo>
                    <a:pt x="54" y="81"/>
                    <a:pt x="54" y="77"/>
                    <a:pt x="54" y="72"/>
                  </a:cubicBezTo>
                  <a:cubicBezTo>
                    <a:pt x="61" y="68"/>
                    <a:pt x="68" y="64"/>
                    <a:pt x="76" y="61"/>
                  </a:cubicBezTo>
                  <a:cubicBezTo>
                    <a:pt x="83" y="64"/>
                    <a:pt x="90" y="68"/>
                    <a:pt x="97" y="72"/>
                  </a:cubicBezTo>
                  <a:cubicBezTo>
                    <a:pt x="98" y="81"/>
                    <a:pt x="98" y="89"/>
                    <a:pt x="97" y="98"/>
                  </a:cubicBezTo>
                  <a:cubicBezTo>
                    <a:pt x="94" y="100"/>
                    <a:pt x="90" y="102"/>
                    <a:pt x="86" y="105"/>
                  </a:cubicBezTo>
                  <a:cubicBezTo>
                    <a:pt x="83" y="106"/>
                    <a:pt x="79" y="108"/>
                    <a:pt x="76" y="110"/>
                  </a:cubicBezTo>
                  <a:cubicBezTo>
                    <a:pt x="72" y="108"/>
                    <a:pt x="69" y="106"/>
                    <a:pt x="65" y="105"/>
                  </a:cubicBezTo>
                  <a:cubicBezTo>
                    <a:pt x="62" y="102"/>
                    <a:pt x="58" y="100"/>
                    <a:pt x="54" y="98"/>
                  </a:cubicBezTo>
                  <a:cubicBezTo>
                    <a:pt x="54" y="94"/>
                    <a:pt x="54" y="90"/>
                    <a:pt x="54" y="85"/>
                  </a:cubicBezTo>
                  <a:close/>
                  <a:moveTo>
                    <a:pt x="54" y="69"/>
                  </a:moveTo>
                  <a:cubicBezTo>
                    <a:pt x="55" y="63"/>
                    <a:pt x="55" y="58"/>
                    <a:pt x="56" y="53"/>
                  </a:cubicBezTo>
                  <a:cubicBezTo>
                    <a:pt x="62" y="55"/>
                    <a:pt x="67" y="57"/>
                    <a:pt x="73" y="59"/>
                  </a:cubicBezTo>
                  <a:cubicBezTo>
                    <a:pt x="66" y="62"/>
                    <a:pt x="60" y="65"/>
                    <a:pt x="55" y="69"/>
                  </a:cubicBezTo>
                  <a:cubicBezTo>
                    <a:pt x="55" y="69"/>
                    <a:pt x="55" y="69"/>
                    <a:pt x="54" y="69"/>
                  </a:cubicBezTo>
                  <a:close/>
                  <a:moveTo>
                    <a:pt x="79" y="59"/>
                  </a:moveTo>
                  <a:cubicBezTo>
                    <a:pt x="84" y="57"/>
                    <a:pt x="90" y="54"/>
                    <a:pt x="95" y="53"/>
                  </a:cubicBezTo>
                  <a:cubicBezTo>
                    <a:pt x="96" y="58"/>
                    <a:pt x="97" y="63"/>
                    <a:pt x="97" y="69"/>
                  </a:cubicBezTo>
                  <a:cubicBezTo>
                    <a:pt x="91" y="65"/>
                    <a:pt x="85" y="62"/>
                    <a:pt x="79" y="59"/>
                  </a:cubicBezTo>
                  <a:close/>
                  <a:moveTo>
                    <a:pt x="100" y="78"/>
                  </a:moveTo>
                  <a:cubicBezTo>
                    <a:pt x="100" y="77"/>
                    <a:pt x="100" y="75"/>
                    <a:pt x="100" y="74"/>
                  </a:cubicBezTo>
                  <a:cubicBezTo>
                    <a:pt x="106" y="78"/>
                    <a:pt x="111" y="81"/>
                    <a:pt x="116" y="85"/>
                  </a:cubicBezTo>
                  <a:cubicBezTo>
                    <a:pt x="111" y="89"/>
                    <a:pt x="106" y="93"/>
                    <a:pt x="100" y="96"/>
                  </a:cubicBezTo>
                  <a:cubicBezTo>
                    <a:pt x="100" y="90"/>
                    <a:pt x="100" y="84"/>
                    <a:pt x="100" y="78"/>
                  </a:cubicBezTo>
                  <a:close/>
                  <a:moveTo>
                    <a:pt x="87" y="107"/>
                  </a:moveTo>
                  <a:cubicBezTo>
                    <a:pt x="91" y="105"/>
                    <a:pt x="94" y="103"/>
                    <a:pt x="97" y="101"/>
                  </a:cubicBezTo>
                  <a:cubicBezTo>
                    <a:pt x="97" y="107"/>
                    <a:pt x="96" y="112"/>
                    <a:pt x="95" y="118"/>
                  </a:cubicBezTo>
                  <a:cubicBezTo>
                    <a:pt x="90" y="116"/>
                    <a:pt x="84" y="114"/>
                    <a:pt x="79" y="111"/>
                  </a:cubicBezTo>
                  <a:cubicBezTo>
                    <a:pt x="82" y="110"/>
                    <a:pt x="85" y="108"/>
                    <a:pt x="87" y="107"/>
                  </a:cubicBezTo>
                  <a:close/>
                  <a:moveTo>
                    <a:pt x="64" y="107"/>
                  </a:moveTo>
                  <a:cubicBezTo>
                    <a:pt x="67" y="108"/>
                    <a:pt x="69" y="110"/>
                    <a:pt x="72" y="111"/>
                  </a:cubicBezTo>
                  <a:cubicBezTo>
                    <a:pt x="67" y="114"/>
                    <a:pt x="62" y="116"/>
                    <a:pt x="56" y="118"/>
                  </a:cubicBezTo>
                  <a:cubicBezTo>
                    <a:pt x="55" y="112"/>
                    <a:pt x="55" y="107"/>
                    <a:pt x="54" y="102"/>
                  </a:cubicBezTo>
                  <a:cubicBezTo>
                    <a:pt x="58" y="104"/>
                    <a:pt x="61" y="105"/>
                    <a:pt x="64" y="107"/>
                  </a:cubicBezTo>
                  <a:close/>
                  <a:moveTo>
                    <a:pt x="140" y="115"/>
                  </a:moveTo>
                  <a:cubicBezTo>
                    <a:pt x="142" y="123"/>
                    <a:pt x="131" y="124"/>
                    <a:pt x="126" y="124"/>
                  </a:cubicBezTo>
                  <a:cubicBezTo>
                    <a:pt x="117" y="124"/>
                    <a:pt x="107" y="122"/>
                    <a:pt x="99" y="119"/>
                  </a:cubicBezTo>
                  <a:cubicBezTo>
                    <a:pt x="99" y="119"/>
                    <a:pt x="98" y="119"/>
                    <a:pt x="98" y="119"/>
                  </a:cubicBezTo>
                  <a:cubicBezTo>
                    <a:pt x="99" y="112"/>
                    <a:pt x="100" y="106"/>
                    <a:pt x="100" y="100"/>
                  </a:cubicBezTo>
                  <a:cubicBezTo>
                    <a:pt x="106" y="96"/>
                    <a:pt x="112" y="92"/>
                    <a:pt x="118" y="87"/>
                  </a:cubicBezTo>
                  <a:cubicBezTo>
                    <a:pt x="121" y="89"/>
                    <a:pt x="123" y="92"/>
                    <a:pt x="126" y="94"/>
                  </a:cubicBezTo>
                  <a:cubicBezTo>
                    <a:pt x="132" y="99"/>
                    <a:pt x="139" y="107"/>
                    <a:pt x="140" y="115"/>
                  </a:cubicBezTo>
                  <a:close/>
                  <a:moveTo>
                    <a:pt x="113" y="48"/>
                  </a:moveTo>
                  <a:cubicBezTo>
                    <a:pt x="120" y="46"/>
                    <a:pt x="132" y="44"/>
                    <a:pt x="138" y="49"/>
                  </a:cubicBezTo>
                  <a:cubicBezTo>
                    <a:pt x="144" y="54"/>
                    <a:pt x="137" y="64"/>
                    <a:pt x="134" y="68"/>
                  </a:cubicBezTo>
                  <a:cubicBezTo>
                    <a:pt x="129" y="74"/>
                    <a:pt x="124" y="79"/>
                    <a:pt x="119" y="83"/>
                  </a:cubicBezTo>
                  <a:cubicBezTo>
                    <a:pt x="113" y="79"/>
                    <a:pt x="106" y="74"/>
                    <a:pt x="100" y="70"/>
                  </a:cubicBezTo>
                  <a:cubicBezTo>
                    <a:pt x="100" y="64"/>
                    <a:pt x="99" y="58"/>
                    <a:pt x="98" y="52"/>
                  </a:cubicBezTo>
                  <a:cubicBezTo>
                    <a:pt x="103" y="50"/>
                    <a:pt x="108" y="49"/>
                    <a:pt x="113" y="48"/>
                  </a:cubicBezTo>
                  <a:close/>
                  <a:moveTo>
                    <a:pt x="58" y="43"/>
                  </a:moveTo>
                  <a:cubicBezTo>
                    <a:pt x="60" y="34"/>
                    <a:pt x="63" y="24"/>
                    <a:pt x="69" y="17"/>
                  </a:cubicBezTo>
                  <a:cubicBezTo>
                    <a:pt x="83" y="0"/>
                    <a:pt x="93" y="40"/>
                    <a:pt x="94" y="47"/>
                  </a:cubicBezTo>
                  <a:cubicBezTo>
                    <a:pt x="94" y="48"/>
                    <a:pt x="94" y="49"/>
                    <a:pt x="95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87" y="52"/>
                    <a:pt x="81" y="55"/>
                    <a:pt x="76" y="58"/>
                  </a:cubicBezTo>
                  <a:cubicBezTo>
                    <a:pt x="69" y="55"/>
                    <a:pt x="63" y="52"/>
                    <a:pt x="57" y="50"/>
                  </a:cubicBezTo>
                  <a:cubicBezTo>
                    <a:pt x="57" y="48"/>
                    <a:pt x="58" y="45"/>
                    <a:pt x="58" y="43"/>
                  </a:cubicBezTo>
                  <a:close/>
                  <a:moveTo>
                    <a:pt x="31" y="81"/>
                  </a:moveTo>
                  <a:cubicBezTo>
                    <a:pt x="24" y="75"/>
                    <a:pt x="16" y="68"/>
                    <a:pt x="12" y="59"/>
                  </a:cubicBezTo>
                  <a:cubicBezTo>
                    <a:pt x="4" y="38"/>
                    <a:pt x="45" y="49"/>
                    <a:pt x="52" y="51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2" y="58"/>
                    <a:pt x="52" y="64"/>
                    <a:pt x="51" y="71"/>
                  </a:cubicBezTo>
                  <a:cubicBezTo>
                    <a:pt x="45" y="75"/>
                    <a:pt x="39" y="79"/>
                    <a:pt x="33" y="83"/>
                  </a:cubicBezTo>
                  <a:cubicBezTo>
                    <a:pt x="32" y="83"/>
                    <a:pt x="32" y="82"/>
                    <a:pt x="31" y="81"/>
                  </a:cubicBezTo>
                  <a:close/>
                  <a:moveTo>
                    <a:pt x="51" y="100"/>
                  </a:moveTo>
                  <a:cubicBezTo>
                    <a:pt x="52" y="106"/>
                    <a:pt x="52" y="112"/>
                    <a:pt x="53" y="119"/>
                  </a:cubicBezTo>
                  <a:cubicBezTo>
                    <a:pt x="51" y="120"/>
                    <a:pt x="48" y="120"/>
                    <a:pt x="45" y="121"/>
                  </a:cubicBezTo>
                  <a:cubicBezTo>
                    <a:pt x="36" y="124"/>
                    <a:pt x="26" y="126"/>
                    <a:pt x="17" y="123"/>
                  </a:cubicBezTo>
                  <a:cubicBezTo>
                    <a:pt x="0" y="118"/>
                    <a:pt x="23" y="96"/>
                    <a:pt x="33" y="87"/>
                  </a:cubicBezTo>
                  <a:cubicBezTo>
                    <a:pt x="39" y="92"/>
                    <a:pt x="45" y="96"/>
                    <a:pt x="51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9"/>
            <p:cNvSpPr>
              <a:spLocks noEditPoints="1"/>
            </p:cNvSpPr>
            <p:nvPr/>
          </p:nvSpPr>
          <p:spPr bwMode="auto">
            <a:xfrm>
              <a:off x="2064250" y="1613063"/>
              <a:ext cx="430482" cy="484894"/>
            </a:xfrm>
            <a:custGeom>
              <a:avLst/>
              <a:gdLst>
                <a:gd name="T0" fmla="*/ 11 w 144"/>
                <a:gd name="T1" fmla="*/ 122 h 161"/>
                <a:gd name="T2" fmla="*/ 54 w 144"/>
                <a:gd name="T3" fmla="*/ 122 h 161"/>
                <a:gd name="T4" fmla="*/ 64 w 144"/>
                <a:gd name="T5" fmla="*/ 152 h 161"/>
                <a:gd name="T6" fmla="*/ 89 w 144"/>
                <a:gd name="T7" fmla="*/ 149 h 161"/>
                <a:gd name="T8" fmla="*/ 102 w 144"/>
                <a:gd name="T9" fmla="*/ 123 h 161"/>
                <a:gd name="T10" fmla="*/ 143 w 144"/>
                <a:gd name="T11" fmla="*/ 118 h 161"/>
                <a:gd name="T12" fmla="*/ 121 w 144"/>
                <a:gd name="T13" fmla="*/ 85 h 161"/>
                <a:gd name="T14" fmla="*/ 142 w 144"/>
                <a:gd name="T15" fmla="*/ 49 h 161"/>
                <a:gd name="T16" fmla="*/ 97 w 144"/>
                <a:gd name="T17" fmla="*/ 48 h 161"/>
                <a:gd name="T18" fmla="*/ 85 w 144"/>
                <a:gd name="T19" fmla="*/ 15 h 161"/>
                <a:gd name="T20" fmla="*/ 62 w 144"/>
                <a:gd name="T21" fmla="*/ 21 h 161"/>
                <a:gd name="T22" fmla="*/ 40 w 144"/>
                <a:gd name="T23" fmla="*/ 45 h 161"/>
                <a:gd name="T24" fmla="*/ 15 w 144"/>
                <a:gd name="T25" fmla="*/ 68 h 161"/>
                <a:gd name="T26" fmla="*/ 24 w 144"/>
                <a:gd name="T27" fmla="*/ 90 h 161"/>
                <a:gd name="T28" fmla="*/ 92 w 144"/>
                <a:gd name="T29" fmla="*/ 131 h 161"/>
                <a:gd name="T30" fmla="*/ 66 w 144"/>
                <a:gd name="T31" fmla="*/ 149 h 161"/>
                <a:gd name="T32" fmla="*/ 57 w 144"/>
                <a:gd name="T33" fmla="*/ 121 h 161"/>
                <a:gd name="T34" fmla="*/ 95 w 144"/>
                <a:gd name="T35" fmla="*/ 120 h 161"/>
                <a:gd name="T36" fmla="*/ 51 w 144"/>
                <a:gd name="T37" fmla="*/ 85 h 161"/>
                <a:gd name="T38" fmla="*/ 36 w 144"/>
                <a:gd name="T39" fmla="*/ 85 h 161"/>
                <a:gd name="T40" fmla="*/ 51 w 144"/>
                <a:gd name="T41" fmla="*/ 74 h 161"/>
                <a:gd name="T42" fmla="*/ 54 w 144"/>
                <a:gd name="T43" fmla="*/ 85 h 161"/>
                <a:gd name="T44" fmla="*/ 76 w 144"/>
                <a:gd name="T45" fmla="*/ 60 h 161"/>
                <a:gd name="T46" fmla="*/ 97 w 144"/>
                <a:gd name="T47" fmla="*/ 98 h 161"/>
                <a:gd name="T48" fmla="*/ 76 w 144"/>
                <a:gd name="T49" fmla="*/ 109 h 161"/>
                <a:gd name="T50" fmla="*/ 54 w 144"/>
                <a:gd name="T51" fmla="*/ 98 h 161"/>
                <a:gd name="T52" fmla="*/ 54 w 144"/>
                <a:gd name="T53" fmla="*/ 68 h 161"/>
                <a:gd name="T54" fmla="*/ 72 w 144"/>
                <a:gd name="T55" fmla="*/ 59 h 161"/>
                <a:gd name="T56" fmla="*/ 54 w 144"/>
                <a:gd name="T57" fmla="*/ 68 h 161"/>
                <a:gd name="T58" fmla="*/ 95 w 144"/>
                <a:gd name="T59" fmla="*/ 52 h 161"/>
                <a:gd name="T60" fmla="*/ 79 w 144"/>
                <a:gd name="T61" fmla="*/ 59 h 161"/>
                <a:gd name="T62" fmla="*/ 100 w 144"/>
                <a:gd name="T63" fmla="*/ 74 h 161"/>
                <a:gd name="T64" fmla="*/ 100 w 144"/>
                <a:gd name="T65" fmla="*/ 96 h 161"/>
                <a:gd name="T66" fmla="*/ 87 w 144"/>
                <a:gd name="T67" fmla="*/ 107 h 161"/>
                <a:gd name="T68" fmla="*/ 95 w 144"/>
                <a:gd name="T69" fmla="*/ 117 h 161"/>
                <a:gd name="T70" fmla="*/ 87 w 144"/>
                <a:gd name="T71" fmla="*/ 107 h 161"/>
                <a:gd name="T72" fmla="*/ 72 w 144"/>
                <a:gd name="T73" fmla="*/ 111 h 161"/>
                <a:gd name="T74" fmla="*/ 54 w 144"/>
                <a:gd name="T75" fmla="*/ 101 h 161"/>
                <a:gd name="T76" fmla="*/ 140 w 144"/>
                <a:gd name="T77" fmla="*/ 114 h 161"/>
                <a:gd name="T78" fmla="*/ 99 w 144"/>
                <a:gd name="T79" fmla="*/ 119 h 161"/>
                <a:gd name="T80" fmla="*/ 100 w 144"/>
                <a:gd name="T81" fmla="*/ 99 h 161"/>
                <a:gd name="T82" fmla="*/ 126 w 144"/>
                <a:gd name="T83" fmla="*/ 93 h 161"/>
                <a:gd name="T84" fmla="*/ 113 w 144"/>
                <a:gd name="T85" fmla="*/ 47 h 161"/>
                <a:gd name="T86" fmla="*/ 134 w 144"/>
                <a:gd name="T87" fmla="*/ 67 h 161"/>
                <a:gd name="T88" fmla="*/ 100 w 144"/>
                <a:gd name="T89" fmla="*/ 70 h 161"/>
                <a:gd name="T90" fmla="*/ 113 w 144"/>
                <a:gd name="T91" fmla="*/ 47 h 161"/>
                <a:gd name="T92" fmla="*/ 69 w 144"/>
                <a:gd name="T93" fmla="*/ 16 h 161"/>
                <a:gd name="T94" fmla="*/ 95 w 144"/>
                <a:gd name="T95" fmla="*/ 49 h 161"/>
                <a:gd name="T96" fmla="*/ 76 w 144"/>
                <a:gd name="T97" fmla="*/ 57 h 161"/>
                <a:gd name="T98" fmla="*/ 58 w 144"/>
                <a:gd name="T99" fmla="*/ 43 h 161"/>
                <a:gd name="T100" fmla="*/ 12 w 144"/>
                <a:gd name="T101" fmla="*/ 59 h 161"/>
                <a:gd name="T102" fmla="*/ 53 w 144"/>
                <a:gd name="T103" fmla="*/ 51 h 161"/>
                <a:gd name="T104" fmla="*/ 33 w 144"/>
                <a:gd name="T105" fmla="*/ 83 h 161"/>
                <a:gd name="T106" fmla="*/ 51 w 144"/>
                <a:gd name="T107" fmla="*/ 99 h 161"/>
                <a:gd name="T108" fmla="*/ 45 w 144"/>
                <a:gd name="T109" fmla="*/ 121 h 161"/>
                <a:gd name="T110" fmla="*/ 33 w 144"/>
                <a:gd name="T111" fmla="*/ 8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4" h="161">
                  <a:moveTo>
                    <a:pt x="9" y="110"/>
                  </a:moveTo>
                  <a:cubicBezTo>
                    <a:pt x="8" y="114"/>
                    <a:pt x="8" y="119"/>
                    <a:pt x="11" y="122"/>
                  </a:cubicBezTo>
                  <a:cubicBezTo>
                    <a:pt x="14" y="126"/>
                    <a:pt x="21" y="127"/>
                    <a:pt x="26" y="127"/>
                  </a:cubicBezTo>
                  <a:cubicBezTo>
                    <a:pt x="35" y="127"/>
                    <a:pt x="45" y="125"/>
                    <a:pt x="54" y="122"/>
                  </a:cubicBezTo>
                  <a:cubicBezTo>
                    <a:pt x="54" y="123"/>
                    <a:pt x="54" y="124"/>
                    <a:pt x="55" y="125"/>
                  </a:cubicBezTo>
                  <a:cubicBezTo>
                    <a:pt x="56" y="134"/>
                    <a:pt x="59" y="144"/>
                    <a:pt x="64" y="152"/>
                  </a:cubicBezTo>
                  <a:cubicBezTo>
                    <a:pt x="67" y="156"/>
                    <a:pt x="71" y="161"/>
                    <a:pt x="77" y="160"/>
                  </a:cubicBezTo>
                  <a:cubicBezTo>
                    <a:pt x="83" y="159"/>
                    <a:pt x="86" y="153"/>
                    <a:pt x="89" y="149"/>
                  </a:cubicBezTo>
                  <a:cubicBezTo>
                    <a:pt x="93" y="140"/>
                    <a:pt x="96" y="131"/>
                    <a:pt x="97" y="121"/>
                  </a:cubicBezTo>
                  <a:cubicBezTo>
                    <a:pt x="99" y="122"/>
                    <a:pt x="101" y="122"/>
                    <a:pt x="102" y="123"/>
                  </a:cubicBezTo>
                  <a:cubicBezTo>
                    <a:pt x="112" y="125"/>
                    <a:pt x="122" y="128"/>
                    <a:pt x="131" y="126"/>
                  </a:cubicBezTo>
                  <a:cubicBezTo>
                    <a:pt x="136" y="126"/>
                    <a:pt x="141" y="123"/>
                    <a:pt x="143" y="118"/>
                  </a:cubicBezTo>
                  <a:cubicBezTo>
                    <a:pt x="144" y="112"/>
                    <a:pt x="140" y="106"/>
                    <a:pt x="137" y="101"/>
                  </a:cubicBezTo>
                  <a:cubicBezTo>
                    <a:pt x="132" y="95"/>
                    <a:pt x="127" y="90"/>
                    <a:pt x="121" y="85"/>
                  </a:cubicBezTo>
                  <a:cubicBezTo>
                    <a:pt x="128" y="79"/>
                    <a:pt x="135" y="72"/>
                    <a:pt x="140" y="64"/>
                  </a:cubicBezTo>
                  <a:cubicBezTo>
                    <a:pt x="142" y="59"/>
                    <a:pt x="144" y="53"/>
                    <a:pt x="142" y="49"/>
                  </a:cubicBezTo>
                  <a:cubicBezTo>
                    <a:pt x="138" y="43"/>
                    <a:pt x="131" y="43"/>
                    <a:pt x="125" y="43"/>
                  </a:cubicBezTo>
                  <a:cubicBezTo>
                    <a:pt x="116" y="43"/>
                    <a:pt x="106" y="45"/>
                    <a:pt x="97" y="48"/>
                  </a:cubicBezTo>
                  <a:cubicBezTo>
                    <a:pt x="97" y="45"/>
                    <a:pt x="96" y="42"/>
                    <a:pt x="95" y="39"/>
                  </a:cubicBezTo>
                  <a:cubicBezTo>
                    <a:pt x="93" y="31"/>
                    <a:pt x="91" y="22"/>
                    <a:pt x="85" y="15"/>
                  </a:cubicBezTo>
                  <a:cubicBezTo>
                    <a:pt x="82" y="12"/>
                    <a:pt x="78" y="9"/>
                    <a:pt x="73" y="10"/>
                  </a:cubicBezTo>
                  <a:cubicBezTo>
                    <a:pt x="68" y="11"/>
                    <a:pt x="65" y="17"/>
                    <a:pt x="62" y="21"/>
                  </a:cubicBezTo>
                  <a:cubicBezTo>
                    <a:pt x="58" y="29"/>
                    <a:pt x="55" y="39"/>
                    <a:pt x="53" y="48"/>
                  </a:cubicBezTo>
                  <a:cubicBezTo>
                    <a:pt x="49" y="47"/>
                    <a:pt x="45" y="46"/>
                    <a:pt x="40" y="45"/>
                  </a:cubicBezTo>
                  <a:cubicBezTo>
                    <a:pt x="33" y="43"/>
                    <a:pt x="23" y="42"/>
                    <a:pt x="16" y="44"/>
                  </a:cubicBezTo>
                  <a:cubicBezTo>
                    <a:pt x="4" y="48"/>
                    <a:pt x="9" y="61"/>
                    <a:pt x="15" y="68"/>
                  </a:cubicBezTo>
                  <a:cubicBezTo>
                    <a:pt x="19" y="75"/>
                    <a:pt x="25" y="80"/>
                    <a:pt x="31" y="85"/>
                  </a:cubicBezTo>
                  <a:cubicBezTo>
                    <a:pt x="29" y="87"/>
                    <a:pt x="26" y="89"/>
                    <a:pt x="24" y="90"/>
                  </a:cubicBezTo>
                  <a:cubicBezTo>
                    <a:pt x="18" y="96"/>
                    <a:pt x="12" y="102"/>
                    <a:pt x="9" y="110"/>
                  </a:cubicBezTo>
                  <a:close/>
                  <a:moveTo>
                    <a:pt x="92" y="131"/>
                  </a:moveTo>
                  <a:cubicBezTo>
                    <a:pt x="90" y="139"/>
                    <a:pt x="87" y="149"/>
                    <a:pt x="81" y="155"/>
                  </a:cubicBezTo>
                  <a:cubicBezTo>
                    <a:pt x="75" y="160"/>
                    <a:pt x="69" y="154"/>
                    <a:pt x="66" y="149"/>
                  </a:cubicBezTo>
                  <a:cubicBezTo>
                    <a:pt x="61" y="141"/>
                    <a:pt x="59" y="132"/>
                    <a:pt x="57" y="123"/>
                  </a:cubicBezTo>
                  <a:cubicBezTo>
                    <a:pt x="57" y="122"/>
                    <a:pt x="57" y="121"/>
                    <a:pt x="57" y="121"/>
                  </a:cubicBezTo>
                  <a:cubicBezTo>
                    <a:pt x="63" y="118"/>
                    <a:pt x="70" y="115"/>
                    <a:pt x="76" y="113"/>
                  </a:cubicBezTo>
                  <a:cubicBezTo>
                    <a:pt x="82" y="115"/>
                    <a:pt x="88" y="118"/>
                    <a:pt x="95" y="120"/>
                  </a:cubicBezTo>
                  <a:cubicBezTo>
                    <a:pt x="94" y="124"/>
                    <a:pt x="93" y="127"/>
                    <a:pt x="92" y="131"/>
                  </a:cubicBezTo>
                  <a:close/>
                  <a:moveTo>
                    <a:pt x="51" y="85"/>
                  </a:moveTo>
                  <a:cubicBezTo>
                    <a:pt x="51" y="88"/>
                    <a:pt x="51" y="92"/>
                    <a:pt x="51" y="96"/>
                  </a:cubicBezTo>
                  <a:cubicBezTo>
                    <a:pt x="46" y="92"/>
                    <a:pt x="41" y="89"/>
                    <a:pt x="36" y="85"/>
                  </a:cubicBezTo>
                  <a:cubicBezTo>
                    <a:pt x="36" y="84"/>
                    <a:pt x="37" y="84"/>
                    <a:pt x="37" y="84"/>
                  </a:cubicBezTo>
                  <a:cubicBezTo>
                    <a:pt x="42" y="80"/>
                    <a:pt x="46" y="77"/>
                    <a:pt x="51" y="74"/>
                  </a:cubicBezTo>
                  <a:cubicBezTo>
                    <a:pt x="51" y="77"/>
                    <a:pt x="51" y="81"/>
                    <a:pt x="51" y="85"/>
                  </a:cubicBezTo>
                  <a:close/>
                  <a:moveTo>
                    <a:pt x="54" y="85"/>
                  </a:moveTo>
                  <a:cubicBezTo>
                    <a:pt x="54" y="80"/>
                    <a:pt x="54" y="76"/>
                    <a:pt x="54" y="72"/>
                  </a:cubicBezTo>
                  <a:cubicBezTo>
                    <a:pt x="61" y="67"/>
                    <a:pt x="68" y="64"/>
                    <a:pt x="76" y="60"/>
                  </a:cubicBezTo>
                  <a:cubicBezTo>
                    <a:pt x="83" y="64"/>
                    <a:pt x="90" y="67"/>
                    <a:pt x="97" y="72"/>
                  </a:cubicBezTo>
                  <a:cubicBezTo>
                    <a:pt x="98" y="80"/>
                    <a:pt x="98" y="89"/>
                    <a:pt x="97" y="98"/>
                  </a:cubicBezTo>
                  <a:cubicBezTo>
                    <a:pt x="94" y="100"/>
                    <a:pt x="90" y="102"/>
                    <a:pt x="86" y="104"/>
                  </a:cubicBezTo>
                  <a:cubicBezTo>
                    <a:pt x="82" y="106"/>
                    <a:pt x="79" y="108"/>
                    <a:pt x="76" y="109"/>
                  </a:cubicBezTo>
                  <a:cubicBezTo>
                    <a:pt x="72" y="108"/>
                    <a:pt x="69" y="106"/>
                    <a:pt x="65" y="104"/>
                  </a:cubicBezTo>
                  <a:cubicBezTo>
                    <a:pt x="62" y="102"/>
                    <a:pt x="58" y="100"/>
                    <a:pt x="54" y="98"/>
                  </a:cubicBezTo>
                  <a:cubicBezTo>
                    <a:pt x="54" y="93"/>
                    <a:pt x="54" y="89"/>
                    <a:pt x="54" y="85"/>
                  </a:cubicBezTo>
                  <a:close/>
                  <a:moveTo>
                    <a:pt x="54" y="68"/>
                  </a:moveTo>
                  <a:cubicBezTo>
                    <a:pt x="55" y="63"/>
                    <a:pt x="55" y="58"/>
                    <a:pt x="56" y="52"/>
                  </a:cubicBezTo>
                  <a:cubicBezTo>
                    <a:pt x="62" y="54"/>
                    <a:pt x="67" y="56"/>
                    <a:pt x="72" y="59"/>
                  </a:cubicBezTo>
                  <a:cubicBezTo>
                    <a:pt x="66" y="62"/>
                    <a:pt x="60" y="65"/>
                    <a:pt x="55" y="68"/>
                  </a:cubicBezTo>
                  <a:cubicBezTo>
                    <a:pt x="55" y="68"/>
                    <a:pt x="54" y="68"/>
                    <a:pt x="54" y="68"/>
                  </a:cubicBezTo>
                  <a:close/>
                  <a:moveTo>
                    <a:pt x="79" y="59"/>
                  </a:moveTo>
                  <a:cubicBezTo>
                    <a:pt x="84" y="56"/>
                    <a:pt x="89" y="54"/>
                    <a:pt x="95" y="52"/>
                  </a:cubicBezTo>
                  <a:cubicBezTo>
                    <a:pt x="96" y="57"/>
                    <a:pt x="97" y="63"/>
                    <a:pt x="97" y="68"/>
                  </a:cubicBezTo>
                  <a:cubicBezTo>
                    <a:pt x="91" y="65"/>
                    <a:pt x="85" y="62"/>
                    <a:pt x="79" y="59"/>
                  </a:cubicBezTo>
                  <a:close/>
                  <a:moveTo>
                    <a:pt x="100" y="78"/>
                  </a:moveTo>
                  <a:cubicBezTo>
                    <a:pt x="100" y="76"/>
                    <a:pt x="100" y="75"/>
                    <a:pt x="100" y="74"/>
                  </a:cubicBezTo>
                  <a:cubicBezTo>
                    <a:pt x="106" y="77"/>
                    <a:pt x="111" y="81"/>
                    <a:pt x="116" y="85"/>
                  </a:cubicBezTo>
                  <a:cubicBezTo>
                    <a:pt x="111" y="89"/>
                    <a:pt x="105" y="93"/>
                    <a:pt x="100" y="96"/>
                  </a:cubicBezTo>
                  <a:cubicBezTo>
                    <a:pt x="100" y="90"/>
                    <a:pt x="100" y="84"/>
                    <a:pt x="100" y="78"/>
                  </a:cubicBezTo>
                  <a:close/>
                  <a:moveTo>
                    <a:pt x="87" y="107"/>
                  </a:moveTo>
                  <a:cubicBezTo>
                    <a:pt x="91" y="105"/>
                    <a:pt x="94" y="103"/>
                    <a:pt x="97" y="101"/>
                  </a:cubicBezTo>
                  <a:cubicBezTo>
                    <a:pt x="97" y="106"/>
                    <a:pt x="96" y="112"/>
                    <a:pt x="95" y="117"/>
                  </a:cubicBezTo>
                  <a:cubicBezTo>
                    <a:pt x="90" y="115"/>
                    <a:pt x="84" y="113"/>
                    <a:pt x="79" y="111"/>
                  </a:cubicBezTo>
                  <a:cubicBezTo>
                    <a:pt x="82" y="109"/>
                    <a:pt x="85" y="108"/>
                    <a:pt x="87" y="107"/>
                  </a:cubicBezTo>
                  <a:close/>
                  <a:moveTo>
                    <a:pt x="64" y="107"/>
                  </a:moveTo>
                  <a:cubicBezTo>
                    <a:pt x="67" y="108"/>
                    <a:pt x="69" y="109"/>
                    <a:pt x="72" y="111"/>
                  </a:cubicBezTo>
                  <a:cubicBezTo>
                    <a:pt x="67" y="113"/>
                    <a:pt x="62" y="115"/>
                    <a:pt x="56" y="117"/>
                  </a:cubicBezTo>
                  <a:cubicBezTo>
                    <a:pt x="55" y="112"/>
                    <a:pt x="55" y="107"/>
                    <a:pt x="54" y="101"/>
                  </a:cubicBezTo>
                  <a:cubicBezTo>
                    <a:pt x="58" y="103"/>
                    <a:pt x="61" y="105"/>
                    <a:pt x="64" y="107"/>
                  </a:cubicBezTo>
                  <a:close/>
                  <a:moveTo>
                    <a:pt x="140" y="114"/>
                  </a:moveTo>
                  <a:cubicBezTo>
                    <a:pt x="142" y="123"/>
                    <a:pt x="131" y="124"/>
                    <a:pt x="125" y="124"/>
                  </a:cubicBezTo>
                  <a:cubicBezTo>
                    <a:pt x="116" y="124"/>
                    <a:pt x="107" y="121"/>
                    <a:pt x="99" y="119"/>
                  </a:cubicBezTo>
                  <a:cubicBezTo>
                    <a:pt x="98" y="118"/>
                    <a:pt x="98" y="118"/>
                    <a:pt x="98" y="118"/>
                  </a:cubicBezTo>
                  <a:cubicBezTo>
                    <a:pt x="99" y="112"/>
                    <a:pt x="99" y="106"/>
                    <a:pt x="100" y="99"/>
                  </a:cubicBezTo>
                  <a:cubicBezTo>
                    <a:pt x="106" y="95"/>
                    <a:pt x="112" y="91"/>
                    <a:pt x="118" y="87"/>
                  </a:cubicBezTo>
                  <a:cubicBezTo>
                    <a:pt x="121" y="89"/>
                    <a:pt x="123" y="91"/>
                    <a:pt x="126" y="93"/>
                  </a:cubicBezTo>
                  <a:cubicBezTo>
                    <a:pt x="132" y="99"/>
                    <a:pt x="138" y="106"/>
                    <a:pt x="140" y="114"/>
                  </a:cubicBezTo>
                  <a:close/>
                  <a:moveTo>
                    <a:pt x="113" y="47"/>
                  </a:moveTo>
                  <a:cubicBezTo>
                    <a:pt x="120" y="46"/>
                    <a:pt x="132" y="43"/>
                    <a:pt x="138" y="49"/>
                  </a:cubicBezTo>
                  <a:cubicBezTo>
                    <a:pt x="144" y="54"/>
                    <a:pt x="137" y="63"/>
                    <a:pt x="134" y="67"/>
                  </a:cubicBezTo>
                  <a:cubicBezTo>
                    <a:pt x="129" y="73"/>
                    <a:pt x="124" y="78"/>
                    <a:pt x="119" y="83"/>
                  </a:cubicBezTo>
                  <a:cubicBezTo>
                    <a:pt x="113" y="78"/>
                    <a:pt x="106" y="74"/>
                    <a:pt x="100" y="70"/>
                  </a:cubicBezTo>
                  <a:cubicBezTo>
                    <a:pt x="99" y="64"/>
                    <a:pt x="99" y="57"/>
                    <a:pt x="98" y="51"/>
                  </a:cubicBezTo>
                  <a:cubicBezTo>
                    <a:pt x="103" y="50"/>
                    <a:pt x="108" y="48"/>
                    <a:pt x="113" y="47"/>
                  </a:cubicBezTo>
                  <a:close/>
                  <a:moveTo>
                    <a:pt x="58" y="43"/>
                  </a:moveTo>
                  <a:cubicBezTo>
                    <a:pt x="60" y="34"/>
                    <a:pt x="63" y="23"/>
                    <a:pt x="69" y="16"/>
                  </a:cubicBezTo>
                  <a:cubicBezTo>
                    <a:pt x="83" y="0"/>
                    <a:pt x="93" y="39"/>
                    <a:pt x="94" y="47"/>
                  </a:cubicBezTo>
                  <a:cubicBezTo>
                    <a:pt x="94" y="48"/>
                    <a:pt x="94" y="49"/>
                    <a:pt x="95" y="49"/>
                  </a:cubicBezTo>
                  <a:cubicBezTo>
                    <a:pt x="94" y="50"/>
                    <a:pt x="94" y="50"/>
                    <a:pt x="93" y="50"/>
                  </a:cubicBezTo>
                  <a:cubicBezTo>
                    <a:pt x="87" y="52"/>
                    <a:pt x="81" y="54"/>
                    <a:pt x="76" y="57"/>
                  </a:cubicBezTo>
                  <a:cubicBezTo>
                    <a:pt x="69" y="54"/>
                    <a:pt x="63" y="52"/>
                    <a:pt x="57" y="49"/>
                  </a:cubicBezTo>
                  <a:cubicBezTo>
                    <a:pt x="57" y="47"/>
                    <a:pt x="57" y="45"/>
                    <a:pt x="58" y="43"/>
                  </a:cubicBezTo>
                  <a:close/>
                  <a:moveTo>
                    <a:pt x="31" y="81"/>
                  </a:moveTo>
                  <a:cubicBezTo>
                    <a:pt x="23" y="75"/>
                    <a:pt x="16" y="68"/>
                    <a:pt x="12" y="59"/>
                  </a:cubicBezTo>
                  <a:cubicBezTo>
                    <a:pt x="4" y="38"/>
                    <a:pt x="45" y="49"/>
                    <a:pt x="52" y="51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2" y="58"/>
                    <a:pt x="51" y="64"/>
                    <a:pt x="51" y="70"/>
                  </a:cubicBezTo>
                  <a:cubicBezTo>
                    <a:pt x="45" y="74"/>
                    <a:pt x="39" y="78"/>
                    <a:pt x="33" y="83"/>
                  </a:cubicBezTo>
                  <a:cubicBezTo>
                    <a:pt x="32" y="82"/>
                    <a:pt x="31" y="82"/>
                    <a:pt x="31" y="81"/>
                  </a:cubicBezTo>
                  <a:close/>
                  <a:moveTo>
                    <a:pt x="51" y="99"/>
                  </a:moveTo>
                  <a:cubicBezTo>
                    <a:pt x="52" y="106"/>
                    <a:pt x="52" y="112"/>
                    <a:pt x="53" y="118"/>
                  </a:cubicBezTo>
                  <a:cubicBezTo>
                    <a:pt x="51" y="119"/>
                    <a:pt x="48" y="120"/>
                    <a:pt x="45" y="121"/>
                  </a:cubicBezTo>
                  <a:cubicBezTo>
                    <a:pt x="36" y="123"/>
                    <a:pt x="25" y="126"/>
                    <a:pt x="16" y="123"/>
                  </a:cubicBezTo>
                  <a:cubicBezTo>
                    <a:pt x="0" y="117"/>
                    <a:pt x="23" y="96"/>
                    <a:pt x="33" y="87"/>
                  </a:cubicBezTo>
                  <a:cubicBezTo>
                    <a:pt x="39" y="92"/>
                    <a:pt x="45" y="96"/>
                    <a:pt x="51" y="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0"/>
            <p:cNvSpPr>
              <a:spLocks noEditPoints="1"/>
            </p:cNvSpPr>
            <p:nvPr/>
          </p:nvSpPr>
          <p:spPr bwMode="auto">
            <a:xfrm>
              <a:off x="4433527" y="149108"/>
              <a:ext cx="306556" cy="344001"/>
            </a:xfrm>
            <a:custGeom>
              <a:avLst/>
              <a:gdLst>
                <a:gd name="T0" fmla="*/ 11 w 145"/>
                <a:gd name="T1" fmla="*/ 122 h 161"/>
                <a:gd name="T2" fmla="*/ 54 w 145"/>
                <a:gd name="T3" fmla="*/ 122 h 161"/>
                <a:gd name="T4" fmla="*/ 64 w 145"/>
                <a:gd name="T5" fmla="*/ 152 h 161"/>
                <a:gd name="T6" fmla="*/ 89 w 145"/>
                <a:gd name="T7" fmla="*/ 149 h 161"/>
                <a:gd name="T8" fmla="*/ 103 w 145"/>
                <a:gd name="T9" fmla="*/ 123 h 161"/>
                <a:gd name="T10" fmla="*/ 143 w 145"/>
                <a:gd name="T11" fmla="*/ 118 h 161"/>
                <a:gd name="T12" fmla="*/ 121 w 145"/>
                <a:gd name="T13" fmla="*/ 85 h 161"/>
                <a:gd name="T14" fmla="*/ 142 w 145"/>
                <a:gd name="T15" fmla="*/ 49 h 161"/>
                <a:gd name="T16" fmla="*/ 97 w 145"/>
                <a:gd name="T17" fmla="*/ 49 h 161"/>
                <a:gd name="T18" fmla="*/ 85 w 145"/>
                <a:gd name="T19" fmla="*/ 15 h 161"/>
                <a:gd name="T20" fmla="*/ 62 w 145"/>
                <a:gd name="T21" fmla="*/ 21 h 161"/>
                <a:gd name="T22" fmla="*/ 41 w 145"/>
                <a:gd name="T23" fmla="*/ 45 h 161"/>
                <a:gd name="T24" fmla="*/ 15 w 145"/>
                <a:gd name="T25" fmla="*/ 69 h 161"/>
                <a:gd name="T26" fmla="*/ 25 w 145"/>
                <a:gd name="T27" fmla="*/ 91 h 161"/>
                <a:gd name="T28" fmla="*/ 92 w 145"/>
                <a:gd name="T29" fmla="*/ 131 h 161"/>
                <a:gd name="T30" fmla="*/ 66 w 145"/>
                <a:gd name="T31" fmla="*/ 149 h 161"/>
                <a:gd name="T32" fmla="*/ 57 w 145"/>
                <a:gd name="T33" fmla="*/ 121 h 161"/>
                <a:gd name="T34" fmla="*/ 95 w 145"/>
                <a:gd name="T35" fmla="*/ 120 h 161"/>
                <a:gd name="T36" fmla="*/ 51 w 145"/>
                <a:gd name="T37" fmla="*/ 85 h 161"/>
                <a:gd name="T38" fmla="*/ 36 w 145"/>
                <a:gd name="T39" fmla="*/ 85 h 161"/>
                <a:gd name="T40" fmla="*/ 51 w 145"/>
                <a:gd name="T41" fmla="*/ 74 h 161"/>
                <a:gd name="T42" fmla="*/ 54 w 145"/>
                <a:gd name="T43" fmla="*/ 85 h 161"/>
                <a:gd name="T44" fmla="*/ 76 w 145"/>
                <a:gd name="T45" fmla="*/ 60 h 161"/>
                <a:gd name="T46" fmla="*/ 97 w 145"/>
                <a:gd name="T47" fmla="*/ 98 h 161"/>
                <a:gd name="T48" fmla="*/ 76 w 145"/>
                <a:gd name="T49" fmla="*/ 109 h 161"/>
                <a:gd name="T50" fmla="*/ 54 w 145"/>
                <a:gd name="T51" fmla="*/ 98 h 161"/>
                <a:gd name="T52" fmla="*/ 54 w 145"/>
                <a:gd name="T53" fmla="*/ 69 h 161"/>
                <a:gd name="T54" fmla="*/ 73 w 145"/>
                <a:gd name="T55" fmla="*/ 59 h 161"/>
                <a:gd name="T56" fmla="*/ 54 w 145"/>
                <a:gd name="T57" fmla="*/ 69 h 161"/>
                <a:gd name="T58" fmla="*/ 95 w 145"/>
                <a:gd name="T59" fmla="*/ 52 h 161"/>
                <a:gd name="T60" fmla="*/ 79 w 145"/>
                <a:gd name="T61" fmla="*/ 59 h 161"/>
                <a:gd name="T62" fmla="*/ 100 w 145"/>
                <a:gd name="T63" fmla="*/ 74 h 161"/>
                <a:gd name="T64" fmla="*/ 100 w 145"/>
                <a:gd name="T65" fmla="*/ 96 h 161"/>
                <a:gd name="T66" fmla="*/ 87 w 145"/>
                <a:gd name="T67" fmla="*/ 107 h 161"/>
                <a:gd name="T68" fmla="*/ 95 w 145"/>
                <a:gd name="T69" fmla="*/ 118 h 161"/>
                <a:gd name="T70" fmla="*/ 87 w 145"/>
                <a:gd name="T71" fmla="*/ 107 h 161"/>
                <a:gd name="T72" fmla="*/ 72 w 145"/>
                <a:gd name="T73" fmla="*/ 111 h 161"/>
                <a:gd name="T74" fmla="*/ 54 w 145"/>
                <a:gd name="T75" fmla="*/ 101 h 161"/>
                <a:gd name="T76" fmla="*/ 140 w 145"/>
                <a:gd name="T77" fmla="*/ 115 h 161"/>
                <a:gd name="T78" fmla="*/ 99 w 145"/>
                <a:gd name="T79" fmla="*/ 119 h 161"/>
                <a:gd name="T80" fmla="*/ 100 w 145"/>
                <a:gd name="T81" fmla="*/ 99 h 161"/>
                <a:gd name="T82" fmla="*/ 126 w 145"/>
                <a:gd name="T83" fmla="*/ 94 h 161"/>
                <a:gd name="T84" fmla="*/ 113 w 145"/>
                <a:gd name="T85" fmla="*/ 47 h 161"/>
                <a:gd name="T86" fmla="*/ 134 w 145"/>
                <a:gd name="T87" fmla="*/ 68 h 161"/>
                <a:gd name="T88" fmla="*/ 100 w 145"/>
                <a:gd name="T89" fmla="*/ 70 h 161"/>
                <a:gd name="T90" fmla="*/ 113 w 145"/>
                <a:gd name="T91" fmla="*/ 47 h 161"/>
                <a:gd name="T92" fmla="*/ 69 w 145"/>
                <a:gd name="T93" fmla="*/ 16 h 161"/>
                <a:gd name="T94" fmla="*/ 95 w 145"/>
                <a:gd name="T95" fmla="*/ 50 h 161"/>
                <a:gd name="T96" fmla="*/ 76 w 145"/>
                <a:gd name="T97" fmla="*/ 57 h 161"/>
                <a:gd name="T98" fmla="*/ 58 w 145"/>
                <a:gd name="T99" fmla="*/ 43 h 161"/>
                <a:gd name="T100" fmla="*/ 12 w 145"/>
                <a:gd name="T101" fmla="*/ 59 h 161"/>
                <a:gd name="T102" fmla="*/ 53 w 145"/>
                <a:gd name="T103" fmla="*/ 51 h 161"/>
                <a:gd name="T104" fmla="*/ 33 w 145"/>
                <a:gd name="T105" fmla="*/ 83 h 161"/>
                <a:gd name="T106" fmla="*/ 51 w 145"/>
                <a:gd name="T107" fmla="*/ 100 h 161"/>
                <a:gd name="T108" fmla="*/ 45 w 145"/>
                <a:gd name="T109" fmla="*/ 121 h 161"/>
                <a:gd name="T110" fmla="*/ 33 w 145"/>
                <a:gd name="T111" fmla="*/ 8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5" h="161">
                  <a:moveTo>
                    <a:pt x="9" y="110"/>
                  </a:moveTo>
                  <a:cubicBezTo>
                    <a:pt x="8" y="114"/>
                    <a:pt x="8" y="119"/>
                    <a:pt x="11" y="122"/>
                  </a:cubicBezTo>
                  <a:cubicBezTo>
                    <a:pt x="14" y="127"/>
                    <a:pt x="21" y="127"/>
                    <a:pt x="26" y="127"/>
                  </a:cubicBezTo>
                  <a:cubicBezTo>
                    <a:pt x="35" y="127"/>
                    <a:pt x="45" y="125"/>
                    <a:pt x="54" y="122"/>
                  </a:cubicBezTo>
                  <a:cubicBezTo>
                    <a:pt x="54" y="123"/>
                    <a:pt x="54" y="124"/>
                    <a:pt x="55" y="125"/>
                  </a:cubicBezTo>
                  <a:cubicBezTo>
                    <a:pt x="57" y="134"/>
                    <a:pt x="59" y="144"/>
                    <a:pt x="64" y="152"/>
                  </a:cubicBezTo>
                  <a:cubicBezTo>
                    <a:pt x="67" y="157"/>
                    <a:pt x="71" y="161"/>
                    <a:pt x="77" y="160"/>
                  </a:cubicBezTo>
                  <a:cubicBezTo>
                    <a:pt x="83" y="160"/>
                    <a:pt x="87" y="154"/>
                    <a:pt x="89" y="149"/>
                  </a:cubicBezTo>
                  <a:cubicBezTo>
                    <a:pt x="94" y="140"/>
                    <a:pt x="96" y="131"/>
                    <a:pt x="97" y="121"/>
                  </a:cubicBezTo>
                  <a:cubicBezTo>
                    <a:pt x="99" y="122"/>
                    <a:pt x="101" y="122"/>
                    <a:pt x="103" y="123"/>
                  </a:cubicBezTo>
                  <a:cubicBezTo>
                    <a:pt x="112" y="126"/>
                    <a:pt x="122" y="128"/>
                    <a:pt x="131" y="127"/>
                  </a:cubicBezTo>
                  <a:cubicBezTo>
                    <a:pt x="136" y="126"/>
                    <a:pt x="142" y="124"/>
                    <a:pt x="143" y="118"/>
                  </a:cubicBezTo>
                  <a:cubicBezTo>
                    <a:pt x="144" y="112"/>
                    <a:pt x="140" y="106"/>
                    <a:pt x="137" y="101"/>
                  </a:cubicBezTo>
                  <a:cubicBezTo>
                    <a:pt x="132" y="95"/>
                    <a:pt x="127" y="90"/>
                    <a:pt x="121" y="85"/>
                  </a:cubicBezTo>
                  <a:cubicBezTo>
                    <a:pt x="128" y="79"/>
                    <a:pt x="135" y="72"/>
                    <a:pt x="140" y="64"/>
                  </a:cubicBezTo>
                  <a:cubicBezTo>
                    <a:pt x="143" y="59"/>
                    <a:pt x="145" y="54"/>
                    <a:pt x="142" y="49"/>
                  </a:cubicBezTo>
                  <a:cubicBezTo>
                    <a:pt x="139" y="44"/>
                    <a:pt x="131" y="43"/>
                    <a:pt x="126" y="43"/>
                  </a:cubicBezTo>
                  <a:cubicBezTo>
                    <a:pt x="116" y="43"/>
                    <a:pt x="106" y="46"/>
                    <a:pt x="97" y="49"/>
                  </a:cubicBezTo>
                  <a:cubicBezTo>
                    <a:pt x="97" y="46"/>
                    <a:pt x="96" y="42"/>
                    <a:pt x="95" y="39"/>
                  </a:cubicBezTo>
                  <a:cubicBezTo>
                    <a:pt x="94" y="31"/>
                    <a:pt x="91" y="22"/>
                    <a:pt x="85" y="15"/>
                  </a:cubicBezTo>
                  <a:cubicBezTo>
                    <a:pt x="82" y="12"/>
                    <a:pt x="79" y="9"/>
                    <a:pt x="74" y="10"/>
                  </a:cubicBezTo>
                  <a:cubicBezTo>
                    <a:pt x="68" y="11"/>
                    <a:pt x="65" y="17"/>
                    <a:pt x="62" y="21"/>
                  </a:cubicBezTo>
                  <a:cubicBezTo>
                    <a:pt x="58" y="29"/>
                    <a:pt x="55" y="39"/>
                    <a:pt x="54" y="49"/>
                  </a:cubicBezTo>
                  <a:cubicBezTo>
                    <a:pt x="49" y="47"/>
                    <a:pt x="45" y="46"/>
                    <a:pt x="41" y="45"/>
                  </a:cubicBezTo>
                  <a:cubicBezTo>
                    <a:pt x="33" y="43"/>
                    <a:pt x="24" y="42"/>
                    <a:pt x="16" y="44"/>
                  </a:cubicBezTo>
                  <a:cubicBezTo>
                    <a:pt x="4" y="48"/>
                    <a:pt x="9" y="61"/>
                    <a:pt x="15" y="69"/>
                  </a:cubicBezTo>
                  <a:cubicBezTo>
                    <a:pt x="19" y="75"/>
                    <a:pt x="25" y="80"/>
                    <a:pt x="31" y="85"/>
                  </a:cubicBezTo>
                  <a:cubicBezTo>
                    <a:pt x="29" y="87"/>
                    <a:pt x="27" y="89"/>
                    <a:pt x="25" y="91"/>
                  </a:cubicBezTo>
                  <a:cubicBezTo>
                    <a:pt x="19" y="96"/>
                    <a:pt x="13" y="103"/>
                    <a:pt x="9" y="110"/>
                  </a:cubicBezTo>
                  <a:close/>
                  <a:moveTo>
                    <a:pt x="92" y="131"/>
                  </a:moveTo>
                  <a:cubicBezTo>
                    <a:pt x="90" y="139"/>
                    <a:pt x="87" y="149"/>
                    <a:pt x="81" y="155"/>
                  </a:cubicBezTo>
                  <a:cubicBezTo>
                    <a:pt x="75" y="161"/>
                    <a:pt x="69" y="154"/>
                    <a:pt x="66" y="149"/>
                  </a:cubicBezTo>
                  <a:cubicBezTo>
                    <a:pt x="61" y="141"/>
                    <a:pt x="59" y="132"/>
                    <a:pt x="57" y="123"/>
                  </a:cubicBezTo>
                  <a:cubicBezTo>
                    <a:pt x="57" y="122"/>
                    <a:pt x="57" y="122"/>
                    <a:pt x="57" y="121"/>
                  </a:cubicBezTo>
                  <a:cubicBezTo>
                    <a:pt x="63" y="119"/>
                    <a:pt x="70" y="116"/>
                    <a:pt x="76" y="113"/>
                  </a:cubicBezTo>
                  <a:cubicBezTo>
                    <a:pt x="82" y="116"/>
                    <a:pt x="88" y="118"/>
                    <a:pt x="95" y="120"/>
                  </a:cubicBezTo>
                  <a:cubicBezTo>
                    <a:pt x="94" y="124"/>
                    <a:pt x="93" y="128"/>
                    <a:pt x="92" y="131"/>
                  </a:cubicBezTo>
                  <a:close/>
                  <a:moveTo>
                    <a:pt x="51" y="85"/>
                  </a:moveTo>
                  <a:cubicBezTo>
                    <a:pt x="51" y="89"/>
                    <a:pt x="51" y="92"/>
                    <a:pt x="51" y="96"/>
                  </a:cubicBezTo>
                  <a:cubicBezTo>
                    <a:pt x="46" y="93"/>
                    <a:pt x="41" y="89"/>
                    <a:pt x="36" y="85"/>
                  </a:cubicBezTo>
                  <a:cubicBezTo>
                    <a:pt x="36" y="84"/>
                    <a:pt x="37" y="84"/>
                    <a:pt x="37" y="84"/>
                  </a:cubicBezTo>
                  <a:cubicBezTo>
                    <a:pt x="42" y="80"/>
                    <a:pt x="46" y="77"/>
                    <a:pt x="51" y="74"/>
                  </a:cubicBezTo>
                  <a:cubicBezTo>
                    <a:pt x="51" y="78"/>
                    <a:pt x="51" y="81"/>
                    <a:pt x="51" y="85"/>
                  </a:cubicBezTo>
                  <a:close/>
                  <a:moveTo>
                    <a:pt x="54" y="85"/>
                  </a:moveTo>
                  <a:cubicBezTo>
                    <a:pt x="54" y="81"/>
                    <a:pt x="54" y="76"/>
                    <a:pt x="54" y="72"/>
                  </a:cubicBezTo>
                  <a:cubicBezTo>
                    <a:pt x="61" y="68"/>
                    <a:pt x="68" y="64"/>
                    <a:pt x="76" y="60"/>
                  </a:cubicBezTo>
                  <a:cubicBezTo>
                    <a:pt x="83" y="64"/>
                    <a:pt x="90" y="68"/>
                    <a:pt x="97" y="72"/>
                  </a:cubicBezTo>
                  <a:cubicBezTo>
                    <a:pt x="98" y="81"/>
                    <a:pt x="98" y="89"/>
                    <a:pt x="97" y="98"/>
                  </a:cubicBezTo>
                  <a:cubicBezTo>
                    <a:pt x="94" y="100"/>
                    <a:pt x="90" y="102"/>
                    <a:pt x="86" y="104"/>
                  </a:cubicBezTo>
                  <a:cubicBezTo>
                    <a:pt x="83" y="106"/>
                    <a:pt x="79" y="108"/>
                    <a:pt x="76" y="109"/>
                  </a:cubicBezTo>
                  <a:cubicBezTo>
                    <a:pt x="72" y="108"/>
                    <a:pt x="69" y="106"/>
                    <a:pt x="65" y="104"/>
                  </a:cubicBezTo>
                  <a:cubicBezTo>
                    <a:pt x="62" y="102"/>
                    <a:pt x="58" y="100"/>
                    <a:pt x="54" y="98"/>
                  </a:cubicBezTo>
                  <a:cubicBezTo>
                    <a:pt x="54" y="94"/>
                    <a:pt x="54" y="89"/>
                    <a:pt x="54" y="85"/>
                  </a:cubicBezTo>
                  <a:close/>
                  <a:moveTo>
                    <a:pt x="54" y="69"/>
                  </a:moveTo>
                  <a:cubicBezTo>
                    <a:pt x="55" y="63"/>
                    <a:pt x="55" y="58"/>
                    <a:pt x="56" y="52"/>
                  </a:cubicBezTo>
                  <a:cubicBezTo>
                    <a:pt x="62" y="54"/>
                    <a:pt x="67" y="56"/>
                    <a:pt x="73" y="59"/>
                  </a:cubicBezTo>
                  <a:cubicBezTo>
                    <a:pt x="66" y="62"/>
                    <a:pt x="61" y="65"/>
                    <a:pt x="55" y="68"/>
                  </a:cubicBezTo>
                  <a:cubicBezTo>
                    <a:pt x="55" y="69"/>
                    <a:pt x="55" y="69"/>
                    <a:pt x="54" y="69"/>
                  </a:cubicBezTo>
                  <a:close/>
                  <a:moveTo>
                    <a:pt x="79" y="59"/>
                  </a:moveTo>
                  <a:cubicBezTo>
                    <a:pt x="84" y="56"/>
                    <a:pt x="90" y="54"/>
                    <a:pt x="95" y="52"/>
                  </a:cubicBezTo>
                  <a:cubicBezTo>
                    <a:pt x="96" y="58"/>
                    <a:pt x="97" y="63"/>
                    <a:pt x="97" y="69"/>
                  </a:cubicBezTo>
                  <a:cubicBezTo>
                    <a:pt x="91" y="65"/>
                    <a:pt x="85" y="62"/>
                    <a:pt x="79" y="59"/>
                  </a:cubicBezTo>
                  <a:close/>
                  <a:moveTo>
                    <a:pt x="100" y="78"/>
                  </a:moveTo>
                  <a:cubicBezTo>
                    <a:pt x="100" y="76"/>
                    <a:pt x="100" y="75"/>
                    <a:pt x="100" y="74"/>
                  </a:cubicBezTo>
                  <a:cubicBezTo>
                    <a:pt x="106" y="77"/>
                    <a:pt x="111" y="81"/>
                    <a:pt x="116" y="85"/>
                  </a:cubicBezTo>
                  <a:cubicBezTo>
                    <a:pt x="111" y="89"/>
                    <a:pt x="106" y="93"/>
                    <a:pt x="100" y="96"/>
                  </a:cubicBezTo>
                  <a:cubicBezTo>
                    <a:pt x="100" y="90"/>
                    <a:pt x="100" y="84"/>
                    <a:pt x="100" y="78"/>
                  </a:cubicBezTo>
                  <a:close/>
                  <a:moveTo>
                    <a:pt x="87" y="107"/>
                  </a:moveTo>
                  <a:cubicBezTo>
                    <a:pt x="91" y="105"/>
                    <a:pt x="94" y="103"/>
                    <a:pt x="97" y="101"/>
                  </a:cubicBezTo>
                  <a:cubicBezTo>
                    <a:pt x="97" y="107"/>
                    <a:pt x="96" y="112"/>
                    <a:pt x="95" y="118"/>
                  </a:cubicBezTo>
                  <a:cubicBezTo>
                    <a:pt x="90" y="116"/>
                    <a:pt x="84" y="113"/>
                    <a:pt x="79" y="111"/>
                  </a:cubicBezTo>
                  <a:cubicBezTo>
                    <a:pt x="82" y="110"/>
                    <a:pt x="85" y="108"/>
                    <a:pt x="87" y="107"/>
                  </a:cubicBezTo>
                  <a:close/>
                  <a:moveTo>
                    <a:pt x="64" y="107"/>
                  </a:moveTo>
                  <a:cubicBezTo>
                    <a:pt x="67" y="108"/>
                    <a:pt x="69" y="110"/>
                    <a:pt x="72" y="111"/>
                  </a:cubicBezTo>
                  <a:cubicBezTo>
                    <a:pt x="67" y="113"/>
                    <a:pt x="62" y="116"/>
                    <a:pt x="56" y="118"/>
                  </a:cubicBezTo>
                  <a:cubicBezTo>
                    <a:pt x="55" y="112"/>
                    <a:pt x="55" y="107"/>
                    <a:pt x="54" y="101"/>
                  </a:cubicBezTo>
                  <a:cubicBezTo>
                    <a:pt x="58" y="103"/>
                    <a:pt x="61" y="105"/>
                    <a:pt x="64" y="107"/>
                  </a:cubicBezTo>
                  <a:close/>
                  <a:moveTo>
                    <a:pt x="140" y="115"/>
                  </a:moveTo>
                  <a:cubicBezTo>
                    <a:pt x="142" y="123"/>
                    <a:pt x="131" y="124"/>
                    <a:pt x="126" y="124"/>
                  </a:cubicBezTo>
                  <a:cubicBezTo>
                    <a:pt x="117" y="124"/>
                    <a:pt x="107" y="122"/>
                    <a:pt x="99" y="119"/>
                  </a:cubicBezTo>
                  <a:cubicBezTo>
                    <a:pt x="99" y="119"/>
                    <a:pt x="98" y="119"/>
                    <a:pt x="98" y="118"/>
                  </a:cubicBezTo>
                  <a:cubicBezTo>
                    <a:pt x="99" y="112"/>
                    <a:pt x="100" y="106"/>
                    <a:pt x="100" y="99"/>
                  </a:cubicBezTo>
                  <a:cubicBezTo>
                    <a:pt x="106" y="96"/>
                    <a:pt x="112" y="91"/>
                    <a:pt x="118" y="87"/>
                  </a:cubicBezTo>
                  <a:cubicBezTo>
                    <a:pt x="121" y="89"/>
                    <a:pt x="123" y="91"/>
                    <a:pt x="126" y="94"/>
                  </a:cubicBezTo>
                  <a:cubicBezTo>
                    <a:pt x="132" y="99"/>
                    <a:pt x="139" y="106"/>
                    <a:pt x="140" y="115"/>
                  </a:cubicBezTo>
                  <a:close/>
                  <a:moveTo>
                    <a:pt x="113" y="47"/>
                  </a:moveTo>
                  <a:cubicBezTo>
                    <a:pt x="120" y="46"/>
                    <a:pt x="132" y="44"/>
                    <a:pt x="138" y="49"/>
                  </a:cubicBezTo>
                  <a:cubicBezTo>
                    <a:pt x="144" y="54"/>
                    <a:pt x="137" y="64"/>
                    <a:pt x="134" y="68"/>
                  </a:cubicBezTo>
                  <a:cubicBezTo>
                    <a:pt x="129" y="73"/>
                    <a:pt x="124" y="78"/>
                    <a:pt x="119" y="83"/>
                  </a:cubicBezTo>
                  <a:cubicBezTo>
                    <a:pt x="113" y="78"/>
                    <a:pt x="106" y="74"/>
                    <a:pt x="100" y="70"/>
                  </a:cubicBezTo>
                  <a:cubicBezTo>
                    <a:pt x="100" y="64"/>
                    <a:pt x="99" y="58"/>
                    <a:pt x="98" y="51"/>
                  </a:cubicBezTo>
                  <a:cubicBezTo>
                    <a:pt x="103" y="50"/>
                    <a:pt x="108" y="49"/>
                    <a:pt x="113" y="47"/>
                  </a:cubicBezTo>
                  <a:close/>
                  <a:moveTo>
                    <a:pt x="58" y="43"/>
                  </a:moveTo>
                  <a:cubicBezTo>
                    <a:pt x="60" y="34"/>
                    <a:pt x="63" y="23"/>
                    <a:pt x="69" y="16"/>
                  </a:cubicBezTo>
                  <a:cubicBezTo>
                    <a:pt x="83" y="0"/>
                    <a:pt x="93" y="40"/>
                    <a:pt x="94" y="47"/>
                  </a:cubicBezTo>
                  <a:cubicBezTo>
                    <a:pt x="94" y="48"/>
                    <a:pt x="95" y="49"/>
                    <a:pt x="95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87" y="52"/>
                    <a:pt x="82" y="55"/>
                    <a:pt x="76" y="57"/>
                  </a:cubicBezTo>
                  <a:cubicBezTo>
                    <a:pt x="70" y="54"/>
                    <a:pt x="63" y="52"/>
                    <a:pt x="57" y="50"/>
                  </a:cubicBezTo>
                  <a:cubicBezTo>
                    <a:pt x="57" y="47"/>
                    <a:pt x="58" y="45"/>
                    <a:pt x="58" y="43"/>
                  </a:cubicBezTo>
                  <a:close/>
                  <a:moveTo>
                    <a:pt x="31" y="81"/>
                  </a:moveTo>
                  <a:cubicBezTo>
                    <a:pt x="24" y="75"/>
                    <a:pt x="16" y="68"/>
                    <a:pt x="12" y="59"/>
                  </a:cubicBezTo>
                  <a:cubicBezTo>
                    <a:pt x="4" y="38"/>
                    <a:pt x="45" y="49"/>
                    <a:pt x="53" y="51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2" y="58"/>
                    <a:pt x="52" y="64"/>
                    <a:pt x="51" y="71"/>
                  </a:cubicBezTo>
                  <a:cubicBezTo>
                    <a:pt x="45" y="74"/>
                    <a:pt x="39" y="79"/>
                    <a:pt x="33" y="83"/>
                  </a:cubicBezTo>
                  <a:cubicBezTo>
                    <a:pt x="32" y="82"/>
                    <a:pt x="32" y="82"/>
                    <a:pt x="31" y="81"/>
                  </a:cubicBezTo>
                  <a:close/>
                  <a:moveTo>
                    <a:pt x="51" y="100"/>
                  </a:moveTo>
                  <a:cubicBezTo>
                    <a:pt x="52" y="106"/>
                    <a:pt x="53" y="112"/>
                    <a:pt x="54" y="118"/>
                  </a:cubicBezTo>
                  <a:cubicBezTo>
                    <a:pt x="51" y="119"/>
                    <a:pt x="48" y="120"/>
                    <a:pt x="45" y="121"/>
                  </a:cubicBezTo>
                  <a:cubicBezTo>
                    <a:pt x="36" y="123"/>
                    <a:pt x="26" y="126"/>
                    <a:pt x="17" y="123"/>
                  </a:cubicBezTo>
                  <a:cubicBezTo>
                    <a:pt x="0" y="117"/>
                    <a:pt x="23" y="96"/>
                    <a:pt x="33" y="87"/>
                  </a:cubicBezTo>
                  <a:cubicBezTo>
                    <a:pt x="39" y="92"/>
                    <a:pt x="45" y="96"/>
                    <a:pt x="51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8"/>
            <p:cNvSpPr>
              <a:spLocks noEditPoints="1"/>
            </p:cNvSpPr>
            <p:nvPr/>
          </p:nvSpPr>
          <p:spPr bwMode="auto">
            <a:xfrm>
              <a:off x="2587676" y="1609775"/>
              <a:ext cx="396238" cy="274500"/>
            </a:xfrm>
            <a:custGeom>
              <a:avLst/>
              <a:gdLst>
                <a:gd name="T0" fmla="*/ 67 w 133"/>
                <a:gd name="T1" fmla="*/ 90 h 91"/>
                <a:gd name="T2" fmla="*/ 131 w 133"/>
                <a:gd name="T3" fmla="*/ 91 h 91"/>
                <a:gd name="T4" fmla="*/ 131 w 133"/>
                <a:gd name="T5" fmla="*/ 91 h 91"/>
                <a:gd name="T6" fmla="*/ 132 w 133"/>
                <a:gd name="T7" fmla="*/ 50 h 91"/>
                <a:gd name="T8" fmla="*/ 132 w 133"/>
                <a:gd name="T9" fmla="*/ 3 h 91"/>
                <a:gd name="T10" fmla="*/ 99 w 133"/>
                <a:gd name="T11" fmla="*/ 2 h 91"/>
                <a:gd name="T12" fmla="*/ 33 w 133"/>
                <a:gd name="T13" fmla="*/ 1 h 91"/>
                <a:gd name="T14" fmla="*/ 1 w 133"/>
                <a:gd name="T15" fmla="*/ 2 h 91"/>
                <a:gd name="T16" fmla="*/ 0 w 133"/>
                <a:gd name="T17" fmla="*/ 14 h 91"/>
                <a:gd name="T18" fmla="*/ 4 w 133"/>
                <a:gd name="T19" fmla="*/ 86 h 91"/>
                <a:gd name="T20" fmla="*/ 7 w 133"/>
                <a:gd name="T21" fmla="*/ 87 h 91"/>
                <a:gd name="T22" fmla="*/ 37 w 133"/>
                <a:gd name="T23" fmla="*/ 86 h 91"/>
                <a:gd name="T24" fmla="*/ 28 w 133"/>
                <a:gd name="T25" fmla="*/ 71 h 91"/>
                <a:gd name="T26" fmla="*/ 54 w 133"/>
                <a:gd name="T27" fmla="*/ 47 h 91"/>
                <a:gd name="T28" fmla="*/ 69 w 133"/>
                <a:gd name="T29" fmla="*/ 57 h 91"/>
                <a:gd name="T30" fmla="*/ 80 w 133"/>
                <a:gd name="T31" fmla="*/ 48 h 91"/>
                <a:gd name="T32" fmla="*/ 128 w 133"/>
                <a:gd name="T33" fmla="*/ 88 h 91"/>
                <a:gd name="T34" fmla="*/ 37 w 133"/>
                <a:gd name="T35" fmla="*/ 86 h 91"/>
                <a:gd name="T36" fmla="*/ 129 w 133"/>
                <a:gd name="T37" fmla="*/ 50 h 91"/>
                <a:gd name="T38" fmla="*/ 87 w 133"/>
                <a:gd name="T39" fmla="*/ 42 h 91"/>
                <a:gd name="T40" fmla="*/ 129 w 133"/>
                <a:gd name="T41" fmla="*/ 7 h 91"/>
                <a:gd name="T42" fmla="*/ 31 w 133"/>
                <a:gd name="T43" fmla="*/ 3 h 91"/>
                <a:gd name="T44" fmla="*/ 101 w 133"/>
                <a:gd name="T45" fmla="*/ 5 h 91"/>
                <a:gd name="T46" fmla="*/ 97 w 133"/>
                <a:gd name="T47" fmla="*/ 30 h 91"/>
                <a:gd name="T48" fmla="*/ 68 w 133"/>
                <a:gd name="T49" fmla="*/ 55 h 91"/>
                <a:gd name="T50" fmla="*/ 32 w 133"/>
                <a:gd name="T51" fmla="*/ 24 h 91"/>
                <a:gd name="T52" fmla="*/ 31 w 133"/>
                <a:gd name="T53" fmla="*/ 3 h 91"/>
                <a:gd name="T54" fmla="*/ 3 w 133"/>
                <a:gd name="T55" fmla="*/ 16 h 91"/>
                <a:gd name="T56" fmla="*/ 30 w 133"/>
                <a:gd name="T57" fmla="*/ 26 h 91"/>
                <a:gd name="T58" fmla="*/ 52 w 133"/>
                <a:gd name="T59" fmla="*/ 45 h 91"/>
                <a:gd name="T60" fmla="*/ 8 w 133"/>
                <a:gd name="T61" fmla="*/ 85 h 91"/>
                <a:gd name="T62" fmla="*/ 4 w 133"/>
                <a:gd name="T63" fmla="*/ 3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3" h="91">
                  <a:moveTo>
                    <a:pt x="35" y="89"/>
                  </a:moveTo>
                  <a:cubicBezTo>
                    <a:pt x="46" y="90"/>
                    <a:pt x="56" y="90"/>
                    <a:pt x="67" y="90"/>
                  </a:cubicBezTo>
                  <a:cubicBezTo>
                    <a:pt x="88" y="91"/>
                    <a:pt x="109" y="91"/>
                    <a:pt x="130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1"/>
                    <a:pt x="132" y="90"/>
                    <a:pt x="132" y="90"/>
                  </a:cubicBezTo>
                  <a:cubicBezTo>
                    <a:pt x="132" y="77"/>
                    <a:pt x="131" y="64"/>
                    <a:pt x="132" y="50"/>
                  </a:cubicBezTo>
                  <a:cubicBezTo>
                    <a:pt x="132" y="42"/>
                    <a:pt x="132" y="34"/>
                    <a:pt x="132" y="25"/>
                  </a:cubicBezTo>
                  <a:cubicBezTo>
                    <a:pt x="133" y="18"/>
                    <a:pt x="133" y="10"/>
                    <a:pt x="132" y="3"/>
                  </a:cubicBezTo>
                  <a:cubicBezTo>
                    <a:pt x="132" y="2"/>
                    <a:pt x="131" y="1"/>
                    <a:pt x="130" y="1"/>
                  </a:cubicBezTo>
                  <a:cubicBezTo>
                    <a:pt x="119" y="3"/>
                    <a:pt x="109" y="3"/>
                    <a:pt x="99" y="2"/>
                  </a:cubicBezTo>
                  <a:cubicBezTo>
                    <a:pt x="88" y="2"/>
                    <a:pt x="77" y="2"/>
                    <a:pt x="66" y="2"/>
                  </a:cubicBezTo>
                  <a:cubicBezTo>
                    <a:pt x="55" y="1"/>
                    <a:pt x="44" y="1"/>
                    <a:pt x="33" y="1"/>
                  </a:cubicBezTo>
                  <a:cubicBezTo>
                    <a:pt x="22" y="0"/>
                    <a:pt x="12" y="2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6"/>
                    <a:pt x="0" y="10"/>
                    <a:pt x="0" y="14"/>
                  </a:cubicBezTo>
                  <a:cubicBezTo>
                    <a:pt x="0" y="21"/>
                    <a:pt x="1" y="28"/>
                    <a:pt x="1" y="35"/>
                  </a:cubicBezTo>
                  <a:cubicBezTo>
                    <a:pt x="2" y="52"/>
                    <a:pt x="2" y="69"/>
                    <a:pt x="4" y="86"/>
                  </a:cubicBezTo>
                  <a:cubicBezTo>
                    <a:pt x="5" y="87"/>
                    <a:pt x="6" y="88"/>
                    <a:pt x="6" y="87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16" y="89"/>
                    <a:pt x="26" y="89"/>
                    <a:pt x="35" y="89"/>
                  </a:cubicBezTo>
                  <a:close/>
                  <a:moveTo>
                    <a:pt x="37" y="86"/>
                  </a:moveTo>
                  <a:cubicBezTo>
                    <a:pt x="29" y="86"/>
                    <a:pt x="20" y="86"/>
                    <a:pt x="12" y="85"/>
                  </a:cubicBezTo>
                  <a:cubicBezTo>
                    <a:pt x="17" y="80"/>
                    <a:pt x="23" y="76"/>
                    <a:pt x="28" y="71"/>
                  </a:cubicBezTo>
                  <a:cubicBezTo>
                    <a:pt x="37" y="64"/>
                    <a:pt x="47" y="56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8" y="51"/>
                    <a:pt x="63" y="54"/>
                    <a:pt x="67" y="58"/>
                  </a:cubicBezTo>
                  <a:cubicBezTo>
                    <a:pt x="68" y="59"/>
                    <a:pt x="69" y="58"/>
                    <a:pt x="69" y="57"/>
                  </a:cubicBezTo>
                  <a:cubicBezTo>
                    <a:pt x="70" y="58"/>
                    <a:pt x="70" y="57"/>
                    <a:pt x="70" y="57"/>
                  </a:cubicBezTo>
                  <a:cubicBezTo>
                    <a:pt x="73" y="54"/>
                    <a:pt x="77" y="51"/>
                    <a:pt x="80" y="48"/>
                  </a:cubicBezTo>
                  <a:cubicBezTo>
                    <a:pt x="81" y="47"/>
                    <a:pt x="83" y="46"/>
                    <a:pt x="85" y="44"/>
                  </a:cubicBezTo>
                  <a:cubicBezTo>
                    <a:pt x="101" y="57"/>
                    <a:pt x="114" y="73"/>
                    <a:pt x="128" y="88"/>
                  </a:cubicBezTo>
                  <a:cubicBezTo>
                    <a:pt x="108" y="88"/>
                    <a:pt x="88" y="88"/>
                    <a:pt x="69" y="87"/>
                  </a:cubicBezTo>
                  <a:cubicBezTo>
                    <a:pt x="58" y="87"/>
                    <a:pt x="48" y="87"/>
                    <a:pt x="37" y="86"/>
                  </a:cubicBezTo>
                  <a:close/>
                  <a:moveTo>
                    <a:pt x="129" y="27"/>
                  </a:moveTo>
                  <a:cubicBezTo>
                    <a:pt x="129" y="35"/>
                    <a:pt x="129" y="43"/>
                    <a:pt x="129" y="50"/>
                  </a:cubicBezTo>
                  <a:cubicBezTo>
                    <a:pt x="128" y="62"/>
                    <a:pt x="129" y="74"/>
                    <a:pt x="129" y="85"/>
                  </a:cubicBezTo>
                  <a:cubicBezTo>
                    <a:pt x="116" y="70"/>
                    <a:pt x="102" y="55"/>
                    <a:pt x="87" y="42"/>
                  </a:cubicBezTo>
                  <a:cubicBezTo>
                    <a:pt x="91" y="39"/>
                    <a:pt x="94" y="36"/>
                    <a:pt x="98" y="33"/>
                  </a:cubicBezTo>
                  <a:cubicBezTo>
                    <a:pt x="108" y="25"/>
                    <a:pt x="119" y="16"/>
                    <a:pt x="129" y="7"/>
                  </a:cubicBezTo>
                  <a:cubicBezTo>
                    <a:pt x="130" y="14"/>
                    <a:pt x="130" y="20"/>
                    <a:pt x="129" y="27"/>
                  </a:cubicBezTo>
                  <a:close/>
                  <a:moveTo>
                    <a:pt x="31" y="3"/>
                  </a:moveTo>
                  <a:cubicBezTo>
                    <a:pt x="42" y="4"/>
                    <a:pt x="54" y="4"/>
                    <a:pt x="66" y="5"/>
                  </a:cubicBezTo>
                  <a:cubicBezTo>
                    <a:pt x="77" y="5"/>
                    <a:pt x="89" y="5"/>
                    <a:pt x="101" y="5"/>
                  </a:cubicBezTo>
                  <a:cubicBezTo>
                    <a:pt x="110" y="6"/>
                    <a:pt x="119" y="6"/>
                    <a:pt x="128" y="4"/>
                  </a:cubicBezTo>
                  <a:cubicBezTo>
                    <a:pt x="118" y="13"/>
                    <a:pt x="107" y="22"/>
                    <a:pt x="97" y="30"/>
                  </a:cubicBezTo>
                  <a:cubicBezTo>
                    <a:pt x="91" y="35"/>
                    <a:pt x="84" y="41"/>
                    <a:pt x="78" y="46"/>
                  </a:cubicBezTo>
                  <a:cubicBezTo>
                    <a:pt x="75" y="49"/>
                    <a:pt x="71" y="51"/>
                    <a:pt x="68" y="55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56" y="45"/>
                    <a:pt x="45" y="34"/>
                    <a:pt x="32" y="24"/>
                  </a:cubicBezTo>
                  <a:cubicBezTo>
                    <a:pt x="24" y="17"/>
                    <a:pt x="16" y="11"/>
                    <a:pt x="7" y="4"/>
                  </a:cubicBezTo>
                  <a:cubicBezTo>
                    <a:pt x="15" y="4"/>
                    <a:pt x="23" y="3"/>
                    <a:pt x="31" y="3"/>
                  </a:cubicBezTo>
                  <a:close/>
                  <a:moveTo>
                    <a:pt x="4" y="36"/>
                  </a:moveTo>
                  <a:cubicBezTo>
                    <a:pt x="4" y="29"/>
                    <a:pt x="3" y="23"/>
                    <a:pt x="3" y="16"/>
                  </a:cubicBezTo>
                  <a:cubicBezTo>
                    <a:pt x="3" y="13"/>
                    <a:pt x="2" y="8"/>
                    <a:pt x="3" y="4"/>
                  </a:cubicBezTo>
                  <a:cubicBezTo>
                    <a:pt x="12" y="12"/>
                    <a:pt x="21" y="19"/>
                    <a:pt x="30" y="26"/>
                  </a:cubicBezTo>
                  <a:cubicBezTo>
                    <a:pt x="38" y="32"/>
                    <a:pt x="45" y="39"/>
                    <a:pt x="52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45" y="54"/>
                    <a:pt x="36" y="61"/>
                    <a:pt x="27" y="69"/>
                  </a:cubicBezTo>
                  <a:cubicBezTo>
                    <a:pt x="21" y="74"/>
                    <a:pt x="14" y="79"/>
                    <a:pt x="8" y="85"/>
                  </a:cubicBezTo>
                  <a:cubicBezTo>
                    <a:pt x="8" y="85"/>
                    <a:pt x="7" y="85"/>
                    <a:pt x="7" y="85"/>
                  </a:cubicBezTo>
                  <a:cubicBezTo>
                    <a:pt x="5" y="68"/>
                    <a:pt x="5" y="52"/>
                    <a:pt x="4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21"/>
            <p:cNvSpPr>
              <a:spLocks noEditPoints="1"/>
            </p:cNvSpPr>
            <p:nvPr/>
          </p:nvSpPr>
          <p:spPr bwMode="auto">
            <a:xfrm>
              <a:off x="4779217" y="2053576"/>
              <a:ext cx="348950" cy="294224"/>
            </a:xfrm>
            <a:custGeom>
              <a:avLst/>
              <a:gdLst>
                <a:gd name="T0" fmla="*/ 103 w 117"/>
                <a:gd name="T1" fmla="*/ 15 h 98"/>
                <a:gd name="T2" fmla="*/ 42 w 117"/>
                <a:gd name="T3" fmla="*/ 4 h 98"/>
                <a:gd name="T4" fmla="*/ 14 w 117"/>
                <a:gd name="T5" fmla="*/ 20 h 98"/>
                <a:gd name="T6" fmla="*/ 6 w 117"/>
                <a:gd name="T7" fmla="*/ 50 h 98"/>
                <a:gd name="T8" fmla="*/ 19 w 117"/>
                <a:gd name="T9" fmla="*/ 72 h 98"/>
                <a:gd name="T10" fmla="*/ 3 w 117"/>
                <a:gd name="T11" fmla="*/ 94 h 98"/>
                <a:gd name="T12" fmla="*/ 3 w 117"/>
                <a:gd name="T13" fmla="*/ 94 h 98"/>
                <a:gd name="T14" fmla="*/ 2 w 117"/>
                <a:gd name="T15" fmla="*/ 95 h 98"/>
                <a:gd name="T16" fmla="*/ 2 w 117"/>
                <a:gd name="T17" fmla="*/ 97 h 98"/>
                <a:gd name="T18" fmla="*/ 39 w 117"/>
                <a:gd name="T19" fmla="*/ 75 h 98"/>
                <a:gd name="T20" fmla="*/ 103 w 117"/>
                <a:gd name="T21" fmla="*/ 64 h 98"/>
                <a:gd name="T22" fmla="*/ 117 w 117"/>
                <a:gd name="T23" fmla="*/ 37 h 98"/>
                <a:gd name="T24" fmla="*/ 103 w 117"/>
                <a:gd name="T25" fmla="*/ 15 h 98"/>
                <a:gd name="T26" fmla="*/ 102 w 117"/>
                <a:gd name="T27" fmla="*/ 61 h 98"/>
                <a:gd name="T28" fmla="*/ 38 w 117"/>
                <a:gd name="T29" fmla="*/ 72 h 98"/>
                <a:gd name="T30" fmla="*/ 38 w 117"/>
                <a:gd name="T31" fmla="*/ 72 h 98"/>
                <a:gd name="T32" fmla="*/ 37 w 117"/>
                <a:gd name="T33" fmla="*/ 73 h 98"/>
                <a:gd name="T34" fmla="*/ 9 w 117"/>
                <a:gd name="T35" fmla="*/ 93 h 98"/>
                <a:gd name="T36" fmla="*/ 22 w 117"/>
                <a:gd name="T37" fmla="*/ 72 h 98"/>
                <a:gd name="T38" fmla="*/ 22 w 117"/>
                <a:gd name="T39" fmla="*/ 72 h 98"/>
                <a:gd name="T40" fmla="*/ 21 w 117"/>
                <a:gd name="T41" fmla="*/ 70 h 98"/>
                <a:gd name="T42" fmla="*/ 9 w 117"/>
                <a:gd name="T43" fmla="*/ 42 h 98"/>
                <a:gd name="T44" fmla="*/ 26 w 117"/>
                <a:gd name="T45" fmla="*/ 13 h 98"/>
                <a:gd name="T46" fmla="*/ 62 w 117"/>
                <a:gd name="T47" fmla="*/ 5 h 98"/>
                <a:gd name="T48" fmla="*/ 92 w 117"/>
                <a:gd name="T49" fmla="*/ 11 h 98"/>
                <a:gd name="T50" fmla="*/ 112 w 117"/>
                <a:gd name="T51" fmla="*/ 31 h 98"/>
                <a:gd name="T52" fmla="*/ 102 w 117"/>
                <a:gd name="T53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98">
                  <a:moveTo>
                    <a:pt x="103" y="15"/>
                  </a:moveTo>
                  <a:cubicBezTo>
                    <a:pt x="86" y="1"/>
                    <a:pt x="63" y="0"/>
                    <a:pt x="42" y="4"/>
                  </a:cubicBezTo>
                  <a:cubicBezTo>
                    <a:pt x="32" y="6"/>
                    <a:pt x="21" y="11"/>
                    <a:pt x="14" y="20"/>
                  </a:cubicBezTo>
                  <a:cubicBezTo>
                    <a:pt x="8" y="28"/>
                    <a:pt x="6" y="40"/>
                    <a:pt x="6" y="50"/>
                  </a:cubicBezTo>
                  <a:cubicBezTo>
                    <a:pt x="7" y="59"/>
                    <a:pt x="13" y="66"/>
                    <a:pt x="19" y="72"/>
                  </a:cubicBezTo>
                  <a:cubicBezTo>
                    <a:pt x="18" y="81"/>
                    <a:pt x="10" y="89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0" y="95"/>
                    <a:pt x="1" y="98"/>
                    <a:pt x="2" y="97"/>
                  </a:cubicBezTo>
                  <a:cubicBezTo>
                    <a:pt x="16" y="95"/>
                    <a:pt x="32" y="87"/>
                    <a:pt x="39" y="75"/>
                  </a:cubicBezTo>
                  <a:cubicBezTo>
                    <a:pt x="61" y="75"/>
                    <a:pt x="85" y="78"/>
                    <a:pt x="103" y="64"/>
                  </a:cubicBezTo>
                  <a:cubicBezTo>
                    <a:pt x="111" y="57"/>
                    <a:pt x="117" y="48"/>
                    <a:pt x="117" y="37"/>
                  </a:cubicBezTo>
                  <a:cubicBezTo>
                    <a:pt x="116" y="28"/>
                    <a:pt x="110" y="20"/>
                    <a:pt x="103" y="15"/>
                  </a:cubicBezTo>
                  <a:close/>
                  <a:moveTo>
                    <a:pt x="102" y="61"/>
                  </a:moveTo>
                  <a:cubicBezTo>
                    <a:pt x="85" y="76"/>
                    <a:pt x="59" y="72"/>
                    <a:pt x="38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7" y="73"/>
                    <a:pt x="37" y="73"/>
                  </a:cubicBezTo>
                  <a:cubicBezTo>
                    <a:pt x="32" y="83"/>
                    <a:pt x="20" y="90"/>
                    <a:pt x="9" y="93"/>
                  </a:cubicBezTo>
                  <a:cubicBezTo>
                    <a:pt x="15" y="87"/>
                    <a:pt x="21" y="80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1"/>
                    <a:pt x="22" y="71"/>
                    <a:pt x="21" y="70"/>
                  </a:cubicBezTo>
                  <a:cubicBezTo>
                    <a:pt x="13" y="63"/>
                    <a:pt x="8" y="54"/>
                    <a:pt x="9" y="42"/>
                  </a:cubicBezTo>
                  <a:cubicBezTo>
                    <a:pt x="11" y="30"/>
                    <a:pt x="16" y="20"/>
                    <a:pt x="26" y="13"/>
                  </a:cubicBezTo>
                  <a:cubicBezTo>
                    <a:pt x="37" y="7"/>
                    <a:pt x="50" y="5"/>
                    <a:pt x="62" y="5"/>
                  </a:cubicBezTo>
                  <a:cubicBezTo>
                    <a:pt x="72" y="5"/>
                    <a:pt x="82" y="7"/>
                    <a:pt x="92" y="11"/>
                  </a:cubicBezTo>
                  <a:cubicBezTo>
                    <a:pt x="100" y="15"/>
                    <a:pt x="108" y="22"/>
                    <a:pt x="112" y="31"/>
                  </a:cubicBezTo>
                  <a:cubicBezTo>
                    <a:pt x="117" y="42"/>
                    <a:pt x="111" y="53"/>
                    <a:pt x="102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22"/>
            <p:cNvSpPr>
              <a:spLocks noEditPoints="1"/>
            </p:cNvSpPr>
            <p:nvPr/>
          </p:nvSpPr>
          <p:spPr bwMode="auto">
            <a:xfrm>
              <a:off x="4034027" y="180266"/>
              <a:ext cx="280757" cy="234533"/>
            </a:xfrm>
            <a:custGeom>
              <a:avLst/>
              <a:gdLst>
                <a:gd name="T0" fmla="*/ 103 w 118"/>
                <a:gd name="T1" fmla="*/ 14 h 98"/>
                <a:gd name="T2" fmla="*/ 43 w 118"/>
                <a:gd name="T3" fmla="*/ 4 h 98"/>
                <a:gd name="T4" fmla="*/ 15 w 118"/>
                <a:gd name="T5" fmla="*/ 20 h 98"/>
                <a:gd name="T6" fmla="*/ 7 w 118"/>
                <a:gd name="T7" fmla="*/ 50 h 98"/>
                <a:gd name="T8" fmla="*/ 19 w 118"/>
                <a:gd name="T9" fmla="*/ 72 h 98"/>
                <a:gd name="T10" fmla="*/ 3 w 118"/>
                <a:gd name="T11" fmla="*/ 94 h 98"/>
                <a:gd name="T12" fmla="*/ 3 w 118"/>
                <a:gd name="T13" fmla="*/ 94 h 98"/>
                <a:gd name="T14" fmla="*/ 2 w 118"/>
                <a:gd name="T15" fmla="*/ 95 h 98"/>
                <a:gd name="T16" fmla="*/ 3 w 118"/>
                <a:gd name="T17" fmla="*/ 97 h 98"/>
                <a:gd name="T18" fmla="*/ 40 w 118"/>
                <a:gd name="T19" fmla="*/ 75 h 98"/>
                <a:gd name="T20" fmla="*/ 104 w 118"/>
                <a:gd name="T21" fmla="*/ 64 h 98"/>
                <a:gd name="T22" fmla="*/ 117 w 118"/>
                <a:gd name="T23" fmla="*/ 37 h 98"/>
                <a:gd name="T24" fmla="*/ 103 w 118"/>
                <a:gd name="T25" fmla="*/ 14 h 98"/>
                <a:gd name="T26" fmla="*/ 103 w 118"/>
                <a:gd name="T27" fmla="*/ 61 h 98"/>
                <a:gd name="T28" fmla="*/ 39 w 118"/>
                <a:gd name="T29" fmla="*/ 72 h 98"/>
                <a:gd name="T30" fmla="*/ 39 w 118"/>
                <a:gd name="T31" fmla="*/ 72 h 98"/>
                <a:gd name="T32" fmla="*/ 38 w 118"/>
                <a:gd name="T33" fmla="*/ 73 h 98"/>
                <a:gd name="T34" fmla="*/ 10 w 118"/>
                <a:gd name="T35" fmla="*/ 93 h 98"/>
                <a:gd name="T36" fmla="*/ 22 w 118"/>
                <a:gd name="T37" fmla="*/ 72 h 98"/>
                <a:gd name="T38" fmla="*/ 22 w 118"/>
                <a:gd name="T39" fmla="*/ 72 h 98"/>
                <a:gd name="T40" fmla="*/ 22 w 118"/>
                <a:gd name="T41" fmla="*/ 70 h 98"/>
                <a:gd name="T42" fmla="*/ 10 w 118"/>
                <a:gd name="T43" fmla="*/ 42 h 98"/>
                <a:gd name="T44" fmla="*/ 27 w 118"/>
                <a:gd name="T45" fmla="*/ 13 h 98"/>
                <a:gd name="T46" fmla="*/ 62 w 118"/>
                <a:gd name="T47" fmla="*/ 5 h 98"/>
                <a:gd name="T48" fmla="*/ 92 w 118"/>
                <a:gd name="T49" fmla="*/ 11 h 98"/>
                <a:gd name="T50" fmla="*/ 113 w 118"/>
                <a:gd name="T51" fmla="*/ 31 h 98"/>
                <a:gd name="T52" fmla="*/ 103 w 118"/>
                <a:gd name="T53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98">
                  <a:moveTo>
                    <a:pt x="103" y="14"/>
                  </a:moveTo>
                  <a:cubicBezTo>
                    <a:pt x="87" y="1"/>
                    <a:pt x="63" y="0"/>
                    <a:pt x="43" y="4"/>
                  </a:cubicBezTo>
                  <a:cubicBezTo>
                    <a:pt x="33" y="6"/>
                    <a:pt x="21" y="11"/>
                    <a:pt x="15" y="20"/>
                  </a:cubicBezTo>
                  <a:cubicBezTo>
                    <a:pt x="9" y="28"/>
                    <a:pt x="6" y="40"/>
                    <a:pt x="7" y="50"/>
                  </a:cubicBezTo>
                  <a:cubicBezTo>
                    <a:pt x="8" y="59"/>
                    <a:pt x="13" y="66"/>
                    <a:pt x="19" y="72"/>
                  </a:cubicBezTo>
                  <a:cubicBezTo>
                    <a:pt x="19" y="81"/>
                    <a:pt x="10" y="89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2" y="95"/>
                    <a:pt x="2" y="95"/>
                  </a:cubicBezTo>
                  <a:cubicBezTo>
                    <a:pt x="0" y="95"/>
                    <a:pt x="1" y="98"/>
                    <a:pt x="3" y="97"/>
                  </a:cubicBezTo>
                  <a:cubicBezTo>
                    <a:pt x="16" y="95"/>
                    <a:pt x="32" y="87"/>
                    <a:pt x="40" y="75"/>
                  </a:cubicBezTo>
                  <a:cubicBezTo>
                    <a:pt x="61" y="75"/>
                    <a:pt x="86" y="78"/>
                    <a:pt x="104" y="64"/>
                  </a:cubicBezTo>
                  <a:cubicBezTo>
                    <a:pt x="112" y="57"/>
                    <a:pt x="118" y="48"/>
                    <a:pt x="117" y="37"/>
                  </a:cubicBezTo>
                  <a:cubicBezTo>
                    <a:pt x="117" y="28"/>
                    <a:pt x="110" y="20"/>
                    <a:pt x="103" y="14"/>
                  </a:cubicBezTo>
                  <a:close/>
                  <a:moveTo>
                    <a:pt x="103" y="61"/>
                  </a:moveTo>
                  <a:cubicBezTo>
                    <a:pt x="86" y="76"/>
                    <a:pt x="60" y="72"/>
                    <a:pt x="39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8" y="72"/>
                    <a:pt x="38" y="73"/>
                    <a:pt x="38" y="73"/>
                  </a:cubicBezTo>
                  <a:cubicBezTo>
                    <a:pt x="32" y="83"/>
                    <a:pt x="21" y="90"/>
                    <a:pt x="10" y="93"/>
                  </a:cubicBezTo>
                  <a:cubicBezTo>
                    <a:pt x="16" y="87"/>
                    <a:pt x="22" y="80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3" y="71"/>
                    <a:pt x="22" y="71"/>
                    <a:pt x="22" y="70"/>
                  </a:cubicBezTo>
                  <a:cubicBezTo>
                    <a:pt x="14" y="63"/>
                    <a:pt x="9" y="54"/>
                    <a:pt x="10" y="42"/>
                  </a:cubicBezTo>
                  <a:cubicBezTo>
                    <a:pt x="11" y="30"/>
                    <a:pt x="16" y="19"/>
                    <a:pt x="27" y="13"/>
                  </a:cubicBezTo>
                  <a:cubicBezTo>
                    <a:pt x="37" y="7"/>
                    <a:pt x="50" y="5"/>
                    <a:pt x="62" y="5"/>
                  </a:cubicBezTo>
                  <a:cubicBezTo>
                    <a:pt x="73" y="5"/>
                    <a:pt x="83" y="7"/>
                    <a:pt x="92" y="11"/>
                  </a:cubicBezTo>
                  <a:cubicBezTo>
                    <a:pt x="101" y="15"/>
                    <a:pt x="109" y="22"/>
                    <a:pt x="113" y="31"/>
                  </a:cubicBezTo>
                  <a:cubicBezTo>
                    <a:pt x="118" y="42"/>
                    <a:pt x="111" y="53"/>
                    <a:pt x="103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25"/>
            <p:cNvSpPr>
              <a:spLocks noEditPoints="1"/>
            </p:cNvSpPr>
            <p:nvPr/>
          </p:nvSpPr>
          <p:spPr bwMode="auto">
            <a:xfrm>
              <a:off x="689644" y="990097"/>
              <a:ext cx="533210" cy="318879"/>
            </a:xfrm>
            <a:custGeom>
              <a:avLst/>
              <a:gdLst>
                <a:gd name="T0" fmla="*/ 147 w 179"/>
                <a:gd name="T1" fmla="*/ 79 h 106"/>
                <a:gd name="T2" fmla="*/ 177 w 179"/>
                <a:gd name="T3" fmla="*/ 71 h 106"/>
                <a:gd name="T4" fmla="*/ 152 w 179"/>
                <a:gd name="T5" fmla="*/ 54 h 106"/>
                <a:gd name="T6" fmla="*/ 83 w 179"/>
                <a:gd name="T7" fmla="*/ 13 h 106"/>
                <a:gd name="T8" fmla="*/ 5 w 179"/>
                <a:gd name="T9" fmla="*/ 66 h 106"/>
                <a:gd name="T10" fmla="*/ 91 w 179"/>
                <a:gd name="T11" fmla="*/ 96 h 106"/>
                <a:gd name="T12" fmla="*/ 109 w 179"/>
                <a:gd name="T13" fmla="*/ 63 h 106"/>
                <a:gd name="T14" fmla="*/ 67 w 179"/>
                <a:gd name="T15" fmla="*/ 70 h 106"/>
                <a:gd name="T16" fmla="*/ 67 w 179"/>
                <a:gd name="T17" fmla="*/ 58 h 106"/>
                <a:gd name="T18" fmla="*/ 70 w 179"/>
                <a:gd name="T19" fmla="*/ 44 h 106"/>
                <a:gd name="T20" fmla="*/ 76 w 179"/>
                <a:gd name="T21" fmla="*/ 42 h 106"/>
                <a:gd name="T22" fmla="*/ 105 w 179"/>
                <a:gd name="T23" fmla="*/ 53 h 106"/>
                <a:gd name="T24" fmla="*/ 148 w 179"/>
                <a:gd name="T25" fmla="*/ 71 h 106"/>
                <a:gd name="T26" fmla="*/ 60 w 179"/>
                <a:gd name="T27" fmla="*/ 49 h 106"/>
                <a:gd name="T28" fmla="*/ 56 w 179"/>
                <a:gd name="T29" fmla="*/ 46 h 106"/>
                <a:gd name="T30" fmla="*/ 61 w 179"/>
                <a:gd name="T31" fmla="*/ 49 h 106"/>
                <a:gd name="T32" fmla="*/ 153 w 179"/>
                <a:gd name="T33" fmla="*/ 58 h 106"/>
                <a:gd name="T34" fmla="*/ 159 w 179"/>
                <a:gd name="T35" fmla="*/ 59 h 106"/>
                <a:gd name="T36" fmla="*/ 150 w 179"/>
                <a:gd name="T37" fmla="*/ 78 h 106"/>
                <a:gd name="T38" fmla="*/ 167 w 179"/>
                <a:gd name="T39" fmla="*/ 61 h 106"/>
                <a:gd name="T40" fmla="*/ 164 w 179"/>
                <a:gd name="T41" fmla="*/ 77 h 106"/>
                <a:gd name="T42" fmla="*/ 158 w 179"/>
                <a:gd name="T43" fmla="*/ 78 h 106"/>
                <a:gd name="T44" fmla="*/ 162 w 179"/>
                <a:gd name="T45" fmla="*/ 59 h 106"/>
                <a:gd name="T46" fmla="*/ 174 w 179"/>
                <a:gd name="T47" fmla="*/ 70 h 106"/>
                <a:gd name="T48" fmla="*/ 169 w 179"/>
                <a:gd name="T49" fmla="*/ 62 h 106"/>
                <a:gd name="T50" fmla="*/ 174 w 179"/>
                <a:gd name="T51" fmla="*/ 70 h 106"/>
                <a:gd name="T52" fmla="*/ 16 w 179"/>
                <a:gd name="T53" fmla="*/ 22 h 106"/>
                <a:gd name="T54" fmla="*/ 114 w 179"/>
                <a:gd name="T55" fmla="*/ 42 h 106"/>
                <a:gd name="T56" fmla="*/ 150 w 179"/>
                <a:gd name="T57" fmla="*/ 57 h 106"/>
                <a:gd name="T58" fmla="*/ 150 w 179"/>
                <a:gd name="T59" fmla="*/ 59 h 106"/>
                <a:gd name="T60" fmla="*/ 88 w 179"/>
                <a:gd name="T61" fmla="*/ 45 h 106"/>
                <a:gd name="T62" fmla="*/ 76 w 179"/>
                <a:gd name="T63" fmla="*/ 32 h 106"/>
                <a:gd name="T64" fmla="*/ 74 w 179"/>
                <a:gd name="T65" fmla="*/ 40 h 106"/>
                <a:gd name="T66" fmla="*/ 66 w 179"/>
                <a:gd name="T67" fmla="*/ 32 h 106"/>
                <a:gd name="T68" fmla="*/ 68 w 179"/>
                <a:gd name="T69" fmla="*/ 43 h 106"/>
                <a:gd name="T70" fmla="*/ 55 w 179"/>
                <a:gd name="T71" fmla="*/ 43 h 106"/>
                <a:gd name="T72" fmla="*/ 54 w 179"/>
                <a:gd name="T73" fmla="*/ 51 h 106"/>
                <a:gd name="T74" fmla="*/ 64 w 179"/>
                <a:gd name="T75" fmla="*/ 53 h 106"/>
                <a:gd name="T76" fmla="*/ 56 w 179"/>
                <a:gd name="T77" fmla="*/ 61 h 106"/>
                <a:gd name="T78" fmla="*/ 50 w 179"/>
                <a:gd name="T79" fmla="*/ 69 h 106"/>
                <a:gd name="T80" fmla="*/ 61 w 179"/>
                <a:gd name="T81" fmla="*/ 65 h 106"/>
                <a:gd name="T82" fmla="*/ 64 w 179"/>
                <a:gd name="T83" fmla="*/ 71 h 106"/>
                <a:gd name="T84" fmla="*/ 59 w 179"/>
                <a:gd name="T85" fmla="*/ 84 h 106"/>
                <a:gd name="T86" fmla="*/ 67 w 179"/>
                <a:gd name="T87" fmla="*/ 73 h 106"/>
                <a:gd name="T88" fmla="*/ 105 w 179"/>
                <a:gd name="T89" fmla="*/ 66 h 106"/>
                <a:gd name="T90" fmla="*/ 148 w 179"/>
                <a:gd name="T91" fmla="*/ 74 h 106"/>
                <a:gd name="T92" fmla="*/ 113 w 179"/>
                <a:gd name="T93" fmla="*/ 81 h 106"/>
                <a:gd name="T94" fmla="*/ 17 w 179"/>
                <a:gd name="T95" fmla="*/ 82 h 106"/>
                <a:gd name="T96" fmla="*/ 75 w 179"/>
                <a:gd name="T97" fmla="*/ 36 h 106"/>
                <a:gd name="T98" fmla="*/ 68 w 179"/>
                <a:gd name="T99" fmla="*/ 40 h 106"/>
                <a:gd name="T100" fmla="*/ 65 w 179"/>
                <a:gd name="T101" fmla="*/ 35 h 106"/>
                <a:gd name="T102" fmla="*/ 58 w 179"/>
                <a:gd name="T103" fmla="*/ 64 h 106"/>
                <a:gd name="T104" fmla="*/ 54 w 179"/>
                <a:gd name="T105" fmla="*/ 66 h 106"/>
                <a:gd name="T106" fmla="*/ 55 w 179"/>
                <a:gd name="T107" fmla="*/ 64 h 106"/>
                <a:gd name="T108" fmla="*/ 64 w 179"/>
                <a:gd name="T109" fmla="*/ 74 h 106"/>
                <a:gd name="T110" fmla="*/ 61 w 179"/>
                <a:gd name="T111" fmla="*/ 79 h 106"/>
                <a:gd name="T112" fmla="*/ 57 w 179"/>
                <a:gd name="T113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106">
                  <a:moveTo>
                    <a:pt x="117" y="82"/>
                  </a:moveTo>
                  <a:cubicBezTo>
                    <a:pt x="126" y="77"/>
                    <a:pt x="137" y="78"/>
                    <a:pt x="147" y="79"/>
                  </a:cubicBezTo>
                  <a:cubicBezTo>
                    <a:pt x="147" y="80"/>
                    <a:pt x="148" y="80"/>
                    <a:pt x="148" y="80"/>
                  </a:cubicBezTo>
                  <a:cubicBezTo>
                    <a:pt x="158" y="82"/>
                    <a:pt x="174" y="84"/>
                    <a:pt x="177" y="71"/>
                  </a:cubicBezTo>
                  <a:cubicBezTo>
                    <a:pt x="179" y="59"/>
                    <a:pt x="162" y="56"/>
                    <a:pt x="152" y="55"/>
                  </a:cubicBezTo>
                  <a:cubicBezTo>
                    <a:pt x="152" y="55"/>
                    <a:pt x="152" y="54"/>
                    <a:pt x="152" y="54"/>
                  </a:cubicBezTo>
                  <a:cubicBezTo>
                    <a:pt x="137" y="50"/>
                    <a:pt x="123" y="46"/>
                    <a:pt x="111" y="36"/>
                  </a:cubicBezTo>
                  <a:cubicBezTo>
                    <a:pt x="102" y="28"/>
                    <a:pt x="94" y="18"/>
                    <a:pt x="83" y="13"/>
                  </a:cubicBezTo>
                  <a:cubicBezTo>
                    <a:pt x="64" y="3"/>
                    <a:pt x="37" y="0"/>
                    <a:pt x="19" y="14"/>
                  </a:cubicBezTo>
                  <a:cubicBezTo>
                    <a:pt x="4" y="25"/>
                    <a:pt x="0" y="48"/>
                    <a:pt x="5" y="66"/>
                  </a:cubicBezTo>
                  <a:cubicBezTo>
                    <a:pt x="10" y="85"/>
                    <a:pt x="27" y="97"/>
                    <a:pt x="46" y="102"/>
                  </a:cubicBezTo>
                  <a:cubicBezTo>
                    <a:pt x="61" y="106"/>
                    <a:pt x="77" y="103"/>
                    <a:pt x="91" y="96"/>
                  </a:cubicBezTo>
                  <a:cubicBezTo>
                    <a:pt x="99" y="92"/>
                    <a:pt x="108" y="86"/>
                    <a:pt x="117" y="82"/>
                  </a:cubicBezTo>
                  <a:close/>
                  <a:moveTo>
                    <a:pt x="109" y="63"/>
                  </a:moveTo>
                  <a:cubicBezTo>
                    <a:pt x="97" y="63"/>
                    <a:pt x="82" y="64"/>
                    <a:pt x="70" y="69"/>
                  </a:cubicBezTo>
                  <a:cubicBezTo>
                    <a:pt x="69" y="69"/>
                    <a:pt x="68" y="70"/>
                    <a:pt x="67" y="70"/>
                  </a:cubicBezTo>
                  <a:cubicBezTo>
                    <a:pt x="67" y="67"/>
                    <a:pt x="65" y="65"/>
                    <a:pt x="63" y="63"/>
                  </a:cubicBezTo>
                  <a:cubicBezTo>
                    <a:pt x="65" y="62"/>
                    <a:pt x="66" y="60"/>
                    <a:pt x="67" y="58"/>
                  </a:cubicBezTo>
                  <a:cubicBezTo>
                    <a:pt x="68" y="56"/>
                    <a:pt x="67" y="53"/>
                    <a:pt x="66" y="50"/>
                  </a:cubicBezTo>
                  <a:cubicBezTo>
                    <a:pt x="68" y="49"/>
                    <a:pt x="70" y="47"/>
                    <a:pt x="70" y="44"/>
                  </a:cubicBezTo>
                  <a:cubicBezTo>
                    <a:pt x="71" y="44"/>
                    <a:pt x="72" y="44"/>
                    <a:pt x="72" y="44"/>
                  </a:cubicBezTo>
                  <a:cubicBezTo>
                    <a:pt x="74" y="44"/>
                    <a:pt x="75" y="43"/>
                    <a:pt x="76" y="42"/>
                  </a:cubicBezTo>
                  <a:cubicBezTo>
                    <a:pt x="78" y="45"/>
                    <a:pt x="81" y="46"/>
                    <a:pt x="84" y="47"/>
                  </a:cubicBezTo>
                  <a:cubicBezTo>
                    <a:pt x="90" y="49"/>
                    <a:pt x="97" y="51"/>
                    <a:pt x="105" y="53"/>
                  </a:cubicBezTo>
                  <a:cubicBezTo>
                    <a:pt x="120" y="55"/>
                    <a:pt x="134" y="60"/>
                    <a:pt x="149" y="62"/>
                  </a:cubicBezTo>
                  <a:cubicBezTo>
                    <a:pt x="149" y="65"/>
                    <a:pt x="149" y="68"/>
                    <a:pt x="148" y="71"/>
                  </a:cubicBezTo>
                  <a:cubicBezTo>
                    <a:pt x="136" y="66"/>
                    <a:pt x="123" y="63"/>
                    <a:pt x="109" y="63"/>
                  </a:cubicBezTo>
                  <a:close/>
                  <a:moveTo>
                    <a:pt x="60" y="49"/>
                  </a:moveTo>
                  <a:cubicBezTo>
                    <a:pt x="58" y="49"/>
                    <a:pt x="56" y="49"/>
                    <a:pt x="55" y="48"/>
                  </a:cubicBezTo>
                  <a:cubicBezTo>
                    <a:pt x="52" y="47"/>
                    <a:pt x="55" y="46"/>
                    <a:pt x="56" y="46"/>
                  </a:cubicBezTo>
                  <a:cubicBezTo>
                    <a:pt x="57" y="47"/>
                    <a:pt x="58" y="48"/>
                    <a:pt x="59" y="48"/>
                  </a:cubicBezTo>
                  <a:cubicBezTo>
                    <a:pt x="60" y="49"/>
                    <a:pt x="60" y="49"/>
                    <a:pt x="61" y="49"/>
                  </a:cubicBezTo>
                  <a:cubicBezTo>
                    <a:pt x="60" y="49"/>
                    <a:pt x="60" y="49"/>
                    <a:pt x="60" y="49"/>
                  </a:cubicBezTo>
                  <a:close/>
                  <a:moveTo>
                    <a:pt x="153" y="58"/>
                  </a:moveTo>
                  <a:cubicBezTo>
                    <a:pt x="155" y="58"/>
                    <a:pt x="157" y="58"/>
                    <a:pt x="160" y="59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58" y="66"/>
                    <a:pt x="157" y="72"/>
                    <a:pt x="156" y="78"/>
                  </a:cubicBezTo>
                  <a:cubicBezTo>
                    <a:pt x="154" y="78"/>
                    <a:pt x="152" y="78"/>
                    <a:pt x="150" y="78"/>
                  </a:cubicBezTo>
                  <a:cubicBezTo>
                    <a:pt x="152" y="71"/>
                    <a:pt x="152" y="64"/>
                    <a:pt x="153" y="58"/>
                  </a:cubicBezTo>
                  <a:close/>
                  <a:moveTo>
                    <a:pt x="167" y="61"/>
                  </a:moveTo>
                  <a:cubicBezTo>
                    <a:pt x="167" y="61"/>
                    <a:pt x="167" y="61"/>
                    <a:pt x="167" y="61"/>
                  </a:cubicBezTo>
                  <a:cubicBezTo>
                    <a:pt x="164" y="66"/>
                    <a:pt x="166" y="72"/>
                    <a:pt x="164" y="77"/>
                  </a:cubicBezTo>
                  <a:cubicBezTo>
                    <a:pt x="163" y="78"/>
                    <a:pt x="164" y="78"/>
                    <a:pt x="164" y="78"/>
                  </a:cubicBezTo>
                  <a:cubicBezTo>
                    <a:pt x="162" y="78"/>
                    <a:pt x="160" y="78"/>
                    <a:pt x="158" y="78"/>
                  </a:cubicBezTo>
                  <a:cubicBezTo>
                    <a:pt x="160" y="72"/>
                    <a:pt x="161" y="66"/>
                    <a:pt x="162" y="60"/>
                  </a:cubicBezTo>
                  <a:cubicBezTo>
                    <a:pt x="162" y="60"/>
                    <a:pt x="162" y="59"/>
                    <a:pt x="162" y="59"/>
                  </a:cubicBezTo>
                  <a:cubicBezTo>
                    <a:pt x="164" y="60"/>
                    <a:pt x="165" y="60"/>
                    <a:pt x="167" y="61"/>
                  </a:cubicBezTo>
                  <a:close/>
                  <a:moveTo>
                    <a:pt x="174" y="70"/>
                  </a:moveTo>
                  <a:cubicBezTo>
                    <a:pt x="174" y="74"/>
                    <a:pt x="171" y="77"/>
                    <a:pt x="166" y="78"/>
                  </a:cubicBezTo>
                  <a:cubicBezTo>
                    <a:pt x="168" y="73"/>
                    <a:pt x="167" y="67"/>
                    <a:pt x="169" y="62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72" y="64"/>
                    <a:pt x="174" y="66"/>
                    <a:pt x="174" y="70"/>
                  </a:cubicBezTo>
                  <a:close/>
                  <a:moveTo>
                    <a:pt x="17" y="82"/>
                  </a:moveTo>
                  <a:cubicBezTo>
                    <a:pt x="2" y="66"/>
                    <a:pt x="2" y="39"/>
                    <a:pt x="16" y="22"/>
                  </a:cubicBezTo>
                  <a:cubicBezTo>
                    <a:pt x="31" y="1"/>
                    <a:pt x="64" y="6"/>
                    <a:pt x="84" y="17"/>
                  </a:cubicBezTo>
                  <a:cubicBezTo>
                    <a:pt x="96" y="23"/>
                    <a:pt x="104" y="34"/>
                    <a:pt x="114" y="42"/>
                  </a:cubicBezTo>
                  <a:cubicBezTo>
                    <a:pt x="124" y="50"/>
                    <a:pt x="137" y="53"/>
                    <a:pt x="149" y="56"/>
                  </a:cubicBezTo>
                  <a:cubicBezTo>
                    <a:pt x="149" y="57"/>
                    <a:pt x="149" y="57"/>
                    <a:pt x="150" y="57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150" y="58"/>
                    <a:pt x="150" y="59"/>
                    <a:pt x="150" y="59"/>
                  </a:cubicBezTo>
                  <a:cubicBezTo>
                    <a:pt x="136" y="57"/>
                    <a:pt x="122" y="53"/>
                    <a:pt x="109" y="50"/>
                  </a:cubicBezTo>
                  <a:cubicBezTo>
                    <a:pt x="102" y="49"/>
                    <a:pt x="95" y="47"/>
                    <a:pt x="88" y="45"/>
                  </a:cubicBezTo>
                  <a:cubicBezTo>
                    <a:pt x="84" y="44"/>
                    <a:pt x="80" y="43"/>
                    <a:pt x="77" y="40"/>
                  </a:cubicBezTo>
                  <a:cubicBezTo>
                    <a:pt x="79" y="37"/>
                    <a:pt x="78" y="33"/>
                    <a:pt x="76" y="32"/>
                  </a:cubicBezTo>
                  <a:cubicBezTo>
                    <a:pt x="74" y="31"/>
                    <a:pt x="72" y="31"/>
                    <a:pt x="71" y="33"/>
                  </a:cubicBezTo>
                  <a:cubicBezTo>
                    <a:pt x="71" y="36"/>
                    <a:pt x="72" y="38"/>
                    <a:pt x="74" y="40"/>
                  </a:cubicBezTo>
                  <a:cubicBezTo>
                    <a:pt x="73" y="41"/>
                    <a:pt x="72" y="41"/>
                    <a:pt x="71" y="41"/>
                  </a:cubicBezTo>
                  <a:cubicBezTo>
                    <a:pt x="71" y="37"/>
                    <a:pt x="68" y="34"/>
                    <a:pt x="66" y="32"/>
                  </a:cubicBezTo>
                  <a:cubicBezTo>
                    <a:pt x="64" y="31"/>
                    <a:pt x="60" y="29"/>
                    <a:pt x="59" y="31"/>
                  </a:cubicBezTo>
                  <a:cubicBezTo>
                    <a:pt x="57" y="36"/>
                    <a:pt x="63" y="41"/>
                    <a:pt x="68" y="43"/>
                  </a:cubicBezTo>
                  <a:cubicBezTo>
                    <a:pt x="67" y="45"/>
                    <a:pt x="66" y="47"/>
                    <a:pt x="64" y="48"/>
                  </a:cubicBezTo>
                  <a:cubicBezTo>
                    <a:pt x="62" y="46"/>
                    <a:pt x="58" y="44"/>
                    <a:pt x="55" y="43"/>
                  </a:cubicBezTo>
                  <a:cubicBezTo>
                    <a:pt x="54" y="43"/>
                    <a:pt x="50" y="43"/>
                    <a:pt x="50" y="46"/>
                  </a:cubicBezTo>
                  <a:cubicBezTo>
                    <a:pt x="50" y="48"/>
                    <a:pt x="52" y="50"/>
                    <a:pt x="54" y="51"/>
                  </a:cubicBezTo>
                  <a:cubicBezTo>
                    <a:pt x="57" y="52"/>
                    <a:pt x="60" y="53"/>
                    <a:pt x="63" y="52"/>
                  </a:cubicBezTo>
                  <a:cubicBezTo>
                    <a:pt x="63" y="52"/>
                    <a:pt x="64" y="52"/>
                    <a:pt x="64" y="53"/>
                  </a:cubicBezTo>
                  <a:cubicBezTo>
                    <a:pt x="66" y="55"/>
                    <a:pt x="64" y="59"/>
                    <a:pt x="60" y="62"/>
                  </a:cubicBezTo>
                  <a:cubicBezTo>
                    <a:pt x="59" y="61"/>
                    <a:pt x="58" y="61"/>
                    <a:pt x="56" y="61"/>
                  </a:cubicBezTo>
                  <a:cubicBezTo>
                    <a:pt x="54" y="61"/>
                    <a:pt x="51" y="61"/>
                    <a:pt x="49" y="63"/>
                  </a:cubicBezTo>
                  <a:cubicBezTo>
                    <a:pt x="47" y="65"/>
                    <a:pt x="49" y="68"/>
                    <a:pt x="50" y="69"/>
                  </a:cubicBezTo>
                  <a:cubicBezTo>
                    <a:pt x="53" y="70"/>
                    <a:pt x="56" y="68"/>
                    <a:pt x="58" y="67"/>
                  </a:cubicBezTo>
                  <a:cubicBezTo>
                    <a:pt x="59" y="66"/>
                    <a:pt x="60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3" y="67"/>
                    <a:pt x="64" y="69"/>
                    <a:pt x="64" y="71"/>
                  </a:cubicBezTo>
                  <a:cubicBezTo>
                    <a:pt x="59" y="73"/>
                    <a:pt x="53" y="76"/>
                    <a:pt x="54" y="81"/>
                  </a:cubicBezTo>
                  <a:cubicBezTo>
                    <a:pt x="54" y="83"/>
                    <a:pt x="57" y="85"/>
                    <a:pt x="59" y="84"/>
                  </a:cubicBezTo>
                  <a:cubicBezTo>
                    <a:pt x="63" y="83"/>
                    <a:pt x="65" y="79"/>
                    <a:pt x="66" y="76"/>
                  </a:cubicBezTo>
                  <a:cubicBezTo>
                    <a:pt x="67" y="75"/>
                    <a:pt x="67" y="74"/>
                    <a:pt x="67" y="73"/>
                  </a:cubicBezTo>
                  <a:cubicBezTo>
                    <a:pt x="68" y="73"/>
                    <a:pt x="68" y="73"/>
                    <a:pt x="69" y="72"/>
                  </a:cubicBezTo>
                  <a:cubicBezTo>
                    <a:pt x="80" y="68"/>
                    <a:pt x="93" y="67"/>
                    <a:pt x="105" y="66"/>
                  </a:cubicBezTo>
                  <a:cubicBezTo>
                    <a:pt x="119" y="66"/>
                    <a:pt x="134" y="68"/>
                    <a:pt x="147" y="73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75"/>
                    <a:pt x="148" y="75"/>
                    <a:pt x="148" y="76"/>
                  </a:cubicBezTo>
                  <a:cubicBezTo>
                    <a:pt x="135" y="75"/>
                    <a:pt x="124" y="75"/>
                    <a:pt x="113" y="81"/>
                  </a:cubicBezTo>
                  <a:cubicBezTo>
                    <a:pt x="101" y="86"/>
                    <a:pt x="90" y="95"/>
                    <a:pt x="77" y="99"/>
                  </a:cubicBezTo>
                  <a:cubicBezTo>
                    <a:pt x="56" y="105"/>
                    <a:pt x="32" y="98"/>
                    <a:pt x="17" y="82"/>
                  </a:cubicBezTo>
                  <a:close/>
                  <a:moveTo>
                    <a:pt x="75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4" y="34"/>
                    <a:pt x="75" y="34"/>
                    <a:pt x="75" y="36"/>
                  </a:cubicBezTo>
                  <a:close/>
                  <a:moveTo>
                    <a:pt x="68" y="40"/>
                  </a:moveTo>
                  <a:cubicBezTo>
                    <a:pt x="66" y="39"/>
                    <a:pt x="64" y="37"/>
                    <a:pt x="62" y="35"/>
                  </a:cubicBezTo>
                  <a:cubicBezTo>
                    <a:pt x="61" y="32"/>
                    <a:pt x="64" y="34"/>
                    <a:pt x="65" y="35"/>
                  </a:cubicBezTo>
                  <a:cubicBezTo>
                    <a:pt x="66" y="36"/>
                    <a:pt x="67" y="38"/>
                    <a:pt x="68" y="40"/>
                  </a:cubicBezTo>
                  <a:close/>
                  <a:moveTo>
                    <a:pt x="58" y="64"/>
                  </a:moveTo>
                  <a:cubicBezTo>
                    <a:pt x="57" y="64"/>
                    <a:pt x="56" y="65"/>
                    <a:pt x="56" y="65"/>
                  </a:cubicBezTo>
                  <a:cubicBezTo>
                    <a:pt x="55" y="65"/>
                    <a:pt x="55" y="66"/>
                    <a:pt x="54" y="66"/>
                  </a:cubicBezTo>
                  <a:cubicBezTo>
                    <a:pt x="53" y="67"/>
                    <a:pt x="52" y="66"/>
                    <a:pt x="52" y="64"/>
                  </a:cubicBezTo>
                  <a:cubicBezTo>
                    <a:pt x="53" y="64"/>
                    <a:pt x="54" y="64"/>
                    <a:pt x="55" y="64"/>
                  </a:cubicBezTo>
                  <a:cubicBezTo>
                    <a:pt x="56" y="64"/>
                    <a:pt x="57" y="64"/>
                    <a:pt x="58" y="64"/>
                  </a:cubicBezTo>
                  <a:close/>
                  <a:moveTo>
                    <a:pt x="64" y="74"/>
                  </a:moveTo>
                  <a:cubicBezTo>
                    <a:pt x="63" y="75"/>
                    <a:pt x="63" y="75"/>
                    <a:pt x="63" y="75"/>
                  </a:cubicBezTo>
                  <a:cubicBezTo>
                    <a:pt x="63" y="77"/>
                    <a:pt x="62" y="78"/>
                    <a:pt x="61" y="79"/>
                  </a:cubicBezTo>
                  <a:cubicBezTo>
                    <a:pt x="61" y="79"/>
                    <a:pt x="61" y="79"/>
                    <a:pt x="60" y="80"/>
                  </a:cubicBezTo>
                  <a:cubicBezTo>
                    <a:pt x="59" y="81"/>
                    <a:pt x="58" y="81"/>
                    <a:pt x="57" y="80"/>
                  </a:cubicBezTo>
                  <a:cubicBezTo>
                    <a:pt x="58" y="77"/>
                    <a:pt x="61" y="76"/>
                    <a:pt x="64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26"/>
            <p:cNvSpPr>
              <a:spLocks noEditPoints="1"/>
            </p:cNvSpPr>
            <p:nvPr/>
          </p:nvSpPr>
          <p:spPr bwMode="auto">
            <a:xfrm>
              <a:off x="2509406" y="965441"/>
              <a:ext cx="304925" cy="539136"/>
            </a:xfrm>
            <a:custGeom>
              <a:avLst/>
              <a:gdLst>
                <a:gd name="T0" fmla="*/ 39 w 102"/>
                <a:gd name="T1" fmla="*/ 151 h 179"/>
                <a:gd name="T2" fmla="*/ 52 w 102"/>
                <a:gd name="T3" fmla="*/ 178 h 179"/>
                <a:gd name="T4" fmla="*/ 65 w 102"/>
                <a:gd name="T5" fmla="*/ 151 h 179"/>
                <a:gd name="T6" fmla="*/ 96 w 102"/>
                <a:gd name="T7" fmla="*/ 77 h 179"/>
                <a:gd name="T8" fmla="*/ 31 w 102"/>
                <a:gd name="T9" fmla="*/ 8 h 179"/>
                <a:gd name="T10" fmla="*/ 14 w 102"/>
                <a:gd name="T11" fmla="*/ 97 h 179"/>
                <a:gd name="T12" fmla="*/ 49 w 102"/>
                <a:gd name="T13" fmla="*/ 111 h 179"/>
                <a:gd name="T14" fmla="*/ 36 w 102"/>
                <a:gd name="T15" fmla="*/ 70 h 179"/>
                <a:gd name="T16" fmla="*/ 48 w 102"/>
                <a:gd name="T17" fmla="*/ 68 h 179"/>
                <a:gd name="T18" fmla="*/ 63 w 102"/>
                <a:gd name="T19" fmla="*/ 69 h 179"/>
                <a:gd name="T20" fmla="*/ 65 w 102"/>
                <a:gd name="T21" fmla="*/ 74 h 179"/>
                <a:gd name="T22" fmla="*/ 59 w 102"/>
                <a:gd name="T23" fmla="*/ 104 h 179"/>
                <a:gd name="T24" fmla="*/ 48 w 102"/>
                <a:gd name="T25" fmla="*/ 150 h 179"/>
                <a:gd name="T26" fmla="*/ 55 w 102"/>
                <a:gd name="T27" fmla="*/ 59 h 179"/>
                <a:gd name="T28" fmla="*/ 58 w 102"/>
                <a:gd name="T29" fmla="*/ 56 h 179"/>
                <a:gd name="T30" fmla="*/ 56 w 102"/>
                <a:gd name="T31" fmla="*/ 60 h 179"/>
                <a:gd name="T32" fmla="*/ 61 w 102"/>
                <a:gd name="T33" fmla="*/ 153 h 179"/>
                <a:gd name="T34" fmla="*/ 61 w 102"/>
                <a:gd name="T35" fmla="*/ 159 h 179"/>
                <a:gd name="T36" fmla="*/ 41 w 102"/>
                <a:gd name="T37" fmla="*/ 153 h 179"/>
                <a:gd name="T38" fmla="*/ 60 w 102"/>
                <a:gd name="T39" fmla="*/ 167 h 179"/>
                <a:gd name="T40" fmla="*/ 44 w 102"/>
                <a:gd name="T41" fmla="*/ 166 h 179"/>
                <a:gd name="T42" fmla="*/ 42 w 102"/>
                <a:gd name="T43" fmla="*/ 162 h 179"/>
                <a:gd name="T44" fmla="*/ 61 w 102"/>
                <a:gd name="T45" fmla="*/ 162 h 179"/>
                <a:gd name="T46" fmla="*/ 53 w 102"/>
                <a:gd name="T47" fmla="*/ 175 h 179"/>
                <a:gd name="T48" fmla="*/ 59 w 102"/>
                <a:gd name="T49" fmla="*/ 170 h 179"/>
                <a:gd name="T50" fmla="*/ 53 w 102"/>
                <a:gd name="T51" fmla="*/ 175 h 179"/>
                <a:gd name="T52" fmla="*/ 76 w 102"/>
                <a:gd name="T53" fmla="*/ 12 h 179"/>
                <a:gd name="T54" fmla="*/ 71 w 102"/>
                <a:gd name="T55" fmla="*/ 113 h 179"/>
                <a:gd name="T56" fmla="*/ 61 w 102"/>
                <a:gd name="T57" fmla="*/ 150 h 179"/>
                <a:gd name="T58" fmla="*/ 59 w 102"/>
                <a:gd name="T59" fmla="*/ 150 h 179"/>
                <a:gd name="T60" fmla="*/ 64 w 102"/>
                <a:gd name="T61" fmla="*/ 87 h 179"/>
                <a:gd name="T62" fmla="*/ 75 w 102"/>
                <a:gd name="T63" fmla="*/ 73 h 179"/>
                <a:gd name="T64" fmla="*/ 67 w 102"/>
                <a:gd name="T65" fmla="*/ 72 h 179"/>
                <a:gd name="T66" fmla="*/ 74 w 102"/>
                <a:gd name="T67" fmla="*/ 63 h 179"/>
                <a:gd name="T68" fmla="*/ 63 w 102"/>
                <a:gd name="T69" fmla="*/ 66 h 179"/>
                <a:gd name="T70" fmla="*/ 61 w 102"/>
                <a:gd name="T71" fmla="*/ 54 h 179"/>
                <a:gd name="T72" fmla="*/ 53 w 102"/>
                <a:gd name="T73" fmla="*/ 54 h 179"/>
                <a:gd name="T74" fmla="*/ 53 w 102"/>
                <a:gd name="T75" fmla="*/ 64 h 179"/>
                <a:gd name="T76" fmla="*/ 44 w 102"/>
                <a:gd name="T77" fmla="*/ 58 h 179"/>
                <a:gd name="T78" fmla="*/ 35 w 102"/>
                <a:gd name="T79" fmla="*/ 53 h 179"/>
                <a:gd name="T80" fmla="*/ 40 w 102"/>
                <a:gd name="T81" fmla="*/ 63 h 179"/>
                <a:gd name="T82" fmla="*/ 35 w 102"/>
                <a:gd name="T83" fmla="*/ 67 h 179"/>
                <a:gd name="T84" fmla="*/ 21 w 102"/>
                <a:gd name="T85" fmla="*/ 64 h 179"/>
                <a:gd name="T86" fmla="*/ 33 w 102"/>
                <a:gd name="T87" fmla="*/ 70 h 179"/>
                <a:gd name="T88" fmla="*/ 46 w 102"/>
                <a:gd name="T89" fmla="*/ 107 h 179"/>
                <a:gd name="T90" fmla="*/ 45 w 102"/>
                <a:gd name="T91" fmla="*/ 150 h 179"/>
                <a:gd name="T92" fmla="*/ 33 w 102"/>
                <a:gd name="T93" fmla="*/ 116 h 179"/>
                <a:gd name="T94" fmla="*/ 17 w 102"/>
                <a:gd name="T95" fmla="*/ 23 h 179"/>
                <a:gd name="T96" fmla="*/ 71 w 102"/>
                <a:gd name="T97" fmla="*/ 72 h 179"/>
                <a:gd name="T98" fmla="*/ 66 w 102"/>
                <a:gd name="T99" fmla="*/ 66 h 179"/>
                <a:gd name="T100" fmla="*/ 71 w 102"/>
                <a:gd name="T101" fmla="*/ 62 h 179"/>
                <a:gd name="T102" fmla="*/ 41 w 102"/>
                <a:gd name="T103" fmla="*/ 60 h 179"/>
                <a:gd name="T104" fmla="*/ 39 w 102"/>
                <a:gd name="T105" fmla="*/ 57 h 179"/>
                <a:gd name="T106" fmla="*/ 41 w 102"/>
                <a:gd name="T107" fmla="*/ 57 h 179"/>
                <a:gd name="T108" fmla="*/ 31 w 102"/>
                <a:gd name="T109" fmla="*/ 67 h 179"/>
                <a:gd name="T110" fmla="*/ 27 w 102"/>
                <a:gd name="T111" fmla="*/ 65 h 179"/>
                <a:gd name="T112" fmla="*/ 25 w 102"/>
                <a:gd name="T113" fmla="*/ 6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2" h="179">
                  <a:moveTo>
                    <a:pt x="32" y="121"/>
                  </a:moveTo>
                  <a:cubicBezTo>
                    <a:pt x="38" y="130"/>
                    <a:pt x="39" y="140"/>
                    <a:pt x="39" y="151"/>
                  </a:cubicBezTo>
                  <a:cubicBezTo>
                    <a:pt x="39" y="151"/>
                    <a:pt x="38" y="151"/>
                    <a:pt x="38" y="152"/>
                  </a:cubicBezTo>
                  <a:cubicBezTo>
                    <a:pt x="38" y="161"/>
                    <a:pt x="39" y="178"/>
                    <a:pt x="52" y="178"/>
                  </a:cubicBezTo>
                  <a:cubicBezTo>
                    <a:pt x="65" y="179"/>
                    <a:pt x="64" y="162"/>
                    <a:pt x="64" y="152"/>
                  </a:cubicBezTo>
                  <a:cubicBezTo>
                    <a:pt x="64" y="152"/>
                    <a:pt x="65" y="151"/>
                    <a:pt x="65" y="151"/>
                  </a:cubicBezTo>
                  <a:cubicBezTo>
                    <a:pt x="66" y="136"/>
                    <a:pt x="68" y="121"/>
                    <a:pt x="77" y="109"/>
                  </a:cubicBezTo>
                  <a:cubicBezTo>
                    <a:pt x="84" y="98"/>
                    <a:pt x="91" y="89"/>
                    <a:pt x="96" y="77"/>
                  </a:cubicBezTo>
                  <a:cubicBezTo>
                    <a:pt x="102" y="57"/>
                    <a:pt x="101" y="30"/>
                    <a:pt x="85" y="14"/>
                  </a:cubicBezTo>
                  <a:cubicBezTo>
                    <a:pt x="71" y="1"/>
                    <a:pt x="48" y="0"/>
                    <a:pt x="31" y="8"/>
                  </a:cubicBezTo>
                  <a:cubicBezTo>
                    <a:pt x="13" y="16"/>
                    <a:pt x="3" y="35"/>
                    <a:pt x="1" y="54"/>
                  </a:cubicBezTo>
                  <a:cubicBezTo>
                    <a:pt x="0" y="69"/>
                    <a:pt x="5" y="84"/>
                    <a:pt x="14" y="97"/>
                  </a:cubicBezTo>
                  <a:cubicBezTo>
                    <a:pt x="20" y="105"/>
                    <a:pt x="27" y="112"/>
                    <a:pt x="32" y="121"/>
                  </a:cubicBezTo>
                  <a:close/>
                  <a:moveTo>
                    <a:pt x="49" y="111"/>
                  </a:moveTo>
                  <a:cubicBezTo>
                    <a:pt x="47" y="98"/>
                    <a:pt x="44" y="84"/>
                    <a:pt x="38" y="73"/>
                  </a:cubicBezTo>
                  <a:cubicBezTo>
                    <a:pt x="37" y="72"/>
                    <a:pt x="37" y="71"/>
                    <a:pt x="36" y="70"/>
                  </a:cubicBezTo>
                  <a:cubicBezTo>
                    <a:pt x="39" y="69"/>
                    <a:pt x="41" y="67"/>
                    <a:pt x="42" y="65"/>
                  </a:cubicBezTo>
                  <a:cubicBezTo>
                    <a:pt x="44" y="66"/>
                    <a:pt x="46" y="68"/>
                    <a:pt x="48" y="68"/>
                  </a:cubicBezTo>
                  <a:cubicBezTo>
                    <a:pt x="50" y="69"/>
                    <a:pt x="53" y="68"/>
                    <a:pt x="55" y="66"/>
                  </a:cubicBezTo>
                  <a:cubicBezTo>
                    <a:pt x="57" y="68"/>
                    <a:pt x="60" y="69"/>
                    <a:pt x="63" y="69"/>
                  </a:cubicBezTo>
                  <a:cubicBezTo>
                    <a:pt x="62" y="70"/>
                    <a:pt x="62" y="71"/>
                    <a:pt x="63" y="71"/>
                  </a:cubicBezTo>
                  <a:cubicBezTo>
                    <a:pt x="63" y="72"/>
                    <a:pt x="64" y="73"/>
                    <a:pt x="65" y="74"/>
                  </a:cubicBezTo>
                  <a:cubicBezTo>
                    <a:pt x="63" y="77"/>
                    <a:pt x="62" y="80"/>
                    <a:pt x="61" y="83"/>
                  </a:cubicBezTo>
                  <a:cubicBezTo>
                    <a:pt x="60" y="90"/>
                    <a:pt x="59" y="97"/>
                    <a:pt x="59" y="104"/>
                  </a:cubicBezTo>
                  <a:cubicBezTo>
                    <a:pt x="59" y="120"/>
                    <a:pt x="57" y="135"/>
                    <a:pt x="57" y="150"/>
                  </a:cubicBezTo>
                  <a:cubicBezTo>
                    <a:pt x="54" y="150"/>
                    <a:pt x="51" y="150"/>
                    <a:pt x="48" y="150"/>
                  </a:cubicBezTo>
                  <a:cubicBezTo>
                    <a:pt x="51" y="138"/>
                    <a:pt x="51" y="124"/>
                    <a:pt x="49" y="111"/>
                  </a:cubicBezTo>
                  <a:close/>
                  <a:moveTo>
                    <a:pt x="55" y="59"/>
                  </a:moveTo>
                  <a:cubicBezTo>
                    <a:pt x="55" y="58"/>
                    <a:pt x="56" y="56"/>
                    <a:pt x="56" y="54"/>
                  </a:cubicBezTo>
                  <a:cubicBezTo>
                    <a:pt x="57" y="52"/>
                    <a:pt x="58" y="54"/>
                    <a:pt x="58" y="56"/>
                  </a:cubicBezTo>
                  <a:cubicBezTo>
                    <a:pt x="58" y="57"/>
                    <a:pt x="57" y="58"/>
                    <a:pt x="56" y="59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60"/>
                    <a:pt x="56" y="60"/>
                    <a:pt x="55" y="59"/>
                  </a:cubicBezTo>
                  <a:close/>
                  <a:moveTo>
                    <a:pt x="61" y="153"/>
                  </a:moveTo>
                  <a:cubicBezTo>
                    <a:pt x="61" y="155"/>
                    <a:pt x="61" y="157"/>
                    <a:pt x="61" y="160"/>
                  </a:cubicBezTo>
                  <a:cubicBezTo>
                    <a:pt x="61" y="160"/>
                    <a:pt x="61" y="159"/>
                    <a:pt x="61" y="159"/>
                  </a:cubicBezTo>
                  <a:cubicBezTo>
                    <a:pt x="54" y="159"/>
                    <a:pt x="48" y="159"/>
                    <a:pt x="41" y="159"/>
                  </a:cubicBezTo>
                  <a:cubicBezTo>
                    <a:pt x="41" y="157"/>
                    <a:pt x="41" y="155"/>
                    <a:pt x="41" y="153"/>
                  </a:cubicBezTo>
                  <a:cubicBezTo>
                    <a:pt x="48" y="154"/>
                    <a:pt x="55" y="153"/>
                    <a:pt x="61" y="153"/>
                  </a:cubicBezTo>
                  <a:close/>
                  <a:moveTo>
                    <a:pt x="60" y="167"/>
                  </a:moveTo>
                  <a:cubicBezTo>
                    <a:pt x="60" y="167"/>
                    <a:pt x="60" y="167"/>
                    <a:pt x="60" y="167"/>
                  </a:cubicBezTo>
                  <a:cubicBezTo>
                    <a:pt x="55" y="165"/>
                    <a:pt x="49" y="168"/>
                    <a:pt x="44" y="166"/>
                  </a:cubicBezTo>
                  <a:cubicBezTo>
                    <a:pt x="43" y="166"/>
                    <a:pt x="43" y="166"/>
                    <a:pt x="43" y="167"/>
                  </a:cubicBezTo>
                  <a:cubicBezTo>
                    <a:pt x="42" y="165"/>
                    <a:pt x="42" y="163"/>
                    <a:pt x="42" y="162"/>
                  </a:cubicBezTo>
                  <a:cubicBezTo>
                    <a:pt x="48" y="162"/>
                    <a:pt x="54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4"/>
                    <a:pt x="61" y="166"/>
                    <a:pt x="60" y="167"/>
                  </a:cubicBezTo>
                  <a:close/>
                  <a:moveTo>
                    <a:pt x="53" y="175"/>
                  </a:moveTo>
                  <a:cubicBezTo>
                    <a:pt x="48" y="176"/>
                    <a:pt x="45" y="173"/>
                    <a:pt x="44" y="169"/>
                  </a:cubicBezTo>
                  <a:cubicBezTo>
                    <a:pt x="49" y="170"/>
                    <a:pt x="54" y="168"/>
                    <a:pt x="59" y="170"/>
                  </a:cubicBezTo>
                  <a:cubicBezTo>
                    <a:pt x="59" y="170"/>
                    <a:pt x="60" y="170"/>
                    <a:pt x="60" y="170"/>
                  </a:cubicBezTo>
                  <a:cubicBezTo>
                    <a:pt x="58" y="173"/>
                    <a:pt x="56" y="175"/>
                    <a:pt x="53" y="175"/>
                  </a:cubicBezTo>
                  <a:close/>
                  <a:moveTo>
                    <a:pt x="17" y="23"/>
                  </a:moveTo>
                  <a:cubicBezTo>
                    <a:pt x="31" y="5"/>
                    <a:pt x="57" y="1"/>
                    <a:pt x="76" y="12"/>
                  </a:cubicBezTo>
                  <a:cubicBezTo>
                    <a:pt x="99" y="24"/>
                    <a:pt x="100" y="57"/>
                    <a:pt x="92" y="79"/>
                  </a:cubicBezTo>
                  <a:cubicBezTo>
                    <a:pt x="87" y="92"/>
                    <a:pt x="77" y="101"/>
                    <a:pt x="71" y="113"/>
                  </a:cubicBezTo>
                  <a:cubicBezTo>
                    <a:pt x="65" y="123"/>
                    <a:pt x="63" y="136"/>
                    <a:pt x="62" y="148"/>
                  </a:cubicBezTo>
                  <a:cubicBezTo>
                    <a:pt x="62" y="149"/>
                    <a:pt x="61" y="149"/>
                    <a:pt x="61" y="150"/>
                  </a:cubicBezTo>
                  <a:cubicBezTo>
                    <a:pt x="61" y="150"/>
                    <a:pt x="61" y="150"/>
                    <a:pt x="61" y="150"/>
                  </a:cubicBezTo>
                  <a:cubicBezTo>
                    <a:pt x="61" y="150"/>
                    <a:pt x="60" y="150"/>
                    <a:pt x="59" y="150"/>
                  </a:cubicBezTo>
                  <a:cubicBezTo>
                    <a:pt x="60" y="136"/>
                    <a:pt x="61" y="122"/>
                    <a:pt x="62" y="108"/>
                  </a:cubicBezTo>
                  <a:cubicBezTo>
                    <a:pt x="62" y="101"/>
                    <a:pt x="63" y="94"/>
                    <a:pt x="64" y="87"/>
                  </a:cubicBezTo>
                  <a:cubicBezTo>
                    <a:pt x="64" y="82"/>
                    <a:pt x="65" y="79"/>
                    <a:pt x="68" y="75"/>
                  </a:cubicBezTo>
                  <a:cubicBezTo>
                    <a:pt x="71" y="76"/>
                    <a:pt x="74" y="76"/>
                    <a:pt x="75" y="73"/>
                  </a:cubicBezTo>
                  <a:cubicBezTo>
                    <a:pt x="76" y="71"/>
                    <a:pt x="75" y="68"/>
                    <a:pt x="73" y="69"/>
                  </a:cubicBezTo>
                  <a:cubicBezTo>
                    <a:pt x="71" y="69"/>
                    <a:pt x="69" y="70"/>
                    <a:pt x="67" y="72"/>
                  </a:cubicBezTo>
                  <a:cubicBezTo>
                    <a:pt x="66" y="71"/>
                    <a:pt x="65" y="70"/>
                    <a:pt x="65" y="69"/>
                  </a:cubicBezTo>
                  <a:cubicBezTo>
                    <a:pt x="69" y="68"/>
                    <a:pt x="72" y="66"/>
                    <a:pt x="74" y="63"/>
                  </a:cubicBezTo>
                  <a:cubicBezTo>
                    <a:pt x="75" y="61"/>
                    <a:pt x="76" y="57"/>
                    <a:pt x="73" y="56"/>
                  </a:cubicBezTo>
                  <a:cubicBezTo>
                    <a:pt x="69" y="55"/>
                    <a:pt x="64" y="61"/>
                    <a:pt x="63" y="66"/>
                  </a:cubicBezTo>
                  <a:cubicBezTo>
                    <a:pt x="61" y="66"/>
                    <a:pt x="59" y="65"/>
                    <a:pt x="57" y="64"/>
                  </a:cubicBezTo>
                  <a:cubicBezTo>
                    <a:pt x="60" y="61"/>
                    <a:pt x="61" y="57"/>
                    <a:pt x="61" y="54"/>
                  </a:cubicBezTo>
                  <a:cubicBezTo>
                    <a:pt x="61" y="52"/>
                    <a:pt x="60" y="49"/>
                    <a:pt x="58" y="50"/>
                  </a:cubicBezTo>
                  <a:cubicBezTo>
                    <a:pt x="55" y="50"/>
                    <a:pt x="54" y="52"/>
                    <a:pt x="53" y="54"/>
                  </a:cubicBezTo>
                  <a:cubicBezTo>
                    <a:pt x="52" y="57"/>
                    <a:pt x="53" y="61"/>
                    <a:pt x="54" y="63"/>
                  </a:cubicBezTo>
                  <a:cubicBezTo>
                    <a:pt x="54" y="63"/>
                    <a:pt x="53" y="64"/>
                    <a:pt x="53" y="64"/>
                  </a:cubicBezTo>
                  <a:cubicBezTo>
                    <a:pt x="51" y="67"/>
                    <a:pt x="47" y="65"/>
                    <a:pt x="44" y="62"/>
                  </a:cubicBezTo>
                  <a:cubicBezTo>
                    <a:pt x="44" y="61"/>
                    <a:pt x="44" y="59"/>
                    <a:pt x="44" y="58"/>
                  </a:cubicBezTo>
                  <a:cubicBezTo>
                    <a:pt x="43" y="55"/>
                    <a:pt x="43" y="52"/>
                    <a:pt x="40" y="51"/>
                  </a:cubicBezTo>
                  <a:cubicBezTo>
                    <a:pt x="39" y="49"/>
                    <a:pt x="35" y="51"/>
                    <a:pt x="35" y="53"/>
                  </a:cubicBezTo>
                  <a:cubicBezTo>
                    <a:pt x="34" y="56"/>
                    <a:pt x="36" y="59"/>
                    <a:pt x="38" y="61"/>
                  </a:cubicBezTo>
                  <a:cubicBezTo>
                    <a:pt x="39" y="62"/>
                    <a:pt x="39" y="62"/>
                    <a:pt x="40" y="6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39" y="66"/>
                    <a:pt x="37" y="67"/>
                    <a:pt x="35" y="67"/>
                  </a:cubicBezTo>
                  <a:cubicBezTo>
                    <a:pt x="32" y="62"/>
                    <a:pt x="28" y="57"/>
                    <a:pt x="24" y="58"/>
                  </a:cubicBezTo>
                  <a:cubicBezTo>
                    <a:pt x="22" y="59"/>
                    <a:pt x="20" y="62"/>
                    <a:pt x="21" y="64"/>
                  </a:cubicBezTo>
                  <a:cubicBezTo>
                    <a:pt x="23" y="67"/>
                    <a:pt x="27" y="69"/>
                    <a:pt x="31" y="70"/>
                  </a:cubicBezTo>
                  <a:cubicBezTo>
                    <a:pt x="32" y="70"/>
                    <a:pt x="32" y="70"/>
                    <a:pt x="33" y="70"/>
                  </a:cubicBezTo>
                  <a:cubicBezTo>
                    <a:pt x="34" y="71"/>
                    <a:pt x="34" y="71"/>
                    <a:pt x="34" y="72"/>
                  </a:cubicBezTo>
                  <a:cubicBezTo>
                    <a:pt x="40" y="83"/>
                    <a:pt x="43" y="95"/>
                    <a:pt x="46" y="107"/>
                  </a:cubicBezTo>
                  <a:cubicBezTo>
                    <a:pt x="49" y="121"/>
                    <a:pt x="48" y="136"/>
                    <a:pt x="45" y="150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4" y="150"/>
                    <a:pt x="43" y="150"/>
                    <a:pt x="42" y="150"/>
                  </a:cubicBezTo>
                  <a:cubicBezTo>
                    <a:pt x="42" y="138"/>
                    <a:pt x="40" y="127"/>
                    <a:pt x="33" y="116"/>
                  </a:cubicBezTo>
                  <a:cubicBezTo>
                    <a:pt x="25" y="105"/>
                    <a:pt x="15" y="96"/>
                    <a:pt x="9" y="84"/>
                  </a:cubicBezTo>
                  <a:cubicBezTo>
                    <a:pt x="0" y="64"/>
                    <a:pt x="3" y="39"/>
                    <a:pt x="17" y="23"/>
                  </a:cubicBezTo>
                  <a:close/>
                  <a:moveTo>
                    <a:pt x="71" y="73"/>
                  </a:moveTo>
                  <a:cubicBezTo>
                    <a:pt x="71" y="73"/>
                    <a:pt x="71" y="73"/>
                    <a:pt x="71" y="72"/>
                  </a:cubicBezTo>
                  <a:cubicBezTo>
                    <a:pt x="73" y="71"/>
                    <a:pt x="73" y="72"/>
                    <a:pt x="71" y="73"/>
                  </a:cubicBezTo>
                  <a:close/>
                  <a:moveTo>
                    <a:pt x="66" y="66"/>
                  </a:moveTo>
                  <a:cubicBezTo>
                    <a:pt x="67" y="64"/>
                    <a:pt x="69" y="62"/>
                    <a:pt x="70" y="60"/>
                  </a:cubicBezTo>
                  <a:cubicBezTo>
                    <a:pt x="73" y="58"/>
                    <a:pt x="71" y="62"/>
                    <a:pt x="71" y="62"/>
                  </a:cubicBezTo>
                  <a:cubicBezTo>
                    <a:pt x="70" y="64"/>
                    <a:pt x="68" y="65"/>
                    <a:pt x="66" y="66"/>
                  </a:cubicBezTo>
                  <a:close/>
                  <a:moveTo>
                    <a:pt x="41" y="60"/>
                  </a:moveTo>
                  <a:cubicBezTo>
                    <a:pt x="40" y="59"/>
                    <a:pt x="40" y="58"/>
                    <a:pt x="39" y="58"/>
                  </a:cubicBezTo>
                  <a:cubicBezTo>
                    <a:pt x="39" y="58"/>
                    <a:pt x="39" y="57"/>
                    <a:pt x="39" y="57"/>
                  </a:cubicBezTo>
                  <a:cubicBezTo>
                    <a:pt x="38" y="56"/>
                    <a:pt x="38" y="55"/>
                    <a:pt x="40" y="54"/>
                  </a:cubicBezTo>
                  <a:cubicBezTo>
                    <a:pt x="40" y="55"/>
                    <a:pt x="40" y="56"/>
                    <a:pt x="41" y="57"/>
                  </a:cubicBezTo>
                  <a:cubicBezTo>
                    <a:pt x="41" y="58"/>
                    <a:pt x="41" y="59"/>
                    <a:pt x="41" y="60"/>
                  </a:cubicBezTo>
                  <a:close/>
                  <a:moveTo>
                    <a:pt x="31" y="67"/>
                  </a:moveTo>
                  <a:cubicBezTo>
                    <a:pt x="31" y="67"/>
                    <a:pt x="31" y="67"/>
                    <a:pt x="31" y="67"/>
                  </a:cubicBezTo>
                  <a:cubicBezTo>
                    <a:pt x="29" y="66"/>
                    <a:pt x="28" y="66"/>
                    <a:pt x="27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4" y="64"/>
                    <a:pt x="24" y="63"/>
                    <a:pt x="25" y="61"/>
                  </a:cubicBezTo>
                  <a:cubicBezTo>
                    <a:pt x="28" y="62"/>
                    <a:pt x="30" y="64"/>
                    <a:pt x="31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27"/>
            <p:cNvSpPr>
              <a:spLocks noEditPoints="1"/>
            </p:cNvSpPr>
            <p:nvPr/>
          </p:nvSpPr>
          <p:spPr bwMode="auto">
            <a:xfrm>
              <a:off x="1570174" y="309602"/>
              <a:ext cx="529948" cy="322167"/>
            </a:xfrm>
            <a:custGeom>
              <a:avLst/>
              <a:gdLst>
                <a:gd name="T0" fmla="*/ 146 w 178"/>
                <a:gd name="T1" fmla="*/ 84 h 107"/>
                <a:gd name="T2" fmla="*/ 175 w 178"/>
                <a:gd name="T3" fmla="*/ 77 h 107"/>
                <a:gd name="T4" fmla="*/ 151 w 178"/>
                <a:gd name="T5" fmla="*/ 59 h 107"/>
                <a:gd name="T6" fmla="*/ 85 w 178"/>
                <a:gd name="T7" fmla="*/ 14 h 107"/>
                <a:gd name="T8" fmla="*/ 4 w 178"/>
                <a:gd name="T9" fmla="*/ 64 h 107"/>
                <a:gd name="T10" fmla="*/ 88 w 178"/>
                <a:gd name="T11" fmla="*/ 99 h 107"/>
                <a:gd name="T12" fmla="*/ 109 w 178"/>
                <a:gd name="T13" fmla="*/ 66 h 107"/>
                <a:gd name="T14" fmla="*/ 66 w 178"/>
                <a:gd name="T15" fmla="*/ 71 h 107"/>
                <a:gd name="T16" fmla="*/ 66 w 178"/>
                <a:gd name="T17" fmla="*/ 60 h 107"/>
                <a:gd name="T18" fmla="*/ 71 w 178"/>
                <a:gd name="T19" fmla="*/ 45 h 107"/>
                <a:gd name="T20" fmla="*/ 76 w 178"/>
                <a:gd name="T21" fmla="*/ 44 h 107"/>
                <a:gd name="T22" fmla="*/ 104 w 178"/>
                <a:gd name="T23" fmla="*/ 56 h 107"/>
                <a:gd name="T24" fmla="*/ 147 w 178"/>
                <a:gd name="T25" fmla="*/ 76 h 107"/>
                <a:gd name="T26" fmla="*/ 60 w 178"/>
                <a:gd name="T27" fmla="*/ 50 h 107"/>
                <a:gd name="T28" fmla="*/ 56 w 178"/>
                <a:gd name="T29" fmla="*/ 47 h 107"/>
                <a:gd name="T30" fmla="*/ 61 w 178"/>
                <a:gd name="T31" fmla="*/ 50 h 107"/>
                <a:gd name="T32" fmla="*/ 152 w 178"/>
                <a:gd name="T33" fmla="*/ 63 h 107"/>
                <a:gd name="T34" fmla="*/ 159 w 178"/>
                <a:gd name="T35" fmla="*/ 65 h 107"/>
                <a:gd name="T36" fmla="*/ 149 w 178"/>
                <a:gd name="T37" fmla="*/ 83 h 107"/>
                <a:gd name="T38" fmla="*/ 166 w 178"/>
                <a:gd name="T39" fmla="*/ 67 h 107"/>
                <a:gd name="T40" fmla="*/ 162 w 178"/>
                <a:gd name="T41" fmla="*/ 83 h 107"/>
                <a:gd name="T42" fmla="*/ 157 w 178"/>
                <a:gd name="T43" fmla="*/ 84 h 107"/>
                <a:gd name="T44" fmla="*/ 161 w 178"/>
                <a:gd name="T45" fmla="*/ 65 h 107"/>
                <a:gd name="T46" fmla="*/ 173 w 178"/>
                <a:gd name="T47" fmla="*/ 76 h 107"/>
                <a:gd name="T48" fmla="*/ 168 w 178"/>
                <a:gd name="T49" fmla="*/ 68 h 107"/>
                <a:gd name="T50" fmla="*/ 173 w 178"/>
                <a:gd name="T51" fmla="*/ 76 h 107"/>
                <a:gd name="T52" fmla="*/ 17 w 178"/>
                <a:gd name="T53" fmla="*/ 20 h 107"/>
                <a:gd name="T54" fmla="*/ 115 w 178"/>
                <a:gd name="T55" fmla="*/ 46 h 107"/>
                <a:gd name="T56" fmla="*/ 149 w 178"/>
                <a:gd name="T57" fmla="*/ 62 h 107"/>
                <a:gd name="T58" fmla="*/ 149 w 178"/>
                <a:gd name="T59" fmla="*/ 64 h 107"/>
                <a:gd name="T60" fmla="*/ 88 w 178"/>
                <a:gd name="T61" fmla="*/ 47 h 107"/>
                <a:gd name="T62" fmla="*/ 76 w 178"/>
                <a:gd name="T63" fmla="*/ 34 h 107"/>
                <a:gd name="T64" fmla="*/ 74 w 178"/>
                <a:gd name="T65" fmla="*/ 42 h 107"/>
                <a:gd name="T66" fmla="*/ 66 w 178"/>
                <a:gd name="T67" fmla="*/ 33 h 107"/>
                <a:gd name="T68" fmla="*/ 68 w 178"/>
                <a:gd name="T69" fmla="*/ 44 h 107"/>
                <a:gd name="T70" fmla="*/ 56 w 178"/>
                <a:gd name="T71" fmla="*/ 44 h 107"/>
                <a:gd name="T72" fmla="*/ 54 w 178"/>
                <a:gd name="T73" fmla="*/ 51 h 107"/>
                <a:gd name="T74" fmla="*/ 64 w 178"/>
                <a:gd name="T75" fmla="*/ 54 h 107"/>
                <a:gd name="T76" fmla="*/ 56 w 178"/>
                <a:gd name="T77" fmla="*/ 61 h 107"/>
                <a:gd name="T78" fmla="*/ 49 w 178"/>
                <a:gd name="T79" fmla="*/ 69 h 107"/>
                <a:gd name="T80" fmla="*/ 60 w 178"/>
                <a:gd name="T81" fmla="*/ 66 h 107"/>
                <a:gd name="T82" fmla="*/ 63 w 178"/>
                <a:gd name="T83" fmla="*/ 72 h 107"/>
                <a:gd name="T84" fmla="*/ 57 w 178"/>
                <a:gd name="T85" fmla="*/ 85 h 107"/>
                <a:gd name="T86" fmla="*/ 66 w 178"/>
                <a:gd name="T87" fmla="*/ 74 h 107"/>
                <a:gd name="T88" fmla="*/ 104 w 178"/>
                <a:gd name="T89" fmla="*/ 69 h 107"/>
                <a:gd name="T90" fmla="*/ 147 w 178"/>
                <a:gd name="T91" fmla="*/ 79 h 107"/>
                <a:gd name="T92" fmla="*/ 111 w 178"/>
                <a:gd name="T93" fmla="*/ 84 h 107"/>
                <a:gd name="T94" fmla="*/ 16 w 178"/>
                <a:gd name="T95" fmla="*/ 81 h 107"/>
                <a:gd name="T96" fmla="*/ 75 w 178"/>
                <a:gd name="T97" fmla="*/ 38 h 107"/>
                <a:gd name="T98" fmla="*/ 68 w 178"/>
                <a:gd name="T99" fmla="*/ 41 h 107"/>
                <a:gd name="T100" fmla="*/ 65 w 178"/>
                <a:gd name="T101" fmla="*/ 36 h 107"/>
                <a:gd name="T102" fmla="*/ 57 w 178"/>
                <a:gd name="T103" fmla="*/ 64 h 107"/>
                <a:gd name="T104" fmla="*/ 54 w 178"/>
                <a:gd name="T105" fmla="*/ 66 h 107"/>
                <a:gd name="T106" fmla="*/ 54 w 178"/>
                <a:gd name="T107" fmla="*/ 64 h 107"/>
                <a:gd name="T108" fmla="*/ 62 w 178"/>
                <a:gd name="T109" fmla="*/ 75 h 107"/>
                <a:gd name="T110" fmla="*/ 60 w 178"/>
                <a:gd name="T111" fmla="*/ 80 h 107"/>
                <a:gd name="T112" fmla="*/ 55 w 178"/>
                <a:gd name="T113" fmla="*/ 8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8" h="107">
                  <a:moveTo>
                    <a:pt x="115" y="85"/>
                  </a:moveTo>
                  <a:cubicBezTo>
                    <a:pt x="125" y="81"/>
                    <a:pt x="135" y="82"/>
                    <a:pt x="146" y="84"/>
                  </a:cubicBezTo>
                  <a:cubicBezTo>
                    <a:pt x="146" y="85"/>
                    <a:pt x="146" y="85"/>
                    <a:pt x="147" y="85"/>
                  </a:cubicBezTo>
                  <a:cubicBezTo>
                    <a:pt x="156" y="87"/>
                    <a:pt x="173" y="90"/>
                    <a:pt x="175" y="77"/>
                  </a:cubicBezTo>
                  <a:cubicBezTo>
                    <a:pt x="178" y="65"/>
                    <a:pt x="161" y="62"/>
                    <a:pt x="152" y="60"/>
                  </a:cubicBezTo>
                  <a:cubicBezTo>
                    <a:pt x="152" y="60"/>
                    <a:pt x="151" y="59"/>
                    <a:pt x="151" y="59"/>
                  </a:cubicBezTo>
                  <a:cubicBezTo>
                    <a:pt x="137" y="55"/>
                    <a:pt x="123" y="50"/>
                    <a:pt x="112" y="39"/>
                  </a:cubicBezTo>
                  <a:cubicBezTo>
                    <a:pt x="103" y="30"/>
                    <a:pt x="96" y="21"/>
                    <a:pt x="85" y="14"/>
                  </a:cubicBezTo>
                  <a:cubicBezTo>
                    <a:pt x="66" y="4"/>
                    <a:pt x="39" y="0"/>
                    <a:pt x="21" y="13"/>
                  </a:cubicBezTo>
                  <a:cubicBezTo>
                    <a:pt x="5" y="24"/>
                    <a:pt x="0" y="46"/>
                    <a:pt x="4" y="64"/>
                  </a:cubicBezTo>
                  <a:cubicBezTo>
                    <a:pt x="8" y="83"/>
                    <a:pt x="25" y="97"/>
                    <a:pt x="43" y="102"/>
                  </a:cubicBezTo>
                  <a:cubicBezTo>
                    <a:pt x="58" y="107"/>
                    <a:pt x="74" y="105"/>
                    <a:pt x="88" y="99"/>
                  </a:cubicBezTo>
                  <a:cubicBezTo>
                    <a:pt x="97" y="94"/>
                    <a:pt x="106" y="89"/>
                    <a:pt x="115" y="85"/>
                  </a:cubicBezTo>
                  <a:close/>
                  <a:moveTo>
                    <a:pt x="109" y="66"/>
                  </a:moveTo>
                  <a:cubicBezTo>
                    <a:pt x="96" y="66"/>
                    <a:pt x="81" y="66"/>
                    <a:pt x="69" y="70"/>
                  </a:cubicBezTo>
                  <a:cubicBezTo>
                    <a:pt x="68" y="70"/>
                    <a:pt x="67" y="71"/>
                    <a:pt x="66" y="71"/>
                  </a:cubicBezTo>
                  <a:cubicBezTo>
                    <a:pt x="66" y="68"/>
                    <a:pt x="65" y="66"/>
                    <a:pt x="62" y="64"/>
                  </a:cubicBezTo>
                  <a:cubicBezTo>
                    <a:pt x="64" y="63"/>
                    <a:pt x="66" y="61"/>
                    <a:pt x="66" y="60"/>
                  </a:cubicBezTo>
                  <a:cubicBezTo>
                    <a:pt x="68" y="57"/>
                    <a:pt x="67" y="54"/>
                    <a:pt x="66" y="52"/>
                  </a:cubicBezTo>
                  <a:cubicBezTo>
                    <a:pt x="68" y="50"/>
                    <a:pt x="70" y="48"/>
                    <a:pt x="71" y="45"/>
                  </a:cubicBezTo>
                  <a:cubicBezTo>
                    <a:pt x="71" y="45"/>
                    <a:pt x="72" y="46"/>
                    <a:pt x="72" y="46"/>
                  </a:cubicBezTo>
                  <a:cubicBezTo>
                    <a:pt x="74" y="46"/>
                    <a:pt x="75" y="45"/>
                    <a:pt x="76" y="44"/>
                  </a:cubicBezTo>
                  <a:cubicBezTo>
                    <a:pt x="78" y="46"/>
                    <a:pt x="81" y="48"/>
                    <a:pt x="84" y="49"/>
                  </a:cubicBezTo>
                  <a:cubicBezTo>
                    <a:pt x="90" y="52"/>
                    <a:pt x="97" y="54"/>
                    <a:pt x="104" y="56"/>
                  </a:cubicBezTo>
                  <a:cubicBezTo>
                    <a:pt x="119" y="59"/>
                    <a:pt x="134" y="64"/>
                    <a:pt x="149" y="67"/>
                  </a:cubicBezTo>
                  <a:cubicBezTo>
                    <a:pt x="148" y="70"/>
                    <a:pt x="148" y="73"/>
                    <a:pt x="147" y="76"/>
                  </a:cubicBezTo>
                  <a:cubicBezTo>
                    <a:pt x="135" y="70"/>
                    <a:pt x="122" y="67"/>
                    <a:pt x="109" y="66"/>
                  </a:cubicBezTo>
                  <a:close/>
                  <a:moveTo>
                    <a:pt x="60" y="50"/>
                  </a:moveTo>
                  <a:cubicBezTo>
                    <a:pt x="58" y="50"/>
                    <a:pt x="56" y="49"/>
                    <a:pt x="55" y="48"/>
                  </a:cubicBezTo>
                  <a:cubicBezTo>
                    <a:pt x="52" y="47"/>
                    <a:pt x="55" y="47"/>
                    <a:pt x="56" y="47"/>
                  </a:cubicBezTo>
                  <a:cubicBezTo>
                    <a:pt x="57" y="48"/>
                    <a:pt x="58" y="48"/>
                    <a:pt x="59" y="49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0" y="50"/>
                    <a:pt x="60" y="50"/>
                    <a:pt x="60" y="50"/>
                  </a:cubicBezTo>
                  <a:close/>
                  <a:moveTo>
                    <a:pt x="152" y="63"/>
                  </a:moveTo>
                  <a:cubicBezTo>
                    <a:pt x="154" y="63"/>
                    <a:pt x="157" y="64"/>
                    <a:pt x="159" y="64"/>
                  </a:cubicBezTo>
                  <a:cubicBezTo>
                    <a:pt x="159" y="64"/>
                    <a:pt x="159" y="65"/>
                    <a:pt x="159" y="65"/>
                  </a:cubicBezTo>
                  <a:cubicBezTo>
                    <a:pt x="157" y="71"/>
                    <a:pt x="155" y="77"/>
                    <a:pt x="154" y="84"/>
                  </a:cubicBezTo>
                  <a:cubicBezTo>
                    <a:pt x="152" y="83"/>
                    <a:pt x="150" y="83"/>
                    <a:pt x="149" y="83"/>
                  </a:cubicBezTo>
                  <a:cubicBezTo>
                    <a:pt x="150" y="76"/>
                    <a:pt x="151" y="69"/>
                    <a:pt x="152" y="63"/>
                  </a:cubicBezTo>
                  <a:close/>
                  <a:moveTo>
                    <a:pt x="166" y="67"/>
                  </a:moveTo>
                  <a:cubicBezTo>
                    <a:pt x="166" y="67"/>
                    <a:pt x="166" y="67"/>
                    <a:pt x="166" y="67"/>
                  </a:cubicBezTo>
                  <a:cubicBezTo>
                    <a:pt x="163" y="72"/>
                    <a:pt x="164" y="78"/>
                    <a:pt x="162" y="83"/>
                  </a:cubicBezTo>
                  <a:cubicBezTo>
                    <a:pt x="162" y="83"/>
                    <a:pt x="162" y="84"/>
                    <a:pt x="162" y="84"/>
                  </a:cubicBezTo>
                  <a:cubicBezTo>
                    <a:pt x="160" y="84"/>
                    <a:pt x="159" y="84"/>
                    <a:pt x="157" y="84"/>
                  </a:cubicBezTo>
                  <a:cubicBezTo>
                    <a:pt x="158" y="78"/>
                    <a:pt x="160" y="72"/>
                    <a:pt x="161" y="66"/>
                  </a:cubicBezTo>
                  <a:cubicBezTo>
                    <a:pt x="162" y="65"/>
                    <a:pt x="162" y="65"/>
                    <a:pt x="161" y="65"/>
                  </a:cubicBezTo>
                  <a:cubicBezTo>
                    <a:pt x="163" y="65"/>
                    <a:pt x="165" y="66"/>
                    <a:pt x="166" y="67"/>
                  </a:cubicBezTo>
                  <a:close/>
                  <a:moveTo>
                    <a:pt x="173" y="76"/>
                  </a:moveTo>
                  <a:cubicBezTo>
                    <a:pt x="172" y="81"/>
                    <a:pt x="169" y="83"/>
                    <a:pt x="165" y="84"/>
                  </a:cubicBezTo>
                  <a:cubicBezTo>
                    <a:pt x="167" y="79"/>
                    <a:pt x="166" y="73"/>
                    <a:pt x="168" y="68"/>
                  </a:cubicBezTo>
                  <a:cubicBezTo>
                    <a:pt x="168" y="68"/>
                    <a:pt x="168" y="68"/>
                    <a:pt x="169" y="68"/>
                  </a:cubicBezTo>
                  <a:cubicBezTo>
                    <a:pt x="171" y="70"/>
                    <a:pt x="173" y="72"/>
                    <a:pt x="173" y="76"/>
                  </a:cubicBezTo>
                  <a:close/>
                  <a:moveTo>
                    <a:pt x="16" y="81"/>
                  </a:moveTo>
                  <a:cubicBezTo>
                    <a:pt x="2" y="64"/>
                    <a:pt x="2" y="37"/>
                    <a:pt x="17" y="20"/>
                  </a:cubicBezTo>
                  <a:cubicBezTo>
                    <a:pt x="34" y="0"/>
                    <a:pt x="66" y="7"/>
                    <a:pt x="86" y="19"/>
                  </a:cubicBezTo>
                  <a:cubicBezTo>
                    <a:pt x="97" y="25"/>
                    <a:pt x="105" y="37"/>
                    <a:pt x="115" y="46"/>
                  </a:cubicBezTo>
                  <a:cubicBezTo>
                    <a:pt x="124" y="54"/>
                    <a:pt x="136" y="58"/>
                    <a:pt x="148" y="61"/>
                  </a:cubicBezTo>
                  <a:cubicBezTo>
                    <a:pt x="148" y="62"/>
                    <a:pt x="149" y="62"/>
                    <a:pt x="149" y="6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49" y="63"/>
                    <a:pt x="149" y="64"/>
                    <a:pt x="149" y="64"/>
                  </a:cubicBezTo>
                  <a:cubicBezTo>
                    <a:pt x="135" y="61"/>
                    <a:pt x="122" y="57"/>
                    <a:pt x="108" y="54"/>
                  </a:cubicBezTo>
                  <a:cubicBezTo>
                    <a:pt x="101" y="52"/>
                    <a:pt x="95" y="50"/>
                    <a:pt x="88" y="47"/>
                  </a:cubicBezTo>
                  <a:cubicBezTo>
                    <a:pt x="84" y="46"/>
                    <a:pt x="80" y="45"/>
                    <a:pt x="78" y="41"/>
                  </a:cubicBezTo>
                  <a:cubicBezTo>
                    <a:pt x="79" y="38"/>
                    <a:pt x="79" y="35"/>
                    <a:pt x="76" y="34"/>
                  </a:cubicBezTo>
                  <a:cubicBezTo>
                    <a:pt x="75" y="33"/>
                    <a:pt x="72" y="33"/>
                    <a:pt x="72" y="35"/>
                  </a:cubicBezTo>
                  <a:cubicBezTo>
                    <a:pt x="72" y="37"/>
                    <a:pt x="73" y="40"/>
                    <a:pt x="74" y="42"/>
                  </a:cubicBezTo>
                  <a:cubicBezTo>
                    <a:pt x="73" y="42"/>
                    <a:pt x="72" y="43"/>
                    <a:pt x="71" y="42"/>
                  </a:cubicBezTo>
                  <a:cubicBezTo>
                    <a:pt x="71" y="39"/>
                    <a:pt x="69" y="35"/>
                    <a:pt x="66" y="33"/>
                  </a:cubicBezTo>
                  <a:cubicBezTo>
                    <a:pt x="65" y="32"/>
                    <a:pt x="61" y="30"/>
                    <a:pt x="60" y="32"/>
                  </a:cubicBezTo>
                  <a:cubicBezTo>
                    <a:pt x="57" y="37"/>
                    <a:pt x="63" y="42"/>
                    <a:pt x="68" y="44"/>
                  </a:cubicBezTo>
                  <a:cubicBezTo>
                    <a:pt x="67" y="46"/>
                    <a:pt x="66" y="48"/>
                    <a:pt x="64" y="49"/>
                  </a:cubicBezTo>
                  <a:cubicBezTo>
                    <a:pt x="62" y="46"/>
                    <a:pt x="59" y="44"/>
                    <a:pt x="56" y="44"/>
                  </a:cubicBezTo>
                  <a:cubicBezTo>
                    <a:pt x="54" y="43"/>
                    <a:pt x="51" y="44"/>
                    <a:pt x="50" y="46"/>
                  </a:cubicBezTo>
                  <a:cubicBezTo>
                    <a:pt x="50" y="49"/>
                    <a:pt x="52" y="50"/>
                    <a:pt x="54" y="51"/>
                  </a:cubicBezTo>
                  <a:cubicBezTo>
                    <a:pt x="57" y="53"/>
                    <a:pt x="60" y="53"/>
                    <a:pt x="63" y="53"/>
                  </a:cubicBezTo>
                  <a:cubicBezTo>
                    <a:pt x="63" y="53"/>
                    <a:pt x="63" y="53"/>
                    <a:pt x="64" y="54"/>
                  </a:cubicBezTo>
                  <a:cubicBezTo>
                    <a:pt x="66" y="57"/>
                    <a:pt x="63" y="60"/>
                    <a:pt x="60" y="62"/>
                  </a:cubicBezTo>
                  <a:cubicBezTo>
                    <a:pt x="59" y="62"/>
                    <a:pt x="57" y="62"/>
                    <a:pt x="56" y="61"/>
                  </a:cubicBezTo>
                  <a:cubicBezTo>
                    <a:pt x="53" y="61"/>
                    <a:pt x="50" y="61"/>
                    <a:pt x="48" y="63"/>
                  </a:cubicBezTo>
                  <a:cubicBezTo>
                    <a:pt x="46" y="65"/>
                    <a:pt x="48" y="68"/>
                    <a:pt x="49" y="69"/>
                  </a:cubicBezTo>
                  <a:cubicBezTo>
                    <a:pt x="52" y="70"/>
                    <a:pt x="55" y="69"/>
                    <a:pt x="57" y="68"/>
                  </a:cubicBezTo>
                  <a:cubicBezTo>
                    <a:pt x="58" y="67"/>
                    <a:pt x="59" y="67"/>
                    <a:pt x="6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2" y="68"/>
                    <a:pt x="63" y="70"/>
                    <a:pt x="63" y="72"/>
                  </a:cubicBezTo>
                  <a:cubicBezTo>
                    <a:pt x="58" y="74"/>
                    <a:pt x="52" y="76"/>
                    <a:pt x="52" y="81"/>
                  </a:cubicBezTo>
                  <a:cubicBezTo>
                    <a:pt x="52" y="83"/>
                    <a:pt x="55" y="85"/>
                    <a:pt x="57" y="85"/>
                  </a:cubicBezTo>
                  <a:cubicBezTo>
                    <a:pt x="61" y="84"/>
                    <a:pt x="63" y="80"/>
                    <a:pt x="65" y="77"/>
                  </a:cubicBezTo>
                  <a:cubicBezTo>
                    <a:pt x="65" y="76"/>
                    <a:pt x="66" y="75"/>
                    <a:pt x="66" y="74"/>
                  </a:cubicBezTo>
                  <a:cubicBezTo>
                    <a:pt x="66" y="74"/>
                    <a:pt x="67" y="74"/>
                    <a:pt x="68" y="74"/>
                  </a:cubicBezTo>
                  <a:cubicBezTo>
                    <a:pt x="79" y="70"/>
                    <a:pt x="92" y="69"/>
                    <a:pt x="104" y="69"/>
                  </a:cubicBezTo>
                  <a:cubicBezTo>
                    <a:pt x="118" y="69"/>
                    <a:pt x="133" y="73"/>
                    <a:pt x="146" y="78"/>
                  </a:cubicBezTo>
                  <a:cubicBezTo>
                    <a:pt x="146" y="79"/>
                    <a:pt x="147" y="79"/>
                    <a:pt x="147" y="79"/>
                  </a:cubicBezTo>
                  <a:cubicBezTo>
                    <a:pt x="147" y="79"/>
                    <a:pt x="146" y="80"/>
                    <a:pt x="146" y="81"/>
                  </a:cubicBezTo>
                  <a:cubicBezTo>
                    <a:pt x="134" y="79"/>
                    <a:pt x="123" y="79"/>
                    <a:pt x="111" y="84"/>
                  </a:cubicBezTo>
                  <a:cubicBezTo>
                    <a:pt x="99" y="89"/>
                    <a:pt x="88" y="97"/>
                    <a:pt x="74" y="100"/>
                  </a:cubicBezTo>
                  <a:cubicBezTo>
                    <a:pt x="54" y="105"/>
                    <a:pt x="30" y="98"/>
                    <a:pt x="16" y="81"/>
                  </a:cubicBezTo>
                  <a:close/>
                  <a:moveTo>
                    <a:pt x="76" y="38"/>
                  </a:moveTo>
                  <a:cubicBezTo>
                    <a:pt x="75" y="38"/>
                    <a:pt x="75" y="38"/>
                    <a:pt x="75" y="38"/>
                  </a:cubicBezTo>
                  <a:cubicBezTo>
                    <a:pt x="74" y="36"/>
                    <a:pt x="76" y="36"/>
                    <a:pt x="76" y="38"/>
                  </a:cubicBezTo>
                  <a:close/>
                  <a:moveTo>
                    <a:pt x="68" y="41"/>
                  </a:moveTo>
                  <a:cubicBezTo>
                    <a:pt x="66" y="40"/>
                    <a:pt x="64" y="38"/>
                    <a:pt x="63" y="36"/>
                  </a:cubicBezTo>
                  <a:cubicBezTo>
                    <a:pt x="61" y="33"/>
                    <a:pt x="65" y="35"/>
                    <a:pt x="65" y="36"/>
                  </a:cubicBezTo>
                  <a:cubicBezTo>
                    <a:pt x="67" y="37"/>
                    <a:pt x="68" y="39"/>
                    <a:pt x="68" y="41"/>
                  </a:cubicBezTo>
                  <a:close/>
                  <a:moveTo>
                    <a:pt x="57" y="64"/>
                  </a:moveTo>
                  <a:cubicBezTo>
                    <a:pt x="56" y="65"/>
                    <a:pt x="56" y="65"/>
                    <a:pt x="55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2" y="67"/>
                    <a:pt x="52" y="66"/>
                    <a:pt x="51" y="65"/>
                  </a:cubicBezTo>
                  <a:cubicBezTo>
                    <a:pt x="52" y="64"/>
                    <a:pt x="53" y="64"/>
                    <a:pt x="54" y="64"/>
                  </a:cubicBezTo>
                  <a:cubicBezTo>
                    <a:pt x="55" y="64"/>
                    <a:pt x="56" y="64"/>
                    <a:pt x="57" y="64"/>
                  </a:cubicBezTo>
                  <a:close/>
                  <a:moveTo>
                    <a:pt x="62" y="75"/>
                  </a:moveTo>
                  <a:cubicBezTo>
                    <a:pt x="62" y="76"/>
                    <a:pt x="62" y="76"/>
                    <a:pt x="62" y="76"/>
                  </a:cubicBezTo>
                  <a:cubicBezTo>
                    <a:pt x="61" y="77"/>
                    <a:pt x="60" y="79"/>
                    <a:pt x="60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8" y="82"/>
                    <a:pt x="57" y="82"/>
                    <a:pt x="55" y="80"/>
                  </a:cubicBezTo>
                  <a:cubicBezTo>
                    <a:pt x="56" y="78"/>
                    <a:pt x="59" y="76"/>
                    <a:pt x="62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28"/>
            <p:cNvSpPr>
              <a:spLocks noEditPoints="1"/>
            </p:cNvSpPr>
            <p:nvPr/>
          </p:nvSpPr>
          <p:spPr bwMode="auto">
            <a:xfrm>
              <a:off x="2553433" y="1930299"/>
              <a:ext cx="531579" cy="322167"/>
            </a:xfrm>
            <a:custGeom>
              <a:avLst/>
              <a:gdLst>
                <a:gd name="T0" fmla="*/ 145 w 178"/>
                <a:gd name="T1" fmla="*/ 85 h 107"/>
                <a:gd name="T2" fmla="*/ 175 w 178"/>
                <a:gd name="T3" fmla="*/ 78 h 107"/>
                <a:gd name="T4" fmla="*/ 151 w 178"/>
                <a:gd name="T5" fmla="*/ 60 h 107"/>
                <a:gd name="T6" fmla="*/ 84 w 178"/>
                <a:gd name="T7" fmla="*/ 15 h 107"/>
                <a:gd name="T8" fmla="*/ 4 w 178"/>
                <a:gd name="T9" fmla="*/ 64 h 107"/>
                <a:gd name="T10" fmla="*/ 88 w 178"/>
                <a:gd name="T11" fmla="*/ 99 h 107"/>
                <a:gd name="T12" fmla="*/ 108 w 178"/>
                <a:gd name="T13" fmla="*/ 67 h 107"/>
                <a:gd name="T14" fmla="*/ 66 w 178"/>
                <a:gd name="T15" fmla="*/ 72 h 107"/>
                <a:gd name="T16" fmla="*/ 66 w 178"/>
                <a:gd name="T17" fmla="*/ 60 h 107"/>
                <a:gd name="T18" fmla="*/ 70 w 178"/>
                <a:gd name="T19" fmla="*/ 46 h 107"/>
                <a:gd name="T20" fmla="*/ 76 w 178"/>
                <a:gd name="T21" fmla="*/ 44 h 107"/>
                <a:gd name="T22" fmla="*/ 104 w 178"/>
                <a:gd name="T23" fmla="*/ 56 h 107"/>
                <a:gd name="T24" fmla="*/ 147 w 178"/>
                <a:gd name="T25" fmla="*/ 76 h 107"/>
                <a:gd name="T26" fmla="*/ 59 w 178"/>
                <a:gd name="T27" fmla="*/ 51 h 107"/>
                <a:gd name="T28" fmla="*/ 56 w 178"/>
                <a:gd name="T29" fmla="*/ 48 h 107"/>
                <a:gd name="T30" fmla="*/ 60 w 178"/>
                <a:gd name="T31" fmla="*/ 51 h 107"/>
                <a:gd name="T32" fmla="*/ 152 w 178"/>
                <a:gd name="T33" fmla="*/ 63 h 107"/>
                <a:gd name="T34" fmla="*/ 158 w 178"/>
                <a:gd name="T35" fmla="*/ 65 h 107"/>
                <a:gd name="T36" fmla="*/ 149 w 178"/>
                <a:gd name="T37" fmla="*/ 83 h 107"/>
                <a:gd name="T38" fmla="*/ 166 w 178"/>
                <a:gd name="T39" fmla="*/ 67 h 107"/>
                <a:gd name="T40" fmla="*/ 162 w 178"/>
                <a:gd name="T41" fmla="*/ 83 h 107"/>
                <a:gd name="T42" fmla="*/ 157 w 178"/>
                <a:gd name="T43" fmla="*/ 84 h 107"/>
                <a:gd name="T44" fmla="*/ 161 w 178"/>
                <a:gd name="T45" fmla="*/ 65 h 107"/>
                <a:gd name="T46" fmla="*/ 172 w 178"/>
                <a:gd name="T47" fmla="*/ 76 h 107"/>
                <a:gd name="T48" fmla="*/ 168 w 178"/>
                <a:gd name="T49" fmla="*/ 69 h 107"/>
                <a:gd name="T50" fmla="*/ 172 w 178"/>
                <a:gd name="T51" fmla="*/ 76 h 107"/>
                <a:gd name="T52" fmla="*/ 17 w 178"/>
                <a:gd name="T53" fmla="*/ 21 h 107"/>
                <a:gd name="T54" fmla="*/ 114 w 178"/>
                <a:gd name="T55" fmla="*/ 46 h 107"/>
                <a:gd name="T56" fmla="*/ 149 w 178"/>
                <a:gd name="T57" fmla="*/ 63 h 107"/>
                <a:gd name="T58" fmla="*/ 149 w 178"/>
                <a:gd name="T59" fmla="*/ 65 h 107"/>
                <a:gd name="T60" fmla="*/ 88 w 178"/>
                <a:gd name="T61" fmla="*/ 48 h 107"/>
                <a:gd name="T62" fmla="*/ 76 w 178"/>
                <a:gd name="T63" fmla="*/ 34 h 107"/>
                <a:gd name="T64" fmla="*/ 74 w 178"/>
                <a:gd name="T65" fmla="*/ 42 h 107"/>
                <a:gd name="T66" fmla="*/ 66 w 178"/>
                <a:gd name="T67" fmla="*/ 33 h 107"/>
                <a:gd name="T68" fmla="*/ 68 w 178"/>
                <a:gd name="T69" fmla="*/ 45 h 107"/>
                <a:gd name="T70" fmla="*/ 55 w 178"/>
                <a:gd name="T71" fmla="*/ 44 h 107"/>
                <a:gd name="T72" fmla="*/ 54 w 178"/>
                <a:gd name="T73" fmla="*/ 52 h 107"/>
                <a:gd name="T74" fmla="*/ 63 w 178"/>
                <a:gd name="T75" fmla="*/ 54 h 107"/>
                <a:gd name="T76" fmla="*/ 56 w 178"/>
                <a:gd name="T77" fmla="*/ 62 h 107"/>
                <a:gd name="T78" fmla="*/ 49 w 178"/>
                <a:gd name="T79" fmla="*/ 70 h 107"/>
                <a:gd name="T80" fmla="*/ 60 w 178"/>
                <a:gd name="T81" fmla="*/ 66 h 107"/>
                <a:gd name="T82" fmla="*/ 63 w 178"/>
                <a:gd name="T83" fmla="*/ 72 h 107"/>
                <a:gd name="T84" fmla="*/ 57 w 178"/>
                <a:gd name="T85" fmla="*/ 85 h 107"/>
                <a:gd name="T86" fmla="*/ 66 w 178"/>
                <a:gd name="T87" fmla="*/ 75 h 107"/>
                <a:gd name="T88" fmla="*/ 104 w 178"/>
                <a:gd name="T89" fmla="*/ 70 h 107"/>
                <a:gd name="T90" fmla="*/ 146 w 178"/>
                <a:gd name="T91" fmla="*/ 79 h 107"/>
                <a:gd name="T92" fmla="*/ 111 w 178"/>
                <a:gd name="T93" fmla="*/ 84 h 107"/>
                <a:gd name="T94" fmla="*/ 16 w 178"/>
                <a:gd name="T95" fmla="*/ 82 h 107"/>
                <a:gd name="T96" fmla="*/ 75 w 178"/>
                <a:gd name="T97" fmla="*/ 38 h 107"/>
                <a:gd name="T98" fmla="*/ 68 w 178"/>
                <a:gd name="T99" fmla="*/ 42 h 107"/>
                <a:gd name="T100" fmla="*/ 65 w 178"/>
                <a:gd name="T101" fmla="*/ 36 h 107"/>
                <a:gd name="T102" fmla="*/ 57 w 178"/>
                <a:gd name="T103" fmla="*/ 65 h 107"/>
                <a:gd name="T104" fmla="*/ 53 w 178"/>
                <a:gd name="T105" fmla="*/ 67 h 107"/>
                <a:gd name="T106" fmla="*/ 54 w 178"/>
                <a:gd name="T107" fmla="*/ 65 h 107"/>
                <a:gd name="T108" fmla="*/ 62 w 178"/>
                <a:gd name="T109" fmla="*/ 76 h 107"/>
                <a:gd name="T110" fmla="*/ 59 w 178"/>
                <a:gd name="T111" fmla="*/ 80 h 107"/>
                <a:gd name="T112" fmla="*/ 55 w 178"/>
                <a:gd name="T113" fmla="*/ 8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8" h="107">
                  <a:moveTo>
                    <a:pt x="115" y="86"/>
                  </a:moveTo>
                  <a:cubicBezTo>
                    <a:pt x="125" y="82"/>
                    <a:pt x="135" y="83"/>
                    <a:pt x="145" y="85"/>
                  </a:cubicBezTo>
                  <a:cubicBezTo>
                    <a:pt x="145" y="85"/>
                    <a:pt x="146" y="86"/>
                    <a:pt x="147" y="86"/>
                  </a:cubicBezTo>
                  <a:cubicBezTo>
                    <a:pt x="156" y="88"/>
                    <a:pt x="172" y="90"/>
                    <a:pt x="175" y="78"/>
                  </a:cubicBezTo>
                  <a:cubicBezTo>
                    <a:pt x="178" y="65"/>
                    <a:pt x="161" y="62"/>
                    <a:pt x="152" y="60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36" y="55"/>
                    <a:pt x="123" y="50"/>
                    <a:pt x="112" y="40"/>
                  </a:cubicBezTo>
                  <a:cubicBezTo>
                    <a:pt x="103" y="31"/>
                    <a:pt x="95" y="21"/>
                    <a:pt x="84" y="15"/>
                  </a:cubicBezTo>
                  <a:cubicBezTo>
                    <a:pt x="66" y="4"/>
                    <a:pt x="39" y="0"/>
                    <a:pt x="21" y="13"/>
                  </a:cubicBezTo>
                  <a:cubicBezTo>
                    <a:pt x="5" y="24"/>
                    <a:pt x="0" y="46"/>
                    <a:pt x="4" y="64"/>
                  </a:cubicBezTo>
                  <a:cubicBezTo>
                    <a:pt x="8" y="83"/>
                    <a:pt x="25" y="97"/>
                    <a:pt x="43" y="103"/>
                  </a:cubicBezTo>
                  <a:cubicBezTo>
                    <a:pt x="58" y="107"/>
                    <a:pt x="74" y="105"/>
                    <a:pt x="88" y="99"/>
                  </a:cubicBezTo>
                  <a:cubicBezTo>
                    <a:pt x="97" y="95"/>
                    <a:pt x="105" y="89"/>
                    <a:pt x="115" y="86"/>
                  </a:cubicBezTo>
                  <a:close/>
                  <a:moveTo>
                    <a:pt x="108" y="67"/>
                  </a:moveTo>
                  <a:cubicBezTo>
                    <a:pt x="96" y="66"/>
                    <a:pt x="81" y="67"/>
                    <a:pt x="69" y="71"/>
                  </a:cubicBezTo>
                  <a:cubicBezTo>
                    <a:pt x="68" y="71"/>
                    <a:pt x="67" y="71"/>
                    <a:pt x="66" y="72"/>
                  </a:cubicBezTo>
                  <a:cubicBezTo>
                    <a:pt x="66" y="69"/>
                    <a:pt x="64" y="66"/>
                    <a:pt x="62" y="65"/>
                  </a:cubicBezTo>
                  <a:cubicBezTo>
                    <a:pt x="64" y="63"/>
                    <a:pt x="65" y="62"/>
                    <a:pt x="66" y="60"/>
                  </a:cubicBezTo>
                  <a:cubicBezTo>
                    <a:pt x="67" y="57"/>
                    <a:pt x="67" y="55"/>
                    <a:pt x="65" y="52"/>
                  </a:cubicBezTo>
                  <a:cubicBezTo>
                    <a:pt x="68" y="51"/>
                    <a:pt x="69" y="49"/>
                    <a:pt x="70" y="46"/>
                  </a:cubicBezTo>
                  <a:cubicBezTo>
                    <a:pt x="71" y="46"/>
                    <a:pt x="72" y="46"/>
                    <a:pt x="72" y="46"/>
                  </a:cubicBezTo>
                  <a:cubicBezTo>
                    <a:pt x="73" y="46"/>
                    <a:pt x="75" y="45"/>
                    <a:pt x="76" y="44"/>
                  </a:cubicBezTo>
                  <a:cubicBezTo>
                    <a:pt x="78" y="47"/>
                    <a:pt x="80" y="48"/>
                    <a:pt x="83" y="49"/>
                  </a:cubicBezTo>
                  <a:cubicBezTo>
                    <a:pt x="90" y="52"/>
                    <a:pt x="97" y="54"/>
                    <a:pt x="104" y="56"/>
                  </a:cubicBezTo>
                  <a:cubicBezTo>
                    <a:pt x="119" y="59"/>
                    <a:pt x="133" y="64"/>
                    <a:pt x="148" y="68"/>
                  </a:cubicBezTo>
                  <a:cubicBezTo>
                    <a:pt x="148" y="70"/>
                    <a:pt x="147" y="73"/>
                    <a:pt x="147" y="76"/>
                  </a:cubicBezTo>
                  <a:cubicBezTo>
                    <a:pt x="135" y="71"/>
                    <a:pt x="122" y="68"/>
                    <a:pt x="108" y="67"/>
                  </a:cubicBezTo>
                  <a:close/>
                  <a:moveTo>
                    <a:pt x="59" y="51"/>
                  </a:moveTo>
                  <a:cubicBezTo>
                    <a:pt x="57" y="51"/>
                    <a:pt x="56" y="50"/>
                    <a:pt x="54" y="49"/>
                  </a:cubicBezTo>
                  <a:cubicBezTo>
                    <a:pt x="52" y="47"/>
                    <a:pt x="55" y="47"/>
                    <a:pt x="56" y="48"/>
                  </a:cubicBezTo>
                  <a:cubicBezTo>
                    <a:pt x="57" y="48"/>
                    <a:pt x="58" y="49"/>
                    <a:pt x="59" y="50"/>
                  </a:cubicBezTo>
                  <a:cubicBezTo>
                    <a:pt x="60" y="50"/>
                    <a:pt x="60" y="50"/>
                    <a:pt x="60" y="51"/>
                  </a:cubicBezTo>
                  <a:cubicBezTo>
                    <a:pt x="60" y="51"/>
                    <a:pt x="60" y="51"/>
                    <a:pt x="59" y="51"/>
                  </a:cubicBezTo>
                  <a:close/>
                  <a:moveTo>
                    <a:pt x="152" y="63"/>
                  </a:moveTo>
                  <a:cubicBezTo>
                    <a:pt x="154" y="64"/>
                    <a:pt x="156" y="64"/>
                    <a:pt x="159" y="65"/>
                  </a:cubicBezTo>
                  <a:cubicBezTo>
                    <a:pt x="159" y="65"/>
                    <a:pt x="158" y="65"/>
                    <a:pt x="158" y="65"/>
                  </a:cubicBezTo>
                  <a:cubicBezTo>
                    <a:pt x="157" y="72"/>
                    <a:pt x="155" y="78"/>
                    <a:pt x="154" y="84"/>
                  </a:cubicBezTo>
                  <a:cubicBezTo>
                    <a:pt x="152" y="84"/>
                    <a:pt x="150" y="83"/>
                    <a:pt x="149" y="83"/>
                  </a:cubicBezTo>
                  <a:cubicBezTo>
                    <a:pt x="150" y="77"/>
                    <a:pt x="151" y="70"/>
                    <a:pt x="152" y="63"/>
                  </a:cubicBezTo>
                  <a:close/>
                  <a:moveTo>
                    <a:pt x="166" y="67"/>
                  </a:moveTo>
                  <a:cubicBezTo>
                    <a:pt x="166" y="67"/>
                    <a:pt x="166" y="67"/>
                    <a:pt x="165" y="67"/>
                  </a:cubicBezTo>
                  <a:cubicBezTo>
                    <a:pt x="163" y="72"/>
                    <a:pt x="164" y="78"/>
                    <a:pt x="162" y="83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0" y="84"/>
                    <a:pt x="158" y="84"/>
                    <a:pt x="157" y="84"/>
                  </a:cubicBezTo>
                  <a:cubicBezTo>
                    <a:pt x="158" y="78"/>
                    <a:pt x="160" y="72"/>
                    <a:pt x="161" y="66"/>
                  </a:cubicBezTo>
                  <a:cubicBezTo>
                    <a:pt x="161" y="66"/>
                    <a:pt x="161" y="66"/>
                    <a:pt x="161" y="65"/>
                  </a:cubicBezTo>
                  <a:cubicBezTo>
                    <a:pt x="163" y="66"/>
                    <a:pt x="164" y="66"/>
                    <a:pt x="166" y="67"/>
                  </a:cubicBezTo>
                  <a:close/>
                  <a:moveTo>
                    <a:pt x="172" y="76"/>
                  </a:moveTo>
                  <a:cubicBezTo>
                    <a:pt x="172" y="81"/>
                    <a:pt x="169" y="83"/>
                    <a:pt x="165" y="84"/>
                  </a:cubicBezTo>
                  <a:cubicBezTo>
                    <a:pt x="166" y="79"/>
                    <a:pt x="166" y="73"/>
                    <a:pt x="168" y="69"/>
                  </a:cubicBezTo>
                  <a:cubicBezTo>
                    <a:pt x="168" y="69"/>
                    <a:pt x="168" y="68"/>
                    <a:pt x="168" y="68"/>
                  </a:cubicBezTo>
                  <a:cubicBezTo>
                    <a:pt x="171" y="70"/>
                    <a:pt x="173" y="73"/>
                    <a:pt x="172" y="76"/>
                  </a:cubicBezTo>
                  <a:close/>
                  <a:moveTo>
                    <a:pt x="16" y="82"/>
                  </a:moveTo>
                  <a:cubicBezTo>
                    <a:pt x="1" y="64"/>
                    <a:pt x="2" y="38"/>
                    <a:pt x="17" y="21"/>
                  </a:cubicBezTo>
                  <a:cubicBezTo>
                    <a:pt x="33" y="1"/>
                    <a:pt x="66" y="7"/>
                    <a:pt x="86" y="19"/>
                  </a:cubicBezTo>
                  <a:cubicBezTo>
                    <a:pt x="97" y="26"/>
                    <a:pt x="104" y="37"/>
                    <a:pt x="114" y="46"/>
                  </a:cubicBezTo>
                  <a:cubicBezTo>
                    <a:pt x="124" y="54"/>
                    <a:pt x="136" y="58"/>
                    <a:pt x="148" y="62"/>
                  </a:cubicBezTo>
                  <a:cubicBezTo>
                    <a:pt x="148" y="62"/>
                    <a:pt x="148" y="63"/>
                    <a:pt x="149" y="63"/>
                  </a:cubicBezTo>
                  <a:cubicBezTo>
                    <a:pt x="149" y="63"/>
                    <a:pt x="149" y="63"/>
                    <a:pt x="149" y="63"/>
                  </a:cubicBezTo>
                  <a:cubicBezTo>
                    <a:pt x="149" y="63"/>
                    <a:pt x="149" y="64"/>
                    <a:pt x="149" y="65"/>
                  </a:cubicBezTo>
                  <a:cubicBezTo>
                    <a:pt x="135" y="62"/>
                    <a:pt x="122" y="58"/>
                    <a:pt x="108" y="54"/>
                  </a:cubicBezTo>
                  <a:cubicBezTo>
                    <a:pt x="101" y="52"/>
                    <a:pt x="94" y="50"/>
                    <a:pt x="88" y="48"/>
                  </a:cubicBezTo>
                  <a:cubicBezTo>
                    <a:pt x="83" y="46"/>
                    <a:pt x="80" y="45"/>
                    <a:pt x="77" y="42"/>
                  </a:cubicBezTo>
                  <a:cubicBezTo>
                    <a:pt x="79" y="39"/>
                    <a:pt x="79" y="35"/>
                    <a:pt x="76" y="34"/>
                  </a:cubicBezTo>
                  <a:cubicBezTo>
                    <a:pt x="75" y="33"/>
                    <a:pt x="72" y="33"/>
                    <a:pt x="72" y="35"/>
                  </a:cubicBezTo>
                  <a:cubicBezTo>
                    <a:pt x="71" y="38"/>
                    <a:pt x="73" y="40"/>
                    <a:pt x="74" y="42"/>
                  </a:cubicBezTo>
                  <a:cubicBezTo>
                    <a:pt x="73" y="43"/>
                    <a:pt x="72" y="43"/>
                    <a:pt x="71" y="43"/>
                  </a:cubicBezTo>
                  <a:cubicBezTo>
                    <a:pt x="71" y="39"/>
                    <a:pt x="69" y="36"/>
                    <a:pt x="66" y="33"/>
                  </a:cubicBezTo>
                  <a:cubicBezTo>
                    <a:pt x="65" y="32"/>
                    <a:pt x="61" y="30"/>
                    <a:pt x="60" y="33"/>
                  </a:cubicBezTo>
                  <a:cubicBezTo>
                    <a:pt x="57" y="37"/>
                    <a:pt x="63" y="42"/>
                    <a:pt x="68" y="45"/>
                  </a:cubicBezTo>
                  <a:cubicBezTo>
                    <a:pt x="67" y="47"/>
                    <a:pt x="66" y="49"/>
                    <a:pt x="64" y="50"/>
                  </a:cubicBezTo>
                  <a:cubicBezTo>
                    <a:pt x="62" y="47"/>
                    <a:pt x="58" y="45"/>
                    <a:pt x="55" y="44"/>
                  </a:cubicBezTo>
                  <a:cubicBezTo>
                    <a:pt x="53" y="44"/>
                    <a:pt x="50" y="44"/>
                    <a:pt x="50" y="47"/>
                  </a:cubicBezTo>
                  <a:cubicBezTo>
                    <a:pt x="50" y="49"/>
                    <a:pt x="52" y="51"/>
                    <a:pt x="54" y="52"/>
                  </a:cubicBezTo>
                  <a:cubicBezTo>
                    <a:pt x="57" y="53"/>
                    <a:pt x="60" y="54"/>
                    <a:pt x="63" y="53"/>
                  </a:cubicBezTo>
                  <a:cubicBezTo>
                    <a:pt x="63" y="53"/>
                    <a:pt x="63" y="54"/>
                    <a:pt x="63" y="54"/>
                  </a:cubicBezTo>
                  <a:cubicBezTo>
                    <a:pt x="65" y="57"/>
                    <a:pt x="63" y="60"/>
                    <a:pt x="60" y="63"/>
                  </a:cubicBezTo>
                  <a:cubicBezTo>
                    <a:pt x="58" y="62"/>
                    <a:pt x="57" y="62"/>
                    <a:pt x="56" y="62"/>
                  </a:cubicBezTo>
                  <a:cubicBezTo>
                    <a:pt x="53" y="62"/>
                    <a:pt x="50" y="62"/>
                    <a:pt x="48" y="64"/>
                  </a:cubicBezTo>
                  <a:cubicBezTo>
                    <a:pt x="46" y="65"/>
                    <a:pt x="47" y="69"/>
                    <a:pt x="49" y="70"/>
                  </a:cubicBezTo>
                  <a:cubicBezTo>
                    <a:pt x="52" y="71"/>
                    <a:pt x="55" y="69"/>
                    <a:pt x="57" y="68"/>
                  </a:cubicBezTo>
                  <a:cubicBezTo>
                    <a:pt x="58" y="68"/>
                    <a:pt x="59" y="67"/>
                    <a:pt x="6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2" y="68"/>
                    <a:pt x="63" y="70"/>
                    <a:pt x="63" y="72"/>
                  </a:cubicBezTo>
                  <a:cubicBezTo>
                    <a:pt x="58" y="74"/>
                    <a:pt x="52" y="77"/>
                    <a:pt x="52" y="82"/>
                  </a:cubicBezTo>
                  <a:cubicBezTo>
                    <a:pt x="52" y="84"/>
                    <a:pt x="55" y="86"/>
                    <a:pt x="57" y="85"/>
                  </a:cubicBezTo>
                  <a:cubicBezTo>
                    <a:pt x="61" y="84"/>
                    <a:pt x="63" y="80"/>
                    <a:pt x="65" y="77"/>
                  </a:cubicBezTo>
                  <a:cubicBezTo>
                    <a:pt x="65" y="76"/>
                    <a:pt x="65" y="75"/>
                    <a:pt x="66" y="75"/>
                  </a:cubicBezTo>
                  <a:cubicBezTo>
                    <a:pt x="66" y="74"/>
                    <a:pt x="67" y="74"/>
                    <a:pt x="67" y="74"/>
                  </a:cubicBezTo>
                  <a:cubicBezTo>
                    <a:pt x="79" y="70"/>
                    <a:pt x="91" y="70"/>
                    <a:pt x="104" y="70"/>
                  </a:cubicBezTo>
                  <a:cubicBezTo>
                    <a:pt x="118" y="70"/>
                    <a:pt x="133" y="73"/>
                    <a:pt x="146" y="79"/>
                  </a:cubicBezTo>
                  <a:cubicBezTo>
                    <a:pt x="146" y="79"/>
                    <a:pt x="146" y="79"/>
                    <a:pt x="146" y="79"/>
                  </a:cubicBezTo>
                  <a:cubicBezTo>
                    <a:pt x="146" y="80"/>
                    <a:pt x="146" y="81"/>
                    <a:pt x="146" y="82"/>
                  </a:cubicBezTo>
                  <a:cubicBezTo>
                    <a:pt x="134" y="79"/>
                    <a:pt x="122" y="79"/>
                    <a:pt x="111" y="84"/>
                  </a:cubicBezTo>
                  <a:cubicBezTo>
                    <a:pt x="98" y="90"/>
                    <a:pt x="87" y="98"/>
                    <a:pt x="74" y="101"/>
                  </a:cubicBezTo>
                  <a:cubicBezTo>
                    <a:pt x="53" y="106"/>
                    <a:pt x="29" y="98"/>
                    <a:pt x="16" y="82"/>
                  </a:cubicBezTo>
                  <a:close/>
                  <a:moveTo>
                    <a:pt x="75" y="38"/>
                  </a:moveTo>
                  <a:cubicBezTo>
                    <a:pt x="75" y="38"/>
                    <a:pt x="75" y="38"/>
                    <a:pt x="75" y="38"/>
                  </a:cubicBezTo>
                  <a:cubicBezTo>
                    <a:pt x="74" y="36"/>
                    <a:pt x="75" y="36"/>
                    <a:pt x="75" y="38"/>
                  </a:cubicBezTo>
                  <a:close/>
                  <a:moveTo>
                    <a:pt x="68" y="42"/>
                  </a:moveTo>
                  <a:cubicBezTo>
                    <a:pt x="66" y="40"/>
                    <a:pt x="64" y="38"/>
                    <a:pt x="63" y="36"/>
                  </a:cubicBezTo>
                  <a:cubicBezTo>
                    <a:pt x="61" y="34"/>
                    <a:pt x="64" y="36"/>
                    <a:pt x="65" y="36"/>
                  </a:cubicBezTo>
                  <a:cubicBezTo>
                    <a:pt x="67" y="38"/>
                    <a:pt x="67" y="40"/>
                    <a:pt x="68" y="42"/>
                  </a:cubicBezTo>
                  <a:close/>
                  <a:moveTo>
                    <a:pt x="57" y="65"/>
                  </a:moveTo>
                  <a:cubicBezTo>
                    <a:pt x="56" y="65"/>
                    <a:pt x="55" y="66"/>
                    <a:pt x="55" y="66"/>
                  </a:cubicBezTo>
                  <a:cubicBezTo>
                    <a:pt x="54" y="66"/>
                    <a:pt x="54" y="67"/>
                    <a:pt x="53" y="67"/>
                  </a:cubicBezTo>
                  <a:cubicBezTo>
                    <a:pt x="52" y="67"/>
                    <a:pt x="51" y="67"/>
                    <a:pt x="51" y="65"/>
                  </a:cubicBezTo>
                  <a:cubicBezTo>
                    <a:pt x="52" y="65"/>
                    <a:pt x="53" y="65"/>
                    <a:pt x="54" y="65"/>
                  </a:cubicBezTo>
                  <a:cubicBezTo>
                    <a:pt x="55" y="65"/>
                    <a:pt x="56" y="65"/>
                    <a:pt x="57" y="65"/>
                  </a:cubicBezTo>
                  <a:close/>
                  <a:moveTo>
                    <a:pt x="62" y="76"/>
                  </a:moveTo>
                  <a:cubicBezTo>
                    <a:pt x="62" y="76"/>
                    <a:pt x="62" y="76"/>
                    <a:pt x="62" y="77"/>
                  </a:cubicBezTo>
                  <a:cubicBezTo>
                    <a:pt x="61" y="78"/>
                    <a:pt x="60" y="79"/>
                    <a:pt x="59" y="80"/>
                  </a:cubicBezTo>
                  <a:cubicBezTo>
                    <a:pt x="59" y="80"/>
                    <a:pt x="59" y="81"/>
                    <a:pt x="58" y="81"/>
                  </a:cubicBezTo>
                  <a:cubicBezTo>
                    <a:pt x="57" y="82"/>
                    <a:pt x="56" y="82"/>
                    <a:pt x="55" y="81"/>
                  </a:cubicBezTo>
                  <a:cubicBezTo>
                    <a:pt x="56" y="78"/>
                    <a:pt x="59" y="77"/>
                    <a:pt x="62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30"/>
            <p:cNvSpPr>
              <a:spLocks noEditPoints="1"/>
            </p:cNvSpPr>
            <p:nvPr/>
          </p:nvSpPr>
          <p:spPr bwMode="auto">
            <a:xfrm>
              <a:off x="8192085" y="177209"/>
              <a:ext cx="402761" cy="329368"/>
            </a:xfrm>
            <a:custGeom>
              <a:avLst/>
              <a:gdLst>
                <a:gd name="T0" fmla="*/ 127 w 165"/>
                <a:gd name="T1" fmla="*/ 119 h 134"/>
                <a:gd name="T2" fmla="*/ 158 w 165"/>
                <a:gd name="T3" fmla="*/ 123 h 134"/>
                <a:gd name="T4" fmla="*/ 141 w 165"/>
                <a:gd name="T5" fmla="*/ 98 h 134"/>
                <a:gd name="T6" fmla="*/ 96 w 165"/>
                <a:gd name="T7" fmla="*/ 32 h 134"/>
                <a:gd name="T8" fmla="*/ 3 w 165"/>
                <a:gd name="T9" fmla="*/ 48 h 134"/>
                <a:gd name="T10" fmla="*/ 69 w 165"/>
                <a:gd name="T11" fmla="*/ 111 h 134"/>
                <a:gd name="T12" fmla="*/ 99 w 165"/>
                <a:gd name="T13" fmla="*/ 89 h 134"/>
                <a:gd name="T14" fmla="*/ 58 w 165"/>
                <a:gd name="T15" fmla="*/ 78 h 134"/>
                <a:gd name="T16" fmla="*/ 62 w 165"/>
                <a:gd name="T17" fmla="*/ 67 h 134"/>
                <a:gd name="T18" fmla="*/ 71 w 165"/>
                <a:gd name="T19" fmla="*/ 55 h 134"/>
                <a:gd name="T20" fmla="*/ 77 w 165"/>
                <a:gd name="T21" fmla="*/ 56 h 134"/>
                <a:gd name="T22" fmla="*/ 99 w 165"/>
                <a:gd name="T23" fmla="*/ 77 h 134"/>
                <a:gd name="T24" fmla="*/ 132 w 165"/>
                <a:gd name="T25" fmla="*/ 111 h 134"/>
                <a:gd name="T26" fmla="*/ 59 w 165"/>
                <a:gd name="T27" fmla="*/ 56 h 134"/>
                <a:gd name="T28" fmla="*/ 57 w 165"/>
                <a:gd name="T29" fmla="*/ 52 h 134"/>
                <a:gd name="T30" fmla="*/ 60 w 165"/>
                <a:gd name="T31" fmla="*/ 56 h 134"/>
                <a:gd name="T32" fmla="*/ 141 w 165"/>
                <a:gd name="T33" fmla="*/ 101 h 134"/>
                <a:gd name="T34" fmla="*/ 146 w 165"/>
                <a:gd name="T35" fmla="*/ 106 h 134"/>
                <a:gd name="T36" fmla="*/ 131 w 165"/>
                <a:gd name="T37" fmla="*/ 118 h 134"/>
                <a:gd name="T38" fmla="*/ 153 w 165"/>
                <a:gd name="T39" fmla="*/ 110 h 134"/>
                <a:gd name="T40" fmla="*/ 143 w 165"/>
                <a:gd name="T41" fmla="*/ 124 h 134"/>
                <a:gd name="T42" fmla="*/ 138 w 165"/>
                <a:gd name="T43" fmla="*/ 123 h 134"/>
                <a:gd name="T44" fmla="*/ 149 w 165"/>
                <a:gd name="T45" fmla="*/ 106 h 134"/>
                <a:gd name="T46" fmla="*/ 156 w 165"/>
                <a:gd name="T47" fmla="*/ 121 h 134"/>
                <a:gd name="T48" fmla="*/ 154 w 165"/>
                <a:gd name="T49" fmla="*/ 112 h 134"/>
                <a:gd name="T50" fmla="*/ 156 w 165"/>
                <a:gd name="T51" fmla="*/ 121 h 134"/>
                <a:gd name="T52" fmla="*/ 30 w 165"/>
                <a:gd name="T53" fmla="*/ 13 h 134"/>
                <a:gd name="T54" fmla="*/ 112 w 165"/>
                <a:gd name="T55" fmla="*/ 72 h 134"/>
                <a:gd name="T56" fmla="*/ 139 w 165"/>
                <a:gd name="T57" fmla="*/ 100 h 134"/>
                <a:gd name="T58" fmla="*/ 138 w 165"/>
                <a:gd name="T59" fmla="*/ 101 h 134"/>
                <a:gd name="T60" fmla="*/ 87 w 165"/>
                <a:gd name="T61" fmla="*/ 64 h 134"/>
                <a:gd name="T62" fmla="*/ 81 w 165"/>
                <a:gd name="T63" fmla="*/ 46 h 134"/>
                <a:gd name="T64" fmla="*/ 76 w 165"/>
                <a:gd name="T65" fmla="*/ 53 h 134"/>
                <a:gd name="T66" fmla="*/ 72 w 165"/>
                <a:gd name="T67" fmla="*/ 42 h 134"/>
                <a:gd name="T68" fmla="*/ 69 w 165"/>
                <a:gd name="T69" fmla="*/ 53 h 134"/>
                <a:gd name="T70" fmla="*/ 58 w 165"/>
                <a:gd name="T71" fmla="*/ 48 h 134"/>
                <a:gd name="T72" fmla="*/ 54 w 165"/>
                <a:gd name="T73" fmla="*/ 55 h 134"/>
                <a:gd name="T74" fmla="*/ 62 w 165"/>
                <a:gd name="T75" fmla="*/ 60 h 134"/>
                <a:gd name="T76" fmla="*/ 52 w 165"/>
                <a:gd name="T77" fmla="*/ 65 h 134"/>
                <a:gd name="T78" fmla="*/ 43 w 165"/>
                <a:gd name="T79" fmla="*/ 70 h 134"/>
                <a:gd name="T80" fmla="*/ 54 w 165"/>
                <a:gd name="T81" fmla="*/ 71 h 134"/>
                <a:gd name="T82" fmla="*/ 55 w 165"/>
                <a:gd name="T83" fmla="*/ 77 h 134"/>
                <a:gd name="T84" fmla="*/ 45 w 165"/>
                <a:gd name="T85" fmla="*/ 87 h 134"/>
                <a:gd name="T86" fmla="*/ 57 w 165"/>
                <a:gd name="T87" fmla="*/ 80 h 134"/>
                <a:gd name="T88" fmla="*/ 94 w 165"/>
                <a:gd name="T89" fmla="*/ 90 h 134"/>
                <a:gd name="T90" fmla="*/ 130 w 165"/>
                <a:gd name="T91" fmla="*/ 114 h 134"/>
                <a:gd name="T92" fmla="*/ 95 w 165"/>
                <a:gd name="T93" fmla="*/ 106 h 134"/>
                <a:gd name="T94" fmla="*/ 8 w 165"/>
                <a:gd name="T95" fmla="*/ 69 h 134"/>
                <a:gd name="T96" fmla="*/ 79 w 165"/>
                <a:gd name="T97" fmla="*/ 50 h 134"/>
                <a:gd name="T98" fmla="*/ 71 w 165"/>
                <a:gd name="T99" fmla="*/ 51 h 134"/>
                <a:gd name="T100" fmla="*/ 70 w 165"/>
                <a:gd name="T101" fmla="*/ 44 h 134"/>
                <a:gd name="T102" fmla="*/ 52 w 165"/>
                <a:gd name="T103" fmla="*/ 68 h 134"/>
                <a:gd name="T104" fmla="*/ 48 w 165"/>
                <a:gd name="T105" fmla="*/ 69 h 134"/>
                <a:gd name="T106" fmla="*/ 49 w 165"/>
                <a:gd name="T107" fmla="*/ 67 h 134"/>
                <a:gd name="T108" fmla="*/ 53 w 165"/>
                <a:gd name="T109" fmla="*/ 80 h 134"/>
                <a:gd name="T110" fmla="*/ 49 w 165"/>
                <a:gd name="T111" fmla="*/ 83 h 134"/>
                <a:gd name="T112" fmla="*/ 45 w 165"/>
                <a:gd name="T113" fmla="*/ 8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5" h="134">
                  <a:moveTo>
                    <a:pt x="98" y="109"/>
                  </a:moveTo>
                  <a:cubicBezTo>
                    <a:pt x="109" y="108"/>
                    <a:pt x="118" y="113"/>
                    <a:pt x="127" y="119"/>
                  </a:cubicBezTo>
                  <a:cubicBezTo>
                    <a:pt x="127" y="119"/>
                    <a:pt x="127" y="120"/>
                    <a:pt x="128" y="120"/>
                  </a:cubicBezTo>
                  <a:cubicBezTo>
                    <a:pt x="136" y="125"/>
                    <a:pt x="150" y="134"/>
                    <a:pt x="158" y="123"/>
                  </a:cubicBezTo>
                  <a:cubicBezTo>
                    <a:pt x="165" y="113"/>
                    <a:pt x="150" y="103"/>
                    <a:pt x="142" y="98"/>
                  </a:cubicBezTo>
                  <a:cubicBezTo>
                    <a:pt x="142" y="98"/>
                    <a:pt x="142" y="98"/>
                    <a:pt x="141" y="98"/>
                  </a:cubicBezTo>
                  <a:cubicBezTo>
                    <a:pt x="130" y="88"/>
                    <a:pt x="119" y="79"/>
                    <a:pt x="112" y="65"/>
                  </a:cubicBezTo>
                  <a:cubicBezTo>
                    <a:pt x="107" y="53"/>
                    <a:pt x="104" y="42"/>
                    <a:pt x="96" y="32"/>
                  </a:cubicBezTo>
                  <a:cubicBezTo>
                    <a:pt x="83" y="15"/>
                    <a:pt x="59" y="1"/>
                    <a:pt x="37" y="7"/>
                  </a:cubicBezTo>
                  <a:cubicBezTo>
                    <a:pt x="19" y="11"/>
                    <a:pt x="5" y="30"/>
                    <a:pt x="3" y="48"/>
                  </a:cubicBezTo>
                  <a:cubicBezTo>
                    <a:pt x="0" y="68"/>
                    <a:pt x="11" y="87"/>
                    <a:pt x="25" y="98"/>
                  </a:cubicBezTo>
                  <a:cubicBezTo>
                    <a:pt x="38" y="108"/>
                    <a:pt x="53" y="112"/>
                    <a:pt x="69" y="111"/>
                  </a:cubicBezTo>
                  <a:cubicBezTo>
                    <a:pt x="78" y="111"/>
                    <a:pt x="88" y="109"/>
                    <a:pt x="98" y="109"/>
                  </a:cubicBezTo>
                  <a:close/>
                  <a:moveTo>
                    <a:pt x="99" y="89"/>
                  </a:moveTo>
                  <a:cubicBezTo>
                    <a:pt x="88" y="84"/>
                    <a:pt x="74" y="79"/>
                    <a:pt x="61" y="78"/>
                  </a:cubicBezTo>
                  <a:cubicBezTo>
                    <a:pt x="60" y="78"/>
                    <a:pt x="59" y="78"/>
                    <a:pt x="58" y="78"/>
                  </a:cubicBezTo>
                  <a:cubicBezTo>
                    <a:pt x="59" y="75"/>
                    <a:pt x="58" y="72"/>
                    <a:pt x="57" y="70"/>
                  </a:cubicBezTo>
                  <a:cubicBezTo>
                    <a:pt x="59" y="69"/>
                    <a:pt x="61" y="68"/>
                    <a:pt x="62" y="67"/>
                  </a:cubicBezTo>
                  <a:cubicBezTo>
                    <a:pt x="64" y="65"/>
                    <a:pt x="65" y="62"/>
                    <a:pt x="65" y="59"/>
                  </a:cubicBezTo>
                  <a:cubicBezTo>
                    <a:pt x="67" y="59"/>
                    <a:pt x="70" y="58"/>
                    <a:pt x="71" y="55"/>
                  </a:cubicBezTo>
                  <a:cubicBezTo>
                    <a:pt x="72" y="56"/>
                    <a:pt x="73" y="56"/>
                    <a:pt x="73" y="56"/>
                  </a:cubicBezTo>
                  <a:cubicBezTo>
                    <a:pt x="74" y="57"/>
                    <a:pt x="76" y="57"/>
                    <a:pt x="77" y="56"/>
                  </a:cubicBezTo>
                  <a:cubicBezTo>
                    <a:pt x="78" y="59"/>
                    <a:pt x="80" y="61"/>
                    <a:pt x="82" y="63"/>
                  </a:cubicBezTo>
                  <a:cubicBezTo>
                    <a:pt x="88" y="68"/>
                    <a:pt x="93" y="73"/>
                    <a:pt x="99" y="77"/>
                  </a:cubicBezTo>
                  <a:cubicBezTo>
                    <a:pt x="112" y="86"/>
                    <a:pt x="123" y="96"/>
                    <a:pt x="136" y="104"/>
                  </a:cubicBezTo>
                  <a:cubicBezTo>
                    <a:pt x="135" y="106"/>
                    <a:pt x="133" y="109"/>
                    <a:pt x="132" y="111"/>
                  </a:cubicBezTo>
                  <a:cubicBezTo>
                    <a:pt x="123" y="102"/>
                    <a:pt x="111" y="94"/>
                    <a:pt x="99" y="89"/>
                  </a:cubicBezTo>
                  <a:close/>
                  <a:moveTo>
                    <a:pt x="59" y="56"/>
                  </a:moveTo>
                  <a:cubicBezTo>
                    <a:pt x="58" y="55"/>
                    <a:pt x="57" y="54"/>
                    <a:pt x="55" y="52"/>
                  </a:cubicBezTo>
                  <a:cubicBezTo>
                    <a:pt x="54" y="50"/>
                    <a:pt x="57" y="51"/>
                    <a:pt x="57" y="52"/>
                  </a:cubicBezTo>
                  <a:cubicBezTo>
                    <a:pt x="58" y="53"/>
                    <a:pt x="59" y="54"/>
                    <a:pt x="60" y="55"/>
                  </a:cubicBezTo>
                  <a:cubicBezTo>
                    <a:pt x="60" y="55"/>
                    <a:pt x="60" y="56"/>
                    <a:pt x="60" y="56"/>
                  </a:cubicBezTo>
                  <a:cubicBezTo>
                    <a:pt x="60" y="56"/>
                    <a:pt x="60" y="56"/>
                    <a:pt x="59" y="56"/>
                  </a:cubicBezTo>
                  <a:close/>
                  <a:moveTo>
                    <a:pt x="141" y="101"/>
                  </a:moveTo>
                  <a:cubicBezTo>
                    <a:pt x="143" y="102"/>
                    <a:pt x="145" y="104"/>
                    <a:pt x="147" y="105"/>
                  </a:cubicBezTo>
                  <a:cubicBezTo>
                    <a:pt x="147" y="105"/>
                    <a:pt x="147" y="105"/>
                    <a:pt x="146" y="106"/>
                  </a:cubicBezTo>
                  <a:cubicBezTo>
                    <a:pt x="143" y="111"/>
                    <a:pt x="139" y="116"/>
                    <a:pt x="135" y="121"/>
                  </a:cubicBezTo>
                  <a:cubicBezTo>
                    <a:pt x="134" y="120"/>
                    <a:pt x="132" y="119"/>
                    <a:pt x="131" y="118"/>
                  </a:cubicBezTo>
                  <a:cubicBezTo>
                    <a:pt x="135" y="113"/>
                    <a:pt x="138" y="107"/>
                    <a:pt x="141" y="101"/>
                  </a:cubicBezTo>
                  <a:close/>
                  <a:moveTo>
                    <a:pt x="153" y="110"/>
                  </a:moveTo>
                  <a:cubicBezTo>
                    <a:pt x="153" y="110"/>
                    <a:pt x="152" y="110"/>
                    <a:pt x="152" y="110"/>
                  </a:cubicBezTo>
                  <a:cubicBezTo>
                    <a:pt x="148" y="114"/>
                    <a:pt x="147" y="120"/>
                    <a:pt x="143" y="12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1" y="124"/>
                    <a:pt x="139" y="123"/>
                    <a:pt x="138" y="123"/>
                  </a:cubicBezTo>
                  <a:cubicBezTo>
                    <a:pt x="141" y="117"/>
                    <a:pt x="145" y="112"/>
                    <a:pt x="149" y="107"/>
                  </a:cubicBezTo>
                  <a:cubicBezTo>
                    <a:pt x="149" y="107"/>
                    <a:pt x="149" y="107"/>
                    <a:pt x="149" y="106"/>
                  </a:cubicBezTo>
                  <a:cubicBezTo>
                    <a:pt x="150" y="107"/>
                    <a:pt x="152" y="109"/>
                    <a:pt x="153" y="110"/>
                  </a:cubicBezTo>
                  <a:close/>
                  <a:moveTo>
                    <a:pt x="156" y="121"/>
                  </a:moveTo>
                  <a:cubicBezTo>
                    <a:pt x="154" y="125"/>
                    <a:pt x="150" y="126"/>
                    <a:pt x="145" y="125"/>
                  </a:cubicBezTo>
                  <a:cubicBezTo>
                    <a:pt x="149" y="121"/>
                    <a:pt x="150" y="116"/>
                    <a:pt x="154" y="112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6" y="115"/>
                    <a:pt x="157" y="118"/>
                    <a:pt x="156" y="121"/>
                  </a:cubicBezTo>
                  <a:close/>
                  <a:moveTo>
                    <a:pt x="8" y="69"/>
                  </a:moveTo>
                  <a:cubicBezTo>
                    <a:pt x="1" y="47"/>
                    <a:pt x="11" y="23"/>
                    <a:pt x="30" y="13"/>
                  </a:cubicBezTo>
                  <a:cubicBezTo>
                    <a:pt x="53" y="0"/>
                    <a:pt x="81" y="18"/>
                    <a:pt x="95" y="36"/>
                  </a:cubicBezTo>
                  <a:cubicBezTo>
                    <a:pt x="104" y="46"/>
                    <a:pt x="106" y="60"/>
                    <a:pt x="112" y="72"/>
                  </a:cubicBezTo>
                  <a:cubicBezTo>
                    <a:pt x="118" y="83"/>
                    <a:pt x="128" y="91"/>
                    <a:pt x="138" y="98"/>
                  </a:cubicBezTo>
                  <a:cubicBezTo>
                    <a:pt x="138" y="99"/>
                    <a:pt x="138" y="99"/>
                    <a:pt x="139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8" y="100"/>
                    <a:pt x="138" y="101"/>
                    <a:pt x="138" y="101"/>
                  </a:cubicBezTo>
                  <a:cubicBezTo>
                    <a:pt x="126" y="94"/>
                    <a:pt x="115" y="85"/>
                    <a:pt x="104" y="77"/>
                  </a:cubicBezTo>
                  <a:cubicBezTo>
                    <a:pt x="98" y="72"/>
                    <a:pt x="92" y="68"/>
                    <a:pt x="87" y="64"/>
                  </a:cubicBezTo>
                  <a:cubicBezTo>
                    <a:pt x="84" y="61"/>
                    <a:pt x="81" y="58"/>
                    <a:pt x="80" y="54"/>
                  </a:cubicBezTo>
                  <a:cubicBezTo>
                    <a:pt x="82" y="52"/>
                    <a:pt x="83" y="49"/>
                    <a:pt x="81" y="46"/>
                  </a:cubicBezTo>
                  <a:cubicBezTo>
                    <a:pt x="80" y="45"/>
                    <a:pt x="78" y="44"/>
                    <a:pt x="77" y="46"/>
                  </a:cubicBezTo>
                  <a:cubicBezTo>
                    <a:pt x="75" y="48"/>
                    <a:pt x="76" y="51"/>
                    <a:pt x="76" y="53"/>
                  </a:cubicBezTo>
                  <a:cubicBezTo>
                    <a:pt x="75" y="53"/>
                    <a:pt x="74" y="53"/>
                    <a:pt x="73" y="53"/>
                  </a:cubicBezTo>
                  <a:cubicBezTo>
                    <a:pt x="74" y="49"/>
                    <a:pt x="74" y="45"/>
                    <a:pt x="72" y="42"/>
                  </a:cubicBezTo>
                  <a:cubicBezTo>
                    <a:pt x="71" y="40"/>
                    <a:pt x="68" y="37"/>
                    <a:pt x="66" y="39"/>
                  </a:cubicBezTo>
                  <a:cubicBezTo>
                    <a:pt x="62" y="42"/>
                    <a:pt x="66" y="49"/>
                    <a:pt x="69" y="53"/>
                  </a:cubicBezTo>
                  <a:cubicBezTo>
                    <a:pt x="68" y="55"/>
                    <a:pt x="66" y="56"/>
                    <a:pt x="64" y="56"/>
                  </a:cubicBezTo>
                  <a:cubicBezTo>
                    <a:pt x="63" y="53"/>
                    <a:pt x="61" y="50"/>
                    <a:pt x="58" y="48"/>
                  </a:cubicBezTo>
                  <a:cubicBezTo>
                    <a:pt x="57" y="47"/>
                    <a:pt x="53" y="47"/>
                    <a:pt x="52" y="49"/>
                  </a:cubicBezTo>
                  <a:cubicBezTo>
                    <a:pt x="51" y="51"/>
                    <a:pt x="52" y="53"/>
                    <a:pt x="54" y="55"/>
                  </a:cubicBezTo>
                  <a:cubicBezTo>
                    <a:pt x="56" y="57"/>
                    <a:pt x="59" y="59"/>
                    <a:pt x="62" y="59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3" y="64"/>
                    <a:pt x="59" y="66"/>
                    <a:pt x="55" y="67"/>
                  </a:cubicBezTo>
                  <a:cubicBezTo>
                    <a:pt x="54" y="66"/>
                    <a:pt x="53" y="66"/>
                    <a:pt x="52" y="65"/>
                  </a:cubicBezTo>
                  <a:cubicBezTo>
                    <a:pt x="49" y="64"/>
                    <a:pt x="47" y="63"/>
                    <a:pt x="44" y="64"/>
                  </a:cubicBezTo>
                  <a:cubicBezTo>
                    <a:pt x="42" y="65"/>
                    <a:pt x="42" y="68"/>
                    <a:pt x="43" y="70"/>
                  </a:cubicBezTo>
                  <a:cubicBezTo>
                    <a:pt x="45" y="72"/>
                    <a:pt x="48" y="72"/>
                    <a:pt x="51" y="71"/>
                  </a:cubicBezTo>
                  <a:cubicBezTo>
                    <a:pt x="52" y="71"/>
                    <a:pt x="53" y="71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6" y="73"/>
                    <a:pt x="56" y="75"/>
                    <a:pt x="55" y="77"/>
                  </a:cubicBezTo>
                  <a:cubicBezTo>
                    <a:pt x="49" y="77"/>
                    <a:pt x="43" y="77"/>
                    <a:pt x="41" y="82"/>
                  </a:cubicBezTo>
                  <a:cubicBezTo>
                    <a:pt x="41" y="84"/>
                    <a:pt x="42" y="87"/>
                    <a:pt x="45" y="87"/>
                  </a:cubicBezTo>
                  <a:cubicBezTo>
                    <a:pt x="49" y="87"/>
                    <a:pt x="52" y="85"/>
                    <a:pt x="55" y="82"/>
                  </a:cubicBezTo>
                  <a:cubicBezTo>
                    <a:pt x="56" y="82"/>
                    <a:pt x="56" y="81"/>
                    <a:pt x="57" y="80"/>
                  </a:cubicBezTo>
                  <a:cubicBezTo>
                    <a:pt x="57" y="81"/>
                    <a:pt x="58" y="81"/>
                    <a:pt x="58" y="81"/>
                  </a:cubicBezTo>
                  <a:cubicBezTo>
                    <a:pt x="71" y="81"/>
                    <a:pt x="82" y="85"/>
                    <a:pt x="94" y="90"/>
                  </a:cubicBezTo>
                  <a:cubicBezTo>
                    <a:pt x="107" y="95"/>
                    <a:pt x="120" y="103"/>
                    <a:pt x="130" y="113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5"/>
                    <a:pt x="129" y="115"/>
                    <a:pt x="129" y="116"/>
                  </a:cubicBezTo>
                  <a:cubicBezTo>
                    <a:pt x="118" y="110"/>
                    <a:pt x="108" y="105"/>
                    <a:pt x="95" y="106"/>
                  </a:cubicBezTo>
                  <a:cubicBezTo>
                    <a:pt x="82" y="106"/>
                    <a:pt x="68" y="110"/>
                    <a:pt x="55" y="108"/>
                  </a:cubicBezTo>
                  <a:cubicBezTo>
                    <a:pt x="34" y="105"/>
                    <a:pt x="14" y="89"/>
                    <a:pt x="8" y="69"/>
                  </a:cubicBezTo>
                  <a:close/>
                  <a:moveTo>
                    <a:pt x="79" y="50"/>
                  </a:moveTo>
                  <a:cubicBezTo>
                    <a:pt x="79" y="50"/>
                    <a:pt x="79" y="50"/>
                    <a:pt x="79" y="50"/>
                  </a:cubicBezTo>
                  <a:cubicBezTo>
                    <a:pt x="79" y="48"/>
                    <a:pt x="80" y="48"/>
                    <a:pt x="79" y="50"/>
                  </a:cubicBezTo>
                  <a:close/>
                  <a:moveTo>
                    <a:pt x="71" y="51"/>
                  </a:moveTo>
                  <a:cubicBezTo>
                    <a:pt x="69" y="49"/>
                    <a:pt x="68" y="46"/>
                    <a:pt x="68" y="44"/>
                  </a:cubicBezTo>
                  <a:cubicBezTo>
                    <a:pt x="67" y="41"/>
                    <a:pt x="70" y="44"/>
                    <a:pt x="70" y="44"/>
                  </a:cubicBezTo>
                  <a:cubicBezTo>
                    <a:pt x="71" y="46"/>
                    <a:pt x="71" y="49"/>
                    <a:pt x="71" y="51"/>
                  </a:cubicBezTo>
                  <a:close/>
                  <a:moveTo>
                    <a:pt x="52" y="68"/>
                  </a:moveTo>
                  <a:cubicBezTo>
                    <a:pt x="51" y="68"/>
                    <a:pt x="50" y="68"/>
                    <a:pt x="50" y="69"/>
                  </a:cubicBezTo>
                  <a:cubicBezTo>
                    <a:pt x="49" y="69"/>
                    <a:pt x="48" y="69"/>
                    <a:pt x="48" y="69"/>
                  </a:cubicBezTo>
                  <a:cubicBezTo>
                    <a:pt x="47" y="69"/>
                    <a:pt x="46" y="68"/>
                    <a:pt x="46" y="66"/>
                  </a:cubicBezTo>
                  <a:cubicBezTo>
                    <a:pt x="47" y="66"/>
                    <a:pt x="48" y="67"/>
                    <a:pt x="49" y="67"/>
                  </a:cubicBezTo>
                  <a:cubicBezTo>
                    <a:pt x="50" y="67"/>
                    <a:pt x="51" y="68"/>
                    <a:pt x="52" y="68"/>
                  </a:cubicBezTo>
                  <a:close/>
                  <a:moveTo>
                    <a:pt x="53" y="80"/>
                  </a:moveTo>
                  <a:cubicBezTo>
                    <a:pt x="53" y="80"/>
                    <a:pt x="52" y="81"/>
                    <a:pt x="52" y="81"/>
                  </a:cubicBezTo>
                  <a:cubicBezTo>
                    <a:pt x="51" y="82"/>
                    <a:pt x="50" y="82"/>
                    <a:pt x="49" y="83"/>
                  </a:cubicBezTo>
                  <a:cubicBezTo>
                    <a:pt x="48" y="83"/>
                    <a:pt x="48" y="83"/>
                    <a:pt x="48" y="84"/>
                  </a:cubicBezTo>
                  <a:cubicBezTo>
                    <a:pt x="46" y="85"/>
                    <a:pt x="45" y="84"/>
                    <a:pt x="45" y="82"/>
                  </a:cubicBezTo>
                  <a:cubicBezTo>
                    <a:pt x="46" y="80"/>
                    <a:pt x="50" y="80"/>
                    <a:pt x="53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31"/>
            <p:cNvSpPr>
              <a:spLocks noEditPoints="1"/>
            </p:cNvSpPr>
            <p:nvPr/>
          </p:nvSpPr>
          <p:spPr bwMode="auto">
            <a:xfrm>
              <a:off x="5904338" y="1363219"/>
              <a:ext cx="492444" cy="401064"/>
            </a:xfrm>
            <a:custGeom>
              <a:avLst/>
              <a:gdLst>
                <a:gd name="T0" fmla="*/ 128 w 165"/>
                <a:gd name="T1" fmla="*/ 118 h 133"/>
                <a:gd name="T2" fmla="*/ 158 w 165"/>
                <a:gd name="T3" fmla="*/ 123 h 133"/>
                <a:gd name="T4" fmla="*/ 142 w 165"/>
                <a:gd name="T5" fmla="*/ 97 h 133"/>
                <a:gd name="T6" fmla="*/ 96 w 165"/>
                <a:gd name="T7" fmla="*/ 31 h 133"/>
                <a:gd name="T8" fmla="*/ 3 w 165"/>
                <a:gd name="T9" fmla="*/ 48 h 133"/>
                <a:gd name="T10" fmla="*/ 69 w 165"/>
                <a:gd name="T11" fmla="*/ 111 h 133"/>
                <a:gd name="T12" fmla="*/ 100 w 165"/>
                <a:gd name="T13" fmla="*/ 88 h 133"/>
                <a:gd name="T14" fmla="*/ 58 w 165"/>
                <a:gd name="T15" fmla="*/ 77 h 133"/>
                <a:gd name="T16" fmla="*/ 63 w 165"/>
                <a:gd name="T17" fmla="*/ 67 h 133"/>
                <a:gd name="T18" fmla="*/ 72 w 165"/>
                <a:gd name="T19" fmla="*/ 55 h 133"/>
                <a:gd name="T20" fmla="*/ 77 w 165"/>
                <a:gd name="T21" fmla="*/ 56 h 133"/>
                <a:gd name="T22" fmla="*/ 100 w 165"/>
                <a:gd name="T23" fmla="*/ 77 h 133"/>
                <a:gd name="T24" fmla="*/ 132 w 165"/>
                <a:gd name="T25" fmla="*/ 111 h 133"/>
                <a:gd name="T26" fmla="*/ 60 w 165"/>
                <a:gd name="T27" fmla="*/ 55 h 133"/>
                <a:gd name="T28" fmla="*/ 58 w 165"/>
                <a:gd name="T29" fmla="*/ 51 h 133"/>
                <a:gd name="T30" fmla="*/ 61 w 165"/>
                <a:gd name="T31" fmla="*/ 56 h 133"/>
                <a:gd name="T32" fmla="*/ 142 w 165"/>
                <a:gd name="T33" fmla="*/ 101 h 133"/>
                <a:gd name="T34" fmla="*/ 147 w 165"/>
                <a:gd name="T35" fmla="*/ 105 h 133"/>
                <a:gd name="T36" fmla="*/ 131 w 165"/>
                <a:gd name="T37" fmla="*/ 118 h 133"/>
                <a:gd name="T38" fmla="*/ 153 w 165"/>
                <a:gd name="T39" fmla="*/ 109 h 133"/>
                <a:gd name="T40" fmla="*/ 144 w 165"/>
                <a:gd name="T41" fmla="*/ 123 h 133"/>
                <a:gd name="T42" fmla="*/ 138 w 165"/>
                <a:gd name="T43" fmla="*/ 122 h 133"/>
                <a:gd name="T44" fmla="*/ 150 w 165"/>
                <a:gd name="T45" fmla="*/ 106 h 133"/>
                <a:gd name="T46" fmla="*/ 156 w 165"/>
                <a:gd name="T47" fmla="*/ 120 h 133"/>
                <a:gd name="T48" fmla="*/ 155 w 165"/>
                <a:gd name="T49" fmla="*/ 112 h 133"/>
                <a:gd name="T50" fmla="*/ 156 w 165"/>
                <a:gd name="T51" fmla="*/ 120 h 133"/>
                <a:gd name="T52" fmla="*/ 31 w 165"/>
                <a:gd name="T53" fmla="*/ 12 h 133"/>
                <a:gd name="T54" fmla="*/ 113 w 165"/>
                <a:gd name="T55" fmla="*/ 71 h 133"/>
                <a:gd name="T56" fmla="*/ 139 w 165"/>
                <a:gd name="T57" fmla="*/ 99 h 133"/>
                <a:gd name="T58" fmla="*/ 138 w 165"/>
                <a:gd name="T59" fmla="*/ 101 h 133"/>
                <a:gd name="T60" fmla="*/ 87 w 165"/>
                <a:gd name="T61" fmla="*/ 63 h 133"/>
                <a:gd name="T62" fmla="*/ 82 w 165"/>
                <a:gd name="T63" fmla="*/ 46 h 133"/>
                <a:gd name="T64" fmla="*/ 77 w 165"/>
                <a:gd name="T65" fmla="*/ 53 h 133"/>
                <a:gd name="T66" fmla="*/ 73 w 165"/>
                <a:gd name="T67" fmla="*/ 42 h 133"/>
                <a:gd name="T68" fmla="*/ 70 w 165"/>
                <a:gd name="T69" fmla="*/ 53 h 133"/>
                <a:gd name="T70" fmla="*/ 59 w 165"/>
                <a:gd name="T71" fmla="*/ 48 h 133"/>
                <a:gd name="T72" fmla="*/ 54 w 165"/>
                <a:gd name="T73" fmla="*/ 55 h 133"/>
                <a:gd name="T74" fmla="*/ 63 w 165"/>
                <a:gd name="T75" fmla="*/ 60 h 133"/>
                <a:gd name="T76" fmla="*/ 52 w 165"/>
                <a:gd name="T77" fmla="*/ 65 h 133"/>
                <a:gd name="T78" fmla="*/ 44 w 165"/>
                <a:gd name="T79" fmla="*/ 69 h 133"/>
                <a:gd name="T80" fmla="*/ 55 w 165"/>
                <a:gd name="T81" fmla="*/ 70 h 133"/>
                <a:gd name="T82" fmla="*/ 55 w 165"/>
                <a:gd name="T83" fmla="*/ 77 h 133"/>
                <a:gd name="T84" fmla="*/ 45 w 165"/>
                <a:gd name="T85" fmla="*/ 87 h 133"/>
                <a:gd name="T86" fmla="*/ 57 w 165"/>
                <a:gd name="T87" fmla="*/ 80 h 133"/>
                <a:gd name="T88" fmla="*/ 94 w 165"/>
                <a:gd name="T89" fmla="*/ 89 h 133"/>
                <a:gd name="T90" fmla="*/ 131 w 165"/>
                <a:gd name="T91" fmla="*/ 113 h 133"/>
                <a:gd name="T92" fmla="*/ 96 w 165"/>
                <a:gd name="T93" fmla="*/ 105 h 133"/>
                <a:gd name="T94" fmla="*/ 8 w 165"/>
                <a:gd name="T95" fmla="*/ 68 h 133"/>
                <a:gd name="T96" fmla="*/ 79 w 165"/>
                <a:gd name="T97" fmla="*/ 49 h 133"/>
                <a:gd name="T98" fmla="*/ 71 w 165"/>
                <a:gd name="T99" fmla="*/ 50 h 133"/>
                <a:gd name="T100" fmla="*/ 71 w 165"/>
                <a:gd name="T101" fmla="*/ 44 h 133"/>
                <a:gd name="T102" fmla="*/ 52 w 165"/>
                <a:gd name="T103" fmla="*/ 68 h 133"/>
                <a:gd name="T104" fmla="*/ 48 w 165"/>
                <a:gd name="T105" fmla="*/ 68 h 133"/>
                <a:gd name="T106" fmla="*/ 50 w 165"/>
                <a:gd name="T107" fmla="*/ 67 h 133"/>
                <a:gd name="T108" fmla="*/ 53 w 165"/>
                <a:gd name="T109" fmla="*/ 80 h 133"/>
                <a:gd name="T110" fmla="*/ 49 w 165"/>
                <a:gd name="T111" fmla="*/ 83 h 133"/>
                <a:gd name="T112" fmla="*/ 45 w 165"/>
                <a:gd name="T113" fmla="*/ 8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5" h="133">
                  <a:moveTo>
                    <a:pt x="99" y="108"/>
                  </a:moveTo>
                  <a:cubicBezTo>
                    <a:pt x="110" y="108"/>
                    <a:pt x="119" y="113"/>
                    <a:pt x="128" y="118"/>
                  </a:cubicBezTo>
                  <a:cubicBezTo>
                    <a:pt x="128" y="119"/>
                    <a:pt x="128" y="119"/>
                    <a:pt x="128" y="120"/>
                  </a:cubicBezTo>
                  <a:cubicBezTo>
                    <a:pt x="136" y="125"/>
                    <a:pt x="151" y="133"/>
                    <a:pt x="158" y="123"/>
                  </a:cubicBezTo>
                  <a:cubicBezTo>
                    <a:pt x="165" y="112"/>
                    <a:pt x="151" y="103"/>
                    <a:pt x="142" y="98"/>
                  </a:cubicBezTo>
                  <a:cubicBezTo>
                    <a:pt x="142" y="98"/>
                    <a:pt x="142" y="97"/>
                    <a:pt x="142" y="97"/>
                  </a:cubicBezTo>
                  <a:cubicBezTo>
                    <a:pt x="130" y="88"/>
                    <a:pt x="119" y="78"/>
                    <a:pt x="113" y="64"/>
                  </a:cubicBezTo>
                  <a:cubicBezTo>
                    <a:pt x="108" y="53"/>
                    <a:pt x="104" y="41"/>
                    <a:pt x="96" y="31"/>
                  </a:cubicBezTo>
                  <a:cubicBezTo>
                    <a:pt x="83" y="15"/>
                    <a:pt x="59" y="1"/>
                    <a:pt x="38" y="6"/>
                  </a:cubicBezTo>
                  <a:cubicBezTo>
                    <a:pt x="19" y="11"/>
                    <a:pt x="6" y="30"/>
                    <a:pt x="3" y="48"/>
                  </a:cubicBezTo>
                  <a:cubicBezTo>
                    <a:pt x="0" y="67"/>
                    <a:pt x="11" y="86"/>
                    <a:pt x="26" y="98"/>
                  </a:cubicBezTo>
                  <a:cubicBezTo>
                    <a:pt x="38" y="108"/>
                    <a:pt x="54" y="112"/>
                    <a:pt x="69" y="111"/>
                  </a:cubicBezTo>
                  <a:cubicBezTo>
                    <a:pt x="79" y="110"/>
                    <a:pt x="89" y="108"/>
                    <a:pt x="99" y="108"/>
                  </a:cubicBezTo>
                  <a:close/>
                  <a:moveTo>
                    <a:pt x="100" y="88"/>
                  </a:moveTo>
                  <a:cubicBezTo>
                    <a:pt x="88" y="83"/>
                    <a:pt x="74" y="78"/>
                    <a:pt x="62" y="77"/>
                  </a:cubicBezTo>
                  <a:cubicBezTo>
                    <a:pt x="61" y="77"/>
                    <a:pt x="60" y="77"/>
                    <a:pt x="58" y="77"/>
                  </a:cubicBezTo>
                  <a:cubicBezTo>
                    <a:pt x="59" y="75"/>
                    <a:pt x="59" y="72"/>
                    <a:pt x="58" y="70"/>
                  </a:cubicBezTo>
                  <a:cubicBezTo>
                    <a:pt x="60" y="69"/>
                    <a:pt x="62" y="68"/>
                    <a:pt x="63" y="67"/>
                  </a:cubicBezTo>
                  <a:cubicBezTo>
                    <a:pt x="65" y="65"/>
                    <a:pt x="65" y="62"/>
                    <a:pt x="65" y="59"/>
                  </a:cubicBezTo>
                  <a:cubicBezTo>
                    <a:pt x="68" y="59"/>
                    <a:pt x="70" y="57"/>
                    <a:pt x="72" y="55"/>
                  </a:cubicBezTo>
                  <a:cubicBezTo>
                    <a:pt x="73" y="55"/>
                    <a:pt x="73" y="56"/>
                    <a:pt x="74" y="56"/>
                  </a:cubicBezTo>
                  <a:cubicBezTo>
                    <a:pt x="75" y="56"/>
                    <a:pt x="76" y="56"/>
                    <a:pt x="77" y="56"/>
                  </a:cubicBezTo>
                  <a:cubicBezTo>
                    <a:pt x="79" y="59"/>
                    <a:pt x="80" y="61"/>
                    <a:pt x="83" y="63"/>
                  </a:cubicBezTo>
                  <a:cubicBezTo>
                    <a:pt x="88" y="68"/>
                    <a:pt x="94" y="73"/>
                    <a:pt x="100" y="77"/>
                  </a:cubicBezTo>
                  <a:cubicBezTo>
                    <a:pt x="112" y="85"/>
                    <a:pt x="124" y="95"/>
                    <a:pt x="137" y="104"/>
                  </a:cubicBezTo>
                  <a:cubicBezTo>
                    <a:pt x="135" y="106"/>
                    <a:pt x="134" y="109"/>
                    <a:pt x="132" y="111"/>
                  </a:cubicBezTo>
                  <a:cubicBezTo>
                    <a:pt x="123" y="102"/>
                    <a:pt x="112" y="94"/>
                    <a:pt x="100" y="88"/>
                  </a:cubicBezTo>
                  <a:close/>
                  <a:moveTo>
                    <a:pt x="60" y="55"/>
                  </a:moveTo>
                  <a:cubicBezTo>
                    <a:pt x="58" y="55"/>
                    <a:pt x="57" y="53"/>
                    <a:pt x="56" y="52"/>
                  </a:cubicBezTo>
                  <a:cubicBezTo>
                    <a:pt x="54" y="50"/>
                    <a:pt x="57" y="50"/>
                    <a:pt x="58" y="51"/>
                  </a:cubicBezTo>
                  <a:cubicBezTo>
                    <a:pt x="59" y="52"/>
                    <a:pt x="60" y="53"/>
                    <a:pt x="60" y="55"/>
                  </a:cubicBezTo>
                  <a:cubicBezTo>
                    <a:pt x="60" y="55"/>
                    <a:pt x="61" y="55"/>
                    <a:pt x="61" y="56"/>
                  </a:cubicBezTo>
                  <a:cubicBezTo>
                    <a:pt x="61" y="56"/>
                    <a:pt x="60" y="56"/>
                    <a:pt x="60" y="55"/>
                  </a:cubicBezTo>
                  <a:close/>
                  <a:moveTo>
                    <a:pt x="142" y="101"/>
                  </a:moveTo>
                  <a:cubicBezTo>
                    <a:pt x="144" y="102"/>
                    <a:pt x="146" y="103"/>
                    <a:pt x="148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3" y="111"/>
                    <a:pt x="139" y="115"/>
                    <a:pt x="136" y="121"/>
                  </a:cubicBezTo>
                  <a:cubicBezTo>
                    <a:pt x="134" y="120"/>
                    <a:pt x="133" y="119"/>
                    <a:pt x="131" y="118"/>
                  </a:cubicBezTo>
                  <a:cubicBezTo>
                    <a:pt x="135" y="113"/>
                    <a:pt x="138" y="107"/>
                    <a:pt x="142" y="101"/>
                  </a:cubicBezTo>
                  <a:close/>
                  <a:moveTo>
                    <a:pt x="153" y="109"/>
                  </a:moveTo>
                  <a:cubicBezTo>
                    <a:pt x="153" y="109"/>
                    <a:pt x="153" y="109"/>
                    <a:pt x="153" y="110"/>
                  </a:cubicBezTo>
                  <a:cubicBezTo>
                    <a:pt x="149" y="113"/>
                    <a:pt x="148" y="119"/>
                    <a:pt x="144" y="123"/>
                  </a:cubicBezTo>
                  <a:cubicBezTo>
                    <a:pt x="143" y="123"/>
                    <a:pt x="143" y="124"/>
                    <a:pt x="143" y="124"/>
                  </a:cubicBezTo>
                  <a:cubicBezTo>
                    <a:pt x="142" y="124"/>
                    <a:pt x="140" y="123"/>
                    <a:pt x="138" y="122"/>
                  </a:cubicBezTo>
                  <a:cubicBezTo>
                    <a:pt x="142" y="117"/>
                    <a:pt x="146" y="112"/>
                    <a:pt x="149" y="107"/>
                  </a:cubicBezTo>
                  <a:cubicBezTo>
                    <a:pt x="149" y="107"/>
                    <a:pt x="150" y="106"/>
                    <a:pt x="150" y="106"/>
                  </a:cubicBezTo>
                  <a:cubicBezTo>
                    <a:pt x="151" y="107"/>
                    <a:pt x="152" y="108"/>
                    <a:pt x="153" y="109"/>
                  </a:cubicBezTo>
                  <a:close/>
                  <a:moveTo>
                    <a:pt x="156" y="120"/>
                  </a:moveTo>
                  <a:cubicBezTo>
                    <a:pt x="154" y="125"/>
                    <a:pt x="150" y="126"/>
                    <a:pt x="146" y="125"/>
                  </a:cubicBezTo>
                  <a:cubicBezTo>
                    <a:pt x="150" y="121"/>
                    <a:pt x="151" y="115"/>
                    <a:pt x="155" y="112"/>
                  </a:cubicBezTo>
                  <a:cubicBezTo>
                    <a:pt x="155" y="112"/>
                    <a:pt x="155" y="112"/>
                    <a:pt x="155" y="111"/>
                  </a:cubicBezTo>
                  <a:cubicBezTo>
                    <a:pt x="157" y="114"/>
                    <a:pt x="158" y="117"/>
                    <a:pt x="156" y="120"/>
                  </a:cubicBezTo>
                  <a:close/>
                  <a:moveTo>
                    <a:pt x="8" y="68"/>
                  </a:moveTo>
                  <a:cubicBezTo>
                    <a:pt x="1" y="47"/>
                    <a:pt x="11" y="23"/>
                    <a:pt x="31" y="12"/>
                  </a:cubicBezTo>
                  <a:cubicBezTo>
                    <a:pt x="54" y="0"/>
                    <a:pt x="82" y="17"/>
                    <a:pt x="96" y="35"/>
                  </a:cubicBezTo>
                  <a:cubicBezTo>
                    <a:pt x="104" y="46"/>
                    <a:pt x="107" y="60"/>
                    <a:pt x="113" y="71"/>
                  </a:cubicBezTo>
                  <a:cubicBezTo>
                    <a:pt x="119" y="82"/>
                    <a:pt x="129" y="90"/>
                    <a:pt x="138" y="98"/>
                  </a:cubicBezTo>
                  <a:cubicBezTo>
                    <a:pt x="138" y="99"/>
                    <a:pt x="139" y="99"/>
                    <a:pt x="139" y="99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0"/>
                    <a:pt x="139" y="101"/>
                    <a:pt x="138" y="101"/>
                  </a:cubicBezTo>
                  <a:cubicBezTo>
                    <a:pt x="127" y="93"/>
                    <a:pt x="116" y="85"/>
                    <a:pt x="104" y="76"/>
                  </a:cubicBezTo>
                  <a:cubicBezTo>
                    <a:pt x="98" y="72"/>
                    <a:pt x="93" y="68"/>
                    <a:pt x="87" y="63"/>
                  </a:cubicBezTo>
                  <a:cubicBezTo>
                    <a:pt x="84" y="60"/>
                    <a:pt x="81" y="58"/>
                    <a:pt x="80" y="54"/>
                  </a:cubicBezTo>
                  <a:cubicBezTo>
                    <a:pt x="82" y="52"/>
                    <a:pt x="84" y="48"/>
                    <a:pt x="82" y="46"/>
                  </a:cubicBezTo>
                  <a:cubicBezTo>
                    <a:pt x="81" y="45"/>
                    <a:pt x="78" y="44"/>
                    <a:pt x="77" y="46"/>
                  </a:cubicBezTo>
                  <a:cubicBezTo>
                    <a:pt x="76" y="48"/>
                    <a:pt x="76" y="50"/>
                    <a:pt x="77" y="53"/>
                  </a:cubicBezTo>
                  <a:cubicBezTo>
                    <a:pt x="76" y="53"/>
                    <a:pt x="75" y="53"/>
                    <a:pt x="73" y="52"/>
                  </a:cubicBezTo>
                  <a:cubicBezTo>
                    <a:pt x="75" y="49"/>
                    <a:pt x="74" y="45"/>
                    <a:pt x="73" y="42"/>
                  </a:cubicBezTo>
                  <a:cubicBezTo>
                    <a:pt x="72" y="40"/>
                    <a:pt x="69" y="37"/>
                    <a:pt x="67" y="39"/>
                  </a:cubicBezTo>
                  <a:cubicBezTo>
                    <a:pt x="63" y="42"/>
                    <a:pt x="66" y="49"/>
                    <a:pt x="70" y="53"/>
                  </a:cubicBezTo>
                  <a:cubicBezTo>
                    <a:pt x="69" y="55"/>
                    <a:pt x="67" y="56"/>
                    <a:pt x="64" y="56"/>
                  </a:cubicBezTo>
                  <a:cubicBezTo>
                    <a:pt x="63" y="53"/>
                    <a:pt x="61" y="50"/>
                    <a:pt x="59" y="48"/>
                  </a:cubicBezTo>
                  <a:cubicBezTo>
                    <a:pt x="57" y="47"/>
                    <a:pt x="54" y="46"/>
                    <a:pt x="53" y="48"/>
                  </a:cubicBezTo>
                  <a:cubicBezTo>
                    <a:pt x="52" y="51"/>
                    <a:pt x="53" y="53"/>
                    <a:pt x="54" y="55"/>
                  </a:cubicBezTo>
                  <a:cubicBezTo>
                    <a:pt x="56" y="57"/>
                    <a:pt x="59" y="59"/>
                    <a:pt x="62" y="59"/>
                  </a:cubicBezTo>
                  <a:cubicBezTo>
                    <a:pt x="62" y="59"/>
                    <a:pt x="62" y="60"/>
                    <a:pt x="63" y="60"/>
                  </a:cubicBezTo>
                  <a:cubicBezTo>
                    <a:pt x="63" y="64"/>
                    <a:pt x="60" y="66"/>
                    <a:pt x="56" y="67"/>
                  </a:cubicBezTo>
                  <a:cubicBezTo>
                    <a:pt x="55" y="66"/>
                    <a:pt x="54" y="65"/>
                    <a:pt x="52" y="65"/>
                  </a:cubicBezTo>
                  <a:cubicBezTo>
                    <a:pt x="50" y="63"/>
                    <a:pt x="47" y="62"/>
                    <a:pt x="44" y="63"/>
                  </a:cubicBezTo>
                  <a:cubicBezTo>
                    <a:pt x="42" y="64"/>
                    <a:pt x="42" y="68"/>
                    <a:pt x="44" y="69"/>
                  </a:cubicBezTo>
                  <a:cubicBezTo>
                    <a:pt x="46" y="72"/>
                    <a:pt x="49" y="71"/>
                    <a:pt x="52" y="71"/>
                  </a:cubicBezTo>
                  <a:cubicBezTo>
                    <a:pt x="53" y="71"/>
                    <a:pt x="54" y="71"/>
                    <a:pt x="55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6" y="73"/>
                    <a:pt x="56" y="75"/>
                    <a:pt x="55" y="77"/>
                  </a:cubicBezTo>
                  <a:cubicBezTo>
                    <a:pt x="50" y="77"/>
                    <a:pt x="43" y="77"/>
                    <a:pt x="42" y="82"/>
                  </a:cubicBezTo>
                  <a:cubicBezTo>
                    <a:pt x="41" y="84"/>
                    <a:pt x="43" y="86"/>
                    <a:pt x="45" y="87"/>
                  </a:cubicBezTo>
                  <a:cubicBezTo>
                    <a:pt x="49" y="87"/>
                    <a:pt x="53" y="84"/>
                    <a:pt x="55" y="82"/>
                  </a:cubicBezTo>
                  <a:cubicBezTo>
                    <a:pt x="56" y="81"/>
                    <a:pt x="57" y="81"/>
                    <a:pt x="57" y="80"/>
                  </a:cubicBezTo>
                  <a:cubicBezTo>
                    <a:pt x="58" y="80"/>
                    <a:pt x="58" y="80"/>
                    <a:pt x="59" y="80"/>
                  </a:cubicBezTo>
                  <a:cubicBezTo>
                    <a:pt x="71" y="81"/>
                    <a:pt x="83" y="85"/>
                    <a:pt x="94" y="89"/>
                  </a:cubicBezTo>
                  <a:cubicBezTo>
                    <a:pt x="108" y="94"/>
                    <a:pt x="120" y="103"/>
                    <a:pt x="130" y="113"/>
                  </a:cubicBezTo>
                  <a:cubicBezTo>
                    <a:pt x="130" y="113"/>
                    <a:pt x="131" y="113"/>
                    <a:pt x="131" y="113"/>
                  </a:cubicBezTo>
                  <a:cubicBezTo>
                    <a:pt x="130" y="114"/>
                    <a:pt x="130" y="115"/>
                    <a:pt x="129" y="116"/>
                  </a:cubicBezTo>
                  <a:cubicBezTo>
                    <a:pt x="119" y="109"/>
                    <a:pt x="108" y="105"/>
                    <a:pt x="96" y="105"/>
                  </a:cubicBezTo>
                  <a:cubicBezTo>
                    <a:pt x="82" y="106"/>
                    <a:pt x="69" y="109"/>
                    <a:pt x="56" y="108"/>
                  </a:cubicBezTo>
                  <a:cubicBezTo>
                    <a:pt x="34" y="105"/>
                    <a:pt x="15" y="89"/>
                    <a:pt x="8" y="68"/>
                  </a:cubicBezTo>
                  <a:close/>
                  <a:moveTo>
                    <a:pt x="79" y="50"/>
                  </a:moveTo>
                  <a:cubicBezTo>
                    <a:pt x="79" y="50"/>
                    <a:pt x="79" y="50"/>
                    <a:pt x="79" y="49"/>
                  </a:cubicBezTo>
                  <a:cubicBezTo>
                    <a:pt x="79" y="47"/>
                    <a:pt x="80" y="48"/>
                    <a:pt x="79" y="50"/>
                  </a:cubicBezTo>
                  <a:close/>
                  <a:moveTo>
                    <a:pt x="71" y="50"/>
                  </a:moveTo>
                  <a:cubicBezTo>
                    <a:pt x="70" y="48"/>
                    <a:pt x="69" y="46"/>
                    <a:pt x="68" y="43"/>
                  </a:cubicBezTo>
                  <a:cubicBezTo>
                    <a:pt x="68" y="40"/>
                    <a:pt x="70" y="43"/>
                    <a:pt x="71" y="44"/>
                  </a:cubicBezTo>
                  <a:cubicBezTo>
                    <a:pt x="72" y="46"/>
                    <a:pt x="71" y="48"/>
                    <a:pt x="71" y="50"/>
                  </a:cubicBezTo>
                  <a:close/>
                  <a:moveTo>
                    <a:pt x="52" y="68"/>
                  </a:moveTo>
                  <a:cubicBezTo>
                    <a:pt x="51" y="68"/>
                    <a:pt x="51" y="68"/>
                    <a:pt x="50" y="68"/>
                  </a:cubicBezTo>
                  <a:cubicBezTo>
                    <a:pt x="49" y="68"/>
                    <a:pt x="49" y="68"/>
                    <a:pt x="48" y="68"/>
                  </a:cubicBezTo>
                  <a:cubicBezTo>
                    <a:pt x="47" y="68"/>
                    <a:pt x="47" y="68"/>
                    <a:pt x="47" y="66"/>
                  </a:cubicBezTo>
                  <a:cubicBezTo>
                    <a:pt x="48" y="66"/>
                    <a:pt x="49" y="66"/>
                    <a:pt x="50" y="67"/>
                  </a:cubicBezTo>
                  <a:cubicBezTo>
                    <a:pt x="51" y="67"/>
                    <a:pt x="52" y="67"/>
                    <a:pt x="52" y="68"/>
                  </a:cubicBezTo>
                  <a:close/>
                  <a:moveTo>
                    <a:pt x="53" y="80"/>
                  </a:moveTo>
                  <a:cubicBezTo>
                    <a:pt x="53" y="80"/>
                    <a:pt x="53" y="80"/>
                    <a:pt x="53" y="80"/>
                  </a:cubicBezTo>
                  <a:cubicBezTo>
                    <a:pt x="52" y="81"/>
                    <a:pt x="50" y="82"/>
                    <a:pt x="49" y="83"/>
                  </a:cubicBezTo>
                  <a:cubicBezTo>
                    <a:pt x="49" y="83"/>
                    <a:pt x="49" y="83"/>
                    <a:pt x="48" y="83"/>
                  </a:cubicBezTo>
                  <a:cubicBezTo>
                    <a:pt x="47" y="84"/>
                    <a:pt x="46" y="84"/>
                    <a:pt x="45" y="82"/>
                  </a:cubicBezTo>
                  <a:cubicBezTo>
                    <a:pt x="47" y="80"/>
                    <a:pt x="50" y="80"/>
                    <a:pt x="53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34"/>
            <p:cNvSpPr>
              <a:spLocks noEditPoints="1"/>
            </p:cNvSpPr>
            <p:nvPr/>
          </p:nvSpPr>
          <p:spPr bwMode="auto">
            <a:xfrm>
              <a:off x="3142083" y="1685386"/>
              <a:ext cx="500597" cy="644333"/>
            </a:xfrm>
            <a:custGeom>
              <a:avLst/>
              <a:gdLst>
                <a:gd name="T0" fmla="*/ 19 w 168"/>
                <a:gd name="T1" fmla="*/ 1 h 214"/>
                <a:gd name="T2" fmla="*/ 7 w 168"/>
                <a:gd name="T3" fmla="*/ 21 h 214"/>
                <a:gd name="T4" fmla="*/ 7 w 168"/>
                <a:gd name="T5" fmla="*/ 34 h 214"/>
                <a:gd name="T6" fmla="*/ 7 w 168"/>
                <a:gd name="T7" fmla="*/ 49 h 214"/>
                <a:gd name="T8" fmla="*/ 7 w 168"/>
                <a:gd name="T9" fmla="*/ 59 h 214"/>
                <a:gd name="T10" fmla="*/ 3 w 168"/>
                <a:gd name="T11" fmla="*/ 70 h 214"/>
                <a:gd name="T12" fmla="*/ 7 w 168"/>
                <a:gd name="T13" fmla="*/ 86 h 214"/>
                <a:gd name="T14" fmla="*/ 7 w 168"/>
                <a:gd name="T15" fmla="*/ 97 h 214"/>
                <a:gd name="T16" fmla="*/ 7 w 168"/>
                <a:gd name="T17" fmla="*/ 109 h 214"/>
                <a:gd name="T18" fmla="*/ 7 w 168"/>
                <a:gd name="T19" fmla="*/ 118 h 214"/>
                <a:gd name="T20" fmla="*/ 3 w 168"/>
                <a:gd name="T21" fmla="*/ 128 h 214"/>
                <a:gd name="T22" fmla="*/ 7 w 168"/>
                <a:gd name="T23" fmla="*/ 145 h 214"/>
                <a:gd name="T24" fmla="*/ 7 w 168"/>
                <a:gd name="T25" fmla="*/ 156 h 214"/>
                <a:gd name="T26" fmla="*/ 7 w 168"/>
                <a:gd name="T27" fmla="*/ 171 h 214"/>
                <a:gd name="T28" fmla="*/ 4 w 168"/>
                <a:gd name="T29" fmla="*/ 184 h 214"/>
                <a:gd name="T30" fmla="*/ 7 w 168"/>
                <a:gd name="T31" fmla="*/ 201 h 214"/>
                <a:gd name="T32" fmla="*/ 123 w 168"/>
                <a:gd name="T33" fmla="*/ 214 h 214"/>
                <a:gd name="T34" fmla="*/ 167 w 168"/>
                <a:gd name="T35" fmla="*/ 58 h 214"/>
                <a:gd name="T36" fmla="*/ 6 w 168"/>
                <a:gd name="T37" fmla="*/ 16 h 214"/>
                <a:gd name="T38" fmla="*/ 6 w 168"/>
                <a:gd name="T39" fmla="*/ 16 h 214"/>
                <a:gd name="T40" fmla="*/ 6 w 168"/>
                <a:gd name="T41" fmla="*/ 26 h 214"/>
                <a:gd name="T42" fmla="*/ 7 w 168"/>
                <a:gd name="T43" fmla="*/ 41 h 214"/>
                <a:gd name="T44" fmla="*/ 6 w 168"/>
                <a:gd name="T45" fmla="*/ 53 h 214"/>
                <a:gd name="T46" fmla="*/ 7 w 168"/>
                <a:gd name="T47" fmla="*/ 62 h 214"/>
                <a:gd name="T48" fmla="*/ 7 w 168"/>
                <a:gd name="T49" fmla="*/ 71 h 214"/>
                <a:gd name="T50" fmla="*/ 5 w 168"/>
                <a:gd name="T51" fmla="*/ 82 h 214"/>
                <a:gd name="T52" fmla="*/ 6 w 168"/>
                <a:gd name="T53" fmla="*/ 83 h 214"/>
                <a:gd name="T54" fmla="*/ 7 w 168"/>
                <a:gd name="T55" fmla="*/ 92 h 214"/>
                <a:gd name="T56" fmla="*/ 6 w 168"/>
                <a:gd name="T57" fmla="*/ 103 h 214"/>
                <a:gd name="T58" fmla="*/ 6 w 168"/>
                <a:gd name="T59" fmla="*/ 103 h 214"/>
                <a:gd name="T60" fmla="*/ 6 w 168"/>
                <a:gd name="T61" fmla="*/ 112 h 214"/>
                <a:gd name="T62" fmla="*/ 6 w 168"/>
                <a:gd name="T63" fmla="*/ 121 h 214"/>
                <a:gd name="T64" fmla="*/ 6 w 168"/>
                <a:gd name="T65" fmla="*/ 130 h 214"/>
                <a:gd name="T66" fmla="*/ 6 w 168"/>
                <a:gd name="T67" fmla="*/ 140 h 214"/>
                <a:gd name="T68" fmla="*/ 6 w 168"/>
                <a:gd name="T69" fmla="*/ 152 h 214"/>
                <a:gd name="T70" fmla="*/ 7 w 168"/>
                <a:gd name="T71" fmla="*/ 151 h 214"/>
                <a:gd name="T72" fmla="*/ 7 w 168"/>
                <a:gd name="T73" fmla="*/ 161 h 214"/>
                <a:gd name="T74" fmla="*/ 5 w 168"/>
                <a:gd name="T75" fmla="*/ 174 h 214"/>
                <a:gd name="T76" fmla="*/ 7 w 168"/>
                <a:gd name="T77" fmla="*/ 176 h 214"/>
                <a:gd name="T78" fmla="*/ 7 w 168"/>
                <a:gd name="T79" fmla="*/ 185 h 214"/>
                <a:gd name="T80" fmla="*/ 7 w 168"/>
                <a:gd name="T81" fmla="*/ 195 h 214"/>
                <a:gd name="T82" fmla="*/ 7 w 168"/>
                <a:gd name="T83" fmla="*/ 195 h 214"/>
                <a:gd name="T84" fmla="*/ 10 w 168"/>
                <a:gd name="T85" fmla="*/ 202 h 214"/>
                <a:gd name="T86" fmla="*/ 13 w 168"/>
                <a:gd name="T87" fmla="*/ 194 h 214"/>
                <a:gd name="T88" fmla="*/ 14 w 168"/>
                <a:gd name="T89" fmla="*/ 183 h 214"/>
                <a:gd name="T90" fmla="*/ 13 w 168"/>
                <a:gd name="T91" fmla="*/ 172 h 214"/>
                <a:gd name="T92" fmla="*/ 14 w 168"/>
                <a:gd name="T93" fmla="*/ 160 h 214"/>
                <a:gd name="T94" fmla="*/ 15 w 168"/>
                <a:gd name="T95" fmla="*/ 151 h 214"/>
                <a:gd name="T96" fmla="*/ 14 w 168"/>
                <a:gd name="T97" fmla="*/ 139 h 214"/>
                <a:gd name="T98" fmla="*/ 13 w 168"/>
                <a:gd name="T99" fmla="*/ 129 h 214"/>
                <a:gd name="T100" fmla="*/ 13 w 168"/>
                <a:gd name="T101" fmla="*/ 120 h 214"/>
                <a:gd name="T102" fmla="*/ 13 w 168"/>
                <a:gd name="T103" fmla="*/ 110 h 214"/>
                <a:gd name="T104" fmla="*/ 13 w 168"/>
                <a:gd name="T105" fmla="*/ 100 h 214"/>
                <a:gd name="T106" fmla="*/ 12 w 168"/>
                <a:gd name="T107" fmla="*/ 90 h 214"/>
                <a:gd name="T108" fmla="*/ 13 w 168"/>
                <a:gd name="T109" fmla="*/ 81 h 214"/>
                <a:gd name="T110" fmla="*/ 13 w 168"/>
                <a:gd name="T111" fmla="*/ 69 h 214"/>
                <a:gd name="T112" fmla="*/ 13 w 168"/>
                <a:gd name="T113" fmla="*/ 60 h 214"/>
                <a:gd name="T114" fmla="*/ 13 w 168"/>
                <a:gd name="T115" fmla="*/ 50 h 214"/>
                <a:gd name="T116" fmla="*/ 14 w 168"/>
                <a:gd name="T117" fmla="*/ 36 h 214"/>
                <a:gd name="T118" fmla="*/ 14 w 168"/>
                <a:gd name="T119" fmla="*/ 23 h 214"/>
                <a:gd name="T120" fmla="*/ 13 w 168"/>
                <a:gd name="T121" fmla="*/ 14 h 214"/>
                <a:gd name="T122" fmla="*/ 24 w 168"/>
                <a:gd name="T123" fmla="*/ 4 h 214"/>
                <a:gd name="T124" fmla="*/ 164 w 168"/>
                <a:gd name="T125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" h="214">
                  <a:moveTo>
                    <a:pt x="144" y="1"/>
                  </a:moveTo>
                  <a:cubicBezTo>
                    <a:pt x="131" y="1"/>
                    <a:pt x="118" y="1"/>
                    <a:pt x="105" y="1"/>
                  </a:cubicBezTo>
                  <a:cubicBezTo>
                    <a:pt x="78" y="1"/>
                    <a:pt x="51" y="1"/>
                    <a:pt x="24" y="1"/>
                  </a:cubicBezTo>
                  <a:cubicBezTo>
                    <a:pt x="22" y="1"/>
                    <a:pt x="20" y="1"/>
                    <a:pt x="19" y="1"/>
                  </a:cubicBezTo>
                  <a:cubicBezTo>
                    <a:pt x="13" y="1"/>
                    <a:pt x="8" y="6"/>
                    <a:pt x="8" y="11"/>
                  </a:cubicBezTo>
                  <a:cubicBezTo>
                    <a:pt x="6" y="11"/>
                    <a:pt x="5" y="12"/>
                    <a:pt x="4" y="13"/>
                  </a:cubicBezTo>
                  <a:cubicBezTo>
                    <a:pt x="3" y="14"/>
                    <a:pt x="3" y="16"/>
                    <a:pt x="3" y="17"/>
                  </a:cubicBezTo>
                  <a:cubicBezTo>
                    <a:pt x="4" y="19"/>
                    <a:pt x="6" y="20"/>
                    <a:pt x="7" y="21"/>
                  </a:cubicBezTo>
                  <a:cubicBezTo>
                    <a:pt x="7" y="21"/>
                    <a:pt x="7" y="22"/>
                    <a:pt x="7" y="22"/>
                  </a:cubicBezTo>
                  <a:cubicBezTo>
                    <a:pt x="6" y="23"/>
                    <a:pt x="5" y="23"/>
                    <a:pt x="3" y="24"/>
                  </a:cubicBezTo>
                  <a:cubicBezTo>
                    <a:pt x="2" y="25"/>
                    <a:pt x="2" y="28"/>
                    <a:pt x="3" y="30"/>
                  </a:cubicBezTo>
                  <a:cubicBezTo>
                    <a:pt x="4" y="32"/>
                    <a:pt x="5" y="33"/>
                    <a:pt x="7" y="34"/>
                  </a:cubicBezTo>
                  <a:cubicBezTo>
                    <a:pt x="7" y="34"/>
                    <a:pt x="7" y="34"/>
                    <a:pt x="7" y="35"/>
                  </a:cubicBezTo>
                  <a:cubicBezTo>
                    <a:pt x="5" y="35"/>
                    <a:pt x="4" y="36"/>
                    <a:pt x="3" y="38"/>
                  </a:cubicBezTo>
                  <a:cubicBezTo>
                    <a:pt x="0" y="41"/>
                    <a:pt x="4" y="44"/>
                    <a:pt x="7" y="44"/>
                  </a:cubicBezTo>
                  <a:cubicBezTo>
                    <a:pt x="7" y="46"/>
                    <a:pt x="7" y="47"/>
                    <a:pt x="7" y="49"/>
                  </a:cubicBezTo>
                  <a:cubicBezTo>
                    <a:pt x="6" y="49"/>
                    <a:pt x="4" y="50"/>
                    <a:pt x="3" y="51"/>
                  </a:cubicBezTo>
                  <a:cubicBezTo>
                    <a:pt x="2" y="52"/>
                    <a:pt x="2" y="54"/>
                    <a:pt x="3" y="56"/>
                  </a:cubicBezTo>
                  <a:cubicBezTo>
                    <a:pt x="3" y="57"/>
                    <a:pt x="6" y="58"/>
                    <a:pt x="7" y="58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6" y="59"/>
                    <a:pt x="6" y="59"/>
                    <a:pt x="5" y="60"/>
                  </a:cubicBezTo>
                  <a:cubicBezTo>
                    <a:pt x="2" y="62"/>
                    <a:pt x="4" y="66"/>
                    <a:pt x="7" y="67"/>
                  </a:cubicBezTo>
                  <a:cubicBezTo>
                    <a:pt x="7" y="67"/>
                    <a:pt x="7" y="68"/>
                    <a:pt x="7" y="68"/>
                  </a:cubicBezTo>
                  <a:cubicBezTo>
                    <a:pt x="6" y="68"/>
                    <a:pt x="4" y="69"/>
                    <a:pt x="3" y="70"/>
                  </a:cubicBezTo>
                  <a:cubicBezTo>
                    <a:pt x="1" y="73"/>
                    <a:pt x="4" y="77"/>
                    <a:pt x="7" y="77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5" y="78"/>
                    <a:pt x="4" y="78"/>
                    <a:pt x="2" y="80"/>
                  </a:cubicBezTo>
                  <a:cubicBezTo>
                    <a:pt x="0" y="83"/>
                    <a:pt x="5" y="86"/>
                    <a:pt x="7" y="86"/>
                  </a:cubicBezTo>
                  <a:cubicBezTo>
                    <a:pt x="7" y="87"/>
                    <a:pt x="7" y="88"/>
                    <a:pt x="7" y="89"/>
                  </a:cubicBezTo>
                  <a:cubicBezTo>
                    <a:pt x="7" y="89"/>
                    <a:pt x="6" y="89"/>
                    <a:pt x="6" y="89"/>
                  </a:cubicBezTo>
                  <a:cubicBezTo>
                    <a:pt x="4" y="89"/>
                    <a:pt x="3" y="90"/>
                    <a:pt x="2" y="92"/>
                  </a:cubicBezTo>
                  <a:cubicBezTo>
                    <a:pt x="2" y="95"/>
                    <a:pt x="5" y="96"/>
                    <a:pt x="7" y="97"/>
                  </a:cubicBezTo>
                  <a:cubicBezTo>
                    <a:pt x="7" y="97"/>
                    <a:pt x="7" y="98"/>
                    <a:pt x="7" y="99"/>
                  </a:cubicBezTo>
                  <a:cubicBezTo>
                    <a:pt x="6" y="99"/>
                    <a:pt x="4" y="99"/>
                    <a:pt x="3" y="101"/>
                  </a:cubicBezTo>
                  <a:cubicBezTo>
                    <a:pt x="1" y="104"/>
                    <a:pt x="5" y="106"/>
                    <a:pt x="7" y="106"/>
                  </a:cubicBezTo>
                  <a:cubicBezTo>
                    <a:pt x="7" y="107"/>
                    <a:pt x="7" y="108"/>
                    <a:pt x="7" y="109"/>
                  </a:cubicBezTo>
                  <a:cubicBezTo>
                    <a:pt x="7" y="109"/>
                    <a:pt x="7" y="109"/>
                    <a:pt x="6" y="109"/>
                  </a:cubicBezTo>
                  <a:cubicBezTo>
                    <a:pt x="5" y="109"/>
                    <a:pt x="3" y="110"/>
                    <a:pt x="3" y="112"/>
                  </a:cubicBezTo>
                  <a:cubicBezTo>
                    <a:pt x="2" y="114"/>
                    <a:pt x="5" y="116"/>
                    <a:pt x="7" y="117"/>
                  </a:cubicBezTo>
                  <a:cubicBezTo>
                    <a:pt x="7" y="117"/>
                    <a:pt x="7" y="117"/>
                    <a:pt x="7" y="118"/>
                  </a:cubicBezTo>
                  <a:cubicBezTo>
                    <a:pt x="6" y="117"/>
                    <a:pt x="5" y="118"/>
                    <a:pt x="3" y="119"/>
                  </a:cubicBezTo>
                  <a:cubicBezTo>
                    <a:pt x="1" y="122"/>
                    <a:pt x="5" y="125"/>
                    <a:pt x="7" y="126"/>
                  </a:cubicBezTo>
                  <a:cubicBezTo>
                    <a:pt x="7" y="126"/>
                    <a:pt x="7" y="127"/>
                    <a:pt x="7" y="127"/>
                  </a:cubicBezTo>
                  <a:cubicBezTo>
                    <a:pt x="6" y="127"/>
                    <a:pt x="4" y="127"/>
                    <a:pt x="3" y="128"/>
                  </a:cubicBezTo>
                  <a:cubicBezTo>
                    <a:pt x="0" y="131"/>
                    <a:pt x="5" y="135"/>
                    <a:pt x="7" y="136"/>
                  </a:cubicBezTo>
                  <a:cubicBezTo>
                    <a:pt x="7" y="136"/>
                    <a:pt x="7" y="137"/>
                    <a:pt x="7" y="137"/>
                  </a:cubicBezTo>
                  <a:cubicBezTo>
                    <a:pt x="6" y="137"/>
                    <a:pt x="4" y="138"/>
                    <a:pt x="3" y="139"/>
                  </a:cubicBezTo>
                  <a:cubicBezTo>
                    <a:pt x="0" y="142"/>
                    <a:pt x="4" y="145"/>
                    <a:pt x="7" y="145"/>
                  </a:cubicBezTo>
                  <a:cubicBezTo>
                    <a:pt x="7" y="146"/>
                    <a:pt x="7" y="147"/>
                    <a:pt x="7" y="148"/>
                  </a:cubicBezTo>
                  <a:cubicBezTo>
                    <a:pt x="6" y="148"/>
                    <a:pt x="6" y="148"/>
                    <a:pt x="5" y="149"/>
                  </a:cubicBezTo>
                  <a:cubicBezTo>
                    <a:pt x="3" y="150"/>
                    <a:pt x="3" y="151"/>
                    <a:pt x="3" y="153"/>
                  </a:cubicBezTo>
                  <a:cubicBezTo>
                    <a:pt x="3" y="155"/>
                    <a:pt x="6" y="156"/>
                    <a:pt x="7" y="156"/>
                  </a:cubicBezTo>
                  <a:cubicBezTo>
                    <a:pt x="7" y="157"/>
                    <a:pt x="7" y="157"/>
                    <a:pt x="7" y="158"/>
                  </a:cubicBezTo>
                  <a:cubicBezTo>
                    <a:pt x="6" y="158"/>
                    <a:pt x="4" y="159"/>
                    <a:pt x="3" y="161"/>
                  </a:cubicBezTo>
                  <a:cubicBezTo>
                    <a:pt x="0" y="164"/>
                    <a:pt x="4" y="166"/>
                    <a:pt x="7" y="167"/>
                  </a:cubicBezTo>
                  <a:cubicBezTo>
                    <a:pt x="7" y="168"/>
                    <a:pt x="7" y="170"/>
                    <a:pt x="7" y="171"/>
                  </a:cubicBezTo>
                  <a:cubicBezTo>
                    <a:pt x="6" y="171"/>
                    <a:pt x="4" y="171"/>
                    <a:pt x="3" y="173"/>
                  </a:cubicBezTo>
                  <a:cubicBezTo>
                    <a:pt x="1" y="176"/>
                    <a:pt x="5" y="178"/>
                    <a:pt x="7" y="179"/>
                  </a:cubicBezTo>
                  <a:cubicBezTo>
                    <a:pt x="7" y="180"/>
                    <a:pt x="7" y="181"/>
                    <a:pt x="7" y="182"/>
                  </a:cubicBezTo>
                  <a:cubicBezTo>
                    <a:pt x="6" y="182"/>
                    <a:pt x="5" y="182"/>
                    <a:pt x="4" y="184"/>
                  </a:cubicBezTo>
                  <a:cubicBezTo>
                    <a:pt x="2" y="186"/>
                    <a:pt x="5" y="189"/>
                    <a:pt x="7" y="190"/>
                  </a:cubicBezTo>
                  <a:cubicBezTo>
                    <a:pt x="7" y="191"/>
                    <a:pt x="7" y="191"/>
                    <a:pt x="7" y="192"/>
                  </a:cubicBezTo>
                  <a:cubicBezTo>
                    <a:pt x="6" y="193"/>
                    <a:pt x="5" y="193"/>
                    <a:pt x="4" y="194"/>
                  </a:cubicBezTo>
                  <a:cubicBezTo>
                    <a:pt x="1" y="196"/>
                    <a:pt x="5" y="200"/>
                    <a:pt x="7" y="201"/>
                  </a:cubicBezTo>
                  <a:cubicBezTo>
                    <a:pt x="8" y="205"/>
                    <a:pt x="9" y="210"/>
                    <a:pt x="14" y="213"/>
                  </a:cubicBezTo>
                  <a:cubicBezTo>
                    <a:pt x="16" y="214"/>
                    <a:pt x="19" y="214"/>
                    <a:pt x="22" y="214"/>
                  </a:cubicBezTo>
                  <a:cubicBezTo>
                    <a:pt x="26" y="214"/>
                    <a:pt x="30" y="214"/>
                    <a:pt x="34" y="214"/>
                  </a:cubicBezTo>
                  <a:cubicBezTo>
                    <a:pt x="64" y="214"/>
                    <a:pt x="93" y="214"/>
                    <a:pt x="123" y="214"/>
                  </a:cubicBezTo>
                  <a:cubicBezTo>
                    <a:pt x="132" y="214"/>
                    <a:pt x="141" y="214"/>
                    <a:pt x="151" y="214"/>
                  </a:cubicBezTo>
                  <a:cubicBezTo>
                    <a:pt x="158" y="214"/>
                    <a:pt x="166" y="212"/>
                    <a:pt x="167" y="203"/>
                  </a:cubicBezTo>
                  <a:cubicBezTo>
                    <a:pt x="167" y="203"/>
                    <a:pt x="167" y="203"/>
                    <a:pt x="167" y="202"/>
                  </a:cubicBezTo>
                  <a:cubicBezTo>
                    <a:pt x="167" y="154"/>
                    <a:pt x="167" y="106"/>
                    <a:pt x="167" y="58"/>
                  </a:cubicBezTo>
                  <a:cubicBezTo>
                    <a:pt x="167" y="47"/>
                    <a:pt x="167" y="35"/>
                    <a:pt x="167" y="24"/>
                  </a:cubicBezTo>
                  <a:cubicBezTo>
                    <a:pt x="167" y="19"/>
                    <a:pt x="168" y="12"/>
                    <a:pt x="166" y="7"/>
                  </a:cubicBezTo>
                  <a:cubicBezTo>
                    <a:pt x="162" y="0"/>
                    <a:pt x="151" y="1"/>
                    <a:pt x="144" y="1"/>
                  </a:cubicBezTo>
                  <a:close/>
                  <a:moveTo>
                    <a:pt x="6" y="16"/>
                  </a:moveTo>
                  <a:cubicBezTo>
                    <a:pt x="6" y="16"/>
                    <a:pt x="6" y="15"/>
                    <a:pt x="7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5"/>
                    <a:pt x="7" y="17"/>
                    <a:pt x="7" y="18"/>
                  </a:cubicBezTo>
                  <a:cubicBezTo>
                    <a:pt x="7" y="17"/>
                    <a:pt x="6" y="17"/>
                    <a:pt x="6" y="16"/>
                  </a:cubicBezTo>
                  <a:close/>
                  <a:moveTo>
                    <a:pt x="6" y="26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7" y="27"/>
                    <a:pt x="7" y="29"/>
                    <a:pt x="7" y="31"/>
                  </a:cubicBezTo>
                  <a:cubicBezTo>
                    <a:pt x="6" y="29"/>
                    <a:pt x="4" y="27"/>
                    <a:pt x="6" y="26"/>
                  </a:cubicBezTo>
                  <a:close/>
                  <a:moveTo>
                    <a:pt x="6" y="41"/>
                  </a:moveTo>
                  <a:cubicBezTo>
                    <a:pt x="5" y="40"/>
                    <a:pt x="5" y="39"/>
                    <a:pt x="6" y="39"/>
                  </a:cubicBezTo>
                  <a:cubicBezTo>
                    <a:pt x="6" y="38"/>
                    <a:pt x="7" y="38"/>
                    <a:pt x="7" y="38"/>
                  </a:cubicBezTo>
                  <a:cubicBezTo>
                    <a:pt x="7" y="39"/>
                    <a:pt x="7" y="40"/>
                    <a:pt x="7" y="41"/>
                  </a:cubicBezTo>
                  <a:cubicBezTo>
                    <a:pt x="7" y="41"/>
                    <a:pt x="6" y="41"/>
                    <a:pt x="6" y="41"/>
                  </a:cubicBezTo>
                  <a:close/>
                  <a:moveTo>
                    <a:pt x="5" y="54"/>
                  </a:moveTo>
                  <a:cubicBezTo>
                    <a:pt x="5" y="54"/>
                    <a:pt x="5" y="54"/>
                    <a:pt x="5" y="54"/>
                  </a:cubicBezTo>
                  <a:cubicBezTo>
                    <a:pt x="5" y="53"/>
                    <a:pt x="5" y="53"/>
                    <a:pt x="6" y="53"/>
                  </a:cubicBezTo>
                  <a:cubicBezTo>
                    <a:pt x="6" y="52"/>
                    <a:pt x="7" y="52"/>
                    <a:pt x="7" y="52"/>
                  </a:cubicBezTo>
                  <a:cubicBezTo>
                    <a:pt x="7" y="53"/>
                    <a:pt x="7" y="54"/>
                    <a:pt x="7" y="55"/>
                  </a:cubicBezTo>
                  <a:cubicBezTo>
                    <a:pt x="6" y="55"/>
                    <a:pt x="6" y="55"/>
                    <a:pt x="5" y="54"/>
                  </a:cubicBezTo>
                  <a:close/>
                  <a:moveTo>
                    <a:pt x="7" y="62"/>
                  </a:moveTo>
                  <a:cubicBezTo>
                    <a:pt x="7" y="63"/>
                    <a:pt x="7" y="63"/>
                    <a:pt x="7" y="64"/>
                  </a:cubicBezTo>
                  <a:cubicBezTo>
                    <a:pt x="6" y="63"/>
                    <a:pt x="6" y="62"/>
                    <a:pt x="7" y="62"/>
                  </a:cubicBezTo>
                  <a:close/>
                  <a:moveTo>
                    <a:pt x="6" y="71"/>
                  </a:moveTo>
                  <a:cubicBezTo>
                    <a:pt x="6" y="71"/>
                    <a:pt x="7" y="71"/>
                    <a:pt x="7" y="71"/>
                  </a:cubicBezTo>
                  <a:cubicBezTo>
                    <a:pt x="7" y="72"/>
                    <a:pt x="7" y="73"/>
                    <a:pt x="7" y="74"/>
                  </a:cubicBezTo>
                  <a:cubicBezTo>
                    <a:pt x="6" y="74"/>
                    <a:pt x="4" y="72"/>
                    <a:pt x="6" y="71"/>
                  </a:cubicBezTo>
                  <a:close/>
                  <a:moveTo>
                    <a:pt x="6" y="83"/>
                  </a:moveTo>
                  <a:cubicBezTo>
                    <a:pt x="5" y="82"/>
                    <a:pt x="5" y="82"/>
                    <a:pt x="5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1"/>
                    <a:pt x="6" y="81"/>
                    <a:pt x="7" y="81"/>
                  </a:cubicBezTo>
                  <a:cubicBezTo>
                    <a:pt x="7" y="82"/>
                    <a:pt x="7" y="83"/>
                    <a:pt x="7" y="83"/>
                  </a:cubicBezTo>
                  <a:cubicBezTo>
                    <a:pt x="7" y="83"/>
                    <a:pt x="6" y="83"/>
                    <a:pt x="6" y="83"/>
                  </a:cubicBezTo>
                  <a:close/>
                  <a:moveTo>
                    <a:pt x="6" y="93"/>
                  </a:moveTo>
                  <a:cubicBezTo>
                    <a:pt x="6" y="93"/>
                    <a:pt x="6" y="93"/>
                    <a:pt x="5" y="93"/>
                  </a:cubicBezTo>
                  <a:cubicBezTo>
                    <a:pt x="5" y="93"/>
                    <a:pt x="5" y="92"/>
                    <a:pt x="5" y="93"/>
                  </a:cubicBezTo>
                  <a:cubicBezTo>
                    <a:pt x="5" y="92"/>
                    <a:pt x="7" y="92"/>
                    <a:pt x="7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7" y="92"/>
                    <a:pt x="7" y="93"/>
                    <a:pt x="7" y="94"/>
                  </a:cubicBezTo>
                  <a:cubicBezTo>
                    <a:pt x="7" y="94"/>
                    <a:pt x="7" y="94"/>
                    <a:pt x="6" y="93"/>
                  </a:cubicBezTo>
                  <a:close/>
                  <a:moveTo>
                    <a:pt x="6" y="103"/>
                  </a:moveTo>
                  <a:cubicBezTo>
                    <a:pt x="5" y="102"/>
                    <a:pt x="5" y="102"/>
                    <a:pt x="6" y="102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7" y="102"/>
                    <a:pt x="7" y="103"/>
                    <a:pt x="7" y="103"/>
                  </a:cubicBezTo>
                  <a:cubicBezTo>
                    <a:pt x="7" y="103"/>
                    <a:pt x="7" y="103"/>
                    <a:pt x="6" y="103"/>
                  </a:cubicBezTo>
                  <a:close/>
                  <a:moveTo>
                    <a:pt x="6" y="112"/>
                  </a:moveTo>
                  <a:cubicBezTo>
                    <a:pt x="6" y="112"/>
                    <a:pt x="7" y="112"/>
                    <a:pt x="7" y="112"/>
                  </a:cubicBezTo>
                  <a:cubicBezTo>
                    <a:pt x="7" y="112"/>
                    <a:pt x="7" y="113"/>
                    <a:pt x="7" y="114"/>
                  </a:cubicBezTo>
                  <a:cubicBezTo>
                    <a:pt x="7" y="113"/>
                    <a:pt x="6" y="113"/>
                    <a:pt x="6" y="112"/>
                  </a:cubicBezTo>
                  <a:close/>
                  <a:moveTo>
                    <a:pt x="6" y="121"/>
                  </a:moveTo>
                  <a:cubicBezTo>
                    <a:pt x="7" y="120"/>
                    <a:pt x="7" y="120"/>
                    <a:pt x="7" y="120"/>
                  </a:cubicBezTo>
                  <a:cubicBezTo>
                    <a:pt x="7" y="121"/>
                    <a:pt x="7" y="122"/>
                    <a:pt x="7" y="123"/>
                  </a:cubicBezTo>
                  <a:cubicBezTo>
                    <a:pt x="6" y="122"/>
                    <a:pt x="5" y="121"/>
                    <a:pt x="6" y="121"/>
                  </a:cubicBezTo>
                  <a:close/>
                  <a:moveTo>
                    <a:pt x="6" y="130"/>
                  </a:moveTo>
                  <a:cubicBezTo>
                    <a:pt x="6" y="130"/>
                    <a:pt x="7" y="130"/>
                    <a:pt x="7" y="130"/>
                  </a:cubicBezTo>
                  <a:cubicBezTo>
                    <a:pt x="7" y="131"/>
                    <a:pt x="7" y="132"/>
                    <a:pt x="7" y="132"/>
                  </a:cubicBezTo>
                  <a:cubicBezTo>
                    <a:pt x="6" y="132"/>
                    <a:pt x="4" y="131"/>
                    <a:pt x="6" y="130"/>
                  </a:cubicBezTo>
                  <a:close/>
                  <a:moveTo>
                    <a:pt x="6" y="140"/>
                  </a:moveTo>
                  <a:cubicBezTo>
                    <a:pt x="7" y="140"/>
                    <a:pt x="7" y="140"/>
                    <a:pt x="7" y="140"/>
                  </a:cubicBezTo>
                  <a:cubicBezTo>
                    <a:pt x="7" y="141"/>
                    <a:pt x="7" y="142"/>
                    <a:pt x="7" y="142"/>
                  </a:cubicBezTo>
                  <a:cubicBezTo>
                    <a:pt x="6" y="142"/>
                    <a:pt x="4" y="141"/>
                    <a:pt x="6" y="140"/>
                  </a:cubicBezTo>
                  <a:close/>
                  <a:moveTo>
                    <a:pt x="6" y="153"/>
                  </a:moveTo>
                  <a:cubicBezTo>
                    <a:pt x="6" y="153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1"/>
                    <a:pt x="7" y="151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2"/>
                    <a:pt x="7" y="152"/>
                    <a:pt x="7" y="153"/>
                  </a:cubicBezTo>
                  <a:cubicBezTo>
                    <a:pt x="7" y="153"/>
                    <a:pt x="7" y="153"/>
                    <a:pt x="6" y="153"/>
                  </a:cubicBezTo>
                  <a:close/>
                  <a:moveTo>
                    <a:pt x="5" y="162"/>
                  </a:moveTo>
                  <a:cubicBezTo>
                    <a:pt x="6" y="161"/>
                    <a:pt x="7" y="161"/>
                    <a:pt x="7" y="161"/>
                  </a:cubicBezTo>
                  <a:cubicBezTo>
                    <a:pt x="7" y="162"/>
                    <a:pt x="7" y="163"/>
                    <a:pt x="7" y="164"/>
                  </a:cubicBezTo>
                  <a:cubicBezTo>
                    <a:pt x="6" y="164"/>
                    <a:pt x="4" y="163"/>
                    <a:pt x="5" y="162"/>
                  </a:cubicBezTo>
                  <a:close/>
                  <a:moveTo>
                    <a:pt x="6" y="175"/>
                  </a:moveTo>
                  <a:cubicBezTo>
                    <a:pt x="6" y="175"/>
                    <a:pt x="6" y="175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4"/>
                    <a:pt x="6" y="174"/>
                    <a:pt x="6" y="174"/>
                  </a:cubicBezTo>
                  <a:cubicBezTo>
                    <a:pt x="6" y="174"/>
                    <a:pt x="7" y="174"/>
                    <a:pt x="7" y="174"/>
                  </a:cubicBezTo>
                  <a:cubicBezTo>
                    <a:pt x="7" y="174"/>
                    <a:pt x="7" y="175"/>
                    <a:pt x="7" y="176"/>
                  </a:cubicBezTo>
                  <a:cubicBezTo>
                    <a:pt x="7" y="175"/>
                    <a:pt x="7" y="175"/>
                    <a:pt x="6" y="175"/>
                  </a:cubicBezTo>
                  <a:close/>
                  <a:moveTo>
                    <a:pt x="7" y="186"/>
                  </a:moveTo>
                  <a:cubicBezTo>
                    <a:pt x="7" y="186"/>
                    <a:pt x="6" y="185"/>
                    <a:pt x="6" y="185"/>
                  </a:cubicBezTo>
                  <a:cubicBezTo>
                    <a:pt x="6" y="185"/>
                    <a:pt x="6" y="185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7" y="186"/>
                    <a:pt x="7" y="187"/>
                  </a:cubicBezTo>
                  <a:cubicBezTo>
                    <a:pt x="7" y="186"/>
                    <a:pt x="7" y="186"/>
                    <a:pt x="7" y="186"/>
                  </a:cubicBezTo>
                  <a:close/>
                  <a:moveTo>
                    <a:pt x="7" y="195"/>
                  </a:moveTo>
                  <a:cubicBezTo>
                    <a:pt x="7" y="195"/>
                    <a:pt x="7" y="195"/>
                    <a:pt x="7" y="195"/>
                  </a:cubicBezTo>
                  <a:cubicBezTo>
                    <a:pt x="7" y="196"/>
                    <a:pt x="7" y="197"/>
                    <a:pt x="7" y="197"/>
                  </a:cubicBezTo>
                  <a:cubicBezTo>
                    <a:pt x="7" y="197"/>
                    <a:pt x="7" y="197"/>
                    <a:pt x="7" y="197"/>
                  </a:cubicBezTo>
                  <a:cubicBezTo>
                    <a:pt x="6" y="196"/>
                    <a:pt x="6" y="196"/>
                    <a:pt x="7" y="195"/>
                  </a:cubicBezTo>
                  <a:close/>
                  <a:moveTo>
                    <a:pt x="141" y="211"/>
                  </a:moveTo>
                  <a:cubicBezTo>
                    <a:pt x="127" y="211"/>
                    <a:pt x="113" y="211"/>
                    <a:pt x="99" y="211"/>
                  </a:cubicBezTo>
                  <a:cubicBezTo>
                    <a:pt x="73" y="211"/>
                    <a:pt x="47" y="211"/>
                    <a:pt x="22" y="211"/>
                  </a:cubicBezTo>
                  <a:cubicBezTo>
                    <a:pt x="16" y="211"/>
                    <a:pt x="11" y="209"/>
                    <a:pt x="10" y="202"/>
                  </a:cubicBezTo>
                  <a:cubicBezTo>
                    <a:pt x="10" y="201"/>
                    <a:pt x="10" y="200"/>
                    <a:pt x="10" y="198"/>
                  </a:cubicBezTo>
                  <a:cubicBezTo>
                    <a:pt x="10" y="198"/>
                    <a:pt x="10" y="197"/>
                    <a:pt x="10" y="196"/>
                  </a:cubicBezTo>
                  <a:cubicBezTo>
                    <a:pt x="11" y="196"/>
                    <a:pt x="12" y="196"/>
                    <a:pt x="12" y="197"/>
                  </a:cubicBezTo>
                  <a:cubicBezTo>
                    <a:pt x="13" y="198"/>
                    <a:pt x="15" y="195"/>
                    <a:pt x="13" y="194"/>
                  </a:cubicBezTo>
                  <a:cubicBezTo>
                    <a:pt x="13" y="193"/>
                    <a:pt x="11" y="193"/>
                    <a:pt x="10" y="193"/>
                  </a:cubicBezTo>
                  <a:cubicBezTo>
                    <a:pt x="10" y="190"/>
                    <a:pt x="10" y="188"/>
                    <a:pt x="10" y="185"/>
                  </a:cubicBezTo>
                  <a:cubicBezTo>
                    <a:pt x="11" y="186"/>
                    <a:pt x="12" y="186"/>
                    <a:pt x="13" y="186"/>
                  </a:cubicBezTo>
                  <a:cubicBezTo>
                    <a:pt x="15" y="186"/>
                    <a:pt x="16" y="184"/>
                    <a:pt x="14" y="183"/>
                  </a:cubicBezTo>
                  <a:cubicBezTo>
                    <a:pt x="13" y="183"/>
                    <a:pt x="11" y="183"/>
                    <a:pt x="10" y="182"/>
                  </a:cubicBezTo>
                  <a:cubicBezTo>
                    <a:pt x="10" y="180"/>
                    <a:pt x="10" y="177"/>
                    <a:pt x="10" y="174"/>
                  </a:cubicBezTo>
                  <a:cubicBezTo>
                    <a:pt x="11" y="174"/>
                    <a:pt x="12" y="175"/>
                    <a:pt x="12" y="175"/>
                  </a:cubicBezTo>
                  <a:cubicBezTo>
                    <a:pt x="14" y="176"/>
                    <a:pt x="15" y="173"/>
                    <a:pt x="13" y="172"/>
                  </a:cubicBezTo>
                  <a:cubicBezTo>
                    <a:pt x="12" y="172"/>
                    <a:pt x="11" y="171"/>
                    <a:pt x="10" y="171"/>
                  </a:cubicBezTo>
                  <a:cubicBezTo>
                    <a:pt x="10" y="168"/>
                    <a:pt x="10" y="165"/>
                    <a:pt x="10" y="162"/>
                  </a:cubicBezTo>
                  <a:cubicBezTo>
                    <a:pt x="11" y="162"/>
                    <a:pt x="12" y="163"/>
                    <a:pt x="13" y="163"/>
                  </a:cubicBezTo>
                  <a:cubicBezTo>
                    <a:pt x="15" y="163"/>
                    <a:pt x="15" y="161"/>
                    <a:pt x="14" y="160"/>
                  </a:cubicBezTo>
                  <a:cubicBezTo>
                    <a:pt x="13" y="160"/>
                    <a:pt x="11" y="159"/>
                    <a:pt x="10" y="159"/>
                  </a:cubicBezTo>
                  <a:cubicBezTo>
                    <a:pt x="10" y="156"/>
                    <a:pt x="10" y="153"/>
                    <a:pt x="10" y="151"/>
                  </a:cubicBezTo>
                  <a:cubicBezTo>
                    <a:pt x="11" y="151"/>
                    <a:pt x="12" y="151"/>
                    <a:pt x="12" y="152"/>
                  </a:cubicBezTo>
                  <a:cubicBezTo>
                    <a:pt x="13" y="154"/>
                    <a:pt x="16" y="152"/>
                    <a:pt x="15" y="151"/>
                  </a:cubicBezTo>
                  <a:cubicBezTo>
                    <a:pt x="14" y="149"/>
                    <a:pt x="12" y="148"/>
                    <a:pt x="10" y="148"/>
                  </a:cubicBezTo>
                  <a:cubicBezTo>
                    <a:pt x="10" y="145"/>
                    <a:pt x="10" y="143"/>
                    <a:pt x="10" y="141"/>
                  </a:cubicBezTo>
                  <a:cubicBezTo>
                    <a:pt x="11" y="141"/>
                    <a:pt x="12" y="142"/>
                    <a:pt x="12" y="142"/>
                  </a:cubicBezTo>
                  <a:cubicBezTo>
                    <a:pt x="14" y="143"/>
                    <a:pt x="15" y="141"/>
                    <a:pt x="14" y="139"/>
                  </a:cubicBezTo>
                  <a:cubicBezTo>
                    <a:pt x="13" y="139"/>
                    <a:pt x="12" y="138"/>
                    <a:pt x="10" y="138"/>
                  </a:cubicBezTo>
                  <a:cubicBezTo>
                    <a:pt x="10" y="135"/>
                    <a:pt x="10" y="133"/>
                    <a:pt x="10" y="131"/>
                  </a:cubicBezTo>
                  <a:cubicBezTo>
                    <a:pt x="11" y="131"/>
                    <a:pt x="12" y="132"/>
                    <a:pt x="12" y="132"/>
                  </a:cubicBezTo>
                  <a:cubicBezTo>
                    <a:pt x="14" y="133"/>
                    <a:pt x="15" y="131"/>
                    <a:pt x="13" y="129"/>
                  </a:cubicBezTo>
                  <a:cubicBezTo>
                    <a:pt x="13" y="129"/>
                    <a:pt x="11" y="128"/>
                    <a:pt x="10" y="128"/>
                  </a:cubicBezTo>
                  <a:cubicBezTo>
                    <a:pt x="10" y="126"/>
                    <a:pt x="10" y="124"/>
                    <a:pt x="10" y="121"/>
                  </a:cubicBezTo>
                  <a:cubicBezTo>
                    <a:pt x="11" y="122"/>
                    <a:pt x="12" y="122"/>
                    <a:pt x="13" y="122"/>
                  </a:cubicBezTo>
                  <a:cubicBezTo>
                    <a:pt x="14" y="123"/>
                    <a:pt x="15" y="120"/>
                    <a:pt x="13" y="120"/>
                  </a:cubicBezTo>
                  <a:cubicBezTo>
                    <a:pt x="12" y="119"/>
                    <a:pt x="11" y="119"/>
                    <a:pt x="10" y="118"/>
                  </a:cubicBezTo>
                  <a:cubicBezTo>
                    <a:pt x="10" y="116"/>
                    <a:pt x="10" y="114"/>
                    <a:pt x="10" y="112"/>
                  </a:cubicBezTo>
                  <a:cubicBezTo>
                    <a:pt x="11" y="113"/>
                    <a:pt x="11" y="113"/>
                    <a:pt x="12" y="113"/>
                  </a:cubicBezTo>
                  <a:cubicBezTo>
                    <a:pt x="14" y="114"/>
                    <a:pt x="15" y="111"/>
                    <a:pt x="13" y="110"/>
                  </a:cubicBezTo>
                  <a:cubicBezTo>
                    <a:pt x="12" y="110"/>
                    <a:pt x="11" y="110"/>
                    <a:pt x="10" y="109"/>
                  </a:cubicBezTo>
                  <a:cubicBezTo>
                    <a:pt x="10" y="107"/>
                    <a:pt x="10" y="104"/>
                    <a:pt x="10" y="102"/>
                  </a:cubicBezTo>
                  <a:cubicBezTo>
                    <a:pt x="11" y="102"/>
                    <a:pt x="12" y="102"/>
                    <a:pt x="12" y="102"/>
                  </a:cubicBezTo>
                  <a:cubicBezTo>
                    <a:pt x="14" y="103"/>
                    <a:pt x="15" y="100"/>
                    <a:pt x="13" y="100"/>
                  </a:cubicBezTo>
                  <a:cubicBezTo>
                    <a:pt x="12" y="99"/>
                    <a:pt x="11" y="99"/>
                    <a:pt x="10" y="99"/>
                  </a:cubicBezTo>
                  <a:cubicBezTo>
                    <a:pt x="10" y="97"/>
                    <a:pt x="10" y="94"/>
                    <a:pt x="10" y="92"/>
                  </a:cubicBezTo>
                  <a:cubicBezTo>
                    <a:pt x="11" y="92"/>
                    <a:pt x="11" y="93"/>
                    <a:pt x="12" y="93"/>
                  </a:cubicBezTo>
                  <a:cubicBezTo>
                    <a:pt x="13" y="93"/>
                    <a:pt x="14" y="91"/>
                    <a:pt x="12" y="90"/>
                  </a:cubicBezTo>
                  <a:cubicBezTo>
                    <a:pt x="12" y="90"/>
                    <a:pt x="11" y="89"/>
                    <a:pt x="10" y="89"/>
                  </a:cubicBezTo>
                  <a:cubicBezTo>
                    <a:pt x="10" y="87"/>
                    <a:pt x="10" y="85"/>
                    <a:pt x="10" y="82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2" y="84"/>
                    <a:pt x="14" y="82"/>
                    <a:pt x="13" y="81"/>
                  </a:cubicBezTo>
                  <a:cubicBezTo>
                    <a:pt x="12" y="80"/>
                    <a:pt x="11" y="80"/>
                    <a:pt x="10" y="79"/>
                  </a:cubicBezTo>
                  <a:cubicBezTo>
                    <a:pt x="10" y="76"/>
                    <a:pt x="10" y="74"/>
                    <a:pt x="10" y="71"/>
                  </a:cubicBezTo>
                  <a:cubicBezTo>
                    <a:pt x="11" y="71"/>
                    <a:pt x="12" y="72"/>
                    <a:pt x="12" y="72"/>
                  </a:cubicBezTo>
                  <a:cubicBezTo>
                    <a:pt x="14" y="73"/>
                    <a:pt x="15" y="70"/>
                    <a:pt x="13" y="69"/>
                  </a:cubicBezTo>
                  <a:cubicBezTo>
                    <a:pt x="13" y="69"/>
                    <a:pt x="11" y="69"/>
                    <a:pt x="10" y="68"/>
                  </a:cubicBezTo>
                  <a:cubicBezTo>
                    <a:pt x="10" y="66"/>
                    <a:pt x="10" y="64"/>
                    <a:pt x="10" y="62"/>
                  </a:cubicBezTo>
                  <a:cubicBezTo>
                    <a:pt x="11" y="62"/>
                    <a:pt x="11" y="63"/>
                    <a:pt x="12" y="63"/>
                  </a:cubicBezTo>
                  <a:cubicBezTo>
                    <a:pt x="13" y="64"/>
                    <a:pt x="15" y="61"/>
                    <a:pt x="13" y="60"/>
                  </a:cubicBezTo>
                  <a:cubicBezTo>
                    <a:pt x="12" y="60"/>
                    <a:pt x="11" y="59"/>
                    <a:pt x="10" y="59"/>
                  </a:cubicBezTo>
                  <a:cubicBezTo>
                    <a:pt x="10" y="57"/>
                    <a:pt x="10" y="54"/>
                    <a:pt x="10" y="52"/>
                  </a:cubicBezTo>
                  <a:cubicBezTo>
                    <a:pt x="11" y="52"/>
                    <a:pt x="11" y="52"/>
                    <a:pt x="12" y="53"/>
                  </a:cubicBezTo>
                  <a:cubicBezTo>
                    <a:pt x="13" y="54"/>
                    <a:pt x="15" y="51"/>
                    <a:pt x="13" y="50"/>
                  </a:cubicBezTo>
                  <a:cubicBezTo>
                    <a:pt x="13" y="49"/>
                    <a:pt x="11" y="49"/>
                    <a:pt x="10" y="49"/>
                  </a:cubicBezTo>
                  <a:cubicBezTo>
                    <a:pt x="10" y="45"/>
                    <a:pt x="10" y="42"/>
                    <a:pt x="10" y="38"/>
                  </a:cubicBezTo>
                  <a:cubicBezTo>
                    <a:pt x="11" y="38"/>
                    <a:pt x="12" y="39"/>
                    <a:pt x="12" y="39"/>
                  </a:cubicBezTo>
                  <a:cubicBezTo>
                    <a:pt x="14" y="40"/>
                    <a:pt x="16" y="37"/>
                    <a:pt x="14" y="36"/>
                  </a:cubicBezTo>
                  <a:cubicBezTo>
                    <a:pt x="13" y="36"/>
                    <a:pt x="12" y="35"/>
                    <a:pt x="10" y="35"/>
                  </a:cubicBezTo>
                  <a:cubicBezTo>
                    <a:pt x="10" y="32"/>
                    <a:pt x="10" y="28"/>
                    <a:pt x="10" y="25"/>
                  </a:cubicBezTo>
                  <a:cubicBezTo>
                    <a:pt x="11" y="25"/>
                    <a:pt x="12" y="25"/>
                    <a:pt x="13" y="26"/>
                  </a:cubicBezTo>
                  <a:cubicBezTo>
                    <a:pt x="15" y="26"/>
                    <a:pt x="15" y="23"/>
                    <a:pt x="14" y="23"/>
                  </a:cubicBezTo>
                  <a:cubicBezTo>
                    <a:pt x="13" y="23"/>
                    <a:pt x="11" y="22"/>
                    <a:pt x="10" y="22"/>
                  </a:cubicBezTo>
                  <a:cubicBezTo>
                    <a:pt x="10" y="20"/>
                    <a:pt x="10" y="17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5" y="15"/>
                    <a:pt x="16" y="13"/>
                    <a:pt x="14" y="12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12" y="7"/>
                    <a:pt x="14" y="5"/>
                    <a:pt x="19" y="4"/>
                  </a:cubicBezTo>
                  <a:cubicBezTo>
                    <a:pt x="20" y="4"/>
                    <a:pt x="22" y="4"/>
                    <a:pt x="24" y="4"/>
                  </a:cubicBezTo>
                  <a:cubicBezTo>
                    <a:pt x="35" y="4"/>
                    <a:pt x="46" y="4"/>
                    <a:pt x="58" y="4"/>
                  </a:cubicBezTo>
                  <a:cubicBezTo>
                    <a:pt x="87" y="4"/>
                    <a:pt x="115" y="4"/>
                    <a:pt x="144" y="4"/>
                  </a:cubicBezTo>
                  <a:cubicBezTo>
                    <a:pt x="151" y="4"/>
                    <a:pt x="164" y="2"/>
                    <a:pt x="164" y="13"/>
                  </a:cubicBezTo>
                  <a:cubicBezTo>
                    <a:pt x="164" y="19"/>
                    <a:pt x="164" y="25"/>
                    <a:pt x="164" y="31"/>
                  </a:cubicBezTo>
                  <a:cubicBezTo>
                    <a:pt x="164" y="85"/>
                    <a:pt x="164" y="139"/>
                    <a:pt x="164" y="194"/>
                  </a:cubicBezTo>
                  <a:cubicBezTo>
                    <a:pt x="164" y="197"/>
                    <a:pt x="164" y="199"/>
                    <a:pt x="164" y="202"/>
                  </a:cubicBezTo>
                  <a:cubicBezTo>
                    <a:pt x="163" y="213"/>
                    <a:pt x="148" y="211"/>
                    <a:pt x="141" y="2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35"/>
            <p:cNvSpPr>
              <a:spLocks noEditPoints="1"/>
            </p:cNvSpPr>
            <p:nvPr/>
          </p:nvSpPr>
          <p:spPr bwMode="auto">
            <a:xfrm>
              <a:off x="3272532" y="1800445"/>
              <a:ext cx="257637" cy="90404"/>
            </a:xfrm>
            <a:custGeom>
              <a:avLst/>
              <a:gdLst>
                <a:gd name="T0" fmla="*/ 76 w 86"/>
                <a:gd name="T1" fmla="*/ 14 h 30"/>
                <a:gd name="T2" fmla="*/ 73 w 86"/>
                <a:gd name="T3" fmla="*/ 13 h 30"/>
                <a:gd name="T4" fmla="*/ 73 w 86"/>
                <a:gd name="T5" fmla="*/ 15 h 30"/>
                <a:gd name="T6" fmla="*/ 62 w 86"/>
                <a:gd name="T7" fmla="*/ 21 h 30"/>
                <a:gd name="T8" fmla="*/ 64 w 86"/>
                <a:gd name="T9" fmla="*/ 11 h 30"/>
                <a:gd name="T10" fmla="*/ 59 w 86"/>
                <a:gd name="T11" fmla="*/ 21 h 30"/>
                <a:gd name="T12" fmla="*/ 50 w 86"/>
                <a:gd name="T13" fmla="*/ 11 h 30"/>
                <a:gd name="T14" fmla="*/ 61 w 86"/>
                <a:gd name="T15" fmla="*/ 8 h 30"/>
                <a:gd name="T16" fmla="*/ 53 w 86"/>
                <a:gd name="T17" fmla="*/ 7 h 30"/>
                <a:gd name="T18" fmla="*/ 49 w 86"/>
                <a:gd name="T19" fmla="*/ 7 h 30"/>
                <a:gd name="T20" fmla="*/ 43 w 86"/>
                <a:gd name="T21" fmla="*/ 8 h 30"/>
                <a:gd name="T22" fmla="*/ 47 w 86"/>
                <a:gd name="T23" fmla="*/ 10 h 30"/>
                <a:gd name="T24" fmla="*/ 42 w 86"/>
                <a:gd name="T25" fmla="*/ 13 h 30"/>
                <a:gd name="T26" fmla="*/ 35 w 86"/>
                <a:gd name="T27" fmla="*/ 11 h 30"/>
                <a:gd name="T28" fmla="*/ 28 w 86"/>
                <a:gd name="T29" fmla="*/ 21 h 30"/>
                <a:gd name="T30" fmla="*/ 22 w 86"/>
                <a:gd name="T31" fmla="*/ 19 h 30"/>
                <a:gd name="T32" fmla="*/ 14 w 86"/>
                <a:gd name="T33" fmla="*/ 11 h 30"/>
                <a:gd name="T34" fmla="*/ 1 w 86"/>
                <a:gd name="T35" fmla="*/ 13 h 30"/>
                <a:gd name="T36" fmla="*/ 12 w 86"/>
                <a:gd name="T37" fmla="*/ 6 h 30"/>
                <a:gd name="T38" fmla="*/ 7 w 86"/>
                <a:gd name="T39" fmla="*/ 30 h 30"/>
                <a:gd name="T40" fmla="*/ 13 w 86"/>
                <a:gd name="T41" fmla="*/ 17 h 30"/>
                <a:gd name="T42" fmla="*/ 19 w 86"/>
                <a:gd name="T43" fmla="*/ 8 h 30"/>
                <a:gd name="T44" fmla="*/ 22 w 86"/>
                <a:gd name="T45" fmla="*/ 11 h 30"/>
                <a:gd name="T46" fmla="*/ 30 w 86"/>
                <a:gd name="T47" fmla="*/ 22 h 30"/>
                <a:gd name="T48" fmla="*/ 42 w 86"/>
                <a:gd name="T49" fmla="*/ 16 h 30"/>
                <a:gd name="T50" fmla="*/ 49 w 86"/>
                <a:gd name="T51" fmla="*/ 26 h 30"/>
                <a:gd name="T52" fmla="*/ 60 w 86"/>
                <a:gd name="T53" fmla="*/ 23 h 30"/>
                <a:gd name="T54" fmla="*/ 75 w 86"/>
                <a:gd name="T55" fmla="*/ 16 h 30"/>
                <a:gd name="T56" fmla="*/ 80 w 86"/>
                <a:gd name="T57" fmla="*/ 25 h 30"/>
                <a:gd name="T58" fmla="*/ 71 w 86"/>
                <a:gd name="T59" fmla="*/ 23 h 30"/>
                <a:gd name="T60" fmla="*/ 82 w 86"/>
                <a:gd name="T61" fmla="*/ 27 h 30"/>
                <a:gd name="T62" fmla="*/ 8 w 86"/>
                <a:gd name="T63" fmla="*/ 27 h 30"/>
                <a:gd name="T64" fmla="*/ 8 w 86"/>
                <a:gd name="T65" fmla="*/ 27 h 30"/>
                <a:gd name="T66" fmla="*/ 32 w 86"/>
                <a:gd name="T67" fmla="*/ 21 h 30"/>
                <a:gd name="T68" fmla="*/ 36 w 86"/>
                <a:gd name="T69" fmla="*/ 15 h 30"/>
                <a:gd name="T70" fmla="*/ 40 w 86"/>
                <a:gd name="T71" fmla="*/ 16 h 30"/>
                <a:gd name="T72" fmla="*/ 62 w 86"/>
                <a:gd name="T73" fmla="*/ 16 h 30"/>
                <a:gd name="T74" fmla="*/ 61 w 86"/>
                <a:gd name="T75" fmla="*/ 18 h 30"/>
                <a:gd name="T76" fmla="*/ 61 w 86"/>
                <a:gd name="T77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6" h="30">
                  <a:moveTo>
                    <a:pt x="82" y="17"/>
                  </a:moveTo>
                  <a:cubicBezTo>
                    <a:pt x="80" y="16"/>
                    <a:pt x="78" y="16"/>
                    <a:pt x="76" y="14"/>
                  </a:cubicBezTo>
                  <a:cubicBezTo>
                    <a:pt x="77" y="13"/>
                    <a:pt x="78" y="11"/>
                    <a:pt x="79" y="10"/>
                  </a:cubicBezTo>
                  <a:cubicBezTo>
                    <a:pt x="81" y="6"/>
                    <a:pt x="71" y="9"/>
                    <a:pt x="73" y="13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5"/>
                    <a:pt x="73" y="15"/>
                  </a:cubicBezTo>
                  <a:cubicBezTo>
                    <a:pt x="71" y="16"/>
                    <a:pt x="69" y="18"/>
                    <a:pt x="67" y="19"/>
                  </a:cubicBezTo>
                  <a:cubicBezTo>
                    <a:pt x="65" y="21"/>
                    <a:pt x="63" y="22"/>
                    <a:pt x="62" y="21"/>
                  </a:cubicBezTo>
                  <a:cubicBezTo>
                    <a:pt x="63" y="19"/>
                    <a:pt x="65" y="17"/>
                    <a:pt x="66" y="15"/>
                  </a:cubicBezTo>
                  <a:cubicBezTo>
                    <a:pt x="67" y="13"/>
                    <a:pt x="66" y="11"/>
                    <a:pt x="64" y="11"/>
                  </a:cubicBezTo>
                  <a:cubicBezTo>
                    <a:pt x="61" y="11"/>
                    <a:pt x="60" y="16"/>
                    <a:pt x="59" y="18"/>
                  </a:cubicBezTo>
                  <a:cubicBezTo>
                    <a:pt x="59" y="19"/>
                    <a:pt x="59" y="20"/>
                    <a:pt x="59" y="21"/>
                  </a:cubicBezTo>
                  <a:cubicBezTo>
                    <a:pt x="56" y="23"/>
                    <a:pt x="50" y="26"/>
                    <a:pt x="49" y="22"/>
                  </a:cubicBezTo>
                  <a:cubicBezTo>
                    <a:pt x="47" y="19"/>
                    <a:pt x="48" y="15"/>
                    <a:pt x="50" y="11"/>
                  </a:cubicBezTo>
                  <a:cubicBezTo>
                    <a:pt x="50" y="11"/>
                    <a:pt x="51" y="10"/>
                    <a:pt x="51" y="10"/>
                  </a:cubicBezTo>
                  <a:cubicBezTo>
                    <a:pt x="54" y="10"/>
                    <a:pt x="57" y="9"/>
                    <a:pt x="61" y="8"/>
                  </a:cubicBezTo>
                  <a:cubicBezTo>
                    <a:pt x="62" y="8"/>
                    <a:pt x="61" y="6"/>
                    <a:pt x="60" y="6"/>
                  </a:cubicBezTo>
                  <a:cubicBezTo>
                    <a:pt x="58" y="7"/>
                    <a:pt x="55" y="7"/>
                    <a:pt x="53" y="7"/>
                  </a:cubicBezTo>
                  <a:cubicBezTo>
                    <a:pt x="54" y="6"/>
                    <a:pt x="54" y="4"/>
                    <a:pt x="53" y="3"/>
                  </a:cubicBezTo>
                  <a:cubicBezTo>
                    <a:pt x="51" y="2"/>
                    <a:pt x="49" y="6"/>
                    <a:pt x="49" y="7"/>
                  </a:cubicBezTo>
                  <a:cubicBezTo>
                    <a:pt x="49" y="7"/>
                    <a:pt x="48" y="8"/>
                    <a:pt x="48" y="8"/>
                  </a:cubicBezTo>
                  <a:cubicBezTo>
                    <a:pt x="47" y="8"/>
                    <a:pt x="45" y="8"/>
                    <a:pt x="43" y="8"/>
                  </a:cubicBezTo>
                  <a:cubicBezTo>
                    <a:pt x="42" y="9"/>
                    <a:pt x="42" y="11"/>
                    <a:pt x="44" y="11"/>
                  </a:cubicBezTo>
                  <a:cubicBezTo>
                    <a:pt x="45" y="10"/>
                    <a:pt x="46" y="10"/>
                    <a:pt x="47" y="10"/>
                  </a:cubicBezTo>
                  <a:cubicBezTo>
                    <a:pt x="46" y="11"/>
                    <a:pt x="45" y="11"/>
                    <a:pt x="45" y="12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42" y="10"/>
                    <a:pt x="38" y="10"/>
                    <a:pt x="37" y="11"/>
                  </a:cubicBezTo>
                  <a:cubicBezTo>
                    <a:pt x="36" y="11"/>
                    <a:pt x="36" y="11"/>
                    <a:pt x="35" y="11"/>
                  </a:cubicBezTo>
                  <a:cubicBezTo>
                    <a:pt x="34" y="13"/>
                    <a:pt x="32" y="15"/>
                    <a:pt x="31" y="18"/>
                  </a:cubicBezTo>
                  <a:cubicBezTo>
                    <a:pt x="30" y="19"/>
                    <a:pt x="29" y="20"/>
                    <a:pt x="28" y="21"/>
                  </a:cubicBezTo>
                  <a:cubicBezTo>
                    <a:pt x="26" y="22"/>
                    <a:pt x="25" y="24"/>
                    <a:pt x="23" y="25"/>
                  </a:cubicBezTo>
                  <a:cubicBezTo>
                    <a:pt x="20" y="26"/>
                    <a:pt x="22" y="21"/>
                    <a:pt x="22" y="19"/>
                  </a:cubicBezTo>
                  <a:cubicBezTo>
                    <a:pt x="23" y="15"/>
                    <a:pt x="28" y="6"/>
                    <a:pt x="24" y="2"/>
                  </a:cubicBezTo>
                  <a:cubicBezTo>
                    <a:pt x="21" y="0"/>
                    <a:pt x="17" y="6"/>
                    <a:pt x="14" y="11"/>
                  </a:cubicBezTo>
                  <a:cubicBezTo>
                    <a:pt x="14" y="8"/>
                    <a:pt x="14" y="5"/>
                    <a:pt x="13" y="4"/>
                  </a:cubicBezTo>
                  <a:cubicBezTo>
                    <a:pt x="9" y="0"/>
                    <a:pt x="2" y="11"/>
                    <a:pt x="1" y="13"/>
                  </a:cubicBezTo>
                  <a:cubicBezTo>
                    <a:pt x="0" y="14"/>
                    <a:pt x="2" y="16"/>
                    <a:pt x="3" y="14"/>
                  </a:cubicBezTo>
                  <a:cubicBezTo>
                    <a:pt x="4" y="13"/>
                    <a:pt x="11" y="3"/>
                    <a:pt x="12" y="6"/>
                  </a:cubicBezTo>
                  <a:cubicBezTo>
                    <a:pt x="13" y="9"/>
                    <a:pt x="12" y="13"/>
                    <a:pt x="11" y="16"/>
                  </a:cubicBezTo>
                  <a:cubicBezTo>
                    <a:pt x="9" y="19"/>
                    <a:pt x="4" y="28"/>
                    <a:pt x="7" y="30"/>
                  </a:cubicBezTo>
                  <a:cubicBezTo>
                    <a:pt x="8" y="30"/>
                    <a:pt x="8" y="30"/>
                    <a:pt x="9" y="29"/>
                  </a:cubicBezTo>
                  <a:cubicBezTo>
                    <a:pt x="12" y="26"/>
                    <a:pt x="12" y="21"/>
                    <a:pt x="13" y="17"/>
                  </a:cubicBezTo>
                  <a:cubicBezTo>
                    <a:pt x="14" y="16"/>
                    <a:pt x="15" y="14"/>
                    <a:pt x="15" y="13"/>
                  </a:cubicBezTo>
                  <a:cubicBezTo>
                    <a:pt x="16" y="11"/>
                    <a:pt x="18" y="9"/>
                    <a:pt x="19" y="8"/>
                  </a:cubicBezTo>
                  <a:cubicBezTo>
                    <a:pt x="20" y="7"/>
                    <a:pt x="23" y="3"/>
                    <a:pt x="23" y="6"/>
                  </a:cubicBezTo>
                  <a:cubicBezTo>
                    <a:pt x="23" y="8"/>
                    <a:pt x="23" y="9"/>
                    <a:pt x="22" y="11"/>
                  </a:cubicBezTo>
                  <a:cubicBezTo>
                    <a:pt x="22" y="14"/>
                    <a:pt x="15" y="27"/>
                    <a:pt x="22" y="27"/>
                  </a:cubicBezTo>
                  <a:cubicBezTo>
                    <a:pt x="25" y="27"/>
                    <a:pt x="28" y="24"/>
                    <a:pt x="30" y="22"/>
                  </a:cubicBezTo>
                  <a:cubicBezTo>
                    <a:pt x="30" y="24"/>
                    <a:pt x="30" y="25"/>
                    <a:pt x="32" y="25"/>
                  </a:cubicBezTo>
                  <a:cubicBezTo>
                    <a:pt x="37" y="27"/>
                    <a:pt x="41" y="20"/>
                    <a:pt x="42" y="16"/>
                  </a:cubicBezTo>
                  <a:cubicBezTo>
                    <a:pt x="44" y="15"/>
                    <a:pt x="45" y="14"/>
                    <a:pt x="47" y="13"/>
                  </a:cubicBezTo>
                  <a:cubicBezTo>
                    <a:pt x="46" y="18"/>
                    <a:pt x="45" y="23"/>
                    <a:pt x="49" y="26"/>
                  </a:cubicBezTo>
                  <a:cubicBezTo>
                    <a:pt x="51" y="27"/>
                    <a:pt x="56" y="25"/>
                    <a:pt x="58" y="24"/>
                  </a:cubicBezTo>
                  <a:cubicBezTo>
                    <a:pt x="59" y="23"/>
                    <a:pt x="59" y="23"/>
                    <a:pt x="60" y="23"/>
                  </a:cubicBezTo>
                  <a:cubicBezTo>
                    <a:pt x="61" y="24"/>
                    <a:pt x="64" y="24"/>
                    <a:pt x="67" y="22"/>
                  </a:cubicBezTo>
                  <a:cubicBezTo>
                    <a:pt x="69" y="21"/>
                    <a:pt x="72" y="18"/>
                    <a:pt x="75" y="16"/>
                  </a:cubicBezTo>
                  <a:cubicBezTo>
                    <a:pt x="76" y="17"/>
                    <a:pt x="78" y="18"/>
                    <a:pt x="80" y="19"/>
                  </a:cubicBezTo>
                  <a:cubicBezTo>
                    <a:pt x="82" y="20"/>
                    <a:pt x="83" y="24"/>
                    <a:pt x="80" y="25"/>
                  </a:cubicBezTo>
                  <a:cubicBezTo>
                    <a:pt x="79" y="26"/>
                    <a:pt x="77" y="25"/>
                    <a:pt x="76" y="25"/>
                  </a:cubicBezTo>
                  <a:cubicBezTo>
                    <a:pt x="74" y="24"/>
                    <a:pt x="73" y="24"/>
                    <a:pt x="71" y="23"/>
                  </a:cubicBezTo>
                  <a:cubicBezTo>
                    <a:pt x="70" y="23"/>
                    <a:pt x="69" y="25"/>
                    <a:pt x="70" y="25"/>
                  </a:cubicBezTo>
                  <a:cubicBezTo>
                    <a:pt x="74" y="26"/>
                    <a:pt x="78" y="29"/>
                    <a:pt x="82" y="27"/>
                  </a:cubicBezTo>
                  <a:cubicBezTo>
                    <a:pt x="86" y="25"/>
                    <a:pt x="85" y="19"/>
                    <a:pt x="82" y="17"/>
                  </a:cubicBezTo>
                  <a:close/>
                  <a:moveTo>
                    <a:pt x="8" y="27"/>
                  </a:moveTo>
                  <a:cubicBezTo>
                    <a:pt x="9" y="26"/>
                    <a:pt x="9" y="24"/>
                    <a:pt x="10" y="23"/>
                  </a:cubicBezTo>
                  <a:cubicBezTo>
                    <a:pt x="9" y="25"/>
                    <a:pt x="8" y="28"/>
                    <a:pt x="8" y="27"/>
                  </a:cubicBezTo>
                  <a:close/>
                  <a:moveTo>
                    <a:pt x="39" y="19"/>
                  </a:moveTo>
                  <a:cubicBezTo>
                    <a:pt x="37" y="21"/>
                    <a:pt x="31" y="27"/>
                    <a:pt x="32" y="21"/>
                  </a:cubicBezTo>
                  <a:cubicBezTo>
                    <a:pt x="32" y="20"/>
                    <a:pt x="32" y="20"/>
                    <a:pt x="33" y="19"/>
                  </a:cubicBezTo>
                  <a:cubicBezTo>
                    <a:pt x="34" y="18"/>
                    <a:pt x="35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6"/>
                    <a:pt x="38" y="17"/>
                    <a:pt x="40" y="16"/>
                  </a:cubicBezTo>
                  <a:cubicBezTo>
                    <a:pt x="39" y="18"/>
                    <a:pt x="39" y="19"/>
                    <a:pt x="39" y="19"/>
                  </a:cubicBezTo>
                  <a:close/>
                  <a:moveTo>
                    <a:pt x="62" y="16"/>
                  </a:moveTo>
                  <a:cubicBezTo>
                    <a:pt x="62" y="14"/>
                    <a:pt x="63" y="14"/>
                    <a:pt x="63" y="15"/>
                  </a:cubicBezTo>
                  <a:cubicBezTo>
                    <a:pt x="63" y="16"/>
                    <a:pt x="62" y="17"/>
                    <a:pt x="61" y="18"/>
                  </a:cubicBezTo>
                  <a:cubicBezTo>
                    <a:pt x="61" y="18"/>
                    <a:pt x="61" y="18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2" y="17"/>
                    <a:pt x="62" y="17"/>
                    <a:pt x="62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36"/>
            <p:cNvSpPr>
              <a:spLocks noEditPoints="1"/>
            </p:cNvSpPr>
            <p:nvPr/>
          </p:nvSpPr>
          <p:spPr bwMode="auto">
            <a:xfrm>
              <a:off x="6551544" y="196231"/>
              <a:ext cx="347319" cy="447044"/>
            </a:xfrm>
            <a:custGeom>
              <a:avLst/>
              <a:gdLst>
                <a:gd name="T0" fmla="*/ 19 w 168"/>
                <a:gd name="T1" fmla="*/ 2 h 214"/>
                <a:gd name="T2" fmla="*/ 8 w 168"/>
                <a:gd name="T3" fmla="*/ 21 h 214"/>
                <a:gd name="T4" fmla="*/ 8 w 168"/>
                <a:gd name="T5" fmla="*/ 34 h 214"/>
                <a:gd name="T6" fmla="*/ 8 w 168"/>
                <a:gd name="T7" fmla="*/ 49 h 214"/>
                <a:gd name="T8" fmla="*/ 8 w 168"/>
                <a:gd name="T9" fmla="*/ 59 h 214"/>
                <a:gd name="T10" fmla="*/ 3 w 168"/>
                <a:gd name="T11" fmla="*/ 70 h 214"/>
                <a:gd name="T12" fmla="*/ 8 w 168"/>
                <a:gd name="T13" fmla="*/ 86 h 214"/>
                <a:gd name="T14" fmla="*/ 8 w 168"/>
                <a:gd name="T15" fmla="*/ 97 h 214"/>
                <a:gd name="T16" fmla="*/ 8 w 168"/>
                <a:gd name="T17" fmla="*/ 109 h 214"/>
                <a:gd name="T18" fmla="*/ 8 w 168"/>
                <a:gd name="T19" fmla="*/ 118 h 214"/>
                <a:gd name="T20" fmla="*/ 4 w 168"/>
                <a:gd name="T21" fmla="*/ 129 h 214"/>
                <a:gd name="T22" fmla="*/ 8 w 168"/>
                <a:gd name="T23" fmla="*/ 145 h 214"/>
                <a:gd name="T24" fmla="*/ 8 w 168"/>
                <a:gd name="T25" fmla="*/ 156 h 214"/>
                <a:gd name="T26" fmla="*/ 8 w 168"/>
                <a:gd name="T27" fmla="*/ 171 h 214"/>
                <a:gd name="T28" fmla="*/ 4 w 168"/>
                <a:gd name="T29" fmla="*/ 184 h 214"/>
                <a:gd name="T30" fmla="*/ 8 w 168"/>
                <a:gd name="T31" fmla="*/ 201 h 214"/>
                <a:gd name="T32" fmla="*/ 123 w 168"/>
                <a:gd name="T33" fmla="*/ 214 h 214"/>
                <a:gd name="T34" fmla="*/ 168 w 168"/>
                <a:gd name="T35" fmla="*/ 59 h 214"/>
                <a:gd name="T36" fmla="*/ 6 w 168"/>
                <a:gd name="T37" fmla="*/ 17 h 214"/>
                <a:gd name="T38" fmla="*/ 6 w 168"/>
                <a:gd name="T39" fmla="*/ 17 h 214"/>
                <a:gd name="T40" fmla="*/ 7 w 168"/>
                <a:gd name="T41" fmla="*/ 26 h 214"/>
                <a:gd name="T42" fmla="*/ 8 w 168"/>
                <a:gd name="T43" fmla="*/ 42 h 214"/>
                <a:gd name="T44" fmla="*/ 6 w 168"/>
                <a:gd name="T45" fmla="*/ 53 h 214"/>
                <a:gd name="T46" fmla="*/ 8 w 168"/>
                <a:gd name="T47" fmla="*/ 62 h 214"/>
                <a:gd name="T48" fmla="*/ 8 w 168"/>
                <a:gd name="T49" fmla="*/ 71 h 214"/>
                <a:gd name="T50" fmla="*/ 5 w 168"/>
                <a:gd name="T51" fmla="*/ 82 h 214"/>
                <a:gd name="T52" fmla="*/ 6 w 168"/>
                <a:gd name="T53" fmla="*/ 83 h 214"/>
                <a:gd name="T54" fmla="*/ 7 w 168"/>
                <a:gd name="T55" fmla="*/ 92 h 214"/>
                <a:gd name="T56" fmla="*/ 7 w 168"/>
                <a:gd name="T57" fmla="*/ 103 h 214"/>
                <a:gd name="T58" fmla="*/ 7 w 168"/>
                <a:gd name="T59" fmla="*/ 103 h 214"/>
                <a:gd name="T60" fmla="*/ 6 w 168"/>
                <a:gd name="T61" fmla="*/ 112 h 214"/>
                <a:gd name="T62" fmla="*/ 7 w 168"/>
                <a:gd name="T63" fmla="*/ 121 h 214"/>
                <a:gd name="T64" fmla="*/ 6 w 168"/>
                <a:gd name="T65" fmla="*/ 130 h 214"/>
                <a:gd name="T66" fmla="*/ 7 w 168"/>
                <a:gd name="T67" fmla="*/ 140 h 214"/>
                <a:gd name="T68" fmla="*/ 6 w 168"/>
                <a:gd name="T69" fmla="*/ 152 h 214"/>
                <a:gd name="T70" fmla="*/ 8 w 168"/>
                <a:gd name="T71" fmla="*/ 151 h 214"/>
                <a:gd name="T72" fmla="*/ 8 w 168"/>
                <a:gd name="T73" fmla="*/ 161 h 214"/>
                <a:gd name="T74" fmla="*/ 6 w 168"/>
                <a:gd name="T75" fmla="*/ 175 h 214"/>
                <a:gd name="T76" fmla="*/ 8 w 168"/>
                <a:gd name="T77" fmla="*/ 176 h 214"/>
                <a:gd name="T78" fmla="*/ 7 w 168"/>
                <a:gd name="T79" fmla="*/ 185 h 214"/>
                <a:gd name="T80" fmla="*/ 7 w 168"/>
                <a:gd name="T81" fmla="*/ 196 h 214"/>
                <a:gd name="T82" fmla="*/ 7 w 168"/>
                <a:gd name="T83" fmla="*/ 196 h 214"/>
                <a:gd name="T84" fmla="*/ 11 w 168"/>
                <a:gd name="T85" fmla="*/ 203 h 214"/>
                <a:gd name="T86" fmla="*/ 14 w 168"/>
                <a:gd name="T87" fmla="*/ 194 h 214"/>
                <a:gd name="T88" fmla="*/ 14 w 168"/>
                <a:gd name="T89" fmla="*/ 183 h 214"/>
                <a:gd name="T90" fmla="*/ 13 w 168"/>
                <a:gd name="T91" fmla="*/ 172 h 214"/>
                <a:gd name="T92" fmla="*/ 14 w 168"/>
                <a:gd name="T93" fmla="*/ 160 h 214"/>
                <a:gd name="T94" fmla="*/ 15 w 168"/>
                <a:gd name="T95" fmla="*/ 151 h 214"/>
                <a:gd name="T96" fmla="*/ 14 w 168"/>
                <a:gd name="T97" fmla="*/ 140 h 214"/>
                <a:gd name="T98" fmla="*/ 14 w 168"/>
                <a:gd name="T99" fmla="*/ 130 h 214"/>
                <a:gd name="T100" fmla="*/ 14 w 168"/>
                <a:gd name="T101" fmla="*/ 120 h 214"/>
                <a:gd name="T102" fmla="*/ 13 w 168"/>
                <a:gd name="T103" fmla="*/ 110 h 214"/>
                <a:gd name="T104" fmla="*/ 13 w 168"/>
                <a:gd name="T105" fmla="*/ 100 h 214"/>
                <a:gd name="T106" fmla="*/ 13 w 168"/>
                <a:gd name="T107" fmla="*/ 90 h 214"/>
                <a:gd name="T108" fmla="*/ 13 w 168"/>
                <a:gd name="T109" fmla="*/ 81 h 214"/>
                <a:gd name="T110" fmla="*/ 14 w 168"/>
                <a:gd name="T111" fmla="*/ 70 h 214"/>
                <a:gd name="T112" fmla="*/ 14 w 168"/>
                <a:gd name="T113" fmla="*/ 61 h 214"/>
                <a:gd name="T114" fmla="*/ 14 w 168"/>
                <a:gd name="T115" fmla="*/ 50 h 214"/>
                <a:gd name="T116" fmla="*/ 14 w 168"/>
                <a:gd name="T117" fmla="*/ 37 h 214"/>
                <a:gd name="T118" fmla="*/ 14 w 168"/>
                <a:gd name="T119" fmla="*/ 23 h 214"/>
                <a:gd name="T120" fmla="*/ 13 w 168"/>
                <a:gd name="T121" fmla="*/ 14 h 214"/>
                <a:gd name="T122" fmla="*/ 24 w 168"/>
                <a:gd name="T123" fmla="*/ 5 h 214"/>
                <a:gd name="T124" fmla="*/ 165 w 168"/>
                <a:gd name="T125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" h="214">
                  <a:moveTo>
                    <a:pt x="145" y="2"/>
                  </a:moveTo>
                  <a:cubicBezTo>
                    <a:pt x="132" y="2"/>
                    <a:pt x="119" y="2"/>
                    <a:pt x="105" y="2"/>
                  </a:cubicBezTo>
                  <a:cubicBezTo>
                    <a:pt x="78" y="2"/>
                    <a:pt x="51" y="2"/>
                    <a:pt x="24" y="2"/>
                  </a:cubicBezTo>
                  <a:cubicBezTo>
                    <a:pt x="22" y="2"/>
                    <a:pt x="21" y="2"/>
                    <a:pt x="19" y="2"/>
                  </a:cubicBezTo>
                  <a:cubicBezTo>
                    <a:pt x="13" y="2"/>
                    <a:pt x="9" y="6"/>
                    <a:pt x="8" y="11"/>
                  </a:cubicBezTo>
                  <a:cubicBezTo>
                    <a:pt x="7" y="12"/>
                    <a:pt x="5" y="12"/>
                    <a:pt x="5" y="13"/>
                  </a:cubicBezTo>
                  <a:cubicBezTo>
                    <a:pt x="3" y="14"/>
                    <a:pt x="3" y="16"/>
                    <a:pt x="3" y="18"/>
                  </a:cubicBezTo>
                  <a:cubicBezTo>
                    <a:pt x="4" y="19"/>
                    <a:pt x="6" y="20"/>
                    <a:pt x="8" y="21"/>
                  </a:cubicBezTo>
                  <a:cubicBezTo>
                    <a:pt x="8" y="21"/>
                    <a:pt x="8" y="22"/>
                    <a:pt x="8" y="23"/>
                  </a:cubicBezTo>
                  <a:cubicBezTo>
                    <a:pt x="6" y="23"/>
                    <a:pt x="5" y="23"/>
                    <a:pt x="4" y="24"/>
                  </a:cubicBezTo>
                  <a:cubicBezTo>
                    <a:pt x="2" y="26"/>
                    <a:pt x="2" y="28"/>
                    <a:pt x="3" y="30"/>
                  </a:cubicBezTo>
                  <a:cubicBezTo>
                    <a:pt x="4" y="32"/>
                    <a:pt x="6" y="33"/>
                    <a:pt x="8" y="34"/>
                  </a:cubicBezTo>
                  <a:cubicBezTo>
                    <a:pt x="8" y="34"/>
                    <a:pt x="8" y="35"/>
                    <a:pt x="8" y="35"/>
                  </a:cubicBezTo>
                  <a:cubicBezTo>
                    <a:pt x="6" y="35"/>
                    <a:pt x="4" y="36"/>
                    <a:pt x="3" y="38"/>
                  </a:cubicBezTo>
                  <a:cubicBezTo>
                    <a:pt x="1" y="41"/>
                    <a:pt x="5" y="44"/>
                    <a:pt x="8" y="45"/>
                  </a:cubicBezTo>
                  <a:cubicBezTo>
                    <a:pt x="8" y="46"/>
                    <a:pt x="8" y="47"/>
                    <a:pt x="8" y="49"/>
                  </a:cubicBezTo>
                  <a:cubicBezTo>
                    <a:pt x="6" y="49"/>
                    <a:pt x="5" y="50"/>
                    <a:pt x="4" y="51"/>
                  </a:cubicBezTo>
                  <a:cubicBezTo>
                    <a:pt x="3" y="53"/>
                    <a:pt x="2" y="54"/>
                    <a:pt x="3" y="56"/>
                  </a:cubicBezTo>
                  <a:cubicBezTo>
                    <a:pt x="4" y="57"/>
                    <a:pt x="6" y="58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59"/>
                    <a:pt x="6" y="59"/>
                    <a:pt x="5" y="60"/>
                  </a:cubicBezTo>
                  <a:cubicBezTo>
                    <a:pt x="2" y="63"/>
                    <a:pt x="4" y="66"/>
                    <a:pt x="8" y="67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6" y="68"/>
                    <a:pt x="5" y="69"/>
                    <a:pt x="3" y="70"/>
                  </a:cubicBezTo>
                  <a:cubicBezTo>
                    <a:pt x="1" y="73"/>
                    <a:pt x="4" y="77"/>
                    <a:pt x="8" y="77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6" y="78"/>
                    <a:pt x="4" y="79"/>
                    <a:pt x="3" y="80"/>
                  </a:cubicBezTo>
                  <a:cubicBezTo>
                    <a:pt x="0" y="83"/>
                    <a:pt x="5" y="86"/>
                    <a:pt x="8" y="86"/>
                  </a:cubicBezTo>
                  <a:cubicBezTo>
                    <a:pt x="8" y="87"/>
                    <a:pt x="8" y="88"/>
                    <a:pt x="8" y="89"/>
                  </a:cubicBezTo>
                  <a:cubicBezTo>
                    <a:pt x="7" y="89"/>
                    <a:pt x="7" y="89"/>
                    <a:pt x="6" y="89"/>
                  </a:cubicBezTo>
                  <a:cubicBezTo>
                    <a:pt x="5" y="90"/>
                    <a:pt x="3" y="91"/>
                    <a:pt x="3" y="92"/>
                  </a:cubicBezTo>
                  <a:cubicBezTo>
                    <a:pt x="2" y="95"/>
                    <a:pt x="5" y="97"/>
                    <a:pt x="8" y="97"/>
                  </a:cubicBezTo>
                  <a:cubicBezTo>
                    <a:pt x="8" y="97"/>
                    <a:pt x="8" y="98"/>
                    <a:pt x="8" y="99"/>
                  </a:cubicBezTo>
                  <a:cubicBezTo>
                    <a:pt x="6" y="99"/>
                    <a:pt x="4" y="99"/>
                    <a:pt x="3" y="101"/>
                  </a:cubicBezTo>
                  <a:cubicBezTo>
                    <a:pt x="1" y="104"/>
                    <a:pt x="5" y="106"/>
                    <a:pt x="8" y="107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5" y="110"/>
                    <a:pt x="4" y="110"/>
                    <a:pt x="3" y="112"/>
                  </a:cubicBezTo>
                  <a:cubicBezTo>
                    <a:pt x="3" y="115"/>
                    <a:pt x="5" y="116"/>
                    <a:pt x="8" y="117"/>
                  </a:cubicBezTo>
                  <a:cubicBezTo>
                    <a:pt x="8" y="117"/>
                    <a:pt x="8" y="117"/>
                    <a:pt x="8" y="118"/>
                  </a:cubicBezTo>
                  <a:cubicBezTo>
                    <a:pt x="6" y="118"/>
                    <a:pt x="5" y="118"/>
                    <a:pt x="4" y="119"/>
                  </a:cubicBezTo>
                  <a:cubicBezTo>
                    <a:pt x="2" y="122"/>
                    <a:pt x="5" y="125"/>
                    <a:pt x="8" y="126"/>
                  </a:cubicBezTo>
                  <a:cubicBezTo>
                    <a:pt x="8" y="127"/>
                    <a:pt x="8" y="127"/>
                    <a:pt x="8" y="128"/>
                  </a:cubicBezTo>
                  <a:cubicBezTo>
                    <a:pt x="6" y="127"/>
                    <a:pt x="5" y="128"/>
                    <a:pt x="4" y="129"/>
                  </a:cubicBezTo>
                  <a:cubicBezTo>
                    <a:pt x="0" y="131"/>
                    <a:pt x="5" y="135"/>
                    <a:pt x="8" y="136"/>
                  </a:cubicBezTo>
                  <a:cubicBezTo>
                    <a:pt x="8" y="136"/>
                    <a:pt x="8" y="137"/>
                    <a:pt x="8" y="137"/>
                  </a:cubicBezTo>
                  <a:cubicBezTo>
                    <a:pt x="6" y="137"/>
                    <a:pt x="5" y="138"/>
                    <a:pt x="3" y="139"/>
                  </a:cubicBezTo>
                  <a:cubicBezTo>
                    <a:pt x="1" y="142"/>
                    <a:pt x="5" y="145"/>
                    <a:pt x="8" y="145"/>
                  </a:cubicBezTo>
                  <a:cubicBezTo>
                    <a:pt x="8" y="146"/>
                    <a:pt x="8" y="147"/>
                    <a:pt x="8" y="148"/>
                  </a:cubicBezTo>
                  <a:cubicBezTo>
                    <a:pt x="7" y="148"/>
                    <a:pt x="6" y="148"/>
                    <a:pt x="5" y="149"/>
                  </a:cubicBezTo>
                  <a:cubicBezTo>
                    <a:pt x="4" y="150"/>
                    <a:pt x="3" y="151"/>
                    <a:pt x="3" y="153"/>
                  </a:cubicBezTo>
                  <a:cubicBezTo>
                    <a:pt x="4" y="155"/>
                    <a:pt x="6" y="156"/>
                    <a:pt x="8" y="156"/>
                  </a:cubicBezTo>
                  <a:cubicBezTo>
                    <a:pt x="8" y="157"/>
                    <a:pt x="8" y="158"/>
                    <a:pt x="8" y="158"/>
                  </a:cubicBezTo>
                  <a:cubicBezTo>
                    <a:pt x="6" y="158"/>
                    <a:pt x="4" y="159"/>
                    <a:pt x="3" y="161"/>
                  </a:cubicBezTo>
                  <a:cubicBezTo>
                    <a:pt x="1" y="165"/>
                    <a:pt x="5" y="167"/>
                    <a:pt x="8" y="168"/>
                  </a:cubicBezTo>
                  <a:cubicBezTo>
                    <a:pt x="8" y="169"/>
                    <a:pt x="8" y="170"/>
                    <a:pt x="8" y="171"/>
                  </a:cubicBezTo>
                  <a:cubicBezTo>
                    <a:pt x="6" y="171"/>
                    <a:pt x="4" y="172"/>
                    <a:pt x="3" y="173"/>
                  </a:cubicBezTo>
                  <a:cubicBezTo>
                    <a:pt x="1" y="176"/>
                    <a:pt x="5" y="178"/>
                    <a:pt x="8" y="179"/>
                  </a:cubicBezTo>
                  <a:cubicBezTo>
                    <a:pt x="8" y="180"/>
                    <a:pt x="8" y="181"/>
                    <a:pt x="8" y="182"/>
                  </a:cubicBezTo>
                  <a:cubicBezTo>
                    <a:pt x="6" y="182"/>
                    <a:pt x="5" y="183"/>
                    <a:pt x="4" y="184"/>
                  </a:cubicBezTo>
                  <a:cubicBezTo>
                    <a:pt x="3" y="186"/>
                    <a:pt x="6" y="189"/>
                    <a:pt x="8" y="190"/>
                  </a:cubicBezTo>
                  <a:cubicBezTo>
                    <a:pt x="8" y="191"/>
                    <a:pt x="8" y="192"/>
                    <a:pt x="8" y="193"/>
                  </a:cubicBezTo>
                  <a:cubicBezTo>
                    <a:pt x="7" y="193"/>
                    <a:pt x="6" y="193"/>
                    <a:pt x="5" y="194"/>
                  </a:cubicBezTo>
                  <a:cubicBezTo>
                    <a:pt x="2" y="197"/>
                    <a:pt x="5" y="200"/>
                    <a:pt x="8" y="201"/>
                  </a:cubicBezTo>
                  <a:cubicBezTo>
                    <a:pt x="8" y="206"/>
                    <a:pt x="9" y="210"/>
                    <a:pt x="14" y="213"/>
                  </a:cubicBezTo>
                  <a:cubicBezTo>
                    <a:pt x="17" y="214"/>
                    <a:pt x="20" y="214"/>
                    <a:pt x="22" y="214"/>
                  </a:cubicBezTo>
                  <a:cubicBezTo>
                    <a:pt x="26" y="214"/>
                    <a:pt x="31" y="214"/>
                    <a:pt x="35" y="214"/>
                  </a:cubicBezTo>
                  <a:cubicBezTo>
                    <a:pt x="64" y="214"/>
                    <a:pt x="94" y="214"/>
                    <a:pt x="123" y="214"/>
                  </a:cubicBezTo>
                  <a:cubicBezTo>
                    <a:pt x="133" y="214"/>
                    <a:pt x="142" y="214"/>
                    <a:pt x="151" y="214"/>
                  </a:cubicBezTo>
                  <a:cubicBezTo>
                    <a:pt x="159" y="214"/>
                    <a:pt x="167" y="212"/>
                    <a:pt x="167" y="203"/>
                  </a:cubicBezTo>
                  <a:cubicBezTo>
                    <a:pt x="167" y="203"/>
                    <a:pt x="168" y="203"/>
                    <a:pt x="168" y="203"/>
                  </a:cubicBezTo>
                  <a:cubicBezTo>
                    <a:pt x="168" y="155"/>
                    <a:pt x="168" y="107"/>
                    <a:pt x="168" y="59"/>
                  </a:cubicBezTo>
                  <a:cubicBezTo>
                    <a:pt x="168" y="47"/>
                    <a:pt x="168" y="36"/>
                    <a:pt x="168" y="24"/>
                  </a:cubicBezTo>
                  <a:cubicBezTo>
                    <a:pt x="168" y="19"/>
                    <a:pt x="168" y="12"/>
                    <a:pt x="166" y="7"/>
                  </a:cubicBezTo>
                  <a:cubicBezTo>
                    <a:pt x="162" y="0"/>
                    <a:pt x="151" y="2"/>
                    <a:pt x="145" y="2"/>
                  </a:cubicBezTo>
                  <a:close/>
                  <a:moveTo>
                    <a:pt x="6" y="17"/>
                  </a:moveTo>
                  <a:cubicBezTo>
                    <a:pt x="6" y="16"/>
                    <a:pt x="6" y="16"/>
                    <a:pt x="7" y="15"/>
                  </a:cubicBezTo>
                  <a:cubicBezTo>
                    <a:pt x="7" y="15"/>
                    <a:pt x="7" y="15"/>
                    <a:pt x="8" y="14"/>
                  </a:cubicBezTo>
                  <a:cubicBezTo>
                    <a:pt x="8" y="16"/>
                    <a:pt x="8" y="17"/>
                    <a:pt x="8" y="18"/>
                  </a:cubicBezTo>
                  <a:cubicBezTo>
                    <a:pt x="7" y="18"/>
                    <a:pt x="6" y="17"/>
                    <a:pt x="6" y="17"/>
                  </a:cubicBezTo>
                  <a:close/>
                  <a:moveTo>
                    <a:pt x="7" y="26"/>
                  </a:moveTo>
                  <a:cubicBezTo>
                    <a:pt x="7" y="26"/>
                    <a:pt x="7" y="26"/>
                    <a:pt x="8" y="26"/>
                  </a:cubicBezTo>
                  <a:cubicBezTo>
                    <a:pt x="8" y="27"/>
                    <a:pt x="8" y="29"/>
                    <a:pt x="8" y="31"/>
                  </a:cubicBezTo>
                  <a:cubicBezTo>
                    <a:pt x="6" y="30"/>
                    <a:pt x="4" y="27"/>
                    <a:pt x="7" y="26"/>
                  </a:cubicBezTo>
                  <a:close/>
                  <a:moveTo>
                    <a:pt x="6" y="41"/>
                  </a:moveTo>
                  <a:cubicBezTo>
                    <a:pt x="5" y="40"/>
                    <a:pt x="5" y="40"/>
                    <a:pt x="6" y="39"/>
                  </a:cubicBezTo>
                  <a:cubicBezTo>
                    <a:pt x="6" y="38"/>
                    <a:pt x="7" y="38"/>
                    <a:pt x="8" y="38"/>
                  </a:cubicBezTo>
                  <a:cubicBezTo>
                    <a:pt x="8" y="39"/>
                    <a:pt x="8" y="40"/>
                    <a:pt x="8" y="42"/>
                  </a:cubicBezTo>
                  <a:cubicBezTo>
                    <a:pt x="7" y="41"/>
                    <a:pt x="7" y="41"/>
                    <a:pt x="6" y="41"/>
                  </a:cubicBezTo>
                  <a:close/>
                  <a:moveTo>
                    <a:pt x="6" y="54"/>
                  </a:moveTo>
                  <a:cubicBezTo>
                    <a:pt x="5" y="54"/>
                    <a:pt x="5" y="54"/>
                    <a:pt x="5" y="54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2"/>
                    <a:pt x="7" y="52"/>
                    <a:pt x="8" y="52"/>
                  </a:cubicBezTo>
                  <a:cubicBezTo>
                    <a:pt x="8" y="53"/>
                    <a:pt x="8" y="54"/>
                    <a:pt x="8" y="56"/>
                  </a:cubicBezTo>
                  <a:cubicBezTo>
                    <a:pt x="7" y="55"/>
                    <a:pt x="6" y="55"/>
                    <a:pt x="6" y="54"/>
                  </a:cubicBezTo>
                  <a:close/>
                  <a:moveTo>
                    <a:pt x="8" y="62"/>
                  </a:moveTo>
                  <a:cubicBezTo>
                    <a:pt x="8" y="63"/>
                    <a:pt x="8" y="63"/>
                    <a:pt x="8" y="64"/>
                  </a:cubicBezTo>
                  <a:cubicBezTo>
                    <a:pt x="7" y="64"/>
                    <a:pt x="6" y="62"/>
                    <a:pt x="8" y="62"/>
                  </a:cubicBezTo>
                  <a:close/>
                  <a:moveTo>
                    <a:pt x="6" y="71"/>
                  </a:moveTo>
                  <a:cubicBezTo>
                    <a:pt x="7" y="71"/>
                    <a:pt x="7" y="71"/>
                    <a:pt x="8" y="71"/>
                  </a:cubicBezTo>
                  <a:cubicBezTo>
                    <a:pt x="8" y="72"/>
                    <a:pt x="8" y="73"/>
                    <a:pt x="8" y="74"/>
                  </a:cubicBezTo>
                  <a:cubicBezTo>
                    <a:pt x="6" y="74"/>
                    <a:pt x="4" y="73"/>
                    <a:pt x="6" y="71"/>
                  </a:cubicBezTo>
                  <a:close/>
                  <a:moveTo>
                    <a:pt x="6" y="83"/>
                  </a:moveTo>
                  <a:cubicBezTo>
                    <a:pt x="6" y="83"/>
                    <a:pt x="5" y="82"/>
                    <a:pt x="5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6" y="81"/>
                    <a:pt x="7" y="81"/>
                    <a:pt x="8" y="81"/>
                  </a:cubicBezTo>
                  <a:cubicBezTo>
                    <a:pt x="8" y="82"/>
                    <a:pt x="8" y="83"/>
                    <a:pt x="8" y="83"/>
                  </a:cubicBezTo>
                  <a:cubicBezTo>
                    <a:pt x="7" y="83"/>
                    <a:pt x="7" y="83"/>
                    <a:pt x="6" y="83"/>
                  </a:cubicBezTo>
                  <a:close/>
                  <a:moveTo>
                    <a:pt x="7" y="94"/>
                  </a:moveTo>
                  <a:cubicBezTo>
                    <a:pt x="6" y="93"/>
                    <a:pt x="6" y="93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6" y="92"/>
                    <a:pt x="7" y="92"/>
                    <a:pt x="7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8" y="93"/>
                    <a:pt x="8" y="94"/>
                  </a:cubicBezTo>
                  <a:cubicBezTo>
                    <a:pt x="7" y="94"/>
                    <a:pt x="7" y="94"/>
                    <a:pt x="7" y="94"/>
                  </a:cubicBezTo>
                  <a:close/>
                  <a:moveTo>
                    <a:pt x="7" y="103"/>
                  </a:moveTo>
                  <a:cubicBezTo>
                    <a:pt x="5" y="102"/>
                    <a:pt x="6" y="102"/>
                    <a:pt x="7" y="102"/>
                  </a:cubicBezTo>
                  <a:cubicBezTo>
                    <a:pt x="7" y="102"/>
                    <a:pt x="7" y="102"/>
                    <a:pt x="8" y="102"/>
                  </a:cubicBezTo>
                  <a:cubicBezTo>
                    <a:pt x="8" y="102"/>
                    <a:pt x="8" y="103"/>
                    <a:pt x="8" y="104"/>
                  </a:cubicBezTo>
                  <a:cubicBezTo>
                    <a:pt x="7" y="103"/>
                    <a:pt x="7" y="103"/>
                    <a:pt x="7" y="103"/>
                  </a:cubicBezTo>
                  <a:close/>
                  <a:moveTo>
                    <a:pt x="6" y="112"/>
                  </a:moveTo>
                  <a:cubicBezTo>
                    <a:pt x="6" y="112"/>
                    <a:pt x="7" y="112"/>
                    <a:pt x="8" y="112"/>
                  </a:cubicBezTo>
                  <a:cubicBezTo>
                    <a:pt x="8" y="113"/>
                    <a:pt x="8" y="113"/>
                    <a:pt x="8" y="114"/>
                  </a:cubicBezTo>
                  <a:cubicBezTo>
                    <a:pt x="7" y="114"/>
                    <a:pt x="6" y="113"/>
                    <a:pt x="6" y="112"/>
                  </a:cubicBezTo>
                  <a:close/>
                  <a:moveTo>
                    <a:pt x="7" y="121"/>
                  </a:moveTo>
                  <a:cubicBezTo>
                    <a:pt x="7" y="121"/>
                    <a:pt x="7" y="121"/>
                    <a:pt x="8" y="121"/>
                  </a:cubicBezTo>
                  <a:cubicBezTo>
                    <a:pt x="8" y="121"/>
                    <a:pt x="8" y="122"/>
                    <a:pt x="8" y="123"/>
                  </a:cubicBezTo>
                  <a:cubicBezTo>
                    <a:pt x="7" y="122"/>
                    <a:pt x="6" y="121"/>
                    <a:pt x="7" y="121"/>
                  </a:cubicBezTo>
                  <a:close/>
                  <a:moveTo>
                    <a:pt x="6" y="130"/>
                  </a:moveTo>
                  <a:cubicBezTo>
                    <a:pt x="7" y="130"/>
                    <a:pt x="7" y="130"/>
                    <a:pt x="8" y="130"/>
                  </a:cubicBezTo>
                  <a:cubicBezTo>
                    <a:pt x="8" y="131"/>
                    <a:pt x="8" y="132"/>
                    <a:pt x="8" y="133"/>
                  </a:cubicBezTo>
                  <a:cubicBezTo>
                    <a:pt x="6" y="132"/>
                    <a:pt x="5" y="131"/>
                    <a:pt x="6" y="130"/>
                  </a:cubicBezTo>
                  <a:close/>
                  <a:moveTo>
                    <a:pt x="7" y="140"/>
                  </a:moveTo>
                  <a:cubicBezTo>
                    <a:pt x="7" y="140"/>
                    <a:pt x="7" y="140"/>
                    <a:pt x="8" y="140"/>
                  </a:cubicBezTo>
                  <a:cubicBezTo>
                    <a:pt x="8" y="141"/>
                    <a:pt x="8" y="142"/>
                    <a:pt x="8" y="142"/>
                  </a:cubicBezTo>
                  <a:cubicBezTo>
                    <a:pt x="6" y="142"/>
                    <a:pt x="4" y="141"/>
                    <a:pt x="7" y="140"/>
                  </a:cubicBezTo>
                  <a:close/>
                  <a:moveTo>
                    <a:pt x="7" y="153"/>
                  </a:moveTo>
                  <a:cubicBezTo>
                    <a:pt x="7" y="153"/>
                    <a:pt x="7" y="153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2"/>
                    <a:pt x="7" y="152"/>
                    <a:pt x="7" y="151"/>
                  </a:cubicBezTo>
                  <a:cubicBezTo>
                    <a:pt x="7" y="151"/>
                    <a:pt x="7" y="151"/>
                    <a:pt x="8" y="151"/>
                  </a:cubicBezTo>
                  <a:cubicBezTo>
                    <a:pt x="8" y="152"/>
                    <a:pt x="8" y="153"/>
                    <a:pt x="8" y="153"/>
                  </a:cubicBezTo>
                  <a:cubicBezTo>
                    <a:pt x="7" y="153"/>
                    <a:pt x="7" y="153"/>
                    <a:pt x="7" y="153"/>
                  </a:cubicBezTo>
                  <a:close/>
                  <a:moveTo>
                    <a:pt x="6" y="162"/>
                  </a:moveTo>
                  <a:cubicBezTo>
                    <a:pt x="6" y="161"/>
                    <a:pt x="7" y="161"/>
                    <a:pt x="8" y="161"/>
                  </a:cubicBezTo>
                  <a:cubicBezTo>
                    <a:pt x="8" y="162"/>
                    <a:pt x="8" y="163"/>
                    <a:pt x="8" y="165"/>
                  </a:cubicBezTo>
                  <a:cubicBezTo>
                    <a:pt x="6" y="164"/>
                    <a:pt x="5" y="163"/>
                    <a:pt x="6" y="162"/>
                  </a:cubicBezTo>
                  <a:close/>
                  <a:moveTo>
                    <a:pt x="7" y="175"/>
                  </a:moveTo>
                  <a:cubicBezTo>
                    <a:pt x="6" y="175"/>
                    <a:pt x="6" y="175"/>
                    <a:pt x="6" y="175"/>
                  </a:cubicBezTo>
                  <a:cubicBezTo>
                    <a:pt x="6" y="175"/>
                    <a:pt x="6" y="175"/>
                    <a:pt x="6" y="175"/>
                  </a:cubicBezTo>
                  <a:cubicBezTo>
                    <a:pt x="6" y="174"/>
                    <a:pt x="6" y="174"/>
                    <a:pt x="6" y="174"/>
                  </a:cubicBezTo>
                  <a:cubicBezTo>
                    <a:pt x="7" y="174"/>
                    <a:pt x="7" y="174"/>
                    <a:pt x="8" y="174"/>
                  </a:cubicBezTo>
                  <a:cubicBezTo>
                    <a:pt x="8" y="174"/>
                    <a:pt x="8" y="175"/>
                    <a:pt x="8" y="176"/>
                  </a:cubicBezTo>
                  <a:cubicBezTo>
                    <a:pt x="7" y="176"/>
                    <a:pt x="7" y="176"/>
                    <a:pt x="7" y="175"/>
                  </a:cubicBezTo>
                  <a:close/>
                  <a:moveTo>
                    <a:pt x="7" y="186"/>
                  </a:moveTo>
                  <a:cubicBezTo>
                    <a:pt x="7" y="186"/>
                    <a:pt x="7" y="186"/>
                    <a:pt x="7" y="186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7" y="185"/>
                    <a:pt x="8" y="185"/>
                  </a:cubicBezTo>
                  <a:cubicBezTo>
                    <a:pt x="8" y="186"/>
                    <a:pt x="8" y="186"/>
                    <a:pt x="8" y="187"/>
                  </a:cubicBezTo>
                  <a:cubicBezTo>
                    <a:pt x="8" y="187"/>
                    <a:pt x="7" y="186"/>
                    <a:pt x="7" y="186"/>
                  </a:cubicBezTo>
                  <a:close/>
                  <a:moveTo>
                    <a:pt x="7" y="196"/>
                  </a:moveTo>
                  <a:cubicBezTo>
                    <a:pt x="7" y="195"/>
                    <a:pt x="8" y="195"/>
                    <a:pt x="8" y="195"/>
                  </a:cubicBezTo>
                  <a:cubicBezTo>
                    <a:pt x="8" y="196"/>
                    <a:pt x="8" y="197"/>
                    <a:pt x="8" y="198"/>
                  </a:cubicBezTo>
                  <a:cubicBezTo>
                    <a:pt x="7" y="197"/>
                    <a:pt x="7" y="197"/>
                    <a:pt x="7" y="197"/>
                  </a:cubicBezTo>
                  <a:cubicBezTo>
                    <a:pt x="6" y="196"/>
                    <a:pt x="7" y="196"/>
                    <a:pt x="7" y="196"/>
                  </a:cubicBezTo>
                  <a:close/>
                  <a:moveTo>
                    <a:pt x="141" y="211"/>
                  </a:moveTo>
                  <a:cubicBezTo>
                    <a:pt x="127" y="211"/>
                    <a:pt x="114" y="211"/>
                    <a:pt x="100" y="211"/>
                  </a:cubicBezTo>
                  <a:cubicBezTo>
                    <a:pt x="74" y="211"/>
                    <a:pt x="48" y="211"/>
                    <a:pt x="22" y="211"/>
                  </a:cubicBezTo>
                  <a:cubicBezTo>
                    <a:pt x="17" y="211"/>
                    <a:pt x="11" y="209"/>
                    <a:pt x="11" y="203"/>
                  </a:cubicBezTo>
                  <a:cubicBezTo>
                    <a:pt x="11" y="201"/>
                    <a:pt x="11" y="200"/>
                    <a:pt x="11" y="199"/>
                  </a:cubicBezTo>
                  <a:cubicBezTo>
                    <a:pt x="11" y="198"/>
                    <a:pt x="11" y="197"/>
                    <a:pt x="11" y="196"/>
                  </a:cubicBezTo>
                  <a:cubicBezTo>
                    <a:pt x="11" y="196"/>
                    <a:pt x="12" y="196"/>
                    <a:pt x="12" y="197"/>
                  </a:cubicBezTo>
                  <a:cubicBezTo>
                    <a:pt x="14" y="198"/>
                    <a:pt x="15" y="195"/>
                    <a:pt x="14" y="194"/>
                  </a:cubicBezTo>
                  <a:cubicBezTo>
                    <a:pt x="13" y="194"/>
                    <a:pt x="12" y="193"/>
                    <a:pt x="11" y="193"/>
                  </a:cubicBezTo>
                  <a:cubicBezTo>
                    <a:pt x="11" y="190"/>
                    <a:pt x="11" y="188"/>
                    <a:pt x="11" y="185"/>
                  </a:cubicBezTo>
                  <a:cubicBezTo>
                    <a:pt x="12" y="186"/>
                    <a:pt x="12" y="186"/>
                    <a:pt x="13" y="186"/>
                  </a:cubicBezTo>
                  <a:cubicBezTo>
                    <a:pt x="15" y="187"/>
                    <a:pt x="16" y="184"/>
                    <a:pt x="14" y="183"/>
                  </a:cubicBezTo>
                  <a:cubicBezTo>
                    <a:pt x="13" y="183"/>
                    <a:pt x="12" y="183"/>
                    <a:pt x="11" y="182"/>
                  </a:cubicBezTo>
                  <a:cubicBezTo>
                    <a:pt x="11" y="180"/>
                    <a:pt x="11" y="177"/>
                    <a:pt x="11" y="174"/>
                  </a:cubicBezTo>
                  <a:cubicBezTo>
                    <a:pt x="11" y="175"/>
                    <a:pt x="12" y="175"/>
                    <a:pt x="13" y="175"/>
                  </a:cubicBezTo>
                  <a:cubicBezTo>
                    <a:pt x="14" y="176"/>
                    <a:pt x="15" y="173"/>
                    <a:pt x="13" y="172"/>
                  </a:cubicBezTo>
                  <a:cubicBezTo>
                    <a:pt x="13" y="172"/>
                    <a:pt x="12" y="172"/>
                    <a:pt x="11" y="171"/>
                  </a:cubicBezTo>
                  <a:cubicBezTo>
                    <a:pt x="11" y="168"/>
                    <a:pt x="11" y="165"/>
                    <a:pt x="11" y="162"/>
                  </a:cubicBezTo>
                  <a:cubicBezTo>
                    <a:pt x="12" y="162"/>
                    <a:pt x="13" y="163"/>
                    <a:pt x="13" y="163"/>
                  </a:cubicBezTo>
                  <a:cubicBezTo>
                    <a:pt x="15" y="164"/>
                    <a:pt x="16" y="161"/>
                    <a:pt x="14" y="160"/>
                  </a:cubicBezTo>
                  <a:cubicBezTo>
                    <a:pt x="13" y="160"/>
                    <a:pt x="12" y="159"/>
                    <a:pt x="11" y="159"/>
                  </a:cubicBezTo>
                  <a:cubicBezTo>
                    <a:pt x="11" y="156"/>
                    <a:pt x="11" y="154"/>
                    <a:pt x="11" y="151"/>
                  </a:cubicBezTo>
                  <a:cubicBezTo>
                    <a:pt x="11" y="151"/>
                    <a:pt x="12" y="152"/>
                    <a:pt x="12" y="152"/>
                  </a:cubicBezTo>
                  <a:cubicBezTo>
                    <a:pt x="14" y="154"/>
                    <a:pt x="16" y="152"/>
                    <a:pt x="15" y="151"/>
                  </a:cubicBezTo>
                  <a:cubicBezTo>
                    <a:pt x="14" y="149"/>
                    <a:pt x="12" y="148"/>
                    <a:pt x="11" y="148"/>
                  </a:cubicBezTo>
                  <a:cubicBezTo>
                    <a:pt x="11" y="146"/>
                    <a:pt x="11" y="143"/>
                    <a:pt x="11" y="141"/>
                  </a:cubicBezTo>
                  <a:cubicBezTo>
                    <a:pt x="11" y="141"/>
                    <a:pt x="12" y="142"/>
                    <a:pt x="13" y="142"/>
                  </a:cubicBezTo>
                  <a:cubicBezTo>
                    <a:pt x="14" y="143"/>
                    <a:pt x="16" y="141"/>
                    <a:pt x="14" y="140"/>
                  </a:cubicBezTo>
                  <a:cubicBezTo>
                    <a:pt x="13" y="139"/>
                    <a:pt x="12" y="138"/>
                    <a:pt x="11" y="138"/>
                  </a:cubicBezTo>
                  <a:cubicBezTo>
                    <a:pt x="11" y="136"/>
                    <a:pt x="11" y="133"/>
                    <a:pt x="11" y="131"/>
                  </a:cubicBezTo>
                  <a:cubicBezTo>
                    <a:pt x="11" y="132"/>
                    <a:pt x="12" y="132"/>
                    <a:pt x="12" y="132"/>
                  </a:cubicBezTo>
                  <a:cubicBezTo>
                    <a:pt x="14" y="133"/>
                    <a:pt x="15" y="131"/>
                    <a:pt x="14" y="130"/>
                  </a:cubicBezTo>
                  <a:cubicBezTo>
                    <a:pt x="13" y="129"/>
                    <a:pt x="12" y="129"/>
                    <a:pt x="11" y="128"/>
                  </a:cubicBezTo>
                  <a:cubicBezTo>
                    <a:pt x="11" y="126"/>
                    <a:pt x="11" y="124"/>
                    <a:pt x="11" y="122"/>
                  </a:cubicBezTo>
                  <a:cubicBezTo>
                    <a:pt x="11" y="122"/>
                    <a:pt x="12" y="122"/>
                    <a:pt x="13" y="123"/>
                  </a:cubicBezTo>
                  <a:cubicBezTo>
                    <a:pt x="15" y="123"/>
                    <a:pt x="16" y="120"/>
                    <a:pt x="14" y="120"/>
                  </a:cubicBezTo>
                  <a:cubicBezTo>
                    <a:pt x="13" y="119"/>
                    <a:pt x="12" y="119"/>
                    <a:pt x="11" y="119"/>
                  </a:cubicBezTo>
                  <a:cubicBezTo>
                    <a:pt x="11" y="117"/>
                    <a:pt x="11" y="115"/>
                    <a:pt x="11" y="113"/>
                  </a:cubicBezTo>
                  <a:cubicBezTo>
                    <a:pt x="11" y="113"/>
                    <a:pt x="12" y="113"/>
                    <a:pt x="12" y="113"/>
                  </a:cubicBezTo>
                  <a:cubicBezTo>
                    <a:pt x="14" y="114"/>
                    <a:pt x="15" y="111"/>
                    <a:pt x="13" y="110"/>
                  </a:cubicBezTo>
                  <a:cubicBezTo>
                    <a:pt x="12" y="110"/>
                    <a:pt x="12" y="110"/>
                    <a:pt x="11" y="110"/>
                  </a:cubicBezTo>
                  <a:cubicBezTo>
                    <a:pt x="11" y="107"/>
                    <a:pt x="11" y="104"/>
                    <a:pt x="11" y="102"/>
                  </a:cubicBezTo>
                  <a:cubicBezTo>
                    <a:pt x="11" y="102"/>
                    <a:pt x="12" y="102"/>
                    <a:pt x="13" y="103"/>
                  </a:cubicBezTo>
                  <a:cubicBezTo>
                    <a:pt x="14" y="103"/>
                    <a:pt x="15" y="100"/>
                    <a:pt x="13" y="100"/>
                  </a:cubicBezTo>
                  <a:cubicBezTo>
                    <a:pt x="13" y="99"/>
                    <a:pt x="12" y="99"/>
                    <a:pt x="11" y="99"/>
                  </a:cubicBezTo>
                  <a:cubicBezTo>
                    <a:pt x="11" y="97"/>
                    <a:pt x="11" y="95"/>
                    <a:pt x="11" y="92"/>
                  </a:cubicBezTo>
                  <a:cubicBezTo>
                    <a:pt x="11" y="93"/>
                    <a:pt x="12" y="93"/>
                    <a:pt x="12" y="93"/>
                  </a:cubicBezTo>
                  <a:cubicBezTo>
                    <a:pt x="14" y="94"/>
                    <a:pt x="15" y="91"/>
                    <a:pt x="13" y="90"/>
                  </a:cubicBezTo>
                  <a:cubicBezTo>
                    <a:pt x="12" y="90"/>
                    <a:pt x="11" y="90"/>
                    <a:pt x="11" y="89"/>
                  </a:cubicBezTo>
                  <a:cubicBezTo>
                    <a:pt x="11" y="87"/>
                    <a:pt x="11" y="85"/>
                    <a:pt x="11" y="83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3" y="84"/>
                    <a:pt x="15" y="82"/>
                    <a:pt x="13" y="81"/>
                  </a:cubicBezTo>
                  <a:cubicBezTo>
                    <a:pt x="13" y="80"/>
                    <a:pt x="12" y="80"/>
                    <a:pt x="11" y="79"/>
                  </a:cubicBezTo>
                  <a:cubicBezTo>
                    <a:pt x="11" y="77"/>
                    <a:pt x="11" y="74"/>
                    <a:pt x="11" y="71"/>
                  </a:cubicBezTo>
                  <a:cubicBezTo>
                    <a:pt x="11" y="72"/>
                    <a:pt x="12" y="72"/>
                    <a:pt x="12" y="72"/>
                  </a:cubicBezTo>
                  <a:cubicBezTo>
                    <a:pt x="14" y="73"/>
                    <a:pt x="16" y="70"/>
                    <a:pt x="14" y="70"/>
                  </a:cubicBezTo>
                  <a:cubicBezTo>
                    <a:pt x="13" y="69"/>
                    <a:pt x="12" y="69"/>
                    <a:pt x="11" y="68"/>
                  </a:cubicBezTo>
                  <a:cubicBezTo>
                    <a:pt x="11" y="66"/>
                    <a:pt x="11" y="64"/>
                    <a:pt x="11" y="62"/>
                  </a:cubicBezTo>
                  <a:cubicBezTo>
                    <a:pt x="11" y="63"/>
                    <a:pt x="12" y="63"/>
                    <a:pt x="12" y="63"/>
                  </a:cubicBezTo>
                  <a:cubicBezTo>
                    <a:pt x="14" y="64"/>
                    <a:pt x="15" y="62"/>
                    <a:pt x="14" y="61"/>
                  </a:cubicBezTo>
                  <a:cubicBezTo>
                    <a:pt x="13" y="60"/>
                    <a:pt x="12" y="60"/>
                    <a:pt x="11" y="59"/>
                  </a:cubicBezTo>
                  <a:cubicBezTo>
                    <a:pt x="11" y="57"/>
                    <a:pt x="11" y="54"/>
                    <a:pt x="11" y="52"/>
                  </a:cubicBezTo>
                  <a:cubicBezTo>
                    <a:pt x="11" y="52"/>
                    <a:pt x="12" y="52"/>
                    <a:pt x="12" y="53"/>
                  </a:cubicBezTo>
                  <a:cubicBezTo>
                    <a:pt x="14" y="54"/>
                    <a:pt x="15" y="51"/>
                    <a:pt x="14" y="50"/>
                  </a:cubicBezTo>
                  <a:cubicBezTo>
                    <a:pt x="13" y="50"/>
                    <a:pt x="12" y="49"/>
                    <a:pt x="11" y="49"/>
                  </a:cubicBezTo>
                  <a:cubicBezTo>
                    <a:pt x="11" y="45"/>
                    <a:pt x="11" y="42"/>
                    <a:pt x="11" y="38"/>
                  </a:cubicBezTo>
                  <a:cubicBezTo>
                    <a:pt x="11" y="38"/>
                    <a:pt x="12" y="39"/>
                    <a:pt x="13" y="39"/>
                  </a:cubicBezTo>
                  <a:cubicBezTo>
                    <a:pt x="14" y="40"/>
                    <a:pt x="16" y="38"/>
                    <a:pt x="14" y="37"/>
                  </a:cubicBezTo>
                  <a:cubicBezTo>
                    <a:pt x="13" y="36"/>
                    <a:pt x="12" y="36"/>
                    <a:pt x="11" y="35"/>
                  </a:cubicBezTo>
                  <a:cubicBezTo>
                    <a:pt x="11" y="32"/>
                    <a:pt x="11" y="29"/>
                    <a:pt x="11" y="25"/>
                  </a:cubicBezTo>
                  <a:cubicBezTo>
                    <a:pt x="12" y="25"/>
                    <a:pt x="12" y="26"/>
                    <a:pt x="13" y="26"/>
                  </a:cubicBezTo>
                  <a:cubicBezTo>
                    <a:pt x="15" y="26"/>
                    <a:pt x="16" y="23"/>
                    <a:pt x="14" y="23"/>
                  </a:cubicBezTo>
                  <a:cubicBezTo>
                    <a:pt x="13" y="23"/>
                    <a:pt x="12" y="23"/>
                    <a:pt x="11" y="22"/>
                  </a:cubicBezTo>
                  <a:cubicBezTo>
                    <a:pt x="11" y="20"/>
                    <a:pt x="11" y="18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5" y="15"/>
                    <a:pt x="16" y="13"/>
                    <a:pt x="15" y="12"/>
                  </a:cubicBezTo>
                  <a:cubicBezTo>
                    <a:pt x="14" y="11"/>
                    <a:pt x="12" y="11"/>
                    <a:pt x="11" y="11"/>
                  </a:cubicBezTo>
                  <a:cubicBezTo>
                    <a:pt x="12" y="8"/>
                    <a:pt x="14" y="5"/>
                    <a:pt x="19" y="5"/>
                  </a:cubicBezTo>
                  <a:cubicBezTo>
                    <a:pt x="21" y="4"/>
                    <a:pt x="22" y="5"/>
                    <a:pt x="24" y="5"/>
                  </a:cubicBezTo>
                  <a:cubicBezTo>
                    <a:pt x="35" y="5"/>
                    <a:pt x="47" y="5"/>
                    <a:pt x="58" y="5"/>
                  </a:cubicBezTo>
                  <a:cubicBezTo>
                    <a:pt x="87" y="5"/>
                    <a:pt x="116" y="5"/>
                    <a:pt x="145" y="5"/>
                  </a:cubicBezTo>
                  <a:cubicBezTo>
                    <a:pt x="152" y="5"/>
                    <a:pt x="165" y="2"/>
                    <a:pt x="165" y="13"/>
                  </a:cubicBezTo>
                  <a:cubicBezTo>
                    <a:pt x="165" y="19"/>
                    <a:pt x="165" y="25"/>
                    <a:pt x="165" y="31"/>
                  </a:cubicBezTo>
                  <a:cubicBezTo>
                    <a:pt x="165" y="85"/>
                    <a:pt x="165" y="140"/>
                    <a:pt x="165" y="194"/>
                  </a:cubicBezTo>
                  <a:cubicBezTo>
                    <a:pt x="165" y="197"/>
                    <a:pt x="165" y="200"/>
                    <a:pt x="165" y="203"/>
                  </a:cubicBezTo>
                  <a:cubicBezTo>
                    <a:pt x="164" y="214"/>
                    <a:pt x="149" y="211"/>
                    <a:pt x="141" y="2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39"/>
            <p:cNvSpPr>
              <a:spLocks noEditPoints="1"/>
            </p:cNvSpPr>
            <p:nvPr/>
          </p:nvSpPr>
          <p:spPr bwMode="auto">
            <a:xfrm>
              <a:off x="1959890" y="674506"/>
              <a:ext cx="531579" cy="254775"/>
            </a:xfrm>
            <a:custGeom>
              <a:avLst/>
              <a:gdLst>
                <a:gd name="T0" fmla="*/ 3 w 178"/>
                <a:gd name="T1" fmla="*/ 13 h 85"/>
                <a:gd name="T2" fmla="*/ 49 w 178"/>
                <a:gd name="T3" fmla="*/ 26 h 85"/>
                <a:gd name="T4" fmla="*/ 132 w 178"/>
                <a:gd name="T5" fmla="*/ 35 h 85"/>
                <a:gd name="T6" fmla="*/ 149 w 178"/>
                <a:gd name="T7" fmla="*/ 60 h 85"/>
                <a:gd name="T8" fmla="*/ 147 w 178"/>
                <a:gd name="T9" fmla="*/ 68 h 85"/>
                <a:gd name="T10" fmla="*/ 142 w 178"/>
                <a:gd name="T11" fmla="*/ 58 h 85"/>
                <a:gd name="T12" fmla="*/ 142 w 178"/>
                <a:gd name="T13" fmla="*/ 66 h 85"/>
                <a:gd name="T14" fmla="*/ 138 w 178"/>
                <a:gd name="T15" fmla="*/ 65 h 85"/>
                <a:gd name="T16" fmla="*/ 129 w 178"/>
                <a:gd name="T17" fmla="*/ 44 h 85"/>
                <a:gd name="T18" fmla="*/ 125 w 178"/>
                <a:gd name="T19" fmla="*/ 42 h 85"/>
                <a:gd name="T20" fmla="*/ 127 w 178"/>
                <a:gd name="T21" fmla="*/ 59 h 85"/>
                <a:gd name="T22" fmla="*/ 114 w 178"/>
                <a:gd name="T23" fmla="*/ 36 h 85"/>
                <a:gd name="T24" fmla="*/ 110 w 178"/>
                <a:gd name="T25" fmla="*/ 34 h 85"/>
                <a:gd name="T26" fmla="*/ 106 w 178"/>
                <a:gd name="T27" fmla="*/ 31 h 85"/>
                <a:gd name="T28" fmla="*/ 100 w 178"/>
                <a:gd name="T29" fmla="*/ 30 h 85"/>
                <a:gd name="T30" fmla="*/ 100 w 178"/>
                <a:gd name="T31" fmla="*/ 48 h 85"/>
                <a:gd name="T32" fmla="*/ 95 w 178"/>
                <a:gd name="T33" fmla="*/ 46 h 85"/>
                <a:gd name="T34" fmla="*/ 82 w 178"/>
                <a:gd name="T35" fmla="*/ 25 h 85"/>
                <a:gd name="T36" fmla="*/ 82 w 178"/>
                <a:gd name="T37" fmla="*/ 40 h 85"/>
                <a:gd name="T38" fmla="*/ 72 w 178"/>
                <a:gd name="T39" fmla="*/ 24 h 85"/>
                <a:gd name="T40" fmla="*/ 65 w 178"/>
                <a:gd name="T41" fmla="*/ 21 h 85"/>
                <a:gd name="T42" fmla="*/ 61 w 178"/>
                <a:gd name="T43" fmla="*/ 21 h 85"/>
                <a:gd name="T44" fmla="*/ 58 w 178"/>
                <a:gd name="T45" fmla="*/ 23 h 85"/>
                <a:gd name="T46" fmla="*/ 172 w 178"/>
                <a:gd name="T47" fmla="*/ 77 h 85"/>
                <a:gd name="T48" fmla="*/ 170 w 178"/>
                <a:gd name="T49" fmla="*/ 67 h 85"/>
                <a:gd name="T50" fmla="*/ 169 w 178"/>
                <a:gd name="T51" fmla="*/ 76 h 85"/>
                <a:gd name="T52" fmla="*/ 166 w 178"/>
                <a:gd name="T53" fmla="*/ 75 h 85"/>
                <a:gd name="T54" fmla="*/ 162 w 178"/>
                <a:gd name="T55" fmla="*/ 73 h 85"/>
                <a:gd name="T56" fmla="*/ 158 w 178"/>
                <a:gd name="T57" fmla="*/ 66 h 85"/>
                <a:gd name="T58" fmla="*/ 156 w 178"/>
                <a:gd name="T59" fmla="*/ 70 h 85"/>
                <a:gd name="T60" fmla="*/ 163 w 178"/>
                <a:gd name="T61" fmla="*/ 64 h 85"/>
                <a:gd name="T62" fmla="*/ 144 w 178"/>
                <a:gd name="T63" fmla="*/ 54 h 85"/>
                <a:gd name="T64" fmla="*/ 68 w 178"/>
                <a:gd name="T65" fmla="*/ 34 h 85"/>
                <a:gd name="T66" fmla="*/ 56 w 178"/>
                <a:gd name="T67" fmla="*/ 24 h 85"/>
                <a:gd name="T68" fmla="*/ 60 w 178"/>
                <a:gd name="T69" fmla="*/ 27 h 85"/>
                <a:gd name="T70" fmla="*/ 64 w 178"/>
                <a:gd name="T71" fmla="*/ 29 h 85"/>
                <a:gd name="T72" fmla="*/ 27 w 178"/>
                <a:gd name="T73" fmla="*/ 13 h 85"/>
                <a:gd name="T74" fmla="*/ 10 w 178"/>
                <a:gd name="T75" fmla="*/ 16 h 85"/>
                <a:gd name="T76" fmla="*/ 39 w 178"/>
                <a:gd name="T77" fmla="*/ 13 h 85"/>
                <a:gd name="T78" fmla="*/ 13 w 178"/>
                <a:gd name="T79" fmla="*/ 20 h 85"/>
                <a:gd name="T80" fmla="*/ 53 w 178"/>
                <a:gd name="T81" fmla="*/ 25 h 85"/>
                <a:gd name="T82" fmla="*/ 19 w 178"/>
                <a:gd name="T83" fmla="*/ 6 h 85"/>
                <a:gd name="T84" fmla="*/ 149 w 178"/>
                <a:gd name="T85" fmla="*/ 77 h 85"/>
                <a:gd name="T86" fmla="*/ 76 w 178"/>
                <a:gd name="T87" fmla="*/ 37 h 85"/>
                <a:gd name="T88" fmla="*/ 83 w 178"/>
                <a:gd name="T89" fmla="*/ 41 h 85"/>
                <a:gd name="T90" fmla="*/ 84 w 178"/>
                <a:gd name="T91" fmla="*/ 31 h 85"/>
                <a:gd name="T92" fmla="*/ 97 w 178"/>
                <a:gd name="T93" fmla="*/ 49 h 85"/>
                <a:gd name="T94" fmla="*/ 101 w 178"/>
                <a:gd name="T95" fmla="*/ 49 h 85"/>
                <a:gd name="T96" fmla="*/ 101 w 178"/>
                <a:gd name="T97" fmla="*/ 33 h 85"/>
                <a:gd name="T98" fmla="*/ 116 w 178"/>
                <a:gd name="T99" fmla="*/ 56 h 85"/>
                <a:gd name="T100" fmla="*/ 124 w 178"/>
                <a:gd name="T101" fmla="*/ 63 h 85"/>
                <a:gd name="T102" fmla="*/ 130 w 178"/>
                <a:gd name="T103" fmla="*/ 65 h 85"/>
                <a:gd name="T104" fmla="*/ 139 w 178"/>
                <a:gd name="T105" fmla="*/ 66 h 85"/>
                <a:gd name="T106" fmla="*/ 147 w 178"/>
                <a:gd name="T107" fmla="*/ 73 h 85"/>
                <a:gd name="T108" fmla="*/ 153 w 178"/>
                <a:gd name="T109" fmla="*/ 72 h 85"/>
                <a:gd name="T110" fmla="*/ 161 w 178"/>
                <a:gd name="T111" fmla="*/ 73 h 85"/>
                <a:gd name="T112" fmla="*/ 168 w 178"/>
                <a:gd name="T113" fmla="*/ 79 h 85"/>
                <a:gd name="T114" fmla="*/ 172 w 178"/>
                <a:gd name="T115" fmla="*/ 7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8" h="85">
                  <a:moveTo>
                    <a:pt x="58" y="16"/>
                  </a:moveTo>
                  <a:cubicBezTo>
                    <a:pt x="55" y="16"/>
                    <a:pt x="52" y="16"/>
                    <a:pt x="49" y="16"/>
                  </a:cubicBezTo>
                  <a:cubicBezTo>
                    <a:pt x="43" y="8"/>
                    <a:pt x="37" y="1"/>
                    <a:pt x="25" y="0"/>
                  </a:cubicBezTo>
                  <a:cubicBezTo>
                    <a:pt x="16" y="0"/>
                    <a:pt x="12" y="10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3" y="13"/>
                    <a:pt x="3" y="13"/>
                  </a:cubicBezTo>
                  <a:cubicBezTo>
                    <a:pt x="3" y="13"/>
                    <a:pt x="2" y="13"/>
                    <a:pt x="2" y="13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0" y="14"/>
                    <a:pt x="0" y="15"/>
                  </a:cubicBezTo>
                  <a:cubicBezTo>
                    <a:pt x="0" y="15"/>
                    <a:pt x="0" y="16"/>
                    <a:pt x="1" y="16"/>
                  </a:cubicBezTo>
                  <a:cubicBezTo>
                    <a:pt x="11" y="21"/>
                    <a:pt x="16" y="33"/>
                    <a:pt x="28" y="35"/>
                  </a:cubicBezTo>
                  <a:cubicBezTo>
                    <a:pt x="35" y="37"/>
                    <a:pt x="46" y="33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76" y="41"/>
                    <a:pt x="102" y="57"/>
                    <a:pt x="130" y="71"/>
                  </a:cubicBezTo>
                  <a:cubicBezTo>
                    <a:pt x="138" y="75"/>
                    <a:pt x="147" y="79"/>
                    <a:pt x="155" y="82"/>
                  </a:cubicBezTo>
                  <a:cubicBezTo>
                    <a:pt x="161" y="84"/>
                    <a:pt x="171" y="85"/>
                    <a:pt x="174" y="79"/>
                  </a:cubicBezTo>
                  <a:cubicBezTo>
                    <a:pt x="178" y="71"/>
                    <a:pt x="171" y="64"/>
                    <a:pt x="167" y="59"/>
                  </a:cubicBezTo>
                  <a:cubicBezTo>
                    <a:pt x="158" y="49"/>
                    <a:pt x="144" y="41"/>
                    <a:pt x="132" y="35"/>
                  </a:cubicBezTo>
                  <a:cubicBezTo>
                    <a:pt x="109" y="24"/>
                    <a:pt x="84" y="16"/>
                    <a:pt x="58" y="16"/>
                  </a:cubicBezTo>
                  <a:close/>
                  <a:moveTo>
                    <a:pt x="119" y="32"/>
                  </a:moveTo>
                  <a:cubicBezTo>
                    <a:pt x="130" y="37"/>
                    <a:pt x="140" y="43"/>
                    <a:pt x="150" y="49"/>
                  </a:cubicBezTo>
                  <a:cubicBezTo>
                    <a:pt x="151" y="56"/>
                    <a:pt x="153" y="62"/>
                    <a:pt x="153" y="69"/>
                  </a:cubicBezTo>
                  <a:cubicBezTo>
                    <a:pt x="153" y="71"/>
                    <a:pt x="151" y="67"/>
                    <a:pt x="151" y="67"/>
                  </a:cubicBezTo>
                  <a:cubicBezTo>
                    <a:pt x="150" y="65"/>
                    <a:pt x="150" y="62"/>
                    <a:pt x="149" y="60"/>
                  </a:cubicBezTo>
                  <a:cubicBezTo>
                    <a:pt x="149" y="57"/>
                    <a:pt x="148" y="54"/>
                    <a:pt x="147" y="51"/>
                  </a:cubicBezTo>
                  <a:cubicBezTo>
                    <a:pt x="147" y="51"/>
                    <a:pt x="147" y="51"/>
                    <a:pt x="147" y="51"/>
                  </a:cubicBezTo>
                  <a:cubicBezTo>
                    <a:pt x="147" y="55"/>
                    <a:pt x="148" y="59"/>
                    <a:pt x="149" y="62"/>
                  </a:cubicBezTo>
                  <a:cubicBezTo>
                    <a:pt x="149" y="65"/>
                    <a:pt x="149" y="67"/>
                    <a:pt x="150" y="69"/>
                  </a:cubicBezTo>
                  <a:cubicBezTo>
                    <a:pt x="150" y="70"/>
                    <a:pt x="151" y="75"/>
                    <a:pt x="149" y="72"/>
                  </a:cubicBezTo>
                  <a:cubicBezTo>
                    <a:pt x="149" y="71"/>
                    <a:pt x="148" y="69"/>
                    <a:pt x="147" y="68"/>
                  </a:cubicBezTo>
                  <a:cubicBezTo>
                    <a:pt x="147" y="62"/>
                    <a:pt x="146" y="55"/>
                    <a:pt x="143" y="50"/>
                  </a:cubicBezTo>
                  <a:cubicBezTo>
                    <a:pt x="143" y="50"/>
                    <a:pt x="142" y="50"/>
                    <a:pt x="142" y="50"/>
                  </a:cubicBezTo>
                  <a:cubicBezTo>
                    <a:pt x="143" y="56"/>
                    <a:pt x="145" y="62"/>
                    <a:pt x="147" y="67"/>
                  </a:cubicBezTo>
                  <a:cubicBezTo>
                    <a:pt x="147" y="68"/>
                    <a:pt x="147" y="68"/>
                    <a:pt x="147" y="69"/>
                  </a:cubicBezTo>
                  <a:cubicBezTo>
                    <a:pt x="147" y="71"/>
                    <a:pt x="147" y="73"/>
                    <a:pt x="146" y="70"/>
                  </a:cubicBezTo>
                  <a:cubicBezTo>
                    <a:pt x="144" y="66"/>
                    <a:pt x="143" y="62"/>
                    <a:pt x="142" y="58"/>
                  </a:cubicBezTo>
                  <a:cubicBezTo>
                    <a:pt x="142" y="57"/>
                    <a:pt x="141" y="56"/>
                    <a:pt x="141" y="55"/>
                  </a:cubicBezTo>
                  <a:cubicBezTo>
                    <a:pt x="140" y="52"/>
                    <a:pt x="139" y="49"/>
                    <a:pt x="139" y="47"/>
                  </a:cubicBezTo>
                  <a:cubicBezTo>
                    <a:pt x="139" y="46"/>
                    <a:pt x="138" y="46"/>
                    <a:pt x="138" y="47"/>
                  </a:cubicBezTo>
                  <a:cubicBezTo>
                    <a:pt x="138" y="47"/>
                    <a:pt x="138" y="48"/>
                    <a:pt x="138" y="48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0" y="54"/>
                    <a:pt x="142" y="60"/>
                    <a:pt x="142" y="66"/>
                  </a:cubicBezTo>
                  <a:cubicBezTo>
                    <a:pt x="142" y="69"/>
                    <a:pt x="139" y="63"/>
                    <a:pt x="139" y="63"/>
                  </a:cubicBezTo>
                  <a:cubicBezTo>
                    <a:pt x="139" y="62"/>
                    <a:pt x="139" y="62"/>
                    <a:pt x="139" y="61"/>
                  </a:cubicBezTo>
                  <a:cubicBezTo>
                    <a:pt x="138" y="55"/>
                    <a:pt x="136" y="49"/>
                    <a:pt x="134" y="44"/>
                  </a:cubicBezTo>
                  <a:cubicBezTo>
                    <a:pt x="134" y="43"/>
                    <a:pt x="133" y="43"/>
                    <a:pt x="134" y="44"/>
                  </a:cubicBezTo>
                  <a:cubicBezTo>
                    <a:pt x="135" y="50"/>
                    <a:pt x="136" y="56"/>
                    <a:pt x="138" y="62"/>
                  </a:cubicBezTo>
                  <a:cubicBezTo>
                    <a:pt x="138" y="63"/>
                    <a:pt x="138" y="64"/>
                    <a:pt x="138" y="65"/>
                  </a:cubicBezTo>
                  <a:cubicBezTo>
                    <a:pt x="138" y="66"/>
                    <a:pt x="136" y="62"/>
                    <a:pt x="136" y="61"/>
                  </a:cubicBezTo>
                  <a:cubicBezTo>
                    <a:pt x="135" y="59"/>
                    <a:pt x="134" y="57"/>
                    <a:pt x="134" y="55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133" y="53"/>
                    <a:pt x="132" y="51"/>
                    <a:pt x="132" y="49"/>
                  </a:cubicBezTo>
                  <a:cubicBezTo>
                    <a:pt x="131" y="47"/>
                    <a:pt x="130" y="45"/>
                    <a:pt x="130" y="44"/>
                  </a:cubicBezTo>
                  <a:cubicBezTo>
                    <a:pt x="130" y="43"/>
                    <a:pt x="129" y="43"/>
                    <a:pt x="129" y="44"/>
                  </a:cubicBezTo>
                  <a:cubicBezTo>
                    <a:pt x="130" y="47"/>
                    <a:pt x="132" y="51"/>
                    <a:pt x="133" y="54"/>
                  </a:cubicBezTo>
                  <a:cubicBezTo>
                    <a:pt x="133" y="57"/>
                    <a:pt x="134" y="59"/>
                    <a:pt x="134" y="61"/>
                  </a:cubicBezTo>
                  <a:cubicBezTo>
                    <a:pt x="134" y="64"/>
                    <a:pt x="135" y="67"/>
                    <a:pt x="132" y="62"/>
                  </a:cubicBezTo>
                  <a:cubicBezTo>
                    <a:pt x="131" y="60"/>
                    <a:pt x="130" y="58"/>
                    <a:pt x="129" y="55"/>
                  </a:cubicBezTo>
                  <a:cubicBezTo>
                    <a:pt x="128" y="51"/>
                    <a:pt x="127" y="47"/>
                    <a:pt x="126" y="43"/>
                  </a:cubicBezTo>
                  <a:cubicBezTo>
                    <a:pt x="126" y="43"/>
                    <a:pt x="126" y="42"/>
                    <a:pt x="125" y="42"/>
                  </a:cubicBezTo>
                  <a:cubicBezTo>
                    <a:pt x="125" y="42"/>
                    <a:pt x="125" y="41"/>
                    <a:pt x="125" y="41"/>
                  </a:cubicBezTo>
                  <a:cubicBezTo>
                    <a:pt x="125" y="40"/>
                    <a:pt x="124" y="40"/>
                    <a:pt x="124" y="41"/>
                  </a:cubicBezTo>
                  <a:cubicBezTo>
                    <a:pt x="125" y="46"/>
                    <a:pt x="127" y="50"/>
                    <a:pt x="128" y="55"/>
                  </a:cubicBezTo>
                  <a:cubicBezTo>
                    <a:pt x="128" y="56"/>
                    <a:pt x="129" y="57"/>
                    <a:pt x="129" y="58"/>
                  </a:cubicBezTo>
                  <a:cubicBezTo>
                    <a:pt x="129" y="60"/>
                    <a:pt x="129" y="62"/>
                    <a:pt x="129" y="64"/>
                  </a:cubicBezTo>
                  <a:cubicBezTo>
                    <a:pt x="129" y="63"/>
                    <a:pt x="128" y="60"/>
                    <a:pt x="127" y="59"/>
                  </a:cubicBezTo>
                  <a:cubicBezTo>
                    <a:pt x="124" y="51"/>
                    <a:pt x="122" y="42"/>
                    <a:pt x="118" y="35"/>
                  </a:cubicBezTo>
                  <a:cubicBezTo>
                    <a:pt x="117" y="34"/>
                    <a:pt x="117" y="35"/>
                    <a:pt x="117" y="35"/>
                  </a:cubicBezTo>
                  <a:cubicBezTo>
                    <a:pt x="119" y="44"/>
                    <a:pt x="123" y="53"/>
                    <a:pt x="124" y="62"/>
                  </a:cubicBezTo>
                  <a:cubicBezTo>
                    <a:pt x="124" y="60"/>
                    <a:pt x="122" y="57"/>
                    <a:pt x="121" y="55"/>
                  </a:cubicBezTo>
                  <a:cubicBezTo>
                    <a:pt x="120" y="53"/>
                    <a:pt x="120" y="50"/>
                    <a:pt x="119" y="48"/>
                  </a:cubicBezTo>
                  <a:cubicBezTo>
                    <a:pt x="118" y="44"/>
                    <a:pt x="117" y="40"/>
                    <a:pt x="114" y="36"/>
                  </a:cubicBezTo>
                  <a:cubicBezTo>
                    <a:pt x="114" y="35"/>
                    <a:pt x="113" y="36"/>
                    <a:pt x="114" y="36"/>
                  </a:cubicBezTo>
                  <a:cubicBezTo>
                    <a:pt x="116" y="44"/>
                    <a:pt x="119" y="51"/>
                    <a:pt x="121" y="59"/>
                  </a:cubicBezTo>
                  <a:cubicBezTo>
                    <a:pt x="121" y="62"/>
                    <a:pt x="119" y="57"/>
                    <a:pt x="119" y="57"/>
                  </a:cubicBezTo>
                  <a:cubicBezTo>
                    <a:pt x="118" y="55"/>
                    <a:pt x="117" y="54"/>
                    <a:pt x="117" y="52"/>
                  </a:cubicBezTo>
                  <a:cubicBezTo>
                    <a:pt x="115" y="48"/>
                    <a:pt x="114" y="44"/>
                    <a:pt x="112" y="41"/>
                  </a:cubicBezTo>
                  <a:cubicBezTo>
                    <a:pt x="112" y="39"/>
                    <a:pt x="111" y="36"/>
                    <a:pt x="110" y="34"/>
                  </a:cubicBezTo>
                  <a:cubicBezTo>
                    <a:pt x="109" y="34"/>
                    <a:pt x="109" y="34"/>
                    <a:pt x="109" y="35"/>
                  </a:cubicBezTo>
                  <a:cubicBezTo>
                    <a:pt x="110" y="37"/>
                    <a:pt x="111" y="39"/>
                    <a:pt x="112" y="41"/>
                  </a:cubicBezTo>
                  <a:cubicBezTo>
                    <a:pt x="112" y="41"/>
                    <a:pt x="112" y="42"/>
                    <a:pt x="112" y="42"/>
                  </a:cubicBezTo>
                  <a:cubicBezTo>
                    <a:pt x="113" y="45"/>
                    <a:pt x="114" y="47"/>
                    <a:pt x="114" y="50"/>
                  </a:cubicBezTo>
                  <a:cubicBezTo>
                    <a:pt x="114" y="51"/>
                    <a:pt x="114" y="54"/>
                    <a:pt x="115" y="55"/>
                  </a:cubicBezTo>
                  <a:cubicBezTo>
                    <a:pt x="110" y="48"/>
                    <a:pt x="109" y="39"/>
                    <a:pt x="106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6" y="35"/>
                    <a:pt x="107" y="38"/>
                    <a:pt x="108" y="42"/>
                  </a:cubicBezTo>
                  <a:cubicBezTo>
                    <a:pt x="109" y="44"/>
                    <a:pt x="109" y="47"/>
                    <a:pt x="110" y="49"/>
                  </a:cubicBezTo>
                  <a:cubicBezTo>
                    <a:pt x="110" y="51"/>
                    <a:pt x="111" y="54"/>
                    <a:pt x="109" y="51"/>
                  </a:cubicBezTo>
                  <a:cubicBezTo>
                    <a:pt x="104" y="45"/>
                    <a:pt x="104" y="36"/>
                    <a:pt x="100" y="30"/>
                  </a:cubicBezTo>
                  <a:cubicBezTo>
                    <a:pt x="100" y="29"/>
                    <a:pt x="100" y="30"/>
                    <a:pt x="100" y="30"/>
                  </a:cubicBezTo>
                  <a:cubicBezTo>
                    <a:pt x="100" y="34"/>
                    <a:pt x="101" y="37"/>
                    <a:pt x="102" y="41"/>
                  </a:cubicBezTo>
                  <a:cubicBezTo>
                    <a:pt x="103" y="42"/>
                    <a:pt x="103" y="44"/>
                    <a:pt x="104" y="46"/>
                  </a:cubicBezTo>
                  <a:cubicBezTo>
                    <a:pt x="104" y="48"/>
                    <a:pt x="105" y="49"/>
                    <a:pt x="103" y="47"/>
                  </a:cubicBezTo>
                  <a:cubicBezTo>
                    <a:pt x="100" y="41"/>
                    <a:pt x="99" y="34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7" y="35"/>
                    <a:pt x="100" y="41"/>
                    <a:pt x="100" y="48"/>
                  </a:cubicBezTo>
                  <a:cubicBezTo>
                    <a:pt x="100" y="47"/>
                    <a:pt x="98" y="45"/>
                    <a:pt x="98" y="44"/>
                  </a:cubicBezTo>
                  <a:cubicBezTo>
                    <a:pt x="97" y="42"/>
                    <a:pt x="96" y="40"/>
                    <a:pt x="96" y="37"/>
                  </a:cubicBezTo>
                  <a:cubicBezTo>
                    <a:pt x="95" y="34"/>
                    <a:pt x="93" y="31"/>
                    <a:pt x="92" y="29"/>
                  </a:cubicBezTo>
                  <a:cubicBezTo>
                    <a:pt x="92" y="28"/>
                    <a:pt x="91" y="28"/>
                    <a:pt x="91" y="29"/>
                  </a:cubicBezTo>
                  <a:cubicBezTo>
                    <a:pt x="92" y="35"/>
                    <a:pt x="95" y="40"/>
                    <a:pt x="96" y="46"/>
                  </a:cubicBezTo>
                  <a:cubicBezTo>
                    <a:pt x="97" y="49"/>
                    <a:pt x="96" y="47"/>
                    <a:pt x="95" y="46"/>
                  </a:cubicBezTo>
                  <a:cubicBezTo>
                    <a:pt x="94" y="44"/>
                    <a:pt x="93" y="41"/>
                    <a:pt x="92" y="39"/>
                  </a:cubicBezTo>
                  <a:cubicBezTo>
                    <a:pt x="91" y="35"/>
                    <a:pt x="90" y="31"/>
                    <a:pt x="88" y="27"/>
                  </a:cubicBezTo>
                  <a:cubicBezTo>
                    <a:pt x="88" y="27"/>
                    <a:pt x="87" y="27"/>
                    <a:pt x="87" y="27"/>
                  </a:cubicBezTo>
                  <a:cubicBezTo>
                    <a:pt x="87" y="30"/>
                    <a:pt x="88" y="32"/>
                    <a:pt x="88" y="35"/>
                  </a:cubicBezTo>
                  <a:cubicBezTo>
                    <a:pt x="89" y="36"/>
                    <a:pt x="90" y="42"/>
                    <a:pt x="91" y="43"/>
                  </a:cubicBezTo>
                  <a:cubicBezTo>
                    <a:pt x="86" y="38"/>
                    <a:pt x="85" y="31"/>
                    <a:pt x="82" y="25"/>
                  </a:cubicBezTo>
                  <a:cubicBezTo>
                    <a:pt x="82" y="24"/>
                    <a:pt x="81" y="25"/>
                    <a:pt x="81" y="25"/>
                  </a:cubicBezTo>
                  <a:cubicBezTo>
                    <a:pt x="82" y="28"/>
                    <a:pt x="83" y="30"/>
                    <a:pt x="84" y="33"/>
                  </a:cubicBezTo>
                  <a:cubicBezTo>
                    <a:pt x="84" y="34"/>
                    <a:pt x="85" y="37"/>
                    <a:pt x="86" y="39"/>
                  </a:cubicBezTo>
                  <a:cubicBezTo>
                    <a:pt x="82" y="34"/>
                    <a:pt x="80" y="28"/>
                    <a:pt x="78" y="22"/>
                  </a:cubicBezTo>
                  <a:cubicBezTo>
                    <a:pt x="78" y="22"/>
                    <a:pt x="77" y="22"/>
                    <a:pt x="77" y="22"/>
                  </a:cubicBezTo>
                  <a:cubicBezTo>
                    <a:pt x="79" y="28"/>
                    <a:pt x="81" y="34"/>
                    <a:pt x="82" y="40"/>
                  </a:cubicBezTo>
                  <a:cubicBezTo>
                    <a:pt x="82" y="37"/>
                    <a:pt x="80" y="35"/>
                    <a:pt x="79" y="32"/>
                  </a:cubicBezTo>
                  <a:cubicBezTo>
                    <a:pt x="77" y="29"/>
                    <a:pt x="76" y="26"/>
                    <a:pt x="75" y="23"/>
                  </a:cubicBezTo>
                  <a:cubicBezTo>
                    <a:pt x="75" y="22"/>
                    <a:pt x="74" y="23"/>
                    <a:pt x="74" y="23"/>
                  </a:cubicBezTo>
                  <a:cubicBezTo>
                    <a:pt x="76" y="28"/>
                    <a:pt x="77" y="32"/>
                    <a:pt x="79" y="37"/>
                  </a:cubicBezTo>
                  <a:cubicBezTo>
                    <a:pt x="78" y="33"/>
                    <a:pt x="75" y="28"/>
                    <a:pt x="73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27"/>
                    <a:pt x="73" y="33"/>
                    <a:pt x="75" y="36"/>
                  </a:cubicBezTo>
                  <a:cubicBezTo>
                    <a:pt x="72" y="32"/>
                    <a:pt x="71" y="27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5"/>
                    <a:pt x="69" y="27"/>
                    <a:pt x="70" y="29"/>
                  </a:cubicBezTo>
                  <a:cubicBezTo>
                    <a:pt x="70" y="30"/>
                    <a:pt x="72" y="36"/>
                    <a:pt x="71" y="33"/>
                  </a:cubicBezTo>
                  <a:cubicBezTo>
                    <a:pt x="69" y="29"/>
                    <a:pt x="68" y="25"/>
                    <a:pt x="65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4"/>
                    <a:pt x="66" y="26"/>
                    <a:pt x="67" y="29"/>
                  </a:cubicBezTo>
                  <a:cubicBezTo>
                    <a:pt x="66" y="26"/>
                    <a:pt x="65" y="23"/>
                    <a:pt x="63" y="21"/>
                  </a:cubicBezTo>
                  <a:cubicBezTo>
                    <a:pt x="63" y="21"/>
                    <a:pt x="63" y="21"/>
                    <a:pt x="63" y="22"/>
                  </a:cubicBezTo>
                  <a:cubicBezTo>
                    <a:pt x="63" y="24"/>
                    <a:pt x="63" y="26"/>
                    <a:pt x="64" y="28"/>
                  </a:cubicBezTo>
                  <a:cubicBezTo>
                    <a:pt x="63" y="26"/>
                    <a:pt x="62" y="23"/>
                    <a:pt x="61" y="21"/>
                  </a:cubicBezTo>
                  <a:cubicBezTo>
                    <a:pt x="61" y="21"/>
                    <a:pt x="60" y="21"/>
                    <a:pt x="60" y="21"/>
                  </a:cubicBezTo>
                  <a:cubicBezTo>
                    <a:pt x="60" y="22"/>
                    <a:pt x="60" y="22"/>
                    <a:pt x="60" y="2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1"/>
                    <a:pt x="59" y="21"/>
                    <a:pt x="59" y="22"/>
                  </a:cubicBezTo>
                  <a:cubicBezTo>
                    <a:pt x="59" y="22"/>
                    <a:pt x="59" y="23"/>
                    <a:pt x="59" y="23"/>
                  </a:cubicBezTo>
                  <a:cubicBezTo>
                    <a:pt x="59" y="23"/>
                    <a:pt x="58" y="23"/>
                    <a:pt x="58" y="23"/>
                  </a:cubicBezTo>
                  <a:cubicBezTo>
                    <a:pt x="57" y="25"/>
                    <a:pt x="57" y="25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1"/>
                    <a:pt x="57" y="20"/>
                    <a:pt x="57" y="19"/>
                  </a:cubicBezTo>
                  <a:cubicBezTo>
                    <a:pt x="78" y="18"/>
                    <a:pt x="99" y="24"/>
                    <a:pt x="119" y="32"/>
                  </a:cubicBezTo>
                  <a:close/>
                  <a:moveTo>
                    <a:pt x="172" y="74"/>
                  </a:moveTo>
                  <a:cubicBezTo>
                    <a:pt x="173" y="75"/>
                    <a:pt x="172" y="76"/>
                    <a:pt x="172" y="77"/>
                  </a:cubicBezTo>
                  <a:cubicBezTo>
                    <a:pt x="172" y="74"/>
                    <a:pt x="171" y="71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2"/>
                    <a:pt x="172" y="73"/>
                    <a:pt x="172" y="74"/>
                  </a:cubicBezTo>
                  <a:close/>
                  <a:moveTo>
                    <a:pt x="170" y="68"/>
                  </a:moveTo>
                  <a:cubicBezTo>
                    <a:pt x="170" y="68"/>
                    <a:pt x="170" y="68"/>
                    <a:pt x="170" y="68"/>
                  </a:cubicBezTo>
                  <a:cubicBezTo>
                    <a:pt x="170" y="68"/>
                    <a:pt x="170" y="67"/>
                    <a:pt x="170" y="67"/>
                  </a:cubicBezTo>
                  <a:cubicBezTo>
                    <a:pt x="170" y="67"/>
                    <a:pt x="170" y="68"/>
                    <a:pt x="170" y="68"/>
                  </a:cubicBezTo>
                  <a:close/>
                  <a:moveTo>
                    <a:pt x="153" y="52"/>
                  </a:moveTo>
                  <a:cubicBezTo>
                    <a:pt x="158" y="55"/>
                    <a:pt x="163" y="59"/>
                    <a:pt x="167" y="63"/>
                  </a:cubicBezTo>
                  <a:cubicBezTo>
                    <a:pt x="167" y="64"/>
                    <a:pt x="168" y="65"/>
                    <a:pt x="168" y="65"/>
                  </a:cubicBezTo>
                  <a:cubicBezTo>
                    <a:pt x="169" y="67"/>
                    <a:pt x="169" y="69"/>
                    <a:pt x="169" y="71"/>
                  </a:cubicBezTo>
                  <a:cubicBezTo>
                    <a:pt x="169" y="72"/>
                    <a:pt x="169" y="76"/>
                    <a:pt x="169" y="76"/>
                  </a:cubicBezTo>
                  <a:cubicBezTo>
                    <a:pt x="167" y="72"/>
                    <a:pt x="167" y="67"/>
                    <a:pt x="166" y="63"/>
                  </a:cubicBezTo>
                  <a:cubicBezTo>
                    <a:pt x="166" y="63"/>
                    <a:pt x="166" y="63"/>
                    <a:pt x="166" y="63"/>
                  </a:cubicBezTo>
                  <a:cubicBezTo>
                    <a:pt x="166" y="64"/>
                    <a:pt x="166" y="64"/>
                    <a:pt x="166" y="65"/>
                  </a:cubicBezTo>
                  <a:cubicBezTo>
                    <a:pt x="166" y="65"/>
                    <a:pt x="166" y="65"/>
                    <a:pt x="166" y="65"/>
                  </a:cubicBezTo>
                  <a:cubicBezTo>
                    <a:pt x="166" y="67"/>
                    <a:pt x="166" y="69"/>
                    <a:pt x="166" y="70"/>
                  </a:cubicBezTo>
                  <a:cubicBezTo>
                    <a:pt x="167" y="72"/>
                    <a:pt x="168" y="81"/>
                    <a:pt x="166" y="75"/>
                  </a:cubicBezTo>
                  <a:cubicBezTo>
                    <a:pt x="165" y="75"/>
                    <a:pt x="165" y="74"/>
                    <a:pt x="165" y="74"/>
                  </a:cubicBezTo>
                  <a:cubicBezTo>
                    <a:pt x="165" y="69"/>
                    <a:pt x="164" y="64"/>
                    <a:pt x="162" y="60"/>
                  </a:cubicBezTo>
                  <a:cubicBezTo>
                    <a:pt x="162" y="59"/>
                    <a:pt x="161" y="60"/>
                    <a:pt x="162" y="60"/>
                  </a:cubicBezTo>
                  <a:cubicBezTo>
                    <a:pt x="163" y="65"/>
                    <a:pt x="163" y="69"/>
                    <a:pt x="164" y="74"/>
                  </a:cubicBezTo>
                  <a:cubicBezTo>
                    <a:pt x="164" y="75"/>
                    <a:pt x="164" y="76"/>
                    <a:pt x="164" y="76"/>
                  </a:cubicBezTo>
                  <a:cubicBezTo>
                    <a:pt x="164" y="77"/>
                    <a:pt x="163" y="73"/>
                    <a:pt x="162" y="73"/>
                  </a:cubicBezTo>
                  <a:cubicBezTo>
                    <a:pt x="161" y="70"/>
                    <a:pt x="161" y="67"/>
                    <a:pt x="160" y="65"/>
                  </a:cubicBezTo>
                  <a:cubicBezTo>
                    <a:pt x="160" y="62"/>
                    <a:pt x="160" y="60"/>
                    <a:pt x="159" y="58"/>
                  </a:cubicBezTo>
                  <a:cubicBezTo>
                    <a:pt x="159" y="57"/>
                    <a:pt x="158" y="58"/>
                    <a:pt x="158" y="58"/>
                  </a:cubicBezTo>
                  <a:cubicBezTo>
                    <a:pt x="159" y="60"/>
                    <a:pt x="159" y="63"/>
                    <a:pt x="160" y="66"/>
                  </a:cubicBezTo>
                  <a:cubicBezTo>
                    <a:pt x="160" y="67"/>
                    <a:pt x="160" y="69"/>
                    <a:pt x="160" y="70"/>
                  </a:cubicBezTo>
                  <a:cubicBezTo>
                    <a:pt x="160" y="74"/>
                    <a:pt x="158" y="67"/>
                    <a:pt x="158" y="66"/>
                  </a:cubicBezTo>
                  <a:cubicBezTo>
                    <a:pt x="158" y="65"/>
                    <a:pt x="157" y="64"/>
                    <a:pt x="157" y="63"/>
                  </a:cubicBezTo>
                  <a:cubicBezTo>
                    <a:pt x="157" y="60"/>
                    <a:pt x="156" y="57"/>
                    <a:pt x="155" y="53"/>
                  </a:cubicBezTo>
                  <a:cubicBezTo>
                    <a:pt x="155" y="53"/>
                    <a:pt x="154" y="53"/>
                    <a:pt x="154" y="53"/>
                  </a:cubicBezTo>
                  <a:cubicBezTo>
                    <a:pt x="155" y="57"/>
                    <a:pt x="156" y="60"/>
                    <a:pt x="157" y="64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57" y="65"/>
                    <a:pt x="157" y="71"/>
                    <a:pt x="156" y="70"/>
                  </a:cubicBezTo>
                  <a:cubicBezTo>
                    <a:pt x="155" y="68"/>
                    <a:pt x="154" y="66"/>
                    <a:pt x="154" y="63"/>
                  </a:cubicBezTo>
                  <a:cubicBezTo>
                    <a:pt x="153" y="59"/>
                    <a:pt x="152" y="54"/>
                    <a:pt x="151" y="50"/>
                  </a:cubicBezTo>
                  <a:cubicBezTo>
                    <a:pt x="152" y="51"/>
                    <a:pt x="153" y="51"/>
                    <a:pt x="153" y="52"/>
                  </a:cubicBezTo>
                  <a:close/>
                  <a:moveTo>
                    <a:pt x="164" y="71"/>
                  </a:moveTo>
                  <a:cubicBezTo>
                    <a:pt x="164" y="69"/>
                    <a:pt x="164" y="67"/>
                    <a:pt x="163" y="65"/>
                  </a:cubicBezTo>
                  <a:cubicBezTo>
                    <a:pt x="163" y="65"/>
                    <a:pt x="163" y="64"/>
                    <a:pt x="163" y="64"/>
                  </a:cubicBezTo>
                  <a:cubicBezTo>
                    <a:pt x="164" y="66"/>
                    <a:pt x="164" y="68"/>
                    <a:pt x="164" y="71"/>
                  </a:cubicBezTo>
                  <a:cubicBezTo>
                    <a:pt x="164" y="71"/>
                    <a:pt x="164" y="71"/>
                    <a:pt x="164" y="71"/>
                  </a:cubicBezTo>
                  <a:close/>
                  <a:moveTo>
                    <a:pt x="146" y="64"/>
                  </a:moveTo>
                  <a:cubicBezTo>
                    <a:pt x="146" y="63"/>
                    <a:pt x="146" y="62"/>
                    <a:pt x="145" y="61"/>
                  </a:cubicBezTo>
                  <a:cubicBezTo>
                    <a:pt x="145" y="59"/>
                    <a:pt x="144" y="56"/>
                    <a:pt x="144" y="53"/>
                  </a:cubicBezTo>
                  <a:cubicBezTo>
                    <a:pt x="143" y="50"/>
                    <a:pt x="144" y="53"/>
                    <a:pt x="144" y="54"/>
                  </a:cubicBezTo>
                  <a:cubicBezTo>
                    <a:pt x="145" y="57"/>
                    <a:pt x="146" y="61"/>
                    <a:pt x="146" y="64"/>
                  </a:cubicBezTo>
                  <a:cubicBezTo>
                    <a:pt x="146" y="64"/>
                    <a:pt x="146" y="64"/>
                    <a:pt x="146" y="64"/>
                  </a:cubicBezTo>
                  <a:close/>
                  <a:moveTo>
                    <a:pt x="118" y="47"/>
                  </a:moveTo>
                  <a:cubicBezTo>
                    <a:pt x="117" y="44"/>
                    <a:pt x="116" y="40"/>
                    <a:pt x="114" y="37"/>
                  </a:cubicBezTo>
                  <a:cubicBezTo>
                    <a:pt x="116" y="40"/>
                    <a:pt x="117" y="44"/>
                    <a:pt x="118" y="47"/>
                  </a:cubicBezTo>
                  <a:close/>
                  <a:moveTo>
                    <a:pt x="68" y="34"/>
                  </a:moveTo>
                  <a:cubicBezTo>
                    <a:pt x="68" y="30"/>
                    <a:pt x="67" y="27"/>
                    <a:pt x="66" y="24"/>
                  </a:cubicBezTo>
                  <a:cubicBezTo>
                    <a:pt x="65" y="21"/>
                    <a:pt x="68" y="28"/>
                    <a:pt x="68" y="28"/>
                  </a:cubicBezTo>
                  <a:cubicBezTo>
                    <a:pt x="69" y="31"/>
                    <a:pt x="70" y="33"/>
                    <a:pt x="71" y="35"/>
                  </a:cubicBezTo>
                  <a:cubicBezTo>
                    <a:pt x="70" y="35"/>
                    <a:pt x="69" y="34"/>
                    <a:pt x="68" y="34"/>
                  </a:cubicBezTo>
                  <a:close/>
                  <a:moveTo>
                    <a:pt x="55" y="26"/>
                  </a:moveTo>
                  <a:cubicBezTo>
                    <a:pt x="56" y="26"/>
                    <a:pt x="56" y="25"/>
                    <a:pt x="56" y="24"/>
                  </a:cubicBezTo>
                  <a:cubicBezTo>
                    <a:pt x="56" y="25"/>
                    <a:pt x="56" y="25"/>
                    <a:pt x="57" y="26"/>
                  </a:cubicBezTo>
                  <a:cubicBezTo>
                    <a:pt x="57" y="26"/>
                    <a:pt x="57" y="26"/>
                    <a:pt x="58" y="26"/>
                  </a:cubicBezTo>
                  <a:cubicBezTo>
                    <a:pt x="59" y="23"/>
                    <a:pt x="58" y="26"/>
                    <a:pt x="58" y="27"/>
                  </a:cubicBezTo>
                  <a:cubicBezTo>
                    <a:pt x="58" y="28"/>
                    <a:pt x="59" y="28"/>
                    <a:pt x="59" y="27"/>
                  </a:cubicBezTo>
                  <a:cubicBezTo>
                    <a:pt x="59" y="26"/>
                    <a:pt x="60" y="24"/>
                    <a:pt x="60" y="23"/>
                  </a:cubicBezTo>
                  <a:cubicBezTo>
                    <a:pt x="60" y="24"/>
                    <a:pt x="60" y="26"/>
                    <a:pt x="60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8"/>
                    <a:pt x="61" y="28"/>
                    <a:pt x="61" y="29"/>
                  </a:cubicBezTo>
                  <a:cubicBezTo>
                    <a:pt x="61" y="29"/>
                    <a:pt x="62" y="29"/>
                    <a:pt x="62" y="28"/>
                  </a:cubicBezTo>
                  <a:cubicBezTo>
                    <a:pt x="62" y="27"/>
                    <a:pt x="60" y="21"/>
                    <a:pt x="61" y="24"/>
                  </a:cubicBezTo>
                  <a:cubicBezTo>
                    <a:pt x="62" y="26"/>
                    <a:pt x="63" y="28"/>
                    <a:pt x="64" y="30"/>
                  </a:cubicBezTo>
                  <a:cubicBezTo>
                    <a:pt x="64" y="30"/>
                    <a:pt x="64" y="30"/>
                    <a:pt x="64" y="29"/>
                  </a:cubicBezTo>
                  <a:cubicBezTo>
                    <a:pt x="64" y="28"/>
                    <a:pt x="64" y="27"/>
                    <a:pt x="64" y="25"/>
                  </a:cubicBezTo>
                  <a:cubicBezTo>
                    <a:pt x="64" y="24"/>
                    <a:pt x="62" y="21"/>
                    <a:pt x="64" y="24"/>
                  </a:cubicBezTo>
                  <a:cubicBezTo>
                    <a:pt x="66" y="27"/>
                    <a:pt x="66" y="30"/>
                    <a:pt x="67" y="33"/>
                  </a:cubicBezTo>
                  <a:cubicBezTo>
                    <a:pt x="63" y="31"/>
                    <a:pt x="59" y="28"/>
                    <a:pt x="55" y="26"/>
                  </a:cubicBezTo>
                  <a:close/>
                  <a:moveTo>
                    <a:pt x="10" y="16"/>
                  </a:moveTo>
                  <a:cubicBezTo>
                    <a:pt x="16" y="15"/>
                    <a:pt x="21" y="13"/>
                    <a:pt x="27" y="13"/>
                  </a:cubicBezTo>
                  <a:cubicBezTo>
                    <a:pt x="31" y="13"/>
                    <a:pt x="35" y="14"/>
                    <a:pt x="39" y="16"/>
                  </a:cubicBezTo>
                  <a:cubicBezTo>
                    <a:pt x="42" y="19"/>
                    <a:pt x="44" y="21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6" y="22"/>
                    <a:pt x="46" y="23"/>
                  </a:cubicBezTo>
                  <a:cubicBezTo>
                    <a:pt x="42" y="28"/>
                    <a:pt x="34" y="22"/>
                    <a:pt x="29" y="20"/>
                  </a:cubicBezTo>
                  <a:cubicBezTo>
                    <a:pt x="23" y="18"/>
                    <a:pt x="16" y="18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lose/>
                  <a:moveTo>
                    <a:pt x="38" y="12"/>
                  </a:moveTo>
                  <a:cubicBezTo>
                    <a:pt x="35" y="11"/>
                    <a:pt x="31" y="11"/>
                    <a:pt x="27" y="10"/>
                  </a:cubicBezTo>
                  <a:cubicBezTo>
                    <a:pt x="24" y="10"/>
                    <a:pt x="21" y="11"/>
                    <a:pt x="18" y="11"/>
                  </a:cubicBezTo>
                  <a:cubicBezTo>
                    <a:pt x="19" y="10"/>
                    <a:pt x="20" y="10"/>
                    <a:pt x="22" y="9"/>
                  </a:cubicBezTo>
                  <a:cubicBezTo>
                    <a:pt x="28" y="7"/>
                    <a:pt x="34" y="9"/>
                    <a:pt x="39" y="13"/>
                  </a:cubicBezTo>
                  <a:cubicBezTo>
                    <a:pt x="39" y="13"/>
                    <a:pt x="38" y="13"/>
                    <a:pt x="38" y="12"/>
                  </a:cubicBezTo>
                  <a:close/>
                  <a:moveTo>
                    <a:pt x="13" y="20"/>
                  </a:moveTo>
                  <a:cubicBezTo>
                    <a:pt x="19" y="21"/>
                    <a:pt x="26" y="22"/>
                    <a:pt x="32" y="24"/>
                  </a:cubicBezTo>
                  <a:cubicBezTo>
                    <a:pt x="35" y="26"/>
                    <a:pt x="38" y="27"/>
                    <a:pt x="41" y="27"/>
                  </a:cubicBezTo>
                  <a:cubicBezTo>
                    <a:pt x="37" y="30"/>
                    <a:pt x="31" y="30"/>
                    <a:pt x="26" y="29"/>
                  </a:cubicBezTo>
                  <a:cubicBezTo>
                    <a:pt x="21" y="27"/>
                    <a:pt x="17" y="23"/>
                    <a:pt x="13" y="20"/>
                  </a:cubicBezTo>
                  <a:close/>
                  <a:moveTo>
                    <a:pt x="50" y="23"/>
                  </a:moveTo>
                  <a:cubicBezTo>
                    <a:pt x="50" y="23"/>
                    <a:pt x="50" y="23"/>
                    <a:pt x="50" y="23"/>
                  </a:cubicBezTo>
                  <a:cubicBezTo>
                    <a:pt x="50" y="22"/>
                    <a:pt x="50" y="21"/>
                    <a:pt x="50" y="19"/>
                  </a:cubicBezTo>
                  <a:cubicBezTo>
                    <a:pt x="51" y="19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21"/>
                    <a:pt x="54" y="23"/>
                    <a:pt x="53" y="25"/>
                  </a:cubicBezTo>
                  <a:cubicBezTo>
                    <a:pt x="52" y="24"/>
                    <a:pt x="51" y="24"/>
                    <a:pt x="50" y="23"/>
                  </a:cubicBezTo>
                  <a:close/>
                  <a:moveTo>
                    <a:pt x="42" y="12"/>
                  </a:moveTo>
                  <a:cubicBezTo>
                    <a:pt x="38" y="9"/>
                    <a:pt x="33" y="6"/>
                    <a:pt x="28" y="6"/>
                  </a:cubicBezTo>
                  <a:cubicBezTo>
                    <a:pt x="24" y="5"/>
                    <a:pt x="21" y="6"/>
                    <a:pt x="18" y="7"/>
                  </a:cubicBezTo>
                  <a:cubicBezTo>
                    <a:pt x="16" y="8"/>
                    <a:pt x="14" y="10"/>
                    <a:pt x="13" y="11"/>
                  </a:cubicBezTo>
                  <a:cubicBezTo>
                    <a:pt x="15" y="10"/>
                    <a:pt x="17" y="8"/>
                    <a:pt x="19" y="6"/>
                  </a:cubicBezTo>
                  <a:cubicBezTo>
                    <a:pt x="27" y="0"/>
                    <a:pt x="35" y="5"/>
                    <a:pt x="42" y="12"/>
                  </a:cubicBezTo>
                  <a:close/>
                  <a:moveTo>
                    <a:pt x="17" y="26"/>
                  </a:moveTo>
                  <a:cubicBezTo>
                    <a:pt x="20" y="29"/>
                    <a:pt x="23" y="31"/>
                    <a:pt x="27" y="32"/>
                  </a:cubicBezTo>
                  <a:cubicBezTo>
                    <a:pt x="25" y="32"/>
                    <a:pt x="24" y="31"/>
                    <a:pt x="23" y="31"/>
                  </a:cubicBezTo>
                  <a:cubicBezTo>
                    <a:pt x="21" y="30"/>
                    <a:pt x="19" y="28"/>
                    <a:pt x="17" y="26"/>
                  </a:cubicBezTo>
                  <a:close/>
                  <a:moveTo>
                    <a:pt x="149" y="77"/>
                  </a:moveTo>
                  <a:cubicBezTo>
                    <a:pt x="140" y="73"/>
                    <a:pt x="132" y="68"/>
                    <a:pt x="123" y="64"/>
                  </a:cubicBezTo>
                  <a:cubicBezTo>
                    <a:pt x="105" y="56"/>
                    <a:pt x="89" y="45"/>
                    <a:pt x="72" y="36"/>
                  </a:cubicBezTo>
                  <a:cubicBezTo>
                    <a:pt x="72" y="36"/>
                    <a:pt x="72" y="36"/>
                    <a:pt x="72" y="35"/>
                  </a:cubicBezTo>
                  <a:cubicBezTo>
                    <a:pt x="71" y="32"/>
                    <a:pt x="71" y="27"/>
                    <a:pt x="69" y="24"/>
                  </a:cubicBezTo>
                  <a:cubicBezTo>
                    <a:pt x="71" y="28"/>
                    <a:pt x="72" y="33"/>
                    <a:pt x="75" y="37"/>
                  </a:cubicBezTo>
                  <a:cubicBezTo>
                    <a:pt x="75" y="37"/>
                    <a:pt x="76" y="37"/>
                    <a:pt x="76" y="37"/>
                  </a:cubicBezTo>
                  <a:cubicBezTo>
                    <a:pt x="75" y="35"/>
                    <a:pt x="75" y="33"/>
                    <a:pt x="74" y="30"/>
                  </a:cubicBezTo>
                  <a:cubicBezTo>
                    <a:pt x="73" y="28"/>
                    <a:pt x="71" y="22"/>
                    <a:pt x="74" y="28"/>
                  </a:cubicBezTo>
                  <a:cubicBezTo>
                    <a:pt x="76" y="32"/>
                    <a:pt x="77" y="35"/>
                    <a:pt x="79" y="38"/>
                  </a:cubicBezTo>
                  <a:cubicBezTo>
                    <a:pt x="79" y="39"/>
                    <a:pt x="80" y="38"/>
                    <a:pt x="80" y="38"/>
                  </a:cubicBezTo>
                  <a:cubicBezTo>
                    <a:pt x="79" y="36"/>
                    <a:pt x="79" y="34"/>
                    <a:pt x="78" y="32"/>
                  </a:cubicBezTo>
                  <a:cubicBezTo>
                    <a:pt x="79" y="35"/>
                    <a:pt x="81" y="38"/>
                    <a:pt x="83" y="41"/>
                  </a:cubicBezTo>
                  <a:cubicBezTo>
                    <a:pt x="83" y="42"/>
                    <a:pt x="84" y="42"/>
                    <a:pt x="83" y="41"/>
                  </a:cubicBezTo>
                  <a:cubicBezTo>
                    <a:pt x="82" y="35"/>
                    <a:pt x="80" y="30"/>
                    <a:pt x="78" y="24"/>
                  </a:cubicBezTo>
                  <a:cubicBezTo>
                    <a:pt x="80" y="29"/>
                    <a:pt x="83" y="35"/>
                    <a:pt x="86" y="40"/>
                  </a:cubicBezTo>
                  <a:cubicBezTo>
                    <a:pt x="86" y="41"/>
                    <a:pt x="87" y="41"/>
                    <a:pt x="87" y="40"/>
                  </a:cubicBezTo>
                  <a:cubicBezTo>
                    <a:pt x="86" y="37"/>
                    <a:pt x="85" y="35"/>
                    <a:pt x="84" y="32"/>
                  </a:cubicBezTo>
                  <a:cubicBezTo>
                    <a:pt x="84" y="32"/>
                    <a:pt x="84" y="31"/>
                    <a:pt x="84" y="31"/>
                  </a:cubicBezTo>
                  <a:cubicBezTo>
                    <a:pt x="86" y="36"/>
                    <a:pt x="88" y="41"/>
                    <a:pt x="91" y="44"/>
                  </a:cubicBezTo>
                  <a:cubicBezTo>
                    <a:pt x="91" y="45"/>
                    <a:pt x="92" y="45"/>
                    <a:pt x="92" y="44"/>
                  </a:cubicBezTo>
                  <a:cubicBezTo>
                    <a:pt x="91" y="42"/>
                    <a:pt x="91" y="40"/>
                    <a:pt x="90" y="37"/>
                  </a:cubicBezTo>
                  <a:cubicBezTo>
                    <a:pt x="90" y="36"/>
                    <a:pt x="89" y="34"/>
                    <a:pt x="89" y="33"/>
                  </a:cubicBezTo>
                  <a:cubicBezTo>
                    <a:pt x="89" y="33"/>
                    <a:pt x="87" y="26"/>
                    <a:pt x="89" y="30"/>
                  </a:cubicBezTo>
                  <a:cubicBezTo>
                    <a:pt x="91" y="37"/>
                    <a:pt x="93" y="43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3"/>
                    <a:pt x="94" y="38"/>
                    <a:pt x="93" y="32"/>
                  </a:cubicBezTo>
                  <a:cubicBezTo>
                    <a:pt x="91" y="27"/>
                    <a:pt x="93" y="32"/>
                    <a:pt x="93" y="33"/>
                  </a:cubicBezTo>
                  <a:cubicBezTo>
                    <a:pt x="94" y="35"/>
                    <a:pt x="95" y="37"/>
                    <a:pt x="96" y="39"/>
                  </a:cubicBezTo>
                  <a:cubicBezTo>
                    <a:pt x="97" y="43"/>
                    <a:pt x="98" y="46"/>
                    <a:pt x="100" y="49"/>
                  </a:cubicBezTo>
                  <a:cubicBezTo>
                    <a:pt x="100" y="50"/>
                    <a:pt x="101" y="50"/>
                    <a:pt x="101" y="49"/>
                  </a:cubicBezTo>
                  <a:cubicBezTo>
                    <a:pt x="101" y="46"/>
                    <a:pt x="100" y="42"/>
                    <a:pt x="99" y="38"/>
                  </a:cubicBezTo>
                  <a:cubicBezTo>
                    <a:pt x="101" y="42"/>
                    <a:pt x="102" y="46"/>
                    <a:pt x="105" y="49"/>
                  </a:cubicBezTo>
                  <a:cubicBezTo>
                    <a:pt x="105" y="50"/>
                    <a:pt x="105" y="49"/>
                    <a:pt x="105" y="49"/>
                  </a:cubicBezTo>
                  <a:cubicBezTo>
                    <a:pt x="104" y="45"/>
                    <a:pt x="103" y="41"/>
                    <a:pt x="102" y="37"/>
                  </a:cubicBezTo>
                  <a:cubicBezTo>
                    <a:pt x="102" y="36"/>
                    <a:pt x="101" y="35"/>
                    <a:pt x="101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2" y="34"/>
                    <a:pt x="102" y="36"/>
                    <a:pt x="103" y="37"/>
                  </a:cubicBezTo>
                  <a:cubicBezTo>
                    <a:pt x="105" y="43"/>
                    <a:pt x="106" y="50"/>
                    <a:pt x="111" y="54"/>
                  </a:cubicBezTo>
                  <a:cubicBezTo>
                    <a:pt x="111" y="55"/>
                    <a:pt x="111" y="54"/>
                    <a:pt x="111" y="54"/>
                  </a:cubicBezTo>
                  <a:cubicBezTo>
                    <a:pt x="111" y="51"/>
                    <a:pt x="110" y="48"/>
                    <a:pt x="110" y="46"/>
                  </a:cubicBezTo>
                  <a:cubicBezTo>
                    <a:pt x="111" y="49"/>
                    <a:pt x="113" y="53"/>
                    <a:pt x="115" y="57"/>
                  </a:cubicBezTo>
                  <a:cubicBezTo>
                    <a:pt x="115" y="57"/>
                    <a:pt x="116" y="57"/>
                    <a:pt x="116" y="56"/>
                  </a:cubicBezTo>
                  <a:cubicBezTo>
                    <a:pt x="115" y="53"/>
                    <a:pt x="115" y="50"/>
                    <a:pt x="114" y="47"/>
                  </a:cubicBezTo>
                  <a:cubicBezTo>
                    <a:pt x="115" y="48"/>
                    <a:pt x="115" y="50"/>
                    <a:pt x="116" y="51"/>
                  </a:cubicBezTo>
                  <a:cubicBezTo>
                    <a:pt x="117" y="55"/>
                    <a:pt x="118" y="59"/>
                    <a:pt x="121" y="62"/>
                  </a:cubicBezTo>
                  <a:cubicBezTo>
                    <a:pt x="121" y="62"/>
                    <a:pt x="122" y="62"/>
                    <a:pt x="122" y="61"/>
                  </a:cubicBezTo>
                  <a:cubicBezTo>
                    <a:pt x="121" y="60"/>
                    <a:pt x="121" y="58"/>
                    <a:pt x="121" y="56"/>
                  </a:cubicBezTo>
                  <a:cubicBezTo>
                    <a:pt x="122" y="58"/>
                    <a:pt x="123" y="61"/>
                    <a:pt x="124" y="63"/>
                  </a:cubicBezTo>
                  <a:cubicBezTo>
                    <a:pt x="124" y="64"/>
                    <a:pt x="124" y="63"/>
                    <a:pt x="124" y="63"/>
                  </a:cubicBezTo>
                  <a:cubicBezTo>
                    <a:pt x="124" y="54"/>
                    <a:pt x="120" y="45"/>
                    <a:pt x="118" y="36"/>
                  </a:cubicBezTo>
                  <a:cubicBezTo>
                    <a:pt x="118" y="38"/>
                    <a:pt x="120" y="40"/>
                    <a:pt x="121" y="42"/>
                  </a:cubicBezTo>
                  <a:cubicBezTo>
                    <a:pt x="122" y="45"/>
                    <a:pt x="122" y="47"/>
                    <a:pt x="123" y="50"/>
                  </a:cubicBezTo>
                  <a:cubicBezTo>
                    <a:pt x="125" y="55"/>
                    <a:pt x="127" y="60"/>
                    <a:pt x="129" y="65"/>
                  </a:cubicBezTo>
                  <a:cubicBezTo>
                    <a:pt x="129" y="66"/>
                    <a:pt x="130" y="66"/>
                    <a:pt x="130" y="65"/>
                  </a:cubicBezTo>
                  <a:cubicBezTo>
                    <a:pt x="130" y="63"/>
                    <a:pt x="130" y="61"/>
                    <a:pt x="130" y="59"/>
                  </a:cubicBezTo>
                  <a:cubicBezTo>
                    <a:pt x="131" y="62"/>
                    <a:pt x="132" y="64"/>
                    <a:pt x="134" y="67"/>
                  </a:cubicBezTo>
                  <a:cubicBezTo>
                    <a:pt x="134" y="67"/>
                    <a:pt x="134" y="67"/>
                    <a:pt x="134" y="66"/>
                  </a:cubicBezTo>
                  <a:cubicBezTo>
                    <a:pt x="135" y="64"/>
                    <a:pt x="135" y="62"/>
                    <a:pt x="134" y="60"/>
                  </a:cubicBezTo>
                  <a:cubicBezTo>
                    <a:pt x="135" y="62"/>
                    <a:pt x="137" y="64"/>
                    <a:pt x="138" y="67"/>
                  </a:cubicBezTo>
                  <a:cubicBezTo>
                    <a:pt x="138" y="67"/>
                    <a:pt x="139" y="67"/>
                    <a:pt x="139" y="66"/>
                  </a:cubicBezTo>
                  <a:cubicBezTo>
                    <a:pt x="139" y="65"/>
                    <a:pt x="139" y="65"/>
                    <a:pt x="139" y="64"/>
                  </a:cubicBezTo>
                  <a:cubicBezTo>
                    <a:pt x="140" y="65"/>
                    <a:pt x="141" y="67"/>
                    <a:pt x="142" y="69"/>
                  </a:cubicBezTo>
                  <a:cubicBezTo>
                    <a:pt x="142" y="69"/>
                    <a:pt x="143" y="69"/>
                    <a:pt x="143" y="68"/>
                  </a:cubicBezTo>
                  <a:cubicBezTo>
                    <a:pt x="143" y="67"/>
                    <a:pt x="143" y="65"/>
                    <a:pt x="143" y="64"/>
                  </a:cubicBezTo>
                  <a:cubicBezTo>
                    <a:pt x="144" y="67"/>
                    <a:pt x="145" y="70"/>
                    <a:pt x="147" y="73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147" y="72"/>
                    <a:pt x="147" y="71"/>
                    <a:pt x="147" y="70"/>
                  </a:cubicBezTo>
                  <a:cubicBezTo>
                    <a:pt x="148" y="71"/>
                    <a:pt x="149" y="73"/>
                    <a:pt x="150" y="75"/>
                  </a:cubicBezTo>
                  <a:cubicBezTo>
                    <a:pt x="150" y="75"/>
                    <a:pt x="151" y="75"/>
                    <a:pt x="151" y="75"/>
                  </a:cubicBezTo>
                  <a:cubicBezTo>
                    <a:pt x="151" y="72"/>
                    <a:pt x="150" y="69"/>
                    <a:pt x="150" y="66"/>
                  </a:cubicBezTo>
                  <a:cubicBezTo>
                    <a:pt x="151" y="68"/>
                    <a:pt x="152" y="70"/>
                    <a:pt x="153" y="72"/>
                  </a:cubicBezTo>
                  <a:cubicBezTo>
                    <a:pt x="153" y="73"/>
                    <a:pt x="153" y="73"/>
                    <a:pt x="153" y="72"/>
                  </a:cubicBezTo>
                  <a:cubicBezTo>
                    <a:pt x="154" y="70"/>
                    <a:pt x="154" y="68"/>
                    <a:pt x="153" y="66"/>
                  </a:cubicBezTo>
                  <a:cubicBezTo>
                    <a:pt x="154" y="68"/>
                    <a:pt x="155" y="70"/>
                    <a:pt x="157" y="72"/>
                  </a:cubicBezTo>
                  <a:cubicBezTo>
                    <a:pt x="157" y="72"/>
                    <a:pt x="158" y="72"/>
                    <a:pt x="158" y="72"/>
                  </a:cubicBezTo>
                  <a:cubicBezTo>
                    <a:pt x="158" y="70"/>
                    <a:pt x="158" y="68"/>
                    <a:pt x="157" y="67"/>
                  </a:cubicBezTo>
                  <a:cubicBezTo>
                    <a:pt x="158" y="69"/>
                    <a:pt x="159" y="71"/>
                    <a:pt x="160" y="73"/>
                  </a:cubicBezTo>
                  <a:cubicBezTo>
                    <a:pt x="160" y="74"/>
                    <a:pt x="161" y="74"/>
                    <a:pt x="161" y="73"/>
                  </a:cubicBezTo>
                  <a:cubicBezTo>
                    <a:pt x="161" y="72"/>
                    <a:pt x="161" y="71"/>
                    <a:pt x="161" y="70"/>
                  </a:cubicBezTo>
                  <a:cubicBezTo>
                    <a:pt x="162" y="73"/>
                    <a:pt x="162" y="75"/>
                    <a:pt x="164" y="78"/>
                  </a:cubicBezTo>
                  <a:cubicBezTo>
                    <a:pt x="164" y="78"/>
                    <a:pt x="165" y="78"/>
                    <a:pt x="165" y="78"/>
                  </a:cubicBezTo>
                  <a:cubicBezTo>
                    <a:pt x="165" y="77"/>
                    <a:pt x="165" y="76"/>
                    <a:pt x="165" y="76"/>
                  </a:cubicBezTo>
                  <a:cubicBezTo>
                    <a:pt x="165" y="77"/>
                    <a:pt x="166" y="78"/>
                    <a:pt x="167" y="79"/>
                  </a:cubicBezTo>
                  <a:cubicBezTo>
                    <a:pt x="167" y="79"/>
                    <a:pt x="167" y="79"/>
                    <a:pt x="168" y="79"/>
                  </a:cubicBezTo>
                  <a:cubicBezTo>
                    <a:pt x="168" y="77"/>
                    <a:pt x="168" y="75"/>
                    <a:pt x="167" y="73"/>
                  </a:cubicBezTo>
                  <a:cubicBezTo>
                    <a:pt x="168" y="75"/>
                    <a:pt x="168" y="76"/>
                    <a:pt x="169" y="78"/>
                  </a:cubicBezTo>
                  <a:cubicBezTo>
                    <a:pt x="169" y="78"/>
                    <a:pt x="170" y="78"/>
                    <a:pt x="170" y="78"/>
                  </a:cubicBezTo>
                  <a:cubicBezTo>
                    <a:pt x="170" y="75"/>
                    <a:pt x="170" y="73"/>
                    <a:pt x="170" y="70"/>
                  </a:cubicBezTo>
                  <a:cubicBezTo>
                    <a:pt x="170" y="72"/>
                    <a:pt x="171" y="75"/>
                    <a:pt x="171" y="77"/>
                  </a:cubicBezTo>
                  <a:cubicBezTo>
                    <a:pt x="171" y="77"/>
                    <a:pt x="172" y="77"/>
                    <a:pt x="172" y="77"/>
                  </a:cubicBezTo>
                  <a:cubicBezTo>
                    <a:pt x="168" y="85"/>
                    <a:pt x="154" y="79"/>
                    <a:pt x="149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42"/>
            <p:cNvSpPr>
              <a:spLocks noEditPoints="1"/>
            </p:cNvSpPr>
            <p:nvPr/>
          </p:nvSpPr>
          <p:spPr bwMode="auto">
            <a:xfrm>
              <a:off x="5185239" y="273440"/>
              <a:ext cx="366887" cy="343535"/>
            </a:xfrm>
            <a:custGeom>
              <a:avLst/>
              <a:gdLst>
                <a:gd name="T0" fmla="*/ 103 w 123"/>
                <a:gd name="T1" fmla="*/ 64 h 114"/>
                <a:gd name="T2" fmla="*/ 35 w 123"/>
                <a:gd name="T3" fmla="*/ 3 h 114"/>
                <a:gd name="T4" fmla="*/ 5 w 123"/>
                <a:gd name="T5" fmla="*/ 103 h 114"/>
                <a:gd name="T6" fmla="*/ 23 w 123"/>
                <a:gd name="T7" fmla="*/ 66 h 114"/>
                <a:gd name="T8" fmla="*/ 40 w 123"/>
                <a:gd name="T9" fmla="*/ 62 h 114"/>
                <a:gd name="T10" fmla="*/ 98 w 123"/>
                <a:gd name="T11" fmla="*/ 65 h 114"/>
                <a:gd name="T12" fmla="*/ 93 w 123"/>
                <a:gd name="T13" fmla="*/ 68 h 114"/>
                <a:gd name="T14" fmla="*/ 56 w 123"/>
                <a:gd name="T15" fmla="*/ 97 h 114"/>
                <a:gd name="T16" fmla="*/ 76 w 123"/>
                <a:gd name="T17" fmla="*/ 65 h 114"/>
                <a:gd name="T18" fmla="*/ 38 w 123"/>
                <a:gd name="T19" fmla="*/ 106 h 114"/>
                <a:gd name="T20" fmla="*/ 58 w 123"/>
                <a:gd name="T21" fmla="*/ 80 h 114"/>
                <a:gd name="T22" fmla="*/ 28 w 123"/>
                <a:gd name="T23" fmla="*/ 95 h 114"/>
                <a:gd name="T24" fmla="*/ 52 w 123"/>
                <a:gd name="T25" fmla="*/ 73 h 114"/>
                <a:gd name="T26" fmla="*/ 39 w 123"/>
                <a:gd name="T27" fmla="*/ 91 h 114"/>
                <a:gd name="T28" fmla="*/ 12 w 123"/>
                <a:gd name="T29" fmla="*/ 102 h 114"/>
                <a:gd name="T30" fmla="*/ 45 w 123"/>
                <a:gd name="T31" fmla="*/ 69 h 114"/>
                <a:gd name="T32" fmla="*/ 47 w 123"/>
                <a:gd name="T33" fmla="*/ 68 h 114"/>
                <a:gd name="T34" fmla="*/ 6 w 123"/>
                <a:gd name="T35" fmla="*/ 93 h 114"/>
                <a:gd name="T36" fmla="*/ 35 w 123"/>
                <a:gd name="T37" fmla="*/ 65 h 114"/>
                <a:gd name="T38" fmla="*/ 8 w 123"/>
                <a:gd name="T39" fmla="*/ 87 h 114"/>
                <a:gd name="T40" fmla="*/ 7 w 123"/>
                <a:gd name="T41" fmla="*/ 100 h 114"/>
                <a:gd name="T42" fmla="*/ 40 w 123"/>
                <a:gd name="T43" fmla="*/ 75 h 114"/>
                <a:gd name="T44" fmla="*/ 50 w 123"/>
                <a:gd name="T45" fmla="*/ 74 h 114"/>
                <a:gd name="T46" fmla="*/ 10 w 123"/>
                <a:gd name="T47" fmla="*/ 104 h 114"/>
                <a:gd name="T48" fmla="*/ 40 w 123"/>
                <a:gd name="T49" fmla="*/ 90 h 114"/>
                <a:gd name="T50" fmla="*/ 59 w 123"/>
                <a:gd name="T51" fmla="*/ 78 h 114"/>
                <a:gd name="T52" fmla="*/ 50 w 123"/>
                <a:gd name="T53" fmla="*/ 89 h 114"/>
                <a:gd name="T54" fmla="*/ 36 w 123"/>
                <a:gd name="T55" fmla="*/ 107 h 114"/>
                <a:gd name="T56" fmla="*/ 45 w 123"/>
                <a:gd name="T57" fmla="*/ 92 h 114"/>
                <a:gd name="T58" fmla="*/ 77 w 123"/>
                <a:gd name="T59" fmla="*/ 70 h 114"/>
                <a:gd name="T60" fmla="*/ 46 w 123"/>
                <a:gd name="T61" fmla="*/ 107 h 114"/>
                <a:gd name="T62" fmla="*/ 88 w 123"/>
                <a:gd name="T63" fmla="*/ 68 h 114"/>
                <a:gd name="T64" fmla="*/ 57 w 123"/>
                <a:gd name="T65" fmla="*/ 104 h 114"/>
                <a:gd name="T66" fmla="*/ 60 w 123"/>
                <a:gd name="T67" fmla="*/ 107 h 114"/>
                <a:gd name="T68" fmla="*/ 99 w 123"/>
                <a:gd name="T69" fmla="*/ 72 h 114"/>
                <a:gd name="T70" fmla="*/ 61 w 123"/>
                <a:gd name="T71" fmla="*/ 107 h 114"/>
                <a:gd name="T72" fmla="*/ 75 w 123"/>
                <a:gd name="T73" fmla="*/ 107 h 114"/>
                <a:gd name="T74" fmla="*/ 84 w 123"/>
                <a:gd name="T75" fmla="*/ 105 h 114"/>
                <a:gd name="T76" fmla="*/ 99 w 123"/>
                <a:gd name="T77" fmla="*/ 79 h 114"/>
                <a:gd name="T78" fmla="*/ 105 w 123"/>
                <a:gd name="T79" fmla="*/ 86 h 114"/>
                <a:gd name="T80" fmla="*/ 110 w 123"/>
                <a:gd name="T81" fmla="*/ 88 h 114"/>
                <a:gd name="T82" fmla="*/ 92 w 123"/>
                <a:gd name="T83" fmla="*/ 109 h 114"/>
                <a:gd name="T84" fmla="*/ 100 w 123"/>
                <a:gd name="T85" fmla="*/ 109 h 114"/>
                <a:gd name="T86" fmla="*/ 112 w 123"/>
                <a:gd name="T87" fmla="*/ 99 h 114"/>
                <a:gd name="T88" fmla="*/ 109 w 123"/>
                <a:gd name="T89" fmla="*/ 93 h 114"/>
                <a:gd name="T90" fmla="*/ 116 w 123"/>
                <a:gd name="T91" fmla="*/ 95 h 114"/>
                <a:gd name="T92" fmla="*/ 110 w 123"/>
                <a:gd name="T93" fmla="*/ 106 h 114"/>
                <a:gd name="T94" fmla="*/ 117 w 123"/>
                <a:gd name="T95" fmla="*/ 99 h 114"/>
                <a:gd name="T96" fmla="*/ 114 w 123"/>
                <a:gd name="T97" fmla="*/ 99 h 114"/>
                <a:gd name="T98" fmla="*/ 107 w 123"/>
                <a:gd name="T99" fmla="*/ 101 h 114"/>
                <a:gd name="T100" fmla="*/ 102 w 123"/>
                <a:gd name="T101" fmla="*/ 100 h 114"/>
                <a:gd name="T102" fmla="*/ 112 w 123"/>
                <a:gd name="T103" fmla="*/ 80 h 114"/>
                <a:gd name="T104" fmla="*/ 119 w 123"/>
                <a:gd name="T105" fmla="*/ 93 h 114"/>
                <a:gd name="T106" fmla="*/ 106 w 123"/>
                <a:gd name="T107" fmla="*/ 73 h 114"/>
                <a:gd name="T108" fmla="*/ 72 w 123"/>
                <a:gd name="T109" fmla="*/ 97 h 114"/>
                <a:gd name="T110" fmla="*/ 40 w 123"/>
                <a:gd name="T111" fmla="*/ 42 h 114"/>
                <a:gd name="T112" fmla="*/ 94 w 123"/>
                <a:gd name="T113" fmla="*/ 64 h 114"/>
                <a:gd name="T114" fmla="*/ 16 w 123"/>
                <a:gd name="T115" fmla="*/ 75 h 114"/>
                <a:gd name="T116" fmla="*/ 18 w 123"/>
                <a:gd name="T117" fmla="*/ 7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" h="114">
                  <a:moveTo>
                    <a:pt x="27" y="110"/>
                  </a:moveTo>
                  <a:cubicBezTo>
                    <a:pt x="32" y="111"/>
                    <a:pt x="37" y="110"/>
                    <a:pt x="42" y="110"/>
                  </a:cubicBezTo>
                  <a:cubicBezTo>
                    <a:pt x="50" y="109"/>
                    <a:pt x="58" y="110"/>
                    <a:pt x="65" y="111"/>
                  </a:cubicBezTo>
                  <a:cubicBezTo>
                    <a:pt x="78" y="111"/>
                    <a:pt x="92" y="114"/>
                    <a:pt x="105" y="111"/>
                  </a:cubicBezTo>
                  <a:cubicBezTo>
                    <a:pt x="114" y="109"/>
                    <a:pt x="123" y="102"/>
                    <a:pt x="121" y="92"/>
                  </a:cubicBezTo>
                  <a:cubicBezTo>
                    <a:pt x="120" y="80"/>
                    <a:pt x="111" y="71"/>
                    <a:pt x="103" y="64"/>
                  </a:cubicBezTo>
                  <a:cubicBezTo>
                    <a:pt x="94" y="55"/>
                    <a:pt x="84" y="48"/>
                    <a:pt x="76" y="40"/>
                  </a:cubicBezTo>
                  <a:cubicBezTo>
                    <a:pt x="71" y="35"/>
                    <a:pt x="67" y="29"/>
                    <a:pt x="67" y="22"/>
                  </a:cubicBezTo>
                  <a:cubicBezTo>
                    <a:pt x="67" y="15"/>
                    <a:pt x="70" y="9"/>
                    <a:pt x="73" y="4"/>
                  </a:cubicBezTo>
                  <a:cubicBezTo>
                    <a:pt x="74" y="3"/>
                    <a:pt x="73" y="3"/>
                    <a:pt x="72" y="2"/>
                  </a:cubicBezTo>
                  <a:cubicBezTo>
                    <a:pt x="72" y="2"/>
                    <a:pt x="72" y="1"/>
                    <a:pt x="71" y="1"/>
                  </a:cubicBezTo>
                  <a:cubicBezTo>
                    <a:pt x="59" y="2"/>
                    <a:pt x="47" y="0"/>
                    <a:pt x="35" y="3"/>
                  </a:cubicBezTo>
                  <a:cubicBezTo>
                    <a:pt x="34" y="3"/>
                    <a:pt x="34" y="4"/>
                    <a:pt x="34" y="5"/>
                  </a:cubicBezTo>
                  <a:cubicBezTo>
                    <a:pt x="34" y="5"/>
                    <a:pt x="34" y="6"/>
                    <a:pt x="34" y="6"/>
                  </a:cubicBezTo>
                  <a:cubicBezTo>
                    <a:pt x="38" y="12"/>
                    <a:pt x="41" y="18"/>
                    <a:pt x="42" y="26"/>
                  </a:cubicBezTo>
                  <a:cubicBezTo>
                    <a:pt x="42" y="34"/>
                    <a:pt x="37" y="41"/>
                    <a:pt x="33" y="47"/>
                  </a:cubicBezTo>
                  <a:cubicBezTo>
                    <a:pt x="25" y="57"/>
                    <a:pt x="18" y="67"/>
                    <a:pt x="11" y="78"/>
                  </a:cubicBezTo>
                  <a:cubicBezTo>
                    <a:pt x="6" y="85"/>
                    <a:pt x="0" y="95"/>
                    <a:pt x="5" y="103"/>
                  </a:cubicBezTo>
                  <a:cubicBezTo>
                    <a:pt x="10" y="110"/>
                    <a:pt x="20" y="110"/>
                    <a:pt x="27" y="110"/>
                  </a:cubicBezTo>
                  <a:close/>
                  <a:moveTo>
                    <a:pt x="23" y="66"/>
                  </a:moveTo>
                  <a:cubicBezTo>
                    <a:pt x="23" y="65"/>
                    <a:pt x="24" y="65"/>
                    <a:pt x="24" y="65"/>
                  </a:cubicBezTo>
                  <a:cubicBezTo>
                    <a:pt x="26" y="64"/>
                    <a:pt x="28" y="63"/>
                    <a:pt x="29" y="62"/>
                  </a:cubicBezTo>
                  <a:cubicBezTo>
                    <a:pt x="26" y="65"/>
                    <a:pt x="23" y="67"/>
                    <a:pt x="20" y="70"/>
                  </a:cubicBezTo>
                  <a:cubicBezTo>
                    <a:pt x="21" y="69"/>
                    <a:pt x="22" y="67"/>
                    <a:pt x="23" y="66"/>
                  </a:cubicBezTo>
                  <a:close/>
                  <a:moveTo>
                    <a:pt x="32" y="61"/>
                  </a:moveTo>
                  <a:cubicBezTo>
                    <a:pt x="33" y="61"/>
                    <a:pt x="34" y="61"/>
                    <a:pt x="35" y="61"/>
                  </a:cubicBezTo>
                  <a:cubicBezTo>
                    <a:pt x="32" y="62"/>
                    <a:pt x="28" y="64"/>
                    <a:pt x="25" y="67"/>
                  </a:cubicBezTo>
                  <a:cubicBezTo>
                    <a:pt x="27" y="65"/>
                    <a:pt x="29" y="63"/>
                    <a:pt x="32" y="61"/>
                  </a:cubicBezTo>
                  <a:close/>
                  <a:moveTo>
                    <a:pt x="38" y="61"/>
                  </a:moveTo>
                  <a:cubicBezTo>
                    <a:pt x="39" y="61"/>
                    <a:pt x="39" y="61"/>
                    <a:pt x="40" y="62"/>
                  </a:cubicBezTo>
                  <a:cubicBezTo>
                    <a:pt x="36" y="64"/>
                    <a:pt x="32" y="66"/>
                    <a:pt x="29" y="69"/>
                  </a:cubicBezTo>
                  <a:cubicBezTo>
                    <a:pt x="23" y="74"/>
                    <a:pt x="17" y="79"/>
                    <a:pt x="11" y="84"/>
                  </a:cubicBezTo>
                  <a:cubicBezTo>
                    <a:pt x="11" y="84"/>
                    <a:pt x="11" y="83"/>
                    <a:pt x="12" y="83"/>
                  </a:cubicBezTo>
                  <a:cubicBezTo>
                    <a:pt x="14" y="80"/>
                    <a:pt x="17" y="77"/>
                    <a:pt x="21" y="75"/>
                  </a:cubicBezTo>
                  <a:cubicBezTo>
                    <a:pt x="27" y="71"/>
                    <a:pt x="33" y="66"/>
                    <a:pt x="38" y="61"/>
                  </a:cubicBezTo>
                  <a:close/>
                  <a:moveTo>
                    <a:pt x="98" y="65"/>
                  </a:moveTo>
                  <a:cubicBezTo>
                    <a:pt x="91" y="71"/>
                    <a:pt x="84" y="78"/>
                    <a:pt x="77" y="84"/>
                  </a:cubicBezTo>
                  <a:cubicBezTo>
                    <a:pt x="73" y="88"/>
                    <a:pt x="69" y="91"/>
                    <a:pt x="65" y="95"/>
                  </a:cubicBezTo>
                  <a:cubicBezTo>
                    <a:pt x="68" y="92"/>
                    <a:pt x="71" y="89"/>
                    <a:pt x="74" y="86"/>
                  </a:cubicBezTo>
                  <a:cubicBezTo>
                    <a:pt x="79" y="81"/>
                    <a:pt x="85" y="75"/>
                    <a:pt x="89" y="68"/>
                  </a:cubicBezTo>
                  <a:cubicBezTo>
                    <a:pt x="89" y="68"/>
                    <a:pt x="89" y="68"/>
                    <a:pt x="90" y="68"/>
                  </a:cubicBezTo>
                  <a:cubicBezTo>
                    <a:pt x="91" y="68"/>
                    <a:pt x="92" y="68"/>
                    <a:pt x="93" y="68"/>
                  </a:cubicBezTo>
                  <a:cubicBezTo>
                    <a:pt x="94" y="67"/>
                    <a:pt x="97" y="65"/>
                    <a:pt x="98" y="65"/>
                  </a:cubicBezTo>
                  <a:close/>
                  <a:moveTo>
                    <a:pt x="83" y="65"/>
                  </a:moveTo>
                  <a:cubicBezTo>
                    <a:pt x="84" y="66"/>
                    <a:pt x="86" y="67"/>
                    <a:pt x="88" y="68"/>
                  </a:cubicBezTo>
                  <a:cubicBezTo>
                    <a:pt x="84" y="71"/>
                    <a:pt x="82" y="74"/>
                    <a:pt x="78" y="77"/>
                  </a:cubicBezTo>
                  <a:cubicBezTo>
                    <a:pt x="74" y="80"/>
                    <a:pt x="70" y="84"/>
                    <a:pt x="66" y="87"/>
                  </a:cubicBezTo>
                  <a:cubicBezTo>
                    <a:pt x="63" y="90"/>
                    <a:pt x="59" y="93"/>
                    <a:pt x="56" y="97"/>
                  </a:cubicBezTo>
                  <a:cubicBezTo>
                    <a:pt x="56" y="97"/>
                    <a:pt x="57" y="96"/>
                    <a:pt x="57" y="96"/>
                  </a:cubicBezTo>
                  <a:cubicBezTo>
                    <a:pt x="60" y="92"/>
                    <a:pt x="63" y="89"/>
                    <a:pt x="66" y="86"/>
                  </a:cubicBezTo>
                  <a:cubicBezTo>
                    <a:pt x="69" y="82"/>
                    <a:pt x="72" y="78"/>
                    <a:pt x="75" y="75"/>
                  </a:cubicBezTo>
                  <a:cubicBezTo>
                    <a:pt x="78" y="72"/>
                    <a:pt x="81" y="69"/>
                    <a:pt x="83" y="66"/>
                  </a:cubicBezTo>
                  <a:cubicBezTo>
                    <a:pt x="83" y="66"/>
                    <a:pt x="83" y="65"/>
                    <a:pt x="83" y="65"/>
                  </a:cubicBezTo>
                  <a:close/>
                  <a:moveTo>
                    <a:pt x="76" y="65"/>
                  </a:moveTo>
                  <a:cubicBezTo>
                    <a:pt x="77" y="65"/>
                    <a:pt x="79" y="65"/>
                    <a:pt x="81" y="65"/>
                  </a:cubicBezTo>
                  <a:cubicBezTo>
                    <a:pt x="81" y="65"/>
                    <a:pt x="81" y="65"/>
                    <a:pt x="82" y="65"/>
                  </a:cubicBezTo>
                  <a:cubicBezTo>
                    <a:pt x="75" y="70"/>
                    <a:pt x="69" y="77"/>
                    <a:pt x="62" y="83"/>
                  </a:cubicBezTo>
                  <a:cubicBezTo>
                    <a:pt x="56" y="90"/>
                    <a:pt x="48" y="96"/>
                    <a:pt x="41" y="103"/>
                  </a:cubicBezTo>
                  <a:cubicBezTo>
                    <a:pt x="40" y="104"/>
                    <a:pt x="39" y="105"/>
                    <a:pt x="38" y="106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40" y="104"/>
                    <a:pt x="42" y="102"/>
                    <a:pt x="44" y="100"/>
                  </a:cubicBezTo>
                  <a:cubicBezTo>
                    <a:pt x="48" y="96"/>
                    <a:pt x="52" y="93"/>
                    <a:pt x="56" y="89"/>
                  </a:cubicBezTo>
                  <a:cubicBezTo>
                    <a:pt x="63" y="82"/>
                    <a:pt x="69" y="73"/>
                    <a:pt x="76" y="65"/>
                  </a:cubicBezTo>
                  <a:close/>
                  <a:moveTo>
                    <a:pt x="73" y="67"/>
                  </a:moveTo>
                  <a:cubicBezTo>
                    <a:pt x="72" y="69"/>
                    <a:pt x="70" y="70"/>
                    <a:pt x="68" y="72"/>
                  </a:cubicBezTo>
                  <a:cubicBezTo>
                    <a:pt x="65" y="75"/>
                    <a:pt x="62" y="77"/>
                    <a:pt x="58" y="80"/>
                  </a:cubicBezTo>
                  <a:cubicBezTo>
                    <a:pt x="58" y="81"/>
                    <a:pt x="57" y="81"/>
                    <a:pt x="57" y="82"/>
                  </a:cubicBezTo>
                  <a:cubicBezTo>
                    <a:pt x="59" y="79"/>
                    <a:pt x="62" y="77"/>
                    <a:pt x="64" y="74"/>
                  </a:cubicBezTo>
                  <a:cubicBezTo>
                    <a:pt x="68" y="72"/>
                    <a:pt x="70" y="69"/>
                    <a:pt x="73" y="67"/>
                  </a:cubicBezTo>
                  <a:close/>
                  <a:moveTo>
                    <a:pt x="54" y="74"/>
                  </a:moveTo>
                  <a:cubicBezTo>
                    <a:pt x="48" y="78"/>
                    <a:pt x="42" y="83"/>
                    <a:pt x="37" y="88"/>
                  </a:cubicBezTo>
                  <a:cubicBezTo>
                    <a:pt x="34" y="90"/>
                    <a:pt x="31" y="92"/>
                    <a:pt x="28" y="95"/>
                  </a:cubicBezTo>
                  <a:cubicBezTo>
                    <a:pt x="24" y="98"/>
                    <a:pt x="21" y="102"/>
                    <a:pt x="17" y="104"/>
                  </a:cubicBezTo>
                  <a:cubicBezTo>
                    <a:pt x="14" y="106"/>
                    <a:pt x="16" y="104"/>
                    <a:pt x="17" y="104"/>
                  </a:cubicBezTo>
                  <a:cubicBezTo>
                    <a:pt x="19" y="102"/>
                    <a:pt x="20" y="101"/>
                    <a:pt x="22" y="99"/>
                  </a:cubicBezTo>
                  <a:cubicBezTo>
                    <a:pt x="26" y="96"/>
                    <a:pt x="29" y="93"/>
                    <a:pt x="33" y="90"/>
                  </a:cubicBezTo>
                  <a:cubicBezTo>
                    <a:pt x="40" y="85"/>
                    <a:pt x="46" y="79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4" y="74"/>
                    <a:pt x="57" y="75"/>
                    <a:pt x="61" y="75"/>
                  </a:cubicBezTo>
                  <a:cubicBezTo>
                    <a:pt x="56" y="78"/>
                    <a:pt x="51" y="82"/>
                    <a:pt x="47" y="86"/>
                  </a:cubicBezTo>
                  <a:cubicBezTo>
                    <a:pt x="41" y="91"/>
                    <a:pt x="34" y="97"/>
                    <a:pt x="28" y="103"/>
                  </a:cubicBezTo>
                  <a:cubicBezTo>
                    <a:pt x="27" y="103"/>
                    <a:pt x="24" y="106"/>
                    <a:pt x="25" y="105"/>
                  </a:cubicBezTo>
                  <a:cubicBezTo>
                    <a:pt x="26" y="104"/>
                    <a:pt x="28" y="102"/>
                    <a:pt x="29" y="100"/>
                  </a:cubicBezTo>
                  <a:cubicBezTo>
                    <a:pt x="32" y="97"/>
                    <a:pt x="36" y="94"/>
                    <a:pt x="39" y="91"/>
                  </a:cubicBezTo>
                  <a:cubicBezTo>
                    <a:pt x="42" y="89"/>
                    <a:pt x="44" y="86"/>
                    <a:pt x="47" y="83"/>
                  </a:cubicBezTo>
                  <a:cubicBezTo>
                    <a:pt x="50" y="80"/>
                    <a:pt x="53" y="78"/>
                    <a:pt x="55" y="75"/>
                  </a:cubicBezTo>
                  <a:cubicBezTo>
                    <a:pt x="55" y="74"/>
                    <a:pt x="54" y="74"/>
                    <a:pt x="54" y="74"/>
                  </a:cubicBezTo>
                  <a:close/>
                  <a:moveTo>
                    <a:pt x="47" y="68"/>
                  </a:moveTo>
                  <a:cubicBezTo>
                    <a:pt x="49" y="70"/>
                    <a:pt x="50" y="71"/>
                    <a:pt x="52" y="72"/>
                  </a:cubicBezTo>
                  <a:cubicBezTo>
                    <a:pt x="37" y="80"/>
                    <a:pt x="26" y="93"/>
                    <a:pt x="12" y="102"/>
                  </a:cubicBezTo>
                  <a:cubicBezTo>
                    <a:pt x="9" y="104"/>
                    <a:pt x="13" y="100"/>
                    <a:pt x="14" y="100"/>
                  </a:cubicBezTo>
                  <a:cubicBezTo>
                    <a:pt x="15" y="98"/>
                    <a:pt x="17" y="97"/>
                    <a:pt x="19" y="95"/>
                  </a:cubicBezTo>
                  <a:cubicBezTo>
                    <a:pt x="22" y="93"/>
                    <a:pt x="25" y="90"/>
                    <a:pt x="28" y="87"/>
                  </a:cubicBezTo>
                  <a:cubicBezTo>
                    <a:pt x="35" y="81"/>
                    <a:pt x="41" y="74"/>
                    <a:pt x="47" y="68"/>
                  </a:cubicBezTo>
                  <a:close/>
                  <a:moveTo>
                    <a:pt x="46" y="69"/>
                  </a:moveTo>
                  <a:cubicBezTo>
                    <a:pt x="46" y="69"/>
                    <a:pt x="45" y="69"/>
                    <a:pt x="45" y="69"/>
                  </a:cubicBezTo>
                  <a:cubicBezTo>
                    <a:pt x="38" y="75"/>
                    <a:pt x="31" y="81"/>
                    <a:pt x="23" y="87"/>
                  </a:cubicBezTo>
                  <a:cubicBezTo>
                    <a:pt x="20" y="90"/>
                    <a:pt x="16" y="92"/>
                    <a:pt x="13" y="95"/>
                  </a:cubicBezTo>
                  <a:cubicBezTo>
                    <a:pt x="11" y="96"/>
                    <a:pt x="9" y="98"/>
                    <a:pt x="7" y="99"/>
                  </a:cubicBezTo>
                  <a:cubicBezTo>
                    <a:pt x="9" y="98"/>
                    <a:pt x="10" y="97"/>
                    <a:pt x="11" y="95"/>
                  </a:cubicBezTo>
                  <a:cubicBezTo>
                    <a:pt x="21" y="84"/>
                    <a:pt x="36" y="77"/>
                    <a:pt x="44" y="65"/>
                  </a:cubicBezTo>
                  <a:cubicBezTo>
                    <a:pt x="45" y="66"/>
                    <a:pt x="46" y="67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7" y="68"/>
                    <a:pt x="46" y="68"/>
                    <a:pt x="46" y="69"/>
                  </a:cubicBezTo>
                  <a:close/>
                  <a:moveTo>
                    <a:pt x="44" y="64"/>
                  </a:moveTo>
                  <a:cubicBezTo>
                    <a:pt x="37" y="69"/>
                    <a:pt x="31" y="74"/>
                    <a:pt x="25" y="79"/>
                  </a:cubicBezTo>
                  <a:cubicBezTo>
                    <a:pt x="21" y="81"/>
                    <a:pt x="18" y="84"/>
                    <a:pt x="15" y="87"/>
                  </a:cubicBezTo>
                  <a:cubicBezTo>
                    <a:pt x="13" y="89"/>
                    <a:pt x="8" y="92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17" y="82"/>
                    <a:pt x="31" y="74"/>
                    <a:pt x="42" y="63"/>
                  </a:cubicBezTo>
                  <a:cubicBezTo>
                    <a:pt x="42" y="63"/>
                    <a:pt x="43" y="64"/>
                    <a:pt x="44" y="64"/>
                  </a:cubicBezTo>
                  <a:close/>
                  <a:moveTo>
                    <a:pt x="8" y="87"/>
                  </a:moveTo>
                  <a:cubicBezTo>
                    <a:pt x="14" y="82"/>
                    <a:pt x="20" y="77"/>
                    <a:pt x="26" y="73"/>
                  </a:cubicBezTo>
                  <a:cubicBezTo>
                    <a:pt x="29" y="70"/>
                    <a:pt x="32" y="68"/>
                    <a:pt x="35" y="65"/>
                  </a:cubicBezTo>
                  <a:cubicBezTo>
                    <a:pt x="37" y="64"/>
                    <a:pt x="38" y="63"/>
                    <a:pt x="39" y="63"/>
                  </a:cubicBezTo>
                  <a:cubicBezTo>
                    <a:pt x="40" y="62"/>
                    <a:pt x="40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3"/>
                    <a:pt x="40" y="63"/>
                    <a:pt x="40" y="64"/>
                  </a:cubicBezTo>
                  <a:cubicBezTo>
                    <a:pt x="30" y="74"/>
                    <a:pt x="17" y="82"/>
                    <a:pt x="7" y="92"/>
                  </a:cubicBezTo>
                  <a:cubicBezTo>
                    <a:pt x="7" y="90"/>
                    <a:pt x="8" y="89"/>
                    <a:pt x="8" y="87"/>
                  </a:cubicBezTo>
                  <a:close/>
                  <a:moveTo>
                    <a:pt x="23" y="81"/>
                  </a:moveTo>
                  <a:cubicBezTo>
                    <a:pt x="26" y="78"/>
                    <a:pt x="31" y="75"/>
                    <a:pt x="35" y="72"/>
                  </a:cubicBezTo>
                  <a:cubicBezTo>
                    <a:pt x="36" y="70"/>
                    <a:pt x="38" y="69"/>
                    <a:pt x="40" y="67"/>
                  </a:cubicBezTo>
                  <a:cubicBezTo>
                    <a:pt x="41" y="67"/>
                    <a:pt x="42" y="66"/>
                    <a:pt x="43" y="65"/>
                  </a:cubicBezTo>
                  <a:cubicBezTo>
                    <a:pt x="44" y="64"/>
                    <a:pt x="40" y="69"/>
                    <a:pt x="41" y="68"/>
                  </a:cubicBezTo>
                  <a:cubicBezTo>
                    <a:pt x="31" y="80"/>
                    <a:pt x="16" y="87"/>
                    <a:pt x="7" y="100"/>
                  </a:cubicBezTo>
                  <a:cubicBezTo>
                    <a:pt x="6" y="98"/>
                    <a:pt x="6" y="96"/>
                    <a:pt x="6" y="94"/>
                  </a:cubicBezTo>
                  <a:cubicBezTo>
                    <a:pt x="12" y="91"/>
                    <a:pt x="17" y="86"/>
                    <a:pt x="23" y="81"/>
                  </a:cubicBezTo>
                  <a:close/>
                  <a:moveTo>
                    <a:pt x="7" y="100"/>
                  </a:moveTo>
                  <a:cubicBezTo>
                    <a:pt x="14" y="95"/>
                    <a:pt x="21" y="90"/>
                    <a:pt x="28" y="84"/>
                  </a:cubicBezTo>
                  <a:cubicBezTo>
                    <a:pt x="31" y="82"/>
                    <a:pt x="35" y="79"/>
                    <a:pt x="38" y="76"/>
                  </a:cubicBezTo>
                  <a:cubicBezTo>
                    <a:pt x="39" y="76"/>
                    <a:pt x="39" y="75"/>
                    <a:pt x="40" y="75"/>
                  </a:cubicBezTo>
                  <a:cubicBezTo>
                    <a:pt x="35" y="79"/>
                    <a:pt x="31" y="84"/>
                    <a:pt x="26" y="88"/>
                  </a:cubicBezTo>
                  <a:cubicBezTo>
                    <a:pt x="21" y="93"/>
                    <a:pt x="14" y="97"/>
                    <a:pt x="10" y="103"/>
                  </a:cubicBezTo>
                  <a:cubicBezTo>
                    <a:pt x="9" y="103"/>
                    <a:pt x="8" y="102"/>
                    <a:pt x="7" y="100"/>
                  </a:cubicBezTo>
                  <a:close/>
                  <a:moveTo>
                    <a:pt x="10" y="104"/>
                  </a:moveTo>
                  <a:cubicBezTo>
                    <a:pt x="24" y="95"/>
                    <a:pt x="34" y="83"/>
                    <a:pt x="48" y="75"/>
                  </a:cubicBezTo>
                  <a:cubicBezTo>
                    <a:pt x="48" y="75"/>
                    <a:pt x="51" y="73"/>
                    <a:pt x="50" y="74"/>
                  </a:cubicBezTo>
                  <a:cubicBezTo>
                    <a:pt x="49" y="75"/>
                    <a:pt x="47" y="77"/>
                    <a:pt x="45" y="78"/>
                  </a:cubicBezTo>
                  <a:cubicBezTo>
                    <a:pt x="42" y="82"/>
                    <a:pt x="39" y="85"/>
                    <a:pt x="35" y="88"/>
                  </a:cubicBezTo>
                  <a:cubicBezTo>
                    <a:pt x="28" y="94"/>
                    <a:pt x="21" y="99"/>
                    <a:pt x="14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3" y="105"/>
                    <a:pt x="12" y="105"/>
                    <a:pt x="11" y="104"/>
                  </a:cubicBezTo>
                  <a:cubicBezTo>
                    <a:pt x="11" y="104"/>
                    <a:pt x="11" y="104"/>
                    <a:pt x="10" y="104"/>
                  </a:cubicBezTo>
                  <a:close/>
                  <a:moveTo>
                    <a:pt x="15" y="106"/>
                  </a:moveTo>
                  <a:cubicBezTo>
                    <a:pt x="22" y="103"/>
                    <a:pt x="26" y="97"/>
                    <a:pt x="32" y="92"/>
                  </a:cubicBezTo>
                  <a:cubicBezTo>
                    <a:pt x="38" y="88"/>
                    <a:pt x="44" y="82"/>
                    <a:pt x="50" y="78"/>
                  </a:cubicBezTo>
                  <a:cubicBezTo>
                    <a:pt x="51" y="77"/>
                    <a:pt x="53" y="76"/>
                    <a:pt x="53" y="76"/>
                  </a:cubicBezTo>
                  <a:cubicBezTo>
                    <a:pt x="52" y="78"/>
                    <a:pt x="50" y="80"/>
                    <a:pt x="48" y="81"/>
                  </a:cubicBezTo>
                  <a:cubicBezTo>
                    <a:pt x="45" y="84"/>
                    <a:pt x="42" y="87"/>
                    <a:pt x="40" y="90"/>
                  </a:cubicBezTo>
                  <a:cubicBezTo>
                    <a:pt x="34" y="95"/>
                    <a:pt x="28" y="100"/>
                    <a:pt x="23" y="106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30" y="103"/>
                    <a:pt x="35" y="97"/>
                    <a:pt x="41" y="92"/>
                  </a:cubicBezTo>
                  <a:cubicBezTo>
                    <a:pt x="48" y="86"/>
                    <a:pt x="55" y="80"/>
                    <a:pt x="62" y="75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1" y="76"/>
                    <a:pt x="60" y="77"/>
                    <a:pt x="59" y="78"/>
                  </a:cubicBezTo>
                  <a:cubicBezTo>
                    <a:pt x="56" y="81"/>
                    <a:pt x="52" y="85"/>
                    <a:pt x="49" y="88"/>
                  </a:cubicBezTo>
                  <a:cubicBezTo>
                    <a:pt x="42" y="94"/>
                    <a:pt x="35" y="100"/>
                    <a:pt x="29" y="106"/>
                  </a:cubicBezTo>
                  <a:cubicBezTo>
                    <a:pt x="28" y="107"/>
                    <a:pt x="29" y="107"/>
                    <a:pt x="29" y="107"/>
                  </a:cubicBezTo>
                  <a:cubicBezTo>
                    <a:pt x="30" y="106"/>
                    <a:pt x="30" y="106"/>
                    <a:pt x="31" y="106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8" y="100"/>
                    <a:pt x="44" y="95"/>
                    <a:pt x="50" y="89"/>
                  </a:cubicBezTo>
                  <a:cubicBezTo>
                    <a:pt x="55" y="85"/>
                    <a:pt x="58" y="81"/>
                    <a:pt x="63" y="78"/>
                  </a:cubicBezTo>
                  <a:cubicBezTo>
                    <a:pt x="65" y="75"/>
                    <a:pt x="68" y="73"/>
                    <a:pt x="70" y="71"/>
                  </a:cubicBezTo>
                  <a:cubicBezTo>
                    <a:pt x="70" y="71"/>
                    <a:pt x="70" y="72"/>
                    <a:pt x="69" y="72"/>
                  </a:cubicBezTo>
                  <a:cubicBezTo>
                    <a:pt x="66" y="77"/>
                    <a:pt x="62" y="81"/>
                    <a:pt x="59" y="85"/>
                  </a:cubicBezTo>
                  <a:cubicBezTo>
                    <a:pt x="52" y="93"/>
                    <a:pt x="43" y="99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29" y="108"/>
                    <a:pt x="22" y="108"/>
                    <a:pt x="15" y="106"/>
                  </a:cubicBezTo>
                  <a:close/>
                  <a:moveTo>
                    <a:pt x="48" y="90"/>
                  </a:moveTo>
                  <a:cubicBezTo>
                    <a:pt x="44" y="94"/>
                    <a:pt x="41" y="97"/>
                    <a:pt x="37" y="100"/>
                  </a:cubicBezTo>
                  <a:cubicBezTo>
                    <a:pt x="36" y="101"/>
                    <a:pt x="34" y="102"/>
                    <a:pt x="33" y="103"/>
                  </a:cubicBezTo>
                  <a:cubicBezTo>
                    <a:pt x="33" y="103"/>
                    <a:pt x="34" y="102"/>
                    <a:pt x="34" y="102"/>
                  </a:cubicBezTo>
                  <a:cubicBezTo>
                    <a:pt x="38" y="99"/>
                    <a:pt x="41" y="95"/>
                    <a:pt x="45" y="92"/>
                  </a:cubicBezTo>
                  <a:cubicBezTo>
                    <a:pt x="46" y="92"/>
                    <a:pt x="47" y="91"/>
                    <a:pt x="48" y="90"/>
                  </a:cubicBezTo>
                  <a:close/>
                  <a:moveTo>
                    <a:pt x="40" y="107"/>
                  </a:moveTo>
                  <a:cubicBezTo>
                    <a:pt x="39" y="107"/>
                    <a:pt x="38" y="107"/>
                    <a:pt x="37" y="107"/>
                  </a:cubicBezTo>
                  <a:cubicBezTo>
                    <a:pt x="40" y="106"/>
                    <a:pt x="42" y="103"/>
                    <a:pt x="44" y="101"/>
                  </a:cubicBezTo>
                  <a:cubicBezTo>
                    <a:pt x="48" y="97"/>
                    <a:pt x="52" y="94"/>
                    <a:pt x="55" y="91"/>
                  </a:cubicBezTo>
                  <a:cubicBezTo>
                    <a:pt x="63" y="84"/>
                    <a:pt x="69" y="77"/>
                    <a:pt x="77" y="70"/>
                  </a:cubicBezTo>
                  <a:cubicBezTo>
                    <a:pt x="78" y="69"/>
                    <a:pt x="81" y="67"/>
                    <a:pt x="81" y="66"/>
                  </a:cubicBezTo>
                  <a:cubicBezTo>
                    <a:pt x="80" y="69"/>
                    <a:pt x="78" y="71"/>
                    <a:pt x="76" y="73"/>
                  </a:cubicBezTo>
                  <a:cubicBezTo>
                    <a:pt x="72" y="77"/>
                    <a:pt x="70" y="80"/>
                    <a:pt x="67" y="84"/>
                  </a:cubicBezTo>
                  <a:cubicBezTo>
                    <a:pt x="64" y="88"/>
                    <a:pt x="60" y="91"/>
                    <a:pt x="57" y="94"/>
                  </a:cubicBezTo>
                  <a:cubicBezTo>
                    <a:pt x="54" y="98"/>
                    <a:pt x="50" y="103"/>
                    <a:pt x="46" y="106"/>
                  </a:cubicBezTo>
                  <a:cubicBezTo>
                    <a:pt x="46" y="106"/>
                    <a:pt x="46" y="107"/>
                    <a:pt x="46" y="107"/>
                  </a:cubicBezTo>
                  <a:cubicBezTo>
                    <a:pt x="44" y="107"/>
                    <a:pt x="42" y="107"/>
                    <a:pt x="40" y="107"/>
                  </a:cubicBezTo>
                  <a:close/>
                  <a:moveTo>
                    <a:pt x="46" y="107"/>
                  </a:moveTo>
                  <a:cubicBezTo>
                    <a:pt x="46" y="107"/>
                    <a:pt x="46" y="107"/>
                    <a:pt x="46" y="107"/>
                  </a:cubicBezTo>
                  <a:cubicBezTo>
                    <a:pt x="50" y="105"/>
                    <a:pt x="52" y="102"/>
                    <a:pt x="55" y="99"/>
                  </a:cubicBezTo>
                  <a:cubicBezTo>
                    <a:pt x="58" y="96"/>
                    <a:pt x="62" y="92"/>
                    <a:pt x="66" y="89"/>
                  </a:cubicBezTo>
                  <a:cubicBezTo>
                    <a:pt x="73" y="82"/>
                    <a:pt x="81" y="75"/>
                    <a:pt x="88" y="68"/>
                  </a:cubicBezTo>
                  <a:cubicBezTo>
                    <a:pt x="86" y="71"/>
                    <a:pt x="83" y="75"/>
                    <a:pt x="80" y="78"/>
                  </a:cubicBezTo>
                  <a:cubicBezTo>
                    <a:pt x="77" y="82"/>
                    <a:pt x="74" y="85"/>
                    <a:pt x="71" y="88"/>
                  </a:cubicBezTo>
                  <a:cubicBezTo>
                    <a:pt x="65" y="94"/>
                    <a:pt x="59" y="100"/>
                    <a:pt x="54" y="106"/>
                  </a:cubicBezTo>
                  <a:cubicBezTo>
                    <a:pt x="54" y="107"/>
                    <a:pt x="55" y="107"/>
                    <a:pt x="55" y="107"/>
                  </a:cubicBezTo>
                  <a:cubicBezTo>
                    <a:pt x="55" y="106"/>
                    <a:pt x="56" y="106"/>
                    <a:pt x="56" y="106"/>
                  </a:cubicBezTo>
                  <a:cubicBezTo>
                    <a:pt x="56" y="106"/>
                    <a:pt x="57" y="105"/>
                    <a:pt x="57" y="104"/>
                  </a:cubicBezTo>
                  <a:cubicBezTo>
                    <a:pt x="63" y="97"/>
                    <a:pt x="70" y="92"/>
                    <a:pt x="76" y="86"/>
                  </a:cubicBezTo>
                  <a:cubicBezTo>
                    <a:pt x="84" y="79"/>
                    <a:pt x="91" y="72"/>
                    <a:pt x="99" y="66"/>
                  </a:cubicBezTo>
                  <a:cubicBezTo>
                    <a:pt x="96" y="68"/>
                    <a:pt x="92" y="73"/>
                    <a:pt x="89" y="76"/>
                  </a:cubicBezTo>
                  <a:cubicBezTo>
                    <a:pt x="86" y="79"/>
                    <a:pt x="83" y="83"/>
                    <a:pt x="79" y="87"/>
                  </a:cubicBezTo>
                  <a:cubicBezTo>
                    <a:pt x="76" y="91"/>
                    <a:pt x="73" y="94"/>
                    <a:pt x="70" y="98"/>
                  </a:cubicBezTo>
                  <a:cubicBezTo>
                    <a:pt x="67" y="102"/>
                    <a:pt x="63" y="104"/>
                    <a:pt x="60" y="107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55" y="107"/>
                    <a:pt x="51" y="107"/>
                    <a:pt x="46" y="107"/>
                  </a:cubicBezTo>
                  <a:close/>
                  <a:moveTo>
                    <a:pt x="61" y="107"/>
                  </a:moveTo>
                  <a:cubicBezTo>
                    <a:pt x="67" y="103"/>
                    <a:pt x="71" y="98"/>
                    <a:pt x="77" y="93"/>
                  </a:cubicBezTo>
                  <a:cubicBezTo>
                    <a:pt x="83" y="87"/>
                    <a:pt x="89" y="81"/>
                    <a:pt x="96" y="76"/>
                  </a:cubicBezTo>
                  <a:cubicBezTo>
                    <a:pt x="97" y="75"/>
                    <a:pt x="98" y="73"/>
                    <a:pt x="99" y="72"/>
                  </a:cubicBezTo>
                  <a:cubicBezTo>
                    <a:pt x="100" y="72"/>
                    <a:pt x="101" y="71"/>
                    <a:pt x="102" y="70"/>
                  </a:cubicBezTo>
                  <a:cubicBezTo>
                    <a:pt x="101" y="71"/>
                    <a:pt x="100" y="72"/>
                    <a:pt x="99" y="73"/>
                  </a:cubicBezTo>
                  <a:cubicBezTo>
                    <a:pt x="97" y="76"/>
                    <a:pt x="94" y="79"/>
                    <a:pt x="91" y="82"/>
                  </a:cubicBezTo>
                  <a:cubicBezTo>
                    <a:pt x="87" y="87"/>
                    <a:pt x="82" y="92"/>
                    <a:pt x="78" y="97"/>
                  </a:cubicBezTo>
                  <a:cubicBezTo>
                    <a:pt x="75" y="101"/>
                    <a:pt x="71" y="104"/>
                    <a:pt x="68" y="108"/>
                  </a:cubicBezTo>
                  <a:cubicBezTo>
                    <a:pt x="66" y="108"/>
                    <a:pt x="63" y="108"/>
                    <a:pt x="61" y="107"/>
                  </a:cubicBezTo>
                  <a:close/>
                  <a:moveTo>
                    <a:pt x="99" y="79"/>
                  </a:moveTo>
                  <a:cubicBezTo>
                    <a:pt x="101" y="78"/>
                    <a:pt x="102" y="77"/>
                    <a:pt x="103" y="76"/>
                  </a:cubicBezTo>
                  <a:cubicBezTo>
                    <a:pt x="107" y="73"/>
                    <a:pt x="103" y="77"/>
                    <a:pt x="102" y="77"/>
                  </a:cubicBezTo>
                  <a:cubicBezTo>
                    <a:pt x="99" y="81"/>
                    <a:pt x="95" y="85"/>
                    <a:pt x="92" y="88"/>
                  </a:cubicBezTo>
                  <a:cubicBezTo>
                    <a:pt x="90" y="91"/>
                    <a:pt x="87" y="94"/>
                    <a:pt x="85" y="97"/>
                  </a:cubicBezTo>
                  <a:cubicBezTo>
                    <a:pt x="82" y="101"/>
                    <a:pt x="79" y="103"/>
                    <a:pt x="75" y="107"/>
                  </a:cubicBezTo>
                  <a:cubicBezTo>
                    <a:pt x="75" y="108"/>
                    <a:pt x="75" y="108"/>
                    <a:pt x="76" y="108"/>
                  </a:cubicBezTo>
                  <a:cubicBezTo>
                    <a:pt x="85" y="101"/>
                    <a:pt x="93" y="91"/>
                    <a:pt x="102" y="82"/>
                  </a:cubicBezTo>
                  <a:cubicBezTo>
                    <a:pt x="104" y="80"/>
                    <a:pt x="106" y="78"/>
                    <a:pt x="108" y="76"/>
                  </a:cubicBezTo>
                  <a:cubicBezTo>
                    <a:pt x="106" y="78"/>
                    <a:pt x="103" y="81"/>
                    <a:pt x="101" y="84"/>
                  </a:cubicBezTo>
                  <a:cubicBezTo>
                    <a:pt x="97" y="89"/>
                    <a:pt x="92" y="95"/>
                    <a:pt x="87" y="101"/>
                  </a:cubicBezTo>
                  <a:cubicBezTo>
                    <a:pt x="86" y="103"/>
                    <a:pt x="85" y="104"/>
                    <a:pt x="84" y="105"/>
                  </a:cubicBezTo>
                  <a:cubicBezTo>
                    <a:pt x="84" y="106"/>
                    <a:pt x="83" y="106"/>
                    <a:pt x="83" y="107"/>
                  </a:cubicBezTo>
                  <a:cubicBezTo>
                    <a:pt x="82" y="107"/>
                    <a:pt x="82" y="107"/>
                    <a:pt x="82" y="108"/>
                  </a:cubicBezTo>
                  <a:cubicBezTo>
                    <a:pt x="81" y="108"/>
                    <a:pt x="81" y="108"/>
                    <a:pt x="81" y="109"/>
                  </a:cubicBezTo>
                  <a:cubicBezTo>
                    <a:pt x="77" y="109"/>
                    <a:pt x="73" y="108"/>
                    <a:pt x="69" y="108"/>
                  </a:cubicBezTo>
                  <a:cubicBezTo>
                    <a:pt x="73" y="103"/>
                    <a:pt x="78" y="99"/>
                    <a:pt x="82" y="94"/>
                  </a:cubicBezTo>
                  <a:cubicBezTo>
                    <a:pt x="87" y="89"/>
                    <a:pt x="93" y="83"/>
                    <a:pt x="99" y="79"/>
                  </a:cubicBezTo>
                  <a:close/>
                  <a:moveTo>
                    <a:pt x="86" y="109"/>
                  </a:moveTo>
                  <a:cubicBezTo>
                    <a:pt x="84" y="109"/>
                    <a:pt x="83" y="109"/>
                    <a:pt x="82" y="109"/>
                  </a:cubicBezTo>
                  <a:cubicBezTo>
                    <a:pt x="82" y="109"/>
                    <a:pt x="82" y="108"/>
                    <a:pt x="82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5" y="106"/>
                    <a:pt x="87" y="103"/>
                    <a:pt x="90" y="100"/>
                  </a:cubicBezTo>
                  <a:cubicBezTo>
                    <a:pt x="95" y="95"/>
                    <a:pt x="100" y="91"/>
                    <a:pt x="105" y="86"/>
                  </a:cubicBezTo>
                  <a:cubicBezTo>
                    <a:pt x="106" y="85"/>
                    <a:pt x="107" y="84"/>
                    <a:pt x="108" y="82"/>
                  </a:cubicBezTo>
                  <a:cubicBezTo>
                    <a:pt x="109" y="82"/>
                    <a:pt x="112" y="79"/>
                    <a:pt x="110" y="82"/>
                  </a:cubicBezTo>
                  <a:cubicBezTo>
                    <a:pt x="108" y="85"/>
                    <a:pt x="105" y="88"/>
                    <a:pt x="103" y="91"/>
                  </a:cubicBezTo>
                  <a:cubicBezTo>
                    <a:pt x="98" y="97"/>
                    <a:pt x="93" y="102"/>
                    <a:pt x="88" y="107"/>
                  </a:cubicBezTo>
                  <a:cubicBezTo>
                    <a:pt x="88" y="108"/>
                    <a:pt x="88" y="108"/>
                    <a:pt x="89" y="108"/>
                  </a:cubicBezTo>
                  <a:cubicBezTo>
                    <a:pt x="97" y="102"/>
                    <a:pt x="103" y="95"/>
                    <a:pt x="110" y="88"/>
                  </a:cubicBezTo>
                  <a:cubicBezTo>
                    <a:pt x="111" y="87"/>
                    <a:pt x="113" y="85"/>
                    <a:pt x="113" y="84"/>
                  </a:cubicBezTo>
                  <a:cubicBezTo>
                    <a:pt x="112" y="87"/>
                    <a:pt x="110" y="90"/>
                    <a:pt x="108" y="92"/>
                  </a:cubicBezTo>
                  <a:cubicBezTo>
                    <a:pt x="104" y="96"/>
                    <a:pt x="101" y="100"/>
                    <a:pt x="98" y="104"/>
                  </a:cubicBezTo>
                  <a:cubicBezTo>
                    <a:pt x="97" y="105"/>
                    <a:pt x="97" y="105"/>
                    <a:pt x="96" y="106"/>
                  </a:cubicBezTo>
                  <a:cubicBezTo>
                    <a:pt x="95" y="107"/>
                    <a:pt x="94" y="108"/>
                    <a:pt x="92" y="10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0" y="109"/>
                    <a:pt x="87" y="109"/>
                    <a:pt x="86" y="109"/>
                  </a:cubicBezTo>
                  <a:close/>
                  <a:moveTo>
                    <a:pt x="115" y="94"/>
                  </a:moveTo>
                  <a:cubicBezTo>
                    <a:pt x="115" y="94"/>
                    <a:pt x="115" y="95"/>
                    <a:pt x="114" y="96"/>
                  </a:cubicBezTo>
                  <a:cubicBezTo>
                    <a:pt x="110" y="100"/>
                    <a:pt x="106" y="104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9"/>
                    <a:pt x="101" y="109"/>
                    <a:pt x="100" y="109"/>
                  </a:cubicBezTo>
                  <a:cubicBezTo>
                    <a:pt x="105" y="104"/>
                    <a:pt x="109" y="100"/>
                    <a:pt x="113" y="95"/>
                  </a:cubicBezTo>
                  <a:cubicBezTo>
                    <a:pt x="114" y="95"/>
                    <a:pt x="116" y="91"/>
                    <a:pt x="115" y="94"/>
                  </a:cubicBezTo>
                  <a:close/>
                  <a:moveTo>
                    <a:pt x="112" y="99"/>
                  </a:moveTo>
                  <a:cubicBezTo>
                    <a:pt x="110" y="102"/>
                    <a:pt x="108" y="104"/>
                    <a:pt x="105" y="106"/>
                  </a:cubicBezTo>
                  <a:cubicBezTo>
                    <a:pt x="101" y="110"/>
                    <a:pt x="107" y="104"/>
                    <a:pt x="108" y="103"/>
                  </a:cubicBezTo>
                  <a:cubicBezTo>
                    <a:pt x="110" y="101"/>
                    <a:pt x="111" y="100"/>
                    <a:pt x="112" y="99"/>
                  </a:cubicBezTo>
                  <a:close/>
                  <a:moveTo>
                    <a:pt x="99" y="109"/>
                  </a:moveTo>
                  <a:cubicBezTo>
                    <a:pt x="97" y="109"/>
                    <a:pt x="95" y="109"/>
                    <a:pt x="93" y="109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4" y="109"/>
                    <a:pt x="95" y="109"/>
                    <a:pt x="95" y="108"/>
                  </a:cubicBezTo>
                  <a:cubicBezTo>
                    <a:pt x="96" y="107"/>
                    <a:pt x="97" y="106"/>
                    <a:pt x="99" y="105"/>
                  </a:cubicBezTo>
                  <a:cubicBezTo>
                    <a:pt x="102" y="101"/>
                    <a:pt x="106" y="97"/>
                    <a:pt x="109" y="93"/>
                  </a:cubicBezTo>
                  <a:cubicBezTo>
                    <a:pt x="110" y="93"/>
                    <a:pt x="116" y="87"/>
                    <a:pt x="114" y="90"/>
                  </a:cubicBezTo>
                  <a:cubicBezTo>
                    <a:pt x="112" y="93"/>
                    <a:pt x="110" y="95"/>
                    <a:pt x="108" y="97"/>
                  </a:cubicBezTo>
                  <a:cubicBezTo>
                    <a:pt x="105" y="101"/>
                    <a:pt x="102" y="105"/>
                    <a:pt x="99" y="109"/>
                  </a:cubicBezTo>
                  <a:close/>
                  <a:moveTo>
                    <a:pt x="104" y="108"/>
                  </a:moveTo>
                  <a:cubicBezTo>
                    <a:pt x="108" y="105"/>
                    <a:pt x="112" y="101"/>
                    <a:pt x="115" y="96"/>
                  </a:cubicBezTo>
                  <a:cubicBezTo>
                    <a:pt x="115" y="96"/>
                    <a:pt x="115" y="96"/>
                    <a:pt x="116" y="95"/>
                  </a:cubicBezTo>
                  <a:cubicBezTo>
                    <a:pt x="116" y="95"/>
                    <a:pt x="116" y="95"/>
                    <a:pt x="117" y="94"/>
                  </a:cubicBezTo>
                  <a:cubicBezTo>
                    <a:pt x="116" y="95"/>
                    <a:pt x="116" y="95"/>
                    <a:pt x="116" y="96"/>
                  </a:cubicBezTo>
                  <a:cubicBezTo>
                    <a:pt x="115" y="97"/>
                    <a:pt x="114" y="98"/>
                    <a:pt x="113" y="99"/>
                  </a:cubicBezTo>
                  <a:cubicBezTo>
                    <a:pt x="111" y="103"/>
                    <a:pt x="109" y="105"/>
                    <a:pt x="106" y="108"/>
                  </a:cubicBezTo>
                  <a:cubicBezTo>
                    <a:pt x="105" y="108"/>
                    <a:pt x="104" y="108"/>
                    <a:pt x="104" y="108"/>
                  </a:cubicBezTo>
                  <a:close/>
                  <a:moveTo>
                    <a:pt x="110" y="106"/>
                  </a:moveTo>
                  <a:cubicBezTo>
                    <a:pt x="109" y="107"/>
                    <a:pt x="108" y="107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10" y="104"/>
                    <a:pt x="113" y="102"/>
                    <a:pt x="115" y="100"/>
                  </a:cubicBezTo>
                  <a:cubicBezTo>
                    <a:pt x="116" y="98"/>
                    <a:pt x="119" y="94"/>
                    <a:pt x="117" y="99"/>
                  </a:cubicBezTo>
                  <a:cubicBezTo>
                    <a:pt x="115" y="102"/>
                    <a:pt x="113" y="105"/>
                    <a:pt x="110" y="106"/>
                  </a:cubicBezTo>
                  <a:cubicBezTo>
                    <a:pt x="110" y="106"/>
                    <a:pt x="110" y="106"/>
                    <a:pt x="110" y="106"/>
                  </a:cubicBezTo>
                  <a:close/>
                  <a:moveTo>
                    <a:pt x="114" y="104"/>
                  </a:moveTo>
                  <a:cubicBezTo>
                    <a:pt x="116" y="102"/>
                    <a:pt x="118" y="99"/>
                    <a:pt x="118" y="96"/>
                  </a:cubicBezTo>
                  <a:cubicBezTo>
                    <a:pt x="119" y="96"/>
                    <a:pt x="118" y="95"/>
                    <a:pt x="118" y="96"/>
                  </a:cubicBezTo>
                  <a:cubicBezTo>
                    <a:pt x="117" y="97"/>
                    <a:pt x="116" y="98"/>
                    <a:pt x="114" y="99"/>
                  </a:cubicBezTo>
                  <a:cubicBezTo>
                    <a:pt x="116" y="97"/>
                    <a:pt x="117" y="95"/>
                    <a:pt x="118" y="93"/>
                  </a:cubicBezTo>
                  <a:cubicBezTo>
                    <a:pt x="118" y="93"/>
                    <a:pt x="118" y="92"/>
                    <a:pt x="117" y="93"/>
                  </a:cubicBezTo>
                  <a:cubicBezTo>
                    <a:pt x="117" y="93"/>
                    <a:pt x="116" y="94"/>
                    <a:pt x="116" y="94"/>
                  </a:cubicBezTo>
                  <a:cubicBezTo>
                    <a:pt x="116" y="93"/>
                    <a:pt x="117" y="92"/>
                    <a:pt x="117" y="92"/>
                  </a:cubicBezTo>
                  <a:cubicBezTo>
                    <a:pt x="117" y="91"/>
                    <a:pt x="117" y="91"/>
                    <a:pt x="116" y="91"/>
                  </a:cubicBezTo>
                  <a:cubicBezTo>
                    <a:pt x="113" y="94"/>
                    <a:pt x="110" y="98"/>
                    <a:pt x="107" y="101"/>
                  </a:cubicBezTo>
                  <a:cubicBezTo>
                    <a:pt x="105" y="103"/>
                    <a:pt x="104" y="104"/>
                    <a:pt x="102" y="106"/>
                  </a:cubicBezTo>
                  <a:cubicBezTo>
                    <a:pt x="102" y="106"/>
                    <a:pt x="102" y="107"/>
                    <a:pt x="101" y="107"/>
                  </a:cubicBezTo>
                  <a:cubicBezTo>
                    <a:pt x="104" y="104"/>
                    <a:pt x="106" y="100"/>
                    <a:pt x="108" y="97"/>
                  </a:cubicBezTo>
                  <a:cubicBezTo>
                    <a:pt x="111" y="94"/>
                    <a:pt x="114" y="92"/>
                    <a:pt x="116" y="88"/>
                  </a:cubicBezTo>
                  <a:cubicBezTo>
                    <a:pt x="116" y="88"/>
                    <a:pt x="115" y="88"/>
                    <a:pt x="115" y="88"/>
                  </a:cubicBezTo>
                  <a:cubicBezTo>
                    <a:pt x="110" y="91"/>
                    <a:pt x="106" y="96"/>
                    <a:pt x="102" y="100"/>
                  </a:cubicBezTo>
                  <a:cubicBezTo>
                    <a:pt x="102" y="99"/>
                    <a:pt x="103" y="99"/>
                    <a:pt x="103" y="99"/>
                  </a:cubicBezTo>
                  <a:cubicBezTo>
                    <a:pt x="107" y="93"/>
                    <a:pt x="111" y="89"/>
                    <a:pt x="115" y="83"/>
                  </a:cubicBezTo>
                  <a:cubicBezTo>
                    <a:pt x="115" y="83"/>
                    <a:pt x="114" y="83"/>
                    <a:pt x="114" y="83"/>
                  </a:cubicBezTo>
                  <a:cubicBezTo>
                    <a:pt x="110" y="86"/>
                    <a:pt x="106" y="90"/>
                    <a:pt x="102" y="94"/>
                  </a:cubicBezTo>
                  <a:cubicBezTo>
                    <a:pt x="98" y="98"/>
                    <a:pt x="94" y="102"/>
                    <a:pt x="90" y="107"/>
                  </a:cubicBezTo>
                  <a:cubicBezTo>
                    <a:pt x="98" y="98"/>
                    <a:pt x="106" y="89"/>
                    <a:pt x="112" y="80"/>
                  </a:cubicBezTo>
                  <a:cubicBezTo>
                    <a:pt x="112" y="79"/>
                    <a:pt x="112" y="79"/>
                    <a:pt x="112" y="79"/>
                  </a:cubicBezTo>
                  <a:cubicBezTo>
                    <a:pt x="106" y="83"/>
                    <a:pt x="102" y="88"/>
                    <a:pt x="97" y="92"/>
                  </a:cubicBezTo>
                  <a:cubicBezTo>
                    <a:pt x="95" y="95"/>
                    <a:pt x="92" y="97"/>
                    <a:pt x="89" y="100"/>
                  </a:cubicBezTo>
                  <a:cubicBezTo>
                    <a:pt x="96" y="92"/>
                    <a:pt x="102" y="83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14" y="80"/>
                    <a:pt x="118" y="86"/>
                    <a:pt x="119" y="93"/>
                  </a:cubicBezTo>
                  <a:cubicBezTo>
                    <a:pt x="119" y="98"/>
                    <a:pt x="117" y="102"/>
                    <a:pt x="114" y="104"/>
                  </a:cubicBezTo>
                  <a:close/>
                  <a:moveTo>
                    <a:pt x="109" y="74"/>
                  </a:moveTo>
                  <a:cubicBezTo>
                    <a:pt x="100" y="81"/>
                    <a:pt x="93" y="90"/>
                    <a:pt x="85" y="99"/>
                  </a:cubicBezTo>
                  <a:cubicBezTo>
                    <a:pt x="86" y="97"/>
                    <a:pt x="87" y="95"/>
                    <a:pt x="89" y="93"/>
                  </a:cubicBezTo>
                  <a:cubicBezTo>
                    <a:pt x="95" y="86"/>
                    <a:pt x="100" y="80"/>
                    <a:pt x="106" y="74"/>
                  </a:cubicBezTo>
                  <a:cubicBezTo>
                    <a:pt x="107" y="74"/>
                    <a:pt x="106" y="73"/>
                    <a:pt x="106" y="73"/>
                  </a:cubicBezTo>
                  <a:cubicBezTo>
                    <a:pt x="99" y="78"/>
                    <a:pt x="93" y="83"/>
                    <a:pt x="87" y="88"/>
                  </a:cubicBezTo>
                  <a:cubicBezTo>
                    <a:pt x="88" y="87"/>
                    <a:pt x="88" y="87"/>
                    <a:pt x="89" y="86"/>
                  </a:cubicBezTo>
                  <a:cubicBezTo>
                    <a:pt x="93" y="80"/>
                    <a:pt x="100" y="76"/>
                    <a:pt x="103" y="69"/>
                  </a:cubicBezTo>
                  <a:cubicBezTo>
                    <a:pt x="103" y="68"/>
                    <a:pt x="103" y="68"/>
                    <a:pt x="102" y="68"/>
                  </a:cubicBezTo>
                  <a:cubicBezTo>
                    <a:pt x="96" y="75"/>
                    <a:pt x="89" y="82"/>
                    <a:pt x="82" y="88"/>
                  </a:cubicBezTo>
                  <a:cubicBezTo>
                    <a:pt x="78" y="91"/>
                    <a:pt x="75" y="94"/>
                    <a:pt x="72" y="97"/>
                  </a:cubicBezTo>
                  <a:cubicBezTo>
                    <a:pt x="72" y="97"/>
                    <a:pt x="72" y="96"/>
                    <a:pt x="72" y="96"/>
                  </a:cubicBezTo>
                  <a:cubicBezTo>
                    <a:pt x="75" y="92"/>
                    <a:pt x="79" y="89"/>
                    <a:pt x="82" y="85"/>
                  </a:cubicBezTo>
                  <a:cubicBezTo>
                    <a:pt x="88" y="78"/>
                    <a:pt x="95" y="72"/>
                    <a:pt x="100" y="65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3" y="68"/>
                    <a:pt x="106" y="71"/>
                    <a:pt x="109" y="74"/>
                  </a:cubicBezTo>
                  <a:close/>
                  <a:moveTo>
                    <a:pt x="40" y="42"/>
                  </a:moveTo>
                  <a:cubicBezTo>
                    <a:pt x="48" y="30"/>
                    <a:pt x="44" y="16"/>
                    <a:pt x="37" y="5"/>
                  </a:cubicBezTo>
                  <a:cubicBezTo>
                    <a:pt x="48" y="3"/>
                    <a:pt x="59" y="5"/>
                    <a:pt x="70" y="4"/>
                  </a:cubicBezTo>
                  <a:cubicBezTo>
                    <a:pt x="64" y="14"/>
                    <a:pt x="62" y="23"/>
                    <a:pt x="67" y="33"/>
                  </a:cubicBezTo>
                  <a:cubicBezTo>
                    <a:pt x="73" y="45"/>
                    <a:pt x="86" y="53"/>
                    <a:pt x="96" y="61"/>
                  </a:cubicBezTo>
                  <a:cubicBezTo>
                    <a:pt x="96" y="62"/>
                    <a:pt x="96" y="62"/>
                    <a:pt x="97" y="62"/>
                  </a:cubicBezTo>
                  <a:cubicBezTo>
                    <a:pt x="96" y="62"/>
                    <a:pt x="95" y="63"/>
                    <a:pt x="94" y="64"/>
                  </a:cubicBezTo>
                  <a:cubicBezTo>
                    <a:pt x="91" y="67"/>
                    <a:pt x="85" y="63"/>
                    <a:pt x="81" y="62"/>
                  </a:cubicBezTo>
                  <a:cubicBezTo>
                    <a:pt x="73" y="60"/>
                    <a:pt x="69" y="67"/>
                    <a:pt x="63" y="71"/>
                  </a:cubicBezTo>
                  <a:cubicBezTo>
                    <a:pt x="54" y="76"/>
                    <a:pt x="50" y="65"/>
                    <a:pt x="44" y="61"/>
                  </a:cubicBezTo>
                  <a:cubicBezTo>
                    <a:pt x="38" y="57"/>
                    <a:pt x="32" y="58"/>
                    <a:pt x="27" y="60"/>
                  </a:cubicBezTo>
                  <a:cubicBezTo>
                    <a:pt x="31" y="54"/>
                    <a:pt x="36" y="48"/>
                    <a:pt x="40" y="42"/>
                  </a:cubicBezTo>
                  <a:close/>
                  <a:moveTo>
                    <a:pt x="16" y="75"/>
                  </a:moveTo>
                  <a:cubicBezTo>
                    <a:pt x="19" y="72"/>
                    <a:pt x="23" y="70"/>
                    <a:pt x="26" y="67"/>
                  </a:cubicBezTo>
                  <a:cubicBezTo>
                    <a:pt x="28" y="66"/>
                    <a:pt x="30" y="64"/>
                    <a:pt x="32" y="63"/>
                  </a:cubicBezTo>
                  <a:cubicBezTo>
                    <a:pt x="34" y="62"/>
                    <a:pt x="35" y="61"/>
                    <a:pt x="37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5" y="63"/>
                    <a:pt x="35" y="63"/>
                  </a:cubicBezTo>
                  <a:cubicBezTo>
                    <a:pt x="29" y="68"/>
                    <a:pt x="24" y="72"/>
                    <a:pt x="18" y="76"/>
                  </a:cubicBezTo>
                  <a:cubicBezTo>
                    <a:pt x="15" y="78"/>
                    <a:pt x="13" y="81"/>
                    <a:pt x="10" y="83"/>
                  </a:cubicBezTo>
                  <a:cubicBezTo>
                    <a:pt x="12" y="80"/>
                    <a:pt x="14" y="77"/>
                    <a:pt x="16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45"/>
            <p:cNvSpPr>
              <a:spLocks noEditPoints="1"/>
            </p:cNvSpPr>
            <p:nvPr/>
          </p:nvSpPr>
          <p:spPr bwMode="auto">
            <a:xfrm>
              <a:off x="2416461" y="298096"/>
              <a:ext cx="247852" cy="290937"/>
            </a:xfrm>
            <a:custGeom>
              <a:avLst/>
              <a:gdLst>
                <a:gd name="T0" fmla="*/ 70 w 83"/>
                <a:gd name="T1" fmla="*/ 86 h 97"/>
                <a:gd name="T2" fmla="*/ 48 w 83"/>
                <a:gd name="T3" fmla="*/ 1 h 97"/>
                <a:gd name="T4" fmla="*/ 0 w 83"/>
                <a:gd name="T5" fmla="*/ 57 h 97"/>
                <a:gd name="T6" fmla="*/ 46 w 83"/>
                <a:gd name="T7" fmla="*/ 74 h 97"/>
                <a:gd name="T8" fmla="*/ 35 w 83"/>
                <a:gd name="T9" fmla="*/ 87 h 97"/>
                <a:gd name="T10" fmla="*/ 34 w 83"/>
                <a:gd name="T11" fmla="*/ 72 h 97"/>
                <a:gd name="T12" fmla="*/ 19 w 83"/>
                <a:gd name="T13" fmla="*/ 89 h 97"/>
                <a:gd name="T14" fmla="*/ 28 w 83"/>
                <a:gd name="T15" fmla="*/ 86 h 97"/>
                <a:gd name="T16" fmla="*/ 14 w 83"/>
                <a:gd name="T17" fmla="*/ 86 h 97"/>
                <a:gd name="T18" fmla="*/ 32 w 83"/>
                <a:gd name="T19" fmla="*/ 72 h 97"/>
                <a:gd name="T20" fmla="*/ 54 w 83"/>
                <a:gd name="T21" fmla="*/ 72 h 97"/>
                <a:gd name="T22" fmla="*/ 38 w 83"/>
                <a:gd name="T23" fmla="*/ 77 h 97"/>
                <a:gd name="T24" fmla="*/ 22 w 83"/>
                <a:gd name="T25" fmla="*/ 86 h 97"/>
                <a:gd name="T26" fmla="*/ 62 w 83"/>
                <a:gd name="T27" fmla="*/ 61 h 97"/>
                <a:gd name="T28" fmla="*/ 51 w 83"/>
                <a:gd name="T29" fmla="*/ 56 h 97"/>
                <a:gd name="T30" fmla="*/ 16 w 83"/>
                <a:gd name="T31" fmla="*/ 84 h 97"/>
                <a:gd name="T32" fmla="*/ 13 w 83"/>
                <a:gd name="T33" fmla="*/ 81 h 97"/>
                <a:gd name="T34" fmla="*/ 39 w 83"/>
                <a:gd name="T35" fmla="*/ 58 h 97"/>
                <a:gd name="T36" fmla="*/ 27 w 83"/>
                <a:gd name="T37" fmla="*/ 63 h 97"/>
                <a:gd name="T38" fmla="*/ 10 w 83"/>
                <a:gd name="T39" fmla="*/ 82 h 97"/>
                <a:gd name="T40" fmla="*/ 22 w 83"/>
                <a:gd name="T41" fmla="*/ 62 h 97"/>
                <a:gd name="T42" fmla="*/ 17 w 83"/>
                <a:gd name="T43" fmla="*/ 57 h 97"/>
                <a:gd name="T44" fmla="*/ 13 w 83"/>
                <a:gd name="T45" fmla="*/ 65 h 97"/>
                <a:gd name="T46" fmla="*/ 7 w 83"/>
                <a:gd name="T47" fmla="*/ 61 h 97"/>
                <a:gd name="T48" fmla="*/ 7 w 83"/>
                <a:gd name="T49" fmla="*/ 61 h 97"/>
                <a:gd name="T50" fmla="*/ 26 w 83"/>
                <a:gd name="T51" fmla="*/ 59 h 97"/>
                <a:gd name="T52" fmla="*/ 26 w 83"/>
                <a:gd name="T53" fmla="*/ 58 h 97"/>
                <a:gd name="T54" fmla="*/ 26 w 83"/>
                <a:gd name="T55" fmla="*/ 58 h 97"/>
                <a:gd name="T56" fmla="*/ 13 w 83"/>
                <a:gd name="T57" fmla="*/ 63 h 97"/>
                <a:gd name="T58" fmla="*/ 8 w 83"/>
                <a:gd name="T59" fmla="*/ 62 h 97"/>
                <a:gd name="T60" fmla="*/ 15 w 83"/>
                <a:gd name="T61" fmla="*/ 63 h 97"/>
                <a:gd name="T62" fmla="*/ 4 w 83"/>
                <a:gd name="T63" fmla="*/ 62 h 97"/>
                <a:gd name="T64" fmla="*/ 7 w 83"/>
                <a:gd name="T65" fmla="*/ 58 h 97"/>
                <a:gd name="T66" fmla="*/ 3 w 83"/>
                <a:gd name="T67" fmla="*/ 60 h 97"/>
                <a:gd name="T68" fmla="*/ 39 w 83"/>
                <a:gd name="T69" fmla="*/ 61 h 97"/>
                <a:gd name="T70" fmla="*/ 29 w 83"/>
                <a:gd name="T71" fmla="*/ 93 h 97"/>
                <a:gd name="T72" fmla="*/ 61 w 83"/>
                <a:gd name="T73" fmla="*/ 67 h 97"/>
                <a:gd name="T74" fmla="*/ 34 w 83"/>
                <a:gd name="T75" fmla="*/ 94 h 97"/>
                <a:gd name="T76" fmla="*/ 40 w 83"/>
                <a:gd name="T77" fmla="*/ 94 h 97"/>
                <a:gd name="T78" fmla="*/ 47 w 83"/>
                <a:gd name="T79" fmla="*/ 93 h 97"/>
                <a:gd name="T80" fmla="*/ 54 w 83"/>
                <a:gd name="T81" fmla="*/ 90 h 97"/>
                <a:gd name="T82" fmla="*/ 70 w 83"/>
                <a:gd name="T83" fmla="*/ 79 h 97"/>
                <a:gd name="T84" fmla="*/ 63 w 83"/>
                <a:gd name="T85" fmla="*/ 88 h 97"/>
                <a:gd name="T86" fmla="*/ 66 w 83"/>
                <a:gd name="T87" fmla="*/ 81 h 97"/>
                <a:gd name="T88" fmla="*/ 77 w 83"/>
                <a:gd name="T89" fmla="*/ 66 h 97"/>
                <a:gd name="T90" fmla="*/ 77 w 83"/>
                <a:gd name="T91" fmla="*/ 64 h 97"/>
                <a:gd name="T92" fmla="*/ 44 w 83"/>
                <a:gd name="T93" fmla="*/ 90 h 97"/>
                <a:gd name="T94" fmla="*/ 44 w 83"/>
                <a:gd name="T95" fmla="*/ 85 h 97"/>
                <a:gd name="T96" fmla="*/ 71 w 83"/>
                <a:gd name="T97" fmla="*/ 60 h 97"/>
                <a:gd name="T98" fmla="*/ 33 w 83"/>
                <a:gd name="T99" fmla="*/ 27 h 97"/>
                <a:gd name="T100" fmla="*/ 48 w 83"/>
                <a:gd name="T101" fmla="*/ 26 h 97"/>
                <a:gd name="T102" fmla="*/ 59 w 83"/>
                <a:gd name="T103" fmla="*/ 56 h 97"/>
                <a:gd name="T104" fmla="*/ 33 w 83"/>
                <a:gd name="T105" fmla="*/ 2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" h="97">
                  <a:moveTo>
                    <a:pt x="0" y="58"/>
                  </a:moveTo>
                  <a:cubicBezTo>
                    <a:pt x="0" y="59"/>
                    <a:pt x="0" y="59"/>
                    <a:pt x="0" y="60"/>
                  </a:cubicBezTo>
                  <a:cubicBezTo>
                    <a:pt x="0" y="70"/>
                    <a:pt x="3" y="80"/>
                    <a:pt x="10" y="87"/>
                  </a:cubicBezTo>
                  <a:cubicBezTo>
                    <a:pt x="18" y="95"/>
                    <a:pt x="31" y="97"/>
                    <a:pt x="42" y="97"/>
                  </a:cubicBezTo>
                  <a:cubicBezTo>
                    <a:pt x="52" y="97"/>
                    <a:pt x="63" y="93"/>
                    <a:pt x="70" y="86"/>
                  </a:cubicBezTo>
                  <a:cubicBezTo>
                    <a:pt x="77" y="80"/>
                    <a:pt x="80" y="72"/>
                    <a:pt x="81" y="63"/>
                  </a:cubicBezTo>
                  <a:cubicBezTo>
                    <a:pt x="83" y="44"/>
                    <a:pt x="71" y="24"/>
                    <a:pt x="51" y="24"/>
                  </a:cubicBezTo>
                  <a:cubicBezTo>
                    <a:pt x="51" y="17"/>
                    <a:pt x="52" y="10"/>
                    <a:pt x="50" y="2"/>
                  </a:cubicBezTo>
                  <a:cubicBezTo>
                    <a:pt x="50" y="2"/>
                    <a:pt x="50" y="1"/>
                    <a:pt x="49" y="1"/>
                  </a:cubicBezTo>
                  <a:cubicBezTo>
                    <a:pt x="49" y="1"/>
                    <a:pt x="49" y="1"/>
                    <a:pt x="48" y="1"/>
                  </a:cubicBezTo>
                  <a:cubicBezTo>
                    <a:pt x="44" y="1"/>
                    <a:pt x="39" y="2"/>
                    <a:pt x="35" y="1"/>
                  </a:cubicBezTo>
                  <a:cubicBezTo>
                    <a:pt x="34" y="0"/>
                    <a:pt x="34" y="1"/>
                    <a:pt x="33" y="1"/>
                  </a:cubicBezTo>
                  <a:cubicBezTo>
                    <a:pt x="33" y="2"/>
                    <a:pt x="33" y="2"/>
                    <a:pt x="33" y="3"/>
                  </a:cubicBezTo>
                  <a:cubicBezTo>
                    <a:pt x="32" y="10"/>
                    <a:pt x="34" y="17"/>
                    <a:pt x="33" y="24"/>
                  </a:cubicBezTo>
                  <a:cubicBezTo>
                    <a:pt x="16" y="23"/>
                    <a:pt x="1" y="41"/>
                    <a:pt x="0" y="57"/>
                  </a:cubicBezTo>
                  <a:cubicBezTo>
                    <a:pt x="0" y="57"/>
                    <a:pt x="0" y="58"/>
                    <a:pt x="0" y="58"/>
                  </a:cubicBezTo>
                  <a:close/>
                  <a:moveTo>
                    <a:pt x="28" y="92"/>
                  </a:moveTo>
                  <a:cubicBezTo>
                    <a:pt x="28" y="93"/>
                    <a:pt x="28" y="93"/>
                    <a:pt x="28" y="93"/>
                  </a:cubicBezTo>
                  <a:cubicBezTo>
                    <a:pt x="26" y="92"/>
                    <a:pt x="24" y="92"/>
                    <a:pt x="23" y="91"/>
                  </a:cubicBezTo>
                  <a:cubicBezTo>
                    <a:pt x="30" y="85"/>
                    <a:pt x="38" y="80"/>
                    <a:pt x="46" y="74"/>
                  </a:cubicBezTo>
                  <a:cubicBezTo>
                    <a:pt x="49" y="72"/>
                    <a:pt x="51" y="70"/>
                    <a:pt x="54" y="68"/>
                  </a:cubicBezTo>
                  <a:cubicBezTo>
                    <a:pt x="56" y="66"/>
                    <a:pt x="58" y="65"/>
                    <a:pt x="60" y="63"/>
                  </a:cubicBezTo>
                  <a:cubicBezTo>
                    <a:pt x="62" y="61"/>
                    <a:pt x="64" y="60"/>
                    <a:pt x="62" y="63"/>
                  </a:cubicBezTo>
                  <a:cubicBezTo>
                    <a:pt x="57" y="69"/>
                    <a:pt x="50" y="73"/>
                    <a:pt x="45" y="78"/>
                  </a:cubicBezTo>
                  <a:cubicBezTo>
                    <a:pt x="41" y="80"/>
                    <a:pt x="38" y="84"/>
                    <a:pt x="35" y="87"/>
                  </a:cubicBezTo>
                  <a:cubicBezTo>
                    <a:pt x="34" y="88"/>
                    <a:pt x="32" y="89"/>
                    <a:pt x="31" y="91"/>
                  </a:cubicBezTo>
                  <a:cubicBezTo>
                    <a:pt x="30" y="91"/>
                    <a:pt x="29" y="92"/>
                    <a:pt x="28" y="92"/>
                  </a:cubicBezTo>
                  <a:close/>
                  <a:moveTo>
                    <a:pt x="16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22" y="83"/>
                    <a:pt x="28" y="77"/>
                    <a:pt x="34" y="72"/>
                  </a:cubicBezTo>
                  <a:cubicBezTo>
                    <a:pt x="37" y="69"/>
                    <a:pt x="41" y="66"/>
                    <a:pt x="45" y="63"/>
                  </a:cubicBezTo>
                  <a:cubicBezTo>
                    <a:pt x="47" y="61"/>
                    <a:pt x="51" y="59"/>
                    <a:pt x="53" y="57"/>
                  </a:cubicBezTo>
                  <a:cubicBezTo>
                    <a:pt x="46" y="63"/>
                    <a:pt x="40" y="69"/>
                    <a:pt x="33" y="75"/>
                  </a:cubicBezTo>
                  <a:cubicBezTo>
                    <a:pt x="28" y="79"/>
                    <a:pt x="22" y="83"/>
                    <a:pt x="18" y="89"/>
                  </a:cubicBezTo>
                  <a:cubicBezTo>
                    <a:pt x="18" y="89"/>
                    <a:pt x="18" y="89"/>
                    <a:pt x="19" y="89"/>
                  </a:cubicBezTo>
                  <a:cubicBezTo>
                    <a:pt x="25" y="85"/>
                    <a:pt x="31" y="80"/>
                    <a:pt x="37" y="76"/>
                  </a:cubicBezTo>
                  <a:cubicBezTo>
                    <a:pt x="44" y="71"/>
                    <a:pt x="50" y="64"/>
                    <a:pt x="57" y="60"/>
                  </a:cubicBezTo>
                  <a:cubicBezTo>
                    <a:pt x="54" y="62"/>
                    <a:pt x="52" y="65"/>
                    <a:pt x="49" y="67"/>
                  </a:cubicBezTo>
                  <a:cubicBezTo>
                    <a:pt x="45" y="70"/>
                    <a:pt x="41" y="73"/>
                    <a:pt x="38" y="77"/>
                  </a:cubicBezTo>
                  <a:cubicBezTo>
                    <a:pt x="34" y="79"/>
                    <a:pt x="32" y="83"/>
                    <a:pt x="28" y="86"/>
                  </a:cubicBezTo>
                  <a:cubicBezTo>
                    <a:pt x="26" y="88"/>
                    <a:pt x="23" y="89"/>
                    <a:pt x="22" y="91"/>
                  </a:cubicBezTo>
                  <a:cubicBezTo>
                    <a:pt x="20" y="90"/>
                    <a:pt x="18" y="89"/>
                    <a:pt x="16" y="88"/>
                  </a:cubicBezTo>
                  <a:close/>
                  <a:moveTo>
                    <a:pt x="16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4" y="87"/>
                    <a:pt x="14" y="86"/>
                  </a:cubicBezTo>
                  <a:cubicBezTo>
                    <a:pt x="20" y="81"/>
                    <a:pt x="26" y="76"/>
                    <a:pt x="32" y="71"/>
                  </a:cubicBezTo>
                  <a:cubicBezTo>
                    <a:pt x="35" y="68"/>
                    <a:pt x="39" y="65"/>
                    <a:pt x="42" y="62"/>
                  </a:cubicBezTo>
                  <a:cubicBezTo>
                    <a:pt x="44" y="61"/>
                    <a:pt x="46" y="60"/>
                    <a:pt x="48" y="58"/>
                  </a:cubicBezTo>
                  <a:cubicBezTo>
                    <a:pt x="52" y="55"/>
                    <a:pt x="48" y="59"/>
                    <a:pt x="47" y="60"/>
                  </a:cubicBezTo>
                  <a:cubicBezTo>
                    <a:pt x="41" y="64"/>
                    <a:pt x="36" y="68"/>
                    <a:pt x="32" y="72"/>
                  </a:cubicBezTo>
                  <a:cubicBezTo>
                    <a:pt x="26" y="78"/>
                    <a:pt x="20" y="82"/>
                    <a:pt x="16" y="88"/>
                  </a:cubicBezTo>
                  <a:close/>
                  <a:moveTo>
                    <a:pt x="47" y="76"/>
                  </a:moveTo>
                  <a:cubicBezTo>
                    <a:pt x="53" y="72"/>
                    <a:pt x="59" y="67"/>
                    <a:pt x="64" y="61"/>
                  </a:cubicBezTo>
                  <a:cubicBezTo>
                    <a:pt x="64" y="62"/>
                    <a:pt x="65" y="62"/>
                    <a:pt x="66" y="62"/>
                  </a:cubicBezTo>
                  <a:cubicBezTo>
                    <a:pt x="62" y="65"/>
                    <a:pt x="58" y="69"/>
                    <a:pt x="54" y="72"/>
                  </a:cubicBezTo>
                  <a:cubicBezTo>
                    <a:pt x="48" y="76"/>
                    <a:pt x="43" y="81"/>
                    <a:pt x="38" y="85"/>
                  </a:cubicBezTo>
                  <a:cubicBezTo>
                    <a:pt x="41" y="82"/>
                    <a:pt x="44" y="79"/>
                    <a:pt x="47" y="76"/>
                  </a:cubicBezTo>
                  <a:close/>
                  <a:moveTo>
                    <a:pt x="45" y="74"/>
                  </a:moveTo>
                  <a:cubicBezTo>
                    <a:pt x="41" y="77"/>
                    <a:pt x="37" y="80"/>
                    <a:pt x="32" y="83"/>
                  </a:cubicBezTo>
                  <a:cubicBezTo>
                    <a:pt x="34" y="81"/>
                    <a:pt x="36" y="79"/>
                    <a:pt x="38" y="77"/>
                  </a:cubicBezTo>
                  <a:cubicBezTo>
                    <a:pt x="44" y="71"/>
                    <a:pt x="52" y="65"/>
                    <a:pt x="59" y="60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2" y="62"/>
                    <a:pt x="47" y="67"/>
                    <a:pt x="42" y="71"/>
                  </a:cubicBezTo>
                  <a:cubicBezTo>
                    <a:pt x="35" y="76"/>
                    <a:pt x="28" y="82"/>
                    <a:pt x="21" y="87"/>
                  </a:cubicBezTo>
                  <a:cubicBezTo>
                    <a:pt x="18" y="89"/>
                    <a:pt x="21" y="86"/>
                    <a:pt x="22" y="86"/>
                  </a:cubicBezTo>
                  <a:cubicBezTo>
                    <a:pt x="23" y="84"/>
                    <a:pt x="25" y="83"/>
                    <a:pt x="26" y="81"/>
                  </a:cubicBezTo>
                  <a:cubicBezTo>
                    <a:pt x="29" y="79"/>
                    <a:pt x="32" y="77"/>
                    <a:pt x="35" y="74"/>
                  </a:cubicBezTo>
                  <a:cubicBezTo>
                    <a:pt x="41" y="68"/>
                    <a:pt x="48" y="63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7" y="58"/>
                    <a:pt x="60" y="60"/>
                    <a:pt x="62" y="61"/>
                  </a:cubicBezTo>
                  <a:cubicBezTo>
                    <a:pt x="56" y="65"/>
                    <a:pt x="51" y="70"/>
                    <a:pt x="45" y="74"/>
                  </a:cubicBezTo>
                  <a:close/>
                  <a:moveTo>
                    <a:pt x="39" y="66"/>
                  </a:moveTo>
                  <a:cubicBezTo>
                    <a:pt x="41" y="65"/>
                    <a:pt x="42" y="64"/>
                    <a:pt x="43" y="63"/>
                  </a:cubicBezTo>
                  <a:cubicBezTo>
                    <a:pt x="46" y="61"/>
                    <a:pt x="49" y="59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3" y="56"/>
                    <a:pt x="53" y="56"/>
                    <a:pt x="54" y="56"/>
                  </a:cubicBezTo>
                  <a:cubicBezTo>
                    <a:pt x="49" y="59"/>
                    <a:pt x="44" y="63"/>
                    <a:pt x="39" y="66"/>
                  </a:cubicBezTo>
                  <a:close/>
                  <a:moveTo>
                    <a:pt x="17" y="83"/>
                  </a:moveTo>
                  <a:cubicBezTo>
                    <a:pt x="17" y="83"/>
                    <a:pt x="16" y="84"/>
                    <a:pt x="16" y="84"/>
                  </a:cubicBezTo>
                  <a:cubicBezTo>
                    <a:pt x="16" y="83"/>
                    <a:pt x="17" y="82"/>
                    <a:pt x="18" y="82"/>
                  </a:cubicBezTo>
                  <a:cubicBezTo>
                    <a:pt x="21" y="79"/>
                    <a:pt x="23" y="76"/>
                    <a:pt x="26" y="73"/>
                  </a:cubicBezTo>
                  <a:cubicBezTo>
                    <a:pt x="32" y="67"/>
                    <a:pt x="38" y="62"/>
                    <a:pt x="44" y="57"/>
                  </a:cubicBezTo>
                  <a:cubicBezTo>
                    <a:pt x="45" y="57"/>
                    <a:pt x="44" y="57"/>
                    <a:pt x="44" y="57"/>
                  </a:cubicBezTo>
                  <a:cubicBezTo>
                    <a:pt x="31" y="61"/>
                    <a:pt x="23" y="73"/>
                    <a:pt x="13" y="81"/>
                  </a:cubicBezTo>
                  <a:cubicBezTo>
                    <a:pt x="12" y="81"/>
                    <a:pt x="10" y="82"/>
                    <a:pt x="10" y="82"/>
                  </a:cubicBezTo>
                  <a:cubicBezTo>
                    <a:pt x="11" y="80"/>
                    <a:pt x="13" y="79"/>
                    <a:pt x="14" y="77"/>
                  </a:cubicBezTo>
                  <a:cubicBezTo>
                    <a:pt x="17" y="74"/>
                    <a:pt x="19" y="72"/>
                    <a:pt x="22" y="70"/>
                  </a:cubicBezTo>
                  <a:cubicBezTo>
                    <a:pt x="26" y="67"/>
                    <a:pt x="31" y="63"/>
                    <a:pt x="34" y="59"/>
                  </a:cubicBezTo>
                  <a:cubicBezTo>
                    <a:pt x="36" y="59"/>
                    <a:pt x="37" y="58"/>
                    <a:pt x="39" y="58"/>
                  </a:cubicBezTo>
                  <a:cubicBezTo>
                    <a:pt x="43" y="57"/>
                    <a:pt x="47" y="56"/>
                    <a:pt x="50" y="56"/>
                  </a:cubicBezTo>
                  <a:cubicBezTo>
                    <a:pt x="38" y="64"/>
                    <a:pt x="28" y="73"/>
                    <a:pt x="17" y="83"/>
                  </a:cubicBezTo>
                  <a:close/>
                  <a:moveTo>
                    <a:pt x="7" y="79"/>
                  </a:moveTo>
                  <a:cubicBezTo>
                    <a:pt x="12" y="76"/>
                    <a:pt x="16" y="73"/>
                    <a:pt x="20" y="69"/>
                  </a:cubicBezTo>
                  <a:cubicBezTo>
                    <a:pt x="23" y="67"/>
                    <a:pt x="25" y="65"/>
                    <a:pt x="27" y="63"/>
                  </a:cubicBezTo>
                  <a:cubicBezTo>
                    <a:pt x="29" y="62"/>
                    <a:pt x="30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3" y="60"/>
                    <a:pt x="33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26" y="68"/>
                    <a:pt x="15" y="73"/>
                    <a:pt x="10" y="82"/>
                  </a:cubicBezTo>
                  <a:cubicBezTo>
                    <a:pt x="9" y="81"/>
                    <a:pt x="8" y="80"/>
                    <a:pt x="7" y="79"/>
                  </a:cubicBezTo>
                  <a:close/>
                  <a:moveTo>
                    <a:pt x="6" y="76"/>
                  </a:moveTo>
                  <a:cubicBezTo>
                    <a:pt x="9" y="74"/>
                    <a:pt x="12" y="71"/>
                    <a:pt x="15" y="68"/>
                  </a:cubicBezTo>
                  <a:cubicBezTo>
                    <a:pt x="16" y="67"/>
                    <a:pt x="18" y="65"/>
                    <a:pt x="20" y="64"/>
                  </a:cubicBezTo>
                  <a:cubicBezTo>
                    <a:pt x="21" y="62"/>
                    <a:pt x="27" y="56"/>
                    <a:pt x="22" y="62"/>
                  </a:cubicBezTo>
                  <a:cubicBezTo>
                    <a:pt x="20" y="65"/>
                    <a:pt x="17" y="69"/>
                    <a:pt x="14" y="71"/>
                  </a:cubicBezTo>
                  <a:cubicBezTo>
                    <a:pt x="12" y="74"/>
                    <a:pt x="9" y="75"/>
                    <a:pt x="7" y="78"/>
                  </a:cubicBezTo>
                  <a:cubicBezTo>
                    <a:pt x="7" y="77"/>
                    <a:pt x="6" y="77"/>
                    <a:pt x="6" y="76"/>
                  </a:cubicBezTo>
                  <a:close/>
                  <a:moveTo>
                    <a:pt x="4" y="68"/>
                  </a:moveTo>
                  <a:cubicBezTo>
                    <a:pt x="8" y="65"/>
                    <a:pt x="12" y="60"/>
                    <a:pt x="17" y="57"/>
                  </a:cubicBezTo>
                  <a:cubicBezTo>
                    <a:pt x="16" y="58"/>
                    <a:pt x="14" y="61"/>
                    <a:pt x="13" y="61"/>
                  </a:cubicBezTo>
                  <a:cubicBezTo>
                    <a:pt x="12" y="62"/>
                    <a:pt x="11" y="64"/>
                    <a:pt x="10" y="65"/>
                  </a:cubicBezTo>
                  <a:cubicBezTo>
                    <a:pt x="8" y="67"/>
                    <a:pt x="6" y="69"/>
                    <a:pt x="5" y="72"/>
                  </a:cubicBezTo>
                  <a:cubicBezTo>
                    <a:pt x="4" y="72"/>
                    <a:pt x="5" y="72"/>
                    <a:pt x="5" y="72"/>
                  </a:cubicBezTo>
                  <a:cubicBezTo>
                    <a:pt x="8" y="70"/>
                    <a:pt x="11" y="68"/>
                    <a:pt x="13" y="65"/>
                  </a:cubicBezTo>
                  <a:cubicBezTo>
                    <a:pt x="15" y="64"/>
                    <a:pt x="16" y="63"/>
                    <a:pt x="17" y="61"/>
                  </a:cubicBezTo>
                  <a:cubicBezTo>
                    <a:pt x="18" y="61"/>
                    <a:pt x="22" y="56"/>
                    <a:pt x="20" y="59"/>
                  </a:cubicBezTo>
                  <a:cubicBezTo>
                    <a:pt x="16" y="65"/>
                    <a:pt x="10" y="69"/>
                    <a:pt x="6" y="75"/>
                  </a:cubicBezTo>
                  <a:cubicBezTo>
                    <a:pt x="5" y="73"/>
                    <a:pt x="4" y="71"/>
                    <a:pt x="4" y="68"/>
                  </a:cubicBezTo>
                  <a:close/>
                  <a:moveTo>
                    <a:pt x="7" y="61"/>
                  </a:moveTo>
                  <a:cubicBezTo>
                    <a:pt x="8" y="59"/>
                    <a:pt x="9" y="58"/>
                    <a:pt x="11" y="57"/>
                  </a:cubicBezTo>
                  <a:cubicBezTo>
                    <a:pt x="14" y="55"/>
                    <a:pt x="11" y="58"/>
                    <a:pt x="10" y="58"/>
                  </a:cubicBezTo>
                  <a:cubicBezTo>
                    <a:pt x="8" y="61"/>
                    <a:pt x="5" y="63"/>
                    <a:pt x="3" y="66"/>
                  </a:cubicBezTo>
                  <a:cubicBezTo>
                    <a:pt x="3" y="66"/>
                    <a:pt x="3" y="65"/>
                    <a:pt x="3" y="64"/>
                  </a:cubicBezTo>
                  <a:cubicBezTo>
                    <a:pt x="4" y="63"/>
                    <a:pt x="5" y="62"/>
                    <a:pt x="7" y="61"/>
                  </a:cubicBezTo>
                  <a:close/>
                  <a:moveTo>
                    <a:pt x="11" y="76"/>
                  </a:moveTo>
                  <a:cubicBezTo>
                    <a:pt x="10" y="77"/>
                    <a:pt x="9" y="77"/>
                    <a:pt x="8" y="78"/>
                  </a:cubicBezTo>
                  <a:cubicBezTo>
                    <a:pt x="9" y="77"/>
                    <a:pt x="10" y="76"/>
                    <a:pt x="11" y="75"/>
                  </a:cubicBezTo>
                  <a:cubicBezTo>
                    <a:pt x="12" y="74"/>
                    <a:pt x="14" y="73"/>
                    <a:pt x="16" y="71"/>
                  </a:cubicBezTo>
                  <a:cubicBezTo>
                    <a:pt x="20" y="67"/>
                    <a:pt x="23" y="63"/>
                    <a:pt x="26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7" y="59"/>
                    <a:pt x="29" y="59"/>
                    <a:pt x="30" y="59"/>
                  </a:cubicBezTo>
                  <a:cubicBezTo>
                    <a:pt x="30" y="59"/>
                    <a:pt x="31" y="60"/>
                    <a:pt x="31" y="60"/>
                  </a:cubicBezTo>
                  <a:cubicBezTo>
                    <a:pt x="24" y="65"/>
                    <a:pt x="18" y="71"/>
                    <a:pt x="11" y="76"/>
                  </a:cubicBezTo>
                  <a:close/>
                  <a:moveTo>
                    <a:pt x="26" y="58"/>
                  </a:moveTo>
                  <a:cubicBezTo>
                    <a:pt x="18" y="63"/>
                    <a:pt x="13" y="70"/>
                    <a:pt x="6" y="76"/>
                  </a:cubicBezTo>
                  <a:cubicBezTo>
                    <a:pt x="8" y="73"/>
                    <a:pt x="12" y="69"/>
                    <a:pt x="15" y="66"/>
                  </a:cubicBezTo>
                  <a:cubicBezTo>
                    <a:pt x="18" y="64"/>
                    <a:pt x="20" y="61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3" y="57"/>
                    <a:pt x="25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lose/>
                  <a:moveTo>
                    <a:pt x="15" y="63"/>
                  </a:moveTo>
                  <a:cubicBezTo>
                    <a:pt x="13" y="64"/>
                    <a:pt x="12" y="66"/>
                    <a:pt x="10" y="67"/>
                  </a:cubicBezTo>
                  <a:cubicBezTo>
                    <a:pt x="9" y="68"/>
                    <a:pt x="7" y="70"/>
                    <a:pt x="6" y="71"/>
                  </a:cubicBezTo>
                  <a:cubicBezTo>
                    <a:pt x="8" y="68"/>
                    <a:pt x="10" y="65"/>
                    <a:pt x="13" y="63"/>
                  </a:cubicBezTo>
                  <a:cubicBezTo>
                    <a:pt x="15" y="61"/>
                    <a:pt x="17" y="59"/>
                    <a:pt x="18" y="57"/>
                  </a:cubicBezTo>
                  <a:cubicBezTo>
                    <a:pt x="18" y="56"/>
                    <a:pt x="18" y="56"/>
                    <a:pt x="17" y="56"/>
                  </a:cubicBezTo>
                  <a:cubicBezTo>
                    <a:pt x="13" y="58"/>
                    <a:pt x="9" y="62"/>
                    <a:pt x="5" y="66"/>
                  </a:cubicBezTo>
                  <a:cubicBezTo>
                    <a:pt x="3" y="68"/>
                    <a:pt x="4" y="66"/>
                    <a:pt x="5" y="64"/>
                  </a:cubicBezTo>
                  <a:cubicBezTo>
                    <a:pt x="6" y="63"/>
                    <a:pt x="7" y="63"/>
                    <a:pt x="8" y="62"/>
                  </a:cubicBezTo>
                  <a:cubicBezTo>
                    <a:pt x="10" y="60"/>
                    <a:pt x="12" y="58"/>
                    <a:pt x="13" y="56"/>
                  </a:cubicBezTo>
                  <a:cubicBezTo>
                    <a:pt x="14" y="56"/>
                    <a:pt x="14" y="55"/>
                    <a:pt x="14" y="55"/>
                  </a:cubicBezTo>
                  <a:cubicBezTo>
                    <a:pt x="16" y="56"/>
                    <a:pt x="19" y="56"/>
                    <a:pt x="21" y="57"/>
                  </a:cubicBezTo>
                  <a:cubicBezTo>
                    <a:pt x="21" y="57"/>
                    <a:pt x="22" y="57"/>
                    <a:pt x="22" y="57"/>
                  </a:cubicBezTo>
                  <a:cubicBezTo>
                    <a:pt x="19" y="59"/>
                    <a:pt x="17" y="61"/>
                    <a:pt x="15" y="63"/>
                  </a:cubicBezTo>
                  <a:close/>
                  <a:moveTo>
                    <a:pt x="4" y="62"/>
                  </a:moveTo>
                  <a:cubicBezTo>
                    <a:pt x="5" y="61"/>
                    <a:pt x="6" y="60"/>
                    <a:pt x="6" y="60"/>
                  </a:cubicBezTo>
                  <a:cubicBezTo>
                    <a:pt x="8" y="58"/>
                    <a:pt x="9" y="57"/>
                    <a:pt x="10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9" y="57"/>
                    <a:pt x="7" y="59"/>
                    <a:pt x="4" y="62"/>
                  </a:cubicBezTo>
                  <a:close/>
                  <a:moveTo>
                    <a:pt x="3" y="60"/>
                  </a:moveTo>
                  <a:cubicBezTo>
                    <a:pt x="4" y="59"/>
                    <a:pt x="6" y="58"/>
                    <a:pt x="7" y="57"/>
                  </a:cubicBezTo>
                  <a:cubicBezTo>
                    <a:pt x="7" y="56"/>
                    <a:pt x="8" y="56"/>
                    <a:pt x="8" y="56"/>
                  </a:cubicBezTo>
                  <a:cubicBezTo>
                    <a:pt x="8" y="56"/>
                    <a:pt x="8" y="56"/>
                    <a:pt x="9" y="56"/>
                  </a:cubicBezTo>
                  <a:cubicBezTo>
                    <a:pt x="8" y="56"/>
                    <a:pt x="7" y="57"/>
                    <a:pt x="7" y="58"/>
                  </a:cubicBezTo>
                  <a:cubicBezTo>
                    <a:pt x="5" y="60"/>
                    <a:pt x="4" y="61"/>
                    <a:pt x="3" y="6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0"/>
                    <a:pt x="3" y="59"/>
                    <a:pt x="3" y="58"/>
                  </a:cubicBezTo>
                  <a:cubicBezTo>
                    <a:pt x="4" y="57"/>
                    <a:pt x="5" y="56"/>
                    <a:pt x="7" y="56"/>
                  </a:cubicBezTo>
                  <a:cubicBezTo>
                    <a:pt x="5" y="57"/>
                    <a:pt x="4" y="58"/>
                    <a:pt x="3" y="60"/>
                  </a:cubicBezTo>
                  <a:cubicBezTo>
                    <a:pt x="2" y="60"/>
                    <a:pt x="3" y="60"/>
                    <a:pt x="3" y="60"/>
                  </a:cubicBezTo>
                  <a:close/>
                  <a:moveTo>
                    <a:pt x="10" y="83"/>
                  </a:moveTo>
                  <a:cubicBezTo>
                    <a:pt x="21" y="76"/>
                    <a:pt x="28" y="66"/>
                    <a:pt x="39" y="59"/>
                  </a:cubicBezTo>
                  <a:cubicBezTo>
                    <a:pt x="40" y="59"/>
                    <a:pt x="44" y="57"/>
                    <a:pt x="43" y="58"/>
                  </a:cubicBezTo>
                  <a:cubicBezTo>
                    <a:pt x="41" y="59"/>
                    <a:pt x="40" y="60"/>
                    <a:pt x="39" y="61"/>
                  </a:cubicBezTo>
                  <a:cubicBezTo>
                    <a:pt x="36" y="64"/>
                    <a:pt x="33" y="66"/>
                    <a:pt x="30" y="69"/>
                  </a:cubicBezTo>
                  <a:cubicBezTo>
                    <a:pt x="24" y="74"/>
                    <a:pt x="18" y="80"/>
                    <a:pt x="13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5"/>
                    <a:pt x="11" y="84"/>
                    <a:pt x="10" y="83"/>
                  </a:cubicBezTo>
                  <a:close/>
                  <a:moveTo>
                    <a:pt x="29" y="93"/>
                  </a:moveTo>
                  <a:cubicBezTo>
                    <a:pt x="29" y="93"/>
                    <a:pt x="29" y="92"/>
                    <a:pt x="30" y="92"/>
                  </a:cubicBezTo>
                  <a:cubicBezTo>
                    <a:pt x="30" y="92"/>
                    <a:pt x="31" y="92"/>
                    <a:pt x="31" y="91"/>
                  </a:cubicBezTo>
                  <a:cubicBezTo>
                    <a:pt x="32" y="91"/>
                    <a:pt x="33" y="90"/>
                    <a:pt x="34" y="89"/>
                  </a:cubicBezTo>
                  <a:cubicBezTo>
                    <a:pt x="40" y="85"/>
                    <a:pt x="46" y="79"/>
                    <a:pt x="52" y="74"/>
                  </a:cubicBezTo>
                  <a:cubicBezTo>
                    <a:pt x="55" y="72"/>
                    <a:pt x="58" y="69"/>
                    <a:pt x="61" y="67"/>
                  </a:cubicBezTo>
                  <a:cubicBezTo>
                    <a:pt x="62" y="65"/>
                    <a:pt x="64" y="64"/>
                    <a:pt x="65" y="63"/>
                  </a:cubicBezTo>
                  <a:cubicBezTo>
                    <a:pt x="66" y="62"/>
                    <a:pt x="67" y="62"/>
                    <a:pt x="68" y="61"/>
                  </a:cubicBezTo>
                  <a:cubicBezTo>
                    <a:pt x="68" y="61"/>
                    <a:pt x="69" y="61"/>
                    <a:pt x="69" y="61"/>
                  </a:cubicBezTo>
                  <a:cubicBezTo>
                    <a:pt x="59" y="73"/>
                    <a:pt x="45" y="81"/>
                    <a:pt x="34" y="93"/>
                  </a:cubicBezTo>
                  <a:cubicBezTo>
                    <a:pt x="33" y="93"/>
                    <a:pt x="34" y="94"/>
                    <a:pt x="34" y="94"/>
                  </a:cubicBezTo>
                  <a:cubicBezTo>
                    <a:pt x="46" y="85"/>
                    <a:pt x="58" y="75"/>
                    <a:pt x="70" y="65"/>
                  </a:cubicBezTo>
                  <a:cubicBezTo>
                    <a:pt x="69" y="66"/>
                    <a:pt x="68" y="67"/>
                    <a:pt x="67" y="68"/>
                  </a:cubicBezTo>
                  <a:cubicBezTo>
                    <a:pt x="64" y="71"/>
                    <a:pt x="60" y="74"/>
                    <a:pt x="57" y="77"/>
                  </a:cubicBezTo>
                  <a:cubicBezTo>
                    <a:pt x="51" y="83"/>
                    <a:pt x="45" y="88"/>
                    <a:pt x="39" y="94"/>
                  </a:cubicBezTo>
                  <a:cubicBezTo>
                    <a:pt x="39" y="94"/>
                    <a:pt x="39" y="94"/>
                    <a:pt x="40" y="94"/>
                  </a:cubicBezTo>
                  <a:cubicBezTo>
                    <a:pt x="51" y="86"/>
                    <a:pt x="62" y="76"/>
                    <a:pt x="73" y="67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69" y="70"/>
                    <a:pt x="66" y="73"/>
                    <a:pt x="63" y="76"/>
                  </a:cubicBezTo>
                  <a:cubicBezTo>
                    <a:pt x="58" y="82"/>
                    <a:pt x="52" y="87"/>
                    <a:pt x="46" y="93"/>
                  </a:cubicBezTo>
                  <a:cubicBezTo>
                    <a:pt x="46" y="93"/>
                    <a:pt x="46" y="93"/>
                    <a:pt x="47" y="93"/>
                  </a:cubicBezTo>
                  <a:cubicBezTo>
                    <a:pt x="57" y="87"/>
                    <a:pt x="64" y="77"/>
                    <a:pt x="74" y="70"/>
                  </a:cubicBezTo>
                  <a:cubicBezTo>
                    <a:pt x="75" y="70"/>
                    <a:pt x="75" y="69"/>
                    <a:pt x="76" y="68"/>
                  </a:cubicBezTo>
                  <a:cubicBezTo>
                    <a:pt x="75" y="69"/>
                    <a:pt x="74" y="70"/>
                    <a:pt x="73" y="71"/>
                  </a:cubicBezTo>
                  <a:cubicBezTo>
                    <a:pt x="72" y="73"/>
                    <a:pt x="69" y="75"/>
                    <a:pt x="67" y="76"/>
                  </a:cubicBezTo>
                  <a:cubicBezTo>
                    <a:pt x="63" y="80"/>
                    <a:pt x="58" y="85"/>
                    <a:pt x="54" y="90"/>
                  </a:cubicBezTo>
                  <a:cubicBezTo>
                    <a:pt x="53" y="90"/>
                    <a:pt x="54" y="91"/>
                    <a:pt x="54" y="91"/>
                  </a:cubicBezTo>
                  <a:cubicBezTo>
                    <a:pt x="61" y="87"/>
                    <a:pt x="66" y="82"/>
                    <a:pt x="72" y="77"/>
                  </a:cubicBezTo>
                  <a:cubicBezTo>
                    <a:pt x="73" y="76"/>
                    <a:pt x="74" y="75"/>
                    <a:pt x="75" y="74"/>
                  </a:cubicBezTo>
                  <a:cubicBezTo>
                    <a:pt x="75" y="74"/>
                    <a:pt x="75" y="75"/>
                    <a:pt x="75" y="75"/>
                  </a:cubicBezTo>
                  <a:cubicBezTo>
                    <a:pt x="73" y="76"/>
                    <a:pt x="72" y="78"/>
                    <a:pt x="70" y="79"/>
                  </a:cubicBezTo>
                  <a:cubicBezTo>
                    <a:pt x="67" y="82"/>
                    <a:pt x="64" y="86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55" y="92"/>
                    <a:pt x="48" y="94"/>
                    <a:pt x="42" y="94"/>
                  </a:cubicBezTo>
                  <a:cubicBezTo>
                    <a:pt x="38" y="94"/>
                    <a:pt x="33" y="94"/>
                    <a:pt x="29" y="93"/>
                  </a:cubicBezTo>
                  <a:close/>
                  <a:moveTo>
                    <a:pt x="63" y="88"/>
                  </a:moveTo>
                  <a:cubicBezTo>
                    <a:pt x="65" y="85"/>
                    <a:pt x="67" y="83"/>
                    <a:pt x="70" y="80"/>
                  </a:cubicBezTo>
                  <a:cubicBezTo>
                    <a:pt x="71" y="79"/>
                    <a:pt x="72" y="78"/>
                    <a:pt x="74" y="76"/>
                  </a:cubicBezTo>
                  <a:cubicBezTo>
                    <a:pt x="71" y="81"/>
                    <a:pt x="67" y="85"/>
                    <a:pt x="63" y="88"/>
                  </a:cubicBezTo>
                  <a:close/>
                  <a:moveTo>
                    <a:pt x="76" y="73"/>
                  </a:moveTo>
                  <a:cubicBezTo>
                    <a:pt x="72" y="75"/>
                    <a:pt x="69" y="78"/>
                    <a:pt x="66" y="81"/>
                  </a:cubicBezTo>
                  <a:cubicBezTo>
                    <a:pt x="64" y="83"/>
                    <a:pt x="62" y="85"/>
                    <a:pt x="60" y="87"/>
                  </a:cubicBezTo>
                  <a:cubicBezTo>
                    <a:pt x="59" y="87"/>
                    <a:pt x="53" y="92"/>
                    <a:pt x="56" y="88"/>
                  </a:cubicBezTo>
                  <a:cubicBezTo>
                    <a:pt x="60" y="84"/>
                    <a:pt x="65" y="80"/>
                    <a:pt x="69" y="76"/>
                  </a:cubicBezTo>
                  <a:cubicBezTo>
                    <a:pt x="72" y="73"/>
                    <a:pt x="76" y="71"/>
                    <a:pt x="77" y="67"/>
                  </a:cubicBezTo>
                  <a:cubicBezTo>
                    <a:pt x="78" y="66"/>
                    <a:pt x="77" y="66"/>
                    <a:pt x="77" y="66"/>
                  </a:cubicBezTo>
                  <a:cubicBezTo>
                    <a:pt x="72" y="71"/>
                    <a:pt x="67" y="74"/>
                    <a:pt x="63" y="78"/>
                  </a:cubicBezTo>
                  <a:cubicBezTo>
                    <a:pt x="60" y="81"/>
                    <a:pt x="58" y="83"/>
                    <a:pt x="55" y="85"/>
                  </a:cubicBezTo>
                  <a:cubicBezTo>
                    <a:pt x="53" y="87"/>
                    <a:pt x="49" y="91"/>
                    <a:pt x="48" y="92"/>
                  </a:cubicBezTo>
                  <a:cubicBezTo>
                    <a:pt x="58" y="83"/>
                    <a:pt x="67" y="74"/>
                    <a:pt x="76" y="64"/>
                  </a:cubicBezTo>
                  <a:cubicBezTo>
                    <a:pt x="76" y="64"/>
                    <a:pt x="77" y="64"/>
                    <a:pt x="77" y="64"/>
                  </a:cubicBezTo>
                  <a:cubicBezTo>
                    <a:pt x="77" y="63"/>
                    <a:pt x="77" y="63"/>
                    <a:pt x="78" y="63"/>
                  </a:cubicBezTo>
                  <a:cubicBezTo>
                    <a:pt x="78" y="62"/>
                    <a:pt x="78" y="62"/>
                    <a:pt x="77" y="62"/>
                  </a:cubicBezTo>
                  <a:cubicBezTo>
                    <a:pt x="71" y="67"/>
                    <a:pt x="65" y="73"/>
                    <a:pt x="58" y="78"/>
                  </a:cubicBezTo>
                  <a:cubicBezTo>
                    <a:pt x="55" y="81"/>
                    <a:pt x="52" y="84"/>
                    <a:pt x="49" y="86"/>
                  </a:cubicBezTo>
                  <a:cubicBezTo>
                    <a:pt x="47" y="88"/>
                    <a:pt x="45" y="89"/>
                    <a:pt x="44" y="90"/>
                  </a:cubicBezTo>
                  <a:cubicBezTo>
                    <a:pt x="49" y="86"/>
                    <a:pt x="54" y="81"/>
                    <a:pt x="59" y="76"/>
                  </a:cubicBezTo>
                  <a:cubicBezTo>
                    <a:pt x="64" y="71"/>
                    <a:pt x="70" y="66"/>
                    <a:pt x="75" y="60"/>
                  </a:cubicBezTo>
                  <a:cubicBezTo>
                    <a:pt x="76" y="60"/>
                    <a:pt x="75" y="59"/>
                    <a:pt x="75" y="60"/>
                  </a:cubicBezTo>
                  <a:cubicBezTo>
                    <a:pt x="69" y="65"/>
                    <a:pt x="62" y="71"/>
                    <a:pt x="56" y="76"/>
                  </a:cubicBezTo>
                  <a:cubicBezTo>
                    <a:pt x="52" y="79"/>
                    <a:pt x="48" y="82"/>
                    <a:pt x="44" y="85"/>
                  </a:cubicBezTo>
                  <a:cubicBezTo>
                    <a:pt x="42" y="87"/>
                    <a:pt x="40" y="88"/>
                    <a:pt x="38" y="90"/>
                  </a:cubicBezTo>
                  <a:cubicBezTo>
                    <a:pt x="38" y="90"/>
                    <a:pt x="36" y="91"/>
                    <a:pt x="36" y="92"/>
                  </a:cubicBezTo>
                  <a:cubicBezTo>
                    <a:pt x="36" y="92"/>
                    <a:pt x="36" y="92"/>
                    <a:pt x="37" y="91"/>
                  </a:cubicBezTo>
                  <a:cubicBezTo>
                    <a:pt x="42" y="85"/>
                    <a:pt x="49" y="81"/>
                    <a:pt x="55" y="75"/>
                  </a:cubicBezTo>
                  <a:cubicBezTo>
                    <a:pt x="60" y="70"/>
                    <a:pt x="66" y="66"/>
                    <a:pt x="71" y="60"/>
                  </a:cubicBezTo>
                  <a:cubicBezTo>
                    <a:pt x="73" y="59"/>
                    <a:pt x="76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60"/>
                    <a:pt x="78" y="61"/>
                    <a:pt x="78" y="62"/>
                  </a:cubicBezTo>
                  <a:cubicBezTo>
                    <a:pt x="78" y="66"/>
                    <a:pt x="77" y="70"/>
                    <a:pt x="76" y="73"/>
                  </a:cubicBezTo>
                  <a:close/>
                  <a:moveTo>
                    <a:pt x="33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5" y="27"/>
                    <a:pt x="35" y="26"/>
                  </a:cubicBezTo>
                  <a:cubicBezTo>
                    <a:pt x="37" y="19"/>
                    <a:pt x="35" y="11"/>
                    <a:pt x="35" y="4"/>
                  </a:cubicBezTo>
                  <a:cubicBezTo>
                    <a:pt x="39" y="4"/>
                    <a:pt x="43" y="4"/>
                    <a:pt x="48" y="3"/>
                  </a:cubicBezTo>
                  <a:cubicBezTo>
                    <a:pt x="49" y="11"/>
                    <a:pt x="48" y="18"/>
                    <a:pt x="48" y="26"/>
                  </a:cubicBezTo>
                  <a:cubicBezTo>
                    <a:pt x="48" y="26"/>
                    <a:pt x="48" y="27"/>
                    <a:pt x="48" y="27"/>
                  </a:cubicBezTo>
                  <a:cubicBezTo>
                    <a:pt x="49" y="27"/>
                    <a:pt x="49" y="27"/>
                    <a:pt x="50" y="27"/>
                  </a:cubicBezTo>
                  <a:cubicBezTo>
                    <a:pt x="66" y="27"/>
                    <a:pt x="77" y="41"/>
                    <a:pt x="78" y="56"/>
                  </a:cubicBezTo>
                  <a:cubicBezTo>
                    <a:pt x="76" y="55"/>
                    <a:pt x="74" y="56"/>
                    <a:pt x="72" y="57"/>
                  </a:cubicBezTo>
                  <a:cubicBezTo>
                    <a:pt x="67" y="59"/>
                    <a:pt x="64" y="59"/>
                    <a:pt x="59" y="56"/>
                  </a:cubicBezTo>
                  <a:cubicBezTo>
                    <a:pt x="53" y="52"/>
                    <a:pt x="45" y="53"/>
                    <a:pt x="38" y="55"/>
                  </a:cubicBezTo>
                  <a:cubicBezTo>
                    <a:pt x="33" y="57"/>
                    <a:pt x="30" y="57"/>
                    <a:pt x="25" y="55"/>
                  </a:cubicBezTo>
                  <a:cubicBezTo>
                    <a:pt x="22" y="54"/>
                    <a:pt x="19" y="53"/>
                    <a:pt x="16" y="53"/>
                  </a:cubicBezTo>
                  <a:cubicBezTo>
                    <a:pt x="12" y="52"/>
                    <a:pt x="7" y="52"/>
                    <a:pt x="3" y="54"/>
                  </a:cubicBezTo>
                  <a:cubicBezTo>
                    <a:pt x="6" y="40"/>
                    <a:pt x="19" y="26"/>
                    <a:pt x="33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46"/>
            <p:cNvSpPr>
              <a:spLocks noEditPoints="1"/>
            </p:cNvSpPr>
            <p:nvPr/>
          </p:nvSpPr>
          <p:spPr bwMode="auto">
            <a:xfrm>
              <a:off x="1301124" y="1417461"/>
              <a:ext cx="251114" cy="292580"/>
            </a:xfrm>
            <a:custGeom>
              <a:avLst/>
              <a:gdLst>
                <a:gd name="T0" fmla="*/ 71 w 84"/>
                <a:gd name="T1" fmla="*/ 86 h 97"/>
                <a:gd name="T2" fmla="*/ 48 w 84"/>
                <a:gd name="T3" fmla="*/ 0 h 97"/>
                <a:gd name="T4" fmla="*/ 0 w 84"/>
                <a:gd name="T5" fmla="*/ 57 h 97"/>
                <a:gd name="T6" fmla="*/ 46 w 84"/>
                <a:gd name="T7" fmla="*/ 74 h 97"/>
                <a:gd name="T8" fmla="*/ 36 w 84"/>
                <a:gd name="T9" fmla="*/ 86 h 97"/>
                <a:gd name="T10" fmla="*/ 34 w 84"/>
                <a:gd name="T11" fmla="*/ 71 h 97"/>
                <a:gd name="T12" fmla="*/ 19 w 84"/>
                <a:gd name="T13" fmla="*/ 89 h 97"/>
                <a:gd name="T14" fmla="*/ 28 w 84"/>
                <a:gd name="T15" fmla="*/ 86 h 97"/>
                <a:gd name="T16" fmla="*/ 14 w 84"/>
                <a:gd name="T17" fmla="*/ 86 h 97"/>
                <a:gd name="T18" fmla="*/ 32 w 84"/>
                <a:gd name="T19" fmla="*/ 72 h 97"/>
                <a:gd name="T20" fmla="*/ 54 w 84"/>
                <a:gd name="T21" fmla="*/ 71 h 97"/>
                <a:gd name="T22" fmla="*/ 38 w 84"/>
                <a:gd name="T23" fmla="*/ 77 h 97"/>
                <a:gd name="T24" fmla="*/ 22 w 84"/>
                <a:gd name="T25" fmla="*/ 85 h 97"/>
                <a:gd name="T26" fmla="*/ 63 w 84"/>
                <a:gd name="T27" fmla="*/ 61 h 97"/>
                <a:gd name="T28" fmla="*/ 52 w 84"/>
                <a:gd name="T29" fmla="*/ 56 h 97"/>
                <a:gd name="T30" fmla="*/ 16 w 84"/>
                <a:gd name="T31" fmla="*/ 84 h 97"/>
                <a:gd name="T32" fmla="*/ 13 w 84"/>
                <a:gd name="T33" fmla="*/ 80 h 97"/>
                <a:gd name="T34" fmla="*/ 39 w 84"/>
                <a:gd name="T35" fmla="*/ 58 h 97"/>
                <a:gd name="T36" fmla="*/ 27 w 84"/>
                <a:gd name="T37" fmla="*/ 63 h 97"/>
                <a:gd name="T38" fmla="*/ 10 w 84"/>
                <a:gd name="T39" fmla="*/ 82 h 97"/>
                <a:gd name="T40" fmla="*/ 23 w 84"/>
                <a:gd name="T41" fmla="*/ 62 h 97"/>
                <a:gd name="T42" fmla="*/ 17 w 84"/>
                <a:gd name="T43" fmla="*/ 57 h 97"/>
                <a:gd name="T44" fmla="*/ 13 w 84"/>
                <a:gd name="T45" fmla="*/ 65 h 97"/>
                <a:gd name="T46" fmla="*/ 7 w 84"/>
                <a:gd name="T47" fmla="*/ 60 h 97"/>
                <a:gd name="T48" fmla="*/ 7 w 84"/>
                <a:gd name="T49" fmla="*/ 60 h 97"/>
                <a:gd name="T50" fmla="*/ 26 w 84"/>
                <a:gd name="T51" fmla="*/ 58 h 97"/>
                <a:gd name="T52" fmla="*/ 26 w 84"/>
                <a:gd name="T53" fmla="*/ 58 h 97"/>
                <a:gd name="T54" fmla="*/ 26 w 84"/>
                <a:gd name="T55" fmla="*/ 58 h 97"/>
                <a:gd name="T56" fmla="*/ 13 w 84"/>
                <a:gd name="T57" fmla="*/ 62 h 97"/>
                <a:gd name="T58" fmla="*/ 8 w 84"/>
                <a:gd name="T59" fmla="*/ 61 h 97"/>
                <a:gd name="T60" fmla="*/ 15 w 84"/>
                <a:gd name="T61" fmla="*/ 63 h 97"/>
                <a:gd name="T62" fmla="*/ 5 w 84"/>
                <a:gd name="T63" fmla="*/ 62 h 97"/>
                <a:gd name="T64" fmla="*/ 7 w 84"/>
                <a:gd name="T65" fmla="*/ 58 h 97"/>
                <a:gd name="T66" fmla="*/ 3 w 84"/>
                <a:gd name="T67" fmla="*/ 59 h 97"/>
                <a:gd name="T68" fmla="*/ 39 w 84"/>
                <a:gd name="T69" fmla="*/ 61 h 97"/>
                <a:gd name="T70" fmla="*/ 29 w 84"/>
                <a:gd name="T71" fmla="*/ 93 h 97"/>
                <a:gd name="T72" fmla="*/ 61 w 84"/>
                <a:gd name="T73" fmla="*/ 67 h 97"/>
                <a:gd name="T74" fmla="*/ 34 w 84"/>
                <a:gd name="T75" fmla="*/ 93 h 97"/>
                <a:gd name="T76" fmla="*/ 40 w 84"/>
                <a:gd name="T77" fmla="*/ 94 h 97"/>
                <a:gd name="T78" fmla="*/ 47 w 84"/>
                <a:gd name="T79" fmla="*/ 93 h 97"/>
                <a:gd name="T80" fmla="*/ 54 w 84"/>
                <a:gd name="T81" fmla="*/ 90 h 97"/>
                <a:gd name="T82" fmla="*/ 70 w 84"/>
                <a:gd name="T83" fmla="*/ 79 h 97"/>
                <a:gd name="T84" fmla="*/ 63 w 84"/>
                <a:gd name="T85" fmla="*/ 88 h 97"/>
                <a:gd name="T86" fmla="*/ 67 w 84"/>
                <a:gd name="T87" fmla="*/ 81 h 97"/>
                <a:gd name="T88" fmla="*/ 77 w 84"/>
                <a:gd name="T89" fmla="*/ 66 h 97"/>
                <a:gd name="T90" fmla="*/ 77 w 84"/>
                <a:gd name="T91" fmla="*/ 64 h 97"/>
                <a:gd name="T92" fmla="*/ 44 w 84"/>
                <a:gd name="T93" fmla="*/ 90 h 97"/>
                <a:gd name="T94" fmla="*/ 44 w 84"/>
                <a:gd name="T95" fmla="*/ 85 h 97"/>
                <a:gd name="T96" fmla="*/ 71 w 84"/>
                <a:gd name="T97" fmla="*/ 60 h 97"/>
                <a:gd name="T98" fmla="*/ 34 w 84"/>
                <a:gd name="T99" fmla="*/ 27 h 97"/>
                <a:gd name="T100" fmla="*/ 48 w 84"/>
                <a:gd name="T101" fmla="*/ 26 h 97"/>
                <a:gd name="T102" fmla="*/ 60 w 84"/>
                <a:gd name="T103" fmla="*/ 55 h 97"/>
                <a:gd name="T104" fmla="*/ 34 w 84"/>
                <a:gd name="T105" fmla="*/ 2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" h="97">
                  <a:moveTo>
                    <a:pt x="0" y="58"/>
                  </a:moveTo>
                  <a:cubicBezTo>
                    <a:pt x="0" y="58"/>
                    <a:pt x="0" y="59"/>
                    <a:pt x="0" y="60"/>
                  </a:cubicBezTo>
                  <a:cubicBezTo>
                    <a:pt x="0" y="70"/>
                    <a:pt x="3" y="79"/>
                    <a:pt x="10" y="87"/>
                  </a:cubicBezTo>
                  <a:cubicBezTo>
                    <a:pt x="18" y="95"/>
                    <a:pt x="31" y="97"/>
                    <a:pt x="42" y="97"/>
                  </a:cubicBezTo>
                  <a:cubicBezTo>
                    <a:pt x="52" y="97"/>
                    <a:pt x="63" y="92"/>
                    <a:pt x="71" y="86"/>
                  </a:cubicBezTo>
                  <a:cubicBezTo>
                    <a:pt x="77" y="80"/>
                    <a:pt x="80" y="72"/>
                    <a:pt x="81" y="63"/>
                  </a:cubicBezTo>
                  <a:cubicBezTo>
                    <a:pt x="84" y="44"/>
                    <a:pt x="71" y="24"/>
                    <a:pt x="51" y="24"/>
                  </a:cubicBezTo>
                  <a:cubicBezTo>
                    <a:pt x="51" y="17"/>
                    <a:pt x="52" y="9"/>
                    <a:pt x="51" y="2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44" y="0"/>
                    <a:pt x="40" y="1"/>
                    <a:pt x="35" y="0"/>
                  </a:cubicBezTo>
                  <a:cubicBezTo>
                    <a:pt x="35" y="0"/>
                    <a:pt x="34" y="1"/>
                    <a:pt x="34" y="1"/>
                  </a:cubicBezTo>
                  <a:cubicBezTo>
                    <a:pt x="33" y="1"/>
                    <a:pt x="33" y="2"/>
                    <a:pt x="33" y="2"/>
                  </a:cubicBezTo>
                  <a:cubicBezTo>
                    <a:pt x="32" y="10"/>
                    <a:pt x="34" y="17"/>
                    <a:pt x="33" y="24"/>
                  </a:cubicBezTo>
                  <a:cubicBezTo>
                    <a:pt x="16" y="23"/>
                    <a:pt x="2" y="40"/>
                    <a:pt x="0" y="57"/>
                  </a:cubicBezTo>
                  <a:cubicBezTo>
                    <a:pt x="0" y="57"/>
                    <a:pt x="0" y="57"/>
                    <a:pt x="0" y="58"/>
                  </a:cubicBezTo>
                  <a:close/>
                  <a:moveTo>
                    <a:pt x="28" y="92"/>
                  </a:moveTo>
                  <a:cubicBezTo>
                    <a:pt x="28" y="92"/>
                    <a:pt x="28" y="92"/>
                    <a:pt x="28" y="93"/>
                  </a:cubicBezTo>
                  <a:cubicBezTo>
                    <a:pt x="26" y="92"/>
                    <a:pt x="25" y="92"/>
                    <a:pt x="23" y="91"/>
                  </a:cubicBezTo>
                  <a:cubicBezTo>
                    <a:pt x="30" y="85"/>
                    <a:pt x="38" y="80"/>
                    <a:pt x="46" y="74"/>
                  </a:cubicBezTo>
                  <a:cubicBezTo>
                    <a:pt x="49" y="72"/>
                    <a:pt x="52" y="70"/>
                    <a:pt x="54" y="68"/>
                  </a:cubicBezTo>
                  <a:cubicBezTo>
                    <a:pt x="56" y="66"/>
                    <a:pt x="59" y="64"/>
                    <a:pt x="61" y="63"/>
                  </a:cubicBezTo>
                  <a:cubicBezTo>
                    <a:pt x="63" y="61"/>
                    <a:pt x="64" y="60"/>
                    <a:pt x="62" y="63"/>
                  </a:cubicBezTo>
                  <a:cubicBezTo>
                    <a:pt x="57" y="68"/>
                    <a:pt x="51" y="73"/>
                    <a:pt x="45" y="77"/>
                  </a:cubicBezTo>
                  <a:cubicBezTo>
                    <a:pt x="41" y="80"/>
                    <a:pt x="39" y="83"/>
                    <a:pt x="36" y="86"/>
                  </a:cubicBezTo>
                  <a:cubicBezTo>
                    <a:pt x="34" y="88"/>
                    <a:pt x="33" y="89"/>
                    <a:pt x="31" y="90"/>
                  </a:cubicBezTo>
                  <a:cubicBezTo>
                    <a:pt x="30" y="91"/>
                    <a:pt x="29" y="92"/>
                    <a:pt x="28" y="92"/>
                  </a:cubicBezTo>
                  <a:close/>
                  <a:moveTo>
                    <a:pt x="17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22" y="82"/>
                    <a:pt x="28" y="77"/>
                    <a:pt x="34" y="71"/>
                  </a:cubicBezTo>
                  <a:cubicBezTo>
                    <a:pt x="38" y="68"/>
                    <a:pt x="41" y="66"/>
                    <a:pt x="45" y="63"/>
                  </a:cubicBezTo>
                  <a:cubicBezTo>
                    <a:pt x="47" y="61"/>
                    <a:pt x="51" y="59"/>
                    <a:pt x="53" y="57"/>
                  </a:cubicBezTo>
                  <a:cubicBezTo>
                    <a:pt x="47" y="63"/>
                    <a:pt x="40" y="69"/>
                    <a:pt x="33" y="74"/>
                  </a:cubicBezTo>
                  <a:cubicBezTo>
                    <a:pt x="28" y="79"/>
                    <a:pt x="23" y="83"/>
                    <a:pt x="18" y="88"/>
                  </a:cubicBezTo>
                  <a:cubicBezTo>
                    <a:pt x="18" y="89"/>
                    <a:pt x="19" y="89"/>
                    <a:pt x="19" y="89"/>
                  </a:cubicBezTo>
                  <a:cubicBezTo>
                    <a:pt x="25" y="85"/>
                    <a:pt x="31" y="80"/>
                    <a:pt x="37" y="75"/>
                  </a:cubicBezTo>
                  <a:cubicBezTo>
                    <a:pt x="44" y="70"/>
                    <a:pt x="51" y="64"/>
                    <a:pt x="58" y="60"/>
                  </a:cubicBezTo>
                  <a:cubicBezTo>
                    <a:pt x="55" y="62"/>
                    <a:pt x="52" y="65"/>
                    <a:pt x="49" y="67"/>
                  </a:cubicBezTo>
                  <a:cubicBezTo>
                    <a:pt x="45" y="70"/>
                    <a:pt x="42" y="73"/>
                    <a:pt x="38" y="76"/>
                  </a:cubicBezTo>
                  <a:cubicBezTo>
                    <a:pt x="34" y="79"/>
                    <a:pt x="32" y="83"/>
                    <a:pt x="28" y="86"/>
                  </a:cubicBezTo>
                  <a:cubicBezTo>
                    <a:pt x="26" y="87"/>
                    <a:pt x="24" y="89"/>
                    <a:pt x="22" y="91"/>
                  </a:cubicBezTo>
                  <a:cubicBezTo>
                    <a:pt x="20" y="90"/>
                    <a:pt x="18" y="89"/>
                    <a:pt x="17" y="88"/>
                  </a:cubicBezTo>
                  <a:close/>
                  <a:moveTo>
                    <a:pt x="16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5" y="87"/>
                    <a:pt x="14" y="86"/>
                  </a:cubicBezTo>
                  <a:cubicBezTo>
                    <a:pt x="20" y="81"/>
                    <a:pt x="26" y="76"/>
                    <a:pt x="32" y="71"/>
                  </a:cubicBezTo>
                  <a:cubicBezTo>
                    <a:pt x="36" y="68"/>
                    <a:pt x="39" y="65"/>
                    <a:pt x="43" y="62"/>
                  </a:cubicBezTo>
                  <a:cubicBezTo>
                    <a:pt x="45" y="61"/>
                    <a:pt x="47" y="59"/>
                    <a:pt x="48" y="58"/>
                  </a:cubicBezTo>
                  <a:cubicBezTo>
                    <a:pt x="53" y="55"/>
                    <a:pt x="48" y="59"/>
                    <a:pt x="47" y="59"/>
                  </a:cubicBezTo>
                  <a:cubicBezTo>
                    <a:pt x="42" y="63"/>
                    <a:pt x="37" y="67"/>
                    <a:pt x="32" y="72"/>
                  </a:cubicBezTo>
                  <a:cubicBezTo>
                    <a:pt x="27" y="77"/>
                    <a:pt x="21" y="82"/>
                    <a:pt x="16" y="88"/>
                  </a:cubicBezTo>
                  <a:close/>
                  <a:moveTo>
                    <a:pt x="48" y="76"/>
                  </a:moveTo>
                  <a:cubicBezTo>
                    <a:pt x="53" y="71"/>
                    <a:pt x="60" y="67"/>
                    <a:pt x="64" y="61"/>
                  </a:cubicBezTo>
                  <a:cubicBezTo>
                    <a:pt x="65" y="61"/>
                    <a:pt x="65" y="61"/>
                    <a:pt x="66" y="61"/>
                  </a:cubicBezTo>
                  <a:cubicBezTo>
                    <a:pt x="62" y="64"/>
                    <a:pt x="58" y="68"/>
                    <a:pt x="54" y="71"/>
                  </a:cubicBezTo>
                  <a:cubicBezTo>
                    <a:pt x="49" y="76"/>
                    <a:pt x="43" y="81"/>
                    <a:pt x="38" y="85"/>
                  </a:cubicBezTo>
                  <a:cubicBezTo>
                    <a:pt x="41" y="82"/>
                    <a:pt x="44" y="79"/>
                    <a:pt x="48" y="76"/>
                  </a:cubicBezTo>
                  <a:close/>
                  <a:moveTo>
                    <a:pt x="46" y="74"/>
                  </a:moveTo>
                  <a:cubicBezTo>
                    <a:pt x="41" y="77"/>
                    <a:pt x="37" y="80"/>
                    <a:pt x="33" y="83"/>
                  </a:cubicBezTo>
                  <a:cubicBezTo>
                    <a:pt x="35" y="81"/>
                    <a:pt x="36" y="79"/>
                    <a:pt x="38" y="77"/>
                  </a:cubicBezTo>
                  <a:cubicBezTo>
                    <a:pt x="45" y="71"/>
                    <a:pt x="52" y="65"/>
                    <a:pt x="59" y="59"/>
                  </a:cubicBezTo>
                  <a:cubicBezTo>
                    <a:pt x="60" y="59"/>
                    <a:pt x="59" y="59"/>
                    <a:pt x="59" y="59"/>
                  </a:cubicBezTo>
                  <a:cubicBezTo>
                    <a:pt x="53" y="62"/>
                    <a:pt x="48" y="67"/>
                    <a:pt x="42" y="71"/>
                  </a:cubicBezTo>
                  <a:cubicBezTo>
                    <a:pt x="35" y="76"/>
                    <a:pt x="29" y="81"/>
                    <a:pt x="21" y="86"/>
                  </a:cubicBezTo>
                  <a:cubicBezTo>
                    <a:pt x="18" y="89"/>
                    <a:pt x="21" y="86"/>
                    <a:pt x="22" y="85"/>
                  </a:cubicBezTo>
                  <a:cubicBezTo>
                    <a:pt x="23" y="84"/>
                    <a:pt x="25" y="82"/>
                    <a:pt x="26" y="81"/>
                  </a:cubicBezTo>
                  <a:cubicBezTo>
                    <a:pt x="29" y="79"/>
                    <a:pt x="32" y="76"/>
                    <a:pt x="35" y="74"/>
                  </a:cubicBezTo>
                  <a:cubicBezTo>
                    <a:pt x="42" y="68"/>
                    <a:pt x="48" y="62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8" y="57"/>
                    <a:pt x="60" y="59"/>
                    <a:pt x="63" y="61"/>
                  </a:cubicBezTo>
                  <a:cubicBezTo>
                    <a:pt x="57" y="65"/>
                    <a:pt x="51" y="69"/>
                    <a:pt x="46" y="74"/>
                  </a:cubicBezTo>
                  <a:close/>
                  <a:moveTo>
                    <a:pt x="40" y="66"/>
                  </a:moveTo>
                  <a:cubicBezTo>
                    <a:pt x="41" y="65"/>
                    <a:pt x="42" y="64"/>
                    <a:pt x="44" y="62"/>
                  </a:cubicBezTo>
                  <a:cubicBezTo>
                    <a:pt x="46" y="60"/>
                    <a:pt x="49" y="59"/>
                    <a:pt x="51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3" y="56"/>
                    <a:pt x="54" y="56"/>
                    <a:pt x="54" y="56"/>
                  </a:cubicBezTo>
                  <a:cubicBezTo>
                    <a:pt x="49" y="59"/>
                    <a:pt x="44" y="62"/>
                    <a:pt x="40" y="66"/>
                  </a:cubicBezTo>
                  <a:close/>
                  <a:moveTo>
                    <a:pt x="17" y="83"/>
                  </a:moveTo>
                  <a:cubicBezTo>
                    <a:pt x="17" y="83"/>
                    <a:pt x="16" y="83"/>
                    <a:pt x="16" y="84"/>
                  </a:cubicBezTo>
                  <a:cubicBezTo>
                    <a:pt x="17" y="83"/>
                    <a:pt x="17" y="82"/>
                    <a:pt x="18" y="81"/>
                  </a:cubicBezTo>
                  <a:cubicBezTo>
                    <a:pt x="21" y="78"/>
                    <a:pt x="24" y="76"/>
                    <a:pt x="27" y="73"/>
                  </a:cubicBezTo>
                  <a:cubicBezTo>
                    <a:pt x="32" y="67"/>
                    <a:pt x="39" y="62"/>
                    <a:pt x="45" y="57"/>
                  </a:cubicBezTo>
                  <a:cubicBezTo>
                    <a:pt x="45" y="57"/>
                    <a:pt x="45" y="56"/>
                    <a:pt x="44" y="56"/>
                  </a:cubicBezTo>
                  <a:cubicBezTo>
                    <a:pt x="32" y="61"/>
                    <a:pt x="23" y="72"/>
                    <a:pt x="13" y="80"/>
                  </a:cubicBezTo>
                  <a:cubicBezTo>
                    <a:pt x="13" y="80"/>
                    <a:pt x="11" y="82"/>
                    <a:pt x="11" y="82"/>
                  </a:cubicBezTo>
                  <a:cubicBezTo>
                    <a:pt x="12" y="80"/>
                    <a:pt x="13" y="78"/>
                    <a:pt x="14" y="77"/>
                  </a:cubicBezTo>
                  <a:cubicBezTo>
                    <a:pt x="17" y="74"/>
                    <a:pt x="20" y="72"/>
                    <a:pt x="23" y="70"/>
                  </a:cubicBezTo>
                  <a:cubicBezTo>
                    <a:pt x="27" y="66"/>
                    <a:pt x="31" y="63"/>
                    <a:pt x="34" y="59"/>
                  </a:cubicBezTo>
                  <a:cubicBezTo>
                    <a:pt x="36" y="59"/>
                    <a:pt x="38" y="58"/>
                    <a:pt x="39" y="58"/>
                  </a:cubicBezTo>
                  <a:cubicBezTo>
                    <a:pt x="43" y="56"/>
                    <a:pt x="47" y="55"/>
                    <a:pt x="51" y="56"/>
                  </a:cubicBezTo>
                  <a:cubicBezTo>
                    <a:pt x="39" y="63"/>
                    <a:pt x="28" y="73"/>
                    <a:pt x="17" y="83"/>
                  </a:cubicBezTo>
                  <a:close/>
                  <a:moveTo>
                    <a:pt x="8" y="79"/>
                  </a:moveTo>
                  <a:cubicBezTo>
                    <a:pt x="12" y="76"/>
                    <a:pt x="17" y="73"/>
                    <a:pt x="21" y="69"/>
                  </a:cubicBezTo>
                  <a:cubicBezTo>
                    <a:pt x="23" y="67"/>
                    <a:pt x="25" y="65"/>
                    <a:pt x="27" y="63"/>
                  </a:cubicBezTo>
                  <a:cubicBezTo>
                    <a:pt x="29" y="62"/>
                    <a:pt x="30" y="61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26" y="68"/>
                    <a:pt x="15" y="72"/>
                    <a:pt x="10" y="82"/>
                  </a:cubicBezTo>
                  <a:cubicBezTo>
                    <a:pt x="9" y="81"/>
                    <a:pt x="8" y="80"/>
                    <a:pt x="8" y="79"/>
                  </a:cubicBezTo>
                  <a:close/>
                  <a:moveTo>
                    <a:pt x="6" y="76"/>
                  </a:moveTo>
                  <a:cubicBezTo>
                    <a:pt x="9" y="73"/>
                    <a:pt x="12" y="71"/>
                    <a:pt x="15" y="68"/>
                  </a:cubicBezTo>
                  <a:cubicBezTo>
                    <a:pt x="17" y="66"/>
                    <a:pt x="18" y="65"/>
                    <a:pt x="20" y="63"/>
                  </a:cubicBezTo>
                  <a:cubicBezTo>
                    <a:pt x="22" y="62"/>
                    <a:pt x="27" y="56"/>
                    <a:pt x="23" y="62"/>
                  </a:cubicBezTo>
                  <a:cubicBezTo>
                    <a:pt x="20" y="65"/>
                    <a:pt x="17" y="68"/>
                    <a:pt x="14" y="71"/>
                  </a:cubicBezTo>
                  <a:cubicBezTo>
                    <a:pt x="12" y="73"/>
                    <a:pt x="9" y="75"/>
                    <a:pt x="7" y="78"/>
                  </a:cubicBezTo>
                  <a:cubicBezTo>
                    <a:pt x="7" y="77"/>
                    <a:pt x="7" y="77"/>
                    <a:pt x="6" y="76"/>
                  </a:cubicBezTo>
                  <a:close/>
                  <a:moveTo>
                    <a:pt x="4" y="68"/>
                  </a:moveTo>
                  <a:cubicBezTo>
                    <a:pt x="8" y="64"/>
                    <a:pt x="12" y="60"/>
                    <a:pt x="17" y="57"/>
                  </a:cubicBezTo>
                  <a:cubicBezTo>
                    <a:pt x="16" y="57"/>
                    <a:pt x="14" y="60"/>
                    <a:pt x="14" y="61"/>
                  </a:cubicBezTo>
                  <a:cubicBezTo>
                    <a:pt x="12" y="62"/>
                    <a:pt x="11" y="63"/>
                    <a:pt x="10" y="65"/>
                  </a:cubicBezTo>
                  <a:cubicBezTo>
                    <a:pt x="8" y="67"/>
                    <a:pt x="6" y="69"/>
                    <a:pt x="5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8" y="70"/>
                    <a:pt x="11" y="68"/>
                    <a:pt x="13" y="65"/>
                  </a:cubicBezTo>
                  <a:cubicBezTo>
                    <a:pt x="15" y="64"/>
                    <a:pt x="16" y="62"/>
                    <a:pt x="18" y="61"/>
                  </a:cubicBezTo>
                  <a:cubicBezTo>
                    <a:pt x="18" y="60"/>
                    <a:pt x="22" y="56"/>
                    <a:pt x="20" y="59"/>
                  </a:cubicBezTo>
                  <a:cubicBezTo>
                    <a:pt x="16" y="65"/>
                    <a:pt x="10" y="69"/>
                    <a:pt x="6" y="75"/>
                  </a:cubicBezTo>
                  <a:cubicBezTo>
                    <a:pt x="5" y="73"/>
                    <a:pt x="4" y="70"/>
                    <a:pt x="4" y="68"/>
                  </a:cubicBezTo>
                  <a:close/>
                  <a:moveTo>
                    <a:pt x="7" y="60"/>
                  </a:moveTo>
                  <a:cubicBezTo>
                    <a:pt x="8" y="59"/>
                    <a:pt x="10" y="58"/>
                    <a:pt x="11" y="57"/>
                  </a:cubicBezTo>
                  <a:cubicBezTo>
                    <a:pt x="14" y="55"/>
                    <a:pt x="11" y="58"/>
                    <a:pt x="11" y="58"/>
                  </a:cubicBezTo>
                  <a:cubicBezTo>
                    <a:pt x="8" y="61"/>
                    <a:pt x="5" y="63"/>
                    <a:pt x="3" y="66"/>
                  </a:cubicBezTo>
                  <a:cubicBezTo>
                    <a:pt x="3" y="65"/>
                    <a:pt x="3" y="65"/>
                    <a:pt x="3" y="64"/>
                  </a:cubicBezTo>
                  <a:cubicBezTo>
                    <a:pt x="4" y="63"/>
                    <a:pt x="6" y="62"/>
                    <a:pt x="7" y="60"/>
                  </a:cubicBezTo>
                  <a:close/>
                  <a:moveTo>
                    <a:pt x="11" y="76"/>
                  </a:moveTo>
                  <a:cubicBezTo>
                    <a:pt x="10" y="77"/>
                    <a:pt x="9" y="77"/>
                    <a:pt x="8" y="78"/>
                  </a:cubicBezTo>
                  <a:cubicBezTo>
                    <a:pt x="9" y="77"/>
                    <a:pt x="10" y="76"/>
                    <a:pt x="11" y="75"/>
                  </a:cubicBezTo>
                  <a:cubicBezTo>
                    <a:pt x="12" y="74"/>
                    <a:pt x="14" y="72"/>
                    <a:pt x="16" y="71"/>
                  </a:cubicBezTo>
                  <a:cubicBezTo>
                    <a:pt x="20" y="67"/>
                    <a:pt x="23" y="63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8" y="58"/>
                    <a:pt x="29" y="59"/>
                    <a:pt x="30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4" y="64"/>
                    <a:pt x="18" y="71"/>
                    <a:pt x="11" y="76"/>
                  </a:cubicBezTo>
                  <a:close/>
                  <a:moveTo>
                    <a:pt x="26" y="58"/>
                  </a:moveTo>
                  <a:cubicBezTo>
                    <a:pt x="18" y="63"/>
                    <a:pt x="13" y="70"/>
                    <a:pt x="6" y="75"/>
                  </a:cubicBezTo>
                  <a:cubicBezTo>
                    <a:pt x="9" y="73"/>
                    <a:pt x="12" y="69"/>
                    <a:pt x="15" y="66"/>
                  </a:cubicBezTo>
                  <a:cubicBezTo>
                    <a:pt x="18" y="63"/>
                    <a:pt x="20" y="60"/>
                    <a:pt x="22" y="57"/>
                  </a:cubicBezTo>
                  <a:cubicBezTo>
                    <a:pt x="23" y="57"/>
                    <a:pt x="23" y="57"/>
                    <a:pt x="22" y="57"/>
                  </a:cubicBezTo>
                  <a:cubicBezTo>
                    <a:pt x="24" y="57"/>
                    <a:pt x="25" y="57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lose/>
                  <a:moveTo>
                    <a:pt x="15" y="63"/>
                  </a:moveTo>
                  <a:cubicBezTo>
                    <a:pt x="14" y="64"/>
                    <a:pt x="12" y="65"/>
                    <a:pt x="11" y="67"/>
                  </a:cubicBezTo>
                  <a:cubicBezTo>
                    <a:pt x="10" y="68"/>
                    <a:pt x="7" y="69"/>
                    <a:pt x="6" y="71"/>
                  </a:cubicBezTo>
                  <a:cubicBezTo>
                    <a:pt x="8" y="68"/>
                    <a:pt x="10" y="65"/>
                    <a:pt x="13" y="62"/>
                  </a:cubicBezTo>
                  <a:cubicBezTo>
                    <a:pt x="15" y="61"/>
                    <a:pt x="17" y="59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3" y="58"/>
                    <a:pt x="9" y="62"/>
                    <a:pt x="6" y="66"/>
                  </a:cubicBezTo>
                  <a:cubicBezTo>
                    <a:pt x="4" y="67"/>
                    <a:pt x="4" y="66"/>
                    <a:pt x="6" y="64"/>
                  </a:cubicBezTo>
                  <a:cubicBezTo>
                    <a:pt x="6" y="63"/>
                    <a:pt x="7" y="62"/>
                    <a:pt x="8" y="61"/>
                  </a:cubicBezTo>
                  <a:cubicBezTo>
                    <a:pt x="10" y="60"/>
                    <a:pt x="12" y="58"/>
                    <a:pt x="14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7" y="55"/>
                    <a:pt x="19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19" y="58"/>
                    <a:pt x="17" y="60"/>
                    <a:pt x="15" y="63"/>
                  </a:cubicBezTo>
                  <a:close/>
                  <a:moveTo>
                    <a:pt x="5" y="62"/>
                  </a:moveTo>
                  <a:cubicBezTo>
                    <a:pt x="5" y="61"/>
                    <a:pt x="6" y="60"/>
                    <a:pt x="7" y="59"/>
                  </a:cubicBezTo>
                  <a:cubicBezTo>
                    <a:pt x="8" y="58"/>
                    <a:pt x="9" y="57"/>
                    <a:pt x="10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0" y="57"/>
                    <a:pt x="7" y="59"/>
                    <a:pt x="5" y="62"/>
                  </a:cubicBezTo>
                  <a:close/>
                  <a:moveTo>
                    <a:pt x="4" y="60"/>
                  </a:moveTo>
                  <a:cubicBezTo>
                    <a:pt x="5" y="59"/>
                    <a:pt x="6" y="58"/>
                    <a:pt x="7" y="57"/>
                  </a:cubicBezTo>
                  <a:cubicBezTo>
                    <a:pt x="7" y="56"/>
                    <a:pt x="8" y="56"/>
                    <a:pt x="8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8" y="56"/>
                    <a:pt x="8" y="57"/>
                    <a:pt x="7" y="58"/>
                  </a:cubicBezTo>
                  <a:cubicBezTo>
                    <a:pt x="6" y="59"/>
                    <a:pt x="4" y="61"/>
                    <a:pt x="3" y="63"/>
                  </a:cubicBezTo>
                  <a:cubicBezTo>
                    <a:pt x="3" y="62"/>
                    <a:pt x="3" y="62"/>
                    <a:pt x="3" y="61"/>
                  </a:cubicBezTo>
                  <a:cubicBezTo>
                    <a:pt x="3" y="60"/>
                    <a:pt x="3" y="59"/>
                    <a:pt x="3" y="58"/>
                  </a:cubicBezTo>
                  <a:cubicBezTo>
                    <a:pt x="4" y="57"/>
                    <a:pt x="5" y="56"/>
                    <a:pt x="7" y="56"/>
                  </a:cubicBezTo>
                  <a:cubicBezTo>
                    <a:pt x="6" y="57"/>
                    <a:pt x="4" y="58"/>
                    <a:pt x="3" y="59"/>
                  </a:cubicBezTo>
                  <a:cubicBezTo>
                    <a:pt x="3" y="60"/>
                    <a:pt x="3" y="60"/>
                    <a:pt x="4" y="60"/>
                  </a:cubicBezTo>
                  <a:close/>
                  <a:moveTo>
                    <a:pt x="11" y="83"/>
                  </a:moveTo>
                  <a:cubicBezTo>
                    <a:pt x="21" y="76"/>
                    <a:pt x="29" y="65"/>
                    <a:pt x="40" y="59"/>
                  </a:cubicBezTo>
                  <a:cubicBezTo>
                    <a:pt x="40" y="59"/>
                    <a:pt x="44" y="56"/>
                    <a:pt x="43" y="58"/>
                  </a:cubicBezTo>
                  <a:cubicBezTo>
                    <a:pt x="42" y="59"/>
                    <a:pt x="40" y="60"/>
                    <a:pt x="39" y="61"/>
                  </a:cubicBezTo>
                  <a:cubicBezTo>
                    <a:pt x="36" y="63"/>
                    <a:pt x="33" y="66"/>
                    <a:pt x="30" y="69"/>
                  </a:cubicBezTo>
                  <a:cubicBezTo>
                    <a:pt x="24" y="74"/>
                    <a:pt x="19" y="80"/>
                    <a:pt x="13" y="86"/>
                  </a:cubicBezTo>
                  <a:cubicBezTo>
                    <a:pt x="13" y="86"/>
                    <a:pt x="13" y="86"/>
                    <a:pt x="13" y="85"/>
                  </a:cubicBezTo>
                  <a:cubicBezTo>
                    <a:pt x="12" y="85"/>
                    <a:pt x="11" y="84"/>
                    <a:pt x="11" y="83"/>
                  </a:cubicBezTo>
                  <a:close/>
                  <a:moveTo>
                    <a:pt x="29" y="93"/>
                  </a:moveTo>
                  <a:cubicBezTo>
                    <a:pt x="29" y="92"/>
                    <a:pt x="30" y="92"/>
                    <a:pt x="30" y="92"/>
                  </a:cubicBezTo>
                  <a:cubicBezTo>
                    <a:pt x="30" y="92"/>
                    <a:pt x="31" y="92"/>
                    <a:pt x="31" y="91"/>
                  </a:cubicBezTo>
                  <a:cubicBezTo>
                    <a:pt x="32" y="90"/>
                    <a:pt x="33" y="90"/>
                    <a:pt x="34" y="89"/>
                  </a:cubicBezTo>
                  <a:cubicBezTo>
                    <a:pt x="40" y="84"/>
                    <a:pt x="46" y="79"/>
                    <a:pt x="52" y="74"/>
                  </a:cubicBezTo>
                  <a:cubicBezTo>
                    <a:pt x="55" y="72"/>
                    <a:pt x="58" y="69"/>
                    <a:pt x="61" y="67"/>
                  </a:cubicBezTo>
                  <a:cubicBezTo>
                    <a:pt x="63" y="65"/>
                    <a:pt x="64" y="64"/>
                    <a:pt x="66" y="63"/>
                  </a:cubicBezTo>
                  <a:cubicBezTo>
                    <a:pt x="66" y="62"/>
                    <a:pt x="67" y="62"/>
                    <a:pt x="68" y="61"/>
                  </a:cubicBezTo>
                  <a:cubicBezTo>
                    <a:pt x="69" y="61"/>
                    <a:pt x="69" y="61"/>
                    <a:pt x="70" y="60"/>
                  </a:cubicBezTo>
                  <a:cubicBezTo>
                    <a:pt x="60" y="73"/>
                    <a:pt x="45" y="81"/>
                    <a:pt x="34" y="93"/>
                  </a:cubicBezTo>
                  <a:cubicBezTo>
                    <a:pt x="34" y="93"/>
                    <a:pt x="34" y="94"/>
                    <a:pt x="34" y="93"/>
                  </a:cubicBezTo>
                  <a:cubicBezTo>
                    <a:pt x="47" y="84"/>
                    <a:pt x="59" y="75"/>
                    <a:pt x="70" y="65"/>
                  </a:cubicBezTo>
                  <a:cubicBezTo>
                    <a:pt x="69" y="66"/>
                    <a:pt x="68" y="67"/>
                    <a:pt x="67" y="68"/>
                  </a:cubicBezTo>
                  <a:cubicBezTo>
                    <a:pt x="64" y="71"/>
                    <a:pt x="61" y="74"/>
                    <a:pt x="57" y="77"/>
                  </a:cubicBezTo>
                  <a:cubicBezTo>
                    <a:pt x="51" y="82"/>
                    <a:pt x="45" y="88"/>
                    <a:pt x="39" y="93"/>
                  </a:cubicBezTo>
                  <a:cubicBezTo>
                    <a:pt x="39" y="94"/>
                    <a:pt x="39" y="94"/>
                    <a:pt x="40" y="94"/>
                  </a:cubicBezTo>
                  <a:cubicBezTo>
                    <a:pt x="52" y="86"/>
                    <a:pt x="62" y="76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0" y="70"/>
                    <a:pt x="67" y="73"/>
                    <a:pt x="64" y="76"/>
                  </a:cubicBezTo>
                  <a:cubicBezTo>
                    <a:pt x="58" y="81"/>
                    <a:pt x="52" y="87"/>
                    <a:pt x="47" y="92"/>
                  </a:cubicBezTo>
                  <a:cubicBezTo>
                    <a:pt x="46" y="93"/>
                    <a:pt x="47" y="93"/>
                    <a:pt x="47" y="93"/>
                  </a:cubicBezTo>
                  <a:cubicBezTo>
                    <a:pt x="57" y="86"/>
                    <a:pt x="65" y="77"/>
                    <a:pt x="74" y="70"/>
                  </a:cubicBezTo>
                  <a:cubicBezTo>
                    <a:pt x="75" y="69"/>
                    <a:pt x="76" y="69"/>
                    <a:pt x="76" y="68"/>
                  </a:cubicBezTo>
                  <a:cubicBezTo>
                    <a:pt x="75" y="69"/>
                    <a:pt x="75" y="70"/>
                    <a:pt x="74" y="71"/>
                  </a:cubicBezTo>
                  <a:cubicBezTo>
                    <a:pt x="72" y="73"/>
                    <a:pt x="70" y="75"/>
                    <a:pt x="68" y="76"/>
                  </a:cubicBezTo>
                  <a:cubicBezTo>
                    <a:pt x="63" y="80"/>
                    <a:pt x="58" y="85"/>
                    <a:pt x="54" y="90"/>
                  </a:cubicBezTo>
                  <a:cubicBezTo>
                    <a:pt x="54" y="90"/>
                    <a:pt x="54" y="91"/>
                    <a:pt x="54" y="90"/>
                  </a:cubicBezTo>
                  <a:cubicBezTo>
                    <a:pt x="61" y="87"/>
                    <a:pt x="67" y="81"/>
                    <a:pt x="73" y="76"/>
                  </a:cubicBezTo>
                  <a:cubicBezTo>
                    <a:pt x="73" y="76"/>
                    <a:pt x="74" y="75"/>
                    <a:pt x="76" y="74"/>
                  </a:cubicBezTo>
                  <a:cubicBezTo>
                    <a:pt x="75" y="74"/>
                    <a:pt x="75" y="74"/>
                    <a:pt x="75" y="75"/>
                  </a:cubicBezTo>
                  <a:cubicBezTo>
                    <a:pt x="74" y="76"/>
                    <a:pt x="72" y="77"/>
                    <a:pt x="70" y="79"/>
                  </a:cubicBezTo>
                  <a:cubicBezTo>
                    <a:pt x="67" y="82"/>
                    <a:pt x="64" y="86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55" y="92"/>
                    <a:pt x="49" y="94"/>
                    <a:pt x="42" y="94"/>
                  </a:cubicBezTo>
                  <a:cubicBezTo>
                    <a:pt x="38" y="94"/>
                    <a:pt x="33" y="94"/>
                    <a:pt x="29" y="93"/>
                  </a:cubicBezTo>
                  <a:close/>
                  <a:moveTo>
                    <a:pt x="63" y="88"/>
                  </a:moveTo>
                  <a:cubicBezTo>
                    <a:pt x="66" y="85"/>
                    <a:pt x="68" y="83"/>
                    <a:pt x="70" y="80"/>
                  </a:cubicBezTo>
                  <a:cubicBezTo>
                    <a:pt x="71" y="79"/>
                    <a:pt x="73" y="77"/>
                    <a:pt x="74" y="76"/>
                  </a:cubicBezTo>
                  <a:cubicBezTo>
                    <a:pt x="71" y="81"/>
                    <a:pt x="68" y="85"/>
                    <a:pt x="63" y="88"/>
                  </a:cubicBezTo>
                  <a:close/>
                  <a:moveTo>
                    <a:pt x="76" y="73"/>
                  </a:moveTo>
                  <a:cubicBezTo>
                    <a:pt x="73" y="75"/>
                    <a:pt x="70" y="78"/>
                    <a:pt x="67" y="81"/>
                  </a:cubicBezTo>
                  <a:cubicBezTo>
                    <a:pt x="65" y="83"/>
                    <a:pt x="62" y="85"/>
                    <a:pt x="60" y="86"/>
                  </a:cubicBezTo>
                  <a:cubicBezTo>
                    <a:pt x="59" y="87"/>
                    <a:pt x="53" y="91"/>
                    <a:pt x="57" y="88"/>
                  </a:cubicBezTo>
                  <a:cubicBezTo>
                    <a:pt x="61" y="84"/>
                    <a:pt x="65" y="80"/>
                    <a:pt x="69" y="76"/>
                  </a:cubicBezTo>
                  <a:cubicBezTo>
                    <a:pt x="73" y="73"/>
                    <a:pt x="76" y="71"/>
                    <a:pt x="78" y="67"/>
                  </a:cubicBezTo>
                  <a:cubicBezTo>
                    <a:pt x="78" y="66"/>
                    <a:pt x="77" y="66"/>
                    <a:pt x="77" y="66"/>
                  </a:cubicBezTo>
                  <a:cubicBezTo>
                    <a:pt x="73" y="70"/>
                    <a:pt x="68" y="74"/>
                    <a:pt x="63" y="78"/>
                  </a:cubicBezTo>
                  <a:cubicBezTo>
                    <a:pt x="61" y="80"/>
                    <a:pt x="58" y="83"/>
                    <a:pt x="56" y="85"/>
                  </a:cubicBezTo>
                  <a:cubicBezTo>
                    <a:pt x="54" y="87"/>
                    <a:pt x="50" y="90"/>
                    <a:pt x="48" y="92"/>
                  </a:cubicBezTo>
                  <a:cubicBezTo>
                    <a:pt x="58" y="83"/>
                    <a:pt x="67" y="74"/>
                    <a:pt x="76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1"/>
                    <a:pt x="78" y="62"/>
                  </a:cubicBezTo>
                  <a:cubicBezTo>
                    <a:pt x="71" y="67"/>
                    <a:pt x="65" y="73"/>
                    <a:pt x="59" y="78"/>
                  </a:cubicBezTo>
                  <a:cubicBezTo>
                    <a:pt x="56" y="81"/>
                    <a:pt x="52" y="83"/>
                    <a:pt x="49" y="86"/>
                  </a:cubicBezTo>
                  <a:cubicBezTo>
                    <a:pt x="47" y="87"/>
                    <a:pt x="46" y="89"/>
                    <a:pt x="44" y="90"/>
                  </a:cubicBezTo>
                  <a:cubicBezTo>
                    <a:pt x="49" y="85"/>
                    <a:pt x="54" y="81"/>
                    <a:pt x="59" y="76"/>
                  </a:cubicBezTo>
                  <a:cubicBezTo>
                    <a:pt x="65" y="71"/>
                    <a:pt x="71" y="66"/>
                    <a:pt x="76" y="60"/>
                  </a:cubicBezTo>
                  <a:cubicBezTo>
                    <a:pt x="76" y="60"/>
                    <a:pt x="76" y="59"/>
                    <a:pt x="75" y="59"/>
                  </a:cubicBezTo>
                  <a:cubicBezTo>
                    <a:pt x="69" y="65"/>
                    <a:pt x="62" y="71"/>
                    <a:pt x="56" y="76"/>
                  </a:cubicBezTo>
                  <a:cubicBezTo>
                    <a:pt x="52" y="79"/>
                    <a:pt x="48" y="82"/>
                    <a:pt x="44" y="85"/>
                  </a:cubicBezTo>
                  <a:cubicBezTo>
                    <a:pt x="42" y="87"/>
                    <a:pt x="40" y="88"/>
                    <a:pt x="38" y="90"/>
                  </a:cubicBezTo>
                  <a:cubicBezTo>
                    <a:pt x="38" y="90"/>
                    <a:pt x="37" y="91"/>
                    <a:pt x="36" y="92"/>
                  </a:cubicBezTo>
                  <a:cubicBezTo>
                    <a:pt x="36" y="92"/>
                    <a:pt x="36" y="91"/>
                    <a:pt x="37" y="91"/>
                  </a:cubicBezTo>
                  <a:cubicBezTo>
                    <a:pt x="43" y="85"/>
                    <a:pt x="50" y="80"/>
                    <a:pt x="55" y="75"/>
                  </a:cubicBezTo>
                  <a:cubicBezTo>
                    <a:pt x="61" y="70"/>
                    <a:pt x="66" y="65"/>
                    <a:pt x="71" y="60"/>
                  </a:cubicBezTo>
                  <a:cubicBezTo>
                    <a:pt x="73" y="59"/>
                    <a:pt x="76" y="58"/>
                    <a:pt x="78" y="59"/>
                  </a:cubicBezTo>
                  <a:cubicBezTo>
                    <a:pt x="78" y="59"/>
                    <a:pt x="79" y="59"/>
                    <a:pt x="79" y="59"/>
                  </a:cubicBezTo>
                  <a:cubicBezTo>
                    <a:pt x="79" y="60"/>
                    <a:pt x="79" y="61"/>
                    <a:pt x="78" y="62"/>
                  </a:cubicBezTo>
                  <a:cubicBezTo>
                    <a:pt x="78" y="66"/>
                    <a:pt x="77" y="69"/>
                    <a:pt x="76" y="73"/>
                  </a:cubicBezTo>
                  <a:close/>
                  <a:moveTo>
                    <a:pt x="34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6" y="27"/>
                    <a:pt x="36" y="26"/>
                  </a:cubicBezTo>
                  <a:cubicBezTo>
                    <a:pt x="37" y="18"/>
                    <a:pt x="35" y="11"/>
                    <a:pt x="36" y="3"/>
                  </a:cubicBezTo>
                  <a:cubicBezTo>
                    <a:pt x="40" y="4"/>
                    <a:pt x="44" y="3"/>
                    <a:pt x="48" y="3"/>
                  </a:cubicBezTo>
                  <a:cubicBezTo>
                    <a:pt x="49" y="11"/>
                    <a:pt x="48" y="18"/>
                    <a:pt x="48" y="26"/>
                  </a:cubicBezTo>
                  <a:cubicBezTo>
                    <a:pt x="48" y="26"/>
                    <a:pt x="48" y="26"/>
                    <a:pt x="49" y="26"/>
                  </a:cubicBezTo>
                  <a:cubicBezTo>
                    <a:pt x="49" y="27"/>
                    <a:pt x="49" y="27"/>
                    <a:pt x="50" y="27"/>
                  </a:cubicBezTo>
                  <a:cubicBezTo>
                    <a:pt x="67" y="26"/>
                    <a:pt x="77" y="40"/>
                    <a:pt x="78" y="56"/>
                  </a:cubicBezTo>
                  <a:cubicBezTo>
                    <a:pt x="76" y="55"/>
                    <a:pt x="74" y="56"/>
                    <a:pt x="72" y="57"/>
                  </a:cubicBezTo>
                  <a:cubicBezTo>
                    <a:pt x="67" y="59"/>
                    <a:pt x="64" y="58"/>
                    <a:pt x="60" y="55"/>
                  </a:cubicBezTo>
                  <a:cubicBezTo>
                    <a:pt x="53" y="51"/>
                    <a:pt x="45" y="53"/>
                    <a:pt x="38" y="55"/>
                  </a:cubicBezTo>
                  <a:cubicBezTo>
                    <a:pt x="33" y="57"/>
                    <a:pt x="30" y="56"/>
                    <a:pt x="25" y="54"/>
                  </a:cubicBezTo>
                  <a:cubicBezTo>
                    <a:pt x="22" y="53"/>
                    <a:pt x="19" y="53"/>
                    <a:pt x="16" y="52"/>
                  </a:cubicBezTo>
                  <a:cubicBezTo>
                    <a:pt x="12" y="52"/>
                    <a:pt x="7" y="52"/>
                    <a:pt x="3" y="54"/>
                  </a:cubicBezTo>
                  <a:cubicBezTo>
                    <a:pt x="6" y="40"/>
                    <a:pt x="19" y="26"/>
                    <a:pt x="34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48"/>
            <p:cNvSpPr>
              <a:spLocks noEditPoints="1"/>
            </p:cNvSpPr>
            <p:nvPr/>
          </p:nvSpPr>
          <p:spPr bwMode="auto">
            <a:xfrm>
              <a:off x="3135560" y="1330345"/>
              <a:ext cx="247852" cy="289292"/>
            </a:xfrm>
            <a:custGeom>
              <a:avLst/>
              <a:gdLst>
                <a:gd name="T0" fmla="*/ 70 w 83"/>
                <a:gd name="T1" fmla="*/ 85 h 96"/>
                <a:gd name="T2" fmla="*/ 48 w 83"/>
                <a:gd name="T3" fmla="*/ 0 h 96"/>
                <a:gd name="T4" fmla="*/ 0 w 83"/>
                <a:gd name="T5" fmla="*/ 56 h 96"/>
                <a:gd name="T6" fmla="*/ 46 w 83"/>
                <a:gd name="T7" fmla="*/ 74 h 96"/>
                <a:gd name="T8" fmla="*/ 35 w 83"/>
                <a:gd name="T9" fmla="*/ 86 h 96"/>
                <a:gd name="T10" fmla="*/ 34 w 83"/>
                <a:gd name="T11" fmla="*/ 71 h 96"/>
                <a:gd name="T12" fmla="*/ 19 w 83"/>
                <a:gd name="T13" fmla="*/ 88 h 96"/>
                <a:gd name="T14" fmla="*/ 28 w 83"/>
                <a:gd name="T15" fmla="*/ 85 h 96"/>
                <a:gd name="T16" fmla="*/ 14 w 83"/>
                <a:gd name="T17" fmla="*/ 86 h 96"/>
                <a:gd name="T18" fmla="*/ 32 w 83"/>
                <a:gd name="T19" fmla="*/ 72 h 96"/>
                <a:gd name="T20" fmla="*/ 54 w 83"/>
                <a:gd name="T21" fmla="*/ 71 h 96"/>
                <a:gd name="T22" fmla="*/ 38 w 83"/>
                <a:gd name="T23" fmla="*/ 76 h 96"/>
                <a:gd name="T24" fmla="*/ 22 w 83"/>
                <a:gd name="T25" fmla="*/ 85 h 96"/>
                <a:gd name="T26" fmla="*/ 62 w 83"/>
                <a:gd name="T27" fmla="*/ 60 h 96"/>
                <a:gd name="T28" fmla="*/ 51 w 83"/>
                <a:gd name="T29" fmla="*/ 55 h 96"/>
                <a:gd name="T30" fmla="*/ 16 w 83"/>
                <a:gd name="T31" fmla="*/ 83 h 96"/>
                <a:gd name="T32" fmla="*/ 13 w 83"/>
                <a:gd name="T33" fmla="*/ 80 h 96"/>
                <a:gd name="T34" fmla="*/ 39 w 83"/>
                <a:gd name="T35" fmla="*/ 57 h 96"/>
                <a:gd name="T36" fmla="*/ 27 w 83"/>
                <a:gd name="T37" fmla="*/ 62 h 96"/>
                <a:gd name="T38" fmla="*/ 9 w 83"/>
                <a:gd name="T39" fmla="*/ 81 h 96"/>
                <a:gd name="T40" fmla="*/ 22 w 83"/>
                <a:gd name="T41" fmla="*/ 61 h 96"/>
                <a:gd name="T42" fmla="*/ 16 w 83"/>
                <a:gd name="T43" fmla="*/ 57 h 96"/>
                <a:gd name="T44" fmla="*/ 13 w 83"/>
                <a:gd name="T45" fmla="*/ 65 h 96"/>
                <a:gd name="T46" fmla="*/ 7 w 83"/>
                <a:gd name="T47" fmla="*/ 60 h 96"/>
                <a:gd name="T48" fmla="*/ 7 w 83"/>
                <a:gd name="T49" fmla="*/ 60 h 96"/>
                <a:gd name="T50" fmla="*/ 26 w 83"/>
                <a:gd name="T51" fmla="*/ 58 h 96"/>
                <a:gd name="T52" fmla="*/ 26 w 83"/>
                <a:gd name="T53" fmla="*/ 57 h 96"/>
                <a:gd name="T54" fmla="*/ 26 w 83"/>
                <a:gd name="T55" fmla="*/ 57 h 96"/>
                <a:gd name="T56" fmla="*/ 13 w 83"/>
                <a:gd name="T57" fmla="*/ 62 h 96"/>
                <a:gd name="T58" fmla="*/ 8 w 83"/>
                <a:gd name="T59" fmla="*/ 61 h 96"/>
                <a:gd name="T60" fmla="*/ 15 w 83"/>
                <a:gd name="T61" fmla="*/ 62 h 96"/>
                <a:gd name="T62" fmla="*/ 4 w 83"/>
                <a:gd name="T63" fmla="*/ 61 h 96"/>
                <a:gd name="T64" fmla="*/ 7 w 83"/>
                <a:gd name="T65" fmla="*/ 57 h 96"/>
                <a:gd name="T66" fmla="*/ 3 w 83"/>
                <a:gd name="T67" fmla="*/ 59 h 96"/>
                <a:gd name="T68" fmla="*/ 39 w 83"/>
                <a:gd name="T69" fmla="*/ 60 h 96"/>
                <a:gd name="T70" fmla="*/ 29 w 83"/>
                <a:gd name="T71" fmla="*/ 92 h 96"/>
                <a:gd name="T72" fmla="*/ 61 w 83"/>
                <a:gd name="T73" fmla="*/ 66 h 96"/>
                <a:gd name="T74" fmla="*/ 34 w 83"/>
                <a:gd name="T75" fmla="*/ 93 h 96"/>
                <a:gd name="T76" fmla="*/ 39 w 83"/>
                <a:gd name="T77" fmla="*/ 93 h 96"/>
                <a:gd name="T78" fmla="*/ 47 w 83"/>
                <a:gd name="T79" fmla="*/ 92 h 96"/>
                <a:gd name="T80" fmla="*/ 54 w 83"/>
                <a:gd name="T81" fmla="*/ 89 h 96"/>
                <a:gd name="T82" fmla="*/ 70 w 83"/>
                <a:gd name="T83" fmla="*/ 78 h 96"/>
                <a:gd name="T84" fmla="*/ 63 w 83"/>
                <a:gd name="T85" fmla="*/ 87 h 96"/>
                <a:gd name="T86" fmla="*/ 66 w 83"/>
                <a:gd name="T87" fmla="*/ 80 h 96"/>
                <a:gd name="T88" fmla="*/ 77 w 83"/>
                <a:gd name="T89" fmla="*/ 66 h 96"/>
                <a:gd name="T90" fmla="*/ 76 w 83"/>
                <a:gd name="T91" fmla="*/ 63 h 96"/>
                <a:gd name="T92" fmla="*/ 44 w 83"/>
                <a:gd name="T93" fmla="*/ 89 h 96"/>
                <a:gd name="T94" fmla="*/ 44 w 83"/>
                <a:gd name="T95" fmla="*/ 85 h 96"/>
                <a:gd name="T96" fmla="*/ 71 w 83"/>
                <a:gd name="T97" fmla="*/ 59 h 96"/>
                <a:gd name="T98" fmla="*/ 33 w 83"/>
                <a:gd name="T99" fmla="*/ 26 h 96"/>
                <a:gd name="T100" fmla="*/ 48 w 83"/>
                <a:gd name="T101" fmla="*/ 25 h 96"/>
                <a:gd name="T102" fmla="*/ 59 w 83"/>
                <a:gd name="T103" fmla="*/ 55 h 96"/>
                <a:gd name="T104" fmla="*/ 33 w 83"/>
                <a:gd name="T105" fmla="*/ 2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" h="96">
                  <a:moveTo>
                    <a:pt x="0" y="57"/>
                  </a:moveTo>
                  <a:cubicBezTo>
                    <a:pt x="0" y="58"/>
                    <a:pt x="0" y="59"/>
                    <a:pt x="0" y="59"/>
                  </a:cubicBezTo>
                  <a:cubicBezTo>
                    <a:pt x="0" y="69"/>
                    <a:pt x="3" y="79"/>
                    <a:pt x="10" y="86"/>
                  </a:cubicBezTo>
                  <a:cubicBezTo>
                    <a:pt x="18" y="94"/>
                    <a:pt x="31" y="96"/>
                    <a:pt x="42" y="96"/>
                  </a:cubicBezTo>
                  <a:cubicBezTo>
                    <a:pt x="52" y="96"/>
                    <a:pt x="63" y="92"/>
                    <a:pt x="70" y="85"/>
                  </a:cubicBezTo>
                  <a:cubicBezTo>
                    <a:pt x="77" y="79"/>
                    <a:pt x="80" y="71"/>
                    <a:pt x="81" y="63"/>
                  </a:cubicBezTo>
                  <a:cubicBezTo>
                    <a:pt x="83" y="44"/>
                    <a:pt x="71" y="24"/>
                    <a:pt x="51" y="24"/>
                  </a:cubicBezTo>
                  <a:cubicBezTo>
                    <a:pt x="51" y="16"/>
                    <a:pt x="52" y="9"/>
                    <a:pt x="50" y="1"/>
                  </a:cubicBezTo>
                  <a:cubicBezTo>
                    <a:pt x="50" y="1"/>
                    <a:pt x="50" y="1"/>
                    <a:pt x="49" y="0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44" y="0"/>
                    <a:pt x="39" y="1"/>
                    <a:pt x="35" y="0"/>
                  </a:cubicBezTo>
                  <a:cubicBezTo>
                    <a:pt x="34" y="0"/>
                    <a:pt x="34" y="0"/>
                    <a:pt x="33" y="1"/>
                  </a:cubicBezTo>
                  <a:cubicBezTo>
                    <a:pt x="33" y="1"/>
                    <a:pt x="33" y="1"/>
                    <a:pt x="33" y="2"/>
                  </a:cubicBezTo>
                  <a:cubicBezTo>
                    <a:pt x="32" y="9"/>
                    <a:pt x="34" y="16"/>
                    <a:pt x="33" y="24"/>
                  </a:cubicBezTo>
                  <a:cubicBezTo>
                    <a:pt x="16" y="23"/>
                    <a:pt x="1" y="40"/>
                    <a:pt x="0" y="56"/>
                  </a:cubicBezTo>
                  <a:cubicBezTo>
                    <a:pt x="0" y="56"/>
                    <a:pt x="0" y="57"/>
                    <a:pt x="0" y="57"/>
                  </a:cubicBezTo>
                  <a:close/>
                  <a:moveTo>
                    <a:pt x="28" y="92"/>
                  </a:moveTo>
                  <a:cubicBezTo>
                    <a:pt x="28" y="92"/>
                    <a:pt x="28" y="92"/>
                    <a:pt x="28" y="92"/>
                  </a:cubicBezTo>
                  <a:cubicBezTo>
                    <a:pt x="26" y="92"/>
                    <a:pt x="24" y="91"/>
                    <a:pt x="23" y="90"/>
                  </a:cubicBezTo>
                  <a:cubicBezTo>
                    <a:pt x="30" y="84"/>
                    <a:pt x="38" y="79"/>
                    <a:pt x="46" y="74"/>
                  </a:cubicBezTo>
                  <a:cubicBezTo>
                    <a:pt x="49" y="72"/>
                    <a:pt x="51" y="70"/>
                    <a:pt x="54" y="67"/>
                  </a:cubicBezTo>
                  <a:cubicBezTo>
                    <a:pt x="56" y="66"/>
                    <a:pt x="58" y="64"/>
                    <a:pt x="60" y="62"/>
                  </a:cubicBezTo>
                  <a:cubicBezTo>
                    <a:pt x="62" y="61"/>
                    <a:pt x="64" y="59"/>
                    <a:pt x="62" y="62"/>
                  </a:cubicBezTo>
                  <a:cubicBezTo>
                    <a:pt x="57" y="68"/>
                    <a:pt x="50" y="72"/>
                    <a:pt x="44" y="77"/>
                  </a:cubicBezTo>
                  <a:cubicBezTo>
                    <a:pt x="41" y="79"/>
                    <a:pt x="38" y="83"/>
                    <a:pt x="35" y="86"/>
                  </a:cubicBezTo>
                  <a:cubicBezTo>
                    <a:pt x="34" y="87"/>
                    <a:pt x="32" y="89"/>
                    <a:pt x="31" y="90"/>
                  </a:cubicBezTo>
                  <a:cubicBezTo>
                    <a:pt x="30" y="90"/>
                    <a:pt x="29" y="91"/>
                    <a:pt x="28" y="92"/>
                  </a:cubicBezTo>
                  <a:close/>
                  <a:moveTo>
                    <a:pt x="16" y="87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22" y="82"/>
                    <a:pt x="28" y="76"/>
                    <a:pt x="34" y="71"/>
                  </a:cubicBezTo>
                  <a:cubicBezTo>
                    <a:pt x="37" y="68"/>
                    <a:pt x="41" y="65"/>
                    <a:pt x="45" y="62"/>
                  </a:cubicBezTo>
                  <a:cubicBezTo>
                    <a:pt x="47" y="60"/>
                    <a:pt x="51" y="58"/>
                    <a:pt x="53" y="57"/>
                  </a:cubicBezTo>
                  <a:cubicBezTo>
                    <a:pt x="46" y="63"/>
                    <a:pt x="40" y="68"/>
                    <a:pt x="33" y="74"/>
                  </a:cubicBezTo>
                  <a:cubicBezTo>
                    <a:pt x="28" y="78"/>
                    <a:pt x="22" y="82"/>
                    <a:pt x="18" y="88"/>
                  </a:cubicBezTo>
                  <a:cubicBezTo>
                    <a:pt x="18" y="88"/>
                    <a:pt x="18" y="89"/>
                    <a:pt x="19" y="88"/>
                  </a:cubicBezTo>
                  <a:cubicBezTo>
                    <a:pt x="25" y="84"/>
                    <a:pt x="31" y="79"/>
                    <a:pt x="37" y="75"/>
                  </a:cubicBezTo>
                  <a:cubicBezTo>
                    <a:pt x="44" y="70"/>
                    <a:pt x="50" y="63"/>
                    <a:pt x="57" y="60"/>
                  </a:cubicBezTo>
                  <a:cubicBezTo>
                    <a:pt x="54" y="61"/>
                    <a:pt x="51" y="64"/>
                    <a:pt x="49" y="66"/>
                  </a:cubicBezTo>
                  <a:cubicBezTo>
                    <a:pt x="45" y="70"/>
                    <a:pt x="41" y="73"/>
                    <a:pt x="38" y="76"/>
                  </a:cubicBezTo>
                  <a:cubicBezTo>
                    <a:pt x="34" y="79"/>
                    <a:pt x="32" y="83"/>
                    <a:pt x="28" y="85"/>
                  </a:cubicBezTo>
                  <a:cubicBezTo>
                    <a:pt x="26" y="87"/>
                    <a:pt x="23" y="88"/>
                    <a:pt x="22" y="90"/>
                  </a:cubicBezTo>
                  <a:cubicBezTo>
                    <a:pt x="20" y="89"/>
                    <a:pt x="18" y="88"/>
                    <a:pt x="16" y="87"/>
                  </a:cubicBezTo>
                  <a:close/>
                  <a:moveTo>
                    <a:pt x="16" y="87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15" y="87"/>
                    <a:pt x="14" y="86"/>
                    <a:pt x="14" y="86"/>
                  </a:cubicBezTo>
                  <a:cubicBezTo>
                    <a:pt x="20" y="80"/>
                    <a:pt x="26" y="75"/>
                    <a:pt x="32" y="70"/>
                  </a:cubicBezTo>
                  <a:cubicBezTo>
                    <a:pt x="35" y="67"/>
                    <a:pt x="39" y="64"/>
                    <a:pt x="42" y="61"/>
                  </a:cubicBezTo>
                  <a:cubicBezTo>
                    <a:pt x="44" y="60"/>
                    <a:pt x="46" y="59"/>
                    <a:pt x="48" y="57"/>
                  </a:cubicBezTo>
                  <a:cubicBezTo>
                    <a:pt x="52" y="55"/>
                    <a:pt x="48" y="58"/>
                    <a:pt x="47" y="59"/>
                  </a:cubicBezTo>
                  <a:cubicBezTo>
                    <a:pt x="41" y="63"/>
                    <a:pt x="36" y="67"/>
                    <a:pt x="32" y="72"/>
                  </a:cubicBezTo>
                  <a:cubicBezTo>
                    <a:pt x="26" y="77"/>
                    <a:pt x="20" y="81"/>
                    <a:pt x="16" y="87"/>
                  </a:cubicBezTo>
                  <a:close/>
                  <a:moveTo>
                    <a:pt x="47" y="75"/>
                  </a:moveTo>
                  <a:cubicBezTo>
                    <a:pt x="53" y="71"/>
                    <a:pt x="59" y="66"/>
                    <a:pt x="64" y="61"/>
                  </a:cubicBezTo>
                  <a:cubicBezTo>
                    <a:pt x="64" y="61"/>
                    <a:pt x="65" y="61"/>
                    <a:pt x="66" y="61"/>
                  </a:cubicBezTo>
                  <a:cubicBezTo>
                    <a:pt x="62" y="64"/>
                    <a:pt x="58" y="68"/>
                    <a:pt x="54" y="71"/>
                  </a:cubicBezTo>
                  <a:cubicBezTo>
                    <a:pt x="48" y="75"/>
                    <a:pt x="43" y="80"/>
                    <a:pt x="38" y="85"/>
                  </a:cubicBezTo>
                  <a:cubicBezTo>
                    <a:pt x="41" y="81"/>
                    <a:pt x="44" y="78"/>
                    <a:pt x="47" y="75"/>
                  </a:cubicBezTo>
                  <a:close/>
                  <a:moveTo>
                    <a:pt x="45" y="73"/>
                  </a:moveTo>
                  <a:cubicBezTo>
                    <a:pt x="41" y="76"/>
                    <a:pt x="37" y="79"/>
                    <a:pt x="32" y="82"/>
                  </a:cubicBezTo>
                  <a:cubicBezTo>
                    <a:pt x="34" y="80"/>
                    <a:pt x="36" y="78"/>
                    <a:pt x="38" y="76"/>
                  </a:cubicBezTo>
                  <a:cubicBezTo>
                    <a:pt x="44" y="70"/>
                    <a:pt x="52" y="65"/>
                    <a:pt x="59" y="59"/>
                  </a:cubicBezTo>
                  <a:cubicBezTo>
                    <a:pt x="59" y="59"/>
                    <a:pt x="59" y="58"/>
                    <a:pt x="58" y="58"/>
                  </a:cubicBezTo>
                  <a:cubicBezTo>
                    <a:pt x="52" y="61"/>
                    <a:pt x="47" y="66"/>
                    <a:pt x="42" y="70"/>
                  </a:cubicBezTo>
                  <a:cubicBezTo>
                    <a:pt x="35" y="75"/>
                    <a:pt x="28" y="81"/>
                    <a:pt x="21" y="86"/>
                  </a:cubicBezTo>
                  <a:cubicBezTo>
                    <a:pt x="18" y="88"/>
                    <a:pt x="21" y="85"/>
                    <a:pt x="22" y="85"/>
                  </a:cubicBezTo>
                  <a:cubicBezTo>
                    <a:pt x="23" y="83"/>
                    <a:pt x="25" y="82"/>
                    <a:pt x="26" y="80"/>
                  </a:cubicBezTo>
                  <a:cubicBezTo>
                    <a:pt x="29" y="78"/>
                    <a:pt x="32" y="76"/>
                    <a:pt x="35" y="73"/>
                  </a:cubicBezTo>
                  <a:cubicBezTo>
                    <a:pt x="41" y="67"/>
                    <a:pt x="48" y="62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7" y="57"/>
                    <a:pt x="60" y="59"/>
                    <a:pt x="62" y="60"/>
                  </a:cubicBezTo>
                  <a:cubicBezTo>
                    <a:pt x="56" y="64"/>
                    <a:pt x="51" y="69"/>
                    <a:pt x="45" y="73"/>
                  </a:cubicBezTo>
                  <a:close/>
                  <a:moveTo>
                    <a:pt x="39" y="65"/>
                  </a:moveTo>
                  <a:cubicBezTo>
                    <a:pt x="41" y="64"/>
                    <a:pt x="42" y="63"/>
                    <a:pt x="43" y="62"/>
                  </a:cubicBezTo>
                  <a:cubicBezTo>
                    <a:pt x="46" y="60"/>
                    <a:pt x="49" y="58"/>
                    <a:pt x="51" y="55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3" y="55"/>
                    <a:pt x="53" y="55"/>
                    <a:pt x="54" y="56"/>
                  </a:cubicBezTo>
                  <a:cubicBezTo>
                    <a:pt x="49" y="58"/>
                    <a:pt x="44" y="62"/>
                    <a:pt x="39" y="65"/>
                  </a:cubicBezTo>
                  <a:close/>
                  <a:moveTo>
                    <a:pt x="17" y="82"/>
                  </a:moveTo>
                  <a:cubicBezTo>
                    <a:pt x="17" y="82"/>
                    <a:pt x="16" y="83"/>
                    <a:pt x="16" y="83"/>
                  </a:cubicBezTo>
                  <a:cubicBezTo>
                    <a:pt x="16" y="83"/>
                    <a:pt x="17" y="82"/>
                    <a:pt x="18" y="81"/>
                  </a:cubicBezTo>
                  <a:cubicBezTo>
                    <a:pt x="21" y="78"/>
                    <a:pt x="23" y="75"/>
                    <a:pt x="26" y="72"/>
                  </a:cubicBezTo>
                  <a:cubicBezTo>
                    <a:pt x="32" y="67"/>
                    <a:pt x="38" y="61"/>
                    <a:pt x="44" y="56"/>
                  </a:cubicBezTo>
                  <a:cubicBezTo>
                    <a:pt x="45" y="56"/>
                    <a:pt x="44" y="56"/>
                    <a:pt x="44" y="56"/>
                  </a:cubicBezTo>
                  <a:cubicBezTo>
                    <a:pt x="31" y="60"/>
                    <a:pt x="23" y="72"/>
                    <a:pt x="13" y="80"/>
                  </a:cubicBezTo>
                  <a:cubicBezTo>
                    <a:pt x="12" y="80"/>
                    <a:pt x="10" y="81"/>
                    <a:pt x="10" y="81"/>
                  </a:cubicBezTo>
                  <a:cubicBezTo>
                    <a:pt x="11" y="79"/>
                    <a:pt x="13" y="78"/>
                    <a:pt x="14" y="76"/>
                  </a:cubicBezTo>
                  <a:cubicBezTo>
                    <a:pt x="16" y="74"/>
                    <a:pt x="19" y="71"/>
                    <a:pt x="22" y="69"/>
                  </a:cubicBezTo>
                  <a:cubicBezTo>
                    <a:pt x="26" y="66"/>
                    <a:pt x="31" y="63"/>
                    <a:pt x="34" y="59"/>
                  </a:cubicBezTo>
                  <a:cubicBezTo>
                    <a:pt x="36" y="58"/>
                    <a:pt x="37" y="58"/>
                    <a:pt x="39" y="57"/>
                  </a:cubicBezTo>
                  <a:cubicBezTo>
                    <a:pt x="43" y="56"/>
                    <a:pt x="47" y="55"/>
                    <a:pt x="50" y="55"/>
                  </a:cubicBezTo>
                  <a:cubicBezTo>
                    <a:pt x="38" y="63"/>
                    <a:pt x="28" y="73"/>
                    <a:pt x="17" y="82"/>
                  </a:cubicBezTo>
                  <a:close/>
                  <a:moveTo>
                    <a:pt x="7" y="78"/>
                  </a:moveTo>
                  <a:cubicBezTo>
                    <a:pt x="12" y="75"/>
                    <a:pt x="16" y="72"/>
                    <a:pt x="20" y="68"/>
                  </a:cubicBezTo>
                  <a:cubicBezTo>
                    <a:pt x="23" y="66"/>
                    <a:pt x="25" y="64"/>
                    <a:pt x="27" y="62"/>
                  </a:cubicBezTo>
                  <a:cubicBezTo>
                    <a:pt x="29" y="61"/>
                    <a:pt x="30" y="60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26" y="67"/>
                    <a:pt x="15" y="72"/>
                    <a:pt x="9" y="81"/>
                  </a:cubicBezTo>
                  <a:cubicBezTo>
                    <a:pt x="9" y="80"/>
                    <a:pt x="8" y="79"/>
                    <a:pt x="7" y="78"/>
                  </a:cubicBezTo>
                  <a:close/>
                  <a:moveTo>
                    <a:pt x="6" y="75"/>
                  </a:moveTo>
                  <a:cubicBezTo>
                    <a:pt x="9" y="73"/>
                    <a:pt x="12" y="70"/>
                    <a:pt x="15" y="67"/>
                  </a:cubicBezTo>
                  <a:cubicBezTo>
                    <a:pt x="16" y="66"/>
                    <a:pt x="18" y="64"/>
                    <a:pt x="20" y="63"/>
                  </a:cubicBezTo>
                  <a:cubicBezTo>
                    <a:pt x="21" y="61"/>
                    <a:pt x="27" y="55"/>
                    <a:pt x="22" y="61"/>
                  </a:cubicBezTo>
                  <a:cubicBezTo>
                    <a:pt x="20" y="65"/>
                    <a:pt x="17" y="68"/>
                    <a:pt x="14" y="71"/>
                  </a:cubicBezTo>
                  <a:cubicBezTo>
                    <a:pt x="12" y="73"/>
                    <a:pt x="9" y="75"/>
                    <a:pt x="7" y="77"/>
                  </a:cubicBezTo>
                  <a:cubicBezTo>
                    <a:pt x="7" y="77"/>
                    <a:pt x="6" y="76"/>
                    <a:pt x="6" y="75"/>
                  </a:cubicBezTo>
                  <a:close/>
                  <a:moveTo>
                    <a:pt x="4" y="67"/>
                  </a:moveTo>
                  <a:cubicBezTo>
                    <a:pt x="8" y="64"/>
                    <a:pt x="12" y="59"/>
                    <a:pt x="16" y="57"/>
                  </a:cubicBezTo>
                  <a:cubicBezTo>
                    <a:pt x="16" y="57"/>
                    <a:pt x="14" y="60"/>
                    <a:pt x="13" y="61"/>
                  </a:cubicBezTo>
                  <a:cubicBezTo>
                    <a:pt x="12" y="62"/>
                    <a:pt x="11" y="63"/>
                    <a:pt x="10" y="64"/>
                  </a:cubicBezTo>
                  <a:cubicBezTo>
                    <a:pt x="8" y="66"/>
                    <a:pt x="6" y="69"/>
                    <a:pt x="5" y="71"/>
                  </a:cubicBezTo>
                  <a:cubicBezTo>
                    <a:pt x="4" y="71"/>
                    <a:pt x="5" y="72"/>
                    <a:pt x="5" y="71"/>
                  </a:cubicBezTo>
                  <a:cubicBezTo>
                    <a:pt x="8" y="70"/>
                    <a:pt x="11" y="67"/>
                    <a:pt x="13" y="65"/>
                  </a:cubicBezTo>
                  <a:cubicBezTo>
                    <a:pt x="15" y="63"/>
                    <a:pt x="16" y="62"/>
                    <a:pt x="17" y="60"/>
                  </a:cubicBezTo>
                  <a:cubicBezTo>
                    <a:pt x="18" y="60"/>
                    <a:pt x="22" y="55"/>
                    <a:pt x="20" y="58"/>
                  </a:cubicBezTo>
                  <a:cubicBezTo>
                    <a:pt x="16" y="64"/>
                    <a:pt x="10" y="69"/>
                    <a:pt x="6" y="74"/>
                  </a:cubicBezTo>
                  <a:cubicBezTo>
                    <a:pt x="5" y="72"/>
                    <a:pt x="4" y="70"/>
                    <a:pt x="4" y="67"/>
                  </a:cubicBezTo>
                  <a:close/>
                  <a:moveTo>
                    <a:pt x="7" y="60"/>
                  </a:moveTo>
                  <a:cubicBezTo>
                    <a:pt x="8" y="58"/>
                    <a:pt x="9" y="57"/>
                    <a:pt x="11" y="56"/>
                  </a:cubicBezTo>
                  <a:cubicBezTo>
                    <a:pt x="14" y="54"/>
                    <a:pt x="11" y="57"/>
                    <a:pt x="10" y="58"/>
                  </a:cubicBezTo>
                  <a:cubicBezTo>
                    <a:pt x="8" y="60"/>
                    <a:pt x="5" y="62"/>
                    <a:pt x="3" y="66"/>
                  </a:cubicBezTo>
                  <a:cubicBezTo>
                    <a:pt x="3" y="65"/>
                    <a:pt x="3" y="64"/>
                    <a:pt x="3" y="64"/>
                  </a:cubicBezTo>
                  <a:cubicBezTo>
                    <a:pt x="4" y="62"/>
                    <a:pt x="5" y="61"/>
                    <a:pt x="7" y="60"/>
                  </a:cubicBezTo>
                  <a:close/>
                  <a:moveTo>
                    <a:pt x="11" y="75"/>
                  </a:moveTo>
                  <a:cubicBezTo>
                    <a:pt x="10" y="76"/>
                    <a:pt x="9" y="76"/>
                    <a:pt x="8" y="77"/>
                  </a:cubicBezTo>
                  <a:cubicBezTo>
                    <a:pt x="9" y="76"/>
                    <a:pt x="10" y="75"/>
                    <a:pt x="10" y="74"/>
                  </a:cubicBezTo>
                  <a:cubicBezTo>
                    <a:pt x="12" y="73"/>
                    <a:pt x="14" y="72"/>
                    <a:pt x="16" y="70"/>
                  </a:cubicBezTo>
                  <a:cubicBezTo>
                    <a:pt x="20" y="67"/>
                    <a:pt x="23" y="62"/>
                    <a:pt x="26" y="58"/>
                  </a:cubicBezTo>
                  <a:cubicBezTo>
                    <a:pt x="26" y="58"/>
                    <a:pt x="26" y="57"/>
                    <a:pt x="26" y="57"/>
                  </a:cubicBezTo>
                  <a:cubicBezTo>
                    <a:pt x="27" y="58"/>
                    <a:pt x="29" y="58"/>
                    <a:pt x="30" y="59"/>
                  </a:cubicBezTo>
                  <a:cubicBezTo>
                    <a:pt x="30" y="59"/>
                    <a:pt x="31" y="59"/>
                    <a:pt x="31" y="59"/>
                  </a:cubicBezTo>
                  <a:cubicBezTo>
                    <a:pt x="24" y="64"/>
                    <a:pt x="18" y="70"/>
                    <a:pt x="11" y="75"/>
                  </a:cubicBezTo>
                  <a:close/>
                  <a:moveTo>
                    <a:pt x="26" y="57"/>
                  </a:moveTo>
                  <a:cubicBezTo>
                    <a:pt x="18" y="62"/>
                    <a:pt x="13" y="69"/>
                    <a:pt x="6" y="75"/>
                  </a:cubicBezTo>
                  <a:cubicBezTo>
                    <a:pt x="8" y="73"/>
                    <a:pt x="12" y="68"/>
                    <a:pt x="15" y="65"/>
                  </a:cubicBezTo>
                  <a:cubicBezTo>
                    <a:pt x="18" y="63"/>
                    <a:pt x="20" y="60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6"/>
                    <a:pt x="25" y="57"/>
                    <a:pt x="26" y="57"/>
                  </a:cubicBezTo>
                  <a:cubicBezTo>
                    <a:pt x="26" y="57"/>
                    <a:pt x="26" y="57"/>
                    <a:pt x="26" y="57"/>
                  </a:cubicBezTo>
                  <a:close/>
                  <a:moveTo>
                    <a:pt x="15" y="62"/>
                  </a:moveTo>
                  <a:cubicBezTo>
                    <a:pt x="13" y="63"/>
                    <a:pt x="12" y="65"/>
                    <a:pt x="10" y="66"/>
                  </a:cubicBezTo>
                  <a:cubicBezTo>
                    <a:pt x="9" y="67"/>
                    <a:pt x="7" y="69"/>
                    <a:pt x="6" y="70"/>
                  </a:cubicBezTo>
                  <a:cubicBezTo>
                    <a:pt x="8" y="67"/>
                    <a:pt x="10" y="64"/>
                    <a:pt x="13" y="62"/>
                  </a:cubicBezTo>
                  <a:cubicBezTo>
                    <a:pt x="15" y="60"/>
                    <a:pt x="17" y="58"/>
                    <a:pt x="18" y="56"/>
                  </a:cubicBezTo>
                  <a:cubicBezTo>
                    <a:pt x="18" y="55"/>
                    <a:pt x="18" y="55"/>
                    <a:pt x="17" y="55"/>
                  </a:cubicBezTo>
                  <a:cubicBezTo>
                    <a:pt x="13" y="58"/>
                    <a:pt x="9" y="61"/>
                    <a:pt x="5" y="65"/>
                  </a:cubicBezTo>
                  <a:cubicBezTo>
                    <a:pt x="3" y="67"/>
                    <a:pt x="4" y="66"/>
                    <a:pt x="5" y="64"/>
                  </a:cubicBezTo>
                  <a:cubicBezTo>
                    <a:pt x="6" y="63"/>
                    <a:pt x="7" y="62"/>
                    <a:pt x="8" y="61"/>
                  </a:cubicBezTo>
                  <a:cubicBezTo>
                    <a:pt x="10" y="59"/>
                    <a:pt x="12" y="57"/>
                    <a:pt x="13" y="55"/>
                  </a:cubicBezTo>
                  <a:cubicBezTo>
                    <a:pt x="14" y="55"/>
                    <a:pt x="14" y="55"/>
                    <a:pt x="13" y="55"/>
                  </a:cubicBezTo>
                  <a:cubicBezTo>
                    <a:pt x="16" y="55"/>
                    <a:pt x="19" y="55"/>
                    <a:pt x="21" y="56"/>
                  </a:cubicBezTo>
                  <a:cubicBezTo>
                    <a:pt x="21" y="56"/>
                    <a:pt x="22" y="56"/>
                    <a:pt x="22" y="56"/>
                  </a:cubicBezTo>
                  <a:cubicBezTo>
                    <a:pt x="19" y="58"/>
                    <a:pt x="17" y="60"/>
                    <a:pt x="15" y="62"/>
                  </a:cubicBezTo>
                  <a:close/>
                  <a:moveTo>
                    <a:pt x="4" y="61"/>
                  </a:moveTo>
                  <a:cubicBezTo>
                    <a:pt x="5" y="60"/>
                    <a:pt x="6" y="60"/>
                    <a:pt x="6" y="59"/>
                  </a:cubicBezTo>
                  <a:cubicBezTo>
                    <a:pt x="7" y="57"/>
                    <a:pt x="9" y="56"/>
                    <a:pt x="10" y="55"/>
                  </a:cubicBezTo>
                  <a:cubicBezTo>
                    <a:pt x="11" y="54"/>
                    <a:pt x="12" y="54"/>
                    <a:pt x="13" y="54"/>
                  </a:cubicBezTo>
                  <a:cubicBezTo>
                    <a:pt x="9" y="56"/>
                    <a:pt x="7" y="59"/>
                    <a:pt x="4" y="61"/>
                  </a:cubicBezTo>
                  <a:close/>
                  <a:moveTo>
                    <a:pt x="3" y="59"/>
                  </a:moveTo>
                  <a:cubicBezTo>
                    <a:pt x="4" y="58"/>
                    <a:pt x="6" y="57"/>
                    <a:pt x="7" y="56"/>
                  </a:cubicBezTo>
                  <a:cubicBezTo>
                    <a:pt x="7" y="56"/>
                    <a:pt x="8" y="55"/>
                    <a:pt x="8" y="55"/>
                  </a:cubicBezTo>
                  <a:cubicBezTo>
                    <a:pt x="8" y="55"/>
                    <a:pt x="8" y="55"/>
                    <a:pt x="9" y="55"/>
                  </a:cubicBezTo>
                  <a:cubicBezTo>
                    <a:pt x="8" y="56"/>
                    <a:pt x="7" y="56"/>
                    <a:pt x="7" y="57"/>
                  </a:cubicBezTo>
                  <a:cubicBezTo>
                    <a:pt x="5" y="59"/>
                    <a:pt x="4" y="60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3" y="60"/>
                    <a:pt x="3" y="58"/>
                    <a:pt x="3" y="57"/>
                  </a:cubicBezTo>
                  <a:cubicBezTo>
                    <a:pt x="4" y="56"/>
                    <a:pt x="5" y="56"/>
                    <a:pt x="7" y="55"/>
                  </a:cubicBezTo>
                  <a:cubicBezTo>
                    <a:pt x="5" y="56"/>
                    <a:pt x="4" y="57"/>
                    <a:pt x="3" y="59"/>
                  </a:cubicBezTo>
                  <a:cubicBezTo>
                    <a:pt x="2" y="59"/>
                    <a:pt x="3" y="60"/>
                    <a:pt x="3" y="59"/>
                  </a:cubicBezTo>
                  <a:close/>
                  <a:moveTo>
                    <a:pt x="10" y="82"/>
                  </a:moveTo>
                  <a:cubicBezTo>
                    <a:pt x="21" y="75"/>
                    <a:pt x="28" y="65"/>
                    <a:pt x="39" y="59"/>
                  </a:cubicBezTo>
                  <a:cubicBezTo>
                    <a:pt x="40" y="58"/>
                    <a:pt x="44" y="56"/>
                    <a:pt x="43" y="57"/>
                  </a:cubicBezTo>
                  <a:cubicBezTo>
                    <a:pt x="41" y="58"/>
                    <a:pt x="40" y="59"/>
                    <a:pt x="39" y="60"/>
                  </a:cubicBezTo>
                  <a:cubicBezTo>
                    <a:pt x="36" y="63"/>
                    <a:pt x="33" y="66"/>
                    <a:pt x="30" y="68"/>
                  </a:cubicBezTo>
                  <a:cubicBezTo>
                    <a:pt x="24" y="73"/>
                    <a:pt x="18" y="79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2" y="84"/>
                    <a:pt x="11" y="83"/>
                    <a:pt x="10" y="82"/>
                  </a:cubicBezTo>
                  <a:close/>
                  <a:moveTo>
                    <a:pt x="29" y="92"/>
                  </a:moveTo>
                  <a:cubicBezTo>
                    <a:pt x="29" y="92"/>
                    <a:pt x="29" y="92"/>
                    <a:pt x="30" y="91"/>
                  </a:cubicBezTo>
                  <a:cubicBezTo>
                    <a:pt x="30" y="92"/>
                    <a:pt x="31" y="91"/>
                    <a:pt x="31" y="90"/>
                  </a:cubicBezTo>
                  <a:cubicBezTo>
                    <a:pt x="32" y="90"/>
                    <a:pt x="33" y="89"/>
                    <a:pt x="34" y="89"/>
                  </a:cubicBezTo>
                  <a:cubicBezTo>
                    <a:pt x="40" y="84"/>
                    <a:pt x="46" y="78"/>
                    <a:pt x="52" y="73"/>
                  </a:cubicBezTo>
                  <a:cubicBezTo>
                    <a:pt x="55" y="71"/>
                    <a:pt x="58" y="69"/>
                    <a:pt x="61" y="66"/>
                  </a:cubicBezTo>
                  <a:cubicBezTo>
                    <a:pt x="62" y="65"/>
                    <a:pt x="64" y="63"/>
                    <a:pt x="65" y="62"/>
                  </a:cubicBezTo>
                  <a:cubicBezTo>
                    <a:pt x="66" y="62"/>
                    <a:pt x="67" y="61"/>
                    <a:pt x="68" y="60"/>
                  </a:cubicBezTo>
                  <a:cubicBezTo>
                    <a:pt x="68" y="60"/>
                    <a:pt x="69" y="60"/>
                    <a:pt x="69" y="60"/>
                  </a:cubicBezTo>
                  <a:cubicBezTo>
                    <a:pt x="59" y="72"/>
                    <a:pt x="45" y="81"/>
                    <a:pt x="34" y="92"/>
                  </a:cubicBezTo>
                  <a:cubicBezTo>
                    <a:pt x="33" y="92"/>
                    <a:pt x="34" y="93"/>
                    <a:pt x="34" y="93"/>
                  </a:cubicBezTo>
                  <a:cubicBezTo>
                    <a:pt x="46" y="84"/>
                    <a:pt x="58" y="74"/>
                    <a:pt x="70" y="64"/>
                  </a:cubicBezTo>
                  <a:cubicBezTo>
                    <a:pt x="69" y="65"/>
                    <a:pt x="68" y="66"/>
                    <a:pt x="67" y="67"/>
                  </a:cubicBezTo>
                  <a:cubicBezTo>
                    <a:pt x="64" y="70"/>
                    <a:pt x="60" y="73"/>
                    <a:pt x="57" y="76"/>
                  </a:cubicBezTo>
                  <a:cubicBezTo>
                    <a:pt x="51" y="82"/>
                    <a:pt x="45" y="87"/>
                    <a:pt x="39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51" y="85"/>
                    <a:pt x="62" y="75"/>
                    <a:pt x="72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69" y="69"/>
                    <a:pt x="66" y="72"/>
                    <a:pt x="63" y="75"/>
                  </a:cubicBezTo>
                  <a:cubicBezTo>
                    <a:pt x="58" y="81"/>
                    <a:pt x="52" y="86"/>
                    <a:pt x="46" y="92"/>
                  </a:cubicBezTo>
                  <a:cubicBezTo>
                    <a:pt x="46" y="92"/>
                    <a:pt x="46" y="93"/>
                    <a:pt x="47" y="92"/>
                  </a:cubicBezTo>
                  <a:cubicBezTo>
                    <a:pt x="57" y="86"/>
                    <a:pt x="64" y="77"/>
                    <a:pt x="74" y="69"/>
                  </a:cubicBezTo>
                  <a:cubicBezTo>
                    <a:pt x="74" y="69"/>
                    <a:pt x="75" y="68"/>
                    <a:pt x="76" y="67"/>
                  </a:cubicBezTo>
                  <a:cubicBezTo>
                    <a:pt x="75" y="68"/>
                    <a:pt x="74" y="70"/>
                    <a:pt x="73" y="71"/>
                  </a:cubicBezTo>
                  <a:cubicBezTo>
                    <a:pt x="72" y="72"/>
                    <a:pt x="69" y="74"/>
                    <a:pt x="67" y="76"/>
                  </a:cubicBezTo>
                  <a:cubicBezTo>
                    <a:pt x="63" y="80"/>
                    <a:pt x="58" y="85"/>
                    <a:pt x="54" y="89"/>
                  </a:cubicBezTo>
                  <a:cubicBezTo>
                    <a:pt x="53" y="90"/>
                    <a:pt x="54" y="90"/>
                    <a:pt x="54" y="90"/>
                  </a:cubicBezTo>
                  <a:cubicBezTo>
                    <a:pt x="61" y="87"/>
                    <a:pt x="66" y="81"/>
                    <a:pt x="72" y="76"/>
                  </a:cubicBezTo>
                  <a:cubicBezTo>
                    <a:pt x="73" y="75"/>
                    <a:pt x="74" y="74"/>
                    <a:pt x="75" y="73"/>
                  </a:cubicBezTo>
                  <a:cubicBezTo>
                    <a:pt x="75" y="73"/>
                    <a:pt x="75" y="74"/>
                    <a:pt x="75" y="74"/>
                  </a:cubicBezTo>
                  <a:cubicBezTo>
                    <a:pt x="73" y="75"/>
                    <a:pt x="72" y="77"/>
                    <a:pt x="70" y="78"/>
                  </a:cubicBezTo>
                  <a:cubicBezTo>
                    <a:pt x="67" y="81"/>
                    <a:pt x="64" y="85"/>
                    <a:pt x="60" y="88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55" y="91"/>
                    <a:pt x="48" y="93"/>
                    <a:pt x="42" y="93"/>
                  </a:cubicBezTo>
                  <a:cubicBezTo>
                    <a:pt x="38" y="93"/>
                    <a:pt x="33" y="93"/>
                    <a:pt x="29" y="92"/>
                  </a:cubicBezTo>
                  <a:close/>
                  <a:moveTo>
                    <a:pt x="63" y="87"/>
                  </a:moveTo>
                  <a:cubicBezTo>
                    <a:pt x="65" y="85"/>
                    <a:pt x="67" y="82"/>
                    <a:pt x="70" y="80"/>
                  </a:cubicBezTo>
                  <a:cubicBezTo>
                    <a:pt x="71" y="78"/>
                    <a:pt x="72" y="77"/>
                    <a:pt x="74" y="76"/>
                  </a:cubicBezTo>
                  <a:cubicBezTo>
                    <a:pt x="71" y="80"/>
                    <a:pt x="67" y="84"/>
                    <a:pt x="63" y="87"/>
                  </a:cubicBezTo>
                  <a:close/>
                  <a:moveTo>
                    <a:pt x="76" y="72"/>
                  </a:moveTo>
                  <a:cubicBezTo>
                    <a:pt x="72" y="75"/>
                    <a:pt x="69" y="77"/>
                    <a:pt x="66" y="80"/>
                  </a:cubicBezTo>
                  <a:cubicBezTo>
                    <a:pt x="64" y="82"/>
                    <a:pt x="62" y="84"/>
                    <a:pt x="60" y="86"/>
                  </a:cubicBezTo>
                  <a:cubicBezTo>
                    <a:pt x="59" y="86"/>
                    <a:pt x="53" y="91"/>
                    <a:pt x="56" y="87"/>
                  </a:cubicBezTo>
                  <a:cubicBezTo>
                    <a:pt x="60" y="83"/>
                    <a:pt x="65" y="79"/>
                    <a:pt x="69" y="75"/>
                  </a:cubicBezTo>
                  <a:cubicBezTo>
                    <a:pt x="72" y="73"/>
                    <a:pt x="76" y="70"/>
                    <a:pt x="77" y="66"/>
                  </a:cubicBezTo>
                  <a:cubicBezTo>
                    <a:pt x="78" y="66"/>
                    <a:pt x="77" y="65"/>
                    <a:pt x="77" y="66"/>
                  </a:cubicBezTo>
                  <a:cubicBezTo>
                    <a:pt x="72" y="70"/>
                    <a:pt x="67" y="73"/>
                    <a:pt x="63" y="77"/>
                  </a:cubicBezTo>
                  <a:cubicBezTo>
                    <a:pt x="60" y="80"/>
                    <a:pt x="58" y="82"/>
                    <a:pt x="55" y="85"/>
                  </a:cubicBezTo>
                  <a:cubicBezTo>
                    <a:pt x="53" y="86"/>
                    <a:pt x="49" y="90"/>
                    <a:pt x="48" y="91"/>
                  </a:cubicBezTo>
                  <a:cubicBezTo>
                    <a:pt x="58" y="82"/>
                    <a:pt x="67" y="73"/>
                    <a:pt x="76" y="64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7" y="63"/>
                    <a:pt x="77" y="62"/>
                    <a:pt x="78" y="62"/>
                  </a:cubicBezTo>
                  <a:cubicBezTo>
                    <a:pt x="78" y="61"/>
                    <a:pt x="78" y="61"/>
                    <a:pt x="77" y="61"/>
                  </a:cubicBezTo>
                  <a:cubicBezTo>
                    <a:pt x="71" y="66"/>
                    <a:pt x="65" y="72"/>
                    <a:pt x="58" y="77"/>
                  </a:cubicBezTo>
                  <a:cubicBezTo>
                    <a:pt x="55" y="80"/>
                    <a:pt x="52" y="83"/>
                    <a:pt x="49" y="85"/>
                  </a:cubicBezTo>
                  <a:cubicBezTo>
                    <a:pt x="47" y="87"/>
                    <a:pt x="45" y="88"/>
                    <a:pt x="44" y="89"/>
                  </a:cubicBezTo>
                  <a:cubicBezTo>
                    <a:pt x="49" y="85"/>
                    <a:pt x="54" y="80"/>
                    <a:pt x="59" y="75"/>
                  </a:cubicBezTo>
                  <a:cubicBezTo>
                    <a:pt x="64" y="70"/>
                    <a:pt x="70" y="65"/>
                    <a:pt x="75" y="59"/>
                  </a:cubicBezTo>
                  <a:cubicBezTo>
                    <a:pt x="76" y="59"/>
                    <a:pt x="75" y="58"/>
                    <a:pt x="75" y="59"/>
                  </a:cubicBezTo>
                  <a:cubicBezTo>
                    <a:pt x="69" y="65"/>
                    <a:pt x="62" y="70"/>
                    <a:pt x="56" y="75"/>
                  </a:cubicBezTo>
                  <a:cubicBezTo>
                    <a:pt x="52" y="79"/>
                    <a:pt x="48" y="82"/>
                    <a:pt x="44" y="85"/>
                  </a:cubicBezTo>
                  <a:cubicBezTo>
                    <a:pt x="42" y="86"/>
                    <a:pt x="40" y="87"/>
                    <a:pt x="38" y="89"/>
                  </a:cubicBezTo>
                  <a:cubicBezTo>
                    <a:pt x="38" y="89"/>
                    <a:pt x="36" y="91"/>
                    <a:pt x="36" y="91"/>
                  </a:cubicBezTo>
                  <a:cubicBezTo>
                    <a:pt x="36" y="91"/>
                    <a:pt x="36" y="91"/>
                    <a:pt x="37" y="90"/>
                  </a:cubicBezTo>
                  <a:cubicBezTo>
                    <a:pt x="42" y="85"/>
                    <a:pt x="49" y="80"/>
                    <a:pt x="55" y="74"/>
                  </a:cubicBezTo>
                  <a:cubicBezTo>
                    <a:pt x="60" y="69"/>
                    <a:pt x="66" y="65"/>
                    <a:pt x="71" y="59"/>
                  </a:cubicBezTo>
                  <a:cubicBezTo>
                    <a:pt x="73" y="58"/>
                    <a:pt x="76" y="57"/>
                    <a:pt x="78" y="58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8" y="59"/>
                    <a:pt x="78" y="60"/>
                    <a:pt x="78" y="61"/>
                  </a:cubicBezTo>
                  <a:cubicBezTo>
                    <a:pt x="78" y="65"/>
                    <a:pt x="77" y="69"/>
                    <a:pt x="76" y="72"/>
                  </a:cubicBezTo>
                  <a:close/>
                  <a:moveTo>
                    <a:pt x="33" y="26"/>
                  </a:moveTo>
                  <a:cubicBezTo>
                    <a:pt x="34" y="27"/>
                    <a:pt x="34" y="26"/>
                    <a:pt x="34" y="26"/>
                  </a:cubicBezTo>
                  <a:cubicBezTo>
                    <a:pt x="35" y="27"/>
                    <a:pt x="35" y="26"/>
                    <a:pt x="35" y="25"/>
                  </a:cubicBezTo>
                  <a:cubicBezTo>
                    <a:pt x="37" y="18"/>
                    <a:pt x="35" y="10"/>
                    <a:pt x="35" y="3"/>
                  </a:cubicBezTo>
                  <a:cubicBezTo>
                    <a:pt x="39" y="3"/>
                    <a:pt x="43" y="3"/>
                    <a:pt x="48" y="3"/>
                  </a:cubicBezTo>
                  <a:cubicBezTo>
                    <a:pt x="49" y="10"/>
                    <a:pt x="48" y="18"/>
                    <a:pt x="48" y="25"/>
                  </a:cubicBezTo>
                  <a:cubicBezTo>
                    <a:pt x="48" y="25"/>
                    <a:pt x="48" y="26"/>
                    <a:pt x="48" y="26"/>
                  </a:cubicBezTo>
                  <a:cubicBezTo>
                    <a:pt x="49" y="26"/>
                    <a:pt x="49" y="27"/>
                    <a:pt x="49" y="26"/>
                  </a:cubicBezTo>
                  <a:cubicBezTo>
                    <a:pt x="66" y="26"/>
                    <a:pt x="77" y="40"/>
                    <a:pt x="78" y="55"/>
                  </a:cubicBezTo>
                  <a:cubicBezTo>
                    <a:pt x="76" y="55"/>
                    <a:pt x="74" y="55"/>
                    <a:pt x="72" y="56"/>
                  </a:cubicBezTo>
                  <a:cubicBezTo>
                    <a:pt x="67" y="58"/>
                    <a:pt x="64" y="58"/>
                    <a:pt x="59" y="55"/>
                  </a:cubicBezTo>
                  <a:cubicBezTo>
                    <a:pt x="53" y="51"/>
                    <a:pt x="45" y="52"/>
                    <a:pt x="38" y="54"/>
                  </a:cubicBezTo>
                  <a:cubicBezTo>
                    <a:pt x="33" y="56"/>
                    <a:pt x="29" y="56"/>
                    <a:pt x="25" y="54"/>
                  </a:cubicBezTo>
                  <a:cubicBezTo>
                    <a:pt x="22" y="53"/>
                    <a:pt x="19" y="52"/>
                    <a:pt x="16" y="52"/>
                  </a:cubicBezTo>
                  <a:cubicBezTo>
                    <a:pt x="12" y="51"/>
                    <a:pt x="7" y="52"/>
                    <a:pt x="3" y="53"/>
                  </a:cubicBezTo>
                  <a:cubicBezTo>
                    <a:pt x="6" y="39"/>
                    <a:pt x="19" y="25"/>
                    <a:pt x="33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49"/>
            <p:cNvSpPr>
              <a:spLocks noEditPoints="1"/>
            </p:cNvSpPr>
            <p:nvPr/>
          </p:nvSpPr>
          <p:spPr bwMode="auto">
            <a:xfrm>
              <a:off x="6145669" y="1800445"/>
              <a:ext cx="251114" cy="289292"/>
            </a:xfrm>
            <a:custGeom>
              <a:avLst/>
              <a:gdLst>
                <a:gd name="T0" fmla="*/ 71 w 84"/>
                <a:gd name="T1" fmla="*/ 85 h 96"/>
                <a:gd name="T2" fmla="*/ 49 w 84"/>
                <a:gd name="T3" fmla="*/ 0 h 96"/>
                <a:gd name="T4" fmla="*/ 1 w 84"/>
                <a:gd name="T5" fmla="*/ 56 h 96"/>
                <a:gd name="T6" fmla="*/ 46 w 84"/>
                <a:gd name="T7" fmla="*/ 74 h 96"/>
                <a:gd name="T8" fmla="*/ 36 w 84"/>
                <a:gd name="T9" fmla="*/ 86 h 96"/>
                <a:gd name="T10" fmla="*/ 35 w 84"/>
                <a:gd name="T11" fmla="*/ 71 h 96"/>
                <a:gd name="T12" fmla="*/ 19 w 84"/>
                <a:gd name="T13" fmla="*/ 88 h 96"/>
                <a:gd name="T14" fmla="*/ 29 w 84"/>
                <a:gd name="T15" fmla="*/ 85 h 96"/>
                <a:gd name="T16" fmla="*/ 15 w 84"/>
                <a:gd name="T17" fmla="*/ 86 h 96"/>
                <a:gd name="T18" fmla="*/ 32 w 84"/>
                <a:gd name="T19" fmla="*/ 72 h 96"/>
                <a:gd name="T20" fmla="*/ 55 w 84"/>
                <a:gd name="T21" fmla="*/ 71 h 96"/>
                <a:gd name="T22" fmla="*/ 39 w 84"/>
                <a:gd name="T23" fmla="*/ 76 h 96"/>
                <a:gd name="T24" fmla="*/ 22 w 84"/>
                <a:gd name="T25" fmla="*/ 85 h 96"/>
                <a:gd name="T26" fmla="*/ 63 w 84"/>
                <a:gd name="T27" fmla="*/ 60 h 96"/>
                <a:gd name="T28" fmla="*/ 52 w 84"/>
                <a:gd name="T29" fmla="*/ 55 h 96"/>
                <a:gd name="T30" fmla="*/ 16 w 84"/>
                <a:gd name="T31" fmla="*/ 84 h 96"/>
                <a:gd name="T32" fmla="*/ 13 w 84"/>
                <a:gd name="T33" fmla="*/ 80 h 96"/>
                <a:gd name="T34" fmla="*/ 40 w 84"/>
                <a:gd name="T35" fmla="*/ 57 h 96"/>
                <a:gd name="T36" fmla="*/ 28 w 84"/>
                <a:gd name="T37" fmla="*/ 63 h 96"/>
                <a:gd name="T38" fmla="*/ 10 w 84"/>
                <a:gd name="T39" fmla="*/ 81 h 96"/>
                <a:gd name="T40" fmla="*/ 23 w 84"/>
                <a:gd name="T41" fmla="*/ 61 h 96"/>
                <a:gd name="T42" fmla="*/ 17 w 84"/>
                <a:gd name="T43" fmla="*/ 57 h 96"/>
                <a:gd name="T44" fmla="*/ 14 w 84"/>
                <a:gd name="T45" fmla="*/ 65 h 96"/>
                <a:gd name="T46" fmla="*/ 8 w 84"/>
                <a:gd name="T47" fmla="*/ 60 h 96"/>
                <a:gd name="T48" fmla="*/ 8 w 84"/>
                <a:gd name="T49" fmla="*/ 60 h 96"/>
                <a:gd name="T50" fmla="*/ 27 w 84"/>
                <a:gd name="T51" fmla="*/ 58 h 96"/>
                <a:gd name="T52" fmla="*/ 26 w 84"/>
                <a:gd name="T53" fmla="*/ 57 h 96"/>
                <a:gd name="T54" fmla="*/ 26 w 84"/>
                <a:gd name="T55" fmla="*/ 57 h 96"/>
                <a:gd name="T56" fmla="*/ 14 w 84"/>
                <a:gd name="T57" fmla="*/ 62 h 96"/>
                <a:gd name="T58" fmla="*/ 9 w 84"/>
                <a:gd name="T59" fmla="*/ 61 h 96"/>
                <a:gd name="T60" fmla="*/ 16 w 84"/>
                <a:gd name="T61" fmla="*/ 62 h 96"/>
                <a:gd name="T62" fmla="*/ 5 w 84"/>
                <a:gd name="T63" fmla="*/ 61 h 96"/>
                <a:gd name="T64" fmla="*/ 8 w 84"/>
                <a:gd name="T65" fmla="*/ 57 h 96"/>
                <a:gd name="T66" fmla="*/ 4 w 84"/>
                <a:gd name="T67" fmla="*/ 59 h 96"/>
                <a:gd name="T68" fmla="*/ 39 w 84"/>
                <a:gd name="T69" fmla="*/ 60 h 96"/>
                <a:gd name="T70" fmla="*/ 29 w 84"/>
                <a:gd name="T71" fmla="*/ 92 h 96"/>
                <a:gd name="T72" fmla="*/ 62 w 84"/>
                <a:gd name="T73" fmla="*/ 66 h 96"/>
                <a:gd name="T74" fmla="*/ 35 w 84"/>
                <a:gd name="T75" fmla="*/ 93 h 96"/>
                <a:gd name="T76" fmla="*/ 40 w 84"/>
                <a:gd name="T77" fmla="*/ 93 h 96"/>
                <a:gd name="T78" fmla="*/ 48 w 84"/>
                <a:gd name="T79" fmla="*/ 92 h 96"/>
                <a:gd name="T80" fmla="*/ 54 w 84"/>
                <a:gd name="T81" fmla="*/ 89 h 96"/>
                <a:gd name="T82" fmla="*/ 71 w 84"/>
                <a:gd name="T83" fmla="*/ 78 h 96"/>
                <a:gd name="T84" fmla="*/ 64 w 84"/>
                <a:gd name="T85" fmla="*/ 87 h 96"/>
                <a:gd name="T86" fmla="*/ 67 w 84"/>
                <a:gd name="T87" fmla="*/ 80 h 96"/>
                <a:gd name="T88" fmla="*/ 78 w 84"/>
                <a:gd name="T89" fmla="*/ 66 h 96"/>
                <a:gd name="T90" fmla="*/ 77 w 84"/>
                <a:gd name="T91" fmla="*/ 63 h 96"/>
                <a:gd name="T92" fmla="*/ 44 w 84"/>
                <a:gd name="T93" fmla="*/ 90 h 96"/>
                <a:gd name="T94" fmla="*/ 45 w 84"/>
                <a:gd name="T95" fmla="*/ 85 h 96"/>
                <a:gd name="T96" fmla="*/ 72 w 84"/>
                <a:gd name="T97" fmla="*/ 59 h 96"/>
                <a:gd name="T98" fmla="*/ 34 w 84"/>
                <a:gd name="T99" fmla="*/ 27 h 96"/>
                <a:gd name="T100" fmla="*/ 49 w 84"/>
                <a:gd name="T101" fmla="*/ 25 h 96"/>
                <a:gd name="T102" fmla="*/ 60 w 84"/>
                <a:gd name="T103" fmla="*/ 55 h 96"/>
                <a:gd name="T104" fmla="*/ 34 w 84"/>
                <a:gd name="T105" fmla="*/ 2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" h="96">
                  <a:moveTo>
                    <a:pt x="0" y="57"/>
                  </a:moveTo>
                  <a:cubicBezTo>
                    <a:pt x="0" y="58"/>
                    <a:pt x="0" y="59"/>
                    <a:pt x="0" y="59"/>
                  </a:cubicBezTo>
                  <a:cubicBezTo>
                    <a:pt x="1" y="69"/>
                    <a:pt x="4" y="79"/>
                    <a:pt x="11" y="86"/>
                  </a:cubicBezTo>
                  <a:cubicBezTo>
                    <a:pt x="18" y="94"/>
                    <a:pt x="32" y="96"/>
                    <a:pt x="43" y="96"/>
                  </a:cubicBezTo>
                  <a:cubicBezTo>
                    <a:pt x="53" y="96"/>
                    <a:pt x="63" y="92"/>
                    <a:pt x="71" y="85"/>
                  </a:cubicBezTo>
                  <a:cubicBezTo>
                    <a:pt x="78" y="80"/>
                    <a:pt x="81" y="71"/>
                    <a:pt x="82" y="63"/>
                  </a:cubicBezTo>
                  <a:cubicBezTo>
                    <a:pt x="84" y="44"/>
                    <a:pt x="72" y="24"/>
                    <a:pt x="52" y="24"/>
                  </a:cubicBezTo>
                  <a:cubicBezTo>
                    <a:pt x="52" y="16"/>
                    <a:pt x="53" y="9"/>
                    <a:pt x="51" y="1"/>
                  </a:cubicBezTo>
                  <a:cubicBezTo>
                    <a:pt x="51" y="1"/>
                    <a:pt x="51" y="1"/>
                    <a:pt x="50" y="1"/>
                  </a:cubicBezTo>
                  <a:cubicBezTo>
                    <a:pt x="50" y="0"/>
                    <a:pt x="50" y="0"/>
                    <a:pt x="49" y="0"/>
                  </a:cubicBezTo>
                  <a:cubicBezTo>
                    <a:pt x="45" y="0"/>
                    <a:pt x="40" y="1"/>
                    <a:pt x="36" y="0"/>
                  </a:cubicBezTo>
                  <a:cubicBezTo>
                    <a:pt x="35" y="0"/>
                    <a:pt x="34" y="0"/>
                    <a:pt x="34" y="1"/>
                  </a:cubicBezTo>
                  <a:cubicBezTo>
                    <a:pt x="34" y="1"/>
                    <a:pt x="33" y="1"/>
                    <a:pt x="33" y="2"/>
                  </a:cubicBezTo>
                  <a:cubicBezTo>
                    <a:pt x="33" y="9"/>
                    <a:pt x="35" y="16"/>
                    <a:pt x="34" y="24"/>
                  </a:cubicBezTo>
                  <a:cubicBezTo>
                    <a:pt x="17" y="23"/>
                    <a:pt x="2" y="40"/>
                    <a:pt x="1" y="56"/>
                  </a:cubicBezTo>
                  <a:cubicBezTo>
                    <a:pt x="0" y="56"/>
                    <a:pt x="0" y="57"/>
                    <a:pt x="0" y="57"/>
                  </a:cubicBezTo>
                  <a:close/>
                  <a:moveTo>
                    <a:pt x="29" y="92"/>
                  </a:moveTo>
                  <a:cubicBezTo>
                    <a:pt x="29" y="92"/>
                    <a:pt x="29" y="92"/>
                    <a:pt x="29" y="92"/>
                  </a:cubicBezTo>
                  <a:cubicBezTo>
                    <a:pt x="27" y="92"/>
                    <a:pt x="25" y="91"/>
                    <a:pt x="23" y="91"/>
                  </a:cubicBezTo>
                  <a:cubicBezTo>
                    <a:pt x="31" y="85"/>
                    <a:pt x="39" y="79"/>
                    <a:pt x="46" y="74"/>
                  </a:cubicBezTo>
                  <a:cubicBezTo>
                    <a:pt x="49" y="72"/>
                    <a:pt x="52" y="70"/>
                    <a:pt x="55" y="67"/>
                  </a:cubicBezTo>
                  <a:cubicBezTo>
                    <a:pt x="57" y="66"/>
                    <a:pt x="59" y="64"/>
                    <a:pt x="61" y="62"/>
                  </a:cubicBezTo>
                  <a:cubicBezTo>
                    <a:pt x="63" y="61"/>
                    <a:pt x="65" y="59"/>
                    <a:pt x="62" y="62"/>
                  </a:cubicBezTo>
                  <a:cubicBezTo>
                    <a:pt x="58" y="68"/>
                    <a:pt x="51" y="72"/>
                    <a:pt x="45" y="77"/>
                  </a:cubicBezTo>
                  <a:cubicBezTo>
                    <a:pt x="42" y="80"/>
                    <a:pt x="39" y="83"/>
                    <a:pt x="36" y="86"/>
                  </a:cubicBezTo>
                  <a:cubicBezTo>
                    <a:pt x="35" y="87"/>
                    <a:pt x="33" y="89"/>
                    <a:pt x="31" y="90"/>
                  </a:cubicBezTo>
                  <a:cubicBezTo>
                    <a:pt x="31" y="91"/>
                    <a:pt x="30" y="91"/>
                    <a:pt x="29" y="92"/>
                  </a:cubicBezTo>
                  <a:close/>
                  <a:moveTo>
                    <a:pt x="17" y="87"/>
                  </a:moveTo>
                  <a:cubicBezTo>
                    <a:pt x="17" y="87"/>
                    <a:pt x="17" y="87"/>
                    <a:pt x="17" y="87"/>
                  </a:cubicBezTo>
                  <a:cubicBezTo>
                    <a:pt x="23" y="82"/>
                    <a:pt x="29" y="76"/>
                    <a:pt x="35" y="71"/>
                  </a:cubicBezTo>
                  <a:cubicBezTo>
                    <a:pt x="38" y="68"/>
                    <a:pt x="42" y="65"/>
                    <a:pt x="45" y="62"/>
                  </a:cubicBezTo>
                  <a:cubicBezTo>
                    <a:pt x="48" y="61"/>
                    <a:pt x="52" y="58"/>
                    <a:pt x="54" y="57"/>
                  </a:cubicBezTo>
                  <a:cubicBezTo>
                    <a:pt x="47" y="63"/>
                    <a:pt x="40" y="68"/>
                    <a:pt x="34" y="74"/>
                  </a:cubicBezTo>
                  <a:cubicBezTo>
                    <a:pt x="29" y="78"/>
                    <a:pt x="23" y="82"/>
                    <a:pt x="19" y="88"/>
                  </a:cubicBezTo>
                  <a:cubicBezTo>
                    <a:pt x="19" y="88"/>
                    <a:pt x="19" y="89"/>
                    <a:pt x="19" y="88"/>
                  </a:cubicBezTo>
                  <a:cubicBezTo>
                    <a:pt x="26" y="84"/>
                    <a:pt x="32" y="80"/>
                    <a:pt x="38" y="75"/>
                  </a:cubicBezTo>
                  <a:cubicBezTo>
                    <a:pt x="44" y="70"/>
                    <a:pt x="51" y="64"/>
                    <a:pt x="58" y="60"/>
                  </a:cubicBezTo>
                  <a:cubicBezTo>
                    <a:pt x="55" y="61"/>
                    <a:pt x="52" y="64"/>
                    <a:pt x="50" y="67"/>
                  </a:cubicBezTo>
                  <a:cubicBezTo>
                    <a:pt x="46" y="70"/>
                    <a:pt x="42" y="73"/>
                    <a:pt x="38" y="76"/>
                  </a:cubicBezTo>
                  <a:cubicBezTo>
                    <a:pt x="35" y="79"/>
                    <a:pt x="32" y="83"/>
                    <a:pt x="29" y="85"/>
                  </a:cubicBezTo>
                  <a:cubicBezTo>
                    <a:pt x="26" y="87"/>
                    <a:pt x="24" y="88"/>
                    <a:pt x="23" y="90"/>
                  </a:cubicBezTo>
                  <a:cubicBezTo>
                    <a:pt x="21" y="89"/>
                    <a:pt x="19" y="89"/>
                    <a:pt x="17" y="87"/>
                  </a:cubicBezTo>
                  <a:close/>
                  <a:moveTo>
                    <a:pt x="17" y="87"/>
                  </a:moveTo>
                  <a:cubicBezTo>
                    <a:pt x="17" y="87"/>
                    <a:pt x="17" y="87"/>
                    <a:pt x="17" y="87"/>
                  </a:cubicBezTo>
                  <a:cubicBezTo>
                    <a:pt x="16" y="87"/>
                    <a:pt x="15" y="86"/>
                    <a:pt x="15" y="86"/>
                  </a:cubicBezTo>
                  <a:cubicBezTo>
                    <a:pt x="21" y="81"/>
                    <a:pt x="27" y="75"/>
                    <a:pt x="33" y="70"/>
                  </a:cubicBezTo>
                  <a:cubicBezTo>
                    <a:pt x="36" y="67"/>
                    <a:pt x="40" y="64"/>
                    <a:pt x="43" y="61"/>
                  </a:cubicBezTo>
                  <a:cubicBezTo>
                    <a:pt x="45" y="60"/>
                    <a:pt x="47" y="59"/>
                    <a:pt x="49" y="57"/>
                  </a:cubicBezTo>
                  <a:cubicBezTo>
                    <a:pt x="53" y="55"/>
                    <a:pt x="48" y="58"/>
                    <a:pt x="47" y="59"/>
                  </a:cubicBezTo>
                  <a:cubicBezTo>
                    <a:pt x="42" y="63"/>
                    <a:pt x="37" y="67"/>
                    <a:pt x="32" y="72"/>
                  </a:cubicBezTo>
                  <a:cubicBezTo>
                    <a:pt x="27" y="77"/>
                    <a:pt x="21" y="81"/>
                    <a:pt x="17" y="87"/>
                  </a:cubicBezTo>
                  <a:close/>
                  <a:moveTo>
                    <a:pt x="48" y="76"/>
                  </a:moveTo>
                  <a:cubicBezTo>
                    <a:pt x="54" y="71"/>
                    <a:pt x="60" y="67"/>
                    <a:pt x="65" y="61"/>
                  </a:cubicBezTo>
                  <a:cubicBezTo>
                    <a:pt x="65" y="61"/>
                    <a:pt x="66" y="61"/>
                    <a:pt x="66" y="61"/>
                  </a:cubicBezTo>
                  <a:cubicBezTo>
                    <a:pt x="62" y="64"/>
                    <a:pt x="59" y="68"/>
                    <a:pt x="55" y="71"/>
                  </a:cubicBezTo>
                  <a:cubicBezTo>
                    <a:pt x="49" y="75"/>
                    <a:pt x="44" y="80"/>
                    <a:pt x="38" y="85"/>
                  </a:cubicBezTo>
                  <a:cubicBezTo>
                    <a:pt x="42" y="82"/>
                    <a:pt x="45" y="78"/>
                    <a:pt x="48" y="76"/>
                  </a:cubicBezTo>
                  <a:close/>
                  <a:moveTo>
                    <a:pt x="46" y="73"/>
                  </a:moveTo>
                  <a:cubicBezTo>
                    <a:pt x="42" y="76"/>
                    <a:pt x="37" y="79"/>
                    <a:pt x="33" y="82"/>
                  </a:cubicBezTo>
                  <a:cubicBezTo>
                    <a:pt x="35" y="80"/>
                    <a:pt x="37" y="78"/>
                    <a:pt x="39" y="76"/>
                  </a:cubicBezTo>
                  <a:cubicBezTo>
                    <a:pt x="45" y="70"/>
                    <a:pt x="53" y="65"/>
                    <a:pt x="60" y="59"/>
                  </a:cubicBezTo>
                  <a:cubicBezTo>
                    <a:pt x="60" y="59"/>
                    <a:pt x="60" y="58"/>
                    <a:pt x="59" y="58"/>
                  </a:cubicBezTo>
                  <a:cubicBezTo>
                    <a:pt x="53" y="61"/>
                    <a:pt x="48" y="66"/>
                    <a:pt x="43" y="70"/>
                  </a:cubicBezTo>
                  <a:cubicBezTo>
                    <a:pt x="36" y="75"/>
                    <a:pt x="29" y="81"/>
                    <a:pt x="22" y="86"/>
                  </a:cubicBezTo>
                  <a:cubicBezTo>
                    <a:pt x="19" y="88"/>
                    <a:pt x="22" y="85"/>
                    <a:pt x="22" y="85"/>
                  </a:cubicBezTo>
                  <a:cubicBezTo>
                    <a:pt x="24" y="83"/>
                    <a:pt x="25" y="82"/>
                    <a:pt x="27" y="81"/>
                  </a:cubicBezTo>
                  <a:cubicBezTo>
                    <a:pt x="30" y="78"/>
                    <a:pt x="33" y="76"/>
                    <a:pt x="36" y="73"/>
                  </a:cubicBezTo>
                  <a:cubicBezTo>
                    <a:pt x="42" y="68"/>
                    <a:pt x="49" y="62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8" y="57"/>
                    <a:pt x="60" y="59"/>
                    <a:pt x="63" y="60"/>
                  </a:cubicBezTo>
                  <a:cubicBezTo>
                    <a:pt x="57" y="64"/>
                    <a:pt x="52" y="69"/>
                    <a:pt x="46" y="73"/>
                  </a:cubicBezTo>
                  <a:close/>
                  <a:moveTo>
                    <a:pt x="40" y="65"/>
                  </a:moveTo>
                  <a:cubicBezTo>
                    <a:pt x="41" y="64"/>
                    <a:pt x="43" y="63"/>
                    <a:pt x="44" y="62"/>
                  </a:cubicBezTo>
                  <a:cubicBezTo>
                    <a:pt x="47" y="60"/>
                    <a:pt x="50" y="58"/>
                    <a:pt x="52" y="56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3" y="55"/>
                    <a:pt x="53" y="55"/>
                  </a:cubicBezTo>
                  <a:cubicBezTo>
                    <a:pt x="54" y="55"/>
                    <a:pt x="54" y="55"/>
                    <a:pt x="55" y="56"/>
                  </a:cubicBezTo>
                  <a:cubicBezTo>
                    <a:pt x="50" y="59"/>
                    <a:pt x="45" y="62"/>
                    <a:pt x="40" y="65"/>
                  </a:cubicBezTo>
                  <a:close/>
                  <a:moveTo>
                    <a:pt x="18" y="82"/>
                  </a:moveTo>
                  <a:cubicBezTo>
                    <a:pt x="17" y="82"/>
                    <a:pt x="17" y="83"/>
                    <a:pt x="16" y="84"/>
                  </a:cubicBezTo>
                  <a:cubicBezTo>
                    <a:pt x="17" y="83"/>
                    <a:pt x="18" y="82"/>
                    <a:pt x="19" y="81"/>
                  </a:cubicBezTo>
                  <a:cubicBezTo>
                    <a:pt x="21" y="78"/>
                    <a:pt x="24" y="75"/>
                    <a:pt x="27" y="72"/>
                  </a:cubicBezTo>
                  <a:cubicBezTo>
                    <a:pt x="33" y="67"/>
                    <a:pt x="39" y="62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32" y="60"/>
                    <a:pt x="24" y="72"/>
                    <a:pt x="13" y="80"/>
                  </a:cubicBezTo>
                  <a:cubicBezTo>
                    <a:pt x="13" y="80"/>
                    <a:pt x="11" y="81"/>
                    <a:pt x="11" y="81"/>
                  </a:cubicBezTo>
                  <a:cubicBezTo>
                    <a:pt x="12" y="80"/>
                    <a:pt x="13" y="78"/>
                    <a:pt x="15" y="76"/>
                  </a:cubicBezTo>
                  <a:cubicBezTo>
                    <a:pt x="17" y="74"/>
                    <a:pt x="20" y="71"/>
                    <a:pt x="23" y="69"/>
                  </a:cubicBezTo>
                  <a:cubicBezTo>
                    <a:pt x="27" y="66"/>
                    <a:pt x="31" y="63"/>
                    <a:pt x="35" y="59"/>
                  </a:cubicBezTo>
                  <a:cubicBezTo>
                    <a:pt x="36" y="58"/>
                    <a:pt x="38" y="58"/>
                    <a:pt x="40" y="57"/>
                  </a:cubicBezTo>
                  <a:cubicBezTo>
                    <a:pt x="43" y="56"/>
                    <a:pt x="47" y="55"/>
                    <a:pt x="51" y="55"/>
                  </a:cubicBezTo>
                  <a:cubicBezTo>
                    <a:pt x="39" y="63"/>
                    <a:pt x="29" y="73"/>
                    <a:pt x="18" y="82"/>
                  </a:cubicBezTo>
                  <a:close/>
                  <a:moveTo>
                    <a:pt x="8" y="78"/>
                  </a:moveTo>
                  <a:cubicBezTo>
                    <a:pt x="13" y="76"/>
                    <a:pt x="17" y="72"/>
                    <a:pt x="21" y="69"/>
                  </a:cubicBezTo>
                  <a:cubicBezTo>
                    <a:pt x="23" y="67"/>
                    <a:pt x="26" y="65"/>
                    <a:pt x="28" y="63"/>
                  </a:cubicBezTo>
                  <a:cubicBezTo>
                    <a:pt x="29" y="61"/>
                    <a:pt x="31" y="60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4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27" y="67"/>
                    <a:pt x="16" y="72"/>
                    <a:pt x="10" y="81"/>
                  </a:cubicBezTo>
                  <a:cubicBezTo>
                    <a:pt x="10" y="80"/>
                    <a:pt x="9" y="79"/>
                    <a:pt x="8" y="78"/>
                  </a:cubicBezTo>
                  <a:close/>
                  <a:moveTo>
                    <a:pt x="7" y="76"/>
                  </a:moveTo>
                  <a:cubicBezTo>
                    <a:pt x="10" y="73"/>
                    <a:pt x="13" y="70"/>
                    <a:pt x="16" y="67"/>
                  </a:cubicBezTo>
                  <a:cubicBezTo>
                    <a:pt x="17" y="66"/>
                    <a:pt x="19" y="64"/>
                    <a:pt x="20" y="63"/>
                  </a:cubicBezTo>
                  <a:cubicBezTo>
                    <a:pt x="22" y="61"/>
                    <a:pt x="28" y="55"/>
                    <a:pt x="23" y="61"/>
                  </a:cubicBezTo>
                  <a:cubicBezTo>
                    <a:pt x="21" y="65"/>
                    <a:pt x="18" y="68"/>
                    <a:pt x="15" y="71"/>
                  </a:cubicBezTo>
                  <a:cubicBezTo>
                    <a:pt x="12" y="73"/>
                    <a:pt x="10" y="75"/>
                    <a:pt x="8" y="77"/>
                  </a:cubicBezTo>
                  <a:cubicBezTo>
                    <a:pt x="7" y="77"/>
                    <a:pt x="7" y="76"/>
                    <a:pt x="7" y="76"/>
                  </a:cubicBezTo>
                  <a:close/>
                  <a:moveTo>
                    <a:pt x="4" y="67"/>
                  </a:moveTo>
                  <a:cubicBezTo>
                    <a:pt x="9" y="64"/>
                    <a:pt x="12" y="59"/>
                    <a:pt x="17" y="57"/>
                  </a:cubicBezTo>
                  <a:cubicBezTo>
                    <a:pt x="17" y="57"/>
                    <a:pt x="15" y="60"/>
                    <a:pt x="14" y="61"/>
                  </a:cubicBezTo>
                  <a:cubicBezTo>
                    <a:pt x="13" y="62"/>
                    <a:pt x="12" y="63"/>
                    <a:pt x="10" y="64"/>
                  </a:cubicBezTo>
                  <a:cubicBezTo>
                    <a:pt x="8" y="66"/>
                    <a:pt x="7" y="69"/>
                    <a:pt x="5" y="71"/>
                  </a:cubicBezTo>
                  <a:cubicBezTo>
                    <a:pt x="5" y="71"/>
                    <a:pt x="6" y="72"/>
                    <a:pt x="6" y="72"/>
                  </a:cubicBezTo>
                  <a:cubicBezTo>
                    <a:pt x="9" y="70"/>
                    <a:pt x="11" y="67"/>
                    <a:pt x="14" y="65"/>
                  </a:cubicBezTo>
                  <a:cubicBezTo>
                    <a:pt x="15" y="63"/>
                    <a:pt x="17" y="62"/>
                    <a:pt x="18" y="60"/>
                  </a:cubicBezTo>
                  <a:cubicBezTo>
                    <a:pt x="19" y="60"/>
                    <a:pt x="23" y="55"/>
                    <a:pt x="21" y="59"/>
                  </a:cubicBezTo>
                  <a:cubicBezTo>
                    <a:pt x="17" y="64"/>
                    <a:pt x="11" y="69"/>
                    <a:pt x="6" y="74"/>
                  </a:cubicBezTo>
                  <a:cubicBezTo>
                    <a:pt x="6" y="72"/>
                    <a:pt x="5" y="70"/>
                    <a:pt x="4" y="67"/>
                  </a:cubicBezTo>
                  <a:close/>
                  <a:moveTo>
                    <a:pt x="8" y="60"/>
                  </a:moveTo>
                  <a:cubicBezTo>
                    <a:pt x="9" y="59"/>
                    <a:pt x="10" y="57"/>
                    <a:pt x="12" y="56"/>
                  </a:cubicBezTo>
                  <a:cubicBezTo>
                    <a:pt x="15" y="54"/>
                    <a:pt x="12" y="57"/>
                    <a:pt x="11" y="58"/>
                  </a:cubicBezTo>
                  <a:cubicBezTo>
                    <a:pt x="9" y="60"/>
                    <a:pt x="6" y="62"/>
                    <a:pt x="4" y="66"/>
                  </a:cubicBezTo>
                  <a:cubicBezTo>
                    <a:pt x="4" y="65"/>
                    <a:pt x="4" y="64"/>
                    <a:pt x="4" y="64"/>
                  </a:cubicBezTo>
                  <a:cubicBezTo>
                    <a:pt x="5" y="62"/>
                    <a:pt x="6" y="61"/>
                    <a:pt x="8" y="60"/>
                  </a:cubicBezTo>
                  <a:close/>
                  <a:moveTo>
                    <a:pt x="11" y="75"/>
                  </a:moveTo>
                  <a:cubicBezTo>
                    <a:pt x="11" y="76"/>
                    <a:pt x="10" y="77"/>
                    <a:pt x="9" y="77"/>
                  </a:cubicBezTo>
                  <a:cubicBezTo>
                    <a:pt x="10" y="77"/>
                    <a:pt x="11" y="75"/>
                    <a:pt x="11" y="75"/>
                  </a:cubicBezTo>
                  <a:cubicBezTo>
                    <a:pt x="13" y="73"/>
                    <a:pt x="15" y="72"/>
                    <a:pt x="16" y="70"/>
                  </a:cubicBezTo>
                  <a:cubicBezTo>
                    <a:pt x="20" y="67"/>
                    <a:pt x="24" y="62"/>
                    <a:pt x="27" y="58"/>
                  </a:cubicBezTo>
                  <a:cubicBezTo>
                    <a:pt x="27" y="58"/>
                    <a:pt x="27" y="58"/>
                    <a:pt x="27" y="57"/>
                  </a:cubicBezTo>
                  <a:cubicBezTo>
                    <a:pt x="28" y="58"/>
                    <a:pt x="30" y="58"/>
                    <a:pt x="31" y="59"/>
                  </a:cubicBezTo>
                  <a:cubicBezTo>
                    <a:pt x="31" y="59"/>
                    <a:pt x="31" y="59"/>
                    <a:pt x="32" y="59"/>
                  </a:cubicBezTo>
                  <a:cubicBezTo>
                    <a:pt x="25" y="64"/>
                    <a:pt x="19" y="71"/>
                    <a:pt x="11" y="75"/>
                  </a:cubicBezTo>
                  <a:close/>
                  <a:moveTo>
                    <a:pt x="26" y="57"/>
                  </a:moveTo>
                  <a:cubicBezTo>
                    <a:pt x="19" y="62"/>
                    <a:pt x="13" y="69"/>
                    <a:pt x="7" y="75"/>
                  </a:cubicBezTo>
                  <a:cubicBezTo>
                    <a:pt x="9" y="73"/>
                    <a:pt x="13" y="68"/>
                    <a:pt x="16" y="66"/>
                  </a:cubicBezTo>
                  <a:cubicBezTo>
                    <a:pt x="18" y="63"/>
                    <a:pt x="21" y="60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6"/>
                    <a:pt x="25" y="57"/>
                    <a:pt x="26" y="57"/>
                  </a:cubicBezTo>
                  <a:cubicBezTo>
                    <a:pt x="26" y="57"/>
                    <a:pt x="26" y="57"/>
                    <a:pt x="26" y="57"/>
                  </a:cubicBezTo>
                  <a:close/>
                  <a:moveTo>
                    <a:pt x="16" y="62"/>
                  </a:moveTo>
                  <a:cubicBezTo>
                    <a:pt x="14" y="63"/>
                    <a:pt x="13" y="65"/>
                    <a:pt x="11" y="66"/>
                  </a:cubicBezTo>
                  <a:cubicBezTo>
                    <a:pt x="10" y="68"/>
                    <a:pt x="8" y="69"/>
                    <a:pt x="7" y="70"/>
                  </a:cubicBezTo>
                  <a:cubicBezTo>
                    <a:pt x="9" y="67"/>
                    <a:pt x="11" y="64"/>
                    <a:pt x="14" y="62"/>
                  </a:cubicBezTo>
                  <a:cubicBezTo>
                    <a:pt x="16" y="60"/>
                    <a:pt x="18" y="59"/>
                    <a:pt x="19" y="56"/>
                  </a:cubicBezTo>
                  <a:cubicBezTo>
                    <a:pt x="19" y="55"/>
                    <a:pt x="18" y="55"/>
                    <a:pt x="18" y="55"/>
                  </a:cubicBezTo>
                  <a:cubicBezTo>
                    <a:pt x="13" y="58"/>
                    <a:pt x="10" y="62"/>
                    <a:pt x="6" y="65"/>
                  </a:cubicBezTo>
                  <a:cubicBezTo>
                    <a:pt x="4" y="67"/>
                    <a:pt x="5" y="66"/>
                    <a:pt x="6" y="64"/>
                  </a:cubicBezTo>
                  <a:cubicBezTo>
                    <a:pt x="7" y="63"/>
                    <a:pt x="8" y="62"/>
                    <a:pt x="9" y="61"/>
                  </a:cubicBezTo>
                  <a:cubicBezTo>
                    <a:pt x="11" y="59"/>
                    <a:pt x="13" y="57"/>
                    <a:pt x="14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7" y="55"/>
                    <a:pt x="20" y="55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0" y="58"/>
                    <a:pt x="18" y="60"/>
                    <a:pt x="16" y="62"/>
                  </a:cubicBezTo>
                  <a:close/>
                  <a:moveTo>
                    <a:pt x="5" y="61"/>
                  </a:moveTo>
                  <a:cubicBezTo>
                    <a:pt x="6" y="60"/>
                    <a:pt x="6" y="60"/>
                    <a:pt x="7" y="59"/>
                  </a:cubicBezTo>
                  <a:cubicBezTo>
                    <a:pt x="8" y="58"/>
                    <a:pt x="9" y="56"/>
                    <a:pt x="10" y="55"/>
                  </a:cubicBezTo>
                  <a:cubicBezTo>
                    <a:pt x="11" y="55"/>
                    <a:pt x="12" y="55"/>
                    <a:pt x="14" y="55"/>
                  </a:cubicBezTo>
                  <a:cubicBezTo>
                    <a:pt x="10" y="56"/>
                    <a:pt x="8" y="59"/>
                    <a:pt x="5" y="61"/>
                  </a:cubicBezTo>
                  <a:close/>
                  <a:moveTo>
                    <a:pt x="4" y="59"/>
                  </a:moveTo>
                  <a:cubicBezTo>
                    <a:pt x="5" y="58"/>
                    <a:pt x="6" y="57"/>
                    <a:pt x="7" y="56"/>
                  </a:cubicBezTo>
                  <a:cubicBezTo>
                    <a:pt x="8" y="56"/>
                    <a:pt x="8" y="55"/>
                    <a:pt x="9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6"/>
                    <a:pt x="8" y="56"/>
                    <a:pt x="8" y="57"/>
                  </a:cubicBezTo>
                  <a:cubicBezTo>
                    <a:pt x="6" y="59"/>
                    <a:pt x="5" y="61"/>
                    <a:pt x="4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3" y="60"/>
                    <a:pt x="3" y="58"/>
                    <a:pt x="3" y="57"/>
                  </a:cubicBezTo>
                  <a:cubicBezTo>
                    <a:pt x="5" y="56"/>
                    <a:pt x="6" y="56"/>
                    <a:pt x="7" y="55"/>
                  </a:cubicBezTo>
                  <a:cubicBezTo>
                    <a:pt x="6" y="56"/>
                    <a:pt x="5" y="58"/>
                    <a:pt x="4" y="59"/>
                  </a:cubicBezTo>
                  <a:cubicBezTo>
                    <a:pt x="3" y="59"/>
                    <a:pt x="4" y="60"/>
                    <a:pt x="4" y="59"/>
                  </a:cubicBezTo>
                  <a:close/>
                  <a:moveTo>
                    <a:pt x="11" y="82"/>
                  </a:moveTo>
                  <a:cubicBezTo>
                    <a:pt x="22" y="75"/>
                    <a:pt x="29" y="65"/>
                    <a:pt x="40" y="59"/>
                  </a:cubicBezTo>
                  <a:cubicBezTo>
                    <a:pt x="40" y="58"/>
                    <a:pt x="45" y="56"/>
                    <a:pt x="43" y="57"/>
                  </a:cubicBezTo>
                  <a:cubicBezTo>
                    <a:pt x="42" y="58"/>
                    <a:pt x="41" y="59"/>
                    <a:pt x="39" y="60"/>
                  </a:cubicBezTo>
                  <a:cubicBezTo>
                    <a:pt x="36" y="63"/>
                    <a:pt x="33" y="66"/>
                    <a:pt x="30" y="68"/>
                  </a:cubicBezTo>
                  <a:cubicBezTo>
                    <a:pt x="25" y="74"/>
                    <a:pt x="19" y="79"/>
                    <a:pt x="14" y="85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3" y="84"/>
                    <a:pt x="12" y="83"/>
                    <a:pt x="11" y="82"/>
                  </a:cubicBezTo>
                  <a:close/>
                  <a:moveTo>
                    <a:pt x="29" y="92"/>
                  </a:moveTo>
                  <a:cubicBezTo>
                    <a:pt x="30" y="92"/>
                    <a:pt x="30" y="92"/>
                    <a:pt x="31" y="91"/>
                  </a:cubicBezTo>
                  <a:cubicBezTo>
                    <a:pt x="31" y="92"/>
                    <a:pt x="31" y="91"/>
                    <a:pt x="32" y="91"/>
                  </a:cubicBezTo>
                  <a:cubicBezTo>
                    <a:pt x="33" y="90"/>
                    <a:pt x="34" y="89"/>
                    <a:pt x="35" y="89"/>
                  </a:cubicBezTo>
                  <a:cubicBezTo>
                    <a:pt x="41" y="84"/>
                    <a:pt x="47" y="79"/>
                    <a:pt x="53" y="74"/>
                  </a:cubicBezTo>
                  <a:cubicBezTo>
                    <a:pt x="56" y="71"/>
                    <a:pt x="59" y="69"/>
                    <a:pt x="62" y="66"/>
                  </a:cubicBezTo>
                  <a:cubicBezTo>
                    <a:pt x="63" y="65"/>
                    <a:pt x="65" y="63"/>
                    <a:pt x="66" y="62"/>
                  </a:cubicBezTo>
                  <a:cubicBezTo>
                    <a:pt x="67" y="62"/>
                    <a:pt x="68" y="61"/>
                    <a:pt x="69" y="60"/>
                  </a:cubicBezTo>
                  <a:cubicBezTo>
                    <a:pt x="69" y="60"/>
                    <a:pt x="70" y="60"/>
                    <a:pt x="70" y="60"/>
                  </a:cubicBezTo>
                  <a:cubicBezTo>
                    <a:pt x="60" y="72"/>
                    <a:pt x="45" y="81"/>
                    <a:pt x="35" y="92"/>
                  </a:cubicBezTo>
                  <a:cubicBezTo>
                    <a:pt x="34" y="93"/>
                    <a:pt x="35" y="93"/>
                    <a:pt x="35" y="93"/>
                  </a:cubicBezTo>
                  <a:cubicBezTo>
                    <a:pt x="47" y="84"/>
                    <a:pt x="59" y="75"/>
                    <a:pt x="71" y="64"/>
                  </a:cubicBezTo>
                  <a:cubicBezTo>
                    <a:pt x="70" y="65"/>
                    <a:pt x="69" y="66"/>
                    <a:pt x="68" y="67"/>
                  </a:cubicBezTo>
                  <a:cubicBezTo>
                    <a:pt x="64" y="70"/>
                    <a:pt x="61" y="73"/>
                    <a:pt x="58" y="76"/>
                  </a:cubicBezTo>
                  <a:cubicBezTo>
                    <a:pt x="52" y="82"/>
                    <a:pt x="46" y="87"/>
                    <a:pt x="40" y="93"/>
                  </a:cubicBezTo>
                  <a:cubicBezTo>
                    <a:pt x="40" y="93"/>
                    <a:pt x="40" y="94"/>
                    <a:pt x="40" y="93"/>
                  </a:cubicBezTo>
                  <a:cubicBezTo>
                    <a:pt x="52" y="85"/>
                    <a:pt x="62" y="76"/>
                    <a:pt x="73" y="66"/>
                  </a:cubicBezTo>
                  <a:cubicBezTo>
                    <a:pt x="73" y="66"/>
                    <a:pt x="73" y="66"/>
                    <a:pt x="73" y="67"/>
                  </a:cubicBezTo>
                  <a:cubicBezTo>
                    <a:pt x="70" y="70"/>
                    <a:pt x="67" y="73"/>
                    <a:pt x="64" y="75"/>
                  </a:cubicBezTo>
                  <a:cubicBezTo>
                    <a:pt x="58" y="81"/>
                    <a:pt x="53" y="86"/>
                    <a:pt x="47" y="92"/>
                  </a:cubicBezTo>
                  <a:cubicBezTo>
                    <a:pt x="47" y="92"/>
                    <a:pt x="47" y="93"/>
                    <a:pt x="48" y="92"/>
                  </a:cubicBezTo>
                  <a:cubicBezTo>
                    <a:pt x="57" y="86"/>
                    <a:pt x="65" y="77"/>
                    <a:pt x="74" y="69"/>
                  </a:cubicBezTo>
                  <a:cubicBezTo>
                    <a:pt x="75" y="69"/>
                    <a:pt x="76" y="68"/>
                    <a:pt x="77" y="67"/>
                  </a:cubicBezTo>
                  <a:cubicBezTo>
                    <a:pt x="76" y="68"/>
                    <a:pt x="75" y="70"/>
                    <a:pt x="74" y="71"/>
                  </a:cubicBezTo>
                  <a:cubicBezTo>
                    <a:pt x="72" y="73"/>
                    <a:pt x="70" y="74"/>
                    <a:pt x="68" y="76"/>
                  </a:cubicBezTo>
                  <a:cubicBezTo>
                    <a:pt x="63" y="80"/>
                    <a:pt x="59" y="85"/>
                    <a:pt x="54" y="89"/>
                  </a:cubicBezTo>
                  <a:cubicBezTo>
                    <a:pt x="54" y="90"/>
                    <a:pt x="54" y="90"/>
                    <a:pt x="55" y="90"/>
                  </a:cubicBezTo>
                  <a:cubicBezTo>
                    <a:pt x="62" y="87"/>
                    <a:pt x="67" y="81"/>
                    <a:pt x="73" y="76"/>
                  </a:cubicBezTo>
                  <a:cubicBezTo>
                    <a:pt x="73" y="76"/>
                    <a:pt x="75" y="74"/>
                    <a:pt x="76" y="73"/>
                  </a:cubicBezTo>
                  <a:cubicBezTo>
                    <a:pt x="76" y="73"/>
                    <a:pt x="76" y="74"/>
                    <a:pt x="76" y="74"/>
                  </a:cubicBezTo>
                  <a:cubicBezTo>
                    <a:pt x="74" y="76"/>
                    <a:pt x="72" y="77"/>
                    <a:pt x="71" y="78"/>
                  </a:cubicBezTo>
                  <a:cubicBezTo>
                    <a:pt x="67" y="81"/>
                    <a:pt x="65" y="85"/>
                    <a:pt x="61" y="88"/>
                  </a:cubicBezTo>
                  <a:cubicBezTo>
                    <a:pt x="61" y="88"/>
                    <a:pt x="61" y="89"/>
                    <a:pt x="61" y="89"/>
                  </a:cubicBezTo>
                  <a:cubicBezTo>
                    <a:pt x="56" y="91"/>
                    <a:pt x="49" y="93"/>
                    <a:pt x="43" y="93"/>
                  </a:cubicBezTo>
                  <a:cubicBezTo>
                    <a:pt x="38" y="94"/>
                    <a:pt x="34" y="93"/>
                    <a:pt x="29" y="92"/>
                  </a:cubicBezTo>
                  <a:close/>
                  <a:moveTo>
                    <a:pt x="64" y="87"/>
                  </a:moveTo>
                  <a:cubicBezTo>
                    <a:pt x="66" y="85"/>
                    <a:pt x="68" y="82"/>
                    <a:pt x="70" y="80"/>
                  </a:cubicBezTo>
                  <a:cubicBezTo>
                    <a:pt x="72" y="78"/>
                    <a:pt x="73" y="77"/>
                    <a:pt x="75" y="76"/>
                  </a:cubicBezTo>
                  <a:cubicBezTo>
                    <a:pt x="72" y="80"/>
                    <a:pt x="68" y="84"/>
                    <a:pt x="64" y="87"/>
                  </a:cubicBezTo>
                  <a:close/>
                  <a:moveTo>
                    <a:pt x="76" y="72"/>
                  </a:moveTo>
                  <a:cubicBezTo>
                    <a:pt x="73" y="75"/>
                    <a:pt x="70" y="77"/>
                    <a:pt x="67" y="80"/>
                  </a:cubicBezTo>
                  <a:cubicBezTo>
                    <a:pt x="65" y="82"/>
                    <a:pt x="63" y="84"/>
                    <a:pt x="61" y="86"/>
                  </a:cubicBezTo>
                  <a:cubicBezTo>
                    <a:pt x="60" y="87"/>
                    <a:pt x="54" y="91"/>
                    <a:pt x="57" y="87"/>
                  </a:cubicBezTo>
                  <a:cubicBezTo>
                    <a:pt x="61" y="83"/>
                    <a:pt x="65" y="79"/>
                    <a:pt x="70" y="75"/>
                  </a:cubicBezTo>
                  <a:cubicBezTo>
                    <a:pt x="73" y="73"/>
                    <a:pt x="77" y="70"/>
                    <a:pt x="78" y="66"/>
                  </a:cubicBezTo>
                  <a:cubicBezTo>
                    <a:pt x="78" y="66"/>
                    <a:pt x="78" y="65"/>
                    <a:pt x="78" y="66"/>
                  </a:cubicBezTo>
                  <a:cubicBezTo>
                    <a:pt x="73" y="70"/>
                    <a:pt x="68" y="73"/>
                    <a:pt x="64" y="77"/>
                  </a:cubicBezTo>
                  <a:cubicBezTo>
                    <a:pt x="61" y="80"/>
                    <a:pt x="59" y="82"/>
                    <a:pt x="56" y="85"/>
                  </a:cubicBezTo>
                  <a:cubicBezTo>
                    <a:pt x="54" y="87"/>
                    <a:pt x="50" y="90"/>
                    <a:pt x="49" y="91"/>
                  </a:cubicBezTo>
                  <a:cubicBezTo>
                    <a:pt x="58" y="82"/>
                    <a:pt x="68" y="73"/>
                    <a:pt x="77" y="64"/>
                  </a:cubicBezTo>
                  <a:cubicBezTo>
                    <a:pt x="77" y="64"/>
                    <a:pt x="77" y="63"/>
                    <a:pt x="77" y="63"/>
                  </a:cubicBezTo>
                  <a:cubicBezTo>
                    <a:pt x="78" y="63"/>
                    <a:pt x="78" y="62"/>
                    <a:pt x="79" y="62"/>
                  </a:cubicBezTo>
                  <a:cubicBezTo>
                    <a:pt x="79" y="61"/>
                    <a:pt x="78" y="61"/>
                    <a:pt x="78" y="61"/>
                  </a:cubicBezTo>
                  <a:cubicBezTo>
                    <a:pt x="72" y="67"/>
                    <a:pt x="65" y="72"/>
                    <a:pt x="59" y="78"/>
                  </a:cubicBezTo>
                  <a:cubicBezTo>
                    <a:pt x="56" y="80"/>
                    <a:pt x="53" y="83"/>
                    <a:pt x="50" y="85"/>
                  </a:cubicBezTo>
                  <a:cubicBezTo>
                    <a:pt x="48" y="87"/>
                    <a:pt x="46" y="88"/>
                    <a:pt x="44" y="90"/>
                  </a:cubicBezTo>
                  <a:cubicBezTo>
                    <a:pt x="50" y="85"/>
                    <a:pt x="55" y="80"/>
                    <a:pt x="60" y="76"/>
                  </a:cubicBezTo>
                  <a:cubicBezTo>
                    <a:pt x="65" y="70"/>
                    <a:pt x="71" y="65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69" y="65"/>
                    <a:pt x="63" y="70"/>
                    <a:pt x="56" y="76"/>
                  </a:cubicBezTo>
                  <a:cubicBezTo>
                    <a:pt x="53" y="79"/>
                    <a:pt x="49" y="82"/>
                    <a:pt x="45" y="85"/>
                  </a:cubicBezTo>
                  <a:cubicBezTo>
                    <a:pt x="43" y="86"/>
                    <a:pt x="41" y="88"/>
                    <a:pt x="39" y="89"/>
                  </a:cubicBezTo>
                  <a:cubicBezTo>
                    <a:pt x="38" y="89"/>
                    <a:pt x="37" y="91"/>
                    <a:pt x="37" y="91"/>
                  </a:cubicBezTo>
                  <a:cubicBezTo>
                    <a:pt x="37" y="91"/>
                    <a:pt x="37" y="91"/>
                    <a:pt x="37" y="90"/>
                  </a:cubicBezTo>
                  <a:cubicBezTo>
                    <a:pt x="43" y="85"/>
                    <a:pt x="50" y="80"/>
                    <a:pt x="56" y="74"/>
                  </a:cubicBezTo>
                  <a:cubicBezTo>
                    <a:pt x="61" y="69"/>
                    <a:pt x="67" y="65"/>
                    <a:pt x="72" y="59"/>
                  </a:cubicBezTo>
                  <a:cubicBezTo>
                    <a:pt x="74" y="58"/>
                    <a:pt x="76" y="57"/>
                    <a:pt x="7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9"/>
                    <a:pt x="79" y="60"/>
                    <a:pt x="79" y="61"/>
                  </a:cubicBezTo>
                  <a:cubicBezTo>
                    <a:pt x="79" y="65"/>
                    <a:pt x="78" y="69"/>
                    <a:pt x="76" y="72"/>
                  </a:cubicBezTo>
                  <a:close/>
                  <a:moveTo>
                    <a:pt x="34" y="27"/>
                  </a:moveTo>
                  <a:cubicBezTo>
                    <a:pt x="34" y="27"/>
                    <a:pt x="34" y="27"/>
                    <a:pt x="35" y="27"/>
                  </a:cubicBezTo>
                  <a:cubicBezTo>
                    <a:pt x="35" y="27"/>
                    <a:pt x="36" y="26"/>
                    <a:pt x="36" y="25"/>
                  </a:cubicBezTo>
                  <a:cubicBezTo>
                    <a:pt x="38" y="18"/>
                    <a:pt x="36" y="10"/>
                    <a:pt x="36" y="3"/>
                  </a:cubicBezTo>
                  <a:cubicBezTo>
                    <a:pt x="40" y="4"/>
                    <a:pt x="44" y="3"/>
                    <a:pt x="48" y="3"/>
                  </a:cubicBezTo>
                  <a:cubicBezTo>
                    <a:pt x="50" y="10"/>
                    <a:pt x="49" y="18"/>
                    <a:pt x="49" y="25"/>
                  </a:cubicBezTo>
                  <a:cubicBezTo>
                    <a:pt x="49" y="25"/>
                    <a:pt x="49" y="26"/>
                    <a:pt x="49" y="26"/>
                  </a:cubicBezTo>
                  <a:cubicBezTo>
                    <a:pt x="49" y="26"/>
                    <a:pt x="50" y="27"/>
                    <a:pt x="50" y="27"/>
                  </a:cubicBezTo>
                  <a:cubicBezTo>
                    <a:pt x="67" y="26"/>
                    <a:pt x="78" y="40"/>
                    <a:pt x="79" y="55"/>
                  </a:cubicBezTo>
                  <a:cubicBezTo>
                    <a:pt x="77" y="55"/>
                    <a:pt x="75" y="55"/>
                    <a:pt x="73" y="56"/>
                  </a:cubicBezTo>
                  <a:cubicBezTo>
                    <a:pt x="68" y="58"/>
                    <a:pt x="65" y="58"/>
                    <a:pt x="60" y="55"/>
                  </a:cubicBezTo>
                  <a:cubicBezTo>
                    <a:pt x="54" y="51"/>
                    <a:pt x="46" y="52"/>
                    <a:pt x="39" y="54"/>
                  </a:cubicBezTo>
                  <a:cubicBezTo>
                    <a:pt x="34" y="56"/>
                    <a:pt x="30" y="56"/>
                    <a:pt x="25" y="54"/>
                  </a:cubicBezTo>
                  <a:cubicBezTo>
                    <a:pt x="23" y="53"/>
                    <a:pt x="20" y="52"/>
                    <a:pt x="17" y="52"/>
                  </a:cubicBezTo>
                  <a:cubicBezTo>
                    <a:pt x="12" y="51"/>
                    <a:pt x="8" y="52"/>
                    <a:pt x="4" y="54"/>
                  </a:cubicBezTo>
                  <a:cubicBezTo>
                    <a:pt x="7" y="39"/>
                    <a:pt x="19" y="25"/>
                    <a:pt x="34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52"/>
            <p:cNvSpPr>
              <a:spLocks noEditPoints="1"/>
            </p:cNvSpPr>
            <p:nvPr/>
          </p:nvSpPr>
          <p:spPr bwMode="auto">
            <a:xfrm>
              <a:off x="2652900" y="595608"/>
              <a:ext cx="211980" cy="322167"/>
            </a:xfrm>
            <a:custGeom>
              <a:avLst/>
              <a:gdLst>
                <a:gd name="T0" fmla="*/ 40 w 71"/>
                <a:gd name="T1" fmla="*/ 85 h 107"/>
                <a:gd name="T2" fmla="*/ 68 w 71"/>
                <a:gd name="T3" fmla="*/ 21 h 107"/>
                <a:gd name="T4" fmla="*/ 51 w 71"/>
                <a:gd name="T5" fmla="*/ 1 h 107"/>
                <a:gd name="T6" fmla="*/ 38 w 71"/>
                <a:gd name="T7" fmla="*/ 19 h 107"/>
                <a:gd name="T8" fmla="*/ 7 w 71"/>
                <a:gd name="T9" fmla="*/ 83 h 107"/>
                <a:gd name="T10" fmla="*/ 21 w 71"/>
                <a:gd name="T11" fmla="*/ 81 h 107"/>
                <a:gd name="T12" fmla="*/ 8 w 71"/>
                <a:gd name="T13" fmla="*/ 97 h 107"/>
                <a:gd name="T14" fmla="*/ 9 w 71"/>
                <a:gd name="T15" fmla="*/ 96 h 107"/>
                <a:gd name="T16" fmla="*/ 10 w 71"/>
                <a:gd name="T17" fmla="*/ 99 h 107"/>
                <a:gd name="T18" fmla="*/ 26 w 71"/>
                <a:gd name="T19" fmla="*/ 84 h 107"/>
                <a:gd name="T20" fmla="*/ 30 w 71"/>
                <a:gd name="T21" fmla="*/ 84 h 107"/>
                <a:gd name="T22" fmla="*/ 16 w 71"/>
                <a:gd name="T23" fmla="*/ 102 h 107"/>
                <a:gd name="T24" fmla="*/ 19 w 71"/>
                <a:gd name="T25" fmla="*/ 102 h 107"/>
                <a:gd name="T26" fmla="*/ 6 w 71"/>
                <a:gd name="T27" fmla="*/ 90 h 107"/>
                <a:gd name="T28" fmla="*/ 17 w 71"/>
                <a:gd name="T29" fmla="*/ 81 h 107"/>
                <a:gd name="T30" fmla="*/ 16 w 71"/>
                <a:gd name="T31" fmla="*/ 83 h 107"/>
                <a:gd name="T32" fmla="*/ 28 w 71"/>
                <a:gd name="T33" fmla="*/ 80 h 107"/>
                <a:gd name="T34" fmla="*/ 25 w 71"/>
                <a:gd name="T35" fmla="*/ 81 h 107"/>
                <a:gd name="T36" fmla="*/ 15 w 71"/>
                <a:gd name="T37" fmla="*/ 99 h 107"/>
                <a:gd name="T38" fmla="*/ 33 w 71"/>
                <a:gd name="T39" fmla="*/ 81 h 107"/>
                <a:gd name="T40" fmla="*/ 27 w 71"/>
                <a:gd name="T41" fmla="*/ 92 h 107"/>
                <a:gd name="T42" fmla="*/ 33 w 71"/>
                <a:gd name="T43" fmla="*/ 82 h 107"/>
                <a:gd name="T44" fmla="*/ 28 w 71"/>
                <a:gd name="T45" fmla="*/ 101 h 107"/>
                <a:gd name="T46" fmla="*/ 31 w 71"/>
                <a:gd name="T47" fmla="*/ 93 h 107"/>
                <a:gd name="T48" fmla="*/ 30 w 71"/>
                <a:gd name="T49" fmla="*/ 93 h 107"/>
                <a:gd name="T50" fmla="*/ 35 w 71"/>
                <a:gd name="T51" fmla="*/ 83 h 107"/>
                <a:gd name="T52" fmla="*/ 27 w 71"/>
                <a:gd name="T53" fmla="*/ 103 h 107"/>
                <a:gd name="T54" fmla="*/ 31 w 71"/>
                <a:gd name="T55" fmla="*/ 102 h 107"/>
                <a:gd name="T56" fmla="*/ 38 w 71"/>
                <a:gd name="T57" fmla="*/ 97 h 107"/>
                <a:gd name="T58" fmla="*/ 37 w 71"/>
                <a:gd name="T59" fmla="*/ 93 h 107"/>
                <a:gd name="T60" fmla="*/ 35 w 71"/>
                <a:gd name="T61" fmla="*/ 92 h 107"/>
                <a:gd name="T62" fmla="*/ 38 w 71"/>
                <a:gd name="T63" fmla="*/ 86 h 107"/>
                <a:gd name="T64" fmla="*/ 44 w 71"/>
                <a:gd name="T65" fmla="*/ 4 h 107"/>
                <a:gd name="T66" fmla="*/ 41 w 71"/>
                <a:gd name="T67" fmla="*/ 7 h 107"/>
                <a:gd name="T68" fmla="*/ 47 w 71"/>
                <a:gd name="T69" fmla="*/ 8 h 107"/>
                <a:gd name="T70" fmla="*/ 41 w 71"/>
                <a:gd name="T71" fmla="*/ 10 h 107"/>
                <a:gd name="T72" fmla="*/ 41 w 71"/>
                <a:gd name="T73" fmla="*/ 10 h 107"/>
                <a:gd name="T74" fmla="*/ 50 w 71"/>
                <a:gd name="T75" fmla="*/ 12 h 107"/>
                <a:gd name="T76" fmla="*/ 47 w 71"/>
                <a:gd name="T77" fmla="*/ 19 h 107"/>
                <a:gd name="T78" fmla="*/ 47 w 71"/>
                <a:gd name="T79" fmla="*/ 19 h 107"/>
                <a:gd name="T80" fmla="*/ 48 w 71"/>
                <a:gd name="T81" fmla="*/ 19 h 107"/>
                <a:gd name="T82" fmla="*/ 57 w 71"/>
                <a:gd name="T83" fmla="*/ 19 h 107"/>
                <a:gd name="T84" fmla="*/ 65 w 71"/>
                <a:gd name="T85" fmla="*/ 20 h 107"/>
                <a:gd name="T86" fmla="*/ 61 w 71"/>
                <a:gd name="T87" fmla="*/ 19 h 107"/>
                <a:gd name="T88" fmla="*/ 58 w 71"/>
                <a:gd name="T89" fmla="*/ 18 h 107"/>
                <a:gd name="T90" fmla="*/ 64 w 71"/>
                <a:gd name="T91" fmla="*/ 20 h 107"/>
                <a:gd name="T92" fmla="*/ 62 w 71"/>
                <a:gd name="T93" fmla="*/ 17 h 107"/>
                <a:gd name="T94" fmla="*/ 68 w 71"/>
                <a:gd name="T95" fmla="*/ 5 h 107"/>
                <a:gd name="T96" fmla="*/ 51 w 71"/>
                <a:gd name="T97" fmla="*/ 16 h 107"/>
                <a:gd name="T98" fmla="*/ 49 w 71"/>
                <a:gd name="T99" fmla="*/ 14 h 107"/>
                <a:gd name="T100" fmla="*/ 44 w 71"/>
                <a:gd name="T101" fmla="*/ 15 h 107"/>
                <a:gd name="T102" fmla="*/ 42 w 71"/>
                <a:gd name="T103" fmla="*/ 12 h 107"/>
                <a:gd name="T104" fmla="*/ 47 w 71"/>
                <a:gd name="T105" fmla="*/ 5 h 107"/>
                <a:gd name="T106" fmla="*/ 41 w 71"/>
                <a:gd name="T107" fmla="*/ 9 h 107"/>
                <a:gd name="T108" fmla="*/ 24 w 71"/>
                <a:gd name="T109" fmla="*/ 80 h 107"/>
                <a:gd name="T110" fmla="*/ 24 w 71"/>
                <a:gd name="T111" fmla="*/ 80 h 107"/>
                <a:gd name="T112" fmla="*/ 11 w 71"/>
                <a:gd name="T113" fmla="*/ 8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" h="107">
                  <a:moveTo>
                    <a:pt x="8" y="102"/>
                  </a:moveTo>
                  <a:cubicBezTo>
                    <a:pt x="15" y="106"/>
                    <a:pt x="25" y="107"/>
                    <a:pt x="33" y="104"/>
                  </a:cubicBezTo>
                  <a:cubicBezTo>
                    <a:pt x="42" y="101"/>
                    <a:pt x="44" y="93"/>
                    <a:pt x="40" y="86"/>
                  </a:cubicBezTo>
                  <a:cubicBezTo>
                    <a:pt x="40" y="86"/>
                    <a:pt x="40" y="86"/>
                    <a:pt x="40" y="85"/>
                  </a:cubicBezTo>
                  <a:cubicBezTo>
                    <a:pt x="43" y="64"/>
                    <a:pt x="41" y="43"/>
                    <a:pt x="41" y="22"/>
                  </a:cubicBezTo>
                  <a:cubicBezTo>
                    <a:pt x="49" y="23"/>
                    <a:pt x="58" y="21"/>
                    <a:pt x="66" y="23"/>
                  </a:cubicBezTo>
                  <a:cubicBezTo>
                    <a:pt x="67" y="23"/>
                    <a:pt x="68" y="22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9" y="15"/>
                    <a:pt x="71" y="9"/>
                    <a:pt x="71" y="3"/>
                  </a:cubicBezTo>
                  <a:cubicBezTo>
                    <a:pt x="71" y="2"/>
                    <a:pt x="70" y="2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3" y="2"/>
                    <a:pt x="57" y="1"/>
                    <a:pt x="51" y="1"/>
                  </a:cubicBezTo>
                  <a:cubicBezTo>
                    <a:pt x="47" y="1"/>
                    <a:pt x="42" y="0"/>
                    <a:pt x="38" y="2"/>
                  </a:cubicBezTo>
                  <a:cubicBezTo>
                    <a:pt x="38" y="3"/>
                    <a:pt x="38" y="3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9"/>
                    <a:pt x="38" y="14"/>
                    <a:pt x="38" y="19"/>
                  </a:cubicBezTo>
                  <a:cubicBezTo>
                    <a:pt x="38" y="20"/>
                    <a:pt x="38" y="21"/>
                    <a:pt x="38" y="21"/>
                  </a:cubicBezTo>
                  <a:cubicBezTo>
                    <a:pt x="38" y="41"/>
                    <a:pt x="39" y="61"/>
                    <a:pt x="38" y="81"/>
                  </a:cubicBezTo>
                  <a:cubicBezTo>
                    <a:pt x="38" y="80"/>
                    <a:pt x="38" y="80"/>
                    <a:pt x="37" y="80"/>
                  </a:cubicBezTo>
                  <a:cubicBezTo>
                    <a:pt x="27" y="76"/>
                    <a:pt x="14" y="76"/>
                    <a:pt x="7" y="83"/>
                  </a:cubicBezTo>
                  <a:cubicBezTo>
                    <a:pt x="0" y="89"/>
                    <a:pt x="1" y="98"/>
                    <a:pt x="8" y="102"/>
                  </a:cubicBezTo>
                  <a:close/>
                  <a:moveTo>
                    <a:pt x="6" y="95"/>
                  </a:moveTo>
                  <a:cubicBezTo>
                    <a:pt x="11" y="91"/>
                    <a:pt x="15" y="85"/>
                    <a:pt x="20" y="81"/>
                  </a:cubicBezTo>
                  <a:cubicBezTo>
                    <a:pt x="20" y="81"/>
                    <a:pt x="20" y="81"/>
                    <a:pt x="21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19" y="83"/>
                    <a:pt x="18" y="84"/>
                    <a:pt x="17" y="85"/>
                  </a:cubicBezTo>
                  <a:cubicBezTo>
                    <a:pt x="15" y="88"/>
                    <a:pt x="13" y="90"/>
                    <a:pt x="11" y="93"/>
                  </a:cubicBezTo>
                  <a:cubicBezTo>
                    <a:pt x="10" y="94"/>
                    <a:pt x="9" y="96"/>
                    <a:pt x="8" y="97"/>
                  </a:cubicBezTo>
                  <a:cubicBezTo>
                    <a:pt x="7" y="97"/>
                    <a:pt x="8" y="98"/>
                    <a:pt x="8" y="98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7"/>
                    <a:pt x="9" y="97"/>
                    <a:pt x="9" y="96"/>
                  </a:cubicBezTo>
                  <a:cubicBezTo>
                    <a:pt x="10" y="95"/>
                    <a:pt x="11" y="94"/>
                    <a:pt x="12" y="93"/>
                  </a:cubicBezTo>
                  <a:cubicBezTo>
                    <a:pt x="13" y="92"/>
                    <a:pt x="14" y="91"/>
                    <a:pt x="15" y="90"/>
                  </a:cubicBezTo>
                  <a:cubicBezTo>
                    <a:pt x="17" y="87"/>
                    <a:pt x="21" y="84"/>
                    <a:pt x="23" y="81"/>
                  </a:cubicBezTo>
                  <a:cubicBezTo>
                    <a:pt x="19" y="87"/>
                    <a:pt x="13" y="92"/>
                    <a:pt x="10" y="99"/>
                  </a:cubicBezTo>
                  <a:cubicBezTo>
                    <a:pt x="9" y="99"/>
                    <a:pt x="10" y="99"/>
                    <a:pt x="10" y="99"/>
                  </a:cubicBezTo>
                  <a:cubicBezTo>
                    <a:pt x="16" y="94"/>
                    <a:pt x="21" y="88"/>
                    <a:pt x="26" y="83"/>
                  </a:cubicBezTo>
                  <a:cubicBezTo>
                    <a:pt x="26" y="83"/>
                    <a:pt x="27" y="83"/>
                    <a:pt x="27" y="82"/>
                  </a:cubicBezTo>
                  <a:cubicBezTo>
                    <a:pt x="26" y="83"/>
                    <a:pt x="26" y="83"/>
                    <a:pt x="26" y="84"/>
                  </a:cubicBezTo>
                  <a:cubicBezTo>
                    <a:pt x="24" y="86"/>
                    <a:pt x="22" y="88"/>
                    <a:pt x="21" y="90"/>
                  </a:cubicBezTo>
                  <a:cubicBezTo>
                    <a:pt x="18" y="93"/>
                    <a:pt x="16" y="97"/>
                    <a:pt x="13" y="100"/>
                  </a:cubicBezTo>
                  <a:cubicBezTo>
                    <a:pt x="13" y="100"/>
                    <a:pt x="13" y="101"/>
                    <a:pt x="13" y="101"/>
                  </a:cubicBezTo>
                  <a:cubicBezTo>
                    <a:pt x="20" y="97"/>
                    <a:pt x="25" y="90"/>
                    <a:pt x="30" y="84"/>
                  </a:cubicBezTo>
                  <a:cubicBezTo>
                    <a:pt x="31" y="83"/>
                    <a:pt x="33" y="81"/>
                    <a:pt x="31" y="84"/>
                  </a:cubicBezTo>
                  <a:cubicBezTo>
                    <a:pt x="30" y="86"/>
                    <a:pt x="28" y="89"/>
                    <a:pt x="26" y="91"/>
                  </a:cubicBezTo>
                  <a:cubicBezTo>
                    <a:pt x="23" y="95"/>
                    <a:pt x="19" y="98"/>
                    <a:pt x="16" y="101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23" y="98"/>
                    <a:pt x="28" y="91"/>
                    <a:pt x="33" y="85"/>
                  </a:cubicBezTo>
                  <a:cubicBezTo>
                    <a:pt x="36" y="82"/>
                    <a:pt x="33" y="86"/>
                    <a:pt x="33" y="87"/>
                  </a:cubicBezTo>
                  <a:cubicBezTo>
                    <a:pt x="31" y="89"/>
                    <a:pt x="29" y="91"/>
                    <a:pt x="27" y="93"/>
                  </a:cubicBezTo>
                  <a:cubicBezTo>
                    <a:pt x="24" y="96"/>
                    <a:pt x="22" y="99"/>
                    <a:pt x="19" y="102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16" y="102"/>
                    <a:pt x="13" y="101"/>
                    <a:pt x="10" y="100"/>
                  </a:cubicBezTo>
                  <a:cubicBezTo>
                    <a:pt x="7" y="98"/>
                    <a:pt x="6" y="97"/>
                    <a:pt x="6" y="95"/>
                  </a:cubicBezTo>
                  <a:close/>
                  <a:moveTo>
                    <a:pt x="6" y="90"/>
                  </a:moveTo>
                  <a:cubicBezTo>
                    <a:pt x="7" y="89"/>
                    <a:pt x="8" y="88"/>
                    <a:pt x="10" y="86"/>
                  </a:cubicBezTo>
                  <a:cubicBezTo>
                    <a:pt x="11" y="85"/>
                    <a:pt x="13" y="83"/>
                    <a:pt x="15" y="82"/>
                  </a:cubicBezTo>
                  <a:cubicBezTo>
                    <a:pt x="15" y="82"/>
                    <a:pt x="16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4" y="85"/>
                    <a:pt x="10" y="90"/>
                    <a:pt x="5" y="94"/>
                  </a:cubicBezTo>
                  <a:cubicBezTo>
                    <a:pt x="5" y="93"/>
                    <a:pt x="5" y="92"/>
                    <a:pt x="6" y="90"/>
                  </a:cubicBezTo>
                  <a:close/>
                  <a:moveTo>
                    <a:pt x="20" y="80"/>
                  </a:moveTo>
                  <a:cubicBezTo>
                    <a:pt x="19" y="81"/>
                    <a:pt x="17" y="82"/>
                    <a:pt x="16" y="83"/>
                  </a:cubicBezTo>
                  <a:cubicBezTo>
                    <a:pt x="17" y="82"/>
                    <a:pt x="18" y="81"/>
                    <a:pt x="18" y="80"/>
                  </a:cubicBezTo>
                  <a:cubicBezTo>
                    <a:pt x="19" y="80"/>
                    <a:pt x="20" y="80"/>
                    <a:pt x="20" y="80"/>
                  </a:cubicBezTo>
                  <a:close/>
                  <a:moveTo>
                    <a:pt x="25" y="80"/>
                  </a:moveTo>
                  <a:cubicBezTo>
                    <a:pt x="26" y="80"/>
                    <a:pt x="27" y="80"/>
                    <a:pt x="28" y="80"/>
                  </a:cubicBezTo>
                  <a:cubicBezTo>
                    <a:pt x="23" y="85"/>
                    <a:pt x="19" y="90"/>
                    <a:pt x="14" y="95"/>
                  </a:cubicBezTo>
                  <a:cubicBezTo>
                    <a:pt x="14" y="95"/>
                    <a:pt x="10" y="100"/>
                    <a:pt x="12" y="96"/>
                  </a:cubicBezTo>
                  <a:cubicBezTo>
                    <a:pt x="13" y="94"/>
                    <a:pt x="15" y="92"/>
                    <a:pt x="16" y="90"/>
                  </a:cubicBezTo>
                  <a:cubicBezTo>
                    <a:pt x="19" y="87"/>
                    <a:pt x="22" y="84"/>
                    <a:pt x="25" y="81"/>
                  </a:cubicBezTo>
                  <a:cubicBezTo>
                    <a:pt x="25" y="80"/>
                    <a:pt x="25" y="80"/>
                    <a:pt x="25" y="80"/>
                  </a:cubicBezTo>
                  <a:close/>
                  <a:moveTo>
                    <a:pt x="33" y="81"/>
                  </a:moveTo>
                  <a:cubicBezTo>
                    <a:pt x="27" y="86"/>
                    <a:pt x="23" y="91"/>
                    <a:pt x="18" y="96"/>
                  </a:cubicBezTo>
                  <a:cubicBezTo>
                    <a:pt x="17" y="97"/>
                    <a:pt x="16" y="98"/>
                    <a:pt x="15" y="99"/>
                  </a:cubicBezTo>
                  <a:cubicBezTo>
                    <a:pt x="14" y="99"/>
                    <a:pt x="14" y="100"/>
                    <a:pt x="15" y="99"/>
                  </a:cubicBezTo>
                  <a:cubicBezTo>
                    <a:pt x="16" y="97"/>
                    <a:pt x="18" y="94"/>
                    <a:pt x="20" y="92"/>
                  </a:cubicBezTo>
                  <a:cubicBezTo>
                    <a:pt x="23" y="88"/>
                    <a:pt x="26" y="84"/>
                    <a:pt x="29" y="81"/>
                  </a:cubicBezTo>
                  <a:cubicBezTo>
                    <a:pt x="30" y="81"/>
                    <a:pt x="31" y="81"/>
                    <a:pt x="33" y="81"/>
                  </a:cubicBezTo>
                  <a:close/>
                  <a:moveTo>
                    <a:pt x="34" y="82"/>
                  </a:moveTo>
                  <a:cubicBezTo>
                    <a:pt x="35" y="82"/>
                    <a:pt x="35" y="82"/>
                    <a:pt x="35" y="82"/>
                  </a:cubicBezTo>
                  <a:cubicBezTo>
                    <a:pt x="35" y="82"/>
                    <a:pt x="35" y="82"/>
                    <a:pt x="35" y="83"/>
                  </a:cubicBezTo>
                  <a:cubicBezTo>
                    <a:pt x="32" y="85"/>
                    <a:pt x="30" y="89"/>
                    <a:pt x="27" y="92"/>
                  </a:cubicBezTo>
                  <a:cubicBezTo>
                    <a:pt x="26" y="93"/>
                    <a:pt x="24" y="95"/>
                    <a:pt x="23" y="96"/>
                  </a:cubicBezTo>
                  <a:cubicBezTo>
                    <a:pt x="21" y="98"/>
                    <a:pt x="19" y="99"/>
                    <a:pt x="17" y="101"/>
                  </a:cubicBezTo>
                  <a:cubicBezTo>
                    <a:pt x="20" y="98"/>
                    <a:pt x="23" y="96"/>
                    <a:pt x="26" y="93"/>
                  </a:cubicBezTo>
                  <a:cubicBezTo>
                    <a:pt x="28" y="89"/>
                    <a:pt x="31" y="86"/>
                    <a:pt x="33" y="82"/>
                  </a:cubicBezTo>
                  <a:cubicBezTo>
                    <a:pt x="34" y="82"/>
                    <a:pt x="34" y="82"/>
                    <a:pt x="34" y="82"/>
                  </a:cubicBezTo>
                  <a:close/>
                  <a:moveTo>
                    <a:pt x="27" y="103"/>
                  </a:moveTo>
                  <a:cubicBezTo>
                    <a:pt x="26" y="103"/>
                    <a:pt x="26" y="103"/>
                    <a:pt x="25" y="103"/>
                  </a:cubicBezTo>
                  <a:cubicBezTo>
                    <a:pt x="26" y="102"/>
                    <a:pt x="27" y="102"/>
                    <a:pt x="28" y="101"/>
                  </a:cubicBezTo>
                  <a:cubicBezTo>
                    <a:pt x="27" y="101"/>
                    <a:pt x="27" y="102"/>
                    <a:pt x="27" y="102"/>
                  </a:cubicBezTo>
                  <a:cubicBezTo>
                    <a:pt x="26" y="103"/>
                    <a:pt x="27" y="103"/>
                    <a:pt x="27" y="103"/>
                  </a:cubicBezTo>
                  <a:close/>
                  <a:moveTo>
                    <a:pt x="20" y="103"/>
                  </a:moveTo>
                  <a:cubicBezTo>
                    <a:pt x="24" y="100"/>
                    <a:pt x="27" y="97"/>
                    <a:pt x="31" y="93"/>
                  </a:cubicBezTo>
                  <a:cubicBezTo>
                    <a:pt x="31" y="94"/>
                    <a:pt x="30" y="94"/>
                    <a:pt x="30" y="95"/>
                  </a:cubicBezTo>
                  <a:cubicBezTo>
                    <a:pt x="28" y="97"/>
                    <a:pt x="26" y="100"/>
                    <a:pt x="24" y="103"/>
                  </a:cubicBezTo>
                  <a:cubicBezTo>
                    <a:pt x="22" y="103"/>
                    <a:pt x="21" y="103"/>
                    <a:pt x="20" y="103"/>
                  </a:cubicBezTo>
                  <a:close/>
                  <a:moveTo>
                    <a:pt x="30" y="93"/>
                  </a:moveTo>
                  <a:cubicBezTo>
                    <a:pt x="29" y="95"/>
                    <a:pt x="27" y="96"/>
                    <a:pt x="25" y="98"/>
                  </a:cubicBezTo>
                  <a:cubicBezTo>
                    <a:pt x="25" y="98"/>
                    <a:pt x="19" y="104"/>
                    <a:pt x="22" y="101"/>
                  </a:cubicBezTo>
                  <a:cubicBezTo>
                    <a:pt x="26" y="95"/>
                    <a:pt x="32" y="90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6" y="84"/>
                    <a:pt x="37" y="85"/>
                    <a:pt x="37" y="86"/>
                  </a:cubicBezTo>
                  <a:cubicBezTo>
                    <a:pt x="35" y="88"/>
                    <a:pt x="32" y="91"/>
                    <a:pt x="30" y="93"/>
                  </a:cubicBezTo>
                  <a:close/>
                  <a:moveTo>
                    <a:pt x="29" y="103"/>
                  </a:moveTo>
                  <a:cubicBezTo>
                    <a:pt x="28" y="103"/>
                    <a:pt x="28" y="103"/>
                    <a:pt x="27" y="103"/>
                  </a:cubicBezTo>
                  <a:cubicBezTo>
                    <a:pt x="30" y="101"/>
                    <a:pt x="32" y="99"/>
                    <a:pt x="34" y="97"/>
                  </a:cubicBezTo>
                  <a:cubicBezTo>
                    <a:pt x="35" y="96"/>
                    <a:pt x="39" y="92"/>
                    <a:pt x="35" y="97"/>
                  </a:cubicBezTo>
                  <a:cubicBezTo>
                    <a:pt x="34" y="98"/>
                    <a:pt x="32" y="99"/>
                    <a:pt x="31" y="101"/>
                  </a:cubicBezTo>
                  <a:cubicBezTo>
                    <a:pt x="31" y="101"/>
                    <a:pt x="31" y="102"/>
                    <a:pt x="31" y="102"/>
                  </a:cubicBezTo>
                  <a:cubicBezTo>
                    <a:pt x="33" y="100"/>
                    <a:pt x="36" y="99"/>
                    <a:pt x="38" y="97"/>
                  </a:cubicBezTo>
                  <a:cubicBezTo>
                    <a:pt x="36" y="100"/>
                    <a:pt x="32" y="102"/>
                    <a:pt x="29" y="103"/>
                  </a:cubicBezTo>
                  <a:close/>
                  <a:moveTo>
                    <a:pt x="39" y="94"/>
                  </a:moveTo>
                  <a:cubicBezTo>
                    <a:pt x="39" y="95"/>
                    <a:pt x="38" y="96"/>
                    <a:pt x="38" y="97"/>
                  </a:cubicBezTo>
                  <a:cubicBezTo>
                    <a:pt x="38" y="97"/>
                    <a:pt x="38" y="96"/>
                    <a:pt x="37" y="97"/>
                  </a:cubicBezTo>
                  <a:cubicBezTo>
                    <a:pt x="36" y="97"/>
                    <a:pt x="35" y="98"/>
                    <a:pt x="34" y="99"/>
                  </a:cubicBezTo>
                  <a:cubicBezTo>
                    <a:pt x="35" y="97"/>
                    <a:pt x="37" y="96"/>
                    <a:pt x="38" y="94"/>
                  </a:cubicBezTo>
                  <a:cubicBezTo>
                    <a:pt x="38" y="93"/>
                    <a:pt x="38" y="93"/>
                    <a:pt x="37" y="93"/>
                  </a:cubicBezTo>
                  <a:cubicBezTo>
                    <a:pt x="34" y="96"/>
                    <a:pt x="31" y="99"/>
                    <a:pt x="28" y="101"/>
                  </a:cubicBezTo>
                  <a:cubicBezTo>
                    <a:pt x="31" y="99"/>
                    <a:pt x="34" y="95"/>
                    <a:pt x="37" y="92"/>
                  </a:cubicBezTo>
                  <a:cubicBezTo>
                    <a:pt x="37" y="91"/>
                    <a:pt x="37" y="91"/>
                    <a:pt x="36" y="91"/>
                  </a:cubicBezTo>
                  <a:cubicBezTo>
                    <a:pt x="36" y="92"/>
                    <a:pt x="36" y="92"/>
                    <a:pt x="35" y="92"/>
                  </a:cubicBezTo>
                  <a:cubicBezTo>
                    <a:pt x="35" y="92"/>
                    <a:pt x="35" y="92"/>
                    <a:pt x="34" y="93"/>
                  </a:cubicBezTo>
                  <a:cubicBezTo>
                    <a:pt x="31" y="97"/>
                    <a:pt x="26" y="100"/>
                    <a:pt x="24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8" y="97"/>
                    <a:pt x="33" y="92"/>
                    <a:pt x="38" y="86"/>
                  </a:cubicBezTo>
                  <a:cubicBezTo>
                    <a:pt x="39" y="89"/>
                    <a:pt x="40" y="91"/>
                    <a:pt x="39" y="94"/>
                  </a:cubicBezTo>
                  <a:close/>
                  <a:moveTo>
                    <a:pt x="40" y="5"/>
                  </a:moveTo>
                  <a:cubicBezTo>
                    <a:pt x="40" y="5"/>
                    <a:pt x="40" y="5"/>
                    <a:pt x="40" y="4"/>
                  </a:cubicBezTo>
                  <a:cubicBezTo>
                    <a:pt x="42" y="4"/>
                    <a:pt x="43" y="4"/>
                    <a:pt x="44" y="4"/>
                  </a:cubicBezTo>
                  <a:cubicBezTo>
                    <a:pt x="43" y="4"/>
                    <a:pt x="42" y="5"/>
                    <a:pt x="40" y="5"/>
                  </a:cubicBezTo>
                  <a:close/>
                  <a:moveTo>
                    <a:pt x="40" y="6"/>
                  </a:moveTo>
                  <a:cubicBezTo>
                    <a:pt x="41" y="6"/>
                    <a:pt x="42" y="6"/>
                    <a:pt x="42" y="5"/>
                  </a:cubicBezTo>
                  <a:cubicBezTo>
                    <a:pt x="42" y="6"/>
                    <a:pt x="41" y="7"/>
                    <a:pt x="41" y="7"/>
                  </a:cubicBezTo>
                  <a:cubicBezTo>
                    <a:pt x="41" y="7"/>
                    <a:pt x="40" y="6"/>
                    <a:pt x="40" y="6"/>
                  </a:cubicBezTo>
                  <a:close/>
                  <a:moveTo>
                    <a:pt x="41" y="14"/>
                  </a:moveTo>
                  <a:cubicBezTo>
                    <a:pt x="42" y="13"/>
                    <a:pt x="43" y="12"/>
                    <a:pt x="44" y="10"/>
                  </a:cubicBezTo>
                  <a:cubicBezTo>
                    <a:pt x="45" y="10"/>
                    <a:pt x="46" y="9"/>
                    <a:pt x="47" y="8"/>
                  </a:cubicBezTo>
                  <a:cubicBezTo>
                    <a:pt x="47" y="7"/>
                    <a:pt x="52" y="3"/>
                    <a:pt x="49" y="7"/>
                  </a:cubicBezTo>
                  <a:cubicBezTo>
                    <a:pt x="46" y="10"/>
                    <a:pt x="43" y="13"/>
                    <a:pt x="41" y="17"/>
                  </a:cubicBezTo>
                  <a:cubicBezTo>
                    <a:pt x="41" y="16"/>
                    <a:pt x="41" y="15"/>
                    <a:pt x="41" y="14"/>
                  </a:cubicBezTo>
                  <a:close/>
                  <a:moveTo>
                    <a:pt x="41" y="10"/>
                  </a:moveTo>
                  <a:cubicBezTo>
                    <a:pt x="41" y="10"/>
                    <a:pt x="42" y="9"/>
                    <a:pt x="42" y="9"/>
                  </a:cubicBezTo>
                  <a:cubicBezTo>
                    <a:pt x="43" y="8"/>
                    <a:pt x="43" y="8"/>
                    <a:pt x="44" y="7"/>
                  </a:cubicBezTo>
                  <a:cubicBezTo>
                    <a:pt x="42" y="9"/>
                    <a:pt x="41" y="10"/>
                    <a:pt x="41" y="12"/>
                  </a:cubicBezTo>
                  <a:cubicBezTo>
                    <a:pt x="41" y="11"/>
                    <a:pt x="41" y="11"/>
                    <a:pt x="41" y="10"/>
                  </a:cubicBezTo>
                  <a:close/>
                  <a:moveTo>
                    <a:pt x="41" y="18"/>
                  </a:moveTo>
                  <a:cubicBezTo>
                    <a:pt x="45" y="16"/>
                    <a:pt x="48" y="12"/>
                    <a:pt x="51" y="9"/>
                  </a:cubicBezTo>
                  <a:cubicBezTo>
                    <a:pt x="51" y="8"/>
                    <a:pt x="55" y="5"/>
                    <a:pt x="54" y="6"/>
                  </a:cubicBezTo>
                  <a:cubicBezTo>
                    <a:pt x="53" y="8"/>
                    <a:pt x="51" y="10"/>
                    <a:pt x="50" y="12"/>
                  </a:cubicBezTo>
                  <a:cubicBezTo>
                    <a:pt x="48" y="14"/>
                    <a:pt x="46" y="17"/>
                    <a:pt x="43" y="19"/>
                  </a:cubicBezTo>
                  <a:cubicBezTo>
                    <a:pt x="43" y="19"/>
                    <a:pt x="42" y="19"/>
                    <a:pt x="41" y="19"/>
                  </a:cubicBezTo>
                  <a:cubicBezTo>
                    <a:pt x="41" y="19"/>
                    <a:pt x="41" y="18"/>
                    <a:pt x="41" y="18"/>
                  </a:cubicBezTo>
                  <a:close/>
                  <a:moveTo>
                    <a:pt x="47" y="19"/>
                  </a:moveTo>
                  <a:cubicBezTo>
                    <a:pt x="46" y="19"/>
                    <a:pt x="45" y="19"/>
                    <a:pt x="45" y="19"/>
                  </a:cubicBezTo>
                  <a:cubicBezTo>
                    <a:pt x="48" y="16"/>
                    <a:pt x="52" y="12"/>
                    <a:pt x="56" y="9"/>
                  </a:cubicBezTo>
                  <a:cubicBezTo>
                    <a:pt x="55" y="10"/>
                    <a:pt x="54" y="11"/>
                    <a:pt x="53" y="12"/>
                  </a:cubicBezTo>
                  <a:cubicBezTo>
                    <a:pt x="51" y="15"/>
                    <a:pt x="49" y="17"/>
                    <a:pt x="47" y="19"/>
                  </a:cubicBezTo>
                  <a:close/>
                  <a:moveTo>
                    <a:pt x="48" y="19"/>
                  </a:moveTo>
                  <a:cubicBezTo>
                    <a:pt x="53" y="15"/>
                    <a:pt x="57" y="11"/>
                    <a:pt x="62" y="7"/>
                  </a:cubicBezTo>
                  <a:cubicBezTo>
                    <a:pt x="58" y="9"/>
                    <a:pt x="56" y="15"/>
                    <a:pt x="52" y="19"/>
                  </a:cubicBezTo>
                  <a:cubicBezTo>
                    <a:pt x="51" y="19"/>
                    <a:pt x="49" y="19"/>
                    <a:pt x="48" y="19"/>
                  </a:cubicBezTo>
                  <a:close/>
                  <a:moveTo>
                    <a:pt x="53" y="19"/>
                  </a:moveTo>
                  <a:cubicBezTo>
                    <a:pt x="57" y="16"/>
                    <a:pt x="60" y="12"/>
                    <a:pt x="64" y="9"/>
                  </a:cubicBezTo>
                  <a:cubicBezTo>
                    <a:pt x="63" y="9"/>
                    <a:pt x="63" y="10"/>
                    <a:pt x="62" y="11"/>
                  </a:cubicBezTo>
                  <a:cubicBezTo>
                    <a:pt x="60" y="13"/>
                    <a:pt x="58" y="16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5" y="19"/>
                    <a:pt x="54" y="19"/>
                    <a:pt x="53" y="19"/>
                  </a:cubicBezTo>
                  <a:close/>
                  <a:moveTo>
                    <a:pt x="65" y="20"/>
                  </a:moveTo>
                  <a:cubicBezTo>
                    <a:pt x="65" y="20"/>
                    <a:pt x="65" y="20"/>
                    <a:pt x="65" y="20"/>
                  </a:cubicBezTo>
                  <a:cubicBezTo>
                    <a:pt x="65" y="19"/>
                    <a:pt x="65" y="19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4" y="18"/>
                    <a:pt x="62" y="19"/>
                    <a:pt x="62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2" y="18"/>
                  </a:cubicBezTo>
                  <a:cubicBezTo>
                    <a:pt x="63" y="16"/>
                    <a:pt x="65" y="14"/>
                    <a:pt x="67" y="11"/>
                  </a:cubicBezTo>
                  <a:cubicBezTo>
                    <a:pt x="67" y="11"/>
                    <a:pt x="67" y="11"/>
                    <a:pt x="66" y="11"/>
                  </a:cubicBezTo>
                  <a:cubicBezTo>
                    <a:pt x="64" y="13"/>
                    <a:pt x="60" y="15"/>
                    <a:pt x="58" y="18"/>
                  </a:cubicBezTo>
                  <a:cubicBezTo>
                    <a:pt x="61" y="13"/>
                    <a:pt x="64" y="9"/>
                    <a:pt x="68" y="5"/>
                  </a:cubicBezTo>
                  <a:cubicBezTo>
                    <a:pt x="67" y="10"/>
                    <a:pt x="66" y="15"/>
                    <a:pt x="65" y="20"/>
                  </a:cubicBezTo>
                  <a:close/>
                  <a:moveTo>
                    <a:pt x="62" y="20"/>
                  </a:moveTo>
                  <a:cubicBezTo>
                    <a:pt x="63" y="19"/>
                    <a:pt x="64" y="19"/>
                    <a:pt x="64" y="20"/>
                  </a:cubicBezTo>
                  <a:cubicBezTo>
                    <a:pt x="63" y="20"/>
                    <a:pt x="63" y="20"/>
                    <a:pt x="62" y="20"/>
                  </a:cubicBezTo>
                  <a:close/>
                  <a:moveTo>
                    <a:pt x="58" y="19"/>
                  </a:moveTo>
                  <a:cubicBezTo>
                    <a:pt x="60" y="17"/>
                    <a:pt x="62" y="15"/>
                    <a:pt x="64" y="13"/>
                  </a:cubicBezTo>
                  <a:cubicBezTo>
                    <a:pt x="68" y="10"/>
                    <a:pt x="63" y="16"/>
                    <a:pt x="62" y="17"/>
                  </a:cubicBezTo>
                  <a:cubicBezTo>
                    <a:pt x="61" y="18"/>
                    <a:pt x="61" y="18"/>
                    <a:pt x="60" y="19"/>
                  </a:cubicBezTo>
                  <a:cubicBezTo>
                    <a:pt x="59" y="19"/>
                    <a:pt x="58" y="19"/>
                    <a:pt x="58" y="19"/>
                  </a:cubicBezTo>
                  <a:close/>
                  <a:moveTo>
                    <a:pt x="52" y="4"/>
                  </a:moveTo>
                  <a:cubicBezTo>
                    <a:pt x="57" y="4"/>
                    <a:pt x="63" y="5"/>
                    <a:pt x="68" y="5"/>
                  </a:cubicBezTo>
                  <a:cubicBezTo>
                    <a:pt x="64" y="8"/>
                    <a:pt x="60" y="11"/>
                    <a:pt x="57" y="15"/>
                  </a:cubicBezTo>
                  <a:cubicBezTo>
                    <a:pt x="59" y="12"/>
                    <a:pt x="61" y="9"/>
                    <a:pt x="63" y="6"/>
                  </a:cubicBezTo>
                  <a:cubicBezTo>
                    <a:pt x="63" y="5"/>
                    <a:pt x="63" y="5"/>
                    <a:pt x="62" y="5"/>
                  </a:cubicBezTo>
                  <a:cubicBezTo>
                    <a:pt x="58" y="8"/>
                    <a:pt x="55" y="12"/>
                    <a:pt x="51" y="16"/>
                  </a:cubicBezTo>
                  <a:cubicBezTo>
                    <a:pt x="52" y="15"/>
                    <a:pt x="52" y="14"/>
                    <a:pt x="53" y="13"/>
                  </a:cubicBezTo>
                  <a:cubicBezTo>
                    <a:pt x="55" y="10"/>
                    <a:pt x="57" y="8"/>
                    <a:pt x="60" y="6"/>
                  </a:cubicBezTo>
                  <a:cubicBezTo>
                    <a:pt x="60" y="5"/>
                    <a:pt x="59" y="5"/>
                    <a:pt x="59" y="5"/>
                  </a:cubicBezTo>
                  <a:cubicBezTo>
                    <a:pt x="55" y="8"/>
                    <a:pt x="52" y="11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1"/>
                    <a:pt x="54" y="8"/>
                    <a:pt x="56" y="5"/>
                  </a:cubicBezTo>
                  <a:cubicBezTo>
                    <a:pt x="56" y="5"/>
                    <a:pt x="56" y="4"/>
                    <a:pt x="55" y="5"/>
                  </a:cubicBezTo>
                  <a:cubicBezTo>
                    <a:pt x="51" y="7"/>
                    <a:pt x="48" y="12"/>
                    <a:pt x="44" y="15"/>
                  </a:cubicBezTo>
                  <a:cubicBezTo>
                    <a:pt x="38" y="20"/>
                    <a:pt x="45" y="12"/>
                    <a:pt x="46" y="11"/>
                  </a:cubicBezTo>
                  <a:cubicBezTo>
                    <a:pt x="48" y="9"/>
                    <a:pt x="50" y="7"/>
                    <a:pt x="51" y="5"/>
                  </a:cubicBezTo>
                  <a:cubicBezTo>
                    <a:pt x="52" y="4"/>
                    <a:pt x="51" y="4"/>
                    <a:pt x="51" y="4"/>
                  </a:cubicBezTo>
                  <a:cubicBezTo>
                    <a:pt x="47" y="6"/>
                    <a:pt x="45" y="9"/>
                    <a:pt x="42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3"/>
                    <a:pt x="41" y="12"/>
                    <a:pt x="42" y="11"/>
                  </a:cubicBezTo>
                  <a:cubicBezTo>
                    <a:pt x="43" y="9"/>
                    <a:pt x="45" y="7"/>
                    <a:pt x="47" y="5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5" y="5"/>
                    <a:pt x="43" y="7"/>
                    <a:pt x="42" y="8"/>
                  </a:cubicBezTo>
                  <a:cubicBezTo>
                    <a:pt x="42" y="8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7"/>
                    <a:pt x="43" y="5"/>
                    <a:pt x="45" y="4"/>
                  </a:cubicBezTo>
                  <a:cubicBezTo>
                    <a:pt x="45" y="4"/>
                    <a:pt x="45" y="4"/>
                    <a:pt x="44" y="4"/>
                  </a:cubicBezTo>
                  <a:cubicBezTo>
                    <a:pt x="47" y="3"/>
                    <a:pt x="50" y="4"/>
                    <a:pt x="52" y="4"/>
                  </a:cubicBezTo>
                  <a:close/>
                  <a:moveTo>
                    <a:pt x="24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2" y="82"/>
                    <a:pt x="19" y="84"/>
                    <a:pt x="17" y="86"/>
                  </a:cubicBezTo>
                  <a:cubicBezTo>
                    <a:pt x="19" y="84"/>
                    <a:pt x="20" y="82"/>
                    <a:pt x="22" y="80"/>
                  </a:cubicBezTo>
                  <a:cubicBezTo>
                    <a:pt x="23" y="80"/>
                    <a:pt x="24" y="80"/>
                    <a:pt x="24" y="80"/>
                  </a:cubicBezTo>
                  <a:close/>
                  <a:moveTo>
                    <a:pt x="11" y="83"/>
                  </a:moveTo>
                  <a:cubicBezTo>
                    <a:pt x="12" y="82"/>
                    <a:pt x="13" y="82"/>
                    <a:pt x="15" y="81"/>
                  </a:cubicBezTo>
                  <a:cubicBezTo>
                    <a:pt x="12" y="83"/>
                    <a:pt x="9" y="86"/>
                    <a:pt x="6" y="89"/>
                  </a:cubicBezTo>
                  <a:cubicBezTo>
                    <a:pt x="7" y="87"/>
                    <a:pt x="9" y="85"/>
                    <a:pt x="11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55"/>
            <p:cNvSpPr>
              <a:spLocks noEditPoints="1"/>
            </p:cNvSpPr>
            <p:nvPr/>
          </p:nvSpPr>
          <p:spPr bwMode="auto">
            <a:xfrm>
              <a:off x="2272968" y="1044339"/>
              <a:ext cx="179368" cy="650909"/>
            </a:xfrm>
            <a:custGeom>
              <a:avLst/>
              <a:gdLst>
                <a:gd name="T0" fmla="*/ 44 w 60"/>
                <a:gd name="T1" fmla="*/ 206 h 216"/>
                <a:gd name="T2" fmla="*/ 42 w 60"/>
                <a:gd name="T3" fmla="*/ 69 h 216"/>
                <a:gd name="T4" fmla="*/ 7 w 60"/>
                <a:gd name="T5" fmla="*/ 67 h 216"/>
                <a:gd name="T6" fmla="*/ 32 w 60"/>
                <a:gd name="T7" fmla="*/ 165 h 216"/>
                <a:gd name="T8" fmla="*/ 37 w 60"/>
                <a:gd name="T9" fmla="*/ 167 h 216"/>
                <a:gd name="T10" fmla="*/ 27 w 60"/>
                <a:gd name="T11" fmla="*/ 154 h 216"/>
                <a:gd name="T12" fmla="*/ 37 w 60"/>
                <a:gd name="T13" fmla="*/ 139 h 216"/>
                <a:gd name="T14" fmla="*/ 36 w 60"/>
                <a:gd name="T15" fmla="*/ 136 h 216"/>
                <a:gd name="T16" fmla="*/ 34 w 60"/>
                <a:gd name="T17" fmla="*/ 134 h 216"/>
                <a:gd name="T18" fmla="*/ 23 w 60"/>
                <a:gd name="T19" fmla="*/ 63 h 216"/>
                <a:gd name="T20" fmla="*/ 31 w 60"/>
                <a:gd name="T21" fmla="*/ 23 h 216"/>
                <a:gd name="T22" fmla="*/ 30 w 60"/>
                <a:gd name="T23" fmla="*/ 37 h 216"/>
                <a:gd name="T24" fmla="*/ 35 w 60"/>
                <a:gd name="T25" fmla="*/ 28 h 216"/>
                <a:gd name="T26" fmla="*/ 26 w 60"/>
                <a:gd name="T27" fmla="*/ 32 h 216"/>
                <a:gd name="T28" fmla="*/ 6 w 60"/>
                <a:gd name="T29" fmla="*/ 63 h 216"/>
                <a:gd name="T30" fmla="*/ 38 w 60"/>
                <a:gd name="T31" fmla="*/ 90 h 216"/>
                <a:gd name="T32" fmla="*/ 13 w 60"/>
                <a:gd name="T33" fmla="*/ 99 h 216"/>
                <a:gd name="T34" fmla="*/ 15 w 60"/>
                <a:gd name="T35" fmla="*/ 96 h 216"/>
                <a:gd name="T36" fmla="*/ 25 w 60"/>
                <a:gd name="T37" fmla="*/ 95 h 216"/>
                <a:gd name="T38" fmla="*/ 39 w 60"/>
                <a:gd name="T39" fmla="*/ 63 h 216"/>
                <a:gd name="T40" fmla="*/ 19 w 60"/>
                <a:gd name="T41" fmla="*/ 92 h 216"/>
                <a:gd name="T42" fmla="*/ 39 w 60"/>
                <a:gd name="T43" fmla="*/ 68 h 216"/>
                <a:gd name="T44" fmla="*/ 35 w 60"/>
                <a:gd name="T45" fmla="*/ 84 h 216"/>
                <a:gd name="T46" fmla="*/ 38 w 60"/>
                <a:gd name="T47" fmla="*/ 52 h 216"/>
                <a:gd name="T48" fmla="*/ 24 w 60"/>
                <a:gd name="T49" fmla="*/ 70 h 216"/>
                <a:gd name="T50" fmla="*/ 38 w 60"/>
                <a:gd name="T51" fmla="*/ 52 h 216"/>
                <a:gd name="T52" fmla="*/ 33 w 60"/>
                <a:gd name="T53" fmla="*/ 67 h 216"/>
                <a:gd name="T54" fmla="*/ 10 w 60"/>
                <a:gd name="T55" fmla="*/ 85 h 216"/>
                <a:gd name="T56" fmla="*/ 41 w 60"/>
                <a:gd name="T57" fmla="*/ 134 h 216"/>
                <a:gd name="T58" fmla="*/ 32 w 60"/>
                <a:gd name="T59" fmla="*/ 134 h 216"/>
                <a:gd name="T60" fmla="*/ 41 w 60"/>
                <a:gd name="T61" fmla="*/ 134 h 216"/>
                <a:gd name="T62" fmla="*/ 39 w 60"/>
                <a:gd name="T63" fmla="*/ 118 h 216"/>
                <a:gd name="T64" fmla="*/ 38 w 60"/>
                <a:gd name="T65" fmla="*/ 122 h 216"/>
                <a:gd name="T66" fmla="*/ 40 w 60"/>
                <a:gd name="T67" fmla="*/ 107 h 216"/>
                <a:gd name="T68" fmla="*/ 30 w 60"/>
                <a:gd name="T69" fmla="*/ 104 h 216"/>
                <a:gd name="T70" fmla="*/ 17 w 60"/>
                <a:gd name="T71" fmla="*/ 116 h 216"/>
                <a:gd name="T72" fmla="*/ 17 w 60"/>
                <a:gd name="T73" fmla="*/ 119 h 216"/>
                <a:gd name="T74" fmla="*/ 20 w 60"/>
                <a:gd name="T75" fmla="*/ 131 h 216"/>
                <a:gd name="T76" fmla="*/ 42 w 60"/>
                <a:gd name="T77" fmla="*/ 154 h 216"/>
                <a:gd name="T78" fmla="*/ 28 w 60"/>
                <a:gd name="T79" fmla="*/ 153 h 216"/>
                <a:gd name="T80" fmla="*/ 31 w 60"/>
                <a:gd name="T81" fmla="*/ 94 h 216"/>
                <a:gd name="T82" fmla="*/ 39 w 60"/>
                <a:gd name="T83" fmla="*/ 50 h 216"/>
                <a:gd name="T84" fmla="*/ 39 w 60"/>
                <a:gd name="T85" fmla="*/ 50 h 216"/>
                <a:gd name="T86" fmla="*/ 38 w 60"/>
                <a:gd name="T87" fmla="*/ 30 h 216"/>
                <a:gd name="T88" fmla="*/ 13 w 60"/>
                <a:gd name="T89" fmla="*/ 46 h 216"/>
                <a:gd name="T90" fmla="*/ 34 w 60"/>
                <a:gd name="T91" fmla="*/ 20 h 216"/>
                <a:gd name="T92" fmla="*/ 33 w 60"/>
                <a:gd name="T93" fmla="*/ 16 h 216"/>
                <a:gd name="T94" fmla="*/ 4 w 60"/>
                <a:gd name="T95" fmla="*/ 32 h 216"/>
                <a:gd name="T96" fmla="*/ 24 w 60"/>
                <a:gd name="T97" fmla="*/ 11 h 216"/>
                <a:gd name="T98" fmla="*/ 5 w 60"/>
                <a:gd name="T99" fmla="*/ 23 h 216"/>
                <a:gd name="T100" fmla="*/ 16 w 60"/>
                <a:gd name="T101" fmla="*/ 112 h 216"/>
                <a:gd name="T102" fmla="*/ 51 w 60"/>
                <a:gd name="T103" fmla="*/ 208 h 216"/>
                <a:gd name="T104" fmla="*/ 34 w 60"/>
                <a:gd name="T105" fmla="*/ 171 h 216"/>
                <a:gd name="T106" fmla="*/ 43 w 60"/>
                <a:gd name="T107" fmla="*/ 170 h 216"/>
                <a:gd name="T108" fmla="*/ 30 w 60"/>
                <a:gd name="T109" fmla="*/ 12 h 216"/>
                <a:gd name="T110" fmla="*/ 5 w 60"/>
                <a:gd name="T111" fmla="*/ 30 h 216"/>
                <a:gd name="T112" fmla="*/ 23 w 60"/>
                <a:gd name="T113" fmla="*/ 8 h 216"/>
                <a:gd name="T114" fmla="*/ 26 w 60"/>
                <a:gd name="T115" fmla="*/ 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" h="216">
                  <a:moveTo>
                    <a:pt x="6" y="11"/>
                  </a:moveTo>
                  <a:cubicBezTo>
                    <a:pt x="0" y="20"/>
                    <a:pt x="1" y="32"/>
                    <a:pt x="1" y="42"/>
                  </a:cubicBezTo>
                  <a:cubicBezTo>
                    <a:pt x="2" y="56"/>
                    <a:pt x="4" y="69"/>
                    <a:pt x="6" y="82"/>
                  </a:cubicBezTo>
                  <a:cubicBezTo>
                    <a:pt x="12" y="114"/>
                    <a:pt x="20" y="145"/>
                    <a:pt x="32" y="175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84"/>
                    <a:pt x="33" y="193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2"/>
                    <a:pt x="34" y="203"/>
                    <a:pt x="35" y="203"/>
                  </a:cubicBezTo>
                  <a:cubicBezTo>
                    <a:pt x="38" y="204"/>
                    <a:pt x="41" y="204"/>
                    <a:pt x="44" y="206"/>
                  </a:cubicBezTo>
                  <a:cubicBezTo>
                    <a:pt x="47" y="208"/>
                    <a:pt x="50" y="211"/>
                    <a:pt x="51" y="214"/>
                  </a:cubicBezTo>
                  <a:cubicBezTo>
                    <a:pt x="51" y="215"/>
                    <a:pt x="51" y="215"/>
                    <a:pt x="52" y="215"/>
                  </a:cubicBezTo>
                  <a:cubicBezTo>
                    <a:pt x="52" y="216"/>
                    <a:pt x="54" y="215"/>
                    <a:pt x="54" y="214"/>
                  </a:cubicBezTo>
                  <a:cubicBezTo>
                    <a:pt x="53" y="209"/>
                    <a:pt x="53" y="201"/>
                    <a:pt x="59" y="198"/>
                  </a:cubicBezTo>
                  <a:cubicBezTo>
                    <a:pt x="60" y="198"/>
                    <a:pt x="60" y="197"/>
                    <a:pt x="59" y="196"/>
                  </a:cubicBezTo>
                  <a:cubicBezTo>
                    <a:pt x="56" y="188"/>
                    <a:pt x="50" y="180"/>
                    <a:pt x="46" y="172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4" y="156"/>
                    <a:pt x="44" y="141"/>
                    <a:pt x="43" y="126"/>
                  </a:cubicBezTo>
                  <a:cubicBezTo>
                    <a:pt x="42" y="107"/>
                    <a:pt x="42" y="88"/>
                    <a:pt x="42" y="69"/>
                  </a:cubicBezTo>
                  <a:cubicBezTo>
                    <a:pt x="42" y="54"/>
                    <a:pt x="43" y="39"/>
                    <a:pt x="40" y="25"/>
                  </a:cubicBezTo>
                  <a:cubicBezTo>
                    <a:pt x="38" y="17"/>
                    <a:pt x="33" y="8"/>
                    <a:pt x="25" y="4"/>
                  </a:cubicBezTo>
                  <a:cubicBezTo>
                    <a:pt x="17" y="0"/>
                    <a:pt x="10" y="4"/>
                    <a:pt x="6" y="11"/>
                  </a:cubicBezTo>
                  <a:close/>
                  <a:moveTo>
                    <a:pt x="39" y="36"/>
                  </a:moveTo>
                  <a:cubicBezTo>
                    <a:pt x="39" y="38"/>
                    <a:pt x="39" y="40"/>
                    <a:pt x="39" y="41"/>
                  </a:cubicBezTo>
                  <a:cubicBezTo>
                    <a:pt x="33" y="45"/>
                    <a:pt x="28" y="49"/>
                    <a:pt x="23" y="54"/>
                  </a:cubicBezTo>
                  <a:cubicBezTo>
                    <a:pt x="20" y="56"/>
                    <a:pt x="18" y="59"/>
                    <a:pt x="15" y="61"/>
                  </a:cubicBezTo>
                  <a:cubicBezTo>
                    <a:pt x="13" y="63"/>
                    <a:pt x="9" y="65"/>
                    <a:pt x="7" y="67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16" y="55"/>
                    <a:pt x="29" y="47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lose/>
                  <a:moveTo>
                    <a:pt x="32" y="166"/>
                  </a:moveTo>
                  <a:cubicBezTo>
                    <a:pt x="35" y="165"/>
                    <a:pt x="39" y="164"/>
                    <a:pt x="41" y="162"/>
                  </a:cubicBezTo>
                  <a:cubicBezTo>
                    <a:pt x="38" y="164"/>
                    <a:pt x="35" y="166"/>
                    <a:pt x="32" y="168"/>
                  </a:cubicBezTo>
                  <a:cubicBezTo>
                    <a:pt x="32" y="167"/>
                    <a:pt x="31" y="165"/>
                    <a:pt x="31" y="163"/>
                  </a:cubicBezTo>
                  <a:cubicBezTo>
                    <a:pt x="31" y="163"/>
                    <a:pt x="31" y="163"/>
                    <a:pt x="31" y="163"/>
                  </a:cubicBezTo>
                  <a:cubicBezTo>
                    <a:pt x="34" y="162"/>
                    <a:pt x="37" y="160"/>
                    <a:pt x="41" y="158"/>
                  </a:cubicBezTo>
                  <a:cubicBezTo>
                    <a:pt x="38" y="160"/>
                    <a:pt x="34" y="163"/>
                    <a:pt x="32" y="165"/>
                  </a:cubicBezTo>
                  <a:cubicBezTo>
                    <a:pt x="32" y="165"/>
                    <a:pt x="32" y="166"/>
                    <a:pt x="32" y="166"/>
                  </a:cubicBezTo>
                  <a:close/>
                  <a:moveTo>
                    <a:pt x="37" y="172"/>
                  </a:moveTo>
                  <a:cubicBezTo>
                    <a:pt x="36" y="172"/>
                    <a:pt x="35" y="172"/>
                    <a:pt x="34" y="173"/>
                  </a:cubicBezTo>
                  <a:cubicBezTo>
                    <a:pt x="34" y="172"/>
                    <a:pt x="34" y="172"/>
                    <a:pt x="34" y="172"/>
                  </a:cubicBezTo>
                  <a:cubicBezTo>
                    <a:pt x="35" y="171"/>
                    <a:pt x="37" y="170"/>
                    <a:pt x="38" y="170"/>
                  </a:cubicBezTo>
                  <a:cubicBezTo>
                    <a:pt x="44" y="167"/>
                    <a:pt x="39" y="170"/>
                    <a:pt x="37" y="172"/>
                  </a:cubicBezTo>
                  <a:cubicBezTo>
                    <a:pt x="37" y="172"/>
                    <a:pt x="37" y="172"/>
                    <a:pt x="37" y="172"/>
                  </a:cubicBezTo>
                  <a:close/>
                  <a:moveTo>
                    <a:pt x="33" y="169"/>
                  </a:moveTo>
                  <a:cubicBezTo>
                    <a:pt x="34" y="168"/>
                    <a:pt x="36" y="168"/>
                    <a:pt x="37" y="167"/>
                  </a:cubicBezTo>
                  <a:cubicBezTo>
                    <a:pt x="38" y="167"/>
                    <a:pt x="42" y="164"/>
                    <a:pt x="39" y="166"/>
                  </a:cubicBezTo>
                  <a:cubicBezTo>
                    <a:pt x="37" y="167"/>
                    <a:pt x="35" y="169"/>
                    <a:pt x="33" y="171"/>
                  </a:cubicBezTo>
                  <a:cubicBezTo>
                    <a:pt x="33" y="170"/>
                    <a:pt x="33" y="170"/>
                    <a:pt x="33" y="169"/>
                  </a:cubicBezTo>
                  <a:close/>
                  <a:moveTo>
                    <a:pt x="30" y="160"/>
                  </a:moveTo>
                  <a:cubicBezTo>
                    <a:pt x="33" y="158"/>
                    <a:pt x="36" y="157"/>
                    <a:pt x="40" y="155"/>
                  </a:cubicBezTo>
                  <a:cubicBezTo>
                    <a:pt x="38" y="156"/>
                    <a:pt x="33" y="161"/>
                    <a:pt x="30" y="163"/>
                  </a:cubicBezTo>
                  <a:cubicBezTo>
                    <a:pt x="30" y="163"/>
                    <a:pt x="30" y="163"/>
                    <a:pt x="30" y="163"/>
                  </a:cubicBezTo>
                  <a:cubicBezTo>
                    <a:pt x="30" y="162"/>
                    <a:pt x="30" y="161"/>
                    <a:pt x="30" y="160"/>
                  </a:cubicBezTo>
                  <a:close/>
                  <a:moveTo>
                    <a:pt x="27" y="154"/>
                  </a:moveTo>
                  <a:cubicBezTo>
                    <a:pt x="32" y="152"/>
                    <a:pt x="35" y="150"/>
                    <a:pt x="40" y="148"/>
                  </a:cubicBezTo>
                  <a:cubicBezTo>
                    <a:pt x="36" y="149"/>
                    <a:pt x="31" y="153"/>
                    <a:pt x="28" y="156"/>
                  </a:cubicBezTo>
                  <a:cubicBezTo>
                    <a:pt x="28" y="156"/>
                    <a:pt x="28" y="155"/>
                    <a:pt x="27" y="154"/>
                  </a:cubicBezTo>
                  <a:close/>
                  <a:moveTo>
                    <a:pt x="26" y="150"/>
                  </a:moveTo>
                  <a:cubicBezTo>
                    <a:pt x="31" y="148"/>
                    <a:pt x="36" y="145"/>
                    <a:pt x="39" y="141"/>
                  </a:cubicBezTo>
                  <a:cubicBezTo>
                    <a:pt x="35" y="145"/>
                    <a:pt x="31" y="149"/>
                    <a:pt x="27" y="153"/>
                  </a:cubicBezTo>
                  <a:cubicBezTo>
                    <a:pt x="27" y="152"/>
                    <a:pt x="26" y="151"/>
                    <a:pt x="26" y="150"/>
                  </a:cubicBezTo>
                  <a:close/>
                  <a:moveTo>
                    <a:pt x="25" y="146"/>
                  </a:moveTo>
                  <a:cubicBezTo>
                    <a:pt x="29" y="144"/>
                    <a:pt x="33" y="141"/>
                    <a:pt x="37" y="139"/>
                  </a:cubicBezTo>
                  <a:cubicBezTo>
                    <a:pt x="39" y="138"/>
                    <a:pt x="39" y="138"/>
                    <a:pt x="38" y="139"/>
                  </a:cubicBezTo>
                  <a:cubicBezTo>
                    <a:pt x="36" y="141"/>
                    <a:pt x="35" y="142"/>
                    <a:pt x="34" y="143"/>
                  </a:cubicBezTo>
                  <a:cubicBezTo>
                    <a:pt x="31" y="145"/>
                    <a:pt x="29" y="147"/>
                    <a:pt x="26" y="149"/>
                  </a:cubicBezTo>
                  <a:cubicBezTo>
                    <a:pt x="25" y="148"/>
                    <a:pt x="25" y="147"/>
                    <a:pt x="25" y="146"/>
                  </a:cubicBezTo>
                  <a:close/>
                  <a:moveTo>
                    <a:pt x="23" y="142"/>
                  </a:moveTo>
                  <a:cubicBezTo>
                    <a:pt x="23" y="142"/>
                    <a:pt x="23" y="142"/>
                    <a:pt x="23" y="142"/>
                  </a:cubicBezTo>
                  <a:cubicBezTo>
                    <a:pt x="26" y="141"/>
                    <a:pt x="28" y="140"/>
                    <a:pt x="31" y="139"/>
                  </a:cubicBezTo>
                  <a:cubicBezTo>
                    <a:pt x="32" y="138"/>
                    <a:pt x="34" y="137"/>
                    <a:pt x="35" y="137"/>
                  </a:cubicBezTo>
                  <a:cubicBezTo>
                    <a:pt x="35" y="136"/>
                    <a:pt x="36" y="136"/>
                    <a:pt x="36" y="136"/>
                  </a:cubicBezTo>
                  <a:cubicBezTo>
                    <a:pt x="32" y="139"/>
                    <a:pt x="29" y="142"/>
                    <a:pt x="25" y="145"/>
                  </a:cubicBezTo>
                  <a:cubicBezTo>
                    <a:pt x="24" y="144"/>
                    <a:pt x="24" y="143"/>
                    <a:pt x="23" y="142"/>
                  </a:cubicBezTo>
                  <a:close/>
                  <a:moveTo>
                    <a:pt x="22" y="135"/>
                  </a:moveTo>
                  <a:cubicBezTo>
                    <a:pt x="24" y="134"/>
                    <a:pt x="26" y="133"/>
                    <a:pt x="29" y="132"/>
                  </a:cubicBezTo>
                  <a:cubicBezTo>
                    <a:pt x="30" y="131"/>
                    <a:pt x="31" y="130"/>
                    <a:pt x="33" y="130"/>
                  </a:cubicBezTo>
                  <a:cubicBezTo>
                    <a:pt x="34" y="129"/>
                    <a:pt x="38" y="128"/>
                    <a:pt x="39" y="127"/>
                  </a:cubicBezTo>
                  <a:cubicBezTo>
                    <a:pt x="35" y="132"/>
                    <a:pt x="28" y="135"/>
                    <a:pt x="23" y="138"/>
                  </a:cubicBezTo>
                  <a:cubicBezTo>
                    <a:pt x="22" y="138"/>
                    <a:pt x="23" y="139"/>
                    <a:pt x="23" y="139"/>
                  </a:cubicBezTo>
                  <a:cubicBezTo>
                    <a:pt x="27" y="138"/>
                    <a:pt x="31" y="136"/>
                    <a:pt x="34" y="134"/>
                  </a:cubicBezTo>
                  <a:cubicBezTo>
                    <a:pt x="33" y="134"/>
                    <a:pt x="32" y="135"/>
                    <a:pt x="32" y="135"/>
                  </a:cubicBezTo>
                  <a:cubicBezTo>
                    <a:pt x="29" y="137"/>
                    <a:pt x="26" y="139"/>
                    <a:pt x="23" y="141"/>
                  </a:cubicBezTo>
                  <a:cubicBezTo>
                    <a:pt x="23" y="139"/>
                    <a:pt x="22" y="137"/>
                    <a:pt x="22" y="135"/>
                  </a:cubicBezTo>
                  <a:close/>
                  <a:moveTo>
                    <a:pt x="21" y="132"/>
                  </a:moveTo>
                  <a:cubicBezTo>
                    <a:pt x="25" y="130"/>
                    <a:pt x="28" y="128"/>
                    <a:pt x="32" y="127"/>
                  </a:cubicBezTo>
                  <a:cubicBezTo>
                    <a:pt x="28" y="129"/>
                    <a:pt x="25" y="132"/>
                    <a:pt x="21" y="134"/>
                  </a:cubicBezTo>
                  <a:cubicBezTo>
                    <a:pt x="21" y="133"/>
                    <a:pt x="21" y="133"/>
                    <a:pt x="21" y="132"/>
                  </a:cubicBezTo>
                  <a:close/>
                  <a:moveTo>
                    <a:pt x="8" y="74"/>
                  </a:moveTo>
                  <a:cubicBezTo>
                    <a:pt x="13" y="71"/>
                    <a:pt x="18" y="67"/>
                    <a:pt x="23" y="63"/>
                  </a:cubicBezTo>
                  <a:cubicBezTo>
                    <a:pt x="25" y="61"/>
                    <a:pt x="28" y="59"/>
                    <a:pt x="31" y="57"/>
                  </a:cubicBezTo>
                  <a:cubicBezTo>
                    <a:pt x="23" y="64"/>
                    <a:pt x="15" y="71"/>
                    <a:pt x="9" y="78"/>
                  </a:cubicBezTo>
                  <a:cubicBezTo>
                    <a:pt x="8" y="77"/>
                    <a:pt x="8" y="75"/>
                    <a:pt x="8" y="74"/>
                  </a:cubicBezTo>
                  <a:close/>
                  <a:moveTo>
                    <a:pt x="4" y="43"/>
                  </a:moveTo>
                  <a:cubicBezTo>
                    <a:pt x="9" y="39"/>
                    <a:pt x="14" y="35"/>
                    <a:pt x="19" y="31"/>
                  </a:cubicBezTo>
                  <a:cubicBezTo>
                    <a:pt x="21" y="28"/>
                    <a:pt x="24" y="27"/>
                    <a:pt x="27" y="25"/>
                  </a:cubicBezTo>
                  <a:cubicBezTo>
                    <a:pt x="29" y="24"/>
                    <a:pt x="30" y="23"/>
                    <a:pt x="31" y="22"/>
                  </a:cubicBezTo>
                  <a:cubicBezTo>
                    <a:pt x="31" y="22"/>
                    <a:pt x="32" y="22"/>
                    <a:pt x="32" y="22"/>
                  </a:cubicBezTo>
                  <a:cubicBezTo>
                    <a:pt x="32" y="22"/>
                    <a:pt x="31" y="22"/>
                    <a:pt x="31" y="23"/>
                  </a:cubicBezTo>
                  <a:cubicBezTo>
                    <a:pt x="27" y="27"/>
                    <a:pt x="22" y="29"/>
                    <a:pt x="18" y="33"/>
                  </a:cubicBezTo>
                  <a:cubicBezTo>
                    <a:pt x="13" y="37"/>
                    <a:pt x="8" y="41"/>
                    <a:pt x="4" y="45"/>
                  </a:cubicBezTo>
                  <a:cubicBezTo>
                    <a:pt x="4" y="44"/>
                    <a:pt x="4" y="44"/>
                    <a:pt x="4" y="43"/>
                  </a:cubicBezTo>
                  <a:close/>
                  <a:moveTo>
                    <a:pt x="6" y="58"/>
                  </a:moveTo>
                  <a:cubicBezTo>
                    <a:pt x="11" y="55"/>
                    <a:pt x="15" y="50"/>
                    <a:pt x="19" y="46"/>
                  </a:cubicBezTo>
                  <a:cubicBezTo>
                    <a:pt x="21" y="44"/>
                    <a:pt x="24" y="42"/>
                    <a:pt x="27" y="40"/>
                  </a:cubicBezTo>
                  <a:cubicBezTo>
                    <a:pt x="30" y="37"/>
                    <a:pt x="32" y="34"/>
                    <a:pt x="35" y="32"/>
                  </a:cubicBezTo>
                  <a:cubicBezTo>
                    <a:pt x="38" y="30"/>
                    <a:pt x="36" y="32"/>
                    <a:pt x="35" y="33"/>
                  </a:cubicBezTo>
                  <a:cubicBezTo>
                    <a:pt x="33" y="34"/>
                    <a:pt x="32" y="36"/>
                    <a:pt x="30" y="37"/>
                  </a:cubicBezTo>
                  <a:cubicBezTo>
                    <a:pt x="27" y="39"/>
                    <a:pt x="24" y="42"/>
                    <a:pt x="22" y="44"/>
                  </a:cubicBezTo>
                  <a:cubicBezTo>
                    <a:pt x="16" y="49"/>
                    <a:pt x="11" y="56"/>
                    <a:pt x="6" y="62"/>
                  </a:cubicBezTo>
                  <a:cubicBezTo>
                    <a:pt x="6" y="60"/>
                    <a:pt x="6" y="59"/>
                    <a:pt x="6" y="58"/>
                  </a:cubicBezTo>
                  <a:close/>
                  <a:moveTo>
                    <a:pt x="5" y="57"/>
                  </a:moveTo>
                  <a:cubicBezTo>
                    <a:pt x="5" y="56"/>
                    <a:pt x="5" y="55"/>
                    <a:pt x="5" y="54"/>
                  </a:cubicBezTo>
                  <a:cubicBezTo>
                    <a:pt x="11" y="48"/>
                    <a:pt x="17" y="44"/>
                    <a:pt x="22" y="39"/>
                  </a:cubicBezTo>
                  <a:cubicBezTo>
                    <a:pt x="25" y="37"/>
                    <a:pt x="27" y="35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3" y="29"/>
                    <a:pt x="38" y="25"/>
                    <a:pt x="35" y="28"/>
                  </a:cubicBezTo>
                  <a:cubicBezTo>
                    <a:pt x="29" y="33"/>
                    <a:pt x="24" y="38"/>
                    <a:pt x="19" y="43"/>
                  </a:cubicBezTo>
                  <a:cubicBezTo>
                    <a:pt x="16" y="46"/>
                    <a:pt x="14" y="49"/>
                    <a:pt x="12" y="52"/>
                  </a:cubicBezTo>
                  <a:cubicBezTo>
                    <a:pt x="10" y="54"/>
                    <a:pt x="7" y="55"/>
                    <a:pt x="5" y="57"/>
                  </a:cubicBezTo>
                  <a:close/>
                  <a:moveTo>
                    <a:pt x="7" y="51"/>
                  </a:moveTo>
                  <a:cubicBezTo>
                    <a:pt x="6" y="51"/>
                    <a:pt x="5" y="52"/>
                    <a:pt x="6" y="52"/>
                  </a:cubicBezTo>
                  <a:cubicBezTo>
                    <a:pt x="5" y="52"/>
                    <a:pt x="5" y="52"/>
                    <a:pt x="5" y="53"/>
                  </a:cubicBezTo>
                  <a:cubicBezTo>
                    <a:pt x="5" y="50"/>
                    <a:pt x="5" y="48"/>
                    <a:pt x="4" y="46"/>
                  </a:cubicBezTo>
                  <a:cubicBezTo>
                    <a:pt x="14" y="40"/>
                    <a:pt x="22" y="31"/>
                    <a:pt x="32" y="25"/>
                  </a:cubicBezTo>
                  <a:cubicBezTo>
                    <a:pt x="30" y="26"/>
                    <a:pt x="28" y="30"/>
                    <a:pt x="26" y="32"/>
                  </a:cubicBezTo>
                  <a:cubicBezTo>
                    <a:pt x="24" y="34"/>
                    <a:pt x="21" y="37"/>
                    <a:pt x="19" y="39"/>
                  </a:cubicBezTo>
                  <a:cubicBezTo>
                    <a:pt x="15" y="43"/>
                    <a:pt x="11" y="47"/>
                    <a:pt x="7" y="51"/>
                  </a:cubicBezTo>
                  <a:close/>
                  <a:moveTo>
                    <a:pt x="6" y="63"/>
                  </a:moveTo>
                  <a:cubicBezTo>
                    <a:pt x="12" y="59"/>
                    <a:pt x="17" y="54"/>
                    <a:pt x="22" y="50"/>
                  </a:cubicBezTo>
                  <a:cubicBezTo>
                    <a:pt x="25" y="47"/>
                    <a:pt x="28" y="44"/>
                    <a:pt x="31" y="42"/>
                  </a:cubicBezTo>
                  <a:cubicBezTo>
                    <a:pt x="32" y="40"/>
                    <a:pt x="34" y="39"/>
                    <a:pt x="36" y="37"/>
                  </a:cubicBezTo>
                  <a:cubicBezTo>
                    <a:pt x="39" y="35"/>
                    <a:pt x="36" y="37"/>
                    <a:pt x="35" y="38"/>
                  </a:cubicBezTo>
                  <a:cubicBezTo>
                    <a:pt x="26" y="49"/>
                    <a:pt x="15" y="56"/>
                    <a:pt x="7" y="66"/>
                  </a:cubicBezTo>
                  <a:cubicBezTo>
                    <a:pt x="7" y="65"/>
                    <a:pt x="6" y="64"/>
                    <a:pt x="6" y="63"/>
                  </a:cubicBezTo>
                  <a:close/>
                  <a:moveTo>
                    <a:pt x="7" y="68"/>
                  </a:moveTo>
                  <a:cubicBezTo>
                    <a:pt x="12" y="65"/>
                    <a:pt x="17" y="61"/>
                    <a:pt x="21" y="56"/>
                  </a:cubicBezTo>
                  <a:cubicBezTo>
                    <a:pt x="24" y="54"/>
                    <a:pt x="27" y="51"/>
                    <a:pt x="30" y="49"/>
                  </a:cubicBezTo>
                  <a:cubicBezTo>
                    <a:pt x="31" y="48"/>
                    <a:pt x="33" y="46"/>
                    <a:pt x="35" y="45"/>
                  </a:cubicBezTo>
                  <a:cubicBezTo>
                    <a:pt x="30" y="49"/>
                    <a:pt x="26" y="54"/>
                    <a:pt x="22" y="58"/>
                  </a:cubicBezTo>
                  <a:cubicBezTo>
                    <a:pt x="19" y="60"/>
                    <a:pt x="16" y="63"/>
                    <a:pt x="14" y="66"/>
                  </a:cubicBezTo>
                  <a:cubicBezTo>
                    <a:pt x="12" y="68"/>
                    <a:pt x="10" y="70"/>
                    <a:pt x="8" y="73"/>
                  </a:cubicBezTo>
                  <a:cubicBezTo>
                    <a:pt x="7" y="71"/>
                    <a:pt x="7" y="70"/>
                    <a:pt x="7" y="68"/>
                  </a:cubicBezTo>
                  <a:close/>
                  <a:moveTo>
                    <a:pt x="38" y="90"/>
                  </a:moveTo>
                  <a:cubicBezTo>
                    <a:pt x="37" y="90"/>
                    <a:pt x="33" y="92"/>
                    <a:pt x="33" y="92"/>
                  </a:cubicBezTo>
                  <a:cubicBezTo>
                    <a:pt x="35" y="90"/>
                    <a:pt x="37" y="88"/>
                    <a:pt x="39" y="86"/>
                  </a:cubicBezTo>
                  <a:cubicBezTo>
                    <a:pt x="39" y="89"/>
                    <a:pt x="39" y="91"/>
                    <a:pt x="39" y="93"/>
                  </a:cubicBezTo>
                  <a:cubicBezTo>
                    <a:pt x="39" y="93"/>
                    <a:pt x="39" y="92"/>
                    <a:pt x="39" y="92"/>
                  </a:cubicBezTo>
                  <a:cubicBezTo>
                    <a:pt x="37" y="93"/>
                    <a:pt x="38" y="93"/>
                    <a:pt x="36" y="93"/>
                  </a:cubicBezTo>
                  <a:cubicBezTo>
                    <a:pt x="37" y="93"/>
                    <a:pt x="38" y="91"/>
                    <a:pt x="39" y="90"/>
                  </a:cubicBezTo>
                  <a:cubicBezTo>
                    <a:pt x="39" y="90"/>
                    <a:pt x="39" y="89"/>
                    <a:pt x="38" y="90"/>
                  </a:cubicBezTo>
                  <a:close/>
                  <a:moveTo>
                    <a:pt x="25" y="95"/>
                  </a:moveTo>
                  <a:cubicBezTo>
                    <a:pt x="21" y="95"/>
                    <a:pt x="16" y="96"/>
                    <a:pt x="13" y="99"/>
                  </a:cubicBezTo>
                  <a:cubicBezTo>
                    <a:pt x="12" y="97"/>
                    <a:pt x="12" y="96"/>
                    <a:pt x="12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6" y="91"/>
                    <a:pt x="20" y="87"/>
                    <a:pt x="24" y="84"/>
                  </a:cubicBezTo>
                  <a:cubicBezTo>
                    <a:pt x="28" y="80"/>
                    <a:pt x="34" y="76"/>
                    <a:pt x="37" y="73"/>
                  </a:cubicBezTo>
                  <a:cubicBezTo>
                    <a:pt x="33" y="77"/>
                    <a:pt x="30" y="81"/>
                    <a:pt x="26" y="85"/>
                  </a:cubicBezTo>
                  <a:cubicBezTo>
                    <a:pt x="21" y="89"/>
                    <a:pt x="17" y="93"/>
                    <a:pt x="13" y="97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4" y="98"/>
                    <a:pt x="14" y="97"/>
                    <a:pt x="15" y="97"/>
                  </a:cubicBezTo>
                  <a:cubicBezTo>
                    <a:pt x="15" y="97"/>
                    <a:pt x="15" y="97"/>
                    <a:pt x="15" y="96"/>
                  </a:cubicBezTo>
                  <a:cubicBezTo>
                    <a:pt x="18" y="93"/>
                    <a:pt x="22" y="90"/>
                    <a:pt x="25" y="88"/>
                  </a:cubicBezTo>
                  <a:cubicBezTo>
                    <a:pt x="29" y="85"/>
                    <a:pt x="32" y="81"/>
                    <a:pt x="36" y="78"/>
                  </a:cubicBezTo>
                  <a:cubicBezTo>
                    <a:pt x="39" y="76"/>
                    <a:pt x="35" y="80"/>
                    <a:pt x="34" y="81"/>
                  </a:cubicBezTo>
                  <a:cubicBezTo>
                    <a:pt x="32" y="83"/>
                    <a:pt x="31" y="85"/>
                    <a:pt x="28" y="87"/>
                  </a:cubicBezTo>
                  <a:cubicBezTo>
                    <a:pt x="26" y="90"/>
                    <a:pt x="22" y="91"/>
                    <a:pt x="19" y="95"/>
                  </a:cubicBezTo>
                  <a:cubicBezTo>
                    <a:pt x="19" y="95"/>
                    <a:pt x="19" y="96"/>
                    <a:pt x="20" y="96"/>
                  </a:cubicBezTo>
                  <a:cubicBezTo>
                    <a:pt x="23" y="93"/>
                    <a:pt x="27" y="90"/>
                    <a:pt x="31" y="88"/>
                  </a:cubicBezTo>
                  <a:cubicBezTo>
                    <a:pt x="29" y="90"/>
                    <a:pt x="27" y="92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lose/>
                  <a:moveTo>
                    <a:pt x="39" y="63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39" y="64"/>
                    <a:pt x="39" y="66"/>
                    <a:pt x="39" y="68"/>
                  </a:cubicBezTo>
                  <a:cubicBezTo>
                    <a:pt x="39" y="67"/>
                    <a:pt x="38" y="67"/>
                    <a:pt x="38" y="67"/>
                  </a:cubicBezTo>
                  <a:cubicBezTo>
                    <a:pt x="34" y="71"/>
                    <a:pt x="29" y="74"/>
                    <a:pt x="25" y="77"/>
                  </a:cubicBezTo>
                  <a:cubicBezTo>
                    <a:pt x="23" y="79"/>
                    <a:pt x="20" y="81"/>
                    <a:pt x="18" y="83"/>
                  </a:cubicBezTo>
                  <a:cubicBezTo>
                    <a:pt x="17" y="84"/>
                    <a:pt x="16" y="84"/>
                    <a:pt x="15" y="85"/>
                  </a:cubicBezTo>
                  <a:cubicBezTo>
                    <a:pt x="19" y="82"/>
                    <a:pt x="22" y="79"/>
                    <a:pt x="26" y="76"/>
                  </a:cubicBezTo>
                  <a:cubicBezTo>
                    <a:pt x="30" y="71"/>
                    <a:pt x="34" y="67"/>
                    <a:pt x="39" y="63"/>
                  </a:cubicBezTo>
                  <a:close/>
                  <a:moveTo>
                    <a:pt x="35" y="84"/>
                  </a:moveTo>
                  <a:cubicBezTo>
                    <a:pt x="34" y="85"/>
                    <a:pt x="33" y="85"/>
                    <a:pt x="32" y="86"/>
                  </a:cubicBezTo>
                  <a:cubicBezTo>
                    <a:pt x="29" y="88"/>
                    <a:pt x="26" y="90"/>
                    <a:pt x="23" y="92"/>
                  </a:cubicBezTo>
                  <a:cubicBezTo>
                    <a:pt x="24" y="92"/>
                    <a:pt x="20" y="95"/>
                    <a:pt x="21" y="94"/>
                  </a:cubicBezTo>
                  <a:cubicBezTo>
                    <a:pt x="22" y="92"/>
                    <a:pt x="24" y="91"/>
                    <a:pt x="26" y="90"/>
                  </a:cubicBezTo>
                  <a:cubicBezTo>
                    <a:pt x="31" y="87"/>
                    <a:pt x="34" y="82"/>
                    <a:pt x="39" y="77"/>
                  </a:cubicBezTo>
                  <a:cubicBezTo>
                    <a:pt x="39" y="77"/>
                    <a:pt x="39" y="76"/>
                    <a:pt x="38" y="77"/>
                  </a:cubicBezTo>
                  <a:cubicBezTo>
                    <a:pt x="34" y="79"/>
                    <a:pt x="30" y="83"/>
                    <a:pt x="26" y="86"/>
                  </a:cubicBezTo>
                  <a:cubicBezTo>
                    <a:pt x="24" y="88"/>
                    <a:pt x="21" y="90"/>
                    <a:pt x="19" y="92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21" y="90"/>
                    <a:pt x="24" y="87"/>
                    <a:pt x="26" y="85"/>
                  </a:cubicBezTo>
                  <a:cubicBezTo>
                    <a:pt x="31" y="82"/>
                    <a:pt x="34" y="77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5"/>
                    <a:pt x="39" y="78"/>
                    <a:pt x="39" y="81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7" y="82"/>
                    <a:pt x="36" y="83"/>
                    <a:pt x="35" y="84"/>
                  </a:cubicBezTo>
                  <a:close/>
                  <a:moveTo>
                    <a:pt x="39" y="68"/>
                  </a:moveTo>
                  <a:cubicBezTo>
                    <a:pt x="39" y="68"/>
                    <a:pt x="39" y="68"/>
                    <a:pt x="39" y="68"/>
                  </a:cubicBezTo>
                  <a:cubicBezTo>
                    <a:pt x="39" y="69"/>
                    <a:pt x="39" y="71"/>
                    <a:pt x="39" y="72"/>
                  </a:cubicBezTo>
                  <a:cubicBezTo>
                    <a:pt x="39" y="72"/>
                    <a:pt x="38" y="72"/>
                    <a:pt x="38" y="72"/>
                  </a:cubicBezTo>
                  <a:cubicBezTo>
                    <a:pt x="29" y="78"/>
                    <a:pt x="21" y="86"/>
                    <a:pt x="13" y="93"/>
                  </a:cubicBezTo>
                  <a:cubicBezTo>
                    <a:pt x="14" y="92"/>
                    <a:pt x="16" y="89"/>
                    <a:pt x="18" y="88"/>
                  </a:cubicBezTo>
                  <a:cubicBezTo>
                    <a:pt x="20" y="85"/>
                    <a:pt x="23" y="83"/>
                    <a:pt x="25" y="81"/>
                  </a:cubicBezTo>
                  <a:cubicBezTo>
                    <a:pt x="30" y="77"/>
                    <a:pt x="34" y="72"/>
                    <a:pt x="39" y="68"/>
                  </a:cubicBezTo>
                  <a:close/>
                  <a:moveTo>
                    <a:pt x="28" y="93"/>
                  </a:moveTo>
                  <a:cubicBezTo>
                    <a:pt x="30" y="90"/>
                    <a:pt x="32" y="87"/>
                    <a:pt x="35" y="85"/>
                  </a:cubicBezTo>
                  <a:cubicBezTo>
                    <a:pt x="35" y="85"/>
                    <a:pt x="35" y="84"/>
                    <a:pt x="35" y="84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8" y="83"/>
                    <a:pt x="38" y="83"/>
                    <a:pt x="38" y="82"/>
                  </a:cubicBezTo>
                  <a:cubicBezTo>
                    <a:pt x="38" y="82"/>
                    <a:pt x="39" y="82"/>
                    <a:pt x="39" y="82"/>
                  </a:cubicBezTo>
                  <a:cubicBezTo>
                    <a:pt x="39" y="83"/>
                    <a:pt x="39" y="84"/>
                    <a:pt x="39" y="86"/>
                  </a:cubicBezTo>
                  <a:cubicBezTo>
                    <a:pt x="39" y="86"/>
                    <a:pt x="39" y="86"/>
                    <a:pt x="39" y="86"/>
                  </a:cubicBezTo>
                  <a:cubicBezTo>
                    <a:pt x="36" y="87"/>
                    <a:pt x="34" y="89"/>
                    <a:pt x="32" y="90"/>
                  </a:cubicBezTo>
                  <a:cubicBezTo>
                    <a:pt x="31" y="91"/>
                    <a:pt x="29" y="92"/>
                    <a:pt x="28" y="93"/>
                  </a:cubicBezTo>
                  <a:cubicBezTo>
                    <a:pt x="27" y="94"/>
                    <a:pt x="27" y="94"/>
                    <a:pt x="28" y="93"/>
                  </a:cubicBezTo>
                  <a:close/>
                  <a:moveTo>
                    <a:pt x="38" y="52"/>
                  </a:moveTo>
                  <a:cubicBezTo>
                    <a:pt x="38" y="52"/>
                    <a:pt x="39" y="51"/>
                    <a:pt x="39" y="51"/>
                  </a:cubicBezTo>
                  <a:cubicBezTo>
                    <a:pt x="39" y="53"/>
                    <a:pt x="39" y="54"/>
                    <a:pt x="39" y="56"/>
                  </a:cubicBezTo>
                  <a:cubicBezTo>
                    <a:pt x="39" y="58"/>
                    <a:pt x="39" y="60"/>
                    <a:pt x="39" y="62"/>
                  </a:cubicBezTo>
                  <a:cubicBezTo>
                    <a:pt x="39" y="62"/>
                    <a:pt x="38" y="62"/>
                    <a:pt x="38" y="62"/>
                  </a:cubicBezTo>
                  <a:cubicBezTo>
                    <a:pt x="38" y="62"/>
                    <a:pt x="37" y="63"/>
                    <a:pt x="37" y="63"/>
                  </a:cubicBezTo>
                  <a:cubicBezTo>
                    <a:pt x="37" y="63"/>
                    <a:pt x="36" y="63"/>
                    <a:pt x="36" y="64"/>
                  </a:cubicBezTo>
                  <a:cubicBezTo>
                    <a:pt x="32" y="67"/>
                    <a:pt x="28" y="71"/>
                    <a:pt x="23" y="74"/>
                  </a:cubicBezTo>
                  <a:cubicBezTo>
                    <a:pt x="21" y="75"/>
                    <a:pt x="18" y="77"/>
                    <a:pt x="16" y="78"/>
                  </a:cubicBezTo>
                  <a:cubicBezTo>
                    <a:pt x="19" y="75"/>
                    <a:pt x="21" y="73"/>
                    <a:pt x="24" y="70"/>
                  </a:cubicBezTo>
                  <a:cubicBezTo>
                    <a:pt x="29" y="66"/>
                    <a:pt x="33" y="61"/>
                    <a:pt x="39" y="57"/>
                  </a:cubicBezTo>
                  <a:cubicBezTo>
                    <a:pt x="39" y="57"/>
                    <a:pt x="39" y="56"/>
                    <a:pt x="38" y="57"/>
                  </a:cubicBezTo>
                  <a:cubicBezTo>
                    <a:pt x="33" y="60"/>
                    <a:pt x="29" y="65"/>
                    <a:pt x="23" y="68"/>
                  </a:cubicBezTo>
                  <a:cubicBezTo>
                    <a:pt x="21" y="70"/>
                    <a:pt x="19" y="71"/>
                    <a:pt x="17" y="73"/>
                  </a:cubicBezTo>
                  <a:cubicBezTo>
                    <a:pt x="15" y="75"/>
                    <a:pt x="11" y="77"/>
                    <a:pt x="10" y="78"/>
                  </a:cubicBezTo>
                  <a:cubicBezTo>
                    <a:pt x="14" y="73"/>
                    <a:pt x="19" y="68"/>
                    <a:pt x="24" y="64"/>
                  </a:cubicBezTo>
                  <a:cubicBezTo>
                    <a:pt x="26" y="62"/>
                    <a:pt x="29" y="59"/>
                    <a:pt x="32" y="57"/>
                  </a:cubicBezTo>
                  <a:cubicBezTo>
                    <a:pt x="33" y="56"/>
                    <a:pt x="34" y="55"/>
                    <a:pt x="36" y="54"/>
                  </a:cubicBezTo>
                  <a:cubicBezTo>
                    <a:pt x="36" y="53"/>
                    <a:pt x="37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lose/>
                  <a:moveTo>
                    <a:pt x="9" y="79"/>
                  </a:moveTo>
                  <a:cubicBezTo>
                    <a:pt x="15" y="76"/>
                    <a:pt x="20" y="72"/>
                    <a:pt x="25" y="68"/>
                  </a:cubicBezTo>
                  <a:cubicBezTo>
                    <a:pt x="26" y="67"/>
                    <a:pt x="27" y="66"/>
                    <a:pt x="28" y="65"/>
                  </a:cubicBezTo>
                  <a:cubicBezTo>
                    <a:pt x="27" y="67"/>
                    <a:pt x="25" y="69"/>
                    <a:pt x="23" y="71"/>
                  </a:cubicBezTo>
                  <a:cubicBezTo>
                    <a:pt x="18" y="75"/>
                    <a:pt x="14" y="80"/>
                    <a:pt x="10" y="84"/>
                  </a:cubicBezTo>
                  <a:cubicBezTo>
                    <a:pt x="9" y="82"/>
                    <a:pt x="9" y="81"/>
                    <a:pt x="9" y="79"/>
                  </a:cubicBezTo>
                  <a:close/>
                  <a:moveTo>
                    <a:pt x="22" y="75"/>
                  </a:moveTo>
                  <a:cubicBezTo>
                    <a:pt x="26" y="73"/>
                    <a:pt x="29" y="70"/>
                    <a:pt x="33" y="67"/>
                  </a:cubicBezTo>
                  <a:cubicBezTo>
                    <a:pt x="33" y="67"/>
                    <a:pt x="33" y="67"/>
                    <a:pt x="32" y="68"/>
                  </a:cubicBezTo>
                  <a:cubicBezTo>
                    <a:pt x="30" y="70"/>
                    <a:pt x="28" y="73"/>
                    <a:pt x="25" y="75"/>
                  </a:cubicBezTo>
                  <a:cubicBezTo>
                    <a:pt x="21" y="80"/>
                    <a:pt x="15" y="84"/>
                    <a:pt x="11" y="89"/>
                  </a:cubicBezTo>
                  <a:cubicBezTo>
                    <a:pt x="11" y="89"/>
                    <a:pt x="11" y="90"/>
                    <a:pt x="12" y="89"/>
                  </a:cubicBezTo>
                  <a:cubicBezTo>
                    <a:pt x="16" y="85"/>
                    <a:pt x="21" y="82"/>
                    <a:pt x="26" y="78"/>
                  </a:cubicBezTo>
                  <a:cubicBezTo>
                    <a:pt x="28" y="76"/>
                    <a:pt x="31" y="73"/>
                    <a:pt x="34" y="71"/>
                  </a:cubicBezTo>
                  <a:cubicBezTo>
                    <a:pt x="30" y="75"/>
                    <a:pt x="26" y="79"/>
                    <a:pt x="22" y="83"/>
                  </a:cubicBezTo>
                  <a:cubicBezTo>
                    <a:pt x="18" y="86"/>
                    <a:pt x="14" y="90"/>
                    <a:pt x="12" y="94"/>
                  </a:cubicBezTo>
                  <a:cubicBezTo>
                    <a:pt x="11" y="91"/>
                    <a:pt x="10" y="88"/>
                    <a:pt x="10" y="85"/>
                  </a:cubicBezTo>
                  <a:cubicBezTo>
                    <a:pt x="14" y="82"/>
                    <a:pt x="17" y="78"/>
                    <a:pt x="22" y="75"/>
                  </a:cubicBezTo>
                  <a:close/>
                  <a:moveTo>
                    <a:pt x="13" y="102"/>
                  </a:moveTo>
                  <a:cubicBezTo>
                    <a:pt x="21" y="97"/>
                    <a:pt x="31" y="96"/>
                    <a:pt x="39" y="100"/>
                  </a:cubicBezTo>
                  <a:cubicBezTo>
                    <a:pt x="39" y="101"/>
                    <a:pt x="39" y="102"/>
                    <a:pt x="39" y="103"/>
                  </a:cubicBezTo>
                  <a:cubicBezTo>
                    <a:pt x="32" y="99"/>
                    <a:pt x="22" y="102"/>
                    <a:pt x="14" y="106"/>
                  </a:cubicBezTo>
                  <a:cubicBezTo>
                    <a:pt x="14" y="104"/>
                    <a:pt x="14" y="103"/>
                    <a:pt x="13" y="102"/>
                  </a:cubicBezTo>
                  <a:close/>
                  <a:moveTo>
                    <a:pt x="40" y="137"/>
                  </a:moveTo>
                  <a:cubicBezTo>
                    <a:pt x="35" y="139"/>
                    <a:pt x="30" y="143"/>
                    <a:pt x="25" y="146"/>
                  </a:cubicBezTo>
                  <a:cubicBezTo>
                    <a:pt x="31" y="142"/>
                    <a:pt x="35" y="137"/>
                    <a:pt x="41" y="134"/>
                  </a:cubicBezTo>
                  <a:cubicBezTo>
                    <a:pt x="41" y="136"/>
                    <a:pt x="41" y="138"/>
                    <a:pt x="41" y="140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37" y="142"/>
                    <a:pt x="34" y="144"/>
                    <a:pt x="31" y="146"/>
                  </a:cubicBezTo>
                  <a:cubicBezTo>
                    <a:pt x="31" y="146"/>
                    <a:pt x="32" y="146"/>
                    <a:pt x="32" y="145"/>
                  </a:cubicBezTo>
                  <a:cubicBezTo>
                    <a:pt x="35" y="143"/>
                    <a:pt x="38" y="140"/>
                    <a:pt x="40" y="138"/>
                  </a:cubicBezTo>
                  <a:cubicBezTo>
                    <a:pt x="40" y="137"/>
                    <a:pt x="40" y="137"/>
                    <a:pt x="40" y="137"/>
                  </a:cubicBezTo>
                  <a:close/>
                  <a:moveTo>
                    <a:pt x="40" y="130"/>
                  </a:moveTo>
                  <a:cubicBezTo>
                    <a:pt x="40" y="130"/>
                    <a:pt x="40" y="130"/>
                    <a:pt x="40" y="130"/>
                  </a:cubicBezTo>
                  <a:cubicBezTo>
                    <a:pt x="37" y="131"/>
                    <a:pt x="35" y="133"/>
                    <a:pt x="32" y="134"/>
                  </a:cubicBezTo>
                  <a:cubicBezTo>
                    <a:pt x="31" y="135"/>
                    <a:pt x="29" y="136"/>
                    <a:pt x="28" y="136"/>
                  </a:cubicBezTo>
                  <a:cubicBezTo>
                    <a:pt x="28" y="136"/>
                    <a:pt x="22" y="139"/>
                    <a:pt x="25" y="137"/>
                  </a:cubicBezTo>
                  <a:cubicBezTo>
                    <a:pt x="31" y="134"/>
                    <a:pt x="36" y="131"/>
                    <a:pt x="40" y="126"/>
                  </a:cubicBezTo>
                  <a:cubicBezTo>
                    <a:pt x="40" y="126"/>
                    <a:pt x="40" y="125"/>
                    <a:pt x="40" y="125"/>
                  </a:cubicBezTo>
                  <a:cubicBezTo>
                    <a:pt x="34" y="128"/>
                    <a:pt x="28" y="132"/>
                    <a:pt x="22" y="134"/>
                  </a:cubicBezTo>
                  <a:cubicBezTo>
                    <a:pt x="28" y="132"/>
                    <a:pt x="33" y="126"/>
                    <a:pt x="38" y="123"/>
                  </a:cubicBezTo>
                  <a:cubicBezTo>
                    <a:pt x="39" y="123"/>
                    <a:pt x="39" y="123"/>
                    <a:pt x="40" y="122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0" y="126"/>
                    <a:pt x="40" y="130"/>
                    <a:pt x="41" y="134"/>
                  </a:cubicBezTo>
                  <a:cubicBezTo>
                    <a:pt x="36" y="135"/>
                    <a:pt x="29" y="138"/>
                    <a:pt x="25" y="141"/>
                  </a:cubicBezTo>
                  <a:cubicBezTo>
                    <a:pt x="30" y="137"/>
                    <a:pt x="35" y="134"/>
                    <a:pt x="40" y="130"/>
                  </a:cubicBezTo>
                  <a:close/>
                  <a:moveTo>
                    <a:pt x="38" y="122"/>
                  </a:moveTo>
                  <a:cubicBezTo>
                    <a:pt x="37" y="123"/>
                    <a:pt x="36" y="123"/>
                    <a:pt x="35" y="124"/>
                  </a:cubicBezTo>
                  <a:cubicBezTo>
                    <a:pt x="34" y="125"/>
                    <a:pt x="32" y="126"/>
                    <a:pt x="31" y="126"/>
                  </a:cubicBezTo>
                  <a:cubicBezTo>
                    <a:pt x="29" y="127"/>
                    <a:pt x="27" y="128"/>
                    <a:pt x="26" y="129"/>
                  </a:cubicBezTo>
                  <a:cubicBezTo>
                    <a:pt x="25" y="129"/>
                    <a:pt x="19" y="133"/>
                    <a:pt x="23" y="131"/>
                  </a:cubicBezTo>
                  <a:cubicBezTo>
                    <a:pt x="28" y="127"/>
                    <a:pt x="34" y="122"/>
                    <a:pt x="40" y="118"/>
                  </a:cubicBezTo>
                  <a:cubicBezTo>
                    <a:pt x="40" y="118"/>
                    <a:pt x="40" y="118"/>
                    <a:pt x="39" y="118"/>
                  </a:cubicBezTo>
                  <a:cubicBezTo>
                    <a:pt x="36" y="119"/>
                    <a:pt x="33" y="120"/>
                    <a:pt x="30" y="122"/>
                  </a:cubicBezTo>
                  <a:cubicBezTo>
                    <a:pt x="28" y="123"/>
                    <a:pt x="26" y="124"/>
                    <a:pt x="24" y="125"/>
                  </a:cubicBezTo>
                  <a:cubicBezTo>
                    <a:pt x="23" y="125"/>
                    <a:pt x="18" y="128"/>
                    <a:pt x="20" y="126"/>
                  </a:cubicBezTo>
                  <a:cubicBezTo>
                    <a:pt x="23" y="123"/>
                    <a:pt x="28" y="121"/>
                    <a:pt x="31" y="119"/>
                  </a:cubicBezTo>
                  <a:cubicBezTo>
                    <a:pt x="34" y="117"/>
                    <a:pt x="37" y="115"/>
                    <a:pt x="40" y="113"/>
                  </a:cubicBezTo>
                  <a:cubicBezTo>
                    <a:pt x="40" y="114"/>
                    <a:pt x="40" y="115"/>
                    <a:pt x="40" y="116"/>
                  </a:cubicBezTo>
                  <a:cubicBezTo>
                    <a:pt x="40" y="118"/>
                    <a:pt x="40" y="120"/>
                    <a:pt x="40" y="122"/>
                  </a:cubicBezTo>
                  <a:cubicBezTo>
                    <a:pt x="40" y="122"/>
                    <a:pt x="40" y="121"/>
                    <a:pt x="40" y="122"/>
                  </a:cubicBezTo>
                  <a:cubicBezTo>
                    <a:pt x="39" y="122"/>
                    <a:pt x="39" y="122"/>
                    <a:pt x="38" y="122"/>
                  </a:cubicBezTo>
                  <a:cubicBezTo>
                    <a:pt x="38" y="122"/>
                    <a:pt x="38" y="122"/>
                    <a:pt x="38" y="122"/>
                  </a:cubicBezTo>
                  <a:close/>
                  <a:moveTo>
                    <a:pt x="28" y="116"/>
                  </a:moveTo>
                  <a:cubicBezTo>
                    <a:pt x="31" y="113"/>
                    <a:pt x="35" y="111"/>
                    <a:pt x="38" y="108"/>
                  </a:cubicBezTo>
                  <a:cubicBezTo>
                    <a:pt x="38" y="107"/>
                    <a:pt x="38" y="107"/>
                    <a:pt x="37" y="107"/>
                  </a:cubicBezTo>
                  <a:cubicBezTo>
                    <a:pt x="30" y="110"/>
                    <a:pt x="25" y="115"/>
                    <a:pt x="18" y="118"/>
                  </a:cubicBezTo>
                  <a:cubicBezTo>
                    <a:pt x="20" y="117"/>
                    <a:pt x="24" y="114"/>
                    <a:pt x="26" y="112"/>
                  </a:cubicBezTo>
                  <a:cubicBezTo>
                    <a:pt x="29" y="110"/>
                    <a:pt x="33" y="107"/>
                    <a:pt x="36" y="105"/>
                  </a:cubicBezTo>
                  <a:cubicBezTo>
                    <a:pt x="36" y="105"/>
                    <a:pt x="36" y="105"/>
                    <a:pt x="36" y="105"/>
                  </a:cubicBezTo>
                  <a:cubicBezTo>
                    <a:pt x="37" y="105"/>
                    <a:pt x="38" y="106"/>
                    <a:pt x="40" y="107"/>
                  </a:cubicBezTo>
                  <a:cubicBezTo>
                    <a:pt x="40" y="108"/>
                    <a:pt x="40" y="110"/>
                    <a:pt x="40" y="111"/>
                  </a:cubicBezTo>
                  <a:cubicBezTo>
                    <a:pt x="33" y="114"/>
                    <a:pt x="27" y="119"/>
                    <a:pt x="20" y="122"/>
                  </a:cubicBezTo>
                  <a:cubicBezTo>
                    <a:pt x="16" y="124"/>
                    <a:pt x="23" y="119"/>
                    <a:pt x="23" y="120"/>
                  </a:cubicBezTo>
                  <a:cubicBezTo>
                    <a:pt x="24" y="118"/>
                    <a:pt x="26" y="117"/>
                    <a:pt x="28" y="116"/>
                  </a:cubicBezTo>
                  <a:close/>
                  <a:moveTo>
                    <a:pt x="35" y="104"/>
                  </a:moveTo>
                  <a:cubicBezTo>
                    <a:pt x="29" y="107"/>
                    <a:pt x="23" y="111"/>
                    <a:pt x="18" y="114"/>
                  </a:cubicBezTo>
                  <a:cubicBezTo>
                    <a:pt x="16" y="116"/>
                    <a:pt x="17" y="115"/>
                    <a:pt x="18" y="114"/>
                  </a:cubicBezTo>
                  <a:cubicBezTo>
                    <a:pt x="20" y="112"/>
                    <a:pt x="21" y="111"/>
                    <a:pt x="23" y="109"/>
                  </a:cubicBezTo>
                  <a:cubicBezTo>
                    <a:pt x="26" y="107"/>
                    <a:pt x="28" y="106"/>
                    <a:pt x="30" y="104"/>
                  </a:cubicBezTo>
                  <a:cubicBezTo>
                    <a:pt x="32" y="104"/>
                    <a:pt x="33" y="104"/>
                    <a:pt x="35" y="104"/>
                  </a:cubicBezTo>
                  <a:close/>
                  <a:moveTo>
                    <a:pt x="27" y="106"/>
                  </a:moveTo>
                  <a:cubicBezTo>
                    <a:pt x="25" y="107"/>
                    <a:pt x="23" y="108"/>
                    <a:pt x="21" y="109"/>
                  </a:cubicBezTo>
                  <a:cubicBezTo>
                    <a:pt x="20" y="111"/>
                    <a:pt x="18" y="113"/>
                    <a:pt x="16" y="115"/>
                  </a:cubicBezTo>
                  <a:cubicBezTo>
                    <a:pt x="16" y="114"/>
                    <a:pt x="16" y="113"/>
                    <a:pt x="16" y="113"/>
                  </a:cubicBezTo>
                  <a:cubicBezTo>
                    <a:pt x="16" y="113"/>
                    <a:pt x="16" y="112"/>
                    <a:pt x="16" y="112"/>
                  </a:cubicBezTo>
                  <a:cubicBezTo>
                    <a:pt x="18" y="111"/>
                    <a:pt x="21" y="109"/>
                    <a:pt x="23" y="107"/>
                  </a:cubicBezTo>
                  <a:cubicBezTo>
                    <a:pt x="25" y="106"/>
                    <a:pt x="33" y="102"/>
                    <a:pt x="27" y="106"/>
                  </a:cubicBezTo>
                  <a:close/>
                  <a:moveTo>
                    <a:pt x="17" y="116"/>
                  </a:moveTo>
                  <a:cubicBezTo>
                    <a:pt x="20" y="114"/>
                    <a:pt x="22" y="112"/>
                    <a:pt x="25" y="110"/>
                  </a:cubicBezTo>
                  <a:cubicBezTo>
                    <a:pt x="28" y="108"/>
                    <a:pt x="31" y="107"/>
                    <a:pt x="34" y="105"/>
                  </a:cubicBezTo>
                  <a:cubicBezTo>
                    <a:pt x="29" y="108"/>
                    <a:pt x="22" y="113"/>
                    <a:pt x="17" y="118"/>
                  </a:cubicBezTo>
                  <a:cubicBezTo>
                    <a:pt x="17" y="117"/>
                    <a:pt x="17" y="117"/>
                    <a:pt x="17" y="116"/>
                  </a:cubicBezTo>
                  <a:close/>
                  <a:moveTo>
                    <a:pt x="17" y="119"/>
                  </a:moveTo>
                  <a:cubicBezTo>
                    <a:pt x="24" y="116"/>
                    <a:pt x="30" y="112"/>
                    <a:pt x="36" y="108"/>
                  </a:cubicBezTo>
                  <a:cubicBezTo>
                    <a:pt x="33" y="110"/>
                    <a:pt x="30" y="114"/>
                    <a:pt x="26" y="116"/>
                  </a:cubicBezTo>
                  <a:cubicBezTo>
                    <a:pt x="23" y="118"/>
                    <a:pt x="21" y="120"/>
                    <a:pt x="18" y="122"/>
                  </a:cubicBezTo>
                  <a:cubicBezTo>
                    <a:pt x="18" y="121"/>
                    <a:pt x="18" y="120"/>
                    <a:pt x="17" y="119"/>
                  </a:cubicBezTo>
                  <a:close/>
                  <a:moveTo>
                    <a:pt x="38" y="113"/>
                  </a:moveTo>
                  <a:cubicBezTo>
                    <a:pt x="41" y="111"/>
                    <a:pt x="34" y="116"/>
                    <a:pt x="34" y="116"/>
                  </a:cubicBezTo>
                  <a:cubicBezTo>
                    <a:pt x="32" y="118"/>
                    <a:pt x="29" y="119"/>
                    <a:pt x="27" y="121"/>
                  </a:cubicBezTo>
                  <a:cubicBezTo>
                    <a:pt x="24" y="122"/>
                    <a:pt x="21" y="124"/>
                    <a:pt x="19" y="126"/>
                  </a:cubicBezTo>
                  <a:cubicBezTo>
                    <a:pt x="19" y="125"/>
                    <a:pt x="19" y="124"/>
                    <a:pt x="18" y="123"/>
                  </a:cubicBezTo>
                  <a:cubicBezTo>
                    <a:pt x="26" y="121"/>
                    <a:pt x="32" y="116"/>
                    <a:pt x="38" y="113"/>
                  </a:cubicBezTo>
                  <a:close/>
                  <a:moveTo>
                    <a:pt x="20" y="127"/>
                  </a:moveTo>
                  <a:cubicBezTo>
                    <a:pt x="26" y="125"/>
                    <a:pt x="33" y="122"/>
                    <a:pt x="38" y="118"/>
                  </a:cubicBezTo>
                  <a:cubicBezTo>
                    <a:pt x="32" y="122"/>
                    <a:pt x="26" y="127"/>
                    <a:pt x="20" y="131"/>
                  </a:cubicBezTo>
                  <a:cubicBezTo>
                    <a:pt x="20" y="130"/>
                    <a:pt x="20" y="129"/>
                    <a:pt x="20" y="127"/>
                  </a:cubicBezTo>
                  <a:close/>
                  <a:moveTo>
                    <a:pt x="28" y="157"/>
                  </a:moveTo>
                  <a:cubicBezTo>
                    <a:pt x="30" y="156"/>
                    <a:pt x="32" y="155"/>
                    <a:pt x="34" y="154"/>
                  </a:cubicBezTo>
                  <a:cubicBezTo>
                    <a:pt x="35" y="154"/>
                    <a:pt x="36" y="153"/>
                    <a:pt x="37" y="153"/>
                  </a:cubicBezTo>
                  <a:cubicBezTo>
                    <a:pt x="34" y="154"/>
                    <a:pt x="31" y="156"/>
                    <a:pt x="29" y="159"/>
                  </a:cubicBezTo>
                  <a:cubicBezTo>
                    <a:pt x="29" y="158"/>
                    <a:pt x="29" y="158"/>
                    <a:pt x="28" y="157"/>
                  </a:cubicBezTo>
                  <a:close/>
                  <a:moveTo>
                    <a:pt x="36" y="160"/>
                  </a:moveTo>
                  <a:cubicBezTo>
                    <a:pt x="35" y="161"/>
                    <a:pt x="30" y="164"/>
                    <a:pt x="33" y="162"/>
                  </a:cubicBezTo>
                  <a:cubicBezTo>
                    <a:pt x="36" y="159"/>
                    <a:pt x="39" y="157"/>
                    <a:pt x="42" y="154"/>
                  </a:cubicBezTo>
                  <a:cubicBezTo>
                    <a:pt x="42" y="154"/>
                    <a:pt x="41" y="153"/>
                    <a:pt x="41" y="154"/>
                  </a:cubicBezTo>
                  <a:cubicBezTo>
                    <a:pt x="38" y="155"/>
                    <a:pt x="32" y="157"/>
                    <a:pt x="30" y="159"/>
                  </a:cubicBezTo>
                  <a:cubicBezTo>
                    <a:pt x="33" y="156"/>
                    <a:pt x="37" y="154"/>
                    <a:pt x="41" y="151"/>
                  </a:cubicBezTo>
                  <a:cubicBezTo>
                    <a:pt x="41" y="151"/>
                    <a:pt x="41" y="150"/>
                    <a:pt x="40" y="151"/>
                  </a:cubicBezTo>
                  <a:cubicBezTo>
                    <a:pt x="36" y="152"/>
                    <a:pt x="33" y="154"/>
                    <a:pt x="29" y="156"/>
                  </a:cubicBezTo>
                  <a:cubicBezTo>
                    <a:pt x="33" y="153"/>
                    <a:pt x="38" y="150"/>
                    <a:pt x="41" y="147"/>
                  </a:cubicBezTo>
                  <a:cubicBezTo>
                    <a:pt x="41" y="147"/>
                    <a:pt x="41" y="146"/>
                    <a:pt x="41" y="146"/>
                  </a:cubicBezTo>
                  <a:cubicBezTo>
                    <a:pt x="38" y="147"/>
                    <a:pt x="36" y="149"/>
                    <a:pt x="34" y="150"/>
                  </a:cubicBezTo>
                  <a:cubicBezTo>
                    <a:pt x="32" y="151"/>
                    <a:pt x="29" y="152"/>
                    <a:pt x="28" y="153"/>
                  </a:cubicBezTo>
                  <a:cubicBezTo>
                    <a:pt x="32" y="148"/>
                    <a:pt x="37" y="145"/>
                    <a:pt x="41" y="141"/>
                  </a:cubicBezTo>
                  <a:cubicBezTo>
                    <a:pt x="41" y="146"/>
                    <a:pt x="42" y="152"/>
                    <a:pt x="42" y="157"/>
                  </a:cubicBezTo>
                  <a:cubicBezTo>
                    <a:pt x="42" y="157"/>
                    <a:pt x="42" y="157"/>
                    <a:pt x="42" y="157"/>
                  </a:cubicBezTo>
                  <a:cubicBezTo>
                    <a:pt x="40" y="158"/>
                    <a:pt x="38" y="159"/>
                    <a:pt x="36" y="160"/>
                  </a:cubicBezTo>
                  <a:close/>
                  <a:moveTo>
                    <a:pt x="27" y="95"/>
                  </a:moveTo>
                  <a:cubicBezTo>
                    <a:pt x="30" y="93"/>
                    <a:pt x="32" y="91"/>
                    <a:pt x="35" y="89"/>
                  </a:cubicBezTo>
                  <a:cubicBezTo>
                    <a:pt x="36" y="88"/>
                    <a:pt x="39" y="85"/>
                    <a:pt x="36" y="88"/>
                  </a:cubicBezTo>
                  <a:cubicBezTo>
                    <a:pt x="34" y="90"/>
                    <a:pt x="33" y="91"/>
                    <a:pt x="31" y="93"/>
                  </a:cubicBezTo>
                  <a:cubicBezTo>
                    <a:pt x="31" y="93"/>
                    <a:pt x="31" y="94"/>
                    <a:pt x="31" y="94"/>
                  </a:cubicBezTo>
                  <a:cubicBezTo>
                    <a:pt x="33" y="93"/>
                    <a:pt x="35" y="92"/>
                    <a:pt x="37" y="91"/>
                  </a:cubicBezTo>
                  <a:cubicBezTo>
                    <a:pt x="37" y="91"/>
                    <a:pt x="35" y="93"/>
                    <a:pt x="35" y="94"/>
                  </a:cubicBezTo>
                  <a:cubicBezTo>
                    <a:pt x="35" y="94"/>
                    <a:pt x="35" y="95"/>
                    <a:pt x="35" y="95"/>
                  </a:cubicBezTo>
                  <a:cubicBezTo>
                    <a:pt x="37" y="94"/>
                    <a:pt x="39" y="92"/>
                    <a:pt x="38" y="95"/>
                  </a:cubicBezTo>
                  <a:cubicBezTo>
                    <a:pt x="37" y="95"/>
                    <a:pt x="38" y="96"/>
                    <a:pt x="38" y="95"/>
                  </a:cubicBezTo>
                  <a:cubicBezTo>
                    <a:pt x="39" y="95"/>
                    <a:pt x="39" y="94"/>
                    <a:pt x="39" y="93"/>
                  </a:cubicBezTo>
                  <a:cubicBezTo>
                    <a:pt x="39" y="94"/>
                    <a:pt x="39" y="95"/>
                    <a:pt x="39" y="97"/>
                  </a:cubicBezTo>
                  <a:cubicBezTo>
                    <a:pt x="35" y="95"/>
                    <a:pt x="31" y="94"/>
                    <a:pt x="27" y="95"/>
                  </a:cubicBezTo>
                  <a:close/>
                  <a:moveTo>
                    <a:pt x="39" y="50"/>
                  </a:moveTo>
                  <a:cubicBezTo>
                    <a:pt x="38" y="51"/>
                    <a:pt x="37" y="52"/>
                    <a:pt x="35" y="53"/>
                  </a:cubicBezTo>
                  <a:cubicBezTo>
                    <a:pt x="31" y="56"/>
                    <a:pt x="27" y="58"/>
                    <a:pt x="23" y="61"/>
                  </a:cubicBezTo>
                  <a:cubicBezTo>
                    <a:pt x="21" y="63"/>
                    <a:pt x="18" y="65"/>
                    <a:pt x="16" y="67"/>
                  </a:cubicBezTo>
                  <a:cubicBezTo>
                    <a:pt x="14" y="69"/>
                    <a:pt x="12" y="70"/>
                    <a:pt x="11" y="71"/>
                  </a:cubicBezTo>
                  <a:cubicBezTo>
                    <a:pt x="10" y="72"/>
                    <a:pt x="9" y="72"/>
                    <a:pt x="8" y="73"/>
                  </a:cubicBezTo>
                  <a:cubicBezTo>
                    <a:pt x="9" y="72"/>
                    <a:pt x="10" y="72"/>
                    <a:pt x="10" y="71"/>
                  </a:cubicBezTo>
                  <a:cubicBezTo>
                    <a:pt x="15" y="66"/>
                    <a:pt x="18" y="61"/>
                    <a:pt x="23" y="57"/>
                  </a:cubicBezTo>
                  <a:cubicBezTo>
                    <a:pt x="29" y="53"/>
                    <a:pt x="33" y="47"/>
                    <a:pt x="39" y="42"/>
                  </a:cubicBezTo>
                  <a:cubicBezTo>
                    <a:pt x="39" y="45"/>
                    <a:pt x="39" y="47"/>
                    <a:pt x="39" y="50"/>
                  </a:cubicBezTo>
                  <a:close/>
                  <a:moveTo>
                    <a:pt x="38" y="35"/>
                  </a:moveTo>
                  <a:cubicBezTo>
                    <a:pt x="33" y="39"/>
                    <a:pt x="28" y="43"/>
                    <a:pt x="23" y="48"/>
                  </a:cubicBezTo>
                  <a:cubicBezTo>
                    <a:pt x="18" y="53"/>
                    <a:pt x="11" y="58"/>
                    <a:pt x="6" y="62"/>
                  </a:cubicBezTo>
                  <a:cubicBezTo>
                    <a:pt x="12" y="56"/>
                    <a:pt x="16" y="50"/>
                    <a:pt x="22" y="45"/>
                  </a:cubicBezTo>
                  <a:cubicBezTo>
                    <a:pt x="27" y="40"/>
                    <a:pt x="33" y="36"/>
                    <a:pt x="38" y="31"/>
                  </a:cubicBezTo>
                  <a:cubicBezTo>
                    <a:pt x="38" y="31"/>
                    <a:pt x="38" y="30"/>
                    <a:pt x="38" y="30"/>
                  </a:cubicBezTo>
                  <a:cubicBezTo>
                    <a:pt x="38" y="32"/>
                    <a:pt x="38" y="33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lose/>
                  <a:moveTo>
                    <a:pt x="38" y="30"/>
                  </a:moveTo>
                  <a:cubicBezTo>
                    <a:pt x="38" y="30"/>
                    <a:pt x="37" y="30"/>
                    <a:pt x="37" y="30"/>
                  </a:cubicBezTo>
                  <a:cubicBezTo>
                    <a:pt x="31" y="33"/>
                    <a:pt x="27" y="39"/>
                    <a:pt x="22" y="43"/>
                  </a:cubicBezTo>
                  <a:cubicBezTo>
                    <a:pt x="20" y="44"/>
                    <a:pt x="18" y="46"/>
                    <a:pt x="16" y="48"/>
                  </a:cubicBezTo>
                  <a:cubicBezTo>
                    <a:pt x="17" y="46"/>
                    <a:pt x="18" y="45"/>
                    <a:pt x="19" y="44"/>
                  </a:cubicBezTo>
                  <a:cubicBezTo>
                    <a:pt x="22" y="41"/>
                    <a:pt x="25" y="38"/>
                    <a:pt x="28" y="36"/>
                  </a:cubicBezTo>
                  <a:cubicBezTo>
                    <a:pt x="31" y="33"/>
                    <a:pt x="34" y="30"/>
                    <a:pt x="37" y="27"/>
                  </a:cubicBezTo>
                  <a:cubicBezTo>
                    <a:pt x="37" y="28"/>
                    <a:pt x="38" y="29"/>
                    <a:pt x="38" y="30"/>
                  </a:cubicBezTo>
                  <a:close/>
                  <a:moveTo>
                    <a:pt x="26" y="35"/>
                  </a:moveTo>
                  <a:cubicBezTo>
                    <a:pt x="22" y="39"/>
                    <a:pt x="17" y="42"/>
                    <a:pt x="13" y="46"/>
                  </a:cubicBezTo>
                  <a:cubicBezTo>
                    <a:pt x="15" y="44"/>
                    <a:pt x="16" y="42"/>
                    <a:pt x="18" y="41"/>
                  </a:cubicBezTo>
                  <a:cubicBezTo>
                    <a:pt x="24" y="35"/>
                    <a:pt x="29" y="30"/>
                    <a:pt x="33" y="24"/>
                  </a:cubicBezTo>
                  <a:cubicBezTo>
                    <a:pt x="34" y="24"/>
                    <a:pt x="33" y="24"/>
                    <a:pt x="33" y="24"/>
                  </a:cubicBezTo>
                  <a:cubicBezTo>
                    <a:pt x="27" y="27"/>
                    <a:pt x="23" y="31"/>
                    <a:pt x="18" y="35"/>
                  </a:cubicBezTo>
                  <a:cubicBezTo>
                    <a:pt x="16" y="37"/>
                    <a:pt x="13" y="39"/>
                    <a:pt x="11" y="41"/>
                  </a:cubicBezTo>
                  <a:cubicBezTo>
                    <a:pt x="9" y="42"/>
                    <a:pt x="8" y="43"/>
                    <a:pt x="6" y="44"/>
                  </a:cubicBezTo>
                  <a:cubicBezTo>
                    <a:pt x="3" y="47"/>
                    <a:pt x="6" y="44"/>
                    <a:pt x="7" y="43"/>
                  </a:cubicBezTo>
                  <a:cubicBezTo>
                    <a:pt x="12" y="39"/>
                    <a:pt x="17" y="34"/>
                    <a:pt x="22" y="31"/>
                  </a:cubicBezTo>
                  <a:cubicBezTo>
                    <a:pt x="27" y="27"/>
                    <a:pt x="31" y="25"/>
                    <a:pt x="34" y="20"/>
                  </a:cubicBezTo>
                  <a:cubicBezTo>
                    <a:pt x="34" y="20"/>
                    <a:pt x="34" y="19"/>
                    <a:pt x="33" y="19"/>
                  </a:cubicBezTo>
                  <a:cubicBezTo>
                    <a:pt x="29" y="23"/>
                    <a:pt x="24" y="26"/>
                    <a:pt x="19" y="29"/>
                  </a:cubicBezTo>
                  <a:cubicBezTo>
                    <a:pt x="17" y="31"/>
                    <a:pt x="14" y="34"/>
                    <a:pt x="12" y="36"/>
                  </a:cubicBezTo>
                  <a:cubicBezTo>
                    <a:pt x="10" y="37"/>
                    <a:pt x="9" y="38"/>
                    <a:pt x="8" y="39"/>
                  </a:cubicBezTo>
                  <a:cubicBezTo>
                    <a:pt x="9" y="38"/>
                    <a:pt x="5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8" y="37"/>
                    <a:pt x="13" y="33"/>
                    <a:pt x="17" y="29"/>
                  </a:cubicBezTo>
                  <a:cubicBezTo>
                    <a:pt x="22" y="24"/>
                    <a:pt x="28" y="20"/>
                    <a:pt x="33" y="16"/>
                  </a:cubicBezTo>
                  <a:cubicBezTo>
                    <a:pt x="33" y="16"/>
                    <a:pt x="33" y="15"/>
                    <a:pt x="33" y="15"/>
                  </a:cubicBezTo>
                  <a:cubicBezTo>
                    <a:pt x="35" y="18"/>
                    <a:pt x="36" y="22"/>
                    <a:pt x="37" y="26"/>
                  </a:cubicBezTo>
                  <a:cubicBezTo>
                    <a:pt x="32" y="28"/>
                    <a:pt x="30" y="32"/>
                    <a:pt x="26" y="35"/>
                  </a:cubicBezTo>
                  <a:close/>
                  <a:moveTo>
                    <a:pt x="14" y="32"/>
                  </a:moveTo>
                  <a:cubicBezTo>
                    <a:pt x="10" y="35"/>
                    <a:pt x="7" y="38"/>
                    <a:pt x="4" y="41"/>
                  </a:cubicBezTo>
                  <a:cubicBezTo>
                    <a:pt x="4" y="40"/>
                    <a:pt x="4" y="39"/>
                    <a:pt x="4" y="38"/>
                  </a:cubicBezTo>
                  <a:cubicBezTo>
                    <a:pt x="8" y="35"/>
                    <a:pt x="13" y="31"/>
                    <a:pt x="17" y="28"/>
                  </a:cubicBezTo>
                  <a:cubicBezTo>
                    <a:pt x="16" y="29"/>
                    <a:pt x="15" y="30"/>
                    <a:pt x="14" y="32"/>
                  </a:cubicBezTo>
                  <a:close/>
                  <a:moveTo>
                    <a:pt x="4" y="32"/>
                  </a:moveTo>
                  <a:cubicBezTo>
                    <a:pt x="9" y="29"/>
                    <a:pt x="13" y="26"/>
                    <a:pt x="18" y="22"/>
                  </a:cubicBezTo>
                  <a:cubicBezTo>
                    <a:pt x="19" y="21"/>
                    <a:pt x="20" y="20"/>
                    <a:pt x="22" y="19"/>
                  </a:cubicBezTo>
                  <a:cubicBezTo>
                    <a:pt x="15" y="24"/>
                    <a:pt x="9" y="29"/>
                    <a:pt x="4" y="36"/>
                  </a:cubicBezTo>
                  <a:cubicBezTo>
                    <a:pt x="4" y="35"/>
                    <a:pt x="4" y="34"/>
                    <a:pt x="4" y="32"/>
                  </a:cubicBezTo>
                  <a:close/>
                  <a:moveTo>
                    <a:pt x="4" y="27"/>
                  </a:moveTo>
                  <a:cubicBezTo>
                    <a:pt x="7" y="25"/>
                    <a:pt x="11" y="22"/>
                    <a:pt x="14" y="20"/>
                  </a:cubicBezTo>
                  <a:cubicBezTo>
                    <a:pt x="16" y="18"/>
                    <a:pt x="18" y="16"/>
                    <a:pt x="21" y="14"/>
                  </a:cubicBezTo>
                  <a:cubicBezTo>
                    <a:pt x="22" y="13"/>
                    <a:pt x="23" y="13"/>
                    <a:pt x="24" y="12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4" y="12"/>
                    <a:pt x="24" y="12"/>
                    <a:pt x="23" y="12"/>
                  </a:cubicBezTo>
                  <a:cubicBezTo>
                    <a:pt x="19" y="16"/>
                    <a:pt x="16" y="20"/>
                    <a:pt x="12" y="24"/>
                  </a:cubicBezTo>
                  <a:cubicBezTo>
                    <a:pt x="9" y="26"/>
                    <a:pt x="6" y="28"/>
                    <a:pt x="4" y="31"/>
                  </a:cubicBezTo>
                  <a:cubicBezTo>
                    <a:pt x="4" y="29"/>
                    <a:pt x="4" y="28"/>
                    <a:pt x="4" y="27"/>
                  </a:cubicBezTo>
                  <a:close/>
                  <a:moveTo>
                    <a:pt x="5" y="23"/>
                  </a:moveTo>
                  <a:cubicBezTo>
                    <a:pt x="6" y="22"/>
                    <a:pt x="8" y="21"/>
                    <a:pt x="10" y="19"/>
                  </a:cubicBezTo>
                  <a:cubicBezTo>
                    <a:pt x="8" y="21"/>
                    <a:pt x="6" y="23"/>
                    <a:pt x="4" y="25"/>
                  </a:cubicBezTo>
                  <a:cubicBezTo>
                    <a:pt x="4" y="25"/>
                    <a:pt x="4" y="24"/>
                    <a:pt x="5" y="24"/>
                  </a:cubicBezTo>
                  <a:cubicBezTo>
                    <a:pt x="5" y="24"/>
                    <a:pt x="5" y="23"/>
                    <a:pt x="5" y="23"/>
                  </a:cubicBezTo>
                  <a:close/>
                  <a:moveTo>
                    <a:pt x="6" y="18"/>
                  </a:moveTo>
                  <a:cubicBezTo>
                    <a:pt x="8" y="16"/>
                    <a:pt x="10" y="14"/>
                    <a:pt x="12" y="12"/>
                  </a:cubicBezTo>
                  <a:cubicBezTo>
                    <a:pt x="13" y="11"/>
                    <a:pt x="14" y="10"/>
                    <a:pt x="15" y="9"/>
                  </a:cubicBezTo>
                  <a:cubicBezTo>
                    <a:pt x="17" y="8"/>
                    <a:pt x="19" y="5"/>
                    <a:pt x="16" y="9"/>
                  </a:cubicBezTo>
                  <a:cubicBezTo>
                    <a:pt x="12" y="13"/>
                    <a:pt x="9" y="16"/>
                    <a:pt x="5" y="20"/>
                  </a:cubicBezTo>
                  <a:cubicBezTo>
                    <a:pt x="6" y="19"/>
                    <a:pt x="6" y="19"/>
                    <a:pt x="6" y="18"/>
                  </a:cubicBezTo>
                  <a:close/>
                  <a:moveTo>
                    <a:pt x="15" y="109"/>
                  </a:moveTo>
                  <a:cubicBezTo>
                    <a:pt x="19" y="106"/>
                    <a:pt x="23" y="104"/>
                    <a:pt x="28" y="104"/>
                  </a:cubicBezTo>
                  <a:cubicBezTo>
                    <a:pt x="23" y="106"/>
                    <a:pt x="19" y="109"/>
                    <a:pt x="16" y="112"/>
                  </a:cubicBezTo>
                  <a:cubicBezTo>
                    <a:pt x="15" y="111"/>
                    <a:pt x="15" y="111"/>
                    <a:pt x="15" y="110"/>
                  </a:cubicBezTo>
                  <a:cubicBezTo>
                    <a:pt x="15" y="110"/>
                    <a:pt x="15" y="109"/>
                    <a:pt x="15" y="109"/>
                  </a:cubicBezTo>
                  <a:close/>
                  <a:moveTo>
                    <a:pt x="51" y="208"/>
                  </a:moveTo>
                  <a:cubicBezTo>
                    <a:pt x="50" y="207"/>
                    <a:pt x="48" y="206"/>
                    <a:pt x="47" y="205"/>
                  </a:cubicBezTo>
                  <a:cubicBezTo>
                    <a:pt x="44" y="202"/>
                    <a:pt x="40" y="202"/>
                    <a:pt x="37" y="201"/>
                  </a:cubicBezTo>
                  <a:cubicBezTo>
                    <a:pt x="36" y="193"/>
                    <a:pt x="35" y="184"/>
                    <a:pt x="35" y="176"/>
                  </a:cubicBezTo>
                  <a:cubicBezTo>
                    <a:pt x="38" y="175"/>
                    <a:pt x="41" y="173"/>
                    <a:pt x="44" y="173"/>
                  </a:cubicBezTo>
                  <a:cubicBezTo>
                    <a:pt x="47" y="181"/>
                    <a:pt x="53" y="188"/>
                    <a:pt x="56" y="197"/>
                  </a:cubicBezTo>
                  <a:cubicBezTo>
                    <a:pt x="52" y="199"/>
                    <a:pt x="51" y="203"/>
                    <a:pt x="51" y="208"/>
                  </a:cubicBezTo>
                  <a:close/>
                  <a:moveTo>
                    <a:pt x="43" y="170"/>
                  </a:moveTo>
                  <a:cubicBezTo>
                    <a:pt x="43" y="170"/>
                    <a:pt x="43" y="170"/>
                    <a:pt x="43" y="170"/>
                  </a:cubicBezTo>
                  <a:cubicBezTo>
                    <a:pt x="43" y="170"/>
                    <a:pt x="42" y="169"/>
                    <a:pt x="42" y="170"/>
                  </a:cubicBezTo>
                  <a:cubicBezTo>
                    <a:pt x="42" y="170"/>
                    <a:pt x="41" y="170"/>
                    <a:pt x="40" y="171"/>
                  </a:cubicBezTo>
                  <a:cubicBezTo>
                    <a:pt x="39" y="171"/>
                    <a:pt x="39" y="171"/>
                    <a:pt x="39" y="171"/>
                  </a:cubicBezTo>
                  <a:cubicBezTo>
                    <a:pt x="39" y="171"/>
                    <a:pt x="39" y="171"/>
                    <a:pt x="40" y="171"/>
                  </a:cubicBezTo>
                  <a:cubicBezTo>
                    <a:pt x="41" y="170"/>
                    <a:pt x="42" y="169"/>
                    <a:pt x="43" y="168"/>
                  </a:cubicBezTo>
                  <a:cubicBezTo>
                    <a:pt x="43" y="168"/>
                    <a:pt x="43" y="167"/>
                    <a:pt x="42" y="168"/>
                  </a:cubicBezTo>
                  <a:cubicBezTo>
                    <a:pt x="40" y="168"/>
                    <a:pt x="35" y="169"/>
                    <a:pt x="34" y="171"/>
                  </a:cubicBezTo>
                  <a:cubicBezTo>
                    <a:pt x="36" y="168"/>
                    <a:pt x="39" y="167"/>
                    <a:pt x="42" y="165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40" y="165"/>
                    <a:pt x="39" y="166"/>
                    <a:pt x="37" y="166"/>
                  </a:cubicBezTo>
                  <a:cubicBezTo>
                    <a:pt x="35" y="167"/>
                    <a:pt x="31" y="170"/>
                    <a:pt x="36" y="167"/>
                  </a:cubicBezTo>
                  <a:cubicBezTo>
                    <a:pt x="38" y="165"/>
                    <a:pt x="40" y="163"/>
                    <a:pt x="42" y="161"/>
                  </a:cubicBezTo>
                  <a:cubicBezTo>
                    <a:pt x="42" y="161"/>
                    <a:pt x="42" y="161"/>
                    <a:pt x="42" y="161"/>
                  </a:cubicBezTo>
                  <a:cubicBezTo>
                    <a:pt x="39" y="162"/>
                    <a:pt x="35" y="163"/>
                    <a:pt x="33" y="165"/>
                  </a:cubicBezTo>
                  <a:cubicBezTo>
                    <a:pt x="36" y="162"/>
                    <a:pt x="40" y="161"/>
                    <a:pt x="42" y="157"/>
                  </a:cubicBezTo>
                  <a:cubicBezTo>
                    <a:pt x="42" y="162"/>
                    <a:pt x="43" y="166"/>
                    <a:pt x="43" y="170"/>
                  </a:cubicBezTo>
                  <a:close/>
                  <a:moveTo>
                    <a:pt x="33" y="15"/>
                  </a:moveTo>
                  <a:cubicBezTo>
                    <a:pt x="33" y="15"/>
                    <a:pt x="33" y="15"/>
                    <a:pt x="32" y="15"/>
                  </a:cubicBezTo>
                  <a:cubicBezTo>
                    <a:pt x="28" y="19"/>
                    <a:pt x="23" y="22"/>
                    <a:pt x="18" y="26"/>
                  </a:cubicBezTo>
                  <a:cubicBezTo>
                    <a:pt x="16" y="28"/>
                    <a:pt x="13" y="31"/>
                    <a:pt x="10" y="33"/>
                  </a:cubicBezTo>
                  <a:cubicBezTo>
                    <a:pt x="9" y="34"/>
                    <a:pt x="7" y="35"/>
                    <a:pt x="6" y="36"/>
                  </a:cubicBezTo>
                  <a:cubicBezTo>
                    <a:pt x="4" y="37"/>
                    <a:pt x="4" y="38"/>
                    <a:pt x="5" y="36"/>
                  </a:cubicBezTo>
                  <a:cubicBezTo>
                    <a:pt x="11" y="27"/>
                    <a:pt x="21" y="21"/>
                    <a:pt x="28" y="14"/>
                  </a:cubicBezTo>
                  <a:cubicBezTo>
                    <a:pt x="29" y="14"/>
                    <a:pt x="29" y="13"/>
                    <a:pt x="29" y="13"/>
                  </a:cubicBezTo>
                  <a:cubicBezTo>
                    <a:pt x="30" y="13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3"/>
                    <a:pt x="32" y="14"/>
                    <a:pt x="33" y="15"/>
                  </a:cubicBezTo>
                  <a:close/>
                  <a:moveTo>
                    <a:pt x="26" y="8"/>
                  </a:moveTo>
                  <a:cubicBezTo>
                    <a:pt x="27" y="9"/>
                    <a:pt x="29" y="10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5" y="15"/>
                    <a:pt x="21" y="19"/>
                    <a:pt x="16" y="22"/>
                  </a:cubicBezTo>
                  <a:cubicBezTo>
                    <a:pt x="14" y="24"/>
                    <a:pt x="12" y="25"/>
                    <a:pt x="10" y="27"/>
                  </a:cubicBezTo>
                  <a:cubicBezTo>
                    <a:pt x="9" y="28"/>
                    <a:pt x="8" y="28"/>
                    <a:pt x="7" y="29"/>
                  </a:cubicBezTo>
                  <a:cubicBezTo>
                    <a:pt x="7" y="29"/>
                    <a:pt x="3" y="33"/>
                    <a:pt x="5" y="30"/>
                  </a:cubicBezTo>
                  <a:cubicBezTo>
                    <a:pt x="7" y="27"/>
                    <a:pt x="11" y="25"/>
                    <a:pt x="14" y="22"/>
                  </a:cubicBezTo>
                  <a:cubicBezTo>
                    <a:pt x="18" y="18"/>
                    <a:pt x="22" y="14"/>
                    <a:pt x="27" y="10"/>
                  </a:cubicBezTo>
                  <a:cubicBezTo>
                    <a:pt x="27" y="10"/>
                    <a:pt x="26" y="10"/>
                    <a:pt x="26" y="10"/>
                  </a:cubicBezTo>
                  <a:cubicBezTo>
                    <a:pt x="18" y="14"/>
                    <a:pt x="12" y="21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7" y="24"/>
                    <a:pt x="10" y="20"/>
                    <a:pt x="12" y="18"/>
                  </a:cubicBezTo>
                  <a:cubicBezTo>
                    <a:pt x="15" y="15"/>
                    <a:pt x="17" y="13"/>
                    <a:pt x="20" y="11"/>
                  </a:cubicBezTo>
                  <a:cubicBezTo>
                    <a:pt x="21" y="11"/>
                    <a:pt x="22" y="10"/>
                    <a:pt x="22" y="9"/>
                  </a:cubicBezTo>
                  <a:cubicBezTo>
                    <a:pt x="22" y="9"/>
                    <a:pt x="23" y="9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17" y="12"/>
                    <a:pt x="11" y="18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1"/>
                    <a:pt x="7" y="19"/>
                    <a:pt x="8" y="19"/>
                  </a:cubicBezTo>
                  <a:cubicBezTo>
                    <a:pt x="9" y="17"/>
                    <a:pt x="10" y="16"/>
                    <a:pt x="12" y="14"/>
                  </a:cubicBezTo>
                  <a:cubicBezTo>
                    <a:pt x="14" y="12"/>
                    <a:pt x="17" y="9"/>
                    <a:pt x="19" y="6"/>
                  </a:cubicBezTo>
                  <a:cubicBezTo>
                    <a:pt x="19" y="6"/>
                    <a:pt x="19" y="6"/>
                    <a:pt x="18" y="6"/>
                  </a:cubicBezTo>
                  <a:cubicBezTo>
                    <a:pt x="14" y="9"/>
                    <a:pt x="10" y="12"/>
                    <a:pt x="7" y="16"/>
                  </a:cubicBezTo>
                  <a:cubicBezTo>
                    <a:pt x="10" y="8"/>
                    <a:pt x="16" y="2"/>
                    <a:pt x="2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56"/>
            <p:cNvSpPr/>
            <p:nvPr/>
          </p:nvSpPr>
          <p:spPr bwMode="auto">
            <a:xfrm>
              <a:off x="2401786" y="1608131"/>
              <a:ext cx="17936" cy="32874"/>
            </a:xfrm>
            <a:custGeom>
              <a:avLst/>
              <a:gdLst>
                <a:gd name="T0" fmla="*/ 3 w 6"/>
                <a:gd name="T1" fmla="*/ 2 h 11"/>
                <a:gd name="T2" fmla="*/ 1 w 6"/>
                <a:gd name="T3" fmla="*/ 3 h 11"/>
                <a:gd name="T4" fmla="*/ 3 w 6"/>
                <a:gd name="T5" fmla="*/ 10 h 11"/>
                <a:gd name="T6" fmla="*/ 5 w 6"/>
                <a:gd name="T7" fmla="*/ 8 h 11"/>
                <a:gd name="T8" fmla="*/ 3 w 6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3" y="2"/>
                  </a:moveTo>
                  <a:cubicBezTo>
                    <a:pt x="3" y="0"/>
                    <a:pt x="0" y="1"/>
                    <a:pt x="1" y="3"/>
                  </a:cubicBezTo>
                  <a:cubicBezTo>
                    <a:pt x="1" y="5"/>
                    <a:pt x="1" y="8"/>
                    <a:pt x="3" y="10"/>
                  </a:cubicBezTo>
                  <a:cubicBezTo>
                    <a:pt x="4" y="11"/>
                    <a:pt x="6" y="10"/>
                    <a:pt x="5" y="8"/>
                  </a:cubicBezTo>
                  <a:cubicBezTo>
                    <a:pt x="4" y="6"/>
                    <a:pt x="4" y="4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60"/>
            <p:cNvSpPr>
              <a:spLocks noEditPoints="1"/>
            </p:cNvSpPr>
            <p:nvPr/>
          </p:nvSpPr>
          <p:spPr bwMode="auto">
            <a:xfrm>
              <a:off x="6184803" y="1195561"/>
              <a:ext cx="166322" cy="192314"/>
            </a:xfrm>
            <a:custGeom>
              <a:avLst/>
              <a:gdLst>
                <a:gd name="T0" fmla="*/ 16 w 56"/>
                <a:gd name="T1" fmla="*/ 3 h 64"/>
                <a:gd name="T2" fmla="*/ 25 w 56"/>
                <a:gd name="T3" fmla="*/ 63 h 64"/>
                <a:gd name="T4" fmla="*/ 55 w 56"/>
                <a:gd name="T5" fmla="*/ 10 h 64"/>
                <a:gd name="T6" fmla="*/ 26 w 56"/>
                <a:gd name="T7" fmla="*/ 60 h 64"/>
                <a:gd name="T8" fmla="*/ 30 w 56"/>
                <a:gd name="T9" fmla="*/ 51 h 64"/>
                <a:gd name="T10" fmla="*/ 35 w 56"/>
                <a:gd name="T11" fmla="*/ 48 h 64"/>
                <a:gd name="T12" fmla="*/ 37 w 56"/>
                <a:gd name="T13" fmla="*/ 46 h 64"/>
                <a:gd name="T14" fmla="*/ 24 w 56"/>
                <a:gd name="T15" fmla="*/ 56 h 64"/>
                <a:gd name="T16" fmla="*/ 24 w 56"/>
                <a:gd name="T17" fmla="*/ 56 h 64"/>
                <a:gd name="T18" fmla="*/ 21 w 56"/>
                <a:gd name="T19" fmla="*/ 52 h 64"/>
                <a:gd name="T20" fmla="*/ 34 w 56"/>
                <a:gd name="T21" fmla="*/ 41 h 64"/>
                <a:gd name="T22" fmla="*/ 36 w 56"/>
                <a:gd name="T23" fmla="*/ 36 h 64"/>
                <a:gd name="T24" fmla="*/ 15 w 56"/>
                <a:gd name="T25" fmla="*/ 42 h 64"/>
                <a:gd name="T26" fmla="*/ 17 w 56"/>
                <a:gd name="T27" fmla="*/ 45 h 64"/>
                <a:gd name="T28" fmla="*/ 51 w 56"/>
                <a:gd name="T29" fmla="*/ 15 h 64"/>
                <a:gd name="T30" fmla="*/ 34 w 56"/>
                <a:gd name="T31" fmla="*/ 31 h 64"/>
                <a:gd name="T32" fmla="*/ 37 w 56"/>
                <a:gd name="T33" fmla="*/ 25 h 64"/>
                <a:gd name="T34" fmla="*/ 52 w 56"/>
                <a:gd name="T35" fmla="*/ 13 h 64"/>
                <a:gd name="T36" fmla="*/ 21 w 56"/>
                <a:gd name="T37" fmla="*/ 33 h 64"/>
                <a:gd name="T38" fmla="*/ 49 w 56"/>
                <a:gd name="T39" fmla="*/ 8 h 64"/>
                <a:gd name="T40" fmla="*/ 26 w 56"/>
                <a:gd name="T41" fmla="*/ 41 h 64"/>
                <a:gd name="T42" fmla="*/ 48 w 56"/>
                <a:gd name="T43" fmla="*/ 27 h 64"/>
                <a:gd name="T44" fmla="*/ 35 w 56"/>
                <a:gd name="T45" fmla="*/ 43 h 64"/>
                <a:gd name="T46" fmla="*/ 43 w 56"/>
                <a:gd name="T47" fmla="*/ 36 h 64"/>
                <a:gd name="T48" fmla="*/ 21 w 56"/>
                <a:gd name="T49" fmla="*/ 51 h 64"/>
                <a:gd name="T50" fmla="*/ 46 w 56"/>
                <a:gd name="T51" fmla="*/ 31 h 64"/>
                <a:gd name="T52" fmla="*/ 19 w 56"/>
                <a:gd name="T53" fmla="*/ 48 h 64"/>
                <a:gd name="T54" fmla="*/ 50 w 56"/>
                <a:gd name="T55" fmla="*/ 7 h 64"/>
                <a:gd name="T56" fmla="*/ 17 w 56"/>
                <a:gd name="T57" fmla="*/ 32 h 64"/>
                <a:gd name="T58" fmla="*/ 48 w 56"/>
                <a:gd name="T59" fmla="*/ 6 h 64"/>
                <a:gd name="T60" fmla="*/ 12 w 56"/>
                <a:gd name="T61" fmla="*/ 36 h 64"/>
                <a:gd name="T62" fmla="*/ 25 w 56"/>
                <a:gd name="T63" fmla="*/ 20 h 64"/>
                <a:gd name="T64" fmla="*/ 20 w 56"/>
                <a:gd name="T65" fmla="*/ 18 h 64"/>
                <a:gd name="T66" fmla="*/ 8 w 56"/>
                <a:gd name="T67" fmla="*/ 27 h 64"/>
                <a:gd name="T68" fmla="*/ 15 w 56"/>
                <a:gd name="T69" fmla="*/ 20 h 64"/>
                <a:gd name="T70" fmla="*/ 13 w 56"/>
                <a:gd name="T71" fmla="*/ 15 h 64"/>
                <a:gd name="T72" fmla="*/ 5 w 56"/>
                <a:gd name="T73" fmla="*/ 20 h 64"/>
                <a:gd name="T74" fmla="*/ 5 w 56"/>
                <a:gd name="T75" fmla="*/ 15 h 64"/>
                <a:gd name="T76" fmla="*/ 16 w 56"/>
                <a:gd name="T77" fmla="*/ 9 h 64"/>
                <a:gd name="T78" fmla="*/ 22 w 56"/>
                <a:gd name="T79" fmla="*/ 13 h 64"/>
                <a:gd name="T80" fmla="*/ 21 w 56"/>
                <a:gd name="T81" fmla="*/ 10 h 64"/>
                <a:gd name="T82" fmla="*/ 10 w 56"/>
                <a:gd name="T83" fmla="*/ 25 h 64"/>
                <a:gd name="T84" fmla="*/ 25 w 56"/>
                <a:gd name="T85" fmla="*/ 19 h 64"/>
                <a:gd name="T86" fmla="*/ 26 w 56"/>
                <a:gd name="T87" fmla="*/ 21 h 64"/>
                <a:gd name="T88" fmla="*/ 22 w 56"/>
                <a:gd name="T89" fmla="*/ 27 h 64"/>
                <a:gd name="T90" fmla="*/ 25 w 56"/>
                <a:gd name="T91" fmla="*/ 20 h 64"/>
                <a:gd name="T92" fmla="*/ 35 w 56"/>
                <a:gd name="T93" fmla="*/ 15 h 64"/>
                <a:gd name="T94" fmla="*/ 28 w 56"/>
                <a:gd name="T95" fmla="*/ 22 h 64"/>
                <a:gd name="T96" fmla="*/ 36 w 56"/>
                <a:gd name="T97" fmla="*/ 16 h 64"/>
                <a:gd name="T98" fmla="*/ 46 w 56"/>
                <a:gd name="T99" fmla="*/ 7 h 64"/>
                <a:gd name="T100" fmla="*/ 30 w 56"/>
                <a:gd name="T101" fmla="*/ 20 h 64"/>
                <a:gd name="T102" fmla="*/ 35 w 56"/>
                <a:gd name="T103" fmla="*/ 13 h 64"/>
                <a:gd name="T104" fmla="*/ 40 w 56"/>
                <a:gd name="T105" fmla="*/ 6 h 64"/>
                <a:gd name="T106" fmla="*/ 5 w 56"/>
                <a:gd name="T107" fmla="*/ 20 h 64"/>
                <a:gd name="T108" fmla="*/ 5 w 56"/>
                <a:gd name="T109" fmla="*/ 16 h 64"/>
                <a:gd name="T110" fmla="*/ 18 w 56"/>
                <a:gd name="T111" fmla="*/ 7 h 64"/>
                <a:gd name="T112" fmla="*/ 13 w 56"/>
                <a:gd name="T113" fmla="*/ 37 h 64"/>
                <a:gd name="T114" fmla="*/ 34 w 56"/>
                <a:gd name="T115" fmla="*/ 27 h 64"/>
                <a:gd name="T116" fmla="*/ 15 w 56"/>
                <a:gd name="T11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4">
                  <a:moveTo>
                    <a:pt x="55" y="10"/>
                  </a:moveTo>
                  <a:cubicBezTo>
                    <a:pt x="54" y="4"/>
                    <a:pt x="48" y="2"/>
                    <a:pt x="43" y="3"/>
                  </a:cubicBezTo>
                  <a:cubicBezTo>
                    <a:pt x="35" y="4"/>
                    <a:pt x="31" y="11"/>
                    <a:pt x="28" y="18"/>
                  </a:cubicBezTo>
                  <a:cubicBezTo>
                    <a:pt x="25" y="12"/>
                    <a:pt x="22" y="5"/>
                    <a:pt x="16" y="3"/>
                  </a:cubicBezTo>
                  <a:cubicBezTo>
                    <a:pt x="11" y="0"/>
                    <a:pt x="4" y="3"/>
                    <a:pt x="2" y="9"/>
                  </a:cubicBezTo>
                  <a:cubicBezTo>
                    <a:pt x="0" y="16"/>
                    <a:pt x="3" y="25"/>
                    <a:pt x="6" y="31"/>
                  </a:cubicBezTo>
                  <a:cubicBezTo>
                    <a:pt x="12" y="42"/>
                    <a:pt x="18" y="52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4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5" y="53"/>
                    <a:pt x="43" y="43"/>
                    <a:pt x="49" y="31"/>
                  </a:cubicBezTo>
                  <a:cubicBezTo>
                    <a:pt x="52" y="25"/>
                    <a:pt x="56" y="18"/>
                    <a:pt x="55" y="10"/>
                  </a:cubicBezTo>
                  <a:close/>
                  <a:moveTo>
                    <a:pt x="26" y="60"/>
                  </a:moveTo>
                  <a:cubicBezTo>
                    <a:pt x="26" y="60"/>
                    <a:pt x="26" y="60"/>
                    <a:pt x="26" y="60"/>
                  </a:cubicBezTo>
                  <a:cubicBezTo>
                    <a:pt x="27" y="58"/>
                    <a:pt x="29" y="57"/>
                    <a:pt x="30" y="55"/>
                  </a:cubicBezTo>
                  <a:cubicBezTo>
                    <a:pt x="29" y="57"/>
                    <a:pt x="28" y="58"/>
                    <a:pt x="26" y="60"/>
                  </a:cubicBezTo>
                  <a:close/>
                  <a:moveTo>
                    <a:pt x="24" y="56"/>
                  </a:moveTo>
                  <a:cubicBezTo>
                    <a:pt x="25" y="56"/>
                    <a:pt x="26" y="55"/>
                    <a:pt x="27" y="54"/>
                  </a:cubicBezTo>
                  <a:cubicBezTo>
                    <a:pt x="28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8" y="53"/>
                    <a:pt x="27" y="54"/>
                    <a:pt x="25" y="56"/>
                  </a:cubicBezTo>
                  <a:cubicBezTo>
                    <a:pt x="25" y="56"/>
                    <a:pt x="24" y="56"/>
                    <a:pt x="24" y="57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8"/>
                  </a:moveTo>
                  <a:cubicBezTo>
                    <a:pt x="32" y="51"/>
                    <a:pt x="29" y="55"/>
                    <a:pt x="26" y="59"/>
                  </a:cubicBezTo>
                  <a:cubicBezTo>
                    <a:pt x="25" y="58"/>
                    <a:pt x="25" y="58"/>
                    <a:pt x="25" y="57"/>
                  </a:cubicBezTo>
                  <a:cubicBezTo>
                    <a:pt x="28" y="54"/>
                    <a:pt x="31" y="51"/>
                    <a:pt x="35" y="48"/>
                  </a:cubicBezTo>
                  <a:close/>
                  <a:moveTo>
                    <a:pt x="37" y="46"/>
                  </a:moveTo>
                  <a:cubicBezTo>
                    <a:pt x="36" y="46"/>
                    <a:pt x="36" y="46"/>
                    <a:pt x="35" y="47"/>
                  </a:cubicBezTo>
                  <a:cubicBezTo>
                    <a:pt x="36" y="46"/>
                    <a:pt x="37" y="45"/>
                    <a:pt x="37" y="45"/>
                  </a:cubicBezTo>
                  <a:cubicBezTo>
                    <a:pt x="37" y="45"/>
                    <a:pt x="37" y="45"/>
                    <a:pt x="37" y="46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5"/>
                    <a:pt x="22" y="54"/>
                  </a:cubicBezTo>
                  <a:cubicBezTo>
                    <a:pt x="28" y="50"/>
                    <a:pt x="34" y="46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2"/>
                  </a:moveTo>
                  <a:cubicBezTo>
                    <a:pt x="24" y="50"/>
                    <a:pt x="26" y="49"/>
                    <a:pt x="29" y="48"/>
                  </a:cubicBezTo>
                  <a:cubicBezTo>
                    <a:pt x="27" y="49"/>
                    <a:pt x="24" y="51"/>
                    <a:pt x="22" y="53"/>
                  </a:cubicBezTo>
                  <a:cubicBezTo>
                    <a:pt x="22" y="53"/>
                    <a:pt x="21" y="52"/>
                    <a:pt x="21" y="52"/>
                  </a:cubicBezTo>
                  <a:close/>
                  <a:moveTo>
                    <a:pt x="19" y="49"/>
                  </a:moveTo>
                  <a:cubicBezTo>
                    <a:pt x="28" y="46"/>
                    <a:pt x="35" y="40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7"/>
                    <a:pt x="37" y="39"/>
                    <a:pt x="34" y="41"/>
                  </a:cubicBezTo>
                  <a:cubicBezTo>
                    <a:pt x="29" y="45"/>
                    <a:pt x="25" y="48"/>
                    <a:pt x="21" y="51"/>
                  </a:cubicBezTo>
                  <a:cubicBezTo>
                    <a:pt x="20" y="50"/>
                    <a:pt x="20" y="50"/>
                    <a:pt x="19" y="49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6"/>
                  </a:cubicBezTo>
                  <a:cubicBezTo>
                    <a:pt x="38" y="34"/>
                    <a:pt x="40" y="33"/>
                    <a:pt x="42" y="32"/>
                  </a:cubicBezTo>
                  <a:cubicBezTo>
                    <a:pt x="35" y="38"/>
                    <a:pt x="26" y="41"/>
                    <a:pt x="19" y="48"/>
                  </a:cubicBezTo>
                  <a:cubicBezTo>
                    <a:pt x="18" y="47"/>
                    <a:pt x="18" y="47"/>
                    <a:pt x="18" y="46"/>
                  </a:cubicBezTo>
                  <a:close/>
                  <a:moveTo>
                    <a:pt x="15" y="42"/>
                  </a:moveTo>
                  <a:cubicBezTo>
                    <a:pt x="15" y="42"/>
                    <a:pt x="16" y="42"/>
                    <a:pt x="16" y="42"/>
                  </a:cubicBezTo>
                  <a:cubicBezTo>
                    <a:pt x="22" y="39"/>
                    <a:pt x="28" y="35"/>
                    <a:pt x="34" y="31"/>
                  </a:cubicBezTo>
                  <a:cubicBezTo>
                    <a:pt x="34" y="32"/>
                    <a:pt x="34" y="32"/>
                    <a:pt x="33" y="32"/>
                  </a:cubicBezTo>
                  <a:cubicBezTo>
                    <a:pt x="28" y="36"/>
                    <a:pt x="22" y="41"/>
                    <a:pt x="17" y="45"/>
                  </a:cubicBezTo>
                  <a:cubicBezTo>
                    <a:pt x="17" y="44"/>
                    <a:pt x="16" y="43"/>
                    <a:pt x="15" y="42"/>
                  </a:cubicBezTo>
                  <a:close/>
                  <a:moveTo>
                    <a:pt x="39" y="24"/>
                  </a:moveTo>
                  <a:cubicBezTo>
                    <a:pt x="42" y="21"/>
                    <a:pt x="46" y="18"/>
                    <a:pt x="50" y="15"/>
                  </a:cubicBezTo>
                  <a:cubicBezTo>
                    <a:pt x="50" y="15"/>
                    <a:pt x="51" y="15"/>
                    <a:pt x="51" y="15"/>
                  </a:cubicBezTo>
                  <a:cubicBezTo>
                    <a:pt x="51" y="14"/>
                    <a:pt x="51" y="14"/>
                    <a:pt x="52" y="14"/>
                  </a:cubicBezTo>
                  <a:cubicBezTo>
                    <a:pt x="52" y="15"/>
                    <a:pt x="52" y="16"/>
                    <a:pt x="51" y="17"/>
                  </a:cubicBezTo>
                  <a:cubicBezTo>
                    <a:pt x="51" y="17"/>
                    <a:pt x="51" y="18"/>
                    <a:pt x="51" y="18"/>
                  </a:cubicBezTo>
                  <a:cubicBezTo>
                    <a:pt x="45" y="21"/>
                    <a:pt x="40" y="27"/>
                    <a:pt x="34" y="31"/>
                  </a:cubicBezTo>
                  <a:cubicBezTo>
                    <a:pt x="30" y="33"/>
                    <a:pt x="27" y="35"/>
                    <a:pt x="23" y="37"/>
                  </a:cubicBezTo>
                  <a:cubicBezTo>
                    <a:pt x="22" y="38"/>
                    <a:pt x="20" y="39"/>
                    <a:pt x="19" y="40"/>
                  </a:cubicBezTo>
                  <a:cubicBezTo>
                    <a:pt x="15" y="42"/>
                    <a:pt x="19" y="39"/>
                    <a:pt x="19" y="39"/>
                  </a:cubicBezTo>
                  <a:cubicBezTo>
                    <a:pt x="25" y="34"/>
                    <a:pt x="32" y="30"/>
                    <a:pt x="37" y="25"/>
                  </a:cubicBezTo>
                  <a:cubicBezTo>
                    <a:pt x="38" y="25"/>
                    <a:pt x="38" y="24"/>
                    <a:pt x="39" y="24"/>
                  </a:cubicBezTo>
                  <a:close/>
                  <a:moveTo>
                    <a:pt x="50" y="8"/>
                  </a:moveTo>
                  <a:cubicBezTo>
                    <a:pt x="51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5"/>
                    <a:pt x="44" y="18"/>
                    <a:pt x="40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2"/>
                    <a:pt x="21" y="34"/>
                    <a:pt x="18" y="36"/>
                  </a:cubicBezTo>
                  <a:cubicBezTo>
                    <a:pt x="19" y="35"/>
                    <a:pt x="20" y="34"/>
                    <a:pt x="21" y="33"/>
                  </a:cubicBezTo>
                  <a:cubicBezTo>
                    <a:pt x="31" y="24"/>
                    <a:pt x="43" y="19"/>
                    <a:pt x="50" y="8"/>
                  </a:cubicBezTo>
                  <a:close/>
                  <a:moveTo>
                    <a:pt x="31" y="24"/>
                  </a:moveTo>
                  <a:cubicBezTo>
                    <a:pt x="35" y="22"/>
                    <a:pt x="38" y="19"/>
                    <a:pt x="41" y="16"/>
                  </a:cubicBezTo>
                  <a:cubicBezTo>
                    <a:pt x="44" y="14"/>
                    <a:pt x="47" y="11"/>
                    <a:pt x="49" y="8"/>
                  </a:cubicBezTo>
                  <a:cubicBezTo>
                    <a:pt x="45" y="15"/>
                    <a:pt x="38" y="20"/>
                    <a:pt x="31" y="24"/>
                  </a:cubicBezTo>
                  <a:close/>
                  <a:moveTo>
                    <a:pt x="48" y="27"/>
                  </a:moveTo>
                  <a:cubicBezTo>
                    <a:pt x="44" y="30"/>
                    <a:pt x="39" y="33"/>
                    <a:pt x="35" y="36"/>
                  </a:cubicBezTo>
                  <a:cubicBezTo>
                    <a:pt x="32" y="37"/>
                    <a:pt x="29" y="39"/>
                    <a:pt x="26" y="41"/>
                  </a:cubicBezTo>
                  <a:cubicBezTo>
                    <a:pt x="24" y="42"/>
                    <a:pt x="20" y="44"/>
                    <a:pt x="19" y="45"/>
                  </a:cubicBezTo>
                  <a:cubicBezTo>
                    <a:pt x="24" y="40"/>
                    <a:pt x="29" y="36"/>
                    <a:pt x="35" y="32"/>
                  </a:cubicBezTo>
                  <a:cubicBezTo>
                    <a:pt x="41" y="28"/>
                    <a:pt x="45" y="23"/>
                    <a:pt x="51" y="19"/>
                  </a:cubicBezTo>
                  <a:cubicBezTo>
                    <a:pt x="50" y="22"/>
                    <a:pt x="49" y="24"/>
                    <a:pt x="48" y="27"/>
                  </a:cubicBezTo>
                  <a:close/>
                  <a:moveTo>
                    <a:pt x="40" y="40"/>
                  </a:moveTo>
                  <a:cubicBezTo>
                    <a:pt x="37" y="43"/>
                    <a:pt x="34" y="45"/>
                    <a:pt x="30" y="48"/>
                  </a:cubicBezTo>
                  <a:cubicBezTo>
                    <a:pt x="29" y="48"/>
                    <a:pt x="28" y="49"/>
                    <a:pt x="28" y="49"/>
                  </a:cubicBezTo>
                  <a:cubicBezTo>
                    <a:pt x="30" y="47"/>
                    <a:pt x="32" y="45"/>
                    <a:pt x="35" y="43"/>
                  </a:cubicBezTo>
                  <a:cubicBezTo>
                    <a:pt x="37" y="42"/>
                    <a:pt x="40" y="40"/>
                    <a:pt x="42" y="38"/>
                  </a:cubicBezTo>
                  <a:cubicBezTo>
                    <a:pt x="41" y="38"/>
                    <a:pt x="41" y="39"/>
                    <a:pt x="40" y="40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6"/>
                  </a:cubicBezTo>
                  <a:cubicBezTo>
                    <a:pt x="43" y="35"/>
                    <a:pt x="42" y="36"/>
                    <a:pt x="42" y="36"/>
                  </a:cubicBezTo>
                  <a:cubicBezTo>
                    <a:pt x="40" y="38"/>
                    <a:pt x="37" y="41"/>
                    <a:pt x="34" y="43"/>
                  </a:cubicBezTo>
                  <a:cubicBezTo>
                    <a:pt x="32" y="45"/>
                    <a:pt x="29" y="46"/>
                    <a:pt x="26" y="48"/>
                  </a:cubicBezTo>
                  <a:cubicBezTo>
                    <a:pt x="25" y="49"/>
                    <a:pt x="23" y="50"/>
                    <a:pt x="21" y="51"/>
                  </a:cubicBezTo>
                  <a:cubicBezTo>
                    <a:pt x="22" y="50"/>
                    <a:pt x="25" y="49"/>
                    <a:pt x="26" y="48"/>
                  </a:cubicBezTo>
                  <a:cubicBezTo>
                    <a:pt x="33" y="43"/>
                    <a:pt x="39" y="38"/>
                    <a:pt x="45" y="32"/>
                  </a:cubicBezTo>
                  <a:cubicBezTo>
                    <a:pt x="44" y="33"/>
                    <a:pt x="44" y="34"/>
                    <a:pt x="43" y="35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5" y="31"/>
                  </a:cubicBezTo>
                  <a:cubicBezTo>
                    <a:pt x="41" y="34"/>
                    <a:pt x="36" y="38"/>
                    <a:pt x="31" y="42"/>
                  </a:cubicBezTo>
                  <a:cubicBezTo>
                    <a:pt x="29" y="44"/>
                    <a:pt x="26" y="45"/>
                    <a:pt x="24" y="46"/>
                  </a:cubicBezTo>
                  <a:cubicBezTo>
                    <a:pt x="24" y="46"/>
                    <a:pt x="19" y="49"/>
                    <a:pt x="19" y="48"/>
                  </a:cubicBezTo>
                  <a:cubicBezTo>
                    <a:pt x="20" y="47"/>
                    <a:pt x="22" y="46"/>
                    <a:pt x="23" y="45"/>
                  </a:cubicBezTo>
                  <a:cubicBezTo>
                    <a:pt x="31" y="39"/>
                    <a:pt x="40" y="35"/>
                    <a:pt x="47" y="29"/>
                  </a:cubicBezTo>
                  <a:cubicBezTo>
                    <a:pt x="46" y="29"/>
                    <a:pt x="46" y="30"/>
                    <a:pt x="46" y="31"/>
                  </a:cubicBezTo>
                  <a:close/>
                  <a:moveTo>
                    <a:pt x="50" y="7"/>
                  </a:moveTo>
                  <a:cubicBezTo>
                    <a:pt x="43" y="13"/>
                    <a:pt x="37" y="19"/>
                    <a:pt x="30" y="24"/>
                  </a:cubicBezTo>
                  <a:cubicBezTo>
                    <a:pt x="27" y="27"/>
                    <a:pt x="23" y="30"/>
                    <a:pt x="18" y="33"/>
                  </a:cubicBezTo>
                  <a:cubicBezTo>
                    <a:pt x="17" y="34"/>
                    <a:pt x="15" y="35"/>
                    <a:pt x="13" y="36"/>
                  </a:cubicBezTo>
                  <a:cubicBezTo>
                    <a:pt x="14" y="35"/>
                    <a:pt x="16" y="33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9" y="30"/>
                    <a:pt x="20" y="29"/>
                    <a:pt x="22" y="27"/>
                  </a:cubicBezTo>
                  <a:cubicBezTo>
                    <a:pt x="27" y="24"/>
                    <a:pt x="31" y="21"/>
                    <a:pt x="36" y="18"/>
                  </a:cubicBezTo>
                  <a:cubicBezTo>
                    <a:pt x="41" y="14"/>
                    <a:pt x="45" y="11"/>
                    <a:pt x="48" y="6"/>
                  </a:cubicBezTo>
                  <a:cubicBezTo>
                    <a:pt x="49" y="6"/>
                    <a:pt x="49" y="6"/>
                    <a:pt x="50" y="7"/>
                  </a:cubicBezTo>
                  <a:close/>
                  <a:moveTo>
                    <a:pt x="12" y="35"/>
                  </a:moveTo>
                  <a:cubicBezTo>
                    <a:pt x="12" y="34"/>
                    <a:pt x="13" y="34"/>
                    <a:pt x="14" y="34"/>
                  </a:cubicBezTo>
                  <a:cubicBezTo>
                    <a:pt x="13" y="34"/>
                    <a:pt x="13" y="35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lose/>
                  <a:moveTo>
                    <a:pt x="10" y="31"/>
                  </a:moveTo>
                  <a:cubicBezTo>
                    <a:pt x="12" y="29"/>
                    <a:pt x="15" y="28"/>
                    <a:pt x="17" y="26"/>
                  </a:cubicBezTo>
                  <a:cubicBezTo>
                    <a:pt x="19" y="24"/>
                    <a:pt x="23" y="22"/>
                    <a:pt x="25" y="20"/>
                  </a:cubicBezTo>
                  <a:cubicBezTo>
                    <a:pt x="20" y="25"/>
                    <a:pt x="15" y="29"/>
                    <a:pt x="11" y="34"/>
                  </a:cubicBezTo>
                  <a:cubicBezTo>
                    <a:pt x="11" y="33"/>
                    <a:pt x="10" y="32"/>
                    <a:pt x="10" y="31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0" y="18"/>
                  </a:cubicBezTo>
                  <a:cubicBezTo>
                    <a:pt x="21" y="18"/>
                    <a:pt x="24" y="16"/>
                    <a:pt x="21" y="18"/>
                  </a:cubicBezTo>
                  <a:cubicBezTo>
                    <a:pt x="20" y="20"/>
                    <a:pt x="19" y="21"/>
                    <a:pt x="18" y="22"/>
                  </a:cubicBezTo>
                  <a:cubicBezTo>
                    <a:pt x="15" y="25"/>
                    <a:pt x="12" y="27"/>
                    <a:pt x="9" y="30"/>
                  </a:cubicBezTo>
                  <a:cubicBezTo>
                    <a:pt x="9" y="29"/>
                    <a:pt x="8" y="28"/>
                    <a:pt x="8" y="27"/>
                  </a:cubicBezTo>
                  <a:close/>
                  <a:moveTo>
                    <a:pt x="7" y="24"/>
                  </a:moveTo>
                  <a:cubicBezTo>
                    <a:pt x="11" y="21"/>
                    <a:pt x="15" y="17"/>
                    <a:pt x="20" y="15"/>
                  </a:cubicBezTo>
                  <a:cubicBezTo>
                    <a:pt x="23" y="13"/>
                    <a:pt x="19" y="16"/>
                    <a:pt x="19" y="16"/>
                  </a:cubicBezTo>
                  <a:cubicBezTo>
                    <a:pt x="18" y="18"/>
                    <a:pt x="16" y="19"/>
                    <a:pt x="15" y="20"/>
                  </a:cubicBezTo>
                  <a:cubicBezTo>
                    <a:pt x="12" y="22"/>
                    <a:pt x="10" y="24"/>
                    <a:pt x="8" y="26"/>
                  </a:cubicBezTo>
                  <a:cubicBezTo>
                    <a:pt x="7" y="25"/>
                    <a:pt x="7" y="25"/>
                    <a:pt x="7" y="24"/>
                  </a:cubicBezTo>
                  <a:close/>
                  <a:moveTo>
                    <a:pt x="5" y="20"/>
                  </a:moveTo>
                  <a:cubicBezTo>
                    <a:pt x="8" y="19"/>
                    <a:pt x="10" y="17"/>
                    <a:pt x="13" y="15"/>
                  </a:cubicBezTo>
                  <a:cubicBezTo>
                    <a:pt x="14" y="15"/>
                    <a:pt x="15" y="14"/>
                    <a:pt x="17" y="13"/>
                  </a:cubicBezTo>
                  <a:cubicBezTo>
                    <a:pt x="18" y="12"/>
                    <a:pt x="21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2"/>
                    <a:pt x="6" y="21"/>
                    <a:pt x="5" y="20"/>
                  </a:cubicBezTo>
                  <a:close/>
                  <a:moveTo>
                    <a:pt x="5" y="13"/>
                  </a:moveTo>
                  <a:cubicBezTo>
                    <a:pt x="6" y="12"/>
                    <a:pt x="8" y="11"/>
                    <a:pt x="9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5" y="15"/>
                    <a:pt x="5" y="14"/>
                    <a:pt x="5" y="13"/>
                  </a:cubicBezTo>
                  <a:close/>
                  <a:moveTo>
                    <a:pt x="5" y="18"/>
                  </a:moveTo>
                  <a:cubicBezTo>
                    <a:pt x="5" y="18"/>
                    <a:pt x="5" y="17"/>
                    <a:pt x="5" y="17"/>
                  </a:cubicBezTo>
                  <a:cubicBezTo>
                    <a:pt x="9" y="15"/>
                    <a:pt x="12" y="11"/>
                    <a:pt x="16" y="9"/>
                  </a:cubicBezTo>
                  <a:cubicBezTo>
                    <a:pt x="19" y="7"/>
                    <a:pt x="13" y="12"/>
                    <a:pt x="13" y="13"/>
                  </a:cubicBezTo>
                  <a:cubicBezTo>
                    <a:pt x="10" y="15"/>
                    <a:pt x="8" y="17"/>
                    <a:pt x="5" y="19"/>
                  </a:cubicBezTo>
                  <a:cubicBezTo>
                    <a:pt x="5" y="19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19" y="14"/>
                    <a:pt x="17" y="16"/>
                    <a:pt x="15" y="17"/>
                  </a:cubicBezTo>
                  <a:cubicBezTo>
                    <a:pt x="12" y="19"/>
                    <a:pt x="9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9"/>
                    <a:pt x="17" y="16"/>
                    <a:pt x="21" y="10"/>
                  </a:cubicBezTo>
                  <a:cubicBezTo>
                    <a:pt x="21" y="11"/>
                    <a:pt x="22" y="12"/>
                    <a:pt x="22" y="13"/>
                  </a:cubicBezTo>
                  <a:close/>
                  <a:moveTo>
                    <a:pt x="24" y="16"/>
                  </a:moveTo>
                  <a:cubicBezTo>
                    <a:pt x="19" y="18"/>
                    <a:pt x="15" y="22"/>
                    <a:pt x="11" y="25"/>
                  </a:cubicBezTo>
                  <a:cubicBezTo>
                    <a:pt x="10" y="26"/>
                    <a:pt x="7" y="28"/>
                    <a:pt x="10" y="25"/>
                  </a:cubicBezTo>
                  <a:cubicBezTo>
                    <a:pt x="11" y="24"/>
                    <a:pt x="13" y="23"/>
                    <a:pt x="14" y="21"/>
                  </a:cubicBezTo>
                  <a:cubicBezTo>
                    <a:pt x="17" y="19"/>
                    <a:pt x="20" y="16"/>
                    <a:pt x="23" y="14"/>
                  </a:cubicBezTo>
                  <a:cubicBezTo>
                    <a:pt x="23" y="15"/>
                    <a:pt x="23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5" y="26"/>
                    <a:pt x="10" y="29"/>
                  </a:cubicBezTo>
                  <a:cubicBezTo>
                    <a:pt x="15" y="27"/>
                    <a:pt x="20" y="21"/>
                    <a:pt x="24" y="17"/>
                  </a:cubicBezTo>
                  <a:cubicBezTo>
                    <a:pt x="24" y="18"/>
                    <a:pt x="25" y="19"/>
                    <a:pt x="25" y="19"/>
                  </a:cubicBezTo>
                  <a:close/>
                  <a:moveTo>
                    <a:pt x="26" y="21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3"/>
                    <a:pt x="25" y="23"/>
                    <a:pt x="24" y="24"/>
                  </a:cubicBezTo>
                  <a:cubicBezTo>
                    <a:pt x="23" y="25"/>
                    <a:pt x="22" y="26"/>
                    <a:pt x="22" y="27"/>
                  </a:cubicBezTo>
                  <a:cubicBezTo>
                    <a:pt x="20" y="28"/>
                    <a:pt x="18" y="30"/>
                    <a:pt x="16" y="31"/>
                  </a:cubicBezTo>
                  <a:cubicBezTo>
                    <a:pt x="15" y="32"/>
                    <a:pt x="15" y="32"/>
                    <a:pt x="14" y="33"/>
                  </a:cubicBezTo>
                  <a:cubicBezTo>
                    <a:pt x="13" y="33"/>
                    <a:pt x="11" y="35"/>
                    <a:pt x="13" y="33"/>
                  </a:cubicBezTo>
                  <a:cubicBezTo>
                    <a:pt x="17" y="28"/>
                    <a:pt x="21" y="25"/>
                    <a:pt x="25" y="20"/>
                  </a:cubicBezTo>
                  <a:cubicBezTo>
                    <a:pt x="25" y="20"/>
                    <a:pt x="25" y="21"/>
                    <a:pt x="26" y="21"/>
                  </a:cubicBezTo>
                  <a:close/>
                  <a:moveTo>
                    <a:pt x="31" y="17"/>
                  </a:moveTo>
                  <a:cubicBezTo>
                    <a:pt x="34" y="15"/>
                    <a:pt x="37" y="13"/>
                    <a:pt x="40" y="11"/>
                  </a:cubicBezTo>
                  <a:cubicBezTo>
                    <a:pt x="39" y="12"/>
                    <a:pt x="37" y="14"/>
                    <a:pt x="35" y="15"/>
                  </a:cubicBezTo>
                  <a:cubicBezTo>
                    <a:pt x="34" y="16"/>
                    <a:pt x="32" y="17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lose/>
                  <a:moveTo>
                    <a:pt x="27" y="22"/>
                  </a:moveTo>
                  <a:cubicBezTo>
                    <a:pt x="27" y="22"/>
                    <a:pt x="28" y="22"/>
                    <a:pt x="28" y="22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2"/>
                    <a:pt x="27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4" y="17"/>
                    <a:pt x="36" y="16"/>
                  </a:cubicBezTo>
                  <a:cubicBezTo>
                    <a:pt x="38" y="14"/>
                    <a:pt x="40" y="13"/>
                    <a:pt x="42" y="11"/>
                  </a:cubicBezTo>
                  <a:cubicBezTo>
                    <a:pt x="42" y="10"/>
                    <a:pt x="44" y="8"/>
                    <a:pt x="45" y="7"/>
                  </a:cubicBezTo>
                  <a:cubicBezTo>
                    <a:pt x="46" y="7"/>
                    <a:pt x="46" y="6"/>
                    <a:pt x="47" y="6"/>
                  </a:cubicBezTo>
                  <a:cubicBezTo>
                    <a:pt x="47" y="6"/>
                    <a:pt x="46" y="7"/>
                    <a:pt x="46" y="7"/>
                  </a:cubicBezTo>
                  <a:cubicBezTo>
                    <a:pt x="45" y="9"/>
                    <a:pt x="44" y="10"/>
                    <a:pt x="43" y="11"/>
                  </a:cubicBezTo>
                  <a:cubicBezTo>
                    <a:pt x="41" y="13"/>
                    <a:pt x="38" y="15"/>
                    <a:pt x="36" y="17"/>
                  </a:cubicBezTo>
                  <a:cubicBezTo>
                    <a:pt x="33" y="18"/>
                    <a:pt x="31" y="20"/>
                    <a:pt x="29" y="21"/>
                  </a:cubicBezTo>
                  <a:cubicBezTo>
                    <a:pt x="29" y="21"/>
                    <a:pt x="30" y="20"/>
                    <a:pt x="30" y="20"/>
                  </a:cubicBezTo>
                  <a:close/>
                  <a:moveTo>
                    <a:pt x="43" y="6"/>
                  </a:moveTo>
                  <a:cubicBezTo>
                    <a:pt x="43" y="6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0" y="10"/>
                    <a:pt x="38" y="12"/>
                    <a:pt x="35" y="13"/>
                  </a:cubicBezTo>
                  <a:cubicBezTo>
                    <a:pt x="34" y="14"/>
                    <a:pt x="33" y="15"/>
                    <a:pt x="32" y="16"/>
                  </a:cubicBezTo>
                  <a:cubicBezTo>
                    <a:pt x="33" y="15"/>
                    <a:pt x="33" y="15"/>
                    <a:pt x="34" y="14"/>
                  </a:cubicBezTo>
                  <a:cubicBezTo>
                    <a:pt x="36" y="11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6" y="10"/>
                    <a:pt x="34" y="13"/>
                  </a:cubicBezTo>
                  <a:cubicBezTo>
                    <a:pt x="35" y="10"/>
                    <a:pt x="38" y="8"/>
                    <a:pt x="40" y="6"/>
                  </a:cubicBezTo>
                  <a:close/>
                  <a:moveTo>
                    <a:pt x="20" y="9"/>
                  </a:moveTo>
                  <a:cubicBezTo>
                    <a:pt x="15" y="13"/>
                    <a:pt x="10" y="17"/>
                    <a:pt x="5" y="20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19" y="9"/>
                    <a:pt x="20" y="9"/>
                  </a:cubicBezTo>
                  <a:close/>
                  <a:moveTo>
                    <a:pt x="18" y="7"/>
                  </a:moveTo>
                  <a:cubicBezTo>
                    <a:pt x="13" y="9"/>
                    <a:pt x="10" y="14"/>
                    <a:pt x="5" y="16"/>
                  </a:cubicBezTo>
                  <a:cubicBezTo>
                    <a:pt x="7" y="15"/>
                    <a:pt x="9" y="13"/>
                    <a:pt x="10" y="11"/>
                  </a:cubicBezTo>
                  <a:cubicBezTo>
                    <a:pt x="12" y="10"/>
                    <a:pt x="14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7" y="6"/>
                    <a:pt x="18" y="7"/>
                  </a:cubicBezTo>
                  <a:close/>
                  <a:moveTo>
                    <a:pt x="14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6" y="7"/>
                    <a:pt x="8" y="4"/>
                    <a:pt x="14" y="5"/>
                  </a:cubicBezTo>
                  <a:close/>
                  <a:moveTo>
                    <a:pt x="13" y="37"/>
                  </a:moveTo>
                  <a:cubicBezTo>
                    <a:pt x="15" y="35"/>
                    <a:pt x="18" y="34"/>
                    <a:pt x="20" y="33"/>
                  </a:cubicBezTo>
                  <a:cubicBezTo>
                    <a:pt x="18" y="34"/>
                    <a:pt x="16" y="36"/>
                    <a:pt x="14" y="38"/>
                  </a:cubicBezTo>
                  <a:cubicBezTo>
                    <a:pt x="14" y="38"/>
                    <a:pt x="14" y="39"/>
                    <a:pt x="15" y="39"/>
                  </a:cubicBezTo>
                  <a:cubicBezTo>
                    <a:pt x="21" y="34"/>
                    <a:pt x="28" y="31"/>
                    <a:pt x="34" y="27"/>
                  </a:cubicBezTo>
                  <a:cubicBezTo>
                    <a:pt x="34" y="27"/>
                    <a:pt x="35" y="27"/>
                    <a:pt x="35" y="27"/>
                  </a:cubicBezTo>
                  <a:cubicBezTo>
                    <a:pt x="35" y="27"/>
                    <a:pt x="34" y="27"/>
                    <a:pt x="34" y="27"/>
                  </a:cubicBezTo>
                  <a:cubicBezTo>
                    <a:pt x="28" y="32"/>
                    <a:pt x="21" y="36"/>
                    <a:pt x="15" y="41"/>
                  </a:cubicBezTo>
                  <a:cubicBezTo>
                    <a:pt x="15" y="41"/>
                    <a:pt x="15" y="42"/>
                    <a:pt x="15" y="42"/>
                  </a:cubicBezTo>
                  <a:cubicBezTo>
                    <a:pt x="15" y="41"/>
                    <a:pt x="15" y="40"/>
                    <a:pt x="14" y="40"/>
                  </a:cubicBezTo>
                  <a:cubicBezTo>
                    <a:pt x="14" y="39"/>
                    <a:pt x="13" y="38"/>
                    <a:pt x="1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61"/>
            <p:cNvSpPr>
              <a:spLocks noEditPoints="1"/>
            </p:cNvSpPr>
            <p:nvPr/>
          </p:nvSpPr>
          <p:spPr bwMode="auto">
            <a:xfrm>
              <a:off x="4609633" y="2166992"/>
              <a:ext cx="166322" cy="190670"/>
            </a:xfrm>
            <a:custGeom>
              <a:avLst/>
              <a:gdLst>
                <a:gd name="T0" fmla="*/ 17 w 56"/>
                <a:gd name="T1" fmla="*/ 2 h 63"/>
                <a:gd name="T2" fmla="*/ 26 w 56"/>
                <a:gd name="T3" fmla="*/ 63 h 63"/>
                <a:gd name="T4" fmla="*/ 55 w 56"/>
                <a:gd name="T5" fmla="*/ 10 h 63"/>
                <a:gd name="T6" fmla="*/ 27 w 56"/>
                <a:gd name="T7" fmla="*/ 59 h 63"/>
                <a:gd name="T8" fmla="*/ 30 w 56"/>
                <a:gd name="T9" fmla="*/ 50 h 63"/>
                <a:gd name="T10" fmla="*/ 35 w 56"/>
                <a:gd name="T11" fmla="*/ 47 h 63"/>
                <a:gd name="T12" fmla="*/ 37 w 56"/>
                <a:gd name="T13" fmla="*/ 45 h 63"/>
                <a:gd name="T14" fmla="*/ 24 w 56"/>
                <a:gd name="T15" fmla="*/ 55 h 63"/>
                <a:gd name="T16" fmla="*/ 24 w 56"/>
                <a:gd name="T17" fmla="*/ 55 h 63"/>
                <a:gd name="T18" fmla="*/ 21 w 56"/>
                <a:gd name="T19" fmla="*/ 51 h 63"/>
                <a:gd name="T20" fmla="*/ 34 w 56"/>
                <a:gd name="T21" fmla="*/ 40 h 63"/>
                <a:gd name="T22" fmla="*/ 37 w 56"/>
                <a:gd name="T23" fmla="*/ 35 h 63"/>
                <a:gd name="T24" fmla="*/ 16 w 56"/>
                <a:gd name="T25" fmla="*/ 41 h 63"/>
                <a:gd name="T26" fmla="*/ 18 w 56"/>
                <a:gd name="T27" fmla="*/ 44 h 63"/>
                <a:gd name="T28" fmla="*/ 51 w 56"/>
                <a:gd name="T29" fmla="*/ 14 h 63"/>
                <a:gd name="T30" fmla="*/ 34 w 56"/>
                <a:gd name="T31" fmla="*/ 30 h 63"/>
                <a:gd name="T32" fmla="*/ 37 w 56"/>
                <a:gd name="T33" fmla="*/ 24 h 63"/>
                <a:gd name="T34" fmla="*/ 52 w 56"/>
                <a:gd name="T35" fmla="*/ 12 h 63"/>
                <a:gd name="T36" fmla="*/ 21 w 56"/>
                <a:gd name="T37" fmla="*/ 32 h 63"/>
                <a:gd name="T38" fmla="*/ 50 w 56"/>
                <a:gd name="T39" fmla="*/ 7 h 63"/>
                <a:gd name="T40" fmla="*/ 26 w 56"/>
                <a:gd name="T41" fmla="*/ 40 h 63"/>
                <a:gd name="T42" fmla="*/ 48 w 56"/>
                <a:gd name="T43" fmla="*/ 26 h 63"/>
                <a:gd name="T44" fmla="*/ 35 w 56"/>
                <a:gd name="T45" fmla="*/ 43 h 63"/>
                <a:gd name="T46" fmla="*/ 43 w 56"/>
                <a:gd name="T47" fmla="*/ 35 h 63"/>
                <a:gd name="T48" fmla="*/ 21 w 56"/>
                <a:gd name="T49" fmla="*/ 50 h 63"/>
                <a:gd name="T50" fmla="*/ 46 w 56"/>
                <a:gd name="T51" fmla="*/ 30 h 63"/>
                <a:gd name="T52" fmla="*/ 20 w 56"/>
                <a:gd name="T53" fmla="*/ 47 h 63"/>
                <a:gd name="T54" fmla="*/ 50 w 56"/>
                <a:gd name="T55" fmla="*/ 6 h 63"/>
                <a:gd name="T56" fmla="*/ 17 w 56"/>
                <a:gd name="T57" fmla="*/ 31 h 63"/>
                <a:gd name="T58" fmla="*/ 48 w 56"/>
                <a:gd name="T59" fmla="*/ 5 h 63"/>
                <a:gd name="T60" fmla="*/ 12 w 56"/>
                <a:gd name="T61" fmla="*/ 35 h 63"/>
                <a:gd name="T62" fmla="*/ 25 w 56"/>
                <a:gd name="T63" fmla="*/ 19 h 63"/>
                <a:gd name="T64" fmla="*/ 21 w 56"/>
                <a:gd name="T65" fmla="*/ 18 h 63"/>
                <a:gd name="T66" fmla="*/ 8 w 56"/>
                <a:gd name="T67" fmla="*/ 26 h 63"/>
                <a:gd name="T68" fmla="*/ 15 w 56"/>
                <a:gd name="T69" fmla="*/ 19 h 63"/>
                <a:gd name="T70" fmla="*/ 13 w 56"/>
                <a:gd name="T71" fmla="*/ 15 h 63"/>
                <a:gd name="T72" fmla="*/ 6 w 56"/>
                <a:gd name="T73" fmla="*/ 19 h 63"/>
                <a:gd name="T74" fmla="*/ 5 w 56"/>
                <a:gd name="T75" fmla="*/ 15 h 63"/>
                <a:gd name="T76" fmla="*/ 16 w 56"/>
                <a:gd name="T77" fmla="*/ 8 h 63"/>
                <a:gd name="T78" fmla="*/ 22 w 56"/>
                <a:gd name="T79" fmla="*/ 12 h 63"/>
                <a:gd name="T80" fmla="*/ 21 w 56"/>
                <a:gd name="T81" fmla="*/ 9 h 63"/>
                <a:gd name="T82" fmla="*/ 10 w 56"/>
                <a:gd name="T83" fmla="*/ 24 h 63"/>
                <a:gd name="T84" fmla="*/ 25 w 56"/>
                <a:gd name="T85" fmla="*/ 19 h 63"/>
                <a:gd name="T86" fmla="*/ 26 w 56"/>
                <a:gd name="T87" fmla="*/ 20 h 63"/>
                <a:gd name="T88" fmla="*/ 22 w 56"/>
                <a:gd name="T89" fmla="*/ 26 h 63"/>
                <a:gd name="T90" fmla="*/ 26 w 56"/>
                <a:gd name="T91" fmla="*/ 19 h 63"/>
                <a:gd name="T92" fmla="*/ 36 w 56"/>
                <a:gd name="T93" fmla="*/ 14 h 63"/>
                <a:gd name="T94" fmla="*/ 28 w 56"/>
                <a:gd name="T95" fmla="*/ 22 h 63"/>
                <a:gd name="T96" fmla="*/ 36 w 56"/>
                <a:gd name="T97" fmla="*/ 15 h 63"/>
                <a:gd name="T98" fmla="*/ 46 w 56"/>
                <a:gd name="T99" fmla="*/ 7 h 63"/>
                <a:gd name="T100" fmla="*/ 30 w 56"/>
                <a:gd name="T101" fmla="*/ 19 h 63"/>
                <a:gd name="T102" fmla="*/ 35 w 56"/>
                <a:gd name="T103" fmla="*/ 12 h 63"/>
                <a:gd name="T104" fmla="*/ 41 w 56"/>
                <a:gd name="T105" fmla="*/ 6 h 63"/>
                <a:gd name="T106" fmla="*/ 6 w 56"/>
                <a:gd name="T107" fmla="*/ 19 h 63"/>
                <a:gd name="T108" fmla="*/ 5 w 56"/>
                <a:gd name="T109" fmla="*/ 15 h 63"/>
                <a:gd name="T110" fmla="*/ 18 w 56"/>
                <a:gd name="T111" fmla="*/ 6 h 63"/>
                <a:gd name="T112" fmla="*/ 13 w 56"/>
                <a:gd name="T113" fmla="*/ 36 h 63"/>
                <a:gd name="T114" fmla="*/ 35 w 56"/>
                <a:gd name="T115" fmla="*/ 26 h 63"/>
                <a:gd name="T116" fmla="*/ 16 w 56"/>
                <a:gd name="T117" fmla="*/ 4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3">
                  <a:moveTo>
                    <a:pt x="55" y="10"/>
                  </a:moveTo>
                  <a:cubicBezTo>
                    <a:pt x="54" y="3"/>
                    <a:pt x="49" y="1"/>
                    <a:pt x="43" y="2"/>
                  </a:cubicBezTo>
                  <a:cubicBezTo>
                    <a:pt x="35" y="3"/>
                    <a:pt x="31" y="10"/>
                    <a:pt x="28" y="17"/>
                  </a:cubicBezTo>
                  <a:cubicBezTo>
                    <a:pt x="25" y="12"/>
                    <a:pt x="23" y="4"/>
                    <a:pt x="17" y="2"/>
                  </a:cubicBezTo>
                  <a:cubicBezTo>
                    <a:pt x="11" y="0"/>
                    <a:pt x="5" y="2"/>
                    <a:pt x="3" y="8"/>
                  </a:cubicBezTo>
                  <a:cubicBezTo>
                    <a:pt x="0" y="15"/>
                    <a:pt x="4" y="24"/>
                    <a:pt x="7" y="30"/>
                  </a:cubicBezTo>
                  <a:cubicBezTo>
                    <a:pt x="12" y="41"/>
                    <a:pt x="19" y="52"/>
                    <a:pt x="25" y="62"/>
                  </a:cubicBezTo>
                  <a:cubicBezTo>
                    <a:pt x="25" y="62"/>
                    <a:pt x="25" y="62"/>
                    <a:pt x="26" y="63"/>
                  </a:cubicBezTo>
                  <a:cubicBezTo>
                    <a:pt x="26" y="63"/>
                    <a:pt x="27" y="63"/>
                    <a:pt x="28" y="63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36" y="52"/>
                    <a:pt x="43" y="42"/>
                    <a:pt x="49" y="30"/>
                  </a:cubicBezTo>
                  <a:cubicBezTo>
                    <a:pt x="52" y="24"/>
                    <a:pt x="56" y="17"/>
                    <a:pt x="55" y="10"/>
                  </a:cubicBezTo>
                  <a:close/>
                  <a:moveTo>
                    <a:pt x="27" y="59"/>
                  </a:moveTo>
                  <a:cubicBezTo>
                    <a:pt x="27" y="59"/>
                    <a:pt x="27" y="59"/>
                    <a:pt x="26" y="59"/>
                  </a:cubicBezTo>
                  <a:cubicBezTo>
                    <a:pt x="28" y="57"/>
                    <a:pt x="29" y="56"/>
                    <a:pt x="30" y="55"/>
                  </a:cubicBezTo>
                  <a:cubicBezTo>
                    <a:pt x="29" y="56"/>
                    <a:pt x="28" y="58"/>
                    <a:pt x="27" y="59"/>
                  </a:cubicBezTo>
                  <a:close/>
                  <a:moveTo>
                    <a:pt x="24" y="56"/>
                  </a:moveTo>
                  <a:cubicBezTo>
                    <a:pt x="25" y="55"/>
                    <a:pt x="27" y="54"/>
                    <a:pt x="27" y="54"/>
                  </a:cubicBezTo>
                  <a:cubicBezTo>
                    <a:pt x="28" y="52"/>
                    <a:pt x="29" y="51"/>
                    <a:pt x="31" y="50"/>
                  </a:cubicBezTo>
                  <a:cubicBezTo>
                    <a:pt x="31" y="50"/>
                    <a:pt x="30" y="50"/>
                    <a:pt x="30" y="50"/>
                  </a:cubicBezTo>
                  <a:cubicBezTo>
                    <a:pt x="29" y="52"/>
                    <a:pt x="27" y="54"/>
                    <a:pt x="25" y="55"/>
                  </a:cubicBezTo>
                  <a:cubicBezTo>
                    <a:pt x="25" y="55"/>
                    <a:pt x="25" y="56"/>
                    <a:pt x="25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7"/>
                  </a:moveTo>
                  <a:cubicBezTo>
                    <a:pt x="32" y="50"/>
                    <a:pt x="29" y="55"/>
                    <a:pt x="26" y="58"/>
                  </a:cubicBezTo>
                  <a:cubicBezTo>
                    <a:pt x="26" y="58"/>
                    <a:pt x="25" y="57"/>
                    <a:pt x="25" y="56"/>
                  </a:cubicBezTo>
                  <a:cubicBezTo>
                    <a:pt x="29" y="54"/>
                    <a:pt x="32" y="50"/>
                    <a:pt x="35" y="47"/>
                  </a:cubicBezTo>
                  <a:close/>
                  <a:moveTo>
                    <a:pt x="37" y="45"/>
                  </a:moveTo>
                  <a:cubicBezTo>
                    <a:pt x="36" y="45"/>
                    <a:pt x="36" y="46"/>
                    <a:pt x="35" y="46"/>
                  </a:cubicBezTo>
                  <a:cubicBezTo>
                    <a:pt x="36" y="45"/>
                    <a:pt x="37" y="45"/>
                    <a:pt x="38" y="44"/>
                  </a:cubicBezTo>
                  <a:cubicBezTo>
                    <a:pt x="37" y="44"/>
                    <a:pt x="37" y="45"/>
                    <a:pt x="37" y="45"/>
                  </a:cubicBezTo>
                  <a:close/>
                  <a:moveTo>
                    <a:pt x="24" y="55"/>
                  </a:moveTo>
                  <a:cubicBezTo>
                    <a:pt x="24" y="54"/>
                    <a:pt x="23" y="54"/>
                    <a:pt x="23" y="53"/>
                  </a:cubicBezTo>
                  <a:cubicBezTo>
                    <a:pt x="28" y="49"/>
                    <a:pt x="34" y="45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4" y="46"/>
                    <a:pt x="29" y="50"/>
                    <a:pt x="24" y="55"/>
                  </a:cubicBezTo>
                  <a:close/>
                  <a:moveTo>
                    <a:pt x="21" y="51"/>
                  </a:moveTo>
                  <a:cubicBezTo>
                    <a:pt x="24" y="50"/>
                    <a:pt x="27" y="48"/>
                    <a:pt x="29" y="47"/>
                  </a:cubicBezTo>
                  <a:cubicBezTo>
                    <a:pt x="27" y="49"/>
                    <a:pt x="25" y="50"/>
                    <a:pt x="22" y="52"/>
                  </a:cubicBezTo>
                  <a:cubicBezTo>
                    <a:pt x="22" y="52"/>
                    <a:pt x="22" y="51"/>
                    <a:pt x="21" y="51"/>
                  </a:cubicBezTo>
                  <a:close/>
                  <a:moveTo>
                    <a:pt x="20" y="48"/>
                  </a:moveTo>
                  <a:cubicBezTo>
                    <a:pt x="28" y="45"/>
                    <a:pt x="36" y="39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0" y="36"/>
                    <a:pt x="37" y="38"/>
                    <a:pt x="34" y="40"/>
                  </a:cubicBezTo>
                  <a:cubicBezTo>
                    <a:pt x="30" y="44"/>
                    <a:pt x="25" y="47"/>
                    <a:pt x="21" y="50"/>
                  </a:cubicBezTo>
                  <a:cubicBezTo>
                    <a:pt x="20" y="49"/>
                    <a:pt x="20" y="49"/>
                    <a:pt x="20" y="48"/>
                  </a:cubicBezTo>
                  <a:close/>
                  <a:moveTo>
                    <a:pt x="18" y="45"/>
                  </a:moveTo>
                  <a:cubicBezTo>
                    <a:pt x="25" y="42"/>
                    <a:pt x="30" y="38"/>
                    <a:pt x="37" y="35"/>
                  </a:cubicBezTo>
                  <a:cubicBezTo>
                    <a:pt x="38" y="34"/>
                    <a:pt x="40" y="32"/>
                    <a:pt x="42" y="31"/>
                  </a:cubicBezTo>
                  <a:cubicBezTo>
                    <a:pt x="35" y="37"/>
                    <a:pt x="26" y="40"/>
                    <a:pt x="19" y="47"/>
                  </a:cubicBezTo>
                  <a:cubicBezTo>
                    <a:pt x="19" y="46"/>
                    <a:pt x="18" y="46"/>
                    <a:pt x="18" y="45"/>
                  </a:cubicBezTo>
                  <a:close/>
                  <a:moveTo>
                    <a:pt x="16" y="41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23" y="38"/>
                    <a:pt x="29" y="34"/>
                    <a:pt x="35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28" y="35"/>
                    <a:pt x="23" y="40"/>
                    <a:pt x="18" y="44"/>
                  </a:cubicBezTo>
                  <a:cubicBezTo>
                    <a:pt x="17" y="43"/>
                    <a:pt x="16" y="42"/>
                    <a:pt x="16" y="41"/>
                  </a:cubicBezTo>
                  <a:close/>
                  <a:moveTo>
                    <a:pt x="39" y="23"/>
                  </a:moveTo>
                  <a:cubicBezTo>
                    <a:pt x="43" y="20"/>
                    <a:pt x="46" y="17"/>
                    <a:pt x="50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4"/>
                    <a:pt x="52" y="13"/>
                    <a:pt x="52" y="13"/>
                  </a:cubicBezTo>
                  <a:cubicBezTo>
                    <a:pt x="52" y="14"/>
                    <a:pt x="52" y="15"/>
                    <a:pt x="52" y="16"/>
                  </a:cubicBezTo>
                  <a:cubicBezTo>
                    <a:pt x="52" y="17"/>
                    <a:pt x="51" y="17"/>
                    <a:pt x="51" y="17"/>
                  </a:cubicBezTo>
                  <a:cubicBezTo>
                    <a:pt x="45" y="20"/>
                    <a:pt x="41" y="26"/>
                    <a:pt x="34" y="30"/>
                  </a:cubicBezTo>
                  <a:cubicBezTo>
                    <a:pt x="31" y="32"/>
                    <a:pt x="27" y="34"/>
                    <a:pt x="24" y="36"/>
                  </a:cubicBezTo>
                  <a:cubicBezTo>
                    <a:pt x="22" y="37"/>
                    <a:pt x="20" y="38"/>
                    <a:pt x="19" y="39"/>
                  </a:cubicBezTo>
                  <a:cubicBezTo>
                    <a:pt x="15" y="41"/>
                    <a:pt x="19" y="39"/>
                    <a:pt x="20" y="38"/>
                  </a:cubicBezTo>
                  <a:cubicBezTo>
                    <a:pt x="25" y="33"/>
                    <a:pt x="32" y="30"/>
                    <a:pt x="37" y="24"/>
                  </a:cubicBezTo>
                  <a:cubicBezTo>
                    <a:pt x="38" y="24"/>
                    <a:pt x="39" y="23"/>
                    <a:pt x="39" y="23"/>
                  </a:cubicBezTo>
                  <a:close/>
                  <a:moveTo>
                    <a:pt x="51" y="7"/>
                  </a:moveTo>
                  <a:cubicBezTo>
                    <a:pt x="52" y="8"/>
                    <a:pt x="52" y="10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8" y="15"/>
                    <a:pt x="44" y="17"/>
                    <a:pt x="41" y="20"/>
                  </a:cubicBezTo>
                  <a:cubicBezTo>
                    <a:pt x="36" y="24"/>
                    <a:pt x="32" y="27"/>
                    <a:pt x="27" y="29"/>
                  </a:cubicBezTo>
                  <a:cubicBezTo>
                    <a:pt x="24" y="31"/>
                    <a:pt x="21" y="33"/>
                    <a:pt x="18" y="35"/>
                  </a:cubicBezTo>
                  <a:cubicBezTo>
                    <a:pt x="19" y="34"/>
                    <a:pt x="20" y="33"/>
                    <a:pt x="21" y="32"/>
                  </a:cubicBezTo>
                  <a:cubicBezTo>
                    <a:pt x="31" y="24"/>
                    <a:pt x="43" y="18"/>
                    <a:pt x="51" y="7"/>
                  </a:cubicBezTo>
                  <a:close/>
                  <a:moveTo>
                    <a:pt x="32" y="24"/>
                  </a:moveTo>
                  <a:cubicBezTo>
                    <a:pt x="35" y="21"/>
                    <a:pt x="38" y="18"/>
                    <a:pt x="41" y="15"/>
                  </a:cubicBezTo>
                  <a:cubicBezTo>
                    <a:pt x="44" y="13"/>
                    <a:pt x="48" y="10"/>
                    <a:pt x="50" y="7"/>
                  </a:cubicBezTo>
                  <a:cubicBezTo>
                    <a:pt x="45" y="14"/>
                    <a:pt x="38" y="19"/>
                    <a:pt x="32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2"/>
                    <a:pt x="35" y="35"/>
                  </a:cubicBezTo>
                  <a:cubicBezTo>
                    <a:pt x="32" y="37"/>
                    <a:pt x="29" y="38"/>
                    <a:pt x="26" y="40"/>
                  </a:cubicBezTo>
                  <a:cubicBezTo>
                    <a:pt x="24" y="41"/>
                    <a:pt x="20" y="43"/>
                    <a:pt x="19" y="44"/>
                  </a:cubicBezTo>
                  <a:cubicBezTo>
                    <a:pt x="24" y="39"/>
                    <a:pt x="30" y="35"/>
                    <a:pt x="35" y="31"/>
                  </a:cubicBezTo>
                  <a:cubicBezTo>
                    <a:pt x="41" y="27"/>
                    <a:pt x="46" y="23"/>
                    <a:pt x="51" y="19"/>
                  </a:cubicBezTo>
                  <a:cubicBezTo>
                    <a:pt x="50" y="21"/>
                    <a:pt x="49" y="23"/>
                    <a:pt x="48" y="26"/>
                  </a:cubicBezTo>
                  <a:close/>
                  <a:moveTo>
                    <a:pt x="41" y="39"/>
                  </a:moveTo>
                  <a:cubicBezTo>
                    <a:pt x="37" y="42"/>
                    <a:pt x="34" y="44"/>
                    <a:pt x="30" y="47"/>
                  </a:cubicBezTo>
                  <a:cubicBezTo>
                    <a:pt x="30" y="47"/>
                    <a:pt x="29" y="48"/>
                    <a:pt x="28" y="49"/>
                  </a:cubicBezTo>
                  <a:cubicBezTo>
                    <a:pt x="30" y="47"/>
                    <a:pt x="33" y="45"/>
                    <a:pt x="35" y="43"/>
                  </a:cubicBezTo>
                  <a:cubicBezTo>
                    <a:pt x="37" y="41"/>
                    <a:pt x="40" y="39"/>
                    <a:pt x="42" y="37"/>
                  </a:cubicBezTo>
                  <a:cubicBezTo>
                    <a:pt x="42" y="38"/>
                    <a:pt x="41" y="38"/>
                    <a:pt x="41" y="39"/>
                  </a:cubicBezTo>
                  <a:close/>
                  <a:moveTo>
                    <a:pt x="44" y="34"/>
                  </a:moveTo>
                  <a:cubicBezTo>
                    <a:pt x="43" y="34"/>
                    <a:pt x="43" y="35"/>
                    <a:pt x="43" y="35"/>
                  </a:cubicBezTo>
                  <a:cubicBezTo>
                    <a:pt x="43" y="35"/>
                    <a:pt x="43" y="35"/>
                    <a:pt x="42" y="35"/>
                  </a:cubicBezTo>
                  <a:cubicBezTo>
                    <a:pt x="40" y="38"/>
                    <a:pt x="37" y="40"/>
                    <a:pt x="35" y="42"/>
                  </a:cubicBezTo>
                  <a:cubicBezTo>
                    <a:pt x="32" y="44"/>
                    <a:pt x="30" y="46"/>
                    <a:pt x="27" y="47"/>
                  </a:cubicBezTo>
                  <a:cubicBezTo>
                    <a:pt x="25" y="48"/>
                    <a:pt x="23" y="49"/>
                    <a:pt x="21" y="50"/>
                  </a:cubicBezTo>
                  <a:cubicBezTo>
                    <a:pt x="23" y="49"/>
                    <a:pt x="25" y="48"/>
                    <a:pt x="27" y="47"/>
                  </a:cubicBezTo>
                  <a:cubicBezTo>
                    <a:pt x="33" y="42"/>
                    <a:pt x="40" y="37"/>
                    <a:pt x="45" y="31"/>
                  </a:cubicBezTo>
                  <a:cubicBezTo>
                    <a:pt x="45" y="32"/>
                    <a:pt x="44" y="33"/>
                    <a:pt x="44" y="34"/>
                  </a:cubicBezTo>
                  <a:close/>
                  <a:moveTo>
                    <a:pt x="46" y="3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1" y="34"/>
                    <a:pt x="36" y="38"/>
                    <a:pt x="31" y="41"/>
                  </a:cubicBezTo>
                  <a:cubicBezTo>
                    <a:pt x="29" y="43"/>
                    <a:pt x="27" y="44"/>
                    <a:pt x="24" y="46"/>
                  </a:cubicBezTo>
                  <a:cubicBezTo>
                    <a:pt x="24" y="45"/>
                    <a:pt x="19" y="48"/>
                    <a:pt x="20" y="47"/>
                  </a:cubicBezTo>
                  <a:cubicBezTo>
                    <a:pt x="21" y="46"/>
                    <a:pt x="22" y="45"/>
                    <a:pt x="24" y="44"/>
                  </a:cubicBezTo>
                  <a:cubicBezTo>
                    <a:pt x="31" y="38"/>
                    <a:pt x="40" y="34"/>
                    <a:pt x="47" y="28"/>
                  </a:cubicBezTo>
                  <a:cubicBezTo>
                    <a:pt x="47" y="29"/>
                    <a:pt x="46" y="29"/>
                    <a:pt x="46" y="30"/>
                  </a:cubicBezTo>
                  <a:close/>
                  <a:moveTo>
                    <a:pt x="50" y="6"/>
                  </a:moveTo>
                  <a:cubicBezTo>
                    <a:pt x="44" y="12"/>
                    <a:pt x="37" y="18"/>
                    <a:pt x="31" y="23"/>
                  </a:cubicBezTo>
                  <a:cubicBezTo>
                    <a:pt x="27" y="27"/>
                    <a:pt x="23" y="29"/>
                    <a:pt x="19" y="32"/>
                  </a:cubicBezTo>
                  <a:cubicBezTo>
                    <a:pt x="17" y="33"/>
                    <a:pt x="15" y="34"/>
                    <a:pt x="13" y="35"/>
                  </a:cubicBezTo>
                  <a:cubicBezTo>
                    <a:pt x="14" y="34"/>
                    <a:pt x="16" y="32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0"/>
                    <a:pt x="21" y="28"/>
                    <a:pt x="22" y="26"/>
                  </a:cubicBezTo>
                  <a:cubicBezTo>
                    <a:pt x="27" y="23"/>
                    <a:pt x="32" y="20"/>
                    <a:pt x="36" y="17"/>
                  </a:cubicBezTo>
                  <a:cubicBezTo>
                    <a:pt x="41" y="13"/>
                    <a:pt x="46" y="10"/>
                    <a:pt x="48" y="5"/>
                  </a:cubicBezTo>
                  <a:cubicBezTo>
                    <a:pt x="49" y="5"/>
                    <a:pt x="50" y="6"/>
                    <a:pt x="50" y="6"/>
                  </a:cubicBezTo>
                  <a:close/>
                  <a:moveTo>
                    <a:pt x="12" y="34"/>
                  </a:moveTo>
                  <a:cubicBezTo>
                    <a:pt x="13" y="34"/>
                    <a:pt x="13" y="33"/>
                    <a:pt x="14" y="33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2" y="34"/>
                    <a:pt x="12" y="34"/>
                  </a:cubicBezTo>
                  <a:close/>
                  <a:moveTo>
                    <a:pt x="10" y="30"/>
                  </a:moveTo>
                  <a:cubicBezTo>
                    <a:pt x="13" y="28"/>
                    <a:pt x="15" y="27"/>
                    <a:pt x="17" y="25"/>
                  </a:cubicBezTo>
                  <a:cubicBezTo>
                    <a:pt x="20" y="23"/>
                    <a:pt x="23" y="21"/>
                    <a:pt x="25" y="19"/>
                  </a:cubicBezTo>
                  <a:cubicBezTo>
                    <a:pt x="21" y="24"/>
                    <a:pt x="16" y="28"/>
                    <a:pt x="11" y="33"/>
                  </a:cubicBezTo>
                  <a:cubicBezTo>
                    <a:pt x="11" y="32"/>
                    <a:pt x="10" y="31"/>
                    <a:pt x="10" y="30"/>
                  </a:cubicBezTo>
                  <a:close/>
                  <a:moveTo>
                    <a:pt x="8" y="26"/>
                  </a:moveTo>
                  <a:cubicBezTo>
                    <a:pt x="13" y="24"/>
                    <a:pt x="16" y="20"/>
                    <a:pt x="21" y="18"/>
                  </a:cubicBezTo>
                  <a:cubicBezTo>
                    <a:pt x="21" y="17"/>
                    <a:pt x="24" y="15"/>
                    <a:pt x="22" y="18"/>
                  </a:cubicBezTo>
                  <a:cubicBezTo>
                    <a:pt x="20" y="19"/>
                    <a:pt x="19" y="20"/>
                    <a:pt x="18" y="21"/>
                  </a:cubicBezTo>
                  <a:cubicBezTo>
                    <a:pt x="15" y="24"/>
                    <a:pt x="12" y="27"/>
                    <a:pt x="10" y="29"/>
                  </a:cubicBezTo>
                  <a:cubicBezTo>
                    <a:pt x="9" y="28"/>
                    <a:pt x="9" y="27"/>
                    <a:pt x="8" y="26"/>
                  </a:cubicBezTo>
                  <a:close/>
                  <a:moveTo>
                    <a:pt x="7" y="23"/>
                  </a:moveTo>
                  <a:cubicBezTo>
                    <a:pt x="12" y="20"/>
                    <a:pt x="16" y="16"/>
                    <a:pt x="21" y="14"/>
                  </a:cubicBezTo>
                  <a:cubicBezTo>
                    <a:pt x="24" y="12"/>
                    <a:pt x="19" y="15"/>
                    <a:pt x="19" y="16"/>
                  </a:cubicBezTo>
                  <a:cubicBezTo>
                    <a:pt x="18" y="17"/>
                    <a:pt x="16" y="18"/>
                    <a:pt x="15" y="19"/>
                  </a:cubicBezTo>
                  <a:cubicBezTo>
                    <a:pt x="13" y="21"/>
                    <a:pt x="10" y="23"/>
                    <a:pt x="8" y="26"/>
                  </a:cubicBezTo>
                  <a:cubicBezTo>
                    <a:pt x="8" y="25"/>
                    <a:pt x="7" y="24"/>
                    <a:pt x="7" y="23"/>
                  </a:cubicBezTo>
                  <a:close/>
                  <a:moveTo>
                    <a:pt x="6" y="19"/>
                  </a:moveTo>
                  <a:cubicBezTo>
                    <a:pt x="8" y="18"/>
                    <a:pt x="11" y="16"/>
                    <a:pt x="13" y="15"/>
                  </a:cubicBezTo>
                  <a:cubicBezTo>
                    <a:pt x="14" y="14"/>
                    <a:pt x="16" y="13"/>
                    <a:pt x="17" y="12"/>
                  </a:cubicBezTo>
                  <a:cubicBezTo>
                    <a:pt x="18" y="11"/>
                    <a:pt x="22" y="8"/>
                    <a:pt x="18" y="12"/>
                  </a:cubicBezTo>
                  <a:cubicBezTo>
                    <a:pt x="15" y="16"/>
                    <a:pt x="10" y="18"/>
                    <a:pt x="6" y="22"/>
                  </a:cubicBezTo>
                  <a:cubicBezTo>
                    <a:pt x="6" y="21"/>
                    <a:pt x="6" y="20"/>
                    <a:pt x="6" y="19"/>
                  </a:cubicBezTo>
                  <a:close/>
                  <a:moveTo>
                    <a:pt x="5" y="12"/>
                  </a:moveTo>
                  <a:cubicBezTo>
                    <a:pt x="7" y="11"/>
                    <a:pt x="8" y="10"/>
                    <a:pt x="10" y="8"/>
                  </a:cubicBezTo>
                  <a:cubicBezTo>
                    <a:pt x="12" y="6"/>
                    <a:pt x="16" y="4"/>
                    <a:pt x="12" y="8"/>
                  </a:cubicBezTo>
                  <a:cubicBezTo>
                    <a:pt x="10" y="11"/>
                    <a:pt x="7" y="12"/>
                    <a:pt x="5" y="15"/>
                  </a:cubicBezTo>
                  <a:cubicBezTo>
                    <a:pt x="5" y="14"/>
                    <a:pt x="5" y="13"/>
                    <a:pt x="5" y="12"/>
                  </a:cubicBezTo>
                  <a:close/>
                  <a:moveTo>
                    <a:pt x="5" y="17"/>
                  </a:moveTo>
                  <a:cubicBezTo>
                    <a:pt x="5" y="17"/>
                    <a:pt x="5" y="16"/>
                    <a:pt x="5" y="16"/>
                  </a:cubicBezTo>
                  <a:cubicBezTo>
                    <a:pt x="9" y="14"/>
                    <a:pt x="12" y="10"/>
                    <a:pt x="16" y="8"/>
                  </a:cubicBezTo>
                  <a:cubicBezTo>
                    <a:pt x="19" y="6"/>
                    <a:pt x="14" y="11"/>
                    <a:pt x="13" y="12"/>
                  </a:cubicBezTo>
                  <a:cubicBezTo>
                    <a:pt x="11" y="14"/>
                    <a:pt x="8" y="16"/>
                    <a:pt x="6" y="18"/>
                  </a:cubicBezTo>
                  <a:cubicBezTo>
                    <a:pt x="5" y="18"/>
                    <a:pt x="5" y="18"/>
                    <a:pt x="5" y="17"/>
                  </a:cubicBezTo>
                  <a:close/>
                  <a:moveTo>
                    <a:pt x="22" y="12"/>
                  </a:moveTo>
                  <a:cubicBezTo>
                    <a:pt x="20" y="13"/>
                    <a:pt x="17" y="15"/>
                    <a:pt x="15" y="16"/>
                  </a:cubicBezTo>
                  <a:cubicBezTo>
                    <a:pt x="12" y="18"/>
                    <a:pt x="9" y="20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1" y="18"/>
                    <a:pt x="17" y="15"/>
                    <a:pt x="21" y="9"/>
                  </a:cubicBezTo>
                  <a:cubicBezTo>
                    <a:pt x="21" y="10"/>
                    <a:pt x="22" y="11"/>
                    <a:pt x="22" y="12"/>
                  </a:cubicBezTo>
                  <a:close/>
                  <a:moveTo>
                    <a:pt x="24" y="15"/>
                  </a:moveTo>
                  <a:cubicBezTo>
                    <a:pt x="19" y="17"/>
                    <a:pt x="15" y="21"/>
                    <a:pt x="11" y="24"/>
                  </a:cubicBezTo>
                  <a:cubicBezTo>
                    <a:pt x="10" y="25"/>
                    <a:pt x="8" y="27"/>
                    <a:pt x="10" y="24"/>
                  </a:cubicBezTo>
                  <a:cubicBezTo>
                    <a:pt x="12" y="23"/>
                    <a:pt x="13" y="22"/>
                    <a:pt x="14" y="21"/>
                  </a:cubicBezTo>
                  <a:cubicBezTo>
                    <a:pt x="17" y="18"/>
                    <a:pt x="20" y="16"/>
                    <a:pt x="23" y="13"/>
                  </a:cubicBezTo>
                  <a:cubicBezTo>
                    <a:pt x="23" y="14"/>
                    <a:pt x="24" y="15"/>
                    <a:pt x="24" y="15"/>
                  </a:cubicBezTo>
                  <a:close/>
                  <a:moveTo>
                    <a:pt x="25" y="19"/>
                  </a:moveTo>
                  <a:cubicBezTo>
                    <a:pt x="20" y="21"/>
                    <a:pt x="16" y="26"/>
                    <a:pt x="11" y="29"/>
                  </a:cubicBezTo>
                  <a:cubicBezTo>
                    <a:pt x="15" y="26"/>
                    <a:pt x="20" y="20"/>
                    <a:pt x="24" y="16"/>
                  </a:cubicBezTo>
                  <a:cubicBezTo>
                    <a:pt x="25" y="17"/>
                    <a:pt x="25" y="18"/>
                    <a:pt x="25" y="19"/>
                  </a:cubicBezTo>
                  <a:close/>
                  <a:moveTo>
                    <a:pt x="26" y="20"/>
                  </a:moveTo>
                  <a:cubicBezTo>
                    <a:pt x="26" y="20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2"/>
                    <a:pt x="25" y="23"/>
                    <a:pt x="24" y="23"/>
                  </a:cubicBezTo>
                  <a:cubicBezTo>
                    <a:pt x="24" y="24"/>
                    <a:pt x="23" y="25"/>
                    <a:pt x="22" y="26"/>
                  </a:cubicBezTo>
                  <a:cubicBezTo>
                    <a:pt x="20" y="27"/>
                    <a:pt x="18" y="29"/>
                    <a:pt x="16" y="31"/>
                  </a:cubicBezTo>
                  <a:cubicBezTo>
                    <a:pt x="16" y="31"/>
                    <a:pt x="15" y="32"/>
                    <a:pt x="14" y="32"/>
                  </a:cubicBezTo>
                  <a:cubicBezTo>
                    <a:pt x="14" y="32"/>
                    <a:pt x="11" y="34"/>
                    <a:pt x="13" y="32"/>
                  </a:cubicBezTo>
                  <a:cubicBezTo>
                    <a:pt x="17" y="27"/>
                    <a:pt x="22" y="24"/>
                    <a:pt x="26" y="19"/>
                  </a:cubicBezTo>
                  <a:cubicBezTo>
                    <a:pt x="26" y="20"/>
                    <a:pt x="26" y="20"/>
                    <a:pt x="26" y="20"/>
                  </a:cubicBezTo>
                  <a:close/>
                  <a:moveTo>
                    <a:pt x="32" y="16"/>
                  </a:moveTo>
                  <a:cubicBezTo>
                    <a:pt x="35" y="14"/>
                    <a:pt x="37" y="12"/>
                    <a:pt x="40" y="10"/>
                  </a:cubicBezTo>
                  <a:cubicBezTo>
                    <a:pt x="39" y="12"/>
                    <a:pt x="37" y="13"/>
                    <a:pt x="36" y="14"/>
                  </a:cubicBezTo>
                  <a:cubicBezTo>
                    <a:pt x="34" y="15"/>
                    <a:pt x="32" y="16"/>
                    <a:pt x="31" y="18"/>
                  </a:cubicBezTo>
                  <a:cubicBezTo>
                    <a:pt x="31" y="17"/>
                    <a:pt x="31" y="16"/>
                    <a:pt x="32" y="16"/>
                  </a:cubicBezTo>
                  <a:close/>
                  <a:moveTo>
                    <a:pt x="28" y="21"/>
                  </a:moveTo>
                  <a:cubicBezTo>
                    <a:pt x="28" y="21"/>
                    <a:pt x="28" y="21"/>
                    <a:pt x="28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27" y="22"/>
                    <a:pt x="27" y="22"/>
                    <a:pt x="28" y="21"/>
                  </a:cubicBezTo>
                  <a:close/>
                  <a:moveTo>
                    <a:pt x="30" y="19"/>
                  </a:moveTo>
                  <a:cubicBezTo>
                    <a:pt x="32" y="18"/>
                    <a:pt x="34" y="16"/>
                    <a:pt x="36" y="15"/>
                  </a:cubicBezTo>
                  <a:cubicBezTo>
                    <a:pt x="38" y="13"/>
                    <a:pt x="40" y="12"/>
                    <a:pt x="42" y="10"/>
                  </a:cubicBezTo>
                  <a:cubicBezTo>
                    <a:pt x="43" y="9"/>
                    <a:pt x="44" y="7"/>
                    <a:pt x="46" y="6"/>
                  </a:cubicBezTo>
                  <a:cubicBezTo>
                    <a:pt x="46" y="6"/>
                    <a:pt x="46" y="6"/>
                    <a:pt x="47" y="5"/>
                  </a:cubicBezTo>
                  <a:cubicBezTo>
                    <a:pt x="47" y="5"/>
                    <a:pt x="47" y="6"/>
                    <a:pt x="46" y="7"/>
                  </a:cubicBezTo>
                  <a:cubicBezTo>
                    <a:pt x="46" y="8"/>
                    <a:pt x="44" y="9"/>
                    <a:pt x="43" y="10"/>
                  </a:cubicBezTo>
                  <a:cubicBezTo>
                    <a:pt x="41" y="13"/>
                    <a:pt x="38" y="14"/>
                    <a:pt x="36" y="16"/>
                  </a:cubicBezTo>
                  <a:cubicBezTo>
                    <a:pt x="34" y="18"/>
                    <a:pt x="32" y="19"/>
                    <a:pt x="30" y="20"/>
                  </a:cubicBezTo>
                  <a:cubicBezTo>
                    <a:pt x="30" y="20"/>
                    <a:pt x="30" y="20"/>
                    <a:pt x="30" y="19"/>
                  </a:cubicBezTo>
                  <a:close/>
                  <a:moveTo>
                    <a:pt x="43" y="5"/>
                  </a:moveTo>
                  <a:cubicBezTo>
                    <a:pt x="44" y="5"/>
                    <a:pt x="46" y="4"/>
                    <a:pt x="46" y="4"/>
                  </a:cubicBezTo>
                  <a:cubicBezTo>
                    <a:pt x="45" y="5"/>
                    <a:pt x="44" y="6"/>
                    <a:pt x="43" y="7"/>
                  </a:cubicBezTo>
                  <a:cubicBezTo>
                    <a:pt x="41" y="9"/>
                    <a:pt x="38" y="11"/>
                    <a:pt x="35" y="12"/>
                  </a:cubicBezTo>
                  <a:cubicBezTo>
                    <a:pt x="34" y="13"/>
                    <a:pt x="33" y="14"/>
                    <a:pt x="32" y="15"/>
                  </a:cubicBezTo>
                  <a:cubicBezTo>
                    <a:pt x="33" y="14"/>
                    <a:pt x="33" y="14"/>
                    <a:pt x="34" y="13"/>
                  </a:cubicBezTo>
                  <a:cubicBezTo>
                    <a:pt x="37" y="10"/>
                    <a:pt x="40" y="7"/>
                    <a:pt x="43" y="5"/>
                  </a:cubicBezTo>
                  <a:close/>
                  <a:moveTo>
                    <a:pt x="41" y="6"/>
                  </a:moveTo>
                  <a:cubicBezTo>
                    <a:pt x="38" y="7"/>
                    <a:pt x="36" y="10"/>
                    <a:pt x="34" y="12"/>
                  </a:cubicBezTo>
                  <a:cubicBezTo>
                    <a:pt x="36" y="9"/>
                    <a:pt x="38" y="7"/>
                    <a:pt x="41" y="6"/>
                  </a:cubicBezTo>
                  <a:close/>
                  <a:moveTo>
                    <a:pt x="20" y="9"/>
                  </a:moveTo>
                  <a:cubicBezTo>
                    <a:pt x="15" y="12"/>
                    <a:pt x="10" y="16"/>
                    <a:pt x="6" y="19"/>
                  </a:cubicBezTo>
                  <a:cubicBezTo>
                    <a:pt x="11" y="15"/>
                    <a:pt x="15" y="12"/>
                    <a:pt x="19" y="7"/>
                  </a:cubicBezTo>
                  <a:cubicBezTo>
                    <a:pt x="19" y="7"/>
                    <a:pt x="20" y="8"/>
                    <a:pt x="20" y="9"/>
                  </a:cubicBezTo>
                  <a:close/>
                  <a:moveTo>
                    <a:pt x="18" y="6"/>
                  </a:moveTo>
                  <a:cubicBezTo>
                    <a:pt x="13" y="8"/>
                    <a:pt x="10" y="13"/>
                    <a:pt x="5" y="15"/>
                  </a:cubicBezTo>
                  <a:cubicBezTo>
                    <a:pt x="7" y="14"/>
                    <a:pt x="9" y="12"/>
                    <a:pt x="11" y="11"/>
                  </a:cubicBezTo>
                  <a:cubicBezTo>
                    <a:pt x="13" y="9"/>
                    <a:pt x="14" y="7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5"/>
                    <a:pt x="18" y="6"/>
                  </a:cubicBezTo>
                  <a:close/>
                  <a:moveTo>
                    <a:pt x="15" y="4"/>
                  </a:moveTo>
                  <a:cubicBezTo>
                    <a:pt x="11" y="6"/>
                    <a:pt x="8" y="9"/>
                    <a:pt x="5" y="11"/>
                  </a:cubicBezTo>
                  <a:cubicBezTo>
                    <a:pt x="6" y="7"/>
                    <a:pt x="9" y="3"/>
                    <a:pt x="15" y="4"/>
                  </a:cubicBezTo>
                  <a:close/>
                  <a:moveTo>
                    <a:pt x="13" y="36"/>
                  </a:moveTo>
                  <a:cubicBezTo>
                    <a:pt x="16" y="35"/>
                    <a:pt x="18" y="33"/>
                    <a:pt x="20" y="32"/>
                  </a:cubicBezTo>
                  <a:cubicBezTo>
                    <a:pt x="18" y="33"/>
                    <a:pt x="16" y="35"/>
                    <a:pt x="15" y="37"/>
                  </a:cubicBezTo>
                  <a:cubicBezTo>
                    <a:pt x="14" y="37"/>
                    <a:pt x="15" y="38"/>
                    <a:pt x="15" y="38"/>
                  </a:cubicBezTo>
                  <a:cubicBezTo>
                    <a:pt x="21" y="33"/>
                    <a:pt x="28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29" y="31"/>
                    <a:pt x="21" y="35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5" y="40"/>
                    <a:pt x="15" y="40"/>
                    <a:pt x="15" y="39"/>
                  </a:cubicBezTo>
                  <a:cubicBezTo>
                    <a:pt x="14" y="38"/>
                    <a:pt x="14" y="37"/>
                    <a:pt x="1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64"/>
            <p:cNvSpPr>
              <a:spLocks noEditPoints="1"/>
            </p:cNvSpPr>
            <p:nvPr/>
          </p:nvSpPr>
          <p:spPr bwMode="auto">
            <a:xfrm>
              <a:off x="477665" y="676149"/>
              <a:ext cx="179368" cy="54243"/>
            </a:xfrm>
            <a:custGeom>
              <a:avLst/>
              <a:gdLst>
                <a:gd name="T0" fmla="*/ 11 w 60"/>
                <a:gd name="T1" fmla="*/ 17 h 18"/>
                <a:gd name="T2" fmla="*/ 59 w 60"/>
                <a:gd name="T3" fmla="*/ 17 h 18"/>
                <a:gd name="T4" fmla="*/ 59 w 60"/>
                <a:gd name="T5" fmla="*/ 17 h 18"/>
                <a:gd name="T6" fmla="*/ 58 w 60"/>
                <a:gd name="T7" fmla="*/ 2 h 18"/>
                <a:gd name="T8" fmla="*/ 3 w 60"/>
                <a:gd name="T9" fmla="*/ 0 h 18"/>
                <a:gd name="T10" fmla="*/ 0 w 60"/>
                <a:gd name="T11" fmla="*/ 16 h 18"/>
                <a:gd name="T12" fmla="*/ 3 w 60"/>
                <a:gd name="T13" fmla="*/ 12 h 18"/>
                <a:gd name="T14" fmla="*/ 7 w 60"/>
                <a:gd name="T15" fmla="*/ 9 h 18"/>
                <a:gd name="T16" fmla="*/ 7 w 60"/>
                <a:gd name="T17" fmla="*/ 4 h 18"/>
                <a:gd name="T18" fmla="*/ 4 w 60"/>
                <a:gd name="T19" fmla="*/ 7 h 18"/>
                <a:gd name="T20" fmla="*/ 7 w 60"/>
                <a:gd name="T21" fmla="*/ 4 h 18"/>
                <a:gd name="T22" fmla="*/ 3 w 60"/>
                <a:gd name="T23" fmla="*/ 13 h 18"/>
                <a:gd name="T24" fmla="*/ 6 w 60"/>
                <a:gd name="T25" fmla="*/ 13 h 18"/>
                <a:gd name="T26" fmla="*/ 18 w 60"/>
                <a:gd name="T27" fmla="*/ 6 h 18"/>
                <a:gd name="T28" fmla="*/ 11 w 60"/>
                <a:gd name="T29" fmla="*/ 14 h 18"/>
                <a:gd name="T30" fmla="*/ 15 w 60"/>
                <a:gd name="T31" fmla="*/ 14 h 18"/>
                <a:gd name="T32" fmla="*/ 20 w 60"/>
                <a:gd name="T33" fmla="*/ 14 h 18"/>
                <a:gd name="T34" fmla="*/ 23 w 60"/>
                <a:gd name="T35" fmla="*/ 15 h 18"/>
                <a:gd name="T36" fmla="*/ 19 w 60"/>
                <a:gd name="T37" fmla="*/ 10 h 18"/>
                <a:gd name="T38" fmla="*/ 31 w 60"/>
                <a:gd name="T39" fmla="*/ 4 h 18"/>
                <a:gd name="T40" fmla="*/ 23 w 60"/>
                <a:gd name="T41" fmla="*/ 12 h 18"/>
                <a:gd name="T42" fmla="*/ 39 w 60"/>
                <a:gd name="T43" fmla="*/ 15 h 18"/>
                <a:gd name="T44" fmla="*/ 49 w 60"/>
                <a:gd name="T45" fmla="*/ 10 h 18"/>
                <a:gd name="T46" fmla="*/ 54 w 60"/>
                <a:gd name="T47" fmla="*/ 9 h 18"/>
                <a:gd name="T48" fmla="*/ 50 w 60"/>
                <a:gd name="T49" fmla="*/ 15 h 18"/>
                <a:gd name="T50" fmla="*/ 55 w 60"/>
                <a:gd name="T51" fmla="*/ 12 h 18"/>
                <a:gd name="T52" fmla="*/ 53 w 60"/>
                <a:gd name="T53" fmla="*/ 12 h 18"/>
                <a:gd name="T54" fmla="*/ 34 w 60"/>
                <a:gd name="T55" fmla="*/ 15 h 18"/>
                <a:gd name="T56" fmla="*/ 39 w 60"/>
                <a:gd name="T57" fmla="*/ 14 h 18"/>
                <a:gd name="T58" fmla="*/ 50 w 60"/>
                <a:gd name="T59" fmla="*/ 11 h 18"/>
                <a:gd name="T60" fmla="*/ 54 w 60"/>
                <a:gd name="T61" fmla="*/ 5 h 18"/>
                <a:gd name="T62" fmla="*/ 45 w 60"/>
                <a:gd name="T63" fmla="*/ 10 h 18"/>
                <a:gd name="T64" fmla="*/ 57 w 60"/>
                <a:gd name="T65" fmla="*/ 5 h 18"/>
                <a:gd name="T66" fmla="*/ 45 w 60"/>
                <a:gd name="T67" fmla="*/ 5 h 18"/>
                <a:gd name="T68" fmla="*/ 34 w 60"/>
                <a:gd name="T69" fmla="*/ 14 h 18"/>
                <a:gd name="T70" fmla="*/ 33 w 60"/>
                <a:gd name="T71" fmla="*/ 11 h 18"/>
                <a:gd name="T72" fmla="*/ 35 w 60"/>
                <a:gd name="T73" fmla="*/ 5 h 18"/>
                <a:gd name="T74" fmla="*/ 26 w 60"/>
                <a:gd name="T75" fmla="*/ 13 h 18"/>
                <a:gd name="T76" fmla="*/ 35 w 60"/>
                <a:gd name="T77" fmla="*/ 5 h 18"/>
                <a:gd name="T78" fmla="*/ 39 w 60"/>
                <a:gd name="T79" fmla="*/ 6 h 18"/>
                <a:gd name="T80" fmla="*/ 29 w 60"/>
                <a:gd name="T81" fmla="*/ 14 h 18"/>
                <a:gd name="T82" fmla="*/ 39 w 60"/>
                <a:gd name="T83" fmla="*/ 10 h 18"/>
                <a:gd name="T84" fmla="*/ 27 w 60"/>
                <a:gd name="T85" fmla="*/ 15 h 18"/>
                <a:gd name="T86" fmla="*/ 33 w 60"/>
                <a:gd name="T87" fmla="*/ 12 h 18"/>
                <a:gd name="T88" fmla="*/ 26 w 60"/>
                <a:gd name="T89" fmla="*/ 5 h 18"/>
                <a:gd name="T90" fmla="*/ 16 w 60"/>
                <a:gd name="T91" fmla="*/ 9 h 18"/>
                <a:gd name="T92" fmla="*/ 12 w 60"/>
                <a:gd name="T93" fmla="*/ 9 h 18"/>
                <a:gd name="T94" fmla="*/ 15 w 60"/>
                <a:gd name="T95" fmla="*/ 5 h 18"/>
                <a:gd name="T96" fmla="*/ 12 w 60"/>
                <a:gd name="T97" fmla="*/ 4 h 18"/>
                <a:gd name="T98" fmla="*/ 18 w 60"/>
                <a:gd name="T99" fmla="*/ 12 h 18"/>
                <a:gd name="T100" fmla="*/ 3 w 60"/>
                <a:gd name="T101" fmla="*/ 9 h 18"/>
                <a:gd name="T102" fmla="*/ 10 w 60"/>
                <a:gd name="T103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" h="18">
                  <a:moveTo>
                    <a:pt x="1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5" y="17"/>
                    <a:pt x="8" y="17"/>
                    <a:pt x="11" y="17"/>
                  </a:cubicBezTo>
                  <a:cubicBezTo>
                    <a:pt x="17" y="17"/>
                    <a:pt x="22" y="17"/>
                    <a:pt x="28" y="18"/>
                  </a:cubicBezTo>
                  <a:cubicBezTo>
                    <a:pt x="38" y="18"/>
                    <a:pt x="48" y="18"/>
                    <a:pt x="57" y="18"/>
                  </a:cubicBezTo>
                  <a:cubicBezTo>
                    <a:pt x="58" y="18"/>
                    <a:pt x="58" y="18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2"/>
                    <a:pt x="60" y="8"/>
                    <a:pt x="60" y="3"/>
                  </a:cubicBezTo>
                  <a:cubicBezTo>
                    <a:pt x="60" y="3"/>
                    <a:pt x="59" y="2"/>
                    <a:pt x="59" y="2"/>
                  </a:cubicBezTo>
                  <a:cubicBezTo>
                    <a:pt x="59" y="2"/>
                    <a:pt x="58" y="2"/>
                    <a:pt x="58" y="2"/>
                  </a:cubicBezTo>
                  <a:cubicBezTo>
                    <a:pt x="49" y="1"/>
                    <a:pt x="40" y="1"/>
                    <a:pt x="31" y="1"/>
                  </a:cubicBezTo>
                  <a:cubicBezTo>
                    <a:pt x="25" y="1"/>
                    <a:pt x="19" y="1"/>
                    <a:pt x="13" y="1"/>
                  </a:cubicBezTo>
                  <a:cubicBezTo>
                    <a:pt x="10" y="1"/>
                    <a:pt x="6" y="1"/>
                    <a:pt x="3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6"/>
                    <a:pt x="0" y="11"/>
                    <a:pt x="0" y="16"/>
                  </a:cubicBezTo>
                  <a:cubicBezTo>
                    <a:pt x="0" y="17"/>
                    <a:pt x="1" y="17"/>
                    <a:pt x="1" y="17"/>
                  </a:cubicBezTo>
                  <a:close/>
                  <a:moveTo>
                    <a:pt x="7" y="9"/>
                  </a:moveTo>
                  <a:cubicBezTo>
                    <a:pt x="6" y="10"/>
                    <a:pt x="5" y="11"/>
                    <a:pt x="3" y="12"/>
                  </a:cubicBezTo>
                  <a:cubicBezTo>
                    <a:pt x="3" y="11"/>
                    <a:pt x="3" y="11"/>
                    <a:pt x="3" y="10"/>
                  </a:cubicBezTo>
                  <a:cubicBezTo>
                    <a:pt x="6" y="8"/>
                    <a:pt x="8" y="6"/>
                    <a:pt x="10" y="5"/>
                  </a:cubicBezTo>
                  <a:cubicBezTo>
                    <a:pt x="11" y="4"/>
                    <a:pt x="8" y="7"/>
                    <a:pt x="7" y="9"/>
                  </a:cubicBez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6" y="5"/>
                    <a:pt x="5" y="6"/>
                    <a:pt x="5" y="7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4" y="7"/>
                    <a:pt x="4" y="7"/>
                  </a:cubicBezTo>
                  <a:close/>
                  <a:moveTo>
                    <a:pt x="4" y="6"/>
                  </a:moveTo>
                  <a:cubicBezTo>
                    <a:pt x="4" y="5"/>
                    <a:pt x="4" y="4"/>
                    <a:pt x="4" y="3"/>
                  </a:cubicBezTo>
                  <a:cubicBezTo>
                    <a:pt x="5" y="3"/>
                    <a:pt x="6" y="4"/>
                    <a:pt x="7" y="4"/>
                  </a:cubicBezTo>
                  <a:cubicBezTo>
                    <a:pt x="6" y="4"/>
                    <a:pt x="5" y="5"/>
                    <a:pt x="4" y="6"/>
                  </a:cubicBezTo>
                  <a:close/>
                  <a:moveTo>
                    <a:pt x="3" y="14"/>
                  </a:moveTo>
                  <a:cubicBezTo>
                    <a:pt x="3" y="14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6" y="12"/>
                    <a:pt x="8" y="11"/>
                    <a:pt x="10" y="10"/>
                  </a:cubicBezTo>
                  <a:cubicBezTo>
                    <a:pt x="8" y="11"/>
                    <a:pt x="7" y="12"/>
                    <a:pt x="6" y="13"/>
                  </a:cubicBezTo>
                  <a:cubicBezTo>
                    <a:pt x="6" y="14"/>
                    <a:pt x="6" y="14"/>
                    <a:pt x="7" y="14"/>
                  </a:cubicBezTo>
                  <a:cubicBezTo>
                    <a:pt x="11" y="12"/>
                    <a:pt x="14" y="8"/>
                    <a:pt x="18" y="6"/>
                  </a:cubicBezTo>
                  <a:cubicBezTo>
                    <a:pt x="20" y="5"/>
                    <a:pt x="20" y="5"/>
                    <a:pt x="18" y="6"/>
                  </a:cubicBezTo>
                  <a:cubicBezTo>
                    <a:pt x="17" y="7"/>
                    <a:pt x="16" y="8"/>
                    <a:pt x="15" y="9"/>
                  </a:cubicBezTo>
                  <a:cubicBezTo>
                    <a:pt x="13" y="10"/>
                    <a:pt x="12" y="12"/>
                    <a:pt x="11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1" y="14"/>
                    <a:pt x="10" y="14"/>
                    <a:pt x="10" y="14"/>
                  </a:cubicBezTo>
                  <a:cubicBezTo>
                    <a:pt x="8" y="14"/>
                    <a:pt x="5" y="14"/>
                    <a:pt x="3" y="14"/>
                  </a:cubicBezTo>
                  <a:close/>
                  <a:moveTo>
                    <a:pt x="15" y="14"/>
                  </a:moveTo>
                  <a:cubicBezTo>
                    <a:pt x="19" y="12"/>
                    <a:pt x="23" y="9"/>
                    <a:pt x="27" y="6"/>
                  </a:cubicBezTo>
                  <a:cubicBezTo>
                    <a:pt x="30" y="4"/>
                    <a:pt x="29" y="5"/>
                    <a:pt x="27" y="7"/>
                  </a:cubicBezTo>
                  <a:cubicBezTo>
                    <a:pt x="25" y="10"/>
                    <a:pt x="22" y="12"/>
                    <a:pt x="20" y="14"/>
                  </a:cubicBezTo>
                  <a:cubicBezTo>
                    <a:pt x="20" y="14"/>
                    <a:pt x="20" y="15"/>
                    <a:pt x="20" y="14"/>
                  </a:cubicBezTo>
                  <a:cubicBezTo>
                    <a:pt x="23" y="13"/>
                    <a:pt x="26" y="11"/>
                    <a:pt x="29" y="8"/>
                  </a:cubicBezTo>
                  <a:cubicBezTo>
                    <a:pt x="27" y="10"/>
                    <a:pt x="25" y="12"/>
                    <a:pt x="23" y="15"/>
                  </a:cubicBezTo>
                  <a:cubicBezTo>
                    <a:pt x="19" y="14"/>
                    <a:pt x="15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3"/>
                    <a:pt x="16" y="12"/>
                    <a:pt x="19" y="10"/>
                  </a:cubicBezTo>
                  <a:cubicBezTo>
                    <a:pt x="17" y="11"/>
                    <a:pt x="16" y="12"/>
                    <a:pt x="15" y="14"/>
                  </a:cubicBezTo>
                  <a:cubicBezTo>
                    <a:pt x="14" y="14"/>
                    <a:pt x="15" y="15"/>
                    <a:pt x="15" y="14"/>
                  </a:cubicBezTo>
                  <a:close/>
                  <a:moveTo>
                    <a:pt x="31" y="4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2" y="4"/>
                    <a:pt x="33" y="4"/>
                    <a:pt x="34" y="4"/>
                  </a:cubicBezTo>
                  <a:cubicBezTo>
                    <a:pt x="30" y="7"/>
                    <a:pt x="27" y="10"/>
                    <a:pt x="23" y="12"/>
                  </a:cubicBezTo>
                  <a:cubicBezTo>
                    <a:pt x="19" y="15"/>
                    <a:pt x="24" y="11"/>
                    <a:pt x="25" y="10"/>
                  </a:cubicBezTo>
                  <a:cubicBezTo>
                    <a:pt x="27" y="8"/>
                    <a:pt x="29" y="6"/>
                    <a:pt x="31" y="4"/>
                  </a:cubicBezTo>
                  <a:close/>
                  <a:moveTo>
                    <a:pt x="39" y="15"/>
                  </a:moveTo>
                  <a:cubicBezTo>
                    <a:pt x="44" y="12"/>
                    <a:pt x="48" y="9"/>
                    <a:pt x="53" y="6"/>
                  </a:cubicBezTo>
                  <a:cubicBezTo>
                    <a:pt x="53" y="6"/>
                    <a:pt x="52" y="7"/>
                    <a:pt x="52" y="8"/>
                  </a:cubicBezTo>
                  <a:cubicBezTo>
                    <a:pt x="51" y="9"/>
                    <a:pt x="50" y="9"/>
                    <a:pt x="49" y="10"/>
                  </a:cubicBezTo>
                  <a:cubicBezTo>
                    <a:pt x="47" y="11"/>
                    <a:pt x="46" y="13"/>
                    <a:pt x="44" y="14"/>
                  </a:cubicBezTo>
                  <a:cubicBezTo>
                    <a:pt x="44" y="15"/>
                    <a:pt x="44" y="15"/>
                    <a:pt x="45" y="15"/>
                  </a:cubicBezTo>
                  <a:cubicBezTo>
                    <a:pt x="48" y="13"/>
                    <a:pt x="51" y="11"/>
                    <a:pt x="54" y="9"/>
                  </a:cubicBezTo>
                  <a:cubicBezTo>
                    <a:pt x="58" y="7"/>
                    <a:pt x="54" y="9"/>
                    <a:pt x="54" y="10"/>
                  </a:cubicBezTo>
                  <a:cubicBezTo>
                    <a:pt x="52" y="11"/>
                    <a:pt x="51" y="13"/>
                    <a:pt x="49" y="14"/>
                  </a:cubicBezTo>
                  <a:cubicBezTo>
                    <a:pt x="49" y="15"/>
                    <a:pt x="49" y="15"/>
                    <a:pt x="50" y="15"/>
                  </a:cubicBezTo>
                  <a:cubicBezTo>
                    <a:pt x="51" y="15"/>
                    <a:pt x="55" y="12"/>
                    <a:pt x="54" y="14"/>
                  </a:cubicBezTo>
                  <a:cubicBezTo>
                    <a:pt x="54" y="15"/>
                    <a:pt x="55" y="15"/>
                    <a:pt x="55" y="15"/>
                  </a:cubicBezTo>
                  <a:cubicBezTo>
                    <a:pt x="55" y="13"/>
                    <a:pt x="55" y="14"/>
                    <a:pt x="55" y="12"/>
                  </a:cubicBezTo>
                  <a:cubicBezTo>
                    <a:pt x="55" y="12"/>
                    <a:pt x="55" y="12"/>
                    <a:pt x="54" y="12"/>
                  </a:cubicBezTo>
                  <a:cubicBezTo>
                    <a:pt x="54" y="12"/>
                    <a:pt x="53" y="13"/>
                    <a:pt x="52" y="13"/>
                  </a:cubicBezTo>
                  <a:cubicBezTo>
                    <a:pt x="49" y="15"/>
                    <a:pt x="53" y="12"/>
                    <a:pt x="53" y="12"/>
                  </a:cubicBezTo>
                  <a:cubicBezTo>
                    <a:pt x="54" y="10"/>
                    <a:pt x="56" y="9"/>
                    <a:pt x="57" y="8"/>
                  </a:cubicBezTo>
                  <a:cubicBezTo>
                    <a:pt x="56" y="10"/>
                    <a:pt x="56" y="13"/>
                    <a:pt x="56" y="15"/>
                  </a:cubicBezTo>
                  <a:cubicBezTo>
                    <a:pt x="49" y="15"/>
                    <a:pt x="41" y="15"/>
                    <a:pt x="34" y="15"/>
                  </a:cubicBezTo>
                  <a:cubicBezTo>
                    <a:pt x="39" y="13"/>
                    <a:pt x="42" y="10"/>
                    <a:pt x="47" y="7"/>
                  </a:cubicBezTo>
                  <a:cubicBezTo>
                    <a:pt x="51" y="4"/>
                    <a:pt x="47" y="6"/>
                    <a:pt x="45" y="8"/>
                  </a:cubicBezTo>
                  <a:cubicBezTo>
                    <a:pt x="43" y="10"/>
                    <a:pt x="41" y="12"/>
                    <a:pt x="39" y="14"/>
                  </a:cubicBezTo>
                  <a:cubicBezTo>
                    <a:pt x="38" y="15"/>
                    <a:pt x="39" y="15"/>
                    <a:pt x="39" y="15"/>
                  </a:cubicBezTo>
                  <a:close/>
                  <a:moveTo>
                    <a:pt x="57" y="7"/>
                  </a:moveTo>
                  <a:cubicBezTo>
                    <a:pt x="54" y="8"/>
                    <a:pt x="52" y="9"/>
                    <a:pt x="50" y="11"/>
                  </a:cubicBezTo>
                  <a:cubicBezTo>
                    <a:pt x="49" y="11"/>
                    <a:pt x="48" y="12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9" y="10"/>
                    <a:pt x="52" y="8"/>
                    <a:pt x="54" y="5"/>
                  </a:cubicBezTo>
                  <a:cubicBezTo>
                    <a:pt x="54" y="5"/>
                    <a:pt x="54" y="4"/>
                    <a:pt x="54" y="5"/>
                  </a:cubicBezTo>
                  <a:cubicBezTo>
                    <a:pt x="49" y="8"/>
                    <a:pt x="45" y="11"/>
                    <a:pt x="40" y="14"/>
                  </a:cubicBezTo>
                  <a:cubicBezTo>
                    <a:pt x="41" y="13"/>
                    <a:pt x="43" y="11"/>
                    <a:pt x="45" y="10"/>
                  </a:cubicBezTo>
                  <a:cubicBezTo>
                    <a:pt x="47" y="8"/>
                    <a:pt x="49" y="6"/>
                    <a:pt x="50" y="5"/>
                  </a:cubicBezTo>
                  <a:cubicBezTo>
                    <a:pt x="51" y="5"/>
                    <a:pt x="51" y="4"/>
                    <a:pt x="51" y="4"/>
                  </a:cubicBezTo>
                  <a:cubicBezTo>
                    <a:pt x="53" y="4"/>
                    <a:pt x="55" y="4"/>
                    <a:pt x="57" y="5"/>
                  </a:cubicBezTo>
                  <a:cubicBezTo>
                    <a:pt x="57" y="5"/>
                    <a:pt x="57" y="6"/>
                    <a:pt x="57" y="7"/>
                  </a:cubicBezTo>
                  <a:close/>
                  <a:moveTo>
                    <a:pt x="34" y="14"/>
                  </a:moveTo>
                  <a:cubicBezTo>
                    <a:pt x="38" y="12"/>
                    <a:pt x="43" y="8"/>
                    <a:pt x="45" y="5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7" y="4"/>
                    <a:pt x="48" y="4"/>
                    <a:pt x="49" y="4"/>
                  </a:cubicBezTo>
                  <a:cubicBezTo>
                    <a:pt x="44" y="7"/>
                    <a:pt x="40" y="12"/>
                    <a:pt x="34" y="14"/>
                  </a:cubicBezTo>
                  <a:close/>
                  <a:moveTo>
                    <a:pt x="40" y="4"/>
                  </a:moveTo>
                  <a:cubicBezTo>
                    <a:pt x="42" y="4"/>
                    <a:pt x="43" y="4"/>
                    <a:pt x="44" y="4"/>
                  </a:cubicBezTo>
                  <a:cubicBezTo>
                    <a:pt x="40" y="6"/>
                    <a:pt x="37" y="9"/>
                    <a:pt x="33" y="11"/>
                  </a:cubicBezTo>
                  <a:cubicBezTo>
                    <a:pt x="36" y="10"/>
                    <a:pt x="39" y="7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lose/>
                  <a:moveTo>
                    <a:pt x="35" y="5"/>
                  </a:moveTo>
                  <a:cubicBezTo>
                    <a:pt x="35" y="5"/>
                    <a:pt x="35" y="4"/>
                    <a:pt x="35" y="4"/>
                  </a:cubicBezTo>
                  <a:cubicBezTo>
                    <a:pt x="36" y="4"/>
                    <a:pt x="38" y="4"/>
                    <a:pt x="40" y="4"/>
                  </a:cubicBezTo>
                  <a:cubicBezTo>
                    <a:pt x="35" y="7"/>
                    <a:pt x="31" y="10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2"/>
                    <a:pt x="27" y="11"/>
                    <a:pt x="28" y="11"/>
                  </a:cubicBezTo>
                  <a:cubicBezTo>
                    <a:pt x="30" y="8"/>
                    <a:pt x="32" y="7"/>
                    <a:pt x="35" y="5"/>
                  </a:cubicBezTo>
                  <a:close/>
                  <a:moveTo>
                    <a:pt x="27" y="15"/>
                  </a:moveTo>
                  <a:cubicBezTo>
                    <a:pt x="26" y="15"/>
                    <a:pt x="25" y="15"/>
                    <a:pt x="25" y="15"/>
                  </a:cubicBezTo>
                  <a:cubicBezTo>
                    <a:pt x="29" y="11"/>
                    <a:pt x="34" y="9"/>
                    <a:pt x="39" y="6"/>
                  </a:cubicBezTo>
                  <a:cubicBezTo>
                    <a:pt x="37" y="7"/>
                    <a:pt x="35" y="9"/>
                    <a:pt x="33" y="10"/>
                  </a:cubicBezTo>
                  <a:cubicBezTo>
                    <a:pt x="32" y="11"/>
                    <a:pt x="30" y="13"/>
                    <a:pt x="29" y="14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34" y="12"/>
                    <a:pt x="38" y="9"/>
                    <a:pt x="43" y="6"/>
                  </a:cubicBezTo>
                  <a:cubicBezTo>
                    <a:pt x="44" y="5"/>
                    <a:pt x="44" y="5"/>
                    <a:pt x="43" y="6"/>
                  </a:cubicBezTo>
                  <a:cubicBezTo>
                    <a:pt x="42" y="8"/>
                    <a:pt x="40" y="9"/>
                    <a:pt x="39" y="10"/>
                  </a:cubicBezTo>
                  <a:cubicBezTo>
                    <a:pt x="37" y="11"/>
                    <a:pt x="35" y="13"/>
                    <a:pt x="33" y="14"/>
                  </a:cubicBezTo>
                  <a:cubicBezTo>
                    <a:pt x="33" y="14"/>
                    <a:pt x="33" y="15"/>
                    <a:pt x="33" y="15"/>
                  </a:cubicBezTo>
                  <a:cubicBezTo>
                    <a:pt x="31" y="15"/>
                    <a:pt x="29" y="15"/>
                    <a:pt x="27" y="15"/>
                  </a:cubicBezTo>
                  <a:close/>
                  <a:moveTo>
                    <a:pt x="33" y="12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3" y="12"/>
                  </a:cubicBezTo>
                  <a:close/>
                  <a:moveTo>
                    <a:pt x="29" y="4"/>
                  </a:moveTo>
                  <a:cubicBezTo>
                    <a:pt x="25" y="6"/>
                    <a:pt x="22" y="9"/>
                    <a:pt x="19" y="11"/>
                  </a:cubicBezTo>
                  <a:cubicBezTo>
                    <a:pt x="21" y="10"/>
                    <a:pt x="24" y="7"/>
                    <a:pt x="26" y="5"/>
                  </a:cubicBezTo>
                  <a:cubicBezTo>
                    <a:pt x="26" y="4"/>
                    <a:pt x="26" y="4"/>
                    <a:pt x="25" y="4"/>
                  </a:cubicBezTo>
                  <a:cubicBezTo>
                    <a:pt x="21" y="7"/>
                    <a:pt x="17" y="11"/>
                    <a:pt x="12" y="13"/>
                  </a:cubicBezTo>
                  <a:cubicBezTo>
                    <a:pt x="12" y="13"/>
                    <a:pt x="15" y="10"/>
                    <a:pt x="16" y="9"/>
                  </a:cubicBezTo>
                  <a:cubicBezTo>
                    <a:pt x="17" y="8"/>
                    <a:pt x="19" y="6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7" y="5"/>
                    <a:pt x="15" y="7"/>
                    <a:pt x="12" y="9"/>
                  </a:cubicBezTo>
                  <a:cubicBezTo>
                    <a:pt x="11" y="10"/>
                    <a:pt x="10" y="11"/>
                    <a:pt x="9" y="12"/>
                  </a:cubicBezTo>
                  <a:cubicBezTo>
                    <a:pt x="6" y="14"/>
                    <a:pt x="9" y="11"/>
                    <a:pt x="10" y="10"/>
                  </a:cubicBezTo>
                  <a:cubicBezTo>
                    <a:pt x="12" y="8"/>
                    <a:pt x="13" y="7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1" y="7"/>
                    <a:pt x="7" y="10"/>
                    <a:pt x="5" y="12"/>
                  </a:cubicBezTo>
                  <a:cubicBezTo>
                    <a:pt x="8" y="10"/>
                    <a:pt x="10" y="7"/>
                    <a:pt x="12" y="4"/>
                  </a:cubicBezTo>
                  <a:cubicBezTo>
                    <a:pt x="18" y="4"/>
                    <a:pt x="23" y="4"/>
                    <a:pt x="29" y="4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0" y="4"/>
                  </a:moveTo>
                  <a:cubicBezTo>
                    <a:pt x="8" y="5"/>
                    <a:pt x="6" y="7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8"/>
                    <a:pt x="7" y="5"/>
                    <a:pt x="8" y="4"/>
                  </a:cubicBezTo>
                  <a:cubicBezTo>
                    <a:pt x="9" y="4"/>
                    <a:pt x="10" y="4"/>
                    <a:pt x="1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65"/>
            <p:cNvSpPr>
              <a:spLocks noEditPoints="1"/>
            </p:cNvSpPr>
            <p:nvPr/>
          </p:nvSpPr>
          <p:spPr bwMode="auto">
            <a:xfrm>
              <a:off x="1811505" y="1843182"/>
              <a:ext cx="176106" cy="54243"/>
            </a:xfrm>
            <a:custGeom>
              <a:avLst/>
              <a:gdLst>
                <a:gd name="T0" fmla="*/ 11 w 59"/>
                <a:gd name="T1" fmla="*/ 17 h 18"/>
                <a:gd name="T2" fmla="*/ 58 w 59"/>
                <a:gd name="T3" fmla="*/ 17 h 18"/>
                <a:gd name="T4" fmla="*/ 58 w 59"/>
                <a:gd name="T5" fmla="*/ 16 h 18"/>
                <a:gd name="T6" fmla="*/ 58 w 59"/>
                <a:gd name="T7" fmla="*/ 1 h 18"/>
                <a:gd name="T8" fmla="*/ 3 w 59"/>
                <a:gd name="T9" fmla="*/ 0 h 18"/>
                <a:gd name="T10" fmla="*/ 0 w 59"/>
                <a:gd name="T11" fmla="*/ 16 h 18"/>
                <a:gd name="T12" fmla="*/ 3 w 59"/>
                <a:gd name="T13" fmla="*/ 12 h 18"/>
                <a:gd name="T14" fmla="*/ 7 w 59"/>
                <a:gd name="T15" fmla="*/ 8 h 18"/>
                <a:gd name="T16" fmla="*/ 6 w 59"/>
                <a:gd name="T17" fmla="*/ 4 h 18"/>
                <a:gd name="T18" fmla="*/ 3 w 59"/>
                <a:gd name="T19" fmla="*/ 7 h 18"/>
                <a:gd name="T20" fmla="*/ 6 w 59"/>
                <a:gd name="T21" fmla="*/ 3 h 18"/>
                <a:gd name="T22" fmla="*/ 3 w 59"/>
                <a:gd name="T23" fmla="*/ 13 h 18"/>
                <a:gd name="T24" fmla="*/ 6 w 59"/>
                <a:gd name="T25" fmla="*/ 13 h 18"/>
                <a:gd name="T26" fmla="*/ 18 w 59"/>
                <a:gd name="T27" fmla="*/ 5 h 18"/>
                <a:gd name="T28" fmla="*/ 10 w 59"/>
                <a:gd name="T29" fmla="*/ 14 h 18"/>
                <a:gd name="T30" fmla="*/ 15 w 59"/>
                <a:gd name="T31" fmla="*/ 14 h 18"/>
                <a:gd name="T32" fmla="*/ 20 w 59"/>
                <a:gd name="T33" fmla="*/ 13 h 18"/>
                <a:gd name="T34" fmla="*/ 23 w 59"/>
                <a:gd name="T35" fmla="*/ 14 h 18"/>
                <a:gd name="T36" fmla="*/ 18 w 59"/>
                <a:gd name="T37" fmla="*/ 10 h 18"/>
                <a:gd name="T38" fmla="*/ 30 w 59"/>
                <a:gd name="T39" fmla="*/ 4 h 18"/>
                <a:gd name="T40" fmla="*/ 22 w 59"/>
                <a:gd name="T41" fmla="*/ 12 h 18"/>
                <a:gd name="T42" fmla="*/ 39 w 59"/>
                <a:gd name="T43" fmla="*/ 14 h 18"/>
                <a:gd name="T44" fmla="*/ 48 w 59"/>
                <a:gd name="T45" fmla="*/ 10 h 18"/>
                <a:gd name="T46" fmla="*/ 54 w 59"/>
                <a:gd name="T47" fmla="*/ 8 h 18"/>
                <a:gd name="T48" fmla="*/ 49 w 59"/>
                <a:gd name="T49" fmla="*/ 14 h 18"/>
                <a:gd name="T50" fmla="*/ 54 w 59"/>
                <a:gd name="T51" fmla="*/ 12 h 18"/>
                <a:gd name="T52" fmla="*/ 53 w 59"/>
                <a:gd name="T53" fmla="*/ 11 h 18"/>
                <a:gd name="T54" fmla="*/ 33 w 59"/>
                <a:gd name="T55" fmla="*/ 14 h 18"/>
                <a:gd name="T56" fmla="*/ 38 w 59"/>
                <a:gd name="T57" fmla="*/ 14 h 18"/>
                <a:gd name="T58" fmla="*/ 49 w 59"/>
                <a:gd name="T59" fmla="*/ 10 h 18"/>
                <a:gd name="T60" fmla="*/ 54 w 59"/>
                <a:gd name="T61" fmla="*/ 5 h 18"/>
                <a:gd name="T62" fmla="*/ 44 w 59"/>
                <a:gd name="T63" fmla="*/ 9 h 18"/>
                <a:gd name="T64" fmla="*/ 56 w 59"/>
                <a:gd name="T65" fmla="*/ 4 h 18"/>
                <a:gd name="T66" fmla="*/ 45 w 59"/>
                <a:gd name="T67" fmla="*/ 4 h 18"/>
                <a:gd name="T68" fmla="*/ 34 w 59"/>
                <a:gd name="T69" fmla="*/ 13 h 18"/>
                <a:gd name="T70" fmla="*/ 33 w 59"/>
                <a:gd name="T71" fmla="*/ 11 h 18"/>
                <a:gd name="T72" fmla="*/ 34 w 59"/>
                <a:gd name="T73" fmla="*/ 4 h 18"/>
                <a:gd name="T74" fmla="*/ 26 w 59"/>
                <a:gd name="T75" fmla="*/ 12 h 18"/>
                <a:gd name="T76" fmla="*/ 34 w 59"/>
                <a:gd name="T77" fmla="*/ 4 h 18"/>
                <a:gd name="T78" fmla="*/ 38 w 59"/>
                <a:gd name="T79" fmla="*/ 5 h 18"/>
                <a:gd name="T80" fmla="*/ 29 w 59"/>
                <a:gd name="T81" fmla="*/ 14 h 18"/>
                <a:gd name="T82" fmla="*/ 38 w 59"/>
                <a:gd name="T83" fmla="*/ 10 h 18"/>
                <a:gd name="T84" fmla="*/ 26 w 59"/>
                <a:gd name="T85" fmla="*/ 14 h 18"/>
                <a:gd name="T86" fmla="*/ 32 w 59"/>
                <a:gd name="T87" fmla="*/ 11 h 18"/>
                <a:gd name="T88" fmla="*/ 25 w 59"/>
                <a:gd name="T89" fmla="*/ 4 h 18"/>
                <a:gd name="T90" fmla="*/ 15 w 59"/>
                <a:gd name="T91" fmla="*/ 9 h 18"/>
                <a:gd name="T92" fmla="*/ 12 w 59"/>
                <a:gd name="T93" fmla="*/ 9 h 18"/>
                <a:gd name="T94" fmla="*/ 15 w 59"/>
                <a:gd name="T95" fmla="*/ 4 h 18"/>
                <a:gd name="T96" fmla="*/ 11 w 59"/>
                <a:gd name="T97" fmla="*/ 3 h 18"/>
                <a:gd name="T98" fmla="*/ 18 w 59"/>
                <a:gd name="T99" fmla="*/ 11 h 18"/>
                <a:gd name="T100" fmla="*/ 3 w 59"/>
                <a:gd name="T101" fmla="*/ 9 h 18"/>
                <a:gd name="T102" fmla="*/ 10 w 59"/>
                <a:gd name="T10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9" h="18">
                  <a:moveTo>
                    <a:pt x="1" y="17"/>
                  </a:moveTo>
                  <a:cubicBezTo>
                    <a:pt x="1" y="17"/>
                    <a:pt x="1" y="17"/>
                    <a:pt x="2" y="17"/>
                  </a:cubicBezTo>
                  <a:cubicBezTo>
                    <a:pt x="5" y="16"/>
                    <a:pt x="8" y="17"/>
                    <a:pt x="11" y="17"/>
                  </a:cubicBezTo>
                  <a:cubicBezTo>
                    <a:pt x="16" y="17"/>
                    <a:pt x="22" y="17"/>
                    <a:pt x="28" y="17"/>
                  </a:cubicBezTo>
                  <a:cubicBezTo>
                    <a:pt x="37" y="17"/>
                    <a:pt x="47" y="18"/>
                    <a:pt x="57" y="18"/>
                  </a:cubicBezTo>
                  <a:cubicBezTo>
                    <a:pt x="58" y="18"/>
                    <a:pt x="58" y="17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8" y="17"/>
                    <a:pt x="58" y="16"/>
                  </a:cubicBezTo>
                  <a:cubicBezTo>
                    <a:pt x="59" y="12"/>
                    <a:pt x="59" y="7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49" y="1"/>
                    <a:pt x="39" y="1"/>
                    <a:pt x="30" y="1"/>
                  </a:cubicBezTo>
                  <a:cubicBezTo>
                    <a:pt x="24" y="1"/>
                    <a:pt x="18" y="1"/>
                    <a:pt x="12" y="0"/>
                  </a:cubicBezTo>
                  <a:cubicBezTo>
                    <a:pt x="9" y="0"/>
                    <a:pt x="6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6"/>
                    <a:pt x="0" y="11"/>
                    <a:pt x="0" y="16"/>
                  </a:cubicBezTo>
                  <a:cubicBezTo>
                    <a:pt x="0" y="16"/>
                    <a:pt x="0" y="17"/>
                    <a:pt x="1" y="17"/>
                  </a:cubicBezTo>
                  <a:close/>
                  <a:moveTo>
                    <a:pt x="7" y="8"/>
                  </a:moveTo>
                  <a:cubicBezTo>
                    <a:pt x="6" y="9"/>
                    <a:pt x="4" y="11"/>
                    <a:pt x="3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5" y="8"/>
                    <a:pt x="8" y="6"/>
                    <a:pt x="10" y="4"/>
                  </a:cubicBezTo>
                  <a:cubicBezTo>
                    <a:pt x="11" y="3"/>
                    <a:pt x="8" y="7"/>
                    <a:pt x="7" y="8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4" y="7"/>
                  </a:cubicBezTo>
                  <a:cubicBezTo>
                    <a:pt x="4" y="6"/>
                    <a:pt x="5" y="5"/>
                    <a:pt x="6" y="4"/>
                  </a:cubicBezTo>
                  <a:cubicBezTo>
                    <a:pt x="6" y="5"/>
                    <a:pt x="5" y="5"/>
                    <a:pt x="4" y="6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3" y="6"/>
                  </a:moveTo>
                  <a:cubicBezTo>
                    <a:pt x="3" y="5"/>
                    <a:pt x="3" y="4"/>
                    <a:pt x="4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  <a:moveTo>
                    <a:pt x="3" y="14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7" y="11"/>
                    <a:pt x="9" y="9"/>
                  </a:cubicBezTo>
                  <a:cubicBezTo>
                    <a:pt x="8" y="10"/>
                    <a:pt x="7" y="12"/>
                    <a:pt x="6" y="13"/>
                  </a:cubicBezTo>
                  <a:cubicBezTo>
                    <a:pt x="6" y="13"/>
                    <a:pt x="6" y="14"/>
                    <a:pt x="6" y="13"/>
                  </a:cubicBezTo>
                  <a:cubicBezTo>
                    <a:pt x="11" y="11"/>
                    <a:pt x="14" y="8"/>
                    <a:pt x="18" y="5"/>
                  </a:cubicBezTo>
                  <a:cubicBezTo>
                    <a:pt x="19" y="4"/>
                    <a:pt x="19" y="4"/>
                    <a:pt x="18" y="5"/>
                  </a:cubicBezTo>
                  <a:cubicBezTo>
                    <a:pt x="17" y="6"/>
                    <a:pt x="16" y="7"/>
                    <a:pt x="15" y="8"/>
                  </a:cubicBezTo>
                  <a:cubicBezTo>
                    <a:pt x="13" y="10"/>
                    <a:pt x="11" y="11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8" y="14"/>
                    <a:pt x="5" y="14"/>
                    <a:pt x="3" y="14"/>
                  </a:cubicBezTo>
                  <a:close/>
                  <a:moveTo>
                    <a:pt x="15" y="14"/>
                  </a:moveTo>
                  <a:cubicBezTo>
                    <a:pt x="19" y="12"/>
                    <a:pt x="23" y="9"/>
                    <a:pt x="27" y="6"/>
                  </a:cubicBezTo>
                  <a:cubicBezTo>
                    <a:pt x="30" y="4"/>
                    <a:pt x="29" y="5"/>
                    <a:pt x="26" y="7"/>
                  </a:cubicBezTo>
                  <a:cubicBezTo>
                    <a:pt x="24" y="9"/>
                    <a:pt x="22" y="11"/>
                    <a:pt x="20" y="13"/>
                  </a:cubicBezTo>
                  <a:cubicBezTo>
                    <a:pt x="19" y="14"/>
                    <a:pt x="20" y="14"/>
                    <a:pt x="20" y="14"/>
                  </a:cubicBezTo>
                  <a:cubicBezTo>
                    <a:pt x="23" y="12"/>
                    <a:pt x="26" y="10"/>
                    <a:pt x="29" y="8"/>
                  </a:cubicBezTo>
                  <a:cubicBezTo>
                    <a:pt x="27" y="10"/>
                    <a:pt x="25" y="12"/>
                    <a:pt x="23" y="14"/>
                  </a:cubicBezTo>
                  <a:cubicBezTo>
                    <a:pt x="19" y="14"/>
                    <a:pt x="15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3" y="13"/>
                    <a:pt x="16" y="11"/>
                    <a:pt x="18" y="10"/>
                  </a:cubicBezTo>
                  <a:cubicBezTo>
                    <a:pt x="17" y="11"/>
                    <a:pt x="15" y="12"/>
                    <a:pt x="14" y="13"/>
                  </a:cubicBezTo>
                  <a:cubicBezTo>
                    <a:pt x="14" y="14"/>
                    <a:pt x="14" y="14"/>
                    <a:pt x="15" y="14"/>
                  </a:cubicBezTo>
                  <a:close/>
                  <a:moveTo>
                    <a:pt x="3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1" y="4"/>
                    <a:pt x="33" y="4"/>
                    <a:pt x="34" y="4"/>
                  </a:cubicBezTo>
                  <a:cubicBezTo>
                    <a:pt x="30" y="6"/>
                    <a:pt x="26" y="9"/>
                    <a:pt x="22" y="12"/>
                  </a:cubicBezTo>
                  <a:cubicBezTo>
                    <a:pt x="19" y="14"/>
                    <a:pt x="24" y="10"/>
                    <a:pt x="25" y="10"/>
                  </a:cubicBezTo>
                  <a:cubicBezTo>
                    <a:pt x="27" y="8"/>
                    <a:pt x="29" y="6"/>
                    <a:pt x="30" y="4"/>
                  </a:cubicBezTo>
                  <a:close/>
                  <a:moveTo>
                    <a:pt x="39" y="14"/>
                  </a:moveTo>
                  <a:cubicBezTo>
                    <a:pt x="44" y="12"/>
                    <a:pt x="48" y="9"/>
                    <a:pt x="52" y="6"/>
                  </a:cubicBezTo>
                  <a:cubicBezTo>
                    <a:pt x="52" y="6"/>
                    <a:pt x="52" y="7"/>
                    <a:pt x="51" y="7"/>
                  </a:cubicBezTo>
                  <a:cubicBezTo>
                    <a:pt x="50" y="8"/>
                    <a:pt x="49" y="9"/>
                    <a:pt x="48" y="10"/>
                  </a:cubicBezTo>
                  <a:cubicBezTo>
                    <a:pt x="47" y="11"/>
                    <a:pt x="45" y="12"/>
                    <a:pt x="44" y="14"/>
                  </a:cubicBezTo>
                  <a:cubicBezTo>
                    <a:pt x="43" y="14"/>
                    <a:pt x="44" y="15"/>
                    <a:pt x="44" y="14"/>
                  </a:cubicBezTo>
                  <a:cubicBezTo>
                    <a:pt x="47" y="13"/>
                    <a:pt x="51" y="10"/>
                    <a:pt x="54" y="8"/>
                  </a:cubicBezTo>
                  <a:cubicBezTo>
                    <a:pt x="57" y="6"/>
                    <a:pt x="54" y="9"/>
                    <a:pt x="53" y="10"/>
                  </a:cubicBezTo>
                  <a:cubicBezTo>
                    <a:pt x="52" y="11"/>
                    <a:pt x="50" y="12"/>
                    <a:pt x="49" y="14"/>
                  </a:cubicBezTo>
                  <a:cubicBezTo>
                    <a:pt x="49" y="14"/>
                    <a:pt x="49" y="15"/>
                    <a:pt x="49" y="14"/>
                  </a:cubicBezTo>
                  <a:cubicBezTo>
                    <a:pt x="50" y="14"/>
                    <a:pt x="55" y="12"/>
                    <a:pt x="54" y="14"/>
                  </a:cubicBezTo>
                  <a:cubicBezTo>
                    <a:pt x="54" y="14"/>
                    <a:pt x="54" y="15"/>
                    <a:pt x="54" y="14"/>
                  </a:cubicBezTo>
                  <a:cubicBezTo>
                    <a:pt x="55" y="13"/>
                    <a:pt x="55" y="13"/>
                    <a:pt x="54" y="12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2"/>
                    <a:pt x="52" y="12"/>
                    <a:pt x="52" y="13"/>
                  </a:cubicBezTo>
                  <a:cubicBezTo>
                    <a:pt x="49" y="14"/>
                    <a:pt x="53" y="12"/>
                    <a:pt x="53" y="11"/>
                  </a:cubicBezTo>
                  <a:cubicBezTo>
                    <a:pt x="54" y="10"/>
                    <a:pt x="55" y="9"/>
                    <a:pt x="56" y="7"/>
                  </a:cubicBezTo>
                  <a:cubicBezTo>
                    <a:pt x="56" y="10"/>
                    <a:pt x="56" y="12"/>
                    <a:pt x="56" y="15"/>
                  </a:cubicBezTo>
                  <a:cubicBezTo>
                    <a:pt x="48" y="15"/>
                    <a:pt x="41" y="15"/>
                    <a:pt x="33" y="14"/>
                  </a:cubicBezTo>
                  <a:cubicBezTo>
                    <a:pt x="38" y="13"/>
                    <a:pt x="42" y="9"/>
                    <a:pt x="46" y="6"/>
                  </a:cubicBezTo>
                  <a:cubicBezTo>
                    <a:pt x="51" y="3"/>
                    <a:pt x="47" y="6"/>
                    <a:pt x="45" y="8"/>
                  </a:cubicBezTo>
                  <a:cubicBezTo>
                    <a:pt x="43" y="10"/>
                    <a:pt x="40" y="11"/>
                    <a:pt x="38" y="14"/>
                  </a:cubicBezTo>
                  <a:cubicBezTo>
                    <a:pt x="38" y="14"/>
                    <a:pt x="38" y="15"/>
                    <a:pt x="39" y="14"/>
                  </a:cubicBezTo>
                  <a:close/>
                  <a:moveTo>
                    <a:pt x="56" y="6"/>
                  </a:moveTo>
                  <a:cubicBezTo>
                    <a:pt x="54" y="7"/>
                    <a:pt x="52" y="9"/>
                    <a:pt x="49" y="10"/>
                  </a:cubicBezTo>
                  <a:cubicBezTo>
                    <a:pt x="48" y="11"/>
                    <a:pt x="48" y="12"/>
                    <a:pt x="47" y="12"/>
                  </a:cubicBezTo>
                  <a:cubicBezTo>
                    <a:pt x="47" y="12"/>
                    <a:pt x="46" y="12"/>
                    <a:pt x="46" y="12"/>
                  </a:cubicBezTo>
                  <a:cubicBezTo>
                    <a:pt x="49" y="10"/>
                    <a:pt x="52" y="8"/>
                    <a:pt x="54" y="5"/>
                  </a:cubicBezTo>
                  <a:cubicBezTo>
                    <a:pt x="54" y="4"/>
                    <a:pt x="54" y="4"/>
                    <a:pt x="53" y="4"/>
                  </a:cubicBezTo>
                  <a:cubicBezTo>
                    <a:pt x="49" y="7"/>
                    <a:pt x="45" y="11"/>
                    <a:pt x="40" y="13"/>
                  </a:cubicBezTo>
                  <a:cubicBezTo>
                    <a:pt x="41" y="13"/>
                    <a:pt x="43" y="10"/>
                    <a:pt x="44" y="9"/>
                  </a:cubicBezTo>
                  <a:cubicBezTo>
                    <a:pt x="46" y="8"/>
                    <a:pt x="48" y="6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2" y="4"/>
                    <a:pt x="54" y="4"/>
                    <a:pt x="56" y="4"/>
                  </a:cubicBezTo>
                  <a:cubicBezTo>
                    <a:pt x="56" y="5"/>
                    <a:pt x="56" y="5"/>
                    <a:pt x="56" y="6"/>
                  </a:cubicBezTo>
                  <a:close/>
                  <a:moveTo>
                    <a:pt x="34" y="13"/>
                  </a:moveTo>
                  <a:cubicBezTo>
                    <a:pt x="38" y="12"/>
                    <a:pt x="42" y="8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6" y="4"/>
                    <a:pt x="48" y="4"/>
                    <a:pt x="49" y="4"/>
                  </a:cubicBezTo>
                  <a:cubicBezTo>
                    <a:pt x="44" y="6"/>
                    <a:pt x="40" y="11"/>
                    <a:pt x="34" y="13"/>
                  </a:cubicBezTo>
                  <a:close/>
                  <a:moveTo>
                    <a:pt x="40" y="4"/>
                  </a:moveTo>
                  <a:cubicBezTo>
                    <a:pt x="41" y="4"/>
                    <a:pt x="43" y="4"/>
                    <a:pt x="44" y="4"/>
                  </a:cubicBezTo>
                  <a:cubicBezTo>
                    <a:pt x="40" y="6"/>
                    <a:pt x="36" y="9"/>
                    <a:pt x="33" y="11"/>
                  </a:cubicBezTo>
                  <a:cubicBezTo>
                    <a:pt x="36" y="9"/>
                    <a:pt x="38" y="7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lose/>
                  <a:moveTo>
                    <a:pt x="34" y="4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36" y="4"/>
                    <a:pt x="38" y="4"/>
                    <a:pt x="39" y="4"/>
                  </a:cubicBezTo>
                  <a:cubicBezTo>
                    <a:pt x="35" y="7"/>
                    <a:pt x="30" y="9"/>
                    <a:pt x="26" y="12"/>
                  </a:cubicBezTo>
                  <a:cubicBezTo>
                    <a:pt x="26" y="12"/>
                    <a:pt x="26" y="12"/>
                    <a:pt x="25" y="12"/>
                  </a:cubicBezTo>
                  <a:cubicBezTo>
                    <a:pt x="26" y="12"/>
                    <a:pt x="27" y="11"/>
                    <a:pt x="27" y="10"/>
                  </a:cubicBezTo>
                  <a:cubicBezTo>
                    <a:pt x="30" y="8"/>
                    <a:pt x="32" y="6"/>
                    <a:pt x="34" y="4"/>
                  </a:cubicBezTo>
                  <a:close/>
                  <a:moveTo>
                    <a:pt x="26" y="14"/>
                  </a:moveTo>
                  <a:cubicBezTo>
                    <a:pt x="26" y="14"/>
                    <a:pt x="25" y="14"/>
                    <a:pt x="24" y="14"/>
                  </a:cubicBezTo>
                  <a:cubicBezTo>
                    <a:pt x="29" y="11"/>
                    <a:pt x="34" y="8"/>
                    <a:pt x="38" y="5"/>
                  </a:cubicBezTo>
                  <a:cubicBezTo>
                    <a:pt x="36" y="7"/>
                    <a:pt x="35" y="9"/>
                    <a:pt x="33" y="10"/>
                  </a:cubicBezTo>
                  <a:cubicBezTo>
                    <a:pt x="31" y="11"/>
                    <a:pt x="30" y="12"/>
                    <a:pt x="28" y="13"/>
                  </a:cubicBezTo>
                  <a:cubicBezTo>
                    <a:pt x="28" y="14"/>
                    <a:pt x="28" y="14"/>
                    <a:pt x="29" y="14"/>
                  </a:cubicBezTo>
                  <a:cubicBezTo>
                    <a:pt x="34" y="12"/>
                    <a:pt x="38" y="8"/>
                    <a:pt x="42" y="6"/>
                  </a:cubicBezTo>
                  <a:cubicBezTo>
                    <a:pt x="44" y="4"/>
                    <a:pt x="44" y="5"/>
                    <a:pt x="42" y="6"/>
                  </a:cubicBezTo>
                  <a:cubicBezTo>
                    <a:pt x="41" y="7"/>
                    <a:pt x="40" y="9"/>
                    <a:pt x="38" y="10"/>
                  </a:cubicBezTo>
                  <a:cubicBezTo>
                    <a:pt x="36" y="11"/>
                    <a:pt x="34" y="12"/>
                    <a:pt x="33" y="14"/>
                  </a:cubicBezTo>
                  <a:cubicBezTo>
                    <a:pt x="32" y="14"/>
                    <a:pt x="32" y="14"/>
                    <a:pt x="33" y="14"/>
                  </a:cubicBezTo>
                  <a:cubicBezTo>
                    <a:pt x="31" y="14"/>
                    <a:pt x="28" y="14"/>
                    <a:pt x="26" y="14"/>
                  </a:cubicBezTo>
                  <a:close/>
                  <a:moveTo>
                    <a:pt x="32" y="11"/>
                  </a:moveTo>
                  <a:cubicBezTo>
                    <a:pt x="32" y="11"/>
                    <a:pt x="32" y="12"/>
                    <a:pt x="31" y="12"/>
                  </a:cubicBezTo>
                  <a:cubicBezTo>
                    <a:pt x="32" y="12"/>
                    <a:pt x="32" y="11"/>
                    <a:pt x="32" y="11"/>
                  </a:cubicBezTo>
                  <a:close/>
                  <a:moveTo>
                    <a:pt x="29" y="4"/>
                  </a:moveTo>
                  <a:cubicBezTo>
                    <a:pt x="25" y="6"/>
                    <a:pt x="22" y="9"/>
                    <a:pt x="18" y="11"/>
                  </a:cubicBezTo>
                  <a:cubicBezTo>
                    <a:pt x="21" y="9"/>
                    <a:pt x="24" y="7"/>
                    <a:pt x="25" y="4"/>
                  </a:cubicBezTo>
                  <a:cubicBezTo>
                    <a:pt x="26" y="4"/>
                    <a:pt x="25" y="3"/>
                    <a:pt x="25" y="4"/>
                  </a:cubicBezTo>
                  <a:cubicBezTo>
                    <a:pt x="21" y="7"/>
                    <a:pt x="16" y="10"/>
                    <a:pt x="12" y="13"/>
                  </a:cubicBezTo>
                  <a:cubicBezTo>
                    <a:pt x="12" y="13"/>
                    <a:pt x="15" y="9"/>
                    <a:pt x="15" y="9"/>
                  </a:cubicBezTo>
                  <a:cubicBezTo>
                    <a:pt x="17" y="7"/>
                    <a:pt x="19" y="6"/>
                    <a:pt x="20" y="4"/>
                  </a:cubicBezTo>
                  <a:cubicBezTo>
                    <a:pt x="21" y="4"/>
                    <a:pt x="20" y="3"/>
                    <a:pt x="20" y="4"/>
                  </a:cubicBezTo>
                  <a:cubicBezTo>
                    <a:pt x="17" y="5"/>
                    <a:pt x="14" y="7"/>
                    <a:pt x="12" y="9"/>
                  </a:cubicBezTo>
                  <a:cubicBezTo>
                    <a:pt x="11" y="10"/>
                    <a:pt x="10" y="11"/>
                    <a:pt x="8" y="11"/>
                  </a:cubicBezTo>
                  <a:cubicBezTo>
                    <a:pt x="5" y="14"/>
                    <a:pt x="9" y="10"/>
                    <a:pt x="9" y="10"/>
                  </a:cubicBezTo>
                  <a:cubicBezTo>
                    <a:pt x="11" y="8"/>
                    <a:pt x="13" y="6"/>
                    <a:pt x="15" y="4"/>
                  </a:cubicBezTo>
                  <a:cubicBezTo>
                    <a:pt x="15" y="4"/>
                    <a:pt x="15" y="3"/>
                    <a:pt x="14" y="4"/>
                  </a:cubicBezTo>
                  <a:cubicBezTo>
                    <a:pt x="11" y="6"/>
                    <a:pt x="7" y="10"/>
                    <a:pt x="4" y="12"/>
                  </a:cubicBezTo>
                  <a:cubicBezTo>
                    <a:pt x="7" y="9"/>
                    <a:pt x="10" y="7"/>
                    <a:pt x="11" y="3"/>
                  </a:cubicBezTo>
                  <a:cubicBezTo>
                    <a:pt x="17" y="3"/>
                    <a:pt x="23" y="4"/>
                    <a:pt x="29" y="4"/>
                  </a:cubicBezTo>
                  <a:close/>
                  <a:moveTo>
                    <a:pt x="17" y="12"/>
                  </a:moveTo>
                  <a:cubicBezTo>
                    <a:pt x="17" y="12"/>
                    <a:pt x="18" y="12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lose/>
                  <a:moveTo>
                    <a:pt x="10" y="3"/>
                  </a:moveTo>
                  <a:cubicBezTo>
                    <a:pt x="8" y="5"/>
                    <a:pt x="5" y="7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7"/>
                    <a:pt x="6" y="5"/>
                    <a:pt x="7" y="3"/>
                  </a:cubicBezTo>
                  <a:cubicBezTo>
                    <a:pt x="8" y="3"/>
                    <a:pt x="9" y="3"/>
                    <a:pt x="1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70"/>
            <p:cNvSpPr>
              <a:spLocks noEditPoints="1"/>
            </p:cNvSpPr>
            <p:nvPr/>
          </p:nvSpPr>
          <p:spPr bwMode="auto">
            <a:xfrm>
              <a:off x="1136432" y="237279"/>
              <a:ext cx="161430" cy="151221"/>
            </a:xfrm>
            <a:custGeom>
              <a:avLst/>
              <a:gdLst>
                <a:gd name="T0" fmla="*/ 43 w 54"/>
                <a:gd name="T1" fmla="*/ 0 h 50"/>
                <a:gd name="T2" fmla="*/ 13 w 54"/>
                <a:gd name="T3" fmla="*/ 1 h 50"/>
                <a:gd name="T4" fmla="*/ 12 w 54"/>
                <a:gd name="T5" fmla="*/ 0 h 50"/>
                <a:gd name="T6" fmla="*/ 16 w 54"/>
                <a:gd name="T7" fmla="*/ 26 h 50"/>
                <a:gd name="T8" fmla="*/ 11 w 54"/>
                <a:gd name="T9" fmla="*/ 49 h 50"/>
                <a:gd name="T10" fmla="*/ 40 w 54"/>
                <a:gd name="T11" fmla="*/ 49 h 50"/>
                <a:gd name="T12" fmla="*/ 52 w 54"/>
                <a:gd name="T13" fmla="*/ 38 h 50"/>
                <a:gd name="T14" fmla="*/ 53 w 54"/>
                <a:gd name="T15" fmla="*/ 11 h 50"/>
                <a:gd name="T16" fmla="*/ 39 w 54"/>
                <a:gd name="T17" fmla="*/ 44 h 50"/>
                <a:gd name="T18" fmla="*/ 37 w 54"/>
                <a:gd name="T19" fmla="*/ 42 h 50"/>
                <a:gd name="T20" fmla="*/ 35 w 54"/>
                <a:gd name="T21" fmla="*/ 40 h 50"/>
                <a:gd name="T22" fmla="*/ 33 w 54"/>
                <a:gd name="T23" fmla="*/ 37 h 50"/>
                <a:gd name="T24" fmla="*/ 33 w 54"/>
                <a:gd name="T25" fmla="*/ 37 h 50"/>
                <a:gd name="T26" fmla="*/ 32 w 54"/>
                <a:gd name="T27" fmla="*/ 36 h 50"/>
                <a:gd name="T28" fmla="*/ 36 w 54"/>
                <a:gd name="T29" fmla="*/ 26 h 50"/>
                <a:gd name="T30" fmla="*/ 44 w 54"/>
                <a:gd name="T31" fmla="*/ 41 h 50"/>
                <a:gd name="T32" fmla="*/ 40 w 54"/>
                <a:gd name="T33" fmla="*/ 41 h 50"/>
                <a:gd name="T34" fmla="*/ 43 w 54"/>
                <a:gd name="T35" fmla="*/ 33 h 50"/>
                <a:gd name="T36" fmla="*/ 41 w 54"/>
                <a:gd name="T37" fmla="*/ 30 h 50"/>
                <a:gd name="T38" fmla="*/ 44 w 54"/>
                <a:gd name="T39" fmla="*/ 41 h 50"/>
                <a:gd name="T40" fmla="*/ 38 w 54"/>
                <a:gd name="T41" fmla="*/ 27 h 50"/>
                <a:gd name="T42" fmla="*/ 37 w 54"/>
                <a:gd name="T43" fmla="*/ 25 h 50"/>
                <a:gd name="T44" fmla="*/ 36 w 54"/>
                <a:gd name="T45" fmla="*/ 25 h 50"/>
                <a:gd name="T46" fmla="*/ 36 w 54"/>
                <a:gd name="T47" fmla="*/ 23 h 50"/>
                <a:gd name="T48" fmla="*/ 37 w 54"/>
                <a:gd name="T49" fmla="*/ 17 h 50"/>
                <a:gd name="T50" fmla="*/ 28 w 54"/>
                <a:gd name="T51" fmla="*/ 26 h 50"/>
                <a:gd name="T52" fmla="*/ 14 w 54"/>
                <a:gd name="T53" fmla="*/ 32 h 50"/>
                <a:gd name="T54" fmla="*/ 22 w 54"/>
                <a:gd name="T55" fmla="*/ 26 h 50"/>
                <a:gd name="T56" fmla="*/ 18 w 54"/>
                <a:gd name="T57" fmla="*/ 16 h 50"/>
                <a:gd name="T58" fmla="*/ 18 w 54"/>
                <a:gd name="T59" fmla="*/ 12 h 50"/>
                <a:gd name="T60" fmla="*/ 13 w 54"/>
                <a:gd name="T61" fmla="*/ 8 h 50"/>
                <a:gd name="T62" fmla="*/ 10 w 54"/>
                <a:gd name="T63" fmla="*/ 15 h 50"/>
                <a:gd name="T64" fmla="*/ 10 w 54"/>
                <a:gd name="T65" fmla="*/ 8 h 50"/>
                <a:gd name="T66" fmla="*/ 12 w 54"/>
                <a:gd name="T67" fmla="*/ 4 h 50"/>
                <a:gd name="T68" fmla="*/ 16 w 54"/>
                <a:gd name="T69" fmla="*/ 10 h 50"/>
                <a:gd name="T70" fmla="*/ 15 w 54"/>
                <a:gd name="T71" fmla="*/ 7 h 50"/>
                <a:gd name="T72" fmla="*/ 11 w 54"/>
                <a:gd name="T73" fmla="*/ 15 h 50"/>
                <a:gd name="T74" fmla="*/ 19 w 54"/>
                <a:gd name="T75" fmla="*/ 14 h 50"/>
                <a:gd name="T76" fmla="*/ 22 w 54"/>
                <a:gd name="T77" fmla="*/ 15 h 50"/>
                <a:gd name="T78" fmla="*/ 22 w 54"/>
                <a:gd name="T79" fmla="*/ 16 h 50"/>
                <a:gd name="T80" fmla="*/ 22 w 54"/>
                <a:gd name="T81" fmla="*/ 16 h 50"/>
                <a:gd name="T82" fmla="*/ 43 w 54"/>
                <a:gd name="T83" fmla="*/ 4 h 50"/>
                <a:gd name="T84" fmla="*/ 22 w 54"/>
                <a:gd name="T85" fmla="*/ 22 h 50"/>
                <a:gd name="T86" fmla="*/ 26 w 54"/>
                <a:gd name="T87" fmla="*/ 18 h 50"/>
                <a:gd name="T88" fmla="*/ 19 w 54"/>
                <a:gd name="T89" fmla="*/ 26 h 50"/>
                <a:gd name="T90" fmla="*/ 28 w 54"/>
                <a:gd name="T91" fmla="*/ 18 h 50"/>
                <a:gd name="T92" fmla="*/ 44 w 54"/>
                <a:gd name="T93" fmla="*/ 5 h 50"/>
                <a:gd name="T94" fmla="*/ 39 w 54"/>
                <a:gd name="T95" fmla="*/ 11 h 50"/>
                <a:gd name="T96" fmla="*/ 19 w 54"/>
                <a:gd name="T97" fmla="*/ 25 h 50"/>
                <a:gd name="T98" fmla="*/ 18 w 54"/>
                <a:gd name="T99" fmla="*/ 24 h 50"/>
                <a:gd name="T100" fmla="*/ 19 w 54"/>
                <a:gd name="T101" fmla="*/ 36 h 50"/>
                <a:gd name="T102" fmla="*/ 14 w 54"/>
                <a:gd name="T103" fmla="*/ 41 h 50"/>
                <a:gd name="T104" fmla="*/ 27 w 54"/>
                <a:gd name="T105" fmla="*/ 24 h 50"/>
                <a:gd name="T106" fmla="*/ 25 w 54"/>
                <a:gd name="T107" fmla="*/ 24 h 50"/>
                <a:gd name="T108" fmla="*/ 20 w 54"/>
                <a:gd name="T109" fmla="*/ 17 h 50"/>
                <a:gd name="T110" fmla="*/ 12 w 54"/>
                <a:gd name="T111" fmla="*/ 46 h 50"/>
                <a:gd name="T112" fmla="*/ 42 w 54"/>
                <a:gd name="T113" fmla="*/ 16 h 50"/>
                <a:gd name="T114" fmla="*/ 26 w 54"/>
                <a:gd name="T115" fmla="*/ 32 h 50"/>
                <a:gd name="T116" fmla="*/ 41 w 54"/>
                <a:gd name="T11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50">
                  <a:moveTo>
                    <a:pt x="53" y="9"/>
                  </a:moveTo>
                  <a:cubicBezTo>
                    <a:pt x="50" y="6"/>
                    <a:pt x="46" y="4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36" y="4"/>
                    <a:pt x="31" y="10"/>
                    <a:pt x="26" y="15"/>
                  </a:cubicBezTo>
                  <a:cubicBezTo>
                    <a:pt x="21" y="10"/>
                    <a:pt x="18" y="5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3"/>
                    <a:pt x="5" y="6"/>
                    <a:pt x="1" y="8"/>
                  </a:cubicBezTo>
                  <a:cubicBezTo>
                    <a:pt x="1" y="8"/>
                    <a:pt x="0" y="9"/>
                    <a:pt x="0" y="9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6" y="15"/>
                    <a:pt x="11" y="21"/>
                    <a:pt x="16" y="26"/>
                  </a:cubicBezTo>
                  <a:cubicBezTo>
                    <a:pt x="12" y="31"/>
                    <a:pt x="6" y="35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1"/>
                    <a:pt x="2" y="41"/>
                    <a:pt x="2" y="42"/>
                  </a:cubicBezTo>
                  <a:cubicBezTo>
                    <a:pt x="5" y="45"/>
                    <a:pt x="8" y="47"/>
                    <a:pt x="11" y="49"/>
                  </a:cubicBezTo>
                  <a:cubicBezTo>
                    <a:pt x="11" y="49"/>
                    <a:pt x="12" y="50"/>
                    <a:pt x="12" y="50"/>
                  </a:cubicBezTo>
                  <a:cubicBezTo>
                    <a:pt x="12" y="50"/>
                    <a:pt x="13" y="50"/>
                    <a:pt x="13" y="49"/>
                  </a:cubicBezTo>
                  <a:cubicBezTo>
                    <a:pt x="17" y="44"/>
                    <a:pt x="23" y="40"/>
                    <a:pt x="27" y="35"/>
                  </a:cubicBezTo>
                  <a:cubicBezTo>
                    <a:pt x="32" y="40"/>
                    <a:pt x="35" y="45"/>
                    <a:pt x="40" y="49"/>
                  </a:cubicBezTo>
                  <a:cubicBezTo>
                    <a:pt x="40" y="49"/>
                    <a:pt x="41" y="49"/>
                    <a:pt x="41" y="49"/>
                  </a:cubicBezTo>
                  <a:cubicBezTo>
                    <a:pt x="41" y="50"/>
                    <a:pt x="42" y="50"/>
                    <a:pt x="42" y="49"/>
                  </a:cubicBezTo>
                  <a:cubicBezTo>
                    <a:pt x="46" y="46"/>
                    <a:pt x="50" y="43"/>
                    <a:pt x="52" y="40"/>
                  </a:cubicBezTo>
                  <a:cubicBezTo>
                    <a:pt x="53" y="39"/>
                    <a:pt x="53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7" y="33"/>
                    <a:pt x="43" y="28"/>
                    <a:pt x="39" y="23"/>
                  </a:cubicBezTo>
                  <a:cubicBezTo>
                    <a:pt x="44" y="20"/>
                    <a:pt x="48" y="16"/>
                    <a:pt x="53" y="12"/>
                  </a:cubicBezTo>
                  <a:cubicBezTo>
                    <a:pt x="53" y="12"/>
                    <a:pt x="53" y="11"/>
                    <a:pt x="53" y="11"/>
                  </a:cubicBezTo>
                  <a:cubicBezTo>
                    <a:pt x="54" y="11"/>
                    <a:pt x="54" y="10"/>
                    <a:pt x="53" y="9"/>
                  </a:cubicBezTo>
                  <a:close/>
                  <a:moveTo>
                    <a:pt x="40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39" y="44"/>
                    <a:pt x="39" y="44"/>
                  </a:cubicBezTo>
                  <a:cubicBezTo>
                    <a:pt x="40" y="43"/>
                    <a:pt x="41" y="42"/>
                    <a:pt x="42" y="41"/>
                  </a:cubicBezTo>
                  <a:cubicBezTo>
                    <a:pt x="43" y="40"/>
                    <a:pt x="45" y="39"/>
                    <a:pt x="46" y="38"/>
                  </a:cubicBezTo>
                  <a:cubicBezTo>
                    <a:pt x="44" y="41"/>
                    <a:pt x="42" y="43"/>
                    <a:pt x="40" y="45"/>
                  </a:cubicBezTo>
                  <a:close/>
                  <a:moveTo>
                    <a:pt x="37" y="42"/>
                  </a:moveTo>
                  <a:cubicBezTo>
                    <a:pt x="39" y="40"/>
                    <a:pt x="42" y="38"/>
                    <a:pt x="43" y="36"/>
                  </a:cubicBezTo>
                  <a:cubicBezTo>
                    <a:pt x="41" y="38"/>
                    <a:pt x="40" y="41"/>
                    <a:pt x="38" y="43"/>
                  </a:cubicBezTo>
                  <a:cubicBezTo>
                    <a:pt x="38" y="43"/>
                    <a:pt x="37" y="42"/>
                    <a:pt x="37" y="42"/>
                  </a:cubicBezTo>
                  <a:close/>
                  <a:moveTo>
                    <a:pt x="35" y="40"/>
                  </a:moveTo>
                  <a:cubicBezTo>
                    <a:pt x="37" y="38"/>
                    <a:pt x="40" y="36"/>
                    <a:pt x="41" y="35"/>
                  </a:cubicBezTo>
                  <a:cubicBezTo>
                    <a:pt x="39" y="37"/>
                    <a:pt x="37" y="38"/>
                    <a:pt x="36" y="41"/>
                  </a:cubicBezTo>
                  <a:cubicBezTo>
                    <a:pt x="36" y="40"/>
                    <a:pt x="35" y="40"/>
                    <a:pt x="35" y="40"/>
                  </a:cubicBezTo>
                  <a:close/>
                  <a:moveTo>
                    <a:pt x="33" y="37"/>
                  </a:moveTo>
                  <a:cubicBezTo>
                    <a:pt x="35" y="35"/>
                    <a:pt x="37" y="33"/>
                    <a:pt x="40" y="31"/>
                  </a:cubicBezTo>
                  <a:cubicBezTo>
                    <a:pt x="40" y="31"/>
                    <a:pt x="38" y="34"/>
                    <a:pt x="38" y="34"/>
                  </a:cubicBezTo>
                  <a:cubicBezTo>
                    <a:pt x="37" y="36"/>
                    <a:pt x="36" y="37"/>
                    <a:pt x="35" y="39"/>
                  </a:cubicBezTo>
                  <a:cubicBezTo>
                    <a:pt x="34" y="38"/>
                    <a:pt x="33" y="37"/>
                    <a:pt x="33" y="37"/>
                  </a:cubicBezTo>
                  <a:close/>
                  <a:moveTo>
                    <a:pt x="30" y="34"/>
                  </a:moveTo>
                  <a:cubicBezTo>
                    <a:pt x="33" y="33"/>
                    <a:pt x="35" y="31"/>
                    <a:pt x="37" y="29"/>
                  </a:cubicBezTo>
                  <a:cubicBezTo>
                    <a:pt x="36" y="30"/>
                    <a:pt x="35" y="32"/>
                    <a:pt x="34" y="33"/>
                  </a:cubicBezTo>
                  <a:cubicBezTo>
                    <a:pt x="34" y="34"/>
                    <a:pt x="33" y="35"/>
                    <a:pt x="32" y="36"/>
                  </a:cubicBezTo>
                  <a:cubicBezTo>
                    <a:pt x="31" y="35"/>
                    <a:pt x="31" y="35"/>
                    <a:pt x="30" y="34"/>
                  </a:cubicBezTo>
                  <a:close/>
                  <a:moveTo>
                    <a:pt x="28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31" y="30"/>
                    <a:pt x="33" y="28"/>
                    <a:pt x="36" y="26"/>
                  </a:cubicBezTo>
                  <a:cubicBezTo>
                    <a:pt x="34" y="27"/>
                    <a:pt x="34" y="29"/>
                    <a:pt x="32" y="30"/>
                  </a:cubicBezTo>
                  <a:cubicBezTo>
                    <a:pt x="31" y="31"/>
                    <a:pt x="30" y="32"/>
                    <a:pt x="29" y="33"/>
                  </a:cubicBezTo>
                  <a:cubicBezTo>
                    <a:pt x="29" y="33"/>
                    <a:pt x="29" y="33"/>
                    <a:pt x="28" y="32"/>
                  </a:cubicBezTo>
                  <a:close/>
                  <a:moveTo>
                    <a:pt x="44" y="41"/>
                  </a:moveTo>
                  <a:cubicBezTo>
                    <a:pt x="45" y="40"/>
                    <a:pt x="46" y="39"/>
                    <a:pt x="47" y="38"/>
                  </a:cubicBezTo>
                  <a:cubicBezTo>
                    <a:pt x="48" y="37"/>
                    <a:pt x="47" y="37"/>
                    <a:pt x="47" y="37"/>
                  </a:cubicBezTo>
                  <a:cubicBezTo>
                    <a:pt x="45" y="38"/>
                    <a:pt x="43" y="39"/>
                    <a:pt x="41" y="41"/>
                  </a:cubicBezTo>
                  <a:cubicBezTo>
                    <a:pt x="40" y="41"/>
                    <a:pt x="38" y="44"/>
                    <a:pt x="40" y="41"/>
                  </a:cubicBezTo>
                  <a:cubicBezTo>
                    <a:pt x="41" y="39"/>
                    <a:pt x="43" y="37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6"/>
                    <a:pt x="39" y="38"/>
                    <a:pt x="36" y="41"/>
                  </a:cubicBezTo>
                  <a:cubicBezTo>
                    <a:pt x="38" y="39"/>
                    <a:pt x="41" y="36"/>
                    <a:pt x="43" y="33"/>
                  </a:cubicBezTo>
                  <a:cubicBezTo>
                    <a:pt x="43" y="33"/>
                    <a:pt x="43" y="32"/>
                    <a:pt x="43" y="32"/>
                  </a:cubicBezTo>
                  <a:cubicBezTo>
                    <a:pt x="40" y="34"/>
                    <a:pt x="39" y="35"/>
                    <a:pt x="37" y="37"/>
                  </a:cubicBezTo>
                  <a:cubicBezTo>
                    <a:pt x="34" y="40"/>
                    <a:pt x="37" y="36"/>
                    <a:pt x="38" y="36"/>
                  </a:cubicBezTo>
                  <a:cubicBezTo>
                    <a:pt x="39" y="34"/>
                    <a:pt x="40" y="32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4" y="33"/>
                    <a:pt x="46" y="36"/>
                    <a:pt x="49" y="39"/>
                  </a:cubicBezTo>
                  <a:cubicBezTo>
                    <a:pt x="47" y="40"/>
                    <a:pt x="45" y="41"/>
                    <a:pt x="44" y="42"/>
                  </a:cubicBezTo>
                  <a:cubicBezTo>
                    <a:pt x="39" y="46"/>
                    <a:pt x="43" y="43"/>
                    <a:pt x="44" y="41"/>
                  </a:cubicBezTo>
                  <a:close/>
                  <a:moveTo>
                    <a:pt x="41" y="30"/>
                  </a:moveTo>
                  <a:cubicBezTo>
                    <a:pt x="39" y="31"/>
                    <a:pt x="38" y="32"/>
                    <a:pt x="36" y="33"/>
                  </a:cubicBezTo>
                  <a:cubicBezTo>
                    <a:pt x="34" y="35"/>
                    <a:pt x="31" y="38"/>
                    <a:pt x="34" y="35"/>
                  </a:cubicBezTo>
                  <a:cubicBezTo>
                    <a:pt x="36" y="33"/>
                    <a:pt x="38" y="30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4" y="31"/>
                    <a:pt x="32" y="32"/>
                  </a:cubicBezTo>
                  <a:cubicBezTo>
                    <a:pt x="29" y="34"/>
                    <a:pt x="31" y="33"/>
                    <a:pt x="32" y="32"/>
                  </a:cubicBezTo>
                  <a:cubicBezTo>
                    <a:pt x="34" y="30"/>
                    <a:pt x="36" y="28"/>
                    <a:pt x="37" y="25"/>
                  </a:cubicBezTo>
                  <a:cubicBezTo>
                    <a:pt x="38" y="27"/>
                    <a:pt x="40" y="28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4" y="27"/>
                    <a:pt x="31" y="29"/>
                    <a:pt x="28" y="31"/>
                  </a:cubicBezTo>
                  <a:cubicBezTo>
                    <a:pt x="29" y="31"/>
                    <a:pt x="29" y="31"/>
                    <a:pt x="29" y="30"/>
                  </a:cubicBezTo>
                  <a:cubicBezTo>
                    <a:pt x="30" y="29"/>
                    <a:pt x="32" y="27"/>
                    <a:pt x="34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6" y="24"/>
                    <a:pt x="36" y="24"/>
                    <a:pt x="36" y="25"/>
                  </a:cubicBezTo>
                  <a:close/>
                  <a:moveTo>
                    <a:pt x="7" y="43"/>
                  </a:moveTo>
                  <a:cubicBezTo>
                    <a:pt x="13" y="37"/>
                    <a:pt x="20" y="33"/>
                    <a:pt x="25" y="27"/>
                  </a:cubicBezTo>
                  <a:cubicBezTo>
                    <a:pt x="29" y="23"/>
                    <a:pt x="33" y="20"/>
                    <a:pt x="37" y="17"/>
                  </a:cubicBezTo>
                  <a:cubicBezTo>
                    <a:pt x="40" y="15"/>
                    <a:pt x="42" y="12"/>
                    <a:pt x="45" y="10"/>
                  </a:cubicBezTo>
                  <a:cubicBezTo>
                    <a:pt x="48" y="7"/>
                    <a:pt x="43" y="12"/>
                    <a:pt x="42" y="12"/>
                  </a:cubicBezTo>
                  <a:cubicBezTo>
                    <a:pt x="41" y="14"/>
                    <a:pt x="39" y="15"/>
                    <a:pt x="38" y="17"/>
                  </a:cubicBezTo>
                  <a:cubicBezTo>
                    <a:pt x="34" y="20"/>
                    <a:pt x="31" y="23"/>
                    <a:pt x="28" y="26"/>
                  </a:cubicBezTo>
                  <a:cubicBezTo>
                    <a:pt x="21" y="32"/>
                    <a:pt x="15" y="38"/>
                    <a:pt x="9" y="45"/>
                  </a:cubicBezTo>
                  <a:cubicBezTo>
                    <a:pt x="9" y="44"/>
                    <a:pt x="8" y="43"/>
                    <a:pt x="7" y="43"/>
                  </a:cubicBezTo>
                  <a:close/>
                  <a:moveTo>
                    <a:pt x="5" y="41"/>
                  </a:moveTo>
                  <a:cubicBezTo>
                    <a:pt x="8" y="38"/>
                    <a:pt x="11" y="35"/>
                    <a:pt x="14" y="32"/>
                  </a:cubicBezTo>
                  <a:cubicBezTo>
                    <a:pt x="15" y="32"/>
                    <a:pt x="15" y="31"/>
                    <a:pt x="16" y="31"/>
                  </a:cubicBezTo>
                  <a:cubicBezTo>
                    <a:pt x="19" y="28"/>
                    <a:pt x="22" y="25"/>
                    <a:pt x="25" y="23"/>
                  </a:cubicBezTo>
                  <a:cubicBezTo>
                    <a:pt x="27" y="20"/>
                    <a:pt x="30" y="19"/>
                    <a:pt x="32" y="17"/>
                  </a:cubicBezTo>
                  <a:cubicBezTo>
                    <a:pt x="29" y="20"/>
                    <a:pt x="25" y="23"/>
                    <a:pt x="22" y="26"/>
                  </a:cubicBezTo>
                  <a:cubicBezTo>
                    <a:pt x="17" y="32"/>
                    <a:pt x="10" y="36"/>
                    <a:pt x="7" y="42"/>
                  </a:cubicBezTo>
                  <a:cubicBezTo>
                    <a:pt x="6" y="42"/>
                    <a:pt x="6" y="41"/>
                    <a:pt x="5" y="41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7"/>
                    <a:pt x="18" y="16"/>
                  </a:cubicBezTo>
                  <a:cubicBezTo>
                    <a:pt x="16" y="17"/>
                    <a:pt x="15" y="18"/>
                    <a:pt x="13" y="19"/>
                  </a:cubicBezTo>
                  <a:cubicBezTo>
                    <a:pt x="13" y="19"/>
                    <a:pt x="12" y="18"/>
                    <a:pt x="12" y="18"/>
                  </a:cubicBezTo>
                  <a:close/>
                  <a:moveTo>
                    <a:pt x="10" y="16"/>
                  </a:moveTo>
                  <a:cubicBezTo>
                    <a:pt x="13" y="15"/>
                    <a:pt x="16" y="14"/>
                    <a:pt x="18" y="12"/>
                  </a:cubicBezTo>
                  <a:cubicBezTo>
                    <a:pt x="16" y="14"/>
                    <a:pt x="13" y="16"/>
                    <a:pt x="11" y="17"/>
                  </a:cubicBezTo>
                  <a:cubicBezTo>
                    <a:pt x="11" y="17"/>
                    <a:pt x="11" y="17"/>
                    <a:pt x="10" y="16"/>
                  </a:cubicBezTo>
                  <a:close/>
                  <a:moveTo>
                    <a:pt x="7" y="13"/>
                  </a:moveTo>
                  <a:cubicBezTo>
                    <a:pt x="9" y="11"/>
                    <a:pt x="12" y="10"/>
                    <a:pt x="13" y="8"/>
                  </a:cubicBezTo>
                  <a:cubicBezTo>
                    <a:pt x="12" y="10"/>
                    <a:pt x="10" y="12"/>
                    <a:pt x="9" y="14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11" y="13"/>
                    <a:pt x="13" y="12"/>
                    <a:pt x="15" y="11"/>
                  </a:cubicBezTo>
                  <a:cubicBezTo>
                    <a:pt x="13" y="12"/>
                    <a:pt x="11" y="14"/>
                    <a:pt x="10" y="15"/>
                  </a:cubicBezTo>
                  <a:cubicBezTo>
                    <a:pt x="9" y="14"/>
                    <a:pt x="8" y="14"/>
                    <a:pt x="7" y="13"/>
                  </a:cubicBezTo>
                  <a:close/>
                  <a:moveTo>
                    <a:pt x="5" y="11"/>
                  </a:moveTo>
                  <a:cubicBezTo>
                    <a:pt x="7" y="9"/>
                    <a:pt x="9" y="8"/>
                    <a:pt x="10" y="7"/>
                  </a:cubicBezTo>
                  <a:cubicBezTo>
                    <a:pt x="10" y="7"/>
                    <a:pt x="10" y="7"/>
                    <a:pt x="10" y="8"/>
                  </a:cubicBezTo>
                  <a:cubicBezTo>
                    <a:pt x="9" y="9"/>
                    <a:pt x="7" y="10"/>
                    <a:pt x="6" y="12"/>
                  </a:cubicBezTo>
                  <a:cubicBezTo>
                    <a:pt x="6" y="11"/>
                    <a:pt x="5" y="11"/>
                    <a:pt x="5" y="11"/>
                  </a:cubicBezTo>
                  <a:close/>
                  <a:moveTo>
                    <a:pt x="4" y="10"/>
                  </a:moveTo>
                  <a:cubicBezTo>
                    <a:pt x="7" y="8"/>
                    <a:pt x="9" y="6"/>
                    <a:pt x="12" y="4"/>
                  </a:cubicBezTo>
                  <a:cubicBezTo>
                    <a:pt x="12" y="4"/>
                    <a:pt x="13" y="4"/>
                    <a:pt x="13" y="5"/>
                  </a:cubicBezTo>
                  <a:cubicBezTo>
                    <a:pt x="10" y="6"/>
                    <a:pt x="7" y="8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  <a:moveTo>
                    <a:pt x="16" y="10"/>
                  </a:moveTo>
                  <a:cubicBezTo>
                    <a:pt x="14" y="10"/>
                    <a:pt x="13" y="11"/>
                    <a:pt x="11" y="12"/>
                  </a:cubicBezTo>
                  <a:cubicBezTo>
                    <a:pt x="11" y="12"/>
                    <a:pt x="11" y="11"/>
                    <a:pt x="12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8"/>
                    <a:pt x="10" y="10"/>
                    <a:pt x="7" y="12"/>
                  </a:cubicBezTo>
                  <a:cubicBezTo>
                    <a:pt x="9" y="10"/>
                    <a:pt x="11" y="7"/>
                    <a:pt x="14" y="5"/>
                  </a:cubicBezTo>
                  <a:cubicBezTo>
                    <a:pt x="15" y="7"/>
                    <a:pt x="17" y="9"/>
                    <a:pt x="19" y="11"/>
                  </a:cubicBezTo>
                  <a:cubicBezTo>
                    <a:pt x="16" y="13"/>
                    <a:pt x="14" y="14"/>
                    <a:pt x="11" y="15"/>
                  </a:cubicBezTo>
                  <a:cubicBezTo>
                    <a:pt x="12" y="15"/>
                    <a:pt x="15" y="12"/>
                    <a:pt x="16" y="10"/>
                  </a:cubicBezTo>
                  <a:cubicBezTo>
                    <a:pt x="17" y="10"/>
                    <a:pt x="16" y="9"/>
                    <a:pt x="16" y="10"/>
                  </a:cubicBezTo>
                  <a:close/>
                  <a:moveTo>
                    <a:pt x="20" y="15"/>
                  </a:moveTo>
                  <a:cubicBezTo>
                    <a:pt x="20" y="15"/>
                    <a:pt x="20" y="14"/>
                    <a:pt x="19" y="14"/>
                  </a:cubicBezTo>
                  <a:cubicBezTo>
                    <a:pt x="18" y="15"/>
                    <a:pt x="16" y="16"/>
                    <a:pt x="14" y="17"/>
                  </a:cubicBezTo>
                  <a:cubicBezTo>
                    <a:pt x="10" y="18"/>
                    <a:pt x="14" y="16"/>
                    <a:pt x="15" y="16"/>
                  </a:cubicBezTo>
                  <a:cubicBezTo>
                    <a:pt x="17" y="15"/>
                    <a:pt x="18" y="13"/>
                    <a:pt x="19" y="12"/>
                  </a:cubicBezTo>
                  <a:cubicBezTo>
                    <a:pt x="20" y="13"/>
                    <a:pt x="21" y="14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9" y="17"/>
                    <a:pt x="16" y="18"/>
                    <a:pt x="14" y="20"/>
                  </a:cubicBezTo>
                  <a:cubicBezTo>
                    <a:pt x="15" y="19"/>
                    <a:pt x="18" y="17"/>
                    <a:pt x="20" y="15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7"/>
                    <a:pt x="24" y="17"/>
                  </a:cubicBezTo>
                  <a:cubicBezTo>
                    <a:pt x="21" y="19"/>
                    <a:pt x="18" y="20"/>
                    <a:pt x="17" y="22"/>
                  </a:cubicBezTo>
                  <a:cubicBezTo>
                    <a:pt x="19" y="20"/>
                    <a:pt x="21" y="18"/>
                    <a:pt x="22" y="16"/>
                  </a:cubicBezTo>
                  <a:close/>
                  <a:moveTo>
                    <a:pt x="27" y="18"/>
                  </a:moveTo>
                  <a:cubicBezTo>
                    <a:pt x="32" y="13"/>
                    <a:pt x="37" y="8"/>
                    <a:pt x="42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7" y="9"/>
                    <a:pt x="32" y="14"/>
                    <a:pt x="26" y="18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5" y="20"/>
                    <a:pt x="24" y="20"/>
                    <a:pt x="24" y="20"/>
                  </a:cubicBezTo>
                  <a:cubicBezTo>
                    <a:pt x="23" y="21"/>
                    <a:pt x="22" y="22"/>
                    <a:pt x="22" y="22"/>
                  </a:cubicBezTo>
                  <a:cubicBezTo>
                    <a:pt x="21" y="23"/>
                    <a:pt x="19" y="24"/>
                    <a:pt x="19" y="24"/>
                  </a:cubicBezTo>
                  <a:cubicBezTo>
                    <a:pt x="20" y="22"/>
                    <a:pt x="22" y="20"/>
                    <a:pt x="24" y="18"/>
                  </a:cubicBezTo>
                  <a:cubicBezTo>
                    <a:pt x="24" y="18"/>
                    <a:pt x="24" y="18"/>
                    <a:pt x="25" y="18"/>
                  </a:cubicBezTo>
                  <a:cubicBezTo>
                    <a:pt x="25" y="19"/>
                    <a:pt x="26" y="19"/>
                    <a:pt x="26" y="18"/>
                  </a:cubicBezTo>
                  <a:cubicBezTo>
                    <a:pt x="26" y="18"/>
                    <a:pt x="26" y="18"/>
                    <a:pt x="27" y="18"/>
                  </a:cubicBezTo>
                  <a:close/>
                  <a:moveTo>
                    <a:pt x="36" y="13"/>
                  </a:moveTo>
                  <a:cubicBezTo>
                    <a:pt x="33" y="15"/>
                    <a:pt x="30" y="17"/>
                    <a:pt x="27" y="20"/>
                  </a:cubicBezTo>
                  <a:cubicBezTo>
                    <a:pt x="24" y="22"/>
                    <a:pt x="22" y="24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1" y="25"/>
                    <a:pt x="21" y="24"/>
                  </a:cubicBezTo>
                  <a:cubicBezTo>
                    <a:pt x="22" y="24"/>
                    <a:pt x="22" y="23"/>
                    <a:pt x="22" y="23"/>
                  </a:cubicBezTo>
                  <a:cubicBezTo>
                    <a:pt x="24" y="22"/>
                    <a:pt x="26" y="20"/>
                    <a:pt x="28" y="18"/>
                  </a:cubicBezTo>
                  <a:cubicBezTo>
                    <a:pt x="30" y="17"/>
                    <a:pt x="31" y="16"/>
                    <a:pt x="33" y="15"/>
                  </a:cubicBezTo>
                  <a:cubicBezTo>
                    <a:pt x="37" y="12"/>
                    <a:pt x="40" y="8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1" y="7"/>
                    <a:pt x="39" y="10"/>
                    <a:pt x="36" y="13"/>
                  </a:cubicBezTo>
                  <a:close/>
                  <a:moveTo>
                    <a:pt x="42" y="8"/>
                  </a:moveTo>
                  <a:cubicBezTo>
                    <a:pt x="41" y="9"/>
                    <a:pt x="40" y="10"/>
                    <a:pt x="38" y="12"/>
                  </a:cubicBezTo>
                  <a:cubicBezTo>
                    <a:pt x="38" y="11"/>
                    <a:pt x="39" y="11"/>
                    <a:pt x="39" y="11"/>
                  </a:cubicBezTo>
                  <a:cubicBezTo>
                    <a:pt x="40" y="10"/>
                    <a:pt x="46" y="4"/>
                    <a:pt x="42" y="8"/>
                  </a:cubicBezTo>
                  <a:close/>
                  <a:moveTo>
                    <a:pt x="19" y="25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lose/>
                  <a:moveTo>
                    <a:pt x="23" y="18"/>
                  </a:moveTo>
                  <a:cubicBezTo>
                    <a:pt x="21" y="20"/>
                    <a:pt x="19" y="22"/>
                    <a:pt x="18" y="24"/>
                  </a:cubicBezTo>
                  <a:cubicBezTo>
                    <a:pt x="17" y="24"/>
                    <a:pt x="17" y="23"/>
                    <a:pt x="16" y="23"/>
                  </a:cubicBezTo>
                  <a:cubicBezTo>
                    <a:pt x="19" y="21"/>
                    <a:pt x="21" y="20"/>
                    <a:pt x="23" y="18"/>
                  </a:cubicBezTo>
                  <a:close/>
                  <a:moveTo>
                    <a:pt x="14" y="40"/>
                  </a:moveTo>
                  <a:cubicBezTo>
                    <a:pt x="15" y="39"/>
                    <a:pt x="17" y="37"/>
                    <a:pt x="19" y="36"/>
                  </a:cubicBezTo>
                  <a:cubicBezTo>
                    <a:pt x="22" y="32"/>
                    <a:pt x="25" y="29"/>
                    <a:pt x="28" y="26"/>
                  </a:cubicBezTo>
                  <a:cubicBezTo>
                    <a:pt x="35" y="20"/>
                    <a:pt x="41" y="15"/>
                    <a:pt x="47" y="8"/>
                  </a:cubicBezTo>
                  <a:cubicBezTo>
                    <a:pt x="48" y="8"/>
                    <a:pt x="49" y="9"/>
                    <a:pt x="49" y="10"/>
                  </a:cubicBezTo>
                  <a:cubicBezTo>
                    <a:pt x="37" y="19"/>
                    <a:pt x="25" y="30"/>
                    <a:pt x="14" y="41"/>
                  </a:cubicBezTo>
                  <a:cubicBezTo>
                    <a:pt x="14" y="41"/>
                    <a:pt x="14" y="41"/>
                    <a:pt x="14" y="40"/>
                  </a:cubicBezTo>
                  <a:close/>
                  <a:moveTo>
                    <a:pt x="47" y="7"/>
                  </a:moveTo>
                  <a:cubicBezTo>
                    <a:pt x="44" y="9"/>
                    <a:pt x="41" y="12"/>
                    <a:pt x="39" y="14"/>
                  </a:cubicBezTo>
                  <a:cubicBezTo>
                    <a:pt x="35" y="18"/>
                    <a:pt x="30" y="20"/>
                    <a:pt x="27" y="24"/>
                  </a:cubicBezTo>
                  <a:cubicBezTo>
                    <a:pt x="24" y="27"/>
                    <a:pt x="22" y="30"/>
                    <a:pt x="18" y="32"/>
                  </a:cubicBezTo>
                  <a:cubicBezTo>
                    <a:pt x="15" y="35"/>
                    <a:pt x="11" y="38"/>
                    <a:pt x="7" y="42"/>
                  </a:cubicBezTo>
                  <a:cubicBezTo>
                    <a:pt x="9" y="40"/>
                    <a:pt x="12" y="36"/>
                    <a:pt x="15" y="34"/>
                  </a:cubicBezTo>
                  <a:cubicBezTo>
                    <a:pt x="18" y="31"/>
                    <a:pt x="22" y="28"/>
                    <a:pt x="25" y="24"/>
                  </a:cubicBezTo>
                  <a:cubicBezTo>
                    <a:pt x="31" y="18"/>
                    <a:pt x="39" y="13"/>
                    <a:pt x="45" y="6"/>
                  </a:cubicBezTo>
                  <a:cubicBezTo>
                    <a:pt x="46" y="6"/>
                    <a:pt x="46" y="7"/>
                    <a:pt x="47" y="7"/>
                  </a:cubicBezTo>
                  <a:close/>
                  <a:moveTo>
                    <a:pt x="14" y="20"/>
                  </a:moveTo>
                  <a:cubicBezTo>
                    <a:pt x="16" y="19"/>
                    <a:pt x="18" y="18"/>
                    <a:pt x="20" y="17"/>
                  </a:cubicBezTo>
                  <a:cubicBezTo>
                    <a:pt x="23" y="16"/>
                    <a:pt x="19" y="18"/>
                    <a:pt x="19" y="19"/>
                  </a:cubicBezTo>
                  <a:cubicBezTo>
                    <a:pt x="18" y="20"/>
                    <a:pt x="17" y="21"/>
                    <a:pt x="15" y="22"/>
                  </a:cubicBezTo>
                  <a:cubicBezTo>
                    <a:pt x="15" y="21"/>
                    <a:pt x="14" y="21"/>
                    <a:pt x="14" y="20"/>
                  </a:cubicBezTo>
                  <a:close/>
                  <a:moveTo>
                    <a:pt x="12" y="46"/>
                  </a:moveTo>
                  <a:cubicBezTo>
                    <a:pt x="11" y="46"/>
                    <a:pt x="11" y="45"/>
                    <a:pt x="10" y="45"/>
                  </a:cubicBezTo>
                  <a:cubicBezTo>
                    <a:pt x="10" y="45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2" y="34"/>
                    <a:pt x="32" y="25"/>
                    <a:pt x="42" y="16"/>
                  </a:cubicBezTo>
                  <a:cubicBezTo>
                    <a:pt x="44" y="15"/>
                    <a:pt x="46" y="13"/>
                    <a:pt x="48" y="12"/>
                  </a:cubicBezTo>
                  <a:cubicBezTo>
                    <a:pt x="45" y="14"/>
                    <a:pt x="42" y="16"/>
                    <a:pt x="40" y="18"/>
                  </a:cubicBezTo>
                  <a:cubicBezTo>
                    <a:pt x="35" y="22"/>
                    <a:pt x="31" y="27"/>
                    <a:pt x="27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2" y="37"/>
                    <a:pt x="16" y="41"/>
                    <a:pt x="12" y="46"/>
                  </a:cubicBezTo>
                  <a:close/>
                  <a:moveTo>
                    <a:pt x="41" y="46"/>
                  </a:moveTo>
                  <a:cubicBezTo>
                    <a:pt x="41" y="46"/>
                    <a:pt x="41" y="46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3" y="44"/>
                    <a:pt x="46" y="42"/>
                    <a:pt x="48" y="40"/>
                  </a:cubicBezTo>
                  <a:cubicBezTo>
                    <a:pt x="46" y="42"/>
                    <a:pt x="44" y="44"/>
                    <a:pt x="41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72"/>
            <p:cNvSpPr>
              <a:spLocks noEditPoints="1"/>
            </p:cNvSpPr>
            <p:nvPr/>
          </p:nvSpPr>
          <p:spPr bwMode="auto">
            <a:xfrm>
              <a:off x="1697362" y="679436"/>
              <a:ext cx="161430" cy="151221"/>
            </a:xfrm>
            <a:custGeom>
              <a:avLst/>
              <a:gdLst>
                <a:gd name="T0" fmla="*/ 43 w 54"/>
                <a:gd name="T1" fmla="*/ 1 h 50"/>
                <a:gd name="T2" fmla="*/ 13 w 54"/>
                <a:gd name="T3" fmla="*/ 1 h 50"/>
                <a:gd name="T4" fmla="*/ 12 w 54"/>
                <a:gd name="T5" fmla="*/ 1 h 50"/>
                <a:gd name="T6" fmla="*/ 16 w 54"/>
                <a:gd name="T7" fmla="*/ 27 h 50"/>
                <a:gd name="T8" fmla="*/ 11 w 54"/>
                <a:gd name="T9" fmla="*/ 50 h 50"/>
                <a:gd name="T10" fmla="*/ 40 w 54"/>
                <a:gd name="T11" fmla="*/ 50 h 50"/>
                <a:gd name="T12" fmla="*/ 52 w 54"/>
                <a:gd name="T13" fmla="*/ 39 h 50"/>
                <a:gd name="T14" fmla="*/ 53 w 54"/>
                <a:gd name="T15" fmla="*/ 12 h 50"/>
                <a:gd name="T16" fmla="*/ 39 w 54"/>
                <a:gd name="T17" fmla="*/ 45 h 50"/>
                <a:gd name="T18" fmla="*/ 37 w 54"/>
                <a:gd name="T19" fmla="*/ 42 h 50"/>
                <a:gd name="T20" fmla="*/ 35 w 54"/>
                <a:gd name="T21" fmla="*/ 40 h 50"/>
                <a:gd name="T22" fmla="*/ 33 w 54"/>
                <a:gd name="T23" fmla="*/ 37 h 50"/>
                <a:gd name="T24" fmla="*/ 33 w 54"/>
                <a:gd name="T25" fmla="*/ 37 h 50"/>
                <a:gd name="T26" fmla="*/ 32 w 54"/>
                <a:gd name="T27" fmla="*/ 37 h 50"/>
                <a:gd name="T28" fmla="*/ 36 w 54"/>
                <a:gd name="T29" fmla="*/ 27 h 50"/>
                <a:gd name="T30" fmla="*/ 44 w 54"/>
                <a:gd name="T31" fmla="*/ 42 h 50"/>
                <a:gd name="T32" fmla="*/ 40 w 54"/>
                <a:gd name="T33" fmla="*/ 42 h 50"/>
                <a:gd name="T34" fmla="*/ 43 w 54"/>
                <a:gd name="T35" fmla="*/ 34 h 50"/>
                <a:gd name="T36" fmla="*/ 41 w 54"/>
                <a:gd name="T37" fmla="*/ 31 h 50"/>
                <a:gd name="T38" fmla="*/ 44 w 54"/>
                <a:gd name="T39" fmla="*/ 42 h 50"/>
                <a:gd name="T40" fmla="*/ 38 w 54"/>
                <a:gd name="T41" fmla="*/ 28 h 50"/>
                <a:gd name="T42" fmla="*/ 37 w 54"/>
                <a:gd name="T43" fmla="*/ 26 h 50"/>
                <a:gd name="T44" fmla="*/ 36 w 54"/>
                <a:gd name="T45" fmla="*/ 25 h 50"/>
                <a:gd name="T46" fmla="*/ 36 w 54"/>
                <a:gd name="T47" fmla="*/ 24 h 50"/>
                <a:gd name="T48" fmla="*/ 37 w 54"/>
                <a:gd name="T49" fmla="*/ 18 h 50"/>
                <a:gd name="T50" fmla="*/ 28 w 54"/>
                <a:gd name="T51" fmla="*/ 27 h 50"/>
                <a:gd name="T52" fmla="*/ 14 w 54"/>
                <a:gd name="T53" fmla="*/ 33 h 50"/>
                <a:gd name="T54" fmla="*/ 22 w 54"/>
                <a:gd name="T55" fmla="*/ 27 h 50"/>
                <a:gd name="T56" fmla="*/ 19 w 54"/>
                <a:gd name="T57" fmla="*/ 16 h 50"/>
                <a:gd name="T58" fmla="*/ 18 w 54"/>
                <a:gd name="T59" fmla="*/ 13 h 50"/>
                <a:gd name="T60" fmla="*/ 14 w 54"/>
                <a:gd name="T61" fmla="*/ 9 h 50"/>
                <a:gd name="T62" fmla="*/ 10 w 54"/>
                <a:gd name="T63" fmla="*/ 16 h 50"/>
                <a:gd name="T64" fmla="*/ 10 w 54"/>
                <a:gd name="T65" fmla="*/ 8 h 50"/>
                <a:gd name="T66" fmla="*/ 12 w 54"/>
                <a:gd name="T67" fmla="*/ 4 h 50"/>
                <a:gd name="T68" fmla="*/ 16 w 54"/>
                <a:gd name="T69" fmla="*/ 10 h 50"/>
                <a:gd name="T70" fmla="*/ 15 w 54"/>
                <a:gd name="T71" fmla="*/ 8 h 50"/>
                <a:gd name="T72" fmla="*/ 11 w 54"/>
                <a:gd name="T73" fmla="*/ 16 h 50"/>
                <a:gd name="T74" fmla="*/ 20 w 54"/>
                <a:gd name="T75" fmla="*/ 15 h 50"/>
                <a:gd name="T76" fmla="*/ 22 w 54"/>
                <a:gd name="T77" fmla="*/ 16 h 50"/>
                <a:gd name="T78" fmla="*/ 22 w 54"/>
                <a:gd name="T79" fmla="*/ 17 h 50"/>
                <a:gd name="T80" fmla="*/ 22 w 54"/>
                <a:gd name="T81" fmla="*/ 17 h 50"/>
                <a:gd name="T82" fmla="*/ 43 w 54"/>
                <a:gd name="T83" fmla="*/ 5 h 50"/>
                <a:gd name="T84" fmla="*/ 22 w 54"/>
                <a:gd name="T85" fmla="*/ 23 h 50"/>
                <a:gd name="T86" fmla="*/ 26 w 54"/>
                <a:gd name="T87" fmla="*/ 19 h 50"/>
                <a:gd name="T88" fmla="*/ 19 w 54"/>
                <a:gd name="T89" fmla="*/ 27 h 50"/>
                <a:gd name="T90" fmla="*/ 28 w 54"/>
                <a:gd name="T91" fmla="*/ 19 h 50"/>
                <a:gd name="T92" fmla="*/ 45 w 54"/>
                <a:gd name="T93" fmla="*/ 6 h 50"/>
                <a:gd name="T94" fmla="*/ 39 w 54"/>
                <a:gd name="T95" fmla="*/ 11 h 50"/>
                <a:gd name="T96" fmla="*/ 19 w 54"/>
                <a:gd name="T97" fmla="*/ 26 h 50"/>
                <a:gd name="T98" fmla="*/ 18 w 54"/>
                <a:gd name="T99" fmla="*/ 25 h 50"/>
                <a:gd name="T100" fmla="*/ 19 w 54"/>
                <a:gd name="T101" fmla="*/ 36 h 50"/>
                <a:gd name="T102" fmla="*/ 14 w 54"/>
                <a:gd name="T103" fmla="*/ 41 h 50"/>
                <a:gd name="T104" fmla="*/ 27 w 54"/>
                <a:gd name="T105" fmla="*/ 25 h 50"/>
                <a:gd name="T106" fmla="*/ 25 w 54"/>
                <a:gd name="T107" fmla="*/ 25 h 50"/>
                <a:gd name="T108" fmla="*/ 20 w 54"/>
                <a:gd name="T109" fmla="*/ 18 h 50"/>
                <a:gd name="T110" fmla="*/ 12 w 54"/>
                <a:gd name="T111" fmla="*/ 47 h 50"/>
                <a:gd name="T112" fmla="*/ 43 w 54"/>
                <a:gd name="T113" fmla="*/ 17 h 50"/>
                <a:gd name="T114" fmla="*/ 26 w 54"/>
                <a:gd name="T115" fmla="*/ 33 h 50"/>
                <a:gd name="T116" fmla="*/ 41 w 54"/>
                <a:gd name="T11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50">
                  <a:moveTo>
                    <a:pt x="53" y="10"/>
                  </a:moveTo>
                  <a:cubicBezTo>
                    <a:pt x="50" y="7"/>
                    <a:pt x="47" y="4"/>
                    <a:pt x="44" y="1"/>
                  </a:cubicBezTo>
                  <a:cubicBezTo>
                    <a:pt x="44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2" y="0"/>
                    <a:pt x="42" y="1"/>
                  </a:cubicBezTo>
                  <a:cubicBezTo>
                    <a:pt x="36" y="5"/>
                    <a:pt x="31" y="11"/>
                    <a:pt x="26" y="16"/>
                  </a:cubicBezTo>
                  <a:cubicBezTo>
                    <a:pt x="22" y="11"/>
                    <a:pt x="18" y="6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5" y="7"/>
                    <a:pt x="1" y="9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6" y="16"/>
                    <a:pt x="11" y="22"/>
                    <a:pt x="16" y="27"/>
                  </a:cubicBezTo>
                  <a:cubicBezTo>
                    <a:pt x="12" y="32"/>
                    <a:pt x="6" y="35"/>
                    <a:pt x="2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2"/>
                    <a:pt x="2" y="42"/>
                  </a:cubicBezTo>
                  <a:cubicBezTo>
                    <a:pt x="5" y="45"/>
                    <a:pt x="8" y="48"/>
                    <a:pt x="11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3" y="50"/>
                    <a:pt x="13" y="50"/>
                  </a:cubicBezTo>
                  <a:cubicBezTo>
                    <a:pt x="18" y="45"/>
                    <a:pt x="23" y="41"/>
                    <a:pt x="27" y="36"/>
                  </a:cubicBezTo>
                  <a:cubicBezTo>
                    <a:pt x="32" y="40"/>
                    <a:pt x="35" y="46"/>
                    <a:pt x="40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2" y="50"/>
                    <a:pt x="43" y="50"/>
                  </a:cubicBezTo>
                  <a:cubicBezTo>
                    <a:pt x="46" y="47"/>
                    <a:pt x="50" y="44"/>
                    <a:pt x="52" y="40"/>
                  </a:cubicBezTo>
                  <a:cubicBezTo>
                    <a:pt x="53" y="40"/>
                    <a:pt x="53" y="39"/>
                    <a:pt x="52" y="39"/>
                  </a:cubicBezTo>
                  <a:cubicBezTo>
                    <a:pt x="52" y="39"/>
                    <a:pt x="52" y="39"/>
                    <a:pt x="52" y="38"/>
                  </a:cubicBezTo>
                  <a:cubicBezTo>
                    <a:pt x="48" y="34"/>
                    <a:pt x="44" y="29"/>
                    <a:pt x="39" y="24"/>
                  </a:cubicBezTo>
                  <a:cubicBezTo>
                    <a:pt x="44" y="20"/>
                    <a:pt x="48" y="16"/>
                    <a:pt x="53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4" y="11"/>
                    <a:pt x="54" y="11"/>
                    <a:pt x="53" y="10"/>
                  </a:cubicBezTo>
                  <a:close/>
                  <a:moveTo>
                    <a:pt x="40" y="46"/>
                  </a:moveTo>
                  <a:cubicBezTo>
                    <a:pt x="40" y="46"/>
                    <a:pt x="40" y="46"/>
                    <a:pt x="40" y="46"/>
                  </a:cubicBezTo>
                  <a:cubicBezTo>
                    <a:pt x="40" y="45"/>
                    <a:pt x="39" y="45"/>
                    <a:pt x="39" y="45"/>
                  </a:cubicBezTo>
                  <a:cubicBezTo>
                    <a:pt x="40" y="44"/>
                    <a:pt x="41" y="43"/>
                    <a:pt x="42" y="42"/>
                  </a:cubicBezTo>
                  <a:cubicBezTo>
                    <a:pt x="43" y="41"/>
                    <a:pt x="45" y="40"/>
                    <a:pt x="46" y="39"/>
                  </a:cubicBezTo>
                  <a:cubicBezTo>
                    <a:pt x="44" y="41"/>
                    <a:pt x="42" y="43"/>
                    <a:pt x="40" y="46"/>
                  </a:cubicBezTo>
                  <a:close/>
                  <a:moveTo>
                    <a:pt x="37" y="42"/>
                  </a:moveTo>
                  <a:cubicBezTo>
                    <a:pt x="39" y="40"/>
                    <a:pt x="42" y="38"/>
                    <a:pt x="44" y="37"/>
                  </a:cubicBezTo>
                  <a:cubicBezTo>
                    <a:pt x="41" y="39"/>
                    <a:pt x="40" y="41"/>
                    <a:pt x="38" y="44"/>
                  </a:cubicBezTo>
                  <a:cubicBezTo>
                    <a:pt x="38" y="43"/>
                    <a:pt x="37" y="43"/>
                    <a:pt x="37" y="42"/>
                  </a:cubicBezTo>
                  <a:close/>
                  <a:moveTo>
                    <a:pt x="35" y="40"/>
                  </a:moveTo>
                  <a:cubicBezTo>
                    <a:pt x="37" y="39"/>
                    <a:pt x="40" y="37"/>
                    <a:pt x="41" y="35"/>
                  </a:cubicBezTo>
                  <a:cubicBezTo>
                    <a:pt x="39" y="37"/>
                    <a:pt x="38" y="39"/>
                    <a:pt x="36" y="41"/>
                  </a:cubicBezTo>
                  <a:cubicBezTo>
                    <a:pt x="36" y="41"/>
                    <a:pt x="36" y="41"/>
                    <a:pt x="35" y="40"/>
                  </a:cubicBezTo>
                  <a:close/>
                  <a:moveTo>
                    <a:pt x="33" y="37"/>
                  </a:moveTo>
                  <a:cubicBezTo>
                    <a:pt x="35" y="36"/>
                    <a:pt x="37" y="34"/>
                    <a:pt x="40" y="32"/>
                  </a:cubicBezTo>
                  <a:cubicBezTo>
                    <a:pt x="40" y="32"/>
                    <a:pt x="38" y="35"/>
                    <a:pt x="38" y="35"/>
                  </a:cubicBezTo>
                  <a:cubicBezTo>
                    <a:pt x="37" y="36"/>
                    <a:pt x="36" y="38"/>
                    <a:pt x="35" y="40"/>
                  </a:cubicBezTo>
                  <a:cubicBezTo>
                    <a:pt x="34" y="39"/>
                    <a:pt x="33" y="38"/>
                    <a:pt x="33" y="37"/>
                  </a:cubicBezTo>
                  <a:close/>
                  <a:moveTo>
                    <a:pt x="30" y="35"/>
                  </a:moveTo>
                  <a:cubicBezTo>
                    <a:pt x="33" y="33"/>
                    <a:pt x="35" y="32"/>
                    <a:pt x="37" y="29"/>
                  </a:cubicBezTo>
                  <a:cubicBezTo>
                    <a:pt x="37" y="30"/>
                    <a:pt x="35" y="33"/>
                    <a:pt x="35" y="34"/>
                  </a:cubicBezTo>
                  <a:cubicBezTo>
                    <a:pt x="34" y="35"/>
                    <a:pt x="33" y="36"/>
                    <a:pt x="32" y="37"/>
                  </a:cubicBezTo>
                  <a:cubicBezTo>
                    <a:pt x="32" y="36"/>
                    <a:pt x="31" y="35"/>
                    <a:pt x="30" y="35"/>
                  </a:cubicBezTo>
                  <a:close/>
                  <a:moveTo>
                    <a:pt x="28" y="33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31" y="31"/>
                    <a:pt x="33" y="29"/>
                    <a:pt x="36" y="27"/>
                  </a:cubicBezTo>
                  <a:cubicBezTo>
                    <a:pt x="35" y="28"/>
                    <a:pt x="34" y="30"/>
                    <a:pt x="32" y="31"/>
                  </a:cubicBezTo>
                  <a:cubicBezTo>
                    <a:pt x="31" y="32"/>
                    <a:pt x="30" y="33"/>
                    <a:pt x="30" y="34"/>
                  </a:cubicBezTo>
                  <a:cubicBezTo>
                    <a:pt x="29" y="34"/>
                    <a:pt x="29" y="33"/>
                    <a:pt x="28" y="33"/>
                  </a:cubicBezTo>
                  <a:close/>
                  <a:moveTo>
                    <a:pt x="44" y="42"/>
                  </a:moveTo>
                  <a:cubicBezTo>
                    <a:pt x="45" y="41"/>
                    <a:pt x="46" y="40"/>
                    <a:pt x="48" y="38"/>
                  </a:cubicBezTo>
                  <a:cubicBezTo>
                    <a:pt x="48" y="38"/>
                    <a:pt x="48" y="38"/>
                    <a:pt x="47" y="38"/>
                  </a:cubicBezTo>
                  <a:cubicBezTo>
                    <a:pt x="45" y="38"/>
                    <a:pt x="43" y="40"/>
                    <a:pt x="41" y="41"/>
                  </a:cubicBezTo>
                  <a:cubicBezTo>
                    <a:pt x="41" y="42"/>
                    <a:pt x="39" y="45"/>
                    <a:pt x="40" y="42"/>
                  </a:cubicBezTo>
                  <a:cubicBezTo>
                    <a:pt x="42" y="40"/>
                    <a:pt x="43" y="38"/>
                    <a:pt x="45" y="36"/>
                  </a:cubicBezTo>
                  <a:cubicBezTo>
                    <a:pt x="45" y="36"/>
                    <a:pt x="45" y="35"/>
                    <a:pt x="45" y="35"/>
                  </a:cubicBezTo>
                  <a:cubicBezTo>
                    <a:pt x="41" y="37"/>
                    <a:pt x="39" y="39"/>
                    <a:pt x="37" y="42"/>
                  </a:cubicBezTo>
                  <a:cubicBezTo>
                    <a:pt x="38" y="40"/>
                    <a:pt x="41" y="36"/>
                    <a:pt x="43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1" y="34"/>
                    <a:pt x="39" y="36"/>
                    <a:pt x="37" y="38"/>
                  </a:cubicBezTo>
                  <a:cubicBezTo>
                    <a:pt x="34" y="41"/>
                    <a:pt x="38" y="37"/>
                    <a:pt x="38" y="36"/>
                  </a:cubicBezTo>
                  <a:cubicBezTo>
                    <a:pt x="39" y="35"/>
                    <a:pt x="40" y="33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4" y="34"/>
                    <a:pt x="46" y="37"/>
                    <a:pt x="49" y="39"/>
                  </a:cubicBezTo>
                  <a:cubicBezTo>
                    <a:pt x="47" y="40"/>
                    <a:pt x="46" y="42"/>
                    <a:pt x="44" y="43"/>
                  </a:cubicBezTo>
                  <a:cubicBezTo>
                    <a:pt x="39" y="47"/>
                    <a:pt x="43" y="43"/>
                    <a:pt x="44" y="42"/>
                  </a:cubicBezTo>
                  <a:close/>
                  <a:moveTo>
                    <a:pt x="41" y="31"/>
                  </a:moveTo>
                  <a:cubicBezTo>
                    <a:pt x="39" y="32"/>
                    <a:pt x="38" y="33"/>
                    <a:pt x="36" y="34"/>
                  </a:cubicBezTo>
                  <a:cubicBezTo>
                    <a:pt x="34" y="36"/>
                    <a:pt x="31" y="39"/>
                    <a:pt x="34" y="35"/>
                  </a:cubicBezTo>
                  <a:cubicBezTo>
                    <a:pt x="36" y="33"/>
                    <a:pt x="38" y="31"/>
                    <a:pt x="38" y="28"/>
                  </a:cubicBezTo>
                  <a:cubicBezTo>
                    <a:pt x="39" y="28"/>
                    <a:pt x="38" y="28"/>
                    <a:pt x="38" y="28"/>
                  </a:cubicBezTo>
                  <a:cubicBezTo>
                    <a:pt x="36" y="30"/>
                    <a:pt x="34" y="31"/>
                    <a:pt x="32" y="33"/>
                  </a:cubicBezTo>
                  <a:cubicBezTo>
                    <a:pt x="29" y="35"/>
                    <a:pt x="31" y="33"/>
                    <a:pt x="32" y="32"/>
                  </a:cubicBezTo>
                  <a:cubicBezTo>
                    <a:pt x="34" y="30"/>
                    <a:pt x="36" y="29"/>
                    <a:pt x="37" y="26"/>
                  </a:cubicBezTo>
                  <a:cubicBezTo>
                    <a:pt x="38" y="27"/>
                    <a:pt x="40" y="29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4" y="28"/>
                    <a:pt x="31" y="30"/>
                    <a:pt x="29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29"/>
                    <a:pt x="32" y="28"/>
                    <a:pt x="34" y="26"/>
                  </a:cubicBezTo>
                  <a:cubicBezTo>
                    <a:pt x="34" y="25"/>
                    <a:pt x="35" y="25"/>
                    <a:pt x="36" y="24"/>
                  </a:cubicBezTo>
                  <a:cubicBezTo>
                    <a:pt x="36" y="25"/>
                    <a:pt x="36" y="25"/>
                    <a:pt x="36" y="25"/>
                  </a:cubicBezTo>
                  <a:close/>
                  <a:moveTo>
                    <a:pt x="8" y="44"/>
                  </a:moveTo>
                  <a:cubicBezTo>
                    <a:pt x="13" y="38"/>
                    <a:pt x="20" y="33"/>
                    <a:pt x="25" y="27"/>
                  </a:cubicBezTo>
                  <a:cubicBezTo>
                    <a:pt x="29" y="24"/>
                    <a:pt x="33" y="21"/>
                    <a:pt x="37" y="18"/>
                  </a:cubicBezTo>
                  <a:cubicBezTo>
                    <a:pt x="40" y="16"/>
                    <a:pt x="42" y="13"/>
                    <a:pt x="45" y="10"/>
                  </a:cubicBezTo>
                  <a:cubicBezTo>
                    <a:pt x="48" y="8"/>
                    <a:pt x="43" y="12"/>
                    <a:pt x="43" y="13"/>
                  </a:cubicBezTo>
                  <a:cubicBezTo>
                    <a:pt x="41" y="14"/>
                    <a:pt x="39" y="16"/>
                    <a:pt x="38" y="18"/>
                  </a:cubicBezTo>
                  <a:cubicBezTo>
                    <a:pt x="35" y="21"/>
                    <a:pt x="31" y="24"/>
                    <a:pt x="28" y="27"/>
                  </a:cubicBezTo>
                  <a:cubicBezTo>
                    <a:pt x="21" y="32"/>
                    <a:pt x="15" y="38"/>
                    <a:pt x="10" y="45"/>
                  </a:cubicBezTo>
                  <a:cubicBezTo>
                    <a:pt x="9" y="45"/>
                    <a:pt x="8" y="44"/>
                    <a:pt x="8" y="44"/>
                  </a:cubicBezTo>
                  <a:close/>
                  <a:moveTo>
                    <a:pt x="6" y="42"/>
                  </a:moveTo>
                  <a:cubicBezTo>
                    <a:pt x="8" y="39"/>
                    <a:pt x="11" y="36"/>
                    <a:pt x="14" y="33"/>
                  </a:cubicBezTo>
                  <a:cubicBezTo>
                    <a:pt x="15" y="32"/>
                    <a:pt x="15" y="32"/>
                    <a:pt x="16" y="31"/>
                  </a:cubicBezTo>
                  <a:cubicBezTo>
                    <a:pt x="19" y="29"/>
                    <a:pt x="22" y="26"/>
                    <a:pt x="25" y="23"/>
                  </a:cubicBezTo>
                  <a:cubicBezTo>
                    <a:pt x="27" y="21"/>
                    <a:pt x="30" y="19"/>
                    <a:pt x="32" y="18"/>
                  </a:cubicBezTo>
                  <a:cubicBezTo>
                    <a:pt x="29" y="21"/>
                    <a:pt x="25" y="24"/>
                    <a:pt x="22" y="27"/>
                  </a:cubicBezTo>
                  <a:cubicBezTo>
                    <a:pt x="17" y="32"/>
                    <a:pt x="10" y="36"/>
                    <a:pt x="7" y="43"/>
                  </a:cubicBezTo>
                  <a:cubicBezTo>
                    <a:pt x="6" y="42"/>
                    <a:pt x="6" y="42"/>
                    <a:pt x="6" y="42"/>
                  </a:cubicBezTo>
                  <a:close/>
                  <a:moveTo>
                    <a:pt x="12" y="19"/>
                  </a:moveTo>
                  <a:cubicBezTo>
                    <a:pt x="14" y="18"/>
                    <a:pt x="17" y="17"/>
                    <a:pt x="19" y="16"/>
                  </a:cubicBezTo>
                  <a:cubicBezTo>
                    <a:pt x="17" y="17"/>
                    <a:pt x="15" y="18"/>
                    <a:pt x="13" y="20"/>
                  </a:cubicBezTo>
                  <a:cubicBezTo>
                    <a:pt x="13" y="20"/>
                    <a:pt x="13" y="19"/>
                    <a:pt x="12" y="19"/>
                  </a:cubicBezTo>
                  <a:close/>
                  <a:moveTo>
                    <a:pt x="11" y="17"/>
                  </a:moveTo>
                  <a:cubicBezTo>
                    <a:pt x="13" y="16"/>
                    <a:pt x="16" y="15"/>
                    <a:pt x="18" y="13"/>
                  </a:cubicBezTo>
                  <a:cubicBezTo>
                    <a:pt x="16" y="14"/>
                    <a:pt x="13" y="16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lose/>
                  <a:moveTo>
                    <a:pt x="7" y="13"/>
                  </a:moveTo>
                  <a:cubicBezTo>
                    <a:pt x="9" y="12"/>
                    <a:pt x="12" y="11"/>
                    <a:pt x="14" y="9"/>
                  </a:cubicBezTo>
                  <a:cubicBezTo>
                    <a:pt x="12" y="11"/>
                    <a:pt x="10" y="12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14"/>
                    <a:pt x="13" y="13"/>
                    <a:pt x="15" y="11"/>
                  </a:cubicBezTo>
                  <a:cubicBezTo>
                    <a:pt x="13" y="13"/>
                    <a:pt x="11" y="14"/>
                    <a:pt x="10" y="16"/>
                  </a:cubicBezTo>
                  <a:cubicBezTo>
                    <a:pt x="9" y="15"/>
                    <a:pt x="8" y="14"/>
                    <a:pt x="7" y="13"/>
                  </a:cubicBezTo>
                  <a:close/>
                  <a:moveTo>
                    <a:pt x="5" y="11"/>
                  </a:moveTo>
                  <a:cubicBezTo>
                    <a:pt x="7" y="10"/>
                    <a:pt x="9" y="9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10"/>
                    <a:pt x="8" y="11"/>
                    <a:pt x="6" y="13"/>
                  </a:cubicBezTo>
                  <a:cubicBezTo>
                    <a:pt x="6" y="12"/>
                    <a:pt x="6" y="12"/>
                    <a:pt x="5" y="11"/>
                  </a:cubicBezTo>
                  <a:close/>
                  <a:moveTo>
                    <a:pt x="4" y="10"/>
                  </a:moveTo>
                  <a:cubicBezTo>
                    <a:pt x="7" y="8"/>
                    <a:pt x="9" y="6"/>
                    <a:pt x="12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0" y="7"/>
                    <a:pt x="7" y="9"/>
                    <a:pt x="5" y="11"/>
                  </a:cubicBezTo>
                  <a:cubicBezTo>
                    <a:pt x="4" y="11"/>
                    <a:pt x="4" y="10"/>
                    <a:pt x="4" y="10"/>
                  </a:cubicBezTo>
                  <a:close/>
                  <a:moveTo>
                    <a:pt x="16" y="10"/>
                  </a:move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2"/>
                    <a:pt x="12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2" y="9"/>
                    <a:pt x="10" y="11"/>
                    <a:pt x="7" y="12"/>
                  </a:cubicBezTo>
                  <a:cubicBezTo>
                    <a:pt x="9" y="11"/>
                    <a:pt x="11" y="8"/>
                    <a:pt x="14" y="6"/>
                  </a:cubicBezTo>
                  <a:cubicBezTo>
                    <a:pt x="15" y="8"/>
                    <a:pt x="17" y="10"/>
                    <a:pt x="19" y="12"/>
                  </a:cubicBezTo>
                  <a:cubicBezTo>
                    <a:pt x="16" y="13"/>
                    <a:pt x="14" y="15"/>
                    <a:pt x="11" y="16"/>
                  </a:cubicBezTo>
                  <a:cubicBezTo>
                    <a:pt x="12" y="16"/>
                    <a:pt x="15" y="12"/>
                    <a:pt x="17" y="11"/>
                  </a:cubicBezTo>
                  <a:cubicBezTo>
                    <a:pt x="17" y="11"/>
                    <a:pt x="17" y="10"/>
                    <a:pt x="16" y="10"/>
                  </a:cubicBezTo>
                  <a:close/>
                  <a:moveTo>
                    <a:pt x="20" y="16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18" y="16"/>
                    <a:pt x="16" y="17"/>
                    <a:pt x="14" y="17"/>
                  </a:cubicBezTo>
                  <a:cubicBezTo>
                    <a:pt x="10" y="19"/>
                    <a:pt x="14" y="17"/>
                    <a:pt x="15" y="16"/>
                  </a:cubicBezTo>
                  <a:cubicBezTo>
                    <a:pt x="17" y="15"/>
                    <a:pt x="18" y="14"/>
                    <a:pt x="19" y="13"/>
                  </a:cubicBezTo>
                  <a:cubicBezTo>
                    <a:pt x="20" y="14"/>
                    <a:pt x="21" y="15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17"/>
                    <a:pt x="16" y="19"/>
                    <a:pt x="14" y="20"/>
                  </a:cubicBezTo>
                  <a:cubicBezTo>
                    <a:pt x="15" y="19"/>
                    <a:pt x="18" y="17"/>
                    <a:pt x="20" y="16"/>
                  </a:cubicBezTo>
                  <a:close/>
                  <a:moveTo>
                    <a:pt x="22" y="17"/>
                  </a:moveTo>
                  <a:cubicBezTo>
                    <a:pt x="22" y="17"/>
                    <a:pt x="22" y="16"/>
                    <a:pt x="23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2" y="19"/>
                    <a:pt x="19" y="21"/>
                    <a:pt x="17" y="22"/>
                  </a:cubicBezTo>
                  <a:cubicBezTo>
                    <a:pt x="19" y="20"/>
                    <a:pt x="21" y="19"/>
                    <a:pt x="22" y="17"/>
                  </a:cubicBezTo>
                  <a:close/>
                  <a:moveTo>
                    <a:pt x="27" y="19"/>
                  </a:moveTo>
                  <a:cubicBezTo>
                    <a:pt x="32" y="14"/>
                    <a:pt x="37" y="8"/>
                    <a:pt x="43" y="4"/>
                  </a:cubicBezTo>
                  <a:cubicBezTo>
                    <a:pt x="43" y="4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8" y="10"/>
                    <a:pt x="32" y="14"/>
                    <a:pt x="27" y="19"/>
                  </a:cubicBezTo>
                  <a:cubicBezTo>
                    <a:pt x="26" y="19"/>
                    <a:pt x="26" y="20"/>
                    <a:pt x="26" y="20"/>
                  </a:cubicBezTo>
                  <a:cubicBezTo>
                    <a:pt x="25" y="20"/>
                    <a:pt x="25" y="21"/>
                    <a:pt x="24" y="21"/>
                  </a:cubicBezTo>
                  <a:cubicBezTo>
                    <a:pt x="23" y="22"/>
                    <a:pt x="23" y="22"/>
                    <a:pt x="22" y="23"/>
                  </a:cubicBezTo>
                  <a:cubicBezTo>
                    <a:pt x="21" y="24"/>
                    <a:pt x="19" y="25"/>
                    <a:pt x="19" y="25"/>
                  </a:cubicBezTo>
                  <a:cubicBezTo>
                    <a:pt x="20" y="23"/>
                    <a:pt x="23" y="21"/>
                    <a:pt x="24" y="19"/>
                  </a:cubicBezTo>
                  <a:cubicBezTo>
                    <a:pt x="24" y="19"/>
                    <a:pt x="25" y="19"/>
                    <a:pt x="25" y="19"/>
                  </a:cubicBezTo>
                  <a:cubicBezTo>
                    <a:pt x="25" y="19"/>
                    <a:pt x="26" y="19"/>
                    <a:pt x="26" y="19"/>
                  </a:cubicBezTo>
                  <a:cubicBezTo>
                    <a:pt x="26" y="19"/>
                    <a:pt x="27" y="19"/>
                    <a:pt x="27" y="19"/>
                  </a:cubicBezTo>
                  <a:close/>
                  <a:moveTo>
                    <a:pt x="36" y="13"/>
                  </a:moveTo>
                  <a:cubicBezTo>
                    <a:pt x="34" y="16"/>
                    <a:pt x="30" y="18"/>
                    <a:pt x="27" y="20"/>
                  </a:cubicBezTo>
                  <a:cubicBezTo>
                    <a:pt x="24" y="23"/>
                    <a:pt x="22" y="25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6"/>
                    <a:pt x="21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4" y="22"/>
                    <a:pt x="26" y="21"/>
                    <a:pt x="28" y="19"/>
                  </a:cubicBezTo>
                  <a:cubicBezTo>
                    <a:pt x="30" y="18"/>
                    <a:pt x="31" y="17"/>
                    <a:pt x="33" y="16"/>
                  </a:cubicBezTo>
                  <a:cubicBezTo>
                    <a:pt x="37" y="13"/>
                    <a:pt x="40" y="9"/>
                    <a:pt x="44" y="6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6"/>
                    <a:pt x="45" y="6"/>
                  </a:cubicBezTo>
                  <a:cubicBezTo>
                    <a:pt x="41" y="8"/>
                    <a:pt x="39" y="11"/>
                    <a:pt x="36" y="13"/>
                  </a:cubicBezTo>
                  <a:close/>
                  <a:moveTo>
                    <a:pt x="42" y="8"/>
                  </a:moveTo>
                  <a:cubicBezTo>
                    <a:pt x="41" y="10"/>
                    <a:pt x="40" y="11"/>
                    <a:pt x="38" y="12"/>
                  </a:cubicBezTo>
                  <a:cubicBezTo>
                    <a:pt x="39" y="12"/>
                    <a:pt x="39" y="12"/>
                    <a:pt x="39" y="11"/>
                  </a:cubicBezTo>
                  <a:cubicBezTo>
                    <a:pt x="40" y="11"/>
                    <a:pt x="46" y="5"/>
                    <a:pt x="42" y="8"/>
                  </a:cubicBezTo>
                  <a:close/>
                  <a:moveTo>
                    <a:pt x="19" y="26"/>
                  </a:move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23" y="19"/>
                  </a:moveTo>
                  <a:cubicBezTo>
                    <a:pt x="21" y="21"/>
                    <a:pt x="19" y="23"/>
                    <a:pt x="18" y="25"/>
                  </a:cubicBezTo>
                  <a:cubicBezTo>
                    <a:pt x="17" y="24"/>
                    <a:pt x="17" y="24"/>
                    <a:pt x="16" y="23"/>
                  </a:cubicBezTo>
                  <a:cubicBezTo>
                    <a:pt x="19" y="22"/>
                    <a:pt x="21" y="21"/>
                    <a:pt x="23" y="19"/>
                  </a:cubicBezTo>
                  <a:close/>
                  <a:moveTo>
                    <a:pt x="14" y="41"/>
                  </a:moveTo>
                  <a:cubicBezTo>
                    <a:pt x="16" y="39"/>
                    <a:pt x="17" y="38"/>
                    <a:pt x="19" y="36"/>
                  </a:cubicBezTo>
                  <a:cubicBezTo>
                    <a:pt x="22" y="33"/>
                    <a:pt x="25" y="30"/>
                    <a:pt x="29" y="27"/>
                  </a:cubicBezTo>
                  <a:cubicBezTo>
                    <a:pt x="35" y="21"/>
                    <a:pt x="42" y="15"/>
                    <a:pt x="47" y="9"/>
                  </a:cubicBezTo>
                  <a:cubicBezTo>
                    <a:pt x="48" y="9"/>
                    <a:pt x="49" y="10"/>
                    <a:pt x="50" y="10"/>
                  </a:cubicBezTo>
                  <a:cubicBezTo>
                    <a:pt x="37" y="20"/>
                    <a:pt x="25" y="3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lose/>
                  <a:moveTo>
                    <a:pt x="47" y="8"/>
                  </a:moveTo>
                  <a:cubicBezTo>
                    <a:pt x="44" y="10"/>
                    <a:pt x="42" y="13"/>
                    <a:pt x="39" y="15"/>
                  </a:cubicBezTo>
                  <a:cubicBezTo>
                    <a:pt x="35" y="19"/>
                    <a:pt x="31" y="21"/>
                    <a:pt x="27" y="25"/>
                  </a:cubicBezTo>
                  <a:cubicBezTo>
                    <a:pt x="24" y="27"/>
                    <a:pt x="22" y="31"/>
                    <a:pt x="18" y="33"/>
                  </a:cubicBezTo>
                  <a:cubicBezTo>
                    <a:pt x="15" y="36"/>
                    <a:pt x="11" y="39"/>
                    <a:pt x="7" y="43"/>
                  </a:cubicBezTo>
                  <a:cubicBezTo>
                    <a:pt x="9" y="41"/>
                    <a:pt x="12" y="37"/>
                    <a:pt x="15" y="35"/>
                  </a:cubicBezTo>
                  <a:cubicBezTo>
                    <a:pt x="19" y="32"/>
                    <a:pt x="22" y="29"/>
                    <a:pt x="25" y="25"/>
                  </a:cubicBezTo>
                  <a:cubicBezTo>
                    <a:pt x="31" y="18"/>
                    <a:pt x="39" y="13"/>
                    <a:pt x="45" y="6"/>
                  </a:cubicBezTo>
                  <a:cubicBezTo>
                    <a:pt x="46" y="7"/>
                    <a:pt x="46" y="8"/>
                    <a:pt x="47" y="8"/>
                  </a:cubicBezTo>
                  <a:close/>
                  <a:moveTo>
                    <a:pt x="14" y="21"/>
                  </a:moveTo>
                  <a:cubicBezTo>
                    <a:pt x="16" y="20"/>
                    <a:pt x="18" y="19"/>
                    <a:pt x="20" y="18"/>
                  </a:cubicBezTo>
                  <a:cubicBezTo>
                    <a:pt x="23" y="16"/>
                    <a:pt x="19" y="19"/>
                    <a:pt x="19" y="20"/>
                  </a:cubicBezTo>
                  <a:cubicBezTo>
                    <a:pt x="18" y="21"/>
                    <a:pt x="17" y="21"/>
                    <a:pt x="16" y="23"/>
                  </a:cubicBezTo>
                  <a:cubicBezTo>
                    <a:pt x="15" y="22"/>
                    <a:pt x="15" y="21"/>
                    <a:pt x="14" y="21"/>
                  </a:cubicBezTo>
                  <a:close/>
                  <a:moveTo>
                    <a:pt x="12" y="47"/>
                  </a:moveTo>
                  <a:cubicBezTo>
                    <a:pt x="11" y="47"/>
                    <a:pt x="11" y="46"/>
                    <a:pt x="10" y="46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22" y="35"/>
                    <a:pt x="32" y="26"/>
                    <a:pt x="43" y="17"/>
                  </a:cubicBezTo>
                  <a:cubicBezTo>
                    <a:pt x="44" y="15"/>
                    <a:pt x="46" y="14"/>
                    <a:pt x="48" y="13"/>
                  </a:cubicBezTo>
                  <a:cubicBezTo>
                    <a:pt x="45" y="15"/>
                    <a:pt x="43" y="17"/>
                    <a:pt x="40" y="19"/>
                  </a:cubicBezTo>
                  <a:cubicBezTo>
                    <a:pt x="35" y="23"/>
                    <a:pt x="31" y="28"/>
                    <a:pt x="27" y="33"/>
                  </a:cubicBezTo>
                  <a:cubicBezTo>
                    <a:pt x="27" y="33"/>
                    <a:pt x="26" y="33"/>
                    <a:pt x="26" y="33"/>
                  </a:cubicBezTo>
                  <a:cubicBezTo>
                    <a:pt x="22" y="38"/>
                    <a:pt x="16" y="42"/>
                    <a:pt x="12" y="47"/>
                  </a:cubicBezTo>
                  <a:close/>
                  <a:moveTo>
                    <a:pt x="41" y="47"/>
                  </a:moveTo>
                  <a:cubicBezTo>
                    <a:pt x="41" y="47"/>
                    <a:pt x="41" y="46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3" y="44"/>
                    <a:pt x="46" y="42"/>
                    <a:pt x="48" y="41"/>
                  </a:cubicBezTo>
                  <a:cubicBezTo>
                    <a:pt x="46" y="43"/>
                    <a:pt x="44" y="45"/>
                    <a:pt x="41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73"/>
            <p:cNvSpPr>
              <a:spLocks noEditPoints="1"/>
            </p:cNvSpPr>
            <p:nvPr/>
          </p:nvSpPr>
          <p:spPr bwMode="auto">
            <a:xfrm>
              <a:off x="2166978" y="469042"/>
              <a:ext cx="130449" cy="141359"/>
            </a:xfrm>
            <a:custGeom>
              <a:avLst/>
              <a:gdLst>
                <a:gd name="T0" fmla="*/ 28 w 44"/>
                <a:gd name="T1" fmla="*/ 47 h 47"/>
                <a:gd name="T2" fmla="*/ 41 w 44"/>
                <a:gd name="T3" fmla="*/ 33 h 47"/>
                <a:gd name="T4" fmla="*/ 44 w 44"/>
                <a:gd name="T5" fmla="*/ 20 h 47"/>
                <a:gd name="T6" fmla="*/ 30 w 44"/>
                <a:gd name="T7" fmla="*/ 18 h 47"/>
                <a:gd name="T8" fmla="*/ 18 w 44"/>
                <a:gd name="T9" fmla="*/ 1 h 47"/>
                <a:gd name="T10" fmla="*/ 2 w 44"/>
                <a:gd name="T11" fmla="*/ 17 h 47"/>
                <a:gd name="T12" fmla="*/ 2 w 44"/>
                <a:gd name="T13" fmla="*/ 31 h 47"/>
                <a:gd name="T14" fmla="*/ 5 w 44"/>
                <a:gd name="T15" fmla="*/ 28 h 47"/>
                <a:gd name="T16" fmla="*/ 7 w 44"/>
                <a:gd name="T17" fmla="*/ 25 h 47"/>
                <a:gd name="T18" fmla="*/ 4 w 44"/>
                <a:gd name="T19" fmla="*/ 25 h 47"/>
                <a:gd name="T20" fmla="*/ 3 w 44"/>
                <a:gd name="T21" fmla="*/ 24 h 47"/>
                <a:gd name="T22" fmla="*/ 3 w 44"/>
                <a:gd name="T23" fmla="*/ 20 h 47"/>
                <a:gd name="T24" fmla="*/ 7 w 44"/>
                <a:gd name="T25" fmla="*/ 25 h 47"/>
                <a:gd name="T26" fmla="*/ 9 w 44"/>
                <a:gd name="T27" fmla="*/ 25 h 47"/>
                <a:gd name="T28" fmla="*/ 18 w 44"/>
                <a:gd name="T29" fmla="*/ 20 h 47"/>
                <a:gd name="T30" fmla="*/ 15 w 44"/>
                <a:gd name="T31" fmla="*/ 23 h 47"/>
                <a:gd name="T32" fmla="*/ 27 w 44"/>
                <a:gd name="T33" fmla="*/ 4 h 47"/>
                <a:gd name="T34" fmla="*/ 20 w 44"/>
                <a:gd name="T35" fmla="*/ 17 h 47"/>
                <a:gd name="T36" fmla="*/ 19 w 44"/>
                <a:gd name="T37" fmla="*/ 14 h 47"/>
                <a:gd name="T38" fmla="*/ 19 w 44"/>
                <a:gd name="T39" fmla="*/ 10 h 47"/>
                <a:gd name="T40" fmla="*/ 35 w 44"/>
                <a:gd name="T41" fmla="*/ 21 h 47"/>
                <a:gd name="T42" fmla="*/ 32 w 44"/>
                <a:gd name="T43" fmla="*/ 21 h 47"/>
                <a:gd name="T44" fmla="*/ 38 w 44"/>
                <a:gd name="T45" fmla="*/ 26 h 47"/>
                <a:gd name="T46" fmla="*/ 22 w 44"/>
                <a:gd name="T47" fmla="*/ 42 h 47"/>
                <a:gd name="T48" fmla="*/ 26 w 44"/>
                <a:gd name="T49" fmla="*/ 35 h 47"/>
                <a:gd name="T50" fmla="*/ 27 w 44"/>
                <a:gd name="T51" fmla="*/ 19 h 47"/>
                <a:gd name="T52" fmla="*/ 27 w 44"/>
                <a:gd name="T53" fmla="*/ 18 h 47"/>
                <a:gd name="T54" fmla="*/ 18 w 44"/>
                <a:gd name="T55" fmla="*/ 32 h 47"/>
                <a:gd name="T56" fmla="*/ 26 w 44"/>
                <a:gd name="T57" fmla="*/ 34 h 47"/>
                <a:gd name="T58" fmla="*/ 18 w 44"/>
                <a:gd name="T59" fmla="*/ 39 h 47"/>
                <a:gd name="T60" fmla="*/ 27 w 44"/>
                <a:gd name="T61" fmla="*/ 31 h 47"/>
                <a:gd name="T62" fmla="*/ 27 w 44"/>
                <a:gd name="T63" fmla="*/ 30 h 47"/>
                <a:gd name="T64" fmla="*/ 18 w 44"/>
                <a:gd name="T65" fmla="*/ 36 h 47"/>
                <a:gd name="T66" fmla="*/ 18 w 44"/>
                <a:gd name="T67" fmla="*/ 35 h 47"/>
                <a:gd name="T68" fmla="*/ 31 w 44"/>
                <a:gd name="T69" fmla="*/ 21 h 47"/>
                <a:gd name="T70" fmla="*/ 19 w 44"/>
                <a:gd name="T71" fmla="*/ 32 h 47"/>
                <a:gd name="T72" fmla="*/ 30 w 44"/>
                <a:gd name="T73" fmla="*/ 21 h 47"/>
                <a:gd name="T74" fmla="*/ 26 w 44"/>
                <a:gd name="T75" fmla="*/ 16 h 47"/>
                <a:gd name="T76" fmla="*/ 19 w 44"/>
                <a:gd name="T77" fmla="*/ 7 h 47"/>
                <a:gd name="T78" fmla="*/ 22 w 44"/>
                <a:gd name="T79" fmla="*/ 10 h 47"/>
                <a:gd name="T80" fmla="*/ 25 w 44"/>
                <a:gd name="T81" fmla="*/ 12 h 47"/>
                <a:gd name="T82" fmla="*/ 25 w 44"/>
                <a:gd name="T83" fmla="*/ 12 h 47"/>
                <a:gd name="T84" fmla="*/ 9 w 44"/>
                <a:gd name="T85" fmla="*/ 28 h 47"/>
                <a:gd name="T86" fmla="*/ 27 w 44"/>
                <a:gd name="T87" fmla="*/ 18 h 47"/>
                <a:gd name="T88" fmla="*/ 21 w 44"/>
                <a:gd name="T89" fmla="*/ 24 h 47"/>
                <a:gd name="T90" fmla="*/ 17 w 44"/>
                <a:gd name="T91" fmla="*/ 28 h 47"/>
                <a:gd name="T92" fmla="*/ 18 w 44"/>
                <a:gd name="T93" fmla="*/ 44 h 47"/>
                <a:gd name="T94" fmla="*/ 21 w 44"/>
                <a:gd name="T95" fmla="*/ 43 h 47"/>
                <a:gd name="T96" fmla="*/ 26 w 44"/>
                <a:gd name="T97" fmla="*/ 43 h 47"/>
                <a:gd name="T98" fmla="*/ 27 w 44"/>
                <a:gd name="T99" fmla="*/ 30 h 47"/>
                <a:gd name="T100" fmla="*/ 31 w 44"/>
                <a:gd name="T101" fmla="*/ 29 h 47"/>
                <a:gd name="T102" fmla="*/ 35 w 44"/>
                <a:gd name="T103" fmla="*/ 29 h 47"/>
                <a:gd name="T104" fmla="*/ 40 w 44"/>
                <a:gd name="T105" fmla="*/ 30 h 47"/>
                <a:gd name="T106" fmla="*/ 33 w 44"/>
                <a:gd name="T107" fmla="*/ 27 h 47"/>
                <a:gd name="T108" fmla="*/ 19 w 44"/>
                <a:gd name="T109" fmla="*/ 3 h 47"/>
                <a:gd name="T110" fmla="*/ 5 w 44"/>
                <a:gd name="T111" fmla="*/ 26 h 47"/>
                <a:gd name="T112" fmla="*/ 5 w 44"/>
                <a:gd name="T113" fmla="*/ 23 h 47"/>
                <a:gd name="T114" fmla="*/ 6 w 44"/>
                <a:gd name="T115" fmla="*/ 28 h 47"/>
                <a:gd name="T116" fmla="*/ 8 w 44"/>
                <a:gd name="T117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" h="47">
                  <a:moveTo>
                    <a:pt x="15" y="45"/>
                  </a:moveTo>
                  <a:cubicBezTo>
                    <a:pt x="15" y="46"/>
                    <a:pt x="15" y="46"/>
                    <a:pt x="16" y="47"/>
                  </a:cubicBezTo>
                  <a:cubicBezTo>
                    <a:pt x="16" y="47"/>
                    <a:pt x="16" y="47"/>
                    <a:pt x="17" y="47"/>
                  </a:cubicBezTo>
                  <a:cubicBezTo>
                    <a:pt x="21" y="47"/>
                    <a:pt x="24" y="47"/>
                    <a:pt x="28" y="47"/>
                  </a:cubicBezTo>
                  <a:cubicBezTo>
                    <a:pt x="29" y="47"/>
                    <a:pt x="29" y="47"/>
                    <a:pt x="29" y="46"/>
                  </a:cubicBezTo>
                  <a:cubicBezTo>
                    <a:pt x="29" y="46"/>
                    <a:pt x="29" y="46"/>
                    <a:pt x="29" y="45"/>
                  </a:cubicBezTo>
                  <a:cubicBezTo>
                    <a:pt x="29" y="41"/>
                    <a:pt x="29" y="37"/>
                    <a:pt x="29" y="33"/>
                  </a:cubicBezTo>
                  <a:cubicBezTo>
                    <a:pt x="33" y="33"/>
                    <a:pt x="37" y="33"/>
                    <a:pt x="41" y="33"/>
                  </a:cubicBezTo>
                  <a:cubicBezTo>
                    <a:pt x="42" y="33"/>
                    <a:pt x="42" y="33"/>
                    <a:pt x="42" y="32"/>
                  </a:cubicBezTo>
                  <a:cubicBezTo>
                    <a:pt x="43" y="32"/>
                    <a:pt x="43" y="32"/>
                    <a:pt x="43" y="31"/>
                  </a:cubicBezTo>
                  <a:cubicBezTo>
                    <a:pt x="43" y="28"/>
                    <a:pt x="44" y="24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3" y="19"/>
                    <a:pt x="43" y="19"/>
                  </a:cubicBezTo>
                  <a:cubicBezTo>
                    <a:pt x="38" y="18"/>
                    <a:pt x="34" y="19"/>
                    <a:pt x="30" y="18"/>
                  </a:cubicBezTo>
                  <a:cubicBezTo>
                    <a:pt x="30" y="13"/>
                    <a:pt x="31" y="7"/>
                    <a:pt x="30" y="2"/>
                  </a:cubicBezTo>
                  <a:cubicBezTo>
                    <a:pt x="30" y="2"/>
                    <a:pt x="30" y="2"/>
                    <a:pt x="30" y="1"/>
                  </a:cubicBezTo>
                  <a:cubicBezTo>
                    <a:pt x="30" y="1"/>
                    <a:pt x="29" y="1"/>
                    <a:pt x="29" y="1"/>
                  </a:cubicBezTo>
                  <a:cubicBezTo>
                    <a:pt x="25" y="1"/>
                    <a:pt x="21" y="0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7"/>
                    <a:pt x="16" y="12"/>
                    <a:pt x="16" y="17"/>
                  </a:cubicBezTo>
                  <a:cubicBezTo>
                    <a:pt x="11" y="17"/>
                    <a:pt x="7" y="17"/>
                    <a:pt x="2" y="17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1" y="22"/>
                    <a:pt x="0" y="26"/>
                    <a:pt x="1" y="30"/>
                  </a:cubicBezTo>
                  <a:cubicBezTo>
                    <a:pt x="1" y="31"/>
                    <a:pt x="1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6" y="31"/>
                    <a:pt x="11" y="31"/>
                    <a:pt x="15" y="31"/>
                  </a:cubicBezTo>
                  <a:cubicBezTo>
                    <a:pt x="15" y="36"/>
                    <a:pt x="15" y="41"/>
                    <a:pt x="15" y="45"/>
                  </a:cubicBezTo>
                  <a:close/>
                  <a:moveTo>
                    <a:pt x="5" y="28"/>
                  </a:moveTo>
                  <a:cubicBezTo>
                    <a:pt x="5" y="28"/>
                    <a:pt x="4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27"/>
                    <a:pt x="6" y="26"/>
                    <a:pt x="7" y="25"/>
                  </a:cubicBezTo>
                  <a:cubicBezTo>
                    <a:pt x="7" y="26"/>
                    <a:pt x="6" y="27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lose/>
                  <a:moveTo>
                    <a:pt x="3" y="25"/>
                  </a:moveTo>
                  <a:cubicBezTo>
                    <a:pt x="3" y="25"/>
                    <a:pt x="3" y="25"/>
                    <a:pt x="4" y="25"/>
                  </a:cubicBezTo>
                  <a:cubicBezTo>
                    <a:pt x="5" y="24"/>
                    <a:pt x="9" y="19"/>
                    <a:pt x="6" y="23"/>
                  </a:cubicBezTo>
                  <a:cubicBezTo>
                    <a:pt x="5" y="24"/>
                    <a:pt x="4" y="26"/>
                    <a:pt x="3" y="27"/>
                  </a:cubicBezTo>
                  <a:cubicBezTo>
                    <a:pt x="3" y="26"/>
                    <a:pt x="3" y="26"/>
                    <a:pt x="3" y="25"/>
                  </a:cubicBezTo>
                  <a:close/>
                  <a:moveTo>
                    <a:pt x="3" y="24"/>
                  </a:moveTo>
                  <a:cubicBezTo>
                    <a:pt x="3" y="23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20"/>
                    <a:pt x="4" y="22"/>
                    <a:pt x="3" y="24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3" y="20"/>
                  </a:cubicBezTo>
                  <a:close/>
                  <a:moveTo>
                    <a:pt x="7" y="25"/>
                  </a:moveTo>
                  <a:cubicBezTo>
                    <a:pt x="8" y="24"/>
                    <a:pt x="10" y="22"/>
                    <a:pt x="11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ubicBezTo>
                    <a:pt x="12" y="21"/>
                    <a:pt x="11" y="23"/>
                    <a:pt x="9" y="25"/>
                  </a:cubicBezTo>
                  <a:cubicBezTo>
                    <a:pt x="9" y="25"/>
                    <a:pt x="5" y="29"/>
                    <a:pt x="7" y="25"/>
                  </a:cubicBezTo>
                  <a:close/>
                  <a:moveTo>
                    <a:pt x="15" y="20"/>
                  </a:moveTo>
                  <a:cubicBezTo>
                    <a:pt x="16" y="20"/>
                    <a:pt x="17" y="20"/>
                    <a:pt x="17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0"/>
                    <a:pt x="19" y="19"/>
                    <a:pt x="19" y="19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20" y="18"/>
                    <a:pt x="21" y="18"/>
                    <a:pt x="23" y="17"/>
                  </a:cubicBezTo>
                  <a:cubicBezTo>
                    <a:pt x="20" y="19"/>
                    <a:pt x="17" y="21"/>
                    <a:pt x="15" y="23"/>
                  </a:cubicBezTo>
                  <a:cubicBezTo>
                    <a:pt x="13" y="24"/>
                    <a:pt x="11" y="25"/>
                    <a:pt x="10" y="27"/>
                  </a:cubicBezTo>
                  <a:cubicBezTo>
                    <a:pt x="11" y="25"/>
                    <a:pt x="13" y="23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lose/>
                  <a:moveTo>
                    <a:pt x="27" y="4"/>
                  </a:moveTo>
                  <a:cubicBezTo>
                    <a:pt x="28" y="7"/>
                    <a:pt x="27" y="11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5" y="15"/>
                    <a:pt x="23" y="16"/>
                    <a:pt x="22" y="17"/>
                  </a:cubicBezTo>
                  <a:cubicBezTo>
                    <a:pt x="21" y="17"/>
                    <a:pt x="17" y="19"/>
                    <a:pt x="20" y="17"/>
                  </a:cubicBezTo>
                  <a:cubicBezTo>
                    <a:pt x="23" y="15"/>
                    <a:pt x="26" y="13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0"/>
                    <a:pt x="24" y="11"/>
                    <a:pt x="23" y="12"/>
                  </a:cubicBezTo>
                  <a:cubicBezTo>
                    <a:pt x="22" y="12"/>
                    <a:pt x="17" y="16"/>
                    <a:pt x="19" y="14"/>
                  </a:cubicBezTo>
                  <a:cubicBezTo>
                    <a:pt x="22" y="11"/>
                    <a:pt x="25" y="9"/>
                    <a:pt x="27" y="5"/>
                  </a:cubicBezTo>
                  <a:cubicBezTo>
                    <a:pt x="27" y="5"/>
                    <a:pt x="27" y="5"/>
                    <a:pt x="26" y="5"/>
                  </a:cubicBezTo>
                  <a:cubicBezTo>
                    <a:pt x="24" y="6"/>
                    <a:pt x="21" y="9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9"/>
                    <a:pt x="21" y="7"/>
                    <a:pt x="22" y="7"/>
                  </a:cubicBezTo>
                  <a:cubicBezTo>
                    <a:pt x="23" y="6"/>
                    <a:pt x="23" y="5"/>
                    <a:pt x="24" y="3"/>
                  </a:cubicBezTo>
                  <a:cubicBezTo>
                    <a:pt x="25" y="3"/>
                    <a:pt x="26" y="3"/>
                    <a:pt x="27" y="4"/>
                  </a:cubicBezTo>
                  <a:close/>
                  <a:moveTo>
                    <a:pt x="35" y="21"/>
                  </a:moveTo>
                  <a:cubicBezTo>
                    <a:pt x="33" y="23"/>
                    <a:pt x="31" y="25"/>
                    <a:pt x="29" y="27"/>
                  </a:cubicBezTo>
                  <a:cubicBezTo>
                    <a:pt x="28" y="28"/>
                    <a:pt x="27" y="29"/>
                    <a:pt x="26" y="30"/>
                  </a:cubicBezTo>
                  <a:cubicBezTo>
                    <a:pt x="27" y="29"/>
                    <a:pt x="28" y="28"/>
                    <a:pt x="28" y="27"/>
                  </a:cubicBezTo>
                  <a:cubicBezTo>
                    <a:pt x="30" y="25"/>
                    <a:pt x="31" y="23"/>
                    <a:pt x="32" y="21"/>
                  </a:cubicBezTo>
                  <a:cubicBezTo>
                    <a:pt x="33" y="21"/>
                    <a:pt x="34" y="21"/>
                    <a:pt x="35" y="21"/>
                  </a:cubicBezTo>
                  <a:close/>
                  <a:moveTo>
                    <a:pt x="40" y="26"/>
                  </a:moveTo>
                  <a:cubicBezTo>
                    <a:pt x="40" y="26"/>
                    <a:pt x="40" y="26"/>
                    <a:pt x="40" y="26"/>
                  </a:cubicBezTo>
                  <a:cubicBezTo>
                    <a:pt x="39" y="27"/>
                    <a:pt x="36" y="29"/>
                    <a:pt x="38" y="26"/>
                  </a:cubicBezTo>
                  <a:cubicBezTo>
                    <a:pt x="39" y="25"/>
                    <a:pt x="40" y="23"/>
                    <a:pt x="40" y="21"/>
                  </a:cubicBezTo>
                  <a:cubicBezTo>
                    <a:pt x="40" y="21"/>
                    <a:pt x="41" y="21"/>
                    <a:pt x="41" y="21"/>
                  </a:cubicBezTo>
                  <a:cubicBezTo>
                    <a:pt x="41" y="23"/>
                    <a:pt x="40" y="25"/>
                    <a:pt x="40" y="26"/>
                  </a:cubicBezTo>
                  <a:close/>
                  <a:moveTo>
                    <a:pt x="22" y="42"/>
                  </a:moveTo>
                  <a:cubicBezTo>
                    <a:pt x="23" y="41"/>
                    <a:pt x="25" y="40"/>
                    <a:pt x="26" y="38"/>
                  </a:cubicBezTo>
                  <a:cubicBezTo>
                    <a:pt x="26" y="38"/>
                    <a:pt x="26" y="37"/>
                    <a:pt x="25" y="37"/>
                  </a:cubicBezTo>
                  <a:cubicBezTo>
                    <a:pt x="24" y="38"/>
                    <a:pt x="22" y="40"/>
                    <a:pt x="20" y="41"/>
                  </a:cubicBezTo>
                  <a:cubicBezTo>
                    <a:pt x="22" y="39"/>
                    <a:pt x="25" y="37"/>
                    <a:pt x="26" y="35"/>
                  </a:cubicBezTo>
                  <a:cubicBezTo>
                    <a:pt x="26" y="37"/>
                    <a:pt x="26" y="39"/>
                    <a:pt x="26" y="41"/>
                  </a:cubicBezTo>
                  <a:cubicBezTo>
                    <a:pt x="25" y="41"/>
                    <a:pt x="23" y="42"/>
                    <a:pt x="22" y="42"/>
                  </a:cubicBezTo>
                  <a:close/>
                  <a:moveTo>
                    <a:pt x="27" y="18"/>
                  </a:move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19"/>
                    <a:pt x="27" y="20"/>
                  </a:cubicBezTo>
                  <a:cubicBezTo>
                    <a:pt x="27" y="20"/>
                    <a:pt x="28" y="20"/>
                    <a:pt x="28" y="21"/>
                  </a:cubicBezTo>
                  <a:cubicBezTo>
                    <a:pt x="25" y="23"/>
                    <a:pt x="22" y="26"/>
                    <a:pt x="19" y="28"/>
                  </a:cubicBezTo>
                  <a:cubicBezTo>
                    <a:pt x="22" y="26"/>
                    <a:pt x="24" y="21"/>
                    <a:pt x="27" y="18"/>
                  </a:cubicBezTo>
                  <a:close/>
                  <a:moveTo>
                    <a:pt x="29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7" y="22"/>
                    <a:pt x="25" y="24"/>
                    <a:pt x="24" y="26"/>
                  </a:cubicBezTo>
                  <a:cubicBezTo>
                    <a:pt x="22" y="28"/>
                    <a:pt x="20" y="30"/>
                    <a:pt x="18" y="32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22" y="27"/>
                    <a:pt x="25" y="23"/>
                    <a:pt x="29" y="21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24" y="35"/>
                    <a:pt x="22" y="36"/>
                    <a:pt x="20" y="37"/>
                  </a:cubicBezTo>
                  <a:cubicBezTo>
                    <a:pt x="22" y="35"/>
                    <a:pt x="25" y="34"/>
                    <a:pt x="26" y="32"/>
                  </a:cubicBezTo>
                  <a:cubicBezTo>
                    <a:pt x="26" y="32"/>
                    <a:pt x="26" y="33"/>
                    <a:pt x="26" y="34"/>
                  </a:cubicBezTo>
                  <a:close/>
                  <a:moveTo>
                    <a:pt x="18" y="39"/>
                  </a:moveTo>
                  <a:cubicBezTo>
                    <a:pt x="21" y="38"/>
                    <a:pt x="23" y="36"/>
                    <a:pt x="25" y="35"/>
                  </a:cubicBezTo>
                  <a:cubicBezTo>
                    <a:pt x="23" y="38"/>
                    <a:pt x="21" y="40"/>
                    <a:pt x="18" y="42"/>
                  </a:cubicBezTo>
                  <a:cubicBezTo>
                    <a:pt x="18" y="41"/>
                    <a:pt x="18" y="40"/>
                    <a:pt x="18" y="39"/>
                  </a:cubicBezTo>
                  <a:close/>
                  <a:moveTo>
                    <a:pt x="27" y="31"/>
                  </a:moveTo>
                  <a:cubicBezTo>
                    <a:pt x="27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1"/>
                  </a:cubicBezTo>
                  <a:close/>
                  <a:moveTo>
                    <a:pt x="25" y="32"/>
                  </a:moveTo>
                  <a:cubicBezTo>
                    <a:pt x="23" y="34"/>
                    <a:pt x="20" y="36"/>
                    <a:pt x="18" y="38"/>
                  </a:cubicBezTo>
                  <a:cubicBezTo>
                    <a:pt x="18" y="37"/>
                    <a:pt x="18" y="37"/>
                    <a:pt x="18" y="36"/>
                  </a:cubicBezTo>
                  <a:cubicBezTo>
                    <a:pt x="20" y="35"/>
                    <a:pt x="23" y="33"/>
                    <a:pt x="25" y="32"/>
                  </a:cubicBezTo>
                  <a:close/>
                  <a:moveTo>
                    <a:pt x="25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2" y="32"/>
                    <a:pt x="20" y="34"/>
                    <a:pt x="18" y="35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22" y="31"/>
                    <a:pt x="24" y="28"/>
                    <a:pt x="27" y="25"/>
                  </a:cubicBezTo>
                  <a:cubicBezTo>
                    <a:pt x="28" y="24"/>
                    <a:pt x="28" y="23"/>
                    <a:pt x="29" y="23"/>
                  </a:cubicBezTo>
                  <a:cubicBezTo>
                    <a:pt x="29" y="22"/>
                    <a:pt x="30" y="22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9" y="24"/>
                    <a:pt x="27" y="27"/>
                    <a:pt x="25" y="31"/>
                  </a:cubicBezTo>
                  <a:close/>
                  <a:moveTo>
                    <a:pt x="22" y="29"/>
                  </a:moveTo>
                  <a:cubicBezTo>
                    <a:pt x="21" y="30"/>
                    <a:pt x="20" y="31"/>
                    <a:pt x="19" y="32"/>
                  </a:cubicBezTo>
                  <a:cubicBezTo>
                    <a:pt x="18" y="33"/>
                    <a:pt x="18" y="32"/>
                    <a:pt x="20" y="31"/>
                  </a:cubicBezTo>
                  <a:cubicBezTo>
                    <a:pt x="20" y="30"/>
                    <a:pt x="21" y="29"/>
                    <a:pt x="22" y="29"/>
                  </a:cubicBezTo>
                  <a:cubicBezTo>
                    <a:pt x="25" y="26"/>
                    <a:pt x="27" y="24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3"/>
                    <a:pt x="25" y="26"/>
                    <a:pt x="22" y="29"/>
                  </a:cubicBezTo>
                  <a:close/>
                  <a:moveTo>
                    <a:pt x="24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5" y="16"/>
                    <a:pt x="25" y="16"/>
                    <a:pt x="26" y="16"/>
                  </a:cubicBezTo>
                  <a:cubicBezTo>
                    <a:pt x="25" y="16"/>
                    <a:pt x="25" y="16"/>
                    <a:pt x="24" y="17"/>
                  </a:cubicBezTo>
                  <a:close/>
                  <a:moveTo>
                    <a:pt x="21" y="6"/>
                  </a:moveTo>
                  <a:cubicBezTo>
                    <a:pt x="20" y="7"/>
                    <a:pt x="19" y="8"/>
                    <a:pt x="19" y="8"/>
                  </a:cubicBezTo>
                  <a:cubicBezTo>
                    <a:pt x="19" y="8"/>
                    <a:pt x="19" y="7"/>
                    <a:pt x="19" y="7"/>
                  </a:cubicBezTo>
                  <a:cubicBezTo>
                    <a:pt x="20" y="6"/>
                    <a:pt x="21" y="6"/>
                    <a:pt x="22" y="5"/>
                  </a:cubicBezTo>
                  <a:cubicBezTo>
                    <a:pt x="25" y="3"/>
                    <a:pt x="22" y="6"/>
                    <a:pt x="21" y="6"/>
                  </a:cubicBezTo>
                  <a:close/>
                  <a:moveTo>
                    <a:pt x="25" y="7"/>
                  </a:moveTo>
                  <a:cubicBezTo>
                    <a:pt x="28" y="5"/>
                    <a:pt x="23" y="10"/>
                    <a:pt x="22" y="10"/>
                  </a:cubicBezTo>
                  <a:cubicBezTo>
                    <a:pt x="21" y="12"/>
                    <a:pt x="20" y="13"/>
                    <a:pt x="19" y="14"/>
                  </a:cubicBezTo>
                  <a:cubicBezTo>
                    <a:pt x="19" y="13"/>
                    <a:pt x="19" y="12"/>
                    <a:pt x="19" y="11"/>
                  </a:cubicBezTo>
                  <a:cubicBezTo>
                    <a:pt x="21" y="10"/>
                    <a:pt x="23" y="8"/>
                    <a:pt x="25" y="7"/>
                  </a:cubicBezTo>
                  <a:close/>
                  <a:moveTo>
                    <a:pt x="25" y="12"/>
                  </a:moveTo>
                  <a:cubicBezTo>
                    <a:pt x="28" y="9"/>
                    <a:pt x="24" y="13"/>
                    <a:pt x="23" y="14"/>
                  </a:cubicBezTo>
                  <a:cubicBezTo>
                    <a:pt x="22" y="15"/>
                    <a:pt x="20" y="16"/>
                    <a:pt x="19" y="17"/>
                  </a:cubicBezTo>
                  <a:cubicBezTo>
                    <a:pt x="19" y="17"/>
                    <a:pt x="19" y="16"/>
                    <a:pt x="19" y="15"/>
                  </a:cubicBezTo>
                  <a:cubicBezTo>
                    <a:pt x="21" y="14"/>
                    <a:pt x="23" y="13"/>
                    <a:pt x="25" y="12"/>
                  </a:cubicBezTo>
                  <a:close/>
                  <a:moveTo>
                    <a:pt x="22" y="18"/>
                  </a:moveTo>
                  <a:cubicBezTo>
                    <a:pt x="19" y="21"/>
                    <a:pt x="15" y="24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0" y="28"/>
                    <a:pt x="9" y="28"/>
                  </a:cubicBezTo>
                  <a:cubicBezTo>
                    <a:pt x="14" y="25"/>
                    <a:pt x="19" y="21"/>
                    <a:pt x="22" y="18"/>
                  </a:cubicBezTo>
                  <a:close/>
                  <a:moveTo>
                    <a:pt x="27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7" y="16"/>
                    <a:pt x="27" y="17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3" y="21"/>
                    <a:pt x="19" y="24"/>
                    <a:pt x="16" y="27"/>
                  </a:cubicBezTo>
                  <a:cubicBezTo>
                    <a:pt x="15" y="28"/>
                    <a:pt x="16" y="28"/>
                    <a:pt x="16" y="28"/>
                  </a:cubicBezTo>
                  <a:cubicBezTo>
                    <a:pt x="18" y="26"/>
                    <a:pt x="19" y="25"/>
                    <a:pt x="21" y="24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2" y="23"/>
                    <a:pt x="20" y="26"/>
                    <a:pt x="18" y="29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28"/>
                    <a:pt x="15" y="28"/>
                    <a:pt x="14" y="28"/>
                  </a:cubicBezTo>
                  <a:cubicBezTo>
                    <a:pt x="18" y="23"/>
                    <a:pt x="22" y="19"/>
                    <a:pt x="27" y="15"/>
                  </a:cubicBezTo>
                  <a:close/>
                  <a:moveTo>
                    <a:pt x="18" y="44"/>
                  </a:moveTo>
                  <a:cubicBezTo>
                    <a:pt x="18" y="44"/>
                    <a:pt x="18" y="43"/>
                    <a:pt x="18" y="43"/>
                  </a:cubicBezTo>
                  <a:cubicBezTo>
                    <a:pt x="20" y="42"/>
                    <a:pt x="22" y="40"/>
                    <a:pt x="24" y="39"/>
                  </a:cubicBezTo>
                  <a:cubicBezTo>
                    <a:pt x="23" y="40"/>
                    <a:pt x="22" y="41"/>
                    <a:pt x="21" y="43"/>
                  </a:cubicBezTo>
                  <a:cubicBezTo>
                    <a:pt x="21" y="43"/>
                    <a:pt x="21" y="44"/>
                    <a:pt x="21" y="43"/>
                  </a:cubicBezTo>
                  <a:cubicBezTo>
                    <a:pt x="22" y="43"/>
                    <a:pt x="23" y="43"/>
                    <a:pt x="23" y="43"/>
                  </a:cubicBezTo>
                  <a:cubicBezTo>
                    <a:pt x="24" y="42"/>
                    <a:pt x="24" y="42"/>
                    <a:pt x="25" y="42"/>
                  </a:cubicBezTo>
                  <a:cubicBezTo>
                    <a:pt x="26" y="41"/>
                    <a:pt x="26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6" y="44"/>
                    <a:pt x="26" y="45"/>
                  </a:cubicBezTo>
                  <a:cubicBezTo>
                    <a:pt x="23" y="44"/>
                    <a:pt x="21" y="44"/>
                    <a:pt x="18" y="44"/>
                  </a:cubicBezTo>
                  <a:close/>
                  <a:moveTo>
                    <a:pt x="28" y="30"/>
                  </a:moveTo>
                  <a:cubicBezTo>
                    <a:pt x="28" y="30"/>
                    <a:pt x="28" y="30"/>
                    <a:pt x="27" y="30"/>
                  </a:cubicBezTo>
                  <a:cubicBezTo>
                    <a:pt x="30" y="28"/>
                    <a:pt x="32" y="26"/>
                    <a:pt x="34" y="24"/>
                  </a:cubicBezTo>
                  <a:cubicBezTo>
                    <a:pt x="35" y="22"/>
                    <a:pt x="38" y="20"/>
                    <a:pt x="34" y="24"/>
                  </a:cubicBezTo>
                  <a:cubicBezTo>
                    <a:pt x="33" y="26"/>
                    <a:pt x="32" y="27"/>
                    <a:pt x="31" y="29"/>
                  </a:cubicBezTo>
                  <a:cubicBezTo>
                    <a:pt x="30" y="29"/>
                    <a:pt x="31" y="30"/>
                    <a:pt x="31" y="29"/>
                  </a:cubicBezTo>
                  <a:cubicBezTo>
                    <a:pt x="33" y="28"/>
                    <a:pt x="35" y="26"/>
                    <a:pt x="37" y="25"/>
                  </a:cubicBezTo>
                  <a:cubicBezTo>
                    <a:pt x="38" y="24"/>
                    <a:pt x="40" y="22"/>
                    <a:pt x="38" y="25"/>
                  </a:cubicBezTo>
                  <a:cubicBezTo>
                    <a:pt x="37" y="26"/>
                    <a:pt x="36" y="27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7" y="29"/>
                    <a:pt x="40" y="26"/>
                    <a:pt x="39" y="28"/>
                  </a:cubicBezTo>
                  <a:cubicBezTo>
                    <a:pt x="39" y="29"/>
                    <a:pt x="40" y="29"/>
                    <a:pt x="40" y="29"/>
                  </a:cubicBezTo>
                  <a:cubicBezTo>
                    <a:pt x="40" y="28"/>
                    <a:pt x="40" y="28"/>
                    <a:pt x="40" y="27"/>
                  </a:cubicBezTo>
                  <a:cubicBezTo>
                    <a:pt x="40" y="28"/>
                    <a:pt x="40" y="29"/>
                    <a:pt x="40" y="30"/>
                  </a:cubicBezTo>
                  <a:cubicBezTo>
                    <a:pt x="36" y="30"/>
                    <a:pt x="32" y="30"/>
                    <a:pt x="28" y="30"/>
                  </a:cubicBezTo>
                  <a:close/>
                  <a:moveTo>
                    <a:pt x="37" y="21"/>
                  </a:moveTo>
                  <a:cubicBezTo>
                    <a:pt x="38" y="21"/>
                    <a:pt x="39" y="21"/>
                    <a:pt x="39" y="21"/>
                  </a:cubicBezTo>
                  <a:cubicBezTo>
                    <a:pt x="37" y="23"/>
                    <a:pt x="35" y="25"/>
                    <a:pt x="33" y="27"/>
                  </a:cubicBezTo>
                  <a:cubicBezTo>
                    <a:pt x="35" y="25"/>
                    <a:pt x="36" y="23"/>
                    <a:pt x="37" y="21"/>
                  </a:cubicBezTo>
                  <a:close/>
                  <a:moveTo>
                    <a:pt x="23" y="3"/>
                  </a:moveTo>
                  <a:cubicBezTo>
                    <a:pt x="22" y="4"/>
                    <a:pt x="20" y="5"/>
                    <a:pt x="19" y="6"/>
                  </a:cubicBezTo>
                  <a:cubicBezTo>
                    <a:pt x="19" y="5"/>
                    <a:pt x="19" y="4"/>
                    <a:pt x="19" y="3"/>
                  </a:cubicBezTo>
                  <a:cubicBezTo>
                    <a:pt x="20" y="3"/>
                    <a:pt x="22" y="3"/>
                    <a:pt x="23" y="3"/>
                  </a:cubicBezTo>
                  <a:close/>
                  <a:moveTo>
                    <a:pt x="11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9" y="22"/>
                    <a:pt x="7" y="24"/>
                    <a:pt x="5" y="26"/>
                  </a:cubicBezTo>
                  <a:cubicBezTo>
                    <a:pt x="2" y="29"/>
                    <a:pt x="7" y="23"/>
                    <a:pt x="6" y="24"/>
                  </a:cubicBezTo>
                  <a:cubicBezTo>
                    <a:pt x="7" y="23"/>
                    <a:pt x="8" y="22"/>
                    <a:pt x="8" y="20"/>
                  </a:cubicBezTo>
                  <a:cubicBezTo>
                    <a:pt x="9" y="20"/>
                    <a:pt x="8" y="20"/>
                    <a:pt x="8" y="20"/>
                  </a:cubicBezTo>
                  <a:cubicBezTo>
                    <a:pt x="7" y="21"/>
                    <a:pt x="6" y="22"/>
                    <a:pt x="5" y="23"/>
                  </a:cubicBezTo>
                  <a:cubicBezTo>
                    <a:pt x="2" y="25"/>
                    <a:pt x="5" y="21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7" y="20"/>
                    <a:pt x="9" y="20"/>
                    <a:pt x="11" y="20"/>
                  </a:cubicBezTo>
                  <a:close/>
                  <a:moveTo>
                    <a:pt x="6" y="28"/>
                  </a:moveTo>
                  <a:cubicBezTo>
                    <a:pt x="8" y="27"/>
                    <a:pt x="10" y="25"/>
                    <a:pt x="12" y="23"/>
                  </a:cubicBezTo>
                  <a:cubicBezTo>
                    <a:pt x="14" y="20"/>
                    <a:pt x="12" y="22"/>
                    <a:pt x="11" y="24"/>
                  </a:cubicBezTo>
                  <a:cubicBezTo>
                    <a:pt x="10" y="25"/>
                    <a:pt x="9" y="27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7" y="28"/>
                    <a:pt x="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75"/>
            <p:cNvSpPr>
              <a:spLocks noEditPoints="1"/>
            </p:cNvSpPr>
            <p:nvPr/>
          </p:nvSpPr>
          <p:spPr bwMode="auto">
            <a:xfrm>
              <a:off x="8640503" y="178027"/>
              <a:ext cx="320171" cy="385331"/>
            </a:xfrm>
            <a:custGeom>
              <a:avLst/>
              <a:gdLst>
                <a:gd name="T0" fmla="*/ 80 w 234"/>
                <a:gd name="T1" fmla="*/ 20 h 279"/>
                <a:gd name="T2" fmla="*/ 57 w 234"/>
                <a:gd name="T3" fmla="*/ 89 h 279"/>
                <a:gd name="T4" fmla="*/ 53 w 234"/>
                <a:gd name="T5" fmla="*/ 106 h 279"/>
                <a:gd name="T6" fmla="*/ 48 w 234"/>
                <a:gd name="T7" fmla="*/ 89 h 279"/>
                <a:gd name="T8" fmla="*/ 95 w 234"/>
                <a:gd name="T9" fmla="*/ 97 h 279"/>
                <a:gd name="T10" fmla="*/ 63 w 234"/>
                <a:gd name="T11" fmla="*/ 99 h 279"/>
                <a:gd name="T12" fmla="*/ 93 w 234"/>
                <a:gd name="T13" fmla="*/ 112 h 279"/>
                <a:gd name="T14" fmla="*/ 92 w 234"/>
                <a:gd name="T15" fmla="*/ 133 h 279"/>
                <a:gd name="T16" fmla="*/ 131 w 234"/>
                <a:gd name="T17" fmla="*/ 154 h 279"/>
                <a:gd name="T18" fmla="*/ 109 w 234"/>
                <a:gd name="T19" fmla="*/ 161 h 279"/>
                <a:gd name="T20" fmla="*/ 99 w 234"/>
                <a:gd name="T21" fmla="*/ 163 h 279"/>
                <a:gd name="T22" fmla="*/ 77 w 234"/>
                <a:gd name="T23" fmla="*/ 141 h 279"/>
                <a:gd name="T24" fmla="*/ 57 w 234"/>
                <a:gd name="T25" fmla="*/ 123 h 279"/>
                <a:gd name="T26" fmla="*/ 60 w 234"/>
                <a:gd name="T27" fmla="*/ 118 h 279"/>
                <a:gd name="T28" fmla="*/ 86 w 234"/>
                <a:gd name="T29" fmla="*/ 120 h 279"/>
                <a:gd name="T30" fmla="*/ 65 w 234"/>
                <a:gd name="T31" fmla="*/ 100 h 279"/>
                <a:gd name="T32" fmla="*/ 116 w 234"/>
                <a:gd name="T33" fmla="*/ 108 h 279"/>
                <a:gd name="T34" fmla="*/ 45 w 234"/>
                <a:gd name="T35" fmla="*/ 78 h 279"/>
                <a:gd name="T36" fmla="*/ 27 w 234"/>
                <a:gd name="T37" fmla="*/ 95 h 279"/>
                <a:gd name="T38" fmla="*/ 20 w 234"/>
                <a:gd name="T39" fmla="*/ 111 h 279"/>
                <a:gd name="T40" fmla="*/ 30 w 234"/>
                <a:gd name="T41" fmla="*/ 88 h 279"/>
                <a:gd name="T42" fmla="*/ 50 w 234"/>
                <a:gd name="T43" fmla="*/ 75 h 279"/>
                <a:gd name="T44" fmla="*/ 148 w 234"/>
                <a:gd name="T45" fmla="*/ 65 h 279"/>
                <a:gd name="T46" fmla="*/ 101 w 234"/>
                <a:gd name="T47" fmla="*/ 51 h 279"/>
                <a:gd name="T48" fmla="*/ 71 w 234"/>
                <a:gd name="T49" fmla="*/ 40 h 279"/>
                <a:gd name="T50" fmla="*/ 64 w 234"/>
                <a:gd name="T51" fmla="*/ 46 h 279"/>
                <a:gd name="T52" fmla="*/ 67 w 234"/>
                <a:gd name="T53" fmla="*/ 57 h 279"/>
                <a:gd name="T54" fmla="*/ 68 w 234"/>
                <a:gd name="T55" fmla="*/ 72 h 279"/>
                <a:gd name="T56" fmla="*/ 133 w 234"/>
                <a:gd name="T57" fmla="*/ 89 h 279"/>
                <a:gd name="T58" fmla="*/ 144 w 234"/>
                <a:gd name="T59" fmla="*/ 80 h 279"/>
                <a:gd name="T60" fmla="*/ 129 w 234"/>
                <a:gd name="T61" fmla="*/ 66 h 279"/>
                <a:gd name="T62" fmla="*/ 132 w 234"/>
                <a:gd name="T63" fmla="*/ 85 h 279"/>
                <a:gd name="T64" fmla="*/ 61 w 234"/>
                <a:gd name="T65" fmla="*/ 72 h 279"/>
                <a:gd name="T66" fmla="*/ 52 w 234"/>
                <a:gd name="T67" fmla="*/ 60 h 279"/>
                <a:gd name="T68" fmla="*/ 57 w 234"/>
                <a:gd name="T69" fmla="*/ 36 h 279"/>
                <a:gd name="T70" fmla="*/ 73 w 234"/>
                <a:gd name="T71" fmla="*/ 27 h 279"/>
                <a:gd name="T72" fmla="*/ 97 w 234"/>
                <a:gd name="T73" fmla="*/ 38 h 279"/>
                <a:gd name="T74" fmla="*/ 97 w 234"/>
                <a:gd name="T75" fmla="*/ 29 h 279"/>
                <a:gd name="T76" fmla="*/ 109 w 234"/>
                <a:gd name="T77" fmla="*/ 38 h 279"/>
                <a:gd name="T78" fmla="*/ 83 w 234"/>
                <a:gd name="T79" fmla="*/ 34 h 279"/>
                <a:gd name="T80" fmla="*/ 222 w 234"/>
                <a:gd name="T81" fmla="*/ 127 h 279"/>
                <a:gd name="T82" fmla="*/ 217 w 234"/>
                <a:gd name="T83" fmla="*/ 128 h 279"/>
                <a:gd name="T84" fmla="*/ 209 w 234"/>
                <a:gd name="T85" fmla="*/ 62 h 279"/>
                <a:gd name="T86" fmla="*/ 221 w 234"/>
                <a:gd name="T87" fmla="*/ 92 h 279"/>
                <a:gd name="T88" fmla="*/ 224 w 234"/>
                <a:gd name="T89" fmla="*/ 115 h 279"/>
                <a:gd name="T90" fmla="*/ 205 w 234"/>
                <a:gd name="T91" fmla="*/ 114 h 279"/>
                <a:gd name="T92" fmla="*/ 201 w 234"/>
                <a:gd name="T93" fmla="*/ 90 h 279"/>
                <a:gd name="T94" fmla="*/ 208 w 234"/>
                <a:gd name="T95" fmla="*/ 73 h 279"/>
                <a:gd name="T96" fmla="*/ 36 w 234"/>
                <a:gd name="T97" fmla="*/ 96 h 279"/>
                <a:gd name="T98" fmla="*/ 119 w 234"/>
                <a:gd name="T99" fmla="*/ 42 h 279"/>
                <a:gd name="T100" fmla="*/ 183 w 234"/>
                <a:gd name="T101" fmla="*/ 34 h 279"/>
                <a:gd name="T102" fmla="*/ 115 w 234"/>
                <a:gd name="T103" fmla="*/ 227 h 279"/>
                <a:gd name="T104" fmla="*/ 168 w 234"/>
                <a:gd name="T105" fmla="*/ 273 h 279"/>
                <a:gd name="T106" fmla="*/ 58 w 234"/>
                <a:gd name="T107" fmla="*/ 262 h 279"/>
                <a:gd name="T108" fmla="*/ 100 w 234"/>
                <a:gd name="T109" fmla="*/ 272 h 279"/>
                <a:gd name="T110" fmla="*/ 145 w 234"/>
                <a:gd name="T111" fmla="*/ 275 h 279"/>
                <a:gd name="T112" fmla="*/ 124 w 234"/>
                <a:gd name="T113" fmla="*/ 233 h 279"/>
                <a:gd name="T114" fmla="*/ 132 w 234"/>
                <a:gd name="T115" fmla="*/ 238 h 279"/>
                <a:gd name="T116" fmla="*/ 178 w 234"/>
                <a:gd name="T117" fmla="*/ 260 h 279"/>
                <a:gd name="T118" fmla="*/ 102 w 234"/>
                <a:gd name="T119" fmla="*/ 254 h 279"/>
                <a:gd name="T120" fmla="*/ 70 w 234"/>
                <a:gd name="T121" fmla="*/ 270 h 279"/>
                <a:gd name="T122" fmla="*/ 117 w 234"/>
                <a:gd name="T123" fmla="*/ 22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4" h="279">
                  <a:moveTo>
                    <a:pt x="7" y="94"/>
                  </a:moveTo>
                  <a:cubicBezTo>
                    <a:pt x="0" y="132"/>
                    <a:pt x="15" y="175"/>
                    <a:pt x="47" y="199"/>
                  </a:cubicBezTo>
                  <a:cubicBezTo>
                    <a:pt x="61" y="208"/>
                    <a:pt x="77" y="215"/>
                    <a:pt x="93" y="218"/>
                  </a:cubicBezTo>
                  <a:cubicBezTo>
                    <a:pt x="100" y="220"/>
                    <a:pt x="107" y="221"/>
                    <a:pt x="114" y="221"/>
                  </a:cubicBezTo>
                  <a:cubicBezTo>
                    <a:pt x="111" y="228"/>
                    <a:pt x="109" y="235"/>
                    <a:pt x="110" y="243"/>
                  </a:cubicBezTo>
                  <a:cubicBezTo>
                    <a:pt x="92" y="246"/>
                    <a:pt x="71" y="249"/>
                    <a:pt x="55" y="261"/>
                  </a:cubicBezTo>
                  <a:cubicBezTo>
                    <a:pt x="52" y="263"/>
                    <a:pt x="49" y="268"/>
                    <a:pt x="52" y="271"/>
                  </a:cubicBezTo>
                  <a:cubicBezTo>
                    <a:pt x="56" y="274"/>
                    <a:pt x="62" y="275"/>
                    <a:pt x="66" y="276"/>
                  </a:cubicBezTo>
                  <a:cubicBezTo>
                    <a:pt x="84" y="279"/>
                    <a:pt x="102" y="279"/>
                    <a:pt x="120" y="279"/>
                  </a:cubicBezTo>
                  <a:cubicBezTo>
                    <a:pt x="138" y="279"/>
                    <a:pt x="156" y="278"/>
                    <a:pt x="173" y="275"/>
                  </a:cubicBezTo>
                  <a:cubicBezTo>
                    <a:pt x="178" y="275"/>
                    <a:pt x="186" y="274"/>
                    <a:pt x="189" y="270"/>
                  </a:cubicBezTo>
                  <a:cubicBezTo>
                    <a:pt x="192" y="266"/>
                    <a:pt x="183" y="260"/>
                    <a:pt x="180" y="258"/>
                  </a:cubicBezTo>
                  <a:cubicBezTo>
                    <a:pt x="172" y="252"/>
                    <a:pt x="163" y="249"/>
                    <a:pt x="153" y="247"/>
                  </a:cubicBezTo>
                  <a:cubicBezTo>
                    <a:pt x="147" y="245"/>
                    <a:pt x="140" y="245"/>
                    <a:pt x="134" y="243"/>
                  </a:cubicBezTo>
                  <a:cubicBezTo>
                    <a:pt x="134" y="243"/>
                    <a:pt x="134" y="243"/>
                    <a:pt x="134" y="243"/>
                  </a:cubicBezTo>
                  <a:cubicBezTo>
                    <a:pt x="137" y="235"/>
                    <a:pt x="132" y="228"/>
                    <a:pt x="130" y="221"/>
                  </a:cubicBezTo>
                  <a:cubicBezTo>
                    <a:pt x="141" y="220"/>
                    <a:pt x="152" y="219"/>
                    <a:pt x="162" y="215"/>
                  </a:cubicBezTo>
                  <a:cubicBezTo>
                    <a:pt x="164" y="220"/>
                    <a:pt x="168" y="224"/>
                    <a:pt x="173" y="221"/>
                  </a:cubicBezTo>
                  <a:cubicBezTo>
                    <a:pt x="179" y="216"/>
                    <a:pt x="168" y="206"/>
                    <a:pt x="166" y="201"/>
                  </a:cubicBezTo>
                  <a:cubicBezTo>
                    <a:pt x="185" y="193"/>
                    <a:pt x="200" y="180"/>
                    <a:pt x="211" y="163"/>
                  </a:cubicBezTo>
                  <a:cubicBezTo>
                    <a:pt x="234" y="127"/>
                    <a:pt x="231" y="80"/>
                    <a:pt x="203" y="48"/>
                  </a:cubicBezTo>
                  <a:cubicBezTo>
                    <a:pt x="175" y="15"/>
                    <a:pt x="128" y="3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4" y="12"/>
                    <a:pt x="83" y="0"/>
                    <a:pt x="74" y="4"/>
                  </a:cubicBezTo>
                  <a:cubicBezTo>
                    <a:pt x="72" y="6"/>
                    <a:pt x="71" y="8"/>
                    <a:pt x="71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55" y="18"/>
                    <a:pt x="40" y="28"/>
                    <a:pt x="29" y="43"/>
                  </a:cubicBezTo>
                  <a:cubicBezTo>
                    <a:pt x="18" y="58"/>
                    <a:pt x="10" y="76"/>
                    <a:pt x="7" y="94"/>
                  </a:cubicBezTo>
                  <a:close/>
                  <a:moveTo>
                    <a:pt x="84" y="18"/>
                  </a:moveTo>
                  <a:cubicBezTo>
                    <a:pt x="83" y="19"/>
                    <a:pt x="82" y="19"/>
                    <a:pt x="80" y="20"/>
                  </a:cubicBezTo>
                  <a:cubicBezTo>
                    <a:pt x="78" y="17"/>
                    <a:pt x="70" y="8"/>
                    <a:pt x="77" y="6"/>
                  </a:cubicBezTo>
                  <a:cubicBezTo>
                    <a:pt x="82" y="5"/>
                    <a:pt x="83" y="15"/>
                    <a:pt x="84" y="18"/>
                  </a:cubicBezTo>
                  <a:close/>
                  <a:moveTo>
                    <a:pt x="58" y="86"/>
                  </a:moveTo>
                  <a:cubicBezTo>
                    <a:pt x="56" y="85"/>
                    <a:pt x="54" y="84"/>
                    <a:pt x="52" y="84"/>
                  </a:cubicBezTo>
                  <a:cubicBezTo>
                    <a:pt x="49" y="82"/>
                    <a:pt x="57" y="84"/>
                    <a:pt x="58" y="84"/>
                  </a:cubicBezTo>
                  <a:cubicBezTo>
                    <a:pt x="58" y="85"/>
                    <a:pt x="58" y="85"/>
                    <a:pt x="58" y="86"/>
                  </a:cubicBezTo>
                  <a:close/>
                  <a:moveTo>
                    <a:pt x="56" y="101"/>
                  </a:moveTo>
                  <a:cubicBezTo>
                    <a:pt x="53" y="99"/>
                    <a:pt x="48" y="100"/>
                    <a:pt x="45" y="99"/>
                  </a:cubicBezTo>
                  <a:cubicBezTo>
                    <a:pt x="40" y="97"/>
                    <a:pt x="46" y="98"/>
                    <a:pt x="47" y="98"/>
                  </a:cubicBezTo>
                  <a:cubicBezTo>
                    <a:pt x="48" y="98"/>
                    <a:pt x="49" y="99"/>
                    <a:pt x="51" y="99"/>
                  </a:cubicBezTo>
                  <a:cubicBezTo>
                    <a:pt x="53" y="99"/>
                    <a:pt x="54" y="100"/>
                    <a:pt x="56" y="99"/>
                  </a:cubicBezTo>
                  <a:cubicBezTo>
                    <a:pt x="56" y="100"/>
                    <a:pt x="56" y="100"/>
                    <a:pt x="56" y="101"/>
                  </a:cubicBezTo>
                  <a:close/>
                  <a:moveTo>
                    <a:pt x="56" y="97"/>
                  </a:moveTo>
                  <a:cubicBezTo>
                    <a:pt x="56" y="98"/>
                    <a:pt x="56" y="98"/>
                    <a:pt x="56" y="98"/>
                  </a:cubicBezTo>
                  <a:cubicBezTo>
                    <a:pt x="53" y="97"/>
                    <a:pt x="49" y="96"/>
                    <a:pt x="46" y="95"/>
                  </a:cubicBezTo>
                  <a:cubicBezTo>
                    <a:pt x="47" y="95"/>
                    <a:pt x="51" y="95"/>
                    <a:pt x="52" y="96"/>
                  </a:cubicBezTo>
                  <a:cubicBezTo>
                    <a:pt x="54" y="96"/>
                    <a:pt x="55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close/>
                  <a:moveTo>
                    <a:pt x="56" y="96"/>
                  </a:moveTo>
                  <a:cubicBezTo>
                    <a:pt x="53" y="94"/>
                    <a:pt x="50" y="93"/>
                    <a:pt x="47" y="92"/>
                  </a:cubicBezTo>
                  <a:cubicBezTo>
                    <a:pt x="50" y="93"/>
                    <a:pt x="53" y="93"/>
                    <a:pt x="56" y="93"/>
                  </a:cubicBezTo>
                  <a:cubicBezTo>
                    <a:pt x="56" y="94"/>
                    <a:pt x="56" y="95"/>
                    <a:pt x="56" y="96"/>
                  </a:cubicBezTo>
                  <a:close/>
                  <a:moveTo>
                    <a:pt x="51" y="90"/>
                  </a:moveTo>
                  <a:cubicBezTo>
                    <a:pt x="49" y="89"/>
                    <a:pt x="54" y="90"/>
                    <a:pt x="54" y="90"/>
                  </a:cubicBezTo>
                  <a:cubicBezTo>
                    <a:pt x="55" y="90"/>
                    <a:pt x="56" y="90"/>
                    <a:pt x="57" y="90"/>
                  </a:cubicBezTo>
                  <a:cubicBezTo>
                    <a:pt x="57" y="90"/>
                    <a:pt x="56" y="91"/>
                    <a:pt x="56" y="92"/>
                  </a:cubicBezTo>
                  <a:cubicBezTo>
                    <a:pt x="55" y="91"/>
                    <a:pt x="53" y="90"/>
                    <a:pt x="51" y="90"/>
                  </a:cubicBezTo>
                  <a:close/>
                  <a:moveTo>
                    <a:pt x="49" y="88"/>
                  </a:moveTo>
                  <a:cubicBezTo>
                    <a:pt x="49" y="87"/>
                    <a:pt x="49" y="87"/>
                    <a:pt x="49" y="86"/>
                  </a:cubicBezTo>
                  <a:cubicBezTo>
                    <a:pt x="51" y="87"/>
                    <a:pt x="55" y="89"/>
                    <a:pt x="57" y="89"/>
                  </a:cubicBezTo>
                  <a:cubicBezTo>
                    <a:pt x="54" y="89"/>
                    <a:pt x="51" y="88"/>
                    <a:pt x="49" y="88"/>
                  </a:cubicBezTo>
                  <a:close/>
                  <a:moveTo>
                    <a:pt x="49" y="83"/>
                  </a:moveTo>
                  <a:cubicBezTo>
                    <a:pt x="49" y="83"/>
                    <a:pt x="49" y="83"/>
                    <a:pt x="49" y="83"/>
                  </a:cubicBezTo>
                  <a:cubicBezTo>
                    <a:pt x="51" y="84"/>
                    <a:pt x="52" y="84"/>
                    <a:pt x="53" y="85"/>
                  </a:cubicBezTo>
                  <a:cubicBezTo>
                    <a:pt x="55" y="85"/>
                    <a:pt x="60" y="87"/>
                    <a:pt x="55" y="86"/>
                  </a:cubicBezTo>
                  <a:cubicBezTo>
                    <a:pt x="53" y="86"/>
                    <a:pt x="51" y="85"/>
                    <a:pt x="49" y="86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4"/>
                    <a:pt x="49" y="84"/>
                    <a:pt x="49" y="83"/>
                  </a:cubicBezTo>
                  <a:close/>
                  <a:moveTo>
                    <a:pt x="57" y="87"/>
                  </a:moveTo>
                  <a:cubicBezTo>
                    <a:pt x="57" y="88"/>
                    <a:pt x="57" y="88"/>
                    <a:pt x="57" y="88"/>
                  </a:cubicBezTo>
                  <a:cubicBezTo>
                    <a:pt x="56" y="88"/>
                    <a:pt x="55" y="88"/>
                    <a:pt x="55" y="87"/>
                  </a:cubicBezTo>
                  <a:cubicBezTo>
                    <a:pt x="54" y="87"/>
                    <a:pt x="51" y="86"/>
                    <a:pt x="53" y="86"/>
                  </a:cubicBezTo>
                  <a:cubicBezTo>
                    <a:pt x="54" y="87"/>
                    <a:pt x="56" y="87"/>
                    <a:pt x="57" y="87"/>
                  </a:cubicBezTo>
                  <a:close/>
                  <a:moveTo>
                    <a:pt x="55" y="106"/>
                  </a:moveTo>
                  <a:cubicBezTo>
                    <a:pt x="53" y="106"/>
                    <a:pt x="51" y="105"/>
                    <a:pt x="49" y="105"/>
                  </a:cubicBezTo>
                  <a:cubicBezTo>
                    <a:pt x="47" y="104"/>
                    <a:pt x="46" y="104"/>
                    <a:pt x="44" y="103"/>
                  </a:cubicBezTo>
                  <a:cubicBezTo>
                    <a:pt x="43" y="102"/>
                    <a:pt x="40" y="101"/>
                    <a:pt x="44" y="102"/>
                  </a:cubicBezTo>
                  <a:cubicBezTo>
                    <a:pt x="48" y="102"/>
                    <a:pt x="52" y="104"/>
                    <a:pt x="56" y="103"/>
                  </a:cubicBezTo>
                  <a:cubicBezTo>
                    <a:pt x="56" y="104"/>
                    <a:pt x="56" y="105"/>
                    <a:pt x="55" y="106"/>
                  </a:cubicBezTo>
                  <a:close/>
                  <a:moveTo>
                    <a:pt x="45" y="106"/>
                  </a:moveTo>
                  <a:cubicBezTo>
                    <a:pt x="46" y="107"/>
                    <a:pt x="47" y="107"/>
                    <a:pt x="48" y="107"/>
                  </a:cubicBezTo>
                  <a:cubicBezTo>
                    <a:pt x="50" y="107"/>
                    <a:pt x="52" y="108"/>
                    <a:pt x="54" y="108"/>
                  </a:cubicBezTo>
                  <a:cubicBezTo>
                    <a:pt x="53" y="108"/>
                    <a:pt x="52" y="109"/>
                    <a:pt x="50" y="109"/>
                  </a:cubicBezTo>
                  <a:cubicBezTo>
                    <a:pt x="49" y="109"/>
                    <a:pt x="48" y="109"/>
                    <a:pt x="47" y="108"/>
                  </a:cubicBezTo>
                  <a:cubicBezTo>
                    <a:pt x="45" y="108"/>
                    <a:pt x="44" y="108"/>
                    <a:pt x="42" y="107"/>
                  </a:cubicBezTo>
                  <a:cubicBezTo>
                    <a:pt x="40" y="105"/>
                    <a:pt x="45" y="106"/>
                    <a:pt x="45" y="106"/>
                  </a:cubicBezTo>
                  <a:close/>
                  <a:moveTo>
                    <a:pt x="40" y="102"/>
                  </a:moveTo>
                  <a:cubicBezTo>
                    <a:pt x="40" y="102"/>
                    <a:pt x="40" y="102"/>
                    <a:pt x="40" y="101"/>
                  </a:cubicBezTo>
                  <a:cubicBezTo>
                    <a:pt x="40" y="101"/>
                    <a:pt x="40" y="101"/>
                    <a:pt x="40" y="101"/>
                  </a:cubicBezTo>
                  <a:cubicBezTo>
                    <a:pt x="44" y="104"/>
                    <a:pt x="49" y="105"/>
                    <a:pt x="53" y="106"/>
                  </a:cubicBezTo>
                  <a:cubicBezTo>
                    <a:pt x="53" y="106"/>
                    <a:pt x="54" y="107"/>
                    <a:pt x="55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3" y="107"/>
                    <a:pt x="51" y="107"/>
                    <a:pt x="50" y="106"/>
                  </a:cubicBezTo>
                  <a:cubicBezTo>
                    <a:pt x="47" y="106"/>
                    <a:pt x="44" y="105"/>
                    <a:pt x="40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4"/>
                    <a:pt x="40" y="103"/>
                    <a:pt x="40" y="102"/>
                  </a:cubicBezTo>
                  <a:close/>
                  <a:moveTo>
                    <a:pt x="41" y="101"/>
                  </a:moveTo>
                  <a:cubicBezTo>
                    <a:pt x="41" y="100"/>
                    <a:pt x="42" y="99"/>
                    <a:pt x="42" y="98"/>
                  </a:cubicBezTo>
                  <a:cubicBezTo>
                    <a:pt x="45" y="100"/>
                    <a:pt x="50" y="100"/>
                    <a:pt x="53" y="101"/>
                  </a:cubicBezTo>
                  <a:cubicBezTo>
                    <a:pt x="54" y="101"/>
                    <a:pt x="56" y="101"/>
                    <a:pt x="56" y="102"/>
                  </a:cubicBezTo>
                  <a:cubicBezTo>
                    <a:pt x="56" y="102"/>
                    <a:pt x="56" y="102"/>
                    <a:pt x="56" y="103"/>
                  </a:cubicBezTo>
                  <a:cubicBezTo>
                    <a:pt x="56" y="103"/>
                    <a:pt x="55" y="103"/>
                    <a:pt x="54" y="103"/>
                  </a:cubicBezTo>
                  <a:cubicBezTo>
                    <a:pt x="52" y="103"/>
                    <a:pt x="51" y="102"/>
                    <a:pt x="49" y="102"/>
                  </a:cubicBezTo>
                  <a:cubicBezTo>
                    <a:pt x="46" y="101"/>
                    <a:pt x="44" y="101"/>
                    <a:pt x="41" y="101"/>
                  </a:cubicBezTo>
                  <a:cubicBezTo>
                    <a:pt x="41" y="101"/>
                    <a:pt x="41" y="101"/>
                    <a:pt x="41" y="101"/>
                  </a:cubicBezTo>
                  <a:close/>
                  <a:moveTo>
                    <a:pt x="43" y="97"/>
                  </a:moveTo>
                  <a:cubicBezTo>
                    <a:pt x="43" y="96"/>
                    <a:pt x="44" y="96"/>
                    <a:pt x="44" y="95"/>
                  </a:cubicBezTo>
                  <a:cubicBezTo>
                    <a:pt x="44" y="95"/>
                    <a:pt x="44" y="95"/>
                    <a:pt x="45" y="95"/>
                  </a:cubicBezTo>
                  <a:cubicBezTo>
                    <a:pt x="46" y="96"/>
                    <a:pt x="48" y="96"/>
                    <a:pt x="50" y="97"/>
                  </a:cubicBezTo>
                  <a:cubicBezTo>
                    <a:pt x="51" y="98"/>
                    <a:pt x="53" y="98"/>
                    <a:pt x="54" y="98"/>
                  </a:cubicBezTo>
                  <a:cubicBezTo>
                    <a:pt x="56" y="99"/>
                    <a:pt x="56" y="99"/>
                    <a:pt x="55" y="99"/>
                  </a:cubicBezTo>
                  <a:cubicBezTo>
                    <a:pt x="51" y="99"/>
                    <a:pt x="47" y="97"/>
                    <a:pt x="43" y="97"/>
                  </a:cubicBezTo>
                  <a:close/>
                  <a:moveTo>
                    <a:pt x="45" y="94"/>
                  </a:moveTo>
                  <a:cubicBezTo>
                    <a:pt x="46" y="93"/>
                    <a:pt x="46" y="93"/>
                    <a:pt x="46" y="92"/>
                  </a:cubicBezTo>
                  <a:cubicBezTo>
                    <a:pt x="49" y="93"/>
                    <a:pt x="51" y="94"/>
                    <a:pt x="53" y="95"/>
                  </a:cubicBezTo>
                  <a:cubicBezTo>
                    <a:pt x="54" y="95"/>
                    <a:pt x="58" y="97"/>
                    <a:pt x="54" y="96"/>
                  </a:cubicBezTo>
                  <a:cubicBezTo>
                    <a:pt x="51" y="95"/>
                    <a:pt x="48" y="94"/>
                    <a:pt x="45" y="94"/>
                  </a:cubicBezTo>
                  <a:close/>
                  <a:moveTo>
                    <a:pt x="47" y="92"/>
                  </a:moveTo>
                  <a:cubicBezTo>
                    <a:pt x="47" y="91"/>
                    <a:pt x="48" y="90"/>
                    <a:pt x="48" y="89"/>
                  </a:cubicBezTo>
                  <a:cubicBezTo>
                    <a:pt x="50" y="90"/>
                    <a:pt x="52" y="91"/>
                    <a:pt x="54" y="91"/>
                  </a:cubicBezTo>
                  <a:cubicBezTo>
                    <a:pt x="58" y="93"/>
                    <a:pt x="54" y="92"/>
                    <a:pt x="53" y="92"/>
                  </a:cubicBezTo>
                  <a:cubicBezTo>
                    <a:pt x="51" y="92"/>
                    <a:pt x="49" y="92"/>
                    <a:pt x="47" y="92"/>
                  </a:cubicBezTo>
                  <a:close/>
                  <a:moveTo>
                    <a:pt x="45" y="80"/>
                  </a:moveTo>
                  <a:cubicBezTo>
                    <a:pt x="44" y="80"/>
                    <a:pt x="44" y="81"/>
                    <a:pt x="43" y="81"/>
                  </a:cubicBezTo>
                  <a:cubicBezTo>
                    <a:pt x="39" y="80"/>
                    <a:pt x="35" y="78"/>
                    <a:pt x="31" y="77"/>
                  </a:cubicBezTo>
                  <a:cubicBezTo>
                    <a:pt x="27" y="75"/>
                    <a:pt x="31" y="77"/>
                    <a:pt x="33" y="77"/>
                  </a:cubicBezTo>
                  <a:cubicBezTo>
                    <a:pt x="34" y="77"/>
                    <a:pt x="35" y="78"/>
                    <a:pt x="36" y="78"/>
                  </a:cubicBezTo>
                  <a:cubicBezTo>
                    <a:pt x="44" y="79"/>
                    <a:pt x="51" y="82"/>
                    <a:pt x="59" y="82"/>
                  </a:cubicBezTo>
                  <a:cubicBezTo>
                    <a:pt x="59" y="82"/>
                    <a:pt x="59" y="83"/>
                    <a:pt x="59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5" y="83"/>
                    <a:pt x="52" y="83"/>
                    <a:pt x="49" y="82"/>
                  </a:cubicBezTo>
                  <a:cubicBezTo>
                    <a:pt x="49" y="82"/>
                    <a:pt x="49" y="83"/>
                    <a:pt x="49" y="83"/>
                  </a:cubicBezTo>
                  <a:cubicBezTo>
                    <a:pt x="48" y="81"/>
                    <a:pt x="47" y="80"/>
                    <a:pt x="45" y="80"/>
                  </a:cubicBezTo>
                  <a:close/>
                  <a:moveTo>
                    <a:pt x="85" y="94"/>
                  </a:moveTo>
                  <a:cubicBezTo>
                    <a:pt x="94" y="98"/>
                    <a:pt x="103" y="101"/>
                    <a:pt x="113" y="104"/>
                  </a:cubicBezTo>
                  <a:cubicBezTo>
                    <a:pt x="115" y="104"/>
                    <a:pt x="117" y="105"/>
                    <a:pt x="119" y="106"/>
                  </a:cubicBezTo>
                  <a:cubicBezTo>
                    <a:pt x="119" y="106"/>
                    <a:pt x="119" y="106"/>
                    <a:pt x="119" y="106"/>
                  </a:cubicBezTo>
                  <a:cubicBezTo>
                    <a:pt x="118" y="106"/>
                    <a:pt x="116" y="106"/>
                    <a:pt x="116" y="106"/>
                  </a:cubicBezTo>
                  <a:cubicBezTo>
                    <a:pt x="113" y="105"/>
                    <a:pt x="111" y="104"/>
                    <a:pt x="108" y="103"/>
                  </a:cubicBezTo>
                  <a:cubicBezTo>
                    <a:pt x="102" y="101"/>
                    <a:pt x="95" y="100"/>
                    <a:pt x="89" y="98"/>
                  </a:cubicBezTo>
                  <a:cubicBezTo>
                    <a:pt x="83" y="97"/>
                    <a:pt x="78" y="95"/>
                    <a:pt x="72" y="93"/>
                  </a:cubicBezTo>
                  <a:cubicBezTo>
                    <a:pt x="70" y="92"/>
                    <a:pt x="68" y="91"/>
                    <a:pt x="66" y="91"/>
                  </a:cubicBezTo>
                  <a:cubicBezTo>
                    <a:pt x="66" y="91"/>
                    <a:pt x="66" y="90"/>
                    <a:pt x="67" y="90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73" y="91"/>
                    <a:pt x="79" y="93"/>
                    <a:pt x="85" y="94"/>
                  </a:cubicBezTo>
                  <a:close/>
                  <a:moveTo>
                    <a:pt x="90" y="96"/>
                  </a:moveTo>
                  <a:cubicBezTo>
                    <a:pt x="92" y="96"/>
                    <a:pt x="94" y="97"/>
                    <a:pt x="95" y="97"/>
                  </a:cubicBezTo>
                  <a:cubicBezTo>
                    <a:pt x="103" y="99"/>
                    <a:pt x="111" y="102"/>
                    <a:pt x="119" y="102"/>
                  </a:cubicBezTo>
                  <a:cubicBezTo>
                    <a:pt x="119" y="103"/>
                    <a:pt x="119" y="104"/>
                    <a:pt x="119" y="105"/>
                  </a:cubicBezTo>
                  <a:cubicBezTo>
                    <a:pt x="116" y="104"/>
                    <a:pt x="113" y="104"/>
                    <a:pt x="111" y="102"/>
                  </a:cubicBezTo>
                  <a:cubicBezTo>
                    <a:pt x="106" y="101"/>
                    <a:pt x="100" y="99"/>
                    <a:pt x="95" y="98"/>
                  </a:cubicBezTo>
                  <a:cubicBezTo>
                    <a:pt x="94" y="97"/>
                    <a:pt x="92" y="96"/>
                    <a:pt x="90" y="96"/>
                  </a:cubicBezTo>
                  <a:close/>
                  <a:moveTo>
                    <a:pt x="119" y="101"/>
                  </a:moveTo>
                  <a:cubicBezTo>
                    <a:pt x="116" y="100"/>
                    <a:pt x="114" y="100"/>
                    <a:pt x="111" y="99"/>
                  </a:cubicBezTo>
                  <a:cubicBezTo>
                    <a:pt x="107" y="98"/>
                    <a:pt x="102" y="96"/>
                    <a:pt x="97" y="95"/>
                  </a:cubicBezTo>
                  <a:cubicBezTo>
                    <a:pt x="88" y="91"/>
                    <a:pt x="78" y="89"/>
                    <a:pt x="70" y="84"/>
                  </a:cubicBezTo>
                  <a:cubicBezTo>
                    <a:pt x="76" y="88"/>
                    <a:pt x="87" y="90"/>
                    <a:pt x="95" y="92"/>
                  </a:cubicBezTo>
                  <a:cubicBezTo>
                    <a:pt x="103" y="94"/>
                    <a:pt x="112" y="95"/>
                    <a:pt x="120" y="99"/>
                  </a:cubicBezTo>
                  <a:cubicBezTo>
                    <a:pt x="119" y="99"/>
                    <a:pt x="119" y="100"/>
                    <a:pt x="119" y="101"/>
                  </a:cubicBezTo>
                  <a:close/>
                  <a:moveTo>
                    <a:pt x="120" y="109"/>
                  </a:moveTo>
                  <a:cubicBezTo>
                    <a:pt x="116" y="107"/>
                    <a:pt x="112" y="106"/>
                    <a:pt x="108" y="105"/>
                  </a:cubicBezTo>
                  <a:cubicBezTo>
                    <a:pt x="103" y="103"/>
                    <a:pt x="98" y="102"/>
                    <a:pt x="93" y="100"/>
                  </a:cubicBezTo>
                  <a:cubicBezTo>
                    <a:pt x="87" y="99"/>
                    <a:pt x="81" y="97"/>
                    <a:pt x="76" y="95"/>
                  </a:cubicBezTo>
                  <a:cubicBezTo>
                    <a:pt x="83" y="97"/>
                    <a:pt x="90" y="99"/>
                    <a:pt x="97" y="101"/>
                  </a:cubicBezTo>
                  <a:cubicBezTo>
                    <a:pt x="102" y="102"/>
                    <a:pt x="106" y="103"/>
                    <a:pt x="110" y="105"/>
                  </a:cubicBezTo>
                  <a:cubicBezTo>
                    <a:pt x="113" y="106"/>
                    <a:pt x="116" y="107"/>
                    <a:pt x="119" y="107"/>
                  </a:cubicBezTo>
                  <a:cubicBezTo>
                    <a:pt x="119" y="107"/>
                    <a:pt x="119" y="108"/>
                    <a:pt x="120" y="109"/>
                  </a:cubicBezTo>
                  <a:close/>
                  <a:moveTo>
                    <a:pt x="121" y="113"/>
                  </a:moveTo>
                  <a:cubicBezTo>
                    <a:pt x="117" y="111"/>
                    <a:pt x="113" y="110"/>
                    <a:pt x="109" y="109"/>
                  </a:cubicBezTo>
                  <a:cubicBezTo>
                    <a:pt x="105" y="108"/>
                    <a:pt x="102" y="106"/>
                    <a:pt x="98" y="104"/>
                  </a:cubicBezTo>
                  <a:cubicBezTo>
                    <a:pt x="102" y="105"/>
                    <a:pt x="106" y="107"/>
                    <a:pt x="109" y="108"/>
                  </a:cubicBezTo>
                  <a:cubicBezTo>
                    <a:pt x="113" y="109"/>
                    <a:pt x="116" y="110"/>
                    <a:pt x="120" y="110"/>
                  </a:cubicBezTo>
                  <a:cubicBezTo>
                    <a:pt x="120" y="111"/>
                    <a:pt x="121" y="112"/>
                    <a:pt x="121" y="113"/>
                  </a:cubicBezTo>
                  <a:close/>
                  <a:moveTo>
                    <a:pt x="122" y="116"/>
                  </a:moveTo>
                  <a:cubicBezTo>
                    <a:pt x="114" y="112"/>
                    <a:pt x="104" y="110"/>
                    <a:pt x="95" y="108"/>
                  </a:cubicBezTo>
                  <a:cubicBezTo>
                    <a:pt x="84" y="105"/>
                    <a:pt x="74" y="102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8"/>
                    <a:pt x="63" y="98"/>
                    <a:pt x="63" y="97"/>
                  </a:cubicBezTo>
                  <a:cubicBezTo>
                    <a:pt x="74" y="101"/>
                    <a:pt x="85" y="104"/>
                    <a:pt x="96" y="108"/>
                  </a:cubicBezTo>
                  <a:cubicBezTo>
                    <a:pt x="101" y="109"/>
                    <a:pt x="106" y="110"/>
                    <a:pt x="111" y="112"/>
                  </a:cubicBezTo>
                  <a:cubicBezTo>
                    <a:pt x="114" y="113"/>
                    <a:pt x="118" y="114"/>
                    <a:pt x="122" y="114"/>
                  </a:cubicBezTo>
                  <a:cubicBezTo>
                    <a:pt x="122" y="115"/>
                    <a:pt x="122" y="116"/>
                    <a:pt x="122" y="116"/>
                  </a:cubicBezTo>
                  <a:close/>
                  <a:moveTo>
                    <a:pt x="123" y="120"/>
                  </a:moveTo>
                  <a:cubicBezTo>
                    <a:pt x="115" y="116"/>
                    <a:pt x="106" y="113"/>
                    <a:pt x="97" y="110"/>
                  </a:cubicBezTo>
                  <a:cubicBezTo>
                    <a:pt x="90" y="108"/>
                    <a:pt x="83" y="105"/>
                    <a:pt x="76" y="103"/>
                  </a:cubicBezTo>
                  <a:cubicBezTo>
                    <a:pt x="77" y="103"/>
                    <a:pt x="77" y="103"/>
                    <a:pt x="78" y="104"/>
                  </a:cubicBezTo>
                  <a:cubicBezTo>
                    <a:pt x="83" y="105"/>
                    <a:pt x="88" y="107"/>
                    <a:pt x="93" y="108"/>
                  </a:cubicBezTo>
                  <a:cubicBezTo>
                    <a:pt x="103" y="111"/>
                    <a:pt x="113" y="113"/>
                    <a:pt x="123" y="117"/>
                  </a:cubicBezTo>
                  <a:cubicBezTo>
                    <a:pt x="123" y="118"/>
                    <a:pt x="123" y="119"/>
                    <a:pt x="123" y="120"/>
                  </a:cubicBezTo>
                  <a:close/>
                  <a:moveTo>
                    <a:pt x="71" y="110"/>
                  </a:moveTo>
                  <a:cubicBezTo>
                    <a:pt x="77" y="112"/>
                    <a:pt x="83" y="114"/>
                    <a:pt x="90" y="115"/>
                  </a:cubicBezTo>
                  <a:cubicBezTo>
                    <a:pt x="96" y="117"/>
                    <a:pt x="102" y="119"/>
                    <a:pt x="108" y="121"/>
                  </a:cubicBezTo>
                  <a:cubicBezTo>
                    <a:pt x="112" y="122"/>
                    <a:pt x="115" y="123"/>
                    <a:pt x="118" y="124"/>
                  </a:cubicBezTo>
                  <a:cubicBezTo>
                    <a:pt x="120" y="125"/>
                    <a:pt x="121" y="126"/>
                    <a:pt x="123" y="126"/>
                  </a:cubicBezTo>
                  <a:cubicBezTo>
                    <a:pt x="123" y="127"/>
                    <a:pt x="123" y="128"/>
                    <a:pt x="123" y="129"/>
                  </a:cubicBezTo>
                  <a:cubicBezTo>
                    <a:pt x="113" y="125"/>
                    <a:pt x="104" y="122"/>
                    <a:pt x="94" y="119"/>
                  </a:cubicBezTo>
                  <a:cubicBezTo>
                    <a:pt x="88" y="117"/>
                    <a:pt x="82" y="115"/>
                    <a:pt x="76" y="114"/>
                  </a:cubicBezTo>
                  <a:cubicBezTo>
                    <a:pt x="71" y="112"/>
                    <a:pt x="67" y="111"/>
                    <a:pt x="62" y="109"/>
                  </a:cubicBezTo>
                  <a:cubicBezTo>
                    <a:pt x="62" y="109"/>
                    <a:pt x="62" y="108"/>
                    <a:pt x="62" y="108"/>
                  </a:cubicBezTo>
                  <a:cubicBezTo>
                    <a:pt x="65" y="109"/>
                    <a:pt x="68" y="110"/>
                    <a:pt x="71" y="110"/>
                  </a:cubicBezTo>
                  <a:close/>
                  <a:moveTo>
                    <a:pt x="123" y="125"/>
                  </a:moveTo>
                  <a:cubicBezTo>
                    <a:pt x="119" y="123"/>
                    <a:pt x="115" y="121"/>
                    <a:pt x="111" y="120"/>
                  </a:cubicBezTo>
                  <a:cubicBezTo>
                    <a:pt x="106" y="118"/>
                    <a:pt x="101" y="116"/>
                    <a:pt x="96" y="114"/>
                  </a:cubicBezTo>
                  <a:cubicBezTo>
                    <a:pt x="90" y="112"/>
                    <a:pt x="85" y="111"/>
                    <a:pt x="79" y="109"/>
                  </a:cubicBezTo>
                  <a:cubicBezTo>
                    <a:pt x="79" y="109"/>
                    <a:pt x="78" y="108"/>
                    <a:pt x="77" y="108"/>
                  </a:cubicBezTo>
                  <a:cubicBezTo>
                    <a:pt x="77" y="108"/>
                    <a:pt x="77" y="108"/>
                    <a:pt x="78" y="108"/>
                  </a:cubicBezTo>
                  <a:cubicBezTo>
                    <a:pt x="83" y="110"/>
                    <a:pt x="88" y="111"/>
                    <a:pt x="93" y="112"/>
                  </a:cubicBezTo>
                  <a:cubicBezTo>
                    <a:pt x="103" y="115"/>
                    <a:pt x="113" y="120"/>
                    <a:pt x="123" y="122"/>
                  </a:cubicBezTo>
                  <a:cubicBezTo>
                    <a:pt x="123" y="123"/>
                    <a:pt x="123" y="124"/>
                    <a:pt x="123" y="125"/>
                  </a:cubicBezTo>
                  <a:close/>
                  <a:moveTo>
                    <a:pt x="123" y="133"/>
                  </a:moveTo>
                  <a:cubicBezTo>
                    <a:pt x="120" y="131"/>
                    <a:pt x="118" y="130"/>
                    <a:pt x="115" y="129"/>
                  </a:cubicBezTo>
                  <a:cubicBezTo>
                    <a:pt x="117" y="130"/>
                    <a:pt x="120" y="130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2"/>
                    <a:pt x="123" y="132"/>
                    <a:pt x="123" y="133"/>
                  </a:cubicBezTo>
                  <a:close/>
                  <a:moveTo>
                    <a:pt x="125" y="138"/>
                  </a:moveTo>
                  <a:cubicBezTo>
                    <a:pt x="117" y="134"/>
                    <a:pt x="109" y="130"/>
                    <a:pt x="100" y="127"/>
                  </a:cubicBezTo>
                  <a:cubicBezTo>
                    <a:pt x="104" y="128"/>
                    <a:pt x="108" y="130"/>
                    <a:pt x="112" y="131"/>
                  </a:cubicBezTo>
                  <a:cubicBezTo>
                    <a:pt x="116" y="132"/>
                    <a:pt x="120" y="135"/>
                    <a:pt x="124" y="136"/>
                  </a:cubicBezTo>
                  <a:cubicBezTo>
                    <a:pt x="124" y="136"/>
                    <a:pt x="125" y="137"/>
                    <a:pt x="125" y="138"/>
                  </a:cubicBezTo>
                  <a:cubicBezTo>
                    <a:pt x="125" y="138"/>
                    <a:pt x="125" y="138"/>
                    <a:pt x="125" y="138"/>
                  </a:cubicBezTo>
                  <a:close/>
                  <a:moveTo>
                    <a:pt x="127" y="141"/>
                  </a:moveTo>
                  <a:cubicBezTo>
                    <a:pt x="123" y="139"/>
                    <a:pt x="118" y="138"/>
                    <a:pt x="114" y="137"/>
                  </a:cubicBezTo>
                  <a:cubicBezTo>
                    <a:pt x="108" y="134"/>
                    <a:pt x="103" y="132"/>
                    <a:pt x="97" y="130"/>
                  </a:cubicBezTo>
                  <a:cubicBezTo>
                    <a:pt x="94" y="129"/>
                    <a:pt x="90" y="128"/>
                    <a:pt x="87" y="126"/>
                  </a:cubicBezTo>
                  <a:cubicBezTo>
                    <a:pt x="89" y="127"/>
                    <a:pt x="91" y="128"/>
                    <a:pt x="93" y="128"/>
                  </a:cubicBezTo>
                  <a:cubicBezTo>
                    <a:pt x="100" y="130"/>
                    <a:pt x="108" y="132"/>
                    <a:pt x="115" y="135"/>
                  </a:cubicBezTo>
                  <a:cubicBezTo>
                    <a:pt x="118" y="137"/>
                    <a:pt x="122" y="139"/>
                    <a:pt x="126" y="140"/>
                  </a:cubicBezTo>
                  <a:cubicBezTo>
                    <a:pt x="126" y="140"/>
                    <a:pt x="126" y="141"/>
                    <a:pt x="127" y="141"/>
                  </a:cubicBezTo>
                  <a:close/>
                  <a:moveTo>
                    <a:pt x="129" y="146"/>
                  </a:moveTo>
                  <a:cubicBezTo>
                    <a:pt x="125" y="144"/>
                    <a:pt x="120" y="143"/>
                    <a:pt x="116" y="141"/>
                  </a:cubicBezTo>
                  <a:cubicBezTo>
                    <a:pt x="109" y="139"/>
                    <a:pt x="103" y="136"/>
                    <a:pt x="96" y="133"/>
                  </a:cubicBezTo>
                  <a:cubicBezTo>
                    <a:pt x="95" y="133"/>
                    <a:pt x="95" y="133"/>
                    <a:pt x="94" y="133"/>
                  </a:cubicBezTo>
                  <a:cubicBezTo>
                    <a:pt x="101" y="135"/>
                    <a:pt x="107" y="137"/>
                    <a:pt x="113" y="139"/>
                  </a:cubicBezTo>
                  <a:cubicBezTo>
                    <a:pt x="118" y="140"/>
                    <a:pt x="122" y="142"/>
                    <a:pt x="127" y="143"/>
                  </a:cubicBezTo>
                  <a:cubicBezTo>
                    <a:pt x="128" y="144"/>
                    <a:pt x="128" y="145"/>
                    <a:pt x="129" y="146"/>
                  </a:cubicBezTo>
                  <a:close/>
                  <a:moveTo>
                    <a:pt x="80" y="129"/>
                  </a:moveTo>
                  <a:cubicBezTo>
                    <a:pt x="84" y="130"/>
                    <a:pt x="88" y="132"/>
                    <a:pt x="92" y="133"/>
                  </a:cubicBezTo>
                  <a:cubicBezTo>
                    <a:pt x="99" y="135"/>
                    <a:pt x="106" y="138"/>
                    <a:pt x="112" y="141"/>
                  </a:cubicBezTo>
                  <a:cubicBezTo>
                    <a:pt x="118" y="143"/>
                    <a:pt x="124" y="144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4" y="144"/>
                    <a:pt x="118" y="143"/>
                    <a:pt x="112" y="141"/>
                  </a:cubicBezTo>
                  <a:cubicBezTo>
                    <a:pt x="105" y="139"/>
                    <a:pt x="99" y="137"/>
                    <a:pt x="93" y="134"/>
                  </a:cubicBezTo>
                  <a:cubicBezTo>
                    <a:pt x="86" y="132"/>
                    <a:pt x="79" y="130"/>
                    <a:pt x="72" y="128"/>
                  </a:cubicBezTo>
                  <a:cubicBezTo>
                    <a:pt x="67" y="126"/>
                    <a:pt x="61" y="124"/>
                    <a:pt x="55" y="122"/>
                  </a:cubicBezTo>
                  <a:cubicBezTo>
                    <a:pt x="55" y="121"/>
                    <a:pt x="55" y="121"/>
                    <a:pt x="56" y="120"/>
                  </a:cubicBezTo>
                  <a:cubicBezTo>
                    <a:pt x="58" y="121"/>
                    <a:pt x="60" y="121"/>
                    <a:pt x="61" y="122"/>
                  </a:cubicBezTo>
                  <a:cubicBezTo>
                    <a:pt x="62" y="122"/>
                    <a:pt x="62" y="122"/>
                    <a:pt x="63" y="122"/>
                  </a:cubicBezTo>
                  <a:cubicBezTo>
                    <a:pt x="66" y="123"/>
                    <a:pt x="69" y="125"/>
                    <a:pt x="72" y="126"/>
                  </a:cubicBezTo>
                  <a:cubicBezTo>
                    <a:pt x="75" y="127"/>
                    <a:pt x="78" y="128"/>
                    <a:pt x="80" y="129"/>
                  </a:cubicBezTo>
                  <a:close/>
                  <a:moveTo>
                    <a:pt x="74" y="129"/>
                  </a:moveTo>
                  <a:cubicBezTo>
                    <a:pt x="74" y="129"/>
                    <a:pt x="75" y="129"/>
                    <a:pt x="76" y="130"/>
                  </a:cubicBezTo>
                  <a:cubicBezTo>
                    <a:pt x="75" y="130"/>
                    <a:pt x="75" y="129"/>
                    <a:pt x="75" y="129"/>
                  </a:cubicBezTo>
                  <a:cubicBezTo>
                    <a:pt x="71" y="128"/>
                    <a:pt x="68" y="127"/>
                    <a:pt x="65" y="126"/>
                  </a:cubicBezTo>
                  <a:cubicBezTo>
                    <a:pt x="68" y="127"/>
                    <a:pt x="71" y="128"/>
                    <a:pt x="74" y="129"/>
                  </a:cubicBezTo>
                  <a:close/>
                  <a:moveTo>
                    <a:pt x="130" y="152"/>
                  </a:moveTo>
                  <a:cubicBezTo>
                    <a:pt x="119" y="146"/>
                    <a:pt x="107" y="142"/>
                    <a:pt x="95" y="137"/>
                  </a:cubicBezTo>
                  <a:cubicBezTo>
                    <a:pt x="91" y="135"/>
                    <a:pt x="86" y="133"/>
                    <a:pt x="82" y="132"/>
                  </a:cubicBezTo>
                  <a:cubicBezTo>
                    <a:pt x="86" y="133"/>
                    <a:pt x="90" y="134"/>
                    <a:pt x="94" y="136"/>
                  </a:cubicBezTo>
                  <a:cubicBezTo>
                    <a:pt x="101" y="138"/>
                    <a:pt x="108" y="140"/>
                    <a:pt x="115" y="142"/>
                  </a:cubicBezTo>
                  <a:cubicBezTo>
                    <a:pt x="118" y="144"/>
                    <a:pt x="122" y="145"/>
                    <a:pt x="125" y="146"/>
                  </a:cubicBezTo>
                  <a:cubicBezTo>
                    <a:pt x="127" y="147"/>
                    <a:pt x="128" y="148"/>
                    <a:pt x="129" y="148"/>
                  </a:cubicBezTo>
                  <a:cubicBezTo>
                    <a:pt x="130" y="149"/>
                    <a:pt x="130" y="151"/>
                    <a:pt x="130" y="152"/>
                  </a:cubicBezTo>
                  <a:close/>
                  <a:moveTo>
                    <a:pt x="63" y="129"/>
                  </a:moveTo>
                  <a:cubicBezTo>
                    <a:pt x="66" y="130"/>
                    <a:pt x="69" y="131"/>
                    <a:pt x="73" y="132"/>
                  </a:cubicBezTo>
                  <a:cubicBezTo>
                    <a:pt x="80" y="134"/>
                    <a:pt x="86" y="137"/>
                    <a:pt x="93" y="140"/>
                  </a:cubicBezTo>
                  <a:cubicBezTo>
                    <a:pt x="100" y="142"/>
                    <a:pt x="106" y="145"/>
                    <a:pt x="113" y="148"/>
                  </a:cubicBezTo>
                  <a:cubicBezTo>
                    <a:pt x="119" y="150"/>
                    <a:pt x="125" y="152"/>
                    <a:pt x="131" y="154"/>
                  </a:cubicBezTo>
                  <a:cubicBezTo>
                    <a:pt x="131" y="156"/>
                    <a:pt x="131" y="157"/>
                    <a:pt x="132" y="158"/>
                  </a:cubicBezTo>
                  <a:cubicBezTo>
                    <a:pt x="120" y="151"/>
                    <a:pt x="108" y="147"/>
                    <a:pt x="96" y="142"/>
                  </a:cubicBezTo>
                  <a:cubicBezTo>
                    <a:pt x="90" y="139"/>
                    <a:pt x="83" y="137"/>
                    <a:pt x="77" y="134"/>
                  </a:cubicBezTo>
                  <a:cubicBezTo>
                    <a:pt x="70" y="132"/>
                    <a:pt x="63" y="130"/>
                    <a:pt x="58" y="127"/>
                  </a:cubicBezTo>
                  <a:cubicBezTo>
                    <a:pt x="54" y="124"/>
                    <a:pt x="61" y="128"/>
                    <a:pt x="63" y="129"/>
                  </a:cubicBezTo>
                  <a:close/>
                  <a:moveTo>
                    <a:pt x="132" y="163"/>
                  </a:moveTo>
                  <a:cubicBezTo>
                    <a:pt x="127" y="160"/>
                    <a:pt x="121" y="159"/>
                    <a:pt x="116" y="157"/>
                  </a:cubicBezTo>
                  <a:cubicBezTo>
                    <a:pt x="109" y="154"/>
                    <a:pt x="103" y="151"/>
                    <a:pt x="96" y="148"/>
                  </a:cubicBezTo>
                  <a:cubicBezTo>
                    <a:pt x="94" y="147"/>
                    <a:pt x="92" y="146"/>
                    <a:pt x="90" y="144"/>
                  </a:cubicBezTo>
                  <a:cubicBezTo>
                    <a:pt x="92" y="145"/>
                    <a:pt x="93" y="146"/>
                    <a:pt x="95" y="146"/>
                  </a:cubicBezTo>
                  <a:cubicBezTo>
                    <a:pt x="102" y="149"/>
                    <a:pt x="109" y="151"/>
                    <a:pt x="116" y="153"/>
                  </a:cubicBezTo>
                  <a:cubicBezTo>
                    <a:pt x="121" y="155"/>
                    <a:pt x="126" y="158"/>
                    <a:pt x="132" y="159"/>
                  </a:cubicBezTo>
                  <a:cubicBezTo>
                    <a:pt x="132" y="160"/>
                    <a:pt x="132" y="162"/>
                    <a:pt x="132" y="163"/>
                  </a:cubicBezTo>
                  <a:close/>
                  <a:moveTo>
                    <a:pt x="129" y="162"/>
                  </a:moveTo>
                  <a:cubicBezTo>
                    <a:pt x="129" y="162"/>
                    <a:pt x="128" y="162"/>
                    <a:pt x="128" y="162"/>
                  </a:cubicBezTo>
                  <a:cubicBezTo>
                    <a:pt x="128" y="162"/>
                    <a:pt x="129" y="162"/>
                    <a:pt x="129" y="162"/>
                  </a:cubicBezTo>
                  <a:close/>
                  <a:moveTo>
                    <a:pt x="130" y="163"/>
                  </a:moveTo>
                  <a:cubicBezTo>
                    <a:pt x="130" y="163"/>
                    <a:pt x="130" y="163"/>
                    <a:pt x="130" y="163"/>
                  </a:cubicBezTo>
                  <a:cubicBezTo>
                    <a:pt x="130" y="163"/>
                    <a:pt x="130" y="163"/>
                    <a:pt x="130" y="163"/>
                  </a:cubicBezTo>
                  <a:close/>
                  <a:moveTo>
                    <a:pt x="132" y="164"/>
                  </a:moveTo>
                  <a:cubicBezTo>
                    <a:pt x="132" y="165"/>
                    <a:pt x="132" y="166"/>
                    <a:pt x="132" y="167"/>
                  </a:cubicBezTo>
                  <a:cubicBezTo>
                    <a:pt x="130" y="165"/>
                    <a:pt x="128" y="164"/>
                    <a:pt x="126" y="163"/>
                  </a:cubicBezTo>
                  <a:cubicBezTo>
                    <a:pt x="120" y="161"/>
                    <a:pt x="114" y="159"/>
                    <a:pt x="109" y="156"/>
                  </a:cubicBezTo>
                  <a:cubicBezTo>
                    <a:pt x="105" y="155"/>
                    <a:pt x="101" y="153"/>
                    <a:pt x="97" y="151"/>
                  </a:cubicBezTo>
                  <a:cubicBezTo>
                    <a:pt x="99" y="152"/>
                    <a:pt x="102" y="153"/>
                    <a:pt x="104" y="154"/>
                  </a:cubicBezTo>
                  <a:cubicBezTo>
                    <a:pt x="113" y="157"/>
                    <a:pt x="123" y="161"/>
                    <a:pt x="132" y="164"/>
                  </a:cubicBezTo>
                  <a:close/>
                  <a:moveTo>
                    <a:pt x="132" y="169"/>
                  </a:moveTo>
                  <a:cubicBezTo>
                    <a:pt x="131" y="170"/>
                    <a:pt x="131" y="171"/>
                    <a:pt x="131" y="171"/>
                  </a:cubicBezTo>
                  <a:cubicBezTo>
                    <a:pt x="129" y="170"/>
                    <a:pt x="126" y="169"/>
                    <a:pt x="124" y="168"/>
                  </a:cubicBezTo>
                  <a:cubicBezTo>
                    <a:pt x="119" y="166"/>
                    <a:pt x="114" y="163"/>
                    <a:pt x="109" y="161"/>
                  </a:cubicBezTo>
                  <a:cubicBezTo>
                    <a:pt x="104" y="159"/>
                    <a:pt x="100" y="158"/>
                    <a:pt x="95" y="156"/>
                  </a:cubicBezTo>
                  <a:cubicBezTo>
                    <a:pt x="94" y="155"/>
                    <a:pt x="93" y="155"/>
                    <a:pt x="92" y="155"/>
                  </a:cubicBezTo>
                  <a:cubicBezTo>
                    <a:pt x="97" y="156"/>
                    <a:pt x="101" y="158"/>
                    <a:pt x="105" y="159"/>
                  </a:cubicBezTo>
                  <a:cubicBezTo>
                    <a:pt x="110" y="161"/>
                    <a:pt x="116" y="162"/>
                    <a:pt x="121" y="164"/>
                  </a:cubicBezTo>
                  <a:cubicBezTo>
                    <a:pt x="124" y="165"/>
                    <a:pt x="128" y="167"/>
                    <a:pt x="132" y="169"/>
                  </a:cubicBezTo>
                  <a:close/>
                  <a:moveTo>
                    <a:pt x="90" y="159"/>
                  </a:moveTo>
                  <a:cubicBezTo>
                    <a:pt x="92" y="160"/>
                    <a:pt x="95" y="160"/>
                    <a:pt x="98" y="161"/>
                  </a:cubicBezTo>
                  <a:cubicBezTo>
                    <a:pt x="102" y="162"/>
                    <a:pt x="106" y="164"/>
                    <a:pt x="110" y="166"/>
                  </a:cubicBezTo>
                  <a:cubicBezTo>
                    <a:pt x="117" y="169"/>
                    <a:pt x="123" y="172"/>
                    <a:pt x="130" y="172"/>
                  </a:cubicBezTo>
                  <a:cubicBezTo>
                    <a:pt x="129" y="174"/>
                    <a:pt x="128" y="175"/>
                    <a:pt x="125" y="176"/>
                  </a:cubicBezTo>
                  <a:cubicBezTo>
                    <a:pt x="120" y="177"/>
                    <a:pt x="114" y="174"/>
                    <a:pt x="109" y="170"/>
                  </a:cubicBezTo>
                  <a:cubicBezTo>
                    <a:pt x="110" y="171"/>
                    <a:pt x="111" y="171"/>
                    <a:pt x="112" y="171"/>
                  </a:cubicBezTo>
                  <a:cubicBezTo>
                    <a:pt x="113" y="172"/>
                    <a:pt x="114" y="172"/>
                    <a:pt x="115" y="172"/>
                  </a:cubicBezTo>
                  <a:cubicBezTo>
                    <a:pt x="115" y="172"/>
                    <a:pt x="119" y="174"/>
                    <a:pt x="119" y="174"/>
                  </a:cubicBezTo>
                  <a:cubicBezTo>
                    <a:pt x="118" y="174"/>
                    <a:pt x="118" y="175"/>
                    <a:pt x="119" y="175"/>
                  </a:cubicBezTo>
                  <a:cubicBezTo>
                    <a:pt x="119" y="175"/>
                    <a:pt x="119" y="175"/>
                    <a:pt x="119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18" y="173"/>
                    <a:pt x="116" y="172"/>
                    <a:pt x="114" y="171"/>
                  </a:cubicBezTo>
                  <a:cubicBezTo>
                    <a:pt x="112" y="171"/>
                    <a:pt x="110" y="170"/>
                    <a:pt x="109" y="169"/>
                  </a:cubicBezTo>
                  <a:cubicBezTo>
                    <a:pt x="107" y="168"/>
                    <a:pt x="111" y="170"/>
                    <a:pt x="111" y="170"/>
                  </a:cubicBezTo>
                  <a:cubicBezTo>
                    <a:pt x="115" y="171"/>
                    <a:pt x="118" y="173"/>
                    <a:pt x="122" y="174"/>
                  </a:cubicBezTo>
                  <a:cubicBezTo>
                    <a:pt x="123" y="175"/>
                    <a:pt x="125" y="175"/>
                    <a:pt x="127" y="175"/>
                  </a:cubicBezTo>
                  <a:cubicBezTo>
                    <a:pt x="127" y="175"/>
                    <a:pt x="127" y="174"/>
                    <a:pt x="127" y="174"/>
                  </a:cubicBezTo>
                  <a:cubicBezTo>
                    <a:pt x="125" y="172"/>
                    <a:pt x="122" y="172"/>
                    <a:pt x="120" y="171"/>
                  </a:cubicBezTo>
                  <a:cubicBezTo>
                    <a:pt x="117" y="169"/>
                    <a:pt x="114" y="168"/>
                    <a:pt x="111" y="166"/>
                  </a:cubicBezTo>
                  <a:cubicBezTo>
                    <a:pt x="106" y="165"/>
                    <a:pt x="102" y="163"/>
                    <a:pt x="98" y="162"/>
                  </a:cubicBezTo>
                  <a:cubicBezTo>
                    <a:pt x="96" y="161"/>
                    <a:pt x="94" y="160"/>
                    <a:pt x="91" y="160"/>
                  </a:cubicBezTo>
                  <a:cubicBezTo>
                    <a:pt x="91" y="159"/>
                    <a:pt x="90" y="159"/>
                    <a:pt x="90" y="159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9" y="163"/>
                  </a:cubicBezTo>
                  <a:cubicBezTo>
                    <a:pt x="105" y="165"/>
                    <a:pt x="111" y="167"/>
                    <a:pt x="116" y="170"/>
                  </a:cubicBezTo>
                  <a:cubicBezTo>
                    <a:pt x="119" y="171"/>
                    <a:pt x="121" y="172"/>
                    <a:pt x="123" y="173"/>
                  </a:cubicBezTo>
                  <a:cubicBezTo>
                    <a:pt x="127" y="174"/>
                    <a:pt x="124" y="174"/>
                    <a:pt x="123" y="174"/>
                  </a:cubicBezTo>
                  <a:cubicBezTo>
                    <a:pt x="122" y="173"/>
                    <a:pt x="121" y="173"/>
                    <a:pt x="120" y="172"/>
                  </a:cubicBezTo>
                  <a:cubicBezTo>
                    <a:pt x="115" y="170"/>
                    <a:pt x="111" y="169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3" y="166"/>
                    <a:pt x="99" y="164"/>
                    <a:pt x="96" y="162"/>
                  </a:cubicBezTo>
                  <a:close/>
                  <a:moveTo>
                    <a:pt x="79" y="150"/>
                  </a:moveTo>
                  <a:cubicBezTo>
                    <a:pt x="87" y="154"/>
                    <a:pt x="95" y="157"/>
                    <a:pt x="104" y="160"/>
                  </a:cubicBezTo>
                  <a:cubicBezTo>
                    <a:pt x="111" y="163"/>
                    <a:pt x="119" y="167"/>
                    <a:pt x="127" y="170"/>
                  </a:cubicBezTo>
                  <a:cubicBezTo>
                    <a:pt x="128" y="170"/>
                    <a:pt x="129" y="171"/>
                    <a:pt x="130" y="171"/>
                  </a:cubicBezTo>
                  <a:cubicBezTo>
                    <a:pt x="128" y="172"/>
                    <a:pt x="127" y="172"/>
                    <a:pt x="126" y="171"/>
                  </a:cubicBezTo>
                  <a:cubicBezTo>
                    <a:pt x="124" y="171"/>
                    <a:pt x="122" y="170"/>
                    <a:pt x="120" y="169"/>
                  </a:cubicBezTo>
                  <a:cubicBezTo>
                    <a:pt x="116" y="168"/>
                    <a:pt x="113" y="166"/>
                    <a:pt x="109" y="164"/>
                  </a:cubicBezTo>
                  <a:cubicBezTo>
                    <a:pt x="101" y="161"/>
                    <a:pt x="94" y="159"/>
                    <a:pt x="86" y="157"/>
                  </a:cubicBezTo>
                  <a:cubicBezTo>
                    <a:pt x="83" y="155"/>
                    <a:pt x="80" y="153"/>
                    <a:pt x="79" y="150"/>
                  </a:cubicBezTo>
                  <a:close/>
                  <a:moveTo>
                    <a:pt x="78" y="146"/>
                  </a:moveTo>
                  <a:cubicBezTo>
                    <a:pt x="78" y="145"/>
                    <a:pt x="78" y="145"/>
                    <a:pt x="78" y="144"/>
                  </a:cubicBezTo>
                  <a:cubicBezTo>
                    <a:pt x="80" y="145"/>
                    <a:pt x="81" y="146"/>
                    <a:pt x="83" y="147"/>
                  </a:cubicBezTo>
                  <a:cubicBezTo>
                    <a:pt x="84" y="147"/>
                    <a:pt x="85" y="147"/>
                    <a:pt x="85" y="148"/>
                  </a:cubicBezTo>
                  <a:cubicBezTo>
                    <a:pt x="90" y="149"/>
                    <a:pt x="94" y="151"/>
                    <a:pt x="99" y="153"/>
                  </a:cubicBezTo>
                  <a:cubicBezTo>
                    <a:pt x="109" y="157"/>
                    <a:pt x="119" y="161"/>
                    <a:pt x="128" y="166"/>
                  </a:cubicBezTo>
                  <a:cubicBezTo>
                    <a:pt x="129" y="166"/>
                    <a:pt x="131" y="168"/>
                    <a:pt x="131" y="168"/>
                  </a:cubicBezTo>
                  <a:cubicBezTo>
                    <a:pt x="130" y="167"/>
                    <a:pt x="128" y="167"/>
                    <a:pt x="127" y="166"/>
                  </a:cubicBezTo>
                  <a:cubicBezTo>
                    <a:pt x="125" y="165"/>
                    <a:pt x="124" y="164"/>
                    <a:pt x="122" y="164"/>
                  </a:cubicBezTo>
                  <a:cubicBezTo>
                    <a:pt x="117" y="162"/>
                    <a:pt x="112" y="160"/>
                    <a:pt x="107" y="159"/>
                  </a:cubicBezTo>
                  <a:cubicBezTo>
                    <a:pt x="98" y="156"/>
                    <a:pt x="88" y="154"/>
                    <a:pt x="79" y="150"/>
                  </a:cubicBezTo>
                  <a:cubicBezTo>
                    <a:pt x="79" y="150"/>
                    <a:pt x="79" y="150"/>
                    <a:pt x="79" y="150"/>
                  </a:cubicBezTo>
                  <a:cubicBezTo>
                    <a:pt x="78" y="149"/>
                    <a:pt x="78" y="147"/>
                    <a:pt x="78" y="146"/>
                  </a:cubicBezTo>
                  <a:close/>
                  <a:moveTo>
                    <a:pt x="77" y="141"/>
                  </a:moveTo>
                  <a:cubicBezTo>
                    <a:pt x="77" y="141"/>
                    <a:pt x="78" y="141"/>
                    <a:pt x="78" y="141"/>
                  </a:cubicBezTo>
                  <a:cubicBezTo>
                    <a:pt x="80" y="141"/>
                    <a:pt x="83" y="142"/>
                    <a:pt x="85" y="143"/>
                  </a:cubicBezTo>
                  <a:cubicBezTo>
                    <a:pt x="87" y="144"/>
                    <a:pt x="88" y="144"/>
                    <a:pt x="90" y="145"/>
                  </a:cubicBezTo>
                  <a:cubicBezTo>
                    <a:pt x="98" y="150"/>
                    <a:pt x="108" y="154"/>
                    <a:pt x="117" y="158"/>
                  </a:cubicBezTo>
                  <a:cubicBezTo>
                    <a:pt x="107" y="154"/>
                    <a:pt x="97" y="151"/>
                    <a:pt x="87" y="148"/>
                  </a:cubicBezTo>
                  <a:cubicBezTo>
                    <a:pt x="85" y="147"/>
                    <a:pt x="83" y="146"/>
                    <a:pt x="81" y="145"/>
                  </a:cubicBezTo>
                  <a:cubicBezTo>
                    <a:pt x="80" y="144"/>
                    <a:pt x="80" y="144"/>
                    <a:pt x="79" y="144"/>
                  </a:cubicBezTo>
                  <a:cubicBezTo>
                    <a:pt x="79" y="144"/>
                    <a:pt x="78" y="144"/>
                    <a:pt x="78" y="143"/>
                  </a:cubicBezTo>
                  <a:cubicBezTo>
                    <a:pt x="78" y="142"/>
                    <a:pt x="78" y="141"/>
                    <a:pt x="77" y="141"/>
                  </a:cubicBezTo>
                  <a:close/>
                  <a:moveTo>
                    <a:pt x="76" y="138"/>
                  </a:moveTo>
                  <a:cubicBezTo>
                    <a:pt x="78" y="140"/>
                    <a:pt x="81" y="141"/>
                    <a:pt x="83" y="142"/>
                  </a:cubicBezTo>
                  <a:cubicBezTo>
                    <a:pt x="81" y="141"/>
                    <a:pt x="79" y="140"/>
                    <a:pt x="77" y="140"/>
                  </a:cubicBezTo>
                  <a:cubicBezTo>
                    <a:pt x="77" y="139"/>
                    <a:pt x="76" y="139"/>
                    <a:pt x="76" y="138"/>
                  </a:cubicBezTo>
                  <a:close/>
                  <a:moveTo>
                    <a:pt x="57" y="127"/>
                  </a:moveTo>
                  <a:cubicBezTo>
                    <a:pt x="61" y="129"/>
                    <a:pt x="65" y="131"/>
                    <a:pt x="70" y="132"/>
                  </a:cubicBezTo>
                  <a:cubicBezTo>
                    <a:pt x="77" y="135"/>
                    <a:pt x="83" y="137"/>
                    <a:pt x="90" y="140"/>
                  </a:cubicBezTo>
                  <a:cubicBezTo>
                    <a:pt x="103" y="146"/>
                    <a:pt x="117" y="150"/>
                    <a:pt x="130" y="158"/>
                  </a:cubicBezTo>
                  <a:cubicBezTo>
                    <a:pt x="130" y="158"/>
                    <a:pt x="131" y="158"/>
                    <a:pt x="132" y="158"/>
                  </a:cubicBezTo>
                  <a:cubicBezTo>
                    <a:pt x="131" y="158"/>
                    <a:pt x="131" y="158"/>
                    <a:pt x="130" y="158"/>
                  </a:cubicBezTo>
                  <a:cubicBezTo>
                    <a:pt x="129" y="157"/>
                    <a:pt x="127" y="157"/>
                    <a:pt x="126" y="156"/>
                  </a:cubicBezTo>
                  <a:cubicBezTo>
                    <a:pt x="123" y="155"/>
                    <a:pt x="120" y="154"/>
                    <a:pt x="116" y="153"/>
                  </a:cubicBezTo>
                  <a:cubicBezTo>
                    <a:pt x="110" y="150"/>
                    <a:pt x="102" y="148"/>
                    <a:pt x="96" y="145"/>
                  </a:cubicBezTo>
                  <a:cubicBezTo>
                    <a:pt x="93" y="145"/>
                    <a:pt x="90" y="144"/>
                    <a:pt x="87" y="143"/>
                  </a:cubicBezTo>
                  <a:cubicBezTo>
                    <a:pt x="84" y="141"/>
                    <a:pt x="80" y="139"/>
                    <a:pt x="77" y="138"/>
                  </a:cubicBezTo>
                  <a:cubicBezTo>
                    <a:pt x="76" y="138"/>
                    <a:pt x="75" y="137"/>
                    <a:pt x="75" y="137"/>
                  </a:cubicBezTo>
                  <a:cubicBezTo>
                    <a:pt x="74" y="137"/>
                    <a:pt x="74" y="136"/>
                    <a:pt x="74" y="136"/>
                  </a:cubicBezTo>
                  <a:cubicBezTo>
                    <a:pt x="70" y="133"/>
                    <a:pt x="61" y="131"/>
                    <a:pt x="57" y="127"/>
                  </a:cubicBezTo>
                  <a:close/>
                  <a:moveTo>
                    <a:pt x="55" y="123"/>
                  </a:move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7" y="123"/>
                  </a:cubicBezTo>
                  <a:cubicBezTo>
                    <a:pt x="62" y="125"/>
                    <a:pt x="67" y="128"/>
                    <a:pt x="73" y="130"/>
                  </a:cubicBezTo>
                  <a:cubicBezTo>
                    <a:pt x="80" y="132"/>
                    <a:pt x="86" y="134"/>
                    <a:pt x="93" y="137"/>
                  </a:cubicBezTo>
                  <a:cubicBezTo>
                    <a:pt x="106" y="142"/>
                    <a:pt x="119" y="146"/>
                    <a:pt x="131" y="153"/>
                  </a:cubicBezTo>
                  <a:cubicBezTo>
                    <a:pt x="131" y="153"/>
                    <a:pt x="131" y="153"/>
                    <a:pt x="131" y="154"/>
                  </a:cubicBezTo>
                  <a:cubicBezTo>
                    <a:pt x="126" y="151"/>
                    <a:pt x="120" y="150"/>
                    <a:pt x="115" y="148"/>
                  </a:cubicBezTo>
                  <a:cubicBezTo>
                    <a:pt x="108" y="145"/>
                    <a:pt x="101" y="142"/>
                    <a:pt x="95" y="140"/>
                  </a:cubicBezTo>
                  <a:cubicBezTo>
                    <a:pt x="88" y="137"/>
                    <a:pt x="81" y="134"/>
                    <a:pt x="75" y="132"/>
                  </a:cubicBezTo>
                  <a:cubicBezTo>
                    <a:pt x="68" y="130"/>
                    <a:pt x="62" y="127"/>
                    <a:pt x="56" y="125"/>
                  </a:cubicBezTo>
                  <a:cubicBezTo>
                    <a:pt x="56" y="124"/>
                    <a:pt x="55" y="124"/>
                    <a:pt x="55" y="123"/>
                  </a:cubicBezTo>
                  <a:close/>
                  <a:moveTo>
                    <a:pt x="56" y="120"/>
                  </a:moveTo>
                  <a:cubicBezTo>
                    <a:pt x="56" y="119"/>
                    <a:pt x="56" y="118"/>
                    <a:pt x="57" y="118"/>
                  </a:cubicBezTo>
                  <a:cubicBezTo>
                    <a:pt x="62" y="120"/>
                    <a:pt x="68" y="121"/>
                    <a:pt x="73" y="123"/>
                  </a:cubicBezTo>
                  <a:cubicBezTo>
                    <a:pt x="74" y="123"/>
                    <a:pt x="74" y="123"/>
                    <a:pt x="75" y="123"/>
                  </a:cubicBezTo>
                  <a:cubicBezTo>
                    <a:pt x="75" y="123"/>
                    <a:pt x="76" y="123"/>
                    <a:pt x="76" y="123"/>
                  </a:cubicBezTo>
                  <a:cubicBezTo>
                    <a:pt x="83" y="126"/>
                    <a:pt x="91" y="128"/>
                    <a:pt x="98" y="131"/>
                  </a:cubicBezTo>
                  <a:cubicBezTo>
                    <a:pt x="104" y="133"/>
                    <a:pt x="110" y="137"/>
                    <a:pt x="116" y="138"/>
                  </a:cubicBezTo>
                  <a:cubicBezTo>
                    <a:pt x="120" y="140"/>
                    <a:pt x="124" y="140"/>
                    <a:pt x="127" y="142"/>
                  </a:cubicBezTo>
                  <a:cubicBezTo>
                    <a:pt x="126" y="142"/>
                    <a:pt x="125" y="142"/>
                    <a:pt x="124" y="142"/>
                  </a:cubicBezTo>
                  <a:cubicBezTo>
                    <a:pt x="124" y="141"/>
                    <a:pt x="123" y="141"/>
                    <a:pt x="123" y="141"/>
                  </a:cubicBezTo>
                  <a:cubicBezTo>
                    <a:pt x="121" y="141"/>
                    <a:pt x="119" y="140"/>
                    <a:pt x="118" y="140"/>
                  </a:cubicBezTo>
                  <a:cubicBezTo>
                    <a:pt x="111" y="137"/>
                    <a:pt x="104" y="135"/>
                    <a:pt x="97" y="133"/>
                  </a:cubicBezTo>
                  <a:cubicBezTo>
                    <a:pt x="93" y="132"/>
                    <a:pt x="89" y="131"/>
                    <a:pt x="85" y="129"/>
                  </a:cubicBezTo>
                  <a:cubicBezTo>
                    <a:pt x="76" y="126"/>
                    <a:pt x="67" y="123"/>
                    <a:pt x="58" y="120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7" y="120"/>
                    <a:pt x="56" y="120"/>
                    <a:pt x="56" y="120"/>
                  </a:cubicBezTo>
                  <a:close/>
                  <a:moveTo>
                    <a:pt x="60" y="118"/>
                  </a:moveTo>
                  <a:cubicBezTo>
                    <a:pt x="56" y="117"/>
                    <a:pt x="61" y="118"/>
                    <a:pt x="62" y="119"/>
                  </a:cubicBezTo>
                  <a:cubicBezTo>
                    <a:pt x="63" y="119"/>
                    <a:pt x="65" y="120"/>
                    <a:pt x="66" y="120"/>
                  </a:cubicBezTo>
                  <a:cubicBezTo>
                    <a:pt x="67" y="120"/>
                    <a:pt x="68" y="121"/>
                    <a:pt x="69" y="121"/>
                  </a:cubicBezTo>
                  <a:cubicBezTo>
                    <a:pt x="66" y="120"/>
                    <a:pt x="63" y="119"/>
                    <a:pt x="60" y="118"/>
                  </a:cubicBezTo>
                  <a:close/>
                  <a:moveTo>
                    <a:pt x="57" y="117"/>
                  </a:moveTo>
                  <a:cubicBezTo>
                    <a:pt x="58" y="116"/>
                    <a:pt x="58" y="116"/>
                    <a:pt x="58" y="115"/>
                  </a:cubicBezTo>
                  <a:cubicBezTo>
                    <a:pt x="66" y="119"/>
                    <a:pt x="75" y="120"/>
                    <a:pt x="83" y="122"/>
                  </a:cubicBezTo>
                  <a:cubicBezTo>
                    <a:pt x="86" y="123"/>
                    <a:pt x="88" y="124"/>
                    <a:pt x="91" y="125"/>
                  </a:cubicBezTo>
                  <a:cubicBezTo>
                    <a:pt x="98" y="127"/>
                    <a:pt x="105" y="130"/>
                    <a:pt x="112" y="133"/>
                  </a:cubicBezTo>
                  <a:cubicBezTo>
                    <a:pt x="116" y="134"/>
                    <a:pt x="120" y="136"/>
                    <a:pt x="123" y="138"/>
                  </a:cubicBezTo>
                  <a:cubicBezTo>
                    <a:pt x="123" y="138"/>
                    <a:pt x="125" y="138"/>
                    <a:pt x="126" y="139"/>
                  </a:cubicBezTo>
                  <a:cubicBezTo>
                    <a:pt x="126" y="139"/>
                    <a:pt x="126" y="139"/>
                    <a:pt x="126" y="139"/>
                  </a:cubicBezTo>
                  <a:cubicBezTo>
                    <a:pt x="126" y="139"/>
                    <a:pt x="125" y="139"/>
                    <a:pt x="125" y="139"/>
                  </a:cubicBezTo>
                  <a:cubicBezTo>
                    <a:pt x="123" y="139"/>
                    <a:pt x="121" y="138"/>
                    <a:pt x="119" y="137"/>
                  </a:cubicBezTo>
                  <a:cubicBezTo>
                    <a:pt x="107" y="131"/>
                    <a:pt x="93" y="127"/>
                    <a:pt x="79" y="123"/>
                  </a:cubicBezTo>
                  <a:cubicBezTo>
                    <a:pt x="79" y="123"/>
                    <a:pt x="79" y="123"/>
                    <a:pt x="78" y="123"/>
                  </a:cubicBezTo>
                  <a:cubicBezTo>
                    <a:pt x="71" y="120"/>
                    <a:pt x="64" y="118"/>
                    <a:pt x="57" y="117"/>
                  </a:cubicBezTo>
                  <a:close/>
                  <a:moveTo>
                    <a:pt x="60" y="115"/>
                  </a:moveTo>
                  <a:cubicBezTo>
                    <a:pt x="62" y="116"/>
                    <a:pt x="64" y="116"/>
                    <a:pt x="65" y="117"/>
                  </a:cubicBezTo>
                  <a:cubicBezTo>
                    <a:pt x="64" y="116"/>
                    <a:pt x="62" y="116"/>
                    <a:pt x="60" y="115"/>
                  </a:cubicBezTo>
                  <a:close/>
                  <a:moveTo>
                    <a:pt x="59" y="114"/>
                  </a:moveTo>
                  <a:cubicBezTo>
                    <a:pt x="60" y="114"/>
                    <a:pt x="60" y="113"/>
                    <a:pt x="61" y="112"/>
                  </a:cubicBezTo>
                  <a:cubicBezTo>
                    <a:pt x="73" y="118"/>
                    <a:pt x="87" y="120"/>
                    <a:pt x="100" y="124"/>
                  </a:cubicBezTo>
                  <a:cubicBezTo>
                    <a:pt x="107" y="126"/>
                    <a:pt x="114" y="129"/>
                    <a:pt x="120" y="132"/>
                  </a:cubicBezTo>
                  <a:cubicBezTo>
                    <a:pt x="121" y="133"/>
                    <a:pt x="122" y="133"/>
                    <a:pt x="123" y="134"/>
                  </a:cubicBezTo>
                  <a:cubicBezTo>
                    <a:pt x="124" y="134"/>
                    <a:pt x="124" y="135"/>
                    <a:pt x="124" y="135"/>
                  </a:cubicBezTo>
                  <a:cubicBezTo>
                    <a:pt x="123" y="135"/>
                    <a:pt x="122" y="135"/>
                    <a:pt x="122" y="134"/>
                  </a:cubicBezTo>
                  <a:cubicBezTo>
                    <a:pt x="119" y="133"/>
                    <a:pt x="117" y="132"/>
                    <a:pt x="114" y="131"/>
                  </a:cubicBezTo>
                  <a:cubicBezTo>
                    <a:pt x="101" y="126"/>
                    <a:pt x="89" y="123"/>
                    <a:pt x="76" y="120"/>
                  </a:cubicBezTo>
                  <a:cubicBezTo>
                    <a:pt x="76" y="120"/>
                    <a:pt x="76" y="120"/>
                    <a:pt x="75" y="119"/>
                  </a:cubicBezTo>
                  <a:cubicBezTo>
                    <a:pt x="70" y="118"/>
                    <a:pt x="65" y="116"/>
                    <a:pt x="59" y="114"/>
                  </a:cubicBezTo>
                  <a:close/>
                  <a:moveTo>
                    <a:pt x="73" y="116"/>
                  </a:moveTo>
                  <a:cubicBezTo>
                    <a:pt x="74" y="116"/>
                    <a:pt x="75" y="116"/>
                    <a:pt x="76" y="117"/>
                  </a:cubicBezTo>
                  <a:cubicBezTo>
                    <a:pt x="79" y="118"/>
                    <a:pt x="83" y="119"/>
                    <a:pt x="86" y="120"/>
                  </a:cubicBezTo>
                  <a:cubicBezTo>
                    <a:pt x="82" y="118"/>
                    <a:pt x="77" y="117"/>
                    <a:pt x="73" y="116"/>
                  </a:cubicBezTo>
                  <a:close/>
                  <a:moveTo>
                    <a:pt x="61" y="111"/>
                  </a:moveTo>
                  <a:cubicBezTo>
                    <a:pt x="61" y="111"/>
                    <a:pt x="62" y="110"/>
                    <a:pt x="62" y="110"/>
                  </a:cubicBezTo>
                  <a:cubicBezTo>
                    <a:pt x="66" y="112"/>
                    <a:pt x="70" y="113"/>
                    <a:pt x="75" y="114"/>
                  </a:cubicBezTo>
                  <a:cubicBezTo>
                    <a:pt x="80" y="115"/>
                    <a:pt x="85" y="117"/>
                    <a:pt x="90" y="119"/>
                  </a:cubicBezTo>
                  <a:cubicBezTo>
                    <a:pt x="101" y="122"/>
                    <a:pt x="112" y="125"/>
                    <a:pt x="122" y="130"/>
                  </a:cubicBezTo>
                  <a:cubicBezTo>
                    <a:pt x="120" y="129"/>
                    <a:pt x="117" y="129"/>
                    <a:pt x="115" y="128"/>
                  </a:cubicBezTo>
                  <a:cubicBezTo>
                    <a:pt x="112" y="127"/>
                    <a:pt x="110" y="126"/>
                    <a:pt x="107" y="125"/>
                  </a:cubicBezTo>
                  <a:cubicBezTo>
                    <a:pt x="102" y="123"/>
                    <a:pt x="97" y="122"/>
                    <a:pt x="92" y="120"/>
                  </a:cubicBezTo>
                  <a:cubicBezTo>
                    <a:pt x="81" y="118"/>
                    <a:pt x="71" y="115"/>
                    <a:pt x="61" y="111"/>
                  </a:cubicBezTo>
                  <a:close/>
                  <a:moveTo>
                    <a:pt x="62" y="107"/>
                  </a:moveTo>
                  <a:cubicBezTo>
                    <a:pt x="62" y="105"/>
                    <a:pt x="62" y="104"/>
                    <a:pt x="62" y="103"/>
                  </a:cubicBezTo>
                  <a:cubicBezTo>
                    <a:pt x="62" y="103"/>
                    <a:pt x="63" y="103"/>
                    <a:pt x="63" y="103"/>
                  </a:cubicBezTo>
                  <a:cubicBezTo>
                    <a:pt x="68" y="105"/>
                    <a:pt x="73" y="107"/>
                    <a:pt x="78" y="109"/>
                  </a:cubicBezTo>
                  <a:cubicBezTo>
                    <a:pt x="83" y="111"/>
                    <a:pt x="89" y="112"/>
                    <a:pt x="94" y="114"/>
                  </a:cubicBezTo>
                  <a:cubicBezTo>
                    <a:pt x="99" y="116"/>
                    <a:pt x="105" y="118"/>
                    <a:pt x="111" y="120"/>
                  </a:cubicBezTo>
                  <a:cubicBezTo>
                    <a:pt x="114" y="121"/>
                    <a:pt x="117" y="122"/>
                    <a:pt x="120" y="124"/>
                  </a:cubicBezTo>
                  <a:cubicBezTo>
                    <a:pt x="121" y="124"/>
                    <a:pt x="123" y="125"/>
                    <a:pt x="123" y="12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23" y="125"/>
                    <a:pt x="122" y="125"/>
                    <a:pt x="121" y="124"/>
                  </a:cubicBezTo>
                  <a:cubicBezTo>
                    <a:pt x="111" y="120"/>
                    <a:pt x="100" y="118"/>
                    <a:pt x="90" y="115"/>
                  </a:cubicBezTo>
                  <a:cubicBezTo>
                    <a:pt x="84" y="113"/>
                    <a:pt x="78" y="112"/>
                    <a:pt x="73" y="110"/>
                  </a:cubicBezTo>
                  <a:cubicBezTo>
                    <a:pt x="71" y="109"/>
                    <a:pt x="68" y="109"/>
                    <a:pt x="66" y="109"/>
                  </a:cubicBezTo>
                  <a:cubicBezTo>
                    <a:pt x="66" y="108"/>
                    <a:pt x="65" y="108"/>
                    <a:pt x="63" y="108"/>
                  </a:cubicBezTo>
                  <a:cubicBezTo>
                    <a:pt x="64" y="108"/>
                    <a:pt x="64" y="107"/>
                    <a:pt x="63" y="107"/>
                  </a:cubicBezTo>
                  <a:cubicBezTo>
                    <a:pt x="63" y="107"/>
                    <a:pt x="63" y="107"/>
                    <a:pt x="62" y="107"/>
                  </a:cubicBezTo>
                  <a:close/>
                  <a:moveTo>
                    <a:pt x="62" y="102"/>
                  </a:moveTo>
                  <a:cubicBezTo>
                    <a:pt x="63" y="101"/>
                    <a:pt x="63" y="100"/>
                    <a:pt x="63" y="100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3" y="100"/>
                    <a:pt x="64" y="100"/>
                    <a:pt x="65" y="100"/>
                  </a:cubicBezTo>
                  <a:cubicBezTo>
                    <a:pt x="65" y="101"/>
                    <a:pt x="65" y="101"/>
                    <a:pt x="66" y="101"/>
                  </a:cubicBezTo>
                  <a:cubicBezTo>
                    <a:pt x="76" y="104"/>
                    <a:pt x="86" y="107"/>
                    <a:pt x="95" y="110"/>
                  </a:cubicBezTo>
                  <a:cubicBezTo>
                    <a:pt x="100" y="112"/>
                    <a:pt x="106" y="113"/>
                    <a:pt x="111" y="115"/>
                  </a:cubicBezTo>
                  <a:cubicBezTo>
                    <a:pt x="114" y="117"/>
                    <a:pt x="117" y="118"/>
                    <a:pt x="120" y="119"/>
                  </a:cubicBezTo>
                  <a:cubicBezTo>
                    <a:pt x="121" y="120"/>
                    <a:pt x="126" y="122"/>
                    <a:pt x="122" y="121"/>
                  </a:cubicBezTo>
                  <a:cubicBezTo>
                    <a:pt x="112" y="118"/>
                    <a:pt x="102" y="114"/>
                    <a:pt x="92" y="111"/>
                  </a:cubicBezTo>
                  <a:cubicBezTo>
                    <a:pt x="87" y="110"/>
                    <a:pt x="81" y="109"/>
                    <a:pt x="76" y="107"/>
                  </a:cubicBezTo>
                  <a:cubicBezTo>
                    <a:pt x="72" y="105"/>
                    <a:pt x="67" y="104"/>
                    <a:pt x="63" y="102"/>
                  </a:cubicBezTo>
                  <a:cubicBezTo>
                    <a:pt x="63" y="102"/>
                    <a:pt x="63" y="102"/>
                    <a:pt x="62" y="102"/>
                  </a:cubicBezTo>
                  <a:close/>
                  <a:moveTo>
                    <a:pt x="64" y="97"/>
                  </a:moveTo>
                  <a:cubicBezTo>
                    <a:pt x="64" y="96"/>
                    <a:pt x="64" y="95"/>
                    <a:pt x="65" y="95"/>
                  </a:cubicBezTo>
                  <a:cubicBezTo>
                    <a:pt x="72" y="98"/>
                    <a:pt x="80" y="100"/>
                    <a:pt x="88" y="102"/>
                  </a:cubicBezTo>
                  <a:cubicBezTo>
                    <a:pt x="92" y="103"/>
                    <a:pt x="95" y="104"/>
                    <a:pt x="99" y="106"/>
                  </a:cubicBezTo>
                  <a:cubicBezTo>
                    <a:pt x="105" y="108"/>
                    <a:pt x="111" y="110"/>
                    <a:pt x="118" y="112"/>
                  </a:cubicBezTo>
                  <a:cubicBezTo>
                    <a:pt x="120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4"/>
                    <a:pt x="118" y="113"/>
                    <a:pt x="116" y="112"/>
                  </a:cubicBezTo>
                  <a:cubicBezTo>
                    <a:pt x="113" y="112"/>
                    <a:pt x="110" y="111"/>
                    <a:pt x="107" y="110"/>
                  </a:cubicBezTo>
                  <a:cubicBezTo>
                    <a:pt x="92" y="106"/>
                    <a:pt x="78" y="102"/>
                    <a:pt x="64" y="97"/>
                  </a:cubicBezTo>
                  <a:close/>
                  <a:moveTo>
                    <a:pt x="66" y="95"/>
                  </a:moveTo>
                  <a:cubicBezTo>
                    <a:pt x="67" y="95"/>
                    <a:pt x="68" y="95"/>
                    <a:pt x="69" y="96"/>
                  </a:cubicBezTo>
                  <a:cubicBezTo>
                    <a:pt x="70" y="96"/>
                    <a:pt x="71" y="96"/>
                    <a:pt x="71" y="96"/>
                  </a:cubicBezTo>
                  <a:cubicBezTo>
                    <a:pt x="70" y="96"/>
                    <a:pt x="68" y="95"/>
                    <a:pt x="66" y="95"/>
                  </a:cubicBezTo>
                  <a:close/>
                  <a:moveTo>
                    <a:pt x="65" y="94"/>
                  </a:moveTo>
                  <a:cubicBezTo>
                    <a:pt x="65" y="93"/>
                    <a:pt x="66" y="93"/>
                    <a:pt x="66" y="92"/>
                  </a:cubicBezTo>
                  <a:cubicBezTo>
                    <a:pt x="68" y="92"/>
                    <a:pt x="70" y="93"/>
                    <a:pt x="72" y="94"/>
                  </a:cubicBezTo>
                  <a:cubicBezTo>
                    <a:pt x="74" y="94"/>
                    <a:pt x="75" y="95"/>
                    <a:pt x="76" y="96"/>
                  </a:cubicBezTo>
                  <a:cubicBezTo>
                    <a:pt x="78" y="97"/>
                    <a:pt x="81" y="98"/>
                    <a:pt x="84" y="99"/>
                  </a:cubicBezTo>
                  <a:cubicBezTo>
                    <a:pt x="91" y="100"/>
                    <a:pt x="99" y="103"/>
                    <a:pt x="106" y="105"/>
                  </a:cubicBezTo>
                  <a:cubicBezTo>
                    <a:pt x="109" y="106"/>
                    <a:pt x="112" y="107"/>
                    <a:pt x="116" y="108"/>
                  </a:cubicBezTo>
                  <a:cubicBezTo>
                    <a:pt x="117" y="109"/>
                    <a:pt x="119" y="109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8" y="110"/>
                    <a:pt x="116" y="109"/>
                    <a:pt x="114" y="109"/>
                  </a:cubicBezTo>
                  <a:cubicBezTo>
                    <a:pt x="107" y="107"/>
                    <a:pt x="100" y="104"/>
                    <a:pt x="93" y="102"/>
                  </a:cubicBezTo>
                  <a:cubicBezTo>
                    <a:pt x="92" y="102"/>
                    <a:pt x="92" y="102"/>
                    <a:pt x="91" y="102"/>
                  </a:cubicBezTo>
                  <a:cubicBezTo>
                    <a:pt x="86" y="100"/>
                    <a:pt x="81" y="99"/>
                    <a:pt x="76" y="98"/>
                  </a:cubicBezTo>
                  <a:cubicBezTo>
                    <a:pt x="72" y="96"/>
                    <a:pt x="69" y="94"/>
                    <a:pt x="65" y="94"/>
                  </a:cubicBezTo>
                  <a:close/>
                  <a:moveTo>
                    <a:pt x="66" y="80"/>
                  </a:moveTo>
                  <a:cubicBezTo>
                    <a:pt x="69" y="80"/>
                    <a:pt x="71" y="81"/>
                    <a:pt x="74" y="82"/>
                  </a:cubicBezTo>
                  <a:cubicBezTo>
                    <a:pt x="90" y="86"/>
                    <a:pt x="106" y="92"/>
                    <a:pt x="122" y="96"/>
                  </a:cubicBezTo>
                  <a:cubicBezTo>
                    <a:pt x="121" y="97"/>
                    <a:pt x="121" y="97"/>
                    <a:pt x="120" y="98"/>
                  </a:cubicBezTo>
                  <a:cubicBezTo>
                    <a:pt x="113" y="95"/>
                    <a:pt x="104" y="93"/>
                    <a:pt x="97" y="91"/>
                  </a:cubicBezTo>
                  <a:cubicBezTo>
                    <a:pt x="87" y="89"/>
                    <a:pt x="77" y="87"/>
                    <a:pt x="68" y="83"/>
                  </a:cubicBezTo>
                  <a:cubicBezTo>
                    <a:pt x="68" y="83"/>
                    <a:pt x="68" y="84"/>
                    <a:pt x="68" y="84"/>
                  </a:cubicBezTo>
                  <a:cubicBezTo>
                    <a:pt x="76" y="89"/>
                    <a:pt x="85" y="91"/>
                    <a:pt x="94" y="94"/>
                  </a:cubicBezTo>
                  <a:cubicBezTo>
                    <a:pt x="101" y="97"/>
                    <a:pt x="110" y="101"/>
                    <a:pt x="118" y="101"/>
                  </a:cubicBezTo>
                  <a:cubicBezTo>
                    <a:pt x="109" y="101"/>
                    <a:pt x="99" y="98"/>
                    <a:pt x="90" y="95"/>
                  </a:cubicBezTo>
                  <a:cubicBezTo>
                    <a:pt x="87" y="94"/>
                    <a:pt x="84" y="93"/>
                    <a:pt x="81" y="92"/>
                  </a:cubicBezTo>
                  <a:cubicBezTo>
                    <a:pt x="76" y="91"/>
                    <a:pt x="72" y="89"/>
                    <a:pt x="67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8" y="85"/>
                    <a:pt x="68" y="81"/>
                    <a:pt x="66" y="80"/>
                  </a:cubicBezTo>
                  <a:close/>
                  <a:moveTo>
                    <a:pt x="50" y="75"/>
                  </a:moveTo>
                  <a:cubicBezTo>
                    <a:pt x="46" y="74"/>
                    <a:pt x="43" y="73"/>
                    <a:pt x="39" y="72"/>
                  </a:cubicBezTo>
                  <a:cubicBezTo>
                    <a:pt x="38" y="71"/>
                    <a:pt x="29" y="69"/>
                    <a:pt x="34" y="70"/>
                  </a:cubicBezTo>
                  <a:cubicBezTo>
                    <a:pt x="50" y="71"/>
                    <a:pt x="67" y="78"/>
                    <a:pt x="83" y="83"/>
                  </a:cubicBezTo>
                  <a:cubicBezTo>
                    <a:pt x="91" y="86"/>
                    <a:pt x="99" y="89"/>
                    <a:pt x="107" y="90"/>
                  </a:cubicBezTo>
                  <a:cubicBezTo>
                    <a:pt x="112" y="92"/>
                    <a:pt x="117" y="92"/>
                    <a:pt x="121" y="95"/>
                  </a:cubicBezTo>
                  <a:cubicBezTo>
                    <a:pt x="105" y="91"/>
                    <a:pt x="90" y="86"/>
                    <a:pt x="74" y="81"/>
                  </a:cubicBezTo>
                  <a:cubicBezTo>
                    <a:pt x="66" y="79"/>
                    <a:pt x="58" y="77"/>
                    <a:pt x="50" y="75"/>
                  </a:cubicBezTo>
                  <a:close/>
                  <a:moveTo>
                    <a:pt x="45" y="78"/>
                  </a:moveTo>
                  <a:cubicBezTo>
                    <a:pt x="42" y="77"/>
                    <a:pt x="39" y="76"/>
                    <a:pt x="37" y="75"/>
                  </a:cubicBezTo>
                  <a:cubicBezTo>
                    <a:pt x="35" y="74"/>
                    <a:pt x="34" y="74"/>
                    <a:pt x="32" y="73"/>
                  </a:cubicBezTo>
                  <a:cubicBezTo>
                    <a:pt x="31" y="72"/>
                    <a:pt x="31" y="72"/>
                    <a:pt x="33" y="73"/>
                  </a:cubicBezTo>
                  <a:cubicBezTo>
                    <a:pt x="37" y="74"/>
                    <a:pt x="42" y="76"/>
                    <a:pt x="47" y="77"/>
                  </a:cubicBezTo>
                  <a:cubicBezTo>
                    <a:pt x="52" y="78"/>
                    <a:pt x="56" y="79"/>
                    <a:pt x="61" y="80"/>
                  </a:cubicBezTo>
                  <a:cubicBezTo>
                    <a:pt x="61" y="80"/>
                    <a:pt x="60" y="81"/>
                    <a:pt x="60" y="81"/>
                  </a:cubicBezTo>
                  <a:cubicBezTo>
                    <a:pt x="55" y="80"/>
                    <a:pt x="50" y="79"/>
                    <a:pt x="45" y="78"/>
                  </a:cubicBezTo>
                  <a:close/>
                  <a:moveTo>
                    <a:pt x="40" y="83"/>
                  </a:moveTo>
                  <a:cubicBezTo>
                    <a:pt x="39" y="82"/>
                    <a:pt x="37" y="82"/>
                    <a:pt x="35" y="81"/>
                  </a:cubicBezTo>
                  <a:cubicBezTo>
                    <a:pt x="34" y="81"/>
                    <a:pt x="26" y="78"/>
                    <a:pt x="31" y="79"/>
                  </a:cubicBezTo>
                  <a:cubicBezTo>
                    <a:pt x="34" y="80"/>
                    <a:pt x="38" y="81"/>
                    <a:pt x="42" y="82"/>
                  </a:cubicBezTo>
                  <a:cubicBezTo>
                    <a:pt x="41" y="82"/>
                    <a:pt x="41" y="83"/>
                    <a:pt x="40" y="83"/>
                  </a:cubicBezTo>
                  <a:close/>
                  <a:moveTo>
                    <a:pt x="38" y="87"/>
                  </a:moveTo>
                  <a:cubicBezTo>
                    <a:pt x="36" y="86"/>
                    <a:pt x="34" y="85"/>
                    <a:pt x="32" y="84"/>
                  </a:cubicBezTo>
                  <a:cubicBezTo>
                    <a:pt x="31" y="83"/>
                    <a:pt x="26" y="80"/>
                    <a:pt x="29" y="81"/>
                  </a:cubicBezTo>
                  <a:cubicBezTo>
                    <a:pt x="33" y="82"/>
                    <a:pt x="36" y="84"/>
                    <a:pt x="40" y="84"/>
                  </a:cubicBezTo>
                  <a:cubicBezTo>
                    <a:pt x="39" y="85"/>
                    <a:pt x="39" y="86"/>
                    <a:pt x="38" y="87"/>
                  </a:cubicBezTo>
                  <a:close/>
                  <a:moveTo>
                    <a:pt x="36" y="90"/>
                  </a:moveTo>
                  <a:cubicBezTo>
                    <a:pt x="34" y="89"/>
                    <a:pt x="32" y="88"/>
                    <a:pt x="29" y="87"/>
                  </a:cubicBezTo>
                  <a:cubicBezTo>
                    <a:pt x="28" y="86"/>
                    <a:pt x="23" y="84"/>
                    <a:pt x="27" y="86"/>
                  </a:cubicBezTo>
                  <a:cubicBezTo>
                    <a:pt x="31" y="86"/>
                    <a:pt x="34" y="87"/>
                    <a:pt x="37" y="88"/>
                  </a:cubicBezTo>
                  <a:cubicBezTo>
                    <a:pt x="37" y="88"/>
                    <a:pt x="37" y="88"/>
                    <a:pt x="37" y="89"/>
                  </a:cubicBezTo>
                  <a:cubicBezTo>
                    <a:pt x="37" y="89"/>
                    <a:pt x="36" y="90"/>
                    <a:pt x="36" y="90"/>
                  </a:cubicBezTo>
                  <a:close/>
                  <a:moveTo>
                    <a:pt x="34" y="94"/>
                  </a:moveTo>
                  <a:cubicBezTo>
                    <a:pt x="31" y="92"/>
                    <a:pt x="28" y="91"/>
                    <a:pt x="25" y="89"/>
                  </a:cubicBezTo>
                  <a:cubicBezTo>
                    <a:pt x="26" y="90"/>
                    <a:pt x="31" y="90"/>
                    <a:pt x="32" y="91"/>
                  </a:cubicBezTo>
                  <a:cubicBezTo>
                    <a:pt x="33" y="91"/>
                    <a:pt x="34" y="91"/>
                    <a:pt x="36" y="91"/>
                  </a:cubicBezTo>
                  <a:cubicBezTo>
                    <a:pt x="35" y="92"/>
                    <a:pt x="34" y="93"/>
                    <a:pt x="34" y="94"/>
                  </a:cubicBezTo>
                  <a:close/>
                  <a:moveTo>
                    <a:pt x="32" y="97"/>
                  </a:moveTo>
                  <a:cubicBezTo>
                    <a:pt x="30" y="97"/>
                    <a:pt x="29" y="96"/>
                    <a:pt x="27" y="95"/>
                  </a:cubicBezTo>
                  <a:cubicBezTo>
                    <a:pt x="26" y="94"/>
                    <a:pt x="21" y="92"/>
                    <a:pt x="25" y="93"/>
                  </a:cubicBezTo>
                  <a:cubicBezTo>
                    <a:pt x="28" y="94"/>
                    <a:pt x="30" y="95"/>
                    <a:pt x="33" y="95"/>
                  </a:cubicBezTo>
                  <a:cubicBezTo>
                    <a:pt x="33" y="96"/>
                    <a:pt x="32" y="97"/>
                    <a:pt x="32" y="97"/>
                  </a:cubicBezTo>
                  <a:close/>
                  <a:moveTo>
                    <a:pt x="30" y="100"/>
                  </a:moveTo>
                  <a:cubicBezTo>
                    <a:pt x="29" y="99"/>
                    <a:pt x="28" y="98"/>
                    <a:pt x="27" y="98"/>
                  </a:cubicBezTo>
                  <a:cubicBezTo>
                    <a:pt x="26" y="98"/>
                    <a:pt x="22" y="96"/>
                    <a:pt x="26" y="97"/>
                  </a:cubicBezTo>
                  <a:cubicBezTo>
                    <a:pt x="27" y="98"/>
                    <a:pt x="29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9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lose/>
                  <a:moveTo>
                    <a:pt x="25" y="101"/>
                  </a:moveTo>
                  <a:cubicBezTo>
                    <a:pt x="24" y="100"/>
                    <a:pt x="24" y="100"/>
                    <a:pt x="25" y="99"/>
                  </a:cubicBezTo>
                  <a:cubicBezTo>
                    <a:pt x="27" y="100"/>
                    <a:pt x="28" y="100"/>
                    <a:pt x="30" y="100"/>
                  </a:cubicBezTo>
                  <a:cubicBezTo>
                    <a:pt x="29" y="101"/>
                    <a:pt x="28" y="101"/>
                    <a:pt x="28" y="102"/>
                  </a:cubicBezTo>
                  <a:cubicBezTo>
                    <a:pt x="27" y="101"/>
                    <a:pt x="26" y="101"/>
                    <a:pt x="25" y="101"/>
                  </a:cubicBezTo>
                  <a:close/>
                  <a:moveTo>
                    <a:pt x="27" y="103"/>
                  </a:moveTo>
                  <a:cubicBezTo>
                    <a:pt x="26" y="103"/>
                    <a:pt x="26" y="104"/>
                    <a:pt x="25" y="104"/>
                  </a:cubicBezTo>
                  <a:cubicBezTo>
                    <a:pt x="25" y="104"/>
                    <a:pt x="24" y="103"/>
                    <a:pt x="23" y="102"/>
                  </a:cubicBezTo>
                  <a:cubicBezTo>
                    <a:pt x="24" y="102"/>
                    <a:pt x="26" y="102"/>
                    <a:pt x="27" y="103"/>
                  </a:cubicBezTo>
                  <a:close/>
                  <a:moveTo>
                    <a:pt x="23" y="107"/>
                  </a:moveTo>
                  <a:cubicBezTo>
                    <a:pt x="22" y="105"/>
                    <a:pt x="23" y="105"/>
                    <a:pt x="24" y="105"/>
                  </a:cubicBezTo>
                  <a:cubicBezTo>
                    <a:pt x="24" y="105"/>
                    <a:pt x="24" y="105"/>
                    <a:pt x="24" y="106"/>
                  </a:cubicBezTo>
                  <a:cubicBezTo>
                    <a:pt x="24" y="106"/>
                    <a:pt x="23" y="107"/>
                    <a:pt x="23" y="107"/>
                  </a:cubicBezTo>
                  <a:close/>
                  <a:moveTo>
                    <a:pt x="22" y="108"/>
                  </a:moveTo>
                  <a:cubicBezTo>
                    <a:pt x="22" y="109"/>
                    <a:pt x="22" y="109"/>
                    <a:pt x="21" y="110"/>
                  </a:cubicBezTo>
                  <a:cubicBezTo>
                    <a:pt x="21" y="109"/>
                    <a:pt x="21" y="108"/>
                    <a:pt x="21" y="108"/>
                  </a:cubicBezTo>
                  <a:cubicBezTo>
                    <a:pt x="22" y="108"/>
                    <a:pt x="22" y="108"/>
                    <a:pt x="22" y="108"/>
                  </a:cubicBezTo>
                  <a:close/>
                  <a:moveTo>
                    <a:pt x="21" y="111"/>
                  </a:moveTo>
                  <a:cubicBezTo>
                    <a:pt x="21" y="111"/>
                    <a:pt x="20" y="112"/>
                    <a:pt x="20" y="112"/>
                  </a:cubicBezTo>
                  <a:cubicBezTo>
                    <a:pt x="20" y="112"/>
                    <a:pt x="20" y="112"/>
                    <a:pt x="20" y="111"/>
                  </a:cubicBezTo>
                  <a:cubicBezTo>
                    <a:pt x="20" y="111"/>
                    <a:pt x="20" y="110"/>
                    <a:pt x="20" y="109"/>
                  </a:cubicBezTo>
                  <a:cubicBezTo>
                    <a:pt x="20" y="110"/>
                    <a:pt x="21" y="110"/>
                    <a:pt x="21" y="111"/>
                  </a:cubicBezTo>
                  <a:close/>
                  <a:moveTo>
                    <a:pt x="20" y="107"/>
                  </a:moveTo>
                  <a:cubicBezTo>
                    <a:pt x="21" y="102"/>
                    <a:pt x="21" y="97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4" y="94"/>
                    <a:pt x="27" y="96"/>
                    <a:pt x="29" y="97"/>
                  </a:cubicBezTo>
                  <a:cubicBezTo>
                    <a:pt x="33" y="99"/>
                    <a:pt x="28" y="97"/>
                    <a:pt x="27" y="97"/>
                  </a:cubicBezTo>
                  <a:cubicBezTo>
                    <a:pt x="26" y="97"/>
                    <a:pt x="25" y="96"/>
                    <a:pt x="23" y="96"/>
                  </a:cubicBezTo>
                  <a:cubicBezTo>
                    <a:pt x="23" y="96"/>
                    <a:pt x="23" y="96"/>
                    <a:pt x="23" y="97"/>
                  </a:cubicBezTo>
                  <a:cubicBezTo>
                    <a:pt x="25" y="98"/>
                    <a:pt x="27" y="98"/>
                    <a:pt x="29" y="99"/>
                  </a:cubicBezTo>
                  <a:cubicBezTo>
                    <a:pt x="27" y="99"/>
                    <a:pt x="24" y="99"/>
                    <a:pt x="23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3" y="100"/>
                    <a:pt x="24" y="101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3" y="101"/>
                    <a:pt x="24" y="101"/>
                    <a:pt x="22" y="101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3"/>
                    <a:pt x="23" y="103"/>
                    <a:pt x="24" y="104"/>
                  </a:cubicBezTo>
                  <a:cubicBezTo>
                    <a:pt x="25" y="105"/>
                    <a:pt x="22" y="104"/>
                    <a:pt x="21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6"/>
                    <a:pt x="23" y="107"/>
                    <a:pt x="20" y="107"/>
                  </a:cubicBezTo>
                  <a:close/>
                  <a:moveTo>
                    <a:pt x="22" y="92"/>
                  </a:moveTo>
                  <a:cubicBezTo>
                    <a:pt x="23" y="91"/>
                    <a:pt x="23" y="90"/>
                    <a:pt x="23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5" y="90"/>
                    <a:pt x="26" y="91"/>
                    <a:pt x="28" y="92"/>
                  </a:cubicBezTo>
                  <a:cubicBezTo>
                    <a:pt x="29" y="92"/>
                    <a:pt x="32" y="94"/>
                    <a:pt x="33" y="94"/>
                  </a:cubicBezTo>
                  <a:cubicBezTo>
                    <a:pt x="29" y="94"/>
                    <a:pt x="26" y="92"/>
                    <a:pt x="23" y="91"/>
                  </a:cubicBezTo>
                  <a:cubicBezTo>
                    <a:pt x="23" y="91"/>
                    <a:pt x="22" y="91"/>
                    <a:pt x="22" y="92"/>
                  </a:cubicBezTo>
                  <a:close/>
                  <a:moveTo>
                    <a:pt x="23" y="88"/>
                  </a:moveTo>
                  <a:cubicBezTo>
                    <a:pt x="23" y="87"/>
                    <a:pt x="24" y="86"/>
                    <a:pt x="24" y="85"/>
                  </a:cubicBezTo>
                  <a:cubicBezTo>
                    <a:pt x="26" y="86"/>
                    <a:pt x="28" y="87"/>
                    <a:pt x="30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1" y="90"/>
                    <a:pt x="27" y="88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lose/>
                  <a:moveTo>
                    <a:pt x="24" y="84"/>
                  </a:moveTo>
                  <a:cubicBezTo>
                    <a:pt x="25" y="81"/>
                    <a:pt x="26" y="79"/>
                    <a:pt x="27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2" y="78"/>
                    <a:pt x="37" y="80"/>
                    <a:pt x="42" y="81"/>
                  </a:cubicBezTo>
                  <a:cubicBezTo>
                    <a:pt x="37" y="80"/>
                    <a:pt x="32" y="79"/>
                    <a:pt x="28" y="78"/>
                  </a:cubicBezTo>
                  <a:cubicBezTo>
                    <a:pt x="27" y="78"/>
                    <a:pt x="27" y="78"/>
                    <a:pt x="27" y="79"/>
                  </a:cubicBezTo>
                  <a:cubicBezTo>
                    <a:pt x="29" y="80"/>
                    <a:pt x="31" y="81"/>
                    <a:pt x="33" y="81"/>
                  </a:cubicBezTo>
                  <a:cubicBezTo>
                    <a:pt x="34" y="81"/>
                    <a:pt x="41" y="84"/>
                    <a:pt x="38" y="83"/>
                  </a:cubicBezTo>
                  <a:cubicBezTo>
                    <a:pt x="34" y="82"/>
                    <a:pt x="30" y="80"/>
                    <a:pt x="26" y="80"/>
                  </a:cubicBezTo>
                  <a:cubicBezTo>
                    <a:pt x="26" y="80"/>
                    <a:pt x="26" y="81"/>
                    <a:pt x="26" y="81"/>
                  </a:cubicBezTo>
                  <a:cubicBezTo>
                    <a:pt x="30" y="83"/>
                    <a:pt x="34" y="85"/>
                    <a:pt x="38" y="87"/>
                  </a:cubicBezTo>
                  <a:cubicBezTo>
                    <a:pt x="36" y="86"/>
                    <a:pt x="33" y="86"/>
                    <a:pt x="31" y="86"/>
                  </a:cubicBezTo>
                  <a:cubicBezTo>
                    <a:pt x="29" y="85"/>
                    <a:pt x="27" y="85"/>
                    <a:pt x="24" y="84"/>
                  </a:cubicBezTo>
                  <a:close/>
                  <a:moveTo>
                    <a:pt x="27" y="76"/>
                  </a:moveTo>
                  <a:cubicBezTo>
                    <a:pt x="29" y="72"/>
                    <a:pt x="31" y="68"/>
                    <a:pt x="33" y="65"/>
                  </a:cubicBezTo>
                  <a:cubicBezTo>
                    <a:pt x="40" y="68"/>
                    <a:pt x="48" y="70"/>
                    <a:pt x="55" y="72"/>
                  </a:cubicBezTo>
                  <a:cubicBezTo>
                    <a:pt x="64" y="75"/>
                    <a:pt x="72" y="78"/>
                    <a:pt x="80" y="80"/>
                  </a:cubicBezTo>
                  <a:cubicBezTo>
                    <a:pt x="89" y="83"/>
                    <a:pt x="97" y="86"/>
                    <a:pt x="106" y="88"/>
                  </a:cubicBezTo>
                  <a:cubicBezTo>
                    <a:pt x="110" y="90"/>
                    <a:pt x="115" y="91"/>
                    <a:pt x="119" y="92"/>
                  </a:cubicBezTo>
                  <a:cubicBezTo>
                    <a:pt x="121" y="93"/>
                    <a:pt x="124" y="93"/>
                    <a:pt x="126" y="94"/>
                  </a:cubicBezTo>
                  <a:cubicBezTo>
                    <a:pt x="125" y="94"/>
                    <a:pt x="124" y="95"/>
                    <a:pt x="123" y="95"/>
                  </a:cubicBezTo>
                  <a:cubicBezTo>
                    <a:pt x="119" y="92"/>
                    <a:pt x="113" y="91"/>
                    <a:pt x="108" y="90"/>
                  </a:cubicBezTo>
                  <a:cubicBezTo>
                    <a:pt x="99" y="88"/>
                    <a:pt x="90" y="85"/>
                    <a:pt x="81" y="82"/>
                  </a:cubicBezTo>
                  <a:cubicBezTo>
                    <a:pt x="72" y="79"/>
                    <a:pt x="63" y="76"/>
                    <a:pt x="53" y="73"/>
                  </a:cubicBezTo>
                  <a:cubicBezTo>
                    <a:pt x="46" y="71"/>
                    <a:pt x="38" y="69"/>
                    <a:pt x="31" y="69"/>
                  </a:cubicBezTo>
                  <a:cubicBezTo>
                    <a:pt x="30" y="69"/>
                    <a:pt x="30" y="69"/>
                    <a:pt x="31" y="70"/>
                  </a:cubicBezTo>
                  <a:cubicBezTo>
                    <a:pt x="36" y="73"/>
                    <a:pt x="44" y="74"/>
                    <a:pt x="50" y="75"/>
                  </a:cubicBezTo>
                  <a:cubicBezTo>
                    <a:pt x="54" y="77"/>
                    <a:pt x="59" y="78"/>
                    <a:pt x="63" y="79"/>
                  </a:cubicBezTo>
                  <a:cubicBezTo>
                    <a:pt x="63" y="79"/>
                    <a:pt x="62" y="79"/>
                    <a:pt x="62" y="79"/>
                  </a:cubicBezTo>
                  <a:cubicBezTo>
                    <a:pt x="56" y="78"/>
                    <a:pt x="50" y="77"/>
                    <a:pt x="44" y="75"/>
                  </a:cubicBezTo>
                  <a:cubicBezTo>
                    <a:pt x="39" y="74"/>
                    <a:pt x="34" y="72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7" y="77"/>
                    <a:pt x="46" y="79"/>
                    <a:pt x="55" y="81"/>
                  </a:cubicBezTo>
                  <a:cubicBezTo>
                    <a:pt x="54" y="81"/>
                    <a:pt x="53" y="81"/>
                    <a:pt x="52" y="80"/>
                  </a:cubicBezTo>
                  <a:cubicBezTo>
                    <a:pt x="49" y="80"/>
                    <a:pt x="46" y="79"/>
                    <a:pt x="44" y="78"/>
                  </a:cubicBezTo>
                  <a:cubicBezTo>
                    <a:pt x="38" y="77"/>
                    <a:pt x="33" y="77"/>
                    <a:pt x="28" y="76"/>
                  </a:cubicBezTo>
                  <a:cubicBezTo>
                    <a:pt x="28" y="76"/>
                    <a:pt x="27" y="76"/>
                    <a:pt x="27" y="76"/>
                  </a:cubicBezTo>
                  <a:close/>
                  <a:moveTo>
                    <a:pt x="148" y="65"/>
                  </a:moveTo>
                  <a:cubicBezTo>
                    <a:pt x="147" y="65"/>
                    <a:pt x="147" y="65"/>
                    <a:pt x="147" y="65"/>
                  </a:cubicBezTo>
                  <a:cubicBezTo>
                    <a:pt x="143" y="64"/>
                    <a:pt x="140" y="62"/>
                    <a:pt x="136" y="62"/>
                  </a:cubicBezTo>
                  <a:cubicBezTo>
                    <a:pt x="131" y="61"/>
                    <a:pt x="126" y="60"/>
                    <a:pt x="122" y="59"/>
                  </a:cubicBezTo>
                  <a:cubicBezTo>
                    <a:pt x="113" y="57"/>
                    <a:pt x="105" y="54"/>
                    <a:pt x="96" y="53"/>
                  </a:cubicBezTo>
                  <a:cubicBezTo>
                    <a:pt x="98" y="51"/>
                    <a:pt x="100" y="50"/>
                    <a:pt x="102" y="48"/>
                  </a:cubicBezTo>
                  <a:cubicBezTo>
                    <a:pt x="109" y="51"/>
                    <a:pt x="117" y="52"/>
                    <a:pt x="124" y="54"/>
                  </a:cubicBezTo>
                  <a:cubicBezTo>
                    <a:pt x="128" y="55"/>
                    <a:pt x="132" y="56"/>
                    <a:pt x="136" y="57"/>
                  </a:cubicBezTo>
                  <a:cubicBezTo>
                    <a:pt x="138" y="58"/>
                    <a:pt x="140" y="59"/>
                    <a:pt x="142" y="60"/>
                  </a:cubicBezTo>
                  <a:cubicBezTo>
                    <a:pt x="142" y="60"/>
                    <a:pt x="143" y="60"/>
                    <a:pt x="144" y="60"/>
                  </a:cubicBezTo>
                  <a:cubicBezTo>
                    <a:pt x="144" y="60"/>
                    <a:pt x="144" y="61"/>
                    <a:pt x="144" y="61"/>
                  </a:cubicBezTo>
                  <a:cubicBezTo>
                    <a:pt x="141" y="60"/>
                    <a:pt x="138" y="59"/>
                    <a:pt x="135" y="58"/>
                  </a:cubicBezTo>
                  <a:cubicBezTo>
                    <a:pt x="130" y="57"/>
                    <a:pt x="126" y="56"/>
                    <a:pt x="122" y="55"/>
                  </a:cubicBezTo>
                  <a:cubicBezTo>
                    <a:pt x="115" y="53"/>
                    <a:pt x="107" y="51"/>
                    <a:pt x="100" y="50"/>
                  </a:cubicBezTo>
                  <a:cubicBezTo>
                    <a:pt x="99" y="50"/>
                    <a:pt x="99" y="51"/>
                    <a:pt x="99" y="51"/>
                  </a:cubicBezTo>
                  <a:cubicBezTo>
                    <a:pt x="107" y="55"/>
                    <a:pt x="116" y="56"/>
                    <a:pt x="124" y="58"/>
                  </a:cubicBezTo>
                  <a:cubicBezTo>
                    <a:pt x="129" y="59"/>
                    <a:pt x="134" y="60"/>
                    <a:pt x="138" y="61"/>
                  </a:cubicBezTo>
                  <a:cubicBezTo>
                    <a:pt x="140" y="62"/>
                    <a:pt x="142" y="62"/>
                    <a:pt x="144" y="63"/>
                  </a:cubicBezTo>
                  <a:cubicBezTo>
                    <a:pt x="144" y="63"/>
                    <a:pt x="146" y="64"/>
                    <a:pt x="147" y="64"/>
                  </a:cubicBezTo>
                  <a:cubicBezTo>
                    <a:pt x="147" y="65"/>
                    <a:pt x="148" y="65"/>
                    <a:pt x="148" y="65"/>
                  </a:cubicBezTo>
                  <a:close/>
                  <a:moveTo>
                    <a:pt x="103" y="47"/>
                  </a:moveTo>
                  <a:cubicBezTo>
                    <a:pt x="104" y="47"/>
                    <a:pt x="105" y="46"/>
                    <a:pt x="106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12" y="48"/>
                    <a:pt x="119" y="49"/>
                    <a:pt x="125" y="51"/>
                  </a:cubicBezTo>
                  <a:cubicBezTo>
                    <a:pt x="128" y="52"/>
                    <a:pt x="130" y="53"/>
                    <a:pt x="133" y="54"/>
                  </a:cubicBezTo>
                  <a:cubicBezTo>
                    <a:pt x="133" y="54"/>
                    <a:pt x="143" y="57"/>
                    <a:pt x="138" y="56"/>
                  </a:cubicBezTo>
                  <a:cubicBezTo>
                    <a:pt x="132" y="55"/>
                    <a:pt x="126" y="52"/>
                    <a:pt x="119" y="51"/>
                  </a:cubicBezTo>
                  <a:cubicBezTo>
                    <a:pt x="114" y="50"/>
                    <a:pt x="108" y="49"/>
                    <a:pt x="103" y="47"/>
                  </a:cubicBezTo>
                  <a:close/>
                  <a:moveTo>
                    <a:pt x="107" y="45"/>
                  </a:moveTo>
                  <a:cubicBezTo>
                    <a:pt x="109" y="45"/>
                    <a:pt x="111" y="44"/>
                    <a:pt x="114" y="44"/>
                  </a:cubicBezTo>
                  <a:cubicBezTo>
                    <a:pt x="119" y="45"/>
                    <a:pt x="124" y="47"/>
                    <a:pt x="129" y="49"/>
                  </a:cubicBezTo>
                  <a:cubicBezTo>
                    <a:pt x="121" y="47"/>
                    <a:pt x="114" y="46"/>
                    <a:pt x="107" y="45"/>
                  </a:cubicBezTo>
                  <a:cubicBezTo>
                    <a:pt x="107" y="45"/>
                    <a:pt x="107" y="45"/>
                    <a:pt x="107" y="45"/>
                  </a:cubicBezTo>
                  <a:close/>
                  <a:moveTo>
                    <a:pt x="138" y="55"/>
                  </a:moveTo>
                  <a:cubicBezTo>
                    <a:pt x="135" y="54"/>
                    <a:pt x="132" y="52"/>
                    <a:pt x="128" y="51"/>
                  </a:cubicBezTo>
                  <a:cubicBezTo>
                    <a:pt x="123" y="50"/>
                    <a:pt x="118" y="49"/>
                    <a:pt x="113" y="47"/>
                  </a:cubicBezTo>
                  <a:cubicBezTo>
                    <a:pt x="112" y="47"/>
                    <a:pt x="110" y="47"/>
                    <a:pt x="108" y="46"/>
                  </a:cubicBezTo>
                  <a:cubicBezTo>
                    <a:pt x="109" y="46"/>
                    <a:pt x="110" y="47"/>
                    <a:pt x="111" y="47"/>
                  </a:cubicBezTo>
                  <a:cubicBezTo>
                    <a:pt x="113" y="47"/>
                    <a:pt x="116" y="48"/>
                    <a:pt x="118" y="48"/>
                  </a:cubicBezTo>
                  <a:cubicBezTo>
                    <a:pt x="122" y="49"/>
                    <a:pt x="127" y="49"/>
                    <a:pt x="131" y="50"/>
                  </a:cubicBezTo>
                  <a:cubicBezTo>
                    <a:pt x="134" y="52"/>
                    <a:pt x="136" y="53"/>
                    <a:pt x="138" y="55"/>
                  </a:cubicBezTo>
                  <a:close/>
                  <a:moveTo>
                    <a:pt x="143" y="59"/>
                  </a:moveTo>
                  <a:cubicBezTo>
                    <a:pt x="137" y="57"/>
                    <a:pt x="131" y="55"/>
                    <a:pt x="126" y="54"/>
                  </a:cubicBezTo>
                  <a:cubicBezTo>
                    <a:pt x="120" y="52"/>
                    <a:pt x="114" y="51"/>
                    <a:pt x="108" y="49"/>
                  </a:cubicBezTo>
                  <a:cubicBezTo>
                    <a:pt x="109" y="50"/>
                    <a:pt x="110" y="50"/>
                    <a:pt x="110" y="50"/>
                  </a:cubicBezTo>
                  <a:cubicBezTo>
                    <a:pt x="114" y="50"/>
                    <a:pt x="117" y="51"/>
                    <a:pt x="121" y="52"/>
                  </a:cubicBezTo>
                  <a:cubicBezTo>
                    <a:pt x="127" y="54"/>
                    <a:pt x="134" y="56"/>
                    <a:pt x="141" y="57"/>
                  </a:cubicBezTo>
                  <a:cubicBezTo>
                    <a:pt x="141" y="58"/>
                    <a:pt x="142" y="58"/>
                    <a:pt x="143" y="59"/>
                  </a:cubicBezTo>
                  <a:close/>
                  <a:moveTo>
                    <a:pt x="146" y="63"/>
                  </a:moveTo>
                  <a:cubicBezTo>
                    <a:pt x="132" y="57"/>
                    <a:pt x="115" y="58"/>
                    <a:pt x="101" y="51"/>
                  </a:cubicBezTo>
                  <a:cubicBezTo>
                    <a:pt x="104" y="52"/>
                    <a:pt x="109" y="53"/>
                    <a:pt x="113" y="54"/>
                  </a:cubicBezTo>
                  <a:cubicBezTo>
                    <a:pt x="118" y="55"/>
                    <a:pt x="123" y="56"/>
                    <a:pt x="127" y="57"/>
                  </a:cubicBezTo>
                  <a:cubicBezTo>
                    <a:pt x="131" y="58"/>
                    <a:pt x="136" y="59"/>
                    <a:pt x="140" y="60"/>
                  </a:cubicBezTo>
                  <a:cubicBezTo>
                    <a:pt x="141" y="61"/>
                    <a:pt x="143" y="62"/>
                    <a:pt x="145" y="62"/>
                  </a:cubicBezTo>
                  <a:cubicBezTo>
                    <a:pt x="145" y="62"/>
                    <a:pt x="145" y="62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lose/>
                  <a:moveTo>
                    <a:pt x="150" y="69"/>
                  </a:moveTo>
                  <a:cubicBezTo>
                    <a:pt x="140" y="67"/>
                    <a:pt x="131" y="64"/>
                    <a:pt x="122" y="62"/>
                  </a:cubicBezTo>
                  <a:cubicBezTo>
                    <a:pt x="113" y="60"/>
                    <a:pt x="104" y="58"/>
                    <a:pt x="94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5"/>
                    <a:pt x="95" y="54"/>
                    <a:pt x="96" y="54"/>
                  </a:cubicBezTo>
                  <a:cubicBezTo>
                    <a:pt x="107" y="55"/>
                    <a:pt x="118" y="59"/>
                    <a:pt x="128" y="61"/>
                  </a:cubicBezTo>
                  <a:cubicBezTo>
                    <a:pt x="133" y="62"/>
                    <a:pt x="137" y="63"/>
                    <a:pt x="141" y="64"/>
                  </a:cubicBezTo>
                  <a:cubicBezTo>
                    <a:pt x="144" y="65"/>
                    <a:pt x="146" y="66"/>
                    <a:pt x="148" y="66"/>
                  </a:cubicBezTo>
                  <a:cubicBezTo>
                    <a:pt x="149" y="67"/>
                    <a:pt x="149" y="68"/>
                    <a:pt x="150" y="69"/>
                  </a:cubicBezTo>
                  <a:close/>
                  <a:moveTo>
                    <a:pt x="81" y="41"/>
                  </a:moveTo>
                  <a:cubicBezTo>
                    <a:pt x="79" y="39"/>
                    <a:pt x="76" y="37"/>
                    <a:pt x="74" y="35"/>
                  </a:cubicBezTo>
                  <a:cubicBezTo>
                    <a:pt x="73" y="35"/>
                    <a:pt x="73" y="35"/>
                    <a:pt x="72" y="34"/>
                  </a:cubicBezTo>
                  <a:cubicBezTo>
                    <a:pt x="76" y="36"/>
                    <a:pt x="79" y="38"/>
                    <a:pt x="82" y="40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1" y="40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lose/>
                  <a:moveTo>
                    <a:pt x="81" y="41"/>
                  </a:moveTo>
                  <a:cubicBezTo>
                    <a:pt x="80" y="42"/>
                    <a:pt x="80" y="42"/>
                    <a:pt x="80" y="43"/>
                  </a:cubicBezTo>
                  <a:cubicBezTo>
                    <a:pt x="78" y="41"/>
                    <a:pt x="75" y="39"/>
                    <a:pt x="72" y="37"/>
                  </a:cubicBezTo>
                  <a:cubicBezTo>
                    <a:pt x="75" y="39"/>
                    <a:pt x="78" y="40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lose/>
                  <a:moveTo>
                    <a:pt x="80" y="44"/>
                  </a:moveTo>
                  <a:cubicBezTo>
                    <a:pt x="79" y="45"/>
                    <a:pt x="79" y="45"/>
                    <a:pt x="78" y="46"/>
                  </a:cubicBezTo>
                  <a:cubicBezTo>
                    <a:pt x="76" y="44"/>
                    <a:pt x="73" y="42"/>
                    <a:pt x="71" y="40"/>
                  </a:cubicBezTo>
                  <a:cubicBezTo>
                    <a:pt x="68" y="38"/>
                    <a:pt x="65" y="37"/>
                    <a:pt x="63" y="35"/>
                  </a:cubicBezTo>
                  <a:cubicBezTo>
                    <a:pt x="61" y="33"/>
                    <a:pt x="66" y="36"/>
                    <a:pt x="67" y="37"/>
                  </a:cubicBezTo>
                  <a:cubicBezTo>
                    <a:pt x="68" y="37"/>
                    <a:pt x="70" y="38"/>
                    <a:pt x="71" y="39"/>
                  </a:cubicBezTo>
                  <a:cubicBezTo>
                    <a:pt x="74" y="40"/>
                    <a:pt x="77" y="42"/>
                    <a:pt x="80" y="44"/>
                  </a:cubicBezTo>
                  <a:close/>
                  <a:moveTo>
                    <a:pt x="78" y="47"/>
                  </a:moveTo>
                  <a:cubicBezTo>
                    <a:pt x="78" y="47"/>
                    <a:pt x="78" y="48"/>
                    <a:pt x="77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5" y="48"/>
                    <a:pt x="74" y="47"/>
                    <a:pt x="72" y="46"/>
                  </a:cubicBezTo>
                  <a:cubicBezTo>
                    <a:pt x="70" y="45"/>
                    <a:pt x="67" y="43"/>
                    <a:pt x="65" y="41"/>
                  </a:cubicBezTo>
                  <a:cubicBezTo>
                    <a:pt x="63" y="40"/>
                    <a:pt x="61" y="38"/>
                    <a:pt x="59" y="37"/>
                  </a:cubicBezTo>
                  <a:cubicBezTo>
                    <a:pt x="61" y="38"/>
                    <a:pt x="64" y="39"/>
                    <a:pt x="66" y="40"/>
                  </a:cubicBezTo>
                  <a:cubicBezTo>
                    <a:pt x="70" y="42"/>
                    <a:pt x="74" y="45"/>
                    <a:pt x="78" y="47"/>
                  </a:cubicBezTo>
                  <a:cubicBezTo>
                    <a:pt x="78" y="47"/>
                    <a:pt x="78" y="47"/>
                    <a:pt x="78" y="47"/>
                  </a:cubicBezTo>
                  <a:close/>
                  <a:moveTo>
                    <a:pt x="76" y="50"/>
                  </a:moveTo>
                  <a:cubicBezTo>
                    <a:pt x="74" y="52"/>
                    <a:pt x="73" y="50"/>
                    <a:pt x="70" y="48"/>
                  </a:cubicBezTo>
                  <a:cubicBezTo>
                    <a:pt x="70" y="48"/>
                    <a:pt x="69" y="48"/>
                    <a:pt x="69" y="48"/>
                  </a:cubicBezTo>
                  <a:cubicBezTo>
                    <a:pt x="68" y="47"/>
                    <a:pt x="67" y="47"/>
                    <a:pt x="66" y="47"/>
                  </a:cubicBezTo>
                  <a:cubicBezTo>
                    <a:pt x="65" y="46"/>
                    <a:pt x="64" y="45"/>
                    <a:pt x="63" y="44"/>
                  </a:cubicBezTo>
                  <a:cubicBezTo>
                    <a:pt x="61" y="43"/>
                    <a:pt x="60" y="42"/>
                    <a:pt x="59" y="41"/>
                  </a:cubicBezTo>
                  <a:cubicBezTo>
                    <a:pt x="57" y="40"/>
                    <a:pt x="57" y="39"/>
                    <a:pt x="59" y="40"/>
                  </a:cubicBezTo>
                  <a:cubicBezTo>
                    <a:pt x="61" y="41"/>
                    <a:pt x="63" y="42"/>
                    <a:pt x="65" y="43"/>
                  </a:cubicBezTo>
                  <a:cubicBezTo>
                    <a:pt x="67" y="44"/>
                    <a:pt x="69" y="45"/>
                    <a:pt x="72" y="47"/>
                  </a:cubicBezTo>
                  <a:cubicBezTo>
                    <a:pt x="73" y="47"/>
                    <a:pt x="74" y="48"/>
                    <a:pt x="75" y="49"/>
                  </a:cubicBezTo>
                  <a:cubicBezTo>
                    <a:pt x="75" y="49"/>
                    <a:pt x="76" y="50"/>
                    <a:pt x="76" y="49"/>
                  </a:cubicBezTo>
                  <a:cubicBezTo>
                    <a:pt x="76" y="49"/>
                    <a:pt x="76" y="50"/>
                    <a:pt x="76" y="50"/>
                  </a:cubicBezTo>
                  <a:close/>
                  <a:moveTo>
                    <a:pt x="67" y="48"/>
                  </a:moveTo>
                  <a:cubicBezTo>
                    <a:pt x="66" y="48"/>
                    <a:pt x="64" y="49"/>
                    <a:pt x="63" y="49"/>
                  </a:cubicBezTo>
                  <a:cubicBezTo>
                    <a:pt x="60" y="47"/>
                    <a:pt x="57" y="46"/>
                    <a:pt x="54" y="43"/>
                  </a:cubicBezTo>
                  <a:cubicBezTo>
                    <a:pt x="51" y="39"/>
                    <a:pt x="58" y="43"/>
                    <a:pt x="59" y="44"/>
                  </a:cubicBezTo>
                  <a:cubicBezTo>
                    <a:pt x="60" y="45"/>
                    <a:pt x="62" y="45"/>
                    <a:pt x="64" y="46"/>
                  </a:cubicBezTo>
                  <a:cubicBezTo>
                    <a:pt x="65" y="47"/>
                    <a:pt x="66" y="47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lose/>
                  <a:moveTo>
                    <a:pt x="61" y="50"/>
                  </a:moveTo>
                  <a:cubicBezTo>
                    <a:pt x="61" y="50"/>
                    <a:pt x="60" y="51"/>
                    <a:pt x="59" y="51"/>
                  </a:cubicBezTo>
                  <a:cubicBezTo>
                    <a:pt x="57" y="50"/>
                    <a:pt x="56" y="49"/>
                    <a:pt x="54" y="48"/>
                  </a:cubicBezTo>
                  <a:cubicBezTo>
                    <a:pt x="52" y="47"/>
                    <a:pt x="49" y="44"/>
                    <a:pt x="53" y="46"/>
                  </a:cubicBezTo>
                  <a:cubicBezTo>
                    <a:pt x="56" y="47"/>
                    <a:pt x="59" y="49"/>
                    <a:pt x="61" y="50"/>
                  </a:cubicBezTo>
                  <a:close/>
                  <a:moveTo>
                    <a:pt x="56" y="54"/>
                  </a:moveTo>
                  <a:cubicBezTo>
                    <a:pt x="53" y="52"/>
                    <a:pt x="50" y="50"/>
                    <a:pt x="48" y="48"/>
                  </a:cubicBezTo>
                  <a:cubicBezTo>
                    <a:pt x="50" y="50"/>
                    <a:pt x="55" y="51"/>
                    <a:pt x="58" y="52"/>
                  </a:cubicBezTo>
                  <a:cubicBezTo>
                    <a:pt x="57" y="52"/>
                    <a:pt x="57" y="53"/>
                    <a:pt x="56" y="54"/>
                  </a:cubicBezTo>
                  <a:close/>
                  <a:moveTo>
                    <a:pt x="48" y="55"/>
                  </a:moveTo>
                  <a:cubicBezTo>
                    <a:pt x="50" y="55"/>
                    <a:pt x="52" y="56"/>
                    <a:pt x="54" y="57"/>
                  </a:cubicBezTo>
                  <a:cubicBezTo>
                    <a:pt x="54" y="57"/>
                    <a:pt x="54" y="57"/>
                    <a:pt x="54" y="58"/>
                  </a:cubicBezTo>
                  <a:cubicBezTo>
                    <a:pt x="52" y="57"/>
                    <a:pt x="50" y="56"/>
                    <a:pt x="48" y="55"/>
                  </a:cubicBezTo>
                  <a:close/>
                  <a:moveTo>
                    <a:pt x="61" y="63"/>
                  </a:moveTo>
                  <a:cubicBezTo>
                    <a:pt x="61" y="63"/>
                    <a:pt x="60" y="63"/>
                    <a:pt x="60" y="63"/>
                  </a:cubicBezTo>
                  <a:cubicBezTo>
                    <a:pt x="60" y="63"/>
                    <a:pt x="60" y="62"/>
                    <a:pt x="61" y="62"/>
                  </a:cubicBezTo>
                  <a:cubicBezTo>
                    <a:pt x="61" y="62"/>
                    <a:pt x="61" y="62"/>
                    <a:pt x="61" y="63"/>
                  </a:cubicBezTo>
                  <a:close/>
                  <a:moveTo>
                    <a:pt x="62" y="61"/>
                  </a:moveTo>
                  <a:cubicBezTo>
                    <a:pt x="62" y="61"/>
                    <a:pt x="63" y="61"/>
                    <a:pt x="63" y="61"/>
                  </a:cubicBezTo>
                  <a:cubicBezTo>
                    <a:pt x="63" y="61"/>
                    <a:pt x="63" y="61"/>
                    <a:pt x="62" y="61"/>
                  </a:cubicBezTo>
                  <a:close/>
                  <a:moveTo>
                    <a:pt x="65" y="59"/>
                  </a:moveTo>
                  <a:cubicBezTo>
                    <a:pt x="67" y="61"/>
                    <a:pt x="65" y="60"/>
                    <a:pt x="64" y="60"/>
                  </a:cubicBezTo>
                  <a:cubicBezTo>
                    <a:pt x="64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lose/>
                  <a:moveTo>
                    <a:pt x="65" y="59"/>
                  </a:moveTo>
                  <a:cubicBezTo>
                    <a:pt x="65" y="58"/>
                    <a:pt x="65" y="58"/>
                    <a:pt x="65" y="58"/>
                  </a:cubicBezTo>
                  <a:cubicBezTo>
                    <a:pt x="66" y="58"/>
                    <a:pt x="67" y="58"/>
                    <a:pt x="67" y="57"/>
                  </a:cubicBezTo>
                  <a:cubicBezTo>
                    <a:pt x="67" y="58"/>
                    <a:pt x="68" y="59"/>
                    <a:pt x="68" y="59"/>
                  </a:cubicBezTo>
                  <a:cubicBezTo>
                    <a:pt x="67" y="59"/>
                    <a:pt x="66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lose/>
                  <a:moveTo>
                    <a:pt x="68" y="60"/>
                  </a:moveTo>
                  <a:cubicBezTo>
                    <a:pt x="68" y="60"/>
                    <a:pt x="68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6" y="59"/>
                    <a:pt x="67" y="59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lose/>
                  <a:moveTo>
                    <a:pt x="67" y="61"/>
                  </a:moveTo>
                  <a:cubicBezTo>
                    <a:pt x="66" y="61"/>
                    <a:pt x="65" y="61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4" y="61"/>
                    <a:pt x="65" y="61"/>
                    <a:pt x="67" y="61"/>
                  </a:cubicBezTo>
                  <a:close/>
                  <a:moveTo>
                    <a:pt x="64" y="62"/>
                  </a:moveTo>
                  <a:cubicBezTo>
                    <a:pt x="63" y="62"/>
                    <a:pt x="63" y="63"/>
                    <a:pt x="62" y="63"/>
                  </a:cubicBezTo>
                  <a:cubicBezTo>
                    <a:pt x="61" y="61"/>
                    <a:pt x="62" y="62"/>
                    <a:pt x="64" y="62"/>
                  </a:cubicBezTo>
                  <a:close/>
                  <a:moveTo>
                    <a:pt x="61" y="64"/>
                  </a:moveTo>
                  <a:cubicBezTo>
                    <a:pt x="60" y="64"/>
                    <a:pt x="59" y="65"/>
                    <a:pt x="59" y="66"/>
                  </a:cubicBezTo>
                  <a:cubicBezTo>
                    <a:pt x="56" y="64"/>
                    <a:pt x="53" y="63"/>
                    <a:pt x="49" y="61"/>
                  </a:cubicBezTo>
                  <a:cubicBezTo>
                    <a:pt x="46" y="60"/>
                    <a:pt x="43" y="57"/>
                    <a:pt x="40" y="57"/>
                  </a:cubicBezTo>
                  <a:cubicBezTo>
                    <a:pt x="47" y="59"/>
                    <a:pt x="54" y="63"/>
                    <a:pt x="61" y="64"/>
                  </a:cubicBezTo>
                  <a:close/>
                  <a:moveTo>
                    <a:pt x="58" y="69"/>
                  </a:moveTo>
                  <a:cubicBezTo>
                    <a:pt x="58" y="69"/>
                    <a:pt x="58" y="69"/>
                    <a:pt x="58" y="69"/>
                  </a:cubicBezTo>
                  <a:cubicBezTo>
                    <a:pt x="58" y="69"/>
                    <a:pt x="57" y="68"/>
                    <a:pt x="57" y="68"/>
                  </a:cubicBezTo>
                  <a:cubicBezTo>
                    <a:pt x="53" y="67"/>
                    <a:pt x="49" y="65"/>
                    <a:pt x="45" y="63"/>
                  </a:cubicBezTo>
                  <a:cubicBezTo>
                    <a:pt x="43" y="62"/>
                    <a:pt x="41" y="60"/>
                    <a:pt x="39" y="60"/>
                  </a:cubicBezTo>
                  <a:cubicBezTo>
                    <a:pt x="42" y="60"/>
                    <a:pt x="44" y="61"/>
                    <a:pt x="46" y="62"/>
                  </a:cubicBezTo>
                  <a:cubicBezTo>
                    <a:pt x="50" y="64"/>
                    <a:pt x="54" y="66"/>
                    <a:pt x="59" y="67"/>
                  </a:cubicBezTo>
                  <a:cubicBezTo>
                    <a:pt x="59" y="68"/>
                    <a:pt x="58" y="68"/>
                    <a:pt x="58" y="69"/>
                  </a:cubicBezTo>
                  <a:close/>
                  <a:moveTo>
                    <a:pt x="68" y="72"/>
                  </a:moveTo>
                  <a:cubicBezTo>
                    <a:pt x="69" y="73"/>
                    <a:pt x="71" y="73"/>
                    <a:pt x="72" y="74"/>
                  </a:cubicBezTo>
                  <a:cubicBezTo>
                    <a:pt x="74" y="75"/>
                    <a:pt x="77" y="76"/>
                    <a:pt x="79" y="76"/>
                  </a:cubicBezTo>
                  <a:cubicBezTo>
                    <a:pt x="83" y="78"/>
                    <a:pt x="87" y="79"/>
                    <a:pt x="90" y="80"/>
                  </a:cubicBezTo>
                  <a:cubicBezTo>
                    <a:pt x="82" y="78"/>
                    <a:pt x="74" y="76"/>
                    <a:pt x="66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72"/>
                    <a:pt x="67" y="72"/>
                    <a:pt x="68" y="72"/>
                  </a:cubicBezTo>
                  <a:close/>
                  <a:moveTo>
                    <a:pt x="68" y="72"/>
                  </a:moveTo>
                  <a:cubicBezTo>
                    <a:pt x="69" y="71"/>
                    <a:pt x="69" y="71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82" y="75"/>
                    <a:pt x="93" y="79"/>
                    <a:pt x="105" y="82"/>
                  </a:cubicBezTo>
                  <a:cubicBezTo>
                    <a:pt x="110" y="84"/>
                    <a:pt x="115" y="86"/>
                    <a:pt x="120" y="88"/>
                  </a:cubicBezTo>
                  <a:cubicBezTo>
                    <a:pt x="123" y="89"/>
                    <a:pt x="127" y="90"/>
                    <a:pt x="130" y="91"/>
                  </a:cubicBezTo>
                  <a:cubicBezTo>
                    <a:pt x="128" y="90"/>
                    <a:pt x="124" y="90"/>
                    <a:pt x="122" y="89"/>
                  </a:cubicBezTo>
                  <a:cubicBezTo>
                    <a:pt x="114" y="87"/>
                    <a:pt x="107" y="85"/>
                    <a:pt x="100" y="83"/>
                  </a:cubicBezTo>
                  <a:cubicBezTo>
                    <a:pt x="93" y="80"/>
                    <a:pt x="86" y="78"/>
                    <a:pt x="79" y="76"/>
                  </a:cubicBezTo>
                  <a:cubicBezTo>
                    <a:pt x="76" y="74"/>
                    <a:pt x="72" y="73"/>
                    <a:pt x="68" y="72"/>
                  </a:cubicBezTo>
                  <a:close/>
                  <a:moveTo>
                    <a:pt x="82" y="74"/>
                  </a:moveTo>
                  <a:cubicBezTo>
                    <a:pt x="79" y="73"/>
                    <a:pt x="75" y="72"/>
                    <a:pt x="72" y="70"/>
                  </a:cubicBezTo>
                  <a:cubicBezTo>
                    <a:pt x="75" y="72"/>
                    <a:pt x="78" y="72"/>
                    <a:pt x="82" y="74"/>
                  </a:cubicBezTo>
                  <a:cubicBezTo>
                    <a:pt x="86" y="75"/>
                    <a:pt x="90" y="77"/>
                    <a:pt x="94" y="78"/>
                  </a:cubicBezTo>
                  <a:cubicBezTo>
                    <a:pt x="90" y="77"/>
                    <a:pt x="86" y="76"/>
                    <a:pt x="82" y="74"/>
                  </a:cubicBezTo>
                  <a:close/>
                  <a:moveTo>
                    <a:pt x="71" y="70"/>
                  </a:moveTo>
                  <a:cubicBezTo>
                    <a:pt x="73" y="70"/>
                    <a:pt x="74" y="69"/>
                    <a:pt x="75" y="69"/>
                  </a:cubicBezTo>
                  <a:cubicBezTo>
                    <a:pt x="75" y="69"/>
                    <a:pt x="76" y="69"/>
                    <a:pt x="77" y="6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9"/>
                    <a:pt x="79" y="69"/>
                    <a:pt x="79" y="69"/>
                  </a:cubicBezTo>
                  <a:cubicBezTo>
                    <a:pt x="79" y="69"/>
                    <a:pt x="79" y="69"/>
                    <a:pt x="80" y="70"/>
                  </a:cubicBezTo>
                  <a:cubicBezTo>
                    <a:pt x="83" y="70"/>
                    <a:pt x="85" y="72"/>
                    <a:pt x="88" y="73"/>
                  </a:cubicBezTo>
                  <a:cubicBezTo>
                    <a:pt x="102" y="78"/>
                    <a:pt x="115" y="83"/>
                    <a:pt x="129" y="88"/>
                  </a:cubicBezTo>
                  <a:cubicBezTo>
                    <a:pt x="130" y="88"/>
                    <a:pt x="132" y="89"/>
                    <a:pt x="133" y="89"/>
                  </a:cubicBezTo>
                  <a:cubicBezTo>
                    <a:pt x="133" y="89"/>
                    <a:pt x="137" y="91"/>
                    <a:pt x="136" y="90"/>
                  </a:cubicBezTo>
                  <a:cubicBezTo>
                    <a:pt x="132" y="89"/>
                    <a:pt x="129" y="88"/>
                    <a:pt x="125" y="87"/>
                  </a:cubicBezTo>
                  <a:cubicBezTo>
                    <a:pt x="119" y="85"/>
                    <a:pt x="113" y="83"/>
                    <a:pt x="106" y="81"/>
                  </a:cubicBezTo>
                  <a:cubicBezTo>
                    <a:pt x="105" y="81"/>
                    <a:pt x="105" y="81"/>
                    <a:pt x="104" y="81"/>
                  </a:cubicBezTo>
                  <a:cubicBezTo>
                    <a:pt x="98" y="79"/>
                    <a:pt x="92" y="77"/>
                    <a:pt x="86" y="75"/>
                  </a:cubicBezTo>
                  <a:cubicBezTo>
                    <a:pt x="82" y="73"/>
                    <a:pt x="77" y="71"/>
                    <a:pt x="71" y="70"/>
                  </a:cubicBezTo>
                  <a:close/>
                  <a:moveTo>
                    <a:pt x="76" y="68"/>
                  </a:moveTo>
                  <a:cubicBezTo>
                    <a:pt x="77" y="67"/>
                    <a:pt x="79" y="67"/>
                    <a:pt x="80" y="66"/>
                  </a:cubicBezTo>
                  <a:cubicBezTo>
                    <a:pt x="89" y="71"/>
                    <a:pt x="100" y="75"/>
                    <a:pt x="110" y="78"/>
                  </a:cubicBezTo>
                  <a:cubicBezTo>
                    <a:pt x="112" y="79"/>
                    <a:pt x="115" y="80"/>
                    <a:pt x="117" y="80"/>
                  </a:cubicBezTo>
                  <a:cubicBezTo>
                    <a:pt x="112" y="79"/>
                    <a:pt x="106" y="77"/>
                    <a:pt x="100" y="75"/>
                  </a:cubicBezTo>
                  <a:cubicBezTo>
                    <a:pt x="94" y="73"/>
                    <a:pt x="87" y="70"/>
                    <a:pt x="80" y="69"/>
                  </a:cubicBezTo>
                  <a:cubicBezTo>
                    <a:pt x="79" y="69"/>
                    <a:pt x="78" y="68"/>
                    <a:pt x="77" y="68"/>
                  </a:cubicBezTo>
                  <a:cubicBezTo>
                    <a:pt x="77" y="68"/>
                    <a:pt x="76" y="68"/>
                    <a:pt x="76" y="68"/>
                  </a:cubicBezTo>
                  <a:close/>
                  <a:moveTo>
                    <a:pt x="81" y="66"/>
                  </a:moveTo>
                  <a:cubicBezTo>
                    <a:pt x="83" y="65"/>
                    <a:pt x="84" y="64"/>
                    <a:pt x="85" y="63"/>
                  </a:cubicBezTo>
                  <a:cubicBezTo>
                    <a:pt x="97" y="67"/>
                    <a:pt x="108" y="72"/>
                    <a:pt x="119" y="76"/>
                  </a:cubicBezTo>
                  <a:cubicBezTo>
                    <a:pt x="125" y="78"/>
                    <a:pt x="131" y="80"/>
                    <a:pt x="136" y="82"/>
                  </a:cubicBezTo>
                  <a:cubicBezTo>
                    <a:pt x="139" y="83"/>
                    <a:pt x="141" y="84"/>
                    <a:pt x="144" y="85"/>
                  </a:cubicBezTo>
                  <a:cubicBezTo>
                    <a:pt x="150" y="87"/>
                    <a:pt x="147" y="86"/>
                    <a:pt x="144" y="85"/>
                  </a:cubicBezTo>
                  <a:cubicBezTo>
                    <a:pt x="139" y="84"/>
                    <a:pt x="134" y="81"/>
                    <a:pt x="129" y="80"/>
                  </a:cubicBezTo>
                  <a:cubicBezTo>
                    <a:pt x="123" y="78"/>
                    <a:pt x="117" y="77"/>
                    <a:pt x="112" y="75"/>
                  </a:cubicBezTo>
                  <a:cubicBezTo>
                    <a:pt x="101" y="72"/>
                    <a:pt x="91" y="69"/>
                    <a:pt x="81" y="66"/>
                  </a:cubicBezTo>
                  <a:close/>
                  <a:moveTo>
                    <a:pt x="86" y="63"/>
                  </a:moveTo>
                  <a:cubicBezTo>
                    <a:pt x="87" y="62"/>
                    <a:pt x="87" y="62"/>
                    <a:pt x="87" y="62"/>
                  </a:cubicBezTo>
                  <a:cubicBezTo>
                    <a:pt x="88" y="62"/>
                    <a:pt x="88" y="61"/>
                    <a:pt x="89" y="61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9" y="66"/>
                    <a:pt x="109" y="69"/>
                    <a:pt x="120" y="72"/>
                  </a:cubicBezTo>
                  <a:cubicBezTo>
                    <a:pt x="125" y="74"/>
                    <a:pt x="131" y="76"/>
                    <a:pt x="136" y="78"/>
                  </a:cubicBezTo>
                  <a:cubicBezTo>
                    <a:pt x="139" y="79"/>
                    <a:pt x="141" y="79"/>
                    <a:pt x="144" y="80"/>
                  </a:cubicBezTo>
                  <a:cubicBezTo>
                    <a:pt x="145" y="80"/>
                    <a:pt x="154" y="83"/>
                    <a:pt x="148" y="82"/>
                  </a:cubicBezTo>
                  <a:cubicBezTo>
                    <a:pt x="138" y="79"/>
                    <a:pt x="128" y="75"/>
                    <a:pt x="117" y="72"/>
                  </a:cubicBezTo>
                  <a:cubicBezTo>
                    <a:pt x="107" y="69"/>
                    <a:pt x="97" y="66"/>
                    <a:pt x="86" y="63"/>
                  </a:cubicBezTo>
                  <a:close/>
                  <a:moveTo>
                    <a:pt x="89" y="60"/>
                  </a:moveTo>
                  <a:cubicBezTo>
                    <a:pt x="91" y="59"/>
                    <a:pt x="92" y="58"/>
                    <a:pt x="94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8" y="58"/>
                    <a:pt x="103" y="59"/>
                    <a:pt x="108" y="60"/>
                  </a:cubicBezTo>
                  <a:cubicBezTo>
                    <a:pt x="113" y="62"/>
                    <a:pt x="118" y="64"/>
                    <a:pt x="123" y="65"/>
                  </a:cubicBezTo>
                  <a:cubicBezTo>
                    <a:pt x="132" y="69"/>
                    <a:pt x="143" y="70"/>
                    <a:pt x="152" y="75"/>
                  </a:cubicBezTo>
                  <a:cubicBezTo>
                    <a:pt x="152" y="75"/>
                    <a:pt x="152" y="75"/>
                    <a:pt x="152" y="75"/>
                  </a:cubicBezTo>
                  <a:cubicBezTo>
                    <a:pt x="148" y="72"/>
                    <a:pt x="142" y="72"/>
                    <a:pt x="137" y="71"/>
                  </a:cubicBezTo>
                  <a:cubicBezTo>
                    <a:pt x="132" y="69"/>
                    <a:pt x="126" y="68"/>
                    <a:pt x="121" y="66"/>
                  </a:cubicBezTo>
                  <a:cubicBezTo>
                    <a:pt x="111" y="63"/>
                    <a:pt x="102" y="60"/>
                    <a:pt x="92" y="58"/>
                  </a:cubicBezTo>
                  <a:cubicBezTo>
                    <a:pt x="91" y="58"/>
                    <a:pt x="91" y="59"/>
                    <a:pt x="92" y="59"/>
                  </a:cubicBezTo>
                  <a:cubicBezTo>
                    <a:pt x="101" y="63"/>
                    <a:pt x="111" y="66"/>
                    <a:pt x="121" y="69"/>
                  </a:cubicBezTo>
                  <a:cubicBezTo>
                    <a:pt x="123" y="70"/>
                    <a:pt x="124" y="70"/>
                    <a:pt x="125" y="71"/>
                  </a:cubicBezTo>
                  <a:cubicBezTo>
                    <a:pt x="124" y="70"/>
                    <a:pt x="122" y="70"/>
                    <a:pt x="120" y="69"/>
                  </a:cubicBezTo>
                  <a:cubicBezTo>
                    <a:pt x="110" y="66"/>
                    <a:pt x="100" y="62"/>
                    <a:pt x="89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152" y="78"/>
                  </a:moveTo>
                  <a:cubicBezTo>
                    <a:pt x="152" y="78"/>
                    <a:pt x="152" y="78"/>
                    <a:pt x="152" y="78"/>
                  </a:cubicBezTo>
                  <a:cubicBezTo>
                    <a:pt x="152" y="78"/>
                    <a:pt x="151" y="78"/>
                    <a:pt x="151" y="78"/>
                  </a:cubicBezTo>
                  <a:cubicBezTo>
                    <a:pt x="141" y="75"/>
                    <a:pt x="132" y="72"/>
                    <a:pt x="123" y="69"/>
                  </a:cubicBezTo>
                  <a:cubicBezTo>
                    <a:pt x="113" y="66"/>
                    <a:pt x="103" y="63"/>
                    <a:pt x="93" y="59"/>
                  </a:cubicBezTo>
                  <a:cubicBezTo>
                    <a:pt x="97" y="60"/>
                    <a:pt x="103" y="61"/>
                    <a:pt x="107" y="62"/>
                  </a:cubicBezTo>
                  <a:cubicBezTo>
                    <a:pt x="112" y="64"/>
                    <a:pt x="117" y="66"/>
                    <a:pt x="122" y="67"/>
                  </a:cubicBezTo>
                  <a:cubicBezTo>
                    <a:pt x="132" y="70"/>
                    <a:pt x="142" y="73"/>
                    <a:pt x="152" y="75"/>
                  </a:cubicBezTo>
                  <a:cubicBezTo>
                    <a:pt x="152" y="76"/>
                    <a:pt x="152" y="77"/>
                    <a:pt x="152" y="78"/>
                  </a:cubicBezTo>
                  <a:close/>
                  <a:moveTo>
                    <a:pt x="152" y="74"/>
                  </a:moveTo>
                  <a:cubicBezTo>
                    <a:pt x="145" y="70"/>
                    <a:pt x="136" y="69"/>
                    <a:pt x="129" y="66"/>
                  </a:cubicBezTo>
                  <a:cubicBezTo>
                    <a:pt x="124" y="65"/>
                    <a:pt x="118" y="63"/>
                    <a:pt x="113" y="61"/>
                  </a:cubicBezTo>
                  <a:cubicBezTo>
                    <a:pt x="109" y="60"/>
                    <a:pt x="105" y="59"/>
                    <a:pt x="101" y="58"/>
                  </a:cubicBezTo>
                  <a:cubicBezTo>
                    <a:pt x="103" y="58"/>
                    <a:pt x="105" y="59"/>
                    <a:pt x="106" y="59"/>
                  </a:cubicBezTo>
                  <a:cubicBezTo>
                    <a:pt x="112" y="60"/>
                    <a:pt x="117" y="61"/>
                    <a:pt x="122" y="63"/>
                  </a:cubicBezTo>
                  <a:cubicBezTo>
                    <a:pt x="131" y="65"/>
                    <a:pt x="141" y="68"/>
                    <a:pt x="150" y="69"/>
                  </a:cubicBezTo>
                  <a:cubicBezTo>
                    <a:pt x="151" y="71"/>
                    <a:pt x="151" y="72"/>
                    <a:pt x="152" y="74"/>
                  </a:cubicBezTo>
                  <a:close/>
                  <a:moveTo>
                    <a:pt x="152" y="79"/>
                  </a:moveTo>
                  <a:cubicBezTo>
                    <a:pt x="152" y="80"/>
                    <a:pt x="152" y="81"/>
                    <a:pt x="151" y="81"/>
                  </a:cubicBezTo>
                  <a:cubicBezTo>
                    <a:pt x="151" y="81"/>
                    <a:pt x="151" y="82"/>
                    <a:pt x="151" y="82"/>
                  </a:cubicBezTo>
                  <a:cubicBezTo>
                    <a:pt x="147" y="80"/>
                    <a:pt x="142" y="79"/>
                    <a:pt x="138" y="78"/>
                  </a:cubicBezTo>
                  <a:cubicBezTo>
                    <a:pt x="133" y="76"/>
                    <a:pt x="128" y="74"/>
                    <a:pt x="123" y="73"/>
                  </a:cubicBezTo>
                  <a:cubicBezTo>
                    <a:pt x="113" y="69"/>
                    <a:pt x="101" y="66"/>
                    <a:pt x="91" y="61"/>
                  </a:cubicBezTo>
                  <a:cubicBezTo>
                    <a:pt x="95" y="63"/>
                    <a:pt x="101" y="64"/>
                    <a:pt x="106" y="66"/>
                  </a:cubicBezTo>
                  <a:cubicBezTo>
                    <a:pt x="111" y="67"/>
                    <a:pt x="117" y="69"/>
                    <a:pt x="122" y="70"/>
                  </a:cubicBezTo>
                  <a:cubicBezTo>
                    <a:pt x="132" y="73"/>
                    <a:pt x="142" y="77"/>
                    <a:pt x="152" y="79"/>
                  </a:cubicBezTo>
                  <a:close/>
                  <a:moveTo>
                    <a:pt x="151" y="83"/>
                  </a:moveTo>
                  <a:cubicBezTo>
                    <a:pt x="150" y="84"/>
                    <a:pt x="149" y="85"/>
                    <a:pt x="148" y="86"/>
                  </a:cubicBezTo>
                  <a:cubicBezTo>
                    <a:pt x="138" y="81"/>
                    <a:pt x="127" y="78"/>
                    <a:pt x="116" y="74"/>
                  </a:cubicBezTo>
                  <a:cubicBezTo>
                    <a:pt x="110" y="72"/>
                    <a:pt x="105" y="70"/>
                    <a:pt x="99" y="67"/>
                  </a:cubicBezTo>
                  <a:cubicBezTo>
                    <a:pt x="98" y="67"/>
                    <a:pt x="98" y="67"/>
                    <a:pt x="97" y="67"/>
                  </a:cubicBezTo>
                  <a:cubicBezTo>
                    <a:pt x="106" y="69"/>
                    <a:pt x="115" y="72"/>
                    <a:pt x="124" y="75"/>
                  </a:cubicBezTo>
                  <a:cubicBezTo>
                    <a:pt x="129" y="76"/>
                    <a:pt x="135" y="78"/>
                    <a:pt x="140" y="80"/>
                  </a:cubicBezTo>
                  <a:cubicBezTo>
                    <a:pt x="143" y="81"/>
                    <a:pt x="147" y="83"/>
                    <a:pt x="151" y="83"/>
                  </a:cubicBezTo>
                  <a:close/>
                  <a:moveTo>
                    <a:pt x="147" y="87"/>
                  </a:moveTo>
                  <a:cubicBezTo>
                    <a:pt x="146" y="88"/>
                    <a:pt x="145" y="88"/>
                    <a:pt x="143" y="89"/>
                  </a:cubicBezTo>
                  <a:cubicBezTo>
                    <a:pt x="143" y="89"/>
                    <a:pt x="142" y="88"/>
                    <a:pt x="142" y="88"/>
                  </a:cubicBezTo>
                  <a:cubicBezTo>
                    <a:pt x="142" y="88"/>
                    <a:pt x="141" y="88"/>
                    <a:pt x="140" y="88"/>
                  </a:cubicBezTo>
                  <a:cubicBezTo>
                    <a:pt x="140" y="88"/>
                    <a:pt x="139" y="87"/>
                    <a:pt x="139" y="87"/>
                  </a:cubicBezTo>
                  <a:cubicBezTo>
                    <a:pt x="138" y="87"/>
                    <a:pt x="138" y="87"/>
                    <a:pt x="137" y="86"/>
                  </a:cubicBezTo>
                  <a:cubicBezTo>
                    <a:pt x="135" y="86"/>
                    <a:pt x="133" y="85"/>
                    <a:pt x="132" y="85"/>
                  </a:cubicBezTo>
                  <a:cubicBezTo>
                    <a:pt x="124" y="82"/>
                    <a:pt x="116" y="79"/>
                    <a:pt x="108" y="76"/>
                  </a:cubicBezTo>
                  <a:cubicBezTo>
                    <a:pt x="101" y="74"/>
                    <a:pt x="93" y="71"/>
                    <a:pt x="86" y="68"/>
                  </a:cubicBezTo>
                  <a:cubicBezTo>
                    <a:pt x="88" y="69"/>
                    <a:pt x="89" y="69"/>
                    <a:pt x="90" y="69"/>
                  </a:cubicBezTo>
                  <a:cubicBezTo>
                    <a:pt x="94" y="70"/>
                    <a:pt x="97" y="71"/>
                    <a:pt x="101" y="72"/>
                  </a:cubicBezTo>
                  <a:cubicBezTo>
                    <a:pt x="110" y="75"/>
                    <a:pt x="118" y="78"/>
                    <a:pt x="127" y="80"/>
                  </a:cubicBezTo>
                  <a:cubicBezTo>
                    <a:pt x="134" y="82"/>
                    <a:pt x="140" y="85"/>
                    <a:pt x="147" y="87"/>
                  </a:cubicBezTo>
                  <a:close/>
                  <a:moveTo>
                    <a:pt x="142" y="89"/>
                  </a:moveTo>
                  <a:cubicBezTo>
                    <a:pt x="141" y="90"/>
                    <a:pt x="139" y="90"/>
                    <a:pt x="138" y="90"/>
                  </a:cubicBezTo>
                  <a:cubicBezTo>
                    <a:pt x="134" y="88"/>
                    <a:pt x="129" y="87"/>
                    <a:pt x="125" y="85"/>
                  </a:cubicBezTo>
                  <a:cubicBezTo>
                    <a:pt x="119" y="83"/>
                    <a:pt x="112" y="81"/>
                    <a:pt x="106" y="79"/>
                  </a:cubicBezTo>
                  <a:cubicBezTo>
                    <a:pt x="100" y="77"/>
                    <a:pt x="94" y="74"/>
                    <a:pt x="88" y="72"/>
                  </a:cubicBezTo>
                  <a:cubicBezTo>
                    <a:pt x="87" y="72"/>
                    <a:pt x="87" y="71"/>
                    <a:pt x="86" y="71"/>
                  </a:cubicBezTo>
                  <a:cubicBezTo>
                    <a:pt x="91" y="72"/>
                    <a:pt x="96" y="74"/>
                    <a:pt x="102" y="76"/>
                  </a:cubicBezTo>
                  <a:cubicBezTo>
                    <a:pt x="110" y="79"/>
                    <a:pt x="119" y="82"/>
                    <a:pt x="128" y="84"/>
                  </a:cubicBezTo>
                  <a:cubicBezTo>
                    <a:pt x="130" y="85"/>
                    <a:pt x="133" y="86"/>
                    <a:pt x="135" y="87"/>
                  </a:cubicBezTo>
                  <a:cubicBezTo>
                    <a:pt x="137" y="88"/>
                    <a:pt x="140" y="88"/>
                    <a:pt x="142" y="89"/>
                  </a:cubicBezTo>
                  <a:close/>
                  <a:moveTo>
                    <a:pt x="135" y="91"/>
                  </a:moveTo>
                  <a:cubicBezTo>
                    <a:pt x="134" y="91"/>
                    <a:pt x="133" y="91"/>
                    <a:pt x="132" y="91"/>
                  </a:cubicBezTo>
                  <a:cubicBezTo>
                    <a:pt x="129" y="89"/>
                    <a:pt x="125" y="89"/>
                    <a:pt x="122" y="87"/>
                  </a:cubicBezTo>
                  <a:cubicBezTo>
                    <a:pt x="119" y="86"/>
                    <a:pt x="116" y="85"/>
                    <a:pt x="114" y="84"/>
                  </a:cubicBezTo>
                  <a:cubicBezTo>
                    <a:pt x="117" y="85"/>
                    <a:pt x="120" y="86"/>
                    <a:pt x="124" y="87"/>
                  </a:cubicBezTo>
                  <a:cubicBezTo>
                    <a:pt x="127" y="88"/>
                    <a:pt x="131" y="90"/>
                    <a:pt x="135" y="91"/>
                  </a:cubicBezTo>
                  <a:close/>
                  <a:moveTo>
                    <a:pt x="130" y="92"/>
                  </a:moveTo>
                  <a:cubicBezTo>
                    <a:pt x="129" y="92"/>
                    <a:pt x="129" y="92"/>
                    <a:pt x="128" y="93"/>
                  </a:cubicBezTo>
                  <a:cubicBezTo>
                    <a:pt x="126" y="91"/>
                    <a:pt x="123" y="90"/>
                    <a:pt x="120" y="90"/>
                  </a:cubicBezTo>
                  <a:cubicBezTo>
                    <a:pt x="115" y="88"/>
                    <a:pt x="111" y="87"/>
                    <a:pt x="106" y="85"/>
                  </a:cubicBezTo>
                  <a:cubicBezTo>
                    <a:pt x="114" y="88"/>
                    <a:pt x="122" y="90"/>
                    <a:pt x="130" y="92"/>
                  </a:cubicBezTo>
                  <a:close/>
                  <a:moveTo>
                    <a:pt x="33" y="64"/>
                  </a:moveTo>
                  <a:cubicBezTo>
                    <a:pt x="33" y="64"/>
                    <a:pt x="34" y="63"/>
                    <a:pt x="34" y="62"/>
                  </a:cubicBezTo>
                  <a:cubicBezTo>
                    <a:pt x="43" y="65"/>
                    <a:pt x="52" y="70"/>
                    <a:pt x="61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4" y="73"/>
                    <a:pt x="64" y="73"/>
                    <a:pt x="65" y="73"/>
                  </a:cubicBezTo>
                  <a:cubicBezTo>
                    <a:pt x="65" y="73"/>
                    <a:pt x="65" y="73"/>
                    <a:pt x="66" y="73"/>
                  </a:cubicBezTo>
                  <a:cubicBezTo>
                    <a:pt x="71" y="75"/>
                    <a:pt x="77" y="78"/>
                    <a:pt x="83" y="79"/>
                  </a:cubicBezTo>
                  <a:cubicBezTo>
                    <a:pt x="89" y="81"/>
                    <a:pt x="96" y="82"/>
                    <a:pt x="102" y="85"/>
                  </a:cubicBezTo>
                  <a:cubicBezTo>
                    <a:pt x="109" y="87"/>
                    <a:pt x="115" y="89"/>
                    <a:pt x="122" y="91"/>
                  </a:cubicBezTo>
                  <a:cubicBezTo>
                    <a:pt x="123" y="91"/>
                    <a:pt x="127" y="93"/>
                    <a:pt x="127" y="93"/>
                  </a:cubicBezTo>
                  <a:cubicBezTo>
                    <a:pt x="127" y="93"/>
                    <a:pt x="127" y="93"/>
                    <a:pt x="127" y="93"/>
                  </a:cubicBezTo>
                  <a:cubicBezTo>
                    <a:pt x="126" y="93"/>
                    <a:pt x="126" y="93"/>
                    <a:pt x="124" y="93"/>
                  </a:cubicBezTo>
                  <a:cubicBezTo>
                    <a:pt x="121" y="92"/>
                    <a:pt x="118" y="91"/>
                    <a:pt x="115" y="90"/>
                  </a:cubicBezTo>
                  <a:cubicBezTo>
                    <a:pt x="101" y="87"/>
                    <a:pt x="87" y="82"/>
                    <a:pt x="74" y="77"/>
                  </a:cubicBezTo>
                  <a:cubicBezTo>
                    <a:pt x="60" y="73"/>
                    <a:pt x="46" y="70"/>
                    <a:pt x="33" y="64"/>
                  </a:cubicBezTo>
                  <a:close/>
                  <a:moveTo>
                    <a:pt x="35" y="61"/>
                  </a:moveTo>
                  <a:cubicBezTo>
                    <a:pt x="36" y="60"/>
                    <a:pt x="37" y="58"/>
                    <a:pt x="38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44" y="61"/>
                    <a:pt x="51" y="62"/>
                    <a:pt x="58" y="66"/>
                  </a:cubicBezTo>
                  <a:cubicBezTo>
                    <a:pt x="52" y="63"/>
                    <a:pt x="44" y="60"/>
                    <a:pt x="38" y="59"/>
                  </a:cubicBezTo>
                  <a:cubicBezTo>
                    <a:pt x="38" y="58"/>
                    <a:pt x="37" y="59"/>
                    <a:pt x="38" y="59"/>
                  </a:cubicBezTo>
                  <a:cubicBezTo>
                    <a:pt x="43" y="64"/>
                    <a:pt x="51" y="66"/>
                    <a:pt x="58" y="69"/>
                  </a:cubicBezTo>
                  <a:cubicBezTo>
                    <a:pt x="59" y="70"/>
                    <a:pt x="59" y="70"/>
                    <a:pt x="59" y="71"/>
                  </a:cubicBezTo>
                  <a:cubicBezTo>
                    <a:pt x="58" y="71"/>
                    <a:pt x="58" y="70"/>
                    <a:pt x="57" y="70"/>
                  </a:cubicBezTo>
                  <a:cubicBezTo>
                    <a:pt x="55" y="69"/>
                    <a:pt x="52" y="68"/>
                    <a:pt x="50" y="67"/>
                  </a:cubicBezTo>
                  <a:cubicBezTo>
                    <a:pt x="45" y="65"/>
                    <a:pt x="40" y="63"/>
                    <a:pt x="35" y="61"/>
                  </a:cubicBezTo>
                  <a:close/>
                  <a:moveTo>
                    <a:pt x="39" y="56"/>
                  </a:moveTo>
                  <a:cubicBezTo>
                    <a:pt x="39" y="55"/>
                    <a:pt x="40" y="54"/>
                    <a:pt x="40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5" y="56"/>
                    <a:pt x="49" y="58"/>
                    <a:pt x="54" y="59"/>
                  </a:cubicBezTo>
                  <a:cubicBezTo>
                    <a:pt x="54" y="59"/>
                    <a:pt x="54" y="60"/>
                    <a:pt x="54" y="60"/>
                  </a:cubicBezTo>
                  <a:cubicBezTo>
                    <a:pt x="55" y="60"/>
                    <a:pt x="55" y="61"/>
                    <a:pt x="55" y="61"/>
                  </a:cubicBezTo>
                  <a:cubicBezTo>
                    <a:pt x="54" y="61"/>
                    <a:pt x="53" y="60"/>
                    <a:pt x="52" y="60"/>
                  </a:cubicBezTo>
                  <a:cubicBezTo>
                    <a:pt x="48" y="58"/>
                    <a:pt x="43" y="57"/>
                    <a:pt x="39" y="56"/>
                  </a:cubicBezTo>
                  <a:close/>
                  <a:moveTo>
                    <a:pt x="40" y="53"/>
                  </a:moveTo>
                  <a:cubicBezTo>
                    <a:pt x="41" y="53"/>
                    <a:pt x="41" y="53"/>
                    <a:pt x="41" y="52"/>
                  </a:cubicBezTo>
                  <a:cubicBezTo>
                    <a:pt x="45" y="54"/>
                    <a:pt x="50" y="56"/>
                    <a:pt x="54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9" y="57"/>
                    <a:pt x="45" y="55"/>
                    <a:pt x="40" y="53"/>
                  </a:cubicBezTo>
                  <a:cubicBezTo>
                    <a:pt x="40" y="53"/>
                    <a:pt x="40" y="53"/>
                    <a:pt x="40" y="53"/>
                  </a:cubicBezTo>
                  <a:close/>
                  <a:moveTo>
                    <a:pt x="42" y="52"/>
                  </a:moveTo>
                  <a:cubicBezTo>
                    <a:pt x="42" y="51"/>
                    <a:pt x="43" y="50"/>
                    <a:pt x="43" y="50"/>
                  </a:cubicBezTo>
                  <a:cubicBezTo>
                    <a:pt x="43" y="50"/>
                    <a:pt x="43" y="50"/>
                    <a:pt x="44" y="50"/>
                  </a:cubicBezTo>
                  <a:cubicBezTo>
                    <a:pt x="47" y="51"/>
                    <a:pt x="51" y="53"/>
                    <a:pt x="55" y="55"/>
                  </a:cubicBezTo>
                  <a:cubicBezTo>
                    <a:pt x="55" y="55"/>
                    <a:pt x="55" y="55"/>
                    <a:pt x="54" y="56"/>
                  </a:cubicBezTo>
                  <a:cubicBezTo>
                    <a:pt x="50" y="55"/>
                    <a:pt x="46" y="53"/>
                    <a:pt x="42" y="52"/>
                  </a:cubicBezTo>
                  <a:close/>
                  <a:moveTo>
                    <a:pt x="44" y="49"/>
                  </a:moveTo>
                  <a:cubicBezTo>
                    <a:pt x="45" y="47"/>
                    <a:pt x="47" y="46"/>
                    <a:pt x="49" y="44"/>
                  </a:cubicBezTo>
                  <a:cubicBezTo>
                    <a:pt x="51" y="47"/>
                    <a:pt x="54" y="49"/>
                    <a:pt x="57" y="51"/>
                  </a:cubicBezTo>
                  <a:cubicBezTo>
                    <a:pt x="59" y="52"/>
                    <a:pt x="57" y="51"/>
                    <a:pt x="56" y="51"/>
                  </a:cubicBezTo>
                  <a:cubicBezTo>
                    <a:pt x="55" y="50"/>
                    <a:pt x="53" y="49"/>
                    <a:pt x="52" y="49"/>
                  </a:cubicBezTo>
                  <a:cubicBezTo>
                    <a:pt x="50" y="48"/>
                    <a:pt x="49" y="47"/>
                    <a:pt x="47" y="47"/>
                  </a:cubicBezTo>
                  <a:cubicBezTo>
                    <a:pt x="47" y="46"/>
                    <a:pt x="46" y="47"/>
                    <a:pt x="47" y="47"/>
                  </a:cubicBezTo>
                  <a:cubicBezTo>
                    <a:pt x="49" y="49"/>
                    <a:pt x="53" y="53"/>
                    <a:pt x="56" y="54"/>
                  </a:cubicBezTo>
                  <a:cubicBezTo>
                    <a:pt x="52" y="53"/>
                    <a:pt x="48" y="51"/>
                    <a:pt x="44" y="49"/>
                  </a:cubicBezTo>
                  <a:close/>
                  <a:moveTo>
                    <a:pt x="49" y="43"/>
                  </a:moveTo>
                  <a:cubicBezTo>
                    <a:pt x="50" y="43"/>
                    <a:pt x="51" y="42"/>
                    <a:pt x="52" y="41"/>
                  </a:cubicBezTo>
                  <a:cubicBezTo>
                    <a:pt x="54" y="44"/>
                    <a:pt x="57" y="47"/>
                    <a:pt x="61" y="49"/>
                  </a:cubicBezTo>
                  <a:cubicBezTo>
                    <a:pt x="59" y="48"/>
                    <a:pt x="58" y="48"/>
                    <a:pt x="56" y="47"/>
                  </a:cubicBezTo>
                  <a:cubicBezTo>
                    <a:pt x="54" y="46"/>
                    <a:pt x="52" y="44"/>
                    <a:pt x="49" y="43"/>
                  </a:cubicBezTo>
                  <a:close/>
                  <a:moveTo>
                    <a:pt x="52" y="41"/>
                  </a:moveTo>
                  <a:cubicBezTo>
                    <a:pt x="53" y="40"/>
                    <a:pt x="55" y="39"/>
                    <a:pt x="56" y="38"/>
                  </a:cubicBezTo>
                  <a:cubicBezTo>
                    <a:pt x="56" y="37"/>
                    <a:pt x="57" y="37"/>
                    <a:pt x="57" y="36"/>
                  </a:cubicBezTo>
                  <a:cubicBezTo>
                    <a:pt x="57" y="36"/>
                    <a:pt x="57" y="36"/>
                    <a:pt x="58" y="37"/>
                  </a:cubicBezTo>
                  <a:cubicBezTo>
                    <a:pt x="60" y="39"/>
                    <a:pt x="63" y="41"/>
                    <a:pt x="66" y="43"/>
                  </a:cubicBezTo>
                  <a:cubicBezTo>
                    <a:pt x="63" y="41"/>
                    <a:pt x="59" y="40"/>
                    <a:pt x="56" y="39"/>
                  </a:cubicBezTo>
                  <a:cubicBezTo>
                    <a:pt x="56" y="38"/>
                    <a:pt x="55" y="39"/>
                    <a:pt x="56" y="39"/>
                  </a:cubicBezTo>
                  <a:cubicBezTo>
                    <a:pt x="58" y="41"/>
                    <a:pt x="60" y="43"/>
                    <a:pt x="62" y="44"/>
                  </a:cubicBezTo>
                  <a:cubicBezTo>
                    <a:pt x="59" y="43"/>
                    <a:pt x="55" y="42"/>
                    <a:pt x="52" y="41"/>
                  </a:cubicBezTo>
                  <a:close/>
                  <a:moveTo>
                    <a:pt x="58" y="36"/>
                  </a:moveTo>
                  <a:cubicBezTo>
                    <a:pt x="59" y="35"/>
                    <a:pt x="60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4" y="39"/>
                    <a:pt x="71" y="41"/>
                    <a:pt x="75" y="45"/>
                  </a:cubicBezTo>
                  <a:cubicBezTo>
                    <a:pt x="79" y="47"/>
                    <a:pt x="75" y="44"/>
                    <a:pt x="74" y="44"/>
                  </a:cubicBezTo>
                  <a:cubicBezTo>
                    <a:pt x="72" y="43"/>
                    <a:pt x="71" y="42"/>
                    <a:pt x="69" y="41"/>
                  </a:cubicBezTo>
                  <a:cubicBezTo>
                    <a:pt x="65" y="39"/>
                    <a:pt x="62" y="38"/>
                    <a:pt x="58" y="36"/>
                  </a:cubicBezTo>
                  <a:cubicBezTo>
                    <a:pt x="58" y="36"/>
                    <a:pt x="58" y="36"/>
                    <a:pt x="58" y="36"/>
                  </a:cubicBezTo>
                  <a:close/>
                  <a:moveTo>
                    <a:pt x="61" y="33"/>
                  </a:moveTo>
                  <a:cubicBezTo>
                    <a:pt x="62" y="33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6" y="34"/>
                    <a:pt x="68" y="36"/>
                    <a:pt x="70" y="37"/>
                  </a:cubicBezTo>
                  <a:cubicBezTo>
                    <a:pt x="67" y="36"/>
                    <a:pt x="64" y="35"/>
                    <a:pt x="61" y="33"/>
                  </a:cubicBezTo>
                  <a:cubicBezTo>
                    <a:pt x="61" y="33"/>
                    <a:pt x="61" y="33"/>
                    <a:pt x="61" y="33"/>
                  </a:cubicBezTo>
                  <a:close/>
                  <a:moveTo>
                    <a:pt x="64" y="32"/>
                  </a:moveTo>
                  <a:cubicBezTo>
                    <a:pt x="68" y="29"/>
                    <a:pt x="72" y="26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4"/>
                    <a:pt x="77" y="25"/>
                    <a:pt x="77" y="25"/>
                  </a:cubicBezTo>
                  <a:cubicBezTo>
                    <a:pt x="78" y="25"/>
                    <a:pt x="79" y="26"/>
                    <a:pt x="80" y="26"/>
                  </a:cubicBezTo>
                  <a:cubicBezTo>
                    <a:pt x="79" y="26"/>
                    <a:pt x="78" y="25"/>
                    <a:pt x="77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7" y="26"/>
                    <a:pt x="77" y="27"/>
                    <a:pt x="77" y="27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5" y="27"/>
                    <a:pt x="74" y="26"/>
                    <a:pt x="73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3" y="28"/>
                    <a:pt x="74" y="28"/>
                    <a:pt x="75" y="29"/>
                  </a:cubicBezTo>
                  <a:cubicBezTo>
                    <a:pt x="74" y="28"/>
                    <a:pt x="72" y="28"/>
                    <a:pt x="71" y="28"/>
                  </a:cubicBezTo>
                  <a:cubicBezTo>
                    <a:pt x="71" y="28"/>
                    <a:pt x="71" y="28"/>
                    <a:pt x="71" y="29"/>
                  </a:cubicBezTo>
                  <a:cubicBezTo>
                    <a:pt x="72" y="29"/>
                    <a:pt x="74" y="30"/>
                    <a:pt x="75" y="30"/>
                  </a:cubicBezTo>
                  <a:cubicBezTo>
                    <a:pt x="74" y="32"/>
                    <a:pt x="76" y="34"/>
                    <a:pt x="78" y="34"/>
                  </a:cubicBezTo>
                  <a:cubicBezTo>
                    <a:pt x="78" y="34"/>
                    <a:pt x="79" y="34"/>
                    <a:pt x="79" y="34"/>
                  </a:cubicBezTo>
                  <a:cubicBezTo>
                    <a:pt x="80" y="35"/>
                    <a:pt x="81" y="36"/>
                    <a:pt x="83" y="37"/>
                  </a:cubicBezTo>
                  <a:cubicBezTo>
                    <a:pt x="83" y="37"/>
                    <a:pt x="83" y="38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3" y="38"/>
                    <a:pt x="83" y="38"/>
                    <a:pt x="83" y="37"/>
                  </a:cubicBezTo>
                  <a:cubicBezTo>
                    <a:pt x="82" y="37"/>
                    <a:pt x="80" y="36"/>
                    <a:pt x="79" y="36"/>
                  </a:cubicBezTo>
                  <a:cubicBezTo>
                    <a:pt x="76" y="34"/>
                    <a:pt x="72" y="31"/>
                    <a:pt x="68" y="29"/>
                  </a:cubicBezTo>
                  <a:cubicBezTo>
                    <a:pt x="68" y="29"/>
                    <a:pt x="68" y="30"/>
                    <a:pt x="68" y="30"/>
                  </a:cubicBezTo>
                  <a:cubicBezTo>
                    <a:pt x="73" y="32"/>
                    <a:pt x="78" y="36"/>
                    <a:pt x="83" y="38"/>
                  </a:cubicBezTo>
                  <a:cubicBezTo>
                    <a:pt x="83" y="39"/>
                    <a:pt x="82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79" y="37"/>
                    <a:pt x="76" y="36"/>
                    <a:pt x="73" y="34"/>
                  </a:cubicBezTo>
                  <a:cubicBezTo>
                    <a:pt x="72" y="33"/>
                    <a:pt x="71" y="32"/>
                    <a:pt x="69" y="32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8" y="31"/>
                    <a:pt x="67" y="30"/>
                    <a:pt x="67" y="30"/>
                  </a:cubicBezTo>
                  <a:cubicBezTo>
                    <a:pt x="66" y="30"/>
                    <a:pt x="66" y="31"/>
                    <a:pt x="66" y="31"/>
                  </a:cubicBezTo>
                  <a:cubicBezTo>
                    <a:pt x="71" y="34"/>
                    <a:pt x="75" y="38"/>
                    <a:pt x="79" y="40"/>
                  </a:cubicBezTo>
                  <a:cubicBezTo>
                    <a:pt x="74" y="38"/>
                    <a:pt x="69" y="35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93" y="36"/>
                  </a:moveTo>
                  <a:cubicBezTo>
                    <a:pt x="92" y="35"/>
                    <a:pt x="91" y="35"/>
                    <a:pt x="90" y="34"/>
                  </a:cubicBezTo>
                  <a:cubicBezTo>
                    <a:pt x="86" y="31"/>
                    <a:pt x="91" y="33"/>
                    <a:pt x="92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5"/>
                    <a:pt x="96" y="37"/>
                    <a:pt x="97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7" y="37"/>
                  </a:cubicBezTo>
                  <a:cubicBezTo>
                    <a:pt x="96" y="37"/>
                    <a:pt x="94" y="36"/>
                    <a:pt x="93" y="36"/>
                  </a:cubicBezTo>
                  <a:close/>
                  <a:moveTo>
                    <a:pt x="93" y="33"/>
                  </a:moveTo>
                  <a:cubicBezTo>
                    <a:pt x="93" y="33"/>
                    <a:pt x="93" y="33"/>
                    <a:pt x="93" y="33"/>
                  </a:cubicBezTo>
                  <a:cubicBezTo>
                    <a:pt x="93" y="33"/>
                    <a:pt x="93" y="33"/>
                    <a:pt x="93" y="33"/>
                  </a:cubicBezTo>
                  <a:close/>
                  <a:moveTo>
                    <a:pt x="89" y="31"/>
                  </a:moveTo>
                  <a:cubicBezTo>
                    <a:pt x="90" y="31"/>
                    <a:pt x="91" y="30"/>
                    <a:pt x="92" y="29"/>
                  </a:cubicBezTo>
                  <a:cubicBezTo>
                    <a:pt x="92" y="29"/>
                    <a:pt x="92" y="30"/>
                    <a:pt x="92" y="30"/>
                  </a:cubicBezTo>
                  <a:cubicBezTo>
                    <a:pt x="92" y="31"/>
                    <a:pt x="93" y="32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3" y="33"/>
                    <a:pt x="93" y="32"/>
                    <a:pt x="92" y="32"/>
                  </a:cubicBezTo>
                  <a:cubicBezTo>
                    <a:pt x="92" y="32"/>
                    <a:pt x="91" y="32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0" y="32"/>
                    <a:pt x="89" y="31"/>
                    <a:pt x="89" y="31"/>
                  </a:cubicBezTo>
                  <a:close/>
                  <a:moveTo>
                    <a:pt x="92" y="29"/>
                  </a:moveTo>
                  <a:cubicBezTo>
                    <a:pt x="92" y="29"/>
                    <a:pt x="92" y="29"/>
                    <a:pt x="92" y="29"/>
                  </a:cubicBezTo>
                  <a:cubicBezTo>
                    <a:pt x="93" y="29"/>
                    <a:pt x="93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5" y="30"/>
                    <a:pt x="98" y="32"/>
                    <a:pt x="92" y="29"/>
                  </a:cubicBezTo>
                  <a:cubicBezTo>
                    <a:pt x="92" y="29"/>
                    <a:pt x="92" y="29"/>
                    <a:pt x="92" y="29"/>
                  </a:cubicBezTo>
                  <a:close/>
                  <a:moveTo>
                    <a:pt x="94" y="28"/>
                  </a:moveTo>
                  <a:cubicBezTo>
                    <a:pt x="94" y="27"/>
                    <a:pt x="95" y="27"/>
                    <a:pt x="95" y="27"/>
                  </a:cubicBezTo>
                  <a:cubicBezTo>
                    <a:pt x="96" y="26"/>
                    <a:pt x="97" y="27"/>
                    <a:pt x="97" y="28"/>
                  </a:cubicBezTo>
                  <a:cubicBezTo>
                    <a:pt x="96" y="28"/>
                    <a:pt x="95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lose/>
                  <a:moveTo>
                    <a:pt x="97" y="29"/>
                  </a:moveTo>
                  <a:cubicBezTo>
                    <a:pt x="97" y="29"/>
                    <a:pt x="97" y="29"/>
                    <a:pt x="97" y="30"/>
                  </a:cubicBezTo>
                  <a:cubicBezTo>
                    <a:pt x="96" y="29"/>
                    <a:pt x="95" y="28"/>
                    <a:pt x="97" y="29"/>
                  </a:cubicBezTo>
                  <a:close/>
                  <a:moveTo>
                    <a:pt x="102" y="36"/>
                  </a:moveTo>
                  <a:cubicBezTo>
                    <a:pt x="102" y="36"/>
                    <a:pt x="102" y="36"/>
                    <a:pt x="102" y="37"/>
                  </a:cubicBezTo>
                  <a:cubicBezTo>
                    <a:pt x="103" y="37"/>
                    <a:pt x="105" y="38"/>
                    <a:pt x="105" y="39"/>
                  </a:cubicBezTo>
                  <a:cubicBezTo>
                    <a:pt x="105" y="39"/>
                    <a:pt x="105" y="39"/>
                    <a:pt x="104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1" y="38"/>
                    <a:pt x="99" y="36"/>
                    <a:pt x="96" y="35"/>
                  </a:cubicBezTo>
                  <a:cubicBezTo>
                    <a:pt x="97" y="35"/>
                    <a:pt x="97" y="34"/>
                    <a:pt x="97" y="34"/>
                  </a:cubicBezTo>
                  <a:cubicBezTo>
                    <a:pt x="96" y="33"/>
                    <a:pt x="95" y="32"/>
                    <a:pt x="94" y="31"/>
                  </a:cubicBezTo>
                  <a:cubicBezTo>
                    <a:pt x="93" y="30"/>
                    <a:pt x="95" y="31"/>
                    <a:pt x="96" y="31"/>
                  </a:cubicBezTo>
                  <a:cubicBezTo>
                    <a:pt x="96" y="32"/>
                    <a:pt x="96" y="33"/>
                    <a:pt x="96" y="33"/>
                  </a:cubicBezTo>
                  <a:cubicBezTo>
                    <a:pt x="97" y="35"/>
                    <a:pt x="100" y="36"/>
                    <a:pt x="102" y="36"/>
                  </a:cubicBezTo>
                  <a:close/>
                  <a:moveTo>
                    <a:pt x="106" y="35"/>
                  </a:moveTo>
                  <a:cubicBezTo>
                    <a:pt x="106" y="36"/>
                    <a:pt x="107" y="37"/>
                    <a:pt x="108" y="37"/>
                  </a:cubicBezTo>
                  <a:cubicBezTo>
                    <a:pt x="106" y="37"/>
                    <a:pt x="105" y="36"/>
                    <a:pt x="103" y="35"/>
                  </a:cubicBezTo>
                  <a:cubicBezTo>
                    <a:pt x="104" y="35"/>
                    <a:pt x="105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lose/>
                  <a:moveTo>
                    <a:pt x="106" y="35"/>
                  </a:moveTo>
                  <a:cubicBezTo>
                    <a:pt x="107" y="35"/>
                    <a:pt x="108" y="34"/>
                    <a:pt x="109" y="34"/>
                  </a:cubicBezTo>
                  <a:cubicBezTo>
                    <a:pt x="109" y="34"/>
                    <a:pt x="109" y="34"/>
                    <a:pt x="109" y="35"/>
                  </a:cubicBezTo>
                  <a:cubicBezTo>
                    <a:pt x="109" y="36"/>
                    <a:pt x="111" y="37"/>
                    <a:pt x="109" y="36"/>
                  </a:cubicBezTo>
                  <a:cubicBezTo>
                    <a:pt x="107" y="35"/>
                    <a:pt x="107" y="35"/>
                    <a:pt x="106" y="35"/>
                  </a:cubicBezTo>
                  <a:close/>
                  <a:moveTo>
                    <a:pt x="110" y="34"/>
                  </a:moveTo>
                  <a:cubicBezTo>
                    <a:pt x="111" y="34"/>
                    <a:pt x="113" y="34"/>
                    <a:pt x="112" y="35"/>
                  </a:cubicBezTo>
                  <a:cubicBezTo>
                    <a:pt x="112" y="35"/>
                    <a:pt x="112" y="35"/>
                    <a:pt x="112" y="36"/>
                  </a:cubicBezTo>
                  <a:cubicBezTo>
                    <a:pt x="111" y="35"/>
                    <a:pt x="110" y="35"/>
                    <a:pt x="110" y="34"/>
                  </a:cubicBezTo>
                  <a:close/>
                  <a:moveTo>
                    <a:pt x="112" y="36"/>
                  </a:moveTo>
                  <a:cubicBezTo>
                    <a:pt x="111" y="36"/>
                    <a:pt x="111" y="36"/>
                    <a:pt x="111" y="37"/>
                  </a:cubicBezTo>
                  <a:cubicBezTo>
                    <a:pt x="110" y="35"/>
                    <a:pt x="110" y="35"/>
                    <a:pt x="112" y="36"/>
                  </a:cubicBezTo>
                  <a:close/>
                  <a:moveTo>
                    <a:pt x="110" y="37"/>
                  </a:moveTo>
                  <a:cubicBezTo>
                    <a:pt x="110" y="37"/>
                    <a:pt x="109" y="37"/>
                    <a:pt x="109" y="38"/>
                  </a:cubicBezTo>
                  <a:cubicBezTo>
                    <a:pt x="107" y="36"/>
                    <a:pt x="109" y="37"/>
                    <a:pt x="110" y="37"/>
                  </a:cubicBezTo>
                  <a:close/>
                  <a:moveTo>
                    <a:pt x="108" y="38"/>
                  </a:moveTo>
                  <a:cubicBezTo>
                    <a:pt x="107" y="38"/>
                    <a:pt x="106" y="38"/>
                    <a:pt x="105" y="38"/>
                  </a:cubicBezTo>
                  <a:cubicBezTo>
                    <a:pt x="105" y="38"/>
                    <a:pt x="103" y="36"/>
                    <a:pt x="103" y="36"/>
                  </a:cubicBezTo>
                  <a:cubicBezTo>
                    <a:pt x="105" y="37"/>
                    <a:pt x="106" y="37"/>
                    <a:pt x="108" y="38"/>
                  </a:cubicBezTo>
                  <a:close/>
                  <a:moveTo>
                    <a:pt x="103" y="39"/>
                  </a:moveTo>
                  <a:cubicBezTo>
                    <a:pt x="102" y="39"/>
                    <a:pt x="101" y="39"/>
                    <a:pt x="101" y="39"/>
                  </a:cubicBezTo>
                  <a:cubicBezTo>
                    <a:pt x="99" y="38"/>
                    <a:pt x="98" y="37"/>
                    <a:pt x="97" y="37"/>
                  </a:cubicBezTo>
                  <a:cubicBezTo>
                    <a:pt x="96" y="36"/>
                    <a:pt x="95" y="35"/>
                    <a:pt x="95" y="35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8" y="36"/>
                    <a:pt x="100" y="38"/>
                    <a:pt x="103" y="39"/>
                  </a:cubicBezTo>
                  <a:close/>
                  <a:moveTo>
                    <a:pt x="91" y="35"/>
                  </a:moveTo>
                  <a:cubicBezTo>
                    <a:pt x="90" y="35"/>
                    <a:pt x="90" y="35"/>
                    <a:pt x="90" y="3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88" y="34"/>
                    <a:pt x="87" y="33"/>
                    <a:pt x="85" y="33"/>
                  </a:cubicBezTo>
                  <a:cubicBezTo>
                    <a:pt x="86" y="33"/>
                    <a:pt x="86" y="32"/>
                    <a:pt x="87" y="32"/>
                  </a:cubicBezTo>
                  <a:cubicBezTo>
                    <a:pt x="88" y="33"/>
                    <a:pt x="89" y="34"/>
                    <a:pt x="91" y="35"/>
                  </a:cubicBezTo>
                  <a:close/>
                  <a:moveTo>
                    <a:pt x="81" y="26"/>
                  </a:moveTo>
                  <a:cubicBezTo>
                    <a:pt x="80" y="26"/>
                    <a:pt x="79" y="25"/>
                    <a:pt x="78" y="25"/>
                  </a:cubicBezTo>
                  <a:cubicBezTo>
                    <a:pt x="80" y="25"/>
                    <a:pt x="82" y="25"/>
                    <a:pt x="83" y="26"/>
                  </a:cubicBezTo>
                  <a:cubicBezTo>
                    <a:pt x="83" y="26"/>
                    <a:pt x="82" y="26"/>
                    <a:pt x="81" y="26"/>
                  </a:cubicBezTo>
                  <a:close/>
                  <a:moveTo>
                    <a:pt x="76" y="28"/>
                  </a:moveTo>
                  <a:cubicBezTo>
                    <a:pt x="75" y="28"/>
                    <a:pt x="74" y="28"/>
                    <a:pt x="74" y="27"/>
                  </a:cubicBezTo>
                  <a:cubicBezTo>
                    <a:pt x="75" y="27"/>
                    <a:pt x="75" y="27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lose/>
                  <a:moveTo>
                    <a:pt x="78" y="26"/>
                  </a:moveTo>
                  <a:cubicBezTo>
                    <a:pt x="78" y="26"/>
                    <a:pt x="78" y="26"/>
                    <a:pt x="79" y="26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6"/>
                    <a:pt x="78" y="26"/>
                    <a:pt x="78" y="26"/>
                  </a:cubicBezTo>
                  <a:close/>
                  <a:moveTo>
                    <a:pt x="83" y="34"/>
                  </a:moveTo>
                  <a:cubicBezTo>
                    <a:pt x="83" y="34"/>
                    <a:pt x="82" y="34"/>
                    <a:pt x="82" y="34"/>
                  </a:cubicBezTo>
                  <a:cubicBezTo>
                    <a:pt x="83" y="33"/>
                    <a:pt x="83" y="33"/>
                    <a:pt x="84" y="33"/>
                  </a:cubicBezTo>
                  <a:cubicBezTo>
                    <a:pt x="85" y="34"/>
                    <a:pt x="86" y="34"/>
                    <a:pt x="86" y="35"/>
                  </a:cubicBezTo>
                  <a:cubicBezTo>
                    <a:pt x="86" y="35"/>
                    <a:pt x="87" y="36"/>
                    <a:pt x="87" y="36"/>
                  </a:cubicBezTo>
                  <a:cubicBezTo>
                    <a:pt x="87" y="36"/>
                    <a:pt x="86" y="36"/>
                    <a:pt x="86" y="36"/>
                  </a:cubicBezTo>
                  <a:cubicBezTo>
                    <a:pt x="85" y="36"/>
                    <a:pt x="84" y="35"/>
                    <a:pt x="83" y="34"/>
                  </a:cubicBezTo>
                  <a:close/>
                  <a:moveTo>
                    <a:pt x="89" y="35"/>
                  </a:moveTo>
                  <a:cubicBezTo>
                    <a:pt x="88" y="35"/>
                    <a:pt x="88" y="35"/>
                    <a:pt x="87" y="36"/>
                  </a:cubicBezTo>
                  <a:cubicBezTo>
                    <a:pt x="87" y="35"/>
                    <a:pt x="86" y="34"/>
                    <a:pt x="85" y="33"/>
                  </a:cubicBezTo>
                  <a:cubicBezTo>
                    <a:pt x="86" y="34"/>
                    <a:pt x="87" y="35"/>
                    <a:pt x="89" y="35"/>
                  </a:cubicBezTo>
                  <a:close/>
                  <a:moveTo>
                    <a:pt x="86" y="36"/>
                  </a:moveTo>
                  <a:cubicBezTo>
                    <a:pt x="85" y="37"/>
                    <a:pt x="85" y="37"/>
                    <a:pt x="84" y="37"/>
                  </a:cubicBezTo>
                  <a:cubicBezTo>
                    <a:pt x="83" y="36"/>
                    <a:pt x="81" y="35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1" y="34"/>
                    <a:pt x="81" y="34"/>
                  </a:cubicBezTo>
                  <a:cubicBezTo>
                    <a:pt x="81" y="34"/>
                    <a:pt x="82" y="34"/>
                    <a:pt x="82" y="34"/>
                  </a:cubicBezTo>
                  <a:cubicBezTo>
                    <a:pt x="83" y="35"/>
                    <a:pt x="84" y="36"/>
                    <a:pt x="86" y="36"/>
                  </a:cubicBezTo>
                  <a:close/>
                  <a:moveTo>
                    <a:pt x="221" y="133"/>
                  </a:moveTo>
                  <a:cubicBezTo>
                    <a:pt x="220" y="132"/>
                    <a:pt x="219" y="132"/>
                    <a:pt x="219" y="131"/>
                  </a:cubicBezTo>
                  <a:cubicBezTo>
                    <a:pt x="217" y="128"/>
                    <a:pt x="220" y="130"/>
                    <a:pt x="221" y="130"/>
                  </a:cubicBezTo>
                  <a:cubicBezTo>
                    <a:pt x="222" y="130"/>
                    <a:pt x="222" y="130"/>
                    <a:pt x="222" y="130"/>
                  </a:cubicBezTo>
                  <a:cubicBezTo>
                    <a:pt x="222" y="131"/>
                    <a:pt x="221" y="132"/>
                    <a:pt x="221" y="133"/>
                  </a:cubicBezTo>
                  <a:close/>
                  <a:moveTo>
                    <a:pt x="222" y="126"/>
                  </a:moveTo>
                  <a:cubicBezTo>
                    <a:pt x="221" y="125"/>
                    <a:pt x="220" y="124"/>
                    <a:pt x="218" y="123"/>
                  </a:cubicBezTo>
                  <a:cubicBezTo>
                    <a:pt x="218" y="123"/>
                    <a:pt x="217" y="122"/>
                    <a:pt x="217" y="122"/>
                  </a:cubicBezTo>
                  <a:cubicBezTo>
                    <a:pt x="217" y="122"/>
                    <a:pt x="217" y="121"/>
                    <a:pt x="217" y="121"/>
                  </a:cubicBezTo>
                  <a:cubicBezTo>
                    <a:pt x="217" y="121"/>
                    <a:pt x="218" y="122"/>
                    <a:pt x="218" y="122"/>
                  </a:cubicBezTo>
                  <a:cubicBezTo>
                    <a:pt x="220" y="122"/>
                    <a:pt x="221" y="123"/>
                    <a:pt x="223" y="124"/>
                  </a:cubicBezTo>
                  <a:cubicBezTo>
                    <a:pt x="223" y="125"/>
                    <a:pt x="223" y="125"/>
                    <a:pt x="222" y="126"/>
                  </a:cubicBezTo>
                  <a:close/>
                  <a:moveTo>
                    <a:pt x="222" y="127"/>
                  </a:moveTo>
                  <a:cubicBezTo>
                    <a:pt x="222" y="128"/>
                    <a:pt x="222" y="129"/>
                    <a:pt x="222" y="130"/>
                  </a:cubicBezTo>
                  <a:cubicBezTo>
                    <a:pt x="222" y="130"/>
                    <a:pt x="222" y="130"/>
                    <a:pt x="222" y="130"/>
                  </a:cubicBezTo>
                  <a:cubicBezTo>
                    <a:pt x="221" y="128"/>
                    <a:pt x="219" y="127"/>
                    <a:pt x="218" y="126"/>
                  </a:cubicBezTo>
                  <a:cubicBezTo>
                    <a:pt x="219" y="126"/>
                    <a:pt x="220" y="126"/>
                    <a:pt x="220" y="126"/>
                  </a:cubicBezTo>
                  <a:cubicBezTo>
                    <a:pt x="221" y="127"/>
                    <a:pt x="222" y="127"/>
                    <a:pt x="222" y="127"/>
                  </a:cubicBezTo>
                  <a:cubicBezTo>
                    <a:pt x="222" y="127"/>
                    <a:pt x="222" y="127"/>
                    <a:pt x="222" y="127"/>
                  </a:cubicBezTo>
                  <a:close/>
                  <a:moveTo>
                    <a:pt x="217" y="129"/>
                  </a:moveTo>
                  <a:cubicBezTo>
                    <a:pt x="217" y="130"/>
                    <a:pt x="218" y="131"/>
                    <a:pt x="219" y="132"/>
                  </a:cubicBezTo>
                  <a:cubicBezTo>
                    <a:pt x="220" y="133"/>
                    <a:pt x="218" y="132"/>
                    <a:pt x="217" y="132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131"/>
                    <a:pt x="217" y="130"/>
                    <a:pt x="217" y="129"/>
                  </a:cubicBezTo>
                  <a:close/>
                  <a:moveTo>
                    <a:pt x="221" y="134"/>
                  </a:moveTo>
                  <a:cubicBezTo>
                    <a:pt x="221" y="135"/>
                    <a:pt x="220" y="137"/>
                    <a:pt x="220" y="138"/>
                  </a:cubicBezTo>
                  <a:cubicBezTo>
                    <a:pt x="220" y="137"/>
                    <a:pt x="220" y="137"/>
                    <a:pt x="219" y="136"/>
                  </a:cubicBezTo>
                  <a:cubicBezTo>
                    <a:pt x="219" y="135"/>
                    <a:pt x="218" y="135"/>
                    <a:pt x="218" y="134"/>
                  </a:cubicBezTo>
                  <a:cubicBezTo>
                    <a:pt x="217" y="132"/>
                    <a:pt x="220" y="134"/>
                    <a:pt x="221" y="134"/>
                  </a:cubicBezTo>
                  <a:cubicBezTo>
                    <a:pt x="221" y="134"/>
                    <a:pt x="221" y="134"/>
                    <a:pt x="221" y="134"/>
                  </a:cubicBezTo>
                  <a:close/>
                  <a:moveTo>
                    <a:pt x="220" y="139"/>
                  </a:moveTo>
                  <a:cubicBezTo>
                    <a:pt x="219" y="139"/>
                    <a:pt x="219" y="139"/>
                    <a:pt x="219" y="140"/>
                  </a:cubicBezTo>
                  <a:cubicBezTo>
                    <a:pt x="219" y="140"/>
                    <a:pt x="219" y="140"/>
                    <a:pt x="219" y="139"/>
                  </a:cubicBezTo>
                  <a:cubicBezTo>
                    <a:pt x="219" y="139"/>
                    <a:pt x="219" y="139"/>
                    <a:pt x="219" y="139"/>
                  </a:cubicBezTo>
                  <a:cubicBezTo>
                    <a:pt x="219" y="139"/>
                    <a:pt x="219" y="139"/>
                    <a:pt x="220" y="139"/>
                  </a:cubicBezTo>
                  <a:close/>
                  <a:moveTo>
                    <a:pt x="218" y="136"/>
                  </a:moveTo>
                  <a:cubicBezTo>
                    <a:pt x="218" y="136"/>
                    <a:pt x="218" y="135"/>
                    <a:pt x="218" y="135"/>
                  </a:cubicBezTo>
                  <a:cubicBezTo>
                    <a:pt x="218" y="136"/>
                    <a:pt x="219" y="137"/>
                    <a:pt x="219" y="139"/>
                  </a:cubicBezTo>
                  <a:cubicBezTo>
                    <a:pt x="219" y="138"/>
                    <a:pt x="218" y="137"/>
                    <a:pt x="218" y="136"/>
                  </a:cubicBezTo>
                  <a:close/>
                  <a:moveTo>
                    <a:pt x="217" y="126"/>
                  </a:moveTo>
                  <a:cubicBezTo>
                    <a:pt x="218" y="127"/>
                    <a:pt x="218" y="127"/>
                    <a:pt x="219" y="128"/>
                  </a:cubicBezTo>
                  <a:cubicBezTo>
                    <a:pt x="220" y="128"/>
                    <a:pt x="222" y="130"/>
                    <a:pt x="219" y="129"/>
                  </a:cubicBezTo>
                  <a:cubicBezTo>
                    <a:pt x="219" y="129"/>
                    <a:pt x="218" y="128"/>
                    <a:pt x="217" y="128"/>
                  </a:cubicBezTo>
                  <a:cubicBezTo>
                    <a:pt x="217" y="128"/>
                    <a:pt x="217" y="128"/>
                    <a:pt x="217" y="128"/>
                  </a:cubicBezTo>
                  <a:cubicBezTo>
                    <a:pt x="217" y="128"/>
                    <a:pt x="217" y="127"/>
                    <a:pt x="217" y="127"/>
                  </a:cubicBezTo>
                  <a:cubicBezTo>
                    <a:pt x="217" y="126"/>
                    <a:pt x="217" y="126"/>
                    <a:pt x="217" y="126"/>
                  </a:cubicBezTo>
                  <a:close/>
                  <a:moveTo>
                    <a:pt x="217" y="123"/>
                  </a:moveTo>
                  <a:cubicBezTo>
                    <a:pt x="218" y="124"/>
                    <a:pt x="220" y="125"/>
                    <a:pt x="221" y="126"/>
                  </a:cubicBezTo>
                  <a:cubicBezTo>
                    <a:pt x="222" y="126"/>
                    <a:pt x="222" y="126"/>
                    <a:pt x="221" y="126"/>
                  </a:cubicBezTo>
                  <a:cubicBezTo>
                    <a:pt x="220" y="125"/>
                    <a:pt x="219" y="125"/>
                    <a:pt x="219" y="125"/>
                  </a:cubicBezTo>
                  <a:cubicBezTo>
                    <a:pt x="218" y="124"/>
                    <a:pt x="218" y="124"/>
                    <a:pt x="217" y="124"/>
                  </a:cubicBezTo>
                  <a:cubicBezTo>
                    <a:pt x="217" y="124"/>
                    <a:pt x="217" y="123"/>
                    <a:pt x="217" y="123"/>
                  </a:cubicBezTo>
                  <a:close/>
                  <a:moveTo>
                    <a:pt x="214" y="117"/>
                  </a:moveTo>
                  <a:cubicBezTo>
                    <a:pt x="213" y="117"/>
                    <a:pt x="212" y="117"/>
                    <a:pt x="212" y="117"/>
                  </a:cubicBezTo>
                  <a:cubicBezTo>
                    <a:pt x="210" y="116"/>
                    <a:pt x="209" y="115"/>
                    <a:pt x="207" y="114"/>
                  </a:cubicBezTo>
                  <a:cubicBezTo>
                    <a:pt x="206" y="113"/>
                    <a:pt x="206" y="113"/>
                    <a:pt x="208" y="114"/>
                  </a:cubicBezTo>
                  <a:cubicBezTo>
                    <a:pt x="209" y="114"/>
                    <a:pt x="211" y="115"/>
                    <a:pt x="212" y="116"/>
                  </a:cubicBezTo>
                  <a:cubicBezTo>
                    <a:pt x="216" y="118"/>
                    <a:pt x="219" y="120"/>
                    <a:pt x="223" y="121"/>
                  </a:cubicBezTo>
                  <a:cubicBezTo>
                    <a:pt x="223" y="121"/>
                    <a:pt x="223" y="122"/>
                    <a:pt x="223" y="123"/>
                  </a:cubicBezTo>
                  <a:cubicBezTo>
                    <a:pt x="221" y="122"/>
                    <a:pt x="219" y="121"/>
                    <a:pt x="217" y="120"/>
                  </a:cubicBezTo>
                  <a:cubicBezTo>
                    <a:pt x="216" y="119"/>
                    <a:pt x="215" y="118"/>
                    <a:pt x="214" y="117"/>
                  </a:cubicBezTo>
                  <a:close/>
                  <a:moveTo>
                    <a:pt x="217" y="77"/>
                  </a:moveTo>
                  <a:cubicBezTo>
                    <a:pt x="215" y="76"/>
                    <a:pt x="213" y="76"/>
                    <a:pt x="211" y="74"/>
                  </a:cubicBezTo>
                  <a:cubicBezTo>
                    <a:pt x="208" y="72"/>
                    <a:pt x="212" y="75"/>
                    <a:pt x="213" y="75"/>
                  </a:cubicBezTo>
                  <a:cubicBezTo>
                    <a:pt x="214" y="76"/>
                    <a:pt x="215" y="76"/>
                    <a:pt x="216" y="76"/>
                  </a:cubicBezTo>
                  <a:cubicBezTo>
                    <a:pt x="217" y="77"/>
                    <a:pt x="217" y="77"/>
                    <a:pt x="217" y="77"/>
                  </a:cubicBezTo>
                  <a:close/>
                  <a:moveTo>
                    <a:pt x="208" y="61"/>
                  </a:moveTo>
                  <a:cubicBezTo>
                    <a:pt x="206" y="59"/>
                    <a:pt x="206" y="60"/>
                    <a:pt x="208" y="60"/>
                  </a:cubicBezTo>
                  <a:cubicBezTo>
                    <a:pt x="208" y="60"/>
                    <a:pt x="208" y="60"/>
                    <a:pt x="208" y="61"/>
                  </a:cubicBezTo>
                  <a:close/>
                  <a:moveTo>
                    <a:pt x="210" y="64"/>
                  </a:moveTo>
                  <a:cubicBezTo>
                    <a:pt x="210" y="63"/>
                    <a:pt x="209" y="63"/>
                    <a:pt x="209" y="63"/>
                  </a:cubicBezTo>
                  <a:cubicBezTo>
                    <a:pt x="208" y="62"/>
                    <a:pt x="207" y="61"/>
                    <a:pt x="206" y="61"/>
                  </a:cubicBezTo>
                  <a:cubicBezTo>
                    <a:pt x="207" y="61"/>
                    <a:pt x="208" y="62"/>
                    <a:pt x="209" y="62"/>
                  </a:cubicBezTo>
                  <a:cubicBezTo>
                    <a:pt x="210" y="63"/>
                    <a:pt x="210" y="63"/>
                    <a:pt x="210" y="64"/>
                  </a:cubicBezTo>
                  <a:close/>
                  <a:moveTo>
                    <a:pt x="213" y="70"/>
                  </a:moveTo>
                  <a:cubicBezTo>
                    <a:pt x="211" y="68"/>
                    <a:pt x="209" y="67"/>
                    <a:pt x="207" y="66"/>
                  </a:cubicBezTo>
                  <a:cubicBezTo>
                    <a:pt x="203" y="63"/>
                    <a:pt x="208" y="65"/>
                    <a:pt x="210" y="66"/>
                  </a:cubicBezTo>
                  <a:cubicBezTo>
                    <a:pt x="211" y="66"/>
                    <a:pt x="211" y="67"/>
                    <a:pt x="212" y="67"/>
                  </a:cubicBezTo>
                  <a:cubicBezTo>
                    <a:pt x="212" y="68"/>
                    <a:pt x="213" y="69"/>
                    <a:pt x="213" y="70"/>
                  </a:cubicBezTo>
                  <a:close/>
                  <a:moveTo>
                    <a:pt x="215" y="73"/>
                  </a:moveTo>
                  <a:cubicBezTo>
                    <a:pt x="213" y="72"/>
                    <a:pt x="211" y="71"/>
                    <a:pt x="209" y="70"/>
                  </a:cubicBezTo>
                  <a:cubicBezTo>
                    <a:pt x="208" y="69"/>
                    <a:pt x="207" y="69"/>
                    <a:pt x="206" y="68"/>
                  </a:cubicBezTo>
                  <a:cubicBezTo>
                    <a:pt x="208" y="69"/>
                    <a:pt x="209" y="70"/>
                    <a:pt x="211" y="71"/>
                  </a:cubicBezTo>
                  <a:cubicBezTo>
                    <a:pt x="212" y="71"/>
                    <a:pt x="213" y="71"/>
                    <a:pt x="214" y="71"/>
                  </a:cubicBezTo>
                  <a:cubicBezTo>
                    <a:pt x="215" y="72"/>
                    <a:pt x="215" y="73"/>
                    <a:pt x="215" y="73"/>
                  </a:cubicBezTo>
                  <a:close/>
                  <a:moveTo>
                    <a:pt x="219" y="83"/>
                  </a:moveTo>
                  <a:cubicBezTo>
                    <a:pt x="216" y="81"/>
                    <a:pt x="214" y="80"/>
                    <a:pt x="211" y="79"/>
                  </a:cubicBezTo>
                  <a:cubicBezTo>
                    <a:pt x="207" y="76"/>
                    <a:pt x="213" y="78"/>
                    <a:pt x="214" y="79"/>
                  </a:cubicBezTo>
                  <a:cubicBezTo>
                    <a:pt x="215" y="79"/>
                    <a:pt x="217" y="80"/>
                    <a:pt x="218" y="80"/>
                  </a:cubicBezTo>
                  <a:cubicBezTo>
                    <a:pt x="218" y="81"/>
                    <a:pt x="219" y="82"/>
                    <a:pt x="219" y="83"/>
                  </a:cubicBezTo>
                  <a:close/>
                  <a:moveTo>
                    <a:pt x="208" y="77"/>
                  </a:moveTo>
                  <a:cubicBezTo>
                    <a:pt x="211" y="80"/>
                    <a:pt x="215" y="81"/>
                    <a:pt x="218" y="83"/>
                  </a:cubicBezTo>
                  <a:cubicBezTo>
                    <a:pt x="221" y="85"/>
                    <a:pt x="214" y="82"/>
                    <a:pt x="215" y="82"/>
                  </a:cubicBezTo>
                  <a:cubicBezTo>
                    <a:pt x="214" y="82"/>
                    <a:pt x="213" y="81"/>
                    <a:pt x="212" y="81"/>
                  </a:cubicBezTo>
                  <a:cubicBezTo>
                    <a:pt x="211" y="80"/>
                    <a:pt x="209" y="80"/>
                    <a:pt x="208" y="79"/>
                  </a:cubicBezTo>
                  <a:cubicBezTo>
                    <a:pt x="208" y="79"/>
                    <a:pt x="208" y="78"/>
                    <a:pt x="208" y="77"/>
                  </a:cubicBezTo>
                  <a:close/>
                  <a:moveTo>
                    <a:pt x="220" y="87"/>
                  </a:moveTo>
                  <a:cubicBezTo>
                    <a:pt x="217" y="85"/>
                    <a:pt x="213" y="83"/>
                    <a:pt x="209" y="81"/>
                  </a:cubicBezTo>
                  <a:cubicBezTo>
                    <a:pt x="208" y="80"/>
                    <a:pt x="207" y="80"/>
                    <a:pt x="209" y="81"/>
                  </a:cubicBezTo>
                  <a:cubicBezTo>
                    <a:pt x="211" y="81"/>
                    <a:pt x="213" y="82"/>
                    <a:pt x="215" y="83"/>
                  </a:cubicBezTo>
                  <a:cubicBezTo>
                    <a:pt x="216" y="84"/>
                    <a:pt x="218" y="84"/>
                    <a:pt x="219" y="85"/>
                  </a:cubicBezTo>
                  <a:cubicBezTo>
                    <a:pt x="220" y="86"/>
                    <a:pt x="220" y="87"/>
                    <a:pt x="220" y="87"/>
                  </a:cubicBezTo>
                  <a:close/>
                  <a:moveTo>
                    <a:pt x="221" y="92"/>
                  </a:moveTo>
                  <a:cubicBezTo>
                    <a:pt x="217" y="89"/>
                    <a:pt x="211" y="87"/>
                    <a:pt x="207" y="85"/>
                  </a:cubicBezTo>
                  <a:cubicBezTo>
                    <a:pt x="204" y="83"/>
                    <a:pt x="208" y="84"/>
                    <a:pt x="209" y="84"/>
                  </a:cubicBezTo>
                  <a:cubicBezTo>
                    <a:pt x="211" y="85"/>
                    <a:pt x="212" y="86"/>
                    <a:pt x="214" y="86"/>
                  </a:cubicBezTo>
                  <a:cubicBezTo>
                    <a:pt x="216" y="87"/>
                    <a:pt x="218" y="88"/>
                    <a:pt x="221" y="89"/>
                  </a:cubicBezTo>
                  <a:cubicBezTo>
                    <a:pt x="221" y="90"/>
                    <a:pt x="221" y="91"/>
                    <a:pt x="221" y="92"/>
                  </a:cubicBezTo>
                  <a:close/>
                  <a:moveTo>
                    <a:pt x="222" y="97"/>
                  </a:moveTo>
                  <a:cubicBezTo>
                    <a:pt x="217" y="93"/>
                    <a:pt x="211" y="91"/>
                    <a:pt x="206" y="88"/>
                  </a:cubicBezTo>
                  <a:cubicBezTo>
                    <a:pt x="205" y="87"/>
                    <a:pt x="200" y="85"/>
                    <a:pt x="204" y="87"/>
                  </a:cubicBezTo>
                  <a:cubicBezTo>
                    <a:pt x="207" y="88"/>
                    <a:pt x="210" y="89"/>
                    <a:pt x="212" y="90"/>
                  </a:cubicBezTo>
                  <a:cubicBezTo>
                    <a:pt x="215" y="91"/>
                    <a:pt x="218" y="93"/>
                    <a:pt x="222" y="94"/>
                  </a:cubicBezTo>
                  <a:cubicBezTo>
                    <a:pt x="222" y="95"/>
                    <a:pt x="222" y="96"/>
                    <a:pt x="222" y="97"/>
                  </a:cubicBezTo>
                  <a:close/>
                  <a:moveTo>
                    <a:pt x="223" y="102"/>
                  </a:moveTo>
                  <a:cubicBezTo>
                    <a:pt x="220" y="100"/>
                    <a:pt x="217" y="99"/>
                    <a:pt x="215" y="97"/>
                  </a:cubicBezTo>
                  <a:cubicBezTo>
                    <a:pt x="212" y="95"/>
                    <a:pt x="209" y="94"/>
                    <a:pt x="206" y="92"/>
                  </a:cubicBezTo>
                  <a:cubicBezTo>
                    <a:pt x="205" y="91"/>
                    <a:pt x="204" y="91"/>
                    <a:pt x="203" y="90"/>
                  </a:cubicBezTo>
                  <a:cubicBezTo>
                    <a:pt x="204" y="91"/>
                    <a:pt x="205" y="91"/>
                    <a:pt x="207" y="92"/>
                  </a:cubicBezTo>
                  <a:cubicBezTo>
                    <a:pt x="209" y="92"/>
                    <a:pt x="212" y="93"/>
                    <a:pt x="214" y="94"/>
                  </a:cubicBezTo>
                  <a:cubicBezTo>
                    <a:pt x="217" y="96"/>
                    <a:pt x="220" y="97"/>
                    <a:pt x="223" y="98"/>
                  </a:cubicBezTo>
                  <a:cubicBezTo>
                    <a:pt x="223" y="99"/>
                    <a:pt x="223" y="100"/>
                    <a:pt x="223" y="102"/>
                  </a:cubicBezTo>
                  <a:close/>
                  <a:moveTo>
                    <a:pt x="223" y="106"/>
                  </a:moveTo>
                  <a:cubicBezTo>
                    <a:pt x="217" y="101"/>
                    <a:pt x="210" y="98"/>
                    <a:pt x="203" y="94"/>
                  </a:cubicBezTo>
                  <a:cubicBezTo>
                    <a:pt x="199" y="92"/>
                    <a:pt x="205" y="95"/>
                    <a:pt x="205" y="95"/>
                  </a:cubicBezTo>
                  <a:cubicBezTo>
                    <a:pt x="207" y="96"/>
                    <a:pt x="209" y="97"/>
                    <a:pt x="211" y="98"/>
                  </a:cubicBezTo>
                  <a:cubicBezTo>
                    <a:pt x="215" y="99"/>
                    <a:pt x="219" y="101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4"/>
                    <a:pt x="223" y="105"/>
                    <a:pt x="223" y="106"/>
                  </a:cubicBezTo>
                  <a:close/>
                  <a:moveTo>
                    <a:pt x="203" y="103"/>
                  </a:moveTo>
                  <a:cubicBezTo>
                    <a:pt x="209" y="107"/>
                    <a:pt x="216" y="110"/>
                    <a:pt x="223" y="112"/>
                  </a:cubicBezTo>
                  <a:cubicBezTo>
                    <a:pt x="223" y="112"/>
                    <a:pt x="224" y="112"/>
                    <a:pt x="224" y="112"/>
                  </a:cubicBezTo>
                  <a:cubicBezTo>
                    <a:pt x="224" y="113"/>
                    <a:pt x="224" y="114"/>
                    <a:pt x="224" y="115"/>
                  </a:cubicBezTo>
                  <a:cubicBezTo>
                    <a:pt x="221" y="113"/>
                    <a:pt x="218" y="111"/>
                    <a:pt x="215" y="110"/>
                  </a:cubicBezTo>
                  <a:cubicBezTo>
                    <a:pt x="211" y="108"/>
                    <a:pt x="207" y="105"/>
                    <a:pt x="203" y="103"/>
                  </a:cubicBezTo>
                  <a:close/>
                  <a:moveTo>
                    <a:pt x="213" y="104"/>
                  </a:moveTo>
                  <a:cubicBezTo>
                    <a:pt x="209" y="102"/>
                    <a:pt x="205" y="100"/>
                    <a:pt x="201" y="98"/>
                  </a:cubicBezTo>
                  <a:cubicBezTo>
                    <a:pt x="201" y="98"/>
                    <a:pt x="200" y="98"/>
                    <a:pt x="200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3" y="99"/>
                    <a:pt x="204" y="99"/>
                    <a:pt x="205" y="100"/>
                  </a:cubicBezTo>
                  <a:cubicBezTo>
                    <a:pt x="207" y="100"/>
                    <a:pt x="208" y="101"/>
                    <a:pt x="210" y="101"/>
                  </a:cubicBezTo>
                  <a:cubicBezTo>
                    <a:pt x="214" y="103"/>
                    <a:pt x="219" y="106"/>
                    <a:pt x="223" y="107"/>
                  </a:cubicBezTo>
                  <a:cubicBezTo>
                    <a:pt x="224" y="108"/>
                    <a:pt x="224" y="110"/>
                    <a:pt x="224" y="111"/>
                  </a:cubicBezTo>
                  <a:cubicBezTo>
                    <a:pt x="220" y="109"/>
                    <a:pt x="217" y="106"/>
                    <a:pt x="213" y="104"/>
                  </a:cubicBezTo>
                  <a:close/>
                  <a:moveTo>
                    <a:pt x="223" y="120"/>
                  </a:moveTo>
                  <a:cubicBezTo>
                    <a:pt x="217" y="116"/>
                    <a:pt x="211" y="112"/>
                    <a:pt x="205" y="109"/>
                  </a:cubicBezTo>
                  <a:cubicBezTo>
                    <a:pt x="205" y="109"/>
                    <a:pt x="205" y="109"/>
                    <a:pt x="205" y="109"/>
                  </a:cubicBezTo>
                  <a:cubicBezTo>
                    <a:pt x="209" y="110"/>
                    <a:pt x="212" y="112"/>
                    <a:pt x="216" y="113"/>
                  </a:cubicBezTo>
                  <a:cubicBezTo>
                    <a:pt x="218" y="115"/>
                    <a:pt x="221" y="116"/>
                    <a:pt x="223" y="116"/>
                  </a:cubicBezTo>
                  <a:cubicBezTo>
                    <a:pt x="223" y="116"/>
                    <a:pt x="223" y="116"/>
                    <a:pt x="224" y="116"/>
                  </a:cubicBezTo>
                  <a:cubicBezTo>
                    <a:pt x="223" y="117"/>
                    <a:pt x="223" y="119"/>
                    <a:pt x="223" y="120"/>
                  </a:cubicBezTo>
                  <a:close/>
                  <a:moveTo>
                    <a:pt x="209" y="119"/>
                  </a:moveTo>
                  <a:cubicBezTo>
                    <a:pt x="208" y="118"/>
                    <a:pt x="209" y="118"/>
                    <a:pt x="210" y="118"/>
                  </a:cubicBezTo>
                  <a:cubicBezTo>
                    <a:pt x="210" y="118"/>
                    <a:pt x="209" y="119"/>
                    <a:pt x="209" y="119"/>
                  </a:cubicBezTo>
                  <a:cubicBezTo>
                    <a:pt x="208" y="120"/>
                    <a:pt x="207" y="120"/>
                    <a:pt x="206" y="119"/>
                  </a:cubicBezTo>
                  <a:cubicBezTo>
                    <a:pt x="207" y="119"/>
                    <a:pt x="208" y="119"/>
                    <a:pt x="208" y="119"/>
                  </a:cubicBezTo>
                  <a:cubicBezTo>
                    <a:pt x="209" y="119"/>
                    <a:pt x="209" y="119"/>
                    <a:pt x="209" y="119"/>
                  </a:cubicBezTo>
                  <a:close/>
                  <a:moveTo>
                    <a:pt x="205" y="114"/>
                  </a:moveTo>
                  <a:cubicBezTo>
                    <a:pt x="207" y="115"/>
                    <a:pt x="208" y="116"/>
                    <a:pt x="210" y="117"/>
                  </a:cubicBezTo>
                  <a:cubicBezTo>
                    <a:pt x="212" y="118"/>
                    <a:pt x="208" y="116"/>
                    <a:pt x="207" y="117"/>
                  </a:cubicBezTo>
                  <a:cubicBezTo>
                    <a:pt x="206" y="117"/>
                    <a:pt x="206" y="117"/>
                    <a:pt x="206" y="117"/>
                  </a:cubicBezTo>
                  <a:cubicBezTo>
                    <a:pt x="207" y="118"/>
                    <a:pt x="207" y="119"/>
                    <a:pt x="206" y="118"/>
                  </a:cubicBezTo>
                  <a:cubicBezTo>
                    <a:pt x="206" y="117"/>
                    <a:pt x="205" y="115"/>
                    <a:pt x="205" y="114"/>
                  </a:cubicBezTo>
                  <a:close/>
                  <a:moveTo>
                    <a:pt x="205" y="109"/>
                  </a:moveTo>
                  <a:cubicBezTo>
                    <a:pt x="210" y="113"/>
                    <a:pt x="216" y="116"/>
                    <a:pt x="221" y="119"/>
                  </a:cubicBezTo>
                  <a:cubicBezTo>
                    <a:pt x="225" y="122"/>
                    <a:pt x="218" y="118"/>
                    <a:pt x="218" y="118"/>
                  </a:cubicBezTo>
                  <a:cubicBezTo>
                    <a:pt x="217" y="117"/>
                    <a:pt x="215" y="117"/>
                    <a:pt x="214" y="116"/>
                  </a:cubicBezTo>
                  <a:cubicBezTo>
                    <a:pt x="211" y="114"/>
                    <a:pt x="208" y="113"/>
                    <a:pt x="205" y="112"/>
                  </a:cubicBezTo>
                  <a:cubicBezTo>
                    <a:pt x="205" y="111"/>
                    <a:pt x="205" y="110"/>
                    <a:pt x="205" y="109"/>
                  </a:cubicBezTo>
                  <a:close/>
                  <a:moveTo>
                    <a:pt x="203" y="104"/>
                  </a:moveTo>
                  <a:cubicBezTo>
                    <a:pt x="206" y="106"/>
                    <a:pt x="209" y="107"/>
                    <a:pt x="212" y="109"/>
                  </a:cubicBezTo>
                  <a:cubicBezTo>
                    <a:pt x="215" y="111"/>
                    <a:pt x="220" y="112"/>
                    <a:pt x="222" y="115"/>
                  </a:cubicBezTo>
                  <a:cubicBezTo>
                    <a:pt x="223" y="115"/>
                    <a:pt x="217" y="113"/>
                    <a:pt x="218" y="113"/>
                  </a:cubicBezTo>
                  <a:cubicBezTo>
                    <a:pt x="216" y="113"/>
                    <a:pt x="215" y="112"/>
                    <a:pt x="214" y="112"/>
                  </a:cubicBezTo>
                  <a:cubicBezTo>
                    <a:pt x="211" y="110"/>
                    <a:pt x="208" y="109"/>
                    <a:pt x="205" y="108"/>
                  </a:cubicBezTo>
                  <a:cubicBezTo>
                    <a:pt x="205" y="107"/>
                    <a:pt x="205" y="107"/>
                    <a:pt x="205" y="106"/>
                  </a:cubicBezTo>
                  <a:cubicBezTo>
                    <a:pt x="204" y="105"/>
                    <a:pt x="204" y="105"/>
                    <a:pt x="203" y="104"/>
                  </a:cubicBezTo>
                  <a:close/>
                  <a:moveTo>
                    <a:pt x="198" y="97"/>
                  </a:moveTo>
                  <a:cubicBezTo>
                    <a:pt x="205" y="102"/>
                    <a:pt x="213" y="104"/>
                    <a:pt x="219" y="109"/>
                  </a:cubicBezTo>
                  <a:cubicBezTo>
                    <a:pt x="224" y="113"/>
                    <a:pt x="221" y="111"/>
                    <a:pt x="219" y="110"/>
                  </a:cubicBezTo>
                  <a:cubicBezTo>
                    <a:pt x="216" y="109"/>
                    <a:pt x="214" y="108"/>
                    <a:pt x="211" y="107"/>
                  </a:cubicBezTo>
                  <a:cubicBezTo>
                    <a:pt x="208" y="105"/>
                    <a:pt x="205" y="103"/>
                    <a:pt x="201" y="102"/>
                  </a:cubicBezTo>
                  <a:cubicBezTo>
                    <a:pt x="201" y="102"/>
                    <a:pt x="201" y="102"/>
                    <a:pt x="201" y="102"/>
                  </a:cubicBezTo>
                  <a:cubicBezTo>
                    <a:pt x="200" y="101"/>
                    <a:pt x="198" y="99"/>
                    <a:pt x="198" y="97"/>
                  </a:cubicBezTo>
                  <a:close/>
                  <a:moveTo>
                    <a:pt x="199" y="96"/>
                  </a:moveTo>
                  <a:cubicBezTo>
                    <a:pt x="199" y="96"/>
                    <a:pt x="199" y="96"/>
                    <a:pt x="199" y="95"/>
                  </a:cubicBezTo>
                  <a:cubicBezTo>
                    <a:pt x="200" y="95"/>
                    <a:pt x="200" y="94"/>
                    <a:pt x="200" y="94"/>
                  </a:cubicBezTo>
                  <a:cubicBezTo>
                    <a:pt x="204" y="96"/>
                    <a:pt x="208" y="98"/>
                    <a:pt x="211" y="100"/>
                  </a:cubicBezTo>
                  <a:cubicBezTo>
                    <a:pt x="213" y="101"/>
                    <a:pt x="215" y="102"/>
                    <a:pt x="217" y="103"/>
                  </a:cubicBezTo>
                  <a:cubicBezTo>
                    <a:pt x="219" y="104"/>
                    <a:pt x="221" y="105"/>
                    <a:pt x="222" y="106"/>
                  </a:cubicBezTo>
                  <a:cubicBezTo>
                    <a:pt x="214" y="103"/>
                    <a:pt x="207" y="99"/>
                    <a:pt x="199" y="96"/>
                  </a:cubicBezTo>
                  <a:close/>
                  <a:moveTo>
                    <a:pt x="201" y="93"/>
                  </a:moveTo>
                  <a:cubicBezTo>
                    <a:pt x="201" y="92"/>
                    <a:pt x="202" y="91"/>
                    <a:pt x="201" y="90"/>
                  </a:cubicBezTo>
                  <a:cubicBezTo>
                    <a:pt x="201" y="88"/>
                    <a:pt x="201" y="87"/>
                    <a:pt x="201" y="86"/>
                  </a:cubicBezTo>
                  <a:cubicBezTo>
                    <a:pt x="207" y="90"/>
                    <a:pt x="214" y="91"/>
                    <a:pt x="220" y="96"/>
                  </a:cubicBezTo>
                  <a:cubicBezTo>
                    <a:pt x="225" y="99"/>
                    <a:pt x="219" y="96"/>
                    <a:pt x="217" y="95"/>
                  </a:cubicBezTo>
                  <a:cubicBezTo>
                    <a:pt x="215" y="94"/>
                    <a:pt x="214" y="93"/>
                    <a:pt x="212" y="92"/>
                  </a:cubicBezTo>
                  <a:cubicBezTo>
                    <a:pt x="208" y="91"/>
                    <a:pt x="205" y="90"/>
                    <a:pt x="202" y="89"/>
                  </a:cubicBezTo>
                  <a:cubicBezTo>
                    <a:pt x="202" y="89"/>
                    <a:pt x="201" y="90"/>
                    <a:pt x="202" y="90"/>
                  </a:cubicBezTo>
                  <a:cubicBezTo>
                    <a:pt x="207" y="95"/>
                    <a:pt x="215" y="97"/>
                    <a:pt x="221" y="101"/>
                  </a:cubicBezTo>
                  <a:cubicBezTo>
                    <a:pt x="223" y="102"/>
                    <a:pt x="219" y="100"/>
                    <a:pt x="218" y="100"/>
                  </a:cubicBezTo>
                  <a:cubicBezTo>
                    <a:pt x="216" y="99"/>
                    <a:pt x="213" y="98"/>
                    <a:pt x="210" y="96"/>
                  </a:cubicBezTo>
                  <a:cubicBezTo>
                    <a:pt x="207" y="95"/>
                    <a:pt x="204" y="94"/>
                    <a:pt x="201" y="93"/>
                  </a:cubicBezTo>
                  <a:close/>
                  <a:moveTo>
                    <a:pt x="201" y="85"/>
                  </a:moveTo>
                  <a:cubicBezTo>
                    <a:pt x="202" y="84"/>
                    <a:pt x="202" y="83"/>
                    <a:pt x="203" y="83"/>
                  </a:cubicBezTo>
                  <a:cubicBezTo>
                    <a:pt x="208" y="87"/>
                    <a:pt x="214" y="88"/>
                    <a:pt x="219" y="91"/>
                  </a:cubicBezTo>
                  <a:cubicBezTo>
                    <a:pt x="224" y="94"/>
                    <a:pt x="219" y="92"/>
                    <a:pt x="217" y="91"/>
                  </a:cubicBezTo>
                  <a:cubicBezTo>
                    <a:pt x="215" y="90"/>
                    <a:pt x="213" y="89"/>
                    <a:pt x="211" y="89"/>
                  </a:cubicBezTo>
                  <a:cubicBezTo>
                    <a:pt x="208" y="87"/>
                    <a:pt x="205" y="86"/>
                    <a:pt x="201" y="85"/>
                  </a:cubicBezTo>
                  <a:close/>
                  <a:moveTo>
                    <a:pt x="204" y="82"/>
                  </a:moveTo>
                  <a:cubicBezTo>
                    <a:pt x="204" y="82"/>
                    <a:pt x="205" y="82"/>
                    <a:pt x="205" y="82"/>
                  </a:cubicBezTo>
                  <a:cubicBezTo>
                    <a:pt x="206" y="82"/>
                    <a:pt x="207" y="81"/>
                    <a:pt x="207" y="81"/>
                  </a:cubicBezTo>
                  <a:cubicBezTo>
                    <a:pt x="209" y="82"/>
                    <a:pt x="211" y="83"/>
                    <a:pt x="214" y="84"/>
                  </a:cubicBezTo>
                  <a:cubicBezTo>
                    <a:pt x="215" y="85"/>
                    <a:pt x="216" y="86"/>
                    <a:pt x="218" y="86"/>
                  </a:cubicBezTo>
                  <a:cubicBezTo>
                    <a:pt x="218" y="87"/>
                    <a:pt x="222" y="89"/>
                    <a:pt x="219" y="88"/>
                  </a:cubicBezTo>
                  <a:cubicBezTo>
                    <a:pt x="214" y="86"/>
                    <a:pt x="209" y="83"/>
                    <a:pt x="204" y="82"/>
                  </a:cubicBezTo>
                  <a:close/>
                  <a:moveTo>
                    <a:pt x="206" y="69"/>
                  </a:moveTo>
                  <a:cubicBezTo>
                    <a:pt x="208" y="70"/>
                    <a:pt x="211" y="71"/>
                    <a:pt x="213" y="72"/>
                  </a:cubicBezTo>
                  <a:cubicBezTo>
                    <a:pt x="214" y="73"/>
                    <a:pt x="215" y="74"/>
                    <a:pt x="215" y="74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5" y="75"/>
                    <a:pt x="213" y="74"/>
                    <a:pt x="212" y="74"/>
                  </a:cubicBezTo>
                  <a:cubicBezTo>
                    <a:pt x="211" y="73"/>
                    <a:pt x="210" y="73"/>
                    <a:pt x="208" y="72"/>
                  </a:cubicBezTo>
                  <a:cubicBezTo>
                    <a:pt x="208" y="72"/>
                    <a:pt x="208" y="73"/>
                    <a:pt x="208" y="73"/>
                  </a:cubicBezTo>
                  <a:cubicBezTo>
                    <a:pt x="211" y="75"/>
                    <a:pt x="214" y="78"/>
                    <a:pt x="218" y="79"/>
                  </a:cubicBezTo>
                  <a:cubicBezTo>
                    <a:pt x="218" y="79"/>
                    <a:pt x="218" y="79"/>
                    <a:pt x="218" y="79"/>
                  </a:cubicBezTo>
                  <a:cubicBezTo>
                    <a:pt x="215" y="78"/>
                    <a:pt x="212" y="77"/>
                    <a:pt x="208" y="76"/>
                  </a:cubicBezTo>
                  <a:cubicBezTo>
                    <a:pt x="208" y="75"/>
                    <a:pt x="208" y="74"/>
                    <a:pt x="208" y="73"/>
                  </a:cubicBezTo>
                  <a:cubicBezTo>
                    <a:pt x="207" y="72"/>
                    <a:pt x="207" y="70"/>
                    <a:pt x="206" y="69"/>
                  </a:cubicBezTo>
                  <a:close/>
                  <a:moveTo>
                    <a:pt x="204" y="64"/>
                  </a:moveTo>
                  <a:cubicBezTo>
                    <a:pt x="206" y="66"/>
                    <a:pt x="209" y="68"/>
                    <a:pt x="211" y="69"/>
                  </a:cubicBezTo>
                  <a:cubicBezTo>
                    <a:pt x="215" y="71"/>
                    <a:pt x="211" y="70"/>
                    <a:pt x="209" y="69"/>
                  </a:cubicBezTo>
                  <a:cubicBezTo>
                    <a:pt x="208" y="68"/>
                    <a:pt x="207" y="68"/>
                    <a:pt x="205" y="67"/>
                  </a:cubicBezTo>
                  <a:cubicBezTo>
                    <a:pt x="205" y="66"/>
                    <a:pt x="205" y="65"/>
                    <a:pt x="204" y="64"/>
                  </a:cubicBezTo>
                  <a:close/>
                  <a:moveTo>
                    <a:pt x="204" y="61"/>
                  </a:moveTo>
                  <a:cubicBezTo>
                    <a:pt x="206" y="62"/>
                    <a:pt x="209" y="63"/>
                    <a:pt x="211" y="65"/>
                  </a:cubicBezTo>
                  <a:cubicBezTo>
                    <a:pt x="211" y="65"/>
                    <a:pt x="211" y="65"/>
                    <a:pt x="211" y="66"/>
                  </a:cubicBezTo>
                  <a:cubicBezTo>
                    <a:pt x="210" y="65"/>
                    <a:pt x="209" y="65"/>
                    <a:pt x="207" y="64"/>
                  </a:cubicBezTo>
                  <a:cubicBezTo>
                    <a:pt x="206" y="64"/>
                    <a:pt x="206" y="63"/>
                    <a:pt x="204" y="63"/>
                  </a:cubicBezTo>
                  <a:cubicBezTo>
                    <a:pt x="204" y="63"/>
                    <a:pt x="204" y="63"/>
                    <a:pt x="204" y="63"/>
                  </a:cubicBezTo>
                  <a:cubicBezTo>
                    <a:pt x="204" y="63"/>
                    <a:pt x="204" y="62"/>
                    <a:pt x="204" y="62"/>
                  </a:cubicBezTo>
                  <a:cubicBezTo>
                    <a:pt x="204" y="62"/>
                    <a:pt x="204" y="61"/>
                    <a:pt x="204" y="61"/>
                  </a:cubicBezTo>
                  <a:close/>
                  <a:moveTo>
                    <a:pt x="205" y="56"/>
                  </a:moveTo>
                  <a:cubicBezTo>
                    <a:pt x="206" y="57"/>
                    <a:pt x="207" y="58"/>
                    <a:pt x="207" y="59"/>
                  </a:cubicBezTo>
                  <a:cubicBezTo>
                    <a:pt x="207" y="59"/>
                    <a:pt x="206" y="59"/>
                    <a:pt x="205" y="59"/>
                  </a:cubicBezTo>
                  <a:cubicBezTo>
                    <a:pt x="205" y="58"/>
                    <a:pt x="204" y="59"/>
                    <a:pt x="205" y="59"/>
                  </a:cubicBezTo>
                  <a:cubicBezTo>
                    <a:pt x="206" y="60"/>
                    <a:pt x="206" y="60"/>
                    <a:pt x="207" y="61"/>
                  </a:cubicBezTo>
                  <a:cubicBezTo>
                    <a:pt x="206" y="60"/>
                    <a:pt x="205" y="60"/>
                    <a:pt x="205" y="60"/>
                  </a:cubicBezTo>
                  <a:cubicBezTo>
                    <a:pt x="205" y="59"/>
                    <a:pt x="205" y="57"/>
                    <a:pt x="205" y="56"/>
                  </a:cubicBezTo>
                  <a:close/>
                  <a:moveTo>
                    <a:pt x="99" y="206"/>
                  </a:moveTo>
                  <a:cubicBezTo>
                    <a:pt x="58" y="196"/>
                    <a:pt x="26" y="163"/>
                    <a:pt x="21" y="121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2" y="115"/>
                    <a:pt x="24" y="110"/>
                    <a:pt x="28" y="105"/>
                  </a:cubicBezTo>
                  <a:cubicBezTo>
                    <a:pt x="32" y="103"/>
                    <a:pt x="34" y="100"/>
                    <a:pt x="36" y="96"/>
                  </a:cubicBezTo>
                  <a:cubicBezTo>
                    <a:pt x="38" y="92"/>
                    <a:pt x="41" y="86"/>
                    <a:pt x="45" y="83"/>
                  </a:cubicBezTo>
                  <a:cubicBezTo>
                    <a:pt x="48" y="82"/>
                    <a:pt x="45" y="89"/>
                    <a:pt x="45" y="88"/>
                  </a:cubicBezTo>
                  <a:cubicBezTo>
                    <a:pt x="45" y="89"/>
                    <a:pt x="45" y="89"/>
                    <a:pt x="44" y="90"/>
                  </a:cubicBezTo>
                  <a:cubicBezTo>
                    <a:pt x="43" y="91"/>
                    <a:pt x="42" y="93"/>
                    <a:pt x="42" y="94"/>
                  </a:cubicBezTo>
                  <a:cubicBezTo>
                    <a:pt x="39" y="97"/>
                    <a:pt x="36" y="101"/>
                    <a:pt x="37" y="106"/>
                  </a:cubicBezTo>
                  <a:cubicBezTo>
                    <a:pt x="38" y="109"/>
                    <a:pt x="43" y="111"/>
                    <a:pt x="46" y="111"/>
                  </a:cubicBezTo>
                  <a:cubicBezTo>
                    <a:pt x="49" y="112"/>
                    <a:pt x="54" y="113"/>
                    <a:pt x="57" y="110"/>
                  </a:cubicBezTo>
                  <a:cubicBezTo>
                    <a:pt x="59" y="107"/>
                    <a:pt x="59" y="104"/>
                    <a:pt x="59" y="101"/>
                  </a:cubicBezTo>
                  <a:cubicBezTo>
                    <a:pt x="59" y="95"/>
                    <a:pt x="59" y="88"/>
                    <a:pt x="62" y="83"/>
                  </a:cubicBezTo>
                  <a:cubicBezTo>
                    <a:pt x="64" y="83"/>
                    <a:pt x="65" y="85"/>
                    <a:pt x="65" y="87"/>
                  </a:cubicBezTo>
                  <a:cubicBezTo>
                    <a:pt x="64" y="87"/>
                    <a:pt x="64" y="88"/>
                    <a:pt x="64" y="88"/>
                  </a:cubicBezTo>
                  <a:cubicBezTo>
                    <a:pt x="64" y="89"/>
                    <a:pt x="63" y="91"/>
                    <a:pt x="62" y="92"/>
                  </a:cubicBezTo>
                  <a:cubicBezTo>
                    <a:pt x="61" y="95"/>
                    <a:pt x="60" y="97"/>
                    <a:pt x="60" y="99"/>
                  </a:cubicBezTo>
                  <a:cubicBezTo>
                    <a:pt x="59" y="102"/>
                    <a:pt x="60" y="106"/>
                    <a:pt x="59" y="109"/>
                  </a:cubicBezTo>
                  <a:cubicBezTo>
                    <a:pt x="58" y="112"/>
                    <a:pt x="55" y="114"/>
                    <a:pt x="54" y="117"/>
                  </a:cubicBezTo>
                  <a:cubicBezTo>
                    <a:pt x="52" y="120"/>
                    <a:pt x="52" y="123"/>
                    <a:pt x="53" y="126"/>
                  </a:cubicBezTo>
                  <a:cubicBezTo>
                    <a:pt x="57" y="133"/>
                    <a:pt x="66" y="134"/>
                    <a:pt x="72" y="138"/>
                  </a:cubicBezTo>
                  <a:cubicBezTo>
                    <a:pt x="77" y="142"/>
                    <a:pt x="74" y="148"/>
                    <a:pt x="77" y="153"/>
                  </a:cubicBezTo>
                  <a:cubicBezTo>
                    <a:pt x="80" y="157"/>
                    <a:pt x="84" y="159"/>
                    <a:pt x="88" y="161"/>
                  </a:cubicBezTo>
                  <a:cubicBezTo>
                    <a:pt x="95" y="164"/>
                    <a:pt x="101" y="167"/>
                    <a:pt x="106" y="172"/>
                  </a:cubicBezTo>
                  <a:cubicBezTo>
                    <a:pt x="111" y="175"/>
                    <a:pt x="115" y="178"/>
                    <a:pt x="120" y="178"/>
                  </a:cubicBezTo>
                  <a:cubicBezTo>
                    <a:pt x="126" y="179"/>
                    <a:pt x="131" y="178"/>
                    <a:pt x="134" y="173"/>
                  </a:cubicBezTo>
                  <a:cubicBezTo>
                    <a:pt x="136" y="167"/>
                    <a:pt x="135" y="159"/>
                    <a:pt x="134" y="153"/>
                  </a:cubicBezTo>
                  <a:cubicBezTo>
                    <a:pt x="133" y="150"/>
                    <a:pt x="132" y="146"/>
                    <a:pt x="131" y="143"/>
                  </a:cubicBezTo>
                  <a:cubicBezTo>
                    <a:pt x="129" y="139"/>
                    <a:pt x="125" y="134"/>
                    <a:pt x="126" y="130"/>
                  </a:cubicBezTo>
                  <a:cubicBezTo>
                    <a:pt x="126" y="126"/>
                    <a:pt x="127" y="123"/>
                    <a:pt x="126" y="120"/>
                  </a:cubicBezTo>
                  <a:cubicBezTo>
                    <a:pt x="126" y="118"/>
                    <a:pt x="125" y="116"/>
                    <a:pt x="124" y="113"/>
                  </a:cubicBezTo>
                  <a:cubicBezTo>
                    <a:pt x="122" y="108"/>
                    <a:pt x="119" y="100"/>
                    <a:pt x="126" y="97"/>
                  </a:cubicBezTo>
                  <a:cubicBezTo>
                    <a:pt x="134" y="92"/>
                    <a:pt x="148" y="95"/>
                    <a:pt x="153" y="85"/>
                  </a:cubicBezTo>
                  <a:cubicBezTo>
                    <a:pt x="162" y="65"/>
                    <a:pt x="135" y="46"/>
                    <a:pt x="119" y="42"/>
                  </a:cubicBezTo>
                  <a:cubicBezTo>
                    <a:pt x="114" y="41"/>
                    <a:pt x="109" y="41"/>
                    <a:pt x="105" y="43"/>
                  </a:cubicBezTo>
                  <a:cubicBezTo>
                    <a:pt x="101" y="44"/>
                    <a:pt x="97" y="48"/>
                    <a:pt x="95" y="51"/>
                  </a:cubicBezTo>
                  <a:cubicBezTo>
                    <a:pt x="90" y="56"/>
                    <a:pt x="86" y="60"/>
                    <a:pt x="80" y="63"/>
                  </a:cubicBezTo>
                  <a:cubicBezTo>
                    <a:pt x="75" y="65"/>
                    <a:pt x="70" y="67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2" y="68"/>
                    <a:pt x="61" y="66"/>
                    <a:pt x="64" y="65"/>
                  </a:cubicBezTo>
                  <a:cubicBezTo>
                    <a:pt x="64" y="65"/>
                    <a:pt x="64" y="65"/>
                    <a:pt x="65" y="65"/>
                  </a:cubicBezTo>
                  <a:cubicBezTo>
                    <a:pt x="67" y="64"/>
                    <a:pt x="72" y="62"/>
                    <a:pt x="71" y="59"/>
                  </a:cubicBezTo>
                  <a:cubicBezTo>
                    <a:pt x="71" y="56"/>
                    <a:pt x="70" y="54"/>
                    <a:pt x="68" y="54"/>
                  </a:cubicBezTo>
                  <a:cubicBezTo>
                    <a:pt x="64" y="55"/>
                    <a:pt x="62" y="58"/>
                    <a:pt x="59" y="60"/>
                  </a:cubicBezTo>
                  <a:cubicBezTo>
                    <a:pt x="55" y="62"/>
                    <a:pt x="58" y="56"/>
                    <a:pt x="58" y="56"/>
                  </a:cubicBezTo>
                  <a:cubicBezTo>
                    <a:pt x="59" y="55"/>
                    <a:pt x="60" y="54"/>
                    <a:pt x="61" y="53"/>
                  </a:cubicBezTo>
                  <a:cubicBezTo>
                    <a:pt x="63" y="52"/>
                    <a:pt x="65" y="51"/>
                    <a:pt x="67" y="51"/>
                  </a:cubicBezTo>
                  <a:cubicBezTo>
                    <a:pt x="71" y="50"/>
                    <a:pt x="73" y="56"/>
                    <a:pt x="77" y="53"/>
                  </a:cubicBezTo>
                  <a:cubicBezTo>
                    <a:pt x="81" y="50"/>
                    <a:pt x="81" y="44"/>
                    <a:pt x="84" y="41"/>
                  </a:cubicBezTo>
                  <a:cubicBezTo>
                    <a:pt x="88" y="37"/>
                    <a:pt x="92" y="38"/>
                    <a:pt x="96" y="41"/>
                  </a:cubicBezTo>
                  <a:cubicBezTo>
                    <a:pt x="98" y="41"/>
                    <a:pt x="99" y="42"/>
                    <a:pt x="101" y="42"/>
                  </a:cubicBezTo>
                  <a:cubicBezTo>
                    <a:pt x="104" y="42"/>
                    <a:pt x="109" y="41"/>
                    <a:pt x="112" y="40"/>
                  </a:cubicBezTo>
                  <a:cubicBezTo>
                    <a:pt x="116" y="37"/>
                    <a:pt x="117" y="30"/>
                    <a:pt x="110" y="31"/>
                  </a:cubicBezTo>
                  <a:cubicBezTo>
                    <a:pt x="107" y="31"/>
                    <a:pt x="104" y="33"/>
                    <a:pt x="101" y="33"/>
                  </a:cubicBezTo>
                  <a:cubicBezTo>
                    <a:pt x="98" y="33"/>
                    <a:pt x="100" y="30"/>
                    <a:pt x="100" y="28"/>
                  </a:cubicBezTo>
                  <a:cubicBezTo>
                    <a:pt x="99" y="26"/>
                    <a:pt x="99" y="25"/>
                    <a:pt x="98" y="24"/>
                  </a:cubicBezTo>
                  <a:cubicBezTo>
                    <a:pt x="95" y="22"/>
                    <a:pt x="91" y="27"/>
                    <a:pt x="89" y="28"/>
                  </a:cubicBezTo>
                  <a:cubicBezTo>
                    <a:pt x="86" y="29"/>
                    <a:pt x="82" y="31"/>
                    <a:pt x="79" y="31"/>
                  </a:cubicBezTo>
                  <a:cubicBezTo>
                    <a:pt x="79" y="29"/>
                    <a:pt x="79" y="29"/>
                    <a:pt x="80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2" y="29"/>
                    <a:pt x="83" y="30"/>
                    <a:pt x="84" y="29"/>
                  </a:cubicBezTo>
                  <a:cubicBezTo>
                    <a:pt x="86" y="29"/>
                    <a:pt x="88" y="26"/>
                    <a:pt x="86" y="25"/>
                  </a:cubicBezTo>
                  <a:cubicBezTo>
                    <a:pt x="85" y="23"/>
                    <a:pt x="83" y="23"/>
                    <a:pt x="81" y="22"/>
                  </a:cubicBezTo>
                  <a:cubicBezTo>
                    <a:pt x="115" y="9"/>
                    <a:pt x="154" y="12"/>
                    <a:pt x="183" y="34"/>
                  </a:cubicBezTo>
                  <a:cubicBezTo>
                    <a:pt x="191" y="39"/>
                    <a:pt x="197" y="45"/>
                    <a:pt x="202" y="52"/>
                  </a:cubicBezTo>
                  <a:cubicBezTo>
                    <a:pt x="202" y="56"/>
                    <a:pt x="201" y="60"/>
                    <a:pt x="201" y="64"/>
                  </a:cubicBezTo>
                  <a:cubicBezTo>
                    <a:pt x="202" y="66"/>
                    <a:pt x="203" y="69"/>
                    <a:pt x="204" y="71"/>
                  </a:cubicBezTo>
                  <a:cubicBezTo>
                    <a:pt x="205" y="73"/>
                    <a:pt x="207" y="78"/>
                    <a:pt x="203" y="80"/>
                  </a:cubicBezTo>
                  <a:cubicBezTo>
                    <a:pt x="202" y="80"/>
                    <a:pt x="201" y="80"/>
                    <a:pt x="201" y="80"/>
                  </a:cubicBezTo>
                  <a:cubicBezTo>
                    <a:pt x="199" y="81"/>
                    <a:pt x="198" y="83"/>
                    <a:pt x="198" y="85"/>
                  </a:cubicBezTo>
                  <a:cubicBezTo>
                    <a:pt x="197" y="86"/>
                    <a:pt x="198" y="88"/>
                    <a:pt x="198" y="90"/>
                  </a:cubicBezTo>
                  <a:cubicBezTo>
                    <a:pt x="199" y="92"/>
                    <a:pt x="197" y="93"/>
                    <a:pt x="196" y="94"/>
                  </a:cubicBezTo>
                  <a:cubicBezTo>
                    <a:pt x="194" y="97"/>
                    <a:pt x="196" y="102"/>
                    <a:pt x="199" y="104"/>
                  </a:cubicBezTo>
                  <a:cubicBezTo>
                    <a:pt x="202" y="107"/>
                    <a:pt x="202" y="110"/>
                    <a:pt x="203" y="114"/>
                  </a:cubicBezTo>
                  <a:cubicBezTo>
                    <a:pt x="203" y="116"/>
                    <a:pt x="203" y="118"/>
                    <a:pt x="203" y="120"/>
                  </a:cubicBezTo>
                  <a:cubicBezTo>
                    <a:pt x="204" y="122"/>
                    <a:pt x="206" y="123"/>
                    <a:pt x="209" y="123"/>
                  </a:cubicBezTo>
                  <a:cubicBezTo>
                    <a:pt x="210" y="123"/>
                    <a:pt x="211" y="122"/>
                    <a:pt x="211" y="121"/>
                  </a:cubicBezTo>
                  <a:cubicBezTo>
                    <a:pt x="214" y="118"/>
                    <a:pt x="214" y="125"/>
                    <a:pt x="214" y="127"/>
                  </a:cubicBezTo>
                  <a:cubicBezTo>
                    <a:pt x="214" y="129"/>
                    <a:pt x="213" y="132"/>
                    <a:pt x="214" y="134"/>
                  </a:cubicBezTo>
                  <a:cubicBezTo>
                    <a:pt x="215" y="137"/>
                    <a:pt x="217" y="140"/>
                    <a:pt x="217" y="144"/>
                  </a:cubicBezTo>
                  <a:cubicBezTo>
                    <a:pt x="217" y="144"/>
                    <a:pt x="217" y="144"/>
                    <a:pt x="218" y="145"/>
                  </a:cubicBezTo>
                  <a:cubicBezTo>
                    <a:pt x="216" y="147"/>
                    <a:pt x="215" y="150"/>
                    <a:pt x="214" y="153"/>
                  </a:cubicBezTo>
                  <a:cubicBezTo>
                    <a:pt x="193" y="194"/>
                    <a:pt x="144" y="216"/>
                    <a:pt x="99" y="206"/>
                  </a:cubicBezTo>
                  <a:close/>
                  <a:moveTo>
                    <a:pt x="160" y="204"/>
                  </a:moveTo>
                  <a:cubicBezTo>
                    <a:pt x="161" y="203"/>
                    <a:pt x="163" y="203"/>
                    <a:pt x="164" y="203"/>
                  </a:cubicBezTo>
                  <a:cubicBezTo>
                    <a:pt x="165" y="205"/>
                    <a:pt x="166" y="207"/>
                    <a:pt x="168" y="209"/>
                  </a:cubicBezTo>
                  <a:cubicBezTo>
                    <a:pt x="169" y="211"/>
                    <a:pt x="173" y="216"/>
                    <a:pt x="172" y="218"/>
                  </a:cubicBezTo>
                  <a:cubicBezTo>
                    <a:pt x="168" y="223"/>
                    <a:pt x="162" y="209"/>
                    <a:pt x="160" y="204"/>
                  </a:cubicBezTo>
                  <a:close/>
                  <a:moveTo>
                    <a:pt x="127" y="221"/>
                  </a:moveTo>
                  <a:cubicBezTo>
                    <a:pt x="127" y="222"/>
                    <a:pt x="127" y="222"/>
                    <a:pt x="128" y="223"/>
                  </a:cubicBezTo>
                  <a:cubicBezTo>
                    <a:pt x="124" y="223"/>
                    <a:pt x="121" y="222"/>
                    <a:pt x="118" y="221"/>
                  </a:cubicBezTo>
                  <a:cubicBezTo>
                    <a:pt x="121" y="221"/>
                    <a:pt x="123" y="221"/>
                    <a:pt x="126" y="221"/>
                  </a:cubicBezTo>
                  <a:cubicBezTo>
                    <a:pt x="126" y="221"/>
                    <a:pt x="127" y="221"/>
                    <a:pt x="127" y="221"/>
                  </a:cubicBezTo>
                  <a:close/>
                  <a:moveTo>
                    <a:pt x="115" y="227"/>
                  </a:moveTo>
                  <a:cubicBezTo>
                    <a:pt x="118" y="228"/>
                    <a:pt x="122" y="230"/>
                    <a:pt x="125" y="232"/>
                  </a:cubicBezTo>
                  <a:cubicBezTo>
                    <a:pt x="127" y="232"/>
                    <a:pt x="128" y="233"/>
                    <a:pt x="130" y="234"/>
                  </a:cubicBezTo>
                  <a:cubicBezTo>
                    <a:pt x="130" y="234"/>
                    <a:pt x="130" y="234"/>
                    <a:pt x="131" y="234"/>
                  </a:cubicBezTo>
                  <a:cubicBezTo>
                    <a:pt x="131" y="234"/>
                    <a:pt x="130" y="234"/>
                    <a:pt x="130" y="234"/>
                  </a:cubicBezTo>
                  <a:cubicBezTo>
                    <a:pt x="125" y="233"/>
                    <a:pt x="119" y="231"/>
                    <a:pt x="114" y="229"/>
                  </a:cubicBezTo>
                  <a:cubicBezTo>
                    <a:pt x="114" y="228"/>
                    <a:pt x="114" y="227"/>
                    <a:pt x="115" y="227"/>
                  </a:cubicBezTo>
                  <a:cubicBezTo>
                    <a:pt x="115" y="227"/>
                    <a:pt x="115" y="227"/>
                    <a:pt x="115" y="227"/>
                  </a:cubicBezTo>
                  <a:close/>
                  <a:moveTo>
                    <a:pt x="114" y="230"/>
                  </a:moveTo>
                  <a:cubicBezTo>
                    <a:pt x="117" y="231"/>
                    <a:pt x="120" y="233"/>
                    <a:pt x="123" y="234"/>
                  </a:cubicBezTo>
                  <a:cubicBezTo>
                    <a:pt x="126" y="235"/>
                    <a:pt x="129" y="237"/>
                    <a:pt x="132" y="237"/>
                  </a:cubicBezTo>
                  <a:cubicBezTo>
                    <a:pt x="132" y="237"/>
                    <a:pt x="132" y="237"/>
                    <a:pt x="132" y="237"/>
                  </a:cubicBezTo>
                  <a:cubicBezTo>
                    <a:pt x="125" y="237"/>
                    <a:pt x="119" y="235"/>
                    <a:pt x="113" y="233"/>
                  </a:cubicBezTo>
                  <a:cubicBezTo>
                    <a:pt x="113" y="233"/>
                    <a:pt x="113" y="233"/>
                    <a:pt x="113" y="233"/>
                  </a:cubicBezTo>
                  <a:cubicBezTo>
                    <a:pt x="113" y="232"/>
                    <a:pt x="114" y="231"/>
                    <a:pt x="114" y="230"/>
                  </a:cubicBezTo>
                  <a:close/>
                  <a:moveTo>
                    <a:pt x="109" y="246"/>
                  </a:moveTo>
                  <a:cubicBezTo>
                    <a:pt x="119" y="252"/>
                    <a:pt x="130" y="255"/>
                    <a:pt x="141" y="258"/>
                  </a:cubicBezTo>
                  <a:cubicBezTo>
                    <a:pt x="147" y="261"/>
                    <a:pt x="154" y="263"/>
                    <a:pt x="160" y="265"/>
                  </a:cubicBezTo>
                  <a:cubicBezTo>
                    <a:pt x="165" y="267"/>
                    <a:pt x="172" y="270"/>
                    <a:pt x="177" y="271"/>
                  </a:cubicBezTo>
                  <a:cubicBezTo>
                    <a:pt x="163" y="268"/>
                    <a:pt x="150" y="263"/>
                    <a:pt x="137" y="259"/>
                  </a:cubicBezTo>
                  <a:cubicBezTo>
                    <a:pt x="130" y="257"/>
                    <a:pt x="124" y="255"/>
                    <a:pt x="117" y="253"/>
                  </a:cubicBezTo>
                  <a:cubicBezTo>
                    <a:pt x="115" y="253"/>
                    <a:pt x="112" y="252"/>
                    <a:pt x="110" y="252"/>
                  </a:cubicBezTo>
                  <a:cubicBezTo>
                    <a:pt x="106" y="250"/>
                    <a:pt x="102" y="249"/>
                    <a:pt x="99" y="248"/>
                  </a:cubicBezTo>
                  <a:cubicBezTo>
                    <a:pt x="102" y="247"/>
                    <a:pt x="105" y="246"/>
                    <a:pt x="109" y="246"/>
                  </a:cubicBezTo>
                  <a:close/>
                  <a:moveTo>
                    <a:pt x="97" y="248"/>
                  </a:moveTo>
                  <a:cubicBezTo>
                    <a:pt x="101" y="250"/>
                    <a:pt x="105" y="251"/>
                    <a:pt x="109" y="252"/>
                  </a:cubicBezTo>
                  <a:cubicBezTo>
                    <a:pt x="111" y="253"/>
                    <a:pt x="113" y="254"/>
                    <a:pt x="115" y="255"/>
                  </a:cubicBezTo>
                  <a:cubicBezTo>
                    <a:pt x="122" y="257"/>
                    <a:pt x="128" y="259"/>
                    <a:pt x="134" y="261"/>
                  </a:cubicBezTo>
                  <a:cubicBezTo>
                    <a:pt x="140" y="263"/>
                    <a:pt x="147" y="266"/>
                    <a:pt x="154" y="268"/>
                  </a:cubicBezTo>
                  <a:cubicBezTo>
                    <a:pt x="157" y="269"/>
                    <a:pt x="160" y="270"/>
                    <a:pt x="164" y="271"/>
                  </a:cubicBezTo>
                  <a:cubicBezTo>
                    <a:pt x="165" y="272"/>
                    <a:pt x="167" y="272"/>
                    <a:pt x="168" y="273"/>
                  </a:cubicBezTo>
                  <a:cubicBezTo>
                    <a:pt x="167" y="272"/>
                    <a:pt x="166" y="272"/>
                    <a:pt x="165" y="272"/>
                  </a:cubicBezTo>
                  <a:cubicBezTo>
                    <a:pt x="152" y="270"/>
                    <a:pt x="139" y="265"/>
                    <a:pt x="126" y="260"/>
                  </a:cubicBezTo>
                  <a:cubicBezTo>
                    <a:pt x="114" y="256"/>
                    <a:pt x="102" y="253"/>
                    <a:pt x="90" y="250"/>
                  </a:cubicBezTo>
                  <a:cubicBezTo>
                    <a:pt x="92" y="249"/>
                    <a:pt x="95" y="249"/>
                    <a:pt x="97" y="248"/>
                  </a:cubicBezTo>
                  <a:close/>
                  <a:moveTo>
                    <a:pt x="88" y="250"/>
                  </a:moveTo>
                  <a:cubicBezTo>
                    <a:pt x="88" y="250"/>
                    <a:pt x="88" y="250"/>
                    <a:pt x="88" y="250"/>
                  </a:cubicBezTo>
                  <a:cubicBezTo>
                    <a:pt x="100" y="254"/>
                    <a:pt x="112" y="259"/>
                    <a:pt x="124" y="263"/>
                  </a:cubicBezTo>
                  <a:cubicBezTo>
                    <a:pt x="129" y="266"/>
                    <a:pt x="135" y="268"/>
                    <a:pt x="141" y="269"/>
                  </a:cubicBezTo>
                  <a:cubicBezTo>
                    <a:pt x="144" y="270"/>
                    <a:pt x="147" y="271"/>
                    <a:pt x="149" y="271"/>
                  </a:cubicBezTo>
                  <a:cubicBezTo>
                    <a:pt x="150" y="272"/>
                    <a:pt x="157" y="274"/>
                    <a:pt x="152" y="273"/>
                  </a:cubicBezTo>
                  <a:cubicBezTo>
                    <a:pt x="146" y="271"/>
                    <a:pt x="140" y="269"/>
                    <a:pt x="134" y="268"/>
                  </a:cubicBezTo>
                  <a:cubicBezTo>
                    <a:pt x="129" y="266"/>
                    <a:pt x="123" y="264"/>
                    <a:pt x="117" y="262"/>
                  </a:cubicBezTo>
                  <a:cubicBezTo>
                    <a:pt x="106" y="258"/>
                    <a:pt x="95" y="254"/>
                    <a:pt x="83" y="252"/>
                  </a:cubicBezTo>
                  <a:cubicBezTo>
                    <a:pt x="85" y="251"/>
                    <a:pt x="86" y="251"/>
                    <a:pt x="88" y="250"/>
                  </a:cubicBezTo>
                  <a:close/>
                  <a:moveTo>
                    <a:pt x="71" y="255"/>
                  </a:moveTo>
                  <a:cubicBezTo>
                    <a:pt x="74" y="257"/>
                    <a:pt x="77" y="258"/>
                    <a:pt x="81" y="259"/>
                  </a:cubicBezTo>
                  <a:cubicBezTo>
                    <a:pt x="85" y="261"/>
                    <a:pt x="89" y="263"/>
                    <a:pt x="94" y="265"/>
                  </a:cubicBezTo>
                  <a:cubicBezTo>
                    <a:pt x="98" y="267"/>
                    <a:pt x="103" y="269"/>
                    <a:pt x="108" y="271"/>
                  </a:cubicBezTo>
                  <a:cubicBezTo>
                    <a:pt x="103" y="270"/>
                    <a:pt x="99" y="268"/>
                    <a:pt x="95" y="267"/>
                  </a:cubicBezTo>
                  <a:cubicBezTo>
                    <a:pt x="86" y="264"/>
                    <a:pt x="76" y="260"/>
                    <a:pt x="67" y="257"/>
                  </a:cubicBezTo>
                  <a:cubicBezTo>
                    <a:pt x="68" y="257"/>
                    <a:pt x="70" y="256"/>
                    <a:pt x="71" y="255"/>
                  </a:cubicBezTo>
                  <a:close/>
                  <a:moveTo>
                    <a:pt x="62" y="259"/>
                  </a:moveTo>
                  <a:cubicBezTo>
                    <a:pt x="71" y="266"/>
                    <a:pt x="82" y="268"/>
                    <a:pt x="91" y="273"/>
                  </a:cubicBezTo>
                  <a:cubicBezTo>
                    <a:pt x="92" y="274"/>
                    <a:pt x="93" y="275"/>
                    <a:pt x="94" y="275"/>
                  </a:cubicBezTo>
                  <a:cubicBezTo>
                    <a:pt x="92" y="275"/>
                    <a:pt x="91" y="274"/>
                    <a:pt x="89" y="274"/>
                  </a:cubicBezTo>
                  <a:cubicBezTo>
                    <a:pt x="86" y="273"/>
                    <a:pt x="84" y="272"/>
                    <a:pt x="81" y="270"/>
                  </a:cubicBezTo>
                  <a:cubicBezTo>
                    <a:pt x="76" y="268"/>
                    <a:pt x="71" y="267"/>
                    <a:pt x="66" y="265"/>
                  </a:cubicBezTo>
                  <a:cubicBezTo>
                    <a:pt x="66" y="265"/>
                    <a:pt x="66" y="265"/>
                    <a:pt x="65" y="265"/>
                  </a:cubicBezTo>
                  <a:cubicBezTo>
                    <a:pt x="63" y="264"/>
                    <a:pt x="61" y="263"/>
                    <a:pt x="58" y="262"/>
                  </a:cubicBezTo>
                  <a:cubicBezTo>
                    <a:pt x="58" y="262"/>
                    <a:pt x="58" y="262"/>
                    <a:pt x="58" y="262"/>
                  </a:cubicBezTo>
                  <a:cubicBezTo>
                    <a:pt x="60" y="261"/>
                    <a:pt x="61" y="260"/>
                    <a:pt x="62" y="259"/>
                  </a:cubicBezTo>
                  <a:close/>
                  <a:moveTo>
                    <a:pt x="54" y="266"/>
                  </a:moveTo>
                  <a:cubicBezTo>
                    <a:pt x="58" y="269"/>
                    <a:pt x="62" y="270"/>
                    <a:pt x="66" y="272"/>
                  </a:cubicBezTo>
                  <a:cubicBezTo>
                    <a:pt x="66" y="272"/>
                    <a:pt x="66" y="272"/>
                    <a:pt x="66" y="272"/>
                  </a:cubicBezTo>
                  <a:cubicBezTo>
                    <a:pt x="65" y="272"/>
                    <a:pt x="63" y="271"/>
                    <a:pt x="62" y="271"/>
                  </a:cubicBezTo>
                  <a:cubicBezTo>
                    <a:pt x="59" y="270"/>
                    <a:pt x="57" y="269"/>
                    <a:pt x="54" y="268"/>
                  </a:cubicBezTo>
                  <a:cubicBezTo>
                    <a:pt x="54" y="268"/>
                    <a:pt x="54" y="268"/>
                    <a:pt x="54" y="268"/>
                  </a:cubicBezTo>
                  <a:cubicBezTo>
                    <a:pt x="54" y="267"/>
                    <a:pt x="54" y="267"/>
                    <a:pt x="54" y="266"/>
                  </a:cubicBezTo>
                  <a:cubicBezTo>
                    <a:pt x="54" y="266"/>
                    <a:pt x="54" y="266"/>
                    <a:pt x="54" y="266"/>
                  </a:cubicBezTo>
                  <a:close/>
                  <a:moveTo>
                    <a:pt x="56" y="266"/>
                  </a:moveTo>
                  <a:cubicBezTo>
                    <a:pt x="57" y="266"/>
                    <a:pt x="59" y="267"/>
                    <a:pt x="60" y="267"/>
                  </a:cubicBezTo>
                  <a:cubicBezTo>
                    <a:pt x="67" y="270"/>
                    <a:pt x="74" y="271"/>
                    <a:pt x="81" y="275"/>
                  </a:cubicBezTo>
                  <a:cubicBezTo>
                    <a:pt x="77" y="274"/>
                    <a:pt x="73" y="274"/>
                    <a:pt x="69" y="273"/>
                  </a:cubicBezTo>
                  <a:cubicBezTo>
                    <a:pt x="69" y="273"/>
                    <a:pt x="69" y="273"/>
                    <a:pt x="69" y="273"/>
                  </a:cubicBezTo>
                  <a:cubicBezTo>
                    <a:pt x="66" y="271"/>
                    <a:pt x="63" y="270"/>
                    <a:pt x="59" y="268"/>
                  </a:cubicBezTo>
                  <a:cubicBezTo>
                    <a:pt x="59" y="268"/>
                    <a:pt x="58" y="267"/>
                    <a:pt x="57" y="267"/>
                  </a:cubicBezTo>
                  <a:cubicBezTo>
                    <a:pt x="57" y="266"/>
                    <a:pt x="56" y="266"/>
                    <a:pt x="56" y="266"/>
                  </a:cubicBezTo>
                  <a:close/>
                  <a:moveTo>
                    <a:pt x="69" y="267"/>
                  </a:moveTo>
                  <a:cubicBezTo>
                    <a:pt x="71" y="267"/>
                    <a:pt x="72" y="268"/>
                    <a:pt x="74" y="269"/>
                  </a:cubicBezTo>
                  <a:cubicBezTo>
                    <a:pt x="80" y="271"/>
                    <a:pt x="86" y="274"/>
                    <a:pt x="92" y="275"/>
                  </a:cubicBezTo>
                  <a:cubicBezTo>
                    <a:pt x="89" y="275"/>
                    <a:pt x="86" y="275"/>
                    <a:pt x="83" y="275"/>
                  </a:cubicBezTo>
                  <a:cubicBezTo>
                    <a:pt x="83" y="275"/>
                    <a:pt x="83" y="275"/>
                    <a:pt x="83" y="275"/>
                  </a:cubicBezTo>
                  <a:cubicBezTo>
                    <a:pt x="83" y="275"/>
                    <a:pt x="83" y="274"/>
                    <a:pt x="83" y="274"/>
                  </a:cubicBezTo>
                  <a:cubicBezTo>
                    <a:pt x="78" y="271"/>
                    <a:pt x="73" y="269"/>
                    <a:pt x="69" y="267"/>
                  </a:cubicBezTo>
                  <a:close/>
                  <a:moveTo>
                    <a:pt x="107" y="276"/>
                  </a:moveTo>
                  <a:cubicBezTo>
                    <a:pt x="92" y="272"/>
                    <a:pt x="78" y="265"/>
                    <a:pt x="63" y="259"/>
                  </a:cubicBezTo>
                  <a:cubicBezTo>
                    <a:pt x="64" y="258"/>
                    <a:pt x="65" y="258"/>
                    <a:pt x="66" y="257"/>
                  </a:cubicBezTo>
                  <a:cubicBezTo>
                    <a:pt x="66" y="258"/>
                    <a:pt x="66" y="258"/>
                    <a:pt x="66" y="258"/>
                  </a:cubicBezTo>
                  <a:cubicBezTo>
                    <a:pt x="74" y="262"/>
                    <a:pt x="82" y="265"/>
                    <a:pt x="90" y="268"/>
                  </a:cubicBezTo>
                  <a:cubicBezTo>
                    <a:pt x="93" y="269"/>
                    <a:pt x="97" y="271"/>
                    <a:pt x="100" y="272"/>
                  </a:cubicBezTo>
                  <a:cubicBezTo>
                    <a:pt x="103" y="273"/>
                    <a:pt x="105" y="274"/>
                    <a:pt x="108" y="275"/>
                  </a:cubicBezTo>
                  <a:cubicBezTo>
                    <a:pt x="108" y="276"/>
                    <a:pt x="109" y="276"/>
                    <a:pt x="109" y="276"/>
                  </a:cubicBezTo>
                  <a:cubicBezTo>
                    <a:pt x="109" y="276"/>
                    <a:pt x="109" y="276"/>
                    <a:pt x="109" y="276"/>
                  </a:cubicBezTo>
                  <a:cubicBezTo>
                    <a:pt x="109" y="276"/>
                    <a:pt x="108" y="276"/>
                    <a:pt x="107" y="276"/>
                  </a:cubicBezTo>
                  <a:close/>
                  <a:moveTo>
                    <a:pt x="83" y="259"/>
                  </a:moveTo>
                  <a:cubicBezTo>
                    <a:pt x="92" y="263"/>
                    <a:pt x="101" y="266"/>
                    <a:pt x="111" y="268"/>
                  </a:cubicBezTo>
                  <a:cubicBezTo>
                    <a:pt x="116" y="270"/>
                    <a:pt x="122" y="272"/>
                    <a:pt x="127" y="274"/>
                  </a:cubicBezTo>
                  <a:cubicBezTo>
                    <a:pt x="129" y="274"/>
                    <a:pt x="131" y="275"/>
                    <a:pt x="133" y="276"/>
                  </a:cubicBezTo>
                  <a:cubicBezTo>
                    <a:pt x="130" y="276"/>
                    <a:pt x="126" y="276"/>
                    <a:pt x="123" y="276"/>
                  </a:cubicBezTo>
                  <a:cubicBezTo>
                    <a:pt x="112" y="272"/>
                    <a:pt x="101" y="268"/>
                    <a:pt x="91" y="263"/>
                  </a:cubicBezTo>
                  <a:cubicBezTo>
                    <a:pt x="88" y="262"/>
                    <a:pt x="86" y="260"/>
                    <a:pt x="83" y="259"/>
                  </a:cubicBezTo>
                  <a:close/>
                  <a:moveTo>
                    <a:pt x="139" y="275"/>
                  </a:moveTo>
                  <a:cubicBezTo>
                    <a:pt x="131" y="270"/>
                    <a:pt x="121" y="268"/>
                    <a:pt x="112" y="265"/>
                  </a:cubicBezTo>
                  <a:cubicBezTo>
                    <a:pt x="107" y="264"/>
                    <a:pt x="101" y="262"/>
                    <a:pt x="96" y="260"/>
                  </a:cubicBezTo>
                  <a:cubicBezTo>
                    <a:pt x="93" y="259"/>
                    <a:pt x="89" y="258"/>
                    <a:pt x="86" y="256"/>
                  </a:cubicBezTo>
                  <a:cubicBezTo>
                    <a:pt x="84" y="255"/>
                    <a:pt x="82" y="254"/>
                    <a:pt x="80" y="253"/>
                  </a:cubicBezTo>
                  <a:cubicBezTo>
                    <a:pt x="91" y="255"/>
                    <a:pt x="101" y="261"/>
                    <a:pt x="112" y="264"/>
                  </a:cubicBezTo>
                  <a:cubicBezTo>
                    <a:pt x="122" y="268"/>
                    <a:pt x="133" y="272"/>
                    <a:pt x="144" y="275"/>
                  </a:cubicBezTo>
                  <a:cubicBezTo>
                    <a:pt x="142" y="275"/>
                    <a:pt x="141" y="275"/>
                    <a:pt x="139" y="275"/>
                  </a:cubicBezTo>
                  <a:close/>
                  <a:moveTo>
                    <a:pt x="146" y="275"/>
                  </a:moveTo>
                  <a:cubicBezTo>
                    <a:pt x="137" y="270"/>
                    <a:pt x="126" y="268"/>
                    <a:pt x="116" y="264"/>
                  </a:cubicBezTo>
                  <a:cubicBezTo>
                    <a:pt x="110" y="262"/>
                    <a:pt x="104" y="259"/>
                    <a:pt x="98" y="257"/>
                  </a:cubicBezTo>
                  <a:cubicBezTo>
                    <a:pt x="95" y="256"/>
                    <a:pt x="91" y="255"/>
                    <a:pt x="88" y="254"/>
                  </a:cubicBezTo>
                  <a:cubicBezTo>
                    <a:pt x="87" y="254"/>
                    <a:pt x="83" y="252"/>
                    <a:pt x="84" y="253"/>
                  </a:cubicBezTo>
                  <a:cubicBezTo>
                    <a:pt x="85" y="253"/>
                    <a:pt x="86" y="253"/>
                    <a:pt x="87" y="253"/>
                  </a:cubicBezTo>
                  <a:cubicBezTo>
                    <a:pt x="100" y="257"/>
                    <a:pt x="112" y="261"/>
                    <a:pt x="124" y="265"/>
                  </a:cubicBezTo>
                  <a:cubicBezTo>
                    <a:pt x="130" y="267"/>
                    <a:pt x="136" y="269"/>
                    <a:pt x="142" y="271"/>
                  </a:cubicBezTo>
                  <a:cubicBezTo>
                    <a:pt x="147" y="272"/>
                    <a:pt x="151" y="274"/>
                    <a:pt x="155" y="274"/>
                  </a:cubicBezTo>
                  <a:cubicBezTo>
                    <a:pt x="152" y="274"/>
                    <a:pt x="149" y="275"/>
                    <a:pt x="146" y="275"/>
                  </a:cubicBezTo>
                  <a:close/>
                  <a:moveTo>
                    <a:pt x="145" y="275"/>
                  </a:moveTo>
                  <a:cubicBezTo>
                    <a:pt x="145" y="275"/>
                    <a:pt x="145" y="275"/>
                    <a:pt x="145" y="275"/>
                  </a:cubicBezTo>
                  <a:cubicBezTo>
                    <a:pt x="140" y="272"/>
                    <a:pt x="133" y="271"/>
                    <a:pt x="128" y="269"/>
                  </a:cubicBezTo>
                  <a:cubicBezTo>
                    <a:pt x="122" y="267"/>
                    <a:pt x="116" y="265"/>
                    <a:pt x="110" y="263"/>
                  </a:cubicBezTo>
                  <a:cubicBezTo>
                    <a:pt x="107" y="262"/>
                    <a:pt x="105" y="261"/>
                    <a:pt x="102" y="260"/>
                  </a:cubicBezTo>
                  <a:cubicBezTo>
                    <a:pt x="106" y="261"/>
                    <a:pt x="110" y="263"/>
                    <a:pt x="114" y="264"/>
                  </a:cubicBezTo>
                  <a:cubicBezTo>
                    <a:pt x="124" y="268"/>
                    <a:pt x="136" y="270"/>
                    <a:pt x="145" y="275"/>
                  </a:cubicBezTo>
                  <a:close/>
                  <a:moveTo>
                    <a:pt x="80" y="253"/>
                  </a:moveTo>
                  <a:cubicBezTo>
                    <a:pt x="80" y="252"/>
                    <a:pt x="81" y="252"/>
                    <a:pt x="82" y="252"/>
                  </a:cubicBezTo>
                  <a:cubicBezTo>
                    <a:pt x="82" y="252"/>
                    <a:pt x="82" y="252"/>
                    <a:pt x="82" y="252"/>
                  </a:cubicBezTo>
                  <a:cubicBezTo>
                    <a:pt x="83" y="253"/>
                    <a:pt x="85" y="253"/>
                    <a:pt x="86" y="254"/>
                  </a:cubicBezTo>
                  <a:cubicBezTo>
                    <a:pt x="84" y="253"/>
                    <a:pt x="82" y="253"/>
                    <a:pt x="80" y="253"/>
                  </a:cubicBezTo>
                  <a:close/>
                  <a:moveTo>
                    <a:pt x="179" y="272"/>
                  </a:moveTo>
                  <a:cubicBezTo>
                    <a:pt x="173" y="269"/>
                    <a:pt x="167" y="267"/>
                    <a:pt x="162" y="265"/>
                  </a:cubicBezTo>
                  <a:cubicBezTo>
                    <a:pt x="156" y="263"/>
                    <a:pt x="150" y="261"/>
                    <a:pt x="144" y="259"/>
                  </a:cubicBezTo>
                  <a:cubicBezTo>
                    <a:pt x="134" y="255"/>
                    <a:pt x="123" y="253"/>
                    <a:pt x="114" y="248"/>
                  </a:cubicBezTo>
                  <a:cubicBezTo>
                    <a:pt x="115" y="248"/>
                    <a:pt x="115" y="249"/>
                    <a:pt x="116" y="249"/>
                  </a:cubicBezTo>
                  <a:cubicBezTo>
                    <a:pt x="119" y="250"/>
                    <a:pt x="122" y="251"/>
                    <a:pt x="124" y="252"/>
                  </a:cubicBezTo>
                  <a:cubicBezTo>
                    <a:pt x="130" y="254"/>
                    <a:pt x="136" y="255"/>
                    <a:pt x="142" y="257"/>
                  </a:cubicBezTo>
                  <a:cubicBezTo>
                    <a:pt x="148" y="259"/>
                    <a:pt x="154" y="260"/>
                    <a:pt x="160" y="262"/>
                  </a:cubicBezTo>
                  <a:cubicBezTo>
                    <a:pt x="168" y="265"/>
                    <a:pt x="176" y="267"/>
                    <a:pt x="183" y="270"/>
                  </a:cubicBezTo>
                  <a:cubicBezTo>
                    <a:pt x="182" y="271"/>
                    <a:pt x="180" y="271"/>
                    <a:pt x="179" y="272"/>
                  </a:cubicBezTo>
                  <a:close/>
                  <a:moveTo>
                    <a:pt x="110" y="246"/>
                  </a:moveTo>
                  <a:cubicBezTo>
                    <a:pt x="110" y="246"/>
                    <a:pt x="110" y="246"/>
                    <a:pt x="111" y="246"/>
                  </a:cubicBezTo>
                  <a:cubicBezTo>
                    <a:pt x="111" y="246"/>
                    <a:pt x="111" y="246"/>
                    <a:pt x="111" y="246"/>
                  </a:cubicBezTo>
                  <a:cubicBezTo>
                    <a:pt x="113" y="246"/>
                    <a:pt x="115" y="246"/>
                    <a:pt x="117" y="246"/>
                  </a:cubicBezTo>
                  <a:cubicBezTo>
                    <a:pt x="117" y="246"/>
                    <a:pt x="117" y="247"/>
                    <a:pt x="118" y="247"/>
                  </a:cubicBezTo>
                  <a:cubicBezTo>
                    <a:pt x="126" y="251"/>
                    <a:pt x="135" y="254"/>
                    <a:pt x="144" y="257"/>
                  </a:cubicBezTo>
                  <a:cubicBezTo>
                    <a:pt x="132" y="254"/>
                    <a:pt x="121" y="250"/>
                    <a:pt x="110" y="246"/>
                  </a:cubicBezTo>
                  <a:close/>
                  <a:moveTo>
                    <a:pt x="132" y="237"/>
                  </a:moveTo>
                  <a:cubicBezTo>
                    <a:pt x="129" y="235"/>
                    <a:pt x="126" y="234"/>
                    <a:pt x="124" y="233"/>
                  </a:cubicBezTo>
                  <a:cubicBezTo>
                    <a:pt x="122" y="233"/>
                    <a:pt x="120" y="232"/>
                    <a:pt x="119" y="231"/>
                  </a:cubicBezTo>
                  <a:cubicBezTo>
                    <a:pt x="123" y="233"/>
                    <a:pt x="127" y="234"/>
                    <a:pt x="132" y="235"/>
                  </a:cubicBezTo>
                  <a:cubicBezTo>
                    <a:pt x="132" y="235"/>
                    <a:pt x="132" y="236"/>
                    <a:pt x="132" y="237"/>
                  </a:cubicBezTo>
                  <a:close/>
                  <a:moveTo>
                    <a:pt x="127" y="246"/>
                  </a:moveTo>
                  <a:cubicBezTo>
                    <a:pt x="133" y="249"/>
                    <a:pt x="139" y="251"/>
                    <a:pt x="145" y="253"/>
                  </a:cubicBezTo>
                  <a:cubicBezTo>
                    <a:pt x="137" y="251"/>
                    <a:pt x="128" y="249"/>
                    <a:pt x="120" y="246"/>
                  </a:cubicBezTo>
                  <a:cubicBezTo>
                    <a:pt x="122" y="246"/>
                    <a:pt x="124" y="246"/>
                    <a:pt x="127" y="246"/>
                  </a:cubicBezTo>
                  <a:close/>
                  <a:moveTo>
                    <a:pt x="113" y="240"/>
                  </a:moveTo>
                  <a:cubicBezTo>
                    <a:pt x="114" y="241"/>
                    <a:pt x="116" y="242"/>
                    <a:pt x="118" y="243"/>
                  </a:cubicBezTo>
                  <a:cubicBezTo>
                    <a:pt x="117" y="242"/>
                    <a:pt x="115" y="243"/>
                    <a:pt x="114" y="243"/>
                  </a:cubicBezTo>
                  <a:cubicBezTo>
                    <a:pt x="114" y="243"/>
                    <a:pt x="114" y="243"/>
                    <a:pt x="114" y="243"/>
                  </a:cubicBezTo>
                  <a:cubicBezTo>
                    <a:pt x="113" y="243"/>
                    <a:pt x="113" y="243"/>
                    <a:pt x="113" y="243"/>
                  </a:cubicBezTo>
                  <a:cubicBezTo>
                    <a:pt x="113" y="242"/>
                    <a:pt x="113" y="241"/>
                    <a:pt x="113" y="240"/>
                  </a:cubicBezTo>
                  <a:close/>
                  <a:moveTo>
                    <a:pt x="114" y="240"/>
                  </a:moveTo>
                  <a:cubicBezTo>
                    <a:pt x="117" y="240"/>
                    <a:pt x="119" y="241"/>
                    <a:pt x="121" y="241"/>
                  </a:cubicBezTo>
                  <a:cubicBezTo>
                    <a:pt x="124" y="242"/>
                    <a:pt x="126" y="242"/>
                    <a:pt x="128" y="243"/>
                  </a:cubicBezTo>
                  <a:cubicBezTo>
                    <a:pt x="125" y="243"/>
                    <a:pt x="122" y="243"/>
                    <a:pt x="119" y="243"/>
                  </a:cubicBezTo>
                  <a:cubicBezTo>
                    <a:pt x="120" y="243"/>
                    <a:pt x="120" y="243"/>
                    <a:pt x="120" y="243"/>
                  </a:cubicBezTo>
                  <a:cubicBezTo>
                    <a:pt x="118" y="242"/>
                    <a:pt x="115" y="240"/>
                    <a:pt x="114" y="240"/>
                  </a:cubicBezTo>
                  <a:close/>
                  <a:moveTo>
                    <a:pt x="124" y="240"/>
                  </a:moveTo>
                  <a:cubicBezTo>
                    <a:pt x="122" y="240"/>
                    <a:pt x="120" y="239"/>
                    <a:pt x="118" y="239"/>
                  </a:cubicBezTo>
                  <a:cubicBezTo>
                    <a:pt x="119" y="239"/>
                    <a:pt x="113" y="237"/>
                    <a:pt x="116" y="237"/>
                  </a:cubicBezTo>
                  <a:cubicBezTo>
                    <a:pt x="122" y="239"/>
                    <a:pt x="126" y="241"/>
                    <a:pt x="132" y="241"/>
                  </a:cubicBezTo>
                  <a:cubicBezTo>
                    <a:pt x="132" y="241"/>
                    <a:pt x="131" y="242"/>
                    <a:pt x="131" y="242"/>
                  </a:cubicBezTo>
                  <a:cubicBezTo>
                    <a:pt x="131" y="242"/>
                    <a:pt x="131" y="242"/>
                    <a:pt x="131" y="242"/>
                  </a:cubicBezTo>
                  <a:cubicBezTo>
                    <a:pt x="129" y="241"/>
                    <a:pt x="126" y="241"/>
                    <a:pt x="124" y="240"/>
                  </a:cubicBezTo>
                  <a:close/>
                  <a:moveTo>
                    <a:pt x="132" y="240"/>
                  </a:moveTo>
                  <a:cubicBezTo>
                    <a:pt x="129" y="239"/>
                    <a:pt x="127" y="238"/>
                    <a:pt x="124" y="237"/>
                  </a:cubicBezTo>
                  <a:cubicBezTo>
                    <a:pt x="124" y="237"/>
                    <a:pt x="124" y="237"/>
                    <a:pt x="124" y="237"/>
                  </a:cubicBezTo>
                  <a:cubicBezTo>
                    <a:pt x="127" y="238"/>
                    <a:pt x="129" y="238"/>
                    <a:pt x="132" y="238"/>
                  </a:cubicBezTo>
                  <a:cubicBezTo>
                    <a:pt x="132" y="239"/>
                    <a:pt x="132" y="239"/>
                    <a:pt x="132" y="240"/>
                  </a:cubicBezTo>
                  <a:close/>
                  <a:moveTo>
                    <a:pt x="119" y="228"/>
                  </a:moveTo>
                  <a:cubicBezTo>
                    <a:pt x="121" y="228"/>
                    <a:pt x="122" y="228"/>
                    <a:pt x="124" y="229"/>
                  </a:cubicBezTo>
                  <a:cubicBezTo>
                    <a:pt x="126" y="230"/>
                    <a:pt x="128" y="230"/>
                    <a:pt x="130" y="231"/>
                  </a:cubicBezTo>
                  <a:cubicBezTo>
                    <a:pt x="131" y="232"/>
                    <a:pt x="131" y="233"/>
                    <a:pt x="131" y="234"/>
                  </a:cubicBezTo>
                  <a:cubicBezTo>
                    <a:pt x="127" y="231"/>
                    <a:pt x="123" y="229"/>
                    <a:pt x="118" y="227"/>
                  </a:cubicBezTo>
                  <a:cubicBezTo>
                    <a:pt x="114" y="226"/>
                    <a:pt x="119" y="228"/>
                    <a:pt x="119" y="228"/>
                  </a:cubicBezTo>
                  <a:close/>
                  <a:moveTo>
                    <a:pt x="130" y="229"/>
                  </a:moveTo>
                  <a:cubicBezTo>
                    <a:pt x="126" y="227"/>
                    <a:pt x="122" y="226"/>
                    <a:pt x="118" y="224"/>
                  </a:cubicBezTo>
                  <a:cubicBezTo>
                    <a:pt x="121" y="226"/>
                    <a:pt x="125" y="227"/>
                    <a:pt x="129" y="227"/>
                  </a:cubicBezTo>
                  <a:cubicBezTo>
                    <a:pt x="129" y="228"/>
                    <a:pt x="130" y="229"/>
                    <a:pt x="130" y="229"/>
                  </a:cubicBezTo>
                  <a:close/>
                  <a:moveTo>
                    <a:pt x="128" y="225"/>
                  </a:moveTo>
                  <a:cubicBezTo>
                    <a:pt x="126" y="224"/>
                    <a:pt x="123" y="224"/>
                    <a:pt x="121" y="223"/>
                  </a:cubicBezTo>
                  <a:cubicBezTo>
                    <a:pt x="120" y="222"/>
                    <a:pt x="120" y="222"/>
                    <a:pt x="120" y="222"/>
                  </a:cubicBezTo>
                  <a:cubicBezTo>
                    <a:pt x="121" y="223"/>
                    <a:pt x="121" y="223"/>
                    <a:pt x="122" y="223"/>
                  </a:cubicBezTo>
                  <a:cubicBezTo>
                    <a:pt x="124" y="223"/>
                    <a:pt x="126" y="224"/>
                    <a:pt x="128" y="224"/>
                  </a:cubicBezTo>
                  <a:cubicBezTo>
                    <a:pt x="128" y="224"/>
                    <a:pt x="128" y="225"/>
                    <a:pt x="128" y="225"/>
                  </a:cubicBezTo>
                  <a:close/>
                  <a:moveTo>
                    <a:pt x="177" y="259"/>
                  </a:moveTo>
                  <a:cubicBezTo>
                    <a:pt x="168" y="256"/>
                    <a:pt x="159" y="254"/>
                    <a:pt x="150" y="251"/>
                  </a:cubicBezTo>
                  <a:cubicBezTo>
                    <a:pt x="144" y="250"/>
                    <a:pt x="138" y="247"/>
                    <a:pt x="132" y="245"/>
                  </a:cubicBezTo>
                  <a:cubicBezTo>
                    <a:pt x="132" y="245"/>
                    <a:pt x="132" y="245"/>
                    <a:pt x="133" y="245"/>
                  </a:cubicBezTo>
                  <a:cubicBezTo>
                    <a:pt x="139" y="247"/>
                    <a:pt x="146" y="248"/>
                    <a:pt x="153" y="250"/>
                  </a:cubicBezTo>
                  <a:cubicBezTo>
                    <a:pt x="161" y="252"/>
                    <a:pt x="170" y="255"/>
                    <a:pt x="177" y="259"/>
                  </a:cubicBezTo>
                  <a:close/>
                  <a:moveTo>
                    <a:pt x="186" y="267"/>
                  </a:moveTo>
                  <a:cubicBezTo>
                    <a:pt x="168" y="259"/>
                    <a:pt x="149" y="255"/>
                    <a:pt x="131" y="247"/>
                  </a:cubicBezTo>
                  <a:cubicBezTo>
                    <a:pt x="130" y="247"/>
                    <a:pt x="129" y="246"/>
                    <a:pt x="128" y="246"/>
                  </a:cubicBezTo>
                  <a:cubicBezTo>
                    <a:pt x="129" y="246"/>
                    <a:pt x="129" y="246"/>
                    <a:pt x="130" y="246"/>
                  </a:cubicBezTo>
                  <a:cubicBezTo>
                    <a:pt x="130" y="246"/>
                    <a:pt x="131" y="246"/>
                    <a:pt x="132" y="246"/>
                  </a:cubicBezTo>
                  <a:cubicBezTo>
                    <a:pt x="137" y="248"/>
                    <a:pt x="142" y="250"/>
                    <a:pt x="147" y="251"/>
                  </a:cubicBezTo>
                  <a:cubicBezTo>
                    <a:pt x="157" y="254"/>
                    <a:pt x="168" y="256"/>
                    <a:pt x="178" y="260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79" y="260"/>
                    <a:pt x="179" y="261"/>
                    <a:pt x="179" y="261"/>
                  </a:cubicBezTo>
                  <a:cubicBezTo>
                    <a:pt x="180" y="262"/>
                    <a:pt x="184" y="265"/>
                    <a:pt x="186" y="267"/>
                  </a:cubicBezTo>
                  <a:close/>
                  <a:moveTo>
                    <a:pt x="172" y="262"/>
                  </a:moveTo>
                  <a:cubicBezTo>
                    <a:pt x="175" y="263"/>
                    <a:pt x="178" y="264"/>
                    <a:pt x="181" y="266"/>
                  </a:cubicBezTo>
                  <a:cubicBezTo>
                    <a:pt x="182" y="266"/>
                    <a:pt x="183" y="266"/>
                    <a:pt x="184" y="267"/>
                  </a:cubicBezTo>
                  <a:cubicBezTo>
                    <a:pt x="176" y="264"/>
                    <a:pt x="167" y="261"/>
                    <a:pt x="159" y="258"/>
                  </a:cubicBezTo>
                  <a:cubicBezTo>
                    <a:pt x="164" y="259"/>
                    <a:pt x="168" y="260"/>
                    <a:pt x="172" y="262"/>
                  </a:cubicBezTo>
                  <a:close/>
                  <a:moveTo>
                    <a:pt x="186" y="269"/>
                  </a:moveTo>
                  <a:cubicBezTo>
                    <a:pt x="186" y="269"/>
                    <a:pt x="185" y="270"/>
                    <a:pt x="184" y="270"/>
                  </a:cubicBezTo>
                  <a:cubicBezTo>
                    <a:pt x="178" y="267"/>
                    <a:pt x="171" y="265"/>
                    <a:pt x="164" y="263"/>
                  </a:cubicBezTo>
                  <a:cubicBezTo>
                    <a:pt x="161" y="262"/>
                    <a:pt x="158" y="260"/>
                    <a:pt x="154" y="259"/>
                  </a:cubicBezTo>
                  <a:cubicBezTo>
                    <a:pt x="144" y="256"/>
                    <a:pt x="133" y="253"/>
                    <a:pt x="123" y="248"/>
                  </a:cubicBezTo>
                  <a:cubicBezTo>
                    <a:pt x="124" y="248"/>
                    <a:pt x="124" y="249"/>
                    <a:pt x="125" y="249"/>
                  </a:cubicBezTo>
                  <a:cubicBezTo>
                    <a:pt x="128" y="250"/>
                    <a:pt x="131" y="250"/>
                    <a:pt x="134" y="251"/>
                  </a:cubicBezTo>
                  <a:cubicBezTo>
                    <a:pt x="140" y="253"/>
                    <a:pt x="146" y="254"/>
                    <a:pt x="152" y="256"/>
                  </a:cubicBezTo>
                  <a:cubicBezTo>
                    <a:pt x="164" y="260"/>
                    <a:pt x="175" y="265"/>
                    <a:pt x="187" y="268"/>
                  </a:cubicBezTo>
                  <a:cubicBezTo>
                    <a:pt x="187" y="269"/>
                    <a:pt x="186" y="269"/>
                    <a:pt x="186" y="269"/>
                  </a:cubicBezTo>
                  <a:close/>
                  <a:moveTo>
                    <a:pt x="170" y="273"/>
                  </a:moveTo>
                  <a:cubicBezTo>
                    <a:pt x="170" y="273"/>
                    <a:pt x="170" y="273"/>
                    <a:pt x="170" y="273"/>
                  </a:cubicBezTo>
                  <a:cubicBezTo>
                    <a:pt x="158" y="268"/>
                    <a:pt x="146" y="265"/>
                    <a:pt x="134" y="260"/>
                  </a:cubicBezTo>
                  <a:cubicBezTo>
                    <a:pt x="128" y="258"/>
                    <a:pt x="121" y="256"/>
                    <a:pt x="115" y="254"/>
                  </a:cubicBezTo>
                  <a:cubicBezTo>
                    <a:pt x="122" y="255"/>
                    <a:pt x="128" y="257"/>
                    <a:pt x="135" y="259"/>
                  </a:cubicBezTo>
                  <a:cubicBezTo>
                    <a:pt x="149" y="264"/>
                    <a:pt x="162" y="269"/>
                    <a:pt x="177" y="272"/>
                  </a:cubicBezTo>
                  <a:cubicBezTo>
                    <a:pt x="174" y="272"/>
                    <a:pt x="172" y="273"/>
                    <a:pt x="170" y="273"/>
                  </a:cubicBezTo>
                  <a:close/>
                  <a:moveTo>
                    <a:pt x="159" y="274"/>
                  </a:moveTo>
                  <a:cubicBezTo>
                    <a:pt x="159" y="274"/>
                    <a:pt x="158" y="274"/>
                    <a:pt x="157" y="274"/>
                  </a:cubicBezTo>
                  <a:cubicBezTo>
                    <a:pt x="157" y="274"/>
                    <a:pt x="157" y="274"/>
                    <a:pt x="157" y="274"/>
                  </a:cubicBezTo>
                  <a:cubicBezTo>
                    <a:pt x="146" y="269"/>
                    <a:pt x="134" y="267"/>
                    <a:pt x="122" y="262"/>
                  </a:cubicBezTo>
                  <a:cubicBezTo>
                    <a:pt x="115" y="259"/>
                    <a:pt x="109" y="257"/>
                    <a:pt x="102" y="254"/>
                  </a:cubicBezTo>
                  <a:cubicBezTo>
                    <a:pt x="100" y="253"/>
                    <a:pt x="99" y="253"/>
                    <a:pt x="97" y="252"/>
                  </a:cubicBezTo>
                  <a:cubicBezTo>
                    <a:pt x="110" y="256"/>
                    <a:pt x="122" y="260"/>
                    <a:pt x="134" y="264"/>
                  </a:cubicBezTo>
                  <a:cubicBezTo>
                    <a:pt x="145" y="268"/>
                    <a:pt x="156" y="271"/>
                    <a:pt x="168" y="273"/>
                  </a:cubicBezTo>
                  <a:cubicBezTo>
                    <a:pt x="165" y="273"/>
                    <a:pt x="162" y="274"/>
                    <a:pt x="159" y="274"/>
                  </a:cubicBezTo>
                  <a:close/>
                  <a:moveTo>
                    <a:pt x="110" y="276"/>
                  </a:moveTo>
                  <a:cubicBezTo>
                    <a:pt x="104" y="272"/>
                    <a:pt x="97" y="270"/>
                    <a:pt x="90" y="267"/>
                  </a:cubicBezTo>
                  <a:cubicBezTo>
                    <a:pt x="85" y="265"/>
                    <a:pt x="80" y="263"/>
                    <a:pt x="75" y="261"/>
                  </a:cubicBezTo>
                  <a:cubicBezTo>
                    <a:pt x="74" y="261"/>
                    <a:pt x="73" y="260"/>
                    <a:pt x="72" y="260"/>
                  </a:cubicBezTo>
                  <a:cubicBezTo>
                    <a:pt x="80" y="263"/>
                    <a:pt x="88" y="266"/>
                    <a:pt x="97" y="268"/>
                  </a:cubicBezTo>
                  <a:cubicBezTo>
                    <a:pt x="105" y="271"/>
                    <a:pt x="113" y="273"/>
                    <a:pt x="121" y="276"/>
                  </a:cubicBezTo>
                  <a:cubicBezTo>
                    <a:pt x="117" y="276"/>
                    <a:pt x="114" y="276"/>
                    <a:pt x="110" y="276"/>
                  </a:cubicBezTo>
                  <a:close/>
                  <a:moveTo>
                    <a:pt x="97" y="276"/>
                  </a:moveTo>
                  <a:cubicBezTo>
                    <a:pt x="97" y="276"/>
                    <a:pt x="96" y="276"/>
                    <a:pt x="96" y="276"/>
                  </a:cubicBezTo>
                  <a:cubicBezTo>
                    <a:pt x="91" y="272"/>
                    <a:pt x="85" y="269"/>
                    <a:pt x="79" y="267"/>
                  </a:cubicBezTo>
                  <a:cubicBezTo>
                    <a:pt x="76" y="266"/>
                    <a:pt x="72" y="264"/>
                    <a:pt x="68" y="262"/>
                  </a:cubicBezTo>
                  <a:cubicBezTo>
                    <a:pt x="67" y="262"/>
                    <a:pt x="65" y="261"/>
                    <a:pt x="64" y="260"/>
                  </a:cubicBezTo>
                  <a:cubicBezTo>
                    <a:pt x="65" y="261"/>
                    <a:pt x="66" y="261"/>
                    <a:pt x="68" y="262"/>
                  </a:cubicBezTo>
                  <a:cubicBezTo>
                    <a:pt x="75" y="265"/>
                    <a:pt x="81" y="267"/>
                    <a:pt x="88" y="270"/>
                  </a:cubicBezTo>
                  <a:cubicBezTo>
                    <a:pt x="94" y="272"/>
                    <a:pt x="100" y="274"/>
                    <a:pt x="106" y="276"/>
                  </a:cubicBezTo>
                  <a:cubicBezTo>
                    <a:pt x="103" y="276"/>
                    <a:pt x="100" y="276"/>
                    <a:pt x="97" y="276"/>
                  </a:cubicBezTo>
                  <a:close/>
                  <a:moveTo>
                    <a:pt x="54" y="269"/>
                  </a:moveTo>
                  <a:cubicBezTo>
                    <a:pt x="57" y="270"/>
                    <a:pt x="60" y="271"/>
                    <a:pt x="64" y="272"/>
                  </a:cubicBezTo>
                  <a:cubicBezTo>
                    <a:pt x="60" y="272"/>
                    <a:pt x="56" y="270"/>
                    <a:pt x="54" y="269"/>
                  </a:cubicBezTo>
                  <a:close/>
                  <a:moveTo>
                    <a:pt x="58" y="262"/>
                  </a:moveTo>
                  <a:cubicBezTo>
                    <a:pt x="58" y="262"/>
                    <a:pt x="58" y="262"/>
                    <a:pt x="58" y="262"/>
                  </a:cubicBezTo>
                  <a:cubicBezTo>
                    <a:pt x="60" y="263"/>
                    <a:pt x="62" y="264"/>
                    <a:pt x="63" y="265"/>
                  </a:cubicBezTo>
                  <a:cubicBezTo>
                    <a:pt x="65" y="266"/>
                    <a:pt x="66" y="267"/>
                    <a:pt x="68" y="267"/>
                  </a:cubicBezTo>
                  <a:cubicBezTo>
                    <a:pt x="72" y="269"/>
                    <a:pt x="76" y="271"/>
                    <a:pt x="80" y="273"/>
                  </a:cubicBezTo>
                  <a:cubicBezTo>
                    <a:pt x="79" y="273"/>
                    <a:pt x="78" y="272"/>
                    <a:pt x="77" y="272"/>
                  </a:cubicBezTo>
                  <a:cubicBezTo>
                    <a:pt x="75" y="271"/>
                    <a:pt x="72" y="270"/>
                    <a:pt x="70" y="270"/>
                  </a:cubicBezTo>
                  <a:cubicBezTo>
                    <a:pt x="65" y="268"/>
                    <a:pt x="60" y="267"/>
                    <a:pt x="55" y="265"/>
                  </a:cubicBezTo>
                  <a:cubicBezTo>
                    <a:pt x="56" y="264"/>
                    <a:pt x="57" y="263"/>
                    <a:pt x="58" y="262"/>
                  </a:cubicBezTo>
                  <a:close/>
                  <a:moveTo>
                    <a:pt x="76" y="254"/>
                  </a:moveTo>
                  <a:cubicBezTo>
                    <a:pt x="77" y="254"/>
                    <a:pt x="78" y="253"/>
                    <a:pt x="78" y="253"/>
                  </a:cubicBezTo>
                  <a:cubicBezTo>
                    <a:pt x="78" y="253"/>
                    <a:pt x="78" y="253"/>
                    <a:pt x="78" y="253"/>
                  </a:cubicBezTo>
                  <a:cubicBezTo>
                    <a:pt x="89" y="258"/>
                    <a:pt x="100" y="262"/>
                    <a:pt x="111" y="266"/>
                  </a:cubicBezTo>
                  <a:cubicBezTo>
                    <a:pt x="115" y="267"/>
                    <a:pt x="120" y="268"/>
                    <a:pt x="125" y="270"/>
                  </a:cubicBezTo>
                  <a:cubicBezTo>
                    <a:pt x="128" y="271"/>
                    <a:pt x="130" y="272"/>
                    <a:pt x="133" y="273"/>
                  </a:cubicBezTo>
                  <a:cubicBezTo>
                    <a:pt x="134" y="273"/>
                    <a:pt x="136" y="275"/>
                    <a:pt x="137" y="275"/>
                  </a:cubicBezTo>
                  <a:cubicBezTo>
                    <a:pt x="137" y="275"/>
                    <a:pt x="136" y="275"/>
                    <a:pt x="136" y="275"/>
                  </a:cubicBezTo>
                  <a:cubicBezTo>
                    <a:pt x="131" y="275"/>
                    <a:pt x="126" y="273"/>
                    <a:pt x="121" y="271"/>
                  </a:cubicBezTo>
                  <a:cubicBezTo>
                    <a:pt x="116" y="269"/>
                    <a:pt x="110" y="267"/>
                    <a:pt x="104" y="266"/>
                  </a:cubicBezTo>
                  <a:cubicBezTo>
                    <a:pt x="94" y="263"/>
                    <a:pt x="83" y="259"/>
                    <a:pt x="73" y="255"/>
                  </a:cubicBezTo>
                  <a:cubicBezTo>
                    <a:pt x="74" y="255"/>
                    <a:pt x="75" y="254"/>
                    <a:pt x="76" y="254"/>
                  </a:cubicBezTo>
                  <a:close/>
                  <a:moveTo>
                    <a:pt x="113" y="234"/>
                  </a:moveTo>
                  <a:cubicBezTo>
                    <a:pt x="116" y="235"/>
                    <a:pt x="119" y="236"/>
                    <a:pt x="122" y="237"/>
                  </a:cubicBezTo>
                  <a:cubicBezTo>
                    <a:pt x="125" y="238"/>
                    <a:pt x="129" y="240"/>
                    <a:pt x="132" y="240"/>
                  </a:cubicBezTo>
                  <a:cubicBezTo>
                    <a:pt x="132" y="240"/>
                    <a:pt x="132" y="240"/>
                    <a:pt x="132" y="240"/>
                  </a:cubicBezTo>
                  <a:cubicBezTo>
                    <a:pt x="126" y="240"/>
                    <a:pt x="120" y="237"/>
                    <a:pt x="114" y="236"/>
                  </a:cubicBezTo>
                  <a:cubicBezTo>
                    <a:pt x="114" y="236"/>
                    <a:pt x="114" y="237"/>
                    <a:pt x="114" y="237"/>
                  </a:cubicBezTo>
                  <a:cubicBezTo>
                    <a:pt x="119" y="240"/>
                    <a:pt x="124" y="241"/>
                    <a:pt x="130" y="243"/>
                  </a:cubicBezTo>
                  <a:cubicBezTo>
                    <a:pt x="130" y="243"/>
                    <a:pt x="130" y="243"/>
                    <a:pt x="130" y="243"/>
                  </a:cubicBezTo>
                  <a:cubicBezTo>
                    <a:pt x="130" y="243"/>
                    <a:pt x="130" y="243"/>
                    <a:pt x="130" y="243"/>
                  </a:cubicBezTo>
                  <a:cubicBezTo>
                    <a:pt x="129" y="242"/>
                    <a:pt x="126" y="242"/>
                    <a:pt x="126" y="242"/>
                  </a:cubicBezTo>
                  <a:cubicBezTo>
                    <a:pt x="125" y="241"/>
                    <a:pt x="123" y="241"/>
                    <a:pt x="122" y="241"/>
                  </a:cubicBezTo>
                  <a:cubicBezTo>
                    <a:pt x="119" y="240"/>
                    <a:pt x="116" y="239"/>
                    <a:pt x="113" y="239"/>
                  </a:cubicBezTo>
                  <a:cubicBezTo>
                    <a:pt x="112" y="237"/>
                    <a:pt x="113" y="236"/>
                    <a:pt x="113" y="234"/>
                  </a:cubicBezTo>
                  <a:close/>
                  <a:moveTo>
                    <a:pt x="117" y="221"/>
                  </a:moveTo>
                  <a:cubicBezTo>
                    <a:pt x="117" y="221"/>
                    <a:pt x="117" y="221"/>
                    <a:pt x="117" y="221"/>
                  </a:cubicBezTo>
                  <a:cubicBezTo>
                    <a:pt x="117" y="221"/>
                    <a:pt x="117" y="221"/>
                    <a:pt x="117" y="222"/>
                  </a:cubicBezTo>
                  <a:cubicBezTo>
                    <a:pt x="120" y="223"/>
                    <a:pt x="125" y="224"/>
                    <a:pt x="129" y="226"/>
                  </a:cubicBezTo>
                  <a:cubicBezTo>
                    <a:pt x="129" y="226"/>
                    <a:pt x="129" y="226"/>
                    <a:pt x="129" y="226"/>
                  </a:cubicBezTo>
                  <a:cubicBezTo>
                    <a:pt x="127" y="226"/>
                    <a:pt x="125" y="225"/>
                    <a:pt x="123" y="225"/>
                  </a:cubicBezTo>
                  <a:cubicBezTo>
                    <a:pt x="121" y="225"/>
                    <a:pt x="119" y="224"/>
                    <a:pt x="117" y="224"/>
                  </a:cubicBezTo>
                  <a:cubicBezTo>
                    <a:pt x="117" y="224"/>
                    <a:pt x="116" y="224"/>
                    <a:pt x="117" y="224"/>
                  </a:cubicBezTo>
                  <a:cubicBezTo>
                    <a:pt x="119" y="226"/>
                    <a:pt x="121" y="226"/>
                    <a:pt x="123" y="227"/>
                  </a:cubicBezTo>
                  <a:cubicBezTo>
                    <a:pt x="125" y="228"/>
                    <a:pt x="128" y="229"/>
                    <a:pt x="130" y="230"/>
                  </a:cubicBezTo>
                  <a:cubicBezTo>
                    <a:pt x="125" y="229"/>
                    <a:pt x="120" y="227"/>
                    <a:pt x="115" y="226"/>
                  </a:cubicBezTo>
                  <a:cubicBezTo>
                    <a:pt x="115" y="226"/>
                    <a:pt x="115" y="226"/>
                    <a:pt x="115" y="226"/>
                  </a:cubicBezTo>
                  <a:cubicBezTo>
                    <a:pt x="115" y="225"/>
                    <a:pt x="116" y="223"/>
                    <a:pt x="117" y="221"/>
                  </a:cubicBezTo>
                  <a:close/>
                  <a:moveTo>
                    <a:pt x="16" y="73"/>
                  </a:moveTo>
                  <a:cubicBezTo>
                    <a:pt x="21" y="60"/>
                    <a:pt x="28" y="47"/>
                    <a:pt x="38" y="36"/>
                  </a:cubicBezTo>
                  <a:cubicBezTo>
                    <a:pt x="48" y="26"/>
                    <a:pt x="60" y="19"/>
                    <a:pt x="72" y="13"/>
                  </a:cubicBezTo>
                  <a:cubicBezTo>
                    <a:pt x="73" y="16"/>
                    <a:pt x="76" y="19"/>
                    <a:pt x="77" y="21"/>
                  </a:cubicBezTo>
                  <a:cubicBezTo>
                    <a:pt x="42" y="37"/>
                    <a:pt x="18" y="71"/>
                    <a:pt x="17" y="111"/>
                  </a:cubicBezTo>
                  <a:cubicBezTo>
                    <a:pt x="18" y="159"/>
                    <a:pt x="54" y="200"/>
                    <a:pt x="101" y="209"/>
                  </a:cubicBezTo>
                  <a:cubicBezTo>
                    <a:pt x="120" y="213"/>
                    <a:pt x="140" y="211"/>
                    <a:pt x="157" y="205"/>
                  </a:cubicBezTo>
                  <a:cubicBezTo>
                    <a:pt x="158" y="207"/>
                    <a:pt x="159" y="209"/>
                    <a:pt x="160" y="212"/>
                  </a:cubicBezTo>
                  <a:cubicBezTo>
                    <a:pt x="149" y="217"/>
                    <a:pt x="135" y="218"/>
                    <a:pt x="123" y="218"/>
                  </a:cubicBezTo>
                  <a:cubicBezTo>
                    <a:pt x="113" y="218"/>
                    <a:pt x="102" y="218"/>
                    <a:pt x="92" y="215"/>
                  </a:cubicBezTo>
                  <a:cubicBezTo>
                    <a:pt x="60" y="208"/>
                    <a:pt x="32" y="189"/>
                    <a:pt x="18" y="158"/>
                  </a:cubicBezTo>
                  <a:cubicBezTo>
                    <a:pt x="6" y="131"/>
                    <a:pt x="5" y="101"/>
                    <a:pt x="16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77"/>
            <p:cNvSpPr>
              <a:spLocks noEditPoints="1"/>
            </p:cNvSpPr>
            <p:nvPr/>
          </p:nvSpPr>
          <p:spPr bwMode="auto">
            <a:xfrm>
              <a:off x="5654998" y="169984"/>
              <a:ext cx="461464" cy="555379"/>
            </a:xfrm>
            <a:custGeom>
              <a:avLst/>
              <a:gdLst>
                <a:gd name="T0" fmla="*/ 80 w 234"/>
                <a:gd name="T1" fmla="*/ 20 h 279"/>
                <a:gd name="T2" fmla="*/ 57 w 234"/>
                <a:gd name="T3" fmla="*/ 89 h 279"/>
                <a:gd name="T4" fmla="*/ 53 w 234"/>
                <a:gd name="T5" fmla="*/ 106 h 279"/>
                <a:gd name="T6" fmla="*/ 48 w 234"/>
                <a:gd name="T7" fmla="*/ 89 h 279"/>
                <a:gd name="T8" fmla="*/ 95 w 234"/>
                <a:gd name="T9" fmla="*/ 97 h 279"/>
                <a:gd name="T10" fmla="*/ 63 w 234"/>
                <a:gd name="T11" fmla="*/ 99 h 279"/>
                <a:gd name="T12" fmla="*/ 93 w 234"/>
                <a:gd name="T13" fmla="*/ 112 h 279"/>
                <a:gd name="T14" fmla="*/ 92 w 234"/>
                <a:gd name="T15" fmla="*/ 133 h 279"/>
                <a:gd name="T16" fmla="*/ 131 w 234"/>
                <a:gd name="T17" fmla="*/ 154 h 279"/>
                <a:gd name="T18" fmla="*/ 109 w 234"/>
                <a:gd name="T19" fmla="*/ 161 h 279"/>
                <a:gd name="T20" fmla="*/ 99 w 234"/>
                <a:gd name="T21" fmla="*/ 163 h 279"/>
                <a:gd name="T22" fmla="*/ 77 w 234"/>
                <a:gd name="T23" fmla="*/ 141 h 279"/>
                <a:gd name="T24" fmla="*/ 57 w 234"/>
                <a:gd name="T25" fmla="*/ 123 h 279"/>
                <a:gd name="T26" fmla="*/ 60 w 234"/>
                <a:gd name="T27" fmla="*/ 118 h 279"/>
                <a:gd name="T28" fmla="*/ 86 w 234"/>
                <a:gd name="T29" fmla="*/ 120 h 279"/>
                <a:gd name="T30" fmla="*/ 65 w 234"/>
                <a:gd name="T31" fmla="*/ 100 h 279"/>
                <a:gd name="T32" fmla="*/ 116 w 234"/>
                <a:gd name="T33" fmla="*/ 108 h 279"/>
                <a:gd name="T34" fmla="*/ 45 w 234"/>
                <a:gd name="T35" fmla="*/ 78 h 279"/>
                <a:gd name="T36" fmla="*/ 27 w 234"/>
                <a:gd name="T37" fmla="*/ 95 h 279"/>
                <a:gd name="T38" fmla="*/ 20 w 234"/>
                <a:gd name="T39" fmla="*/ 111 h 279"/>
                <a:gd name="T40" fmla="*/ 30 w 234"/>
                <a:gd name="T41" fmla="*/ 88 h 279"/>
                <a:gd name="T42" fmla="*/ 50 w 234"/>
                <a:gd name="T43" fmla="*/ 75 h 279"/>
                <a:gd name="T44" fmla="*/ 148 w 234"/>
                <a:gd name="T45" fmla="*/ 65 h 279"/>
                <a:gd name="T46" fmla="*/ 101 w 234"/>
                <a:gd name="T47" fmla="*/ 51 h 279"/>
                <a:gd name="T48" fmla="*/ 71 w 234"/>
                <a:gd name="T49" fmla="*/ 40 h 279"/>
                <a:gd name="T50" fmla="*/ 64 w 234"/>
                <a:gd name="T51" fmla="*/ 46 h 279"/>
                <a:gd name="T52" fmla="*/ 67 w 234"/>
                <a:gd name="T53" fmla="*/ 57 h 279"/>
                <a:gd name="T54" fmla="*/ 68 w 234"/>
                <a:gd name="T55" fmla="*/ 72 h 279"/>
                <a:gd name="T56" fmla="*/ 133 w 234"/>
                <a:gd name="T57" fmla="*/ 89 h 279"/>
                <a:gd name="T58" fmla="*/ 144 w 234"/>
                <a:gd name="T59" fmla="*/ 80 h 279"/>
                <a:gd name="T60" fmla="*/ 129 w 234"/>
                <a:gd name="T61" fmla="*/ 66 h 279"/>
                <a:gd name="T62" fmla="*/ 132 w 234"/>
                <a:gd name="T63" fmla="*/ 85 h 279"/>
                <a:gd name="T64" fmla="*/ 61 w 234"/>
                <a:gd name="T65" fmla="*/ 72 h 279"/>
                <a:gd name="T66" fmla="*/ 52 w 234"/>
                <a:gd name="T67" fmla="*/ 60 h 279"/>
                <a:gd name="T68" fmla="*/ 57 w 234"/>
                <a:gd name="T69" fmla="*/ 36 h 279"/>
                <a:gd name="T70" fmla="*/ 73 w 234"/>
                <a:gd name="T71" fmla="*/ 27 h 279"/>
                <a:gd name="T72" fmla="*/ 97 w 234"/>
                <a:gd name="T73" fmla="*/ 38 h 279"/>
                <a:gd name="T74" fmla="*/ 97 w 234"/>
                <a:gd name="T75" fmla="*/ 29 h 279"/>
                <a:gd name="T76" fmla="*/ 109 w 234"/>
                <a:gd name="T77" fmla="*/ 38 h 279"/>
                <a:gd name="T78" fmla="*/ 83 w 234"/>
                <a:gd name="T79" fmla="*/ 34 h 279"/>
                <a:gd name="T80" fmla="*/ 222 w 234"/>
                <a:gd name="T81" fmla="*/ 127 h 279"/>
                <a:gd name="T82" fmla="*/ 217 w 234"/>
                <a:gd name="T83" fmla="*/ 128 h 279"/>
                <a:gd name="T84" fmla="*/ 209 w 234"/>
                <a:gd name="T85" fmla="*/ 62 h 279"/>
                <a:gd name="T86" fmla="*/ 221 w 234"/>
                <a:gd name="T87" fmla="*/ 92 h 279"/>
                <a:gd name="T88" fmla="*/ 224 w 234"/>
                <a:gd name="T89" fmla="*/ 115 h 279"/>
                <a:gd name="T90" fmla="*/ 205 w 234"/>
                <a:gd name="T91" fmla="*/ 114 h 279"/>
                <a:gd name="T92" fmla="*/ 201 w 234"/>
                <a:gd name="T93" fmla="*/ 90 h 279"/>
                <a:gd name="T94" fmla="*/ 208 w 234"/>
                <a:gd name="T95" fmla="*/ 73 h 279"/>
                <a:gd name="T96" fmla="*/ 36 w 234"/>
                <a:gd name="T97" fmla="*/ 96 h 279"/>
                <a:gd name="T98" fmla="*/ 119 w 234"/>
                <a:gd name="T99" fmla="*/ 42 h 279"/>
                <a:gd name="T100" fmla="*/ 183 w 234"/>
                <a:gd name="T101" fmla="*/ 34 h 279"/>
                <a:gd name="T102" fmla="*/ 115 w 234"/>
                <a:gd name="T103" fmla="*/ 227 h 279"/>
                <a:gd name="T104" fmla="*/ 168 w 234"/>
                <a:gd name="T105" fmla="*/ 273 h 279"/>
                <a:gd name="T106" fmla="*/ 58 w 234"/>
                <a:gd name="T107" fmla="*/ 262 h 279"/>
                <a:gd name="T108" fmla="*/ 100 w 234"/>
                <a:gd name="T109" fmla="*/ 272 h 279"/>
                <a:gd name="T110" fmla="*/ 145 w 234"/>
                <a:gd name="T111" fmla="*/ 275 h 279"/>
                <a:gd name="T112" fmla="*/ 124 w 234"/>
                <a:gd name="T113" fmla="*/ 233 h 279"/>
                <a:gd name="T114" fmla="*/ 132 w 234"/>
                <a:gd name="T115" fmla="*/ 238 h 279"/>
                <a:gd name="T116" fmla="*/ 178 w 234"/>
                <a:gd name="T117" fmla="*/ 260 h 279"/>
                <a:gd name="T118" fmla="*/ 102 w 234"/>
                <a:gd name="T119" fmla="*/ 254 h 279"/>
                <a:gd name="T120" fmla="*/ 70 w 234"/>
                <a:gd name="T121" fmla="*/ 270 h 279"/>
                <a:gd name="T122" fmla="*/ 117 w 234"/>
                <a:gd name="T123" fmla="*/ 22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4" h="279">
                  <a:moveTo>
                    <a:pt x="7" y="94"/>
                  </a:moveTo>
                  <a:cubicBezTo>
                    <a:pt x="0" y="132"/>
                    <a:pt x="15" y="175"/>
                    <a:pt x="47" y="199"/>
                  </a:cubicBezTo>
                  <a:cubicBezTo>
                    <a:pt x="61" y="208"/>
                    <a:pt x="77" y="215"/>
                    <a:pt x="93" y="218"/>
                  </a:cubicBezTo>
                  <a:cubicBezTo>
                    <a:pt x="100" y="220"/>
                    <a:pt x="107" y="221"/>
                    <a:pt x="114" y="221"/>
                  </a:cubicBezTo>
                  <a:cubicBezTo>
                    <a:pt x="111" y="228"/>
                    <a:pt x="109" y="235"/>
                    <a:pt x="110" y="243"/>
                  </a:cubicBezTo>
                  <a:cubicBezTo>
                    <a:pt x="92" y="246"/>
                    <a:pt x="71" y="249"/>
                    <a:pt x="55" y="261"/>
                  </a:cubicBezTo>
                  <a:cubicBezTo>
                    <a:pt x="52" y="263"/>
                    <a:pt x="49" y="268"/>
                    <a:pt x="52" y="271"/>
                  </a:cubicBezTo>
                  <a:cubicBezTo>
                    <a:pt x="56" y="274"/>
                    <a:pt x="62" y="275"/>
                    <a:pt x="66" y="276"/>
                  </a:cubicBezTo>
                  <a:cubicBezTo>
                    <a:pt x="84" y="279"/>
                    <a:pt x="102" y="279"/>
                    <a:pt x="120" y="279"/>
                  </a:cubicBezTo>
                  <a:cubicBezTo>
                    <a:pt x="138" y="279"/>
                    <a:pt x="156" y="278"/>
                    <a:pt x="173" y="275"/>
                  </a:cubicBezTo>
                  <a:cubicBezTo>
                    <a:pt x="178" y="275"/>
                    <a:pt x="186" y="274"/>
                    <a:pt x="189" y="270"/>
                  </a:cubicBezTo>
                  <a:cubicBezTo>
                    <a:pt x="192" y="266"/>
                    <a:pt x="183" y="260"/>
                    <a:pt x="180" y="258"/>
                  </a:cubicBezTo>
                  <a:cubicBezTo>
                    <a:pt x="172" y="252"/>
                    <a:pt x="163" y="249"/>
                    <a:pt x="153" y="247"/>
                  </a:cubicBezTo>
                  <a:cubicBezTo>
                    <a:pt x="147" y="245"/>
                    <a:pt x="140" y="245"/>
                    <a:pt x="134" y="243"/>
                  </a:cubicBezTo>
                  <a:cubicBezTo>
                    <a:pt x="134" y="243"/>
                    <a:pt x="134" y="243"/>
                    <a:pt x="134" y="243"/>
                  </a:cubicBezTo>
                  <a:cubicBezTo>
                    <a:pt x="137" y="235"/>
                    <a:pt x="132" y="228"/>
                    <a:pt x="130" y="221"/>
                  </a:cubicBezTo>
                  <a:cubicBezTo>
                    <a:pt x="141" y="220"/>
                    <a:pt x="152" y="219"/>
                    <a:pt x="162" y="215"/>
                  </a:cubicBezTo>
                  <a:cubicBezTo>
                    <a:pt x="164" y="220"/>
                    <a:pt x="168" y="224"/>
                    <a:pt x="173" y="221"/>
                  </a:cubicBezTo>
                  <a:cubicBezTo>
                    <a:pt x="179" y="216"/>
                    <a:pt x="168" y="206"/>
                    <a:pt x="166" y="201"/>
                  </a:cubicBezTo>
                  <a:cubicBezTo>
                    <a:pt x="185" y="193"/>
                    <a:pt x="200" y="180"/>
                    <a:pt x="211" y="163"/>
                  </a:cubicBezTo>
                  <a:cubicBezTo>
                    <a:pt x="234" y="127"/>
                    <a:pt x="231" y="80"/>
                    <a:pt x="203" y="48"/>
                  </a:cubicBezTo>
                  <a:cubicBezTo>
                    <a:pt x="175" y="15"/>
                    <a:pt x="128" y="3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4" y="12"/>
                    <a:pt x="83" y="0"/>
                    <a:pt x="74" y="4"/>
                  </a:cubicBezTo>
                  <a:cubicBezTo>
                    <a:pt x="72" y="6"/>
                    <a:pt x="71" y="8"/>
                    <a:pt x="71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55" y="18"/>
                    <a:pt x="40" y="28"/>
                    <a:pt x="29" y="43"/>
                  </a:cubicBezTo>
                  <a:cubicBezTo>
                    <a:pt x="18" y="58"/>
                    <a:pt x="10" y="76"/>
                    <a:pt x="7" y="94"/>
                  </a:cubicBezTo>
                  <a:close/>
                  <a:moveTo>
                    <a:pt x="84" y="18"/>
                  </a:moveTo>
                  <a:cubicBezTo>
                    <a:pt x="83" y="19"/>
                    <a:pt x="82" y="19"/>
                    <a:pt x="80" y="20"/>
                  </a:cubicBezTo>
                  <a:cubicBezTo>
                    <a:pt x="78" y="17"/>
                    <a:pt x="70" y="8"/>
                    <a:pt x="77" y="6"/>
                  </a:cubicBezTo>
                  <a:cubicBezTo>
                    <a:pt x="82" y="5"/>
                    <a:pt x="83" y="15"/>
                    <a:pt x="84" y="18"/>
                  </a:cubicBezTo>
                  <a:close/>
                  <a:moveTo>
                    <a:pt x="58" y="86"/>
                  </a:moveTo>
                  <a:cubicBezTo>
                    <a:pt x="56" y="85"/>
                    <a:pt x="54" y="84"/>
                    <a:pt x="52" y="84"/>
                  </a:cubicBezTo>
                  <a:cubicBezTo>
                    <a:pt x="49" y="82"/>
                    <a:pt x="57" y="84"/>
                    <a:pt x="58" y="84"/>
                  </a:cubicBezTo>
                  <a:cubicBezTo>
                    <a:pt x="58" y="85"/>
                    <a:pt x="58" y="85"/>
                    <a:pt x="58" y="86"/>
                  </a:cubicBezTo>
                  <a:close/>
                  <a:moveTo>
                    <a:pt x="56" y="101"/>
                  </a:moveTo>
                  <a:cubicBezTo>
                    <a:pt x="53" y="99"/>
                    <a:pt x="48" y="100"/>
                    <a:pt x="45" y="99"/>
                  </a:cubicBezTo>
                  <a:cubicBezTo>
                    <a:pt x="40" y="97"/>
                    <a:pt x="46" y="98"/>
                    <a:pt x="47" y="98"/>
                  </a:cubicBezTo>
                  <a:cubicBezTo>
                    <a:pt x="48" y="99"/>
                    <a:pt x="49" y="99"/>
                    <a:pt x="51" y="99"/>
                  </a:cubicBezTo>
                  <a:cubicBezTo>
                    <a:pt x="53" y="99"/>
                    <a:pt x="54" y="100"/>
                    <a:pt x="56" y="99"/>
                  </a:cubicBezTo>
                  <a:cubicBezTo>
                    <a:pt x="56" y="100"/>
                    <a:pt x="56" y="100"/>
                    <a:pt x="56" y="101"/>
                  </a:cubicBezTo>
                  <a:close/>
                  <a:moveTo>
                    <a:pt x="56" y="97"/>
                  </a:moveTo>
                  <a:cubicBezTo>
                    <a:pt x="56" y="98"/>
                    <a:pt x="56" y="98"/>
                    <a:pt x="56" y="98"/>
                  </a:cubicBezTo>
                  <a:cubicBezTo>
                    <a:pt x="53" y="97"/>
                    <a:pt x="49" y="96"/>
                    <a:pt x="46" y="95"/>
                  </a:cubicBezTo>
                  <a:cubicBezTo>
                    <a:pt x="47" y="95"/>
                    <a:pt x="51" y="95"/>
                    <a:pt x="52" y="96"/>
                  </a:cubicBezTo>
                  <a:cubicBezTo>
                    <a:pt x="54" y="96"/>
                    <a:pt x="55" y="97"/>
                    <a:pt x="56" y="97"/>
                  </a:cubicBezTo>
                  <a:cubicBezTo>
                    <a:pt x="56" y="97"/>
                    <a:pt x="56" y="97"/>
                    <a:pt x="56" y="97"/>
                  </a:cubicBezTo>
                  <a:close/>
                  <a:moveTo>
                    <a:pt x="56" y="96"/>
                  </a:moveTo>
                  <a:cubicBezTo>
                    <a:pt x="53" y="94"/>
                    <a:pt x="50" y="93"/>
                    <a:pt x="47" y="92"/>
                  </a:cubicBezTo>
                  <a:cubicBezTo>
                    <a:pt x="50" y="93"/>
                    <a:pt x="53" y="93"/>
                    <a:pt x="56" y="93"/>
                  </a:cubicBezTo>
                  <a:cubicBezTo>
                    <a:pt x="56" y="94"/>
                    <a:pt x="56" y="95"/>
                    <a:pt x="56" y="96"/>
                  </a:cubicBezTo>
                  <a:close/>
                  <a:moveTo>
                    <a:pt x="51" y="90"/>
                  </a:moveTo>
                  <a:cubicBezTo>
                    <a:pt x="49" y="89"/>
                    <a:pt x="54" y="90"/>
                    <a:pt x="54" y="90"/>
                  </a:cubicBezTo>
                  <a:cubicBezTo>
                    <a:pt x="55" y="90"/>
                    <a:pt x="56" y="90"/>
                    <a:pt x="57" y="90"/>
                  </a:cubicBezTo>
                  <a:cubicBezTo>
                    <a:pt x="57" y="90"/>
                    <a:pt x="56" y="91"/>
                    <a:pt x="56" y="92"/>
                  </a:cubicBezTo>
                  <a:cubicBezTo>
                    <a:pt x="55" y="91"/>
                    <a:pt x="53" y="90"/>
                    <a:pt x="51" y="90"/>
                  </a:cubicBezTo>
                  <a:close/>
                  <a:moveTo>
                    <a:pt x="49" y="88"/>
                  </a:moveTo>
                  <a:cubicBezTo>
                    <a:pt x="49" y="87"/>
                    <a:pt x="49" y="87"/>
                    <a:pt x="49" y="86"/>
                  </a:cubicBezTo>
                  <a:cubicBezTo>
                    <a:pt x="51" y="87"/>
                    <a:pt x="55" y="89"/>
                    <a:pt x="57" y="89"/>
                  </a:cubicBezTo>
                  <a:cubicBezTo>
                    <a:pt x="54" y="89"/>
                    <a:pt x="51" y="88"/>
                    <a:pt x="49" y="88"/>
                  </a:cubicBezTo>
                  <a:close/>
                  <a:moveTo>
                    <a:pt x="49" y="83"/>
                  </a:moveTo>
                  <a:cubicBezTo>
                    <a:pt x="49" y="83"/>
                    <a:pt x="49" y="83"/>
                    <a:pt x="49" y="83"/>
                  </a:cubicBezTo>
                  <a:cubicBezTo>
                    <a:pt x="51" y="84"/>
                    <a:pt x="52" y="84"/>
                    <a:pt x="53" y="85"/>
                  </a:cubicBezTo>
                  <a:cubicBezTo>
                    <a:pt x="55" y="85"/>
                    <a:pt x="60" y="87"/>
                    <a:pt x="55" y="86"/>
                  </a:cubicBezTo>
                  <a:cubicBezTo>
                    <a:pt x="53" y="86"/>
                    <a:pt x="51" y="85"/>
                    <a:pt x="49" y="86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4"/>
                    <a:pt x="49" y="84"/>
                    <a:pt x="49" y="83"/>
                  </a:cubicBezTo>
                  <a:close/>
                  <a:moveTo>
                    <a:pt x="57" y="87"/>
                  </a:moveTo>
                  <a:cubicBezTo>
                    <a:pt x="57" y="88"/>
                    <a:pt x="57" y="88"/>
                    <a:pt x="57" y="88"/>
                  </a:cubicBezTo>
                  <a:cubicBezTo>
                    <a:pt x="56" y="88"/>
                    <a:pt x="55" y="88"/>
                    <a:pt x="55" y="87"/>
                  </a:cubicBezTo>
                  <a:cubicBezTo>
                    <a:pt x="54" y="87"/>
                    <a:pt x="51" y="86"/>
                    <a:pt x="53" y="86"/>
                  </a:cubicBezTo>
                  <a:cubicBezTo>
                    <a:pt x="54" y="87"/>
                    <a:pt x="56" y="87"/>
                    <a:pt x="57" y="87"/>
                  </a:cubicBezTo>
                  <a:close/>
                  <a:moveTo>
                    <a:pt x="55" y="106"/>
                  </a:moveTo>
                  <a:cubicBezTo>
                    <a:pt x="53" y="106"/>
                    <a:pt x="51" y="105"/>
                    <a:pt x="49" y="105"/>
                  </a:cubicBezTo>
                  <a:cubicBezTo>
                    <a:pt x="47" y="104"/>
                    <a:pt x="46" y="104"/>
                    <a:pt x="44" y="103"/>
                  </a:cubicBezTo>
                  <a:cubicBezTo>
                    <a:pt x="43" y="102"/>
                    <a:pt x="40" y="101"/>
                    <a:pt x="44" y="102"/>
                  </a:cubicBezTo>
                  <a:cubicBezTo>
                    <a:pt x="48" y="102"/>
                    <a:pt x="52" y="104"/>
                    <a:pt x="56" y="103"/>
                  </a:cubicBezTo>
                  <a:cubicBezTo>
                    <a:pt x="56" y="104"/>
                    <a:pt x="56" y="105"/>
                    <a:pt x="55" y="106"/>
                  </a:cubicBezTo>
                  <a:close/>
                  <a:moveTo>
                    <a:pt x="45" y="106"/>
                  </a:moveTo>
                  <a:cubicBezTo>
                    <a:pt x="46" y="107"/>
                    <a:pt x="47" y="107"/>
                    <a:pt x="48" y="107"/>
                  </a:cubicBezTo>
                  <a:cubicBezTo>
                    <a:pt x="50" y="107"/>
                    <a:pt x="52" y="108"/>
                    <a:pt x="54" y="108"/>
                  </a:cubicBezTo>
                  <a:cubicBezTo>
                    <a:pt x="53" y="108"/>
                    <a:pt x="52" y="109"/>
                    <a:pt x="50" y="109"/>
                  </a:cubicBezTo>
                  <a:cubicBezTo>
                    <a:pt x="49" y="109"/>
                    <a:pt x="48" y="109"/>
                    <a:pt x="47" y="108"/>
                  </a:cubicBezTo>
                  <a:cubicBezTo>
                    <a:pt x="45" y="108"/>
                    <a:pt x="44" y="108"/>
                    <a:pt x="42" y="107"/>
                  </a:cubicBezTo>
                  <a:cubicBezTo>
                    <a:pt x="40" y="105"/>
                    <a:pt x="45" y="106"/>
                    <a:pt x="45" y="106"/>
                  </a:cubicBezTo>
                  <a:close/>
                  <a:moveTo>
                    <a:pt x="40" y="102"/>
                  </a:moveTo>
                  <a:cubicBezTo>
                    <a:pt x="40" y="102"/>
                    <a:pt x="40" y="102"/>
                    <a:pt x="40" y="101"/>
                  </a:cubicBezTo>
                  <a:cubicBezTo>
                    <a:pt x="40" y="101"/>
                    <a:pt x="40" y="101"/>
                    <a:pt x="40" y="101"/>
                  </a:cubicBezTo>
                  <a:cubicBezTo>
                    <a:pt x="44" y="104"/>
                    <a:pt x="49" y="105"/>
                    <a:pt x="53" y="106"/>
                  </a:cubicBezTo>
                  <a:cubicBezTo>
                    <a:pt x="53" y="106"/>
                    <a:pt x="54" y="107"/>
                    <a:pt x="55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53" y="107"/>
                    <a:pt x="51" y="107"/>
                    <a:pt x="50" y="106"/>
                  </a:cubicBezTo>
                  <a:cubicBezTo>
                    <a:pt x="47" y="106"/>
                    <a:pt x="44" y="105"/>
                    <a:pt x="40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4"/>
                    <a:pt x="40" y="103"/>
                    <a:pt x="40" y="102"/>
                  </a:cubicBezTo>
                  <a:close/>
                  <a:moveTo>
                    <a:pt x="41" y="101"/>
                  </a:moveTo>
                  <a:cubicBezTo>
                    <a:pt x="41" y="100"/>
                    <a:pt x="42" y="99"/>
                    <a:pt x="42" y="98"/>
                  </a:cubicBezTo>
                  <a:cubicBezTo>
                    <a:pt x="45" y="100"/>
                    <a:pt x="50" y="100"/>
                    <a:pt x="53" y="101"/>
                  </a:cubicBezTo>
                  <a:cubicBezTo>
                    <a:pt x="54" y="101"/>
                    <a:pt x="56" y="101"/>
                    <a:pt x="56" y="102"/>
                  </a:cubicBezTo>
                  <a:cubicBezTo>
                    <a:pt x="56" y="102"/>
                    <a:pt x="56" y="102"/>
                    <a:pt x="56" y="103"/>
                  </a:cubicBezTo>
                  <a:cubicBezTo>
                    <a:pt x="56" y="103"/>
                    <a:pt x="55" y="103"/>
                    <a:pt x="54" y="103"/>
                  </a:cubicBezTo>
                  <a:cubicBezTo>
                    <a:pt x="52" y="103"/>
                    <a:pt x="51" y="102"/>
                    <a:pt x="49" y="102"/>
                  </a:cubicBezTo>
                  <a:cubicBezTo>
                    <a:pt x="46" y="101"/>
                    <a:pt x="44" y="101"/>
                    <a:pt x="41" y="101"/>
                  </a:cubicBezTo>
                  <a:cubicBezTo>
                    <a:pt x="41" y="101"/>
                    <a:pt x="41" y="101"/>
                    <a:pt x="41" y="101"/>
                  </a:cubicBezTo>
                  <a:close/>
                  <a:moveTo>
                    <a:pt x="43" y="97"/>
                  </a:moveTo>
                  <a:cubicBezTo>
                    <a:pt x="43" y="96"/>
                    <a:pt x="44" y="96"/>
                    <a:pt x="44" y="95"/>
                  </a:cubicBezTo>
                  <a:cubicBezTo>
                    <a:pt x="44" y="95"/>
                    <a:pt x="44" y="95"/>
                    <a:pt x="45" y="95"/>
                  </a:cubicBezTo>
                  <a:cubicBezTo>
                    <a:pt x="46" y="96"/>
                    <a:pt x="48" y="96"/>
                    <a:pt x="50" y="97"/>
                  </a:cubicBezTo>
                  <a:cubicBezTo>
                    <a:pt x="51" y="98"/>
                    <a:pt x="53" y="98"/>
                    <a:pt x="54" y="98"/>
                  </a:cubicBezTo>
                  <a:cubicBezTo>
                    <a:pt x="56" y="99"/>
                    <a:pt x="56" y="99"/>
                    <a:pt x="55" y="99"/>
                  </a:cubicBezTo>
                  <a:cubicBezTo>
                    <a:pt x="51" y="99"/>
                    <a:pt x="47" y="97"/>
                    <a:pt x="43" y="97"/>
                  </a:cubicBezTo>
                  <a:close/>
                  <a:moveTo>
                    <a:pt x="45" y="94"/>
                  </a:moveTo>
                  <a:cubicBezTo>
                    <a:pt x="46" y="93"/>
                    <a:pt x="46" y="93"/>
                    <a:pt x="46" y="92"/>
                  </a:cubicBezTo>
                  <a:cubicBezTo>
                    <a:pt x="49" y="93"/>
                    <a:pt x="51" y="94"/>
                    <a:pt x="53" y="95"/>
                  </a:cubicBezTo>
                  <a:cubicBezTo>
                    <a:pt x="54" y="95"/>
                    <a:pt x="58" y="97"/>
                    <a:pt x="54" y="96"/>
                  </a:cubicBezTo>
                  <a:cubicBezTo>
                    <a:pt x="51" y="95"/>
                    <a:pt x="48" y="94"/>
                    <a:pt x="45" y="94"/>
                  </a:cubicBezTo>
                  <a:close/>
                  <a:moveTo>
                    <a:pt x="47" y="92"/>
                  </a:moveTo>
                  <a:cubicBezTo>
                    <a:pt x="47" y="91"/>
                    <a:pt x="48" y="90"/>
                    <a:pt x="48" y="89"/>
                  </a:cubicBezTo>
                  <a:cubicBezTo>
                    <a:pt x="50" y="90"/>
                    <a:pt x="52" y="91"/>
                    <a:pt x="54" y="91"/>
                  </a:cubicBezTo>
                  <a:cubicBezTo>
                    <a:pt x="58" y="93"/>
                    <a:pt x="54" y="92"/>
                    <a:pt x="53" y="92"/>
                  </a:cubicBezTo>
                  <a:cubicBezTo>
                    <a:pt x="51" y="92"/>
                    <a:pt x="49" y="92"/>
                    <a:pt x="47" y="92"/>
                  </a:cubicBezTo>
                  <a:close/>
                  <a:moveTo>
                    <a:pt x="45" y="80"/>
                  </a:moveTo>
                  <a:cubicBezTo>
                    <a:pt x="44" y="80"/>
                    <a:pt x="44" y="81"/>
                    <a:pt x="43" y="81"/>
                  </a:cubicBezTo>
                  <a:cubicBezTo>
                    <a:pt x="39" y="80"/>
                    <a:pt x="35" y="78"/>
                    <a:pt x="31" y="77"/>
                  </a:cubicBezTo>
                  <a:cubicBezTo>
                    <a:pt x="27" y="75"/>
                    <a:pt x="31" y="77"/>
                    <a:pt x="33" y="77"/>
                  </a:cubicBezTo>
                  <a:cubicBezTo>
                    <a:pt x="34" y="77"/>
                    <a:pt x="35" y="78"/>
                    <a:pt x="36" y="78"/>
                  </a:cubicBezTo>
                  <a:cubicBezTo>
                    <a:pt x="44" y="79"/>
                    <a:pt x="51" y="82"/>
                    <a:pt x="59" y="82"/>
                  </a:cubicBezTo>
                  <a:cubicBezTo>
                    <a:pt x="59" y="82"/>
                    <a:pt x="59" y="83"/>
                    <a:pt x="59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5" y="83"/>
                    <a:pt x="52" y="83"/>
                    <a:pt x="49" y="82"/>
                  </a:cubicBezTo>
                  <a:cubicBezTo>
                    <a:pt x="49" y="82"/>
                    <a:pt x="49" y="83"/>
                    <a:pt x="49" y="83"/>
                  </a:cubicBezTo>
                  <a:cubicBezTo>
                    <a:pt x="48" y="81"/>
                    <a:pt x="47" y="80"/>
                    <a:pt x="45" y="80"/>
                  </a:cubicBezTo>
                  <a:close/>
                  <a:moveTo>
                    <a:pt x="85" y="94"/>
                  </a:moveTo>
                  <a:cubicBezTo>
                    <a:pt x="94" y="98"/>
                    <a:pt x="103" y="101"/>
                    <a:pt x="113" y="104"/>
                  </a:cubicBezTo>
                  <a:cubicBezTo>
                    <a:pt x="115" y="104"/>
                    <a:pt x="117" y="105"/>
                    <a:pt x="119" y="106"/>
                  </a:cubicBezTo>
                  <a:cubicBezTo>
                    <a:pt x="119" y="106"/>
                    <a:pt x="119" y="106"/>
                    <a:pt x="119" y="106"/>
                  </a:cubicBezTo>
                  <a:cubicBezTo>
                    <a:pt x="118" y="106"/>
                    <a:pt x="116" y="106"/>
                    <a:pt x="116" y="106"/>
                  </a:cubicBezTo>
                  <a:cubicBezTo>
                    <a:pt x="113" y="105"/>
                    <a:pt x="111" y="104"/>
                    <a:pt x="108" y="103"/>
                  </a:cubicBezTo>
                  <a:cubicBezTo>
                    <a:pt x="102" y="101"/>
                    <a:pt x="95" y="100"/>
                    <a:pt x="89" y="98"/>
                  </a:cubicBezTo>
                  <a:cubicBezTo>
                    <a:pt x="83" y="97"/>
                    <a:pt x="78" y="95"/>
                    <a:pt x="72" y="93"/>
                  </a:cubicBezTo>
                  <a:cubicBezTo>
                    <a:pt x="70" y="92"/>
                    <a:pt x="68" y="91"/>
                    <a:pt x="66" y="91"/>
                  </a:cubicBezTo>
                  <a:cubicBezTo>
                    <a:pt x="66" y="91"/>
                    <a:pt x="66" y="90"/>
                    <a:pt x="67" y="90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73" y="91"/>
                    <a:pt x="79" y="93"/>
                    <a:pt x="85" y="94"/>
                  </a:cubicBezTo>
                  <a:close/>
                  <a:moveTo>
                    <a:pt x="90" y="96"/>
                  </a:moveTo>
                  <a:cubicBezTo>
                    <a:pt x="92" y="96"/>
                    <a:pt x="94" y="97"/>
                    <a:pt x="95" y="97"/>
                  </a:cubicBezTo>
                  <a:cubicBezTo>
                    <a:pt x="103" y="99"/>
                    <a:pt x="111" y="102"/>
                    <a:pt x="119" y="102"/>
                  </a:cubicBezTo>
                  <a:cubicBezTo>
                    <a:pt x="119" y="103"/>
                    <a:pt x="119" y="104"/>
                    <a:pt x="119" y="105"/>
                  </a:cubicBezTo>
                  <a:cubicBezTo>
                    <a:pt x="116" y="104"/>
                    <a:pt x="113" y="104"/>
                    <a:pt x="111" y="102"/>
                  </a:cubicBezTo>
                  <a:cubicBezTo>
                    <a:pt x="106" y="101"/>
                    <a:pt x="100" y="99"/>
                    <a:pt x="95" y="98"/>
                  </a:cubicBezTo>
                  <a:cubicBezTo>
                    <a:pt x="94" y="97"/>
                    <a:pt x="92" y="96"/>
                    <a:pt x="90" y="96"/>
                  </a:cubicBezTo>
                  <a:close/>
                  <a:moveTo>
                    <a:pt x="119" y="101"/>
                  </a:moveTo>
                  <a:cubicBezTo>
                    <a:pt x="116" y="100"/>
                    <a:pt x="114" y="100"/>
                    <a:pt x="111" y="99"/>
                  </a:cubicBezTo>
                  <a:cubicBezTo>
                    <a:pt x="107" y="98"/>
                    <a:pt x="102" y="96"/>
                    <a:pt x="97" y="95"/>
                  </a:cubicBezTo>
                  <a:cubicBezTo>
                    <a:pt x="88" y="91"/>
                    <a:pt x="78" y="89"/>
                    <a:pt x="70" y="84"/>
                  </a:cubicBezTo>
                  <a:cubicBezTo>
                    <a:pt x="76" y="88"/>
                    <a:pt x="87" y="90"/>
                    <a:pt x="95" y="92"/>
                  </a:cubicBezTo>
                  <a:cubicBezTo>
                    <a:pt x="103" y="94"/>
                    <a:pt x="112" y="95"/>
                    <a:pt x="120" y="99"/>
                  </a:cubicBezTo>
                  <a:cubicBezTo>
                    <a:pt x="119" y="99"/>
                    <a:pt x="119" y="100"/>
                    <a:pt x="119" y="101"/>
                  </a:cubicBezTo>
                  <a:close/>
                  <a:moveTo>
                    <a:pt x="120" y="109"/>
                  </a:moveTo>
                  <a:cubicBezTo>
                    <a:pt x="116" y="107"/>
                    <a:pt x="112" y="106"/>
                    <a:pt x="108" y="105"/>
                  </a:cubicBezTo>
                  <a:cubicBezTo>
                    <a:pt x="103" y="103"/>
                    <a:pt x="98" y="102"/>
                    <a:pt x="93" y="100"/>
                  </a:cubicBezTo>
                  <a:cubicBezTo>
                    <a:pt x="87" y="99"/>
                    <a:pt x="81" y="97"/>
                    <a:pt x="76" y="95"/>
                  </a:cubicBezTo>
                  <a:cubicBezTo>
                    <a:pt x="83" y="97"/>
                    <a:pt x="90" y="99"/>
                    <a:pt x="97" y="101"/>
                  </a:cubicBezTo>
                  <a:cubicBezTo>
                    <a:pt x="102" y="102"/>
                    <a:pt x="106" y="103"/>
                    <a:pt x="110" y="105"/>
                  </a:cubicBezTo>
                  <a:cubicBezTo>
                    <a:pt x="113" y="106"/>
                    <a:pt x="116" y="107"/>
                    <a:pt x="119" y="107"/>
                  </a:cubicBezTo>
                  <a:cubicBezTo>
                    <a:pt x="119" y="107"/>
                    <a:pt x="119" y="108"/>
                    <a:pt x="120" y="109"/>
                  </a:cubicBezTo>
                  <a:close/>
                  <a:moveTo>
                    <a:pt x="121" y="113"/>
                  </a:moveTo>
                  <a:cubicBezTo>
                    <a:pt x="117" y="111"/>
                    <a:pt x="113" y="110"/>
                    <a:pt x="109" y="109"/>
                  </a:cubicBezTo>
                  <a:cubicBezTo>
                    <a:pt x="105" y="108"/>
                    <a:pt x="102" y="106"/>
                    <a:pt x="98" y="104"/>
                  </a:cubicBezTo>
                  <a:cubicBezTo>
                    <a:pt x="102" y="105"/>
                    <a:pt x="106" y="107"/>
                    <a:pt x="109" y="108"/>
                  </a:cubicBezTo>
                  <a:cubicBezTo>
                    <a:pt x="113" y="109"/>
                    <a:pt x="116" y="110"/>
                    <a:pt x="120" y="110"/>
                  </a:cubicBezTo>
                  <a:cubicBezTo>
                    <a:pt x="120" y="111"/>
                    <a:pt x="121" y="112"/>
                    <a:pt x="121" y="113"/>
                  </a:cubicBezTo>
                  <a:close/>
                  <a:moveTo>
                    <a:pt x="122" y="116"/>
                  </a:moveTo>
                  <a:cubicBezTo>
                    <a:pt x="114" y="112"/>
                    <a:pt x="104" y="110"/>
                    <a:pt x="95" y="108"/>
                  </a:cubicBezTo>
                  <a:cubicBezTo>
                    <a:pt x="84" y="105"/>
                    <a:pt x="74" y="102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8"/>
                    <a:pt x="63" y="98"/>
                    <a:pt x="63" y="97"/>
                  </a:cubicBezTo>
                  <a:cubicBezTo>
                    <a:pt x="74" y="101"/>
                    <a:pt x="85" y="105"/>
                    <a:pt x="96" y="108"/>
                  </a:cubicBezTo>
                  <a:cubicBezTo>
                    <a:pt x="101" y="109"/>
                    <a:pt x="106" y="110"/>
                    <a:pt x="111" y="112"/>
                  </a:cubicBezTo>
                  <a:cubicBezTo>
                    <a:pt x="114" y="113"/>
                    <a:pt x="118" y="114"/>
                    <a:pt x="122" y="114"/>
                  </a:cubicBezTo>
                  <a:cubicBezTo>
                    <a:pt x="122" y="115"/>
                    <a:pt x="122" y="116"/>
                    <a:pt x="122" y="116"/>
                  </a:cubicBezTo>
                  <a:close/>
                  <a:moveTo>
                    <a:pt x="123" y="120"/>
                  </a:moveTo>
                  <a:cubicBezTo>
                    <a:pt x="115" y="116"/>
                    <a:pt x="106" y="113"/>
                    <a:pt x="97" y="110"/>
                  </a:cubicBezTo>
                  <a:cubicBezTo>
                    <a:pt x="90" y="108"/>
                    <a:pt x="83" y="105"/>
                    <a:pt x="76" y="103"/>
                  </a:cubicBezTo>
                  <a:cubicBezTo>
                    <a:pt x="77" y="103"/>
                    <a:pt x="77" y="103"/>
                    <a:pt x="78" y="104"/>
                  </a:cubicBezTo>
                  <a:cubicBezTo>
                    <a:pt x="83" y="105"/>
                    <a:pt x="88" y="107"/>
                    <a:pt x="93" y="108"/>
                  </a:cubicBezTo>
                  <a:cubicBezTo>
                    <a:pt x="103" y="111"/>
                    <a:pt x="113" y="113"/>
                    <a:pt x="123" y="117"/>
                  </a:cubicBezTo>
                  <a:cubicBezTo>
                    <a:pt x="123" y="118"/>
                    <a:pt x="123" y="119"/>
                    <a:pt x="123" y="120"/>
                  </a:cubicBezTo>
                  <a:close/>
                  <a:moveTo>
                    <a:pt x="71" y="110"/>
                  </a:moveTo>
                  <a:cubicBezTo>
                    <a:pt x="77" y="112"/>
                    <a:pt x="83" y="114"/>
                    <a:pt x="90" y="115"/>
                  </a:cubicBezTo>
                  <a:cubicBezTo>
                    <a:pt x="96" y="117"/>
                    <a:pt x="102" y="119"/>
                    <a:pt x="108" y="121"/>
                  </a:cubicBezTo>
                  <a:cubicBezTo>
                    <a:pt x="112" y="122"/>
                    <a:pt x="115" y="123"/>
                    <a:pt x="118" y="124"/>
                  </a:cubicBezTo>
                  <a:cubicBezTo>
                    <a:pt x="120" y="125"/>
                    <a:pt x="121" y="126"/>
                    <a:pt x="123" y="126"/>
                  </a:cubicBezTo>
                  <a:cubicBezTo>
                    <a:pt x="123" y="127"/>
                    <a:pt x="123" y="128"/>
                    <a:pt x="123" y="129"/>
                  </a:cubicBezTo>
                  <a:cubicBezTo>
                    <a:pt x="113" y="125"/>
                    <a:pt x="104" y="122"/>
                    <a:pt x="94" y="119"/>
                  </a:cubicBezTo>
                  <a:cubicBezTo>
                    <a:pt x="88" y="117"/>
                    <a:pt x="82" y="115"/>
                    <a:pt x="76" y="114"/>
                  </a:cubicBezTo>
                  <a:cubicBezTo>
                    <a:pt x="71" y="112"/>
                    <a:pt x="67" y="111"/>
                    <a:pt x="62" y="109"/>
                  </a:cubicBezTo>
                  <a:cubicBezTo>
                    <a:pt x="62" y="109"/>
                    <a:pt x="62" y="108"/>
                    <a:pt x="62" y="108"/>
                  </a:cubicBezTo>
                  <a:cubicBezTo>
                    <a:pt x="65" y="109"/>
                    <a:pt x="68" y="110"/>
                    <a:pt x="71" y="110"/>
                  </a:cubicBezTo>
                  <a:close/>
                  <a:moveTo>
                    <a:pt x="123" y="125"/>
                  </a:moveTo>
                  <a:cubicBezTo>
                    <a:pt x="119" y="123"/>
                    <a:pt x="115" y="121"/>
                    <a:pt x="111" y="120"/>
                  </a:cubicBezTo>
                  <a:cubicBezTo>
                    <a:pt x="106" y="118"/>
                    <a:pt x="101" y="116"/>
                    <a:pt x="96" y="114"/>
                  </a:cubicBezTo>
                  <a:cubicBezTo>
                    <a:pt x="90" y="112"/>
                    <a:pt x="85" y="111"/>
                    <a:pt x="79" y="109"/>
                  </a:cubicBezTo>
                  <a:cubicBezTo>
                    <a:pt x="79" y="109"/>
                    <a:pt x="78" y="108"/>
                    <a:pt x="77" y="108"/>
                  </a:cubicBezTo>
                  <a:cubicBezTo>
                    <a:pt x="77" y="108"/>
                    <a:pt x="77" y="108"/>
                    <a:pt x="78" y="108"/>
                  </a:cubicBezTo>
                  <a:cubicBezTo>
                    <a:pt x="83" y="110"/>
                    <a:pt x="88" y="111"/>
                    <a:pt x="93" y="112"/>
                  </a:cubicBezTo>
                  <a:cubicBezTo>
                    <a:pt x="103" y="115"/>
                    <a:pt x="113" y="120"/>
                    <a:pt x="123" y="122"/>
                  </a:cubicBezTo>
                  <a:cubicBezTo>
                    <a:pt x="123" y="123"/>
                    <a:pt x="123" y="124"/>
                    <a:pt x="123" y="125"/>
                  </a:cubicBezTo>
                  <a:close/>
                  <a:moveTo>
                    <a:pt x="123" y="133"/>
                  </a:moveTo>
                  <a:cubicBezTo>
                    <a:pt x="120" y="131"/>
                    <a:pt x="118" y="130"/>
                    <a:pt x="115" y="129"/>
                  </a:cubicBezTo>
                  <a:cubicBezTo>
                    <a:pt x="117" y="130"/>
                    <a:pt x="120" y="130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2"/>
                    <a:pt x="123" y="132"/>
                    <a:pt x="123" y="133"/>
                  </a:cubicBezTo>
                  <a:close/>
                  <a:moveTo>
                    <a:pt x="125" y="138"/>
                  </a:moveTo>
                  <a:cubicBezTo>
                    <a:pt x="117" y="134"/>
                    <a:pt x="109" y="130"/>
                    <a:pt x="100" y="127"/>
                  </a:cubicBezTo>
                  <a:cubicBezTo>
                    <a:pt x="104" y="128"/>
                    <a:pt x="108" y="130"/>
                    <a:pt x="112" y="131"/>
                  </a:cubicBezTo>
                  <a:cubicBezTo>
                    <a:pt x="116" y="132"/>
                    <a:pt x="120" y="135"/>
                    <a:pt x="124" y="136"/>
                  </a:cubicBezTo>
                  <a:cubicBezTo>
                    <a:pt x="124" y="136"/>
                    <a:pt x="125" y="137"/>
                    <a:pt x="125" y="138"/>
                  </a:cubicBezTo>
                  <a:cubicBezTo>
                    <a:pt x="125" y="138"/>
                    <a:pt x="125" y="138"/>
                    <a:pt x="125" y="138"/>
                  </a:cubicBezTo>
                  <a:close/>
                  <a:moveTo>
                    <a:pt x="127" y="141"/>
                  </a:moveTo>
                  <a:cubicBezTo>
                    <a:pt x="123" y="139"/>
                    <a:pt x="118" y="138"/>
                    <a:pt x="114" y="137"/>
                  </a:cubicBezTo>
                  <a:cubicBezTo>
                    <a:pt x="108" y="134"/>
                    <a:pt x="103" y="132"/>
                    <a:pt x="97" y="130"/>
                  </a:cubicBezTo>
                  <a:cubicBezTo>
                    <a:pt x="94" y="129"/>
                    <a:pt x="90" y="128"/>
                    <a:pt x="87" y="126"/>
                  </a:cubicBezTo>
                  <a:cubicBezTo>
                    <a:pt x="89" y="127"/>
                    <a:pt x="91" y="128"/>
                    <a:pt x="93" y="128"/>
                  </a:cubicBezTo>
                  <a:cubicBezTo>
                    <a:pt x="100" y="130"/>
                    <a:pt x="108" y="132"/>
                    <a:pt x="115" y="135"/>
                  </a:cubicBezTo>
                  <a:cubicBezTo>
                    <a:pt x="118" y="137"/>
                    <a:pt x="122" y="139"/>
                    <a:pt x="126" y="140"/>
                  </a:cubicBezTo>
                  <a:cubicBezTo>
                    <a:pt x="126" y="140"/>
                    <a:pt x="126" y="141"/>
                    <a:pt x="127" y="141"/>
                  </a:cubicBezTo>
                  <a:close/>
                  <a:moveTo>
                    <a:pt x="129" y="146"/>
                  </a:moveTo>
                  <a:cubicBezTo>
                    <a:pt x="125" y="144"/>
                    <a:pt x="120" y="143"/>
                    <a:pt x="116" y="141"/>
                  </a:cubicBezTo>
                  <a:cubicBezTo>
                    <a:pt x="109" y="139"/>
                    <a:pt x="103" y="136"/>
                    <a:pt x="96" y="133"/>
                  </a:cubicBezTo>
                  <a:cubicBezTo>
                    <a:pt x="95" y="133"/>
                    <a:pt x="95" y="133"/>
                    <a:pt x="94" y="133"/>
                  </a:cubicBezTo>
                  <a:cubicBezTo>
                    <a:pt x="101" y="135"/>
                    <a:pt x="107" y="137"/>
                    <a:pt x="113" y="139"/>
                  </a:cubicBezTo>
                  <a:cubicBezTo>
                    <a:pt x="118" y="140"/>
                    <a:pt x="122" y="142"/>
                    <a:pt x="127" y="143"/>
                  </a:cubicBezTo>
                  <a:cubicBezTo>
                    <a:pt x="128" y="144"/>
                    <a:pt x="128" y="145"/>
                    <a:pt x="129" y="146"/>
                  </a:cubicBezTo>
                  <a:close/>
                  <a:moveTo>
                    <a:pt x="80" y="129"/>
                  </a:moveTo>
                  <a:cubicBezTo>
                    <a:pt x="84" y="130"/>
                    <a:pt x="88" y="132"/>
                    <a:pt x="92" y="133"/>
                  </a:cubicBezTo>
                  <a:cubicBezTo>
                    <a:pt x="99" y="135"/>
                    <a:pt x="106" y="138"/>
                    <a:pt x="112" y="141"/>
                  </a:cubicBezTo>
                  <a:cubicBezTo>
                    <a:pt x="118" y="143"/>
                    <a:pt x="124" y="144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4" y="144"/>
                    <a:pt x="118" y="143"/>
                    <a:pt x="112" y="141"/>
                  </a:cubicBezTo>
                  <a:cubicBezTo>
                    <a:pt x="105" y="139"/>
                    <a:pt x="99" y="137"/>
                    <a:pt x="93" y="134"/>
                  </a:cubicBezTo>
                  <a:cubicBezTo>
                    <a:pt x="86" y="132"/>
                    <a:pt x="79" y="130"/>
                    <a:pt x="72" y="128"/>
                  </a:cubicBezTo>
                  <a:cubicBezTo>
                    <a:pt x="67" y="126"/>
                    <a:pt x="61" y="124"/>
                    <a:pt x="55" y="122"/>
                  </a:cubicBezTo>
                  <a:cubicBezTo>
                    <a:pt x="55" y="121"/>
                    <a:pt x="55" y="121"/>
                    <a:pt x="56" y="120"/>
                  </a:cubicBezTo>
                  <a:cubicBezTo>
                    <a:pt x="58" y="121"/>
                    <a:pt x="60" y="121"/>
                    <a:pt x="61" y="122"/>
                  </a:cubicBezTo>
                  <a:cubicBezTo>
                    <a:pt x="62" y="122"/>
                    <a:pt x="62" y="122"/>
                    <a:pt x="63" y="122"/>
                  </a:cubicBezTo>
                  <a:cubicBezTo>
                    <a:pt x="66" y="123"/>
                    <a:pt x="69" y="125"/>
                    <a:pt x="72" y="126"/>
                  </a:cubicBezTo>
                  <a:cubicBezTo>
                    <a:pt x="75" y="127"/>
                    <a:pt x="78" y="128"/>
                    <a:pt x="80" y="129"/>
                  </a:cubicBezTo>
                  <a:close/>
                  <a:moveTo>
                    <a:pt x="74" y="129"/>
                  </a:moveTo>
                  <a:cubicBezTo>
                    <a:pt x="74" y="129"/>
                    <a:pt x="75" y="129"/>
                    <a:pt x="76" y="130"/>
                  </a:cubicBezTo>
                  <a:cubicBezTo>
                    <a:pt x="75" y="130"/>
                    <a:pt x="75" y="129"/>
                    <a:pt x="75" y="129"/>
                  </a:cubicBezTo>
                  <a:cubicBezTo>
                    <a:pt x="71" y="128"/>
                    <a:pt x="68" y="127"/>
                    <a:pt x="65" y="126"/>
                  </a:cubicBezTo>
                  <a:cubicBezTo>
                    <a:pt x="68" y="127"/>
                    <a:pt x="71" y="128"/>
                    <a:pt x="74" y="129"/>
                  </a:cubicBezTo>
                  <a:close/>
                  <a:moveTo>
                    <a:pt x="130" y="152"/>
                  </a:moveTo>
                  <a:cubicBezTo>
                    <a:pt x="119" y="146"/>
                    <a:pt x="107" y="142"/>
                    <a:pt x="95" y="137"/>
                  </a:cubicBezTo>
                  <a:cubicBezTo>
                    <a:pt x="91" y="135"/>
                    <a:pt x="86" y="133"/>
                    <a:pt x="82" y="132"/>
                  </a:cubicBezTo>
                  <a:cubicBezTo>
                    <a:pt x="86" y="133"/>
                    <a:pt x="90" y="134"/>
                    <a:pt x="94" y="136"/>
                  </a:cubicBezTo>
                  <a:cubicBezTo>
                    <a:pt x="101" y="138"/>
                    <a:pt x="108" y="140"/>
                    <a:pt x="115" y="142"/>
                  </a:cubicBezTo>
                  <a:cubicBezTo>
                    <a:pt x="118" y="144"/>
                    <a:pt x="122" y="145"/>
                    <a:pt x="125" y="146"/>
                  </a:cubicBezTo>
                  <a:cubicBezTo>
                    <a:pt x="127" y="147"/>
                    <a:pt x="128" y="148"/>
                    <a:pt x="129" y="148"/>
                  </a:cubicBezTo>
                  <a:cubicBezTo>
                    <a:pt x="130" y="149"/>
                    <a:pt x="130" y="151"/>
                    <a:pt x="130" y="152"/>
                  </a:cubicBezTo>
                  <a:close/>
                  <a:moveTo>
                    <a:pt x="63" y="129"/>
                  </a:moveTo>
                  <a:cubicBezTo>
                    <a:pt x="66" y="130"/>
                    <a:pt x="69" y="131"/>
                    <a:pt x="73" y="132"/>
                  </a:cubicBezTo>
                  <a:cubicBezTo>
                    <a:pt x="80" y="134"/>
                    <a:pt x="86" y="137"/>
                    <a:pt x="93" y="140"/>
                  </a:cubicBezTo>
                  <a:cubicBezTo>
                    <a:pt x="100" y="142"/>
                    <a:pt x="106" y="145"/>
                    <a:pt x="113" y="148"/>
                  </a:cubicBezTo>
                  <a:cubicBezTo>
                    <a:pt x="119" y="150"/>
                    <a:pt x="125" y="152"/>
                    <a:pt x="131" y="154"/>
                  </a:cubicBezTo>
                  <a:cubicBezTo>
                    <a:pt x="131" y="156"/>
                    <a:pt x="131" y="157"/>
                    <a:pt x="132" y="158"/>
                  </a:cubicBezTo>
                  <a:cubicBezTo>
                    <a:pt x="120" y="151"/>
                    <a:pt x="108" y="147"/>
                    <a:pt x="96" y="142"/>
                  </a:cubicBezTo>
                  <a:cubicBezTo>
                    <a:pt x="90" y="139"/>
                    <a:pt x="83" y="137"/>
                    <a:pt x="77" y="134"/>
                  </a:cubicBezTo>
                  <a:cubicBezTo>
                    <a:pt x="70" y="132"/>
                    <a:pt x="63" y="130"/>
                    <a:pt x="58" y="127"/>
                  </a:cubicBezTo>
                  <a:cubicBezTo>
                    <a:pt x="54" y="124"/>
                    <a:pt x="61" y="128"/>
                    <a:pt x="63" y="129"/>
                  </a:cubicBezTo>
                  <a:close/>
                  <a:moveTo>
                    <a:pt x="132" y="163"/>
                  </a:moveTo>
                  <a:cubicBezTo>
                    <a:pt x="127" y="160"/>
                    <a:pt x="121" y="159"/>
                    <a:pt x="116" y="157"/>
                  </a:cubicBezTo>
                  <a:cubicBezTo>
                    <a:pt x="109" y="154"/>
                    <a:pt x="103" y="151"/>
                    <a:pt x="96" y="148"/>
                  </a:cubicBezTo>
                  <a:cubicBezTo>
                    <a:pt x="94" y="147"/>
                    <a:pt x="92" y="146"/>
                    <a:pt x="90" y="144"/>
                  </a:cubicBezTo>
                  <a:cubicBezTo>
                    <a:pt x="92" y="145"/>
                    <a:pt x="93" y="146"/>
                    <a:pt x="95" y="146"/>
                  </a:cubicBezTo>
                  <a:cubicBezTo>
                    <a:pt x="102" y="149"/>
                    <a:pt x="109" y="151"/>
                    <a:pt x="116" y="153"/>
                  </a:cubicBezTo>
                  <a:cubicBezTo>
                    <a:pt x="121" y="155"/>
                    <a:pt x="126" y="158"/>
                    <a:pt x="132" y="159"/>
                  </a:cubicBezTo>
                  <a:cubicBezTo>
                    <a:pt x="132" y="160"/>
                    <a:pt x="132" y="162"/>
                    <a:pt x="132" y="163"/>
                  </a:cubicBezTo>
                  <a:close/>
                  <a:moveTo>
                    <a:pt x="129" y="162"/>
                  </a:moveTo>
                  <a:cubicBezTo>
                    <a:pt x="129" y="162"/>
                    <a:pt x="128" y="162"/>
                    <a:pt x="128" y="162"/>
                  </a:cubicBezTo>
                  <a:cubicBezTo>
                    <a:pt x="128" y="162"/>
                    <a:pt x="129" y="162"/>
                    <a:pt x="129" y="162"/>
                  </a:cubicBezTo>
                  <a:close/>
                  <a:moveTo>
                    <a:pt x="130" y="163"/>
                  </a:moveTo>
                  <a:cubicBezTo>
                    <a:pt x="130" y="163"/>
                    <a:pt x="130" y="163"/>
                    <a:pt x="130" y="163"/>
                  </a:cubicBezTo>
                  <a:cubicBezTo>
                    <a:pt x="130" y="163"/>
                    <a:pt x="130" y="163"/>
                    <a:pt x="130" y="163"/>
                  </a:cubicBezTo>
                  <a:close/>
                  <a:moveTo>
                    <a:pt x="132" y="164"/>
                  </a:moveTo>
                  <a:cubicBezTo>
                    <a:pt x="132" y="165"/>
                    <a:pt x="132" y="166"/>
                    <a:pt x="132" y="167"/>
                  </a:cubicBezTo>
                  <a:cubicBezTo>
                    <a:pt x="130" y="165"/>
                    <a:pt x="128" y="164"/>
                    <a:pt x="126" y="163"/>
                  </a:cubicBezTo>
                  <a:cubicBezTo>
                    <a:pt x="120" y="161"/>
                    <a:pt x="114" y="159"/>
                    <a:pt x="109" y="156"/>
                  </a:cubicBezTo>
                  <a:cubicBezTo>
                    <a:pt x="105" y="155"/>
                    <a:pt x="101" y="153"/>
                    <a:pt x="97" y="151"/>
                  </a:cubicBezTo>
                  <a:cubicBezTo>
                    <a:pt x="99" y="152"/>
                    <a:pt x="102" y="153"/>
                    <a:pt x="104" y="154"/>
                  </a:cubicBezTo>
                  <a:cubicBezTo>
                    <a:pt x="113" y="157"/>
                    <a:pt x="123" y="161"/>
                    <a:pt x="132" y="164"/>
                  </a:cubicBezTo>
                  <a:close/>
                  <a:moveTo>
                    <a:pt x="132" y="169"/>
                  </a:moveTo>
                  <a:cubicBezTo>
                    <a:pt x="131" y="170"/>
                    <a:pt x="131" y="171"/>
                    <a:pt x="131" y="171"/>
                  </a:cubicBezTo>
                  <a:cubicBezTo>
                    <a:pt x="129" y="170"/>
                    <a:pt x="126" y="169"/>
                    <a:pt x="124" y="168"/>
                  </a:cubicBezTo>
                  <a:cubicBezTo>
                    <a:pt x="119" y="166"/>
                    <a:pt x="114" y="163"/>
                    <a:pt x="109" y="161"/>
                  </a:cubicBezTo>
                  <a:cubicBezTo>
                    <a:pt x="104" y="159"/>
                    <a:pt x="100" y="158"/>
                    <a:pt x="95" y="156"/>
                  </a:cubicBezTo>
                  <a:cubicBezTo>
                    <a:pt x="94" y="155"/>
                    <a:pt x="93" y="155"/>
                    <a:pt x="92" y="155"/>
                  </a:cubicBezTo>
                  <a:cubicBezTo>
                    <a:pt x="97" y="156"/>
                    <a:pt x="101" y="158"/>
                    <a:pt x="105" y="159"/>
                  </a:cubicBezTo>
                  <a:cubicBezTo>
                    <a:pt x="110" y="161"/>
                    <a:pt x="116" y="162"/>
                    <a:pt x="121" y="164"/>
                  </a:cubicBezTo>
                  <a:cubicBezTo>
                    <a:pt x="124" y="165"/>
                    <a:pt x="128" y="167"/>
                    <a:pt x="132" y="169"/>
                  </a:cubicBezTo>
                  <a:close/>
                  <a:moveTo>
                    <a:pt x="90" y="159"/>
                  </a:moveTo>
                  <a:cubicBezTo>
                    <a:pt x="92" y="160"/>
                    <a:pt x="95" y="160"/>
                    <a:pt x="98" y="161"/>
                  </a:cubicBezTo>
                  <a:cubicBezTo>
                    <a:pt x="102" y="162"/>
                    <a:pt x="106" y="164"/>
                    <a:pt x="110" y="166"/>
                  </a:cubicBezTo>
                  <a:cubicBezTo>
                    <a:pt x="117" y="169"/>
                    <a:pt x="123" y="172"/>
                    <a:pt x="130" y="172"/>
                  </a:cubicBezTo>
                  <a:cubicBezTo>
                    <a:pt x="129" y="174"/>
                    <a:pt x="128" y="175"/>
                    <a:pt x="125" y="176"/>
                  </a:cubicBezTo>
                  <a:cubicBezTo>
                    <a:pt x="120" y="177"/>
                    <a:pt x="114" y="174"/>
                    <a:pt x="109" y="170"/>
                  </a:cubicBezTo>
                  <a:cubicBezTo>
                    <a:pt x="110" y="171"/>
                    <a:pt x="111" y="171"/>
                    <a:pt x="112" y="171"/>
                  </a:cubicBezTo>
                  <a:cubicBezTo>
                    <a:pt x="113" y="172"/>
                    <a:pt x="114" y="172"/>
                    <a:pt x="115" y="172"/>
                  </a:cubicBezTo>
                  <a:cubicBezTo>
                    <a:pt x="115" y="172"/>
                    <a:pt x="119" y="174"/>
                    <a:pt x="119" y="174"/>
                  </a:cubicBezTo>
                  <a:cubicBezTo>
                    <a:pt x="118" y="174"/>
                    <a:pt x="118" y="175"/>
                    <a:pt x="119" y="175"/>
                  </a:cubicBezTo>
                  <a:cubicBezTo>
                    <a:pt x="119" y="175"/>
                    <a:pt x="119" y="175"/>
                    <a:pt x="119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18" y="173"/>
                    <a:pt x="116" y="172"/>
                    <a:pt x="114" y="171"/>
                  </a:cubicBezTo>
                  <a:cubicBezTo>
                    <a:pt x="112" y="171"/>
                    <a:pt x="110" y="170"/>
                    <a:pt x="109" y="169"/>
                  </a:cubicBezTo>
                  <a:cubicBezTo>
                    <a:pt x="107" y="168"/>
                    <a:pt x="111" y="170"/>
                    <a:pt x="111" y="170"/>
                  </a:cubicBezTo>
                  <a:cubicBezTo>
                    <a:pt x="115" y="171"/>
                    <a:pt x="118" y="173"/>
                    <a:pt x="122" y="174"/>
                  </a:cubicBezTo>
                  <a:cubicBezTo>
                    <a:pt x="123" y="175"/>
                    <a:pt x="125" y="175"/>
                    <a:pt x="127" y="175"/>
                  </a:cubicBezTo>
                  <a:cubicBezTo>
                    <a:pt x="127" y="175"/>
                    <a:pt x="127" y="174"/>
                    <a:pt x="127" y="174"/>
                  </a:cubicBezTo>
                  <a:cubicBezTo>
                    <a:pt x="125" y="172"/>
                    <a:pt x="122" y="172"/>
                    <a:pt x="120" y="171"/>
                  </a:cubicBezTo>
                  <a:cubicBezTo>
                    <a:pt x="117" y="169"/>
                    <a:pt x="114" y="168"/>
                    <a:pt x="111" y="166"/>
                  </a:cubicBezTo>
                  <a:cubicBezTo>
                    <a:pt x="106" y="165"/>
                    <a:pt x="102" y="163"/>
                    <a:pt x="98" y="162"/>
                  </a:cubicBezTo>
                  <a:cubicBezTo>
                    <a:pt x="96" y="161"/>
                    <a:pt x="94" y="160"/>
                    <a:pt x="91" y="160"/>
                  </a:cubicBezTo>
                  <a:cubicBezTo>
                    <a:pt x="91" y="159"/>
                    <a:pt x="90" y="159"/>
                    <a:pt x="90" y="159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9" y="163"/>
                  </a:cubicBezTo>
                  <a:cubicBezTo>
                    <a:pt x="105" y="165"/>
                    <a:pt x="111" y="167"/>
                    <a:pt x="116" y="170"/>
                  </a:cubicBezTo>
                  <a:cubicBezTo>
                    <a:pt x="119" y="171"/>
                    <a:pt x="121" y="172"/>
                    <a:pt x="123" y="173"/>
                  </a:cubicBezTo>
                  <a:cubicBezTo>
                    <a:pt x="127" y="174"/>
                    <a:pt x="124" y="174"/>
                    <a:pt x="123" y="174"/>
                  </a:cubicBezTo>
                  <a:cubicBezTo>
                    <a:pt x="122" y="173"/>
                    <a:pt x="121" y="173"/>
                    <a:pt x="120" y="172"/>
                  </a:cubicBezTo>
                  <a:cubicBezTo>
                    <a:pt x="115" y="170"/>
                    <a:pt x="111" y="169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3" y="166"/>
                    <a:pt x="99" y="164"/>
                    <a:pt x="96" y="162"/>
                  </a:cubicBezTo>
                  <a:close/>
                  <a:moveTo>
                    <a:pt x="79" y="150"/>
                  </a:moveTo>
                  <a:cubicBezTo>
                    <a:pt x="87" y="154"/>
                    <a:pt x="95" y="157"/>
                    <a:pt x="104" y="160"/>
                  </a:cubicBezTo>
                  <a:cubicBezTo>
                    <a:pt x="111" y="163"/>
                    <a:pt x="119" y="167"/>
                    <a:pt x="127" y="170"/>
                  </a:cubicBezTo>
                  <a:cubicBezTo>
                    <a:pt x="128" y="170"/>
                    <a:pt x="129" y="171"/>
                    <a:pt x="130" y="171"/>
                  </a:cubicBezTo>
                  <a:cubicBezTo>
                    <a:pt x="128" y="172"/>
                    <a:pt x="127" y="172"/>
                    <a:pt x="126" y="171"/>
                  </a:cubicBezTo>
                  <a:cubicBezTo>
                    <a:pt x="124" y="171"/>
                    <a:pt x="122" y="170"/>
                    <a:pt x="120" y="169"/>
                  </a:cubicBezTo>
                  <a:cubicBezTo>
                    <a:pt x="116" y="168"/>
                    <a:pt x="113" y="166"/>
                    <a:pt x="109" y="164"/>
                  </a:cubicBezTo>
                  <a:cubicBezTo>
                    <a:pt x="101" y="161"/>
                    <a:pt x="94" y="159"/>
                    <a:pt x="86" y="157"/>
                  </a:cubicBezTo>
                  <a:cubicBezTo>
                    <a:pt x="83" y="155"/>
                    <a:pt x="80" y="153"/>
                    <a:pt x="79" y="150"/>
                  </a:cubicBezTo>
                  <a:close/>
                  <a:moveTo>
                    <a:pt x="78" y="146"/>
                  </a:moveTo>
                  <a:cubicBezTo>
                    <a:pt x="78" y="145"/>
                    <a:pt x="78" y="145"/>
                    <a:pt x="78" y="144"/>
                  </a:cubicBezTo>
                  <a:cubicBezTo>
                    <a:pt x="80" y="145"/>
                    <a:pt x="81" y="146"/>
                    <a:pt x="83" y="147"/>
                  </a:cubicBezTo>
                  <a:cubicBezTo>
                    <a:pt x="84" y="147"/>
                    <a:pt x="85" y="147"/>
                    <a:pt x="85" y="148"/>
                  </a:cubicBezTo>
                  <a:cubicBezTo>
                    <a:pt x="90" y="149"/>
                    <a:pt x="94" y="151"/>
                    <a:pt x="99" y="153"/>
                  </a:cubicBezTo>
                  <a:cubicBezTo>
                    <a:pt x="109" y="157"/>
                    <a:pt x="119" y="161"/>
                    <a:pt x="128" y="166"/>
                  </a:cubicBezTo>
                  <a:cubicBezTo>
                    <a:pt x="129" y="166"/>
                    <a:pt x="131" y="168"/>
                    <a:pt x="131" y="168"/>
                  </a:cubicBezTo>
                  <a:cubicBezTo>
                    <a:pt x="130" y="167"/>
                    <a:pt x="128" y="167"/>
                    <a:pt x="127" y="166"/>
                  </a:cubicBezTo>
                  <a:cubicBezTo>
                    <a:pt x="125" y="165"/>
                    <a:pt x="124" y="164"/>
                    <a:pt x="122" y="164"/>
                  </a:cubicBezTo>
                  <a:cubicBezTo>
                    <a:pt x="117" y="162"/>
                    <a:pt x="112" y="160"/>
                    <a:pt x="107" y="159"/>
                  </a:cubicBezTo>
                  <a:cubicBezTo>
                    <a:pt x="98" y="156"/>
                    <a:pt x="88" y="154"/>
                    <a:pt x="79" y="150"/>
                  </a:cubicBezTo>
                  <a:cubicBezTo>
                    <a:pt x="79" y="150"/>
                    <a:pt x="79" y="150"/>
                    <a:pt x="79" y="150"/>
                  </a:cubicBezTo>
                  <a:cubicBezTo>
                    <a:pt x="78" y="149"/>
                    <a:pt x="78" y="147"/>
                    <a:pt x="78" y="146"/>
                  </a:cubicBezTo>
                  <a:close/>
                  <a:moveTo>
                    <a:pt x="77" y="141"/>
                  </a:moveTo>
                  <a:cubicBezTo>
                    <a:pt x="77" y="141"/>
                    <a:pt x="78" y="141"/>
                    <a:pt x="78" y="141"/>
                  </a:cubicBezTo>
                  <a:cubicBezTo>
                    <a:pt x="80" y="141"/>
                    <a:pt x="83" y="142"/>
                    <a:pt x="85" y="143"/>
                  </a:cubicBezTo>
                  <a:cubicBezTo>
                    <a:pt x="87" y="144"/>
                    <a:pt x="88" y="144"/>
                    <a:pt x="90" y="145"/>
                  </a:cubicBezTo>
                  <a:cubicBezTo>
                    <a:pt x="98" y="150"/>
                    <a:pt x="108" y="154"/>
                    <a:pt x="117" y="158"/>
                  </a:cubicBezTo>
                  <a:cubicBezTo>
                    <a:pt x="107" y="154"/>
                    <a:pt x="97" y="151"/>
                    <a:pt x="87" y="148"/>
                  </a:cubicBezTo>
                  <a:cubicBezTo>
                    <a:pt x="85" y="147"/>
                    <a:pt x="83" y="146"/>
                    <a:pt x="81" y="145"/>
                  </a:cubicBezTo>
                  <a:cubicBezTo>
                    <a:pt x="80" y="144"/>
                    <a:pt x="80" y="144"/>
                    <a:pt x="79" y="144"/>
                  </a:cubicBezTo>
                  <a:cubicBezTo>
                    <a:pt x="79" y="144"/>
                    <a:pt x="78" y="144"/>
                    <a:pt x="78" y="143"/>
                  </a:cubicBezTo>
                  <a:cubicBezTo>
                    <a:pt x="78" y="142"/>
                    <a:pt x="78" y="141"/>
                    <a:pt x="77" y="141"/>
                  </a:cubicBezTo>
                  <a:close/>
                  <a:moveTo>
                    <a:pt x="76" y="138"/>
                  </a:moveTo>
                  <a:cubicBezTo>
                    <a:pt x="78" y="140"/>
                    <a:pt x="81" y="141"/>
                    <a:pt x="83" y="142"/>
                  </a:cubicBezTo>
                  <a:cubicBezTo>
                    <a:pt x="81" y="141"/>
                    <a:pt x="79" y="140"/>
                    <a:pt x="77" y="140"/>
                  </a:cubicBezTo>
                  <a:cubicBezTo>
                    <a:pt x="77" y="139"/>
                    <a:pt x="76" y="139"/>
                    <a:pt x="76" y="138"/>
                  </a:cubicBezTo>
                  <a:close/>
                  <a:moveTo>
                    <a:pt x="57" y="127"/>
                  </a:moveTo>
                  <a:cubicBezTo>
                    <a:pt x="61" y="129"/>
                    <a:pt x="65" y="131"/>
                    <a:pt x="70" y="132"/>
                  </a:cubicBezTo>
                  <a:cubicBezTo>
                    <a:pt x="77" y="135"/>
                    <a:pt x="83" y="137"/>
                    <a:pt x="90" y="140"/>
                  </a:cubicBezTo>
                  <a:cubicBezTo>
                    <a:pt x="103" y="146"/>
                    <a:pt x="117" y="150"/>
                    <a:pt x="130" y="158"/>
                  </a:cubicBezTo>
                  <a:cubicBezTo>
                    <a:pt x="130" y="158"/>
                    <a:pt x="131" y="158"/>
                    <a:pt x="132" y="158"/>
                  </a:cubicBezTo>
                  <a:cubicBezTo>
                    <a:pt x="131" y="158"/>
                    <a:pt x="131" y="158"/>
                    <a:pt x="130" y="158"/>
                  </a:cubicBezTo>
                  <a:cubicBezTo>
                    <a:pt x="129" y="157"/>
                    <a:pt x="127" y="157"/>
                    <a:pt x="126" y="156"/>
                  </a:cubicBezTo>
                  <a:cubicBezTo>
                    <a:pt x="123" y="155"/>
                    <a:pt x="120" y="154"/>
                    <a:pt x="116" y="153"/>
                  </a:cubicBezTo>
                  <a:cubicBezTo>
                    <a:pt x="110" y="150"/>
                    <a:pt x="102" y="148"/>
                    <a:pt x="96" y="145"/>
                  </a:cubicBezTo>
                  <a:cubicBezTo>
                    <a:pt x="93" y="145"/>
                    <a:pt x="90" y="144"/>
                    <a:pt x="87" y="143"/>
                  </a:cubicBezTo>
                  <a:cubicBezTo>
                    <a:pt x="84" y="141"/>
                    <a:pt x="80" y="139"/>
                    <a:pt x="77" y="138"/>
                  </a:cubicBezTo>
                  <a:cubicBezTo>
                    <a:pt x="76" y="138"/>
                    <a:pt x="75" y="137"/>
                    <a:pt x="75" y="137"/>
                  </a:cubicBezTo>
                  <a:cubicBezTo>
                    <a:pt x="74" y="137"/>
                    <a:pt x="74" y="136"/>
                    <a:pt x="74" y="136"/>
                  </a:cubicBezTo>
                  <a:cubicBezTo>
                    <a:pt x="70" y="133"/>
                    <a:pt x="61" y="131"/>
                    <a:pt x="57" y="127"/>
                  </a:cubicBezTo>
                  <a:close/>
                  <a:moveTo>
                    <a:pt x="55" y="123"/>
                  </a:move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7" y="123"/>
                  </a:cubicBezTo>
                  <a:cubicBezTo>
                    <a:pt x="62" y="125"/>
                    <a:pt x="67" y="128"/>
                    <a:pt x="73" y="130"/>
                  </a:cubicBezTo>
                  <a:cubicBezTo>
                    <a:pt x="80" y="132"/>
                    <a:pt x="86" y="134"/>
                    <a:pt x="93" y="137"/>
                  </a:cubicBezTo>
                  <a:cubicBezTo>
                    <a:pt x="106" y="142"/>
                    <a:pt x="119" y="146"/>
                    <a:pt x="131" y="153"/>
                  </a:cubicBezTo>
                  <a:cubicBezTo>
                    <a:pt x="131" y="153"/>
                    <a:pt x="131" y="153"/>
                    <a:pt x="131" y="154"/>
                  </a:cubicBezTo>
                  <a:cubicBezTo>
                    <a:pt x="126" y="151"/>
                    <a:pt x="120" y="150"/>
                    <a:pt x="115" y="148"/>
                  </a:cubicBezTo>
                  <a:cubicBezTo>
                    <a:pt x="108" y="145"/>
                    <a:pt x="101" y="142"/>
                    <a:pt x="95" y="140"/>
                  </a:cubicBezTo>
                  <a:cubicBezTo>
                    <a:pt x="88" y="137"/>
                    <a:pt x="81" y="134"/>
                    <a:pt x="75" y="132"/>
                  </a:cubicBezTo>
                  <a:cubicBezTo>
                    <a:pt x="68" y="130"/>
                    <a:pt x="62" y="127"/>
                    <a:pt x="56" y="125"/>
                  </a:cubicBezTo>
                  <a:cubicBezTo>
                    <a:pt x="56" y="124"/>
                    <a:pt x="55" y="124"/>
                    <a:pt x="55" y="123"/>
                  </a:cubicBezTo>
                  <a:close/>
                  <a:moveTo>
                    <a:pt x="56" y="120"/>
                  </a:moveTo>
                  <a:cubicBezTo>
                    <a:pt x="56" y="119"/>
                    <a:pt x="56" y="118"/>
                    <a:pt x="57" y="118"/>
                  </a:cubicBezTo>
                  <a:cubicBezTo>
                    <a:pt x="62" y="120"/>
                    <a:pt x="68" y="121"/>
                    <a:pt x="73" y="123"/>
                  </a:cubicBezTo>
                  <a:cubicBezTo>
                    <a:pt x="74" y="123"/>
                    <a:pt x="74" y="123"/>
                    <a:pt x="75" y="123"/>
                  </a:cubicBezTo>
                  <a:cubicBezTo>
                    <a:pt x="75" y="123"/>
                    <a:pt x="76" y="123"/>
                    <a:pt x="76" y="123"/>
                  </a:cubicBezTo>
                  <a:cubicBezTo>
                    <a:pt x="83" y="126"/>
                    <a:pt x="91" y="128"/>
                    <a:pt x="98" y="131"/>
                  </a:cubicBezTo>
                  <a:cubicBezTo>
                    <a:pt x="104" y="133"/>
                    <a:pt x="110" y="137"/>
                    <a:pt x="116" y="138"/>
                  </a:cubicBezTo>
                  <a:cubicBezTo>
                    <a:pt x="120" y="140"/>
                    <a:pt x="124" y="140"/>
                    <a:pt x="127" y="142"/>
                  </a:cubicBezTo>
                  <a:cubicBezTo>
                    <a:pt x="126" y="142"/>
                    <a:pt x="125" y="142"/>
                    <a:pt x="124" y="142"/>
                  </a:cubicBezTo>
                  <a:cubicBezTo>
                    <a:pt x="124" y="141"/>
                    <a:pt x="123" y="141"/>
                    <a:pt x="123" y="141"/>
                  </a:cubicBezTo>
                  <a:cubicBezTo>
                    <a:pt x="121" y="141"/>
                    <a:pt x="119" y="140"/>
                    <a:pt x="118" y="140"/>
                  </a:cubicBezTo>
                  <a:cubicBezTo>
                    <a:pt x="111" y="137"/>
                    <a:pt x="104" y="135"/>
                    <a:pt x="97" y="133"/>
                  </a:cubicBezTo>
                  <a:cubicBezTo>
                    <a:pt x="93" y="132"/>
                    <a:pt x="89" y="131"/>
                    <a:pt x="85" y="129"/>
                  </a:cubicBezTo>
                  <a:cubicBezTo>
                    <a:pt x="76" y="126"/>
                    <a:pt x="67" y="123"/>
                    <a:pt x="58" y="120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7" y="120"/>
                    <a:pt x="56" y="120"/>
                    <a:pt x="56" y="120"/>
                  </a:cubicBezTo>
                  <a:close/>
                  <a:moveTo>
                    <a:pt x="60" y="118"/>
                  </a:moveTo>
                  <a:cubicBezTo>
                    <a:pt x="56" y="117"/>
                    <a:pt x="61" y="118"/>
                    <a:pt x="62" y="119"/>
                  </a:cubicBezTo>
                  <a:cubicBezTo>
                    <a:pt x="63" y="119"/>
                    <a:pt x="65" y="120"/>
                    <a:pt x="66" y="120"/>
                  </a:cubicBezTo>
                  <a:cubicBezTo>
                    <a:pt x="67" y="120"/>
                    <a:pt x="68" y="121"/>
                    <a:pt x="69" y="121"/>
                  </a:cubicBezTo>
                  <a:cubicBezTo>
                    <a:pt x="66" y="120"/>
                    <a:pt x="63" y="119"/>
                    <a:pt x="60" y="118"/>
                  </a:cubicBezTo>
                  <a:close/>
                  <a:moveTo>
                    <a:pt x="57" y="117"/>
                  </a:moveTo>
                  <a:cubicBezTo>
                    <a:pt x="58" y="116"/>
                    <a:pt x="58" y="116"/>
                    <a:pt x="58" y="115"/>
                  </a:cubicBezTo>
                  <a:cubicBezTo>
                    <a:pt x="66" y="119"/>
                    <a:pt x="75" y="120"/>
                    <a:pt x="83" y="122"/>
                  </a:cubicBezTo>
                  <a:cubicBezTo>
                    <a:pt x="86" y="123"/>
                    <a:pt x="88" y="124"/>
                    <a:pt x="91" y="125"/>
                  </a:cubicBezTo>
                  <a:cubicBezTo>
                    <a:pt x="98" y="127"/>
                    <a:pt x="105" y="130"/>
                    <a:pt x="112" y="133"/>
                  </a:cubicBezTo>
                  <a:cubicBezTo>
                    <a:pt x="116" y="134"/>
                    <a:pt x="120" y="136"/>
                    <a:pt x="123" y="138"/>
                  </a:cubicBezTo>
                  <a:cubicBezTo>
                    <a:pt x="123" y="138"/>
                    <a:pt x="125" y="138"/>
                    <a:pt x="126" y="139"/>
                  </a:cubicBezTo>
                  <a:cubicBezTo>
                    <a:pt x="126" y="139"/>
                    <a:pt x="126" y="139"/>
                    <a:pt x="126" y="139"/>
                  </a:cubicBezTo>
                  <a:cubicBezTo>
                    <a:pt x="126" y="139"/>
                    <a:pt x="125" y="139"/>
                    <a:pt x="125" y="139"/>
                  </a:cubicBezTo>
                  <a:cubicBezTo>
                    <a:pt x="123" y="139"/>
                    <a:pt x="121" y="138"/>
                    <a:pt x="119" y="137"/>
                  </a:cubicBezTo>
                  <a:cubicBezTo>
                    <a:pt x="107" y="131"/>
                    <a:pt x="93" y="127"/>
                    <a:pt x="79" y="123"/>
                  </a:cubicBezTo>
                  <a:cubicBezTo>
                    <a:pt x="79" y="123"/>
                    <a:pt x="79" y="123"/>
                    <a:pt x="78" y="123"/>
                  </a:cubicBezTo>
                  <a:cubicBezTo>
                    <a:pt x="71" y="121"/>
                    <a:pt x="64" y="118"/>
                    <a:pt x="57" y="117"/>
                  </a:cubicBezTo>
                  <a:close/>
                  <a:moveTo>
                    <a:pt x="60" y="115"/>
                  </a:moveTo>
                  <a:cubicBezTo>
                    <a:pt x="62" y="116"/>
                    <a:pt x="64" y="116"/>
                    <a:pt x="65" y="117"/>
                  </a:cubicBezTo>
                  <a:cubicBezTo>
                    <a:pt x="64" y="116"/>
                    <a:pt x="62" y="116"/>
                    <a:pt x="60" y="115"/>
                  </a:cubicBezTo>
                  <a:close/>
                  <a:moveTo>
                    <a:pt x="59" y="114"/>
                  </a:moveTo>
                  <a:cubicBezTo>
                    <a:pt x="60" y="114"/>
                    <a:pt x="60" y="113"/>
                    <a:pt x="61" y="112"/>
                  </a:cubicBezTo>
                  <a:cubicBezTo>
                    <a:pt x="73" y="118"/>
                    <a:pt x="87" y="120"/>
                    <a:pt x="100" y="124"/>
                  </a:cubicBezTo>
                  <a:cubicBezTo>
                    <a:pt x="107" y="126"/>
                    <a:pt x="114" y="129"/>
                    <a:pt x="120" y="132"/>
                  </a:cubicBezTo>
                  <a:cubicBezTo>
                    <a:pt x="121" y="133"/>
                    <a:pt x="122" y="133"/>
                    <a:pt x="123" y="134"/>
                  </a:cubicBezTo>
                  <a:cubicBezTo>
                    <a:pt x="124" y="134"/>
                    <a:pt x="124" y="135"/>
                    <a:pt x="124" y="135"/>
                  </a:cubicBezTo>
                  <a:cubicBezTo>
                    <a:pt x="123" y="135"/>
                    <a:pt x="122" y="135"/>
                    <a:pt x="122" y="134"/>
                  </a:cubicBezTo>
                  <a:cubicBezTo>
                    <a:pt x="119" y="133"/>
                    <a:pt x="117" y="132"/>
                    <a:pt x="114" y="131"/>
                  </a:cubicBezTo>
                  <a:cubicBezTo>
                    <a:pt x="101" y="126"/>
                    <a:pt x="89" y="123"/>
                    <a:pt x="76" y="120"/>
                  </a:cubicBezTo>
                  <a:cubicBezTo>
                    <a:pt x="76" y="120"/>
                    <a:pt x="76" y="120"/>
                    <a:pt x="75" y="119"/>
                  </a:cubicBezTo>
                  <a:cubicBezTo>
                    <a:pt x="70" y="118"/>
                    <a:pt x="65" y="116"/>
                    <a:pt x="59" y="114"/>
                  </a:cubicBezTo>
                  <a:close/>
                  <a:moveTo>
                    <a:pt x="73" y="116"/>
                  </a:moveTo>
                  <a:cubicBezTo>
                    <a:pt x="74" y="116"/>
                    <a:pt x="75" y="116"/>
                    <a:pt x="76" y="117"/>
                  </a:cubicBezTo>
                  <a:cubicBezTo>
                    <a:pt x="79" y="118"/>
                    <a:pt x="83" y="119"/>
                    <a:pt x="86" y="120"/>
                  </a:cubicBezTo>
                  <a:cubicBezTo>
                    <a:pt x="82" y="118"/>
                    <a:pt x="77" y="117"/>
                    <a:pt x="73" y="116"/>
                  </a:cubicBezTo>
                  <a:close/>
                  <a:moveTo>
                    <a:pt x="61" y="111"/>
                  </a:moveTo>
                  <a:cubicBezTo>
                    <a:pt x="61" y="111"/>
                    <a:pt x="62" y="110"/>
                    <a:pt x="62" y="110"/>
                  </a:cubicBezTo>
                  <a:cubicBezTo>
                    <a:pt x="66" y="112"/>
                    <a:pt x="70" y="113"/>
                    <a:pt x="75" y="114"/>
                  </a:cubicBezTo>
                  <a:cubicBezTo>
                    <a:pt x="80" y="115"/>
                    <a:pt x="85" y="117"/>
                    <a:pt x="90" y="119"/>
                  </a:cubicBezTo>
                  <a:cubicBezTo>
                    <a:pt x="101" y="122"/>
                    <a:pt x="112" y="125"/>
                    <a:pt x="122" y="130"/>
                  </a:cubicBezTo>
                  <a:cubicBezTo>
                    <a:pt x="120" y="129"/>
                    <a:pt x="117" y="129"/>
                    <a:pt x="115" y="128"/>
                  </a:cubicBezTo>
                  <a:cubicBezTo>
                    <a:pt x="112" y="127"/>
                    <a:pt x="110" y="126"/>
                    <a:pt x="107" y="125"/>
                  </a:cubicBezTo>
                  <a:cubicBezTo>
                    <a:pt x="102" y="123"/>
                    <a:pt x="97" y="122"/>
                    <a:pt x="92" y="120"/>
                  </a:cubicBezTo>
                  <a:cubicBezTo>
                    <a:pt x="81" y="118"/>
                    <a:pt x="71" y="115"/>
                    <a:pt x="61" y="111"/>
                  </a:cubicBezTo>
                  <a:close/>
                  <a:moveTo>
                    <a:pt x="62" y="107"/>
                  </a:moveTo>
                  <a:cubicBezTo>
                    <a:pt x="62" y="105"/>
                    <a:pt x="62" y="104"/>
                    <a:pt x="62" y="103"/>
                  </a:cubicBezTo>
                  <a:cubicBezTo>
                    <a:pt x="62" y="103"/>
                    <a:pt x="63" y="103"/>
                    <a:pt x="63" y="103"/>
                  </a:cubicBezTo>
                  <a:cubicBezTo>
                    <a:pt x="68" y="105"/>
                    <a:pt x="73" y="107"/>
                    <a:pt x="78" y="109"/>
                  </a:cubicBezTo>
                  <a:cubicBezTo>
                    <a:pt x="83" y="111"/>
                    <a:pt x="89" y="112"/>
                    <a:pt x="94" y="114"/>
                  </a:cubicBezTo>
                  <a:cubicBezTo>
                    <a:pt x="99" y="116"/>
                    <a:pt x="105" y="118"/>
                    <a:pt x="111" y="120"/>
                  </a:cubicBezTo>
                  <a:cubicBezTo>
                    <a:pt x="114" y="121"/>
                    <a:pt x="117" y="122"/>
                    <a:pt x="120" y="124"/>
                  </a:cubicBezTo>
                  <a:cubicBezTo>
                    <a:pt x="121" y="124"/>
                    <a:pt x="123" y="125"/>
                    <a:pt x="123" y="12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23" y="125"/>
                    <a:pt x="122" y="125"/>
                    <a:pt x="121" y="124"/>
                  </a:cubicBezTo>
                  <a:cubicBezTo>
                    <a:pt x="111" y="120"/>
                    <a:pt x="100" y="118"/>
                    <a:pt x="90" y="115"/>
                  </a:cubicBezTo>
                  <a:cubicBezTo>
                    <a:pt x="84" y="113"/>
                    <a:pt x="78" y="112"/>
                    <a:pt x="73" y="110"/>
                  </a:cubicBezTo>
                  <a:cubicBezTo>
                    <a:pt x="71" y="109"/>
                    <a:pt x="68" y="109"/>
                    <a:pt x="66" y="109"/>
                  </a:cubicBezTo>
                  <a:cubicBezTo>
                    <a:pt x="66" y="108"/>
                    <a:pt x="65" y="108"/>
                    <a:pt x="63" y="108"/>
                  </a:cubicBezTo>
                  <a:cubicBezTo>
                    <a:pt x="64" y="108"/>
                    <a:pt x="64" y="107"/>
                    <a:pt x="63" y="107"/>
                  </a:cubicBezTo>
                  <a:cubicBezTo>
                    <a:pt x="63" y="107"/>
                    <a:pt x="63" y="107"/>
                    <a:pt x="62" y="107"/>
                  </a:cubicBezTo>
                  <a:close/>
                  <a:moveTo>
                    <a:pt x="62" y="102"/>
                  </a:moveTo>
                  <a:cubicBezTo>
                    <a:pt x="63" y="101"/>
                    <a:pt x="63" y="100"/>
                    <a:pt x="63" y="100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3" y="100"/>
                    <a:pt x="64" y="100"/>
                    <a:pt x="65" y="100"/>
                  </a:cubicBezTo>
                  <a:cubicBezTo>
                    <a:pt x="65" y="101"/>
                    <a:pt x="65" y="101"/>
                    <a:pt x="66" y="101"/>
                  </a:cubicBezTo>
                  <a:cubicBezTo>
                    <a:pt x="76" y="104"/>
                    <a:pt x="86" y="107"/>
                    <a:pt x="95" y="110"/>
                  </a:cubicBezTo>
                  <a:cubicBezTo>
                    <a:pt x="100" y="112"/>
                    <a:pt x="106" y="113"/>
                    <a:pt x="111" y="115"/>
                  </a:cubicBezTo>
                  <a:cubicBezTo>
                    <a:pt x="114" y="117"/>
                    <a:pt x="117" y="118"/>
                    <a:pt x="120" y="119"/>
                  </a:cubicBezTo>
                  <a:cubicBezTo>
                    <a:pt x="121" y="120"/>
                    <a:pt x="126" y="122"/>
                    <a:pt x="122" y="121"/>
                  </a:cubicBezTo>
                  <a:cubicBezTo>
                    <a:pt x="112" y="118"/>
                    <a:pt x="102" y="114"/>
                    <a:pt x="92" y="111"/>
                  </a:cubicBezTo>
                  <a:cubicBezTo>
                    <a:pt x="87" y="110"/>
                    <a:pt x="81" y="109"/>
                    <a:pt x="76" y="107"/>
                  </a:cubicBezTo>
                  <a:cubicBezTo>
                    <a:pt x="72" y="105"/>
                    <a:pt x="67" y="104"/>
                    <a:pt x="63" y="102"/>
                  </a:cubicBezTo>
                  <a:cubicBezTo>
                    <a:pt x="63" y="102"/>
                    <a:pt x="63" y="102"/>
                    <a:pt x="62" y="102"/>
                  </a:cubicBezTo>
                  <a:close/>
                  <a:moveTo>
                    <a:pt x="64" y="97"/>
                  </a:moveTo>
                  <a:cubicBezTo>
                    <a:pt x="64" y="96"/>
                    <a:pt x="64" y="95"/>
                    <a:pt x="65" y="95"/>
                  </a:cubicBezTo>
                  <a:cubicBezTo>
                    <a:pt x="72" y="98"/>
                    <a:pt x="80" y="100"/>
                    <a:pt x="88" y="102"/>
                  </a:cubicBezTo>
                  <a:cubicBezTo>
                    <a:pt x="92" y="103"/>
                    <a:pt x="95" y="104"/>
                    <a:pt x="99" y="106"/>
                  </a:cubicBezTo>
                  <a:cubicBezTo>
                    <a:pt x="105" y="108"/>
                    <a:pt x="111" y="110"/>
                    <a:pt x="118" y="112"/>
                  </a:cubicBezTo>
                  <a:cubicBezTo>
                    <a:pt x="120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4"/>
                  </a:cubicBezTo>
                  <a:cubicBezTo>
                    <a:pt x="121" y="114"/>
                    <a:pt x="118" y="113"/>
                    <a:pt x="116" y="112"/>
                  </a:cubicBezTo>
                  <a:cubicBezTo>
                    <a:pt x="113" y="112"/>
                    <a:pt x="110" y="111"/>
                    <a:pt x="107" y="110"/>
                  </a:cubicBezTo>
                  <a:cubicBezTo>
                    <a:pt x="92" y="106"/>
                    <a:pt x="78" y="102"/>
                    <a:pt x="64" y="97"/>
                  </a:cubicBezTo>
                  <a:close/>
                  <a:moveTo>
                    <a:pt x="66" y="95"/>
                  </a:moveTo>
                  <a:cubicBezTo>
                    <a:pt x="67" y="95"/>
                    <a:pt x="68" y="95"/>
                    <a:pt x="69" y="96"/>
                  </a:cubicBezTo>
                  <a:cubicBezTo>
                    <a:pt x="70" y="96"/>
                    <a:pt x="71" y="96"/>
                    <a:pt x="71" y="96"/>
                  </a:cubicBezTo>
                  <a:cubicBezTo>
                    <a:pt x="70" y="96"/>
                    <a:pt x="68" y="95"/>
                    <a:pt x="66" y="95"/>
                  </a:cubicBezTo>
                  <a:close/>
                  <a:moveTo>
                    <a:pt x="65" y="94"/>
                  </a:moveTo>
                  <a:cubicBezTo>
                    <a:pt x="65" y="93"/>
                    <a:pt x="66" y="93"/>
                    <a:pt x="66" y="92"/>
                  </a:cubicBezTo>
                  <a:cubicBezTo>
                    <a:pt x="68" y="92"/>
                    <a:pt x="70" y="93"/>
                    <a:pt x="72" y="94"/>
                  </a:cubicBezTo>
                  <a:cubicBezTo>
                    <a:pt x="74" y="94"/>
                    <a:pt x="75" y="95"/>
                    <a:pt x="76" y="96"/>
                  </a:cubicBezTo>
                  <a:cubicBezTo>
                    <a:pt x="78" y="97"/>
                    <a:pt x="81" y="98"/>
                    <a:pt x="84" y="99"/>
                  </a:cubicBezTo>
                  <a:cubicBezTo>
                    <a:pt x="91" y="100"/>
                    <a:pt x="99" y="103"/>
                    <a:pt x="106" y="105"/>
                  </a:cubicBezTo>
                  <a:cubicBezTo>
                    <a:pt x="109" y="106"/>
                    <a:pt x="112" y="107"/>
                    <a:pt x="116" y="108"/>
                  </a:cubicBezTo>
                  <a:cubicBezTo>
                    <a:pt x="117" y="109"/>
                    <a:pt x="119" y="109"/>
                    <a:pt x="120" y="110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8" y="110"/>
                    <a:pt x="116" y="109"/>
                    <a:pt x="114" y="109"/>
                  </a:cubicBezTo>
                  <a:cubicBezTo>
                    <a:pt x="107" y="107"/>
                    <a:pt x="100" y="104"/>
                    <a:pt x="93" y="102"/>
                  </a:cubicBezTo>
                  <a:cubicBezTo>
                    <a:pt x="92" y="102"/>
                    <a:pt x="92" y="102"/>
                    <a:pt x="91" y="102"/>
                  </a:cubicBezTo>
                  <a:cubicBezTo>
                    <a:pt x="86" y="100"/>
                    <a:pt x="81" y="99"/>
                    <a:pt x="76" y="98"/>
                  </a:cubicBezTo>
                  <a:cubicBezTo>
                    <a:pt x="72" y="96"/>
                    <a:pt x="69" y="94"/>
                    <a:pt x="65" y="94"/>
                  </a:cubicBezTo>
                  <a:close/>
                  <a:moveTo>
                    <a:pt x="66" y="80"/>
                  </a:moveTo>
                  <a:cubicBezTo>
                    <a:pt x="69" y="80"/>
                    <a:pt x="71" y="81"/>
                    <a:pt x="74" y="82"/>
                  </a:cubicBezTo>
                  <a:cubicBezTo>
                    <a:pt x="90" y="86"/>
                    <a:pt x="106" y="92"/>
                    <a:pt x="122" y="96"/>
                  </a:cubicBezTo>
                  <a:cubicBezTo>
                    <a:pt x="121" y="97"/>
                    <a:pt x="121" y="97"/>
                    <a:pt x="120" y="98"/>
                  </a:cubicBezTo>
                  <a:cubicBezTo>
                    <a:pt x="113" y="95"/>
                    <a:pt x="104" y="93"/>
                    <a:pt x="97" y="91"/>
                  </a:cubicBezTo>
                  <a:cubicBezTo>
                    <a:pt x="87" y="89"/>
                    <a:pt x="77" y="87"/>
                    <a:pt x="68" y="83"/>
                  </a:cubicBezTo>
                  <a:cubicBezTo>
                    <a:pt x="68" y="83"/>
                    <a:pt x="68" y="84"/>
                    <a:pt x="68" y="84"/>
                  </a:cubicBezTo>
                  <a:cubicBezTo>
                    <a:pt x="76" y="89"/>
                    <a:pt x="85" y="91"/>
                    <a:pt x="94" y="94"/>
                  </a:cubicBezTo>
                  <a:cubicBezTo>
                    <a:pt x="101" y="97"/>
                    <a:pt x="110" y="101"/>
                    <a:pt x="118" y="101"/>
                  </a:cubicBezTo>
                  <a:cubicBezTo>
                    <a:pt x="109" y="101"/>
                    <a:pt x="99" y="98"/>
                    <a:pt x="90" y="95"/>
                  </a:cubicBezTo>
                  <a:cubicBezTo>
                    <a:pt x="87" y="94"/>
                    <a:pt x="84" y="93"/>
                    <a:pt x="81" y="92"/>
                  </a:cubicBezTo>
                  <a:cubicBezTo>
                    <a:pt x="76" y="91"/>
                    <a:pt x="72" y="89"/>
                    <a:pt x="67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8" y="85"/>
                    <a:pt x="68" y="81"/>
                    <a:pt x="66" y="80"/>
                  </a:cubicBezTo>
                  <a:close/>
                  <a:moveTo>
                    <a:pt x="50" y="75"/>
                  </a:moveTo>
                  <a:cubicBezTo>
                    <a:pt x="46" y="74"/>
                    <a:pt x="43" y="73"/>
                    <a:pt x="39" y="72"/>
                  </a:cubicBezTo>
                  <a:cubicBezTo>
                    <a:pt x="38" y="71"/>
                    <a:pt x="29" y="69"/>
                    <a:pt x="34" y="70"/>
                  </a:cubicBezTo>
                  <a:cubicBezTo>
                    <a:pt x="50" y="71"/>
                    <a:pt x="67" y="78"/>
                    <a:pt x="83" y="83"/>
                  </a:cubicBezTo>
                  <a:cubicBezTo>
                    <a:pt x="91" y="86"/>
                    <a:pt x="99" y="89"/>
                    <a:pt x="107" y="90"/>
                  </a:cubicBezTo>
                  <a:cubicBezTo>
                    <a:pt x="112" y="92"/>
                    <a:pt x="117" y="92"/>
                    <a:pt x="121" y="95"/>
                  </a:cubicBezTo>
                  <a:cubicBezTo>
                    <a:pt x="105" y="91"/>
                    <a:pt x="90" y="86"/>
                    <a:pt x="74" y="81"/>
                  </a:cubicBezTo>
                  <a:cubicBezTo>
                    <a:pt x="66" y="79"/>
                    <a:pt x="58" y="77"/>
                    <a:pt x="50" y="75"/>
                  </a:cubicBezTo>
                  <a:close/>
                  <a:moveTo>
                    <a:pt x="45" y="78"/>
                  </a:moveTo>
                  <a:cubicBezTo>
                    <a:pt x="42" y="77"/>
                    <a:pt x="39" y="76"/>
                    <a:pt x="37" y="75"/>
                  </a:cubicBezTo>
                  <a:cubicBezTo>
                    <a:pt x="35" y="74"/>
                    <a:pt x="34" y="74"/>
                    <a:pt x="32" y="73"/>
                  </a:cubicBezTo>
                  <a:cubicBezTo>
                    <a:pt x="31" y="72"/>
                    <a:pt x="31" y="72"/>
                    <a:pt x="33" y="73"/>
                  </a:cubicBezTo>
                  <a:cubicBezTo>
                    <a:pt x="37" y="74"/>
                    <a:pt x="42" y="76"/>
                    <a:pt x="47" y="77"/>
                  </a:cubicBezTo>
                  <a:cubicBezTo>
                    <a:pt x="52" y="78"/>
                    <a:pt x="56" y="79"/>
                    <a:pt x="61" y="80"/>
                  </a:cubicBezTo>
                  <a:cubicBezTo>
                    <a:pt x="61" y="80"/>
                    <a:pt x="60" y="81"/>
                    <a:pt x="60" y="81"/>
                  </a:cubicBezTo>
                  <a:cubicBezTo>
                    <a:pt x="55" y="80"/>
                    <a:pt x="50" y="79"/>
                    <a:pt x="45" y="78"/>
                  </a:cubicBezTo>
                  <a:close/>
                  <a:moveTo>
                    <a:pt x="40" y="83"/>
                  </a:moveTo>
                  <a:cubicBezTo>
                    <a:pt x="39" y="82"/>
                    <a:pt x="37" y="82"/>
                    <a:pt x="35" y="81"/>
                  </a:cubicBezTo>
                  <a:cubicBezTo>
                    <a:pt x="34" y="81"/>
                    <a:pt x="26" y="78"/>
                    <a:pt x="31" y="79"/>
                  </a:cubicBezTo>
                  <a:cubicBezTo>
                    <a:pt x="34" y="80"/>
                    <a:pt x="38" y="81"/>
                    <a:pt x="42" y="82"/>
                  </a:cubicBezTo>
                  <a:cubicBezTo>
                    <a:pt x="41" y="82"/>
                    <a:pt x="41" y="83"/>
                    <a:pt x="40" y="83"/>
                  </a:cubicBezTo>
                  <a:close/>
                  <a:moveTo>
                    <a:pt x="38" y="87"/>
                  </a:moveTo>
                  <a:cubicBezTo>
                    <a:pt x="36" y="86"/>
                    <a:pt x="34" y="85"/>
                    <a:pt x="32" y="84"/>
                  </a:cubicBezTo>
                  <a:cubicBezTo>
                    <a:pt x="31" y="83"/>
                    <a:pt x="26" y="80"/>
                    <a:pt x="29" y="81"/>
                  </a:cubicBezTo>
                  <a:cubicBezTo>
                    <a:pt x="33" y="82"/>
                    <a:pt x="36" y="84"/>
                    <a:pt x="40" y="84"/>
                  </a:cubicBezTo>
                  <a:cubicBezTo>
                    <a:pt x="39" y="85"/>
                    <a:pt x="39" y="86"/>
                    <a:pt x="38" y="87"/>
                  </a:cubicBezTo>
                  <a:close/>
                  <a:moveTo>
                    <a:pt x="36" y="90"/>
                  </a:moveTo>
                  <a:cubicBezTo>
                    <a:pt x="34" y="89"/>
                    <a:pt x="32" y="88"/>
                    <a:pt x="29" y="87"/>
                  </a:cubicBezTo>
                  <a:cubicBezTo>
                    <a:pt x="28" y="86"/>
                    <a:pt x="23" y="84"/>
                    <a:pt x="27" y="86"/>
                  </a:cubicBezTo>
                  <a:cubicBezTo>
                    <a:pt x="31" y="86"/>
                    <a:pt x="34" y="87"/>
                    <a:pt x="37" y="88"/>
                  </a:cubicBezTo>
                  <a:cubicBezTo>
                    <a:pt x="37" y="88"/>
                    <a:pt x="37" y="88"/>
                    <a:pt x="37" y="89"/>
                  </a:cubicBezTo>
                  <a:cubicBezTo>
                    <a:pt x="37" y="89"/>
                    <a:pt x="36" y="90"/>
                    <a:pt x="36" y="90"/>
                  </a:cubicBezTo>
                  <a:close/>
                  <a:moveTo>
                    <a:pt x="34" y="94"/>
                  </a:moveTo>
                  <a:cubicBezTo>
                    <a:pt x="31" y="92"/>
                    <a:pt x="28" y="91"/>
                    <a:pt x="25" y="89"/>
                  </a:cubicBezTo>
                  <a:cubicBezTo>
                    <a:pt x="26" y="90"/>
                    <a:pt x="31" y="90"/>
                    <a:pt x="32" y="91"/>
                  </a:cubicBezTo>
                  <a:cubicBezTo>
                    <a:pt x="33" y="91"/>
                    <a:pt x="34" y="91"/>
                    <a:pt x="36" y="91"/>
                  </a:cubicBezTo>
                  <a:cubicBezTo>
                    <a:pt x="35" y="92"/>
                    <a:pt x="34" y="93"/>
                    <a:pt x="34" y="94"/>
                  </a:cubicBezTo>
                  <a:close/>
                  <a:moveTo>
                    <a:pt x="32" y="97"/>
                  </a:moveTo>
                  <a:cubicBezTo>
                    <a:pt x="30" y="97"/>
                    <a:pt x="29" y="96"/>
                    <a:pt x="27" y="95"/>
                  </a:cubicBezTo>
                  <a:cubicBezTo>
                    <a:pt x="26" y="94"/>
                    <a:pt x="21" y="92"/>
                    <a:pt x="25" y="93"/>
                  </a:cubicBezTo>
                  <a:cubicBezTo>
                    <a:pt x="28" y="94"/>
                    <a:pt x="30" y="95"/>
                    <a:pt x="33" y="95"/>
                  </a:cubicBezTo>
                  <a:cubicBezTo>
                    <a:pt x="33" y="96"/>
                    <a:pt x="32" y="97"/>
                    <a:pt x="32" y="97"/>
                  </a:cubicBezTo>
                  <a:close/>
                  <a:moveTo>
                    <a:pt x="30" y="100"/>
                  </a:moveTo>
                  <a:cubicBezTo>
                    <a:pt x="29" y="99"/>
                    <a:pt x="28" y="98"/>
                    <a:pt x="27" y="98"/>
                  </a:cubicBezTo>
                  <a:cubicBezTo>
                    <a:pt x="26" y="98"/>
                    <a:pt x="22" y="96"/>
                    <a:pt x="26" y="97"/>
                  </a:cubicBezTo>
                  <a:cubicBezTo>
                    <a:pt x="27" y="98"/>
                    <a:pt x="29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9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lose/>
                  <a:moveTo>
                    <a:pt x="25" y="101"/>
                  </a:moveTo>
                  <a:cubicBezTo>
                    <a:pt x="24" y="100"/>
                    <a:pt x="24" y="100"/>
                    <a:pt x="25" y="99"/>
                  </a:cubicBezTo>
                  <a:cubicBezTo>
                    <a:pt x="27" y="100"/>
                    <a:pt x="28" y="100"/>
                    <a:pt x="30" y="100"/>
                  </a:cubicBezTo>
                  <a:cubicBezTo>
                    <a:pt x="29" y="101"/>
                    <a:pt x="28" y="101"/>
                    <a:pt x="28" y="102"/>
                  </a:cubicBezTo>
                  <a:cubicBezTo>
                    <a:pt x="27" y="101"/>
                    <a:pt x="26" y="101"/>
                    <a:pt x="25" y="101"/>
                  </a:cubicBezTo>
                  <a:close/>
                  <a:moveTo>
                    <a:pt x="27" y="103"/>
                  </a:moveTo>
                  <a:cubicBezTo>
                    <a:pt x="26" y="103"/>
                    <a:pt x="26" y="104"/>
                    <a:pt x="25" y="104"/>
                  </a:cubicBezTo>
                  <a:cubicBezTo>
                    <a:pt x="25" y="104"/>
                    <a:pt x="24" y="103"/>
                    <a:pt x="23" y="102"/>
                  </a:cubicBezTo>
                  <a:cubicBezTo>
                    <a:pt x="24" y="102"/>
                    <a:pt x="26" y="102"/>
                    <a:pt x="27" y="103"/>
                  </a:cubicBezTo>
                  <a:close/>
                  <a:moveTo>
                    <a:pt x="23" y="107"/>
                  </a:moveTo>
                  <a:cubicBezTo>
                    <a:pt x="22" y="105"/>
                    <a:pt x="23" y="105"/>
                    <a:pt x="24" y="105"/>
                  </a:cubicBezTo>
                  <a:cubicBezTo>
                    <a:pt x="24" y="105"/>
                    <a:pt x="24" y="105"/>
                    <a:pt x="24" y="106"/>
                  </a:cubicBezTo>
                  <a:cubicBezTo>
                    <a:pt x="24" y="106"/>
                    <a:pt x="23" y="107"/>
                    <a:pt x="23" y="107"/>
                  </a:cubicBezTo>
                  <a:close/>
                  <a:moveTo>
                    <a:pt x="22" y="108"/>
                  </a:moveTo>
                  <a:cubicBezTo>
                    <a:pt x="22" y="109"/>
                    <a:pt x="22" y="109"/>
                    <a:pt x="21" y="110"/>
                  </a:cubicBezTo>
                  <a:cubicBezTo>
                    <a:pt x="21" y="109"/>
                    <a:pt x="21" y="108"/>
                    <a:pt x="21" y="108"/>
                  </a:cubicBezTo>
                  <a:cubicBezTo>
                    <a:pt x="22" y="108"/>
                    <a:pt x="22" y="108"/>
                    <a:pt x="22" y="108"/>
                  </a:cubicBezTo>
                  <a:close/>
                  <a:moveTo>
                    <a:pt x="21" y="111"/>
                  </a:moveTo>
                  <a:cubicBezTo>
                    <a:pt x="21" y="111"/>
                    <a:pt x="20" y="112"/>
                    <a:pt x="20" y="112"/>
                  </a:cubicBezTo>
                  <a:cubicBezTo>
                    <a:pt x="20" y="112"/>
                    <a:pt x="20" y="112"/>
                    <a:pt x="20" y="111"/>
                  </a:cubicBezTo>
                  <a:cubicBezTo>
                    <a:pt x="20" y="111"/>
                    <a:pt x="20" y="110"/>
                    <a:pt x="20" y="109"/>
                  </a:cubicBezTo>
                  <a:cubicBezTo>
                    <a:pt x="20" y="110"/>
                    <a:pt x="21" y="110"/>
                    <a:pt x="21" y="111"/>
                  </a:cubicBezTo>
                  <a:close/>
                  <a:moveTo>
                    <a:pt x="20" y="107"/>
                  </a:moveTo>
                  <a:cubicBezTo>
                    <a:pt x="21" y="102"/>
                    <a:pt x="21" y="97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4" y="94"/>
                    <a:pt x="27" y="96"/>
                    <a:pt x="29" y="97"/>
                  </a:cubicBezTo>
                  <a:cubicBezTo>
                    <a:pt x="33" y="99"/>
                    <a:pt x="28" y="97"/>
                    <a:pt x="27" y="97"/>
                  </a:cubicBezTo>
                  <a:cubicBezTo>
                    <a:pt x="26" y="97"/>
                    <a:pt x="25" y="96"/>
                    <a:pt x="23" y="96"/>
                  </a:cubicBezTo>
                  <a:cubicBezTo>
                    <a:pt x="23" y="96"/>
                    <a:pt x="23" y="96"/>
                    <a:pt x="23" y="97"/>
                  </a:cubicBezTo>
                  <a:cubicBezTo>
                    <a:pt x="25" y="98"/>
                    <a:pt x="27" y="98"/>
                    <a:pt x="29" y="99"/>
                  </a:cubicBezTo>
                  <a:cubicBezTo>
                    <a:pt x="27" y="99"/>
                    <a:pt x="24" y="99"/>
                    <a:pt x="23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3" y="100"/>
                    <a:pt x="24" y="101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3" y="101"/>
                    <a:pt x="24" y="101"/>
                    <a:pt x="22" y="101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3"/>
                    <a:pt x="23" y="103"/>
                    <a:pt x="24" y="104"/>
                  </a:cubicBezTo>
                  <a:cubicBezTo>
                    <a:pt x="25" y="105"/>
                    <a:pt x="22" y="104"/>
                    <a:pt x="21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6"/>
                    <a:pt x="23" y="107"/>
                    <a:pt x="20" y="107"/>
                  </a:cubicBezTo>
                  <a:close/>
                  <a:moveTo>
                    <a:pt x="22" y="92"/>
                  </a:moveTo>
                  <a:cubicBezTo>
                    <a:pt x="23" y="91"/>
                    <a:pt x="23" y="90"/>
                    <a:pt x="23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5" y="90"/>
                    <a:pt x="26" y="91"/>
                    <a:pt x="28" y="92"/>
                  </a:cubicBezTo>
                  <a:cubicBezTo>
                    <a:pt x="29" y="92"/>
                    <a:pt x="32" y="94"/>
                    <a:pt x="33" y="94"/>
                  </a:cubicBezTo>
                  <a:cubicBezTo>
                    <a:pt x="29" y="94"/>
                    <a:pt x="26" y="92"/>
                    <a:pt x="23" y="91"/>
                  </a:cubicBezTo>
                  <a:cubicBezTo>
                    <a:pt x="23" y="91"/>
                    <a:pt x="22" y="91"/>
                    <a:pt x="22" y="92"/>
                  </a:cubicBezTo>
                  <a:close/>
                  <a:moveTo>
                    <a:pt x="23" y="88"/>
                  </a:moveTo>
                  <a:cubicBezTo>
                    <a:pt x="23" y="87"/>
                    <a:pt x="24" y="86"/>
                    <a:pt x="24" y="85"/>
                  </a:cubicBezTo>
                  <a:cubicBezTo>
                    <a:pt x="26" y="86"/>
                    <a:pt x="28" y="87"/>
                    <a:pt x="30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1" y="90"/>
                    <a:pt x="27" y="88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lose/>
                  <a:moveTo>
                    <a:pt x="24" y="84"/>
                  </a:moveTo>
                  <a:cubicBezTo>
                    <a:pt x="25" y="81"/>
                    <a:pt x="26" y="79"/>
                    <a:pt x="27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2" y="78"/>
                    <a:pt x="37" y="80"/>
                    <a:pt x="42" y="81"/>
                  </a:cubicBezTo>
                  <a:cubicBezTo>
                    <a:pt x="37" y="80"/>
                    <a:pt x="32" y="79"/>
                    <a:pt x="28" y="78"/>
                  </a:cubicBezTo>
                  <a:cubicBezTo>
                    <a:pt x="27" y="78"/>
                    <a:pt x="27" y="78"/>
                    <a:pt x="27" y="79"/>
                  </a:cubicBezTo>
                  <a:cubicBezTo>
                    <a:pt x="29" y="80"/>
                    <a:pt x="31" y="81"/>
                    <a:pt x="33" y="81"/>
                  </a:cubicBezTo>
                  <a:cubicBezTo>
                    <a:pt x="34" y="81"/>
                    <a:pt x="41" y="84"/>
                    <a:pt x="38" y="83"/>
                  </a:cubicBezTo>
                  <a:cubicBezTo>
                    <a:pt x="34" y="82"/>
                    <a:pt x="30" y="80"/>
                    <a:pt x="26" y="80"/>
                  </a:cubicBezTo>
                  <a:cubicBezTo>
                    <a:pt x="26" y="80"/>
                    <a:pt x="26" y="81"/>
                    <a:pt x="26" y="81"/>
                  </a:cubicBezTo>
                  <a:cubicBezTo>
                    <a:pt x="30" y="83"/>
                    <a:pt x="34" y="85"/>
                    <a:pt x="38" y="87"/>
                  </a:cubicBezTo>
                  <a:cubicBezTo>
                    <a:pt x="36" y="86"/>
                    <a:pt x="33" y="86"/>
                    <a:pt x="31" y="86"/>
                  </a:cubicBezTo>
                  <a:cubicBezTo>
                    <a:pt x="29" y="85"/>
                    <a:pt x="27" y="85"/>
                    <a:pt x="24" y="84"/>
                  </a:cubicBezTo>
                  <a:close/>
                  <a:moveTo>
                    <a:pt x="27" y="76"/>
                  </a:moveTo>
                  <a:cubicBezTo>
                    <a:pt x="29" y="72"/>
                    <a:pt x="31" y="68"/>
                    <a:pt x="33" y="65"/>
                  </a:cubicBezTo>
                  <a:cubicBezTo>
                    <a:pt x="40" y="68"/>
                    <a:pt x="48" y="70"/>
                    <a:pt x="55" y="72"/>
                  </a:cubicBezTo>
                  <a:cubicBezTo>
                    <a:pt x="64" y="75"/>
                    <a:pt x="72" y="78"/>
                    <a:pt x="80" y="80"/>
                  </a:cubicBezTo>
                  <a:cubicBezTo>
                    <a:pt x="89" y="83"/>
                    <a:pt x="97" y="86"/>
                    <a:pt x="106" y="88"/>
                  </a:cubicBezTo>
                  <a:cubicBezTo>
                    <a:pt x="110" y="90"/>
                    <a:pt x="115" y="91"/>
                    <a:pt x="119" y="92"/>
                  </a:cubicBezTo>
                  <a:cubicBezTo>
                    <a:pt x="121" y="93"/>
                    <a:pt x="124" y="93"/>
                    <a:pt x="126" y="94"/>
                  </a:cubicBezTo>
                  <a:cubicBezTo>
                    <a:pt x="125" y="94"/>
                    <a:pt x="124" y="95"/>
                    <a:pt x="123" y="95"/>
                  </a:cubicBezTo>
                  <a:cubicBezTo>
                    <a:pt x="119" y="92"/>
                    <a:pt x="113" y="91"/>
                    <a:pt x="108" y="90"/>
                  </a:cubicBezTo>
                  <a:cubicBezTo>
                    <a:pt x="99" y="88"/>
                    <a:pt x="90" y="85"/>
                    <a:pt x="81" y="82"/>
                  </a:cubicBezTo>
                  <a:cubicBezTo>
                    <a:pt x="72" y="79"/>
                    <a:pt x="63" y="76"/>
                    <a:pt x="53" y="73"/>
                  </a:cubicBezTo>
                  <a:cubicBezTo>
                    <a:pt x="46" y="71"/>
                    <a:pt x="38" y="69"/>
                    <a:pt x="31" y="69"/>
                  </a:cubicBezTo>
                  <a:cubicBezTo>
                    <a:pt x="30" y="69"/>
                    <a:pt x="30" y="69"/>
                    <a:pt x="31" y="70"/>
                  </a:cubicBezTo>
                  <a:cubicBezTo>
                    <a:pt x="36" y="73"/>
                    <a:pt x="44" y="74"/>
                    <a:pt x="50" y="75"/>
                  </a:cubicBezTo>
                  <a:cubicBezTo>
                    <a:pt x="54" y="77"/>
                    <a:pt x="59" y="78"/>
                    <a:pt x="63" y="79"/>
                  </a:cubicBezTo>
                  <a:cubicBezTo>
                    <a:pt x="63" y="79"/>
                    <a:pt x="62" y="79"/>
                    <a:pt x="62" y="79"/>
                  </a:cubicBezTo>
                  <a:cubicBezTo>
                    <a:pt x="56" y="78"/>
                    <a:pt x="50" y="77"/>
                    <a:pt x="44" y="75"/>
                  </a:cubicBezTo>
                  <a:cubicBezTo>
                    <a:pt x="39" y="74"/>
                    <a:pt x="34" y="72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7" y="77"/>
                    <a:pt x="46" y="79"/>
                    <a:pt x="55" y="81"/>
                  </a:cubicBezTo>
                  <a:cubicBezTo>
                    <a:pt x="54" y="81"/>
                    <a:pt x="53" y="81"/>
                    <a:pt x="52" y="80"/>
                  </a:cubicBezTo>
                  <a:cubicBezTo>
                    <a:pt x="49" y="80"/>
                    <a:pt x="46" y="79"/>
                    <a:pt x="44" y="78"/>
                  </a:cubicBezTo>
                  <a:cubicBezTo>
                    <a:pt x="38" y="77"/>
                    <a:pt x="33" y="77"/>
                    <a:pt x="28" y="76"/>
                  </a:cubicBezTo>
                  <a:cubicBezTo>
                    <a:pt x="28" y="76"/>
                    <a:pt x="27" y="76"/>
                    <a:pt x="27" y="76"/>
                  </a:cubicBezTo>
                  <a:close/>
                  <a:moveTo>
                    <a:pt x="148" y="65"/>
                  </a:moveTo>
                  <a:cubicBezTo>
                    <a:pt x="147" y="65"/>
                    <a:pt x="147" y="65"/>
                    <a:pt x="147" y="65"/>
                  </a:cubicBezTo>
                  <a:cubicBezTo>
                    <a:pt x="143" y="64"/>
                    <a:pt x="140" y="62"/>
                    <a:pt x="136" y="62"/>
                  </a:cubicBezTo>
                  <a:cubicBezTo>
                    <a:pt x="131" y="61"/>
                    <a:pt x="126" y="60"/>
                    <a:pt x="122" y="59"/>
                  </a:cubicBezTo>
                  <a:cubicBezTo>
                    <a:pt x="113" y="57"/>
                    <a:pt x="105" y="54"/>
                    <a:pt x="96" y="53"/>
                  </a:cubicBezTo>
                  <a:cubicBezTo>
                    <a:pt x="98" y="51"/>
                    <a:pt x="100" y="50"/>
                    <a:pt x="102" y="48"/>
                  </a:cubicBezTo>
                  <a:cubicBezTo>
                    <a:pt x="109" y="51"/>
                    <a:pt x="117" y="52"/>
                    <a:pt x="124" y="54"/>
                  </a:cubicBezTo>
                  <a:cubicBezTo>
                    <a:pt x="128" y="55"/>
                    <a:pt x="132" y="56"/>
                    <a:pt x="136" y="57"/>
                  </a:cubicBezTo>
                  <a:cubicBezTo>
                    <a:pt x="138" y="58"/>
                    <a:pt x="140" y="59"/>
                    <a:pt x="142" y="60"/>
                  </a:cubicBezTo>
                  <a:cubicBezTo>
                    <a:pt x="142" y="60"/>
                    <a:pt x="143" y="60"/>
                    <a:pt x="144" y="60"/>
                  </a:cubicBezTo>
                  <a:cubicBezTo>
                    <a:pt x="144" y="60"/>
                    <a:pt x="144" y="61"/>
                    <a:pt x="144" y="61"/>
                  </a:cubicBezTo>
                  <a:cubicBezTo>
                    <a:pt x="141" y="60"/>
                    <a:pt x="138" y="59"/>
                    <a:pt x="135" y="58"/>
                  </a:cubicBezTo>
                  <a:cubicBezTo>
                    <a:pt x="130" y="57"/>
                    <a:pt x="126" y="56"/>
                    <a:pt x="122" y="55"/>
                  </a:cubicBezTo>
                  <a:cubicBezTo>
                    <a:pt x="115" y="53"/>
                    <a:pt x="107" y="51"/>
                    <a:pt x="100" y="50"/>
                  </a:cubicBezTo>
                  <a:cubicBezTo>
                    <a:pt x="99" y="50"/>
                    <a:pt x="99" y="51"/>
                    <a:pt x="99" y="51"/>
                  </a:cubicBezTo>
                  <a:cubicBezTo>
                    <a:pt x="107" y="55"/>
                    <a:pt x="116" y="56"/>
                    <a:pt x="124" y="58"/>
                  </a:cubicBezTo>
                  <a:cubicBezTo>
                    <a:pt x="129" y="59"/>
                    <a:pt x="134" y="60"/>
                    <a:pt x="138" y="61"/>
                  </a:cubicBezTo>
                  <a:cubicBezTo>
                    <a:pt x="140" y="62"/>
                    <a:pt x="142" y="62"/>
                    <a:pt x="144" y="63"/>
                  </a:cubicBezTo>
                  <a:cubicBezTo>
                    <a:pt x="144" y="63"/>
                    <a:pt x="146" y="64"/>
                    <a:pt x="147" y="64"/>
                  </a:cubicBezTo>
                  <a:cubicBezTo>
                    <a:pt x="147" y="65"/>
                    <a:pt x="148" y="65"/>
                    <a:pt x="148" y="65"/>
                  </a:cubicBezTo>
                  <a:close/>
                  <a:moveTo>
                    <a:pt x="103" y="47"/>
                  </a:moveTo>
                  <a:cubicBezTo>
                    <a:pt x="104" y="47"/>
                    <a:pt x="105" y="46"/>
                    <a:pt x="106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12" y="48"/>
                    <a:pt x="119" y="49"/>
                    <a:pt x="125" y="51"/>
                  </a:cubicBezTo>
                  <a:cubicBezTo>
                    <a:pt x="128" y="52"/>
                    <a:pt x="130" y="53"/>
                    <a:pt x="133" y="54"/>
                  </a:cubicBezTo>
                  <a:cubicBezTo>
                    <a:pt x="133" y="54"/>
                    <a:pt x="143" y="57"/>
                    <a:pt x="138" y="56"/>
                  </a:cubicBezTo>
                  <a:cubicBezTo>
                    <a:pt x="132" y="55"/>
                    <a:pt x="126" y="52"/>
                    <a:pt x="119" y="51"/>
                  </a:cubicBezTo>
                  <a:cubicBezTo>
                    <a:pt x="114" y="50"/>
                    <a:pt x="108" y="49"/>
                    <a:pt x="103" y="47"/>
                  </a:cubicBezTo>
                  <a:close/>
                  <a:moveTo>
                    <a:pt x="107" y="45"/>
                  </a:moveTo>
                  <a:cubicBezTo>
                    <a:pt x="109" y="45"/>
                    <a:pt x="111" y="44"/>
                    <a:pt x="114" y="44"/>
                  </a:cubicBezTo>
                  <a:cubicBezTo>
                    <a:pt x="119" y="45"/>
                    <a:pt x="124" y="47"/>
                    <a:pt x="129" y="49"/>
                  </a:cubicBezTo>
                  <a:cubicBezTo>
                    <a:pt x="121" y="47"/>
                    <a:pt x="114" y="46"/>
                    <a:pt x="107" y="45"/>
                  </a:cubicBezTo>
                  <a:cubicBezTo>
                    <a:pt x="107" y="45"/>
                    <a:pt x="107" y="45"/>
                    <a:pt x="107" y="45"/>
                  </a:cubicBezTo>
                  <a:close/>
                  <a:moveTo>
                    <a:pt x="138" y="55"/>
                  </a:moveTo>
                  <a:cubicBezTo>
                    <a:pt x="135" y="54"/>
                    <a:pt x="132" y="52"/>
                    <a:pt x="128" y="51"/>
                  </a:cubicBezTo>
                  <a:cubicBezTo>
                    <a:pt x="123" y="50"/>
                    <a:pt x="118" y="49"/>
                    <a:pt x="113" y="48"/>
                  </a:cubicBezTo>
                  <a:cubicBezTo>
                    <a:pt x="112" y="47"/>
                    <a:pt x="110" y="47"/>
                    <a:pt x="108" y="46"/>
                  </a:cubicBezTo>
                  <a:cubicBezTo>
                    <a:pt x="109" y="46"/>
                    <a:pt x="110" y="47"/>
                    <a:pt x="111" y="47"/>
                  </a:cubicBezTo>
                  <a:cubicBezTo>
                    <a:pt x="113" y="47"/>
                    <a:pt x="116" y="48"/>
                    <a:pt x="118" y="48"/>
                  </a:cubicBezTo>
                  <a:cubicBezTo>
                    <a:pt x="122" y="49"/>
                    <a:pt x="127" y="49"/>
                    <a:pt x="131" y="50"/>
                  </a:cubicBezTo>
                  <a:cubicBezTo>
                    <a:pt x="134" y="52"/>
                    <a:pt x="136" y="53"/>
                    <a:pt x="138" y="55"/>
                  </a:cubicBezTo>
                  <a:close/>
                  <a:moveTo>
                    <a:pt x="143" y="59"/>
                  </a:moveTo>
                  <a:cubicBezTo>
                    <a:pt x="137" y="57"/>
                    <a:pt x="131" y="55"/>
                    <a:pt x="126" y="54"/>
                  </a:cubicBezTo>
                  <a:cubicBezTo>
                    <a:pt x="120" y="52"/>
                    <a:pt x="114" y="51"/>
                    <a:pt x="108" y="49"/>
                  </a:cubicBezTo>
                  <a:cubicBezTo>
                    <a:pt x="109" y="50"/>
                    <a:pt x="110" y="50"/>
                    <a:pt x="110" y="50"/>
                  </a:cubicBezTo>
                  <a:cubicBezTo>
                    <a:pt x="114" y="50"/>
                    <a:pt x="117" y="51"/>
                    <a:pt x="121" y="52"/>
                  </a:cubicBezTo>
                  <a:cubicBezTo>
                    <a:pt x="127" y="54"/>
                    <a:pt x="134" y="56"/>
                    <a:pt x="141" y="57"/>
                  </a:cubicBezTo>
                  <a:cubicBezTo>
                    <a:pt x="141" y="58"/>
                    <a:pt x="142" y="58"/>
                    <a:pt x="143" y="59"/>
                  </a:cubicBezTo>
                  <a:close/>
                  <a:moveTo>
                    <a:pt x="146" y="63"/>
                  </a:moveTo>
                  <a:cubicBezTo>
                    <a:pt x="132" y="57"/>
                    <a:pt x="115" y="58"/>
                    <a:pt x="101" y="51"/>
                  </a:cubicBezTo>
                  <a:cubicBezTo>
                    <a:pt x="104" y="52"/>
                    <a:pt x="109" y="53"/>
                    <a:pt x="113" y="54"/>
                  </a:cubicBezTo>
                  <a:cubicBezTo>
                    <a:pt x="118" y="55"/>
                    <a:pt x="123" y="56"/>
                    <a:pt x="127" y="57"/>
                  </a:cubicBezTo>
                  <a:cubicBezTo>
                    <a:pt x="131" y="58"/>
                    <a:pt x="136" y="59"/>
                    <a:pt x="140" y="60"/>
                  </a:cubicBezTo>
                  <a:cubicBezTo>
                    <a:pt x="141" y="61"/>
                    <a:pt x="143" y="62"/>
                    <a:pt x="145" y="62"/>
                  </a:cubicBezTo>
                  <a:cubicBezTo>
                    <a:pt x="145" y="62"/>
                    <a:pt x="145" y="62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lose/>
                  <a:moveTo>
                    <a:pt x="150" y="69"/>
                  </a:moveTo>
                  <a:cubicBezTo>
                    <a:pt x="140" y="67"/>
                    <a:pt x="131" y="64"/>
                    <a:pt x="122" y="62"/>
                  </a:cubicBezTo>
                  <a:cubicBezTo>
                    <a:pt x="113" y="60"/>
                    <a:pt x="104" y="58"/>
                    <a:pt x="94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5"/>
                    <a:pt x="95" y="54"/>
                    <a:pt x="96" y="54"/>
                  </a:cubicBezTo>
                  <a:cubicBezTo>
                    <a:pt x="107" y="55"/>
                    <a:pt x="118" y="59"/>
                    <a:pt x="128" y="61"/>
                  </a:cubicBezTo>
                  <a:cubicBezTo>
                    <a:pt x="133" y="62"/>
                    <a:pt x="137" y="63"/>
                    <a:pt x="141" y="64"/>
                  </a:cubicBezTo>
                  <a:cubicBezTo>
                    <a:pt x="144" y="65"/>
                    <a:pt x="146" y="66"/>
                    <a:pt x="148" y="66"/>
                  </a:cubicBezTo>
                  <a:cubicBezTo>
                    <a:pt x="149" y="67"/>
                    <a:pt x="149" y="68"/>
                    <a:pt x="150" y="69"/>
                  </a:cubicBezTo>
                  <a:close/>
                  <a:moveTo>
                    <a:pt x="81" y="41"/>
                  </a:moveTo>
                  <a:cubicBezTo>
                    <a:pt x="79" y="39"/>
                    <a:pt x="76" y="37"/>
                    <a:pt x="74" y="35"/>
                  </a:cubicBezTo>
                  <a:cubicBezTo>
                    <a:pt x="73" y="35"/>
                    <a:pt x="73" y="35"/>
                    <a:pt x="72" y="34"/>
                  </a:cubicBezTo>
                  <a:cubicBezTo>
                    <a:pt x="76" y="36"/>
                    <a:pt x="79" y="38"/>
                    <a:pt x="82" y="40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1" y="40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lose/>
                  <a:moveTo>
                    <a:pt x="81" y="41"/>
                  </a:moveTo>
                  <a:cubicBezTo>
                    <a:pt x="80" y="42"/>
                    <a:pt x="80" y="42"/>
                    <a:pt x="80" y="43"/>
                  </a:cubicBezTo>
                  <a:cubicBezTo>
                    <a:pt x="78" y="41"/>
                    <a:pt x="75" y="39"/>
                    <a:pt x="72" y="37"/>
                  </a:cubicBezTo>
                  <a:cubicBezTo>
                    <a:pt x="75" y="39"/>
                    <a:pt x="78" y="40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lose/>
                  <a:moveTo>
                    <a:pt x="80" y="44"/>
                  </a:moveTo>
                  <a:cubicBezTo>
                    <a:pt x="79" y="45"/>
                    <a:pt x="79" y="45"/>
                    <a:pt x="78" y="46"/>
                  </a:cubicBezTo>
                  <a:cubicBezTo>
                    <a:pt x="76" y="44"/>
                    <a:pt x="73" y="42"/>
                    <a:pt x="71" y="40"/>
                  </a:cubicBezTo>
                  <a:cubicBezTo>
                    <a:pt x="68" y="38"/>
                    <a:pt x="65" y="37"/>
                    <a:pt x="63" y="35"/>
                  </a:cubicBezTo>
                  <a:cubicBezTo>
                    <a:pt x="61" y="33"/>
                    <a:pt x="66" y="36"/>
                    <a:pt x="67" y="37"/>
                  </a:cubicBezTo>
                  <a:cubicBezTo>
                    <a:pt x="68" y="37"/>
                    <a:pt x="70" y="38"/>
                    <a:pt x="71" y="39"/>
                  </a:cubicBezTo>
                  <a:cubicBezTo>
                    <a:pt x="74" y="40"/>
                    <a:pt x="77" y="42"/>
                    <a:pt x="80" y="44"/>
                  </a:cubicBezTo>
                  <a:close/>
                  <a:moveTo>
                    <a:pt x="78" y="47"/>
                  </a:moveTo>
                  <a:cubicBezTo>
                    <a:pt x="78" y="47"/>
                    <a:pt x="78" y="48"/>
                    <a:pt x="77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5" y="48"/>
                    <a:pt x="74" y="47"/>
                    <a:pt x="72" y="46"/>
                  </a:cubicBezTo>
                  <a:cubicBezTo>
                    <a:pt x="70" y="45"/>
                    <a:pt x="67" y="43"/>
                    <a:pt x="65" y="41"/>
                  </a:cubicBezTo>
                  <a:cubicBezTo>
                    <a:pt x="63" y="40"/>
                    <a:pt x="61" y="38"/>
                    <a:pt x="59" y="37"/>
                  </a:cubicBezTo>
                  <a:cubicBezTo>
                    <a:pt x="61" y="38"/>
                    <a:pt x="64" y="39"/>
                    <a:pt x="66" y="40"/>
                  </a:cubicBezTo>
                  <a:cubicBezTo>
                    <a:pt x="70" y="42"/>
                    <a:pt x="74" y="45"/>
                    <a:pt x="78" y="47"/>
                  </a:cubicBezTo>
                  <a:cubicBezTo>
                    <a:pt x="78" y="47"/>
                    <a:pt x="78" y="47"/>
                    <a:pt x="78" y="47"/>
                  </a:cubicBezTo>
                  <a:close/>
                  <a:moveTo>
                    <a:pt x="76" y="50"/>
                  </a:moveTo>
                  <a:cubicBezTo>
                    <a:pt x="74" y="52"/>
                    <a:pt x="73" y="50"/>
                    <a:pt x="70" y="48"/>
                  </a:cubicBezTo>
                  <a:cubicBezTo>
                    <a:pt x="70" y="48"/>
                    <a:pt x="69" y="48"/>
                    <a:pt x="69" y="48"/>
                  </a:cubicBezTo>
                  <a:cubicBezTo>
                    <a:pt x="68" y="47"/>
                    <a:pt x="67" y="47"/>
                    <a:pt x="66" y="47"/>
                  </a:cubicBezTo>
                  <a:cubicBezTo>
                    <a:pt x="65" y="46"/>
                    <a:pt x="64" y="45"/>
                    <a:pt x="63" y="44"/>
                  </a:cubicBezTo>
                  <a:cubicBezTo>
                    <a:pt x="61" y="43"/>
                    <a:pt x="60" y="42"/>
                    <a:pt x="59" y="41"/>
                  </a:cubicBezTo>
                  <a:cubicBezTo>
                    <a:pt x="57" y="40"/>
                    <a:pt x="57" y="39"/>
                    <a:pt x="59" y="40"/>
                  </a:cubicBezTo>
                  <a:cubicBezTo>
                    <a:pt x="61" y="41"/>
                    <a:pt x="63" y="42"/>
                    <a:pt x="65" y="43"/>
                  </a:cubicBezTo>
                  <a:cubicBezTo>
                    <a:pt x="67" y="44"/>
                    <a:pt x="69" y="45"/>
                    <a:pt x="72" y="47"/>
                  </a:cubicBezTo>
                  <a:cubicBezTo>
                    <a:pt x="73" y="47"/>
                    <a:pt x="74" y="48"/>
                    <a:pt x="75" y="49"/>
                  </a:cubicBezTo>
                  <a:cubicBezTo>
                    <a:pt x="75" y="49"/>
                    <a:pt x="76" y="50"/>
                    <a:pt x="76" y="49"/>
                  </a:cubicBezTo>
                  <a:cubicBezTo>
                    <a:pt x="76" y="49"/>
                    <a:pt x="76" y="50"/>
                    <a:pt x="76" y="50"/>
                  </a:cubicBezTo>
                  <a:close/>
                  <a:moveTo>
                    <a:pt x="67" y="48"/>
                  </a:moveTo>
                  <a:cubicBezTo>
                    <a:pt x="66" y="48"/>
                    <a:pt x="64" y="49"/>
                    <a:pt x="63" y="49"/>
                  </a:cubicBezTo>
                  <a:cubicBezTo>
                    <a:pt x="60" y="47"/>
                    <a:pt x="57" y="46"/>
                    <a:pt x="54" y="43"/>
                  </a:cubicBezTo>
                  <a:cubicBezTo>
                    <a:pt x="51" y="39"/>
                    <a:pt x="58" y="43"/>
                    <a:pt x="59" y="44"/>
                  </a:cubicBezTo>
                  <a:cubicBezTo>
                    <a:pt x="60" y="45"/>
                    <a:pt x="62" y="45"/>
                    <a:pt x="64" y="46"/>
                  </a:cubicBezTo>
                  <a:cubicBezTo>
                    <a:pt x="65" y="47"/>
                    <a:pt x="66" y="47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lose/>
                  <a:moveTo>
                    <a:pt x="61" y="50"/>
                  </a:moveTo>
                  <a:cubicBezTo>
                    <a:pt x="61" y="50"/>
                    <a:pt x="60" y="51"/>
                    <a:pt x="59" y="51"/>
                  </a:cubicBezTo>
                  <a:cubicBezTo>
                    <a:pt x="57" y="50"/>
                    <a:pt x="56" y="49"/>
                    <a:pt x="54" y="48"/>
                  </a:cubicBezTo>
                  <a:cubicBezTo>
                    <a:pt x="52" y="47"/>
                    <a:pt x="49" y="44"/>
                    <a:pt x="53" y="46"/>
                  </a:cubicBezTo>
                  <a:cubicBezTo>
                    <a:pt x="56" y="47"/>
                    <a:pt x="59" y="49"/>
                    <a:pt x="61" y="50"/>
                  </a:cubicBezTo>
                  <a:close/>
                  <a:moveTo>
                    <a:pt x="56" y="54"/>
                  </a:moveTo>
                  <a:cubicBezTo>
                    <a:pt x="53" y="52"/>
                    <a:pt x="50" y="50"/>
                    <a:pt x="48" y="48"/>
                  </a:cubicBezTo>
                  <a:cubicBezTo>
                    <a:pt x="50" y="50"/>
                    <a:pt x="55" y="51"/>
                    <a:pt x="58" y="52"/>
                  </a:cubicBezTo>
                  <a:cubicBezTo>
                    <a:pt x="57" y="52"/>
                    <a:pt x="57" y="53"/>
                    <a:pt x="56" y="54"/>
                  </a:cubicBezTo>
                  <a:close/>
                  <a:moveTo>
                    <a:pt x="48" y="55"/>
                  </a:moveTo>
                  <a:cubicBezTo>
                    <a:pt x="50" y="55"/>
                    <a:pt x="52" y="56"/>
                    <a:pt x="54" y="57"/>
                  </a:cubicBezTo>
                  <a:cubicBezTo>
                    <a:pt x="54" y="57"/>
                    <a:pt x="54" y="57"/>
                    <a:pt x="54" y="58"/>
                  </a:cubicBezTo>
                  <a:cubicBezTo>
                    <a:pt x="52" y="57"/>
                    <a:pt x="50" y="56"/>
                    <a:pt x="48" y="55"/>
                  </a:cubicBezTo>
                  <a:close/>
                  <a:moveTo>
                    <a:pt x="61" y="63"/>
                  </a:moveTo>
                  <a:cubicBezTo>
                    <a:pt x="61" y="63"/>
                    <a:pt x="60" y="63"/>
                    <a:pt x="60" y="63"/>
                  </a:cubicBezTo>
                  <a:cubicBezTo>
                    <a:pt x="60" y="63"/>
                    <a:pt x="60" y="62"/>
                    <a:pt x="61" y="62"/>
                  </a:cubicBezTo>
                  <a:cubicBezTo>
                    <a:pt x="61" y="62"/>
                    <a:pt x="61" y="62"/>
                    <a:pt x="61" y="63"/>
                  </a:cubicBezTo>
                  <a:close/>
                  <a:moveTo>
                    <a:pt x="62" y="61"/>
                  </a:moveTo>
                  <a:cubicBezTo>
                    <a:pt x="62" y="61"/>
                    <a:pt x="63" y="61"/>
                    <a:pt x="63" y="61"/>
                  </a:cubicBezTo>
                  <a:cubicBezTo>
                    <a:pt x="63" y="61"/>
                    <a:pt x="63" y="61"/>
                    <a:pt x="62" y="61"/>
                  </a:cubicBezTo>
                  <a:close/>
                  <a:moveTo>
                    <a:pt x="65" y="59"/>
                  </a:moveTo>
                  <a:cubicBezTo>
                    <a:pt x="67" y="61"/>
                    <a:pt x="65" y="60"/>
                    <a:pt x="64" y="60"/>
                  </a:cubicBezTo>
                  <a:cubicBezTo>
                    <a:pt x="64" y="59"/>
                    <a:pt x="65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lose/>
                  <a:moveTo>
                    <a:pt x="65" y="59"/>
                  </a:moveTo>
                  <a:cubicBezTo>
                    <a:pt x="65" y="59"/>
                    <a:pt x="65" y="58"/>
                    <a:pt x="65" y="58"/>
                  </a:cubicBezTo>
                  <a:cubicBezTo>
                    <a:pt x="66" y="58"/>
                    <a:pt x="67" y="58"/>
                    <a:pt x="67" y="57"/>
                  </a:cubicBezTo>
                  <a:cubicBezTo>
                    <a:pt x="67" y="58"/>
                    <a:pt x="68" y="59"/>
                    <a:pt x="68" y="59"/>
                  </a:cubicBezTo>
                  <a:cubicBezTo>
                    <a:pt x="67" y="59"/>
                    <a:pt x="66" y="59"/>
                    <a:pt x="65" y="59"/>
                  </a:cubicBezTo>
                  <a:cubicBezTo>
                    <a:pt x="65" y="59"/>
                    <a:pt x="65" y="59"/>
                    <a:pt x="65" y="59"/>
                  </a:cubicBezTo>
                  <a:close/>
                  <a:moveTo>
                    <a:pt x="68" y="60"/>
                  </a:moveTo>
                  <a:cubicBezTo>
                    <a:pt x="68" y="60"/>
                    <a:pt x="68" y="60"/>
                    <a:pt x="67" y="60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6" y="59"/>
                    <a:pt x="67" y="59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lose/>
                  <a:moveTo>
                    <a:pt x="67" y="61"/>
                  </a:moveTo>
                  <a:cubicBezTo>
                    <a:pt x="66" y="61"/>
                    <a:pt x="65" y="61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4" y="61"/>
                    <a:pt x="65" y="61"/>
                    <a:pt x="67" y="61"/>
                  </a:cubicBezTo>
                  <a:close/>
                  <a:moveTo>
                    <a:pt x="64" y="62"/>
                  </a:moveTo>
                  <a:cubicBezTo>
                    <a:pt x="63" y="62"/>
                    <a:pt x="63" y="63"/>
                    <a:pt x="62" y="63"/>
                  </a:cubicBezTo>
                  <a:cubicBezTo>
                    <a:pt x="61" y="61"/>
                    <a:pt x="62" y="62"/>
                    <a:pt x="64" y="62"/>
                  </a:cubicBezTo>
                  <a:close/>
                  <a:moveTo>
                    <a:pt x="61" y="64"/>
                  </a:moveTo>
                  <a:cubicBezTo>
                    <a:pt x="60" y="64"/>
                    <a:pt x="59" y="65"/>
                    <a:pt x="59" y="66"/>
                  </a:cubicBezTo>
                  <a:cubicBezTo>
                    <a:pt x="56" y="64"/>
                    <a:pt x="53" y="63"/>
                    <a:pt x="49" y="61"/>
                  </a:cubicBezTo>
                  <a:cubicBezTo>
                    <a:pt x="46" y="60"/>
                    <a:pt x="43" y="57"/>
                    <a:pt x="40" y="57"/>
                  </a:cubicBezTo>
                  <a:cubicBezTo>
                    <a:pt x="47" y="59"/>
                    <a:pt x="54" y="63"/>
                    <a:pt x="61" y="64"/>
                  </a:cubicBezTo>
                  <a:close/>
                  <a:moveTo>
                    <a:pt x="58" y="69"/>
                  </a:moveTo>
                  <a:cubicBezTo>
                    <a:pt x="58" y="69"/>
                    <a:pt x="58" y="69"/>
                    <a:pt x="58" y="69"/>
                  </a:cubicBezTo>
                  <a:cubicBezTo>
                    <a:pt x="58" y="69"/>
                    <a:pt x="57" y="68"/>
                    <a:pt x="57" y="68"/>
                  </a:cubicBezTo>
                  <a:cubicBezTo>
                    <a:pt x="53" y="67"/>
                    <a:pt x="49" y="65"/>
                    <a:pt x="45" y="63"/>
                  </a:cubicBezTo>
                  <a:cubicBezTo>
                    <a:pt x="43" y="62"/>
                    <a:pt x="41" y="60"/>
                    <a:pt x="39" y="60"/>
                  </a:cubicBezTo>
                  <a:cubicBezTo>
                    <a:pt x="42" y="60"/>
                    <a:pt x="44" y="61"/>
                    <a:pt x="46" y="62"/>
                  </a:cubicBezTo>
                  <a:cubicBezTo>
                    <a:pt x="50" y="64"/>
                    <a:pt x="54" y="66"/>
                    <a:pt x="59" y="67"/>
                  </a:cubicBezTo>
                  <a:cubicBezTo>
                    <a:pt x="59" y="68"/>
                    <a:pt x="58" y="68"/>
                    <a:pt x="58" y="69"/>
                  </a:cubicBezTo>
                  <a:close/>
                  <a:moveTo>
                    <a:pt x="68" y="72"/>
                  </a:moveTo>
                  <a:cubicBezTo>
                    <a:pt x="69" y="73"/>
                    <a:pt x="71" y="73"/>
                    <a:pt x="72" y="74"/>
                  </a:cubicBezTo>
                  <a:cubicBezTo>
                    <a:pt x="74" y="75"/>
                    <a:pt x="77" y="76"/>
                    <a:pt x="79" y="76"/>
                  </a:cubicBezTo>
                  <a:cubicBezTo>
                    <a:pt x="83" y="78"/>
                    <a:pt x="87" y="79"/>
                    <a:pt x="90" y="80"/>
                  </a:cubicBezTo>
                  <a:cubicBezTo>
                    <a:pt x="82" y="78"/>
                    <a:pt x="74" y="76"/>
                    <a:pt x="66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72"/>
                    <a:pt x="67" y="72"/>
                    <a:pt x="68" y="72"/>
                  </a:cubicBezTo>
                  <a:close/>
                  <a:moveTo>
                    <a:pt x="68" y="72"/>
                  </a:moveTo>
                  <a:cubicBezTo>
                    <a:pt x="69" y="71"/>
                    <a:pt x="69" y="71"/>
                    <a:pt x="70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82" y="75"/>
                    <a:pt x="93" y="79"/>
                    <a:pt x="105" y="82"/>
                  </a:cubicBezTo>
                  <a:cubicBezTo>
                    <a:pt x="110" y="84"/>
                    <a:pt x="115" y="86"/>
                    <a:pt x="120" y="88"/>
                  </a:cubicBezTo>
                  <a:cubicBezTo>
                    <a:pt x="123" y="89"/>
                    <a:pt x="127" y="90"/>
                    <a:pt x="130" y="91"/>
                  </a:cubicBezTo>
                  <a:cubicBezTo>
                    <a:pt x="128" y="90"/>
                    <a:pt x="124" y="90"/>
                    <a:pt x="122" y="89"/>
                  </a:cubicBezTo>
                  <a:cubicBezTo>
                    <a:pt x="114" y="87"/>
                    <a:pt x="107" y="85"/>
                    <a:pt x="100" y="83"/>
                  </a:cubicBezTo>
                  <a:cubicBezTo>
                    <a:pt x="93" y="80"/>
                    <a:pt x="86" y="78"/>
                    <a:pt x="79" y="76"/>
                  </a:cubicBezTo>
                  <a:cubicBezTo>
                    <a:pt x="76" y="74"/>
                    <a:pt x="72" y="73"/>
                    <a:pt x="68" y="72"/>
                  </a:cubicBezTo>
                  <a:close/>
                  <a:moveTo>
                    <a:pt x="82" y="74"/>
                  </a:moveTo>
                  <a:cubicBezTo>
                    <a:pt x="79" y="73"/>
                    <a:pt x="75" y="72"/>
                    <a:pt x="72" y="70"/>
                  </a:cubicBezTo>
                  <a:cubicBezTo>
                    <a:pt x="75" y="72"/>
                    <a:pt x="78" y="72"/>
                    <a:pt x="82" y="74"/>
                  </a:cubicBezTo>
                  <a:cubicBezTo>
                    <a:pt x="86" y="75"/>
                    <a:pt x="90" y="77"/>
                    <a:pt x="94" y="78"/>
                  </a:cubicBezTo>
                  <a:cubicBezTo>
                    <a:pt x="90" y="77"/>
                    <a:pt x="86" y="76"/>
                    <a:pt x="82" y="74"/>
                  </a:cubicBezTo>
                  <a:close/>
                  <a:moveTo>
                    <a:pt x="71" y="70"/>
                  </a:moveTo>
                  <a:cubicBezTo>
                    <a:pt x="73" y="70"/>
                    <a:pt x="74" y="69"/>
                    <a:pt x="75" y="69"/>
                  </a:cubicBezTo>
                  <a:cubicBezTo>
                    <a:pt x="75" y="69"/>
                    <a:pt x="76" y="69"/>
                    <a:pt x="77" y="6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8" y="69"/>
                    <a:pt x="79" y="69"/>
                    <a:pt x="79" y="69"/>
                  </a:cubicBezTo>
                  <a:cubicBezTo>
                    <a:pt x="79" y="69"/>
                    <a:pt x="79" y="69"/>
                    <a:pt x="80" y="70"/>
                  </a:cubicBezTo>
                  <a:cubicBezTo>
                    <a:pt x="83" y="70"/>
                    <a:pt x="85" y="72"/>
                    <a:pt x="88" y="73"/>
                  </a:cubicBezTo>
                  <a:cubicBezTo>
                    <a:pt x="102" y="78"/>
                    <a:pt x="115" y="83"/>
                    <a:pt x="129" y="88"/>
                  </a:cubicBezTo>
                  <a:cubicBezTo>
                    <a:pt x="130" y="88"/>
                    <a:pt x="132" y="89"/>
                    <a:pt x="133" y="89"/>
                  </a:cubicBezTo>
                  <a:cubicBezTo>
                    <a:pt x="133" y="89"/>
                    <a:pt x="137" y="91"/>
                    <a:pt x="136" y="90"/>
                  </a:cubicBezTo>
                  <a:cubicBezTo>
                    <a:pt x="132" y="89"/>
                    <a:pt x="129" y="88"/>
                    <a:pt x="125" y="87"/>
                  </a:cubicBezTo>
                  <a:cubicBezTo>
                    <a:pt x="119" y="85"/>
                    <a:pt x="113" y="83"/>
                    <a:pt x="106" y="81"/>
                  </a:cubicBezTo>
                  <a:cubicBezTo>
                    <a:pt x="105" y="81"/>
                    <a:pt x="105" y="81"/>
                    <a:pt x="104" y="81"/>
                  </a:cubicBezTo>
                  <a:cubicBezTo>
                    <a:pt x="98" y="79"/>
                    <a:pt x="92" y="77"/>
                    <a:pt x="86" y="75"/>
                  </a:cubicBezTo>
                  <a:cubicBezTo>
                    <a:pt x="82" y="73"/>
                    <a:pt x="77" y="71"/>
                    <a:pt x="71" y="70"/>
                  </a:cubicBezTo>
                  <a:close/>
                  <a:moveTo>
                    <a:pt x="76" y="68"/>
                  </a:moveTo>
                  <a:cubicBezTo>
                    <a:pt x="77" y="67"/>
                    <a:pt x="79" y="67"/>
                    <a:pt x="80" y="66"/>
                  </a:cubicBezTo>
                  <a:cubicBezTo>
                    <a:pt x="89" y="71"/>
                    <a:pt x="100" y="75"/>
                    <a:pt x="110" y="78"/>
                  </a:cubicBezTo>
                  <a:cubicBezTo>
                    <a:pt x="112" y="79"/>
                    <a:pt x="115" y="80"/>
                    <a:pt x="117" y="80"/>
                  </a:cubicBezTo>
                  <a:cubicBezTo>
                    <a:pt x="112" y="79"/>
                    <a:pt x="106" y="77"/>
                    <a:pt x="100" y="75"/>
                  </a:cubicBezTo>
                  <a:cubicBezTo>
                    <a:pt x="94" y="73"/>
                    <a:pt x="87" y="70"/>
                    <a:pt x="80" y="69"/>
                  </a:cubicBezTo>
                  <a:cubicBezTo>
                    <a:pt x="79" y="69"/>
                    <a:pt x="78" y="68"/>
                    <a:pt x="77" y="68"/>
                  </a:cubicBezTo>
                  <a:cubicBezTo>
                    <a:pt x="77" y="68"/>
                    <a:pt x="76" y="68"/>
                    <a:pt x="76" y="68"/>
                  </a:cubicBezTo>
                  <a:close/>
                  <a:moveTo>
                    <a:pt x="81" y="66"/>
                  </a:moveTo>
                  <a:cubicBezTo>
                    <a:pt x="83" y="65"/>
                    <a:pt x="84" y="64"/>
                    <a:pt x="85" y="63"/>
                  </a:cubicBezTo>
                  <a:cubicBezTo>
                    <a:pt x="97" y="67"/>
                    <a:pt x="108" y="72"/>
                    <a:pt x="119" y="76"/>
                  </a:cubicBezTo>
                  <a:cubicBezTo>
                    <a:pt x="125" y="78"/>
                    <a:pt x="131" y="80"/>
                    <a:pt x="136" y="82"/>
                  </a:cubicBezTo>
                  <a:cubicBezTo>
                    <a:pt x="139" y="83"/>
                    <a:pt x="141" y="84"/>
                    <a:pt x="144" y="85"/>
                  </a:cubicBezTo>
                  <a:cubicBezTo>
                    <a:pt x="150" y="87"/>
                    <a:pt x="147" y="86"/>
                    <a:pt x="144" y="85"/>
                  </a:cubicBezTo>
                  <a:cubicBezTo>
                    <a:pt x="139" y="84"/>
                    <a:pt x="134" y="81"/>
                    <a:pt x="129" y="80"/>
                  </a:cubicBezTo>
                  <a:cubicBezTo>
                    <a:pt x="123" y="78"/>
                    <a:pt x="117" y="77"/>
                    <a:pt x="112" y="75"/>
                  </a:cubicBezTo>
                  <a:cubicBezTo>
                    <a:pt x="101" y="72"/>
                    <a:pt x="91" y="69"/>
                    <a:pt x="81" y="66"/>
                  </a:cubicBezTo>
                  <a:close/>
                  <a:moveTo>
                    <a:pt x="86" y="63"/>
                  </a:moveTo>
                  <a:cubicBezTo>
                    <a:pt x="87" y="62"/>
                    <a:pt x="87" y="62"/>
                    <a:pt x="87" y="62"/>
                  </a:cubicBezTo>
                  <a:cubicBezTo>
                    <a:pt x="88" y="62"/>
                    <a:pt x="88" y="61"/>
                    <a:pt x="89" y="61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9" y="66"/>
                    <a:pt x="109" y="69"/>
                    <a:pt x="120" y="72"/>
                  </a:cubicBezTo>
                  <a:cubicBezTo>
                    <a:pt x="125" y="74"/>
                    <a:pt x="131" y="76"/>
                    <a:pt x="136" y="78"/>
                  </a:cubicBezTo>
                  <a:cubicBezTo>
                    <a:pt x="139" y="79"/>
                    <a:pt x="141" y="79"/>
                    <a:pt x="144" y="80"/>
                  </a:cubicBezTo>
                  <a:cubicBezTo>
                    <a:pt x="145" y="80"/>
                    <a:pt x="154" y="83"/>
                    <a:pt x="148" y="82"/>
                  </a:cubicBezTo>
                  <a:cubicBezTo>
                    <a:pt x="138" y="79"/>
                    <a:pt x="128" y="75"/>
                    <a:pt x="117" y="72"/>
                  </a:cubicBezTo>
                  <a:cubicBezTo>
                    <a:pt x="107" y="69"/>
                    <a:pt x="97" y="66"/>
                    <a:pt x="86" y="63"/>
                  </a:cubicBezTo>
                  <a:close/>
                  <a:moveTo>
                    <a:pt x="89" y="60"/>
                  </a:moveTo>
                  <a:cubicBezTo>
                    <a:pt x="91" y="59"/>
                    <a:pt x="92" y="58"/>
                    <a:pt x="94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8" y="58"/>
                    <a:pt x="103" y="59"/>
                    <a:pt x="108" y="60"/>
                  </a:cubicBezTo>
                  <a:cubicBezTo>
                    <a:pt x="113" y="62"/>
                    <a:pt x="118" y="64"/>
                    <a:pt x="123" y="65"/>
                  </a:cubicBezTo>
                  <a:cubicBezTo>
                    <a:pt x="132" y="69"/>
                    <a:pt x="143" y="70"/>
                    <a:pt x="152" y="75"/>
                  </a:cubicBezTo>
                  <a:cubicBezTo>
                    <a:pt x="152" y="75"/>
                    <a:pt x="152" y="75"/>
                    <a:pt x="152" y="75"/>
                  </a:cubicBezTo>
                  <a:cubicBezTo>
                    <a:pt x="148" y="72"/>
                    <a:pt x="142" y="72"/>
                    <a:pt x="137" y="71"/>
                  </a:cubicBezTo>
                  <a:cubicBezTo>
                    <a:pt x="132" y="69"/>
                    <a:pt x="126" y="68"/>
                    <a:pt x="121" y="66"/>
                  </a:cubicBezTo>
                  <a:cubicBezTo>
                    <a:pt x="111" y="63"/>
                    <a:pt x="102" y="60"/>
                    <a:pt x="92" y="58"/>
                  </a:cubicBezTo>
                  <a:cubicBezTo>
                    <a:pt x="91" y="58"/>
                    <a:pt x="91" y="59"/>
                    <a:pt x="92" y="59"/>
                  </a:cubicBezTo>
                  <a:cubicBezTo>
                    <a:pt x="101" y="63"/>
                    <a:pt x="111" y="66"/>
                    <a:pt x="121" y="69"/>
                  </a:cubicBezTo>
                  <a:cubicBezTo>
                    <a:pt x="123" y="70"/>
                    <a:pt x="124" y="70"/>
                    <a:pt x="125" y="71"/>
                  </a:cubicBezTo>
                  <a:cubicBezTo>
                    <a:pt x="124" y="70"/>
                    <a:pt x="122" y="70"/>
                    <a:pt x="120" y="69"/>
                  </a:cubicBezTo>
                  <a:cubicBezTo>
                    <a:pt x="110" y="66"/>
                    <a:pt x="100" y="62"/>
                    <a:pt x="89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152" y="78"/>
                  </a:moveTo>
                  <a:cubicBezTo>
                    <a:pt x="152" y="78"/>
                    <a:pt x="152" y="78"/>
                    <a:pt x="152" y="78"/>
                  </a:cubicBezTo>
                  <a:cubicBezTo>
                    <a:pt x="152" y="78"/>
                    <a:pt x="151" y="78"/>
                    <a:pt x="151" y="78"/>
                  </a:cubicBezTo>
                  <a:cubicBezTo>
                    <a:pt x="141" y="75"/>
                    <a:pt x="132" y="72"/>
                    <a:pt x="123" y="69"/>
                  </a:cubicBezTo>
                  <a:cubicBezTo>
                    <a:pt x="113" y="66"/>
                    <a:pt x="103" y="63"/>
                    <a:pt x="93" y="59"/>
                  </a:cubicBezTo>
                  <a:cubicBezTo>
                    <a:pt x="97" y="60"/>
                    <a:pt x="103" y="61"/>
                    <a:pt x="107" y="62"/>
                  </a:cubicBezTo>
                  <a:cubicBezTo>
                    <a:pt x="112" y="64"/>
                    <a:pt x="117" y="66"/>
                    <a:pt x="122" y="67"/>
                  </a:cubicBezTo>
                  <a:cubicBezTo>
                    <a:pt x="132" y="70"/>
                    <a:pt x="142" y="73"/>
                    <a:pt x="152" y="75"/>
                  </a:cubicBezTo>
                  <a:cubicBezTo>
                    <a:pt x="152" y="76"/>
                    <a:pt x="152" y="77"/>
                    <a:pt x="152" y="78"/>
                  </a:cubicBezTo>
                  <a:close/>
                  <a:moveTo>
                    <a:pt x="152" y="74"/>
                  </a:moveTo>
                  <a:cubicBezTo>
                    <a:pt x="145" y="70"/>
                    <a:pt x="136" y="69"/>
                    <a:pt x="129" y="66"/>
                  </a:cubicBezTo>
                  <a:cubicBezTo>
                    <a:pt x="124" y="65"/>
                    <a:pt x="118" y="63"/>
                    <a:pt x="113" y="61"/>
                  </a:cubicBezTo>
                  <a:cubicBezTo>
                    <a:pt x="109" y="60"/>
                    <a:pt x="105" y="59"/>
                    <a:pt x="101" y="58"/>
                  </a:cubicBezTo>
                  <a:cubicBezTo>
                    <a:pt x="103" y="58"/>
                    <a:pt x="105" y="59"/>
                    <a:pt x="106" y="59"/>
                  </a:cubicBezTo>
                  <a:cubicBezTo>
                    <a:pt x="112" y="60"/>
                    <a:pt x="117" y="61"/>
                    <a:pt x="122" y="63"/>
                  </a:cubicBezTo>
                  <a:cubicBezTo>
                    <a:pt x="131" y="65"/>
                    <a:pt x="141" y="68"/>
                    <a:pt x="150" y="69"/>
                  </a:cubicBezTo>
                  <a:cubicBezTo>
                    <a:pt x="151" y="71"/>
                    <a:pt x="151" y="72"/>
                    <a:pt x="152" y="74"/>
                  </a:cubicBezTo>
                  <a:close/>
                  <a:moveTo>
                    <a:pt x="152" y="79"/>
                  </a:moveTo>
                  <a:cubicBezTo>
                    <a:pt x="152" y="80"/>
                    <a:pt x="152" y="81"/>
                    <a:pt x="151" y="81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47" y="80"/>
                    <a:pt x="142" y="79"/>
                    <a:pt x="138" y="78"/>
                  </a:cubicBezTo>
                  <a:cubicBezTo>
                    <a:pt x="133" y="76"/>
                    <a:pt x="128" y="74"/>
                    <a:pt x="123" y="73"/>
                  </a:cubicBezTo>
                  <a:cubicBezTo>
                    <a:pt x="113" y="69"/>
                    <a:pt x="101" y="66"/>
                    <a:pt x="91" y="61"/>
                  </a:cubicBezTo>
                  <a:cubicBezTo>
                    <a:pt x="95" y="63"/>
                    <a:pt x="101" y="64"/>
                    <a:pt x="106" y="66"/>
                  </a:cubicBezTo>
                  <a:cubicBezTo>
                    <a:pt x="111" y="67"/>
                    <a:pt x="117" y="69"/>
                    <a:pt x="122" y="70"/>
                  </a:cubicBezTo>
                  <a:cubicBezTo>
                    <a:pt x="132" y="73"/>
                    <a:pt x="142" y="77"/>
                    <a:pt x="152" y="79"/>
                  </a:cubicBezTo>
                  <a:close/>
                  <a:moveTo>
                    <a:pt x="151" y="83"/>
                  </a:moveTo>
                  <a:cubicBezTo>
                    <a:pt x="150" y="84"/>
                    <a:pt x="149" y="85"/>
                    <a:pt x="148" y="86"/>
                  </a:cubicBezTo>
                  <a:cubicBezTo>
                    <a:pt x="138" y="81"/>
                    <a:pt x="127" y="78"/>
                    <a:pt x="116" y="74"/>
                  </a:cubicBezTo>
                  <a:cubicBezTo>
                    <a:pt x="110" y="72"/>
                    <a:pt x="105" y="70"/>
                    <a:pt x="99" y="67"/>
                  </a:cubicBezTo>
                  <a:cubicBezTo>
                    <a:pt x="98" y="67"/>
                    <a:pt x="98" y="67"/>
                    <a:pt x="97" y="67"/>
                  </a:cubicBezTo>
                  <a:cubicBezTo>
                    <a:pt x="106" y="69"/>
                    <a:pt x="115" y="72"/>
                    <a:pt x="124" y="75"/>
                  </a:cubicBezTo>
                  <a:cubicBezTo>
                    <a:pt x="129" y="76"/>
                    <a:pt x="135" y="78"/>
                    <a:pt x="140" y="80"/>
                  </a:cubicBezTo>
                  <a:cubicBezTo>
                    <a:pt x="143" y="81"/>
                    <a:pt x="147" y="83"/>
                    <a:pt x="151" y="83"/>
                  </a:cubicBezTo>
                  <a:close/>
                  <a:moveTo>
                    <a:pt x="147" y="87"/>
                  </a:moveTo>
                  <a:cubicBezTo>
                    <a:pt x="146" y="88"/>
                    <a:pt x="145" y="88"/>
                    <a:pt x="143" y="89"/>
                  </a:cubicBezTo>
                  <a:cubicBezTo>
                    <a:pt x="143" y="89"/>
                    <a:pt x="142" y="88"/>
                    <a:pt x="142" y="88"/>
                  </a:cubicBezTo>
                  <a:cubicBezTo>
                    <a:pt x="142" y="88"/>
                    <a:pt x="141" y="88"/>
                    <a:pt x="140" y="88"/>
                  </a:cubicBezTo>
                  <a:cubicBezTo>
                    <a:pt x="140" y="88"/>
                    <a:pt x="139" y="87"/>
                    <a:pt x="139" y="87"/>
                  </a:cubicBezTo>
                  <a:cubicBezTo>
                    <a:pt x="138" y="87"/>
                    <a:pt x="138" y="87"/>
                    <a:pt x="137" y="86"/>
                  </a:cubicBezTo>
                  <a:cubicBezTo>
                    <a:pt x="135" y="86"/>
                    <a:pt x="133" y="85"/>
                    <a:pt x="132" y="85"/>
                  </a:cubicBezTo>
                  <a:cubicBezTo>
                    <a:pt x="124" y="82"/>
                    <a:pt x="116" y="79"/>
                    <a:pt x="108" y="76"/>
                  </a:cubicBezTo>
                  <a:cubicBezTo>
                    <a:pt x="101" y="74"/>
                    <a:pt x="93" y="71"/>
                    <a:pt x="86" y="68"/>
                  </a:cubicBezTo>
                  <a:cubicBezTo>
                    <a:pt x="88" y="69"/>
                    <a:pt x="89" y="69"/>
                    <a:pt x="90" y="69"/>
                  </a:cubicBezTo>
                  <a:cubicBezTo>
                    <a:pt x="94" y="70"/>
                    <a:pt x="97" y="71"/>
                    <a:pt x="101" y="72"/>
                  </a:cubicBezTo>
                  <a:cubicBezTo>
                    <a:pt x="110" y="75"/>
                    <a:pt x="118" y="78"/>
                    <a:pt x="127" y="80"/>
                  </a:cubicBezTo>
                  <a:cubicBezTo>
                    <a:pt x="134" y="82"/>
                    <a:pt x="140" y="85"/>
                    <a:pt x="147" y="87"/>
                  </a:cubicBezTo>
                  <a:close/>
                  <a:moveTo>
                    <a:pt x="142" y="89"/>
                  </a:moveTo>
                  <a:cubicBezTo>
                    <a:pt x="141" y="90"/>
                    <a:pt x="139" y="90"/>
                    <a:pt x="138" y="90"/>
                  </a:cubicBezTo>
                  <a:cubicBezTo>
                    <a:pt x="134" y="88"/>
                    <a:pt x="129" y="87"/>
                    <a:pt x="125" y="85"/>
                  </a:cubicBezTo>
                  <a:cubicBezTo>
                    <a:pt x="119" y="83"/>
                    <a:pt x="112" y="81"/>
                    <a:pt x="106" y="79"/>
                  </a:cubicBezTo>
                  <a:cubicBezTo>
                    <a:pt x="100" y="77"/>
                    <a:pt x="94" y="74"/>
                    <a:pt x="88" y="72"/>
                  </a:cubicBezTo>
                  <a:cubicBezTo>
                    <a:pt x="87" y="72"/>
                    <a:pt x="87" y="71"/>
                    <a:pt x="86" y="71"/>
                  </a:cubicBezTo>
                  <a:cubicBezTo>
                    <a:pt x="91" y="72"/>
                    <a:pt x="96" y="74"/>
                    <a:pt x="102" y="76"/>
                  </a:cubicBezTo>
                  <a:cubicBezTo>
                    <a:pt x="110" y="79"/>
                    <a:pt x="119" y="82"/>
                    <a:pt x="128" y="84"/>
                  </a:cubicBezTo>
                  <a:cubicBezTo>
                    <a:pt x="130" y="85"/>
                    <a:pt x="133" y="86"/>
                    <a:pt x="135" y="87"/>
                  </a:cubicBezTo>
                  <a:cubicBezTo>
                    <a:pt x="137" y="88"/>
                    <a:pt x="140" y="88"/>
                    <a:pt x="142" y="89"/>
                  </a:cubicBezTo>
                  <a:close/>
                  <a:moveTo>
                    <a:pt x="135" y="91"/>
                  </a:moveTo>
                  <a:cubicBezTo>
                    <a:pt x="134" y="91"/>
                    <a:pt x="133" y="91"/>
                    <a:pt x="132" y="92"/>
                  </a:cubicBezTo>
                  <a:cubicBezTo>
                    <a:pt x="129" y="89"/>
                    <a:pt x="125" y="89"/>
                    <a:pt x="122" y="87"/>
                  </a:cubicBezTo>
                  <a:cubicBezTo>
                    <a:pt x="119" y="86"/>
                    <a:pt x="116" y="85"/>
                    <a:pt x="114" y="84"/>
                  </a:cubicBezTo>
                  <a:cubicBezTo>
                    <a:pt x="117" y="85"/>
                    <a:pt x="120" y="86"/>
                    <a:pt x="124" y="87"/>
                  </a:cubicBezTo>
                  <a:cubicBezTo>
                    <a:pt x="127" y="88"/>
                    <a:pt x="131" y="90"/>
                    <a:pt x="135" y="91"/>
                  </a:cubicBezTo>
                  <a:close/>
                  <a:moveTo>
                    <a:pt x="130" y="92"/>
                  </a:moveTo>
                  <a:cubicBezTo>
                    <a:pt x="129" y="92"/>
                    <a:pt x="129" y="92"/>
                    <a:pt x="128" y="93"/>
                  </a:cubicBezTo>
                  <a:cubicBezTo>
                    <a:pt x="126" y="91"/>
                    <a:pt x="123" y="90"/>
                    <a:pt x="120" y="90"/>
                  </a:cubicBezTo>
                  <a:cubicBezTo>
                    <a:pt x="115" y="88"/>
                    <a:pt x="111" y="87"/>
                    <a:pt x="106" y="85"/>
                  </a:cubicBezTo>
                  <a:cubicBezTo>
                    <a:pt x="114" y="88"/>
                    <a:pt x="122" y="90"/>
                    <a:pt x="130" y="92"/>
                  </a:cubicBezTo>
                  <a:close/>
                  <a:moveTo>
                    <a:pt x="33" y="64"/>
                  </a:moveTo>
                  <a:cubicBezTo>
                    <a:pt x="33" y="64"/>
                    <a:pt x="34" y="63"/>
                    <a:pt x="34" y="62"/>
                  </a:cubicBezTo>
                  <a:cubicBezTo>
                    <a:pt x="43" y="65"/>
                    <a:pt x="52" y="70"/>
                    <a:pt x="61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4" y="73"/>
                    <a:pt x="64" y="73"/>
                    <a:pt x="65" y="73"/>
                  </a:cubicBezTo>
                  <a:cubicBezTo>
                    <a:pt x="65" y="73"/>
                    <a:pt x="65" y="73"/>
                    <a:pt x="66" y="73"/>
                  </a:cubicBezTo>
                  <a:cubicBezTo>
                    <a:pt x="71" y="75"/>
                    <a:pt x="77" y="78"/>
                    <a:pt x="83" y="79"/>
                  </a:cubicBezTo>
                  <a:cubicBezTo>
                    <a:pt x="89" y="81"/>
                    <a:pt x="96" y="82"/>
                    <a:pt x="102" y="85"/>
                  </a:cubicBezTo>
                  <a:cubicBezTo>
                    <a:pt x="109" y="87"/>
                    <a:pt x="115" y="89"/>
                    <a:pt x="122" y="91"/>
                  </a:cubicBezTo>
                  <a:cubicBezTo>
                    <a:pt x="123" y="91"/>
                    <a:pt x="127" y="93"/>
                    <a:pt x="127" y="93"/>
                  </a:cubicBezTo>
                  <a:cubicBezTo>
                    <a:pt x="127" y="93"/>
                    <a:pt x="127" y="93"/>
                    <a:pt x="127" y="93"/>
                  </a:cubicBezTo>
                  <a:cubicBezTo>
                    <a:pt x="126" y="93"/>
                    <a:pt x="126" y="93"/>
                    <a:pt x="124" y="93"/>
                  </a:cubicBezTo>
                  <a:cubicBezTo>
                    <a:pt x="121" y="92"/>
                    <a:pt x="118" y="91"/>
                    <a:pt x="115" y="90"/>
                  </a:cubicBezTo>
                  <a:cubicBezTo>
                    <a:pt x="101" y="87"/>
                    <a:pt x="87" y="82"/>
                    <a:pt x="74" y="77"/>
                  </a:cubicBezTo>
                  <a:cubicBezTo>
                    <a:pt x="60" y="73"/>
                    <a:pt x="46" y="70"/>
                    <a:pt x="33" y="64"/>
                  </a:cubicBezTo>
                  <a:close/>
                  <a:moveTo>
                    <a:pt x="35" y="61"/>
                  </a:moveTo>
                  <a:cubicBezTo>
                    <a:pt x="36" y="60"/>
                    <a:pt x="37" y="58"/>
                    <a:pt x="38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44" y="61"/>
                    <a:pt x="51" y="62"/>
                    <a:pt x="58" y="66"/>
                  </a:cubicBezTo>
                  <a:cubicBezTo>
                    <a:pt x="52" y="63"/>
                    <a:pt x="44" y="60"/>
                    <a:pt x="38" y="59"/>
                  </a:cubicBezTo>
                  <a:cubicBezTo>
                    <a:pt x="38" y="58"/>
                    <a:pt x="37" y="59"/>
                    <a:pt x="38" y="59"/>
                  </a:cubicBezTo>
                  <a:cubicBezTo>
                    <a:pt x="43" y="64"/>
                    <a:pt x="51" y="66"/>
                    <a:pt x="58" y="69"/>
                  </a:cubicBezTo>
                  <a:cubicBezTo>
                    <a:pt x="59" y="70"/>
                    <a:pt x="59" y="70"/>
                    <a:pt x="59" y="71"/>
                  </a:cubicBezTo>
                  <a:cubicBezTo>
                    <a:pt x="58" y="71"/>
                    <a:pt x="58" y="70"/>
                    <a:pt x="57" y="70"/>
                  </a:cubicBezTo>
                  <a:cubicBezTo>
                    <a:pt x="55" y="69"/>
                    <a:pt x="52" y="68"/>
                    <a:pt x="50" y="67"/>
                  </a:cubicBezTo>
                  <a:cubicBezTo>
                    <a:pt x="45" y="65"/>
                    <a:pt x="40" y="63"/>
                    <a:pt x="35" y="61"/>
                  </a:cubicBezTo>
                  <a:close/>
                  <a:moveTo>
                    <a:pt x="39" y="56"/>
                  </a:moveTo>
                  <a:cubicBezTo>
                    <a:pt x="39" y="55"/>
                    <a:pt x="40" y="54"/>
                    <a:pt x="40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5" y="56"/>
                    <a:pt x="49" y="58"/>
                    <a:pt x="54" y="59"/>
                  </a:cubicBezTo>
                  <a:cubicBezTo>
                    <a:pt x="54" y="59"/>
                    <a:pt x="54" y="60"/>
                    <a:pt x="54" y="60"/>
                  </a:cubicBezTo>
                  <a:cubicBezTo>
                    <a:pt x="55" y="60"/>
                    <a:pt x="55" y="61"/>
                    <a:pt x="55" y="61"/>
                  </a:cubicBezTo>
                  <a:cubicBezTo>
                    <a:pt x="54" y="61"/>
                    <a:pt x="53" y="60"/>
                    <a:pt x="52" y="60"/>
                  </a:cubicBezTo>
                  <a:cubicBezTo>
                    <a:pt x="48" y="58"/>
                    <a:pt x="43" y="57"/>
                    <a:pt x="39" y="56"/>
                  </a:cubicBezTo>
                  <a:close/>
                  <a:moveTo>
                    <a:pt x="40" y="53"/>
                  </a:moveTo>
                  <a:cubicBezTo>
                    <a:pt x="41" y="53"/>
                    <a:pt x="41" y="53"/>
                    <a:pt x="41" y="52"/>
                  </a:cubicBezTo>
                  <a:cubicBezTo>
                    <a:pt x="45" y="54"/>
                    <a:pt x="50" y="56"/>
                    <a:pt x="54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9" y="57"/>
                    <a:pt x="45" y="55"/>
                    <a:pt x="40" y="53"/>
                  </a:cubicBezTo>
                  <a:cubicBezTo>
                    <a:pt x="40" y="53"/>
                    <a:pt x="40" y="53"/>
                    <a:pt x="40" y="53"/>
                  </a:cubicBezTo>
                  <a:close/>
                  <a:moveTo>
                    <a:pt x="42" y="52"/>
                  </a:moveTo>
                  <a:cubicBezTo>
                    <a:pt x="42" y="51"/>
                    <a:pt x="43" y="50"/>
                    <a:pt x="43" y="50"/>
                  </a:cubicBezTo>
                  <a:cubicBezTo>
                    <a:pt x="43" y="50"/>
                    <a:pt x="43" y="50"/>
                    <a:pt x="44" y="50"/>
                  </a:cubicBezTo>
                  <a:cubicBezTo>
                    <a:pt x="47" y="51"/>
                    <a:pt x="51" y="53"/>
                    <a:pt x="55" y="55"/>
                  </a:cubicBezTo>
                  <a:cubicBezTo>
                    <a:pt x="55" y="55"/>
                    <a:pt x="55" y="55"/>
                    <a:pt x="54" y="56"/>
                  </a:cubicBezTo>
                  <a:cubicBezTo>
                    <a:pt x="50" y="55"/>
                    <a:pt x="46" y="53"/>
                    <a:pt x="42" y="52"/>
                  </a:cubicBezTo>
                  <a:close/>
                  <a:moveTo>
                    <a:pt x="44" y="49"/>
                  </a:moveTo>
                  <a:cubicBezTo>
                    <a:pt x="45" y="47"/>
                    <a:pt x="47" y="46"/>
                    <a:pt x="49" y="44"/>
                  </a:cubicBezTo>
                  <a:cubicBezTo>
                    <a:pt x="51" y="47"/>
                    <a:pt x="54" y="49"/>
                    <a:pt x="57" y="51"/>
                  </a:cubicBezTo>
                  <a:cubicBezTo>
                    <a:pt x="59" y="52"/>
                    <a:pt x="57" y="51"/>
                    <a:pt x="56" y="51"/>
                  </a:cubicBezTo>
                  <a:cubicBezTo>
                    <a:pt x="55" y="50"/>
                    <a:pt x="53" y="49"/>
                    <a:pt x="52" y="49"/>
                  </a:cubicBezTo>
                  <a:cubicBezTo>
                    <a:pt x="50" y="48"/>
                    <a:pt x="49" y="47"/>
                    <a:pt x="47" y="47"/>
                  </a:cubicBezTo>
                  <a:cubicBezTo>
                    <a:pt x="47" y="46"/>
                    <a:pt x="46" y="47"/>
                    <a:pt x="47" y="47"/>
                  </a:cubicBezTo>
                  <a:cubicBezTo>
                    <a:pt x="49" y="49"/>
                    <a:pt x="53" y="53"/>
                    <a:pt x="56" y="54"/>
                  </a:cubicBezTo>
                  <a:cubicBezTo>
                    <a:pt x="52" y="53"/>
                    <a:pt x="48" y="51"/>
                    <a:pt x="44" y="49"/>
                  </a:cubicBezTo>
                  <a:close/>
                  <a:moveTo>
                    <a:pt x="49" y="43"/>
                  </a:moveTo>
                  <a:cubicBezTo>
                    <a:pt x="50" y="43"/>
                    <a:pt x="51" y="42"/>
                    <a:pt x="52" y="41"/>
                  </a:cubicBezTo>
                  <a:cubicBezTo>
                    <a:pt x="54" y="44"/>
                    <a:pt x="57" y="47"/>
                    <a:pt x="61" y="49"/>
                  </a:cubicBezTo>
                  <a:cubicBezTo>
                    <a:pt x="59" y="48"/>
                    <a:pt x="58" y="48"/>
                    <a:pt x="56" y="47"/>
                  </a:cubicBezTo>
                  <a:cubicBezTo>
                    <a:pt x="54" y="46"/>
                    <a:pt x="52" y="44"/>
                    <a:pt x="49" y="43"/>
                  </a:cubicBezTo>
                  <a:close/>
                  <a:moveTo>
                    <a:pt x="52" y="41"/>
                  </a:moveTo>
                  <a:cubicBezTo>
                    <a:pt x="53" y="40"/>
                    <a:pt x="55" y="39"/>
                    <a:pt x="56" y="38"/>
                  </a:cubicBezTo>
                  <a:cubicBezTo>
                    <a:pt x="56" y="37"/>
                    <a:pt x="57" y="37"/>
                    <a:pt x="57" y="36"/>
                  </a:cubicBezTo>
                  <a:cubicBezTo>
                    <a:pt x="57" y="36"/>
                    <a:pt x="57" y="36"/>
                    <a:pt x="58" y="37"/>
                  </a:cubicBezTo>
                  <a:cubicBezTo>
                    <a:pt x="60" y="39"/>
                    <a:pt x="63" y="41"/>
                    <a:pt x="66" y="43"/>
                  </a:cubicBezTo>
                  <a:cubicBezTo>
                    <a:pt x="63" y="41"/>
                    <a:pt x="59" y="40"/>
                    <a:pt x="56" y="39"/>
                  </a:cubicBezTo>
                  <a:cubicBezTo>
                    <a:pt x="56" y="38"/>
                    <a:pt x="55" y="39"/>
                    <a:pt x="56" y="39"/>
                  </a:cubicBezTo>
                  <a:cubicBezTo>
                    <a:pt x="58" y="41"/>
                    <a:pt x="60" y="43"/>
                    <a:pt x="62" y="44"/>
                  </a:cubicBezTo>
                  <a:cubicBezTo>
                    <a:pt x="59" y="43"/>
                    <a:pt x="55" y="42"/>
                    <a:pt x="52" y="41"/>
                  </a:cubicBezTo>
                  <a:close/>
                  <a:moveTo>
                    <a:pt x="58" y="36"/>
                  </a:moveTo>
                  <a:cubicBezTo>
                    <a:pt x="59" y="35"/>
                    <a:pt x="60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4" y="39"/>
                    <a:pt x="71" y="41"/>
                    <a:pt x="75" y="45"/>
                  </a:cubicBezTo>
                  <a:cubicBezTo>
                    <a:pt x="79" y="47"/>
                    <a:pt x="75" y="44"/>
                    <a:pt x="74" y="44"/>
                  </a:cubicBezTo>
                  <a:cubicBezTo>
                    <a:pt x="72" y="43"/>
                    <a:pt x="71" y="42"/>
                    <a:pt x="69" y="41"/>
                  </a:cubicBezTo>
                  <a:cubicBezTo>
                    <a:pt x="65" y="39"/>
                    <a:pt x="62" y="38"/>
                    <a:pt x="58" y="36"/>
                  </a:cubicBezTo>
                  <a:cubicBezTo>
                    <a:pt x="58" y="36"/>
                    <a:pt x="58" y="36"/>
                    <a:pt x="58" y="36"/>
                  </a:cubicBezTo>
                  <a:close/>
                  <a:moveTo>
                    <a:pt x="61" y="33"/>
                  </a:moveTo>
                  <a:cubicBezTo>
                    <a:pt x="62" y="33"/>
                    <a:pt x="63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6" y="34"/>
                    <a:pt x="68" y="36"/>
                    <a:pt x="70" y="37"/>
                  </a:cubicBezTo>
                  <a:cubicBezTo>
                    <a:pt x="67" y="36"/>
                    <a:pt x="64" y="35"/>
                    <a:pt x="61" y="33"/>
                  </a:cubicBezTo>
                  <a:cubicBezTo>
                    <a:pt x="61" y="33"/>
                    <a:pt x="61" y="33"/>
                    <a:pt x="61" y="33"/>
                  </a:cubicBezTo>
                  <a:close/>
                  <a:moveTo>
                    <a:pt x="64" y="32"/>
                  </a:moveTo>
                  <a:cubicBezTo>
                    <a:pt x="68" y="29"/>
                    <a:pt x="72" y="26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4"/>
                    <a:pt x="77" y="25"/>
                    <a:pt x="77" y="25"/>
                  </a:cubicBezTo>
                  <a:cubicBezTo>
                    <a:pt x="78" y="25"/>
                    <a:pt x="79" y="26"/>
                    <a:pt x="80" y="26"/>
                  </a:cubicBezTo>
                  <a:cubicBezTo>
                    <a:pt x="79" y="26"/>
                    <a:pt x="78" y="25"/>
                    <a:pt x="77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7" y="26"/>
                    <a:pt x="77" y="27"/>
                    <a:pt x="77" y="27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5" y="27"/>
                    <a:pt x="74" y="26"/>
                    <a:pt x="73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3" y="28"/>
                    <a:pt x="74" y="28"/>
                    <a:pt x="75" y="29"/>
                  </a:cubicBezTo>
                  <a:cubicBezTo>
                    <a:pt x="74" y="28"/>
                    <a:pt x="72" y="28"/>
                    <a:pt x="71" y="28"/>
                  </a:cubicBezTo>
                  <a:cubicBezTo>
                    <a:pt x="71" y="28"/>
                    <a:pt x="71" y="28"/>
                    <a:pt x="71" y="29"/>
                  </a:cubicBezTo>
                  <a:cubicBezTo>
                    <a:pt x="72" y="29"/>
                    <a:pt x="74" y="30"/>
                    <a:pt x="75" y="30"/>
                  </a:cubicBezTo>
                  <a:cubicBezTo>
                    <a:pt x="74" y="32"/>
                    <a:pt x="76" y="34"/>
                    <a:pt x="78" y="34"/>
                  </a:cubicBezTo>
                  <a:cubicBezTo>
                    <a:pt x="78" y="34"/>
                    <a:pt x="79" y="34"/>
                    <a:pt x="79" y="34"/>
                  </a:cubicBezTo>
                  <a:cubicBezTo>
                    <a:pt x="80" y="35"/>
                    <a:pt x="81" y="36"/>
                    <a:pt x="83" y="37"/>
                  </a:cubicBezTo>
                  <a:cubicBezTo>
                    <a:pt x="83" y="37"/>
                    <a:pt x="83" y="38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3" y="38"/>
                    <a:pt x="83" y="38"/>
                    <a:pt x="83" y="37"/>
                  </a:cubicBezTo>
                  <a:cubicBezTo>
                    <a:pt x="82" y="37"/>
                    <a:pt x="80" y="36"/>
                    <a:pt x="79" y="36"/>
                  </a:cubicBezTo>
                  <a:cubicBezTo>
                    <a:pt x="76" y="34"/>
                    <a:pt x="72" y="31"/>
                    <a:pt x="68" y="29"/>
                  </a:cubicBezTo>
                  <a:cubicBezTo>
                    <a:pt x="68" y="29"/>
                    <a:pt x="68" y="30"/>
                    <a:pt x="68" y="30"/>
                  </a:cubicBezTo>
                  <a:cubicBezTo>
                    <a:pt x="73" y="32"/>
                    <a:pt x="78" y="36"/>
                    <a:pt x="83" y="38"/>
                  </a:cubicBezTo>
                  <a:cubicBezTo>
                    <a:pt x="83" y="39"/>
                    <a:pt x="82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79" y="37"/>
                    <a:pt x="76" y="36"/>
                    <a:pt x="73" y="34"/>
                  </a:cubicBezTo>
                  <a:cubicBezTo>
                    <a:pt x="72" y="33"/>
                    <a:pt x="71" y="32"/>
                    <a:pt x="69" y="32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8" y="31"/>
                    <a:pt x="67" y="30"/>
                    <a:pt x="67" y="30"/>
                  </a:cubicBezTo>
                  <a:cubicBezTo>
                    <a:pt x="66" y="30"/>
                    <a:pt x="66" y="31"/>
                    <a:pt x="66" y="31"/>
                  </a:cubicBezTo>
                  <a:cubicBezTo>
                    <a:pt x="71" y="34"/>
                    <a:pt x="75" y="38"/>
                    <a:pt x="79" y="40"/>
                  </a:cubicBezTo>
                  <a:cubicBezTo>
                    <a:pt x="74" y="38"/>
                    <a:pt x="69" y="35"/>
                    <a:pt x="64" y="32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93" y="36"/>
                  </a:moveTo>
                  <a:cubicBezTo>
                    <a:pt x="92" y="35"/>
                    <a:pt x="91" y="35"/>
                    <a:pt x="90" y="34"/>
                  </a:cubicBezTo>
                  <a:cubicBezTo>
                    <a:pt x="86" y="31"/>
                    <a:pt x="91" y="33"/>
                    <a:pt x="92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5"/>
                    <a:pt x="96" y="37"/>
                    <a:pt x="97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7" y="37"/>
                  </a:cubicBezTo>
                  <a:cubicBezTo>
                    <a:pt x="96" y="37"/>
                    <a:pt x="94" y="36"/>
                    <a:pt x="93" y="36"/>
                  </a:cubicBezTo>
                  <a:close/>
                  <a:moveTo>
                    <a:pt x="93" y="33"/>
                  </a:moveTo>
                  <a:cubicBezTo>
                    <a:pt x="93" y="33"/>
                    <a:pt x="93" y="33"/>
                    <a:pt x="93" y="33"/>
                  </a:cubicBezTo>
                  <a:cubicBezTo>
                    <a:pt x="93" y="33"/>
                    <a:pt x="93" y="33"/>
                    <a:pt x="93" y="33"/>
                  </a:cubicBezTo>
                  <a:close/>
                  <a:moveTo>
                    <a:pt x="89" y="31"/>
                  </a:moveTo>
                  <a:cubicBezTo>
                    <a:pt x="90" y="31"/>
                    <a:pt x="91" y="30"/>
                    <a:pt x="92" y="29"/>
                  </a:cubicBezTo>
                  <a:cubicBezTo>
                    <a:pt x="92" y="29"/>
                    <a:pt x="92" y="30"/>
                    <a:pt x="92" y="30"/>
                  </a:cubicBezTo>
                  <a:cubicBezTo>
                    <a:pt x="92" y="31"/>
                    <a:pt x="93" y="32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3" y="33"/>
                    <a:pt x="93" y="32"/>
                    <a:pt x="92" y="32"/>
                  </a:cubicBezTo>
                  <a:cubicBezTo>
                    <a:pt x="92" y="32"/>
                    <a:pt x="91" y="32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0" y="32"/>
                    <a:pt x="89" y="31"/>
                    <a:pt x="89" y="31"/>
                  </a:cubicBezTo>
                  <a:close/>
                  <a:moveTo>
                    <a:pt x="92" y="29"/>
                  </a:moveTo>
                  <a:cubicBezTo>
                    <a:pt x="92" y="29"/>
                    <a:pt x="92" y="29"/>
                    <a:pt x="92" y="29"/>
                  </a:cubicBezTo>
                  <a:cubicBezTo>
                    <a:pt x="93" y="29"/>
                    <a:pt x="93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5" y="30"/>
                    <a:pt x="98" y="32"/>
                    <a:pt x="92" y="29"/>
                  </a:cubicBezTo>
                  <a:cubicBezTo>
                    <a:pt x="92" y="29"/>
                    <a:pt x="92" y="29"/>
                    <a:pt x="92" y="29"/>
                  </a:cubicBezTo>
                  <a:close/>
                  <a:moveTo>
                    <a:pt x="94" y="28"/>
                  </a:moveTo>
                  <a:cubicBezTo>
                    <a:pt x="94" y="27"/>
                    <a:pt x="95" y="27"/>
                    <a:pt x="95" y="27"/>
                  </a:cubicBezTo>
                  <a:cubicBezTo>
                    <a:pt x="96" y="26"/>
                    <a:pt x="97" y="27"/>
                    <a:pt x="97" y="28"/>
                  </a:cubicBezTo>
                  <a:cubicBezTo>
                    <a:pt x="96" y="28"/>
                    <a:pt x="95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lose/>
                  <a:moveTo>
                    <a:pt x="97" y="29"/>
                  </a:moveTo>
                  <a:cubicBezTo>
                    <a:pt x="97" y="29"/>
                    <a:pt x="97" y="29"/>
                    <a:pt x="97" y="30"/>
                  </a:cubicBezTo>
                  <a:cubicBezTo>
                    <a:pt x="96" y="29"/>
                    <a:pt x="95" y="28"/>
                    <a:pt x="97" y="29"/>
                  </a:cubicBezTo>
                  <a:close/>
                  <a:moveTo>
                    <a:pt x="102" y="36"/>
                  </a:moveTo>
                  <a:cubicBezTo>
                    <a:pt x="102" y="36"/>
                    <a:pt x="102" y="36"/>
                    <a:pt x="102" y="37"/>
                  </a:cubicBezTo>
                  <a:cubicBezTo>
                    <a:pt x="103" y="37"/>
                    <a:pt x="105" y="38"/>
                    <a:pt x="105" y="39"/>
                  </a:cubicBezTo>
                  <a:cubicBezTo>
                    <a:pt x="105" y="39"/>
                    <a:pt x="105" y="39"/>
                    <a:pt x="104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1" y="38"/>
                    <a:pt x="99" y="36"/>
                    <a:pt x="96" y="35"/>
                  </a:cubicBezTo>
                  <a:cubicBezTo>
                    <a:pt x="97" y="35"/>
                    <a:pt x="97" y="34"/>
                    <a:pt x="97" y="34"/>
                  </a:cubicBezTo>
                  <a:cubicBezTo>
                    <a:pt x="96" y="33"/>
                    <a:pt x="95" y="32"/>
                    <a:pt x="94" y="31"/>
                  </a:cubicBezTo>
                  <a:cubicBezTo>
                    <a:pt x="93" y="30"/>
                    <a:pt x="95" y="31"/>
                    <a:pt x="96" y="31"/>
                  </a:cubicBezTo>
                  <a:cubicBezTo>
                    <a:pt x="96" y="32"/>
                    <a:pt x="96" y="33"/>
                    <a:pt x="96" y="33"/>
                  </a:cubicBezTo>
                  <a:cubicBezTo>
                    <a:pt x="97" y="35"/>
                    <a:pt x="100" y="36"/>
                    <a:pt x="102" y="36"/>
                  </a:cubicBezTo>
                  <a:close/>
                  <a:moveTo>
                    <a:pt x="106" y="35"/>
                  </a:moveTo>
                  <a:cubicBezTo>
                    <a:pt x="106" y="36"/>
                    <a:pt x="107" y="37"/>
                    <a:pt x="108" y="37"/>
                  </a:cubicBezTo>
                  <a:cubicBezTo>
                    <a:pt x="106" y="37"/>
                    <a:pt x="105" y="36"/>
                    <a:pt x="103" y="35"/>
                  </a:cubicBezTo>
                  <a:cubicBezTo>
                    <a:pt x="104" y="35"/>
                    <a:pt x="105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lose/>
                  <a:moveTo>
                    <a:pt x="106" y="35"/>
                  </a:moveTo>
                  <a:cubicBezTo>
                    <a:pt x="107" y="35"/>
                    <a:pt x="108" y="34"/>
                    <a:pt x="109" y="34"/>
                  </a:cubicBezTo>
                  <a:cubicBezTo>
                    <a:pt x="109" y="34"/>
                    <a:pt x="109" y="34"/>
                    <a:pt x="109" y="35"/>
                  </a:cubicBezTo>
                  <a:cubicBezTo>
                    <a:pt x="109" y="36"/>
                    <a:pt x="111" y="37"/>
                    <a:pt x="109" y="36"/>
                  </a:cubicBezTo>
                  <a:cubicBezTo>
                    <a:pt x="107" y="35"/>
                    <a:pt x="107" y="35"/>
                    <a:pt x="106" y="35"/>
                  </a:cubicBezTo>
                  <a:close/>
                  <a:moveTo>
                    <a:pt x="110" y="34"/>
                  </a:moveTo>
                  <a:cubicBezTo>
                    <a:pt x="111" y="34"/>
                    <a:pt x="113" y="34"/>
                    <a:pt x="112" y="35"/>
                  </a:cubicBezTo>
                  <a:cubicBezTo>
                    <a:pt x="112" y="35"/>
                    <a:pt x="112" y="35"/>
                    <a:pt x="112" y="36"/>
                  </a:cubicBezTo>
                  <a:cubicBezTo>
                    <a:pt x="111" y="35"/>
                    <a:pt x="110" y="35"/>
                    <a:pt x="110" y="34"/>
                  </a:cubicBezTo>
                  <a:close/>
                  <a:moveTo>
                    <a:pt x="112" y="36"/>
                  </a:moveTo>
                  <a:cubicBezTo>
                    <a:pt x="111" y="36"/>
                    <a:pt x="111" y="36"/>
                    <a:pt x="111" y="37"/>
                  </a:cubicBezTo>
                  <a:cubicBezTo>
                    <a:pt x="110" y="35"/>
                    <a:pt x="110" y="35"/>
                    <a:pt x="112" y="36"/>
                  </a:cubicBezTo>
                  <a:close/>
                  <a:moveTo>
                    <a:pt x="110" y="37"/>
                  </a:moveTo>
                  <a:cubicBezTo>
                    <a:pt x="110" y="37"/>
                    <a:pt x="109" y="37"/>
                    <a:pt x="109" y="38"/>
                  </a:cubicBezTo>
                  <a:cubicBezTo>
                    <a:pt x="107" y="36"/>
                    <a:pt x="109" y="37"/>
                    <a:pt x="110" y="37"/>
                  </a:cubicBezTo>
                  <a:close/>
                  <a:moveTo>
                    <a:pt x="108" y="38"/>
                  </a:moveTo>
                  <a:cubicBezTo>
                    <a:pt x="107" y="38"/>
                    <a:pt x="106" y="38"/>
                    <a:pt x="105" y="38"/>
                  </a:cubicBezTo>
                  <a:cubicBezTo>
                    <a:pt x="105" y="38"/>
                    <a:pt x="103" y="36"/>
                    <a:pt x="103" y="36"/>
                  </a:cubicBezTo>
                  <a:cubicBezTo>
                    <a:pt x="105" y="37"/>
                    <a:pt x="106" y="37"/>
                    <a:pt x="108" y="38"/>
                  </a:cubicBezTo>
                  <a:close/>
                  <a:moveTo>
                    <a:pt x="103" y="39"/>
                  </a:moveTo>
                  <a:cubicBezTo>
                    <a:pt x="102" y="39"/>
                    <a:pt x="101" y="39"/>
                    <a:pt x="101" y="39"/>
                  </a:cubicBezTo>
                  <a:cubicBezTo>
                    <a:pt x="99" y="38"/>
                    <a:pt x="98" y="37"/>
                    <a:pt x="97" y="37"/>
                  </a:cubicBezTo>
                  <a:cubicBezTo>
                    <a:pt x="96" y="36"/>
                    <a:pt x="95" y="35"/>
                    <a:pt x="95" y="35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8" y="36"/>
                    <a:pt x="100" y="38"/>
                    <a:pt x="103" y="39"/>
                  </a:cubicBezTo>
                  <a:close/>
                  <a:moveTo>
                    <a:pt x="91" y="35"/>
                  </a:moveTo>
                  <a:cubicBezTo>
                    <a:pt x="90" y="35"/>
                    <a:pt x="90" y="35"/>
                    <a:pt x="90" y="3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88" y="34"/>
                    <a:pt x="87" y="33"/>
                    <a:pt x="85" y="33"/>
                  </a:cubicBezTo>
                  <a:cubicBezTo>
                    <a:pt x="86" y="33"/>
                    <a:pt x="86" y="32"/>
                    <a:pt x="87" y="32"/>
                  </a:cubicBezTo>
                  <a:cubicBezTo>
                    <a:pt x="88" y="33"/>
                    <a:pt x="89" y="34"/>
                    <a:pt x="91" y="35"/>
                  </a:cubicBezTo>
                  <a:close/>
                  <a:moveTo>
                    <a:pt x="81" y="26"/>
                  </a:moveTo>
                  <a:cubicBezTo>
                    <a:pt x="80" y="26"/>
                    <a:pt x="79" y="25"/>
                    <a:pt x="78" y="25"/>
                  </a:cubicBezTo>
                  <a:cubicBezTo>
                    <a:pt x="80" y="25"/>
                    <a:pt x="82" y="25"/>
                    <a:pt x="83" y="26"/>
                  </a:cubicBezTo>
                  <a:cubicBezTo>
                    <a:pt x="83" y="26"/>
                    <a:pt x="82" y="26"/>
                    <a:pt x="81" y="26"/>
                  </a:cubicBezTo>
                  <a:close/>
                  <a:moveTo>
                    <a:pt x="76" y="28"/>
                  </a:moveTo>
                  <a:cubicBezTo>
                    <a:pt x="75" y="28"/>
                    <a:pt x="74" y="28"/>
                    <a:pt x="74" y="27"/>
                  </a:cubicBezTo>
                  <a:cubicBezTo>
                    <a:pt x="75" y="27"/>
                    <a:pt x="75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lose/>
                  <a:moveTo>
                    <a:pt x="78" y="26"/>
                  </a:moveTo>
                  <a:cubicBezTo>
                    <a:pt x="78" y="26"/>
                    <a:pt x="78" y="26"/>
                    <a:pt x="79" y="26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6"/>
                    <a:pt x="78" y="26"/>
                    <a:pt x="78" y="26"/>
                  </a:cubicBezTo>
                  <a:close/>
                  <a:moveTo>
                    <a:pt x="83" y="34"/>
                  </a:moveTo>
                  <a:cubicBezTo>
                    <a:pt x="83" y="34"/>
                    <a:pt x="82" y="34"/>
                    <a:pt x="82" y="34"/>
                  </a:cubicBezTo>
                  <a:cubicBezTo>
                    <a:pt x="83" y="33"/>
                    <a:pt x="83" y="33"/>
                    <a:pt x="84" y="33"/>
                  </a:cubicBezTo>
                  <a:cubicBezTo>
                    <a:pt x="85" y="34"/>
                    <a:pt x="86" y="34"/>
                    <a:pt x="86" y="35"/>
                  </a:cubicBezTo>
                  <a:cubicBezTo>
                    <a:pt x="86" y="35"/>
                    <a:pt x="87" y="36"/>
                    <a:pt x="87" y="36"/>
                  </a:cubicBezTo>
                  <a:cubicBezTo>
                    <a:pt x="87" y="36"/>
                    <a:pt x="86" y="36"/>
                    <a:pt x="86" y="36"/>
                  </a:cubicBezTo>
                  <a:cubicBezTo>
                    <a:pt x="85" y="36"/>
                    <a:pt x="84" y="35"/>
                    <a:pt x="83" y="34"/>
                  </a:cubicBezTo>
                  <a:close/>
                  <a:moveTo>
                    <a:pt x="89" y="35"/>
                  </a:moveTo>
                  <a:cubicBezTo>
                    <a:pt x="88" y="35"/>
                    <a:pt x="88" y="35"/>
                    <a:pt x="87" y="36"/>
                  </a:cubicBezTo>
                  <a:cubicBezTo>
                    <a:pt x="87" y="35"/>
                    <a:pt x="86" y="34"/>
                    <a:pt x="85" y="33"/>
                  </a:cubicBezTo>
                  <a:cubicBezTo>
                    <a:pt x="86" y="34"/>
                    <a:pt x="87" y="35"/>
                    <a:pt x="89" y="35"/>
                  </a:cubicBezTo>
                  <a:close/>
                  <a:moveTo>
                    <a:pt x="86" y="36"/>
                  </a:moveTo>
                  <a:cubicBezTo>
                    <a:pt x="85" y="37"/>
                    <a:pt x="85" y="37"/>
                    <a:pt x="84" y="37"/>
                  </a:cubicBezTo>
                  <a:cubicBezTo>
                    <a:pt x="83" y="36"/>
                    <a:pt x="81" y="35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1" y="34"/>
                    <a:pt x="81" y="34"/>
                  </a:cubicBezTo>
                  <a:cubicBezTo>
                    <a:pt x="81" y="34"/>
                    <a:pt x="82" y="34"/>
                    <a:pt x="82" y="34"/>
                  </a:cubicBezTo>
                  <a:cubicBezTo>
                    <a:pt x="83" y="35"/>
                    <a:pt x="84" y="36"/>
                    <a:pt x="86" y="36"/>
                  </a:cubicBezTo>
                  <a:close/>
                  <a:moveTo>
                    <a:pt x="221" y="133"/>
                  </a:moveTo>
                  <a:cubicBezTo>
                    <a:pt x="220" y="132"/>
                    <a:pt x="219" y="132"/>
                    <a:pt x="219" y="131"/>
                  </a:cubicBezTo>
                  <a:cubicBezTo>
                    <a:pt x="217" y="128"/>
                    <a:pt x="220" y="130"/>
                    <a:pt x="221" y="130"/>
                  </a:cubicBezTo>
                  <a:cubicBezTo>
                    <a:pt x="222" y="130"/>
                    <a:pt x="222" y="130"/>
                    <a:pt x="222" y="130"/>
                  </a:cubicBezTo>
                  <a:cubicBezTo>
                    <a:pt x="222" y="131"/>
                    <a:pt x="221" y="132"/>
                    <a:pt x="221" y="133"/>
                  </a:cubicBezTo>
                  <a:close/>
                  <a:moveTo>
                    <a:pt x="222" y="126"/>
                  </a:moveTo>
                  <a:cubicBezTo>
                    <a:pt x="221" y="125"/>
                    <a:pt x="220" y="124"/>
                    <a:pt x="218" y="123"/>
                  </a:cubicBezTo>
                  <a:cubicBezTo>
                    <a:pt x="218" y="123"/>
                    <a:pt x="217" y="122"/>
                    <a:pt x="217" y="122"/>
                  </a:cubicBezTo>
                  <a:cubicBezTo>
                    <a:pt x="217" y="122"/>
                    <a:pt x="217" y="121"/>
                    <a:pt x="217" y="121"/>
                  </a:cubicBezTo>
                  <a:cubicBezTo>
                    <a:pt x="217" y="121"/>
                    <a:pt x="218" y="122"/>
                    <a:pt x="218" y="122"/>
                  </a:cubicBezTo>
                  <a:cubicBezTo>
                    <a:pt x="220" y="122"/>
                    <a:pt x="221" y="123"/>
                    <a:pt x="223" y="124"/>
                  </a:cubicBezTo>
                  <a:cubicBezTo>
                    <a:pt x="223" y="125"/>
                    <a:pt x="223" y="125"/>
                    <a:pt x="222" y="126"/>
                  </a:cubicBezTo>
                  <a:close/>
                  <a:moveTo>
                    <a:pt x="222" y="127"/>
                  </a:moveTo>
                  <a:cubicBezTo>
                    <a:pt x="222" y="128"/>
                    <a:pt x="222" y="129"/>
                    <a:pt x="222" y="130"/>
                  </a:cubicBezTo>
                  <a:cubicBezTo>
                    <a:pt x="222" y="130"/>
                    <a:pt x="222" y="130"/>
                    <a:pt x="222" y="130"/>
                  </a:cubicBezTo>
                  <a:cubicBezTo>
                    <a:pt x="221" y="128"/>
                    <a:pt x="219" y="127"/>
                    <a:pt x="218" y="126"/>
                  </a:cubicBezTo>
                  <a:cubicBezTo>
                    <a:pt x="219" y="126"/>
                    <a:pt x="220" y="126"/>
                    <a:pt x="220" y="126"/>
                  </a:cubicBezTo>
                  <a:cubicBezTo>
                    <a:pt x="221" y="127"/>
                    <a:pt x="222" y="127"/>
                    <a:pt x="222" y="127"/>
                  </a:cubicBezTo>
                  <a:cubicBezTo>
                    <a:pt x="222" y="127"/>
                    <a:pt x="222" y="127"/>
                    <a:pt x="222" y="127"/>
                  </a:cubicBezTo>
                  <a:close/>
                  <a:moveTo>
                    <a:pt x="217" y="129"/>
                  </a:moveTo>
                  <a:cubicBezTo>
                    <a:pt x="217" y="130"/>
                    <a:pt x="218" y="131"/>
                    <a:pt x="219" y="132"/>
                  </a:cubicBezTo>
                  <a:cubicBezTo>
                    <a:pt x="220" y="133"/>
                    <a:pt x="218" y="132"/>
                    <a:pt x="217" y="132"/>
                  </a:cubicBezTo>
                  <a:cubicBezTo>
                    <a:pt x="217" y="132"/>
                    <a:pt x="217" y="132"/>
                    <a:pt x="217" y="132"/>
                  </a:cubicBezTo>
                  <a:cubicBezTo>
                    <a:pt x="217" y="131"/>
                    <a:pt x="217" y="130"/>
                    <a:pt x="217" y="129"/>
                  </a:cubicBezTo>
                  <a:close/>
                  <a:moveTo>
                    <a:pt x="221" y="134"/>
                  </a:moveTo>
                  <a:cubicBezTo>
                    <a:pt x="221" y="135"/>
                    <a:pt x="220" y="137"/>
                    <a:pt x="220" y="138"/>
                  </a:cubicBezTo>
                  <a:cubicBezTo>
                    <a:pt x="220" y="137"/>
                    <a:pt x="220" y="137"/>
                    <a:pt x="219" y="136"/>
                  </a:cubicBezTo>
                  <a:cubicBezTo>
                    <a:pt x="219" y="135"/>
                    <a:pt x="218" y="135"/>
                    <a:pt x="218" y="134"/>
                  </a:cubicBezTo>
                  <a:cubicBezTo>
                    <a:pt x="217" y="132"/>
                    <a:pt x="220" y="134"/>
                    <a:pt x="221" y="134"/>
                  </a:cubicBezTo>
                  <a:cubicBezTo>
                    <a:pt x="221" y="134"/>
                    <a:pt x="221" y="134"/>
                    <a:pt x="221" y="134"/>
                  </a:cubicBezTo>
                  <a:close/>
                  <a:moveTo>
                    <a:pt x="220" y="139"/>
                  </a:moveTo>
                  <a:cubicBezTo>
                    <a:pt x="219" y="139"/>
                    <a:pt x="219" y="139"/>
                    <a:pt x="219" y="140"/>
                  </a:cubicBezTo>
                  <a:cubicBezTo>
                    <a:pt x="219" y="140"/>
                    <a:pt x="219" y="140"/>
                    <a:pt x="219" y="139"/>
                  </a:cubicBezTo>
                  <a:cubicBezTo>
                    <a:pt x="219" y="139"/>
                    <a:pt x="219" y="139"/>
                    <a:pt x="219" y="139"/>
                  </a:cubicBezTo>
                  <a:cubicBezTo>
                    <a:pt x="219" y="139"/>
                    <a:pt x="219" y="139"/>
                    <a:pt x="220" y="139"/>
                  </a:cubicBezTo>
                  <a:close/>
                  <a:moveTo>
                    <a:pt x="218" y="136"/>
                  </a:moveTo>
                  <a:cubicBezTo>
                    <a:pt x="218" y="136"/>
                    <a:pt x="218" y="135"/>
                    <a:pt x="218" y="135"/>
                  </a:cubicBezTo>
                  <a:cubicBezTo>
                    <a:pt x="218" y="136"/>
                    <a:pt x="219" y="137"/>
                    <a:pt x="219" y="139"/>
                  </a:cubicBezTo>
                  <a:cubicBezTo>
                    <a:pt x="219" y="138"/>
                    <a:pt x="218" y="137"/>
                    <a:pt x="218" y="136"/>
                  </a:cubicBezTo>
                  <a:close/>
                  <a:moveTo>
                    <a:pt x="217" y="126"/>
                  </a:moveTo>
                  <a:cubicBezTo>
                    <a:pt x="218" y="127"/>
                    <a:pt x="218" y="127"/>
                    <a:pt x="219" y="128"/>
                  </a:cubicBezTo>
                  <a:cubicBezTo>
                    <a:pt x="220" y="128"/>
                    <a:pt x="222" y="130"/>
                    <a:pt x="219" y="129"/>
                  </a:cubicBezTo>
                  <a:cubicBezTo>
                    <a:pt x="219" y="129"/>
                    <a:pt x="218" y="128"/>
                    <a:pt x="217" y="128"/>
                  </a:cubicBezTo>
                  <a:cubicBezTo>
                    <a:pt x="217" y="128"/>
                    <a:pt x="217" y="128"/>
                    <a:pt x="217" y="128"/>
                  </a:cubicBezTo>
                  <a:cubicBezTo>
                    <a:pt x="217" y="128"/>
                    <a:pt x="217" y="127"/>
                    <a:pt x="217" y="127"/>
                  </a:cubicBezTo>
                  <a:cubicBezTo>
                    <a:pt x="217" y="126"/>
                    <a:pt x="217" y="126"/>
                    <a:pt x="217" y="126"/>
                  </a:cubicBezTo>
                  <a:close/>
                  <a:moveTo>
                    <a:pt x="217" y="123"/>
                  </a:moveTo>
                  <a:cubicBezTo>
                    <a:pt x="218" y="124"/>
                    <a:pt x="220" y="125"/>
                    <a:pt x="221" y="126"/>
                  </a:cubicBezTo>
                  <a:cubicBezTo>
                    <a:pt x="222" y="126"/>
                    <a:pt x="222" y="126"/>
                    <a:pt x="221" y="126"/>
                  </a:cubicBezTo>
                  <a:cubicBezTo>
                    <a:pt x="220" y="125"/>
                    <a:pt x="219" y="125"/>
                    <a:pt x="219" y="125"/>
                  </a:cubicBezTo>
                  <a:cubicBezTo>
                    <a:pt x="218" y="124"/>
                    <a:pt x="218" y="124"/>
                    <a:pt x="217" y="124"/>
                  </a:cubicBezTo>
                  <a:cubicBezTo>
                    <a:pt x="217" y="124"/>
                    <a:pt x="217" y="123"/>
                    <a:pt x="217" y="123"/>
                  </a:cubicBezTo>
                  <a:close/>
                  <a:moveTo>
                    <a:pt x="214" y="117"/>
                  </a:moveTo>
                  <a:cubicBezTo>
                    <a:pt x="213" y="117"/>
                    <a:pt x="212" y="117"/>
                    <a:pt x="212" y="117"/>
                  </a:cubicBezTo>
                  <a:cubicBezTo>
                    <a:pt x="210" y="116"/>
                    <a:pt x="209" y="115"/>
                    <a:pt x="207" y="114"/>
                  </a:cubicBezTo>
                  <a:cubicBezTo>
                    <a:pt x="206" y="113"/>
                    <a:pt x="206" y="113"/>
                    <a:pt x="208" y="114"/>
                  </a:cubicBezTo>
                  <a:cubicBezTo>
                    <a:pt x="209" y="114"/>
                    <a:pt x="211" y="115"/>
                    <a:pt x="212" y="116"/>
                  </a:cubicBezTo>
                  <a:cubicBezTo>
                    <a:pt x="216" y="118"/>
                    <a:pt x="219" y="120"/>
                    <a:pt x="223" y="121"/>
                  </a:cubicBezTo>
                  <a:cubicBezTo>
                    <a:pt x="223" y="121"/>
                    <a:pt x="223" y="122"/>
                    <a:pt x="223" y="123"/>
                  </a:cubicBezTo>
                  <a:cubicBezTo>
                    <a:pt x="221" y="122"/>
                    <a:pt x="219" y="121"/>
                    <a:pt x="217" y="120"/>
                  </a:cubicBezTo>
                  <a:cubicBezTo>
                    <a:pt x="216" y="119"/>
                    <a:pt x="215" y="118"/>
                    <a:pt x="214" y="117"/>
                  </a:cubicBezTo>
                  <a:close/>
                  <a:moveTo>
                    <a:pt x="217" y="77"/>
                  </a:moveTo>
                  <a:cubicBezTo>
                    <a:pt x="215" y="76"/>
                    <a:pt x="213" y="76"/>
                    <a:pt x="211" y="74"/>
                  </a:cubicBezTo>
                  <a:cubicBezTo>
                    <a:pt x="208" y="72"/>
                    <a:pt x="212" y="75"/>
                    <a:pt x="213" y="75"/>
                  </a:cubicBezTo>
                  <a:cubicBezTo>
                    <a:pt x="214" y="76"/>
                    <a:pt x="215" y="76"/>
                    <a:pt x="216" y="76"/>
                  </a:cubicBezTo>
                  <a:cubicBezTo>
                    <a:pt x="217" y="77"/>
                    <a:pt x="217" y="77"/>
                    <a:pt x="217" y="77"/>
                  </a:cubicBezTo>
                  <a:close/>
                  <a:moveTo>
                    <a:pt x="208" y="61"/>
                  </a:moveTo>
                  <a:cubicBezTo>
                    <a:pt x="206" y="59"/>
                    <a:pt x="206" y="60"/>
                    <a:pt x="208" y="60"/>
                  </a:cubicBezTo>
                  <a:cubicBezTo>
                    <a:pt x="208" y="60"/>
                    <a:pt x="208" y="60"/>
                    <a:pt x="208" y="61"/>
                  </a:cubicBezTo>
                  <a:close/>
                  <a:moveTo>
                    <a:pt x="210" y="64"/>
                  </a:moveTo>
                  <a:cubicBezTo>
                    <a:pt x="210" y="63"/>
                    <a:pt x="209" y="63"/>
                    <a:pt x="209" y="63"/>
                  </a:cubicBezTo>
                  <a:cubicBezTo>
                    <a:pt x="208" y="62"/>
                    <a:pt x="207" y="61"/>
                    <a:pt x="206" y="61"/>
                  </a:cubicBezTo>
                  <a:cubicBezTo>
                    <a:pt x="207" y="61"/>
                    <a:pt x="208" y="62"/>
                    <a:pt x="209" y="62"/>
                  </a:cubicBezTo>
                  <a:cubicBezTo>
                    <a:pt x="210" y="63"/>
                    <a:pt x="210" y="63"/>
                    <a:pt x="210" y="64"/>
                  </a:cubicBezTo>
                  <a:close/>
                  <a:moveTo>
                    <a:pt x="213" y="70"/>
                  </a:moveTo>
                  <a:cubicBezTo>
                    <a:pt x="211" y="68"/>
                    <a:pt x="209" y="67"/>
                    <a:pt x="207" y="66"/>
                  </a:cubicBezTo>
                  <a:cubicBezTo>
                    <a:pt x="203" y="63"/>
                    <a:pt x="208" y="65"/>
                    <a:pt x="210" y="66"/>
                  </a:cubicBezTo>
                  <a:cubicBezTo>
                    <a:pt x="211" y="66"/>
                    <a:pt x="211" y="67"/>
                    <a:pt x="212" y="67"/>
                  </a:cubicBezTo>
                  <a:cubicBezTo>
                    <a:pt x="212" y="68"/>
                    <a:pt x="213" y="69"/>
                    <a:pt x="213" y="70"/>
                  </a:cubicBezTo>
                  <a:close/>
                  <a:moveTo>
                    <a:pt x="215" y="73"/>
                  </a:moveTo>
                  <a:cubicBezTo>
                    <a:pt x="213" y="72"/>
                    <a:pt x="211" y="71"/>
                    <a:pt x="209" y="70"/>
                  </a:cubicBezTo>
                  <a:cubicBezTo>
                    <a:pt x="208" y="69"/>
                    <a:pt x="207" y="69"/>
                    <a:pt x="206" y="68"/>
                  </a:cubicBezTo>
                  <a:cubicBezTo>
                    <a:pt x="208" y="69"/>
                    <a:pt x="209" y="70"/>
                    <a:pt x="211" y="71"/>
                  </a:cubicBezTo>
                  <a:cubicBezTo>
                    <a:pt x="212" y="71"/>
                    <a:pt x="213" y="71"/>
                    <a:pt x="214" y="71"/>
                  </a:cubicBezTo>
                  <a:cubicBezTo>
                    <a:pt x="215" y="72"/>
                    <a:pt x="215" y="73"/>
                    <a:pt x="215" y="73"/>
                  </a:cubicBezTo>
                  <a:close/>
                  <a:moveTo>
                    <a:pt x="219" y="83"/>
                  </a:moveTo>
                  <a:cubicBezTo>
                    <a:pt x="216" y="81"/>
                    <a:pt x="214" y="80"/>
                    <a:pt x="211" y="79"/>
                  </a:cubicBezTo>
                  <a:cubicBezTo>
                    <a:pt x="207" y="76"/>
                    <a:pt x="213" y="78"/>
                    <a:pt x="214" y="79"/>
                  </a:cubicBezTo>
                  <a:cubicBezTo>
                    <a:pt x="215" y="79"/>
                    <a:pt x="217" y="80"/>
                    <a:pt x="218" y="80"/>
                  </a:cubicBezTo>
                  <a:cubicBezTo>
                    <a:pt x="218" y="81"/>
                    <a:pt x="219" y="82"/>
                    <a:pt x="219" y="83"/>
                  </a:cubicBezTo>
                  <a:close/>
                  <a:moveTo>
                    <a:pt x="208" y="77"/>
                  </a:moveTo>
                  <a:cubicBezTo>
                    <a:pt x="211" y="80"/>
                    <a:pt x="215" y="81"/>
                    <a:pt x="218" y="83"/>
                  </a:cubicBezTo>
                  <a:cubicBezTo>
                    <a:pt x="221" y="85"/>
                    <a:pt x="214" y="82"/>
                    <a:pt x="215" y="82"/>
                  </a:cubicBezTo>
                  <a:cubicBezTo>
                    <a:pt x="214" y="82"/>
                    <a:pt x="213" y="81"/>
                    <a:pt x="212" y="81"/>
                  </a:cubicBezTo>
                  <a:cubicBezTo>
                    <a:pt x="211" y="80"/>
                    <a:pt x="209" y="80"/>
                    <a:pt x="208" y="79"/>
                  </a:cubicBezTo>
                  <a:cubicBezTo>
                    <a:pt x="208" y="79"/>
                    <a:pt x="208" y="78"/>
                    <a:pt x="208" y="77"/>
                  </a:cubicBezTo>
                  <a:close/>
                  <a:moveTo>
                    <a:pt x="220" y="87"/>
                  </a:moveTo>
                  <a:cubicBezTo>
                    <a:pt x="217" y="85"/>
                    <a:pt x="213" y="83"/>
                    <a:pt x="209" y="81"/>
                  </a:cubicBezTo>
                  <a:cubicBezTo>
                    <a:pt x="208" y="80"/>
                    <a:pt x="207" y="80"/>
                    <a:pt x="209" y="81"/>
                  </a:cubicBezTo>
                  <a:cubicBezTo>
                    <a:pt x="211" y="81"/>
                    <a:pt x="213" y="82"/>
                    <a:pt x="215" y="83"/>
                  </a:cubicBezTo>
                  <a:cubicBezTo>
                    <a:pt x="216" y="84"/>
                    <a:pt x="218" y="84"/>
                    <a:pt x="219" y="85"/>
                  </a:cubicBezTo>
                  <a:cubicBezTo>
                    <a:pt x="220" y="86"/>
                    <a:pt x="220" y="87"/>
                    <a:pt x="220" y="87"/>
                  </a:cubicBezTo>
                  <a:close/>
                  <a:moveTo>
                    <a:pt x="221" y="92"/>
                  </a:moveTo>
                  <a:cubicBezTo>
                    <a:pt x="217" y="89"/>
                    <a:pt x="211" y="87"/>
                    <a:pt x="207" y="85"/>
                  </a:cubicBezTo>
                  <a:cubicBezTo>
                    <a:pt x="204" y="83"/>
                    <a:pt x="208" y="84"/>
                    <a:pt x="209" y="84"/>
                  </a:cubicBezTo>
                  <a:cubicBezTo>
                    <a:pt x="211" y="85"/>
                    <a:pt x="212" y="86"/>
                    <a:pt x="214" y="86"/>
                  </a:cubicBezTo>
                  <a:cubicBezTo>
                    <a:pt x="216" y="87"/>
                    <a:pt x="218" y="88"/>
                    <a:pt x="221" y="89"/>
                  </a:cubicBezTo>
                  <a:cubicBezTo>
                    <a:pt x="221" y="90"/>
                    <a:pt x="221" y="91"/>
                    <a:pt x="221" y="92"/>
                  </a:cubicBezTo>
                  <a:close/>
                  <a:moveTo>
                    <a:pt x="222" y="97"/>
                  </a:moveTo>
                  <a:cubicBezTo>
                    <a:pt x="217" y="93"/>
                    <a:pt x="211" y="91"/>
                    <a:pt x="206" y="88"/>
                  </a:cubicBezTo>
                  <a:cubicBezTo>
                    <a:pt x="205" y="87"/>
                    <a:pt x="200" y="85"/>
                    <a:pt x="204" y="87"/>
                  </a:cubicBezTo>
                  <a:cubicBezTo>
                    <a:pt x="207" y="88"/>
                    <a:pt x="210" y="89"/>
                    <a:pt x="212" y="90"/>
                  </a:cubicBezTo>
                  <a:cubicBezTo>
                    <a:pt x="215" y="91"/>
                    <a:pt x="218" y="93"/>
                    <a:pt x="222" y="94"/>
                  </a:cubicBezTo>
                  <a:cubicBezTo>
                    <a:pt x="222" y="95"/>
                    <a:pt x="222" y="96"/>
                    <a:pt x="222" y="97"/>
                  </a:cubicBezTo>
                  <a:close/>
                  <a:moveTo>
                    <a:pt x="223" y="102"/>
                  </a:moveTo>
                  <a:cubicBezTo>
                    <a:pt x="220" y="100"/>
                    <a:pt x="217" y="99"/>
                    <a:pt x="215" y="97"/>
                  </a:cubicBezTo>
                  <a:cubicBezTo>
                    <a:pt x="212" y="95"/>
                    <a:pt x="209" y="94"/>
                    <a:pt x="206" y="92"/>
                  </a:cubicBezTo>
                  <a:cubicBezTo>
                    <a:pt x="205" y="91"/>
                    <a:pt x="204" y="91"/>
                    <a:pt x="203" y="90"/>
                  </a:cubicBezTo>
                  <a:cubicBezTo>
                    <a:pt x="204" y="91"/>
                    <a:pt x="205" y="91"/>
                    <a:pt x="207" y="92"/>
                  </a:cubicBezTo>
                  <a:cubicBezTo>
                    <a:pt x="209" y="92"/>
                    <a:pt x="212" y="93"/>
                    <a:pt x="214" y="94"/>
                  </a:cubicBezTo>
                  <a:cubicBezTo>
                    <a:pt x="217" y="96"/>
                    <a:pt x="220" y="97"/>
                    <a:pt x="223" y="98"/>
                  </a:cubicBezTo>
                  <a:cubicBezTo>
                    <a:pt x="223" y="99"/>
                    <a:pt x="223" y="100"/>
                    <a:pt x="223" y="102"/>
                  </a:cubicBezTo>
                  <a:close/>
                  <a:moveTo>
                    <a:pt x="223" y="106"/>
                  </a:moveTo>
                  <a:cubicBezTo>
                    <a:pt x="217" y="101"/>
                    <a:pt x="210" y="98"/>
                    <a:pt x="203" y="94"/>
                  </a:cubicBezTo>
                  <a:cubicBezTo>
                    <a:pt x="199" y="92"/>
                    <a:pt x="205" y="95"/>
                    <a:pt x="205" y="95"/>
                  </a:cubicBezTo>
                  <a:cubicBezTo>
                    <a:pt x="207" y="96"/>
                    <a:pt x="209" y="97"/>
                    <a:pt x="211" y="98"/>
                  </a:cubicBezTo>
                  <a:cubicBezTo>
                    <a:pt x="215" y="99"/>
                    <a:pt x="219" y="101"/>
                    <a:pt x="223" y="102"/>
                  </a:cubicBezTo>
                  <a:cubicBezTo>
                    <a:pt x="223" y="102"/>
                    <a:pt x="223" y="103"/>
                    <a:pt x="223" y="103"/>
                  </a:cubicBezTo>
                  <a:cubicBezTo>
                    <a:pt x="223" y="104"/>
                    <a:pt x="223" y="105"/>
                    <a:pt x="223" y="106"/>
                  </a:cubicBezTo>
                  <a:close/>
                  <a:moveTo>
                    <a:pt x="203" y="103"/>
                  </a:moveTo>
                  <a:cubicBezTo>
                    <a:pt x="209" y="107"/>
                    <a:pt x="216" y="110"/>
                    <a:pt x="223" y="112"/>
                  </a:cubicBezTo>
                  <a:cubicBezTo>
                    <a:pt x="223" y="112"/>
                    <a:pt x="224" y="112"/>
                    <a:pt x="224" y="112"/>
                  </a:cubicBezTo>
                  <a:cubicBezTo>
                    <a:pt x="224" y="113"/>
                    <a:pt x="224" y="114"/>
                    <a:pt x="224" y="115"/>
                  </a:cubicBezTo>
                  <a:cubicBezTo>
                    <a:pt x="221" y="113"/>
                    <a:pt x="218" y="111"/>
                    <a:pt x="215" y="110"/>
                  </a:cubicBezTo>
                  <a:cubicBezTo>
                    <a:pt x="211" y="108"/>
                    <a:pt x="207" y="105"/>
                    <a:pt x="203" y="103"/>
                  </a:cubicBezTo>
                  <a:close/>
                  <a:moveTo>
                    <a:pt x="213" y="104"/>
                  </a:moveTo>
                  <a:cubicBezTo>
                    <a:pt x="209" y="102"/>
                    <a:pt x="205" y="100"/>
                    <a:pt x="201" y="98"/>
                  </a:cubicBezTo>
                  <a:cubicBezTo>
                    <a:pt x="201" y="98"/>
                    <a:pt x="200" y="98"/>
                    <a:pt x="200" y="98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3" y="99"/>
                    <a:pt x="204" y="99"/>
                    <a:pt x="205" y="100"/>
                  </a:cubicBezTo>
                  <a:cubicBezTo>
                    <a:pt x="207" y="100"/>
                    <a:pt x="208" y="101"/>
                    <a:pt x="210" y="101"/>
                  </a:cubicBezTo>
                  <a:cubicBezTo>
                    <a:pt x="214" y="103"/>
                    <a:pt x="219" y="106"/>
                    <a:pt x="223" y="107"/>
                  </a:cubicBezTo>
                  <a:cubicBezTo>
                    <a:pt x="224" y="108"/>
                    <a:pt x="224" y="110"/>
                    <a:pt x="224" y="111"/>
                  </a:cubicBezTo>
                  <a:cubicBezTo>
                    <a:pt x="220" y="109"/>
                    <a:pt x="217" y="106"/>
                    <a:pt x="213" y="104"/>
                  </a:cubicBezTo>
                  <a:close/>
                  <a:moveTo>
                    <a:pt x="223" y="120"/>
                  </a:moveTo>
                  <a:cubicBezTo>
                    <a:pt x="217" y="116"/>
                    <a:pt x="211" y="112"/>
                    <a:pt x="205" y="109"/>
                  </a:cubicBezTo>
                  <a:cubicBezTo>
                    <a:pt x="205" y="109"/>
                    <a:pt x="205" y="109"/>
                    <a:pt x="205" y="109"/>
                  </a:cubicBezTo>
                  <a:cubicBezTo>
                    <a:pt x="209" y="110"/>
                    <a:pt x="212" y="112"/>
                    <a:pt x="216" y="113"/>
                  </a:cubicBezTo>
                  <a:cubicBezTo>
                    <a:pt x="218" y="115"/>
                    <a:pt x="221" y="116"/>
                    <a:pt x="223" y="116"/>
                  </a:cubicBezTo>
                  <a:cubicBezTo>
                    <a:pt x="223" y="116"/>
                    <a:pt x="223" y="116"/>
                    <a:pt x="224" y="116"/>
                  </a:cubicBezTo>
                  <a:cubicBezTo>
                    <a:pt x="223" y="117"/>
                    <a:pt x="223" y="119"/>
                    <a:pt x="223" y="120"/>
                  </a:cubicBezTo>
                  <a:close/>
                  <a:moveTo>
                    <a:pt x="209" y="119"/>
                  </a:moveTo>
                  <a:cubicBezTo>
                    <a:pt x="208" y="118"/>
                    <a:pt x="209" y="118"/>
                    <a:pt x="210" y="118"/>
                  </a:cubicBezTo>
                  <a:cubicBezTo>
                    <a:pt x="210" y="118"/>
                    <a:pt x="209" y="119"/>
                    <a:pt x="209" y="119"/>
                  </a:cubicBezTo>
                  <a:cubicBezTo>
                    <a:pt x="208" y="120"/>
                    <a:pt x="207" y="120"/>
                    <a:pt x="206" y="119"/>
                  </a:cubicBezTo>
                  <a:cubicBezTo>
                    <a:pt x="207" y="119"/>
                    <a:pt x="208" y="119"/>
                    <a:pt x="208" y="119"/>
                  </a:cubicBezTo>
                  <a:cubicBezTo>
                    <a:pt x="209" y="119"/>
                    <a:pt x="209" y="119"/>
                    <a:pt x="209" y="119"/>
                  </a:cubicBezTo>
                  <a:close/>
                  <a:moveTo>
                    <a:pt x="205" y="114"/>
                  </a:moveTo>
                  <a:cubicBezTo>
                    <a:pt x="207" y="115"/>
                    <a:pt x="208" y="116"/>
                    <a:pt x="210" y="117"/>
                  </a:cubicBezTo>
                  <a:cubicBezTo>
                    <a:pt x="212" y="118"/>
                    <a:pt x="208" y="116"/>
                    <a:pt x="207" y="117"/>
                  </a:cubicBezTo>
                  <a:cubicBezTo>
                    <a:pt x="206" y="117"/>
                    <a:pt x="206" y="117"/>
                    <a:pt x="206" y="117"/>
                  </a:cubicBezTo>
                  <a:cubicBezTo>
                    <a:pt x="207" y="118"/>
                    <a:pt x="207" y="119"/>
                    <a:pt x="206" y="118"/>
                  </a:cubicBezTo>
                  <a:cubicBezTo>
                    <a:pt x="206" y="117"/>
                    <a:pt x="205" y="115"/>
                    <a:pt x="205" y="114"/>
                  </a:cubicBezTo>
                  <a:close/>
                  <a:moveTo>
                    <a:pt x="205" y="109"/>
                  </a:moveTo>
                  <a:cubicBezTo>
                    <a:pt x="210" y="113"/>
                    <a:pt x="216" y="116"/>
                    <a:pt x="221" y="119"/>
                  </a:cubicBezTo>
                  <a:cubicBezTo>
                    <a:pt x="225" y="122"/>
                    <a:pt x="218" y="118"/>
                    <a:pt x="218" y="118"/>
                  </a:cubicBezTo>
                  <a:cubicBezTo>
                    <a:pt x="217" y="117"/>
                    <a:pt x="215" y="117"/>
                    <a:pt x="214" y="116"/>
                  </a:cubicBezTo>
                  <a:cubicBezTo>
                    <a:pt x="211" y="114"/>
                    <a:pt x="208" y="113"/>
                    <a:pt x="205" y="112"/>
                  </a:cubicBezTo>
                  <a:cubicBezTo>
                    <a:pt x="205" y="111"/>
                    <a:pt x="205" y="110"/>
                    <a:pt x="205" y="109"/>
                  </a:cubicBezTo>
                  <a:close/>
                  <a:moveTo>
                    <a:pt x="203" y="104"/>
                  </a:moveTo>
                  <a:cubicBezTo>
                    <a:pt x="206" y="106"/>
                    <a:pt x="209" y="107"/>
                    <a:pt x="212" y="109"/>
                  </a:cubicBezTo>
                  <a:cubicBezTo>
                    <a:pt x="215" y="111"/>
                    <a:pt x="220" y="112"/>
                    <a:pt x="222" y="115"/>
                  </a:cubicBezTo>
                  <a:cubicBezTo>
                    <a:pt x="223" y="115"/>
                    <a:pt x="217" y="113"/>
                    <a:pt x="218" y="113"/>
                  </a:cubicBezTo>
                  <a:cubicBezTo>
                    <a:pt x="216" y="113"/>
                    <a:pt x="215" y="112"/>
                    <a:pt x="214" y="112"/>
                  </a:cubicBezTo>
                  <a:cubicBezTo>
                    <a:pt x="211" y="110"/>
                    <a:pt x="208" y="109"/>
                    <a:pt x="205" y="108"/>
                  </a:cubicBezTo>
                  <a:cubicBezTo>
                    <a:pt x="205" y="107"/>
                    <a:pt x="205" y="107"/>
                    <a:pt x="205" y="106"/>
                  </a:cubicBezTo>
                  <a:cubicBezTo>
                    <a:pt x="204" y="105"/>
                    <a:pt x="204" y="105"/>
                    <a:pt x="203" y="104"/>
                  </a:cubicBezTo>
                  <a:close/>
                  <a:moveTo>
                    <a:pt x="198" y="97"/>
                  </a:moveTo>
                  <a:cubicBezTo>
                    <a:pt x="205" y="102"/>
                    <a:pt x="213" y="104"/>
                    <a:pt x="219" y="109"/>
                  </a:cubicBezTo>
                  <a:cubicBezTo>
                    <a:pt x="224" y="113"/>
                    <a:pt x="221" y="111"/>
                    <a:pt x="219" y="110"/>
                  </a:cubicBezTo>
                  <a:cubicBezTo>
                    <a:pt x="216" y="109"/>
                    <a:pt x="214" y="108"/>
                    <a:pt x="211" y="107"/>
                  </a:cubicBezTo>
                  <a:cubicBezTo>
                    <a:pt x="208" y="105"/>
                    <a:pt x="205" y="103"/>
                    <a:pt x="201" y="102"/>
                  </a:cubicBezTo>
                  <a:cubicBezTo>
                    <a:pt x="201" y="102"/>
                    <a:pt x="201" y="102"/>
                    <a:pt x="201" y="102"/>
                  </a:cubicBezTo>
                  <a:cubicBezTo>
                    <a:pt x="200" y="101"/>
                    <a:pt x="198" y="99"/>
                    <a:pt x="198" y="97"/>
                  </a:cubicBezTo>
                  <a:close/>
                  <a:moveTo>
                    <a:pt x="199" y="96"/>
                  </a:moveTo>
                  <a:cubicBezTo>
                    <a:pt x="199" y="96"/>
                    <a:pt x="199" y="96"/>
                    <a:pt x="199" y="95"/>
                  </a:cubicBezTo>
                  <a:cubicBezTo>
                    <a:pt x="200" y="95"/>
                    <a:pt x="200" y="94"/>
                    <a:pt x="200" y="94"/>
                  </a:cubicBezTo>
                  <a:cubicBezTo>
                    <a:pt x="204" y="96"/>
                    <a:pt x="208" y="98"/>
                    <a:pt x="211" y="100"/>
                  </a:cubicBezTo>
                  <a:cubicBezTo>
                    <a:pt x="213" y="101"/>
                    <a:pt x="215" y="102"/>
                    <a:pt x="217" y="103"/>
                  </a:cubicBezTo>
                  <a:cubicBezTo>
                    <a:pt x="219" y="104"/>
                    <a:pt x="221" y="105"/>
                    <a:pt x="222" y="106"/>
                  </a:cubicBezTo>
                  <a:cubicBezTo>
                    <a:pt x="214" y="103"/>
                    <a:pt x="207" y="99"/>
                    <a:pt x="199" y="96"/>
                  </a:cubicBezTo>
                  <a:close/>
                  <a:moveTo>
                    <a:pt x="201" y="93"/>
                  </a:moveTo>
                  <a:cubicBezTo>
                    <a:pt x="201" y="92"/>
                    <a:pt x="202" y="91"/>
                    <a:pt x="201" y="90"/>
                  </a:cubicBezTo>
                  <a:cubicBezTo>
                    <a:pt x="201" y="88"/>
                    <a:pt x="201" y="87"/>
                    <a:pt x="201" y="86"/>
                  </a:cubicBezTo>
                  <a:cubicBezTo>
                    <a:pt x="207" y="90"/>
                    <a:pt x="214" y="91"/>
                    <a:pt x="220" y="96"/>
                  </a:cubicBezTo>
                  <a:cubicBezTo>
                    <a:pt x="225" y="99"/>
                    <a:pt x="219" y="96"/>
                    <a:pt x="217" y="95"/>
                  </a:cubicBezTo>
                  <a:cubicBezTo>
                    <a:pt x="215" y="94"/>
                    <a:pt x="214" y="93"/>
                    <a:pt x="212" y="92"/>
                  </a:cubicBezTo>
                  <a:cubicBezTo>
                    <a:pt x="208" y="91"/>
                    <a:pt x="205" y="90"/>
                    <a:pt x="202" y="89"/>
                  </a:cubicBezTo>
                  <a:cubicBezTo>
                    <a:pt x="202" y="89"/>
                    <a:pt x="201" y="90"/>
                    <a:pt x="202" y="90"/>
                  </a:cubicBezTo>
                  <a:cubicBezTo>
                    <a:pt x="207" y="95"/>
                    <a:pt x="215" y="97"/>
                    <a:pt x="221" y="101"/>
                  </a:cubicBezTo>
                  <a:cubicBezTo>
                    <a:pt x="223" y="102"/>
                    <a:pt x="219" y="100"/>
                    <a:pt x="218" y="100"/>
                  </a:cubicBezTo>
                  <a:cubicBezTo>
                    <a:pt x="216" y="99"/>
                    <a:pt x="213" y="98"/>
                    <a:pt x="210" y="96"/>
                  </a:cubicBezTo>
                  <a:cubicBezTo>
                    <a:pt x="207" y="95"/>
                    <a:pt x="204" y="94"/>
                    <a:pt x="201" y="93"/>
                  </a:cubicBezTo>
                  <a:close/>
                  <a:moveTo>
                    <a:pt x="201" y="85"/>
                  </a:moveTo>
                  <a:cubicBezTo>
                    <a:pt x="202" y="84"/>
                    <a:pt x="202" y="83"/>
                    <a:pt x="203" y="83"/>
                  </a:cubicBezTo>
                  <a:cubicBezTo>
                    <a:pt x="208" y="87"/>
                    <a:pt x="214" y="88"/>
                    <a:pt x="219" y="91"/>
                  </a:cubicBezTo>
                  <a:cubicBezTo>
                    <a:pt x="224" y="94"/>
                    <a:pt x="219" y="92"/>
                    <a:pt x="217" y="91"/>
                  </a:cubicBezTo>
                  <a:cubicBezTo>
                    <a:pt x="215" y="90"/>
                    <a:pt x="213" y="89"/>
                    <a:pt x="211" y="89"/>
                  </a:cubicBezTo>
                  <a:cubicBezTo>
                    <a:pt x="208" y="87"/>
                    <a:pt x="205" y="86"/>
                    <a:pt x="201" y="85"/>
                  </a:cubicBezTo>
                  <a:close/>
                  <a:moveTo>
                    <a:pt x="204" y="82"/>
                  </a:moveTo>
                  <a:cubicBezTo>
                    <a:pt x="204" y="82"/>
                    <a:pt x="205" y="82"/>
                    <a:pt x="205" y="82"/>
                  </a:cubicBezTo>
                  <a:cubicBezTo>
                    <a:pt x="206" y="82"/>
                    <a:pt x="207" y="81"/>
                    <a:pt x="207" y="81"/>
                  </a:cubicBezTo>
                  <a:cubicBezTo>
                    <a:pt x="209" y="82"/>
                    <a:pt x="211" y="83"/>
                    <a:pt x="214" y="84"/>
                  </a:cubicBezTo>
                  <a:cubicBezTo>
                    <a:pt x="215" y="85"/>
                    <a:pt x="216" y="86"/>
                    <a:pt x="218" y="87"/>
                  </a:cubicBezTo>
                  <a:cubicBezTo>
                    <a:pt x="218" y="87"/>
                    <a:pt x="222" y="89"/>
                    <a:pt x="219" y="88"/>
                  </a:cubicBezTo>
                  <a:cubicBezTo>
                    <a:pt x="214" y="86"/>
                    <a:pt x="209" y="83"/>
                    <a:pt x="204" y="82"/>
                  </a:cubicBezTo>
                  <a:close/>
                  <a:moveTo>
                    <a:pt x="206" y="69"/>
                  </a:moveTo>
                  <a:cubicBezTo>
                    <a:pt x="208" y="70"/>
                    <a:pt x="211" y="71"/>
                    <a:pt x="213" y="72"/>
                  </a:cubicBezTo>
                  <a:cubicBezTo>
                    <a:pt x="214" y="73"/>
                    <a:pt x="215" y="74"/>
                    <a:pt x="215" y="74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5" y="75"/>
                    <a:pt x="213" y="74"/>
                    <a:pt x="212" y="74"/>
                  </a:cubicBezTo>
                  <a:cubicBezTo>
                    <a:pt x="211" y="73"/>
                    <a:pt x="210" y="73"/>
                    <a:pt x="208" y="72"/>
                  </a:cubicBezTo>
                  <a:cubicBezTo>
                    <a:pt x="208" y="72"/>
                    <a:pt x="208" y="73"/>
                    <a:pt x="208" y="73"/>
                  </a:cubicBezTo>
                  <a:cubicBezTo>
                    <a:pt x="211" y="75"/>
                    <a:pt x="214" y="78"/>
                    <a:pt x="218" y="79"/>
                  </a:cubicBezTo>
                  <a:cubicBezTo>
                    <a:pt x="218" y="79"/>
                    <a:pt x="218" y="79"/>
                    <a:pt x="218" y="79"/>
                  </a:cubicBezTo>
                  <a:cubicBezTo>
                    <a:pt x="215" y="78"/>
                    <a:pt x="212" y="77"/>
                    <a:pt x="208" y="76"/>
                  </a:cubicBezTo>
                  <a:cubicBezTo>
                    <a:pt x="208" y="75"/>
                    <a:pt x="208" y="74"/>
                    <a:pt x="208" y="73"/>
                  </a:cubicBezTo>
                  <a:cubicBezTo>
                    <a:pt x="207" y="72"/>
                    <a:pt x="207" y="70"/>
                    <a:pt x="206" y="69"/>
                  </a:cubicBezTo>
                  <a:close/>
                  <a:moveTo>
                    <a:pt x="204" y="64"/>
                  </a:moveTo>
                  <a:cubicBezTo>
                    <a:pt x="206" y="66"/>
                    <a:pt x="209" y="68"/>
                    <a:pt x="211" y="69"/>
                  </a:cubicBezTo>
                  <a:cubicBezTo>
                    <a:pt x="215" y="71"/>
                    <a:pt x="211" y="70"/>
                    <a:pt x="209" y="69"/>
                  </a:cubicBezTo>
                  <a:cubicBezTo>
                    <a:pt x="208" y="68"/>
                    <a:pt x="207" y="68"/>
                    <a:pt x="205" y="67"/>
                  </a:cubicBezTo>
                  <a:cubicBezTo>
                    <a:pt x="205" y="66"/>
                    <a:pt x="205" y="65"/>
                    <a:pt x="204" y="64"/>
                  </a:cubicBezTo>
                  <a:close/>
                  <a:moveTo>
                    <a:pt x="204" y="61"/>
                  </a:moveTo>
                  <a:cubicBezTo>
                    <a:pt x="206" y="62"/>
                    <a:pt x="209" y="63"/>
                    <a:pt x="211" y="65"/>
                  </a:cubicBezTo>
                  <a:cubicBezTo>
                    <a:pt x="211" y="65"/>
                    <a:pt x="211" y="65"/>
                    <a:pt x="211" y="66"/>
                  </a:cubicBezTo>
                  <a:cubicBezTo>
                    <a:pt x="210" y="65"/>
                    <a:pt x="209" y="65"/>
                    <a:pt x="207" y="64"/>
                  </a:cubicBezTo>
                  <a:cubicBezTo>
                    <a:pt x="206" y="64"/>
                    <a:pt x="206" y="63"/>
                    <a:pt x="204" y="63"/>
                  </a:cubicBezTo>
                  <a:cubicBezTo>
                    <a:pt x="204" y="63"/>
                    <a:pt x="204" y="63"/>
                    <a:pt x="204" y="63"/>
                  </a:cubicBezTo>
                  <a:cubicBezTo>
                    <a:pt x="204" y="63"/>
                    <a:pt x="204" y="62"/>
                    <a:pt x="204" y="62"/>
                  </a:cubicBezTo>
                  <a:cubicBezTo>
                    <a:pt x="204" y="62"/>
                    <a:pt x="204" y="61"/>
                    <a:pt x="204" y="61"/>
                  </a:cubicBezTo>
                  <a:close/>
                  <a:moveTo>
                    <a:pt x="205" y="56"/>
                  </a:moveTo>
                  <a:cubicBezTo>
                    <a:pt x="206" y="57"/>
                    <a:pt x="207" y="58"/>
                    <a:pt x="207" y="59"/>
                  </a:cubicBezTo>
                  <a:cubicBezTo>
                    <a:pt x="207" y="59"/>
                    <a:pt x="206" y="59"/>
                    <a:pt x="205" y="59"/>
                  </a:cubicBezTo>
                  <a:cubicBezTo>
                    <a:pt x="205" y="58"/>
                    <a:pt x="204" y="59"/>
                    <a:pt x="205" y="59"/>
                  </a:cubicBezTo>
                  <a:cubicBezTo>
                    <a:pt x="206" y="60"/>
                    <a:pt x="206" y="60"/>
                    <a:pt x="207" y="61"/>
                  </a:cubicBezTo>
                  <a:cubicBezTo>
                    <a:pt x="206" y="60"/>
                    <a:pt x="205" y="60"/>
                    <a:pt x="205" y="60"/>
                  </a:cubicBezTo>
                  <a:cubicBezTo>
                    <a:pt x="205" y="59"/>
                    <a:pt x="205" y="57"/>
                    <a:pt x="205" y="56"/>
                  </a:cubicBezTo>
                  <a:close/>
                  <a:moveTo>
                    <a:pt x="99" y="206"/>
                  </a:moveTo>
                  <a:cubicBezTo>
                    <a:pt x="58" y="196"/>
                    <a:pt x="26" y="163"/>
                    <a:pt x="21" y="121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2" y="115"/>
                    <a:pt x="24" y="110"/>
                    <a:pt x="28" y="105"/>
                  </a:cubicBezTo>
                  <a:cubicBezTo>
                    <a:pt x="32" y="103"/>
                    <a:pt x="34" y="100"/>
                    <a:pt x="36" y="96"/>
                  </a:cubicBezTo>
                  <a:cubicBezTo>
                    <a:pt x="38" y="92"/>
                    <a:pt x="41" y="86"/>
                    <a:pt x="45" y="83"/>
                  </a:cubicBezTo>
                  <a:cubicBezTo>
                    <a:pt x="48" y="82"/>
                    <a:pt x="45" y="89"/>
                    <a:pt x="45" y="88"/>
                  </a:cubicBezTo>
                  <a:cubicBezTo>
                    <a:pt x="45" y="89"/>
                    <a:pt x="45" y="89"/>
                    <a:pt x="44" y="90"/>
                  </a:cubicBezTo>
                  <a:cubicBezTo>
                    <a:pt x="43" y="91"/>
                    <a:pt x="42" y="93"/>
                    <a:pt x="42" y="94"/>
                  </a:cubicBezTo>
                  <a:cubicBezTo>
                    <a:pt x="39" y="97"/>
                    <a:pt x="36" y="101"/>
                    <a:pt x="37" y="106"/>
                  </a:cubicBezTo>
                  <a:cubicBezTo>
                    <a:pt x="38" y="109"/>
                    <a:pt x="43" y="111"/>
                    <a:pt x="46" y="111"/>
                  </a:cubicBezTo>
                  <a:cubicBezTo>
                    <a:pt x="49" y="112"/>
                    <a:pt x="54" y="113"/>
                    <a:pt x="57" y="110"/>
                  </a:cubicBezTo>
                  <a:cubicBezTo>
                    <a:pt x="59" y="107"/>
                    <a:pt x="59" y="104"/>
                    <a:pt x="59" y="101"/>
                  </a:cubicBezTo>
                  <a:cubicBezTo>
                    <a:pt x="59" y="95"/>
                    <a:pt x="59" y="88"/>
                    <a:pt x="62" y="83"/>
                  </a:cubicBezTo>
                  <a:cubicBezTo>
                    <a:pt x="64" y="83"/>
                    <a:pt x="65" y="85"/>
                    <a:pt x="65" y="87"/>
                  </a:cubicBezTo>
                  <a:cubicBezTo>
                    <a:pt x="64" y="87"/>
                    <a:pt x="64" y="88"/>
                    <a:pt x="64" y="88"/>
                  </a:cubicBezTo>
                  <a:cubicBezTo>
                    <a:pt x="64" y="89"/>
                    <a:pt x="63" y="91"/>
                    <a:pt x="62" y="92"/>
                  </a:cubicBezTo>
                  <a:cubicBezTo>
                    <a:pt x="61" y="95"/>
                    <a:pt x="60" y="97"/>
                    <a:pt x="60" y="99"/>
                  </a:cubicBezTo>
                  <a:cubicBezTo>
                    <a:pt x="59" y="102"/>
                    <a:pt x="60" y="106"/>
                    <a:pt x="59" y="109"/>
                  </a:cubicBezTo>
                  <a:cubicBezTo>
                    <a:pt x="58" y="112"/>
                    <a:pt x="55" y="114"/>
                    <a:pt x="54" y="117"/>
                  </a:cubicBezTo>
                  <a:cubicBezTo>
                    <a:pt x="52" y="120"/>
                    <a:pt x="52" y="123"/>
                    <a:pt x="53" y="126"/>
                  </a:cubicBezTo>
                  <a:cubicBezTo>
                    <a:pt x="57" y="133"/>
                    <a:pt x="66" y="134"/>
                    <a:pt x="72" y="138"/>
                  </a:cubicBezTo>
                  <a:cubicBezTo>
                    <a:pt x="77" y="142"/>
                    <a:pt x="74" y="148"/>
                    <a:pt x="77" y="153"/>
                  </a:cubicBezTo>
                  <a:cubicBezTo>
                    <a:pt x="80" y="157"/>
                    <a:pt x="84" y="159"/>
                    <a:pt x="88" y="161"/>
                  </a:cubicBezTo>
                  <a:cubicBezTo>
                    <a:pt x="95" y="164"/>
                    <a:pt x="101" y="167"/>
                    <a:pt x="106" y="172"/>
                  </a:cubicBezTo>
                  <a:cubicBezTo>
                    <a:pt x="111" y="175"/>
                    <a:pt x="115" y="178"/>
                    <a:pt x="120" y="178"/>
                  </a:cubicBezTo>
                  <a:cubicBezTo>
                    <a:pt x="126" y="179"/>
                    <a:pt x="131" y="178"/>
                    <a:pt x="134" y="173"/>
                  </a:cubicBezTo>
                  <a:cubicBezTo>
                    <a:pt x="136" y="167"/>
                    <a:pt x="135" y="159"/>
                    <a:pt x="134" y="153"/>
                  </a:cubicBezTo>
                  <a:cubicBezTo>
                    <a:pt x="133" y="150"/>
                    <a:pt x="132" y="146"/>
                    <a:pt x="131" y="143"/>
                  </a:cubicBezTo>
                  <a:cubicBezTo>
                    <a:pt x="129" y="139"/>
                    <a:pt x="125" y="134"/>
                    <a:pt x="126" y="130"/>
                  </a:cubicBezTo>
                  <a:cubicBezTo>
                    <a:pt x="126" y="126"/>
                    <a:pt x="127" y="123"/>
                    <a:pt x="126" y="120"/>
                  </a:cubicBezTo>
                  <a:cubicBezTo>
                    <a:pt x="126" y="118"/>
                    <a:pt x="125" y="116"/>
                    <a:pt x="124" y="113"/>
                  </a:cubicBezTo>
                  <a:cubicBezTo>
                    <a:pt x="122" y="108"/>
                    <a:pt x="119" y="100"/>
                    <a:pt x="126" y="97"/>
                  </a:cubicBezTo>
                  <a:cubicBezTo>
                    <a:pt x="134" y="92"/>
                    <a:pt x="148" y="95"/>
                    <a:pt x="153" y="85"/>
                  </a:cubicBezTo>
                  <a:cubicBezTo>
                    <a:pt x="162" y="65"/>
                    <a:pt x="135" y="46"/>
                    <a:pt x="119" y="42"/>
                  </a:cubicBezTo>
                  <a:cubicBezTo>
                    <a:pt x="114" y="41"/>
                    <a:pt x="109" y="41"/>
                    <a:pt x="105" y="43"/>
                  </a:cubicBezTo>
                  <a:cubicBezTo>
                    <a:pt x="101" y="44"/>
                    <a:pt x="97" y="48"/>
                    <a:pt x="95" y="51"/>
                  </a:cubicBezTo>
                  <a:cubicBezTo>
                    <a:pt x="90" y="56"/>
                    <a:pt x="86" y="60"/>
                    <a:pt x="80" y="63"/>
                  </a:cubicBezTo>
                  <a:cubicBezTo>
                    <a:pt x="75" y="65"/>
                    <a:pt x="70" y="67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2" y="68"/>
                    <a:pt x="61" y="66"/>
                    <a:pt x="64" y="65"/>
                  </a:cubicBezTo>
                  <a:cubicBezTo>
                    <a:pt x="64" y="65"/>
                    <a:pt x="64" y="65"/>
                    <a:pt x="65" y="65"/>
                  </a:cubicBezTo>
                  <a:cubicBezTo>
                    <a:pt x="67" y="64"/>
                    <a:pt x="72" y="62"/>
                    <a:pt x="71" y="59"/>
                  </a:cubicBezTo>
                  <a:cubicBezTo>
                    <a:pt x="71" y="56"/>
                    <a:pt x="70" y="54"/>
                    <a:pt x="68" y="54"/>
                  </a:cubicBezTo>
                  <a:cubicBezTo>
                    <a:pt x="64" y="55"/>
                    <a:pt x="62" y="58"/>
                    <a:pt x="59" y="60"/>
                  </a:cubicBezTo>
                  <a:cubicBezTo>
                    <a:pt x="55" y="62"/>
                    <a:pt x="58" y="56"/>
                    <a:pt x="58" y="56"/>
                  </a:cubicBezTo>
                  <a:cubicBezTo>
                    <a:pt x="59" y="55"/>
                    <a:pt x="60" y="54"/>
                    <a:pt x="61" y="53"/>
                  </a:cubicBezTo>
                  <a:cubicBezTo>
                    <a:pt x="63" y="52"/>
                    <a:pt x="65" y="51"/>
                    <a:pt x="67" y="51"/>
                  </a:cubicBezTo>
                  <a:cubicBezTo>
                    <a:pt x="71" y="50"/>
                    <a:pt x="73" y="56"/>
                    <a:pt x="77" y="53"/>
                  </a:cubicBezTo>
                  <a:cubicBezTo>
                    <a:pt x="81" y="50"/>
                    <a:pt x="81" y="44"/>
                    <a:pt x="84" y="41"/>
                  </a:cubicBezTo>
                  <a:cubicBezTo>
                    <a:pt x="88" y="37"/>
                    <a:pt x="92" y="38"/>
                    <a:pt x="96" y="41"/>
                  </a:cubicBezTo>
                  <a:cubicBezTo>
                    <a:pt x="98" y="41"/>
                    <a:pt x="99" y="42"/>
                    <a:pt x="101" y="42"/>
                  </a:cubicBezTo>
                  <a:cubicBezTo>
                    <a:pt x="104" y="42"/>
                    <a:pt x="109" y="41"/>
                    <a:pt x="112" y="40"/>
                  </a:cubicBezTo>
                  <a:cubicBezTo>
                    <a:pt x="116" y="37"/>
                    <a:pt x="117" y="30"/>
                    <a:pt x="110" y="31"/>
                  </a:cubicBezTo>
                  <a:cubicBezTo>
                    <a:pt x="107" y="31"/>
                    <a:pt x="104" y="33"/>
                    <a:pt x="101" y="33"/>
                  </a:cubicBezTo>
                  <a:cubicBezTo>
                    <a:pt x="98" y="33"/>
                    <a:pt x="100" y="30"/>
                    <a:pt x="100" y="28"/>
                  </a:cubicBezTo>
                  <a:cubicBezTo>
                    <a:pt x="99" y="26"/>
                    <a:pt x="99" y="25"/>
                    <a:pt x="98" y="24"/>
                  </a:cubicBezTo>
                  <a:cubicBezTo>
                    <a:pt x="95" y="22"/>
                    <a:pt x="91" y="27"/>
                    <a:pt x="89" y="28"/>
                  </a:cubicBezTo>
                  <a:cubicBezTo>
                    <a:pt x="86" y="29"/>
                    <a:pt x="82" y="31"/>
                    <a:pt x="79" y="31"/>
                  </a:cubicBezTo>
                  <a:cubicBezTo>
                    <a:pt x="79" y="29"/>
                    <a:pt x="79" y="29"/>
                    <a:pt x="80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2" y="29"/>
                    <a:pt x="83" y="30"/>
                    <a:pt x="84" y="29"/>
                  </a:cubicBezTo>
                  <a:cubicBezTo>
                    <a:pt x="86" y="29"/>
                    <a:pt x="88" y="26"/>
                    <a:pt x="86" y="25"/>
                  </a:cubicBezTo>
                  <a:cubicBezTo>
                    <a:pt x="85" y="23"/>
                    <a:pt x="83" y="23"/>
                    <a:pt x="81" y="22"/>
                  </a:cubicBezTo>
                  <a:cubicBezTo>
                    <a:pt x="115" y="9"/>
                    <a:pt x="154" y="12"/>
                    <a:pt x="183" y="34"/>
                  </a:cubicBezTo>
                  <a:cubicBezTo>
                    <a:pt x="191" y="39"/>
                    <a:pt x="197" y="45"/>
                    <a:pt x="202" y="52"/>
                  </a:cubicBezTo>
                  <a:cubicBezTo>
                    <a:pt x="202" y="56"/>
                    <a:pt x="201" y="60"/>
                    <a:pt x="201" y="64"/>
                  </a:cubicBezTo>
                  <a:cubicBezTo>
                    <a:pt x="202" y="66"/>
                    <a:pt x="203" y="69"/>
                    <a:pt x="204" y="71"/>
                  </a:cubicBezTo>
                  <a:cubicBezTo>
                    <a:pt x="205" y="73"/>
                    <a:pt x="207" y="78"/>
                    <a:pt x="203" y="80"/>
                  </a:cubicBezTo>
                  <a:cubicBezTo>
                    <a:pt x="202" y="80"/>
                    <a:pt x="201" y="80"/>
                    <a:pt x="201" y="80"/>
                  </a:cubicBezTo>
                  <a:cubicBezTo>
                    <a:pt x="199" y="81"/>
                    <a:pt x="198" y="83"/>
                    <a:pt x="198" y="85"/>
                  </a:cubicBezTo>
                  <a:cubicBezTo>
                    <a:pt x="197" y="86"/>
                    <a:pt x="198" y="88"/>
                    <a:pt x="198" y="90"/>
                  </a:cubicBezTo>
                  <a:cubicBezTo>
                    <a:pt x="199" y="92"/>
                    <a:pt x="197" y="93"/>
                    <a:pt x="196" y="94"/>
                  </a:cubicBezTo>
                  <a:cubicBezTo>
                    <a:pt x="194" y="97"/>
                    <a:pt x="196" y="102"/>
                    <a:pt x="199" y="104"/>
                  </a:cubicBezTo>
                  <a:cubicBezTo>
                    <a:pt x="202" y="107"/>
                    <a:pt x="202" y="110"/>
                    <a:pt x="203" y="114"/>
                  </a:cubicBezTo>
                  <a:cubicBezTo>
                    <a:pt x="203" y="116"/>
                    <a:pt x="203" y="118"/>
                    <a:pt x="203" y="120"/>
                  </a:cubicBezTo>
                  <a:cubicBezTo>
                    <a:pt x="204" y="122"/>
                    <a:pt x="206" y="123"/>
                    <a:pt x="209" y="123"/>
                  </a:cubicBezTo>
                  <a:cubicBezTo>
                    <a:pt x="210" y="123"/>
                    <a:pt x="211" y="122"/>
                    <a:pt x="211" y="121"/>
                  </a:cubicBezTo>
                  <a:cubicBezTo>
                    <a:pt x="214" y="118"/>
                    <a:pt x="214" y="125"/>
                    <a:pt x="214" y="127"/>
                  </a:cubicBezTo>
                  <a:cubicBezTo>
                    <a:pt x="214" y="129"/>
                    <a:pt x="213" y="132"/>
                    <a:pt x="214" y="134"/>
                  </a:cubicBezTo>
                  <a:cubicBezTo>
                    <a:pt x="215" y="137"/>
                    <a:pt x="217" y="140"/>
                    <a:pt x="217" y="144"/>
                  </a:cubicBezTo>
                  <a:cubicBezTo>
                    <a:pt x="217" y="144"/>
                    <a:pt x="217" y="144"/>
                    <a:pt x="218" y="145"/>
                  </a:cubicBezTo>
                  <a:cubicBezTo>
                    <a:pt x="216" y="147"/>
                    <a:pt x="215" y="150"/>
                    <a:pt x="214" y="153"/>
                  </a:cubicBezTo>
                  <a:cubicBezTo>
                    <a:pt x="193" y="194"/>
                    <a:pt x="144" y="216"/>
                    <a:pt x="99" y="206"/>
                  </a:cubicBezTo>
                  <a:close/>
                  <a:moveTo>
                    <a:pt x="160" y="204"/>
                  </a:moveTo>
                  <a:cubicBezTo>
                    <a:pt x="161" y="204"/>
                    <a:pt x="163" y="203"/>
                    <a:pt x="164" y="203"/>
                  </a:cubicBezTo>
                  <a:cubicBezTo>
                    <a:pt x="165" y="205"/>
                    <a:pt x="166" y="207"/>
                    <a:pt x="168" y="209"/>
                  </a:cubicBezTo>
                  <a:cubicBezTo>
                    <a:pt x="169" y="211"/>
                    <a:pt x="173" y="216"/>
                    <a:pt x="172" y="218"/>
                  </a:cubicBezTo>
                  <a:cubicBezTo>
                    <a:pt x="168" y="223"/>
                    <a:pt x="162" y="209"/>
                    <a:pt x="160" y="204"/>
                  </a:cubicBezTo>
                  <a:close/>
                  <a:moveTo>
                    <a:pt x="127" y="221"/>
                  </a:moveTo>
                  <a:cubicBezTo>
                    <a:pt x="127" y="222"/>
                    <a:pt x="127" y="222"/>
                    <a:pt x="128" y="223"/>
                  </a:cubicBezTo>
                  <a:cubicBezTo>
                    <a:pt x="124" y="223"/>
                    <a:pt x="121" y="222"/>
                    <a:pt x="118" y="221"/>
                  </a:cubicBezTo>
                  <a:cubicBezTo>
                    <a:pt x="121" y="221"/>
                    <a:pt x="123" y="221"/>
                    <a:pt x="126" y="221"/>
                  </a:cubicBezTo>
                  <a:cubicBezTo>
                    <a:pt x="126" y="221"/>
                    <a:pt x="127" y="221"/>
                    <a:pt x="127" y="221"/>
                  </a:cubicBezTo>
                  <a:close/>
                  <a:moveTo>
                    <a:pt x="115" y="227"/>
                  </a:moveTo>
                  <a:cubicBezTo>
                    <a:pt x="118" y="228"/>
                    <a:pt x="122" y="230"/>
                    <a:pt x="125" y="232"/>
                  </a:cubicBezTo>
                  <a:cubicBezTo>
                    <a:pt x="127" y="232"/>
                    <a:pt x="128" y="233"/>
                    <a:pt x="130" y="234"/>
                  </a:cubicBezTo>
                  <a:cubicBezTo>
                    <a:pt x="130" y="234"/>
                    <a:pt x="130" y="234"/>
                    <a:pt x="131" y="234"/>
                  </a:cubicBezTo>
                  <a:cubicBezTo>
                    <a:pt x="131" y="234"/>
                    <a:pt x="130" y="234"/>
                    <a:pt x="130" y="234"/>
                  </a:cubicBezTo>
                  <a:cubicBezTo>
                    <a:pt x="125" y="233"/>
                    <a:pt x="119" y="231"/>
                    <a:pt x="114" y="229"/>
                  </a:cubicBezTo>
                  <a:cubicBezTo>
                    <a:pt x="114" y="228"/>
                    <a:pt x="114" y="227"/>
                    <a:pt x="115" y="227"/>
                  </a:cubicBezTo>
                  <a:cubicBezTo>
                    <a:pt x="115" y="227"/>
                    <a:pt x="115" y="227"/>
                    <a:pt x="115" y="227"/>
                  </a:cubicBezTo>
                  <a:close/>
                  <a:moveTo>
                    <a:pt x="114" y="230"/>
                  </a:moveTo>
                  <a:cubicBezTo>
                    <a:pt x="117" y="231"/>
                    <a:pt x="120" y="233"/>
                    <a:pt x="123" y="234"/>
                  </a:cubicBezTo>
                  <a:cubicBezTo>
                    <a:pt x="126" y="235"/>
                    <a:pt x="129" y="237"/>
                    <a:pt x="132" y="237"/>
                  </a:cubicBezTo>
                  <a:cubicBezTo>
                    <a:pt x="132" y="237"/>
                    <a:pt x="132" y="237"/>
                    <a:pt x="132" y="237"/>
                  </a:cubicBezTo>
                  <a:cubicBezTo>
                    <a:pt x="125" y="237"/>
                    <a:pt x="119" y="235"/>
                    <a:pt x="113" y="233"/>
                  </a:cubicBezTo>
                  <a:cubicBezTo>
                    <a:pt x="113" y="233"/>
                    <a:pt x="113" y="233"/>
                    <a:pt x="113" y="233"/>
                  </a:cubicBezTo>
                  <a:cubicBezTo>
                    <a:pt x="113" y="232"/>
                    <a:pt x="114" y="231"/>
                    <a:pt x="114" y="230"/>
                  </a:cubicBezTo>
                  <a:close/>
                  <a:moveTo>
                    <a:pt x="109" y="246"/>
                  </a:moveTo>
                  <a:cubicBezTo>
                    <a:pt x="119" y="252"/>
                    <a:pt x="130" y="255"/>
                    <a:pt x="141" y="258"/>
                  </a:cubicBezTo>
                  <a:cubicBezTo>
                    <a:pt x="147" y="261"/>
                    <a:pt x="154" y="263"/>
                    <a:pt x="160" y="265"/>
                  </a:cubicBezTo>
                  <a:cubicBezTo>
                    <a:pt x="165" y="267"/>
                    <a:pt x="172" y="270"/>
                    <a:pt x="177" y="271"/>
                  </a:cubicBezTo>
                  <a:cubicBezTo>
                    <a:pt x="163" y="268"/>
                    <a:pt x="150" y="263"/>
                    <a:pt x="137" y="259"/>
                  </a:cubicBezTo>
                  <a:cubicBezTo>
                    <a:pt x="130" y="257"/>
                    <a:pt x="124" y="255"/>
                    <a:pt x="117" y="253"/>
                  </a:cubicBezTo>
                  <a:cubicBezTo>
                    <a:pt x="115" y="253"/>
                    <a:pt x="112" y="252"/>
                    <a:pt x="110" y="252"/>
                  </a:cubicBezTo>
                  <a:cubicBezTo>
                    <a:pt x="106" y="250"/>
                    <a:pt x="102" y="249"/>
                    <a:pt x="99" y="248"/>
                  </a:cubicBezTo>
                  <a:cubicBezTo>
                    <a:pt x="102" y="247"/>
                    <a:pt x="105" y="246"/>
                    <a:pt x="109" y="246"/>
                  </a:cubicBezTo>
                  <a:close/>
                  <a:moveTo>
                    <a:pt x="97" y="248"/>
                  </a:moveTo>
                  <a:cubicBezTo>
                    <a:pt x="101" y="250"/>
                    <a:pt x="105" y="251"/>
                    <a:pt x="109" y="252"/>
                  </a:cubicBezTo>
                  <a:cubicBezTo>
                    <a:pt x="111" y="253"/>
                    <a:pt x="113" y="254"/>
                    <a:pt x="115" y="255"/>
                  </a:cubicBezTo>
                  <a:cubicBezTo>
                    <a:pt x="122" y="257"/>
                    <a:pt x="128" y="259"/>
                    <a:pt x="134" y="261"/>
                  </a:cubicBezTo>
                  <a:cubicBezTo>
                    <a:pt x="140" y="263"/>
                    <a:pt x="147" y="266"/>
                    <a:pt x="154" y="268"/>
                  </a:cubicBezTo>
                  <a:cubicBezTo>
                    <a:pt x="157" y="269"/>
                    <a:pt x="160" y="270"/>
                    <a:pt x="164" y="271"/>
                  </a:cubicBezTo>
                  <a:cubicBezTo>
                    <a:pt x="165" y="272"/>
                    <a:pt x="167" y="272"/>
                    <a:pt x="168" y="273"/>
                  </a:cubicBezTo>
                  <a:cubicBezTo>
                    <a:pt x="167" y="272"/>
                    <a:pt x="166" y="272"/>
                    <a:pt x="165" y="272"/>
                  </a:cubicBezTo>
                  <a:cubicBezTo>
                    <a:pt x="152" y="270"/>
                    <a:pt x="139" y="265"/>
                    <a:pt x="126" y="260"/>
                  </a:cubicBezTo>
                  <a:cubicBezTo>
                    <a:pt x="114" y="256"/>
                    <a:pt x="102" y="253"/>
                    <a:pt x="90" y="250"/>
                  </a:cubicBezTo>
                  <a:cubicBezTo>
                    <a:pt x="92" y="249"/>
                    <a:pt x="95" y="249"/>
                    <a:pt x="97" y="248"/>
                  </a:cubicBezTo>
                  <a:close/>
                  <a:moveTo>
                    <a:pt x="88" y="250"/>
                  </a:moveTo>
                  <a:cubicBezTo>
                    <a:pt x="88" y="250"/>
                    <a:pt x="88" y="250"/>
                    <a:pt x="88" y="250"/>
                  </a:cubicBezTo>
                  <a:cubicBezTo>
                    <a:pt x="100" y="254"/>
                    <a:pt x="112" y="259"/>
                    <a:pt x="124" y="263"/>
                  </a:cubicBezTo>
                  <a:cubicBezTo>
                    <a:pt x="129" y="266"/>
                    <a:pt x="135" y="268"/>
                    <a:pt x="141" y="269"/>
                  </a:cubicBezTo>
                  <a:cubicBezTo>
                    <a:pt x="144" y="270"/>
                    <a:pt x="147" y="271"/>
                    <a:pt x="149" y="271"/>
                  </a:cubicBezTo>
                  <a:cubicBezTo>
                    <a:pt x="150" y="272"/>
                    <a:pt x="157" y="274"/>
                    <a:pt x="152" y="273"/>
                  </a:cubicBezTo>
                  <a:cubicBezTo>
                    <a:pt x="146" y="271"/>
                    <a:pt x="140" y="269"/>
                    <a:pt x="134" y="268"/>
                  </a:cubicBezTo>
                  <a:cubicBezTo>
                    <a:pt x="129" y="266"/>
                    <a:pt x="123" y="264"/>
                    <a:pt x="117" y="262"/>
                  </a:cubicBezTo>
                  <a:cubicBezTo>
                    <a:pt x="106" y="258"/>
                    <a:pt x="95" y="254"/>
                    <a:pt x="83" y="252"/>
                  </a:cubicBezTo>
                  <a:cubicBezTo>
                    <a:pt x="85" y="251"/>
                    <a:pt x="86" y="251"/>
                    <a:pt x="88" y="250"/>
                  </a:cubicBezTo>
                  <a:close/>
                  <a:moveTo>
                    <a:pt x="71" y="255"/>
                  </a:moveTo>
                  <a:cubicBezTo>
                    <a:pt x="74" y="257"/>
                    <a:pt x="77" y="258"/>
                    <a:pt x="81" y="259"/>
                  </a:cubicBezTo>
                  <a:cubicBezTo>
                    <a:pt x="85" y="261"/>
                    <a:pt x="89" y="263"/>
                    <a:pt x="94" y="265"/>
                  </a:cubicBezTo>
                  <a:cubicBezTo>
                    <a:pt x="98" y="267"/>
                    <a:pt x="103" y="269"/>
                    <a:pt x="108" y="271"/>
                  </a:cubicBezTo>
                  <a:cubicBezTo>
                    <a:pt x="103" y="270"/>
                    <a:pt x="99" y="268"/>
                    <a:pt x="95" y="267"/>
                  </a:cubicBezTo>
                  <a:cubicBezTo>
                    <a:pt x="86" y="264"/>
                    <a:pt x="76" y="260"/>
                    <a:pt x="67" y="257"/>
                  </a:cubicBezTo>
                  <a:cubicBezTo>
                    <a:pt x="68" y="257"/>
                    <a:pt x="70" y="256"/>
                    <a:pt x="71" y="255"/>
                  </a:cubicBezTo>
                  <a:close/>
                  <a:moveTo>
                    <a:pt x="62" y="259"/>
                  </a:moveTo>
                  <a:cubicBezTo>
                    <a:pt x="71" y="266"/>
                    <a:pt x="82" y="268"/>
                    <a:pt x="91" y="273"/>
                  </a:cubicBezTo>
                  <a:cubicBezTo>
                    <a:pt x="92" y="274"/>
                    <a:pt x="93" y="275"/>
                    <a:pt x="94" y="275"/>
                  </a:cubicBezTo>
                  <a:cubicBezTo>
                    <a:pt x="92" y="275"/>
                    <a:pt x="91" y="274"/>
                    <a:pt x="89" y="274"/>
                  </a:cubicBezTo>
                  <a:cubicBezTo>
                    <a:pt x="86" y="273"/>
                    <a:pt x="84" y="272"/>
                    <a:pt x="81" y="270"/>
                  </a:cubicBezTo>
                  <a:cubicBezTo>
                    <a:pt x="76" y="268"/>
                    <a:pt x="71" y="267"/>
                    <a:pt x="66" y="265"/>
                  </a:cubicBezTo>
                  <a:cubicBezTo>
                    <a:pt x="66" y="265"/>
                    <a:pt x="66" y="265"/>
                    <a:pt x="65" y="265"/>
                  </a:cubicBezTo>
                  <a:cubicBezTo>
                    <a:pt x="63" y="264"/>
                    <a:pt x="61" y="263"/>
                    <a:pt x="58" y="262"/>
                  </a:cubicBezTo>
                  <a:cubicBezTo>
                    <a:pt x="58" y="262"/>
                    <a:pt x="58" y="262"/>
                    <a:pt x="58" y="262"/>
                  </a:cubicBezTo>
                  <a:cubicBezTo>
                    <a:pt x="60" y="261"/>
                    <a:pt x="61" y="260"/>
                    <a:pt x="62" y="259"/>
                  </a:cubicBezTo>
                  <a:close/>
                  <a:moveTo>
                    <a:pt x="54" y="266"/>
                  </a:moveTo>
                  <a:cubicBezTo>
                    <a:pt x="58" y="269"/>
                    <a:pt x="62" y="270"/>
                    <a:pt x="66" y="272"/>
                  </a:cubicBezTo>
                  <a:cubicBezTo>
                    <a:pt x="66" y="272"/>
                    <a:pt x="66" y="272"/>
                    <a:pt x="66" y="272"/>
                  </a:cubicBezTo>
                  <a:cubicBezTo>
                    <a:pt x="65" y="272"/>
                    <a:pt x="63" y="271"/>
                    <a:pt x="62" y="271"/>
                  </a:cubicBezTo>
                  <a:cubicBezTo>
                    <a:pt x="59" y="270"/>
                    <a:pt x="57" y="269"/>
                    <a:pt x="54" y="268"/>
                  </a:cubicBezTo>
                  <a:cubicBezTo>
                    <a:pt x="54" y="268"/>
                    <a:pt x="54" y="268"/>
                    <a:pt x="54" y="268"/>
                  </a:cubicBezTo>
                  <a:cubicBezTo>
                    <a:pt x="54" y="267"/>
                    <a:pt x="54" y="267"/>
                    <a:pt x="54" y="266"/>
                  </a:cubicBezTo>
                  <a:cubicBezTo>
                    <a:pt x="54" y="266"/>
                    <a:pt x="54" y="266"/>
                    <a:pt x="54" y="266"/>
                  </a:cubicBezTo>
                  <a:close/>
                  <a:moveTo>
                    <a:pt x="56" y="266"/>
                  </a:moveTo>
                  <a:cubicBezTo>
                    <a:pt x="57" y="266"/>
                    <a:pt x="59" y="267"/>
                    <a:pt x="60" y="267"/>
                  </a:cubicBezTo>
                  <a:cubicBezTo>
                    <a:pt x="67" y="270"/>
                    <a:pt x="74" y="271"/>
                    <a:pt x="81" y="275"/>
                  </a:cubicBezTo>
                  <a:cubicBezTo>
                    <a:pt x="77" y="274"/>
                    <a:pt x="73" y="274"/>
                    <a:pt x="69" y="273"/>
                  </a:cubicBezTo>
                  <a:cubicBezTo>
                    <a:pt x="69" y="273"/>
                    <a:pt x="69" y="273"/>
                    <a:pt x="69" y="273"/>
                  </a:cubicBezTo>
                  <a:cubicBezTo>
                    <a:pt x="66" y="271"/>
                    <a:pt x="63" y="270"/>
                    <a:pt x="59" y="268"/>
                  </a:cubicBezTo>
                  <a:cubicBezTo>
                    <a:pt x="59" y="268"/>
                    <a:pt x="58" y="267"/>
                    <a:pt x="57" y="267"/>
                  </a:cubicBezTo>
                  <a:cubicBezTo>
                    <a:pt x="57" y="266"/>
                    <a:pt x="56" y="266"/>
                    <a:pt x="56" y="266"/>
                  </a:cubicBezTo>
                  <a:close/>
                  <a:moveTo>
                    <a:pt x="69" y="267"/>
                  </a:moveTo>
                  <a:cubicBezTo>
                    <a:pt x="71" y="267"/>
                    <a:pt x="72" y="268"/>
                    <a:pt x="74" y="269"/>
                  </a:cubicBezTo>
                  <a:cubicBezTo>
                    <a:pt x="80" y="271"/>
                    <a:pt x="86" y="274"/>
                    <a:pt x="92" y="275"/>
                  </a:cubicBezTo>
                  <a:cubicBezTo>
                    <a:pt x="89" y="275"/>
                    <a:pt x="86" y="275"/>
                    <a:pt x="83" y="275"/>
                  </a:cubicBezTo>
                  <a:cubicBezTo>
                    <a:pt x="83" y="275"/>
                    <a:pt x="83" y="275"/>
                    <a:pt x="83" y="275"/>
                  </a:cubicBezTo>
                  <a:cubicBezTo>
                    <a:pt x="83" y="275"/>
                    <a:pt x="83" y="274"/>
                    <a:pt x="83" y="274"/>
                  </a:cubicBezTo>
                  <a:cubicBezTo>
                    <a:pt x="78" y="271"/>
                    <a:pt x="73" y="269"/>
                    <a:pt x="69" y="267"/>
                  </a:cubicBezTo>
                  <a:close/>
                  <a:moveTo>
                    <a:pt x="107" y="276"/>
                  </a:moveTo>
                  <a:cubicBezTo>
                    <a:pt x="92" y="272"/>
                    <a:pt x="78" y="265"/>
                    <a:pt x="63" y="259"/>
                  </a:cubicBezTo>
                  <a:cubicBezTo>
                    <a:pt x="64" y="258"/>
                    <a:pt x="65" y="258"/>
                    <a:pt x="66" y="257"/>
                  </a:cubicBezTo>
                  <a:cubicBezTo>
                    <a:pt x="66" y="258"/>
                    <a:pt x="66" y="258"/>
                    <a:pt x="66" y="258"/>
                  </a:cubicBezTo>
                  <a:cubicBezTo>
                    <a:pt x="74" y="262"/>
                    <a:pt x="82" y="265"/>
                    <a:pt x="90" y="268"/>
                  </a:cubicBezTo>
                  <a:cubicBezTo>
                    <a:pt x="93" y="269"/>
                    <a:pt x="97" y="271"/>
                    <a:pt x="100" y="272"/>
                  </a:cubicBezTo>
                  <a:cubicBezTo>
                    <a:pt x="103" y="273"/>
                    <a:pt x="105" y="274"/>
                    <a:pt x="108" y="275"/>
                  </a:cubicBezTo>
                  <a:cubicBezTo>
                    <a:pt x="108" y="276"/>
                    <a:pt x="109" y="276"/>
                    <a:pt x="109" y="276"/>
                  </a:cubicBezTo>
                  <a:cubicBezTo>
                    <a:pt x="109" y="276"/>
                    <a:pt x="109" y="276"/>
                    <a:pt x="109" y="276"/>
                  </a:cubicBezTo>
                  <a:cubicBezTo>
                    <a:pt x="109" y="276"/>
                    <a:pt x="108" y="276"/>
                    <a:pt x="107" y="276"/>
                  </a:cubicBezTo>
                  <a:close/>
                  <a:moveTo>
                    <a:pt x="83" y="259"/>
                  </a:moveTo>
                  <a:cubicBezTo>
                    <a:pt x="92" y="263"/>
                    <a:pt x="101" y="266"/>
                    <a:pt x="111" y="268"/>
                  </a:cubicBezTo>
                  <a:cubicBezTo>
                    <a:pt x="116" y="270"/>
                    <a:pt x="122" y="272"/>
                    <a:pt x="127" y="274"/>
                  </a:cubicBezTo>
                  <a:cubicBezTo>
                    <a:pt x="129" y="274"/>
                    <a:pt x="131" y="275"/>
                    <a:pt x="133" y="276"/>
                  </a:cubicBezTo>
                  <a:cubicBezTo>
                    <a:pt x="130" y="276"/>
                    <a:pt x="126" y="276"/>
                    <a:pt x="123" y="276"/>
                  </a:cubicBezTo>
                  <a:cubicBezTo>
                    <a:pt x="112" y="272"/>
                    <a:pt x="101" y="268"/>
                    <a:pt x="91" y="263"/>
                  </a:cubicBezTo>
                  <a:cubicBezTo>
                    <a:pt x="88" y="262"/>
                    <a:pt x="86" y="260"/>
                    <a:pt x="83" y="259"/>
                  </a:cubicBezTo>
                  <a:close/>
                  <a:moveTo>
                    <a:pt x="139" y="275"/>
                  </a:moveTo>
                  <a:cubicBezTo>
                    <a:pt x="131" y="270"/>
                    <a:pt x="121" y="268"/>
                    <a:pt x="112" y="265"/>
                  </a:cubicBezTo>
                  <a:cubicBezTo>
                    <a:pt x="107" y="264"/>
                    <a:pt x="101" y="262"/>
                    <a:pt x="96" y="260"/>
                  </a:cubicBezTo>
                  <a:cubicBezTo>
                    <a:pt x="93" y="259"/>
                    <a:pt x="89" y="258"/>
                    <a:pt x="86" y="256"/>
                  </a:cubicBezTo>
                  <a:cubicBezTo>
                    <a:pt x="84" y="255"/>
                    <a:pt x="82" y="254"/>
                    <a:pt x="80" y="253"/>
                  </a:cubicBezTo>
                  <a:cubicBezTo>
                    <a:pt x="91" y="255"/>
                    <a:pt x="101" y="261"/>
                    <a:pt x="112" y="264"/>
                  </a:cubicBezTo>
                  <a:cubicBezTo>
                    <a:pt x="122" y="268"/>
                    <a:pt x="133" y="272"/>
                    <a:pt x="144" y="275"/>
                  </a:cubicBezTo>
                  <a:cubicBezTo>
                    <a:pt x="142" y="275"/>
                    <a:pt x="141" y="275"/>
                    <a:pt x="139" y="275"/>
                  </a:cubicBezTo>
                  <a:close/>
                  <a:moveTo>
                    <a:pt x="146" y="275"/>
                  </a:moveTo>
                  <a:cubicBezTo>
                    <a:pt x="137" y="270"/>
                    <a:pt x="126" y="268"/>
                    <a:pt x="116" y="264"/>
                  </a:cubicBezTo>
                  <a:cubicBezTo>
                    <a:pt x="110" y="262"/>
                    <a:pt x="104" y="259"/>
                    <a:pt x="98" y="257"/>
                  </a:cubicBezTo>
                  <a:cubicBezTo>
                    <a:pt x="95" y="256"/>
                    <a:pt x="91" y="255"/>
                    <a:pt x="88" y="254"/>
                  </a:cubicBezTo>
                  <a:cubicBezTo>
                    <a:pt x="87" y="254"/>
                    <a:pt x="83" y="252"/>
                    <a:pt x="84" y="253"/>
                  </a:cubicBezTo>
                  <a:cubicBezTo>
                    <a:pt x="85" y="253"/>
                    <a:pt x="86" y="253"/>
                    <a:pt x="87" y="253"/>
                  </a:cubicBezTo>
                  <a:cubicBezTo>
                    <a:pt x="100" y="257"/>
                    <a:pt x="112" y="261"/>
                    <a:pt x="124" y="265"/>
                  </a:cubicBezTo>
                  <a:cubicBezTo>
                    <a:pt x="130" y="267"/>
                    <a:pt x="136" y="269"/>
                    <a:pt x="142" y="271"/>
                  </a:cubicBezTo>
                  <a:cubicBezTo>
                    <a:pt x="147" y="272"/>
                    <a:pt x="151" y="274"/>
                    <a:pt x="155" y="274"/>
                  </a:cubicBezTo>
                  <a:cubicBezTo>
                    <a:pt x="152" y="274"/>
                    <a:pt x="149" y="275"/>
                    <a:pt x="146" y="275"/>
                  </a:cubicBezTo>
                  <a:close/>
                  <a:moveTo>
                    <a:pt x="145" y="275"/>
                  </a:moveTo>
                  <a:cubicBezTo>
                    <a:pt x="145" y="275"/>
                    <a:pt x="145" y="275"/>
                    <a:pt x="145" y="275"/>
                  </a:cubicBezTo>
                  <a:cubicBezTo>
                    <a:pt x="140" y="272"/>
                    <a:pt x="133" y="271"/>
                    <a:pt x="128" y="269"/>
                  </a:cubicBezTo>
                  <a:cubicBezTo>
                    <a:pt x="122" y="267"/>
                    <a:pt x="116" y="265"/>
                    <a:pt x="110" y="263"/>
                  </a:cubicBezTo>
                  <a:cubicBezTo>
                    <a:pt x="107" y="262"/>
                    <a:pt x="105" y="261"/>
                    <a:pt x="102" y="260"/>
                  </a:cubicBezTo>
                  <a:cubicBezTo>
                    <a:pt x="106" y="261"/>
                    <a:pt x="110" y="263"/>
                    <a:pt x="114" y="264"/>
                  </a:cubicBezTo>
                  <a:cubicBezTo>
                    <a:pt x="124" y="268"/>
                    <a:pt x="136" y="270"/>
                    <a:pt x="145" y="275"/>
                  </a:cubicBezTo>
                  <a:close/>
                  <a:moveTo>
                    <a:pt x="80" y="253"/>
                  </a:moveTo>
                  <a:cubicBezTo>
                    <a:pt x="80" y="252"/>
                    <a:pt x="81" y="252"/>
                    <a:pt x="82" y="252"/>
                  </a:cubicBezTo>
                  <a:cubicBezTo>
                    <a:pt x="82" y="252"/>
                    <a:pt x="82" y="252"/>
                    <a:pt x="82" y="252"/>
                  </a:cubicBezTo>
                  <a:cubicBezTo>
                    <a:pt x="83" y="253"/>
                    <a:pt x="85" y="253"/>
                    <a:pt x="86" y="254"/>
                  </a:cubicBezTo>
                  <a:cubicBezTo>
                    <a:pt x="84" y="253"/>
                    <a:pt x="82" y="253"/>
                    <a:pt x="80" y="253"/>
                  </a:cubicBezTo>
                  <a:close/>
                  <a:moveTo>
                    <a:pt x="179" y="272"/>
                  </a:moveTo>
                  <a:cubicBezTo>
                    <a:pt x="173" y="269"/>
                    <a:pt x="167" y="267"/>
                    <a:pt x="162" y="265"/>
                  </a:cubicBezTo>
                  <a:cubicBezTo>
                    <a:pt x="156" y="263"/>
                    <a:pt x="150" y="261"/>
                    <a:pt x="144" y="259"/>
                  </a:cubicBezTo>
                  <a:cubicBezTo>
                    <a:pt x="134" y="255"/>
                    <a:pt x="123" y="253"/>
                    <a:pt x="114" y="248"/>
                  </a:cubicBezTo>
                  <a:cubicBezTo>
                    <a:pt x="115" y="248"/>
                    <a:pt x="115" y="249"/>
                    <a:pt x="116" y="249"/>
                  </a:cubicBezTo>
                  <a:cubicBezTo>
                    <a:pt x="119" y="250"/>
                    <a:pt x="122" y="251"/>
                    <a:pt x="124" y="252"/>
                  </a:cubicBezTo>
                  <a:cubicBezTo>
                    <a:pt x="130" y="254"/>
                    <a:pt x="136" y="255"/>
                    <a:pt x="142" y="257"/>
                  </a:cubicBezTo>
                  <a:cubicBezTo>
                    <a:pt x="148" y="259"/>
                    <a:pt x="154" y="260"/>
                    <a:pt x="160" y="262"/>
                  </a:cubicBezTo>
                  <a:cubicBezTo>
                    <a:pt x="168" y="265"/>
                    <a:pt x="176" y="267"/>
                    <a:pt x="183" y="270"/>
                  </a:cubicBezTo>
                  <a:cubicBezTo>
                    <a:pt x="182" y="271"/>
                    <a:pt x="180" y="271"/>
                    <a:pt x="179" y="272"/>
                  </a:cubicBezTo>
                  <a:close/>
                  <a:moveTo>
                    <a:pt x="110" y="246"/>
                  </a:moveTo>
                  <a:cubicBezTo>
                    <a:pt x="110" y="246"/>
                    <a:pt x="110" y="246"/>
                    <a:pt x="111" y="246"/>
                  </a:cubicBezTo>
                  <a:cubicBezTo>
                    <a:pt x="111" y="246"/>
                    <a:pt x="111" y="246"/>
                    <a:pt x="111" y="246"/>
                  </a:cubicBezTo>
                  <a:cubicBezTo>
                    <a:pt x="113" y="246"/>
                    <a:pt x="115" y="246"/>
                    <a:pt x="117" y="246"/>
                  </a:cubicBezTo>
                  <a:cubicBezTo>
                    <a:pt x="117" y="246"/>
                    <a:pt x="117" y="247"/>
                    <a:pt x="118" y="247"/>
                  </a:cubicBezTo>
                  <a:cubicBezTo>
                    <a:pt x="126" y="251"/>
                    <a:pt x="135" y="254"/>
                    <a:pt x="144" y="257"/>
                  </a:cubicBezTo>
                  <a:cubicBezTo>
                    <a:pt x="132" y="254"/>
                    <a:pt x="121" y="250"/>
                    <a:pt x="110" y="246"/>
                  </a:cubicBezTo>
                  <a:close/>
                  <a:moveTo>
                    <a:pt x="132" y="237"/>
                  </a:moveTo>
                  <a:cubicBezTo>
                    <a:pt x="129" y="235"/>
                    <a:pt x="126" y="234"/>
                    <a:pt x="124" y="233"/>
                  </a:cubicBezTo>
                  <a:cubicBezTo>
                    <a:pt x="122" y="233"/>
                    <a:pt x="120" y="232"/>
                    <a:pt x="119" y="231"/>
                  </a:cubicBezTo>
                  <a:cubicBezTo>
                    <a:pt x="123" y="233"/>
                    <a:pt x="127" y="234"/>
                    <a:pt x="132" y="235"/>
                  </a:cubicBezTo>
                  <a:cubicBezTo>
                    <a:pt x="132" y="235"/>
                    <a:pt x="132" y="236"/>
                    <a:pt x="132" y="237"/>
                  </a:cubicBezTo>
                  <a:close/>
                  <a:moveTo>
                    <a:pt x="127" y="246"/>
                  </a:moveTo>
                  <a:cubicBezTo>
                    <a:pt x="133" y="249"/>
                    <a:pt x="139" y="251"/>
                    <a:pt x="145" y="253"/>
                  </a:cubicBezTo>
                  <a:cubicBezTo>
                    <a:pt x="137" y="251"/>
                    <a:pt x="128" y="249"/>
                    <a:pt x="120" y="246"/>
                  </a:cubicBezTo>
                  <a:cubicBezTo>
                    <a:pt x="122" y="246"/>
                    <a:pt x="124" y="246"/>
                    <a:pt x="127" y="246"/>
                  </a:cubicBezTo>
                  <a:close/>
                  <a:moveTo>
                    <a:pt x="113" y="240"/>
                  </a:moveTo>
                  <a:cubicBezTo>
                    <a:pt x="114" y="241"/>
                    <a:pt x="116" y="242"/>
                    <a:pt x="118" y="243"/>
                  </a:cubicBezTo>
                  <a:cubicBezTo>
                    <a:pt x="117" y="242"/>
                    <a:pt x="115" y="243"/>
                    <a:pt x="114" y="243"/>
                  </a:cubicBezTo>
                  <a:cubicBezTo>
                    <a:pt x="114" y="243"/>
                    <a:pt x="114" y="243"/>
                    <a:pt x="114" y="243"/>
                  </a:cubicBezTo>
                  <a:cubicBezTo>
                    <a:pt x="113" y="243"/>
                    <a:pt x="113" y="243"/>
                    <a:pt x="113" y="243"/>
                  </a:cubicBezTo>
                  <a:cubicBezTo>
                    <a:pt x="113" y="242"/>
                    <a:pt x="113" y="241"/>
                    <a:pt x="113" y="240"/>
                  </a:cubicBezTo>
                  <a:close/>
                  <a:moveTo>
                    <a:pt x="114" y="240"/>
                  </a:moveTo>
                  <a:cubicBezTo>
                    <a:pt x="117" y="240"/>
                    <a:pt x="119" y="241"/>
                    <a:pt x="121" y="241"/>
                  </a:cubicBezTo>
                  <a:cubicBezTo>
                    <a:pt x="124" y="242"/>
                    <a:pt x="126" y="242"/>
                    <a:pt x="128" y="243"/>
                  </a:cubicBezTo>
                  <a:cubicBezTo>
                    <a:pt x="125" y="243"/>
                    <a:pt x="122" y="243"/>
                    <a:pt x="119" y="243"/>
                  </a:cubicBezTo>
                  <a:cubicBezTo>
                    <a:pt x="120" y="243"/>
                    <a:pt x="120" y="243"/>
                    <a:pt x="120" y="243"/>
                  </a:cubicBezTo>
                  <a:cubicBezTo>
                    <a:pt x="118" y="242"/>
                    <a:pt x="115" y="240"/>
                    <a:pt x="114" y="240"/>
                  </a:cubicBezTo>
                  <a:close/>
                  <a:moveTo>
                    <a:pt x="124" y="240"/>
                  </a:moveTo>
                  <a:cubicBezTo>
                    <a:pt x="122" y="240"/>
                    <a:pt x="120" y="239"/>
                    <a:pt x="118" y="239"/>
                  </a:cubicBezTo>
                  <a:cubicBezTo>
                    <a:pt x="119" y="239"/>
                    <a:pt x="113" y="237"/>
                    <a:pt x="116" y="237"/>
                  </a:cubicBezTo>
                  <a:cubicBezTo>
                    <a:pt x="122" y="239"/>
                    <a:pt x="126" y="241"/>
                    <a:pt x="132" y="241"/>
                  </a:cubicBezTo>
                  <a:cubicBezTo>
                    <a:pt x="132" y="241"/>
                    <a:pt x="131" y="242"/>
                    <a:pt x="131" y="242"/>
                  </a:cubicBezTo>
                  <a:cubicBezTo>
                    <a:pt x="131" y="242"/>
                    <a:pt x="131" y="242"/>
                    <a:pt x="131" y="242"/>
                  </a:cubicBezTo>
                  <a:cubicBezTo>
                    <a:pt x="129" y="241"/>
                    <a:pt x="126" y="241"/>
                    <a:pt x="124" y="240"/>
                  </a:cubicBezTo>
                  <a:close/>
                  <a:moveTo>
                    <a:pt x="132" y="240"/>
                  </a:moveTo>
                  <a:cubicBezTo>
                    <a:pt x="129" y="239"/>
                    <a:pt x="127" y="238"/>
                    <a:pt x="124" y="237"/>
                  </a:cubicBezTo>
                  <a:cubicBezTo>
                    <a:pt x="124" y="237"/>
                    <a:pt x="124" y="237"/>
                    <a:pt x="124" y="237"/>
                  </a:cubicBezTo>
                  <a:cubicBezTo>
                    <a:pt x="127" y="238"/>
                    <a:pt x="129" y="238"/>
                    <a:pt x="132" y="238"/>
                  </a:cubicBezTo>
                  <a:cubicBezTo>
                    <a:pt x="132" y="239"/>
                    <a:pt x="132" y="239"/>
                    <a:pt x="132" y="240"/>
                  </a:cubicBezTo>
                  <a:close/>
                  <a:moveTo>
                    <a:pt x="119" y="228"/>
                  </a:moveTo>
                  <a:cubicBezTo>
                    <a:pt x="121" y="228"/>
                    <a:pt x="122" y="228"/>
                    <a:pt x="124" y="229"/>
                  </a:cubicBezTo>
                  <a:cubicBezTo>
                    <a:pt x="126" y="230"/>
                    <a:pt x="128" y="230"/>
                    <a:pt x="130" y="231"/>
                  </a:cubicBezTo>
                  <a:cubicBezTo>
                    <a:pt x="131" y="232"/>
                    <a:pt x="131" y="233"/>
                    <a:pt x="131" y="234"/>
                  </a:cubicBezTo>
                  <a:cubicBezTo>
                    <a:pt x="127" y="231"/>
                    <a:pt x="123" y="229"/>
                    <a:pt x="118" y="227"/>
                  </a:cubicBezTo>
                  <a:cubicBezTo>
                    <a:pt x="114" y="226"/>
                    <a:pt x="119" y="228"/>
                    <a:pt x="119" y="228"/>
                  </a:cubicBezTo>
                  <a:close/>
                  <a:moveTo>
                    <a:pt x="130" y="229"/>
                  </a:moveTo>
                  <a:cubicBezTo>
                    <a:pt x="126" y="227"/>
                    <a:pt x="122" y="226"/>
                    <a:pt x="118" y="224"/>
                  </a:cubicBezTo>
                  <a:cubicBezTo>
                    <a:pt x="121" y="226"/>
                    <a:pt x="125" y="227"/>
                    <a:pt x="129" y="227"/>
                  </a:cubicBezTo>
                  <a:cubicBezTo>
                    <a:pt x="129" y="228"/>
                    <a:pt x="130" y="229"/>
                    <a:pt x="130" y="229"/>
                  </a:cubicBezTo>
                  <a:close/>
                  <a:moveTo>
                    <a:pt x="128" y="225"/>
                  </a:moveTo>
                  <a:cubicBezTo>
                    <a:pt x="126" y="224"/>
                    <a:pt x="123" y="224"/>
                    <a:pt x="121" y="223"/>
                  </a:cubicBezTo>
                  <a:cubicBezTo>
                    <a:pt x="120" y="222"/>
                    <a:pt x="120" y="222"/>
                    <a:pt x="120" y="222"/>
                  </a:cubicBezTo>
                  <a:cubicBezTo>
                    <a:pt x="121" y="223"/>
                    <a:pt x="121" y="223"/>
                    <a:pt x="122" y="223"/>
                  </a:cubicBezTo>
                  <a:cubicBezTo>
                    <a:pt x="124" y="223"/>
                    <a:pt x="126" y="224"/>
                    <a:pt x="128" y="224"/>
                  </a:cubicBezTo>
                  <a:cubicBezTo>
                    <a:pt x="128" y="224"/>
                    <a:pt x="128" y="225"/>
                    <a:pt x="128" y="225"/>
                  </a:cubicBezTo>
                  <a:close/>
                  <a:moveTo>
                    <a:pt x="177" y="259"/>
                  </a:moveTo>
                  <a:cubicBezTo>
                    <a:pt x="168" y="256"/>
                    <a:pt x="159" y="254"/>
                    <a:pt x="150" y="251"/>
                  </a:cubicBezTo>
                  <a:cubicBezTo>
                    <a:pt x="144" y="250"/>
                    <a:pt x="138" y="247"/>
                    <a:pt x="132" y="245"/>
                  </a:cubicBezTo>
                  <a:cubicBezTo>
                    <a:pt x="132" y="245"/>
                    <a:pt x="132" y="245"/>
                    <a:pt x="133" y="245"/>
                  </a:cubicBezTo>
                  <a:cubicBezTo>
                    <a:pt x="139" y="247"/>
                    <a:pt x="146" y="248"/>
                    <a:pt x="153" y="250"/>
                  </a:cubicBezTo>
                  <a:cubicBezTo>
                    <a:pt x="161" y="252"/>
                    <a:pt x="170" y="255"/>
                    <a:pt x="177" y="259"/>
                  </a:cubicBezTo>
                  <a:close/>
                  <a:moveTo>
                    <a:pt x="186" y="267"/>
                  </a:moveTo>
                  <a:cubicBezTo>
                    <a:pt x="168" y="259"/>
                    <a:pt x="149" y="255"/>
                    <a:pt x="131" y="247"/>
                  </a:cubicBezTo>
                  <a:cubicBezTo>
                    <a:pt x="130" y="247"/>
                    <a:pt x="129" y="246"/>
                    <a:pt x="128" y="246"/>
                  </a:cubicBezTo>
                  <a:cubicBezTo>
                    <a:pt x="129" y="246"/>
                    <a:pt x="129" y="246"/>
                    <a:pt x="130" y="246"/>
                  </a:cubicBezTo>
                  <a:cubicBezTo>
                    <a:pt x="130" y="246"/>
                    <a:pt x="131" y="246"/>
                    <a:pt x="132" y="246"/>
                  </a:cubicBezTo>
                  <a:cubicBezTo>
                    <a:pt x="137" y="248"/>
                    <a:pt x="142" y="250"/>
                    <a:pt x="147" y="251"/>
                  </a:cubicBezTo>
                  <a:cubicBezTo>
                    <a:pt x="157" y="254"/>
                    <a:pt x="168" y="256"/>
                    <a:pt x="178" y="260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79" y="260"/>
                    <a:pt x="179" y="261"/>
                    <a:pt x="179" y="261"/>
                  </a:cubicBezTo>
                  <a:cubicBezTo>
                    <a:pt x="180" y="262"/>
                    <a:pt x="184" y="265"/>
                    <a:pt x="186" y="267"/>
                  </a:cubicBezTo>
                  <a:close/>
                  <a:moveTo>
                    <a:pt x="172" y="262"/>
                  </a:moveTo>
                  <a:cubicBezTo>
                    <a:pt x="175" y="263"/>
                    <a:pt x="178" y="264"/>
                    <a:pt x="181" y="266"/>
                  </a:cubicBezTo>
                  <a:cubicBezTo>
                    <a:pt x="182" y="266"/>
                    <a:pt x="183" y="266"/>
                    <a:pt x="184" y="267"/>
                  </a:cubicBezTo>
                  <a:cubicBezTo>
                    <a:pt x="176" y="264"/>
                    <a:pt x="167" y="261"/>
                    <a:pt x="159" y="258"/>
                  </a:cubicBezTo>
                  <a:cubicBezTo>
                    <a:pt x="164" y="259"/>
                    <a:pt x="168" y="260"/>
                    <a:pt x="172" y="262"/>
                  </a:cubicBezTo>
                  <a:close/>
                  <a:moveTo>
                    <a:pt x="186" y="269"/>
                  </a:moveTo>
                  <a:cubicBezTo>
                    <a:pt x="186" y="269"/>
                    <a:pt x="185" y="270"/>
                    <a:pt x="184" y="270"/>
                  </a:cubicBezTo>
                  <a:cubicBezTo>
                    <a:pt x="178" y="267"/>
                    <a:pt x="171" y="265"/>
                    <a:pt x="164" y="263"/>
                  </a:cubicBezTo>
                  <a:cubicBezTo>
                    <a:pt x="161" y="262"/>
                    <a:pt x="158" y="260"/>
                    <a:pt x="154" y="259"/>
                  </a:cubicBezTo>
                  <a:cubicBezTo>
                    <a:pt x="144" y="256"/>
                    <a:pt x="133" y="253"/>
                    <a:pt x="123" y="248"/>
                  </a:cubicBezTo>
                  <a:cubicBezTo>
                    <a:pt x="124" y="248"/>
                    <a:pt x="124" y="249"/>
                    <a:pt x="125" y="249"/>
                  </a:cubicBezTo>
                  <a:cubicBezTo>
                    <a:pt x="128" y="250"/>
                    <a:pt x="131" y="250"/>
                    <a:pt x="134" y="251"/>
                  </a:cubicBezTo>
                  <a:cubicBezTo>
                    <a:pt x="140" y="253"/>
                    <a:pt x="146" y="254"/>
                    <a:pt x="152" y="256"/>
                  </a:cubicBezTo>
                  <a:cubicBezTo>
                    <a:pt x="164" y="260"/>
                    <a:pt x="175" y="265"/>
                    <a:pt x="187" y="268"/>
                  </a:cubicBezTo>
                  <a:cubicBezTo>
                    <a:pt x="187" y="269"/>
                    <a:pt x="186" y="269"/>
                    <a:pt x="186" y="269"/>
                  </a:cubicBezTo>
                  <a:close/>
                  <a:moveTo>
                    <a:pt x="170" y="273"/>
                  </a:moveTo>
                  <a:cubicBezTo>
                    <a:pt x="170" y="273"/>
                    <a:pt x="170" y="273"/>
                    <a:pt x="170" y="273"/>
                  </a:cubicBezTo>
                  <a:cubicBezTo>
                    <a:pt x="158" y="268"/>
                    <a:pt x="146" y="265"/>
                    <a:pt x="134" y="260"/>
                  </a:cubicBezTo>
                  <a:cubicBezTo>
                    <a:pt x="128" y="258"/>
                    <a:pt x="121" y="256"/>
                    <a:pt x="115" y="254"/>
                  </a:cubicBezTo>
                  <a:cubicBezTo>
                    <a:pt x="122" y="255"/>
                    <a:pt x="128" y="257"/>
                    <a:pt x="135" y="259"/>
                  </a:cubicBezTo>
                  <a:cubicBezTo>
                    <a:pt x="149" y="264"/>
                    <a:pt x="162" y="269"/>
                    <a:pt x="177" y="272"/>
                  </a:cubicBezTo>
                  <a:cubicBezTo>
                    <a:pt x="174" y="272"/>
                    <a:pt x="172" y="273"/>
                    <a:pt x="170" y="273"/>
                  </a:cubicBezTo>
                  <a:close/>
                  <a:moveTo>
                    <a:pt x="159" y="274"/>
                  </a:moveTo>
                  <a:cubicBezTo>
                    <a:pt x="159" y="274"/>
                    <a:pt x="158" y="274"/>
                    <a:pt x="157" y="274"/>
                  </a:cubicBezTo>
                  <a:cubicBezTo>
                    <a:pt x="157" y="274"/>
                    <a:pt x="157" y="274"/>
                    <a:pt x="157" y="274"/>
                  </a:cubicBezTo>
                  <a:cubicBezTo>
                    <a:pt x="146" y="269"/>
                    <a:pt x="134" y="267"/>
                    <a:pt x="122" y="262"/>
                  </a:cubicBezTo>
                  <a:cubicBezTo>
                    <a:pt x="115" y="259"/>
                    <a:pt x="109" y="257"/>
                    <a:pt x="102" y="254"/>
                  </a:cubicBezTo>
                  <a:cubicBezTo>
                    <a:pt x="100" y="253"/>
                    <a:pt x="99" y="253"/>
                    <a:pt x="97" y="252"/>
                  </a:cubicBezTo>
                  <a:cubicBezTo>
                    <a:pt x="110" y="256"/>
                    <a:pt x="122" y="260"/>
                    <a:pt x="134" y="264"/>
                  </a:cubicBezTo>
                  <a:cubicBezTo>
                    <a:pt x="145" y="268"/>
                    <a:pt x="156" y="271"/>
                    <a:pt x="168" y="273"/>
                  </a:cubicBezTo>
                  <a:cubicBezTo>
                    <a:pt x="165" y="273"/>
                    <a:pt x="162" y="274"/>
                    <a:pt x="159" y="274"/>
                  </a:cubicBezTo>
                  <a:close/>
                  <a:moveTo>
                    <a:pt x="110" y="276"/>
                  </a:moveTo>
                  <a:cubicBezTo>
                    <a:pt x="104" y="272"/>
                    <a:pt x="97" y="270"/>
                    <a:pt x="90" y="267"/>
                  </a:cubicBezTo>
                  <a:cubicBezTo>
                    <a:pt x="85" y="265"/>
                    <a:pt x="80" y="263"/>
                    <a:pt x="75" y="261"/>
                  </a:cubicBezTo>
                  <a:cubicBezTo>
                    <a:pt x="74" y="261"/>
                    <a:pt x="73" y="260"/>
                    <a:pt x="72" y="260"/>
                  </a:cubicBezTo>
                  <a:cubicBezTo>
                    <a:pt x="80" y="263"/>
                    <a:pt x="88" y="266"/>
                    <a:pt x="97" y="268"/>
                  </a:cubicBezTo>
                  <a:cubicBezTo>
                    <a:pt x="105" y="271"/>
                    <a:pt x="113" y="273"/>
                    <a:pt x="121" y="276"/>
                  </a:cubicBezTo>
                  <a:cubicBezTo>
                    <a:pt x="117" y="276"/>
                    <a:pt x="114" y="276"/>
                    <a:pt x="110" y="276"/>
                  </a:cubicBezTo>
                  <a:close/>
                  <a:moveTo>
                    <a:pt x="97" y="276"/>
                  </a:moveTo>
                  <a:cubicBezTo>
                    <a:pt x="97" y="276"/>
                    <a:pt x="96" y="276"/>
                    <a:pt x="96" y="276"/>
                  </a:cubicBezTo>
                  <a:cubicBezTo>
                    <a:pt x="91" y="272"/>
                    <a:pt x="85" y="269"/>
                    <a:pt x="79" y="267"/>
                  </a:cubicBezTo>
                  <a:cubicBezTo>
                    <a:pt x="76" y="266"/>
                    <a:pt x="72" y="264"/>
                    <a:pt x="68" y="262"/>
                  </a:cubicBezTo>
                  <a:cubicBezTo>
                    <a:pt x="67" y="262"/>
                    <a:pt x="65" y="261"/>
                    <a:pt x="64" y="260"/>
                  </a:cubicBezTo>
                  <a:cubicBezTo>
                    <a:pt x="65" y="261"/>
                    <a:pt x="66" y="261"/>
                    <a:pt x="68" y="262"/>
                  </a:cubicBezTo>
                  <a:cubicBezTo>
                    <a:pt x="75" y="265"/>
                    <a:pt x="81" y="267"/>
                    <a:pt x="88" y="270"/>
                  </a:cubicBezTo>
                  <a:cubicBezTo>
                    <a:pt x="94" y="272"/>
                    <a:pt x="100" y="274"/>
                    <a:pt x="106" y="276"/>
                  </a:cubicBezTo>
                  <a:cubicBezTo>
                    <a:pt x="103" y="276"/>
                    <a:pt x="100" y="276"/>
                    <a:pt x="97" y="276"/>
                  </a:cubicBezTo>
                  <a:close/>
                  <a:moveTo>
                    <a:pt x="54" y="269"/>
                  </a:moveTo>
                  <a:cubicBezTo>
                    <a:pt x="57" y="270"/>
                    <a:pt x="60" y="271"/>
                    <a:pt x="64" y="272"/>
                  </a:cubicBezTo>
                  <a:cubicBezTo>
                    <a:pt x="60" y="272"/>
                    <a:pt x="56" y="270"/>
                    <a:pt x="54" y="269"/>
                  </a:cubicBezTo>
                  <a:close/>
                  <a:moveTo>
                    <a:pt x="58" y="262"/>
                  </a:moveTo>
                  <a:cubicBezTo>
                    <a:pt x="58" y="262"/>
                    <a:pt x="58" y="262"/>
                    <a:pt x="58" y="262"/>
                  </a:cubicBezTo>
                  <a:cubicBezTo>
                    <a:pt x="60" y="263"/>
                    <a:pt x="62" y="264"/>
                    <a:pt x="63" y="265"/>
                  </a:cubicBezTo>
                  <a:cubicBezTo>
                    <a:pt x="65" y="266"/>
                    <a:pt x="66" y="267"/>
                    <a:pt x="68" y="267"/>
                  </a:cubicBezTo>
                  <a:cubicBezTo>
                    <a:pt x="72" y="269"/>
                    <a:pt x="76" y="271"/>
                    <a:pt x="80" y="273"/>
                  </a:cubicBezTo>
                  <a:cubicBezTo>
                    <a:pt x="79" y="273"/>
                    <a:pt x="78" y="272"/>
                    <a:pt x="77" y="272"/>
                  </a:cubicBezTo>
                  <a:cubicBezTo>
                    <a:pt x="75" y="271"/>
                    <a:pt x="72" y="270"/>
                    <a:pt x="70" y="270"/>
                  </a:cubicBezTo>
                  <a:cubicBezTo>
                    <a:pt x="65" y="268"/>
                    <a:pt x="60" y="267"/>
                    <a:pt x="55" y="265"/>
                  </a:cubicBezTo>
                  <a:cubicBezTo>
                    <a:pt x="56" y="264"/>
                    <a:pt x="57" y="263"/>
                    <a:pt x="58" y="262"/>
                  </a:cubicBezTo>
                  <a:close/>
                  <a:moveTo>
                    <a:pt x="76" y="254"/>
                  </a:moveTo>
                  <a:cubicBezTo>
                    <a:pt x="77" y="254"/>
                    <a:pt x="78" y="253"/>
                    <a:pt x="78" y="253"/>
                  </a:cubicBezTo>
                  <a:cubicBezTo>
                    <a:pt x="78" y="253"/>
                    <a:pt x="78" y="253"/>
                    <a:pt x="78" y="253"/>
                  </a:cubicBezTo>
                  <a:cubicBezTo>
                    <a:pt x="89" y="258"/>
                    <a:pt x="100" y="262"/>
                    <a:pt x="111" y="266"/>
                  </a:cubicBezTo>
                  <a:cubicBezTo>
                    <a:pt x="115" y="267"/>
                    <a:pt x="120" y="268"/>
                    <a:pt x="125" y="270"/>
                  </a:cubicBezTo>
                  <a:cubicBezTo>
                    <a:pt x="128" y="271"/>
                    <a:pt x="130" y="272"/>
                    <a:pt x="133" y="273"/>
                  </a:cubicBezTo>
                  <a:cubicBezTo>
                    <a:pt x="134" y="273"/>
                    <a:pt x="136" y="275"/>
                    <a:pt x="137" y="275"/>
                  </a:cubicBezTo>
                  <a:cubicBezTo>
                    <a:pt x="137" y="275"/>
                    <a:pt x="136" y="275"/>
                    <a:pt x="136" y="275"/>
                  </a:cubicBezTo>
                  <a:cubicBezTo>
                    <a:pt x="131" y="275"/>
                    <a:pt x="126" y="273"/>
                    <a:pt x="121" y="271"/>
                  </a:cubicBezTo>
                  <a:cubicBezTo>
                    <a:pt x="116" y="269"/>
                    <a:pt x="110" y="267"/>
                    <a:pt x="104" y="266"/>
                  </a:cubicBezTo>
                  <a:cubicBezTo>
                    <a:pt x="94" y="263"/>
                    <a:pt x="83" y="259"/>
                    <a:pt x="73" y="255"/>
                  </a:cubicBezTo>
                  <a:cubicBezTo>
                    <a:pt x="74" y="255"/>
                    <a:pt x="75" y="254"/>
                    <a:pt x="76" y="254"/>
                  </a:cubicBezTo>
                  <a:close/>
                  <a:moveTo>
                    <a:pt x="113" y="234"/>
                  </a:moveTo>
                  <a:cubicBezTo>
                    <a:pt x="116" y="235"/>
                    <a:pt x="119" y="236"/>
                    <a:pt x="122" y="237"/>
                  </a:cubicBezTo>
                  <a:cubicBezTo>
                    <a:pt x="125" y="238"/>
                    <a:pt x="129" y="240"/>
                    <a:pt x="132" y="240"/>
                  </a:cubicBezTo>
                  <a:cubicBezTo>
                    <a:pt x="132" y="240"/>
                    <a:pt x="132" y="240"/>
                    <a:pt x="132" y="240"/>
                  </a:cubicBezTo>
                  <a:cubicBezTo>
                    <a:pt x="126" y="240"/>
                    <a:pt x="120" y="237"/>
                    <a:pt x="114" y="236"/>
                  </a:cubicBezTo>
                  <a:cubicBezTo>
                    <a:pt x="114" y="236"/>
                    <a:pt x="114" y="237"/>
                    <a:pt x="114" y="237"/>
                  </a:cubicBezTo>
                  <a:cubicBezTo>
                    <a:pt x="119" y="240"/>
                    <a:pt x="124" y="241"/>
                    <a:pt x="130" y="243"/>
                  </a:cubicBezTo>
                  <a:cubicBezTo>
                    <a:pt x="130" y="243"/>
                    <a:pt x="130" y="243"/>
                    <a:pt x="130" y="243"/>
                  </a:cubicBezTo>
                  <a:cubicBezTo>
                    <a:pt x="130" y="243"/>
                    <a:pt x="130" y="243"/>
                    <a:pt x="130" y="243"/>
                  </a:cubicBezTo>
                  <a:cubicBezTo>
                    <a:pt x="129" y="242"/>
                    <a:pt x="126" y="242"/>
                    <a:pt x="126" y="242"/>
                  </a:cubicBezTo>
                  <a:cubicBezTo>
                    <a:pt x="125" y="241"/>
                    <a:pt x="123" y="241"/>
                    <a:pt x="122" y="241"/>
                  </a:cubicBezTo>
                  <a:cubicBezTo>
                    <a:pt x="119" y="240"/>
                    <a:pt x="116" y="239"/>
                    <a:pt x="113" y="239"/>
                  </a:cubicBezTo>
                  <a:cubicBezTo>
                    <a:pt x="112" y="237"/>
                    <a:pt x="113" y="236"/>
                    <a:pt x="113" y="234"/>
                  </a:cubicBezTo>
                  <a:close/>
                  <a:moveTo>
                    <a:pt x="117" y="221"/>
                  </a:moveTo>
                  <a:cubicBezTo>
                    <a:pt x="117" y="221"/>
                    <a:pt x="117" y="221"/>
                    <a:pt x="117" y="221"/>
                  </a:cubicBezTo>
                  <a:cubicBezTo>
                    <a:pt x="117" y="221"/>
                    <a:pt x="117" y="221"/>
                    <a:pt x="117" y="222"/>
                  </a:cubicBezTo>
                  <a:cubicBezTo>
                    <a:pt x="120" y="224"/>
                    <a:pt x="125" y="224"/>
                    <a:pt x="129" y="226"/>
                  </a:cubicBezTo>
                  <a:cubicBezTo>
                    <a:pt x="129" y="226"/>
                    <a:pt x="129" y="226"/>
                    <a:pt x="129" y="226"/>
                  </a:cubicBezTo>
                  <a:cubicBezTo>
                    <a:pt x="127" y="226"/>
                    <a:pt x="125" y="225"/>
                    <a:pt x="123" y="225"/>
                  </a:cubicBezTo>
                  <a:cubicBezTo>
                    <a:pt x="121" y="225"/>
                    <a:pt x="119" y="224"/>
                    <a:pt x="117" y="224"/>
                  </a:cubicBezTo>
                  <a:cubicBezTo>
                    <a:pt x="117" y="224"/>
                    <a:pt x="116" y="224"/>
                    <a:pt x="117" y="224"/>
                  </a:cubicBezTo>
                  <a:cubicBezTo>
                    <a:pt x="119" y="226"/>
                    <a:pt x="121" y="226"/>
                    <a:pt x="123" y="227"/>
                  </a:cubicBezTo>
                  <a:cubicBezTo>
                    <a:pt x="125" y="228"/>
                    <a:pt x="128" y="229"/>
                    <a:pt x="130" y="230"/>
                  </a:cubicBezTo>
                  <a:cubicBezTo>
                    <a:pt x="125" y="229"/>
                    <a:pt x="120" y="227"/>
                    <a:pt x="115" y="226"/>
                  </a:cubicBezTo>
                  <a:cubicBezTo>
                    <a:pt x="115" y="226"/>
                    <a:pt x="115" y="226"/>
                    <a:pt x="115" y="226"/>
                  </a:cubicBezTo>
                  <a:cubicBezTo>
                    <a:pt x="115" y="225"/>
                    <a:pt x="116" y="223"/>
                    <a:pt x="117" y="221"/>
                  </a:cubicBezTo>
                  <a:close/>
                  <a:moveTo>
                    <a:pt x="16" y="73"/>
                  </a:moveTo>
                  <a:cubicBezTo>
                    <a:pt x="21" y="60"/>
                    <a:pt x="28" y="47"/>
                    <a:pt x="38" y="36"/>
                  </a:cubicBezTo>
                  <a:cubicBezTo>
                    <a:pt x="48" y="26"/>
                    <a:pt x="60" y="19"/>
                    <a:pt x="72" y="13"/>
                  </a:cubicBezTo>
                  <a:cubicBezTo>
                    <a:pt x="73" y="16"/>
                    <a:pt x="76" y="19"/>
                    <a:pt x="77" y="21"/>
                  </a:cubicBezTo>
                  <a:cubicBezTo>
                    <a:pt x="42" y="37"/>
                    <a:pt x="18" y="71"/>
                    <a:pt x="17" y="111"/>
                  </a:cubicBezTo>
                  <a:cubicBezTo>
                    <a:pt x="18" y="159"/>
                    <a:pt x="54" y="200"/>
                    <a:pt x="101" y="209"/>
                  </a:cubicBezTo>
                  <a:cubicBezTo>
                    <a:pt x="120" y="213"/>
                    <a:pt x="140" y="211"/>
                    <a:pt x="157" y="205"/>
                  </a:cubicBezTo>
                  <a:cubicBezTo>
                    <a:pt x="158" y="207"/>
                    <a:pt x="159" y="209"/>
                    <a:pt x="160" y="212"/>
                  </a:cubicBezTo>
                  <a:cubicBezTo>
                    <a:pt x="149" y="217"/>
                    <a:pt x="135" y="218"/>
                    <a:pt x="123" y="218"/>
                  </a:cubicBezTo>
                  <a:cubicBezTo>
                    <a:pt x="113" y="218"/>
                    <a:pt x="102" y="218"/>
                    <a:pt x="92" y="215"/>
                  </a:cubicBezTo>
                  <a:cubicBezTo>
                    <a:pt x="60" y="208"/>
                    <a:pt x="32" y="189"/>
                    <a:pt x="18" y="158"/>
                  </a:cubicBezTo>
                  <a:cubicBezTo>
                    <a:pt x="6" y="131"/>
                    <a:pt x="5" y="101"/>
                    <a:pt x="16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78"/>
            <p:cNvSpPr>
              <a:spLocks noEditPoints="1"/>
            </p:cNvSpPr>
            <p:nvPr/>
          </p:nvSpPr>
          <p:spPr bwMode="auto">
            <a:xfrm>
              <a:off x="5248832" y="1857976"/>
              <a:ext cx="65224" cy="57530"/>
            </a:xfrm>
            <a:custGeom>
              <a:avLst/>
              <a:gdLst>
                <a:gd name="T0" fmla="*/ 16 w 22"/>
                <a:gd name="T1" fmla="*/ 8 h 19"/>
                <a:gd name="T2" fmla="*/ 12 w 22"/>
                <a:gd name="T3" fmla="*/ 3 h 19"/>
                <a:gd name="T4" fmla="*/ 3 w 22"/>
                <a:gd name="T5" fmla="*/ 0 h 19"/>
                <a:gd name="T6" fmla="*/ 1 w 22"/>
                <a:gd name="T7" fmla="*/ 0 h 19"/>
                <a:gd name="T8" fmla="*/ 0 w 22"/>
                <a:gd name="T9" fmla="*/ 2 h 19"/>
                <a:gd name="T10" fmla="*/ 6 w 22"/>
                <a:gd name="T11" fmla="*/ 12 h 19"/>
                <a:gd name="T12" fmla="*/ 17 w 22"/>
                <a:gd name="T13" fmla="*/ 18 h 19"/>
                <a:gd name="T14" fmla="*/ 16 w 22"/>
                <a:gd name="T15" fmla="*/ 8 h 19"/>
                <a:gd name="T16" fmla="*/ 4 w 22"/>
                <a:gd name="T17" fmla="*/ 5 h 19"/>
                <a:gd name="T18" fmla="*/ 12 w 22"/>
                <a:gd name="T19" fmla="*/ 8 h 19"/>
                <a:gd name="T20" fmla="*/ 13 w 22"/>
                <a:gd name="T21" fmla="*/ 8 h 19"/>
                <a:gd name="T22" fmla="*/ 7 w 22"/>
                <a:gd name="T23" fmla="*/ 8 h 19"/>
                <a:gd name="T24" fmla="*/ 7 w 22"/>
                <a:gd name="T25" fmla="*/ 8 h 19"/>
                <a:gd name="T26" fmla="*/ 14 w 22"/>
                <a:gd name="T27" fmla="*/ 12 h 19"/>
                <a:gd name="T28" fmla="*/ 10 w 22"/>
                <a:gd name="T29" fmla="*/ 12 h 19"/>
                <a:gd name="T30" fmla="*/ 8 w 22"/>
                <a:gd name="T31" fmla="*/ 9 h 19"/>
                <a:gd name="T32" fmla="*/ 4 w 22"/>
                <a:gd name="T33" fmla="*/ 5 h 19"/>
                <a:gd name="T34" fmla="*/ 4 w 22"/>
                <a:gd name="T35" fmla="*/ 4 h 19"/>
                <a:gd name="T36" fmla="*/ 4 w 22"/>
                <a:gd name="T37" fmla="*/ 4 h 19"/>
                <a:gd name="T38" fmla="*/ 4 w 22"/>
                <a:gd name="T39" fmla="*/ 4 h 19"/>
                <a:gd name="T40" fmla="*/ 4 w 22"/>
                <a:gd name="T41" fmla="*/ 4 h 19"/>
                <a:gd name="T42" fmla="*/ 4 w 22"/>
                <a:gd name="T43" fmla="*/ 4 h 19"/>
                <a:gd name="T44" fmla="*/ 12 w 22"/>
                <a:gd name="T45" fmla="*/ 7 h 19"/>
                <a:gd name="T46" fmla="*/ 6 w 22"/>
                <a:gd name="T47" fmla="*/ 5 h 19"/>
                <a:gd name="T48" fmla="*/ 11 w 22"/>
                <a:gd name="T49" fmla="*/ 6 h 19"/>
                <a:gd name="T50" fmla="*/ 12 w 22"/>
                <a:gd name="T51" fmla="*/ 7 h 19"/>
                <a:gd name="T52" fmla="*/ 15 w 22"/>
                <a:gd name="T53" fmla="*/ 11 h 19"/>
                <a:gd name="T54" fmla="*/ 8 w 22"/>
                <a:gd name="T55" fmla="*/ 8 h 19"/>
                <a:gd name="T56" fmla="*/ 13 w 22"/>
                <a:gd name="T57" fmla="*/ 9 h 19"/>
                <a:gd name="T58" fmla="*/ 15 w 22"/>
                <a:gd name="T59" fmla="*/ 11 h 19"/>
                <a:gd name="T60" fmla="*/ 16 w 22"/>
                <a:gd name="T61" fmla="*/ 15 h 19"/>
                <a:gd name="T62" fmla="*/ 15 w 22"/>
                <a:gd name="T63" fmla="*/ 15 h 19"/>
                <a:gd name="T64" fmla="*/ 12 w 22"/>
                <a:gd name="T65" fmla="*/ 14 h 19"/>
                <a:gd name="T66" fmla="*/ 11 w 22"/>
                <a:gd name="T67" fmla="*/ 13 h 19"/>
                <a:gd name="T68" fmla="*/ 15 w 22"/>
                <a:gd name="T69" fmla="*/ 12 h 19"/>
                <a:gd name="T70" fmla="*/ 15 w 22"/>
                <a:gd name="T71" fmla="*/ 12 h 19"/>
                <a:gd name="T72" fmla="*/ 16 w 22"/>
                <a:gd name="T7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" h="19">
                  <a:moveTo>
                    <a:pt x="16" y="8"/>
                  </a:moveTo>
                  <a:cubicBezTo>
                    <a:pt x="15" y="7"/>
                    <a:pt x="14" y="4"/>
                    <a:pt x="12" y="3"/>
                  </a:cubicBezTo>
                  <a:cubicBezTo>
                    <a:pt x="9" y="1"/>
                    <a:pt x="6" y="2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"/>
                    <a:pt x="4" y="10"/>
                    <a:pt x="6" y="12"/>
                  </a:cubicBezTo>
                  <a:cubicBezTo>
                    <a:pt x="9" y="15"/>
                    <a:pt x="13" y="19"/>
                    <a:pt x="17" y="18"/>
                  </a:cubicBezTo>
                  <a:cubicBezTo>
                    <a:pt x="22" y="17"/>
                    <a:pt x="18" y="11"/>
                    <a:pt x="16" y="8"/>
                  </a:cubicBezTo>
                  <a:close/>
                  <a:moveTo>
                    <a:pt x="4" y="5"/>
                  </a:moveTo>
                  <a:cubicBezTo>
                    <a:pt x="7" y="7"/>
                    <a:pt x="10" y="7"/>
                    <a:pt x="12" y="8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1" y="8"/>
                    <a:pt x="9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10"/>
                    <a:pt x="12" y="11"/>
                    <a:pt x="14" y="12"/>
                  </a:cubicBezTo>
                  <a:cubicBezTo>
                    <a:pt x="13" y="12"/>
                    <a:pt x="11" y="12"/>
                    <a:pt x="10" y="12"/>
                  </a:cubicBezTo>
                  <a:cubicBezTo>
                    <a:pt x="9" y="11"/>
                    <a:pt x="8" y="10"/>
                    <a:pt x="8" y="9"/>
                  </a:cubicBezTo>
                  <a:cubicBezTo>
                    <a:pt x="7" y="8"/>
                    <a:pt x="5" y="7"/>
                    <a:pt x="4" y="5"/>
                  </a:cubicBez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  <a:moveTo>
                    <a:pt x="12" y="7"/>
                  </a:moveTo>
                  <a:cubicBezTo>
                    <a:pt x="9" y="6"/>
                    <a:pt x="7" y="6"/>
                    <a:pt x="6" y="5"/>
                  </a:cubicBezTo>
                  <a:cubicBezTo>
                    <a:pt x="7" y="5"/>
                    <a:pt x="9" y="6"/>
                    <a:pt x="11" y="6"/>
                  </a:cubicBezTo>
                  <a:cubicBezTo>
                    <a:pt x="11" y="6"/>
                    <a:pt x="11" y="6"/>
                    <a:pt x="12" y="7"/>
                  </a:cubicBezTo>
                  <a:close/>
                  <a:moveTo>
                    <a:pt x="15" y="11"/>
                  </a:moveTo>
                  <a:cubicBezTo>
                    <a:pt x="13" y="10"/>
                    <a:pt x="10" y="10"/>
                    <a:pt x="8" y="8"/>
                  </a:cubicBezTo>
                  <a:cubicBezTo>
                    <a:pt x="10" y="8"/>
                    <a:pt x="11" y="9"/>
                    <a:pt x="13" y="9"/>
                  </a:cubicBezTo>
                  <a:cubicBezTo>
                    <a:pt x="14" y="9"/>
                    <a:pt x="14" y="10"/>
                    <a:pt x="15" y="11"/>
                  </a:cubicBezTo>
                  <a:close/>
                  <a:moveTo>
                    <a:pt x="16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3" y="14"/>
                    <a:pt x="12" y="14"/>
                  </a:cubicBezTo>
                  <a:cubicBezTo>
                    <a:pt x="12" y="14"/>
                    <a:pt x="11" y="13"/>
                    <a:pt x="11" y="13"/>
                  </a:cubicBezTo>
                  <a:cubicBezTo>
                    <a:pt x="12" y="12"/>
                    <a:pt x="14" y="13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4"/>
                    <a:pt x="17" y="15"/>
                    <a:pt x="1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79"/>
            <p:cNvSpPr>
              <a:spLocks noEditPoints="1"/>
            </p:cNvSpPr>
            <p:nvPr/>
          </p:nvSpPr>
          <p:spPr bwMode="auto">
            <a:xfrm>
              <a:off x="5023809" y="1359932"/>
              <a:ext cx="701163" cy="843222"/>
            </a:xfrm>
            <a:custGeom>
              <a:avLst/>
              <a:gdLst>
                <a:gd name="T0" fmla="*/ 81 w 235"/>
                <a:gd name="T1" fmla="*/ 21 h 280"/>
                <a:gd name="T2" fmla="*/ 57 w 235"/>
                <a:gd name="T3" fmla="*/ 90 h 280"/>
                <a:gd name="T4" fmla="*/ 54 w 235"/>
                <a:gd name="T5" fmla="*/ 107 h 280"/>
                <a:gd name="T6" fmla="*/ 49 w 235"/>
                <a:gd name="T7" fmla="*/ 90 h 280"/>
                <a:gd name="T8" fmla="*/ 96 w 235"/>
                <a:gd name="T9" fmla="*/ 98 h 280"/>
                <a:gd name="T10" fmla="*/ 64 w 235"/>
                <a:gd name="T11" fmla="*/ 100 h 280"/>
                <a:gd name="T12" fmla="*/ 94 w 235"/>
                <a:gd name="T13" fmla="*/ 113 h 280"/>
                <a:gd name="T14" fmla="*/ 93 w 235"/>
                <a:gd name="T15" fmla="*/ 134 h 280"/>
                <a:gd name="T16" fmla="*/ 132 w 235"/>
                <a:gd name="T17" fmla="*/ 155 h 280"/>
                <a:gd name="T18" fmla="*/ 110 w 235"/>
                <a:gd name="T19" fmla="*/ 162 h 280"/>
                <a:gd name="T20" fmla="*/ 100 w 235"/>
                <a:gd name="T21" fmla="*/ 164 h 280"/>
                <a:gd name="T22" fmla="*/ 78 w 235"/>
                <a:gd name="T23" fmla="*/ 141 h 280"/>
                <a:gd name="T24" fmla="*/ 58 w 235"/>
                <a:gd name="T25" fmla="*/ 124 h 280"/>
                <a:gd name="T26" fmla="*/ 60 w 235"/>
                <a:gd name="T27" fmla="*/ 119 h 280"/>
                <a:gd name="T28" fmla="*/ 87 w 235"/>
                <a:gd name="T29" fmla="*/ 120 h 280"/>
                <a:gd name="T30" fmla="*/ 65 w 235"/>
                <a:gd name="T31" fmla="*/ 101 h 280"/>
                <a:gd name="T32" fmla="*/ 116 w 235"/>
                <a:gd name="T33" fmla="*/ 109 h 280"/>
                <a:gd name="T34" fmla="*/ 46 w 235"/>
                <a:gd name="T35" fmla="*/ 78 h 280"/>
                <a:gd name="T36" fmla="*/ 28 w 235"/>
                <a:gd name="T37" fmla="*/ 96 h 280"/>
                <a:gd name="T38" fmla="*/ 21 w 235"/>
                <a:gd name="T39" fmla="*/ 112 h 280"/>
                <a:gd name="T40" fmla="*/ 31 w 235"/>
                <a:gd name="T41" fmla="*/ 89 h 280"/>
                <a:gd name="T42" fmla="*/ 50 w 235"/>
                <a:gd name="T43" fmla="*/ 76 h 280"/>
                <a:gd name="T44" fmla="*/ 148 w 235"/>
                <a:gd name="T45" fmla="*/ 66 h 280"/>
                <a:gd name="T46" fmla="*/ 102 w 235"/>
                <a:gd name="T47" fmla="*/ 52 h 280"/>
                <a:gd name="T48" fmla="*/ 71 w 235"/>
                <a:gd name="T49" fmla="*/ 41 h 280"/>
                <a:gd name="T50" fmla="*/ 65 w 235"/>
                <a:gd name="T51" fmla="*/ 47 h 280"/>
                <a:gd name="T52" fmla="*/ 68 w 235"/>
                <a:gd name="T53" fmla="*/ 58 h 280"/>
                <a:gd name="T54" fmla="*/ 68 w 235"/>
                <a:gd name="T55" fmla="*/ 73 h 280"/>
                <a:gd name="T56" fmla="*/ 134 w 235"/>
                <a:gd name="T57" fmla="*/ 90 h 280"/>
                <a:gd name="T58" fmla="*/ 145 w 235"/>
                <a:gd name="T59" fmla="*/ 81 h 280"/>
                <a:gd name="T60" fmla="*/ 130 w 235"/>
                <a:gd name="T61" fmla="*/ 67 h 280"/>
                <a:gd name="T62" fmla="*/ 132 w 235"/>
                <a:gd name="T63" fmla="*/ 85 h 280"/>
                <a:gd name="T64" fmla="*/ 61 w 235"/>
                <a:gd name="T65" fmla="*/ 73 h 280"/>
                <a:gd name="T66" fmla="*/ 53 w 235"/>
                <a:gd name="T67" fmla="*/ 61 h 280"/>
                <a:gd name="T68" fmla="*/ 58 w 235"/>
                <a:gd name="T69" fmla="*/ 37 h 280"/>
                <a:gd name="T70" fmla="*/ 73 w 235"/>
                <a:gd name="T71" fmla="*/ 27 h 280"/>
                <a:gd name="T72" fmla="*/ 98 w 235"/>
                <a:gd name="T73" fmla="*/ 39 h 280"/>
                <a:gd name="T74" fmla="*/ 97 w 235"/>
                <a:gd name="T75" fmla="*/ 29 h 280"/>
                <a:gd name="T76" fmla="*/ 110 w 235"/>
                <a:gd name="T77" fmla="*/ 38 h 280"/>
                <a:gd name="T78" fmla="*/ 84 w 235"/>
                <a:gd name="T79" fmla="*/ 35 h 280"/>
                <a:gd name="T80" fmla="*/ 223 w 235"/>
                <a:gd name="T81" fmla="*/ 128 h 280"/>
                <a:gd name="T82" fmla="*/ 218 w 235"/>
                <a:gd name="T83" fmla="*/ 129 h 280"/>
                <a:gd name="T84" fmla="*/ 210 w 235"/>
                <a:gd name="T85" fmla="*/ 63 h 280"/>
                <a:gd name="T86" fmla="*/ 222 w 235"/>
                <a:gd name="T87" fmla="*/ 93 h 280"/>
                <a:gd name="T88" fmla="*/ 224 w 235"/>
                <a:gd name="T89" fmla="*/ 116 h 280"/>
                <a:gd name="T90" fmla="*/ 206 w 235"/>
                <a:gd name="T91" fmla="*/ 114 h 280"/>
                <a:gd name="T92" fmla="*/ 202 w 235"/>
                <a:gd name="T93" fmla="*/ 91 h 280"/>
                <a:gd name="T94" fmla="*/ 209 w 235"/>
                <a:gd name="T95" fmla="*/ 74 h 280"/>
                <a:gd name="T96" fmla="*/ 37 w 235"/>
                <a:gd name="T97" fmla="*/ 97 h 280"/>
                <a:gd name="T98" fmla="*/ 120 w 235"/>
                <a:gd name="T99" fmla="*/ 43 h 280"/>
                <a:gd name="T100" fmla="*/ 184 w 235"/>
                <a:gd name="T101" fmla="*/ 35 h 280"/>
                <a:gd name="T102" fmla="*/ 116 w 235"/>
                <a:gd name="T103" fmla="*/ 228 h 280"/>
                <a:gd name="T104" fmla="*/ 169 w 235"/>
                <a:gd name="T105" fmla="*/ 274 h 280"/>
                <a:gd name="T106" fmla="*/ 59 w 235"/>
                <a:gd name="T107" fmla="*/ 262 h 280"/>
                <a:gd name="T108" fmla="*/ 101 w 235"/>
                <a:gd name="T109" fmla="*/ 273 h 280"/>
                <a:gd name="T110" fmla="*/ 146 w 235"/>
                <a:gd name="T111" fmla="*/ 276 h 280"/>
                <a:gd name="T112" fmla="*/ 124 w 235"/>
                <a:gd name="T113" fmla="*/ 234 h 280"/>
                <a:gd name="T114" fmla="*/ 133 w 235"/>
                <a:gd name="T115" fmla="*/ 239 h 280"/>
                <a:gd name="T116" fmla="*/ 179 w 235"/>
                <a:gd name="T117" fmla="*/ 261 h 280"/>
                <a:gd name="T118" fmla="*/ 103 w 235"/>
                <a:gd name="T119" fmla="*/ 255 h 280"/>
                <a:gd name="T120" fmla="*/ 70 w 235"/>
                <a:gd name="T121" fmla="*/ 270 h 280"/>
                <a:gd name="T122" fmla="*/ 117 w 235"/>
                <a:gd name="T123" fmla="*/ 22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5" h="280">
                  <a:moveTo>
                    <a:pt x="7" y="95"/>
                  </a:moveTo>
                  <a:cubicBezTo>
                    <a:pt x="0" y="133"/>
                    <a:pt x="16" y="176"/>
                    <a:pt x="48" y="199"/>
                  </a:cubicBezTo>
                  <a:cubicBezTo>
                    <a:pt x="62" y="209"/>
                    <a:pt x="77" y="216"/>
                    <a:pt x="94" y="219"/>
                  </a:cubicBezTo>
                  <a:cubicBezTo>
                    <a:pt x="100" y="221"/>
                    <a:pt x="107" y="222"/>
                    <a:pt x="114" y="222"/>
                  </a:cubicBezTo>
                  <a:cubicBezTo>
                    <a:pt x="112" y="229"/>
                    <a:pt x="110" y="236"/>
                    <a:pt x="111" y="244"/>
                  </a:cubicBezTo>
                  <a:cubicBezTo>
                    <a:pt x="92" y="247"/>
                    <a:pt x="71" y="250"/>
                    <a:pt x="56" y="262"/>
                  </a:cubicBezTo>
                  <a:cubicBezTo>
                    <a:pt x="53" y="264"/>
                    <a:pt x="49" y="268"/>
                    <a:pt x="53" y="272"/>
                  </a:cubicBezTo>
                  <a:cubicBezTo>
                    <a:pt x="57" y="275"/>
                    <a:pt x="62" y="276"/>
                    <a:pt x="67" y="277"/>
                  </a:cubicBezTo>
                  <a:cubicBezTo>
                    <a:pt x="85" y="280"/>
                    <a:pt x="103" y="280"/>
                    <a:pt x="121" y="280"/>
                  </a:cubicBezTo>
                  <a:cubicBezTo>
                    <a:pt x="139" y="279"/>
                    <a:pt x="157" y="279"/>
                    <a:pt x="174" y="276"/>
                  </a:cubicBezTo>
                  <a:cubicBezTo>
                    <a:pt x="178" y="276"/>
                    <a:pt x="187" y="275"/>
                    <a:pt x="190" y="271"/>
                  </a:cubicBezTo>
                  <a:cubicBezTo>
                    <a:pt x="193" y="267"/>
                    <a:pt x="184" y="261"/>
                    <a:pt x="181" y="259"/>
                  </a:cubicBezTo>
                  <a:cubicBezTo>
                    <a:pt x="173" y="253"/>
                    <a:pt x="163" y="250"/>
                    <a:pt x="154" y="248"/>
                  </a:cubicBezTo>
                  <a:cubicBezTo>
                    <a:pt x="148" y="246"/>
                    <a:pt x="141" y="246"/>
                    <a:pt x="135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7" y="236"/>
                    <a:pt x="132" y="229"/>
                    <a:pt x="131" y="222"/>
                  </a:cubicBezTo>
                  <a:cubicBezTo>
                    <a:pt x="141" y="221"/>
                    <a:pt x="153" y="220"/>
                    <a:pt x="162" y="215"/>
                  </a:cubicBezTo>
                  <a:cubicBezTo>
                    <a:pt x="165" y="221"/>
                    <a:pt x="169" y="225"/>
                    <a:pt x="174" y="222"/>
                  </a:cubicBezTo>
                  <a:cubicBezTo>
                    <a:pt x="180" y="217"/>
                    <a:pt x="169" y="207"/>
                    <a:pt x="167" y="202"/>
                  </a:cubicBezTo>
                  <a:cubicBezTo>
                    <a:pt x="185" y="194"/>
                    <a:pt x="201" y="181"/>
                    <a:pt x="212" y="164"/>
                  </a:cubicBezTo>
                  <a:cubicBezTo>
                    <a:pt x="235" y="128"/>
                    <a:pt x="232" y="81"/>
                    <a:pt x="204" y="49"/>
                  </a:cubicBezTo>
                  <a:cubicBezTo>
                    <a:pt x="175" y="16"/>
                    <a:pt x="129" y="4"/>
                    <a:pt x="88" y="18"/>
                  </a:cubicBezTo>
                  <a:cubicBezTo>
                    <a:pt x="88" y="18"/>
                    <a:pt x="88" y="18"/>
                    <a:pt x="88" y="17"/>
                  </a:cubicBezTo>
                  <a:cubicBezTo>
                    <a:pt x="85" y="12"/>
                    <a:pt x="84" y="0"/>
                    <a:pt x="75" y="5"/>
                  </a:cubicBezTo>
                  <a:cubicBezTo>
                    <a:pt x="73" y="6"/>
                    <a:pt x="72" y="8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55" y="19"/>
                    <a:pt x="40" y="29"/>
                    <a:pt x="30" y="44"/>
                  </a:cubicBezTo>
                  <a:cubicBezTo>
                    <a:pt x="19" y="59"/>
                    <a:pt x="11" y="77"/>
                    <a:pt x="7" y="95"/>
                  </a:cubicBezTo>
                  <a:close/>
                  <a:moveTo>
                    <a:pt x="85" y="19"/>
                  </a:moveTo>
                  <a:cubicBezTo>
                    <a:pt x="84" y="19"/>
                    <a:pt x="82" y="20"/>
                    <a:pt x="81" y="21"/>
                  </a:cubicBezTo>
                  <a:cubicBezTo>
                    <a:pt x="79" y="18"/>
                    <a:pt x="71" y="9"/>
                    <a:pt x="78" y="7"/>
                  </a:cubicBezTo>
                  <a:cubicBezTo>
                    <a:pt x="83" y="6"/>
                    <a:pt x="84" y="15"/>
                    <a:pt x="85" y="19"/>
                  </a:cubicBezTo>
                  <a:close/>
                  <a:moveTo>
                    <a:pt x="58" y="87"/>
                  </a:moveTo>
                  <a:cubicBezTo>
                    <a:pt x="57" y="86"/>
                    <a:pt x="55" y="85"/>
                    <a:pt x="53" y="85"/>
                  </a:cubicBezTo>
                  <a:cubicBezTo>
                    <a:pt x="50" y="83"/>
                    <a:pt x="57" y="85"/>
                    <a:pt x="59" y="85"/>
                  </a:cubicBezTo>
                  <a:cubicBezTo>
                    <a:pt x="59" y="85"/>
                    <a:pt x="58" y="86"/>
                    <a:pt x="58" y="87"/>
                  </a:cubicBezTo>
                  <a:close/>
                  <a:moveTo>
                    <a:pt x="57" y="102"/>
                  </a:moveTo>
                  <a:cubicBezTo>
                    <a:pt x="54" y="100"/>
                    <a:pt x="49" y="101"/>
                    <a:pt x="45" y="100"/>
                  </a:cubicBezTo>
                  <a:cubicBezTo>
                    <a:pt x="41" y="98"/>
                    <a:pt x="46" y="99"/>
                    <a:pt x="47" y="99"/>
                  </a:cubicBezTo>
                  <a:cubicBezTo>
                    <a:pt x="49" y="99"/>
                    <a:pt x="50" y="100"/>
                    <a:pt x="52" y="100"/>
                  </a:cubicBezTo>
                  <a:cubicBezTo>
                    <a:pt x="53" y="100"/>
                    <a:pt x="55" y="100"/>
                    <a:pt x="57" y="100"/>
                  </a:cubicBezTo>
                  <a:cubicBezTo>
                    <a:pt x="57" y="101"/>
                    <a:pt x="57" y="101"/>
                    <a:pt x="57" y="102"/>
                  </a:cubicBezTo>
                  <a:close/>
                  <a:moveTo>
                    <a:pt x="57" y="98"/>
                  </a:moveTo>
                  <a:cubicBezTo>
                    <a:pt x="57" y="99"/>
                    <a:pt x="57" y="99"/>
                    <a:pt x="57" y="99"/>
                  </a:cubicBezTo>
                  <a:cubicBezTo>
                    <a:pt x="53" y="98"/>
                    <a:pt x="50" y="97"/>
                    <a:pt x="47" y="95"/>
                  </a:cubicBezTo>
                  <a:cubicBezTo>
                    <a:pt x="48" y="96"/>
                    <a:pt x="51" y="96"/>
                    <a:pt x="53" y="97"/>
                  </a:cubicBezTo>
                  <a:cubicBezTo>
                    <a:pt x="54" y="97"/>
                    <a:pt x="56" y="97"/>
                    <a:pt x="57" y="98"/>
                  </a:cubicBezTo>
                  <a:cubicBezTo>
                    <a:pt x="57" y="98"/>
                    <a:pt x="57" y="98"/>
                    <a:pt x="57" y="98"/>
                  </a:cubicBezTo>
                  <a:close/>
                  <a:moveTo>
                    <a:pt x="57" y="97"/>
                  </a:moveTo>
                  <a:cubicBezTo>
                    <a:pt x="54" y="95"/>
                    <a:pt x="51" y="94"/>
                    <a:pt x="48" y="93"/>
                  </a:cubicBezTo>
                  <a:cubicBezTo>
                    <a:pt x="51" y="93"/>
                    <a:pt x="54" y="94"/>
                    <a:pt x="57" y="94"/>
                  </a:cubicBezTo>
                  <a:cubicBezTo>
                    <a:pt x="57" y="95"/>
                    <a:pt x="57" y="96"/>
                    <a:pt x="57" y="97"/>
                  </a:cubicBezTo>
                  <a:close/>
                  <a:moveTo>
                    <a:pt x="52" y="91"/>
                  </a:moveTo>
                  <a:cubicBezTo>
                    <a:pt x="50" y="90"/>
                    <a:pt x="55" y="90"/>
                    <a:pt x="54" y="90"/>
                  </a:cubicBezTo>
                  <a:cubicBezTo>
                    <a:pt x="55" y="91"/>
                    <a:pt x="56" y="91"/>
                    <a:pt x="57" y="91"/>
                  </a:cubicBezTo>
                  <a:cubicBezTo>
                    <a:pt x="57" y="91"/>
                    <a:pt x="57" y="92"/>
                    <a:pt x="57" y="92"/>
                  </a:cubicBezTo>
                  <a:cubicBezTo>
                    <a:pt x="55" y="92"/>
                    <a:pt x="53" y="91"/>
                    <a:pt x="52" y="91"/>
                  </a:cubicBezTo>
                  <a:close/>
                  <a:moveTo>
                    <a:pt x="50" y="89"/>
                  </a:moveTo>
                  <a:cubicBezTo>
                    <a:pt x="50" y="88"/>
                    <a:pt x="50" y="88"/>
                    <a:pt x="50" y="87"/>
                  </a:cubicBezTo>
                  <a:cubicBezTo>
                    <a:pt x="52" y="88"/>
                    <a:pt x="55" y="90"/>
                    <a:pt x="57" y="90"/>
                  </a:cubicBezTo>
                  <a:cubicBezTo>
                    <a:pt x="55" y="90"/>
                    <a:pt x="52" y="89"/>
                    <a:pt x="50" y="89"/>
                  </a:cubicBezTo>
                  <a:close/>
                  <a:moveTo>
                    <a:pt x="50" y="84"/>
                  </a:moveTo>
                  <a:cubicBezTo>
                    <a:pt x="50" y="84"/>
                    <a:pt x="50" y="84"/>
                    <a:pt x="50" y="84"/>
                  </a:cubicBezTo>
                  <a:cubicBezTo>
                    <a:pt x="51" y="85"/>
                    <a:pt x="53" y="85"/>
                    <a:pt x="54" y="86"/>
                  </a:cubicBezTo>
                  <a:cubicBezTo>
                    <a:pt x="55" y="86"/>
                    <a:pt x="61" y="88"/>
                    <a:pt x="56" y="87"/>
                  </a:cubicBezTo>
                  <a:cubicBezTo>
                    <a:pt x="54" y="87"/>
                    <a:pt x="52" y="86"/>
                    <a:pt x="50" y="87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50" y="85"/>
                    <a:pt x="50" y="84"/>
                    <a:pt x="50" y="84"/>
                  </a:cubicBezTo>
                  <a:close/>
                  <a:moveTo>
                    <a:pt x="58" y="88"/>
                  </a:moveTo>
                  <a:cubicBezTo>
                    <a:pt x="58" y="88"/>
                    <a:pt x="58" y="89"/>
                    <a:pt x="58" y="89"/>
                  </a:cubicBezTo>
                  <a:cubicBezTo>
                    <a:pt x="57" y="89"/>
                    <a:pt x="56" y="89"/>
                    <a:pt x="55" y="88"/>
                  </a:cubicBezTo>
                  <a:cubicBezTo>
                    <a:pt x="55" y="88"/>
                    <a:pt x="51" y="87"/>
                    <a:pt x="53" y="87"/>
                  </a:cubicBezTo>
                  <a:cubicBezTo>
                    <a:pt x="55" y="88"/>
                    <a:pt x="56" y="88"/>
                    <a:pt x="58" y="88"/>
                  </a:cubicBezTo>
                  <a:close/>
                  <a:moveTo>
                    <a:pt x="56" y="107"/>
                  </a:moveTo>
                  <a:cubicBezTo>
                    <a:pt x="54" y="107"/>
                    <a:pt x="52" y="106"/>
                    <a:pt x="50" y="106"/>
                  </a:cubicBezTo>
                  <a:cubicBezTo>
                    <a:pt x="48" y="105"/>
                    <a:pt x="46" y="105"/>
                    <a:pt x="45" y="104"/>
                  </a:cubicBezTo>
                  <a:cubicBezTo>
                    <a:pt x="43" y="103"/>
                    <a:pt x="41" y="102"/>
                    <a:pt x="45" y="103"/>
                  </a:cubicBezTo>
                  <a:cubicBezTo>
                    <a:pt x="49" y="103"/>
                    <a:pt x="53" y="105"/>
                    <a:pt x="57" y="104"/>
                  </a:cubicBezTo>
                  <a:cubicBezTo>
                    <a:pt x="57" y="105"/>
                    <a:pt x="57" y="106"/>
                    <a:pt x="56" y="107"/>
                  </a:cubicBezTo>
                  <a:close/>
                  <a:moveTo>
                    <a:pt x="46" y="107"/>
                  </a:moveTo>
                  <a:cubicBezTo>
                    <a:pt x="47" y="107"/>
                    <a:pt x="48" y="108"/>
                    <a:pt x="49" y="108"/>
                  </a:cubicBezTo>
                  <a:cubicBezTo>
                    <a:pt x="51" y="108"/>
                    <a:pt x="53" y="109"/>
                    <a:pt x="55" y="109"/>
                  </a:cubicBezTo>
                  <a:cubicBezTo>
                    <a:pt x="54" y="109"/>
                    <a:pt x="53" y="110"/>
                    <a:pt x="51" y="110"/>
                  </a:cubicBezTo>
                  <a:cubicBezTo>
                    <a:pt x="50" y="110"/>
                    <a:pt x="49" y="109"/>
                    <a:pt x="47" y="109"/>
                  </a:cubicBezTo>
                  <a:cubicBezTo>
                    <a:pt x="46" y="109"/>
                    <a:pt x="44" y="108"/>
                    <a:pt x="43" y="108"/>
                  </a:cubicBezTo>
                  <a:cubicBezTo>
                    <a:pt x="41" y="106"/>
                    <a:pt x="46" y="107"/>
                    <a:pt x="46" y="107"/>
                  </a:cubicBezTo>
                  <a:close/>
                  <a:moveTo>
                    <a:pt x="41" y="103"/>
                  </a:moveTo>
                  <a:cubicBezTo>
                    <a:pt x="41" y="103"/>
                    <a:pt x="41" y="102"/>
                    <a:pt x="41" y="102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5" y="105"/>
                    <a:pt x="49" y="106"/>
                    <a:pt x="54" y="107"/>
                  </a:cubicBezTo>
                  <a:cubicBezTo>
                    <a:pt x="54" y="107"/>
                    <a:pt x="55" y="108"/>
                    <a:pt x="56" y="108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4" y="108"/>
                    <a:pt x="52" y="108"/>
                    <a:pt x="50" y="107"/>
                  </a:cubicBezTo>
                  <a:cubicBezTo>
                    <a:pt x="47" y="107"/>
                    <a:pt x="44" y="106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0" y="105"/>
                    <a:pt x="40" y="104"/>
                    <a:pt x="41" y="103"/>
                  </a:cubicBezTo>
                  <a:close/>
                  <a:moveTo>
                    <a:pt x="41" y="102"/>
                  </a:moveTo>
                  <a:cubicBezTo>
                    <a:pt x="42" y="101"/>
                    <a:pt x="42" y="100"/>
                    <a:pt x="43" y="99"/>
                  </a:cubicBezTo>
                  <a:cubicBezTo>
                    <a:pt x="46" y="101"/>
                    <a:pt x="51" y="101"/>
                    <a:pt x="54" y="102"/>
                  </a:cubicBezTo>
                  <a:cubicBezTo>
                    <a:pt x="55" y="102"/>
                    <a:pt x="56" y="102"/>
                    <a:pt x="57" y="103"/>
                  </a:cubicBezTo>
                  <a:cubicBezTo>
                    <a:pt x="57" y="103"/>
                    <a:pt x="57" y="103"/>
                    <a:pt x="57" y="104"/>
                  </a:cubicBezTo>
                  <a:cubicBezTo>
                    <a:pt x="57" y="104"/>
                    <a:pt x="56" y="104"/>
                    <a:pt x="55" y="104"/>
                  </a:cubicBezTo>
                  <a:cubicBezTo>
                    <a:pt x="53" y="103"/>
                    <a:pt x="51" y="103"/>
                    <a:pt x="50" y="103"/>
                  </a:cubicBezTo>
                  <a:cubicBezTo>
                    <a:pt x="47" y="102"/>
                    <a:pt x="44" y="102"/>
                    <a:pt x="41" y="102"/>
                  </a:cubicBezTo>
                  <a:cubicBezTo>
                    <a:pt x="41" y="102"/>
                    <a:pt x="41" y="102"/>
                    <a:pt x="41" y="102"/>
                  </a:cubicBezTo>
                  <a:close/>
                  <a:moveTo>
                    <a:pt x="44" y="98"/>
                  </a:moveTo>
                  <a:cubicBezTo>
                    <a:pt x="44" y="97"/>
                    <a:pt x="44" y="97"/>
                    <a:pt x="45" y="96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7" y="97"/>
                    <a:pt x="49" y="97"/>
                    <a:pt x="51" y="98"/>
                  </a:cubicBezTo>
                  <a:cubicBezTo>
                    <a:pt x="52" y="98"/>
                    <a:pt x="54" y="99"/>
                    <a:pt x="55" y="99"/>
                  </a:cubicBezTo>
                  <a:cubicBezTo>
                    <a:pt x="57" y="100"/>
                    <a:pt x="57" y="100"/>
                    <a:pt x="56" y="100"/>
                  </a:cubicBezTo>
                  <a:cubicBezTo>
                    <a:pt x="52" y="99"/>
                    <a:pt x="48" y="98"/>
                    <a:pt x="44" y="98"/>
                  </a:cubicBezTo>
                  <a:close/>
                  <a:moveTo>
                    <a:pt x="46" y="95"/>
                  </a:moveTo>
                  <a:cubicBezTo>
                    <a:pt x="46" y="94"/>
                    <a:pt x="47" y="94"/>
                    <a:pt x="47" y="93"/>
                  </a:cubicBezTo>
                  <a:cubicBezTo>
                    <a:pt x="49" y="94"/>
                    <a:pt x="52" y="95"/>
                    <a:pt x="54" y="96"/>
                  </a:cubicBezTo>
                  <a:cubicBezTo>
                    <a:pt x="55" y="96"/>
                    <a:pt x="59" y="98"/>
                    <a:pt x="55" y="97"/>
                  </a:cubicBezTo>
                  <a:cubicBezTo>
                    <a:pt x="52" y="96"/>
                    <a:pt x="49" y="95"/>
                    <a:pt x="46" y="95"/>
                  </a:cubicBezTo>
                  <a:close/>
                  <a:moveTo>
                    <a:pt x="48" y="92"/>
                  </a:moveTo>
                  <a:cubicBezTo>
                    <a:pt x="48" y="92"/>
                    <a:pt x="49" y="91"/>
                    <a:pt x="49" y="90"/>
                  </a:cubicBezTo>
                  <a:cubicBezTo>
                    <a:pt x="51" y="91"/>
                    <a:pt x="53" y="92"/>
                    <a:pt x="55" y="92"/>
                  </a:cubicBezTo>
                  <a:cubicBezTo>
                    <a:pt x="58" y="93"/>
                    <a:pt x="55" y="93"/>
                    <a:pt x="53" y="93"/>
                  </a:cubicBezTo>
                  <a:cubicBezTo>
                    <a:pt x="51" y="93"/>
                    <a:pt x="50" y="92"/>
                    <a:pt x="48" y="92"/>
                  </a:cubicBezTo>
                  <a:close/>
                  <a:moveTo>
                    <a:pt x="45" y="81"/>
                  </a:moveTo>
                  <a:cubicBezTo>
                    <a:pt x="45" y="81"/>
                    <a:pt x="44" y="82"/>
                    <a:pt x="44" y="82"/>
                  </a:cubicBezTo>
                  <a:cubicBezTo>
                    <a:pt x="40" y="80"/>
                    <a:pt x="36" y="79"/>
                    <a:pt x="31" y="78"/>
                  </a:cubicBezTo>
                  <a:cubicBezTo>
                    <a:pt x="28" y="76"/>
                    <a:pt x="32" y="78"/>
                    <a:pt x="34" y="78"/>
                  </a:cubicBezTo>
                  <a:cubicBezTo>
                    <a:pt x="35" y="78"/>
                    <a:pt x="36" y="79"/>
                    <a:pt x="37" y="79"/>
                  </a:cubicBezTo>
                  <a:cubicBezTo>
                    <a:pt x="45" y="80"/>
                    <a:pt x="52" y="82"/>
                    <a:pt x="60" y="83"/>
                  </a:cubicBezTo>
                  <a:cubicBezTo>
                    <a:pt x="60" y="83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56" y="84"/>
                    <a:pt x="53" y="83"/>
                    <a:pt x="50" y="83"/>
                  </a:cubicBezTo>
                  <a:cubicBezTo>
                    <a:pt x="50" y="83"/>
                    <a:pt x="50" y="83"/>
                    <a:pt x="50" y="84"/>
                  </a:cubicBezTo>
                  <a:cubicBezTo>
                    <a:pt x="49" y="82"/>
                    <a:pt x="48" y="81"/>
                    <a:pt x="45" y="81"/>
                  </a:cubicBezTo>
                  <a:close/>
                  <a:moveTo>
                    <a:pt x="86" y="95"/>
                  </a:moveTo>
                  <a:cubicBezTo>
                    <a:pt x="95" y="99"/>
                    <a:pt x="104" y="102"/>
                    <a:pt x="114" y="105"/>
                  </a:cubicBezTo>
                  <a:cubicBezTo>
                    <a:pt x="115" y="105"/>
                    <a:pt x="118" y="106"/>
                    <a:pt x="120" y="107"/>
                  </a:cubicBezTo>
                  <a:cubicBezTo>
                    <a:pt x="120" y="107"/>
                    <a:pt x="120" y="107"/>
                    <a:pt x="120" y="107"/>
                  </a:cubicBezTo>
                  <a:cubicBezTo>
                    <a:pt x="119" y="107"/>
                    <a:pt x="116" y="107"/>
                    <a:pt x="116" y="107"/>
                  </a:cubicBezTo>
                  <a:cubicBezTo>
                    <a:pt x="114" y="106"/>
                    <a:pt x="111" y="105"/>
                    <a:pt x="109" y="104"/>
                  </a:cubicBezTo>
                  <a:cubicBezTo>
                    <a:pt x="103" y="101"/>
                    <a:pt x="96" y="101"/>
                    <a:pt x="90" y="99"/>
                  </a:cubicBezTo>
                  <a:cubicBezTo>
                    <a:pt x="84" y="98"/>
                    <a:pt x="78" y="96"/>
                    <a:pt x="73" y="94"/>
                  </a:cubicBezTo>
                  <a:cubicBezTo>
                    <a:pt x="71" y="93"/>
                    <a:pt x="69" y="92"/>
                    <a:pt x="67" y="92"/>
                  </a:cubicBezTo>
                  <a:cubicBezTo>
                    <a:pt x="67" y="92"/>
                    <a:pt x="67" y="91"/>
                    <a:pt x="67" y="91"/>
                  </a:cubicBezTo>
                  <a:cubicBezTo>
                    <a:pt x="68" y="90"/>
                    <a:pt x="68" y="90"/>
                    <a:pt x="68" y="89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4" y="92"/>
                    <a:pt x="80" y="94"/>
                    <a:pt x="86" y="95"/>
                  </a:cubicBezTo>
                  <a:close/>
                  <a:moveTo>
                    <a:pt x="91" y="97"/>
                  </a:moveTo>
                  <a:cubicBezTo>
                    <a:pt x="92" y="97"/>
                    <a:pt x="94" y="98"/>
                    <a:pt x="96" y="98"/>
                  </a:cubicBezTo>
                  <a:cubicBezTo>
                    <a:pt x="103" y="100"/>
                    <a:pt x="112" y="103"/>
                    <a:pt x="119" y="103"/>
                  </a:cubicBezTo>
                  <a:cubicBezTo>
                    <a:pt x="119" y="104"/>
                    <a:pt x="119" y="105"/>
                    <a:pt x="120" y="106"/>
                  </a:cubicBezTo>
                  <a:cubicBezTo>
                    <a:pt x="117" y="105"/>
                    <a:pt x="114" y="104"/>
                    <a:pt x="111" y="103"/>
                  </a:cubicBezTo>
                  <a:cubicBezTo>
                    <a:pt x="106" y="101"/>
                    <a:pt x="101" y="100"/>
                    <a:pt x="96" y="98"/>
                  </a:cubicBezTo>
                  <a:cubicBezTo>
                    <a:pt x="94" y="98"/>
                    <a:pt x="92" y="97"/>
                    <a:pt x="91" y="97"/>
                  </a:cubicBezTo>
                  <a:close/>
                  <a:moveTo>
                    <a:pt x="120" y="102"/>
                  </a:moveTo>
                  <a:cubicBezTo>
                    <a:pt x="117" y="101"/>
                    <a:pt x="115" y="101"/>
                    <a:pt x="112" y="100"/>
                  </a:cubicBezTo>
                  <a:cubicBezTo>
                    <a:pt x="107" y="99"/>
                    <a:pt x="103" y="97"/>
                    <a:pt x="98" y="96"/>
                  </a:cubicBezTo>
                  <a:cubicBezTo>
                    <a:pt x="89" y="92"/>
                    <a:pt x="78" y="90"/>
                    <a:pt x="70" y="85"/>
                  </a:cubicBezTo>
                  <a:cubicBezTo>
                    <a:pt x="77" y="89"/>
                    <a:pt x="88" y="91"/>
                    <a:pt x="95" y="93"/>
                  </a:cubicBezTo>
                  <a:cubicBezTo>
                    <a:pt x="104" y="95"/>
                    <a:pt x="113" y="96"/>
                    <a:pt x="121" y="100"/>
                  </a:cubicBezTo>
                  <a:cubicBezTo>
                    <a:pt x="120" y="100"/>
                    <a:pt x="120" y="101"/>
                    <a:pt x="120" y="102"/>
                  </a:cubicBezTo>
                  <a:close/>
                  <a:moveTo>
                    <a:pt x="120" y="110"/>
                  </a:moveTo>
                  <a:cubicBezTo>
                    <a:pt x="117" y="108"/>
                    <a:pt x="112" y="107"/>
                    <a:pt x="109" y="106"/>
                  </a:cubicBezTo>
                  <a:cubicBezTo>
                    <a:pt x="104" y="104"/>
                    <a:pt x="99" y="103"/>
                    <a:pt x="94" y="101"/>
                  </a:cubicBezTo>
                  <a:cubicBezTo>
                    <a:pt x="88" y="99"/>
                    <a:pt x="82" y="98"/>
                    <a:pt x="77" y="96"/>
                  </a:cubicBezTo>
                  <a:cubicBezTo>
                    <a:pt x="84" y="98"/>
                    <a:pt x="91" y="100"/>
                    <a:pt x="98" y="102"/>
                  </a:cubicBezTo>
                  <a:cubicBezTo>
                    <a:pt x="103" y="103"/>
                    <a:pt x="107" y="104"/>
                    <a:pt x="111" y="105"/>
                  </a:cubicBezTo>
                  <a:cubicBezTo>
                    <a:pt x="114" y="107"/>
                    <a:pt x="117" y="108"/>
                    <a:pt x="120" y="108"/>
                  </a:cubicBezTo>
                  <a:cubicBezTo>
                    <a:pt x="120" y="108"/>
                    <a:pt x="120" y="109"/>
                    <a:pt x="120" y="110"/>
                  </a:cubicBezTo>
                  <a:close/>
                  <a:moveTo>
                    <a:pt x="122" y="113"/>
                  </a:moveTo>
                  <a:cubicBezTo>
                    <a:pt x="118" y="112"/>
                    <a:pt x="114" y="111"/>
                    <a:pt x="110" y="110"/>
                  </a:cubicBezTo>
                  <a:cubicBezTo>
                    <a:pt x="106" y="108"/>
                    <a:pt x="102" y="107"/>
                    <a:pt x="99" y="105"/>
                  </a:cubicBezTo>
                  <a:cubicBezTo>
                    <a:pt x="103" y="106"/>
                    <a:pt x="106" y="107"/>
                    <a:pt x="110" y="109"/>
                  </a:cubicBezTo>
                  <a:cubicBezTo>
                    <a:pt x="114" y="110"/>
                    <a:pt x="117" y="111"/>
                    <a:pt x="121" y="111"/>
                  </a:cubicBezTo>
                  <a:cubicBezTo>
                    <a:pt x="121" y="112"/>
                    <a:pt x="122" y="113"/>
                    <a:pt x="122" y="113"/>
                  </a:cubicBezTo>
                  <a:close/>
                  <a:moveTo>
                    <a:pt x="123" y="117"/>
                  </a:moveTo>
                  <a:cubicBezTo>
                    <a:pt x="114" y="113"/>
                    <a:pt x="105" y="111"/>
                    <a:pt x="96" y="109"/>
                  </a:cubicBezTo>
                  <a:cubicBezTo>
                    <a:pt x="85" y="106"/>
                    <a:pt x="74" y="103"/>
                    <a:pt x="64" y="100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4" y="99"/>
                    <a:pt x="64" y="99"/>
                    <a:pt x="64" y="98"/>
                  </a:cubicBezTo>
                  <a:cubicBezTo>
                    <a:pt x="75" y="102"/>
                    <a:pt x="86" y="105"/>
                    <a:pt x="97" y="109"/>
                  </a:cubicBezTo>
                  <a:cubicBezTo>
                    <a:pt x="102" y="110"/>
                    <a:pt x="107" y="111"/>
                    <a:pt x="112" y="113"/>
                  </a:cubicBezTo>
                  <a:cubicBezTo>
                    <a:pt x="115" y="114"/>
                    <a:pt x="119" y="115"/>
                    <a:pt x="123" y="115"/>
                  </a:cubicBezTo>
                  <a:cubicBezTo>
                    <a:pt x="123" y="116"/>
                    <a:pt x="123" y="117"/>
                    <a:pt x="123" y="117"/>
                  </a:cubicBezTo>
                  <a:close/>
                  <a:moveTo>
                    <a:pt x="124" y="121"/>
                  </a:moveTo>
                  <a:cubicBezTo>
                    <a:pt x="116" y="117"/>
                    <a:pt x="107" y="114"/>
                    <a:pt x="98" y="111"/>
                  </a:cubicBezTo>
                  <a:cubicBezTo>
                    <a:pt x="91" y="109"/>
                    <a:pt x="84" y="106"/>
                    <a:pt x="77" y="104"/>
                  </a:cubicBezTo>
                  <a:cubicBezTo>
                    <a:pt x="77" y="104"/>
                    <a:pt x="78" y="104"/>
                    <a:pt x="79" y="105"/>
                  </a:cubicBezTo>
                  <a:cubicBezTo>
                    <a:pt x="84" y="106"/>
                    <a:pt x="89" y="107"/>
                    <a:pt x="94" y="109"/>
                  </a:cubicBezTo>
                  <a:cubicBezTo>
                    <a:pt x="104" y="111"/>
                    <a:pt x="114" y="114"/>
                    <a:pt x="124" y="118"/>
                  </a:cubicBezTo>
                  <a:cubicBezTo>
                    <a:pt x="124" y="119"/>
                    <a:pt x="124" y="120"/>
                    <a:pt x="124" y="121"/>
                  </a:cubicBezTo>
                  <a:close/>
                  <a:moveTo>
                    <a:pt x="71" y="111"/>
                  </a:moveTo>
                  <a:cubicBezTo>
                    <a:pt x="78" y="113"/>
                    <a:pt x="84" y="115"/>
                    <a:pt x="91" y="116"/>
                  </a:cubicBezTo>
                  <a:cubicBezTo>
                    <a:pt x="97" y="118"/>
                    <a:pt x="103" y="120"/>
                    <a:pt x="109" y="122"/>
                  </a:cubicBezTo>
                  <a:cubicBezTo>
                    <a:pt x="112" y="123"/>
                    <a:pt x="115" y="124"/>
                    <a:pt x="119" y="125"/>
                  </a:cubicBezTo>
                  <a:cubicBezTo>
                    <a:pt x="120" y="125"/>
                    <a:pt x="122" y="126"/>
                    <a:pt x="124" y="127"/>
                  </a:cubicBezTo>
                  <a:cubicBezTo>
                    <a:pt x="124" y="128"/>
                    <a:pt x="124" y="129"/>
                    <a:pt x="124" y="130"/>
                  </a:cubicBezTo>
                  <a:cubicBezTo>
                    <a:pt x="114" y="126"/>
                    <a:pt x="104" y="123"/>
                    <a:pt x="94" y="120"/>
                  </a:cubicBezTo>
                  <a:cubicBezTo>
                    <a:pt x="89" y="118"/>
                    <a:pt x="83" y="116"/>
                    <a:pt x="77" y="115"/>
                  </a:cubicBezTo>
                  <a:cubicBezTo>
                    <a:pt x="72" y="113"/>
                    <a:pt x="67" y="112"/>
                    <a:pt x="63" y="110"/>
                  </a:cubicBezTo>
                  <a:cubicBezTo>
                    <a:pt x="63" y="110"/>
                    <a:pt x="63" y="109"/>
                    <a:pt x="63" y="109"/>
                  </a:cubicBezTo>
                  <a:cubicBezTo>
                    <a:pt x="66" y="110"/>
                    <a:pt x="69" y="110"/>
                    <a:pt x="71" y="111"/>
                  </a:cubicBezTo>
                  <a:close/>
                  <a:moveTo>
                    <a:pt x="124" y="126"/>
                  </a:moveTo>
                  <a:cubicBezTo>
                    <a:pt x="120" y="123"/>
                    <a:pt x="116" y="122"/>
                    <a:pt x="112" y="120"/>
                  </a:cubicBezTo>
                  <a:cubicBezTo>
                    <a:pt x="106" y="119"/>
                    <a:pt x="102" y="117"/>
                    <a:pt x="96" y="115"/>
                  </a:cubicBezTo>
                  <a:cubicBezTo>
                    <a:pt x="91" y="113"/>
                    <a:pt x="86" y="112"/>
                    <a:pt x="80" y="110"/>
                  </a:cubicBezTo>
                  <a:cubicBezTo>
                    <a:pt x="79" y="110"/>
                    <a:pt x="79" y="109"/>
                    <a:pt x="78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83" y="111"/>
                    <a:pt x="89" y="112"/>
                    <a:pt x="94" y="113"/>
                  </a:cubicBezTo>
                  <a:cubicBezTo>
                    <a:pt x="104" y="116"/>
                    <a:pt x="114" y="121"/>
                    <a:pt x="124" y="123"/>
                  </a:cubicBezTo>
                  <a:cubicBezTo>
                    <a:pt x="124" y="124"/>
                    <a:pt x="124" y="125"/>
                    <a:pt x="124" y="126"/>
                  </a:cubicBezTo>
                  <a:close/>
                  <a:moveTo>
                    <a:pt x="124" y="134"/>
                  </a:moveTo>
                  <a:cubicBezTo>
                    <a:pt x="121" y="132"/>
                    <a:pt x="118" y="131"/>
                    <a:pt x="116" y="130"/>
                  </a:cubicBezTo>
                  <a:cubicBezTo>
                    <a:pt x="118" y="130"/>
                    <a:pt x="121" y="131"/>
                    <a:pt x="123" y="131"/>
                  </a:cubicBezTo>
                  <a:cubicBezTo>
                    <a:pt x="124" y="132"/>
                    <a:pt x="123" y="132"/>
                    <a:pt x="124" y="132"/>
                  </a:cubicBezTo>
                  <a:cubicBezTo>
                    <a:pt x="124" y="133"/>
                    <a:pt x="124" y="133"/>
                    <a:pt x="124" y="134"/>
                  </a:cubicBezTo>
                  <a:close/>
                  <a:moveTo>
                    <a:pt x="126" y="139"/>
                  </a:moveTo>
                  <a:cubicBezTo>
                    <a:pt x="118" y="134"/>
                    <a:pt x="109" y="131"/>
                    <a:pt x="101" y="128"/>
                  </a:cubicBezTo>
                  <a:cubicBezTo>
                    <a:pt x="105" y="129"/>
                    <a:pt x="109" y="130"/>
                    <a:pt x="113" y="132"/>
                  </a:cubicBezTo>
                  <a:cubicBezTo>
                    <a:pt x="117" y="133"/>
                    <a:pt x="121" y="136"/>
                    <a:pt x="125" y="137"/>
                  </a:cubicBezTo>
                  <a:cubicBezTo>
                    <a:pt x="125" y="137"/>
                    <a:pt x="125" y="138"/>
                    <a:pt x="126" y="139"/>
                  </a:cubicBezTo>
                  <a:cubicBezTo>
                    <a:pt x="126" y="139"/>
                    <a:pt x="126" y="139"/>
                    <a:pt x="126" y="139"/>
                  </a:cubicBezTo>
                  <a:close/>
                  <a:moveTo>
                    <a:pt x="127" y="142"/>
                  </a:moveTo>
                  <a:cubicBezTo>
                    <a:pt x="123" y="140"/>
                    <a:pt x="119" y="139"/>
                    <a:pt x="115" y="137"/>
                  </a:cubicBezTo>
                  <a:cubicBezTo>
                    <a:pt x="109" y="135"/>
                    <a:pt x="103" y="133"/>
                    <a:pt x="97" y="131"/>
                  </a:cubicBezTo>
                  <a:cubicBezTo>
                    <a:pt x="94" y="130"/>
                    <a:pt x="91" y="129"/>
                    <a:pt x="88" y="127"/>
                  </a:cubicBezTo>
                  <a:cubicBezTo>
                    <a:pt x="90" y="128"/>
                    <a:pt x="92" y="128"/>
                    <a:pt x="94" y="129"/>
                  </a:cubicBezTo>
                  <a:cubicBezTo>
                    <a:pt x="101" y="131"/>
                    <a:pt x="109" y="133"/>
                    <a:pt x="115" y="136"/>
                  </a:cubicBezTo>
                  <a:cubicBezTo>
                    <a:pt x="119" y="138"/>
                    <a:pt x="123" y="140"/>
                    <a:pt x="127" y="141"/>
                  </a:cubicBezTo>
                  <a:cubicBezTo>
                    <a:pt x="127" y="141"/>
                    <a:pt x="127" y="141"/>
                    <a:pt x="127" y="142"/>
                  </a:cubicBezTo>
                  <a:close/>
                  <a:moveTo>
                    <a:pt x="130" y="147"/>
                  </a:moveTo>
                  <a:cubicBezTo>
                    <a:pt x="125" y="145"/>
                    <a:pt x="121" y="144"/>
                    <a:pt x="116" y="142"/>
                  </a:cubicBezTo>
                  <a:cubicBezTo>
                    <a:pt x="110" y="139"/>
                    <a:pt x="103" y="137"/>
                    <a:pt x="97" y="134"/>
                  </a:cubicBezTo>
                  <a:cubicBezTo>
                    <a:pt x="96" y="134"/>
                    <a:pt x="96" y="134"/>
                    <a:pt x="95" y="134"/>
                  </a:cubicBezTo>
                  <a:cubicBezTo>
                    <a:pt x="101" y="136"/>
                    <a:pt x="107" y="137"/>
                    <a:pt x="113" y="140"/>
                  </a:cubicBezTo>
                  <a:cubicBezTo>
                    <a:pt x="118" y="141"/>
                    <a:pt x="123" y="143"/>
                    <a:pt x="128" y="144"/>
                  </a:cubicBezTo>
                  <a:cubicBezTo>
                    <a:pt x="129" y="145"/>
                    <a:pt x="129" y="146"/>
                    <a:pt x="130" y="147"/>
                  </a:cubicBezTo>
                  <a:close/>
                  <a:moveTo>
                    <a:pt x="81" y="130"/>
                  </a:moveTo>
                  <a:cubicBezTo>
                    <a:pt x="85" y="131"/>
                    <a:pt x="89" y="133"/>
                    <a:pt x="93" y="134"/>
                  </a:cubicBezTo>
                  <a:cubicBezTo>
                    <a:pt x="100" y="136"/>
                    <a:pt x="106" y="139"/>
                    <a:pt x="113" y="141"/>
                  </a:cubicBezTo>
                  <a:cubicBezTo>
                    <a:pt x="119" y="144"/>
                    <a:pt x="125" y="145"/>
                    <a:pt x="130" y="148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25" y="145"/>
                    <a:pt x="118" y="144"/>
                    <a:pt x="112" y="142"/>
                  </a:cubicBezTo>
                  <a:cubicBezTo>
                    <a:pt x="106" y="139"/>
                    <a:pt x="100" y="138"/>
                    <a:pt x="94" y="135"/>
                  </a:cubicBezTo>
                  <a:cubicBezTo>
                    <a:pt x="87" y="133"/>
                    <a:pt x="80" y="131"/>
                    <a:pt x="73" y="129"/>
                  </a:cubicBezTo>
                  <a:cubicBezTo>
                    <a:pt x="68" y="127"/>
                    <a:pt x="62" y="124"/>
                    <a:pt x="56" y="123"/>
                  </a:cubicBezTo>
                  <a:cubicBezTo>
                    <a:pt x="56" y="122"/>
                    <a:pt x="56" y="122"/>
                    <a:pt x="56" y="121"/>
                  </a:cubicBezTo>
                  <a:cubicBezTo>
                    <a:pt x="58" y="122"/>
                    <a:pt x="60" y="122"/>
                    <a:pt x="62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7" y="124"/>
                    <a:pt x="70" y="126"/>
                    <a:pt x="73" y="127"/>
                  </a:cubicBezTo>
                  <a:cubicBezTo>
                    <a:pt x="76" y="128"/>
                    <a:pt x="78" y="129"/>
                    <a:pt x="81" y="130"/>
                  </a:cubicBezTo>
                  <a:close/>
                  <a:moveTo>
                    <a:pt x="75" y="130"/>
                  </a:moveTo>
                  <a:cubicBezTo>
                    <a:pt x="75" y="130"/>
                    <a:pt x="76" y="130"/>
                    <a:pt x="76" y="131"/>
                  </a:cubicBezTo>
                  <a:cubicBezTo>
                    <a:pt x="76" y="130"/>
                    <a:pt x="76" y="130"/>
                    <a:pt x="76" y="130"/>
                  </a:cubicBezTo>
                  <a:cubicBezTo>
                    <a:pt x="72" y="129"/>
                    <a:pt x="69" y="128"/>
                    <a:pt x="66" y="127"/>
                  </a:cubicBezTo>
                  <a:cubicBezTo>
                    <a:pt x="69" y="128"/>
                    <a:pt x="72" y="129"/>
                    <a:pt x="75" y="130"/>
                  </a:cubicBezTo>
                  <a:close/>
                  <a:moveTo>
                    <a:pt x="131" y="153"/>
                  </a:moveTo>
                  <a:cubicBezTo>
                    <a:pt x="120" y="147"/>
                    <a:pt x="108" y="143"/>
                    <a:pt x="96" y="138"/>
                  </a:cubicBezTo>
                  <a:cubicBezTo>
                    <a:pt x="91" y="136"/>
                    <a:pt x="87" y="134"/>
                    <a:pt x="82" y="133"/>
                  </a:cubicBezTo>
                  <a:cubicBezTo>
                    <a:pt x="87" y="134"/>
                    <a:pt x="91" y="135"/>
                    <a:pt x="95" y="137"/>
                  </a:cubicBezTo>
                  <a:cubicBezTo>
                    <a:pt x="102" y="139"/>
                    <a:pt x="109" y="141"/>
                    <a:pt x="115" y="143"/>
                  </a:cubicBezTo>
                  <a:cubicBezTo>
                    <a:pt x="119" y="144"/>
                    <a:pt x="122" y="146"/>
                    <a:pt x="126" y="147"/>
                  </a:cubicBezTo>
                  <a:cubicBezTo>
                    <a:pt x="127" y="148"/>
                    <a:pt x="129" y="149"/>
                    <a:pt x="130" y="149"/>
                  </a:cubicBezTo>
                  <a:cubicBezTo>
                    <a:pt x="131" y="150"/>
                    <a:pt x="131" y="152"/>
                    <a:pt x="131" y="153"/>
                  </a:cubicBezTo>
                  <a:close/>
                  <a:moveTo>
                    <a:pt x="63" y="130"/>
                  </a:moveTo>
                  <a:cubicBezTo>
                    <a:pt x="67" y="131"/>
                    <a:pt x="70" y="132"/>
                    <a:pt x="73" y="133"/>
                  </a:cubicBezTo>
                  <a:cubicBezTo>
                    <a:pt x="80" y="135"/>
                    <a:pt x="87" y="138"/>
                    <a:pt x="94" y="141"/>
                  </a:cubicBezTo>
                  <a:cubicBezTo>
                    <a:pt x="100" y="143"/>
                    <a:pt x="107" y="146"/>
                    <a:pt x="114" y="149"/>
                  </a:cubicBezTo>
                  <a:cubicBezTo>
                    <a:pt x="120" y="151"/>
                    <a:pt x="126" y="153"/>
                    <a:pt x="132" y="155"/>
                  </a:cubicBezTo>
                  <a:cubicBezTo>
                    <a:pt x="132" y="156"/>
                    <a:pt x="132" y="158"/>
                    <a:pt x="132" y="159"/>
                  </a:cubicBezTo>
                  <a:cubicBezTo>
                    <a:pt x="121" y="152"/>
                    <a:pt x="109" y="148"/>
                    <a:pt x="97" y="143"/>
                  </a:cubicBezTo>
                  <a:cubicBezTo>
                    <a:pt x="90" y="140"/>
                    <a:pt x="84" y="137"/>
                    <a:pt x="77" y="135"/>
                  </a:cubicBezTo>
                  <a:cubicBezTo>
                    <a:pt x="71" y="133"/>
                    <a:pt x="64" y="131"/>
                    <a:pt x="58" y="127"/>
                  </a:cubicBezTo>
                  <a:cubicBezTo>
                    <a:pt x="55" y="125"/>
                    <a:pt x="62" y="129"/>
                    <a:pt x="63" y="130"/>
                  </a:cubicBezTo>
                  <a:close/>
                  <a:moveTo>
                    <a:pt x="133" y="164"/>
                  </a:moveTo>
                  <a:cubicBezTo>
                    <a:pt x="128" y="161"/>
                    <a:pt x="122" y="160"/>
                    <a:pt x="117" y="157"/>
                  </a:cubicBezTo>
                  <a:cubicBezTo>
                    <a:pt x="110" y="155"/>
                    <a:pt x="104" y="152"/>
                    <a:pt x="97" y="149"/>
                  </a:cubicBezTo>
                  <a:cubicBezTo>
                    <a:pt x="95" y="148"/>
                    <a:pt x="93" y="146"/>
                    <a:pt x="91" y="145"/>
                  </a:cubicBezTo>
                  <a:cubicBezTo>
                    <a:pt x="92" y="146"/>
                    <a:pt x="94" y="146"/>
                    <a:pt x="96" y="147"/>
                  </a:cubicBezTo>
                  <a:cubicBezTo>
                    <a:pt x="103" y="149"/>
                    <a:pt x="110" y="151"/>
                    <a:pt x="117" y="154"/>
                  </a:cubicBezTo>
                  <a:cubicBezTo>
                    <a:pt x="122" y="156"/>
                    <a:pt x="127" y="158"/>
                    <a:pt x="132" y="160"/>
                  </a:cubicBezTo>
                  <a:cubicBezTo>
                    <a:pt x="133" y="161"/>
                    <a:pt x="133" y="163"/>
                    <a:pt x="133" y="164"/>
                  </a:cubicBezTo>
                  <a:close/>
                  <a:moveTo>
                    <a:pt x="129" y="163"/>
                  </a:moveTo>
                  <a:cubicBezTo>
                    <a:pt x="129" y="163"/>
                    <a:pt x="129" y="163"/>
                    <a:pt x="129" y="163"/>
                  </a:cubicBezTo>
                  <a:cubicBezTo>
                    <a:pt x="129" y="163"/>
                    <a:pt x="129" y="163"/>
                    <a:pt x="129" y="163"/>
                  </a:cubicBezTo>
                  <a:close/>
                  <a:moveTo>
                    <a:pt x="131" y="164"/>
                  </a:moveTo>
                  <a:cubicBezTo>
                    <a:pt x="131" y="164"/>
                    <a:pt x="131" y="164"/>
                    <a:pt x="131" y="164"/>
                  </a:cubicBezTo>
                  <a:cubicBezTo>
                    <a:pt x="131" y="164"/>
                    <a:pt x="131" y="164"/>
                    <a:pt x="131" y="164"/>
                  </a:cubicBezTo>
                  <a:close/>
                  <a:moveTo>
                    <a:pt x="133" y="165"/>
                  </a:moveTo>
                  <a:cubicBezTo>
                    <a:pt x="133" y="166"/>
                    <a:pt x="133" y="167"/>
                    <a:pt x="133" y="168"/>
                  </a:cubicBezTo>
                  <a:cubicBezTo>
                    <a:pt x="131" y="166"/>
                    <a:pt x="129" y="165"/>
                    <a:pt x="127" y="164"/>
                  </a:cubicBezTo>
                  <a:cubicBezTo>
                    <a:pt x="121" y="162"/>
                    <a:pt x="115" y="160"/>
                    <a:pt x="109" y="157"/>
                  </a:cubicBezTo>
                  <a:cubicBezTo>
                    <a:pt x="106" y="155"/>
                    <a:pt x="101" y="154"/>
                    <a:pt x="97" y="152"/>
                  </a:cubicBezTo>
                  <a:cubicBezTo>
                    <a:pt x="100" y="153"/>
                    <a:pt x="102" y="154"/>
                    <a:pt x="105" y="155"/>
                  </a:cubicBezTo>
                  <a:cubicBezTo>
                    <a:pt x="114" y="158"/>
                    <a:pt x="123" y="162"/>
                    <a:pt x="133" y="165"/>
                  </a:cubicBezTo>
                  <a:close/>
                  <a:moveTo>
                    <a:pt x="132" y="170"/>
                  </a:moveTo>
                  <a:cubicBezTo>
                    <a:pt x="132" y="171"/>
                    <a:pt x="132" y="171"/>
                    <a:pt x="132" y="172"/>
                  </a:cubicBezTo>
                  <a:cubicBezTo>
                    <a:pt x="130" y="170"/>
                    <a:pt x="127" y="170"/>
                    <a:pt x="124" y="169"/>
                  </a:cubicBezTo>
                  <a:cubicBezTo>
                    <a:pt x="119" y="167"/>
                    <a:pt x="115" y="164"/>
                    <a:pt x="110" y="162"/>
                  </a:cubicBezTo>
                  <a:cubicBezTo>
                    <a:pt x="105" y="160"/>
                    <a:pt x="100" y="159"/>
                    <a:pt x="96" y="157"/>
                  </a:cubicBezTo>
                  <a:cubicBezTo>
                    <a:pt x="95" y="156"/>
                    <a:pt x="94" y="156"/>
                    <a:pt x="93" y="156"/>
                  </a:cubicBezTo>
                  <a:cubicBezTo>
                    <a:pt x="97" y="157"/>
                    <a:pt x="102" y="159"/>
                    <a:pt x="106" y="160"/>
                  </a:cubicBezTo>
                  <a:cubicBezTo>
                    <a:pt x="111" y="161"/>
                    <a:pt x="116" y="163"/>
                    <a:pt x="121" y="165"/>
                  </a:cubicBezTo>
                  <a:cubicBezTo>
                    <a:pt x="125" y="166"/>
                    <a:pt x="129" y="168"/>
                    <a:pt x="132" y="170"/>
                  </a:cubicBezTo>
                  <a:close/>
                  <a:moveTo>
                    <a:pt x="90" y="160"/>
                  </a:moveTo>
                  <a:cubicBezTo>
                    <a:pt x="93" y="161"/>
                    <a:pt x="96" y="161"/>
                    <a:pt x="99" y="162"/>
                  </a:cubicBezTo>
                  <a:cubicBezTo>
                    <a:pt x="103" y="163"/>
                    <a:pt x="107" y="165"/>
                    <a:pt x="111" y="167"/>
                  </a:cubicBezTo>
                  <a:cubicBezTo>
                    <a:pt x="117" y="169"/>
                    <a:pt x="124" y="173"/>
                    <a:pt x="131" y="173"/>
                  </a:cubicBezTo>
                  <a:cubicBezTo>
                    <a:pt x="130" y="175"/>
                    <a:pt x="128" y="176"/>
                    <a:pt x="126" y="177"/>
                  </a:cubicBezTo>
                  <a:cubicBezTo>
                    <a:pt x="120" y="177"/>
                    <a:pt x="115" y="174"/>
                    <a:pt x="110" y="171"/>
                  </a:cubicBezTo>
                  <a:cubicBezTo>
                    <a:pt x="111" y="171"/>
                    <a:pt x="112" y="172"/>
                    <a:pt x="112" y="172"/>
                  </a:cubicBezTo>
                  <a:cubicBezTo>
                    <a:pt x="113" y="172"/>
                    <a:pt x="115" y="173"/>
                    <a:pt x="116" y="173"/>
                  </a:cubicBezTo>
                  <a:cubicBezTo>
                    <a:pt x="116" y="173"/>
                    <a:pt x="120" y="175"/>
                    <a:pt x="120" y="175"/>
                  </a:cubicBezTo>
                  <a:cubicBezTo>
                    <a:pt x="119" y="175"/>
                    <a:pt x="119" y="176"/>
                    <a:pt x="120" y="176"/>
                  </a:cubicBezTo>
                  <a:cubicBezTo>
                    <a:pt x="120" y="176"/>
                    <a:pt x="120" y="176"/>
                    <a:pt x="120" y="176"/>
                  </a:cubicBezTo>
                  <a:cubicBezTo>
                    <a:pt x="121" y="176"/>
                    <a:pt x="121" y="176"/>
                    <a:pt x="120" y="175"/>
                  </a:cubicBezTo>
                  <a:cubicBezTo>
                    <a:pt x="119" y="174"/>
                    <a:pt x="117" y="173"/>
                    <a:pt x="115" y="172"/>
                  </a:cubicBezTo>
                  <a:cubicBezTo>
                    <a:pt x="113" y="171"/>
                    <a:pt x="111" y="171"/>
                    <a:pt x="109" y="170"/>
                  </a:cubicBezTo>
                  <a:cubicBezTo>
                    <a:pt x="107" y="169"/>
                    <a:pt x="112" y="171"/>
                    <a:pt x="112" y="171"/>
                  </a:cubicBezTo>
                  <a:cubicBezTo>
                    <a:pt x="115" y="172"/>
                    <a:pt x="119" y="173"/>
                    <a:pt x="122" y="175"/>
                  </a:cubicBezTo>
                  <a:cubicBezTo>
                    <a:pt x="124" y="175"/>
                    <a:pt x="126" y="176"/>
                    <a:pt x="128" y="176"/>
                  </a:cubicBezTo>
                  <a:cubicBezTo>
                    <a:pt x="128" y="176"/>
                    <a:pt x="128" y="175"/>
                    <a:pt x="128" y="175"/>
                  </a:cubicBezTo>
                  <a:cubicBezTo>
                    <a:pt x="126" y="173"/>
                    <a:pt x="123" y="173"/>
                    <a:pt x="121" y="171"/>
                  </a:cubicBezTo>
                  <a:cubicBezTo>
                    <a:pt x="117" y="170"/>
                    <a:pt x="114" y="169"/>
                    <a:pt x="111" y="167"/>
                  </a:cubicBezTo>
                  <a:cubicBezTo>
                    <a:pt x="107" y="166"/>
                    <a:pt x="103" y="164"/>
                    <a:pt x="98" y="162"/>
                  </a:cubicBezTo>
                  <a:cubicBezTo>
                    <a:pt x="96" y="162"/>
                    <a:pt x="94" y="161"/>
                    <a:pt x="92" y="161"/>
                  </a:cubicBezTo>
                  <a:cubicBezTo>
                    <a:pt x="92" y="160"/>
                    <a:pt x="91" y="160"/>
                    <a:pt x="90" y="160"/>
                  </a:cubicBezTo>
                  <a:close/>
                  <a:moveTo>
                    <a:pt x="96" y="163"/>
                  </a:moveTo>
                  <a:cubicBezTo>
                    <a:pt x="97" y="163"/>
                    <a:pt x="99" y="163"/>
                    <a:pt x="100" y="164"/>
                  </a:cubicBezTo>
                  <a:cubicBezTo>
                    <a:pt x="106" y="166"/>
                    <a:pt x="111" y="168"/>
                    <a:pt x="117" y="171"/>
                  </a:cubicBezTo>
                  <a:cubicBezTo>
                    <a:pt x="119" y="172"/>
                    <a:pt x="122" y="173"/>
                    <a:pt x="124" y="174"/>
                  </a:cubicBezTo>
                  <a:cubicBezTo>
                    <a:pt x="128" y="175"/>
                    <a:pt x="125" y="175"/>
                    <a:pt x="124" y="175"/>
                  </a:cubicBezTo>
                  <a:cubicBezTo>
                    <a:pt x="123" y="174"/>
                    <a:pt x="121" y="174"/>
                    <a:pt x="120" y="173"/>
                  </a:cubicBezTo>
                  <a:cubicBezTo>
                    <a:pt x="116" y="171"/>
                    <a:pt x="112" y="170"/>
                    <a:pt x="107" y="169"/>
                  </a:cubicBezTo>
                  <a:cubicBezTo>
                    <a:pt x="107" y="168"/>
                    <a:pt x="107" y="169"/>
                    <a:pt x="107" y="169"/>
                  </a:cubicBezTo>
                  <a:cubicBezTo>
                    <a:pt x="104" y="166"/>
                    <a:pt x="100" y="164"/>
                    <a:pt x="96" y="163"/>
                  </a:cubicBezTo>
                  <a:close/>
                  <a:moveTo>
                    <a:pt x="80" y="151"/>
                  </a:moveTo>
                  <a:cubicBezTo>
                    <a:pt x="87" y="155"/>
                    <a:pt x="96" y="158"/>
                    <a:pt x="104" y="161"/>
                  </a:cubicBezTo>
                  <a:cubicBezTo>
                    <a:pt x="112" y="164"/>
                    <a:pt x="120" y="168"/>
                    <a:pt x="127" y="171"/>
                  </a:cubicBezTo>
                  <a:cubicBezTo>
                    <a:pt x="128" y="171"/>
                    <a:pt x="129" y="172"/>
                    <a:pt x="130" y="172"/>
                  </a:cubicBezTo>
                  <a:cubicBezTo>
                    <a:pt x="129" y="172"/>
                    <a:pt x="128" y="172"/>
                    <a:pt x="127" y="172"/>
                  </a:cubicBezTo>
                  <a:cubicBezTo>
                    <a:pt x="125" y="171"/>
                    <a:pt x="123" y="171"/>
                    <a:pt x="121" y="170"/>
                  </a:cubicBezTo>
                  <a:cubicBezTo>
                    <a:pt x="117" y="168"/>
                    <a:pt x="113" y="167"/>
                    <a:pt x="110" y="165"/>
                  </a:cubicBezTo>
                  <a:cubicBezTo>
                    <a:pt x="102" y="162"/>
                    <a:pt x="94" y="160"/>
                    <a:pt x="86" y="158"/>
                  </a:cubicBezTo>
                  <a:cubicBezTo>
                    <a:pt x="83" y="156"/>
                    <a:pt x="81" y="154"/>
                    <a:pt x="80" y="151"/>
                  </a:cubicBezTo>
                  <a:close/>
                  <a:moveTo>
                    <a:pt x="79" y="146"/>
                  </a:moveTo>
                  <a:cubicBezTo>
                    <a:pt x="79" y="146"/>
                    <a:pt x="79" y="146"/>
                    <a:pt x="79" y="145"/>
                  </a:cubicBezTo>
                  <a:cubicBezTo>
                    <a:pt x="80" y="146"/>
                    <a:pt x="82" y="147"/>
                    <a:pt x="84" y="147"/>
                  </a:cubicBezTo>
                  <a:cubicBezTo>
                    <a:pt x="85" y="148"/>
                    <a:pt x="85" y="148"/>
                    <a:pt x="86" y="148"/>
                  </a:cubicBezTo>
                  <a:cubicBezTo>
                    <a:pt x="90" y="150"/>
                    <a:pt x="95" y="152"/>
                    <a:pt x="99" y="154"/>
                  </a:cubicBezTo>
                  <a:cubicBezTo>
                    <a:pt x="109" y="158"/>
                    <a:pt x="120" y="162"/>
                    <a:pt x="129" y="166"/>
                  </a:cubicBezTo>
                  <a:cubicBezTo>
                    <a:pt x="130" y="167"/>
                    <a:pt x="131" y="168"/>
                    <a:pt x="132" y="169"/>
                  </a:cubicBezTo>
                  <a:cubicBezTo>
                    <a:pt x="131" y="168"/>
                    <a:pt x="129" y="167"/>
                    <a:pt x="128" y="167"/>
                  </a:cubicBezTo>
                  <a:cubicBezTo>
                    <a:pt x="126" y="166"/>
                    <a:pt x="125" y="165"/>
                    <a:pt x="123" y="165"/>
                  </a:cubicBezTo>
                  <a:cubicBezTo>
                    <a:pt x="118" y="163"/>
                    <a:pt x="113" y="161"/>
                    <a:pt x="108" y="160"/>
                  </a:cubicBezTo>
                  <a:cubicBezTo>
                    <a:pt x="99" y="157"/>
                    <a:pt x="89" y="155"/>
                    <a:pt x="80" y="150"/>
                  </a:cubicBezTo>
                  <a:cubicBezTo>
                    <a:pt x="80" y="150"/>
                    <a:pt x="80" y="150"/>
                    <a:pt x="80" y="151"/>
                  </a:cubicBezTo>
                  <a:cubicBezTo>
                    <a:pt x="79" y="149"/>
                    <a:pt x="79" y="148"/>
                    <a:pt x="79" y="146"/>
                  </a:cubicBezTo>
                  <a:close/>
                  <a:moveTo>
                    <a:pt x="78" y="141"/>
                  </a:moveTo>
                  <a:cubicBezTo>
                    <a:pt x="78" y="141"/>
                    <a:pt x="78" y="142"/>
                    <a:pt x="78" y="142"/>
                  </a:cubicBezTo>
                  <a:cubicBezTo>
                    <a:pt x="81" y="142"/>
                    <a:pt x="84" y="143"/>
                    <a:pt x="86" y="144"/>
                  </a:cubicBezTo>
                  <a:cubicBezTo>
                    <a:pt x="88" y="145"/>
                    <a:pt x="89" y="145"/>
                    <a:pt x="90" y="146"/>
                  </a:cubicBezTo>
                  <a:cubicBezTo>
                    <a:pt x="99" y="151"/>
                    <a:pt x="108" y="155"/>
                    <a:pt x="117" y="159"/>
                  </a:cubicBezTo>
                  <a:cubicBezTo>
                    <a:pt x="108" y="155"/>
                    <a:pt x="98" y="152"/>
                    <a:pt x="88" y="149"/>
                  </a:cubicBezTo>
                  <a:cubicBezTo>
                    <a:pt x="86" y="148"/>
                    <a:pt x="84" y="147"/>
                    <a:pt x="81" y="145"/>
                  </a:cubicBezTo>
                  <a:cubicBezTo>
                    <a:pt x="81" y="145"/>
                    <a:pt x="80" y="145"/>
                    <a:pt x="80" y="145"/>
                  </a:cubicBezTo>
                  <a:cubicBezTo>
                    <a:pt x="80" y="145"/>
                    <a:pt x="79" y="144"/>
                    <a:pt x="79" y="144"/>
                  </a:cubicBezTo>
                  <a:cubicBezTo>
                    <a:pt x="79" y="143"/>
                    <a:pt x="78" y="142"/>
                    <a:pt x="78" y="141"/>
                  </a:cubicBezTo>
                  <a:close/>
                  <a:moveTo>
                    <a:pt x="77" y="139"/>
                  </a:moveTo>
                  <a:cubicBezTo>
                    <a:pt x="79" y="140"/>
                    <a:pt x="81" y="141"/>
                    <a:pt x="83" y="143"/>
                  </a:cubicBezTo>
                  <a:cubicBezTo>
                    <a:pt x="82" y="142"/>
                    <a:pt x="80" y="141"/>
                    <a:pt x="78" y="141"/>
                  </a:cubicBezTo>
                  <a:cubicBezTo>
                    <a:pt x="77" y="140"/>
                    <a:pt x="77" y="140"/>
                    <a:pt x="77" y="139"/>
                  </a:cubicBezTo>
                  <a:close/>
                  <a:moveTo>
                    <a:pt x="58" y="128"/>
                  </a:moveTo>
                  <a:cubicBezTo>
                    <a:pt x="62" y="130"/>
                    <a:pt x="66" y="132"/>
                    <a:pt x="71" y="133"/>
                  </a:cubicBezTo>
                  <a:cubicBezTo>
                    <a:pt x="77" y="136"/>
                    <a:pt x="84" y="138"/>
                    <a:pt x="90" y="141"/>
                  </a:cubicBezTo>
                  <a:cubicBezTo>
                    <a:pt x="104" y="147"/>
                    <a:pt x="118" y="151"/>
                    <a:pt x="131" y="158"/>
                  </a:cubicBezTo>
                  <a:cubicBezTo>
                    <a:pt x="131" y="159"/>
                    <a:pt x="132" y="159"/>
                    <a:pt x="132" y="159"/>
                  </a:cubicBezTo>
                  <a:cubicBezTo>
                    <a:pt x="132" y="159"/>
                    <a:pt x="132" y="159"/>
                    <a:pt x="131" y="159"/>
                  </a:cubicBezTo>
                  <a:cubicBezTo>
                    <a:pt x="129" y="158"/>
                    <a:pt x="128" y="158"/>
                    <a:pt x="126" y="157"/>
                  </a:cubicBezTo>
                  <a:cubicBezTo>
                    <a:pt x="123" y="156"/>
                    <a:pt x="120" y="155"/>
                    <a:pt x="117" y="153"/>
                  </a:cubicBezTo>
                  <a:cubicBezTo>
                    <a:pt x="110" y="151"/>
                    <a:pt x="103" y="149"/>
                    <a:pt x="96" y="146"/>
                  </a:cubicBezTo>
                  <a:cubicBezTo>
                    <a:pt x="94" y="145"/>
                    <a:pt x="91" y="145"/>
                    <a:pt x="88" y="144"/>
                  </a:cubicBezTo>
                  <a:cubicBezTo>
                    <a:pt x="85" y="142"/>
                    <a:pt x="81" y="140"/>
                    <a:pt x="78" y="139"/>
                  </a:cubicBezTo>
                  <a:cubicBezTo>
                    <a:pt x="77" y="138"/>
                    <a:pt x="76" y="138"/>
                    <a:pt x="75" y="138"/>
                  </a:cubicBezTo>
                  <a:cubicBezTo>
                    <a:pt x="75" y="138"/>
                    <a:pt x="75" y="137"/>
                    <a:pt x="75" y="137"/>
                  </a:cubicBezTo>
                  <a:cubicBezTo>
                    <a:pt x="71" y="134"/>
                    <a:pt x="62" y="132"/>
                    <a:pt x="58" y="128"/>
                  </a:cubicBezTo>
                  <a:close/>
                  <a:moveTo>
                    <a:pt x="56" y="124"/>
                  </a:moveTo>
                  <a:cubicBezTo>
                    <a:pt x="56" y="124"/>
                    <a:pt x="57" y="124"/>
                    <a:pt x="57" y="124"/>
                  </a:cubicBezTo>
                  <a:cubicBezTo>
                    <a:pt x="57" y="124"/>
                    <a:pt x="57" y="124"/>
                    <a:pt x="58" y="124"/>
                  </a:cubicBezTo>
                  <a:cubicBezTo>
                    <a:pt x="63" y="126"/>
                    <a:pt x="68" y="129"/>
                    <a:pt x="74" y="130"/>
                  </a:cubicBezTo>
                  <a:cubicBezTo>
                    <a:pt x="81" y="132"/>
                    <a:pt x="87" y="135"/>
                    <a:pt x="94" y="138"/>
                  </a:cubicBezTo>
                  <a:cubicBezTo>
                    <a:pt x="106" y="143"/>
                    <a:pt x="120" y="147"/>
                    <a:pt x="131" y="154"/>
                  </a:cubicBezTo>
                  <a:cubicBezTo>
                    <a:pt x="131" y="154"/>
                    <a:pt x="132" y="154"/>
                    <a:pt x="132" y="154"/>
                  </a:cubicBezTo>
                  <a:cubicBezTo>
                    <a:pt x="126" y="152"/>
                    <a:pt x="121" y="150"/>
                    <a:pt x="116" y="148"/>
                  </a:cubicBezTo>
                  <a:cubicBezTo>
                    <a:pt x="109" y="146"/>
                    <a:pt x="102" y="143"/>
                    <a:pt x="95" y="141"/>
                  </a:cubicBezTo>
                  <a:cubicBezTo>
                    <a:pt x="89" y="138"/>
                    <a:pt x="82" y="135"/>
                    <a:pt x="75" y="133"/>
                  </a:cubicBezTo>
                  <a:cubicBezTo>
                    <a:pt x="69" y="131"/>
                    <a:pt x="63" y="128"/>
                    <a:pt x="57" y="126"/>
                  </a:cubicBezTo>
                  <a:cubicBezTo>
                    <a:pt x="56" y="125"/>
                    <a:pt x="56" y="125"/>
                    <a:pt x="56" y="124"/>
                  </a:cubicBezTo>
                  <a:close/>
                  <a:moveTo>
                    <a:pt x="57" y="120"/>
                  </a:moveTo>
                  <a:cubicBezTo>
                    <a:pt x="57" y="120"/>
                    <a:pt x="57" y="119"/>
                    <a:pt x="57" y="119"/>
                  </a:cubicBezTo>
                  <a:cubicBezTo>
                    <a:pt x="63" y="121"/>
                    <a:pt x="68" y="122"/>
                    <a:pt x="74" y="123"/>
                  </a:cubicBezTo>
                  <a:cubicBezTo>
                    <a:pt x="74" y="124"/>
                    <a:pt x="75" y="124"/>
                    <a:pt x="75" y="124"/>
                  </a:cubicBezTo>
                  <a:cubicBezTo>
                    <a:pt x="76" y="124"/>
                    <a:pt x="76" y="124"/>
                    <a:pt x="77" y="124"/>
                  </a:cubicBezTo>
                  <a:cubicBezTo>
                    <a:pt x="84" y="127"/>
                    <a:pt x="91" y="129"/>
                    <a:pt x="99" y="132"/>
                  </a:cubicBezTo>
                  <a:cubicBezTo>
                    <a:pt x="105" y="134"/>
                    <a:pt x="111" y="137"/>
                    <a:pt x="117" y="139"/>
                  </a:cubicBezTo>
                  <a:cubicBezTo>
                    <a:pt x="120" y="140"/>
                    <a:pt x="124" y="141"/>
                    <a:pt x="127" y="142"/>
                  </a:cubicBezTo>
                  <a:cubicBezTo>
                    <a:pt x="127" y="143"/>
                    <a:pt x="126" y="143"/>
                    <a:pt x="125" y="142"/>
                  </a:cubicBezTo>
                  <a:cubicBezTo>
                    <a:pt x="124" y="142"/>
                    <a:pt x="124" y="142"/>
                    <a:pt x="123" y="142"/>
                  </a:cubicBezTo>
                  <a:cubicBezTo>
                    <a:pt x="122" y="142"/>
                    <a:pt x="120" y="141"/>
                    <a:pt x="119" y="141"/>
                  </a:cubicBezTo>
                  <a:cubicBezTo>
                    <a:pt x="112" y="138"/>
                    <a:pt x="105" y="136"/>
                    <a:pt x="97" y="134"/>
                  </a:cubicBezTo>
                  <a:cubicBezTo>
                    <a:pt x="93" y="133"/>
                    <a:pt x="89" y="131"/>
                    <a:pt x="85" y="130"/>
                  </a:cubicBezTo>
                  <a:cubicBezTo>
                    <a:pt x="77" y="127"/>
                    <a:pt x="68" y="123"/>
                    <a:pt x="59" y="121"/>
                  </a:cubicBezTo>
                  <a:cubicBezTo>
                    <a:pt x="59" y="121"/>
                    <a:pt x="58" y="121"/>
                    <a:pt x="58" y="121"/>
                  </a:cubicBezTo>
                  <a:cubicBezTo>
                    <a:pt x="58" y="121"/>
                    <a:pt x="57" y="121"/>
                    <a:pt x="57" y="120"/>
                  </a:cubicBezTo>
                  <a:close/>
                  <a:moveTo>
                    <a:pt x="60" y="119"/>
                  </a:moveTo>
                  <a:cubicBezTo>
                    <a:pt x="57" y="118"/>
                    <a:pt x="62" y="119"/>
                    <a:pt x="62" y="120"/>
                  </a:cubicBezTo>
                  <a:cubicBezTo>
                    <a:pt x="64" y="120"/>
                    <a:pt x="66" y="120"/>
                    <a:pt x="67" y="121"/>
                  </a:cubicBezTo>
                  <a:cubicBezTo>
                    <a:pt x="68" y="121"/>
                    <a:pt x="69" y="122"/>
                    <a:pt x="70" y="122"/>
                  </a:cubicBezTo>
                  <a:cubicBezTo>
                    <a:pt x="67" y="121"/>
                    <a:pt x="63" y="120"/>
                    <a:pt x="60" y="119"/>
                  </a:cubicBezTo>
                  <a:close/>
                  <a:moveTo>
                    <a:pt x="58" y="118"/>
                  </a:moveTo>
                  <a:cubicBezTo>
                    <a:pt x="58" y="117"/>
                    <a:pt x="59" y="117"/>
                    <a:pt x="59" y="116"/>
                  </a:cubicBezTo>
                  <a:cubicBezTo>
                    <a:pt x="67" y="120"/>
                    <a:pt x="76" y="121"/>
                    <a:pt x="84" y="123"/>
                  </a:cubicBezTo>
                  <a:cubicBezTo>
                    <a:pt x="86" y="124"/>
                    <a:pt x="89" y="125"/>
                    <a:pt x="92" y="125"/>
                  </a:cubicBezTo>
                  <a:cubicBezTo>
                    <a:pt x="99" y="128"/>
                    <a:pt x="106" y="131"/>
                    <a:pt x="113" y="134"/>
                  </a:cubicBezTo>
                  <a:cubicBezTo>
                    <a:pt x="117" y="135"/>
                    <a:pt x="120" y="137"/>
                    <a:pt x="124" y="138"/>
                  </a:cubicBezTo>
                  <a:cubicBezTo>
                    <a:pt x="124" y="139"/>
                    <a:pt x="126" y="139"/>
                    <a:pt x="126" y="140"/>
                  </a:cubicBezTo>
                  <a:cubicBezTo>
                    <a:pt x="126" y="140"/>
                    <a:pt x="127" y="140"/>
                    <a:pt x="127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4" y="139"/>
                    <a:pt x="122" y="139"/>
                    <a:pt x="120" y="138"/>
                  </a:cubicBezTo>
                  <a:cubicBezTo>
                    <a:pt x="107" y="132"/>
                    <a:pt x="94" y="128"/>
                    <a:pt x="80" y="124"/>
                  </a:cubicBezTo>
                  <a:cubicBezTo>
                    <a:pt x="80" y="124"/>
                    <a:pt x="80" y="124"/>
                    <a:pt x="79" y="124"/>
                  </a:cubicBezTo>
                  <a:cubicBezTo>
                    <a:pt x="72" y="121"/>
                    <a:pt x="65" y="119"/>
                    <a:pt x="58" y="118"/>
                  </a:cubicBezTo>
                  <a:close/>
                  <a:moveTo>
                    <a:pt x="61" y="116"/>
                  </a:moveTo>
                  <a:cubicBezTo>
                    <a:pt x="63" y="117"/>
                    <a:pt x="64" y="117"/>
                    <a:pt x="66" y="118"/>
                  </a:cubicBezTo>
                  <a:cubicBezTo>
                    <a:pt x="64" y="117"/>
                    <a:pt x="63" y="117"/>
                    <a:pt x="61" y="116"/>
                  </a:cubicBezTo>
                  <a:close/>
                  <a:moveTo>
                    <a:pt x="60" y="115"/>
                  </a:moveTo>
                  <a:cubicBezTo>
                    <a:pt x="60" y="115"/>
                    <a:pt x="61" y="114"/>
                    <a:pt x="61" y="113"/>
                  </a:cubicBezTo>
                  <a:cubicBezTo>
                    <a:pt x="74" y="118"/>
                    <a:pt x="88" y="121"/>
                    <a:pt x="100" y="125"/>
                  </a:cubicBezTo>
                  <a:cubicBezTo>
                    <a:pt x="107" y="127"/>
                    <a:pt x="114" y="129"/>
                    <a:pt x="121" y="133"/>
                  </a:cubicBezTo>
                  <a:cubicBezTo>
                    <a:pt x="122" y="134"/>
                    <a:pt x="123" y="134"/>
                    <a:pt x="124" y="135"/>
                  </a:cubicBezTo>
                  <a:cubicBezTo>
                    <a:pt x="124" y="135"/>
                    <a:pt x="124" y="136"/>
                    <a:pt x="125" y="136"/>
                  </a:cubicBezTo>
                  <a:cubicBezTo>
                    <a:pt x="124" y="136"/>
                    <a:pt x="123" y="135"/>
                    <a:pt x="123" y="135"/>
                  </a:cubicBezTo>
                  <a:cubicBezTo>
                    <a:pt x="120" y="134"/>
                    <a:pt x="117" y="133"/>
                    <a:pt x="114" y="132"/>
                  </a:cubicBezTo>
                  <a:cubicBezTo>
                    <a:pt x="102" y="127"/>
                    <a:pt x="90" y="124"/>
                    <a:pt x="77" y="121"/>
                  </a:cubicBezTo>
                  <a:cubicBezTo>
                    <a:pt x="77" y="121"/>
                    <a:pt x="76" y="120"/>
                    <a:pt x="76" y="120"/>
                  </a:cubicBezTo>
                  <a:cubicBezTo>
                    <a:pt x="71" y="119"/>
                    <a:pt x="65" y="116"/>
                    <a:pt x="60" y="115"/>
                  </a:cubicBezTo>
                  <a:close/>
                  <a:moveTo>
                    <a:pt x="74" y="117"/>
                  </a:moveTo>
                  <a:cubicBezTo>
                    <a:pt x="75" y="117"/>
                    <a:pt x="75" y="117"/>
                    <a:pt x="76" y="117"/>
                  </a:cubicBezTo>
                  <a:cubicBezTo>
                    <a:pt x="80" y="119"/>
                    <a:pt x="84" y="120"/>
                    <a:pt x="87" y="120"/>
                  </a:cubicBezTo>
                  <a:cubicBezTo>
                    <a:pt x="83" y="119"/>
                    <a:pt x="78" y="118"/>
                    <a:pt x="74" y="117"/>
                  </a:cubicBezTo>
                  <a:close/>
                  <a:moveTo>
                    <a:pt x="62" y="112"/>
                  </a:moveTo>
                  <a:cubicBezTo>
                    <a:pt x="62" y="112"/>
                    <a:pt x="62" y="111"/>
                    <a:pt x="63" y="111"/>
                  </a:cubicBezTo>
                  <a:cubicBezTo>
                    <a:pt x="67" y="113"/>
                    <a:pt x="71" y="114"/>
                    <a:pt x="75" y="115"/>
                  </a:cubicBezTo>
                  <a:cubicBezTo>
                    <a:pt x="80" y="116"/>
                    <a:pt x="86" y="118"/>
                    <a:pt x="91" y="120"/>
                  </a:cubicBezTo>
                  <a:cubicBezTo>
                    <a:pt x="101" y="123"/>
                    <a:pt x="112" y="126"/>
                    <a:pt x="123" y="131"/>
                  </a:cubicBezTo>
                  <a:cubicBezTo>
                    <a:pt x="121" y="130"/>
                    <a:pt x="118" y="130"/>
                    <a:pt x="115" y="129"/>
                  </a:cubicBezTo>
                  <a:cubicBezTo>
                    <a:pt x="113" y="128"/>
                    <a:pt x="110" y="127"/>
                    <a:pt x="108" y="126"/>
                  </a:cubicBezTo>
                  <a:cubicBezTo>
                    <a:pt x="103" y="124"/>
                    <a:pt x="98" y="123"/>
                    <a:pt x="92" y="121"/>
                  </a:cubicBezTo>
                  <a:cubicBezTo>
                    <a:pt x="82" y="118"/>
                    <a:pt x="72" y="116"/>
                    <a:pt x="62" y="112"/>
                  </a:cubicBezTo>
                  <a:close/>
                  <a:moveTo>
                    <a:pt x="63" y="107"/>
                  </a:moveTo>
                  <a:cubicBezTo>
                    <a:pt x="63" y="106"/>
                    <a:pt x="63" y="105"/>
                    <a:pt x="63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8" y="106"/>
                    <a:pt x="73" y="108"/>
                    <a:pt x="78" y="110"/>
                  </a:cubicBezTo>
                  <a:cubicBezTo>
                    <a:pt x="84" y="112"/>
                    <a:pt x="89" y="113"/>
                    <a:pt x="95" y="115"/>
                  </a:cubicBezTo>
                  <a:cubicBezTo>
                    <a:pt x="100" y="117"/>
                    <a:pt x="106" y="119"/>
                    <a:pt x="111" y="121"/>
                  </a:cubicBezTo>
                  <a:cubicBezTo>
                    <a:pt x="114" y="122"/>
                    <a:pt x="118" y="123"/>
                    <a:pt x="121" y="125"/>
                  </a:cubicBezTo>
                  <a:cubicBezTo>
                    <a:pt x="121" y="125"/>
                    <a:pt x="123" y="126"/>
                    <a:pt x="124" y="126"/>
                  </a:cubicBezTo>
                  <a:cubicBezTo>
                    <a:pt x="124" y="126"/>
                    <a:pt x="124" y="126"/>
                    <a:pt x="124" y="126"/>
                  </a:cubicBezTo>
                  <a:cubicBezTo>
                    <a:pt x="124" y="126"/>
                    <a:pt x="123" y="126"/>
                    <a:pt x="122" y="125"/>
                  </a:cubicBezTo>
                  <a:cubicBezTo>
                    <a:pt x="112" y="121"/>
                    <a:pt x="101" y="118"/>
                    <a:pt x="91" y="116"/>
                  </a:cubicBezTo>
                  <a:cubicBezTo>
                    <a:pt x="85" y="114"/>
                    <a:pt x="79" y="112"/>
                    <a:pt x="73" y="111"/>
                  </a:cubicBezTo>
                  <a:cubicBezTo>
                    <a:pt x="71" y="110"/>
                    <a:pt x="69" y="110"/>
                    <a:pt x="67" y="109"/>
                  </a:cubicBezTo>
                  <a:cubicBezTo>
                    <a:pt x="67" y="109"/>
                    <a:pt x="65" y="109"/>
                    <a:pt x="64" y="109"/>
                  </a:cubicBezTo>
                  <a:cubicBezTo>
                    <a:pt x="64" y="108"/>
                    <a:pt x="65" y="108"/>
                    <a:pt x="64" y="108"/>
                  </a:cubicBezTo>
                  <a:cubicBezTo>
                    <a:pt x="64" y="108"/>
                    <a:pt x="63" y="108"/>
                    <a:pt x="63" y="107"/>
                  </a:cubicBezTo>
                  <a:close/>
                  <a:moveTo>
                    <a:pt x="63" y="103"/>
                  </a:moveTo>
                  <a:cubicBezTo>
                    <a:pt x="63" y="102"/>
                    <a:pt x="63" y="101"/>
                    <a:pt x="64" y="100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4" y="101"/>
                    <a:pt x="65" y="101"/>
                    <a:pt x="65" y="101"/>
                  </a:cubicBezTo>
                  <a:cubicBezTo>
                    <a:pt x="65" y="101"/>
                    <a:pt x="66" y="102"/>
                    <a:pt x="67" y="102"/>
                  </a:cubicBezTo>
                  <a:cubicBezTo>
                    <a:pt x="77" y="105"/>
                    <a:pt x="86" y="108"/>
                    <a:pt x="96" y="111"/>
                  </a:cubicBezTo>
                  <a:cubicBezTo>
                    <a:pt x="101" y="113"/>
                    <a:pt x="106" y="114"/>
                    <a:pt x="111" y="116"/>
                  </a:cubicBezTo>
                  <a:cubicBezTo>
                    <a:pt x="114" y="117"/>
                    <a:pt x="118" y="119"/>
                    <a:pt x="121" y="120"/>
                  </a:cubicBezTo>
                  <a:cubicBezTo>
                    <a:pt x="122" y="121"/>
                    <a:pt x="126" y="122"/>
                    <a:pt x="122" y="121"/>
                  </a:cubicBezTo>
                  <a:cubicBezTo>
                    <a:pt x="112" y="119"/>
                    <a:pt x="103" y="115"/>
                    <a:pt x="93" y="112"/>
                  </a:cubicBezTo>
                  <a:cubicBezTo>
                    <a:pt x="87" y="111"/>
                    <a:pt x="82" y="110"/>
                    <a:pt x="77" y="108"/>
                  </a:cubicBezTo>
                  <a:cubicBezTo>
                    <a:pt x="72" y="106"/>
                    <a:pt x="68" y="104"/>
                    <a:pt x="64" y="103"/>
                  </a:cubicBezTo>
                  <a:cubicBezTo>
                    <a:pt x="63" y="103"/>
                    <a:pt x="63" y="103"/>
                    <a:pt x="63" y="103"/>
                  </a:cubicBezTo>
                  <a:close/>
                  <a:moveTo>
                    <a:pt x="64" y="98"/>
                  </a:moveTo>
                  <a:cubicBezTo>
                    <a:pt x="65" y="97"/>
                    <a:pt x="65" y="96"/>
                    <a:pt x="65" y="96"/>
                  </a:cubicBezTo>
                  <a:cubicBezTo>
                    <a:pt x="73" y="98"/>
                    <a:pt x="81" y="101"/>
                    <a:pt x="89" y="103"/>
                  </a:cubicBezTo>
                  <a:cubicBezTo>
                    <a:pt x="93" y="104"/>
                    <a:pt x="96" y="105"/>
                    <a:pt x="100" y="107"/>
                  </a:cubicBezTo>
                  <a:cubicBezTo>
                    <a:pt x="106" y="109"/>
                    <a:pt x="112" y="111"/>
                    <a:pt x="119" y="113"/>
                  </a:cubicBezTo>
                  <a:cubicBezTo>
                    <a:pt x="121" y="114"/>
                    <a:pt x="122" y="114"/>
                    <a:pt x="122" y="114"/>
                  </a:cubicBezTo>
                  <a:cubicBezTo>
                    <a:pt x="122" y="114"/>
                    <a:pt x="122" y="114"/>
                    <a:pt x="122" y="114"/>
                  </a:cubicBezTo>
                  <a:cubicBezTo>
                    <a:pt x="122" y="114"/>
                    <a:pt x="119" y="114"/>
                    <a:pt x="116" y="113"/>
                  </a:cubicBezTo>
                  <a:cubicBezTo>
                    <a:pt x="113" y="112"/>
                    <a:pt x="110" y="112"/>
                    <a:pt x="107" y="111"/>
                  </a:cubicBezTo>
                  <a:cubicBezTo>
                    <a:pt x="93" y="107"/>
                    <a:pt x="78" y="103"/>
                    <a:pt x="64" y="98"/>
                  </a:cubicBezTo>
                  <a:close/>
                  <a:moveTo>
                    <a:pt x="67" y="95"/>
                  </a:moveTo>
                  <a:cubicBezTo>
                    <a:pt x="68" y="96"/>
                    <a:pt x="69" y="96"/>
                    <a:pt x="70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0" y="97"/>
                    <a:pt x="69" y="96"/>
                    <a:pt x="67" y="95"/>
                  </a:cubicBezTo>
                  <a:close/>
                  <a:moveTo>
                    <a:pt x="66" y="95"/>
                  </a:moveTo>
                  <a:cubicBezTo>
                    <a:pt x="66" y="94"/>
                    <a:pt x="66" y="93"/>
                    <a:pt x="67" y="93"/>
                  </a:cubicBezTo>
                  <a:cubicBezTo>
                    <a:pt x="69" y="93"/>
                    <a:pt x="71" y="94"/>
                    <a:pt x="73" y="95"/>
                  </a:cubicBezTo>
                  <a:cubicBezTo>
                    <a:pt x="74" y="95"/>
                    <a:pt x="76" y="96"/>
                    <a:pt x="77" y="97"/>
                  </a:cubicBezTo>
                  <a:cubicBezTo>
                    <a:pt x="79" y="98"/>
                    <a:pt x="82" y="99"/>
                    <a:pt x="85" y="99"/>
                  </a:cubicBezTo>
                  <a:cubicBezTo>
                    <a:pt x="92" y="101"/>
                    <a:pt x="100" y="104"/>
                    <a:pt x="107" y="106"/>
                  </a:cubicBezTo>
                  <a:cubicBezTo>
                    <a:pt x="110" y="107"/>
                    <a:pt x="113" y="108"/>
                    <a:pt x="116" y="109"/>
                  </a:cubicBezTo>
                  <a:cubicBezTo>
                    <a:pt x="118" y="109"/>
                    <a:pt x="119" y="110"/>
                    <a:pt x="121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19" y="110"/>
                    <a:pt x="117" y="110"/>
                    <a:pt x="115" y="110"/>
                  </a:cubicBezTo>
                  <a:cubicBezTo>
                    <a:pt x="108" y="107"/>
                    <a:pt x="101" y="105"/>
                    <a:pt x="94" y="103"/>
                  </a:cubicBezTo>
                  <a:cubicBezTo>
                    <a:pt x="93" y="103"/>
                    <a:pt x="93" y="103"/>
                    <a:pt x="92" y="103"/>
                  </a:cubicBezTo>
                  <a:cubicBezTo>
                    <a:pt x="87" y="101"/>
                    <a:pt x="82" y="100"/>
                    <a:pt x="77" y="98"/>
                  </a:cubicBezTo>
                  <a:cubicBezTo>
                    <a:pt x="73" y="97"/>
                    <a:pt x="70" y="95"/>
                    <a:pt x="66" y="95"/>
                  </a:cubicBezTo>
                  <a:close/>
                  <a:moveTo>
                    <a:pt x="67" y="81"/>
                  </a:moveTo>
                  <a:cubicBezTo>
                    <a:pt x="69" y="81"/>
                    <a:pt x="72" y="82"/>
                    <a:pt x="75" y="83"/>
                  </a:cubicBezTo>
                  <a:cubicBezTo>
                    <a:pt x="91" y="87"/>
                    <a:pt x="106" y="93"/>
                    <a:pt x="123" y="97"/>
                  </a:cubicBezTo>
                  <a:cubicBezTo>
                    <a:pt x="122" y="98"/>
                    <a:pt x="121" y="98"/>
                    <a:pt x="121" y="99"/>
                  </a:cubicBezTo>
                  <a:cubicBezTo>
                    <a:pt x="114" y="96"/>
                    <a:pt x="105" y="94"/>
                    <a:pt x="97" y="92"/>
                  </a:cubicBezTo>
                  <a:cubicBezTo>
                    <a:pt x="88" y="90"/>
                    <a:pt x="78" y="87"/>
                    <a:pt x="69" y="84"/>
                  </a:cubicBezTo>
                  <a:cubicBezTo>
                    <a:pt x="69" y="84"/>
                    <a:pt x="68" y="84"/>
                    <a:pt x="69" y="85"/>
                  </a:cubicBezTo>
                  <a:cubicBezTo>
                    <a:pt x="76" y="90"/>
                    <a:pt x="86" y="92"/>
                    <a:pt x="94" y="95"/>
                  </a:cubicBezTo>
                  <a:cubicBezTo>
                    <a:pt x="102" y="98"/>
                    <a:pt x="111" y="102"/>
                    <a:pt x="119" y="102"/>
                  </a:cubicBezTo>
                  <a:cubicBezTo>
                    <a:pt x="110" y="102"/>
                    <a:pt x="100" y="98"/>
                    <a:pt x="91" y="96"/>
                  </a:cubicBezTo>
                  <a:cubicBezTo>
                    <a:pt x="88" y="95"/>
                    <a:pt x="85" y="94"/>
                    <a:pt x="82" y="93"/>
                  </a:cubicBezTo>
                  <a:cubicBezTo>
                    <a:pt x="77" y="91"/>
                    <a:pt x="73" y="90"/>
                    <a:pt x="68" y="89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9" y="86"/>
                    <a:pt x="69" y="82"/>
                    <a:pt x="67" y="81"/>
                  </a:cubicBezTo>
                  <a:close/>
                  <a:moveTo>
                    <a:pt x="51" y="76"/>
                  </a:moveTo>
                  <a:cubicBezTo>
                    <a:pt x="47" y="75"/>
                    <a:pt x="43" y="73"/>
                    <a:pt x="40" y="73"/>
                  </a:cubicBezTo>
                  <a:cubicBezTo>
                    <a:pt x="39" y="72"/>
                    <a:pt x="30" y="70"/>
                    <a:pt x="35" y="70"/>
                  </a:cubicBezTo>
                  <a:cubicBezTo>
                    <a:pt x="51" y="72"/>
                    <a:pt x="68" y="79"/>
                    <a:pt x="83" y="84"/>
                  </a:cubicBezTo>
                  <a:cubicBezTo>
                    <a:pt x="91" y="87"/>
                    <a:pt x="99" y="89"/>
                    <a:pt x="108" y="91"/>
                  </a:cubicBezTo>
                  <a:cubicBezTo>
                    <a:pt x="112" y="92"/>
                    <a:pt x="118" y="93"/>
                    <a:pt x="122" y="96"/>
                  </a:cubicBezTo>
                  <a:cubicBezTo>
                    <a:pt x="106" y="92"/>
                    <a:pt x="91" y="86"/>
                    <a:pt x="75" y="82"/>
                  </a:cubicBezTo>
                  <a:cubicBezTo>
                    <a:pt x="67" y="80"/>
                    <a:pt x="59" y="78"/>
                    <a:pt x="51" y="76"/>
                  </a:cubicBezTo>
                  <a:close/>
                  <a:moveTo>
                    <a:pt x="46" y="78"/>
                  </a:moveTo>
                  <a:cubicBezTo>
                    <a:pt x="43" y="78"/>
                    <a:pt x="40" y="77"/>
                    <a:pt x="38" y="76"/>
                  </a:cubicBezTo>
                  <a:cubicBezTo>
                    <a:pt x="36" y="75"/>
                    <a:pt x="35" y="75"/>
                    <a:pt x="33" y="74"/>
                  </a:cubicBezTo>
                  <a:cubicBezTo>
                    <a:pt x="31" y="73"/>
                    <a:pt x="31" y="73"/>
                    <a:pt x="33" y="74"/>
                  </a:cubicBezTo>
                  <a:cubicBezTo>
                    <a:pt x="38" y="75"/>
                    <a:pt x="43" y="77"/>
                    <a:pt x="48" y="78"/>
                  </a:cubicBezTo>
                  <a:cubicBezTo>
                    <a:pt x="53" y="79"/>
                    <a:pt x="57" y="80"/>
                    <a:pt x="62" y="81"/>
                  </a:cubicBezTo>
                  <a:cubicBezTo>
                    <a:pt x="61" y="81"/>
                    <a:pt x="61" y="82"/>
                    <a:pt x="60" y="82"/>
                  </a:cubicBezTo>
                  <a:cubicBezTo>
                    <a:pt x="55" y="81"/>
                    <a:pt x="50" y="80"/>
                    <a:pt x="46" y="78"/>
                  </a:cubicBezTo>
                  <a:close/>
                  <a:moveTo>
                    <a:pt x="41" y="84"/>
                  </a:moveTo>
                  <a:cubicBezTo>
                    <a:pt x="39" y="83"/>
                    <a:pt x="37" y="83"/>
                    <a:pt x="36" y="82"/>
                  </a:cubicBezTo>
                  <a:cubicBezTo>
                    <a:pt x="35" y="82"/>
                    <a:pt x="26" y="79"/>
                    <a:pt x="31" y="80"/>
                  </a:cubicBezTo>
                  <a:cubicBezTo>
                    <a:pt x="35" y="81"/>
                    <a:pt x="39" y="82"/>
                    <a:pt x="43" y="83"/>
                  </a:cubicBezTo>
                  <a:cubicBezTo>
                    <a:pt x="42" y="83"/>
                    <a:pt x="42" y="84"/>
                    <a:pt x="41" y="84"/>
                  </a:cubicBezTo>
                  <a:close/>
                  <a:moveTo>
                    <a:pt x="39" y="88"/>
                  </a:moveTo>
                  <a:cubicBezTo>
                    <a:pt x="37" y="87"/>
                    <a:pt x="35" y="86"/>
                    <a:pt x="33" y="85"/>
                  </a:cubicBezTo>
                  <a:cubicBezTo>
                    <a:pt x="32" y="84"/>
                    <a:pt x="26" y="81"/>
                    <a:pt x="30" y="82"/>
                  </a:cubicBezTo>
                  <a:cubicBezTo>
                    <a:pt x="33" y="83"/>
                    <a:pt x="37" y="85"/>
                    <a:pt x="41" y="85"/>
                  </a:cubicBezTo>
                  <a:cubicBezTo>
                    <a:pt x="40" y="86"/>
                    <a:pt x="39" y="87"/>
                    <a:pt x="39" y="88"/>
                  </a:cubicBezTo>
                  <a:close/>
                  <a:moveTo>
                    <a:pt x="37" y="91"/>
                  </a:moveTo>
                  <a:cubicBezTo>
                    <a:pt x="35" y="90"/>
                    <a:pt x="32" y="89"/>
                    <a:pt x="30" y="87"/>
                  </a:cubicBezTo>
                  <a:cubicBezTo>
                    <a:pt x="29" y="87"/>
                    <a:pt x="24" y="85"/>
                    <a:pt x="28" y="86"/>
                  </a:cubicBezTo>
                  <a:cubicBezTo>
                    <a:pt x="31" y="87"/>
                    <a:pt x="35" y="88"/>
                    <a:pt x="38" y="89"/>
                  </a:cubicBezTo>
                  <a:cubicBezTo>
                    <a:pt x="38" y="89"/>
                    <a:pt x="38" y="89"/>
                    <a:pt x="38" y="90"/>
                  </a:cubicBezTo>
                  <a:cubicBezTo>
                    <a:pt x="37" y="90"/>
                    <a:pt x="37" y="90"/>
                    <a:pt x="37" y="91"/>
                  </a:cubicBezTo>
                  <a:close/>
                  <a:moveTo>
                    <a:pt x="35" y="95"/>
                  </a:moveTo>
                  <a:cubicBezTo>
                    <a:pt x="32" y="93"/>
                    <a:pt x="28" y="92"/>
                    <a:pt x="25" y="90"/>
                  </a:cubicBezTo>
                  <a:cubicBezTo>
                    <a:pt x="27" y="91"/>
                    <a:pt x="31" y="91"/>
                    <a:pt x="33" y="92"/>
                  </a:cubicBezTo>
                  <a:cubicBezTo>
                    <a:pt x="34" y="92"/>
                    <a:pt x="35" y="92"/>
                    <a:pt x="36" y="92"/>
                  </a:cubicBezTo>
                  <a:cubicBezTo>
                    <a:pt x="36" y="93"/>
                    <a:pt x="35" y="94"/>
                    <a:pt x="35" y="95"/>
                  </a:cubicBezTo>
                  <a:close/>
                  <a:moveTo>
                    <a:pt x="33" y="98"/>
                  </a:moveTo>
                  <a:cubicBezTo>
                    <a:pt x="31" y="97"/>
                    <a:pt x="29" y="97"/>
                    <a:pt x="28" y="96"/>
                  </a:cubicBezTo>
                  <a:cubicBezTo>
                    <a:pt x="27" y="95"/>
                    <a:pt x="22" y="92"/>
                    <a:pt x="26" y="94"/>
                  </a:cubicBezTo>
                  <a:cubicBezTo>
                    <a:pt x="28" y="95"/>
                    <a:pt x="31" y="96"/>
                    <a:pt x="34" y="96"/>
                  </a:cubicBezTo>
                  <a:cubicBezTo>
                    <a:pt x="34" y="97"/>
                    <a:pt x="33" y="98"/>
                    <a:pt x="33" y="98"/>
                  </a:cubicBezTo>
                  <a:close/>
                  <a:moveTo>
                    <a:pt x="31" y="100"/>
                  </a:moveTo>
                  <a:cubicBezTo>
                    <a:pt x="30" y="100"/>
                    <a:pt x="29" y="99"/>
                    <a:pt x="27" y="99"/>
                  </a:cubicBezTo>
                  <a:cubicBezTo>
                    <a:pt x="27" y="98"/>
                    <a:pt x="23" y="97"/>
                    <a:pt x="26" y="98"/>
                  </a:cubicBezTo>
                  <a:cubicBezTo>
                    <a:pt x="28" y="99"/>
                    <a:pt x="30" y="99"/>
                    <a:pt x="32" y="99"/>
                  </a:cubicBezTo>
                  <a:cubicBezTo>
                    <a:pt x="32" y="99"/>
                    <a:pt x="32" y="99"/>
                    <a:pt x="32" y="99"/>
                  </a:cubicBezTo>
                  <a:cubicBezTo>
                    <a:pt x="32" y="100"/>
                    <a:pt x="31" y="100"/>
                    <a:pt x="31" y="101"/>
                  </a:cubicBezTo>
                  <a:cubicBezTo>
                    <a:pt x="31" y="101"/>
                    <a:pt x="31" y="100"/>
                    <a:pt x="31" y="100"/>
                  </a:cubicBezTo>
                  <a:close/>
                  <a:moveTo>
                    <a:pt x="26" y="102"/>
                  </a:moveTo>
                  <a:cubicBezTo>
                    <a:pt x="25" y="101"/>
                    <a:pt x="25" y="101"/>
                    <a:pt x="26" y="100"/>
                  </a:cubicBezTo>
                  <a:cubicBezTo>
                    <a:pt x="27" y="101"/>
                    <a:pt x="29" y="101"/>
                    <a:pt x="30" y="101"/>
                  </a:cubicBezTo>
                  <a:cubicBezTo>
                    <a:pt x="30" y="102"/>
                    <a:pt x="29" y="102"/>
                    <a:pt x="29" y="103"/>
                  </a:cubicBezTo>
                  <a:cubicBezTo>
                    <a:pt x="28" y="102"/>
                    <a:pt x="27" y="102"/>
                    <a:pt x="26" y="102"/>
                  </a:cubicBezTo>
                  <a:close/>
                  <a:moveTo>
                    <a:pt x="28" y="104"/>
                  </a:moveTo>
                  <a:cubicBezTo>
                    <a:pt x="27" y="104"/>
                    <a:pt x="27" y="105"/>
                    <a:pt x="26" y="105"/>
                  </a:cubicBezTo>
                  <a:cubicBezTo>
                    <a:pt x="25" y="105"/>
                    <a:pt x="24" y="104"/>
                    <a:pt x="24" y="103"/>
                  </a:cubicBezTo>
                  <a:cubicBezTo>
                    <a:pt x="24" y="103"/>
                    <a:pt x="26" y="103"/>
                    <a:pt x="28" y="104"/>
                  </a:cubicBezTo>
                  <a:close/>
                  <a:moveTo>
                    <a:pt x="24" y="108"/>
                  </a:moveTo>
                  <a:cubicBezTo>
                    <a:pt x="22" y="106"/>
                    <a:pt x="23" y="106"/>
                    <a:pt x="25" y="106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4" y="107"/>
                    <a:pt x="24" y="107"/>
                    <a:pt x="24" y="108"/>
                  </a:cubicBezTo>
                  <a:close/>
                  <a:moveTo>
                    <a:pt x="23" y="109"/>
                  </a:moveTo>
                  <a:cubicBezTo>
                    <a:pt x="23" y="109"/>
                    <a:pt x="22" y="110"/>
                    <a:pt x="22" y="111"/>
                  </a:cubicBezTo>
                  <a:cubicBezTo>
                    <a:pt x="22" y="110"/>
                    <a:pt x="21" y="108"/>
                    <a:pt x="22" y="109"/>
                  </a:cubicBezTo>
                  <a:cubicBezTo>
                    <a:pt x="22" y="109"/>
                    <a:pt x="23" y="109"/>
                    <a:pt x="23" y="109"/>
                  </a:cubicBezTo>
                  <a:close/>
                  <a:moveTo>
                    <a:pt x="22" y="112"/>
                  </a:moveTo>
                  <a:cubicBezTo>
                    <a:pt x="21" y="112"/>
                    <a:pt x="21" y="113"/>
                    <a:pt x="21" y="113"/>
                  </a:cubicBezTo>
                  <a:cubicBezTo>
                    <a:pt x="21" y="113"/>
                    <a:pt x="21" y="112"/>
                    <a:pt x="21" y="112"/>
                  </a:cubicBezTo>
                  <a:cubicBezTo>
                    <a:pt x="21" y="111"/>
                    <a:pt x="21" y="111"/>
                    <a:pt x="21" y="110"/>
                  </a:cubicBezTo>
                  <a:cubicBezTo>
                    <a:pt x="21" y="111"/>
                    <a:pt x="21" y="111"/>
                    <a:pt x="22" y="112"/>
                  </a:cubicBezTo>
                  <a:close/>
                  <a:moveTo>
                    <a:pt x="21" y="108"/>
                  </a:moveTo>
                  <a:cubicBezTo>
                    <a:pt x="21" y="103"/>
                    <a:pt x="22" y="98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5" y="95"/>
                    <a:pt x="28" y="96"/>
                    <a:pt x="30" y="98"/>
                  </a:cubicBezTo>
                  <a:cubicBezTo>
                    <a:pt x="34" y="100"/>
                    <a:pt x="29" y="98"/>
                    <a:pt x="28" y="98"/>
                  </a:cubicBezTo>
                  <a:cubicBezTo>
                    <a:pt x="27" y="97"/>
                    <a:pt x="25" y="97"/>
                    <a:pt x="24" y="97"/>
                  </a:cubicBezTo>
                  <a:cubicBezTo>
                    <a:pt x="24" y="97"/>
                    <a:pt x="23" y="97"/>
                    <a:pt x="24" y="97"/>
                  </a:cubicBezTo>
                  <a:cubicBezTo>
                    <a:pt x="25" y="99"/>
                    <a:pt x="28" y="99"/>
                    <a:pt x="29" y="100"/>
                  </a:cubicBezTo>
                  <a:cubicBezTo>
                    <a:pt x="28" y="99"/>
                    <a:pt x="25" y="99"/>
                    <a:pt x="23" y="99"/>
                  </a:cubicBezTo>
                  <a:cubicBezTo>
                    <a:pt x="23" y="99"/>
                    <a:pt x="23" y="100"/>
                    <a:pt x="23" y="100"/>
                  </a:cubicBezTo>
                  <a:cubicBezTo>
                    <a:pt x="24" y="101"/>
                    <a:pt x="25" y="102"/>
                    <a:pt x="26" y="102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4" y="102"/>
                    <a:pt x="25" y="102"/>
                    <a:pt x="23" y="102"/>
                  </a:cubicBezTo>
                  <a:cubicBezTo>
                    <a:pt x="23" y="102"/>
                    <a:pt x="22" y="102"/>
                    <a:pt x="22" y="102"/>
                  </a:cubicBezTo>
                  <a:cubicBezTo>
                    <a:pt x="23" y="103"/>
                    <a:pt x="23" y="104"/>
                    <a:pt x="24" y="105"/>
                  </a:cubicBezTo>
                  <a:cubicBezTo>
                    <a:pt x="26" y="106"/>
                    <a:pt x="23" y="105"/>
                    <a:pt x="22" y="105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22" y="107"/>
                    <a:pt x="23" y="108"/>
                    <a:pt x="21" y="108"/>
                  </a:cubicBezTo>
                  <a:close/>
                  <a:moveTo>
                    <a:pt x="23" y="92"/>
                  </a:moveTo>
                  <a:cubicBezTo>
                    <a:pt x="23" y="92"/>
                    <a:pt x="24" y="91"/>
                    <a:pt x="24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5" y="91"/>
                    <a:pt x="27" y="92"/>
                    <a:pt x="29" y="92"/>
                  </a:cubicBezTo>
                  <a:cubicBezTo>
                    <a:pt x="30" y="93"/>
                    <a:pt x="33" y="95"/>
                    <a:pt x="34" y="95"/>
                  </a:cubicBezTo>
                  <a:cubicBezTo>
                    <a:pt x="30" y="95"/>
                    <a:pt x="27" y="93"/>
                    <a:pt x="23" y="92"/>
                  </a:cubicBezTo>
                  <a:cubicBezTo>
                    <a:pt x="23" y="92"/>
                    <a:pt x="23" y="92"/>
                    <a:pt x="23" y="92"/>
                  </a:cubicBezTo>
                  <a:close/>
                  <a:moveTo>
                    <a:pt x="24" y="89"/>
                  </a:moveTo>
                  <a:cubicBezTo>
                    <a:pt x="24" y="88"/>
                    <a:pt x="25" y="87"/>
                    <a:pt x="25" y="86"/>
                  </a:cubicBezTo>
                  <a:cubicBezTo>
                    <a:pt x="27" y="87"/>
                    <a:pt x="29" y="88"/>
                    <a:pt x="31" y="89"/>
                  </a:cubicBezTo>
                  <a:cubicBezTo>
                    <a:pt x="32" y="89"/>
                    <a:pt x="35" y="91"/>
                    <a:pt x="36" y="91"/>
                  </a:cubicBezTo>
                  <a:cubicBezTo>
                    <a:pt x="32" y="91"/>
                    <a:pt x="28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lose/>
                  <a:moveTo>
                    <a:pt x="25" y="85"/>
                  </a:moveTo>
                  <a:cubicBezTo>
                    <a:pt x="26" y="82"/>
                    <a:pt x="27" y="80"/>
                    <a:pt x="28" y="77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33" y="79"/>
                    <a:pt x="38" y="80"/>
                    <a:pt x="43" y="82"/>
                  </a:cubicBezTo>
                  <a:cubicBezTo>
                    <a:pt x="38" y="81"/>
                    <a:pt x="33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30" y="81"/>
                    <a:pt x="32" y="81"/>
                    <a:pt x="34" y="82"/>
                  </a:cubicBezTo>
                  <a:cubicBezTo>
                    <a:pt x="35" y="82"/>
                    <a:pt x="42" y="85"/>
                    <a:pt x="38" y="84"/>
                  </a:cubicBezTo>
                  <a:cubicBezTo>
                    <a:pt x="35" y="83"/>
                    <a:pt x="31" y="81"/>
                    <a:pt x="27" y="81"/>
                  </a:cubicBezTo>
                  <a:cubicBezTo>
                    <a:pt x="27" y="81"/>
                    <a:pt x="26" y="82"/>
                    <a:pt x="27" y="82"/>
                  </a:cubicBezTo>
                  <a:cubicBezTo>
                    <a:pt x="30" y="84"/>
                    <a:pt x="34" y="86"/>
                    <a:pt x="38" y="88"/>
                  </a:cubicBezTo>
                  <a:cubicBezTo>
                    <a:pt x="37" y="87"/>
                    <a:pt x="33" y="87"/>
                    <a:pt x="32" y="87"/>
                  </a:cubicBezTo>
                  <a:cubicBezTo>
                    <a:pt x="30" y="86"/>
                    <a:pt x="27" y="85"/>
                    <a:pt x="25" y="85"/>
                  </a:cubicBezTo>
                  <a:close/>
                  <a:moveTo>
                    <a:pt x="28" y="77"/>
                  </a:moveTo>
                  <a:cubicBezTo>
                    <a:pt x="30" y="73"/>
                    <a:pt x="31" y="69"/>
                    <a:pt x="33" y="66"/>
                  </a:cubicBezTo>
                  <a:cubicBezTo>
                    <a:pt x="41" y="69"/>
                    <a:pt x="48" y="71"/>
                    <a:pt x="56" y="73"/>
                  </a:cubicBezTo>
                  <a:cubicBezTo>
                    <a:pt x="64" y="75"/>
                    <a:pt x="72" y="79"/>
                    <a:pt x="81" y="81"/>
                  </a:cubicBezTo>
                  <a:cubicBezTo>
                    <a:pt x="89" y="84"/>
                    <a:pt x="98" y="87"/>
                    <a:pt x="106" y="89"/>
                  </a:cubicBezTo>
                  <a:cubicBezTo>
                    <a:pt x="111" y="90"/>
                    <a:pt x="116" y="91"/>
                    <a:pt x="120" y="93"/>
                  </a:cubicBezTo>
                  <a:cubicBezTo>
                    <a:pt x="122" y="94"/>
                    <a:pt x="124" y="94"/>
                    <a:pt x="127" y="95"/>
                  </a:cubicBezTo>
                  <a:cubicBezTo>
                    <a:pt x="125" y="95"/>
                    <a:pt x="124" y="96"/>
                    <a:pt x="123" y="96"/>
                  </a:cubicBezTo>
                  <a:cubicBezTo>
                    <a:pt x="120" y="93"/>
                    <a:pt x="114" y="92"/>
                    <a:pt x="109" y="91"/>
                  </a:cubicBezTo>
                  <a:cubicBezTo>
                    <a:pt x="100" y="89"/>
                    <a:pt x="91" y="86"/>
                    <a:pt x="82" y="83"/>
                  </a:cubicBezTo>
                  <a:cubicBezTo>
                    <a:pt x="73" y="79"/>
                    <a:pt x="63" y="76"/>
                    <a:pt x="54" y="74"/>
                  </a:cubicBezTo>
                  <a:cubicBezTo>
                    <a:pt x="47" y="72"/>
                    <a:pt x="39" y="70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7" y="74"/>
                    <a:pt x="44" y="75"/>
                    <a:pt x="50" y="76"/>
                  </a:cubicBezTo>
                  <a:cubicBezTo>
                    <a:pt x="55" y="78"/>
                    <a:pt x="59" y="79"/>
                    <a:pt x="64" y="8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57" y="79"/>
                    <a:pt x="51" y="78"/>
                    <a:pt x="45" y="76"/>
                  </a:cubicBezTo>
                  <a:cubicBezTo>
                    <a:pt x="40" y="75"/>
                    <a:pt x="35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8" y="77"/>
                    <a:pt x="47" y="80"/>
                    <a:pt x="56" y="82"/>
                  </a:cubicBezTo>
                  <a:cubicBezTo>
                    <a:pt x="55" y="82"/>
                    <a:pt x="54" y="81"/>
                    <a:pt x="53" y="81"/>
                  </a:cubicBezTo>
                  <a:cubicBezTo>
                    <a:pt x="50" y="81"/>
                    <a:pt x="47" y="80"/>
                    <a:pt x="44" y="79"/>
                  </a:cubicBezTo>
                  <a:cubicBezTo>
                    <a:pt x="39" y="78"/>
                    <a:pt x="34" y="78"/>
                    <a:pt x="28" y="77"/>
                  </a:cubicBezTo>
                  <a:cubicBezTo>
                    <a:pt x="28" y="77"/>
                    <a:pt x="28" y="77"/>
                    <a:pt x="28" y="77"/>
                  </a:cubicBezTo>
                  <a:close/>
                  <a:moveTo>
                    <a:pt x="148" y="66"/>
                  </a:moveTo>
                  <a:cubicBezTo>
                    <a:pt x="148" y="66"/>
                    <a:pt x="148" y="66"/>
                    <a:pt x="148" y="66"/>
                  </a:cubicBezTo>
                  <a:cubicBezTo>
                    <a:pt x="144" y="65"/>
                    <a:pt x="140" y="63"/>
                    <a:pt x="136" y="63"/>
                  </a:cubicBezTo>
                  <a:cubicBezTo>
                    <a:pt x="132" y="62"/>
                    <a:pt x="127" y="61"/>
                    <a:pt x="122" y="60"/>
                  </a:cubicBezTo>
                  <a:cubicBezTo>
                    <a:pt x="114" y="58"/>
                    <a:pt x="106" y="55"/>
                    <a:pt x="97" y="54"/>
                  </a:cubicBezTo>
                  <a:cubicBezTo>
                    <a:pt x="99" y="52"/>
                    <a:pt x="101" y="50"/>
                    <a:pt x="102" y="49"/>
                  </a:cubicBezTo>
                  <a:cubicBezTo>
                    <a:pt x="109" y="52"/>
                    <a:pt x="117" y="53"/>
                    <a:pt x="125" y="55"/>
                  </a:cubicBezTo>
                  <a:cubicBezTo>
                    <a:pt x="129" y="56"/>
                    <a:pt x="133" y="57"/>
                    <a:pt x="136" y="58"/>
                  </a:cubicBezTo>
                  <a:cubicBezTo>
                    <a:pt x="139" y="59"/>
                    <a:pt x="141" y="60"/>
                    <a:pt x="143" y="61"/>
                  </a:cubicBezTo>
                  <a:cubicBezTo>
                    <a:pt x="143" y="61"/>
                    <a:pt x="144" y="61"/>
                    <a:pt x="144" y="61"/>
                  </a:cubicBezTo>
                  <a:cubicBezTo>
                    <a:pt x="145" y="61"/>
                    <a:pt x="145" y="62"/>
                    <a:pt x="145" y="62"/>
                  </a:cubicBezTo>
                  <a:cubicBezTo>
                    <a:pt x="142" y="61"/>
                    <a:pt x="139" y="60"/>
                    <a:pt x="135" y="59"/>
                  </a:cubicBezTo>
                  <a:cubicBezTo>
                    <a:pt x="131" y="58"/>
                    <a:pt x="127" y="57"/>
                    <a:pt x="123" y="56"/>
                  </a:cubicBezTo>
                  <a:cubicBezTo>
                    <a:pt x="115" y="54"/>
                    <a:pt x="108" y="52"/>
                    <a:pt x="100" y="51"/>
                  </a:cubicBezTo>
                  <a:cubicBezTo>
                    <a:pt x="100" y="51"/>
                    <a:pt x="100" y="51"/>
                    <a:pt x="100" y="52"/>
                  </a:cubicBezTo>
                  <a:cubicBezTo>
                    <a:pt x="108" y="56"/>
                    <a:pt x="116" y="57"/>
                    <a:pt x="125" y="59"/>
                  </a:cubicBezTo>
                  <a:cubicBezTo>
                    <a:pt x="130" y="60"/>
                    <a:pt x="134" y="61"/>
                    <a:pt x="139" y="62"/>
                  </a:cubicBezTo>
                  <a:cubicBezTo>
                    <a:pt x="141" y="63"/>
                    <a:pt x="143" y="63"/>
                    <a:pt x="145" y="64"/>
                  </a:cubicBezTo>
                  <a:cubicBezTo>
                    <a:pt x="145" y="64"/>
                    <a:pt x="147" y="65"/>
                    <a:pt x="148" y="65"/>
                  </a:cubicBezTo>
                  <a:cubicBezTo>
                    <a:pt x="148" y="66"/>
                    <a:pt x="148" y="66"/>
                    <a:pt x="148" y="66"/>
                  </a:cubicBezTo>
                  <a:close/>
                  <a:moveTo>
                    <a:pt x="103" y="48"/>
                  </a:moveTo>
                  <a:cubicBezTo>
                    <a:pt x="104" y="48"/>
                    <a:pt x="106" y="47"/>
                    <a:pt x="107" y="46"/>
                  </a:cubicBezTo>
                  <a:cubicBezTo>
                    <a:pt x="107" y="46"/>
                    <a:pt x="107" y="47"/>
                    <a:pt x="107" y="47"/>
                  </a:cubicBezTo>
                  <a:cubicBezTo>
                    <a:pt x="113" y="49"/>
                    <a:pt x="120" y="50"/>
                    <a:pt x="126" y="52"/>
                  </a:cubicBezTo>
                  <a:cubicBezTo>
                    <a:pt x="128" y="53"/>
                    <a:pt x="131" y="53"/>
                    <a:pt x="134" y="55"/>
                  </a:cubicBezTo>
                  <a:cubicBezTo>
                    <a:pt x="134" y="55"/>
                    <a:pt x="144" y="58"/>
                    <a:pt x="139" y="57"/>
                  </a:cubicBezTo>
                  <a:cubicBezTo>
                    <a:pt x="132" y="56"/>
                    <a:pt x="126" y="53"/>
                    <a:pt x="120" y="52"/>
                  </a:cubicBezTo>
                  <a:cubicBezTo>
                    <a:pt x="115" y="50"/>
                    <a:pt x="109" y="50"/>
                    <a:pt x="103" y="48"/>
                  </a:cubicBezTo>
                  <a:close/>
                  <a:moveTo>
                    <a:pt x="107" y="46"/>
                  </a:moveTo>
                  <a:cubicBezTo>
                    <a:pt x="109" y="45"/>
                    <a:pt x="112" y="45"/>
                    <a:pt x="115" y="45"/>
                  </a:cubicBezTo>
                  <a:cubicBezTo>
                    <a:pt x="120" y="46"/>
                    <a:pt x="125" y="48"/>
                    <a:pt x="129" y="50"/>
                  </a:cubicBezTo>
                  <a:cubicBezTo>
                    <a:pt x="122" y="48"/>
                    <a:pt x="115" y="47"/>
                    <a:pt x="107" y="46"/>
                  </a:cubicBezTo>
                  <a:cubicBezTo>
                    <a:pt x="107" y="46"/>
                    <a:pt x="107" y="46"/>
                    <a:pt x="107" y="46"/>
                  </a:cubicBezTo>
                  <a:close/>
                  <a:moveTo>
                    <a:pt x="139" y="56"/>
                  </a:moveTo>
                  <a:cubicBezTo>
                    <a:pt x="136" y="54"/>
                    <a:pt x="132" y="53"/>
                    <a:pt x="129" y="52"/>
                  </a:cubicBezTo>
                  <a:cubicBezTo>
                    <a:pt x="124" y="50"/>
                    <a:pt x="119" y="50"/>
                    <a:pt x="114" y="48"/>
                  </a:cubicBezTo>
                  <a:cubicBezTo>
                    <a:pt x="112" y="48"/>
                    <a:pt x="111" y="48"/>
                    <a:pt x="109" y="47"/>
                  </a:cubicBezTo>
                  <a:cubicBezTo>
                    <a:pt x="110" y="47"/>
                    <a:pt x="111" y="47"/>
                    <a:pt x="112" y="48"/>
                  </a:cubicBezTo>
                  <a:cubicBezTo>
                    <a:pt x="114" y="48"/>
                    <a:pt x="116" y="49"/>
                    <a:pt x="119" y="49"/>
                  </a:cubicBezTo>
                  <a:cubicBezTo>
                    <a:pt x="123" y="50"/>
                    <a:pt x="127" y="50"/>
                    <a:pt x="132" y="51"/>
                  </a:cubicBezTo>
                  <a:cubicBezTo>
                    <a:pt x="134" y="53"/>
                    <a:pt x="137" y="54"/>
                    <a:pt x="139" y="56"/>
                  </a:cubicBezTo>
                  <a:close/>
                  <a:moveTo>
                    <a:pt x="143" y="60"/>
                  </a:moveTo>
                  <a:cubicBezTo>
                    <a:pt x="138" y="58"/>
                    <a:pt x="132" y="56"/>
                    <a:pt x="127" y="55"/>
                  </a:cubicBezTo>
                  <a:cubicBezTo>
                    <a:pt x="121" y="53"/>
                    <a:pt x="115" y="52"/>
                    <a:pt x="109" y="50"/>
                  </a:cubicBezTo>
                  <a:cubicBezTo>
                    <a:pt x="109" y="50"/>
                    <a:pt x="110" y="51"/>
                    <a:pt x="111" y="51"/>
                  </a:cubicBezTo>
                  <a:cubicBezTo>
                    <a:pt x="115" y="51"/>
                    <a:pt x="118" y="52"/>
                    <a:pt x="122" y="53"/>
                  </a:cubicBezTo>
                  <a:cubicBezTo>
                    <a:pt x="128" y="55"/>
                    <a:pt x="135" y="57"/>
                    <a:pt x="141" y="58"/>
                  </a:cubicBezTo>
                  <a:cubicBezTo>
                    <a:pt x="142" y="59"/>
                    <a:pt x="143" y="59"/>
                    <a:pt x="143" y="60"/>
                  </a:cubicBezTo>
                  <a:close/>
                  <a:moveTo>
                    <a:pt x="147" y="64"/>
                  </a:moveTo>
                  <a:cubicBezTo>
                    <a:pt x="133" y="58"/>
                    <a:pt x="116" y="59"/>
                    <a:pt x="102" y="52"/>
                  </a:cubicBezTo>
                  <a:cubicBezTo>
                    <a:pt x="105" y="53"/>
                    <a:pt x="110" y="54"/>
                    <a:pt x="114" y="55"/>
                  </a:cubicBezTo>
                  <a:cubicBezTo>
                    <a:pt x="119" y="56"/>
                    <a:pt x="123" y="57"/>
                    <a:pt x="128" y="58"/>
                  </a:cubicBezTo>
                  <a:cubicBezTo>
                    <a:pt x="132" y="59"/>
                    <a:pt x="136" y="60"/>
                    <a:pt x="140" y="61"/>
                  </a:cubicBezTo>
                  <a:cubicBezTo>
                    <a:pt x="142" y="62"/>
                    <a:pt x="144" y="62"/>
                    <a:pt x="146" y="63"/>
                  </a:cubicBezTo>
                  <a:cubicBezTo>
                    <a:pt x="146" y="63"/>
                    <a:pt x="146" y="63"/>
                    <a:pt x="147" y="64"/>
                  </a:cubicBezTo>
                  <a:cubicBezTo>
                    <a:pt x="147" y="64"/>
                    <a:pt x="147" y="64"/>
                    <a:pt x="147" y="64"/>
                  </a:cubicBezTo>
                  <a:close/>
                  <a:moveTo>
                    <a:pt x="150" y="69"/>
                  </a:moveTo>
                  <a:cubicBezTo>
                    <a:pt x="141" y="68"/>
                    <a:pt x="132" y="65"/>
                    <a:pt x="123" y="63"/>
                  </a:cubicBezTo>
                  <a:cubicBezTo>
                    <a:pt x="114" y="60"/>
                    <a:pt x="104" y="58"/>
                    <a:pt x="95" y="57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5" y="56"/>
                    <a:pt x="96" y="55"/>
                    <a:pt x="96" y="55"/>
                  </a:cubicBezTo>
                  <a:cubicBezTo>
                    <a:pt x="107" y="56"/>
                    <a:pt x="118" y="60"/>
                    <a:pt x="129" y="62"/>
                  </a:cubicBezTo>
                  <a:cubicBezTo>
                    <a:pt x="134" y="63"/>
                    <a:pt x="138" y="64"/>
                    <a:pt x="142" y="65"/>
                  </a:cubicBezTo>
                  <a:cubicBezTo>
                    <a:pt x="144" y="66"/>
                    <a:pt x="147" y="67"/>
                    <a:pt x="149" y="67"/>
                  </a:cubicBezTo>
                  <a:cubicBezTo>
                    <a:pt x="149" y="68"/>
                    <a:pt x="150" y="69"/>
                    <a:pt x="150" y="69"/>
                  </a:cubicBezTo>
                  <a:close/>
                  <a:moveTo>
                    <a:pt x="82" y="42"/>
                  </a:moveTo>
                  <a:cubicBezTo>
                    <a:pt x="79" y="40"/>
                    <a:pt x="77" y="38"/>
                    <a:pt x="75" y="36"/>
                  </a:cubicBezTo>
                  <a:cubicBezTo>
                    <a:pt x="74" y="36"/>
                    <a:pt x="74" y="36"/>
                    <a:pt x="73" y="35"/>
                  </a:cubicBezTo>
                  <a:cubicBezTo>
                    <a:pt x="76" y="37"/>
                    <a:pt x="79" y="39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1"/>
                    <a:pt x="82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lose/>
                  <a:moveTo>
                    <a:pt x="81" y="42"/>
                  </a:moveTo>
                  <a:cubicBezTo>
                    <a:pt x="81" y="43"/>
                    <a:pt x="81" y="43"/>
                    <a:pt x="81" y="44"/>
                  </a:cubicBezTo>
                  <a:cubicBezTo>
                    <a:pt x="78" y="42"/>
                    <a:pt x="76" y="40"/>
                    <a:pt x="73" y="38"/>
                  </a:cubicBezTo>
                  <a:cubicBezTo>
                    <a:pt x="76" y="40"/>
                    <a:pt x="78" y="41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lose/>
                  <a:moveTo>
                    <a:pt x="80" y="45"/>
                  </a:moveTo>
                  <a:cubicBezTo>
                    <a:pt x="80" y="45"/>
                    <a:pt x="80" y="46"/>
                    <a:pt x="79" y="47"/>
                  </a:cubicBezTo>
                  <a:cubicBezTo>
                    <a:pt x="77" y="45"/>
                    <a:pt x="74" y="43"/>
                    <a:pt x="71" y="41"/>
                  </a:cubicBezTo>
                  <a:cubicBezTo>
                    <a:pt x="69" y="39"/>
                    <a:pt x="66" y="38"/>
                    <a:pt x="64" y="36"/>
                  </a:cubicBezTo>
                  <a:cubicBezTo>
                    <a:pt x="62" y="34"/>
                    <a:pt x="67" y="37"/>
                    <a:pt x="68" y="37"/>
                  </a:cubicBezTo>
                  <a:cubicBezTo>
                    <a:pt x="69" y="38"/>
                    <a:pt x="71" y="39"/>
                    <a:pt x="72" y="40"/>
                  </a:cubicBezTo>
                  <a:cubicBezTo>
                    <a:pt x="75" y="41"/>
                    <a:pt x="78" y="43"/>
                    <a:pt x="80" y="45"/>
                  </a:cubicBezTo>
                  <a:close/>
                  <a:moveTo>
                    <a:pt x="79" y="48"/>
                  </a:moveTo>
                  <a:cubicBezTo>
                    <a:pt x="79" y="48"/>
                    <a:pt x="78" y="49"/>
                    <a:pt x="78" y="49"/>
                  </a:cubicBezTo>
                  <a:cubicBezTo>
                    <a:pt x="78" y="49"/>
                    <a:pt x="78" y="50"/>
                    <a:pt x="78" y="50"/>
                  </a:cubicBezTo>
                  <a:cubicBezTo>
                    <a:pt x="76" y="49"/>
                    <a:pt x="74" y="48"/>
                    <a:pt x="73" y="47"/>
                  </a:cubicBezTo>
                  <a:cubicBezTo>
                    <a:pt x="70" y="46"/>
                    <a:pt x="68" y="44"/>
                    <a:pt x="65" y="42"/>
                  </a:cubicBezTo>
                  <a:cubicBezTo>
                    <a:pt x="64" y="41"/>
                    <a:pt x="62" y="39"/>
                    <a:pt x="60" y="38"/>
                  </a:cubicBezTo>
                  <a:cubicBezTo>
                    <a:pt x="62" y="39"/>
                    <a:pt x="64" y="40"/>
                    <a:pt x="66" y="41"/>
                  </a:cubicBezTo>
                  <a:cubicBezTo>
                    <a:pt x="71" y="43"/>
                    <a:pt x="75" y="46"/>
                    <a:pt x="79" y="48"/>
                  </a:cubicBezTo>
                  <a:cubicBezTo>
                    <a:pt x="79" y="48"/>
                    <a:pt x="79" y="48"/>
                    <a:pt x="79" y="48"/>
                  </a:cubicBezTo>
                  <a:close/>
                  <a:moveTo>
                    <a:pt x="77" y="50"/>
                  </a:moveTo>
                  <a:cubicBezTo>
                    <a:pt x="75" y="53"/>
                    <a:pt x="74" y="50"/>
                    <a:pt x="71" y="49"/>
                  </a:cubicBezTo>
                  <a:cubicBezTo>
                    <a:pt x="71" y="49"/>
                    <a:pt x="70" y="49"/>
                    <a:pt x="69" y="49"/>
                  </a:cubicBezTo>
                  <a:cubicBezTo>
                    <a:pt x="69" y="48"/>
                    <a:pt x="68" y="48"/>
                    <a:pt x="67" y="47"/>
                  </a:cubicBezTo>
                  <a:cubicBezTo>
                    <a:pt x="66" y="47"/>
                    <a:pt x="65" y="46"/>
                    <a:pt x="63" y="45"/>
                  </a:cubicBezTo>
                  <a:cubicBezTo>
                    <a:pt x="62" y="44"/>
                    <a:pt x="61" y="43"/>
                    <a:pt x="59" y="42"/>
                  </a:cubicBezTo>
                  <a:cubicBezTo>
                    <a:pt x="58" y="40"/>
                    <a:pt x="58" y="40"/>
                    <a:pt x="59" y="41"/>
                  </a:cubicBezTo>
                  <a:cubicBezTo>
                    <a:pt x="61" y="42"/>
                    <a:pt x="63" y="43"/>
                    <a:pt x="65" y="44"/>
                  </a:cubicBezTo>
                  <a:cubicBezTo>
                    <a:pt x="68" y="45"/>
                    <a:pt x="70" y="46"/>
                    <a:pt x="72" y="48"/>
                  </a:cubicBezTo>
                  <a:cubicBezTo>
                    <a:pt x="74" y="48"/>
                    <a:pt x="75" y="49"/>
                    <a:pt x="76" y="50"/>
                  </a:cubicBezTo>
                  <a:cubicBezTo>
                    <a:pt x="76" y="50"/>
                    <a:pt x="76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lose/>
                  <a:moveTo>
                    <a:pt x="68" y="49"/>
                  </a:moveTo>
                  <a:cubicBezTo>
                    <a:pt x="67" y="49"/>
                    <a:pt x="65" y="50"/>
                    <a:pt x="63" y="50"/>
                  </a:cubicBezTo>
                  <a:cubicBezTo>
                    <a:pt x="61" y="48"/>
                    <a:pt x="57" y="46"/>
                    <a:pt x="55" y="44"/>
                  </a:cubicBezTo>
                  <a:cubicBezTo>
                    <a:pt x="51" y="40"/>
                    <a:pt x="58" y="44"/>
                    <a:pt x="59" y="45"/>
                  </a:cubicBezTo>
                  <a:cubicBezTo>
                    <a:pt x="61" y="45"/>
                    <a:pt x="63" y="46"/>
                    <a:pt x="65" y="47"/>
                  </a:cubicBezTo>
                  <a:cubicBezTo>
                    <a:pt x="66" y="47"/>
                    <a:pt x="67" y="48"/>
                    <a:pt x="67" y="48"/>
                  </a:cubicBezTo>
                  <a:cubicBezTo>
                    <a:pt x="67" y="48"/>
                    <a:pt x="68" y="49"/>
                    <a:pt x="68" y="49"/>
                  </a:cubicBezTo>
                  <a:cubicBezTo>
                    <a:pt x="68" y="49"/>
                    <a:pt x="68" y="49"/>
                    <a:pt x="68" y="49"/>
                  </a:cubicBezTo>
                  <a:close/>
                  <a:moveTo>
                    <a:pt x="62" y="51"/>
                  </a:moveTo>
                  <a:cubicBezTo>
                    <a:pt x="61" y="51"/>
                    <a:pt x="61" y="52"/>
                    <a:pt x="60" y="52"/>
                  </a:cubicBezTo>
                  <a:cubicBezTo>
                    <a:pt x="58" y="51"/>
                    <a:pt x="56" y="50"/>
                    <a:pt x="55" y="49"/>
                  </a:cubicBezTo>
                  <a:cubicBezTo>
                    <a:pt x="53" y="48"/>
                    <a:pt x="50" y="45"/>
                    <a:pt x="54" y="47"/>
                  </a:cubicBezTo>
                  <a:cubicBezTo>
                    <a:pt x="57" y="48"/>
                    <a:pt x="59" y="50"/>
                    <a:pt x="62" y="51"/>
                  </a:cubicBezTo>
                  <a:close/>
                  <a:moveTo>
                    <a:pt x="57" y="54"/>
                  </a:moveTo>
                  <a:cubicBezTo>
                    <a:pt x="54" y="52"/>
                    <a:pt x="51" y="51"/>
                    <a:pt x="49" y="49"/>
                  </a:cubicBezTo>
                  <a:cubicBezTo>
                    <a:pt x="51" y="51"/>
                    <a:pt x="56" y="52"/>
                    <a:pt x="59" y="53"/>
                  </a:cubicBezTo>
                  <a:cubicBezTo>
                    <a:pt x="58" y="53"/>
                    <a:pt x="57" y="54"/>
                    <a:pt x="57" y="54"/>
                  </a:cubicBezTo>
                  <a:close/>
                  <a:moveTo>
                    <a:pt x="49" y="56"/>
                  </a:moveTo>
                  <a:cubicBezTo>
                    <a:pt x="51" y="56"/>
                    <a:pt x="53" y="57"/>
                    <a:pt x="55" y="58"/>
                  </a:cubicBezTo>
                  <a:cubicBezTo>
                    <a:pt x="55" y="58"/>
                    <a:pt x="55" y="58"/>
                    <a:pt x="55" y="59"/>
                  </a:cubicBezTo>
                  <a:cubicBezTo>
                    <a:pt x="53" y="58"/>
                    <a:pt x="51" y="57"/>
                    <a:pt x="49" y="56"/>
                  </a:cubicBezTo>
                  <a:close/>
                  <a:moveTo>
                    <a:pt x="62" y="64"/>
                  </a:moveTo>
                  <a:cubicBezTo>
                    <a:pt x="61" y="64"/>
                    <a:pt x="61" y="64"/>
                    <a:pt x="60" y="64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2" y="63"/>
                    <a:pt x="62" y="63"/>
                    <a:pt x="62" y="64"/>
                  </a:cubicBezTo>
                  <a:close/>
                  <a:moveTo>
                    <a:pt x="63" y="62"/>
                  </a:moveTo>
                  <a:cubicBezTo>
                    <a:pt x="63" y="62"/>
                    <a:pt x="63" y="62"/>
                    <a:pt x="63" y="62"/>
                  </a:cubicBezTo>
                  <a:cubicBezTo>
                    <a:pt x="64" y="62"/>
                    <a:pt x="63" y="62"/>
                    <a:pt x="63" y="62"/>
                  </a:cubicBezTo>
                  <a:close/>
                  <a:moveTo>
                    <a:pt x="66" y="60"/>
                  </a:moveTo>
                  <a:cubicBezTo>
                    <a:pt x="68" y="62"/>
                    <a:pt x="66" y="61"/>
                    <a:pt x="64" y="61"/>
                  </a:cubicBezTo>
                  <a:cubicBezTo>
                    <a:pt x="65" y="60"/>
                    <a:pt x="65" y="60"/>
                    <a:pt x="66" y="60"/>
                  </a:cubicBezTo>
                  <a:cubicBezTo>
                    <a:pt x="66" y="60"/>
                    <a:pt x="66" y="60"/>
                    <a:pt x="66" y="60"/>
                  </a:cubicBezTo>
                  <a:close/>
                  <a:moveTo>
                    <a:pt x="66" y="59"/>
                  </a:move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58"/>
                    <a:pt x="68" y="58"/>
                  </a:cubicBezTo>
                  <a:cubicBezTo>
                    <a:pt x="68" y="59"/>
                    <a:pt x="68" y="59"/>
                    <a:pt x="68" y="60"/>
                  </a:cubicBezTo>
                  <a:cubicBezTo>
                    <a:pt x="68" y="60"/>
                    <a:pt x="67" y="60"/>
                    <a:pt x="66" y="59"/>
                  </a:cubicBezTo>
                  <a:cubicBezTo>
                    <a:pt x="66" y="59"/>
                    <a:pt x="66" y="59"/>
                    <a:pt x="66" y="59"/>
                  </a:cubicBezTo>
                  <a:close/>
                  <a:moveTo>
                    <a:pt x="69" y="61"/>
                  </a:moveTo>
                  <a:cubicBezTo>
                    <a:pt x="68" y="61"/>
                    <a:pt x="68" y="61"/>
                    <a:pt x="68" y="61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7" y="60"/>
                    <a:pt x="68" y="60"/>
                    <a:pt x="69" y="61"/>
                  </a:cubicBezTo>
                  <a:cubicBezTo>
                    <a:pt x="69" y="61"/>
                    <a:pt x="69" y="61"/>
                    <a:pt x="69" y="61"/>
                  </a:cubicBezTo>
                  <a:close/>
                  <a:moveTo>
                    <a:pt x="67" y="62"/>
                  </a:moveTo>
                  <a:cubicBezTo>
                    <a:pt x="67" y="62"/>
                    <a:pt x="66" y="62"/>
                    <a:pt x="66" y="62"/>
                  </a:cubicBezTo>
                  <a:cubicBezTo>
                    <a:pt x="66" y="62"/>
                    <a:pt x="65" y="63"/>
                    <a:pt x="65" y="63"/>
                  </a:cubicBezTo>
                  <a:cubicBezTo>
                    <a:pt x="65" y="63"/>
                    <a:pt x="65" y="62"/>
                    <a:pt x="65" y="62"/>
                  </a:cubicBezTo>
                  <a:cubicBezTo>
                    <a:pt x="64" y="62"/>
                    <a:pt x="66" y="62"/>
                    <a:pt x="67" y="62"/>
                  </a:cubicBezTo>
                  <a:close/>
                  <a:moveTo>
                    <a:pt x="64" y="63"/>
                  </a:moveTo>
                  <a:cubicBezTo>
                    <a:pt x="64" y="63"/>
                    <a:pt x="64" y="63"/>
                    <a:pt x="63" y="64"/>
                  </a:cubicBezTo>
                  <a:cubicBezTo>
                    <a:pt x="62" y="62"/>
                    <a:pt x="63" y="63"/>
                    <a:pt x="64" y="63"/>
                  </a:cubicBezTo>
                  <a:close/>
                  <a:moveTo>
                    <a:pt x="62" y="65"/>
                  </a:moveTo>
                  <a:cubicBezTo>
                    <a:pt x="61" y="65"/>
                    <a:pt x="60" y="66"/>
                    <a:pt x="60" y="67"/>
                  </a:cubicBezTo>
                  <a:cubicBezTo>
                    <a:pt x="57" y="65"/>
                    <a:pt x="53" y="64"/>
                    <a:pt x="50" y="62"/>
                  </a:cubicBezTo>
                  <a:cubicBezTo>
                    <a:pt x="47" y="61"/>
                    <a:pt x="43" y="58"/>
                    <a:pt x="41" y="58"/>
                  </a:cubicBezTo>
                  <a:cubicBezTo>
                    <a:pt x="48" y="59"/>
                    <a:pt x="55" y="64"/>
                    <a:pt x="62" y="65"/>
                  </a:cubicBezTo>
                  <a:close/>
                  <a:moveTo>
                    <a:pt x="59" y="69"/>
                  </a:moveTo>
                  <a:cubicBezTo>
                    <a:pt x="59" y="70"/>
                    <a:pt x="59" y="70"/>
                    <a:pt x="59" y="70"/>
                  </a:cubicBezTo>
                  <a:cubicBezTo>
                    <a:pt x="59" y="70"/>
                    <a:pt x="58" y="69"/>
                    <a:pt x="58" y="69"/>
                  </a:cubicBezTo>
                  <a:cubicBezTo>
                    <a:pt x="54" y="68"/>
                    <a:pt x="49" y="66"/>
                    <a:pt x="45" y="64"/>
                  </a:cubicBezTo>
                  <a:cubicBezTo>
                    <a:pt x="44" y="63"/>
                    <a:pt x="42" y="61"/>
                    <a:pt x="40" y="61"/>
                  </a:cubicBezTo>
                  <a:cubicBezTo>
                    <a:pt x="42" y="61"/>
                    <a:pt x="44" y="62"/>
                    <a:pt x="47" y="63"/>
                  </a:cubicBezTo>
                  <a:cubicBezTo>
                    <a:pt x="51" y="65"/>
                    <a:pt x="55" y="66"/>
                    <a:pt x="59" y="68"/>
                  </a:cubicBezTo>
                  <a:cubicBezTo>
                    <a:pt x="59" y="68"/>
                    <a:pt x="59" y="69"/>
                    <a:pt x="59" y="69"/>
                  </a:cubicBezTo>
                  <a:close/>
                  <a:moveTo>
                    <a:pt x="68" y="73"/>
                  </a:moveTo>
                  <a:cubicBezTo>
                    <a:pt x="70" y="74"/>
                    <a:pt x="71" y="74"/>
                    <a:pt x="73" y="75"/>
                  </a:cubicBezTo>
                  <a:cubicBezTo>
                    <a:pt x="75" y="75"/>
                    <a:pt x="78" y="77"/>
                    <a:pt x="80" y="77"/>
                  </a:cubicBezTo>
                  <a:cubicBezTo>
                    <a:pt x="84" y="79"/>
                    <a:pt x="87" y="80"/>
                    <a:pt x="91" y="81"/>
                  </a:cubicBezTo>
                  <a:cubicBezTo>
                    <a:pt x="83" y="79"/>
                    <a:pt x="75" y="77"/>
                    <a:pt x="67" y="73"/>
                  </a:cubicBezTo>
                  <a:cubicBezTo>
                    <a:pt x="67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lose/>
                  <a:moveTo>
                    <a:pt x="69" y="73"/>
                  </a:moveTo>
                  <a:cubicBezTo>
                    <a:pt x="69" y="72"/>
                    <a:pt x="70" y="72"/>
                    <a:pt x="71" y="71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82" y="76"/>
                    <a:pt x="94" y="79"/>
                    <a:pt x="106" y="83"/>
                  </a:cubicBezTo>
                  <a:cubicBezTo>
                    <a:pt x="111" y="84"/>
                    <a:pt x="116" y="87"/>
                    <a:pt x="121" y="88"/>
                  </a:cubicBezTo>
                  <a:cubicBezTo>
                    <a:pt x="124" y="90"/>
                    <a:pt x="128" y="90"/>
                    <a:pt x="131" y="92"/>
                  </a:cubicBezTo>
                  <a:cubicBezTo>
                    <a:pt x="129" y="91"/>
                    <a:pt x="125" y="91"/>
                    <a:pt x="122" y="90"/>
                  </a:cubicBezTo>
                  <a:cubicBezTo>
                    <a:pt x="115" y="88"/>
                    <a:pt x="108" y="86"/>
                    <a:pt x="101" y="84"/>
                  </a:cubicBezTo>
                  <a:cubicBezTo>
                    <a:pt x="94" y="81"/>
                    <a:pt x="87" y="79"/>
                    <a:pt x="80" y="77"/>
                  </a:cubicBezTo>
                  <a:cubicBezTo>
                    <a:pt x="76" y="75"/>
                    <a:pt x="73" y="74"/>
                    <a:pt x="69" y="73"/>
                  </a:cubicBezTo>
                  <a:close/>
                  <a:moveTo>
                    <a:pt x="83" y="75"/>
                  </a:moveTo>
                  <a:cubicBezTo>
                    <a:pt x="79" y="74"/>
                    <a:pt x="76" y="73"/>
                    <a:pt x="73" y="71"/>
                  </a:cubicBezTo>
                  <a:cubicBezTo>
                    <a:pt x="76" y="73"/>
                    <a:pt x="79" y="73"/>
                    <a:pt x="82" y="74"/>
                  </a:cubicBezTo>
                  <a:cubicBezTo>
                    <a:pt x="86" y="76"/>
                    <a:pt x="90" y="77"/>
                    <a:pt x="94" y="79"/>
                  </a:cubicBezTo>
                  <a:cubicBezTo>
                    <a:pt x="90" y="78"/>
                    <a:pt x="87" y="77"/>
                    <a:pt x="83" y="75"/>
                  </a:cubicBezTo>
                  <a:close/>
                  <a:moveTo>
                    <a:pt x="72" y="71"/>
                  </a:moveTo>
                  <a:cubicBezTo>
                    <a:pt x="73" y="70"/>
                    <a:pt x="74" y="70"/>
                    <a:pt x="75" y="70"/>
                  </a:cubicBezTo>
                  <a:cubicBezTo>
                    <a:pt x="76" y="70"/>
                    <a:pt x="77" y="70"/>
                    <a:pt x="78" y="70"/>
                  </a:cubicBezTo>
                  <a:cubicBezTo>
                    <a:pt x="78" y="70"/>
                    <a:pt x="79" y="70"/>
                    <a:pt x="79" y="70"/>
                  </a:cubicBezTo>
                  <a:cubicBezTo>
                    <a:pt x="79" y="70"/>
                    <a:pt x="79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3" y="71"/>
                    <a:pt x="86" y="73"/>
                    <a:pt x="89" y="74"/>
                  </a:cubicBezTo>
                  <a:cubicBezTo>
                    <a:pt x="103" y="79"/>
                    <a:pt x="116" y="84"/>
                    <a:pt x="130" y="89"/>
                  </a:cubicBezTo>
                  <a:cubicBezTo>
                    <a:pt x="131" y="89"/>
                    <a:pt x="133" y="90"/>
                    <a:pt x="134" y="90"/>
                  </a:cubicBezTo>
                  <a:cubicBezTo>
                    <a:pt x="134" y="90"/>
                    <a:pt x="138" y="92"/>
                    <a:pt x="136" y="91"/>
                  </a:cubicBezTo>
                  <a:cubicBezTo>
                    <a:pt x="133" y="90"/>
                    <a:pt x="130" y="89"/>
                    <a:pt x="126" y="88"/>
                  </a:cubicBezTo>
                  <a:cubicBezTo>
                    <a:pt x="120" y="86"/>
                    <a:pt x="113" y="84"/>
                    <a:pt x="107" y="82"/>
                  </a:cubicBezTo>
                  <a:cubicBezTo>
                    <a:pt x="106" y="82"/>
                    <a:pt x="106" y="82"/>
                    <a:pt x="105" y="82"/>
                  </a:cubicBezTo>
                  <a:cubicBezTo>
                    <a:pt x="99" y="80"/>
                    <a:pt x="93" y="78"/>
                    <a:pt x="87" y="76"/>
                  </a:cubicBezTo>
                  <a:cubicBezTo>
                    <a:pt x="82" y="74"/>
                    <a:pt x="77" y="72"/>
                    <a:pt x="72" y="71"/>
                  </a:cubicBezTo>
                  <a:close/>
                  <a:moveTo>
                    <a:pt x="77" y="69"/>
                  </a:moveTo>
                  <a:cubicBezTo>
                    <a:pt x="78" y="68"/>
                    <a:pt x="79" y="68"/>
                    <a:pt x="81" y="67"/>
                  </a:cubicBezTo>
                  <a:cubicBezTo>
                    <a:pt x="90" y="72"/>
                    <a:pt x="100" y="75"/>
                    <a:pt x="110" y="79"/>
                  </a:cubicBezTo>
                  <a:cubicBezTo>
                    <a:pt x="113" y="79"/>
                    <a:pt x="116" y="80"/>
                    <a:pt x="118" y="81"/>
                  </a:cubicBezTo>
                  <a:cubicBezTo>
                    <a:pt x="112" y="80"/>
                    <a:pt x="107" y="78"/>
                    <a:pt x="101" y="76"/>
                  </a:cubicBezTo>
                  <a:cubicBezTo>
                    <a:pt x="94" y="73"/>
                    <a:pt x="88" y="71"/>
                    <a:pt x="80" y="70"/>
                  </a:cubicBezTo>
                  <a:cubicBezTo>
                    <a:pt x="80" y="69"/>
                    <a:pt x="79" y="69"/>
                    <a:pt x="78" y="69"/>
                  </a:cubicBezTo>
                  <a:cubicBezTo>
                    <a:pt x="77" y="69"/>
                    <a:pt x="77" y="69"/>
                    <a:pt x="77" y="69"/>
                  </a:cubicBezTo>
                  <a:close/>
                  <a:moveTo>
                    <a:pt x="82" y="67"/>
                  </a:moveTo>
                  <a:cubicBezTo>
                    <a:pt x="83" y="66"/>
                    <a:pt x="85" y="65"/>
                    <a:pt x="86" y="64"/>
                  </a:cubicBezTo>
                  <a:cubicBezTo>
                    <a:pt x="98" y="68"/>
                    <a:pt x="109" y="73"/>
                    <a:pt x="120" y="77"/>
                  </a:cubicBezTo>
                  <a:cubicBezTo>
                    <a:pt x="126" y="79"/>
                    <a:pt x="131" y="81"/>
                    <a:pt x="137" y="83"/>
                  </a:cubicBezTo>
                  <a:cubicBezTo>
                    <a:pt x="140" y="84"/>
                    <a:pt x="142" y="85"/>
                    <a:pt x="145" y="86"/>
                  </a:cubicBezTo>
                  <a:cubicBezTo>
                    <a:pt x="151" y="88"/>
                    <a:pt x="147" y="87"/>
                    <a:pt x="145" y="86"/>
                  </a:cubicBezTo>
                  <a:cubicBezTo>
                    <a:pt x="140" y="84"/>
                    <a:pt x="135" y="82"/>
                    <a:pt x="130" y="81"/>
                  </a:cubicBezTo>
                  <a:cubicBezTo>
                    <a:pt x="124" y="79"/>
                    <a:pt x="118" y="78"/>
                    <a:pt x="112" y="76"/>
                  </a:cubicBezTo>
                  <a:cubicBezTo>
                    <a:pt x="102" y="73"/>
                    <a:pt x="92" y="70"/>
                    <a:pt x="82" y="67"/>
                  </a:cubicBezTo>
                  <a:close/>
                  <a:moveTo>
                    <a:pt x="87" y="63"/>
                  </a:moveTo>
                  <a:cubicBezTo>
                    <a:pt x="87" y="63"/>
                    <a:pt x="88" y="63"/>
                    <a:pt x="88" y="63"/>
                  </a:cubicBezTo>
                  <a:cubicBezTo>
                    <a:pt x="88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100" y="67"/>
                    <a:pt x="110" y="70"/>
                    <a:pt x="121" y="73"/>
                  </a:cubicBezTo>
                  <a:cubicBezTo>
                    <a:pt x="126" y="75"/>
                    <a:pt x="131" y="77"/>
                    <a:pt x="137" y="79"/>
                  </a:cubicBezTo>
                  <a:cubicBezTo>
                    <a:pt x="139" y="80"/>
                    <a:pt x="142" y="80"/>
                    <a:pt x="145" y="81"/>
                  </a:cubicBezTo>
                  <a:cubicBezTo>
                    <a:pt x="146" y="81"/>
                    <a:pt x="155" y="84"/>
                    <a:pt x="149" y="83"/>
                  </a:cubicBezTo>
                  <a:cubicBezTo>
                    <a:pt x="138" y="80"/>
                    <a:pt x="128" y="76"/>
                    <a:pt x="118" y="73"/>
                  </a:cubicBezTo>
                  <a:cubicBezTo>
                    <a:pt x="108" y="70"/>
                    <a:pt x="97" y="67"/>
                    <a:pt x="87" y="63"/>
                  </a:cubicBezTo>
                  <a:close/>
                  <a:moveTo>
                    <a:pt x="90" y="61"/>
                  </a:moveTo>
                  <a:cubicBezTo>
                    <a:pt x="91" y="60"/>
                    <a:pt x="93" y="59"/>
                    <a:pt x="94" y="57"/>
                  </a:cubicBezTo>
                  <a:cubicBezTo>
                    <a:pt x="94" y="57"/>
                    <a:pt x="95" y="57"/>
                    <a:pt x="95" y="57"/>
                  </a:cubicBezTo>
                  <a:cubicBezTo>
                    <a:pt x="99" y="59"/>
                    <a:pt x="104" y="60"/>
                    <a:pt x="108" y="61"/>
                  </a:cubicBezTo>
                  <a:cubicBezTo>
                    <a:pt x="114" y="62"/>
                    <a:pt x="119" y="64"/>
                    <a:pt x="124" y="66"/>
                  </a:cubicBezTo>
                  <a:cubicBezTo>
                    <a:pt x="133" y="69"/>
                    <a:pt x="144" y="71"/>
                    <a:pt x="153" y="76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49" y="73"/>
                    <a:pt x="142" y="73"/>
                    <a:pt x="138" y="71"/>
                  </a:cubicBezTo>
                  <a:cubicBezTo>
                    <a:pt x="132" y="70"/>
                    <a:pt x="127" y="68"/>
                    <a:pt x="121" y="67"/>
                  </a:cubicBezTo>
                  <a:cubicBezTo>
                    <a:pt x="112" y="64"/>
                    <a:pt x="102" y="61"/>
                    <a:pt x="93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102" y="64"/>
                    <a:pt x="112" y="67"/>
                    <a:pt x="122" y="70"/>
                  </a:cubicBezTo>
                  <a:cubicBezTo>
                    <a:pt x="123" y="71"/>
                    <a:pt x="125" y="71"/>
                    <a:pt x="126" y="71"/>
                  </a:cubicBezTo>
                  <a:cubicBezTo>
                    <a:pt x="124" y="71"/>
                    <a:pt x="123" y="71"/>
                    <a:pt x="121" y="70"/>
                  </a:cubicBezTo>
                  <a:cubicBezTo>
                    <a:pt x="111" y="67"/>
                    <a:pt x="101" y="63"/>
                    <a:pt x="90" y="61"/>
                  </a:cubicBezTo>
                  <a:cubicBezTo>
                    <a:pt x="90" y="61"/>
                    <a:pt x="90" y="61"/>
                    <a:pt x="90" y="61"/>
                  </a:cubicBezTo>
                  <a:close/>
                  <a:moveTo>
                    <a:pt x="153" y="79"/>
                  </a:moveTo>
                  <a:cubicBezTo>
                    <a:pt x="153" y="79"/>
                    <a:pt x="153" y="79"/>
                    <a:pt x="153" y="79"/>
                  </a:cubicBezTo>
                  <a:cubicBezTo>
                    <a:pt x="153" y="79"/>
                    <a:pt x="152" y="79"/>
                    <a:pt x="151" y="79"/>
                  </a:cubicBezTo>
                  <a:cubicBezTo>
                    <a:pt x="142" y="76"/>
                    <a:pt x="133" y="73"/>
                    <a:pt x="124" y="70"/>
                  </a:cubicBezTo>
                  <a:cubicBezTo>
                    <a:pt x="114" y="67"/>
                    <a:pt x="104" y="64"/>
                    <a:pt x="94" y="60"/>
                  </a:cubicBezTo>
                  <a:cubicBezTo>
                    <a:pt x="97" y="61"/>
                    <a:pt x="103" y="62"/>
                    <a:pt x="107" y="63"/>
                  </a:cubicBezTo>
                  <a:cubicBezTo>
                    <a:pt x="113" y="65"/>
                    <a:pt x="118" y="67"/>
                    <a:pt x="123" y="68"/>
                  </a:cubicBezTo>
                  <a:cubicBezTo>
                    <a:pt x="133" y="71"/>
                    <a:pt x="143" y="74"/>
                    <a:pt x="153" y="76"/>
                  </a:cubicBezTo>
                  <a:cubicBezTo>
                    <a:pt x="153" y="77"/>
                    <a:pt x="153" y="78"/>
                    <a:pt x="153" y="79"/>
                  </a:cubicBezTo>
                  <a:close/>
                  <a:moveTo>
                    <a:pt x="152" y="75"/>
                  </a:moveTo>
                  <a:cubicBezTo>
                    <a:pt x="145" y="71"/>
                    <a:pt x="137" y="70"/>
                    <a:pt x="130" y="67"/>
                  </a:cubicBezTo>
                  <a:cubicBezTo>
                    <a:pt x="124" y="66"/>
                    <a:pt x="119" y="64"/>
                    <a:pt x="114" y="62"/>
                  </a:cubicBezTo>
                  <a:cubicBezTo>
                    <a:pt x="110" y="61"/>
                    <a:pt x="106" y="60"/>
                    <a:pt x="102" y="59"/>
                  </a:cubicBezTo>
                  <a:cubicBezTo>
                    <a:pt x="104" y="59"/>
                    <a:pt x="105" y="60"/>
                    <a:pt x="107" y="60"/>
                  </a:cubicBezTo>
                  <a:cubicBezTo>
                    <a:pt x="112" y="61"/>
                    <a:pt x="118" y="62"/>
                    <a:pt x="123" y="64"/>
                  </a:cubicBezTo>
                  <a:cubicBezTo>
                    <a:pt x="132" y="66"/>
                    <a:pt x="141" y="69"/>
                    <a:pt x="151" y="70"/>
                  </a:cubicBezTo>
                  <a:cubicBezTo>
                    <a:pt x="151" y="72"/>
                    <a:pt x="152" y="73"/>
                    <a:pt x="152" y="75"/>
                  </a:cubicBezTo>
                  <a:close/>
                  <a:moveTo>
                    <a:pt x="153" y="80"/>
                  </a:moveTo>
                  <a:cubicBezTo>
                    <a:pt x="153" y="81"/>
                    <a:pt x="152" y="81"/>
                    <a:pt x="152" y="82"/>
                  </a:cubicBezTo>
                  <a:cubicBezTo>
                    <a:pt x="152" y="82"/>
                    <a:pt x="152" y="83"/>
                    <a:pt x="152" y="83"/>
                  </a:cubicBezTo>
                  <a:cubicBezTo>
                    <a:pt x="148" y="81"/>
                    <a:pt x="143" y="80"/>
                    <a:pt x="138" y="79"/>
                  </a:cubicBezTo>
                  <a:cubicBezTo>
                    <a:pt x="134" y="77"/>
                    <a:pt x="129" y="75"/>
                    <a:pt x="124" y="74"/>
                  </a:cubicBezTo>
                  <a:cubicBezTo>
                    <a:pt x="113" y="70"/>
                    <a:pt x="102" y="67"/>
                    <a:pt x="92" y="62"/>
                  </a:cubicBezTo>
                  <a:cubicBezTo>
                    <a:pt x="96" y="64"/>
                    <a:pt x="102" y="65"/>
                    <a:pt x="107" y="67"/>
                  </a:cubicBezTo>
                  <a:cubicBezTo>
                    <a:pt x="112" y="68"/>
                    <a:pt x="117" y="70"/>
                    <a:pt x="123" y="71"/>
                  </a:cubicBezTo>
                  <a:cubicBezTo>
                    <a:pt x="133" y="74"/>
                    <a:pt x="143" y="78"/>
                    <a:pt x="153" y="80"/>
                  </a:cubicBezTo>
                  <a:close/>
                  <a:moveTo>
                    <a:pt x="151" y="84"/>
                  </a:moveTo>
                  <a:cubicBezTo>
                    <a:pt x="151" y="85"/>
                    <a:pt x="150" y="86"/>
                    <a:pt x="149" y="87"/>
                  </a:cubicBezTo>
                  <a:cubicBezTo>
                    <a:pt x="139" y="82"/>
                    <a:pt x="127" y="79"/>
                    <a:pt x="117" y="75"/>
                  </a:cubicBezTo>
                  <a:cubicBezTo>
                    <a:pt x="111" y="73"/>
                    <a:pt x="105" y="71"/>
                    <a:pt x="100" y="68"/>
                  </a:cubicBezTo>
                  <a:cubicBezTo>
                    <a:pt x="99" y="68"/>
                    <a:pt x="98" y="68"/>
                    <a:pt x="98" y="68"/>
                  </a:cubicBezTo>
                  <a:cubicBezTo>
                    <a:pt x="107" y="70"/>
                    <a:pt x="116" y="73"/>
                    <a:pt x="125" y="76"/>
                  </a:cubicBezTo>
                  <a:cubicBezTo>
                    <a:pt x="130" y="77"/>
                    <a:pt x="135" y="79"/>
                    <a:pt x="140" y="81"/>
                  </a:cubicBezTo>
                  <a:cubicBezTo>
                    <a:pt x="144" y="82"/>
                    <a:pt x="148" y="84"/>
                    <a:pt x="151" y="84"/>
                  </a:cubicBezTo>
                  <a:close/>
                  <a:moveTo>
                    <a:pt x="148" y="88"/>
                  </a:moveTo>
                  <a:cubicBezTo>
                    <a:pt x="147" y="88"/>
                    <a:pt x="145" y="89"/>
                    <a:pt x="144" y="90"/>
                  </a:cubicBezTo>
                  <a:cubicBezTo>
                    <a:pt x="143" y="89"/>
                    <a:pt x="143" y="89"/>
                    <a:pt x="143" y="89"/>
                  </a:cubicBezTo>
                  <a:cubicBezTo>
                    <a:pt x="142" y="89"/>
                    <a:pt x="142" y="89"/>
                    <a:pt x="141" y="89"/>
                  </a:cubicBezTo>
                  <a:cubicBezTo>
                    <a:pt x="141" y="88"/>
                    <a:pt x="140" y="88"/>
                    <a:pt x="140" y="88"/>
                  </a:cubicBezTo>
                  <a:cubicBezTo>
                    <a:pt x="139" y="88"/>
                    <a:pt x="138" y="88"/>
                    <a:pt x="137" y="87"/>
                  </a:cubicBezTo>
                  <a:cubicBezTo>
                    <a:pt x="136" y="87"/>
                    <a:pt x="134" y="86"/>
                    <a:pt x="132" y="85"/>
                  </a:cubicBezTo>
                  <a:cubicBezTo>
                    <a:pt x="125" y="82"/>
                    <a:pt x="117" y="80"/>
                    <a:pt x="109" y="77"/>
                  </a:cubicBezTo>
                  <a:cubicBezTo>
                    <a:pt x="102" y="75"/>
                    <a:pt x="94" y="72"/>
                    <a:pt x="87" y="69"/>
                  </a:cubicBezTo>
                  <a:cubicBezTo>
                    <a:pt x="88" y="69"/>
                    <a:pt x="89" y="70"/>
                    <a:pt x="90" y="70"/>
                  </a:cubicBezTo>
                  <a:cubicBezTo>
                    <a:pt x="94" y="71"/>
                    <a:pt x="98" y="72"/>
                    <a:pt x="102" y="73"/>
                  </a:cubicBezTo>
                  <a:cubicBezTo>
                    <a:pt x="111" y="76"/>
                    <a:pt x="119" y="79"/>
                    <a:pt x="128" y="81"/>
                  </a:cubicBezTo>
                  <a:cubicBezTo>
                    <a:pt x="135" y="83"/>
                    <a:pt x="141" y="86"/>
                    <a:pt x="148" y="88"/>
                  </a:cubicBezTo>
                  <a:close/>
                  <a:moveTo>
                    <a:pt x="143" y="90"/>
                  </a:moveTo>
                  <a:cubicBezTo>
                    <a:pt x="142" y="90"/>
                    <a:pt x="140" y="91"/>
                    <a:pt x="139" y="91"/>
                  </a:cubicBezTo>
                  <a:cubicBezTo>
                    <a:pt x="135" y="89"/>
                    <a:pt x="130" y="88"/>
                    <a:pt x="125" y="86"/>
                  </a:cubicBezTo>
                  <a:cubicBezTo>
                    <a:pt x="119" y="84"/>
                    <a:pt x="113" y="82"/>
                    <a:pt x="107" y="80"/>
                  </a:cubicBezTo>
                  <a:cubicBezTo>
                    <a:pt x="101" y="78"/>
                    <a:pt x="95" y="75"/>
                    <a:pt x="89" y="73"/>
                  </a:cubicBezTo>
                  <a:cubicBezTo>
                    <a:pt x="88" y="72"/>
                    <a:pt x="87" y="72"/>
                    <a:pt x="86" y="72"/>
                  </a:cubicBezTo>
                  <a:cubicBezTo>
                    <a:pt x="92" y="73"/>
                    <a:pt x="97" y="75"/>
                    <a:pt x="103" y="77"/>
                  </a:cubicBezTo>
                  <a:cubicBezTo>
                    <a:pt x="111" y="80"/>
                    <a:pt x="120" y="82"/>
                    <a:pt x="129" y="85"/>
                  </a:cubicBezTo>
                  <a:cubicBezTo>
                    <a:pt x="131" y="86"/>
                    <a:pt x="133" y="87"/>
                    <a:pt x="136" y="88"/>
                  </a:cubicBezTo>
                  <a:cubicBezTo>
                    <a:pt x="138" y="88"/>
                    <a:pt x="140" y="89"/>
                    <a:pt x="143" y="90"/>
                  </a:cubicBezTo>
                  <a:close/>
                  <a:moveTo>
                    <a:pt x="136" y="92"/>
                  </a:moveTo>
                  <a:cubicBezTo>
                    <a:pt x="135" y="92"/>
                    <a:pt x="134" y="92"/>
                    <a:pt x="133" y="92"/>
                  </a:cubicBezTo>
                  <a:cubicBezTo>
                    <a:pt x="130" y="90"/>
                    <a:pt x="126" y="89"/>
                    <a:pt x="123" y="88"/>
                  </a:cubicBezTo>
                  <a:cubicBezTo>
                    <a:pt x="120" y="87"/>
                    <a:pt x="117" y="86"/>
                    <a:pt x="114" y="85"/>
                  </a:cubicBezTo>
                  <a:cubicBezTo>
                    <a:pt x="118" y="86"/>
                    <a:pt x="121" y="87"/>
                    <a:pt x="124" y="88"/>
                  </a:cubicBezTo>
                  <a:cubicBezTo>
                    <a:pt x="128" y="89"/>
                    <a:pt x="132" y="91"/>
                    <a:pt x="136" y="92"/>
                  </a:cubicBezTo>
                  <a:close/>
                  <a:moveTo>
                    <a:pt x="131" y="93"/>
                  </a:moveTo>
                  <a:cubicBezTo>
                    <a:pt x="130" y="93"/>
                    <a:pt x="130" y="93"/>
                    <a:pt x="129" y="94"/>
                  </a:cubicBezTo>
                  <a:cubicBezTo>
                    <a:pt x="127" y="92"/>
                    <a:pt x="123" y="91"/>
                    <a:pt x="121" y="90"/>
                  </a:cubicBezTo>
                  <a:cubicBezTo>
                    <a:pt x="116" y="89"/>
                    <a:pt x="112" y="88"/>
                    <a:pt x="107" y="86"/>
                  </a:cubicBezTo>
                  <a:cubicBezTo>
                    <a:pt x="115" y="89"/>
                    <a:pt x="123" y="91"/>
                    <a:pt x="131" y="93"/>
                  </a:cubicBezTo>
                  <a:close/>
                  <a:moveTo>
                    <a:pt x="34" y="65"/>
                  </a:moveTo>
                  <a:cubicBezTo>
                    <a:pt x="34" y="64"/>
                    <a:pt x="35" y="64"/>
                    <a:pt x="35" y="63"/>
                  </a:cubicBezTo>
                  <a:cubicBezTo>
                    <a:pt x="44" y="66"/>
                    <a:pt x="52" y="71"/>
                    <a:pt x="61" y="73"/>
                  </a:cubicBezTo>
                  <a:cubicBezTo>
                    <a:pt x="62" y="73"/>
                    <a:pt x="63" y="74"/>
                    <a:pt x="64" y="74"/>
                  </a:cubicBezTo>
                  <a:cubicBezTo>
                    <a:pt x="64" y="74"/>
                    <a:pt x="65" y="74"/>
                    <a:pt x="66" y="7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72" y="76"/>
                    <a:pt x="77" y="78"/>
                    <a:pt x="83" y="80"/>
                  </a:cubicBezTo>
                  <a:cubicBezTo>
                    <a:pt x="90" y="82"/>
                    <a:pt x="97" y="83"/>
                    <a:pt x="103" y="86"/>
                  </a:cubicBezTo>
                  <a:cubicBezTo>
                    <a:pt x="110" y="88"/>
                    <a:pt x="116" y="90"/>
                    <a:pt x="122" y="92"/>
                  </a:cubicBezTo>
                  <a:cubicBezTo>
                    <a:pt x="123" y="92"/>
                    <a:pt x="127" y="94"/>
                    <a:pt x="128" y="94"/>
                  </a:cubicBezTo>
                  <a:cubicBezTo>
                    <a:pt x="128" y="94"/>
                    <a:pt x="128" y="94"/>
                    <a:pt x="127" y="94"/>
                  </a:cubicBezTo>
                  <a:cubicBezTo>
                    <a:pt x="127" y="94"/>
                    <a:pt x="126" y="94"/>
                    <a:pt x="125" y="94"/>
                  </a:cubicBezTo>
                  <a:cubicBezTo>
                    <a:pt x="122" y="93"/>
                    <a:pt x="119" y="91"/>
                    <a:pt x="116" y="91"/>
                  </a:cubicBezTo>
                  <a:cubicBezTo>
                    <a:pt x="102" y="88"/>
                    <a:pt x="88" y="83"/>
                    <a:pt x="74" y="78"/>
                  </a:cubicBezTo>
                  <a:cubicBezTo>
                    <a:pt x="61" y="74"/>
                    <a:pt x="47" y="71"/>
                    <a:pt x="34" y="65"/>
                  </a:cubicBezTo>
                  <a:close/>
                  <a:moveTo>
                    <a:pt x="35" y="62"/>
                  </a:moveTo>
                  <a:cubicBezTo>
                    <a:pt x="37" y="60"/>
                    <a:pt x="38" y="59"/>
                    <a:pt x="3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45" y="61"/>
                    <a:pt x="52" y="63"/>
                    <a:pt x="58" y="67"/>
                  </a:cubicBezTo>
                  <a:cubicBezTo>
                    <a:pt x="53" y="64"/>
                    <a:pt x="45" y="61"/>
                    <a:pt x="39" y="59"/>
                  </a:cubicBezTo>
                  <a:cubicBezTo>
                    <a:pt x="38" y="59"/>
                    <a:pt x="38" y="60"/>
                    <a:pt x="38" y="60"/>
                  </a:cubicBezTo>
                  <a:cubicBezTo>
                    <a:pt x="44" y="65"/>
                    <a:pt x="52" y="67"/>
                    <a:pt x="59" y="70"/>
                  </a:cubicBezTo>
                  <a:cubicBezTo>
                    <a:pt x="59" y="71"/>
                    <a:pt x="59" y="71"/>
                    <a:pt x="60" y="72"/>
                  </a:cubicBezTo>
                  <a:cubicBezTo>
                    <a:pt x="59" y="71"/>
                    <a:pt x="58" y="71"/>
                    <a:pt x="58" y="71"/>
                  </a:cubicBezTo>
                  <a:cubicBezTo>
                    <a:pt x="55" y="70"/>
                    <a:pt x="53" y="69"/>
                    <a:pt x="50" y="68"/>
                  </a:cubicBezTo>
                  <a:cubicBezTo>
                    <a:pt x="45" y="66"/>
                    <a:pt x="40" y="64"/>
                    <a:pt x="35" y="62"/>
                  </a:cubicBezTo>
                  <a:close/>
                  <a:moveTo>
                    <a:pt x="39" y="57"/>
                  </a:moveTo>
                  <a:cubicBezTo>
                    <a:pt x="40" y="56"/>
                    <a:pt x="40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6" y="57"/>
                    <a:pt x="50" y="59"/>
                    <a:pt x="55" y="60"/>
                  </a:cubicBezTo>
                  <a:cubicBezTo>
                    <a:pt x="55" y="60"/>
                    <a:pt x="55" y="60"/>
                    <a:pt x="55" y="61"/>
                  </a:cubicBezTo>
                  <a:cubicBezTo>
                    <a:pt x="55" y="61"/>
                    <a:pt x="56" y="62"/>
                    <a:pt x="56" y="62"/>
                  </a:cubicBezTo>
                  <a:cubicBezTo>
                    <a:pt x="55" y="62"/>
                    <a:pt x="54" y="61"/>
                    <a:pt x="53" y="61"/>
                  </a:cubicBezTo>
                  <a:cubicBezTo>
                    <a:pt x="48" y="59"/>
                    <a:pt x="44" y="58"/>
                    <a:pt x="39" y="57"/>
                  </a:cubicBezTo>
                  <a:close/>
                  <a:moveTo>
                    <a:pt x="41" y="54"/>
                  </a:moveTo>
                  <a:cubicBezTo>
                    <a:pt x="41" y="54"/>
                    <a:pt x="42" y="53"/>
                    <a:pt x="42" y="53"/>
                  </a:cubicBezTo>
                  <a:cubicBezTo>
                    <a:pt x="46" y="55"/>
                    <a:pt x="50" y="57"/>
                    <a:pt x="55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0" y="58"/>
                    <a:pt x="46" y="56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lose/>
                  <a:moveTo>
                    <a:pt x="42" y="52"/>
                  </a:moveTo>
                  <a:cubicBezTo>
                    <a:pt x="43" y="52"/>
                    <a:pt x="44" y="51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8" y="52"/>
                    <a:pt x="52" y="54"/>
                    <a:pt x="56" y="55"/>
                  </a:cubicBezTo>
                  <a:cubicBezTo>
                    <a:pt x="56" y="56"/>
                    <a:pt x="55" y="56"/>
                    <a:pt x="55" y="57"/>
                  </a:cubicBezTo>
                  <a:cubicBezTo>
                    <a:pt x="51" y="56"/>
                    <a:pt x="47" y="54"/>
                    <a:pt x="42" y="52"/>
                  </a:cubicBezTo>
                  <a:close/>
                  <a:moveTo>
                    <a:pt x="45" y="50"/>
                  </a:moveTo>
                  <a:cubicBezTo>
                    <a:pt x="46" y="48"/>
                    <a:pt x="48" y="46"/>
                    <a:pt x="49" y="45"/>
                  </a:cubicBezTo>
                  <a:cubicBezTo>
                    <a:pt x="52" y="48"/>
                    <a:pt x="55" y="49"/>
                    <a:pt x="58" y="51"/>
                  </a:cubicBezTo>
                  <a:cubicBezTo>
                    <a:pt x="60" y="53"/>
                    <a:pt x="58" y="52"/>
                    <a:pt x="57" y="51"/>
                  </a:cubicBezTo>
                  <a:cubicBezTo>
                    <a:pt x="56" y="51"/>
                    <a:pt x="54" y="50"/>
                    <a:pt x="53" y="50"/>
                  </a:cubicBezTo>
                  <a:cubicBezTo>
                    <a:pt x="51" y="49"/>
                    <a:pt x="49" y="48"/>
                    <a:pt x="48" y="47"/>
                  </a:cubicBezTo>
                  <a:cubicBezTo>
                    <a:pt x="47" y="47"/>
                    <a:pt x="47" y="48"/>
                    <a:pt x="47" y="48"/>
                  </a:cubicBezTo>
                  <a:cubicBezTo>
                    <a:pt x="50" y="50"/>
                    <a:pt x="54" y="54"/>
                    <a:pt x="56" y="55"/>
                  </a:cubicBezTo>
                  <a:cubicBezTo>
                    <a:pt x="52" y="53"/>
                    <a:pt x="49" y="51"/>
                    <a:pt x="45" y="50"/>
                  </a:cubicBezTo>
                  <a:close/>
                  <a:moveTo>
                    <a:pt x="50" y="44"/>
                  </a:moveTo>
                  <a:cubicBezTo>
                    <a:pt x="51" y="44"/>
                    <a:pt x="52" y="43"/>
                    <a:pt x="52" y="42"/>
                  </a:cubicBezTo>
                  <a:cubicBezTo>
                    <a:pt x="54" y="45"/>
                    <a:pt x="58" y="48"/>
                    <a:pt x="61" y="50"/>
                  </a:cubicBezTo>
                  <a:cubicBezTo>
                    <a:pt x="60" y="49"/>
                    <a:pt x="59" y="48"/>
                    <a:pt x="57" y="48"/>
                  </a:cubicBezTo>
                  <a:cubicBezTo>
                    <a:pt x="55" y="46"/>
                    <a:pt x="52" y="45"/>
                    <a:pt x="50" y="44"/>
                  </a:cubicBezTo>
                  <a:close/>
                  <a:moveTo>
                    <a:pt x="53" y="41"/>
                  </a:moveTo>
                  <a:cubicBezTo>
                    <a:pt x="54" y="40"/>
                    <a:pt x="55" y="39"/>
                    <a:pt x="56" y="38"/>
                  </a:cubicBezTo>
                  <a:cubicBezTo>
                    <a:pt x="57" y="38"/>
                    <a:pt x="58" y="38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61" y="40"/>
                    <a:pt x="64" y="42"/>
                    <a:pt x="67" y="44"/>
                  </a:cubicBezTo>
                  <a:cubicBezTo>
                    <a:pt x="63" y="42"/>
                    <a:pt x="60" y="41"/>
                    <a:pt x="57" y="39"/>
                  </a:cubicBezTo>
                  <a:cubicBezTo>
                    <a:pt x="56" y="39"/>
                    <a:pt x="56" y="40"/>
                    <a:pt x="56" y="40"/>
                  </a:cubicBezTo>
                  <a:cubicBezTo>
                    <a:pt x="58" y="42"/>
                    <a:pt x="60" y="43"/>
                    <a:pt x="63" y="45"/>
                  </a:cubicBezTo>
                  <a:cubicBezTo>
                    <a:pt x="59" y="44"/>
                    <a:pt x="56" y="42"/>
                    <a:pt x="53" y="41"/>
                  </a:cubicBezTo>
                  <a:close/>
                  <a:moveTo>
                    <a:pt x="59" y="37"/>
                  </a:moveTo>
                  <a:cubicBezTo>
                    <a:pt x="60" y="36"/>
                    <a:pt x="61" y="35"/>
                    <a:pt x="62" y="34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5" y="40"/>
                    <a:pt x="72" y="42"/>
                    <a:pt x="76" y="46"/>
                  </a:cubicBezTo>
                  <a:cubicBezTo>
                    <a:pt x="79" y="48"/>
                    <a:pt x="75" y="45"/>
                    <a:pt x="74" y="45"/>
                  </a:cubicBezTo>
                  <a:cubicBezTo>
                    <a:pt x="73" y="44"/>
                    <a:pt x="71" y="43"/>
                    <a:pt x="70" y="42"/>
                  </a:cubicBezTo>
                  <a:cubicBezTo>
                    <a:pt x="66" y="40"/>
                    <a:pt x="63" y="38"/>
                    <a:pt x="59" y="37"/>
                  </a:cubicBezTo>
                  <a:cubicBezTo>
                    <a:pt x="59" y="37"/>
                    <a:pt x="59" y="37"/>
                    <a:pt x="59" y="37"/>
                  </a:cubicBezTo>
                  <a:close/>
                  <a:moveTo>
                    <a:pt x="62" y="34"/>
                  </a:moveTo>
                  <a:cubicBezTo>
                    <a:pt x="63" y="34"/>
                    <a:pt x="63" y="33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7" y="35"/>
                    <a:pt x="69" y="37"/>
                    <a:pt x="71" y="38"/>
                  </a:cubicBezTo>
                  <a:cubicBezTo>
                    <a:pt x="68" y="37"/>
                    <a:pt x="65" y="35"/>
                    <a:pt x="62" y="34"/>
                  </a:cubicBezTo>
                  <a:cubicBezTo>
                    <a:pt x="62" y="34"/>
                    <a:pt x="62" y="34"/>
                    <a:pt x="62" y="34"/>
                  </a:cubicBezTo>
                  <a:close/>
                  <a:moveTo>
                    <a:pt x="64" y="33"/>
                  </a:moveTo>
                  <a:cubicBezTo>
                    <a:pt x="69" y="30"/>
                    <a:pt x="73" y="27"/>
                    <a:pt x="78" y="25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78" y="25"/>
                    <a:pt x="77" y="26"/>
                    <a:pt x="78" y="26"/>
                  </a:cubicBezTo>
                  <a:cubicBezTo>
                    <a:pt x="79" y="26"/>
                    <a:pt x="80" y="27"/>
                    <a:pt x="81" y="27"/>
                  </a:cubicBezTo>
                  <a:cubicBezTo>
                    <a:pt x="79" y="27"/>
                    <a:pt x="78" y="26"/>
                    <a:pt x="77" y="26"/>
                  </a:cubicBezTo>
                  <a:cubicBezTo>
                    <a:pt x="77" y="26"/>
                    <a:pt x="77" y="27"/>
                    <a:pt x="77" y="27"/>
                  </a:cubicBezTo>
                  <a:cubicBezTo>
                    <a:pt x="77" y="27"/>
                    <a:pt x="78" y="27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6" y="28"/>
                    <a:pt x="75" y="27"/>
                    <a:pt x="73" y="27"/>
                  </a:cubicBezTo>
                  <a:cubicBezTo>
                    <a:pt x="73" y="27"/>
                    <a:pt x="73" y="28"/>
                    <a:pt x="73" y="28"/>
                  </a:cubicBezTo>
                  <a:cubicBezTo>
                    <a:pt x="74" y="29"/>
                    <a:pt x="75" y="29"/>
                    <a:pt x="76" y="30"/>
                  </a:cubicBezTo>
                  <a:cubicBezTo>
                    <a:pt x="74" y="29"/>
                    <a:pt x="73" y="29"/>
                    <a:pt x="72" y="29"/>
                  </a:cubicBezTo>
                  <a:cubicBezTo>
                    <a:pt x="71" y="29"/>
                    <a:pt x="71" y="29"/>
                    <a:pt x="72" y="29"/>
                  </a:cubicBezTo>
                  <a:cubicBezTo>
                    <a:pt x="73" y="30"/>
                    <a:pt x="74" y="30"/>
                    <a:pt x="76" y="31"/>
                  </a:cubicBezTo>
                  <a:cubicBezTo>
                    <a:pt x="75" y="33"/>
                    <a:pt x="76" y="35"/>
                    <a:pt x="79" y="35"/>
                  </a:cubicBezTo>
                  <a:cubicBezTo>
                    <a:pt x="79" y="35"/>
                    <a:pt x="80" y="35"/>
                    <a:pt x="80" y="35"/>
                  </a:cubicBezTo>
                  <a:cubicBezTo>
                    <a:pt x="81" y="36"/>
                    <a:pt x="82" y="37"/>
                    <a:pt x="84" y="38"/>
                  </a:cubicBezTo>
                  <a:cubicBezTo>
                    <a:pt x="84" y="38"/>
                    <a:pt x="84" y="38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8"/>
                    <a:pt x="84" y="38"/>
                    <a:pt x="83" y="38"/>
                  </a:cubicBezTo>
                  <a:cubicBezTo>
                    <a:pt x="82" y="38"/>
                    <a:pt x="81" y="37"/>
                    <a:pt x="80" y="37"/>
                  </a:cubicBezTo>
                  <a:cubicBezTo>
                    <a:pt x="76" y="34"/>
                    <a:pt x="73" y="32"/>
                    <a:pt x="69" y="30"/>
                  </a:cubicBezTo>
                  <a:cubicBezTo>
                    <a:pt x="69" y="30"/>
                    <a:pt x="68" y="31"/>
                    <a:pt x="69" y="31"/>
                  </a:cubicBezTo>
                  <a:cubicBezTo>
                    <a:pt x="74" y="33"/>
                    <a:pt x="78" y="37"/>
                    <a:pt x="84" y="39"/>
                  </a:cubicBezTo>
                  <a:cubicBezTo>
                    <a:pt x="83" y="39"/>
                    <a:pt x="83" y="40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0" y="38"/>
                    <a:pt x="77" y="37"/>
                    <a:pt x="74" y="35"/>
                  </a:cubicBezTo>
                  <a:cubicBezTo>
                    <a:pt x="73" y="34"/>
                    <a:pt x="71" y="33"/>
                    <a:pt x="70" y="32"/>
                  </a:cubicBezTo>
                  <a:cubicBezTo>
                    <a:pt x="70" y="32"/>
                    <a:pt x="69" y="32"/>
                    <a:pt x="69" y="32"/>
                  </a:cubicBezTo>
                  <a:cubicBezTo>
                    <a:pt x="69" y="32"/>
                    <a:pt x="68" y="31"/>
                    <a:pt x="67" y="31"/>
                  </a:cubicBezTo>
                  <a:cubicBezTo>
                    <a:pt x="67" y="31"/>
                    <a:pt x="67" y="31"/>
                    <a:pt x="67" y="32"/>
                  </a:cubicBezTo>
                  <a:cubicBezTo>
                    <a:pt x="71" y="35"/>
                    <a:pt x="76" y="39"/>
                    <a:pt x="80" y="41"/>
                  </a:cubicBezTo>
                  <a:cubicBezTo>
                    <a:pt x="75" y="38"/>
                    <a:pt x="70" y="35"/>
                    <a:pt x="65" y="33"/>
                  </a:cubicBezTo>
                  <a:cubicBezTo>
                    <a:pt x="65" y="33"/>
                    <a:pt x="64" y="33"/>
                    <a:pt x="64" y="33"/>
                  </a:cubicBezTo>
                  <a:close/>
                  <a:moveTo>
                    <a:pt x="94" y="37"/>
                  </a:moveTo>
                  <a:cubicBezTo>
                    <a:pt x="93" y="36"/>
                    <a:pt x="92" y="36"/>
                    <a:pt x="91" y="35"/>
                  </a:cubicBezTo>
                  <a:cubicBezTo>
                    <a:pt x="86" y="32"/>
                    <a:pt x="91" y="34"/>
                    <a:pt x="93" y="34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5" y="36"/>
                    <a:pt x="96" y="37"/>
                    <a:pt x="98" y="39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6" y="38"/>
                    <a:pt x="95" y="37"/>
                    <a:pt x="94" y="37"/>
                  </a:cubicBezTo>
                  <a:close/>
                  <a:moveTo>
                    <a:pt x="94" y="34"/>
                  </a:moveTo>
                  <a:cubicBezTo>
                    <a:pt x="94" y="34"/>
                    <a:pt x="94" y="34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lose/>
                  <a:moveTo>
                    <a:pt x="90" y="32"/>
                  </a:moveTo>
                  <a:cubicBezTo>
                    <a:pt x="91" y="32"/>
                    <a:pt x="92" y="31"/>
                    <a:pt x="92" y="30"/>
                  </a:cubicBezTo>
                  <a:cubicBezTo>
                    <a:pt x="92" y="30"/>
                    <a:pt x="92" y="30"/>
                    <a:pt x="92" y="31"/>
                  </a:cubicBezTo>
                  <a:cubicBezTo>
                    <a:pt x="93" y="32"/>
                    <a:pt x="94" y="32"/>
                    <a:pt x="95" y="34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94" y="33"/>
                    <a:pt x="93" y="33"/>
                    <a:pt x="93" y="33"/>
                  </a:cubicBezTo>
                  <a:cubicBezTo>
                    <a:pt x="92" y="32"/>
                    <a:pt x="92" y="33"/>
                    <a:pt x="92" y="33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92" y="33"/>
                    <a:pt x="92" y="33"/>
                    <a:pt x="91" y="33"/>
                  </a:cubicBezTo>
                  <a:cubicBezTo>
                    <a:pt x="91" y="32"/>
                    <a:pt x="90" y="32"/>
                    <a:pt x="90" y="32"/>
                  </a:cubicBezTo>
                  <a:close/>
                  <a:moveTo>
                    <a:pt x="93" y="30"/>
                  </a:moveTo>
                  <a:cubicBezTo>
                    <a:pt x="93" y="30"/>
                    <a:pt x="93" y="30"/>
                    <a:pt x="93" y="30"/>
                  </a:cubicBezTo>
                  <a:cubicBezTo>
                    <a:pt x="93" y="30"/>
                    <a:pt x="94" y="29"/>
                    <a:pt x="94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6" y="31"/>
                    <a:pt x="98" y="32"/>
                    <a:pt x="93" y="30"/>
                  </a:cubicBezTo>
                  <a:cubicBezTo>
                    <a:pt x="93" y="30"/>
                    <a:pt x="93" y="30"/>
                    <a:pt x="93" y="30"/>
                  </a:cubicBezTo>
                  <a:close/>
                  <a:moveTo>
                    <a:pt x="95" y="28"/>
                  </a:moveTo>
                  <a:cubicBezTo>
                    <a:pt x="95" y="28"/>
                    <a:pt x="95" y="28"/>
                    <a:pt x="96" y="28"/>
                  </a:cubicBezTo>
                  <a:cubicBezTo>
                    <a:pt x="97" y="27"/>
                    <a:pt x="97" y="28"/>
                    <a:pt x="97" y="29"/>
                  </a:cubicBezTo>
                  <a:cubicBezTo>
                    <a:pt x="97" y="29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lose/>
                  <a:moveTo>
                    <a:pt x="97" y="29"/>
                  </a:moveTo>
                  <a:cubicBezTo>
                    <a:pt x="97" y="30"/>
                    <a:pt x="97" y="30"/>
                    <a:pt x="97" y="31"/>
                  </a:cubicBezTo>
                  <a:cubicBezTo>
                    <a:pt x="97" y="30"/>
                    <a:pt x="96" y="29"/>
                    <a:pt x="97" y="29"/>
                  </a:cubicBezTo>
                  <a:close/>
                  <a:moveTo>
                    <a:pt x="102" y="37"/>
                  </a:moveTo>
                  <a:cubicBezTo>
                    <a:pt x="102" y="37"/>
                    <a:pt x="103" y="37"/>
                    <a:pt x="103" y="38"/>
                  </a:cubicBezTo>
                  <a:cubicBezTo>
                    <a:pt x="103" y="38"/>
                    <a:pt x="105" y="39"/>
                    <a:pt x="105" y="39"/>
                  </a:cubicBezTo>
                  <a:cubicBezTo>
                    <a:pt x="105" y="39"/>
                    <a:pt x="105" y="39"/>
                    <a:pt x="105" y="40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2" y="39"/>
                    <a:pt x="100" y="37"/>
                    <a:pt x="97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6" y="34"/>
                    <a:pt x="96" y="33"/>
                    <a:pt x="95" y="32"/>
                  </a:cubicBezTo>
                  <a:cubicBezTo>
                    <a:pt x="93" y="31"/>
                    <a:pt x="96" y="32"/>
                    <a:pt x="97" y="32"/>
                  </a:cubicBezTo>
                  <a:cubicBezTo>
                    <a:pt x="97" y="33"/>
                    <a:pt x="97" y="33"/>
                    <a:pt x="97" y="34"/>
                  </a:cubicBezTo>
                  <a:cubicBezTo>
                    <a:pt x="98" y="36"/>
                    <a:pt x="100" y="37"/>
                    <a:pt x="102" y="37"/>
                  </a:cubicBezTo>
                  <a:close/>
                  <a:moveTo>
                    <a:pt x="106" y="36"/>
                  </a:moveTo>
                  <a:cubicBezTo>
                    <a:pt x="107" y="37"/>
                    <a:pt x="108" y="38"/>
                    <a:pt x="108" y="38"/>
                  </a:cubicBezTo>
                  <a:cubicBezTo>
                    <a:pt x="107" y="38"/>
                    <a:pt x="105" y="37"/>
                    <a:pt x="104" y="36"/>
                  </a:cubicBezTo>
                  <a:cubicBezTo>
                    <a:pt x="105" y="36"/>
                    <a:pt x="105" y="36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lose/>
                  <a:moveTo>
                    <a:pt x="107" y="36"/>
                  </a:moveTo>
                  <a:cubicBezTo>
                    <a:pt x="108" y="35"/>
                    <a:pt x="109" y="35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2" y="38"/>
                    <a:pt x="110" y="37"/>
                  </a:cubicBezTo>
                  <a:cubicBezTo>
                    <a:pt x="108" y="36"/>
                    <a:pt x="108" y="36"/>
                    <a:pt x="107" y="36"/>
                  </a:cubicBezTo>
                  <a:close/>
                  <a:moveTo>
                    <a:pt x="110" y="35"/>
                  </a:moveTo>
                  <a:cubicBezTo>
                    <a:pt x="112" y="35"/>
                    <a:pt x="113" y="35"/>
                    <a:pt x="113" y="36"/>
                  </a:cubicBezTo>
                  <a:cubicBezTo>
                    <a:pt x="113" y="36"/>
                    <a:pt x="113" y="36"/>
                    <a:pt x="113" y="36"/>
                  </a:cubicBezTo>
                  <a:cubicBezTo>
                    <a:pt x="112" y="36"/>
                    <a:pt x="111" y="36"/>
                    <a:pt x="110" y="35"/>
                  </a:cubicBezTo>
                  <a:close/>
                  <a:moveTo>
                    <a:pt x="112" y="37"/>
                  </a:moveTo>
                  <a:cubicBezTo>
                    <a:pt x="112" y="37"/>
                    <a:pt x="112" y="37"/>
                    <a:pt x="112" y="37"/>
                  </a:cubicBezTo>
                  <a:cubicBezTo>
                    <a:pt x="111" y="36"/>
                    <a:pt x="111" y="36"/>
                    <a:pt x="112" y="37"/>
                  </a:cubicBezTo>
                  <a:close/>
                  <a:moveTo>
                    <a:pt x="111" y="38"/>
                  </a:moveTo>
                  <a:cubicBezTo>
                    <a:pt x="111" y="38"/>
                    <a:pt x="110" y="38"/>
                    <a:pt x="110" y="38"/>
                  </a:cubicBezTo>
                  <a:cubicBezTo>
                    <a:pt x="108" y="37"/>
                    <a:pt x="110" y="38"/>
                    <a:pt x="111" y="38"/>
                  </a:cubicBezTo>
                  <a:close/>
                  <a:moveTo>
                    <a:pt x="108" y="39"/>
                  </a:moveTo>
                  <a:cubicBezTo>
                    <a:pt x="108" y="39"/>
                    <a:pt x="107" y="39"/>
                    <a:pt x="106" y="39"/>
                  </a:cubicBezTo>
                  <a:cubicBezTo>
                    <a:pt x="105" y="38"/>
                    <a:pt x="104" y="37"/>
                    <a:pt x="104" y="37"/>
                  </a:cubicBezTo>
                  <a:cubicBezTo>
                    <a:pt x="105" y="38"/>
                    <a:pt x="107" y="38"/>
                    <a:pt x="108" y="39"/>
                  </a:cubicBezTo>
                  <a:close/>
                  <a:moveTo>
                    <a:pt x="104" y="40"/>
                  </a:moveTo>
                  <a:cubicBezTo>
                    <a:pt x="103" y="40"/>
                    <a:pt x="102" y="40"/>
                    <a:pt x="101" y="40"/>
                  </a:cubicBezTo>
                  <a:cubicBezTo>
                    <a:pt x="100" y="39"/>
                    <a:pt x="99" y="38"/>
                    <a:pt x="98" y="37"/>
                  </a:cubicBezTo>
                  <a:cubicBezTo>
                    <a:pt x="97" y="37"/>
                    <a:pt x="96" y="36"/>
                    <a:pt x="95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9" y="37"/>
                    <a:pt x="101" y="39"/>
                    <a:pt x="104" y="40"/>
                  </a:cubicBezTo>
                  <a:close/>
                  <a:moveTo>
                    <a:pt x="92" y="36"/>
                  </a:moveTo>
                  <a:cubicBezTo>
                    <a:pt x="91" y="36"/>
                    <a:pt x="91" y="36"/>
                    <a:pt x="91" y="36"/>
                  </a:cubicBezTo>
                  <a:cubicBezTo>
                    <a:pt x="91" y="36"/>
                    <a:pt x="90" y="36"/>
                    <a:pt x="90" y="36"/>
                  </a:cubicBezTo>
                  <a:cubicBezTo>
                    <a:pt x="89" y="35"/>
                    <a:pt x="87" y="34"/>
                    <a:pt x="86" y="34"/>
                  </a:cubicBezTo>
                  <a:cubicBezTo>
                    <a:pt x="86" y="33"/>
                    <a:pt x="87" y="33"/>
                    <a:pt x="88" y="33"/>
                  </a:cubicBezTo>
                  <a:cubicBezTo>
                    <a:pt x="89" y="34"/>
                    <a:pt x="90" y="35"/>
                    <a:pt x="92" y="36"/>
                  </a:cubicBezTo>
                  <a:close/>
                  <a:moveTo>
                    <a:pt x="82" y="27"/>
                  </a:moveTo>
                  <a:cubicBezTo>
                    <a:pt x="81" y="26"/>
                    <a:pt x="80" y="26"/>
                    <a:pt x="79" y="26"/>
                  </a:cubicBezTo>
                  <a:cubicBezTo>
                    <a:pt x="81" y="26"/>
                    <a:pt x="83" y="26"/>
                    <a:pt x="84" y="27"/>
                  </a:cubicBezTo>
                  <a:cubicBezTo>
                    <a:pt x="84" y="27"/>
                    <a:pt x="83" y="27"/>
                    <a:pt x="82" y="27"/>
                  </a:cubicBezTo>
                  <a:close/>
                  <a:moveTo>
                    <a:pt x="76" y="29"/>
                  </a:moveTo>
                  <a:cubicBezTo>
                    <a:pt x="76" y="29"/>
                    <a:pt x="75" y="29"/>
                    <a:pt x="75" y="28"/>
                  </a:cubicBezTo>
                  <a:cubicBezTo>
                    <a:pt x="75" y="28"/>
                    <a:pt x="76" y="28"/>
                    <a:pt x="77" y="29"/>
                  </a:cubicBezTo>
                  <a:cubicBezTo>
                    <a:pt x="77" y="29"/>
                    <a:pt x="76" y="29"/>
                    <a:pt x="76" y="29"/>
                  </a:cubicBezTo>
                  <a:close/>
                  <a:moveTo>
                    <a:pt x="78" y="27"/>
                  </a:moveTo>
                  <a:cubicBezTo>
                    <a:pt x="79" y="27"/>
                    <a:pt x="79" y="27"/>
                    <a:pt x="79" y="27"/>
                  </a:cubicBezTo>
                  <a:cubicBezTo>
                    <a:pt x="79" y="27"/>
                    <a:pt x="79" y="27"/>
                    <a:pt x="79" y="28"/>
                  </a:cubicBezTo>
                  <a:cubicBezTo>
                    <a:pt x="79" y="27"/>
                    <a:pt x="78" y="27"/>
                    <a:pt x="78" y="27"/>
                  </a:cubicBezTo>
                  <a:close/>
                  <a:moveTo>
                    <a:pt x="84" y="35"/>
                  </a:moveTo>
                  <a:cubicBezTo>
                    <a:pt x="84" y="35"/>
                    <a:pt x="83" y="35"/>
                    <a:pt x="83" y="34"/>
                  </a:cubicBezTo>
                  <a:cubicBezTo>
                    <a:pt x="83" y="34"/>
                    <a:pt x="84" y="34"/>
                    <a:pt x="85" y="34"/>
                  </a:cubicBezTo>
                  <a:cubicBezTo>
                    <a:pt x="85" y="35"/>
                    <a:pt x="86" y="35"/>
                    <a:pt x="87" y="36"/>
                  </a:cubicBezTo>
                  <a:cubicBezTo>
                    <a:pt x="87" y="36"/>
                    <a:pt x="87" y="37"/>
                    <a:pt x="87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6" y="37"/>
                    <a:pt x="84" y="35"/>
                    <a:pt x="84" y="35"/>
                  </a:cubicBezTo>
                  <a:close/>
                  <a:moveTo>
                    <a:pt x="89" y="36"/>
                  </a:moveTo>
                  <a:cubicBezTo>
                    <a:pt x="89" y="36"/>
                    <a:pt x="89" y="36"/>
                    <a:pt x="88" y="36"/>
                  </a:cubicBezTo>
                  <a:cubicBezTo>
                    <a:pt x="87" y="36"/>
                    <a:pt x="87" y="35"/>
                    <a:pt x="86" y="34"/>
                  </a:cubicBezTo>
                  <a:cubicBezTo>
                    <a:pt x="87" y="35"/>
                    <a:pt x="88" y="36"/>
                    <a:pt x="89" y="36"/>
                  </a:cubicBezTo>
                  <a:close/>
                  <a:moveTo>
                    <a:pt x="86" y="37"/>
                  </a:moveTo>
                  <a:cubicBezTo>
                    <a:pt x="86" y="37"/>
                    <a:pt x="85" y="38"/>
                    <a:pt x="85" y="38"/>
                  </a:cubicBezTo>
                  <a:cubicBezTo>
                    <a:pt x="84" y="37"/>
                    <a:pt x="82" y="36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81" y="35"/>
                    <a:pt x="82" y="35"/>
                  </a:cubicBezTo>
                  <a:cubicBezTo>
                    <a:pt x="82" y="35"/>
                    <a:pt x="82" y="35"/>
                    <a:pt x="83" y="35"/>
                  </a:cubicBezTo>
                  <a:cubicBezTo>
                    <a:pt x="84" y="36"/>
                    <a:pt x="85" y="37"/>
                    <a:pt x="86" y="37"/>
                  </a:cubicBezTo>
                  <a:close/>
                  <a:moveTo>
                    <a:pt x="222" y="134"/>
                  </a:moveTo>
                  <a:cubicBezTo>
                    <a:pt x="221" y="133"/>
                    <a:pt x="220" y="132"/>
                    <a:pt x="219" y="131"/>
                  </a:cubicBezTo>
                  <a:cubicBezTo>
                    <a:pt x="217" y="129"/>
                    <a:pt x="221" y="131"/>
                    <a:pt x="222" y="131"/>
                  </a:cubicBezTo>
                  <a:cubicBezTo>
                    <a:pt x="222" y="131"/>
                    <a:pt x="222" y="131"/>
                    <a:pt x="223" y="131"/>
                  </a:cubicBezTo>
                  <a:cubicBezTo>
                    <a:pt x="222" y="132"/>
                    <a:pt x="222" y="133"/>
                    <a:pt x="222" y="134"/>
                  </a:cubicBezTo>
                  <a:close/>
                  <a:moveTo>
                    <a:pt x="223" y="127"/>
                  </a:moveTo>
                  <a:cubicBezTo>
                    <a:pt x="222" y="126"/>
                    <a:pt x="221" y="125"/>
                    <a:pt x="219" y="124"/>
                  </a:cubicBezTo>
                  <a:cubicBezTo>
                    <a:pt x="219" y="123"/>
                    <a:pt x="218" y="123"/>
                    <a:pt x="218" y="123"/>
                  </a:cubicBezTo>
                  <a:cubicBezTo>
                    <a:pt x="218" y="122"/>
                    <a:pt x="218" y="122"/>
                    <a:pt x="218" y="122"/>
                  </a:cubicBezTo>
                  <a:cubicBezTo>
                    <a:pt x="218" y="122"/>
                    <a:pt x="219" y="122"/>
                    <a:pt x="219" y="123"/>
                  </a:cubicBezTo>
                  <a:cubicBezTo>
                    <a:pt x="221" y="123"/>
                    <a:pt x="222" y="124"/>
                    <a:pt x="224" y="124"/>
                  </a:cubicBezTo>
                  <a:cubicBezTo>
                    <a:pt x="223" y="125"/>
                    <a:pt x="223" y="126"/>
                    <a:pt x="223" y="127"/>
                  </a:cubicBezTo>
                  <a:close/>
                  <a:moveTo>
                    <a:pt x="223" y="128"/>
                  </a:moveTo>
                  <a:cubicBezTo>
                    <a:pt x="223" y="129"/>
                    <a:pt x="223" y="130"/>
                    <a:pt x="22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21" y="129"/>
                    <a:pt x="220" y="128"/>
                    <a:pt x="219" y="127"/>
                  </a:cubicBezTo>
                  <a:cubicBezTo>
                    <a:pt x="220" y="126"/>
                    <a:pt x="220" y="127"/>
                    <a:pt x="221" y="127"/>
                  </a:cubicBezTo>
                  <a:cubicBezTo>
                    <a:pt x="222" y="128"/>
                    <a:pt x="222" y="128"/>
                    <a:pt x="223" y="128"/>
                  </a:cubicBezTo>
                  <a:cubicBezTo>
                    <a:pt x="223" y="128"/>
                    <a:pt x="223" y="128"/>
                    <a:pt x="223" y="128"/>
                  </a:cubicBezTo>
                  <a:close/>
                  <a:moveTo>
                    <a:pt x="218" y="130"/>
                  </a:moveTo>
                  <a:cubicBezTo>
                    <a:pt x="218" y="131"/>
                    <a:pt x="219" y="132"/>
                    <a:pt x="220" y="133"/>
                  </a:cubicBezTo>
                  <a:cubicBezTo>
                    <a:pt x="221" y="134"/>
                    <a:pt x="219" y="133"/>
                    <a:pt x="218" y="133"/>
                  </a:cubicBezTo>
                  <a:cubicBezTo>
                    <a:pt x="218" y="133"/>
                    <a:pt x="218" y="133"/>
                    <a:pt x="218" y="133"/>
                  </a:cubicBezTo>
                  <a:cubicBezTo>
                    <a:pt x="218" y="132"/>
                    <a:pt x="218" y="131"/>
                    <a:pt x="218" y="130"/>
                  </a:cubicBezTo>
                  <a:close/>
                  <a:moveTo>
                    <a:pt x="222" y="135"/>
                  </a:moveTo>
                  <a:cubicBezTo>
                    <a:pt x="221" y="136"/>
                    <a:pt x="221" y="137"/>
                    <a:pt x="221" y="139"/>
                  </a:cubicBezTo>
                  <a:cubicBezTo>
                    <a:pt x="221" y="138"/>
                    <a:pt x="221" y="137"/>
                    <a:pt x="220" y="137"/>
                  </a:cubicBezTo>
                  <a:cubicBezTo>
                    <a:pt x="220" y="136"/>
                    <a:pt x="219" y="136"/>
                    <a:pt x="219" y="135"/>
                  </a:cubicBezTo>
                  <a:cubicBezTo>
                    <a:pt x="217" y="133"/>
                    <a:pt x="221" y="135"/>
                    <a:pt x="222" y="135"/>
                  </a:cubicBezTo>
                  <a:cubicBezTo>
                    <a:pt x="222" y="135"/>
                    <a:pt x="222" y="135"/>
                    <a:pt x="222" y="135"/>
                  </a:cubicBezTo>
                  <a:close/>
                  <a:moveTo>
                    <a:pt x="220" y="140"/>
                  </a:moveTo>
                  <a:cubicBezTo>
                    <a:pt x="220" y="140"/>
                    <a:pt x="220" y="140"/>
                    <a:pt x="220" y="141"/>
                  </a:cubicBezTo>
                  <a:cubicBezTo>
                    <a:pt x="220" y="141"/>
                    <a:pt x="220" y="140"/>
                    <a:pt x="220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0" y="140"/>
                    <a:pt x="220" y="140"/>
                    <a:pt x="220" y="140"/>
                  </a:cubicBezTo>
                  <a:close/>
                  <a:moveTo>
                    <a:pt x="219" y="137"/>
                  </a:moveTo>
                  <a:cubicBezTo>
                    <a:pt x="219" y="136"/>
                    <a:pt x="218" y="136"/>
                    <a:pt x="218" y="136"/>
                  </a:cubicBezTo>
                  <a:cubicBezTo>
                    <a:pt x="219" y="137"/>
                    <a:pt x="220" y="138"/>
                    <a:pt x="220" y="139"/>
                  </a:cubicBezTo>
                  <a:cubicBezTo>
                    <a:pt x="219" y="139"/>
                    <a:pt x="219" y="138"/>
                    <a:pt x="219" y="137"/>
                  </a:cubicBezTo>
                  <a:close/>
                  <a:moveTo>
                    <a:pt x="218" y="127"/>
                  </a:moveTo>
                  <a:cubicBezTo>
                    <a:pt x="218" y="128"/>
                    <a:pt x="219" y="128"/>
                    <a:pt x="220" y="129"/>
                  </a:cubicBezTo>
                  <a:cubicBezTo>
                    <a:pt x="220" y="129"/>
                    <a:pt x="223" y="131"/>
                    <a:pt x="220" y="130"/>
                  </a:cubicBezTo>
                  <a:cubicBezTo>
                    <a:pt x="219" y="130"/>
                    <a:pt x="219" y="129"/>
                    <a:pt x="218" y="129"/>
                  </a:cubicBezTo>
                  <a:cubicBezTo>
                    <a:pt x="218" y="129"/>
                    <a:pt x="218" y="129"/>
                    <a:pt x="218" y="129"/>
                  </a:cubicBezTo>
                  <a:cubicBezTo>
                    <a:pt x="218" y="129"/>
                    <a:pt x="218" y="128"/>
                    <a:pt x="218" y="127"/>
                  </a:cubicBezTo>
                  <a:cubicBezTo>
                    <a:pt x="218" y="127"/>
                    <a:pt x="218" y="127"/>
                    <a:pt x="218" y="127"/>
                  </a:cubicBezTo>
                  <a:close/>
                  <a:moveTo>
                    <a:pt x="218" y="124"/>
                  </a:moveTo>
                  <a:cubicBezTo>
                    <a:pt x="219" y="125"/>
                    <a:pt x="221" y="125"/>
                    <a:pt x="222" y="127"/>
                  </a:cubicBezTo>
                  <a:cubicBezTo>
                    <a:pt x="223" y="127"/>
                    <a:pt x="223" y="127"/>
                    <a:pt x="221" y="127"/>
                  </a:cubicBezTo>
                  <a:cubicBezTo>
                    <a:pt x="221" y="126"/>
                    <a:pt x="220" y="126"/>
                    <a:pt x="219" y="126"/>
                  </a:cubicBezTo>
                  <a:cubicBezTo>
                    <a:pt x="219" y="125"/>
                    <a:pt x="218" y="125"/>
                    <a:pt x="218" y="125"/>
                  </a:cubicBezTo>
                  <a:cubicBezTo>
                    <a:pt x="218" y="125"/>
                    <a:pt x="218" y="124"/>
                    <a:pt x="218" y="124"/>
                  </a:cubicBezTo>
                  <a:close/>
                  <a:moveTo>
                    <a:pt x="215" y="118"/>
                  </a:moveTo>
                  <a:cubicBezTo>
                    <a:pt x="214" y="118"/>
                    <a:pt x="213" y="118"/>
                    <a:pt x="212" y="118"/>
                  </a:cubicBezTo>
                  <a:cubicBezTo>
                    <a:pt x="211" y="117"/>
                    <a:pt x="209" y="116"/>
                    <a:pt x="208" y="115"/>
                  </a:cubicBezTo>
                  <a:cubicBezTo>
                    <a:pt x="206" y="114"/>
                    <a:pt x="207" y="114"/>
                    <a:pt x="208" y="115"/>
                  </a:cubicBezTo>
                  <a:cubicBezTo>
                    <a:pt x="210" y="115"/>
                    <a:pt x="211" y="116"/>
                    <a:pt x="213" y="117"/>
                  </a:cubicBezTo>
                  <a:cubicBezTo>
                    <a:pt x="216" y="119"/>
                    <a:pt x="220" y="120"/>
                    <a:pt x="224" y="122"/>
                  </a:cubicBezTo>
                  <a:cubicBezTo>
                    <a:pt x="224" y="122"/>
                    <a:pt x="224" y="123"/>
                    <a:pt x="224" y="124"/>
                  </a:cubicBezTo>
                  <a:cubicBezTo>
                    <a:pt x="222" y="123"/>
                    <a:pt x="220" y="122"/>
                    <a:pt x="217" y="121"/>
                  </a:cubicBezTo>
                  <a:cubicBezTo>
                    <a:pt x="217" y="120"/>
                    <a:pt x="216" y="119"/>
                    <a:pt x="215" y="118"/>
                  </a:cubicBezTo>
                  <a:close/>
                  <a:moveTo>
                    <a:pt x="218" y="78"/>
                  </a:moveTo>
                  <a:cubicBezTo>
                    <a:pt x="216" y="77"/>
                    <a:pt x="214" y="76"/>
                    <a:pt x="212" y="75"/>
                  </a:cubicBezTo>
                  <a:cubicBezTo>
                    <a:pt x="209" y="73"/>
                    <a:pt x="213" y="75"/>
                    <a:pt x="214" y="76"/>
                  </a:cubicBezTo>
                  <a:cubicBezTo>
                    <a:pt x="215" y="76"/>
                    <a:pt x="216" y="77"/>
                    <a:pt x="217" y="77"/>
                  </a:cubicBezTo>
                  <a:cubicBezTo>
                    <a:pt x="217" y="78"/>
                    <a:pt x="218" y="78"/>
                    <a:pt x="218" y="78"/>
                  </a:cubicBezTo>
                  <a:close/>
                  <a:moveTo>
                    <a:pt x="209" y="61"/>
                  </a:moveTo>
                  <a:cubicBezTo>
                    <a:pt x="207" y="60"/>
                    <a:pt x="207" y="60"/>
                    <a:pt x="209" y="61"/>
                  </a:cubicBezTo>
                  <a:cubicBezTo>
                    <a:pt x="209" y="61"/>
                    <a:pt x="209" y="61"/>
                    <a:pt x="209" y="61"/>
                  </a:cubicBezTo>
                  <a:close/>
                  <a:moveTo>
                    <a:pt x="211" y="64"/>
                  </a:moveTo>
                  <a:cubicBezTo>
                    <a:pt x="210" y="64"/>
                    <a:pt x="210" y="64"/>
                    <a:pt x="210" y="64"/>
                  </a:cubicBezTo>
                  <a:cubicBezTo>
                    <a:pt x="209" y="63"/>
                    <a:pt x="207" y="62"/>
                    <a:pt x="206" y="62"/>
                  </a:cubicBezTo>
                  <a:cubicBezTo>
                    <a:pt x="208" y="62"/>
                    <a:pt x="209" y="63"/>
                    <a:pt x="210" y="63"/>
                  </a:cubicBezTo>
                  <a:cubicBezTo>
                    <a:pt x="210" y="64"/>
                    <a:pt x="211" y="64"/>
                    <a:pt x="211" y="64"/>
                  </a:cubicBezTo>
                  <a:close/>
                  <a:moveTo>
                    <a:pt x="214" y="70"/>
                  </a:moveTo>
                  <a:cubicBezTo>
                    <a:pt x="212" y="69"/>
                    <a:pt x="210" y="68"/>
                    <a:pt x="208" y="67"/>
                  </a:cubicBezTo>
                  <a:cubicBezTo>
                    <a:pt x="204" y="64"/>
                    <a:pt x="209" y="66"/>
                    <a:pt x="211" y="67"/>
                  </a:cubicBezTo>
                  <a:cubicBezTo>
                    <a:pt x="211" y="67"/>
                    <a:pt x="212" y="67"/>
                    <a:pt x="213" y="68"/>
                  </a:cubicBezTo>
                  <a:cubicBezTo>
                    <a:pt x="213" y="69"/>
                    <a:pt x="214" y="69"/>
                    <a:pt x="214" y="70"/>
                  </a:cubicBezTo>
                  <a:close/>
                  <a:moveTo>
                    <a:pt x="216" y="74"/>
                  </a:moveTo>
                  <a:cubicBezTo>
                    <a:pt x="214" y="73"/>
                    <a:pt x="212" y="72"/>
                    <a:pt x="210" y="71"/>
                  </a:cubicBezTo>
                  <a:cubicBezTo>
                    <a:pt x="209" y="70"/>
                    <a:pt x="208" y="70"/>
                    <a:pt x="207" y="69"/>
                  </a:cubicBezTo>
                  <a:cubicBezTo>
                    <a:pt x="208" y="70"/>
                    <a:pt x="210" y="71"/>
                    <a:pt x="212" y="71"/>
                  </a:cubicBezTo>
                  <a:cubicBezTo>
                    <a:pt x="213" y="72"/>
                    <a:pt x="214" y="72"/>
                    <a:pt x="215" y="72"/>
                  </a:cubicBezTo>
                  <a:cubicBezTo>
                    <a:pt x="215" y="73"/>
                    <a:pt x="216" y="74"/>
                    <a:pt x="216" y="74"/>
                  </a:cubicBezTo>
                  <a:close/>
                  <a:moveTo>
                    <a:pt x="220" y="84"/>
                  </a:moveTo>
                  <a:cubicBezTo>
                    <a:pt x="217" y="82"/>
                    <a:pt x="214" y="81"/>
                    <a:pt x="212" y="79"/>
                  </a:cubicBezTo>
                  <a:cubicBezTo>
                    <a:pt x="207" y="76"/>
                    <a:pt x="214" y="79"/>
                    <a:pt x="215" y="80"/>
                  </a:cubicBezTo>
                  <a:cubicBezTo>
                    <a:pt x="216" y="80"/>
                    <a:pt x="217" y="81"/>
                    <a:pt x="219" y="81"/>
                  </a:cubicBezTo>
                  <a:cubicBezTo>
                    <a:pt x="219" y="82"/>
                    <a:pt x="219" y="83"/>
                    <a:pt x="220" y="84"/>
                  </a:cubicBezTo>
                  <a:close/>
                  <a:moveTo>
                    <a:pt x="209" y="78"/>
                  </a:moveTo>
                  <a:cubicBezTo>
                    <a:pt x="212" y="81"/>
                    <a:pt x="216" y="82"/>
                    <a:pt x="219" y="84"/>
                  </a:cubicBezTo>
                  <a:cubicBezTo>
                    <a:pt x="222" y="86"/>
                    <a:pt x="214" y="83"/>
                    <a:pt x="216" y="83"/>
                  </a:cubicBezTo>
                  <a:cubicBezTo>
                    <a:pt x="215" y="83"/>
                    <a:pt x="214" y="82"/>
                    <a:pt x="213" y="82"/>
                  </a:cubicBezTo>
                  <a:cubicBezTo>
                    <a:pt x="211" y="81"/>
                    <a:pt x="210" y="81"/>
                    <a:pt x="208" y="80"/>
                  </a:cubicBezTo>
                  <a:cubicBezTo>
                    <a:pt x="209" y="80"/>
                    <a:pt x="209" y="79"/>
                    <a:pt x="209" y="78"/>
                  </a:cubicBezTo>
                  <a:close/>
                  <a:moveTo>
                    <a:pt x="221" y="88"/>
                  </a:moveTo>
                  <a:cubicBezTo>
                    <a:pt x="217" y="86"/>
                    <a:pt x="213" y="84"/>
                    <a:pt x="210" y="82"/>
                  </a:cubicBezTo>
                  <a:cubicBezTo>
                    <a:pt x="208" y="81"/>
                    <a:pt x="208" y="81"/>
                    <a:pt x="210" y="81"/>
                  </a:cubicBezTo>
                  <a:cubicBezTo>
                    <a:pt x="212" y="82"/>
                    <a:pt x="214" y="83"/>
                    <a:pt x="215" y="84"/>
                  </a:cubicBezTo>
                  <a:cubicBezTo>
                    <a:pt x="217" y="84"/>
                    <a:pt x="219" y="85"/>
                    <a:pt x="220" y="86"/>
                  </a:cubicBezTo>
                  <a:cubicBezTo>
                    <a:pt x="221" y="87"/>
                    <a:pt x="221" y="87"/>
                    <a:pt x="221" y="88"/>
                  </a:cubicBezTo>
                  <a:close/>
                  <a:moveTo>
                    <a:pt x="222" y="93"/>
                  </a:moveTo>
                  <a:cubicBezTo>
                    <a:pt x="218" y="90"/>
                    <a:pt x="212" y="88"/>
                    <a:pt x="207" y="85"/>
                  </a:cubicBezTo>
                  <a:cubicBezTo>
                    <a:pt x="204" y="84"/>
                    <a:pt x="209" y="85"/>
                    <a:pt x="209" y="85"/>
                  </a:cubicBezTo>
                  <a:cubicBezTo>
                    <a:pt x="211" y="86"/>
                    <a:pt x="213" y="87"/>
                    <a:pt x="215" y="87"/>
                  </a:cubicBezTo>
                  <a:cubicBezTo>
                    <a:pt x="217" y="88"/>
                    <a:pt x="219" y="89"/>
                    <a:pt x="221" y="90"/>
                  </a:cubicBezTo>
                  <a:cubicBezTo>
                    <a:pt x="222" y="91"/>
                    <a:pt x="222" y="92"/>
                    <a:pt x="222" y="93"/>
                  </a:cubicBezTo>
                  <a:close/>
                  <a:moveTo>
                    <a:pt x="223" y="98"/>
                  </a:moveTo>
                  <a:cubicBezTo>
                    <a:pt x="218" y="94"/>
                    <a:pt x="212" y="92"/>
                    <a:pt x="206" y="89"/>
                  </a:cubicBezTo>
                  <a:cubicBezTo>
                    <a:pt x="206" y="88"/>
                    <a:pt x="201" y="86"/>
                    <a:pt x="205" y="87"/>
                  </a:cubicBezTo>
                  <a:cubicBezTo>
                    <a:pt x="208" y="88"/>
                    <a:pt x="210" y="90"/>
                    <a:pt x="213" y="91"/>
                  </a:cubicBezTo>
                  <a:cubicBezTo>
                    <a:pt x="216" y="92"/>
                    <a:pt x="219" y="93"/>
                    <a:pt x="222" y="95"/>
                  </a:cubicBezTo>
                  <a:cubicBezTo>
                    <a:pt x="223" y="96"/>
                    <a:pt x="223" y="97"/>
                    <a:pt x="223" y="98"/>
                  </a:cubicBezTo>
                  <a:close/>
                  <a:moveTo>
                    <a:pt x="224" y="102"/>
                  </a:moveTo>
                  <a:cubicBezTo>
                    <a:pt x="221" y="100"/>
                    <a:pt x="218" y="100"/>
                    <a:pt x="216" y="98"/>
                  </a:cubicBezTo>
                  <a:cubicBezTo>
                    <a:pt x="213" y="96"/>
                    <a:pt x="209" y="95"/>
                    <a:pt x="206" y="93"/>
                  </a:cubicBezTo>
                  <a:cubicBezTo>
                    <a:pt x="206" y="92"/>
                    <a:pt x="205" y="92"/>
                    <a:pt x="204" y="91"/>
                  </a:cubicBezTo>
                  <a:cubicBezTo>
                    <a:pt x="205" y="92"/>
                    <a:pt x="206" y="92"/>
                    <a:pt x="207" y="92"/>
                  </a:cubicBezTo>
                  <a:cubicBezTo>
                    <a:pt x="210" y="93"/>
                    <a:pt x="212" y="94"/>
                    <a:pt x="215" y="95"/>
                  </a:cubicBezTo>
                  <a:cubicBezTo>
                    <a:pt x="218" y="97"/>
                    <a:pt x="220" y="98"/>
                    <a:pt x="223" y="99"/>
                  </a:cubicBezTo>
                  <a:cubicBezTo>
                    <a:pt x="223" y="100"/>
                    <a:pt x="224" y="101"/>
                    <a:pt x="224" y="102"/>
                  </a:cubicBezTo>
                  <a:close/>
                  <a:moveTo>
                    <a:pt x="224" y="107"/>
                  </a:moveTo>
                  <a:cubicBezTo>
                    <a:pt x="218" y="102"/>
                    <a:pt x="210" y="99"/>
                    <a:pt x="204" y="95"/>
                  </a:cubicBezTo>
                  <a:cubicBezTo>
                    <a:pt x="199" y="93"/>
                    <a:pt x="205" y="96"/>
                    <a:pt x="206" y="96"/>
                  </a:cubicBezTo>
                  <a:cubicBezTo>
                    <a:pt x="208" y="97"/>
                    <a:pt x="210" y="98"/>
                    <a:pt x="212" y="99"/>
                  </a:cubicBezTo>
                  <a:cubicBezTo>
                    <a:pt x="216" y="100"/>
                    <a:pt x="220" y="102"/>
                    <a:pt x="224" y="103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4" y="105"/>
                    <a:pt x="224" y="106"/>
                    <a:pt x="224" y="107"/>
                  </a:cubicBezTo>
                  <a:close/>
                  <a:moveTo>
                    <a:pt x="204" y="104"/>
                  </a:moveTo>
                  <a:cubicBezTo>
                    <a:pt x="210" y="108"/>
                    <a:pt x="217" y="111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4"/>
                    <a:pt x="224" y="115"/>
                    <a:pt x="224" y="116"/>
                  </a:cubicBezTo>
                  <a:cubicBezTo>
                    <a:pt x="222" y="114"/>
                    <a:pt x="219" y="112"/>
                    <a:pt x="216" y="111"/>
                  </a:cubicBezTo>
                  <a:cubicBezTo>
                    <a:pt x="212" y="109"/>
                    <a:pt x="208" y="106"/>
                    <a:pt x="204" y="104"/>
                  </a:cubicBezTo>
                  <a:close/>
                  <a:moveTo>
                    <a:pt x="214" y="105"/>
                  </a:moveTo>
                  <a:cubicBezTo>
                    <a:pt x="210" y="103"/>
                    <a:pt x="205" y="101"/>
                    <a:pt x="202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2" y="99"/>
                    <a:pt x="202" y="99"/>
                  </a:cubicBezTo>
                  <a:cubicBezTo>
                    <a:pt x="203" y="99"/>
                    <a:pt x="205" y="100"/>
                    <a:pt x="206" y="101"/>
                  </a:cubicBezTo>
                  <a:cubicBezTo>
                    <a:pt x="208" y="101"/>
                    <a:pt x="209" y="102"/>
                    <a:pt x="210" y="102"/>
                  </a:cubicBezTo>
                  <a:cubicBezTo>
                    <a:pt x="215" y="104"/>
                    <a:pt x="219" y="107"/>
                    <a:pt x="224" y="108"/>
                  </a:cubicBezTo>
                  <a:cubicBezTo>
                    <a:pt x="224" y="109"/>
                    <a:pt x="224" y="111"/>
                    <a:pt x="224" y="112"/>
                  </a:cubicBezTo>
                  <a:cubicBezTo>
                    <a:pt x="221" y="110"/>
                    <a:pt x="217" y="107"/>
                    <a:pt x="214" y="105"/>
                  </a:cubicBezTo>
                  <a:close/>
                  <a:moveTo>
                    <a:pt x="224" y="121"/>
                  </a:moveTo>
                  <a:cubicBezTo>
                    <a:pt x="218" y="117"/>
                    <a:pt x="212" y="113"/>
                    <a:pt x="206" y="110"/>
                  </a:cubicBezTo>
                  <a:cubicBezTo>
                    <a:pt x="206" y="110"/>
                    <a:pt x="206" y="110"/>
                    <a:pt x="206" y="110"/>
                  </a:cubicBezTo>
                  <a:cubicBezTo>
                    <a:pt x="209" y="111"/>
                    <a:pt x="213" y="113"/>
                    <a:pt x="217" y="114"/>
                  </a:cubicBezTo>
                  <a:cubicBezTo>
                    <a:pt x="219" y="115"/>
                    <a:pt x="221" y="117"/>
                    <a:pt x="224" y="117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224" y="118"/>
                    <a:pt x="224" y="119"/>
                    <a:pt x="224" y="121"/>
                  </a:cubicBezTo>
                  <a:close/>
                  <a:moveTo>
                    <a:pt x="209" y="120"/>
                  </a:moveTo>
                  <a:cubicBezTo>
                    <a:pt x="208" y="119"/>
                    <a:pt x="210" y="119"/>
                    <a:pt x="211" y="119"/>
                  </a:cubicBezTo>
                  <a:cubicBezTo>
                    <a:pt x="211" y="119"/>
                    <a:pt x="210" y="120"/>
                    <a:pt x="210" y="120"/>
                  </a:cubicBezTo>
                  <a:cubicBezTo>
                    <a:pt x="208" y="121"/>
                    <a:pt x="208" y="121"/>
                    <a:pt x="207" y="120"/>
                  </a:cubicBezTo>
                  <a:cubicBezTo>
                    <a:pt x="208" y="120"/>
                    <a:pt x="208" y="120"/>
                    <a:pt x="209" y="120"/>
                  </a:cubicBezTo>
                  <a:cubicBezTo>
                    <a:pt x="209" y="120"/>
                    <a:pt x="210" y="120"/>
                    <a:pt x="209" y="120"/>
                  </a:cubicBezTo>
                  <a:close/>
                  <a:moveTo>
                    <a:pt x="206" y="114"/>
                  </a:moveTo>
                  <a:cubicBezTo>
                    <a:pt x="207" y="115"/>
                    <a:pt x="209" y="116"/>
                    <a:pt x="210" y="117"/>
                  </a:cubicBezTo>
                  <a:cubicBezTo>
                    <a:pt x="213" y="119"/>
                    <a:pt x="209" y="117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8" y="119"/>
                    <a:pt x="208" y="119"/>
                    <a:pt x="207" y="119"/>
                  </a:cubicBezTo>
                  <a:cubicBezTo>
                    <a:pt x="206" y="117"/>
                    <a:pt x="206" y="115"/>
                    <a:pt x="206" y="114"/>
                  </a:cubicBezTo>
                  <a:close/>
                  <a:moveTo>
                    <a:pt x="206" y="110"/>
                  </a:moveTo>
                  <a:cubicBezTo>
                    <a:pt x="211" y="114"/>
                    <a:pt x="217" y="117"/>
                    <a:pt x="222" y="120"/>
                  </a:cubicBezTo>
                  <a:cubicBezTo>
                    <a:pt x="226" y="123"/>
                    <a:pt x="219" y="119"/>
                    <a:pt x="219" y="119"/>
                  </a:cubicBezTo>
                  <a:cubicBezTo>
                    <a:pt x="217" y="118"/>
                    <a:pt x="216" y="117"/>
                    <a:pt x="214" y="117"/>
                  </a:cubicBezTo>
                  <a:cubicBezTo>
                    <a:pt x="212" y="115"/>
                    <a:pt x="209" y="114"/>
                    <a:pt x="206" y="113"/>
                  </a:cubicBezTo>
                  <a:cubicBezTo>
                    <a:pt x="206" y="112"/>
                    <a:pt x="206" y="111"/>
                    <a:pt x="206" y="110"/>
                  </a:cubicBezTo>
                  <a:close/>
                  <a:moveTo>
                    <a:pt x="204" y="105"/>
                  </a:moveTo>
                  <a:cubicBezTo>
                    <a:pt x="207" y="107"/>
                    <a:pt x="210" y="108"/>
                    <a:pt x="212" y="110"/>
                  </a:cubicBezTo>
                  <a:cubicBezTo>
                    <a:pt x="216" y="112"/>
                    <a:pt x="221" y="113"/>
                    <a:pt x="223" y="116"/>
                  </a:cubicBezTo>
                  <a:cubicBezTo>
                    <a:pt x="223" y="116"/>
                    <a:pt x="218" y="114"/>
                    <a:pt x="218" y="114"/>
                  </a:cubicBezTo>
                  <a:cubicBezTo>
                    <a:pt x="217" y="114"/>
                    <a:pt x="216" y="113"/>
                    <a:pt x="215" y="113"/>
                  </a:cubicBezTo>
                  <a:cubicBezTo>
                    <a:pt x="212" y="111"/>
                    <a:pt x="209" y="110"/>
                    <a:pt x="206" y="109"/>
                  </a:cubicBezTo>
                  <a:cubicBezTo>
                    <a:pt x="206" y="108"/>
                    <a:pt x="205" y="108"/>
                    <a:pt x="205" y="107"/>
                  </a:cubicBezTo>
                  <a:cubicBezTo>
                    <a:pt x="205" y="106"/>
                    <a:pt x="205" y="105"/>
                    <a:pt x="204" y="105"/>
                  </a:cubicBezTo>
                  <a:close/>
                  <a:moveTo>
                    <a:pt x="199" y="98"/>
                  </a:moveTo>
                  <a:cubicBezTo>
                    <a:pt x="206" y="103"/>
                    <a:pt x="214" y="105"/>
                    <a:pt x="220" y="110"/>
                  </a:cubicBezTo>
                  <a:cubicBezTo>
                    <a:pt x="225" y="113"/>
                    <a:pt x="222" y="112"/>
                    <a:pt x="220" y="111"/>
                  </a:cubicBezTo>
                  <a:cubicBezTo>
                    <a:pt x="217" y="110"/>
                    <a:pt x="214" y="109"/>
                    <a:pt x="212" y="108"/>
                  </a:cubicBezTo>
                  <a:cubicBezTo>
                    <a:pt x="209" y="106"/>
                    <a:pt x="205" y="104"/>
                    <a:pt x="202" y="103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0" y="102"/>
                    <a:pt x="199" y="100"/>
                    <a:pt x="199" y="98"/>
                  </a:cubicBezTo>
                  <a:close/>
                  <a:moveTo>
                    <a:pt x="199" y="97"/>
                  </a:moveTo>
                  <a:cubicBezTo>
                    <a:pt x="199" y="97"/>
                    <a:pt x="200" y="96"/>
                    <a:pt x="200" y="96"/>
                  </a:cubicBezTo>
                  <a:cubicBezTo>
                    <a:pt x="200" y="96"/>
                    <a:pt x="201" y="95"/>
                    <a:pt x="201" y="94"/>
                  </a:cubicBezTo>
                  <a:cubicBezTo>
                    <a:pt x="205" y="97"/>
                    <a:pt x="208" y="99"/>
                    <a:pt x="212" y="101"/>
                  </a:cubicBezTo>
                  <a:cubicBezTo>
                    <a:pt x="214" y="102"/>
                    <a:pt x="216" y="103"/>
                    <a:pt x="218" y="104"/>
                  </a:cubicBezTo>
                  <a:cubicBezTo>
                    <a:pt x="219" y="104"/>
                    <a:pt x="221" y="106"/>
                    <a:pt x="223" y="107"/>
                  </a:cubicBezTo>
                  <a:cubicBezTo>
                    <a:pt x="215" y="104"/>
                    <a:pt x="207" y="100"/>
                    <a:pt x="199" y="97"/>
                  </a:cubicBezTo>
                  <a:close/>
                  <a:moveTo>
                    <a:pt x="202" y="94"/>
                  </a:moveTo>
                  <a:cubicBezTo>
                    <a:pt x="202" y="93"/>
                    <a:pt x="202" y="92"/>
                    <a:pt x="202" y="91"/>
                  </a:cubicBezTo>
                  <a:cubicBezTo>
                    <a:pt x="202" y="89"/>
                    <a:pt x="201" y="88"/>
                    <a:pt x="202" y="87"/>
                  </a:cubicBezTo>
                  <a:cubicBezTo>
                    <a:pt x="207" y="91"/>
                    <a:pt x="215" y="92"/>
                    <a:pt x="220" y="96"/>
                  </a:cubicBezTo>
                  <a:cubicBezTo>
                    <a:pt x="226" y="100"/>
                    <a:pt x="220" y="97"/>
                    <a:pt x="218" y="96"/>
                  </a:cubicBezTo>
                  <a:cubicBezTo>
                    <a:pt x="216" y="95"/>
                    <a:pt x="214" y="94"/>
                    <a:pt x="212" y="93"/>
                  </a:cubicBezTo>
                  <a:cubicBezTo>
                    <a:pt x="209" y="92"/>
                    <a:pt x="206" y="91"/>
                    <a:pt x="203" y="90"/>
                  </a:cubicBezTo>
                  <a:cubicBezTo>
                    <a:pt x="202" y="90"/>
                    <a:pt x="202" y="90"/>
                    <a:pt x="202" y="91"/>
                  </a:cubicBezTo>
                  <a:cubicBezTo>
                    <a:pt x="208" y="95"/>
                    <a:pt x="215" y="98"/>
                    <a:pt x="221" y="102"/>
                  </a:cubicBezTo>
                  <a:cubicBezTo>
                    <a:pt x="224" y="103"/>
                    <a:pt x="219" y="101"/>
                    <a:pt x="219" y="101"/>
                  </a:cubicBezTo>
                  <a:cubicBezTo>
                    <a:pt x="216" y="100"/>
                    <a:pt x="214" y="99"/>
                    <a:pt x="211" y="97"/>
                  </a:cubicBezTo>
                  <a:cubicBezTo>
                    <a:pt x="208" y="96"/>
                    <a:pt x="205" y="94"/>
                    <a:pt x="202" y="94"/>
                  </a:cubicBezTo>
                  <a:close/>
                  <a:moveTo>
                    <a:pt x="202" y="86"/>
                  </a:moveTo>
                  <a:cubicBezTo>
                    <a:pt x="202" y="85"/>
                    <a:pt x="203" y="84"/>
                    <a:pt x="204" y="84"/>
                  </a:cubicBezTo>
                  <a:cubicBezTo>
                    <a:pt x="209" y="88"/>
                    <a:pt x="215" y="89"/>
                    <a:pt x="220" y="92"/>
                  </a:cubicBezTo>
                  <a:cubicBezTo>
                    <a:pt x="224" y="95"/>
                    <a:pt x="220" y="93"/>
                    <a:pt x="218" y="92"/>
                  </a:cubicBezTo>
                  <a:cubicBezTo>
                    <a:pt x="216" y="91"/>
                    <a:pt x="214" y="90"/>
                    <a:pt x="212" y="89"/>
                  </a:cubicBezTo>
                  <a:cubicBezTo>
                    <a:pt x="209" y="88"/>
                    <a:pt x="205" y="87"/>
                    <a:pt x="202" y="86"/>
                  </a:cubicBezTo>
                  <a:close/>
                  <a:moveTo>
                    <a:pt x="205" y="83"/>
                  </a:moveTo>
                  <a:cubicBezTo>
                    <a:pt x="205" y="83"/>
                    <a:pt x="205" y="83"/>
                    <a:pt x="206" y="83"/>
                  </a:cubicBezTo>
                  <a:cubicBezTo>
                    <a:pt x="207" y="83"/>
                    <a:pt x="207" y="82"/>
                    <a:pt x="208" y="81"/>
                  </a:cubicBezTo>
                  <a:cubicBezTo>
                    <a:pt x="210" y="83"/>
                    <a:pt x="212" y="84"/>
                    <a:pt x="214" y="85"/>
                  </a:cubicBezTo>
                  <a:cubicBezTo>
                    <a:pt x="216" y="86"/>
                    <a:pt x="217" y="87"/>
                    <a:pt x="218" y="87"/>
                  </a:cubicBezTo>
                  <a:cubicBezTo>
                    <a:pt x="219" y="88"/>
                    <a:pt x="223" y="90"/>
                    <a:pt x="219" y="89"/>
                  </a:cubicBezTo>
                  <a:cubicBezTo>
                    <a:pt x="215" y="87"/>
                    <a:pt x="210" y="84"/>
                    <a:pt x="205" y="83"/>
                  </a:cubicBezTo>
                  <a:close/>
                  <a:moveTo>
                    <a:pt x="207" y="70"/>
                  </a:moveTo>
                  <a:cubicBezTo>
                    <a:pt x="209" y="71"/>
                    <a:pt x="211" y="72"/>
                    <a:pt x="213" y="73"/>
                  </a:cubicBezTo>
                  <a:cubicBezTo>
                    <a:pt x="214" y="74"/>
                    <a:pt x="215" y="74"/>
                    <a:pt x="216" y="75"/>
                  </a:cubicBezTo>
                  <a:cubicBezTo>
                    <a:pt x="216" y="76"/>
                    <a:pt x="216" y="76"/>
                    <a:pt x="217" y="76"/>
                  </a:cubicBezTo>
                  <a:cubicBezTo>
                    <a:pt x="215" y="76"/>
                    <a:pt x="214" y="75"/>
                    <a:pt x="213" y="75"/>
                  </a:cubicBezTo>
                  <a:cubicBezTo>
                    <a:pt x="212" y="74"/>
                    <a:pt x="211" y="73"/>
                    <a:pt x="209" y="73"/>
                  </a:cubicBezTo>
                  <a:cubicBezTo>
                    <a:pt x="209" y="73"/>
                    <a:pt x="209" y="73"/>
                    <a:pt x="209" y="74"/>
                  </a:cubicBezTo>
                  <a:cubicBezTo>
                    <a:pt x="212" y="76"/>
                    <a:pt x="215" y="79"/>
                    <a:pt x="218" y="80"/>
                  </a:cubicBezTo>
                  <a:cubicBezTo>
                    <a:pt x="218" y="80"/>
                    <a:pt x="218" y="80"/>
                    <a:pt x="218" y="80"/>
                  </a:cubicBezTo>
                  <a:cubicBezTo>
                    <a:pt x="215" y="79"/>
                    <a:pt x="212" y="78"/>
                    <a:pt x="209" y="77"/>
                  </a:cubicBezTo>
                  <a:cubicBezTo>
                    <a:pt x="209" y="76"/>
                    <a:pt x="209" y="75"/>
                    <a:pt x="209" y="74"/>
                  </a:cubicBezTo>
                  <a:cubicBezTo>
                    <a:pt x="208" y="73"/>
                    <a:pt x="207" y="71"/>
                    <a:pt x="207" y="70"/>
                  </a:cubicBezTo>
                  <a:close/>
                  <a:moveTo>
                    <a:pt x="205" y="65"/>
                  </a:moveTo>
                  <a:cubicBezTo>
                    <a:pt x="207" y="67"/>
                    <a:pt x="209" y="68"/>
                    <a:pt x="212" y="70"/>
                  </a:cubicBezTo>
                  <a:cubicBezTo>
                    <a:pt x="216" y="72"/>
                    <a:pt x="212" y="71"/>
                    <a:pt x="210" y="70"/>
                  </a:cubicBezTo>
                  <a:cubicBezTo>
                    <a:pt x="208" y="69"/>
                    <a:pt x="207" y="69"/>
                    <a:pt x="206" y="68"/>
                  </a:cubicBezTo>
                  <a:cubicBezTo>
                    <a:pt x="206" y="67"/>
                    <a:pt x="205" y="66"/>
                    <a:pt x="205" y="65"/>
                  </a:cubicBezTo>
                  <a:close/>
                  <a:moveTo>
                    <a:pt x="205" y="62"/>
                  </a:moveTo>
                  <a:cubicBezTo>
                    <a:pt x="207" y="63"/>
                    <a:pt x="210" y="64"/>
                    <a:pt x="212" y="66"/>
                  </a:cubicBezTo>
                  <a:cubicBezTo>
                    <a:pt x="212" y="66"/>
                    <a:pt x="212" y="66"/>
                    <a:pt x="212" y="67"/>
                  </a:cubicBezTo>
                  <a:cubicBezTo>
                    <a:pt x="211" y="66"/>
                    <a:pt x="210" y="66"/>
                    <a:pt x="208" y="65"/>
                  </a:cubicBezTo>
                  <a:cubicBezTo>
                    <a:pt x="207" y="64"/>
                    <a:pt x="206" y="64"/>
                    <a:pt x="205" y="64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64"/>
                    <a:pt x="205" y="63"/>
                    <a:pt x="205" y="63"/>
                  </a:cubicBezTo>
                  <a:cubicBezTo>
                    <a:pt x="205" y="62"/>
                    <a:pt x="205" y="62"/>
                    <a:pt x="205" y="62"/>
                  </a:cubicBezTo>
                  <a:close/>
                  <a:moveTo>
                    <a:pt x="206" y="57"/>
                  </a:moveTo>
                  <a:cubicBezTo>
                    <a:pt x="207" y="58"/>
                    <a:pt x="207" y="59"/>
                    <a:pt x="208" y="60"/>
                  </a:cubicBezTo>
                  <a:cubicBezTo>
                    <a:pt x="207" y="60"/>
                    <a:pt x="207" y="60"/>
                    <a:pt x="206" y="59"/>
                  </a:cubicBezTo>
                  <a:cubicBezTo>
                    <a:pt x="206" y="59"/>
                    <a:pt x="205" y="60"/>
                    <a:pt x="206" y="60"/>
                  </a:cubicBezTo>
                  <a:cubicBezTo>
                    <a:pt x="206" y="61"/>
                    <a:pt x="207" y="61"/>
                    <a:pt x="208" y="62"/>
                  </a:cubicBezTo>
                  <a:cubicBezTo>
                    <a:pt x="207" y="61"/>
                    <a:pt x="206" y="61"/>
                    <a:pt x="205" y="61"/>
                  </a:cubicBezTo>
                  <a:cubicBezTo>
                    <a:pt x="205" y="59"/>
                    <a:pt x="206" y="58"/>
                    <a:pt x="206" y="57"/>
                  </a:cubicBezTo>
                  <a:close/>
                  <a:moveTo>
                    <a:pt x="100" y="207"/>
                  </a:moveTo>
                  <a:cubicBezTo>
                    <a:pt x="59" y="197"/>
                    <a:pt x="26" y="164"/>
                    <a:pt x="22" y="122"/>
                  </a:cubicBezTo>
                  <a:cubicBezTo>
                    <a:pt x="22" y="122"/>
                    <a:pt x="22" y="122"/>
                    <a:pt x="22" y="121"/>
                  </a:cubicBezTo>
                  <a:cubicBezTo>
                    <a:pt x="23" y="115"/>
                    <a:pt x="24" y="111"/>
                    <a:pt x="29" y="106"/>
                  </a:cubicBezTo>
                  <a:cubicBezTo>
                    <a:pt x="32" y="103"/>
                    <a:pt x="35" y="100"/>
                    <a:pt x="37" y="97"/>
                  </a:cubicBezTo>
                  <a:cubicBezTo>
                    <a:pt x="39" y="93"/>
                    <a:pt x="41" y="87"/>
                    <a:pt x="46" y="84"/>
                  </a:cubicBezTo>
                  <a:cubicBezTo>
                    <a:pt x="49" y="82"/>
                    <a:pt x="46" y="89"/>
                    <a:pt x="46" y="89"/>
                  </a:cubicBezTo>
                  <a:cubicBezTo>
                    <a:pt x="46" y="90"/>
                    <a:pt x="45" y="90"/>
                    <a:pt x="45" y="91"/>
                  </a:cubicBezTo>
                  <a:cubicBezTo>
                    <a:pt x="44" y="92"/>
                    <a:pt x="43" y="93"/>
                    <a:pt x="42" y="95"/>
                  </a:cubicBezTo>
                  <a:cubicBezTo>
                    <a:pt x="40" y="98"/>
                    <a:pt x="37" y="102"/>
                    <a:pt x="38" y="107"/>
                  </a:cubicBezTo>
                  <a:cubicBezTo>
                    <a:pt x="39" y="110"/>
                    <a:pt x="44" y="112"/>
                    <a:pt x="47" y="112"/>
                  </a:cubicBezTo>
                  <a:cubicBezTo>
                    <a:pt x="50" y="113"/>
                    <a:pt x="55" y="113"/>
                    <a:pt x="58" y="111"/>
                  </a:cubicBezTo>
                  <a:cubicBezTo>
                    <a:pt x="60" y="108"/>
                    <a:pt x="60" y="105"/>
                    <a:pt x="60" y="101"/>
                  </a:cubicBezTo>
                  <a:cubicBezTo>
                    <a:pt x="60" y="96"/>
                    <a:pt x="59" y="89"/>
                    <a:pt x="62" y="84"/>
                  </a:cubicBezTo>
                  <a:cubicBezTo>
                    <a:pt x="65" y="84"/>
                    <a:pt x="66" y="85"/>
                    <a:pt x="65" y="88"/>
                  </a:cubicBezTo>
                  <a:cubicBezTo>
                    <a:pt x="65" y="88"/>
                    <a:pt x="65" y="88"/>
                    <a:pt x="65" y="89"/>
                  </a:cubicBezTo>
                  <a:cubicBezTo>
                    <a:pt x="64" y="90"/>
                    <a:pt x="64" y="92"/>
                    <a:pt x="63" y="93"/>
                  </a:cubicBezTo>
                  <a:cubicBezTo>
                    <a:pt x="62" y="95"/>
                    <a:pt x="61" y="98"/>
                    <a:pt x="61" y="100"/>
                  </a:cubicBezTo>
                  <a:cubicBezTo>
                    <a:pt x="60" y="103"/>
                    <a:pt x="61" y="107"/>
                    <a:pt x="60" y="110"/>
                  </a:cubicBezTo>
                  <a:cubicBezTo>
                    <a:pt x="59" y="113"/>
                    <a:pt x="56" y="115"/>
                    <a:pt x="55" y="118"/>
                  </a:cubicBezTo>
                  <a:cubicBezTo>
                    <a:pt x="53" y="121"/>
                    <a:pt x="53" y="124"/>
                    <a:pt x="54" y="127"/>
                  </a:cubicBezTo>
                  <a:cubicBezTo>
                    <a:pt x="58" y="134"/>
                    <a:pt x="67" y="135"/>
                    <a:pt x="72" y="139"/>
                  </a:cubicBezTo>
                  <a:cubicBezTo>
                    <a:pt x="78" y="143"/>
                    <a:pt x="74" y="149"/>
                    <a:pt x="78" y="154"/>
                  </a:cubicBezTo>
                  <a:cubicBezTo>
                    <a:pt x="80" y="158"/>
                    <a:pt x="84" y="160"/>
                    <a:pt x="89" y="162"/>
                  </a:cubicBezTo>
                  <a:cubicBezTo>
                    <a:pt x="95" y="165"/>
                    <a:pt x="101" y="168"/>
                    <a:pt x="107" y="172"/>
                  </a:cubicBezTo>
                  <a:cubicBezTo>
                    <a:pt x="111" y="176"/>
                    <a:pt x="116" y="179"/>
                    <a:pt x="121" y="179"/>
                  </a:cubicBezTo>
                  <a:cubicBezTo>
                    <a:pt x="126" y="180"/>
                    <a:pt x="132" y="179"/>
                    <a:pt x="134" y="173"/>
                  </a:cubicBezTo>
                  <a:cubicBezTo>
                    <a:pt x="137" y="167"/>
                    <a:pt x="136" y="160"/>
                    <a:pt x="134" y="154"/>
                  </a:cubicBezTo>
                  <a:cubicBezTo>
                    <a:pt x="134" y="151"/>
                    <a:pt x="133" y="147"/>
                    <a:pt x="131" y="144"/>
                  </a:cubicBezTo>
                  <a:cubicBezTo>
                    <a:pt x="130" y="140"/>
                    <a:pt x="126" y="135"/>
                    <a:pt x="126" y="130"/>
                  </a:cubicBezTo>
                  <a:cubicBezTo>
                    <a:pt x="127" y="127"/>
                    <a:pt x="128" y="124"/>
                    <a:pt x="127" y="121"/>
                  </a:cubicBezTo>
                  <a:cubicBezTo>
                    <a:pt x="127" y="119"/>
                    <a:pt x="126" y="116"/>
                    <a:pt x="125" y="114"/>
                  </a:cubicBezTo>
                  <a:cubicBezTo>
                    <a:pt x="123" y="109"/>
                    <a:pt x="120" y="101"/>
                    <a:pt x="126" y="98"/>
                  </a:cubicBezTo>
                  <a:cubicBezTo>
                    <a:pt x="135" y="93"/>
                    <a:pt x="149" y="95"/>
                    <a:pt x="154" y="86"/>
                  </a:cubicBezTo>
                  <a:cubicBezTo>
                    <a:pt x="163" y="66"/>
                    <a:pt x="136" y="47"/>
                    <a:pt x="120" y="43"/>
                  </a:cubicBezTo>
                  <a:cubicBezTo>
                    <a:pt x="115" y="42"/>
                    <a:pt x="110" y="42"/>
                    <a:pt x="105" y="44"/>
                  </a:cubicBezTo>
                  <a:cubicBezTo>
                    <a:pt x="101" y="45"/>
                    <a:pt x="98" y="48"/>
                    <a:pt x="95" y="52"/>
                  </a:cubicBezTo>
                  <a:cubicBezTo>
                    <a:pt x="91" y="57"/>
                    <a:pt x="87" y="61"/>
                    <a:pt x="81" y="64"/>
                  </a:cubicBezTo>
                  <a:cubicBezTo>
                    <a:pt x="76" y="66"/>
                    <a:pt x="71" y="68"/>
                    <a:pt x="65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3" y="69"/>
                    <a:pt x="62" y="67"/>
                    <a:pt x="64" y="66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8" y="65"/>
                    <a:pt x="72" y="63"/>
                    <a:pt x="72" y="59"/>
                  </a:cubicBezTo>
                  <a:cubicBezTo>
                    <a:pt x="72" y="57"/>
                    <a:pt x="71" y="55"/>
                    <a:pt x="68" y="55"/>
                  </a:cubicBezTo>
                  <a:cubicBezTo>
                    <a:pt x="65" y="55"/>
                    <a:pt x="63" y="59"/>
                    <a:pt x="60" y="61"/>
                  </a:cubicBezTo>
                  <a:cubicBezTo>
                    <a:pt x="56" y="62"/>
                    <a:pt x="58" y="57"/>
                    <a:pt x="59" y="57"/>
                  </a:cubicBezTo>
                  <a:cubicBezTo>
                    <a:pt x="60" y="56"/>
                    <a:pt x="61" y="55"/>
                    <a:pt x="62" y="54"/>
                  </a:cubicBezTo>
                  <a:cubicBezTo>
                    <a:pt x="64" y="53"/>
                    <a:pt x="66" y="52"/>
                    <a:pt x="68" y="52"/>
                  </a:cubicBezTo>
                  <a:cubicBezTo>
                    <a:pt x="71" y="51"/>
                    <a:pt x="74" y="57"/>
                    <a:pt x="77" y="54"/>
                  </a:cubicBezTo>
                  <a:cubicBezTo>
                    <a:pt x="82" y="51"/>
                    <a:pt x="81" y="45"/>
                    <a:pt x="85" y="42"/>
                  </a:cubicBezTo>
                  <a:cubicBezTo>
                    <a:pt x="89" y="38"/>
                    <a:pt x="93" y="39"/>
                    <a:pt x="97" y="41"/>
                  </a:cubicBezTo>
                  <a:cubicBezTo>
                    <a:pt x="98" y="42"/>
                    <a:pt x="100" y="43"/>
                    <a:pt x="102" y="43"/>
                  </a:cubicBezTo>
                  <a:cubicBezTo>
                    <a:pt x="105" y="43"/>
                    <a:pt x="109" y="42"/>
                    <a:pt x="112" y="40"/>
                  </a:cubicBezTo>
                  <a:cubicBezTo>
                    <a:pt x="117" y="38"/>
                    <a:pt x="117" y="31"/>
                    <a:pt x="111" y="32"/>
                  </a:cubicBezTo>
                  <a:cubicBezTo>
                    <a:pt x="108" y="32"/>
                    <a:pt x="105" y="34"/>
                    <a:pt x="102" y="34"/>
                  </a:cubicBezTo>
                  <a:cubicBezTo>
                    <a:pt x="98" y="34"/>
                    <a:pt x="101" y="30"/>
                    <a:pt x="100" y="29"/>
                  </a:cubicBezTo>
                  <a:cubicBezTo>
                    <a:pt x="100" y="27"/>
                    <a:pt x="100" y="26"/>
                    <a:pt x="99" y="25"/>
                  </a:cubicBezTo>
                  <a:cubicBezTo>
                    <a:pt x="96" y="22"/>
                    <a:pt x="92" y="28"/>
                    <a:pt x="90" y="29"/>
                  </a:cubicBezTo>
                  <a:cubicBezTo>
                    <a:pt x="87" y="30"/>
                    <a:pt x="83" y="32"/>
                    <a:pt x="80" y="32"/>
                  </a:cubicBezTo>
                  <a:cubicBezTo>
                    <a:pt x="80" y="30"/>
                    <a:pt x="80" y="30"/>
                    <a:pt x="81" y="30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3" y="30"/>
                    <a:pt x="84" y="30"/>
                    <a:pt x="85" y="30"/>
                  </a:cubicBezTo>
                  <a:cubicBezTo>
                    <a:pt x="86" y="30"/>
                    <a:pt x="89" y="27"/>
                    <a:pt x="87" y="25"/>
                  </a:cubicBezTo>
                  <a:cubicBezTo>
                    <a:pt x="86" y="24"/>
                    <a:pt x="84" y="24"/>
                    <a:pt x="82" y="23"/>
                  </a:cubicBezTo>
                  <a:cubicBezTo>
                    <a:pt x="115" y="10"/>
                    <a:pt x="155" y="13"/>
                    <a:pt x="184" y="35"/>
                  </a:cubicBezTo>
                  <a:cubicBezTo>
                    <a:pt x="191" y="40"/>
                    <a:pt x="198" y="46"/>
                    <a:pt x="203" y="53"/>
                  </a:cubicBezTo>
                  <a:cubicBezTo>
                    <a:pt x="203" y="57"/>
                    <a:pt x="202" y="61"/>
                    <a:pt x="202" y="64"/>
                  </a:cubicBezTo>
                  <a:cubicBezTo>
                    <a:pt x="202" y="67"/>
                    <a:pt x="204" y="69"/>
                    <a:pt x="205" y="72"/>
                  </a:cubicBezTo>
                  <a:cubicBezTo>
                    <a:pt x="206" y="74"/>
                    <a:pt x="207" y="79"/>
                    <a:pt x="203" y="80"/>
                  </a:cubicBezTo>
                  <a:cubicBezTo>
                    <a:pt x="203" y="81"/>
                    <a:pt x="202" y="81"/>
                    <a:pt x="201" y="81"/>
                  </a:cubicBezTo>
                  <a:cubicBezTo>
                    <a:pt x="200" y="82"/>
                    <a:pt x="199" y="84"/>
                    <a:pt x="199" y="85"/>
                  </a:cubicBezTo>
                  <a:cubicBezTo>
                    <a:pt x="198" y="87"/>
                    <a:pt x="199" y="89"/>
                    <a:pt x="199" y="91"/>
                  </a:cubicBezTo>
                  <a:cubicBezTo>
                    <a:pt x="200" y="93"/>
                    <a:pt x="198" y="94"/>
                    <a:pt x="197" y="95"/>
                  </a:cubicBezTo>
                  <a:cubicBezTo>
                    <a:pt x="195" y="98"/>
                    <a:pt x="197" y="102"/>
                    <a:pt x="199" y="105"/>
                  </a:cubicBezTo>
                  <a:cubicBezTo>
                    <a:pt x="202" y="108"/>
                    <a:pt x="203" y="111"/>
                    <a:pt x="203" y="115"/>
                  </a:cubicBezTo>
                  <a:cubicBezTo>
                    <a:pt x="203" y="117"/>
                    <a:pt x="204" y="119"/>
                    <a:pt x="204" y="121"/>
                  </a:cubicBezTo>
                  <a:cubicBezTo>
                    <a:pt x="205" y="123"/>
                    <a:pt x="207" y="124"/>
                    <a:pt x="209" y="124"/>
                  </a:cubicBezTo>
                  <a:cubicBezTo>
                    <a:pt x="210" y="123"/>
                    <a:pt x="211" y="123"/>
                    <a:pt x="212" y="122"/>
                  </a:cubicBezTo>
                  <a:cubicBezTo>
                    <a:pt x="215" y="119"/>
                    <a:pt x="215" y="125"/>
                    <a:pt x="215" y="127"/>
                  </a:cubicBezTo>
                  <a:cubicBezTo>
                    <a:pt x="215" y="130"/>
                    <a:pt x="214" y="132"/>
                    <a:pt x="215" y="135"/>
                  </a:cubicBezTo>
                  <a:cubicBezTo>
                    <a:pt x="216" y="138"/>
                    <a:pt x="218" y="141"/>
                    <a:pt x="218" y="145"/>
                  </a:cubicBezTo>
                  <a:cubicBezTo>
                    <a:pt x="218" y="145"/>
                    <a:pt x="218" y="145"/>
                    <a:pt x="218" y="145"/>
                  </a:cubicBezTo>
                  <a:cubicBezTo>
                    <a:pt x="217" y="148"/>
                    <a:pt x="216" y="151"/>
                    <a:pt x="215" y="154"/>
                  </a:cubicBezTo>
                  <a:cubicBezTo>
                    <a:pt x="194" y="195"/>
                    <a:pt x="145" y="217"/>
                    <a:pt x="100" y="207"/>
                  </a:cubicBezTo>
                  <a:close/>
                  <a:moveTo>
                    <a:pt x="161" y="205"/>
                  </a:moveTo>
                  <a:cubicBezTo>
                    <a:pt x="162" y="204"/>
                    <a:pt x="163" y="204"/>
                    <a:pt x="165" y="203"/>
                  </a:cubicBezTo>
                  <a:cubicBezTo>
                    <a:pt x="165" y="206"/>
                    <a:pt x="167" y="208"/>
                    <a:pt x="169" y="210"/>
                  </a:cubicBezTo>
                  <a:cubicBezTo>
                    <a:pt x="170" y="211"/>
                    <a:pt x="174" y="217"/>
                    <a:pt x="172" y="219"/>
                  </a:cubicBezTo>
                  <a:cubicBezTo>
                    <a:pt x="169" y="224"/>
                    <a:pt x="163" y="209"/>
                    <a:pt x="161" y="205"/>
                  </a:cubicBezTo>
                  <a:close/>
                  <a:moveTo>
                    <a:pt x="128" y="222"/>
                  </a:moveTo>
                  <a:cubicBezTo>
                    <a:pt x="128" y="223"/>
                    <a:pt x="128" y="223"/>
                    <a:pt x="128" y="224"/>
                  </a:cubicBezTo>
                  <a:cubicBezTo>
                    <a:pt x="125" y="224"/>
                    <a:pt x="122" y="223"/>
                    <a:pt x="119" y="222"/>
                  </a:cubicBezTo>
                  <a:cubicBezTo>
                    <a:pt x="121" y="222"/>
                    <a:pt x="124" y="222"/>
                    <a:pt x="127" y="222"/>
                  </a:cubicBezTo>
                  <a:cubicBezTo>
                    <a:pt x="127" y="222"/>
                    <a:pt x="127" y="222"/>
                    <a:pt x="128" y="222"/>
                  </a:cubicBezTo>
                  <a:close/>
                  <a:moveTo>
                    <a:pt x="116" y="228"/>
                  </a:moveTo>
                  <a:cubicBezTo>
                    <a:pt x="119" y="229"/>
                    <a:pt x="123" y="231"/>
                    <a:pt x="126" y="232"/>
                  </a:cubicBezTo>
                  <a:cubicBezTo>
                    <a:pt x="128" y="233"/>
                    <a:pt x="129" y="234"/>
                    <a:pt x="131" y="235"/>
                  </a:cubicBezTo>
                  <a:cubicBezTo>
                    <a:pt x="131" y="235"/>
                    <a:pt x="131" y="235"/>
                    <a:pt x="131" y="235"/>
                  </a:cubicBezTo>
                  <a:cubicBezTo>
                    <a:pt x="131" y="235"/>
                    <a:pt x="131" y="235"/>
                    <a:pt x="131" y="235"/>
                  </a:cubicBezTo>
                  <a:cubicBezTo>
                    <a:pt x="125" y="233"/>
                    <a:pt x="120" y="231"/>
                    <a:pt x="115" y="230"/>
                  </a:cubicBezTo>
                  <a:cubicBezTo>
                    <a:pt x="115" y="229"/>
                    <a:pt x="115" y="228"/>
                    <a:pt x="115" y="228"/>
                  </a:cubicBezTo>
                  <a:cubicBezTo>
                    <a:pt x="115" y="228"/>
                    <a:pt x="116" y="228"/>
                    <a:pt x="116" y="228"/>
                  </a:cubicBezTo>
                  <a:close/>
                  <a:moveTo>
                    <a:pt x="115" y="230"/>
                  </a:moveTo>
                  <a:cubicBezTo>
                    <a:pt x="118" y="232"/>
                    <a:pt x="121" y="233"/>
                    <a:pt x="124" y="235"/>
                  </a:cubicBezTo>
                  <a:cubicBezTo>
                    <a:pt x="127" y="236"/>
                    <a:pt x="130" y="238"/>
                    <a:pt x="133" y="238"/>
                  </a:cubicBezTo>
                  <a:cubicBezTo>
                    <a:pt x="133" y="238"/>
                    <a:pt x="133" y="238"/>
                    <a:pt x="133" y="238"/>
                  </a:cubicBezTo>
                  <a:cubicBezTo>
                    <a:pt x="126" y="238"/>
                    <a:pt x="120" y="236"/>
                    <a:pt x="114" y="234"/>
                  </a:cubicBezTo>
                  <a:cubicBezTo>
                    <a:pt x="114" y="234"/>
                    <a:pt x="114" y="234"/>
                    <a:pt x="114" y="234"/>
                  </a:cubicBezTo>
                  <a:cubicBezTo>
                    <a:pt x="114" y="233"/>
                    <a:pt x="114" y="232"/>
                    <a:pt x="115" y="230"/>
                  </a:cubicBezTo>
                  <a:close/>
                  <a:moveTo>
                    <a:pt x="109" y="247"/>
                  </a:moveTo>
                  <a:cubicBezTo>
                    <a:pt x="119" y="253"/>
                    <a:pt x="131" y="256"/>
                    <a:pt x="142" y="259"/>
                  </a:cubicBezTo>
                  <a:cubicBezTo>
                    <a:pt x="148" y="261"/>
                    <a:pt x="154" y="264"/>
                    <a:pt x="161" y="266"/>
                  </a:cubicBezTo>
                  <a:cubicBezTo>
                    <a:pt x="166" y="268"/>
                    <a:pt x="173" y="271"/>
                    <a:pt x="178" y="272"/>
                  </a:cubicBezTo>
                  <a:cubicBezTo>
                    <a:pt x="164" y="269"/>
                    <a:pt x="151" y="264"/>
                    <a:pt x="137" y="260"/>
                  </a:cubicBezTo>
                  <a:cubicBezTo>
                    <a:pt x="131" y="258"/>
                    <a:pt x="124" y="256"/>
                    <a:pt x="118" y="254"/>
                  </a:cubicBezTo>
                  <a:cubicBezTo>
                    <a:pt x="115" y="254"/>
                    <a:pt x="113" y="253"/>
                    <a:pt x="110" y="253"/>
                  </a:cubicBezTo>
                  <a:cubicBezTo>
                    <a:pt x="107" y="251"/>
                    <a:pt x="103" y="250"/>
                    <a:pt x="100" y="249"/>
                  </a:cubicBezTo>
                  <a:cubicBezTo>
                    <a:pt x="103" y="248"/>
                    <a:pt x="106" y="247"/>
                    <a:pt x="109" y="247"/>
                  </a:cubicBezTo>
                  <a:close/>
                  <a:moveTo>
                    <a:pt x="98" y="249"/>
                  </a:moveTo>
                  <a:cubicBezTo>
                    <a:pt x="102" y="251"/>
                    <a:pt x="106" y="252"/>
                    <a:pt x="110" y="253"/>
                  </a:cubicBezTo>
                  <a:cubicBezTo>
                    <a:pt x="112" y="254"/>
                    <a:pt x="114" y="255"/>
                    <a:pt x="116" y="256"/>
                  </a:cubicBezTo>
                  <a:cubicBezTo>
                    <a:pt x="122" y="258"/>
                    <a:pt x="128" y="260"/>
                    <a:pt x="135" y="262"/>
                  </a:cubicBezTo>
                  <a:cubicBezTo>
                    <a:pt x="141" y="264"/>
                    <a:pt x="148" y="266"/>
                    <a:pt x="154" y="269"/>
                  </a:cubicBezTo>
                  <a:cubicBezTo>
                    <a:pt x="158" y="270"/>
                    <a:pt x="161" y="271"/>
                    <a:pt x="164" y="272"/>
                  </a:cubicBezTo>
                  <a:cubicBezTo>
                    <a:pt x="166" y="272"/>
                    <a:pt x="168" y="273"/>
                    <a:pt x="169" y="274"/>
                  </a:cubicBezTo>
                  <a:cubicBezTo>
                    <a:pt x="168" y="273"/>
                    <a:pt x="167" y="273"/>
                    <a:pt x="166" y="273"/>
                  </a:cubicBezTo>
                  <a:cubicBezTo>
                    <a:pt x="152" y="270"/>
                    <a:pt x="140" y="265"/>
                    <a:pt x="127" y="261"/>
                  </a:cubicBezTo>
                  <a:cubicBezTo>
                    <a:pt x="115" y="257"/>
                    <a:pt x="103" y="253"/>
                    <a:pt x="90" y="251"/>
                  </a:cubicBezTo>
                  <a:cubicBezTo>
                    <a:pt x="93" y="250"/>
                    <a:pt x="96" y="249"/>
                    <a:pt x="98" y="249"/>
                  </a:cubicBezTo>
                  <a:close/>
                  <a:moveTo>
                    <a:pt x="89" y="251"/>
                  </a:moveTo>
                  <a:cubicBezTo>
                    <a:pt x="89" y="251"/>
                    <a:pt x="89" y="251"/>
                    <a:pt x="89" y="251"/>
                  </a:cubicBezTo>
                  <a:cubicBezTo>
                    <a:pt x="101" y="255"/>
                    <a:pt x="113" y="260"/>
                    <a:pt x="124" y="264"/>
                  </a:cubicBezTo>
                  <a:cubicBezTo>
                    <a:pt x="130" y="267"/>
                    <a:pt x="136" y="268"/>
                    <a:pt x="142" y="270"/>
                  </a:cubicBezTo>
                  <a:cubicBezTo>
                    <a:pt x="145" y="271"/>
                    <a:pt x="147" y="271"/>
                    <a:pt x="150" y="272"/>
                  </a:cubicBezTo>
                  <a:cubicBezTo>
                    <a:pt x="151" y="273"/>
                    <a:pt x="158" y="275"/>
                    <a:pt x="153" y="274"/>
                  </a:cubicBezTo>
                  <a:cubicBezTo>
                    <a:pt x="147" y="272"/>
                    <a:pt x="141" y="270"/>
                    <a:pt x="135" y="268"/>
                  </a:cubicBezTo>
                  <a:cubicBezTo>
                    <a:pt x="129" y="267"/>
                    <a:pt x="124" y="265"/>
                    <a:pt x="118" y="263"/>
                  </a:cubicBezTo>
                  <a:cubicBezTo>
                    <a:pt x="107" y="259"/>
                    <a:pt x="95" y="255"/>
                    <a:pt x="84" y="252"/>
                  </a:cubicBezTo>
                  <a:cubicBezTo>
                    <a:pt x="85" y="252"/>
                    <a:pt x="87" y="251"/>
                    <a:pt x="89" y="251"/>
                  </a:cubicBezTo>
                  <a:close/>
                  <a:moveTo>
                    <a:pt x="72" y="256"/>
                  </a:moveTo>
                  <a:cubicBezTo>
                    <a:pt x="75" y="258"/>
                    <a:pt x="78" y="259"/>
                    <a:pt x="81" y="260"/>
                  </a:cubicBezTo>
                  <a:cubicBezTo>
                    <a:pt x="86" y="261"/>
                    <a:pt x="90" y="264"/>
                    <a:pt x="95" y="266"/>
                  </a:cubicBezTo>
                  <a:cubicBezTo>
                    <a:pt x="99" y="268"/>
                    <a:pt x="104" y="270"/>
                    <a:pt x="108" y="272"/>
                  </a:cubicBezTo>
                  <a:cubicBezTo>
                    <a:pt x="104" y="270"/>
                    <a:pt x="100" y="269"/>
                    <a:pt x="96" y="268"/>
                  </a:cubicBezTo>
                  <a:cubicBezTo>
                    <a:pt x="86" y="265"/>
                    <a:pt x="77" y="261"/>
                    <a:pt x="67" y="258"/>
                  </a:cubicBezTo>
                  <a:cubicBezTo>
                    <a:pt x="69" y="257"/>
                    <a:pt x="71" y="257"/>
                    <a:pt x="72" y="256"/>
                  </a:cubicBezTo>
                  <a:close/>
                  <a:moveTo>
                    <a:pt x="63" y="260"/>
                  </a:moveTo>
                  <a:cubicBezTo>
                    <a:pt x="72" y="267"/>
                    <a:pt x="82" y="268"/>
                    <a:pt x="92" y="274"/>
                  </a:cubicBezTo>
                  <a:cubicBezTo>
                    <a:pt x="92" y="274"/>
                    <a:pt x="94" y="276"/>
                    <a:pt x="95" y="276"/>
                  </a:cubicBezTo>
                  <a:cubicBezTo>
                    <a:pt x="93" y="276"/>
                    <a:pt x="91" y="275"/>
                    <a:pt x="90" y="275"/>
                  </a:cubicBezTo>
                  <a:cubicBezTo>
                    <a:pt x="87" y="274"/>
                    <a:pt x="84" y="272"/>
                    <a:pt x="82" y="271"/>
                  </a:cubicBezTo>
                  <a:cubicBezTo>
                    <a:pt x="77" y="269"/>
                    <a:pt x="72" y="268"/>
                    <a:pt x="67" y="266"/>
                  </a:cubicBezTo>
                  <a:cubicBezTo>
                    <a:pt x="67" y="266"/>
                    <a:pt x="66" y="266"/>
                    <a:pt x="66" y="266"/>
                  </a:cubicBezTo>
                  <a:cubicBezTo>
                    <a:pt x="64" y="265"/>
                    <a:pt x="61" y="264"/>
                    <a:pt x="59" y="263"/>
                  </a:cubicBezTo>
                  <a:cubicBezTo>
                    <a:pt x="59" y="263"/>
                    <a:pt x="59" y="263"/>
                    <a:pt x="59" y="262"/>
                  </a:cubicBezTo>
                  <a:cubicBezTo>
                    <a:pt x="60" y="262"/>
                    <a:pt x="62" y="261"/>
                    <a:pt x="63" y="260"/>
                  </a:cubicBezTo>
                  <a:close/>
                  <a:moveTo>
                    <a:pt x="55" y="267"/>
                  </a:moveTo>
                  <a:cubicBezTo>
                    <a:pt x="59" y="269"/>
                    <a:pt x="63" y="271"/>
                    <a:pt x="67" y="273"/>
                  </a:cubicBezTo>
                  <a:cubicBezTo>
                    <a:pt x="67" y="273"/>
                    <a:pt x="67" y="273"/>
                    <a:pt x="67" y="273"/>
                  </a:cubicBezTo>
                  <a:cubicBezTo>
                    <a:pt x="65" y="273"/>
                    <a:pt x="64" y="272"/>
                    <a:pt x="62" y="272"/>
                  </a:cubicBezTo>
                  <a:cubicBezTo>
                    <a:pt x="60" y="271"/>
                    <a:pt x="57" y="270"/>
                    <a:pt x="55" y="269"/>
                  </a:cubicBezTo>
                  <a:cubicBezTo>
                    <a:pt x="55" y="269"/>
                    <a:pt x="55" y="269"/>
                    <a:pt x="54" y="269"/>
                  </a:cubicBezTo>
                  <a:cubicBezTo>
                    <a:pt x="54" y="268"/>
                    <a:pt x="54" y="268"/>
                    <a:pt x="55" y="267"/>
                  </a:cubicBezTo>
                  <a:cubicBezTo>
                    <a:pt x="55" y="267"/>
                    <a:pt x="55" y="267"/>
                    <a:pt x="55" y="267"/>
                  </a:cubicBezTo>
                  <a:close/>
                  <a:moveTo>
                    <a:pt x="57" y="267"/>
                  </a:moveTo>
                  <a:cubicBezTo>
                    <a:pt x="58" y="267"/>
                    <a:pt x="59" y="268"/>
                    <a:pt x="61" y="268"/>
                  </a:cubicBezTo>
                  <a:cubicBezTo>
                    <a:pt x="68" y="270"/>
                    <a:pt x="75" y="272"/>
                    <a:pt x="82" y="275"/>
                  </a:cubicBezTo>
                  <a:cubicBezTo>
                    <a:pt x="78" y="275"/>
                    <a:pt x="74" y="275"/>
                    <a:pt x="70" y="274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67" y="272"/>
                    <a:pt x="63" y="271"/>
                    <a:pt x="60" y="269"/>
                  </a:cubicBezTo>
                  <a:cubicBezTo>
                    <a:pt x="59" y="269"/>
                    <a:pt x="59" y="268"/>
                    <a:pt x="58" y="268"/>
                  </a:cubicBezTo>
                  <a:cubicBezTo>
                    <a:pt x="57" y="267"/>
                    <a:pt x="57" y="267"/>
                    <a:pt x="57" y="267"/>
                  </a:cubicBezTo>
                  <a:close/>
                  <a:moveTo>
                    <a:pt x="69" y="268"/>
                  </a:moveTo>
                  <a:cubicBezTo>
                    <a:pt x="71" y="268"/>
                    <a:pt x="73" y="269"/>
                    <a:pt x="75" y="269"/>
                  </a:cubicBezTo>
                  <a:cubicBezTo>
                    <a:pt x="81" y="272"/>
                    <a:pt x="87" y="274"/>
                    <a:pt x="93" y="276"/>
                  </a:cubicBezTo>
                  <a:cubicBezTo>
                    <a:pt x="90" y="276"/>
                    <a:pt x="87" y="276"/>
                    <a:pt x="84" y="276"/>
                  </a:cubicBezTo>
                  <a:cubicBezTo>
                    <a:pt x="84" y="276"/>
                    <a:pt x="84" y="276"/>
                    <a:pt x="84" y="276"/>
                  </a:cubicBezTo>
                  <a:cubicBezTo>
                    <a:pt x="84" y="275"/>
                    <a:pt x="84" y="275"/>
                    <a:pt x="83" y="275"/>
                  </a:cubicBezTo>
                  <a:cubicBezTo>
                    <a:pt x="79" y="272"/>
                    <a:pt x="74" y="270"/>
                    <a:pt x="69" y="268"/>
                  </a:cubicBezTo>
                  <a:close/>
                  <a:moveTo>
                    <a:pt x="108" y="276"/>
                  </a:moveTo>
                  <a:cubicBezTo>
                    <a:pt x="93" y="273"/>
                    <a:pt x="78" y="266"/>
                    <a:pt x="64" y="260"/>
                  </a:cubicBezTo>
                  <a:cubicBezTo>
                    <a:pt x="65" y="259"/>
                    <a:pt x="66" y="259"/>
                    <a:pt x="67" y="258"/>
                  </a:cubicBezTo>
                  <a:cubicBezTo>
                    <a:pt x="67" y="259"/>
                    <a:pt x="67" y="259"/>
                    <a:pt x="67" y="259"/>
                  </a:cubicBezTo>
                  <a:cubicBezTo>
                    <a:pt x="75" y="262"/>
                    <a:pt x="83" y="266"/>
                    <a:pt x="91" y="269"/>
                  </a:cubicBezTo>
                  <a:cubicBezTo>
                    <a:pt x="94" y="270"/>
                    <a:pt x="98" y="272"/>
                    <a:pt x="101" y="273"/>
                  </a:cubicBezTo>
                  <a:cubicBezTo>
                    <a:pt x="104" y="274"/>
                    <a:pt x="106" y="275"/>
                    <a:pt x="108" y="276"/>
                  </a:cubicBezTo>
                  <a:cubicBezTo>
                    <a:pt x="109" y="277"/>
                    <a:pt x="110" y="277"/>
                    <a:pt x="110" y="277"/>
                  </a:cubicBezTo>
                  <a:cubicBezTo>
                    <a:pt x="110" y="277"/>
                    <a:pt x="110" y="277"/>
                    <a:pt x="110" y="277"/>
                  </a:cubicBezTo>
                  <a:cubicBezTo>
                    <a:pt x="109" y="277"/>
                    <a:pt x="109" y="277"/>
                    <a:pt x="108" y="276"/>
                  </a:cubicBezTo>
                  <a:close/>
                  <a:moveTo>
                    <a:pt x="84" y="260"/>
                  </a:moveTo>
                  <a:cubicBezTo>
                    <a:pt x="93" y="263"/>
                    <a:pt x="102" y="266"/>
                    <a:pt x="112" y="269"/>
                  </a:cubicBezTo>
                  <a:cubicBezTo>
                    <a:pt x="117" y="271"/>
                    <a:pt x="122" y="273"/>
                    <a:pt x="128" y="275"/>
                  </a:cubicBezTo>
                  <a:cubicBezTo>
                    <a:pt x="130" y="275"/>
                    <a:pt x="132" y="276"/>
                    <a:pt x="134" y="276"/>
                  </a:cubicBezTo>
                  <a:cubicBezTo>
                    <a:pt x="130" y="277"/>
                    <a:pt x="127" y="277"/>
                    <a:pt x="124" y="277"/>
                  </a:cubicBezTo>
                  <a:cubicBezTo>
                    <a:pt x="113" y="273"/>
                    <a:pt x="102" y="269"/>
                    <a:pt x="92" y="264"/>
                  </a:cubicBezTo>
                  <a:cubicBezTo>
                    <a:pt x="89" y="263"/>
                    <a:pt x="86" y="261"/>
                    <a:pt x="84" y="260"/>
                  </a:cubicBezTo>
                  <a:close/>
                  <a:moveTo>
                    <a:pt x="140" y="276"/>
                  </a:moveTo>
                  <a:cubicBezTo>
                    <a:pt x="132" y="271"/>
                    <a:pt x="122" y="269"/>
                    <a:pt x="113" y="266"/>
                  </a:cubicBezTo>
                  <a:cubicBezTo>
                    <a:pt x="108" y="265"/>
                    <a:pt x="102" y="263"/>
                    <a:pt x="97" y="261"/>
                  </a:cubicBezTo>
                  <a:cubicBezTo>
                    <a:pt x="93" y="260"/>
                    <a:pt x="90" y="258"/>
                    <a:pt x="87" y="257"/>
                  </a:cubicBezTo>
                  <a:cubicBezTo>
                    <a:pt x="85" y="256"/>
                    <a:pt x="83" y="255"/>
                    <a:pt x="81" y="254"/>
                  </a:cubicBezTo>
                  <a:cubicBezTo>
                    <a:pt x="92" y="256"/>
                    <a:pt x="102" y="262"/>
                    <a:pt x="112" y="265"/>
                  </a:cubicBezTo>
                  <a:cubicBezTo>
                    <a:pt x="123" y="269"/>
                    <a:pt x="134" y="273"/>
                    <a:pt x="145" y="276"/>
                  </a:cubicBezTo>
                  <a:cubicBezTo>
                    <a:pt x="143" y="276"/>
                    <a:pt x="141" y="276"/>
                    <a:pt x="140" y="276"/>
                  </a:cubicBezTo>
                  <a:close/>
                  <a:moveTo>
                    <a:pt x="147" y="276"/>
                  </a:moveTo>
                  <a:cubicBezTo>
                    <a:pt x="138" y="271"/>
                    <a:pt x="127" y="269"/>
                    <a:pt x="116" y="265"/>
                  </a:cubicBezTo>
                  <a:cubicBezTo>
                    <a:pt x="110" y="263"/>
                    <a:pt x="105" y="260"/>
                    <a:pt x="98" y="258"/>
                  </a:cubicBezTo>
                  <a:cubicBezTo>
                    <a:pt x="95" y="257"/>
                    <a:pt x="92" y="256"/>
                    <a:pt x="89" y="255"/>
                  </a:cubicBezTo>
                  <a:cubicBezTo>
                    <a:pt x="88" y="255"/>
                    <a:pt x="84" y="253"/>
                    <a:pt x="84" y="253"/>
                  </a:cubicBezTo>
                  <a:cubicBezTo>
                    <a:pt x="86" y="254"/>
                    <a:pt x="87" y="254"/>
                    <a:pt x="88" y="254"/>
                  </a:cubicBezTo>
                  <a:cubicBezTo>
                    <a:pt x="100" y="257"/>
                    <a:pt x="112" y="262"/>
                    <a:pt x="125" y="266"/>
                  </a:cubicBezTo>
                  <a:cubicBezTo>
                    <a:pt x="131" y="268"/>
                    <a:pt x="137" y="269"/>
                    <a:pt x="143" y="272"/>
                  </a:cubicBezTo>
                  <a:cubicBezTo>
                    <a:pt x="147" y="273"/>
                    <a:pt x="152" y="274"/>
                    <a:pt x="156" y="275"/>
                  </a:cubicBezTo>
                  <a:cubicBezTo>
                    <a:pt x="153" y="275"/>
                    <a:pt x="150" y="276"/>
                    <a:pt x="147" y="276"/>
                  </a:cubicBezTo>
                  <a:close/>
                  <a:moveTo>
                    <a:pt x="146" y="276"/>
                  </a:moveTo>
                  <a:cubicBezTo>
                    <a:pt x="146" y="276"/>
                    <a:pt x="146" y="276"/>
                    <a:pt x="146" y="276"/>
                  </a:cubicBezTo>
                  <a:cubicBezTo>
                    <a:pt x="141" y="273"/>
                    <a:pt x="134" y="272"/>
                    <a:pt x="128" y="270"/>
                  </a:cubicBezTo>
                  <a:cubicBezTo>
                    <a:pt x="122" y="268"/>
                    <a:pt x="117" y="266"/>
                    <a:pt x="111" y="264"/>
                  </a:cubicBezTo>
                  <a:cubicBezTo>
                    <a:pt x="108" y="263"/>
                    <a:pt x="105" y="262"/>
                    <a:pt x="103" y="261"/>
                  </a:cubicBezTo>
                  <a:cubicBezTo>
                    <a:pt x="107" y="262"/>
                    <a:pt x="111" y="264"/>
                    <a:pt x="115" y="265"/>
                  </a:cubicBezTo>
                  <a:cubicBezTo>
                    <a:pt x="125" y="269"/>
                    <a:pt x="136" y="271"/>
                    <a:pt x="146" y="276"/>
                  </a:cubicBezTo>
                  <a:close/>
                  <a:moveTo>
                    <a:pt x="80" y="253"/>
                  </a:moveTo>
                  <a:cubicBezTo>
                    <a:pt x="81" y="253"/>
                    <a:pt x="82" y="253"/>
                    <a:pt x="82" y="253"/>
                  </a:cubicBezTo>
                  <a:cubicBezTo>
                    <a:pt x="82" y="253"/>
                    <a:pt x="83" y="253"/>
                    <a:pt x="83" y="253"/>
                  </a:cubicBezTo>
                  <a:cubicBezTo>
                    <a:pt x="84" y="254"/>
                    <a:pt x="85" y="254"/>
                    <a:pt x="87" y="255"/>
                  </a:cubicBezTo>
                  <a:cubicBezTo>
                    <a:pt x="85" y="254"/>
                    <a:pt x="83" y="254"/>
                    <a:pt x="80" y="253"/>
                  </a:cubicBezTo>
                  <a:close/>
                  <a:moveTo>
                    <a:pt x="179" y="272"/>
                  </a:moveTo>
                  <a:cubicBezTo>
                    <a:pt x="174" y="270"/>
                    <a:pt x="168" y="268"/>
                    <a:pt x="162" y="266"/>
                  </a:cubicBezTo>
                  <a:cubicBezTo>
                    <a:pt x="157" y="264"/>
                    <a:pt x="151" y="262"/>
                    <a:pt x="145" y="260"/>
                  </a:cubicBezTo>
                  <a:cubicBezTo>
                    <a:pt x="135" y="256"/>
                    <a:pt x="124" y="254"/>
                    <a:pt x="114" y="249"/>
                  </a:cubicBezTo>
                  <a:cubicBezTo>
                    <a:pt x="115" y="249"/>
                    <a:pt x="116" y="250"/>
                    <a:pt x="117" y="250"/>
                  </a:cubicBezTo>
                  <a:cubicBezTo>
                    <a:pt x="120" y="251"/>
                    <a:pt x="122" y="252"/>
                    <a:pt x="125" y="253"/>
                  </a:cubicBezTo>
                  <a:cubicBezTo>
                    <a:pt x="131" y="255"/>
                    <a:pt x="137" y="256"/>
                    <a:pt x="143" y="258"/>
                  </a:cubicBezTo>
                  <a:cubicBezTo>
                    <a:pt x="149" y="260"/>
                    <a:pt x="155" y="261"/>
                    <a:pt x="161" y="263"/>
                  </a:cubicBezTo>
                  <a:cubicBezTo>
                    <a:pt x="169" y="265"/>
                    <a:pt x="176" y="268"/>
                    <a:pt x="184" y="271"/>
                  </a:cubicBezTo>
                  <a:cubicBezTo>
                    <a:pt x="182" y="272"/>
                    <a:pt x="181" y="272"/>
                    <a:pt x="179" y="272"/>
                  </a:cubicBezTo>
                  <a:close/>
                  <a:moveTo>
                    <a:pt x="111" y="247"/>
                  </a:moveTo>
                  <a:cubicBezTo>
                    <a:pt x="111" y="246"/>
                    <a:pt x="111" y="246"/>
                    <a:pt x="111" y="246"/>
                  </a:cubicBezTo>
                  <a:cubicBezTo>
                    <a:pt x="112" y="247"/>
                    <a:pt x="112" y="247"/>
                    <a:pt x="112" y="247"/>
                  </a:cubicBezTo>
                  <a:cubicBezTo>
                    <a:pt x="114" y="247"/>
                    <a:pt x="116" y="247"/>
                    <a:pt x="118" y="247"/>
                  </a:cubicBezTo>
                  <a:cubicBezTo>
                    <a:pt x="118" y="247"/>
                    <a:pt x="118" y="247"/>
                    <a:pt x="119" y="248"/>
                  </a:cubicBezTo>
                  <a:cubicBezTo>
                    <a:pt x="127" y="252"/>
                    <a:pt x="136" y="255"/>
                    <a:pt x="145" y="258"/>
                  </a:cubicBezTo>
                  <a:cubicBezTo>
                    <a:pt x="133" y="254"/>
                    <a:pt x="122" y="251"/>
                    <a:pt x="111" y="247"/>
                  </a:cubicBezTo>
                  <a:close/>
                  <a:moveTo>
                    <a:pt x="133" y="237"/>
                  </a:moveTo>
                  <a:cubicBezTo>
                    <a:pt x="130" y="236"/>
                    <a:pt x="127" y="235"/>
                    <a:pt x="124" y="234"/>
                  </a:cubicBezTo>
                  <a:cubicBezTo>
                    <a:pt x="123" y="233"/>
                    <a:pt x="121" y="233"/>
                    <a:pt x="119" y="232"/>
                  </a:cubicBezTo>
                  <a:cubicBezTo>
                    <a:pt x="124" y="233"/>
                    <a:pt x="128" y="235"/>
                    <a:pt x="132" y="236"/>
                  </a:cubicBezTo>
                  <a:cubicBezTo>
                    <a:pt x="132" y="236"/>
                    <a:pt x="133" y="237"/>
                    <a:pt x="133" y="237"/>
                  </a:cubicBezTo>
                  <a:close/>
                  <a:moveTo>
                    <a:pt x="127" y="247"/>
                  </a:moveTo>
                  <a:cubicBezTo>
                    <a:pt x="133" y="250"/>
                    <a:pt x="140" y="252"/>
                    <a:pt x="146" y="254"/>
                  </a:cubicBezTo>
                  <a:cubicBezTo>
                    <a:pt x="137" y="252"/>
                    <a:pt x="129" y="250"/>
                    <a:pt x="120" y="247"/>
                  </a:cubicBezTo>
                  <a:cubicBezTo>
                    <a:pt x="123" y="247"/>
                    <a:pt x="125" y="247"/>
                    <a:pt x="127" y="247"/>
                  </a:cubicBezTo>
                  <a:close/>
                  <a:moveTo>
                    <a:pt x="113" y="241"/>
                  </a:moveTo>
                  <a:cubicBezTo>
                    <a:pt x="115" y="242"/>
                    <a:pt x="117" y="243"/>
                    <a:pt x="118" y="243"/>
                  </a:cubicBezTo>
                  <a:cubicBezTo>
                    <a:pt x="118" y="243"/>
                    <a:pt x="115" y="244"/>
                    <a:pt x="115" y="244"/>
                  </a:cubicBezTo>
                  <a:cubicBezTo>
                    <a:pt x="114" y="244"/>
                    <a:pt x="114" y="244"/>
                    <a:pt x="114" y="244"/>
                  </a:cubicBezTo>
                  <a:cubicBezTo>
                    <a:pt x="114" y="244"/>
                    <a:pt x="114" y="244"/>
                    <a:pt x="114" y="244"/>
                  </a:cubicBezTo>
                  <a:cubicBezTo>
                    <a:pt x="114" y="243"/>
                    <a:pt x="113" y="242"/>
                    <a:pt x="113" y="241"/>
                  </a:cubicBezTo>
                  <a:close/>
                  <a:moveTo>
                    <a:pt x="115" y="241"/>
                  </a:moveTo>
                  <a:cubicBezTo>
                    <a:pt x="117" y="241"/>
                    <a:pt x="120" y="242"/>
                    <a:pt x="122" y="242"/>
                  </a:cubicBezTo>
                  <a:cubicBezTo>
                    <a:pt x="124" y="243"/>
                    <a:pt x="127" y="243"/>
                    <a:pt x="129" y="244"/>
                  </a:cubicBezTo>
                  <a:cubicBezTo>
                    <a:pt x="126" y="244"/>
                    <a:pt x="123" y="244"/>
                    <a:pt x="120" y="244"/>
                  </a:cubicBezTo>
                  <a:cubicBezTo>
                    <a:pt x="120" y="244"/>
                    <a:pt x="121" y="244"/>
                    <a:pt x="120" y="244"/>
                  </a:cubicBezTo>
                  <a:cubicBezTo>
                    <a:pt x="119" y="243"/>
                    <a:pt x="116" y="241"/>
                    <a:pt x="115" y="241"/>
                  </a:cubicBezTo>
                  <a:close/>
                  <a:moveTo>
                    <a:pt x="124" y="241"/>
                  </a:moveTo>
                  <a:cubicBezTo>
                    <a:pt x="123" y="241"/>
                    <a:pt x="121" y="240"/>
                    <a:pt x="119" y="239"/>
                  </a:cubicBezTo>
                  <a:cubicBezTo>
                    <a:pt x="119" y="240"/>
                    <a:pt x="113" y="238"/>
                    <a:pt x="117" y="238"/>
                  </a:cubicBezTo>
                  <a:cubicBezTo>
                    <a:pt x="122" y="239"/>
                    <a:pt x="127" y="242"/>
                    <a:pt x="132" y="242"/>
                  </a:cubicBezTo>
                  <a:cubicBezTo>
                    <a:pt x="132" y="242"/>
                    <a:pt x="132" y="242"/>
                    <a:pt x="132" y="243"/>
                  </a:cubicBezTo>
                  <a:cubicBezTo>
                    <a:pt x="132" y="243"/>
                    <a:pt x="132" y="243"/>
                    <a:pt x="132" y="243"/>
                  </a:cubicBezTo>
                  <a:cubicBezTo>
                    <a:pt x="130" y="242"/>
                    <a:pt x="127" y="242"/>
                    <a:pt x="124" y="241"/>
                  </a:cubicBezTo>
                  <a:close/>
                  <a:moveTo>
                    <a:pt x="133" y="241"/>
                  </a:moveTo>
                  <a:cubicBezTo>
                    <a:pt x="130" y="239"/>
                    <a:pt x="127" y="239"/>
                    <a:pt x="125" y="238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27" y="238"/>
                    <a:pt x="130" y="239"/>
                    <a:pt x="133" y="239"/>
                  </a:cubicBezTo>
                  <a:cubicBezTo>
                    <a:pt x="133" y="239"/>
                    <a:pt x="133" y="240"/>
                    <a:pt x="133" y="241"/>
                  </a:cubicBezTo>
                  <a:close/>
                  <a:moveTo>
                    <a:pt x="120" y="229"/>
                  </a:moveTo>
                  <a:cubicBezTo>
                    <a:pt x="121" y="229"/>
                    <a:pt x="123" y="229"/>
                    <a:pt x="124" y="230"/>
                  </a:cubicBezTo>
                  <a:cubicBezTo>
                    <a:pt x="127" y="230"/>
                    <a:pt x="129" y="231"/>
                    <a:pt x="131" y="232"/>
                  </a:cubicBezTo>
                  <a:cubicBezTo>
                    <a:pt x="131" y="233"/>
                    <a:pt x="132" y="234"/>
                    <a:pt x="132" y="234"/>
                  </a:cubicBezTo>
                  <a:cubicBezTo>
                    <a:pt x="128" y="232"/>
                    <a:pt x="123" y="230"/>
                    <a:pt x="119" y="228"/>
                  </a:cubicBezTo>
                  <a:cubicBezTo>
                    <a:pt x="115" y="227"/>
                    <a:pt x="119" y="228"/>
                    <a:pt x="120" y="229"/>
                  </a:cubicBezTo>
                  <a:close/>
                  <a:moveTo>
                    <a:pt x="131" y="230"/>
                  </a:moveTo>
                  <a:cubicBezTo>
                    <a:pt x="127" y="228"/>
                    <a:pt x="123" y="227"/>
                    <a:pt x="119" y="225"/>
                  </a:cubicBezTo>
                  <a:cubicBezTo>
                    <a:pt x="122" y="227"/>
                    <a:pt x="126" y="228"/>
                    <a:pt x="130" y="228"/>
                  </a:cubicBezTo>
                  <a:cubicBezTo>
                    <a:pt x="130" y="229"/>
                    <a:pt x="130" y="229"/>
                    <a:pt x="131" y="230"/>
                  </a:cubicBezTo>
                  <a:close/>
                  <a:moveTo>
                    <a:pt x="129" y="226"/>
                  </a:moveTo>
                  <a:cubicBezTo>
                    <a:pt x="127" y="225"/>
                    <a:pt x="124" y="224"/>
                    <a:pt x="121" y="223"/>
                  </a:cubicBezTo>
                  <a:cubicBezTo>
                    <a:pt x="121" y="223"/>
                    <a:pt x="121" y="223"/>
                    <a:pt x="121" y="223"/>
                  </a:cubicBezTo>
                  <a:cubicBezTo>
                    <a:pt x="121" y="223"/>
                    <a:pt x="122" y="224"/>
                    <a:pt x="123" y="224"/>
                  </a:cubicBezTo>
                  <a:cubicBezTo>
                    <a:pt x="125" y="224"/>
                    <a:pt x="127" y="225"/>
                    <a:pt x="129" y="225"/>
                  </a:cubicBezTo>
                  <a:cubicBezTo>
                    <a:pt x="129" y="225"/>
                    <a:pt x="129" y="226"/>
                    <a:pt x="129" y="226"/>
                  </a:cubicBezTo>
                  <a:close/>
                  <a:moveTo>
                    <a:pt x="178" y="260"/>
                  </a:moveTo>
                  <a:cubicBezTo>
                    <a:pt x="169" y="257"/>
                    <a:pt x="160" y="255"/>
                    <a:pt x="151" y="252"/>
                  </a:cubicBezTo>
                  <a:cubicBezTo>
                    <a:pt x="145" y="251"/>
                    <a:pt x="139" y="248"/>
                    <a:pt x="132" y="246"/>
                  </a:cubicBezTo>
                  <a:cubicBezTo>
                    <a:pt x="133" y="246"/>
                    <a:pt x="133" y="246"/>
                    <a:pt x="133" y="246"/>
                  </a:cubicBezTo>
                  <a:cubicBezTo>
                    <a:pt x="140" y="248"/>
                    <a:pt x="147" y="249"/>
                    <a:pt x="153" y="251"/>
                  </a:cubicBezTo>
                  <a:cubicBezTo>
                    <a:pt x="162" y="253"/>
                    <a:pt x="170" y="255"/>
                    <a:pt x="178" y="260"/>
                  </a:cubicBezTo>
                  <a:close/>
                  <a:moveTo>
                    <a:pt x="187" y="268"/>
                  </a:moveTo>
                  <a:cubicBezTo>
                    <a:pt x="169" y="259"/>
                    <a:pt x="150" y="256"/>
                    <a:pt x="132" y="248"/>
                  </a:cubicBezTo>
                  <a:cubicBezTo>
                    <a:pt x="131" y="248"/>
                    <a:pt x="130" y="247"/>
                    <a:pt x="129" y="247"/>
                  </a:cubicBezTo>
                  <a:cubicBezTo>
                    <a:pt x="129" y="247"/>
                    <a:pt x="130" y="247"/>
                    <a:pt x="130" y="247"/>
                  </a:cubicBezTo>
                  <a:cubicBezTo>
                    <a:pt x="131" y="247"/>
                    <a:pt x="132" y="247"/>
                    <a:pt x="133" y="247"/>
                  </a:cubicBezTo>
                  <a:cubicBezTo>
                    <a:pt x="138" y="249"/>
                    <a:pt x="142" y="251"/>
                    <a:pt x="147" y="252"/>
                  </a:cubicBezTo>
                  <a:cubicBezTo>
                    <a:pt x="158" y="255"/>
                    <a:pt x="168" y="257"/>
                    <a:pt x="179" y="261"/>
                  </a:cubicBezTo>
                  <a:cubicBezTo>
                    <a:pt x="179" y="261"/>
                    <a:pt x="179" y="261"/>
                    <a:pt x="179" y="261"/>
                  </a:cubicBezTo>
                  <a:cubicBezTo>
                    <a:pt x="179" y="261"/>
                    <a:pt x="180" y="262"/>
                    <a:pt x="180" y="262"/>
                  </a:cubicBezTo>
                  <a:cubicBezTo>
                    <a:pt x="181" y="262"/>
                    <a:pt x="185" y="266"/>
                    <a:pt x="187" y="268"/>
                  </a:cubicBezTo>
                  <a:close/>
                  <a:moveTo>
                    <a:pt x="173" y="263"/>
                  </a:moveTo>
                  <a:cubicBezTo>
                    <a:pt x="176" y="264"/>
                    <a:pt x="179" y="265"/>
                    <a:pt x="182" y="267"/>
                  </a:cubicBezTo>
                  <a:cubicBezTo>
                    <a:pt x="183" y="267"/>
                    <a:pt x="184" y="267"/>
                    <a:pt x="185" y="268"/>
                  </a:cubicBezTo>
                  <a:cubicBezTo>
                    <a:pt x="176" y="265"/>
                    <a:pt x="168" y="262"/>
                    <a:pt x="160" y="259"/>
                  </a:cubicBezTo>
                  <a:cubicBezTo>
                    <a:pt x="164" y="260"/>
                    <a:pt x="169" y="261"/>
                    <a:pt x="173" y="263"/>
                  </a:cubicBezTo>
                  <a:close/>
                  <a:moveTo>
                    <a:pt x="187" y="270"/>
                  </a:moveTo>
                  <a:cubicBezTo>
                    <a:pt x="186" y="270"/>
                    <a:pt x="186" y="271"/>
                    <a:pt x="185" y="271"/>
                  </a:cubicBezTo>
                  <a:cubicBezTo>
                    <a:pt x="178" y="268"/>
                    <a:pt x="172" y="266"/>
                    <a:pt x="165" y="264"/>
                  </a:cubicBezTo>
                  <a:cubicBezTo>
                    <a:pt x="162" y="262"/>
                    <a:pt x="158" y="261"/>
                    <a:pt x="155" y="260"/>
                  </a:cubicBezTo>
                  <a:cubicBezTo>
                    <a:pt x="144" y="257"/>
                    <a:pt x="134" y="253"/>
                    <a:pt x="124" y="249"/>
                  </a:cubicBezTo>
                  <a:cubicBezTo>
                    <a:pt x="124" y="249"/>
                    <a:pt x="125" y="250"/>
                    <a:pt x="126" y="250"/>
                  </a:cubicBezTo>
                  <a:cubicBezTo>
                    <a:pt x="129" y="251"/>
                    <a:pt x="132" y="251"/>
                    <a:pt x="134" y="252"/>
                  </a:cubicBezTo>
                  <a:cubicBezTo>
                    <a:pt x="141" y="254"/>
                    <a:pt x="147" y="255"/>
                    <a:pt x="153" y="257"/>
                  </a:cubicBezTo>
                  <a:cubicBezTo>
                    <a:pt x="165" y="261"/>
                    <a:pt x="176" y="266"/>
                    <a:pt x="187" y="269"/>
                  </a:cubicBezTo>
                  <a:cubicBezTo>
                    <a:pt x="187" y="270"/>
                    <a:pt x="187" y="270"/>
                    <a:pt x="187" y="270"/>
                  </a:cubicBezTo>
                  <a:close/>
                  <a:moveTo>
                    <a:pt x="171" y="274"/>
                  </a:moveTo>
                  <a:cubicBezTo>
                    <a:pt x="171" y="274"/>
                    <a:pt x="171" y="274"/>
                    <a:pt x="171" y="274"/>
                  </a:cubicBezTo>
                  <a:cubicBezTo>
                    <a:pt x="159" y="269"/>
                    <a:pt x="147" y="266"/>
                    <a:pt x="135" y="261"/>
                  </a:cubicBezTo>
                  <a:cubicBezTo>
                    <a:pt x="128" y="259"/>
                    <a:pt x="122" y="257"/>
                    <a:pt x="116" y="255"/>
                  </a:cubicBezTo>
                  <a:cubicBezTo>
                    <a:pt x="122" y="256"/>
                    <a:pt x="129" y="258"/>
                    <a:pt x="135" y="260"/>
                  </a:cubicBezTo>
                  <a:cubicBezTo>
                    <a:pt x="149" y="265"/>
                    <a:pt x="163" y="270"/>
                    <a:pt x="177" y="273"/>
                  </a:cubicBezTo>
                  <a:cubicBezTo>
                    <a:pt x="175" y="273"/>
                    <a:pt x="173" y="273"/>
                    <a:pt x="171" y="274"/>
                  </a:cubicBezTo>
                  <a:close/>
                  <a:moveTo>
                    <a:pt x="160" y="275"/>
                  </a:moveTo>
                  <a:cubicBezTo>
                    <a:pt x="159" y="275"/>
                    <a:pt x="159" y="275"/>
                    <a:pt x="158" y="275"/>
                  </a:cubicBezTo>
                  <a:cubicBezTo>
                    <a:pt x="158" y="275"/>
                    <a:pt x="158" y="275"/>
                    <a:pt x="158" y="275"/>
                  </a:cubicBezTo>
                  <a:cubicBezTo>
                    <a:pt x="147" y="270"/>
                    <a:pt x="134" y="267"/>
                    <a:pt x="123" y="263"/>
                  </a:cubicBezTo>
                  <a:cubicBezTo>
                    <a:pt x="116" y="260"/>
                    <a:pt x="109" y="258"/>
                    <a:pt x="103" y="255"/>
                  </a:cubicBezTo>
                  <a:cubicBezTo>
                    <a:pt x="101" y="254"/>
                    <a:pt x="99" y="254"/>
                    <a:pt x="98" y="253"/>
                  </a:cubicBezTo>
                  <a:cubicBezTo>
                    <a:pt x="110" y="256"/>
                    <a:pt x="123" y="260"/>
                    <a:pt x="135" y="265"/>
                  </a:cubicBezTo>
                  <a:cubicBezTo>
                    <a:pt x="146" y="269"/>
                    <a:pt x="157" y="272"/>
                    <a:pt x="168" y="274"/>
                  </a:cubicBezTo>
                  <a:cubicBezTo>
                    <a:pt x="165" y="274"/>
                    <a:pt x="163" y="274"/>
                    <a:pt x="160" y="275"/>
                  </a:cubicBezTo>
                  <a:close/>
                  <a:moveTo>
                    <a:pt x="111" y="277"/>
                  </a:moveTo>
                  <a:cubicBezTo>
                    <a:pt x="105" y="273"/>
                    <a:pt x="98" y="271"/>
                    <a:pt x="91" y="268"/>
                  </a:cubicBezTo>
                  <a:cubicBezTo>
                    <a:pt x="86" y="266"/>
                    <a:pt x="81" y="264"/>
                    <a:pt x="76" y="262"/>
                  </a:cubicBezTo>
                  <a:cubicBezTo>
                    <a:pt x="75" y="261"/>
                    <a:pt x="74" y="261"/>
                    <a:pt x="73" y="261"/>
                  </a:cubicBezTo>
                  <a:cubicBezTo>
                    <a:pt x="81" y="264"/>
                    <a:pt x="89" y="267"/>
                    <a:pt x="98" y="269"/>
                  </a:cubicBezTo>
                  <a:cubicBezTo>
                    <a:pt x="106" y="272"/>
                    <a:pt x="114" y="274"/>
                    <a:pt x="122" y="277"/>
                  </a:cubicBezTo>
                  <a:cubicBezTo>
                    <a:pt x="118" y="277"/>
                    <a:pt x="115" y="277"/>
                    <a:pt x="111" y="277"/>
                  </a:cubicBezTo>
                  <a:close/>
                  <a:moveTo>
                    <a:pt x="98" y="276"/>
                  </a:moveTo>
                  <a:cubicBezTo>
                    <a:pt x="98" y="276"/>
                    <a:pt x="97" y="276"/>
                    <a:pt x="96" y="276"/>
                  </a:cubicBezTo>
                  <a:cubicBezTo>
                    <a:pt x="91" y="273"/>
                    <a:pt x="86" y="270"/>
                    <a:pt x="80" y="268"/>
                  </a:cubicBezTo>
                  <a:cubicBezTo>
                    <a:pt x="76" y="266"/>
                    <a:pt x="73" y="265"/>
                    <a:pt x="69" y="263"/>
                  </a:cubicBezTo>
                  <a:cubicBezTo>
                    <a:pt x="67" y="262"/>
                    <a:pt x="66" y="262"/>
                    <a:pt x="64" y="260"/>
                  </a:cubicBezTo>
                  <a:cubicBezTo>
                    <a:pt x="66" y="261"/>
                    <a:pt x="67" y="262"/>
                    <a:pt x="69" y="263"/>
                  </a:cubicBezTo>
                  <a:cubicBezTo>
                    <a:pt x="75" y="266"/>
                    <a:pt x="82" y="268"/>
                    <a:pt x="89" y="271"/>
                  </a:cubicBezTo>
                  <a:cubicBezTo>
                    <a:pt x="95" y="273"/>
                    <a:pt x="100" y="275"/>
                    <a:pt x="107" y="277"/>
                  </a:cubicBezTo>
                  <a:cubicBezTo>
                    <a:pt x="104" y="277"/>
                    <a:pt x="101" y="277"/>
                    <a:pt x="98" y="276"/>
                  </a:cubicBezTo>
                  <a:close/>
                  <a:moveTo>
                    <a:pt x="55" y="270"/>
                  </a:moveTo>
                  <a:cubicBezTo>
                    <a:pt x="58" y="271"/>
                    <a:pt x="61" y="272"/>
                    <a:pt x="64" y="273"/>
                  </a:cubicBezTo>
                  <a:cubicBezTo>
                    <a:pt x="61" y="272"/>
                    <a:pt x="57" y="271"/>
                    <a:pt x="55" y="270"/>
                  </a:cubicBezTo>
                  <a:close/>
                  <a:moveTo>
                    <a:pt x="59" y="263"/>
                  </a:moveTo>
                  <a:cubicBezTo>
                    <a:pt x="59" y="263"/>
                    <a:pt x="59" y="263"/>
                    <a:pt x="59" y="263"/>
                  </a:cubicBezTo>
                  <a:cubicBezTo>
                    <a:pt x="61" y="264"/>
                    <a:pt x="62" y="265"/>
                    <a:pt x="64" y="266"/>
                  </a:cubicBezTo>
                  <a:cubicBezTo>
                    <a:pt x="66" y="267"/>
                    <a:pt x="67" y="267"/>
                    <a:pt x="69" y="268"/>
                  </a:cubicBezTo>
                  <a:cubicBezTo>
                    <a:pt x="72" y="270"/>
                    <a:pt x="77" y="272"/>
                    <a:pt x="80" y="274"/>
                  </a:cubicBezTo>
                  <a:cubicBezTo>
                    <a:pt x="80" y="274"/>
                    <a:pt x="79" y="273"/>
                    <a:pt x="78" y="273"/>
                  </a:cubicBezTo>
                  <a:cubicBezTo>
                    <a:pt x="76" y="272"/>
                    <a:pt x="73" y="271"/>
                    <a:pt x="70" y="270"/>
                  </a:cubicBezTo>
                  <a:cubicBezTo>
                    <a:pt x="66" y="269"/>
                    <a:pt x="61" y="267"/>
                    <a:pt x="56" y="266"/>
                  </a:cubicBezTo>
                  <a:cubicBezTo>
                    <a:pt x="57" y="265"/>
                    <a:pt x="58" y="264"/>
                    <a:pt x="59" y="263"/>
                  </a:cubicBezTo>
                  <a:close/>
                  <a:moveTo>
                    <a:pt x="77" y="255"/>
                  </a:moveTo>
                  <a:cubicBezTo>
                    <a:pt x="77" y="254"/>
                    <a:pt x="78" y="254"/>
                    <a:pt x="79" y="254"/>
                  </a:cubicBezTo>
                  <a:cubicBezTo>
                    <a:pt x="79" y="254"/>
                    <a:pt x="79" y="254"/>
                    <a:pt x="79" y="254"/>
                  </a:cubicBezTo>
                  <a:cubicBezTo>
                    <a:pt x="89" y="259"/>
                    <a:pt x="100" y="263"/>
                    <a:pt x="111" y="266"/>
                  </a:cubicBezTo>
                  <a:cubicBezTo>
                    <a:pt x="116" y="268"/>
                    <a:pt x="121" y="269"/>
                    <a:pt x="125" y="271"/>
                  </a:cubicBezTo>
                  <a:cubicBezTo>
                    <a:pt x="128" y="272"/>
                    <a:pt x="131" y="273"/>
                    <a:pt x="134" y="274"/>
                  </a:cubicBezTo>
                  <a:cubicBezTo>
                    <a:pt x="135" y="274"/>
                    <a:pt x="137" y="276"/>
                    <a:pt x="138" y="276"/>
                  </a:cubicBezTo>
                  <a:cubicBezTo>
                    <a:pt x="138" y="276"/>
                    <a:pt x="137" y="276"/>
                    <a:pt x="137" y="276"/>
                  </a:cubicBezTo>
                  <a:cubicBezTo>
                    <a:pt x="132" y="276"/>
                    <a:pt x="127" y="273"/>
                    <a:pt x="122" y="272"/>
                  </a:cubicBezTo>
                  <a:cubicBezTo>
                    <a:pt x="116" y="270"/>
                    <a:pt x="111" y="268"/>
                    <a:pt x="105" y="267"/>
                  </a:cubicBezTo>
                  <a:cubicBezTo>
                    <a:pt x="94" y="264"/>
                    <a:pt x="84" y="260"/>
                    <a:pt x="74" y="256"/>
                  </a:cubicBezTo>
                  <a:cubicBezTo>
                    <a:pt x="75" y="255"/>
                    <a:pt x="76" y="255"/>
                    <a:pt x="77" y="255"/>
                  </a:cubicBezTo>
                  <a:close/>
                  <a:moveTo>
                    <a:pt x="114" y="235"/>
                  </a:moveTo>
                  <a:cubicBezTo>
                    <a:pt x="117" y="236"/>
                    <a:pt x="120" y="237"/>
                    <a:pt x="123" y="238"/>
                  </a:cubicBezTo>
                  <a:cubicBezTo>
                    <a:pt x="126" y="239"/>
                    <a:pt x="130" y="241"/>
                    <a:pt x="133" y="241"/>
                  </a:cubicBezTo>
                  <a:cubicBezTo>
                    <a:pt x="133" y="241"/>
                    <a:pt x="133" y="241"/>
                    <a:pt x="133" y="241"/>
                  </a:cubicBezTo>
                  <a:cubicBezTo>
                    <a:pt x="126" y="241"/>
                    <a:pt x="121" y="238"/>
                    <a:pt x="115" y="237"/>
                  </a:cubicBezTo>
                  <a:cubicBezTo>
                    <a:pt x="114" y="237"/>
                    <a:pt x="114" y="238"/>
                    <a:pt x="115" y="238"/>
                  </a:cubicBezTo>
                  <a:cubicBezTo>
                    <a:pt x="119" y="241"/>
                    <a:pt x="125" y="242"/>
                    <a:pt x="130" y="243"/>
                  </a:cubicBezTo>
                  <a:cubicBezTo>
                    <a:pt x="131" y="243"/>
                    <a:pt x="131" y="244"/>
                    <a:pt x="131" y="244"/>
                  </a:cubicBezTo>
                  <a:cubicBezTo>
                    <a:pt x="131" y="244"/>
                    <a:pt x="131" y="244"/>
                    <a:pt x="130" y="244"/>
                  </a:cubicBezTo>
                  <a:cubicBezTo>
                    <a:pt x="129" y="243"/>
                    <a:pt x="127" y="243"/>
                    <a:pt x="127" y="243"/>
                  </a:cubicBezTo>
                  <a:cubicBezTo>
                    <a:pt x="125" y="242"/>
                    <a:pt x="124" y="242"/>
                    <a:pt x="122" y="242"/>
                  </a:cubicBezTo>
                  <a:cubicBezTo>
                    <a:pt x="119" y="241"/>
                    <a:pt x="116" y="240"/>
                    <a:pt x="113" y="240"/>
                  </a:cubicBezTo>
                  <a:cubicBezTo>
                    <a:pt x="113" y="238"/>
                    <a:pt x="113" y="236"/>
                    <a:pt x="114" y="235"/>
                  </a:cubicBezTo>
                  <a:close/>
                  <a:moveTo>
                    <a:pt x="117" y="222"/>
                  </a:moveTo>
                  <a:cubicBezTo>
                    <a:pt x="117" y="222"/>
                    <a:pt x="117" y="222"/>
                    <a:pt x="117" y="222"/>
                  </a:cubicBezTo>
                  <a:cubicBezTo>
                    <a:pt x="117" y="222"/>
                    <a:pt x="117" y="222"/>
                    <a:pt x="117" y="222"/>
                  </a:cubicBezTo>
                  <a:cubicBezTo>
                    <a:pt x="121" y="224"/>
                    <a:pt x="126" y="225"/>
                    <a:pt x="129" y="227"/>
                  </a:cubicBezTo>
                  <a:cubicBezTo>
                    <a:pt x="129" y="227"/>
                    <a:pt x="129" y="227"/>
                    <a:pt x="129" y="227"/>
                  </a:cubicBezTo>
                  <a:cubicBezTo>
                    <a:pt x="128" y="227"/>
                    <a:pt x="125" y="226"/>
                    <a:pt x="124" y="226"/>
                  </a:cubicBezTo>
                  <a:cubicBezTo>
                    <a:pt x="122" y="225"/>
                    <a:pt x="120" y="225"/>
                    <a:pt x="118" y="225"/>
                  </a:cubicBezTo>
                  <a:cubicBezTo>
                    <a:pt x="117" y="225"/>
                    <a:pt x="117" y="225"/>
                    <a:pt x="117" y="225"/>
                  </a:cubicBezTo>
                  <a:cubicBezTo>
                    <a:pt x="120" y="226"/>
                    <a:pt x="122" y="227"/>
                    <a:pt x="124" y="228"/>
                  </a:cubicBezTo>
                  <a:cubicBezTo>
                    <a:pt x="126" y="229"/>
                    <a:pt x="128" y="230"/>
                    <a:pt x="130" y="231"/>
                  </a:cubicBezTo>
                  <a:cubicBezTo>
                    <a:pt x="125" y="230"/>
                    <a:pt x="121" y="228"/>
                    <a:pt x="116" y="227"/>
                  </a:cubicBezTo>
                  <a:cubicBezTo>
                    <a:pt x="116" y="227"/>
                    <a:pt x="116" y="227"/>
                    <a:pt x="116" y="227"/>
                  </a:cubicBezTo>
                  <a:cubicBezTo>
                    <a:pt x="116" y="225"/>
                    <a:pt x="117" y="224"/>
                    <a:pt x="117" y="222"/>
                  </a:cubicBezTo>
                  <a:close/>
                  <a:moveTo>
                    <a:pt x="17" y="74"/>
                  </a:moveTo>
                  <a:cubicBezTo>
                    <a:pt x="22" y="61"/>
                    <a:pt x="29" y="47"/>
                    <a:pt x="39" y="37"/>
                  </a:cubicBezTo>
                  <a:cubicBezTo>
                    <a:pt x="49" y="27"/>
                    <a:pt x="60" y="20"/>
                    <a:pt x="73" y="13"/>
                  </a:cubicBezTo>
                  <a:cubicBezTo>
                    <a:pt x="74" y="16"/>
                    <a:pt x="77" y="20"/>
                    <a:pt x="78" y="22"/>
                  </a:cubicBezTo>
                  <a:cubicBezTo>
                    <a:pt x="43" y="38"/>
                    <a:pt x="18" y="72"/>
                    <a:pt x="18" y="112"/>
                  </a:cubicBezTo>
                  <a:cubicBezTo>
                    <a:pt x="18" y="160"/>
                    <a:pt x="55" y="201"/>
                    <a:pt x="102" y="210"/>
                  </a:cubicBezTo>
                  <a:cubicBezTo>
                    <a:pt x="121" y="213"/>
                    <a:pt x="140" y="212"/>
                    <a:pt x="158" y="206"/>
                  </a:cubicBezTo>
                  <a:cubicBezTo>
                    <a:pt x="159" y="208"/>
                    <a:pt x="160" y="210"/>
                    <a:pt x="161" y="213"/>
                  </a:cubicBezTo>
                  <a:cubicBezTo>
                    <a:pt x="150" y="218"/>
                    <a:pt x="136" y="219"/>
                    <a:pt x="124" y="219"/>
                  </a:cubicBezTo>
                  <a:cubicBezTo>
                    <a:pt x="113" y="219"/>
                    <a:pt x="103" y="218"/>
                    <a:pt x="93" y="216"/>
                  </a:cubicBezTo>
                  <a:cubicBezTo>
                    <a:pt x="61" y="209"/>
                    <a:pt x="33" y="189"/>
                    <a:pt x="19" y="159"/>
                  </a:cubicBezTo>
                  <a:cubicBezTo>
                    <a:pt x="7" y="132"/>
                    <a:pt x="5" y="102"/>
                    <a:pt x="17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82"/>
            <p:cNvSpPr>
              <a:spLocks noEditPoints="1"/>
            </p:cNvSpPr>
            <p:nvPr/>
          </p:nvSpPr>
          <p:spPr bwMode="auto">
            <a:xfrm>
              <a:off x="193939" y="174276"/>
              <a:ext cx="373410" cy="401064"/>
            </a:xfrm>
            <a:custGeom>
              <a:avLst/>
              <a:gdLst>
                <a:gd name="T0" fmla="*/ 66 w 125"/>
                <a:gd name="T1" fmla="*/ 127 h 133"/>
                <a:gd name="T2" fmla="*/ 12 w 125"/>
                <a:gd name="T3" fmla="*/ 41 h 133"/>
                <a:gd name="T4" fmla="*/ 37 w 125"/>
                <a:gd name="T5" fmla="*/ 92 h 133"/>
                <a:gd name="T6" fmla="*/ 14 w 125"/>
                <a:gd name="T7" fmla="*/ 101 h 133"/>
                <a:gd name="T8" fmla="*/ 10 w 125"/>
                <a:gd name="T9" fmla="*/ 93 h 133"/>
                <a:gd name="T10" fmla="*/ 10 w 125"/>
                <a:gd name="T11" fmla="*/ 93 h 133"/>
                <a:gd name="T12" fmla="*/ 10 w 125"/>
                <a:gd name="T13" fmla="*/ 93 h 133"/>
                <a:gd name="T14" fmla="*/ 60 w 125"/>
                <a:gd name="T15" fmla="*/ 20 h 133"/>
                <a:gd name="T16" fmla="*/ 51 w 125"/>
                <a:gd name="T17" fmla="*/ 28 h 133"/>
                <a:gd name="T18" fmla="*/ 75 w 125"/>
                <a:gd name="T19" fmla="*/ 21 h 133"/>
                <a:gd name="T20" fmla="*/ 85 w 125"/>
                <a:gd name="T21" fmla="*/ 28 h 133"/>
                <a:gd name="T22" fmla="*/ 81 w 125"/>
                <a:gd name="T23" fmla="*/ 35 h 133"/>
                <a:gd name="T24" fmla="*/ 58 w 125"/>
                <a:gd name="T25" fmla="*/ 31 h 133"/>
                <a:gd name="T26" fmla="*/ 39 w 125"/>
                <a:gd name="T27" fmla="*/ 41 h 133"/>
                <a:gd name="T28" fmla="*/ 69 w 125"/>
                <a:gd name="T29" fmla="*/ 30 h 133"/>
                <a:gd name="T30" fmla="*/ 69 w 125"/>
                <a:gd name="T31" fmla="*/ 24 h 133"/>
                <a:gd name="T32" fmla="*/ 55 w 125"/>
                <a:gd name="T33" fmla="*/ 30 h 133"/>
                <a:gd name="T34" fmla="*/ 18 w 125"/>
                <a:gd name="T35" fmla="*/ 47 h 133"/>
                <a:gd name="T36" fmla="*/ 7 w 125"/>
                <a:gd name="T37" fmla="*/ 58 h 133"/>
                <a:gd name="T38" fmla="*/ 6 w 125"/>
                <a:gd name="T39" fmla="*/ 64 h 133"/>
                <a:gd name="T40" fmla="*/ 24 w 125"/>
                <a:gd name="T41" fmla="*/ 60 h 133"/>
                <a:gd name="T42" fmla="*/ 92 w 125"/>
                <a:gd name="T43" fmla="*/ 41 h 133"/>
                <a:gd name="T44" fmla="*/ 29 w 125"/>
                <a:gd name="T45" fmla="*/ 65 h 133"/>
                <a:gd name="T46" fmla="*/ 55 w 125"/>
                <a:gd name="T47" fmla="*/ 56 h 133"/>
                <a:gd name="T48" fmla="*/ 111 w 125"/>
                <a:gd name="T49" fmla="*/ 40 h 133"/>
                <a:gd name="T50" fmla="*/ 101 w 125"/>
                <a:gd name="T51" fmla="*/ 45 h 133"/>
                <a:gd name="T52" fmla="*/ 54 w 125"/>
                <a:gd name="T53" fmla="*/ 69 h 133"/>
                <a:gd name="T54" fmla="*/ 114 w 125"/>
                <a:gd name="T55" fmla="*/ 50 h 133"/>
                <a:gd name="T56" fmla="*/ 67 w 125"/>
                <a:gd name="T57" fmla="*/ 75 h 133"/>
                <a:gd name="T58" fmla="*/ 66 w 125"/>
                <a:gd name="T59" fmla="*/ 117 h 133"/>
                <a:gd name="T60" fmla="*/ 108 w 125"/>
                <a:gd name="T61" fmla="*/ 94 h 133"/>
                <a:gd name="T62" fmla="*/ 79 w 125"/>
                <a:gd name="T63" fmla="*/ 107 h 133"/>
                <a:gd name="T64" fmla="*/ 118 w 125"/>
                <a:gd name="T65" fmla="*/ 89 h 133"/>
                <a:gd name="T66" fmla="*/ 78 w 125"/>
                <a:gd name="T67" fmla="*/ 97 h 133"/>
                <a:gd name="T68" fmla="*/ 33 w 125"/>
                <a:gd name="T69" fmla="*/ 121 h 133"/>
                <a:gd name="T70" fmla="*/ 26 w 125"/>
                <a:gd name="T71" fmla="*/ 115 h 133"/>
                <a:gd name="T72" fmla="*/ 102 w 125"/>
                <a:gd name="T73" fmla="*/ 87 h 133"/>
                <a:gd name="T74" fmla="*/ 81 w 125"/>
                <a:gd name="T75" fmla="*/ 92 h 133"/>
                <a:gd name="T76" fmla="*/ 98 w 125"/>
                <a:gd name="T77" fmla="*/ 83 h 133"/>
                <a:gd name="T78" fmla="*/ 119 w 125"/>
                <a:gd name="T79" fmla="*/ 67 h 133"/>
                <a:gd name="T80" fmla="*/ 76 w 125"/>
                <a:gd name="T81" fmla="*/ 87 h 133"/>
                <a:gd name="T82" fmla="*/ 119 w 125"/>
                <a:gd name="T83" fmla="*/ 67 h 133"/>
                <a:gd name="T84" fmla="*/ 22 w 125"/>
                <a:gd name="T85" fmla="*/ 104 h 133"/>
                <a:gd name="T86" fmla="*/ 119 w 125"/>
                <a:gd name="T87" fmla="*/ 63 h 133"/>
                <a:gd name="T88" fmla="*/ 18 w 125"/>
                <a:gd name="T89" fmla="*/ 98 h 133"/>
                <a:gd name="T90" fmla="*/ 45 w 125"/>
                <a:gd name="T91" fmla="*/ 100 h 133"/>
                <a:gd name="T92" fmla="*/ 41 w 125"/>
                <a:gd name="T93" fmla="*/ 123 h 133"/>
                <a:gd name="T94" fmla="*/ 43 w 125"/>
                <a:gd name="T95" fmla="*/ 123 h 133"/>
                <a:gd name="T96" fmla="*/ 108 w 125"/>
                <a:gd name="T97" fmla="*/ 112 h 133"/>
                <a:gd name="T98" fmla="*/ 77 w 125"/>
                <a:gd name="T99" fmla="*/ 125 h 133"/>
                <a:gd name="T100" fmla="*/ 71 w 125"/>
                <a:gd name="T101" fmla="*/ 123 h 133"/>
                <a:gd name="T102" fmla="*/ 111 w 125"/>
                <a:gd name="T103" fmla="*/ 106 h 133"/>
                <a:gd name="T104" fmla="*/ 93 w 125"/>
                <a:gd name="T105" fmla="*/ 124 h 133"/>
                <a:gd name="T106" fmla="*/ 113 w 125"/>
                <a:gd name="T107" fmla="*/ 98 h 133"/>
                <a:gd name="T108" fmla="*/ 60 w 125"/>
                <a:gd name="T109" fmla="*/ 121 h 133"/>
                <a:gd name="T110" fmla="*/ 70 w 125"/>
                <a:gd name="T111" fmla="*/ 67 h 133"/>
                <a:gd name="T112" fmla="*/ 109 w 125"/>
                <a:gd name="T113" fmla="*/ 37 h 133"/>
                <a:gd name="T114" fmla="*/ 98 w 125"/>
                <a:gd name="T115" fmla="*/ 39 h 133"/>
                <a:gd name="T116" fmla="*/ 22 w 125"/>
                <a:gd name="T117" fmla="*/ 65 h 133"/>
                <a:gd name="T118" fmla="*/ 74 w 125"/>
                <a:gd name="T119" fmla="*/ 21 h 133"/>
                <a:gd name="T120" fmla="*/ 18 w 125"/>
                <a:gd name="T121" fmla="*/ 44 h 133"/>
                <a:gd name="T122" fmla="*/ 19 w 125"/>
                <a:gd name="T123" fmla="*/ 37 h 133"/>
                <a:gd name="T124" fmla="*/ 59 w 125"/>
                <a:gd name="T125" fmla="*/ 6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" h="133">
                  <a:moveTo>
                    <a:pt x="29" y="121"/>
                  </a:moveTo>
                  <a:cubicBezTo>
                    <a:pt x="39" y="128"/>
                    <a:pt x="49" y="127"/>
                    <a:pt x="60" y="124"/>
                  </a:cubicBezTo>
                  <a:cubicBezTo>
                    <a:pt x="59" y="126"/>
                    <a:pt x="58" y="128"/>
                    <a:pt x="57" y="130"/>
                  </a:cubicBezTo>
                  <a:cubicBezTo>
                    <a:pt x="57" y="131"/>
                    <a:pt x="59" y="133"/>
                    <a:pt x="60" y="131"/>
                  </a:cubicBezTo>
                  <a:cubicBezTo>
                    <a:pt x="60" y="131"/>
                    <a:pt x="61" y="130"/>
                    <a:pt x="61" y="129"/>
                  </a:cubicBezTo>
                  <a:cubicBezTo>
                    <a:pt x="61" y="129"/>
                    <a:pt x="61" y="129"/>
                    <a:pt x="61" y="129"/>
                  </a:cubicBezTo>
                  <a:cubicBezTo>
                    <a:pt x="62" y="131"/>
                    <a:pt x="64" y="131"/>
                    <a:pt x="64" y="129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65" y="130"/>
                    <a:pt x="67" y="129"/>
                    <a:pt x="67" y="128"/>
                  </a:cubicBezTo>
                  <a:cubicBezTo>
                    <a:pt x="67" y="128"/>
                    <a:pt x="66" y="127"/>
                    <a:pt x="66" y="127"/>
                  </a:cubicBezTo>
                  <a:cubicBezTo>
                    <a:pt x="67" y="127"/>
                    <a:pt x="68" y="126"/>
                    <a:pt x="68" y="125"/>
                  </a:cubicBezTo>
                  <a:cubicBezTo>
                    <a:pt x="77" y="129"/>
                    <a:pt x="87" y="131"/>
                    <a:pt x="96" y="127"/>
                  </a:cubicBezTo>
                  <a:cubicBezTo>
                    <a:pt x="106" y="122"/>
                    <a:pt x="112" y="113"/>
                    <a:pt x="117" y="102"/>
                  </a:cubicBezTo>
                  <a:cubicBezTo>
                    <a:pt x="124" y="83"/>
                    <a:pt x="125" y="58"/>
                    <a:pt x="114" y="39"/>
                  </a:cubicBezTo>
                  <a:cubicBezTo>
                    <a:pt x="105" y="25"/>
                    <a:pt x="87" y="19"/>
                    <a:pt x="71" y="18"/>
                  </a:cubicBezTo>
                  <a:cubicBezTo>
                    <a:pt x="72" y="12"/>
                    <a:pt x="75" y="7"/>
                    <a:pt x="80" y="4"/>
                  </a:cubicBezTo>
                  <a:cubicBezTo>
                    <a:pt x="82" y="3"/>
                    <a:pt x="81" y="0"/>
                    <a:pt x="79" y="1"/>
                  </a:cubicBezTo>
                  <a:cubicBezTo>
                    <a:pt x="73" y="5"/>
                    <a:pt x="69" y="11"/>
                    <a:pt x="68" y="17"/>
                  </a:cubicBezTo>
                  <a:cubicBezTo>
                    <a:pt x="66" y="17"/>
                    <a:pt x="64" y="17"/>
                    <a:pt x="62" y="17"/>
                  </a:cubicBezTo>
                  <a:cubicBezTo>
                    <a:pt x="43" y="18"/>
                    <a:pt x="23" y="25"/>
                    <a:pt x="12" y="41"/>
                  </a:cubicBezTo>
                  <a:cubicBezTo>
                    <a:pt x="0" y="57"/>
                    <a:pt x="0" y="78"/>
                    <a:pt x="8" y="95"/>
                  </a:cubicBezTo>
                  <a:cubicBezTo>
                    <a:pt x="13" y="106"/>
                    <a:pt x="20" y="115"/>
                    <a:pt x="29" y="121"/>
                  </a:cubicBezTo>
                  <a:close/>
                  <a:moveTo>
                    <a:pt x="18" y="106"/>
                  </a:moveTo>
                  <a:cubicBezTo>
                    <a:pt x="25" y="104"/>
                    <a:pt x="32" y="101"/>
                    <a:pt x="39" y="97"/>
                  </a:cubicBezTo>
                  <a:cubicBezTo>
                    <a:pt x="47" y="94"/>
                    <a:pt x="55" y="91"/>
                    <a:pt x="62" y="88"/>
                  </a:cubicBezTo>
                  <a:cubicBezTo>
                    <a:pt x="55" y="91"/>
                    <a:pt x="48" y="94"/>
                    <a:pt x="41" y="98"/>
                  </a:cubicBezTo>
                  <a:cubicBezTo>
                    <a:pt x="35" y="102"/>
                    <a:pt x="26" y="104"/>
                    <a:pt x="21" y="110"/>
                  </a:cubicBezTo>
                  <a:cubicBezTo>
                    <a:pt x="20" y="109"/>
                    <a:pt x="19" y="108"/>
                    <a:pt x="18" y="106"/>
                  </a:cubicBezTo>
                  <a:close/>
                  <a:moveTo>
                    <a:pt x="14" y="101"/>
                  </a:moveTo>
                  <a:cubicBezTo>
                    <a:pt x="22" y="101"/>
                    <a:pt x="31" y="95"/>
                    <a:pt x="37" y="92"/>
                  </a:cubicBezTo>
                  <a:cubicBezTo>
                    <a:pt x="46" y="88"/>
                    <a:pt x="55" y="85"/>
                    <a:pt x="64" y="81"/>
                  </a:cubicBezTo>
                  <a:cubicBezTo>
                    <a:pt x="73" y="76"/>
                    <a:pt x="83" y="72"/>
                    <a:pt x="93" y="68"/>
                  </a:cubicBezTo>
                  <a:cubicBezTo>
                    <a:pt x="98" y="66"/>
                    <a:pt x="103" y="64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103" y="65"/>
                    <a:pt x="98" y="67"/>
                    <a:pt x="93" y="69"/>
                  </a:cubicBezTo>
                  <a:cubicBezTo>
                    <a:pt x="84" y="72"/>
                    <a:pt x="76" y="76"/>
                    <a:pt x="67" y="79"/>
                  </a:cubicBezTo>
                  <a:cubicBezTo>
                    <a:pt x="59" y="83"/>
                    <a:pt x="50" y="88"/>
                    <a:pt x="42" y="92"/>
                  </a:cubicBezTo>
                  <a:cubicBezTo>
                    <a:pt x="37" y="94"/>
                    <a:pt x="33" y="97"/>
                    <a:pt x="30" y="99"/>
                  </a:cubicBezTo>
                  <a:cubicBezTo>
                    <a:pt x="26" y="101"/>
                    <a:pt x="21" y="103"/>
                    <a:pt x="17" y="106"/>
                  </a:cubicBezTo>
                  <a:cubicBezTo>
                    <a:pt x="16" y="104"/>
                    <a:pt x="15" y="103"/>
                    <a:pt x="14" y="101"/>
                  </a:cubicBezTo>
                  <a:close/>
                  <a:moveTo>
                    <a:pt x="12" y="97"/>
                  </a:moveTo>
                  <a:cubicBezTo>
                    <a:pt x="15" y="97"/>
                    <a:pt x="17" y="95"/>
                    <a:pt x="20" y="94"/>
                  </a:cubicBezTo>
                  <a:cubicBezTo>
                    <a:pt x="24" y="92"/>
                    <a:pt x="28" y="91"/>
                    <a:pt x="33" y="89"/>
                  </a:cubicBezTo>
                  <a:cubicBezTo>
                    <a:pt x="43" y="85"/>
                    <a:pt x="53" y="81"/>
                    <a:pt x="63" y="77"/>
                  </a:cubicBezTo>
                  <a:cubicBezTo>
                    <a:pt x="65" y="76"/>
                    <a:pt x="66" y="76"/>
                    <a:pt x="68" y="75"/>
                  </a:cubicBezTo>
                  <a:cubicBezTo>
                    <a:pt x="67" y="76"/>
                    <a:pt x="66" y="76"/>
                    <a:pt x="65" y="76"/>
                  </a:cubicBezTo>
                  <a:cubicBezTo>
                    <a:pt x="56" y="80"/>
                    <a:pt x="47" y="83"/>
                    <a:pt x="39" y="88"/>
                  </a:cubicBezTo>
                  <a:cubicBezTo>
                    <a:pt x="30" y="92"/>
                    <a:pt x="22" y="95"/>
                    <a:pt x="14" y="100"/>
                  </a:cubicBezTo>
                  <a:cubicBezTo>
                    <a:pt x="13" y="99"/>
                    <a:pt x="13" y="98"/>
                    <a:pt x="12" y="97"/>
                  </a:cubicBezTo>
                  <a:close/>
                  <a:moveTo>
                    <a:pt x="10" y="9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14" y="92"/>
                    <a:pt x="18" y="90"/>
                    <a:pt x="21" y="88"/>
                  </a:cubicBezTo>
                  <a:cubicBezTo>
                    <a:pt x="26" y="86"/>
                    <a:pt x="31" y="84"/>
                    <a:pt x="36" y="82"/>
                  </a:cubicBezTo>
                  <a:cubicBezTo>
                    <a:pt x="45" y="78"/>
                    <a:pt x="55" y="74"/>
                    <a:pt x="64" y="70"/>
                  </a:cubicBezTo>
                  <a:cubicBezTo>
                    <a:pt x="65" y="70"/>
                    <a:pt x="67" y="69"/>
                    <a:pt x="68" y="68"/>
                  </a:cubicBezTo>
                  <a:cubicBezTo>
                    <a:pt x="65" y="70"/>
                    <a:pt x="63" y="71"/>
                    <a:pt x="60" y="72"/>
                  </a:cubicBezTo>
                  <a:cubicBezTo>
                    <a:pt x="51" y="76"/>
                    <a:pt x="42" y="80"/>
                    <a:pt x="33" y="84"/>
                  </a:cubicBezTo>
                  <a:cubicBezTo>
                    <a:pt x="29" y="85"/>
                    <a:pt x="26" y="88"/>
                    <a:pt x="22" y="90"/>
                  </a:cubicBezTo>
                  <a:cubicBezTo>
                    <a:pt x="18" y="92"/>
                    <a:pt x="15" y="93"/>
                    <a:pt x="11" y="96"/>
                  </a:cubicBezTo>
                  <a:cubicBezTo>
                    <a:pt x="11" y="95"/>
                    <a:pt x="10" y="94"/>
                    <a:pt x="10" y="93"/>
                  </a:cubicBezTo>
                  <a:close/>
                  <a:moveTo>
                    <a:pt x="18" y="85"/>
                  </a:moveTo>
                  <a:cubicBezTo>
                    <a:pt x="24" y="83"/>
                    <a:pt x="30" y="81"/>
                    <a:pt x="35" y="78"/>
                  </a:cubicBezTo>
                  <a:cubicBezTo>
                    <a:pt x="50" y="72"/>
                    <a:pt x="64" y="65"/>
                    <a:pt x="78" y="60"/>
                  </a:cubicBezTo>
                  <a:cubicBezTo>
                    <a:pt x="84" y="58"/>
                    <a:pt x="90" y="56"/>
                    <a:pt x="95" y="53"/>
                  </a:cubicBezTo>
                  <a:cubicBezTo>
                    <a:pt x="94" y="54"/>
                    <a:pt x="92" y="55"/>
                    <a:pt x="90" y="56"/>
                  </a:cubicBezTo>
                  <a:cubicBezTo>
                    <a:pt x="81" y="60"/>
                    <a:pt x="71" y="64"/>
                    <a:pt x="61" y="69"/>
                  </a:cubicBezTo>
                  <a:cubicBezTo>
                    <a:pt x="52" y="72"/>
                    <a:pt x="44" y="76"/>
                    <a:pt x="36" y="80"/>
                  </a:cubicBezTo>
                  <a:cubicBezTo>
                    <a:pt x="32" y="82"/>
                    <a:pt x="28" y="83"/>
                    <a:pt x="24" y="85"/>
                  </a:cubicBezTo>
                  <a:cubicBezTo>
                    <a:pt x="19" y="87"/>
                    <a:pt x="14" y="90"/>
                    <a:pt x="10" y="92"/>
                  </a:cubicBezTo>
                  <a:cubicBezTo>
                    <a:pt x="10" y="92"/>
                    <a:pt x="10" y="92"/>
                    <a:pt x="10" y="93"/>
                  </a:cubicBezTo>
                  <a:cubicBezTo>
                    <a:pt x="10" y="92"/>
                    <a:pt x="9" y="91"/>
                    <a:pt x="9" y="90"/>
                  </a:cubicBezTo>
                  <a:cubicBezTo>
                    <a:pt x="12" y="88"/>
                    <a:pt x="15" y="87"/>
                    <a:pt x="18" y="85"/>
                  </a:cubicBezTo>
                  <a:close/>
                  <a:moveTo>
                    <a:pt x="60" y="20"/>
                  </a:moveTo>
                  <a:cubicBezTo>
                    <a:pt x="45" y="27"/>
                    <a:pt x="30" y="35"/>
                    <a:pt x="16" y="42"/>
                  </a:cubicBezTo>
                  <a:cubicBezTo>
                    <a:pt x="15" y="42"/>
                    <a:pt x="15" y="43"/>
                    <a:pt x="14" y="43"/>
                  </a:cubicBezTo>
                  <a:cubicBezTo>
                    <a:pt x="15" y="43"/>
                    <a:pt x="15" y="42"/>
                    <a:pt x="15" y="42"/>
                  </a:cubicBezTo>
                  <a:cubicBezTo>
                    <a:pt x="16" y="41"/>
                    <a:pt x="18" y="40"/>
                    <a:pt x="20" y="39"/>
                  </a:cubicBezTo>
                  <a:cubicBezTo>
                    <a:pt x="23" y="36"/>
                    <a:pt x="27" y="34"/>
                    <a:pt x="31" y="32"/>
                  </a:cubicBezTo>
                  <a:cubicBezTo>
                    <a:pt x="39" y="28"/>
                    <a:pt x="47" y="25"/>
                    <a:pt x="55" y="21"/>
                  </a:cubicBezTo>
                  <a:cubicBezTo>
                    <a:pt x="56" y="21"/>
                    <a:pt x="58" y="20"/>
                    <a:pt x="60" y="20"/>
                  </a:cubicBezTo>
                  <a:close/>
                  <a:moveTo>
                    <a:pt x="14" y="44"/>
                  </a:moveTo>
                  <a:cubicBezTo>
                    <a:pt x="21" y="41"/>
                    <a:pt x="28" y="37"/>
                    <a:pt x="35" y="33"/>
                  </a:cubicBezTo>
                  <a:cubicBezTo>
                    <a:pt x="40" y="31"/>
                    <a:pt x="44" y="28"/>
                    <a:pt x="48" y="26"/>
                  </a:cubicBezTo>
                  <a:cubicBezTo>
                    <a:pt x="50" y="26"/>
                    <a:pt x="51" y="25"/>
                    <a:pt x="53" y="24"/>
                  </a:cubicBezTo>
                  <a:cubicBezTo>
                    <a:pt x="39" y="32"/>
                    <a:pt x="25" y="40"/>
                    <a:pt x="11" y="48"/>
                  </a:cubicBezTo>
                  <a:cubicBezTo>
                    <a:pt x="12" y="47"/>
                    <a:pt x="13" y="45"/>
                    <a:pt x="14" y="44"/>
                  </a:cubicBezTo>
                  <a:close/>
                  <a:moveTo>
                    <a:pt x="10" y="50"/>
                  </a:moveTo>
                  <a:cubicBezTo>
                    <a:pt x="14" y="49"/>
                    <a:pt x="17" y="46"/>
                    <a:pt x="20" y="44"/>
                  </a:cubicBezTo>
                  <a:cubicBezTo>
                    <a:pt x="25" y="41"/>
                    <a:pt x="30" y="39"/>
                    <a:pt x="35" y="36"/>
                  </a:cubicBezTo>
                  <a:cubicBezTo>
                    <a:pt x="40" y="34"/>
                    <a:pt x="46" y="31"/>
                    <a:pt x="51" y="28"/>
                  </a:cubicBezTo>
                  <a:cubicBezTo>
                    <a:pt x="46" y="31"/>
                    <a:pt x="41" y="33"/>
                    <a:pt x="36" y="36"/>
                  </a:cubicBezTo>
                  <a:cubicBezTo>
                    <a:pt x="31" y="39"/>
                    <a:pt x="26" y="41"/>
                    <a:pt x="21" y="44"/>
                  </a:cubicBezTo>
                  <a:cubicBezTo>
                    <a:pt x="18" y="46"/>
                    <a:pt x="15" y="48"/>
                    <a:pt x="12" y="49"/>
                  </a:cubicBezTo>
                  <a:cubicBezTo>
                    <a:pt x="11" y="50"/>
                    <a:pt x="11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lose/>
                  <a:moveTo>
                    <a:pt x="75" y="21"/>
                  </a:moveTo>
                  <a:cubicBezTo>
                    <a:pt x="77" y="21"/>
                    <a:pt x="79" y="21"/>
                    <a:pt x="82" y="22"/>
                  </a:cubicBezTo>
                  <a:cubicBezTo>
                    <a:pt x="77" y="24"/>
                    <a:pt x="73" y="26"/>
                    <a:pt x="69" y="28"/>
                  </a:cubicBezTo>
                  <a:cubicBezTo>
                    <a:pt x="69" y="27"/>
                    <a:pt x="69" y="26"/>
                    <a:pt x="69" y="24"/>
                  </a:cubicBezTo>
                  <a:cubicBezTo>
                    <a:pt x="71" y="23"/>
                    <a:pt x="73" y="22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lose/>
                  <a:moveTo>
                    <a:pt x="96" y="27"/>
                  </a:moveTo>
                  <a:cubicBezTo>
                    <a:pt x="82" y="34"/>
                    <a:pt x="68" y="40"/>
                    <a:pt x="54" y="46"/>
                  </a:cubicBezTo>
                  <a:cubicBezTo>
                    <a:pt x="40" y="51"/>
                    <a:pt x="28" y="58"/>
                    <a:pt x="15" y="65"/>
                  </a:cubicBezTo>
                  <a:cubicBezTo>
                    <a:pt x="12" y="66"/>
                    <a:pt x="8" y="67"/>
                    <a:pt x="6" y="69"/>
                  </a:cubicBezTo>
                  <a:cubicBezTo>
                    <a:pt x="9" y="67"/>
                    <a:pt x="11" y="65"/>
                    <a:pt x="14" y="63"/>
                  </a:cubicBezTo>
                  <a:cubicBezTo>
                    <a:pt x="21" y="60"/>
                    <a:pt x="27" y="56"/>
                    <a:pt x="34" y="53"/>
                  </a:cubicBezTo>
                  <a:cubicBezTo>
                    <a:pt x="46" y="47"/>
                    <a:pt x="58" y="41"/>
                    <a:pt x="70" y="35"/>
                  </a:cubicBezTo>
                  <a:cubicBezTo>
                    <a:pt x="75" y="34"/>
                    <a:pt x="80" y="33"/>
                    <a:pt x="85" y="31"/>
                  </a:cubicBezTo>
                  <a:cubicBezTo>
                    <a:pt x="87" y="30"/>
                    <a:pt x="86" y="28"/>
                    <a:pt x="85" y="28"/>
                  </a:cubicBezTo>
                  <a:cubicBezTo>
                    <a:pt x="83" y="29"/>
                    <a:pt x="81" y="30"/>
                    <a:pt x="80" y="30"/>
                  </a:cubicBezTo>
                  <a:cubicBezTo>
                    <a:pt x="80" y="30"/>
                    <a:pt x="81" y="29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4" y="28"/>
                    <a:pt x="86" y="27"/>
                    <a:pt x="88" y="26"/>
                  </a:cubicBezTo>
                  <a:cubicBezTo>
                    <a:pt x="88" y="25"/>
                    <a:pt x="89" y="25"/>
                    <a:pt x="89" y="25"/>
                  </a:cubicBezTo>
                  <a:cubicBezTo>
                    <a:pt x="89" y="25"/>
                    <a:pt x="89" y="24"/>
                    <a:pt x="90" y="24"/>
                  </a:cubicBezTo>
                  <a:cubicBezTo>
                    <a:pt x="92" y="25"/>
                    <a:pt x="94" y="26"/>
                    <a:pt x="96" y="27"/>
                  </a:cubicBezTo>
                  <a:close/>
                  <a:moveTo>
                    <a:pt x="97" y="28"/>
                  </a:moveTo>
                  <a:cubicBezTo>
                    <a:pt x="97" y="28"/>
                    <a:pt x="96" y="28"/>
                    <a:pt x="96" y="28"/>
                  </a:cubicBezTo>
                  <a:cubicBezTo>
                    <a:pt x="91" y="31"/>
                    <a:pt x="86" y="33"/>
                    <a:pt x="81" y="35"/>
                  </a:cubicBezTo>
                  <a:cubicBezTo>
                    <a:pt x="83" y="34"/>
                    <a:pt x="85" y="33"/>
                    <a:pt x="87" y="32"/>
                  </a:cubicBezTo>
                  <a:cubicBezTo>
                    <a:pt x="89" y="31"/>
                    <a:pt x="91" y="31"/>
                    <a:pt x="93" y="30"/>
                  </a:cubicBezTo>
                  <a:cubicBezTo>
                    <a:pt x="94" y="29"/>
                    <a:pt x="96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lose/>
                  <a:moveTo>
                    <a:pt x="62" y="35"/>
                  </a:moveTo>
                  <a:cubicBezTo>
                    <a:pt x="64" y="35"/>
                    <a:pt x="66" y="35"/>
                    <a:pt x="67" y="35"/>
                  </a:cubicBezTo>
                  <a:cubicBezTo>
                    <a:pt x="55" y="41"/>
                    <a:pt x="42" y="46"/>
                    <a:pt x="29" y="52"/>
                  </a:cubicBezTo>
                  <a:cubicBezTo>
                    <a:pt x="40" y="46"/>
                    <a:pt x="51" y="41"/>
                    <a:pt x="61" y="35"/>
                  </a:cubicBezTo>
                  <a:cubicBezTo>
                    <a:pt x="62" y="35"/>
                    <a:pt x="62" y="35"/>
                    <a:pt x="62" y="35"/>
                  </a:cubicBezTo>
                  <a:close/>
                  <a:moveTo>
                    <a:pt x="58" y="31"/>
                  </a:moveTo>
                  <a:cubicBezTo>
                    <a:pt x="61" y="29"/>
                    <a:pt x="64" y="28"/>
                    <a:pt x="66" y="26"/>
                  </a:cubicBezTo>
                  <a:cubicBezTo>
                    <a:pt x="66" y="27"/>
                    <a:pt x="66" y="28"/>
                    <a:pt x="66" y="29"/>
                  </a:cubicBezTo>
                  <a:cubicBezTo>
                    <a:pt x="65" y="30"/>
                    <a:pt x="63" y="31"/>
                    <a:pt x="61" y="32"/>
                  </a:cubicBezTo>
                  <a:cubicBezTo>
                    <a:pt x="60" y="31"/>
                    <a:pt x="59" y="31"/>
                    <a:pt x="58" y="31"/>
                  </a:cubicBezTo>
                  <a:close/>
                  <a:moveTo>
                    <a:pt x="57" y="34"/>
                  </a:moveTo>
                  <a:cubicBezTo>
                    <a:pt x="53" y="36"/>
                    <a:pt x="48" y="38"/>
                    <a:pt x="44" y="40"/>
                  </a:cubicBezTo>
                  <a:cubicBezTo>
                    <a:pt x="32" y="46"/>
                    <a:pt x="21" y="51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4" y="55"/>
                    <a:pt x="17" y="54"/>
                    <a:pt x="20" y="52"/>
                  </a:cubicBezTo>
                  <a:cubicBezTo>
                    <a:pt x="26" y="48"/>
                    <a:pt x="32" y="45"/>
                    <a:pt x="39" y="41"/>
                  </a:cubicBezTo>
                  <a:cubicBezTo>
                    <a:pt x="44" y="39"/>
                    <a:pt x="49" y="36"/>
                    <a:pt x="55" y="33"/>
                  </a:cubicBezTo>
                  <a:cubicBezTo>
                    <a:pt x="56" y="33"/>
                    <a:pt x="56" y="33"/>
                    <a:pt x="57" y="34"/>
                  </a:cubicBezTo>
                  <a:close/>
                  <a:moveTo>
                    <a:pt x="66" y="30"/>
                  </a:moveTo>
                  <a:cubicBezTo>
                    <a:pt x="66" y="31"/>
                    <a:pt x="66" y="31"/>
                    <a:pt x="66" y="31"/>
                  </a:cubicBezTo>
                  <a:cubicBezTo>
                    <a:pt x="66" y="32"/>
                    <a:pt x="66" y="32"/>
                    <a:pt x="65" y="32"/>
                  </a:cubicBezTo>
                  <a:cubicBezTo>
                    <a:pt x="64" y="32"/>
                    <a:pt x="63" y="32"/>
                    <a:pt x="63" y="32"/>
                  </a:cubicBezTo>
                  <a:cubicBezTo>
                    <a:pt x="64" y="31"/>
                    <a:pt x="65" y="31"/>
                    <a:pt x="66" y="30"/>
                  </a:cubicBezTo>
                  <a:close/>
                  <a:moveTo>
                    <a:pt x="69" y="29"/>
                  </a:moveTo>
                  <a:cubicBezTo>
                    <a:pt x="73" y="27"/>
                    <a:pt x="77" y="25"/>
                    <a:pt x="80" y="23"/>
                  </a:cubicBezTo>
                  <a:cubicBezTo>
                    <a:pt x="77" y="25"/>
                    <a:pt x="73" y="27"/>
                    <a:pt x="69" y="30"/>
                  </a:cubicBezTo>
                  <a:cubicBezTo>
                    <a:pt x="69" y="29"/>
                    <a:pt x="69" y="29"/>
                    <a:pt x="69" y="29"/>
                  </a:cubicBezTo>
                  <a:close/>
                  <a:moveTo>
                    <a:pt x="81" y="28"/>
                  </a:moveTo>
                  <a:cubicBezTo>
                    <a:pt x="79" y="29"/>
                    <a:pt x="77" y="30"/>
                    <a:pt x="75" y="31"/>
                  </a:cubicBezTo>
                  <a:cubicBezTo>
                    <a:pt x="73" y="32"/>
                    <a:pt x="71" y="32"/>
                    <a:pt x="69" y="32"/>
                  </a:cubicBezTo>
                  <a:cubicBezTo>
                    <a:pt x="69" y="32"/>
                    <a:pt x="69" y="31"/>
                    <a:pt x="69" y="31"/>
                  </a:cubicBezTo>
                  <a:cubicBezTo>
                    <a:pt x="74" y="28"/>
                    <a:pt x="78" y="26"/>
                    <a:pt x="82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3"/>
                    <a:pt x="87" y="23"/>
                    <a:pt x="89" y="24"/>
                  </a:cubicBezTo>
                  <a:cubicBezTo>
                    <a:pt x="86" y="25"/>
                    <a:pt x="84" y="27"/>
                    <a:pt x="81" y="28"/>
                  </a:cubicBezTo>
                  <a:close/>
                  <a:moveTo>
                    <a:pt x="69" y="24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71" y="23"/>
                    <a:pt x="72" y="22"/>
                    <a:pt x="73" y="21"/>
                  </a:cubicBezTo>
                  <a:cubicBezTo>
                    <a:pt x="72" y="22"/>
                    <a:pt x="71" y="23"/>
                    <a:pt x="69" y="24"/>
                  </a:cubicBezTo>
                  <a:close/>
                  <a:moveTo>
                    <a:pt x="66" y="25"/>
                  </a:moveTo>
                  <a:cubicBezTo>
                    <a:pt x="63" y="27"/>
                    <a:pt x="60" y="29"/>
                    <a:pt x="57" y="31"/>
                  </a:cubicBezTo>
                  <a:cubicBezTo>
                    <a:pt x="57" y="31"/>
                    <a:pt x="57" y="30"/>
                    <a:pt x="56" y="30"/>
                  </a:cubicBezTo>
                  <a:cubicBezTo>
                    <a:pt x="60" y="29"/>
                    <a:pt x="63" y="27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lose/>
                  <a:moveTo>
                    <a:pt x="60" y="27"/>
                  </a:moveTo>
                  <a:cubicBezTo>
                    <a:pt x="58" y="28"/>
                    <a:pt x="57" y="29"/>
                    <a:pt x="55" y="30"/>
                  </a:cubicBezTo>
                  <a:cubicBezTo>
                    <a:pt x="54" y="30"/>
                    <a:pt x="54" y="29"/>
                    <a:pt x="53" y="29"/>
                  </a:cubicBezTo>
                  <a:cubicBezTo>
                    <a:pt x="51" y="28"/>
                    <a:pt x="50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49" y="33"/>
                    <a:pt x="46" y="34"/>
                    <a:pt x="43" y="36"/>
                  </a:cubicBezTo>
                  <a:cubicBezTo>
                    <a:pt x="38" y="38"/>
                    <a:pt x="32" y="41"/>
                    <a:pt x="27" y="43"/>
                  </a:cubicBezTo>
                  <a:cubicBezTo>
                    <a:pt x="21" y="46"/>
                    <a:pt x="16" y="49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2" y="50"/>
                    <a:pt x="12" y="50"/>
                  </a:cubicBezTo>
                  <a:cubicBezTo>
                    <a:pt x="14" y="49"/>
                    <a:pt x="16" y="48"/>
                    <a:pt x="18" y="47"/>
                  </a:cubicBezTo>
                  <a:cubicBezTo>
                    <a:pt x="24" y="44"/>
                    <a:pt x="29" y="41"/>
                    <a:pt x="35" y="37"/>
                  </a:cubicBezTo>
                  <a:cubicBezTo>
                    <a:pt x="46" y="32"/>
                    <a:pt x="56" y="26"/>
                    <a:pt x="67" y="21"/>
                  </a:cubicBezTo>
                  <a:cubicBezTo>
                    <a:pt x="67" y="22"/>
                    <a:pt x="67" y="23"/>
                    <a:pt x="66" y="24"/>
                  </a:cubicBezTo>
                  <a:cubicBezTo>
                    <a:pt x="64" y="25"/>
                    <a:pt x="62" y="26"/>
                    <a:pt x="60" y="27"/>
                  </a:cubicBezTo>
                  <a:close/>
                  <a:moveTo>
                    <a:pt x="9" y="52"/>
                  </a:moveTo>
                  <a:cubicBezTo>
                    <a:pt x="13" y="51"/>
                    <a:pt x="16" y="50"/>
                    <a:pt x="19" y="48"/>
                  </a:cubicBezTo>
                  <a:cubicBezTo>
                    <a:pt x="25" y="45"/>
                    <a:pt x="31" y="42"/>
                    <a:pt x="37" y="39"/>
                  </a:cubicBezTo>
                  <a:cubicBezTo>
                    <a:pt x="42" y="37"/>
                    <a:pt x="47" y="35"/>
                    <a:pt x="53" y="32"/>
                  </a:cubicBezTo>
                  <a:cubicBezTo>
                    <a:pt x="53" y="32"/>
                    <a:pt x="54" y="32"/>
                    <a:pt x="54" y="32"/>
                  </a:cubicBezTo>
                  <a:cubicBezTo>
                    <a:pt x="38" y="41"/>
                    <a:pt x="22" y="49"/>
                    <a:pt x="7" y="58"/>
                  </a:cubicBezTo>
                  <a:cubicBezTo>
                    <a:pt x="8" y="56"/>
                    <a:pt x="8" y="54"/>
                    <a:pt x="9" y="52"/>
                  </a:cubicBezTo>
                  <a:close/>
                  <a:moveTo>
                    <a:pt x="6" y="60"/>
                  </a:moveTo>
                  <a:cubicBezTo>
                    <a:pt x="11" y="58"/>
                    <a:pt x="16" y="55"/>
                    <a:pt x="20" y="53"/>
                  </a:cubicBezTo>
                  <a:cubicBezTo>
                    <a:pt x="26" y="49"/>
                    <a:pt x="33" y="46"/>
                    <a:pt x="39" y="43"/>
                  </a:cubicBezTo>
                  <a:cubicBezTo>
                    <a:pt x="46" y="40"/>
                    <a:pt x="52" y="37"/>
                    <a:pt x="58" y="34"/>
                  </a:cubicBezTo>
                  <a:cubicBezTo>
                    <a:pt x="59" y="34"/>
                    <a:pt x="60" y="34"/>
                    <a:pt x="61" y="35"/>
                  </a:cubicBezTo>
                  <a:cubicBezTo>
                    <a:pt x="55" y="38"/>
                    <a:pt x="49" y="41"/>
                    <a:pt x="43" y="44"/>
                  </a:cubicBezTo>
                  <a:cubicBezTo>
                    <a:pt x="34" y="48"/>
                    <a:pt x="25" y="53"/>
                    <a:pt x="16" y="58"/>
                  </a:cubicBezTo>
                  <a:cubicBezTo>
                    <a:pt x="14" y="59"/>
                    <a:pt x="12" y="61"/>
                    <a:pt x="11" y="62"/>
                  </a:cubicBezTo>
                  <a:cubicBezTo>
                    <a:pt x="9" y="63"/>
                    <a:pt x="7" y="64"/>
                    <a:pt x="6" y="64"/>
                  </a:cubicBezTo>
                  <a:cubicBezTo>
                    <a:pt x="6" y="63"/>
                    <a:pt x="6" y="62"/>
                    <a:pt x="6" y="60"/>
                  </a:cubicBezTo>
                  <a:close/>
                  <a:moveTo>
                    <a:pt x="12" y="62"/>
                  </a:moveTo>
                  <a:cubicBezTo>
                    <a:pt x="15" y="60"/>
                    <a:pt x="19" y="58"/>
                    <a:pt x="22" y="56"/>
                  </a:cubicBezTo>
                  <a:cubicBezTo>
                    <a:pt x="30" y="53"/>
                    <a:pt x="38" y="49"/>
                    <a:pt x="46" y="45"/>
                  </a:cubicBezTo>
                  <a:cubicBezTo>
                    <a:pt x="51" y="43"/>
                    <a:pt x="57" y="40"/>
                    <a:pt x="63" y="38"/>
                  </a:cubicBezTo>
                  <a:cubicBezTo>
                    <a:pt x="43" y="47"/>
                    <a:pt x="23" y="56"/>
                    <a:pt x="5" y="68"/>
                  </a:cubicBezTo>
                  <a:cubicBezTo>
                    <a:pt x="5" y="67"/>
                    <a:pt x="5" y="67"/>
                    <a:pt x="6" y="66"/>
                  </a:cubicBezTo>
                  <a:cubicBezTo>
                    <a:pt x="8" y="65"/>
                    <a:pt x="10" y="63"/>
                    <a:pt x="12" y="62"/>
                  </a:cubicBezTo>
                  <a:close/>
                  <a:moveTo>
                    <a:pt x="5" y="70"/>
                  </a:moveTo>
                  <a:cubicBezTo>
                    <a:pt x="12" y="67"/>
                    <a:pt x="18" y="64"/>
                    <a:pt x="24" y="60"/>
                  </a:cubicBezTo>
                  <a:cubicBezTo>
                    <a:pt x="32" y="56"/>
                    <a:pt x="41" y="52"/>
                    <a:pt x="49" y="49"/>
                  </a:cubicBezTo>
                  <a:cubicBezTo>
                    <a:pt x="53" y="47"/>
                    <a:pt x="56" y="46"/>
                    <a:pt x="60" y="44"/>
                  </a:cubicBezTo>
                  <a:cubicBezTo>
                    <a:pt x="56" y="46"/>
                    <a:pt x="53" y="47"/>
                    <a:pt x="50" y="49"/>
                  </a:cubicBezTo>
                  <a:cubicBezTo>
                    <a:pt x="42" y="53"/>
                    <a:pt x="34" y="56"/>
                    <a:pt x="26" y="61"/>
                  </a:cubicBezTo>
                  <a:cubicBezTo>
                    <a:pt x="19" y="65"/>
                    <a:pt x="12" y="69"/>
                    <a:pt x="5" y="73"/>
                  </a:cubicBezTo>
                  <a:cubicBezTo>
                    <a:pt x="5" y="72"/>
                    <a:pt x="5" y="71"/>
                    <a:pt x="5" y="70"/>
                  </a:cubicBezTo>
                  <a:close/>
                  <a:moveTo>
                    <a:pt x="104" y="32"/>
                  </a:moveTo>
                  <a:cubicBezTo>
                    <a:pt x="104" y="33"/>
                    <a:pt x="105" y="34"/>
                    <a:pt x="106" y="34"/>
                  </a:cubicBezTo>
                  <a:cubicBezTo>
                    <a:pt x="104" y="35"/>
                    <a:pt x="102" y="36"/>
                    <a:pt x="101" y="37"/>
                  </a:cubicBezTo>
                  <a:cubicBezTo>
                    <a:pt x="98" y="38"/>
                    <a:pt x="95" y="39"/>
                    <a:pt x="92" y="41"/>
                  </a:cubicBezTo>
                  <a:cubicBezTo>
                    <a:pt x="88" y="42"/>
                    <a:pt x="85" y="43"/>
                    <a:pt x="81" y="44"/>
                  </a:cubicBezTo>
                  <a:cubicBezTo>
                    <a:pt x="78" y="46"/>
                    <a:pt x="74" y="48"/>
                    <a:pt x="70" y="49"/>
                  </a:cubicBezTo>
                  <a:cubicBezTo>
                    <a:pt x="66" y="51"/>
                    <a:pt x="63" y="52"/>
                    <a:pt x="60" y="54"/>
                  </a:cubicBezTo>
                  <a:cubicBezTo>
                    <a:pt x="46" y="59"/>
                    <a:pt x="32" y="64"/>
                    <a:pt x="18" y="71"/>
                  </a:cubicBezTo>
                  <a:cubicBezTo>
                    <a:pt x="18" y="71"/>
                    <a:pt x="18" y="71"/>
                    <a:pt x="17" y="71"/>
                  </a:cubicBezTo>
                  <a:cubicBezTo>
                    <a:pt x="22" y="69"/>
                    <a:pt x="26" y="67"/>
                    <a:pt x="31" y="64"/>
                  </a:cubicBezTo>
                  <a:cubicBezTo>
                    <a:pt x="42" y="59"/>
                    <a:pt x="52" y="54"/>
                    <a:pt x="63" y="49"/>
                  </a:cubicBezTo>
                  <a:cubicBezTo>
                    <a:pt x="73" y="45"/>
                    <a:pt x="84" y="41"/>
                    <a:pt x="94" y="36"/>
                  </a:cubicBezTo>
                  <a:cubicBezTo>
                    <a:pt x="97" y="35"/>
                    <a:pt x="100" y="34"/>
                    <a:pt x="104" y="32"/>
                  </a:cubicBezTo>
                  <a:close/>
                  <a:moveTo>
                    <a:pt x="29" y="65"/>
                  </a:moveTo>
                  <a:cubicBezTo>
                    <a:pt x="21" y="69"/>
                    <a:pt x="13" y="72"/>
                    <a:pt x="6" y="77"/>
                  </a:cubicBezTo>
                  <a:cubicBezTo>
                    <a:pt x="6" y="76"/>
                    <a:pt x="5" y="75"/>
                    <a:pt x="5" y="74"/>
                  </a:cubicBezTo>
                  <a:cubicBezTo>
                    <a:pt x="12" y="72"/>
                    <a:pt x="18" y="68"/>
                    <a:pt x="24" y="65"/>
                  </a:cubicBezTo>
                  <a:cubicBezTo>
                    <a:pt x="33" y="60"/>
                    <a:pt x="43" y="57"/>
                    <a:pt x="53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5" y="57"/>
                    <a:pt x="37" y="61"/>
                    <a:pt x="29" y="65"/>
                  </a:cubicBezTo>
                  <a:close/>
                  <a:moveTo>
                    <a:pt x="6" y="78"/>
                  </a:moveTo>
                  <a:cubicBezTo>
                    <a:pt x="8" y="77"/>
                    <a:pt x="11" y="76"/>
                    <a:pt x="13" y="74"/>
                  </a:cubicBezTo>
                  <a:cubicBezTo>
                    <a:pt x="17" y="72"/>
                    <a:pt x="21" y="70"/>
                    <a:pt x="25" y="68"/>
                  </a:cubicBezTo>
                  <a:cubicBezTo>
                    <a:pt x="35" y="64"/>
                    <a:pt x="45" y="60"/>
                    <a:pt x="55" y="56"/>
                  </a:cubicBezTo>
                  <a:cubicBezTo>
                    <a:pt x="56" y="56"/>
                    <a:pt x="57" y="55"/>
                    <a:pt x="58" y="55"/>
                  </a:cubicBezTo>
                  <a:cubicBezTo>
                    <a:pt x="57" y="56"/>
                    <a:pt x="55" y="56"/>
                    <a:pt x="54" y="57"/>
                  </a:cubicBezTo>
                  <a:cubicBezTo>
                    <a:pt x="45" y="61"/>
                    <a:pt x="36" y="66"/>
                    <a:pt x="27" y="70"/>
                  </a:cubicBezTo>
                  <a:cubicBezTo>
                    <a:pt x="20" y="73"/>
                    <a:pt x="13" y="77"/>
                    <a:pt x="6" y="82"/>
                  </a:cubicBezTo>
                  <a:cubicBezTo>
                    <a:pt x="6" y="80"/>
                    <a:pt x="6" y="79"/>
                    <a:pt x="6" y="78"/>
                  </a:cubicBezTo>
                  <a:close/>
                  <a:moveTo>
                    <a:pt x="7" y="83"/>
                  </a:moveTo>
                  <a:cubicBezTo>
                    <a:pt x="13" y="81"/>
                    <a:pt x="19" y="78"/>
                    <a:pt x="26" y="75"/>
                  </a:cubicBezTo>
                  <a:cubicBezTo>
                    <a:pt x="35" y="70"/>
                    <a:pt x="44" y="66"/>
                    <a:pt x="53" y="62"/>
                  </a:cubicBezTo>
                  <a:cubicBezTo>
                    <a:pt x="72" y="54"/>
                    <a:pt x="90" y="46"/>
                    <a:pt x="109" y="38"/>
                  </a:cubicBezTo>
                  <a:cubicBezTo>
                    <a:pt x="110" y="39"/>
                    <a:pt x="110" y="39"/>
                    <a:pt x="111" y="40"/>
                  </a:cubicBezTo>
                  <a:cubicBezTo>
                    <a:pt x="111" y="40"/>
                    <a:pt x="110" y="40"/>
                    <a:pt x="110" y="40"/>
                  </a:cubicBezTo>
                  <a:cubicBezTo>
                    <a:pt x="92" y="48"/>
                    <a:pt x="74" y="56"/>
                    <a:pt x="55" y="64"/>
                  </a:cubicBezTo>
                  <a:cubicBezTo>
                    <a:pt x="51" y="65"/>
                    <a:pt x="48" y="67"/>
                    <a:pt x="44" y="69"/>
                  </a:cubicBezTo>
                  <a:cubicBezTo>
                    <a:pt x="40" y="71"/>
                    <a:pt x="35" y="73"/>
                    <a:pt x="30" y="75"/>
                  </a:cubicBezTo>
                  <a:cubicBezTo>
                    <a:pt x="22" y="77"/>
                    <a:pt x="14" y="80"/>
                    <a:pt x="7" y="84"/>
                  </a:cubicBezTo>
                  <a:cubicBezTo>
                    <a:pt x="7" y="84"/>
                    <a:pt x="7" y="84"/>
                    <a:pt x="7" y="83"/>
                  </a:cubicBezTo>
                  <a:close/>
                  <a:moveTo>
                    <a:pt x="103" y="44"/>
                  </a:moveTo>
                  <a:cubicBezTo>
                    <a:pt x="102" y="45"/>
                    <a:pt x="101" y="45"/>
                    <a:pt x="100" y="46"/>
                  </a:cubicBezTo>
                  <a:cubicBezTo>
                    <a:pt x="96" y="48"/>
                    <a:pt x="91" y="49"/>
                    <a:pt x="87" y="51"/>
                  </a:cubicBezTo>
                  <a:cubicBezTo>
                    <a:pt x="92" y="49"/>
                    <a:pt x="96" y="47"/>
                    <a:pt x="101" y="45"/>
                  </a:cubicBezTo>
                  <a:cubicBezTo>
                    <a:pt x="102" y="45"/>
                    <a:pt x="102" y="44"/>
                    <a:pt x="103" y="44"/>
                  </a:cubicBezTo>
                  <a:close/>
                  <a:moveTo>
                    <a:pt x="108" y="42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10" y="41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0"/>
                  </a:cubicBezTo>
                  <a:cubicBezTo>
                    <a:pt x="112" y="42"/>
                    <a:pt x="112" y="43"/>
                    <a:pt x="113" y="44"/>
                  </a:cubicBezTo>
                  <a:cubicBezTo>
                    <a:pt x="110" y="45"/>
                    <a:pt x="107" y="47"/>
                    <a:pt x="105" y="49"/>
                  </a:cubicBezTo>
                  <a:cubicBezTo>
                    <a:pt x="104" y="49"/>
                    <a:pt x="104" y="49"/>
                    <a:pt x="103" y="49"/>
                  </a:cubicBezTo>
                  <a:cubicBezTo>
                    <a:pt x="103" y="49"/>
                    <a:pt x="103" y="50"/>
                    <a:pt x="102" y="50"/>
                  </a:cubicBezTo>
                  <a:cubicBezTo>
                    <a:pt x="86" y="56"/>
                    <a:pt x="70" y="62"/>
                    <a:pt x="54" y="69"/>
                  </a:cubicBezTo>
                  <a:cubicBezTo>
                    <a:pt x="45" y="73"/>
                    <a:pt x="37" y="77"/>
                    <a:pt x="29" y="80"/>
                  </a:cubicBezTo>
                  <a:cubicBezTo>
                    <a:pt x="27" y="81"/>
                    <a:pt x="26" y="81"/>
                    <a:pt x="24" y="82"/>
                  </a:cubicBezTo>
                  <a:cubicBezTo>
                    <a:pt x="36" y="76"/>
                    <a:pt x="48" y="70"/>
                    <a:pt x="60" y="63"/>
                  </a:cubicBezTo>
                  <a:cubicBezTo>
                    <a:pt x="76" y="55"/>
                    <a:pt x="93" y="51"/>
                    <a:pt x="108" y="42"/>
                  </a:cubicBezTo>
                  <a:close/>
                  <a:moveTo>
                    <a:pt x="109" y="47"/>
                  </a:moveTo>
                  <a:cubicBezTo>
                    <a:pt x="108" y="47"/>
                    <a:pt x="108" y="47"/>
                    <a:pt x="108" y="47"/>
                  </a:cubicBezTo>
                  <a:cubicBezTo>
                    <a:pt x="109" y="47"/>
                    <a:pt x="109" y="47"/>
                    <a:pt x="110" y="46"/>
                  </a:cubicBezTo>
                  <a:cubicBezTo>
                    <a:pt x="113" y="44"/>
                    <a:pt x="109" y="47"/>
                    <a:pt x="109" y="47"/>
                  </a:cubicBezTo>
                  <a:close/>
                  <a:moveTo>
                    <a:pt x="113" y="51"/>
                  </a:moveTo>
                  <a:cubicBezTo>
                    <a:pt x="114" y="51"/>
                    <a:pt x="114" y="51"/>
                    <a:pt x="114" y="50"/>
                  </a:cubicBezTo>
                  <a:cubicBezTo>
                    <a:pt x="115" y="50"/>
                    <a:pt x="115" y="50"/>
                    <a:pt x="116" y="50"/>
                  </a:cubicBezTo>
                  <a:cubicBezTo>
                    <a:pt x="116" y="52"/>
                    <a:pt x="117" y="53"/>
                    <a:pt x="117" y="55"/>
                  </a:cubicBezTo>
                  <a:cubicBezTo>
                    <a:pt x="117" y="55"/>
                    <a:pt x="117" y="55"/>
                    <a:pt x="116" y="56"/>
                  </a:cubicBezTo>
                  <a:cubicBezTo>
                    <a:pt x="116" y="55"/>
                    <a:pt x="116" y="56"/>
                    <a:pt x="115" y="56"/>
                  </a:cubicBezTo>
                  <a:cubicBezTo>
                    <a:pt x="115" y="56"/>
                    <a:pt x="115" y="56"/>
                    <a:pt x="115" y="56"/>
                  </a:cubicBezTo>
                  <a:cubicBezTo>
                    <a:pt x="113" y="57"/>
                    <a:pt x="111" y="58"/>
                    <a:pt x="110" y="58"/>
                  </a:cubicBezTo>
                  <a:cubicBezTo>
                    <a:pt x="106" y="60"/>
                    <a:pt x="102" y="62"/>
                    <a:pt x="98" y="63"/>
                  </a:cubicBezTo>
                  <a:cubicBezTo>
                    <a:pt x="97" y="63"/>
                    <a:pt x="96" y="64"/>
                    <a:pt x="95" y="64"/>
                  </a:cubicBezTo>
                  <a:cubicBezTo>
                    <a:pt x="94" y="65"/>
                    <a:pt x="93" y="65"/>
                    <a:pt x="93" y="65"/>
                  </a:cubicBezTo>
                  <a:cubicBezTo>
                    <a:pt x="84" y="68"/>
                    <a:pt x="75" y="72"/>
                    <a:pt x="67" y="75"/>
                  </a:cubicBezTo>
                  <a:cubicBezTo>
                    <a:pt x="52" y="80"/>
                    <a:pt x="38" y="86"/>
                    <a:pt x="24" y="92"/>
                  </a:cubicBezTo>
                  <a:cubicBezTo>
                    <a:pt x="22" y="93"/>
                    <a:pt x="19" y="94"/>
                    <a:pt x="17" y="95"/>
                  </a:cubicBezTo>
                  <a:cubicBezTo>
                    <a:pt x="14" y="96"/>
                    <a:pt x="13" y="96"/>
                    <a:pt x="15" y="94"/>
                  </a:cubicBezTo>
                  <a:cubicBezTo>
                    <a:pt x="16" y="94"/>
                    <a:pt x="18" y="93"/>
                    <a:pt x="19" y="92"/>
                  </a:cubicBezTo>
                  <a:cubicBezTo>
                    <a:pt x="26" y="89"/>
                    <a:pt x="32" y="85"/>
                    <a:pt x="39" y="82"/>
                  </a:cubicBezTo>
                  <a:cubicBezTo>
                    <a:pt x="53" y="77"/>
                    <a:pt x="65" y="70"/>
                    <a:pt x="79" y="65"/>
                  </a:cubicBezTo>
                  <a:cubicBezTo>
                    <a:pt x="90" y="61"/>
                    <a:pt x="102" y="57"/>
                    <a:pt x="113" y="51"/>
                  </a:cubicBezTo>
                  <a:close/>
                  <a:moveTo>
                    <a:pt x="117" y="91"/>
                  </a:moveTo>
                  <a:cubicBezTo>
                    <a:pt x="107" y="95"/>
                    <a:pt x="97" y="101"/>
                    <a:pt x="87" y="106"/>
                  </a:cubicBezTo>
                  <a:cubicBezTo>
                    <a:pt x="80" y="110"/>
                    <a:pt x="73" y="113"/>
                    <a:pt x="66" y="117"/>
                  </a:cubicBezTo>
                  <a:cubicBezTo>
                    <a:pt x="67" y="116"/>
                    <a:pt x="68" y="115"/>
                    <a:pt x="69" y="115"/>
                  </a:cubicBezTo>
                  <a:cubicBezTo>
                    <a:pt x="74" y="111"/>
                    <a:pt x="80" y="108"/>
                    <a:pt x="86" y="105"/>
                  </a:cubicBezTo>
                  <a:cubicBezTo>
                    <a:pt x="87" y="104"/>
                    <a:pt x="89" y="103"/>
                    <a:pt x="90" y="102"/>
                  </a:cubicBezTo>
                  <a:cubicBezTo>
                    <a:pt x="91" y="102"/>
                    <a:pt x="92" y="102"/>
                    <a:pt x="93" y="101"/>
                  </a:cubicBezTo>
                  <a:cubicBezTo>
                    <a:pt x="100" y="98"/>
                    <a:pt x="108" y="95"/>
                    <a:pt x="115" y="91"/>
                  </a:cubicBezTo>
                  <a:cubicBezTo>
                    <a:pt x="116" y="91"/>
                    <a:pt x="117" y="90"/>
                    <a:pt x="117" y="90"/>
                  </a:cubicBezTo>
                  <a:cubicBezTo>
                    <a:pt x="117" y="90"/>
                    <a:pt x="117" y="91"/>
                    <a:pt x="117" y="91"/>
                  </a:cubicBezTo>
                  <a:close/>
                  <a:moveTo>
                    <a:pt x="95" y="100"/>
                  </a:moveTo>
                  <a:cubicBezTo>
                    <a:pt x="98" y="99"/>
                    <a:pt x="100" y="97"/>
                    <a:pt x="102" y="96"/>
                  </a:cubicBezTo>
                  <a:cubicBezTo>
                    <a:pt x="104" y="96"/>
                    <a:pt x="106" y="95"/>
                    <a:pt x="108" y="94"/>
                  </a:cubicBezTo>
                  <a:cubicBezTo>
                    <a:pt x="104" y="96"/>
                    <a:pt x="100" y="98"/>
                    <a:pt x="95" y="100"/>
                  </a:cubicBezTo>
                  <a:close/>
                  <a:moveTo>
                    <a:pt x="118" y="89"/>
                  </a:moveTo>
                  <a:cubicBezTo>
                    <a:pt x="117" y="89"/>
                    <a:pt x="117" y="89"/>
                    <a:pt x="117" y="90"/>
                  </a:cubicBezTo>
                  <a:cubicBezTo>
                    <a:pt x="116" y="89"/>
                    <a:pt x="116" y="90"/>
                    <a:pt x="116" y="90"/>
                  </a:cubicBezTo>
                  <a:cubicBezTo>
                    <a:pt x="115" y="90"/>
                    <a:pt x="115" y="91"/>
                    <a:pt x="114" y="91"/>
                  </a:cubicBezTo>
                  <a:cubicBezTo>
                    <a:pt x="113" y="91"/>
                    <a:pt x="112" y="92"/>
                    <a:pt x="111" y="92"/>
                  </a:cubicBezTo>
                  <a:cubicBezTo>
                    <a:pt x="109" y="93"/>
                    <a:pt x="107" y="94"/>
                    <a:pt x="105" y="94"/>
                  </a:cubicBezTo>
                  <a:cubicBezTo>
                    <a:pt x="101" y="96"/>
                    <a:pt x="97" y="98"/>
                    <a:pt x="93" y="100"/>
                  </a:cubicBezTo>
                  <a:cubicBezTo>
                    <a:pt x="91" y="101"/>
                    <a:pt x="90" y="102"/>
                    <a:pt x="88" y="103"/>
                  </a:cubicBezTo>
                  <a:cubicBezTo>
                    <a:pt x="85" y="104"/>
                    <a:pt x="82" y="105"/>
                    <a:pt x="79" y="107"/>
                  </a:cubicBezTo>
                  <a:cubicBezTo>
                    <a:pt x="73" y="109"/>
                    <a:pt x="66" y="112"/>
                    <a:pt x="60" y="115"/>
                  </a:cubicBezTo>
                  <a:cubicBezTo>
                    <a:pt x="57" y="117"/>
                    <a:pt x="54" y="118"/>
                    <a:pt x="51" y="120"/>
                  </a:cubicBezTo>
                  <a:cubicBezTo>
                    <a:pt x="49" y="121"/>
                    <a:pt x="46" y="122"/>
                    <a:pt x="44" y="122"/>
                  </a:cubicBezTo>
                  <a:cubicBezTo>
                    <a:pt x="40" y="124"/>
                    <a:pt x="45" y="122"/>
                    <a:pt x="46" y="122"/>
                  </a:cubicBezTo>
                  <a:cubicBezTo>
                    <a:pt x="49" y="120"/>
                    <a:pt x="51" y="118"/>
                    <a:pt x="54" y="116"/>
                  </a:cubicBezTo>
                  <a:cubicBezTo>
                    <a:pt x="56" y="114"/>
                    <a:pt x="60" y="112"/>
                    <a:pt x="63" y="111"/>
                  </a:cubicBezTo>
                  <a:cubicBezTo>
                    <a:pt x="69" y="107"/>
                    <a:pt x="76" y="104"/>
                    <a:pt x="83" y="100"/>
                  </a:cubicBezTo>
                  <a:cubicBezTo>
                    <a:pt x="84" y="100"/>
                    <a:pt x="84" y="100"/>
                    <a:pt x="85" y="100"/>
                  </a:cubicBezTo>
                  <a:cubicBezTo>
                    <a:pt x="96" y="95"/>
                    <a:pt x="107" y="91"/>
                    <a:pt x="118" y="85"/>
                  </a:cubicBezTo>
                  <a:cubicBezTo>
                    <a:pt x="118" y="87"/>
                    <a:pt x="118" y="88"/>
                    <a:pt x="118" y="89"/>
                  </a:cubicBezTo>
                  <a:close/>
                  <a:moveTo>
                    <a:pt x="118" y="85"/>
                  </a:moveTo>
                  <a:cubicBezTo>
                    <a:pt x="108" y="89"/>
                    <a:pt x="98" y="93"/>
                    <a:pt x="88" y="97"/>
                  </a:cubicBezTo>
                  <a:cubicBezTo>
                    <a:pt x="81" y="100"/>
                    <a:pt x="74" y="103"/>
                    <a:pt x="67" y="105"/>
                  </a:cubicBezTo>
                  <a:cubicBezTo>
                    <a:pt x="61" y="108"/>
                    <a:pt x="55" y="111"/>
                    <a:pt x="49" y="114"/>
                  </a:cubicBezTo>
                  <a:cubicBezTo>
                    <a:pt x="46" y="115"/>
                    <a:pt x="43" y="117"/>
                    <a:pt x="40" y="118"/>
                  </a:cubicBezTo>
                  <a:cubicBezTo>
                    <a:pt x="38" y="119"/>
                    <a:pt x="36" y="120"/>
                    <a:pt x="34" y="121"/>
                  </a:cubicBezTo>
                  <a:cubicBezTo>
                    <a:pt x="35" y="121"/>
                    <a:pt x="37" y="118"/>
                    <a:pt x="38" y="118"/>
                  </a:cubicBezTo>
                  <a:cubicBezTo>
                    <a:pt x="43" y="113"/>
                    <a:pt x="51" y="111"/>
                    <a:pt x="56" y="107"/>
                  </a:cubicBezTo>
                  <a:cubicBezTo>
                    <a:pt x="59" y="106"/>
                    <a:pt x="61" y="105"/>
                    <a:pt x="63" y="104"/>
                  </a:cubicBezTo>
                  <a:cubicBezTo>
                    <a:pt x="68" y="102"/>
                    <a:pt x="73" y="100"/>
                    <a:pt x="78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8" y="93"/>
                    <a:pt x="97" y="90"/>
                    <a:pt x="106" y="86"/>
                  </a:cubicBezTo>
                  <a:cubicBezTo>
                    <a:pt x="108" y="85"/>
                    <a:pt x="111" y="84"/>
                    <a:pt x="113" y="83"/>
                  </a:cubicBezTo>
                  <a:cubicBezTo>
                    <a:pt x="115" y="82"/>
                    <a:pt x="117" y="81"/>
                    <a:pt x="119" y="80"/>
                  </a:cubicBezTo>
                  <a:cubicBezTo>
                    <a:pt x="119" y="81"/>
                    <a:pt x="119" y="83"/>
                    <a:pt x="118" y="85"/>
                  </a:cubicBezTo>
                  <a:close/>
                  <a:moveTo>
                    <a:pt x="30" y="119"/>
                  </a:moveTo>
                  <a:cubicBezTo>
                    <a:pt x="39" y="114"/>
                    <a:pt x="48" y="110"/>
                    <a:pt x="56" y="107"/>
                  </a:cubicBezTo>
                  <a:cubicBezTo>
                    <a:pt x="55" y="108"/>
                    <a:pt x="53" y="109"/>
                    <a:pt x="52" y="109"/>
                  </a:cubicBezTo>
                  <a:cubicBezTo>
                    <a:pt x="48" y="111"/>
                    <a:pt x="45" y="113"/>
                    <a:pt x="41" y="115"/>
                  </a:cubicBezTo>
                  <a:cubicBezTo>
                    <a:pt x="38" y="116"/>
                    <a:pt x="36" y="118"/>
                    <a:pt x="33" y="121"/>
                  </a:cubicBezTo>
                  <a:cubicBezTo>
                    <a:pt x="32" y="120"/>
                    <a:pt x="31" y="119"/>
                    <a:pt x="30" y="119"/>
                  </a:cubicBezTo>
                  <a:close/>
                  <a:moveTo>
                    <a:pt x="26" y="115"/>
                  </a:moveTo>
                  <a:cubicBezTo>
                    <a:pt x="32" y="113"/>
                    <a:pt x="39" y="108"/>
                    <a:pt x="45" y="105"/>
                  </a:cubicBezTo>
                  <a:cubicBezTo>
                    <a:pt x="54" y="101"/>
                    <a:pt x="63" y="98"/>
                    <a:pt x="72" y="94"/>
                  </a:cubicBezTo>
                  <a:cubicBezTo>
                    <a:pt x="80" y="91"/>
                    <a:pt x="88" y="87"/>
                    <a:pt x="97" y="84"/>
                  </a:cubicBezTo>
                  <a:cubicBezTo>
                    <a:pt x="93" y="86"/>
                    <a:pt x="90" y="87"/>
                    <a:pt x="87" y="89"/>
                  </a:cubicBezTo>
                  <a:cubicBezTo>
                    <a:pt x="81" y="92"/>
                    <a:pt x="76" y="93"/>
                    <a:pt x="70" y="95"/>
                  </a:cubicBezTo>
                  <a:cubicBezTo>
                    <a:pt x="62" y="99"/>
                    <a:pt x="53" y="102"/>
                    <a:pt x="46" y="107"/>
                  </a:cubicBezTo>
                  <a:cubicBezTo>
                    <a:pt x="41" y="110"/>
                    <a:pt x="33" y="113"/>
                    <a:pt x="29" y="118"/>
                  </a:cubicBezTo>
                  <a:cubicBezTo>
                    <a:pt x="28" y="117"/>
                    <a:pt x="27" y="116"/>
                    <a:pt x="26" y="115"/>
                  </a:cubicBezTo>
                  <a:close/>
                  <a:moveTo>
                    <a:pt x="91" y="92"/>
                  </a:moveTo>
                  <a:cubicBezTo>
                    <a:pt x="93" y="91"/>
                    <a:pt x="94" y="91"/>
                    <a:pt x="95" y="90"/>
                  </a:cubicBezTo>
                  <a:cubicBezTo>
                    <a:pt x="94" y="91"/>
                    <a:pt x="93" y="91"/>
                    <a:pt x="91" y="92"/>
                  </a:cubicBezTo>
                  <a:close/>
                  <a:moveTo>
                    <a:pt x="114" y="82"/>
                  </a:moveTo>
                  <a:cubicBezTo>
                    <a:pt x="114" y="81"/>
                    <a:pt x="115" y="81"/>
                    <a:pt x="116" y="81"/>
                  </a:cubicBezTo>
                  <a:cubicBezTo>
                    <a:pt x="122" y="77"/>
                    <a:pt x="116" y="81"/>
                    <a:pt x="115" y="81"/>
                  </a:cubicBezTo>
                  <a:cubicBezTo>
                    <a:pt x="114" y="82"/>
                    <a:pt x="114" y="82"/>
                    <a:pt x="114" y="82"/>
                  </a:cubicBezTo>
                  <a:close/>
                  <a:moveTo>
                    <a:pt x="111" y="82"/>
                  </a:moveTo>
                  <a:cubicBezTo>
                    <a:pt x="110" y="83"/>
                    <a:pt x="108" y="84"/>
                    <a:pt x="106" y="85"/>
                  </a:cubicBezTo>
                  <a:cubicBezTo>
                    <a:pt x="105" y="85"/>
                    <a:pt x="103" y="86"/>
                    <a:pt x="102" y="87"/>
                  </a:cubicBezTo>
                  <a:cubicBezTo>
                    <a:pt x="94" y="90"/>
                    <a:pt x="86" y="93"/>
                    <a:pt x="79" y="96"/>
                  </a:cubicBezTo>
                  <a:cubicBezTo>
                    <a:pt x="77" y="97"/>
                    <a:pt x="76" y="97"/>
                    <a:pt x="75" y="98"/>
                  </a:cubicBezTo>
                  <a:cubicBezTo>
                    <a:pt x="71" y="100"/>
                    <a:pt x="67" y="101"/>
                    <a:pt x="64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54" y="107"/>
                    <a:pt x="45" y="111"/>
                    <a:pt x="37" y="114"/>
                  </a:cubicBezTo>
                  <a:cubicBezTo>
                    <a:pt x="36" y="115"/>
                    <a:pt x="34" y="116"/>
                    <a:pt x="32" y="117"/>
                  </a:cubicBezTo>
                  <a:cubicBezTo>
                    <a:pt x="29" y="119"/>
                    <a:pt x="32" y="116"/>
                    <a:pt x="33" y="115"/>
                  </a:cubicBezTo>
                  <a:cubicBezTo>
                    <a:pt x="35" y="114"/>
                    <a:pt x="37" y="113"/>
                    <a:pt x="40" y="112"/>
                  </a:cubicBezTo>
                  <a:cubicBezTo>
                    <a:pt x="46" y="108"/>
                    <a:pt x="52" y="104"/>
                    <a:pt x="59" y="101"/>
                  </a:cubicBezTo>
                  <a:cubicBezTo>
                    <a:pt x="66" y="98"/>
                    <a:pt x="73" y="95"/>
                    <a:pt x="81" y="92"/>
                  </a:cubicBezTo>
                  <a:cubicBezTo>
                    <a:pt x="87" y="90"/>
                    <a:pt x="93" y="86"/>
                    <a:pt x="99" y="84"/>
                  </a:cubicBezTo>
                  <a:cubicBezTo>
                    <a:pt x="101" y="83"/>
                    <a:pt x="104" y="82"/>
                    <a:pt x="106" y="80"/>
                  </a:cubicBezTo>
                  <a:cubicBezTo>
                    <a:pt x="110" y="78"/>
                    <a:pt x="115" y="76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5"/>
                    <a:pt x="119" y="77"/>
                    <a:pt x="119" y="78"/>
                  </a:cubicBezTo>
                  <a:cubicBezTo>
                    <a:pt x="116" y="79"/>
                    <a:pt x="114" y="81"/>
                    <a:pt x="111" y="82"/>
                  </a:cubicBezTo>
                  <a:close/>
                  <a:moveTo>
                    <a:pt x="119" y="73"/>
                  </a:moveTo>
                  <a:cubicBezTo>
                    <a:pt x="115" y="74"/>
                    <a:pt x="113" y="76"/>
                    <a:pt x="110" y="78"/>
                  </a:cubicBezTo>
                  <a:cubicBezTo>
                    <a:pt x="109" y="78"/>
                    <a:pt x="108" y="79"/>
                    <a:pt x="107" y="79"/>
                  </a:cubicBezTo>
                  <a:cubicBezTo>
                    <a:pt x="104" y="80"/>
                    <a:pt x="101" y="81"/>
                    <a:pt x="98" y="83"/>
                  </a:cubicBezTo>
                  <a:cubicBezTo>
                    <a:pt x="84" y="88"/>
                    <a:pt x="70" y="94"/>
                    <a:pt x="56" y="99"/>
                  </a:cubicBezTo>
                  <a:cubicBezTo>
                    <a:pt x="50" y="102"/>
                    <a:pt x="44" y="105"/>
                    <a:pt x="39" y="107"/>
                  </a:cubicBezTo>
                  <a:cubicBezTo>
                    <a:pt x="36" y="109"/>
                    <a:pt x="33" y="111"/>
                    <a:pt x="30" y="112"/>
                  </a:cubicBezTo>
                  <a:cubicBezTo>
                    <a:pt x="29" y="113"/>
                    <a:pt x="24" y="115"/>
                    <a:pt x="27" y="113"/>
                  </a:cubicBezTo>
                  <a:cubicBezTo>
                    <a:pt x="29" y="112"/>
                    <a:pt x="30" y="111"/>
                    <a:pt x="32" y="110"/>
                  </a:cubicBezTo>
                  <a:cubicBezTo>
                    <a:pt x="45" y="103"/>
                    <a:pt x="58" y="96"/>
                    <a:pt x="72" y="89"/>
                  </a:cubicBezTo>
                  <a:cubicBezTo>
                    <a:pt x="74" y="88"/>
                    <a:pt x="77" y="87"/>
                    <a:pt x="79" y="86"/>
                  </a:cubicBezTo>
                  <a:cubicBezTo>
                    <a:pt x="85" y="84"/>
                    <a:pt x="90" y="81"/>
                    <a:pt x="96" y="79"/>
                  </a:cubicBezTo>
                  <a:cubicBezTo>
                    <a:pt x="104" y="75"/>
                    <a:pt x="112" y="73"/>
                    <a:pt x="119" y="67"/>
                  </a:cubicBezTo>
                  <a:cubicBezTo>
                    <a:pt x="119" y="67"/>
                    <a:pt x="119" y="67"/>
                    <a:pt x="119" y="67"/>
                  </a:cubicBezTo>
                  <a:cubicBezTo>
                    <a:pt x="119" y="69"/>
                    <a:pt x="119" y="71"/>
                    <a:pt x="119" y="73"/>
                  </a:cubicBezTo>
                  <a:cubicBezTo>
                    <a:pt x="119" y="73"/>
                    <a:pt x="119" y="73"/>
                    <a:pt x="119" y="73"/>
                  </a:cubicBezTo>
                  <a:close/>
                  <a:moveTo>
                    <a:pt x="94" y="79"/>
                  </a:moveTo>
                  <a:cubicBezTo>
                    <a:pt x="99" y="77"/>
                    <a:pt x="103" y="75"/>
                    <a:pt x="108" y="73"/>
                  </a:cubicBezTo>
                  <a:cubicBezTo>
                    <a:pt x="108" y="73"/>
                    <a:pt x="108" y="73"/>
                    <a:pt x="107" y="73"/>
                  </a:cubicBezTo>
                  <a:cubicBezTo>
                    <a:pt x="103" y="75"/>
                    <a:pt x="98" y="77"/>
                    <a:pt x="94" y="79"/>
                  </a:cubicBezTo>
                  <a:close/>
                  <a:moveTo>
                    <a:pt x="119" y="67"/>
                  </a:moveTo>
                  <a:cubicBezTo>
                    <a:pt x="119" y="67"/>
                    <a:pt x="119" y="67"/>
                    <a:pt x="119" y="67"/>
                  </a:cubicBezTo>
                  <a:cubicBezTo>
                    <a:pt x="112" y="71"/>
                    <a:pt x="104" y="74"/>
                    <a:pt x="96" y="77"/>
                  </a:cubicBezTo>
                  <a:cubicBezTo>
                    <a:pt x="89" y="80"/>
                    <a:pt x="83" y="83"/>
                    <a:pt x="76" y="87"/>
                  </a:cubicBezTo>
                  <a:cubicBezTo>
                    <a:pt x="66" y="91"/>
                    <a:pt x="55" y="95"/>
                    <a:pt x="45" y="99"/>
                  </a:cubicBezTo>
                  <a:cubicBezTo>
                    <a:pt x="38" y="102"/>
                    <a:pt x="32" y="105"/>
                    <a:pt x="26" y="108"/>
                  </a:cubicBezTo>
                  <a:cubicBezTo>
                    <a:pt x="25" y="109"/>
                    <a:pt x="23" y="109"/>
                    <a:pt x="22" y="110"/>
                  </a:cubicBezTo>
                  <a:cubicBezTo>
                    <a:pt x="23" y="109"/>
                    <a:pt x="25" y="108"/>
                    <a:pt x="27" y="107"/>
                  </a:cubicBezTo>
                  <a:cubicBezTo>
                    <a:pt x="29" y="105"/>
                    <a:pt x="33" y="104"/>
                    <a:pt x="36" y="102"/>
                  </a:cubicBezTo>
                  <a:cubicBezTo>
                    <a:pt x="48" y="96"/>
                    <a:pt x="61" y="89"/>
                    <a:pt x="74" y="83"/>
                  </a:cubicBezTo>
                  <a:cubicBezTo>
                    <a:pt x="88" y="77"/>
                    <a:pt x="103" y="71"/>
                    <a:pt x="117" y="64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8" y="64"/>
                    <a:pt x="118" y="64"/>
                    <a:pt x="119" y="63"/>
                  </a:cubicBezTo>
                  <a:cubicBezTo>
                    <a:pt x="119" y="64"/>
                    <a:pt x="119" y="66"/>
                    <a:pt x="119" y="67"/>
                  </a:cubicBezTo>
                  <a:close/>
                  <a:moveTo>
                    <a:pt x="86" y="77"/>
                  </a:moveTo>
                  <a:cubicBezTo>
                    <a:pt x="89" y="75"/>
                    <a:pt x="92" y="74"/>
                    <a:pt x="95" y="73"/>
                  </a:cubicBezTo>
                  <a:cubicBezTo>
                    <a:pt x="99" y="71"/>
                    <a:pt x="103" y="69"/>
                    <a:pt x="107" y="68"/>
                  </a:cubicBezTo>
                  <a:cubicBezTo>
                    <a:pt x="109" y="67"/>
                    <a:pt x="111" y="66"/>
                    <a:pt x="112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04" y="70"/>
                    <a:pt x="95" y="73"/>
                    <a:pt x="86" y="77"/>
                  </a:cubicBezTo>
                  <a:close/>
                  <a:moveTo>
                    <a:pt x="74" y="82"/>
                  </a:moveTo>
                  <a:cubicBezTo>
                    <a:pt x="73" y="82"/>
                    <a:pt x="73" y="82"/>
                    <a:pt x="73" y="82"/>
                  </a:cubicBezTo>
                  <a:cubicBezTo>
                    <a:pt x="59" y="88"/>
                    <a:pt x="46" y="93"/>
                    <a:pt x="33" y="100"/>
                  </a:cubicBezTo>
                  <a:cubicBezTo>
                    <a:pt x="29" y="101"/>
                    <a:pt x="25" y="103"/>
                    <a:pt x="22" y="104"/>
                  </a:cubicBezTo>
                  <a:cubicBezTo>
                    <a:pt x="21" y="105"/>
                    <a:pt x="19" y="105"/>
                    <a:pt x="18" y="106"/>
                  </a:cubicBezTo>
                  <a:cubicBezTo>
                    <a:pt x="20" y="105"/>
                    <a:pt x="21" y="104"/>
                    <a:pt x="23" y="103"/>
                  </a:cubicBezTo>
                  <a:cubicBezTo>
                    <a:pt x="29" y="100"/>
                    <a:pt x="35" y="96"/>
                    <a:pt x="42" y="93"/>
                  </a:cubicBezTo>
                  <a:cubicBezTo>
                    <a:pt x="56" y="85"/>
                    <a:pt x="70" y="79"/>
                    <a:pt x="85" y="73"/>
                  </a:cubicBezTo>
                  <a:cubicBezTo>
                    <a:pt x="91" y="70"/>
                    <a:pt x="97" y="68"/>
                    <a:pt x="104" y="65"/>
                  </a:cubicBezTo>
                  <a:cubicBezTo>
                    <a:pt x="107" y="64"/>
                    <a:pt x="110" y="63"/>
                    <a:pt x="113" y="61"/>
                  </a:cubicBezTo>
                  <a:cubicBezTo>
                    <a:pt x="113" y="61"/>
                    <a:pt x="113" y="60"/>
                    <a:pt x="114" y="60"/>
                  </a:cubicBezTo>
                  <a:cubicBezTo>
                    <a:pt x="115" y="59"/>
                    <a:pt x="116" y="59"/>
                    <a:pt x="118" y="58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8" y="59"/>
                    <a:pt x="119" y="61"/>
                    <a:pt x="119" y="63"/>
                  </a:cubicBezTo>
                  <a:cubicBezTo>
                    <a:pt x="103" y="68"/>
                    <a:pt x="88" y="75"/>
                    <a:pt x="74" y="82"/>
                  </a:cubicBezTo>
                  <a:close/>
                  <a:moveTo>
                    <a:pt x="118" y="57"/>
                  </a:moveTo>
                  <a:cubicBezTo>
                    <a:pt x="118" y="57"/>
                    <a:pt x="118" y="57"/>
                    <a:pt x="118" y="57"/>
                  </a:cubicBezTo>
                  <a:cubicBezTo>
                    <a:pt x="116" y="58"/>
                    <a:pt x="115" y="59"/>
                    <a:pt x="113" y="59"/>
                  </a:cubicBezTo>
                  <a:cubicBezTo>
                    <a:pt x="112" y="60"/>
                    <a:pt x="110" y="60"/>
                    <a:pt x="109" y="61"/>
                  </a:cubicBezTo>
                  <a:cubicBezTo>
                    <a:pt x="96" y="65"/>
                    <a:pt x="82" y="71"/>
                    <a:pt x="70" y="77"/>
                  </a:cubicBezTo>
                  <a:cubicBezTo>
                    <a:pt x="56" y="83"/>
                    <a:pt x="43" y="88"/>
                    <a:pt x="29" y="95"/>
                  </a:cubicBezTo>
                  <a:cubicBezTo>
                    <a:pt x="26" y="96"/>
                    <a:pt x="22" y="98"/>
                    <a:pt x="18" y="99"/>
                  </a:cubicBezTo>
                  <a:cubicBezTo>
                    <a:pt x="17" y="100"/>
                    <a:pt x="15" y="100"/>
                    <a:pt x="14" y="100"/>
                  </a:cubicBezTo>
                  <a:cubicBezTo>
                    <a:pt x="16" y="100"/>
                    <a:pt x="17" y="99"/>
                    <a:pt x="18" y="98"/>
                  </a:cubicBezTo>
                  <a:cubicBezTo>
                    <a:pt x="25" y="94"/>
                    <a:pt x="32" y="91"/>
                    <a:pt x="39" y="88"/>
                  </a:cubicBezTo>
                  <a:cubicBezTo>
                    <a:pt x="54" y="81"/>
                    <a:pt x="69" y="75"/>
                    <a:pt x="84" y="69"/>
                  </a:cubicBezTo>
                  <a:cubicBezTo>
                    <a:pt x="91" y="67"/>
                    <a:pt x="98" y="64"/>
                    <a:pt x="104" y="62"/>
                  </a:cubicBezTo>
                  <a:cubicBezTo>
                    <a:pt x="107" y="61"/>
                    <a:pt x="109" y="60"/>
                    <a:pt x="112" y="59"/>
                  </a:cubicBezTo>
                  <a:cubicBezTo>
                    <a:pt x="113" y="58"/>
                    <a:pt x="114" y="58"/>
                    <a:pt x="115" y="57"/>
                  </a:cubicBezTo>
                  <a:cubicBezTo>
                    <a:pt x="116" y="57"/>
                    <a:pt x="117" y="56"/>
                    <a:pt x="117" y="56"/>
                  </a:cubicBezTo>
                  <a:cubicBezTo>
                    <a:pt x="118" y="56"/>
                    <a:pt x="118" y="57"/>
                    <a:pt x="118" y="57"/>
                  </a:cubicBezTo>
                  <a:close/>
                  <a:moveTo>
                    <a:pt x="22" y="111"/>
                  </a:moveTo>
                  <a:cubicBezTo>
                    <a:pt x="22" y="111"/>
                    <a:pt x="22" y="111"/>
                    <a:pt x="22" y="111"/>
                  </a:cubicBezTo>
                  <a:cubicBezTo>
                    <a:pt x="30" y="107"/>
                    <a:pt x="37" y="103"/>
                    <a:pt x="45" y="100"/>
                  </a:cubicBezTo>
                  <a:cubicBezTo>
                    <a:pt x="51" y="98"/>
                    <a:pt x="56" y="95"/>
                    <a:pt x="62" y="93"/>
                  </a:cubicBezTo>
                  <a:cubicBezTo>
                    <a:pt x="56" y="96"/>
                    <a:pt x="51" y="99"/>
                    <a:pt x="45" y="102"/>
                  </a:cubicBezTo>
                  <a:cubicBezTo>
                    <a:pt x="38" y="106"/>
                    <a:pt x="31" y="109"/>
                    <a:pt x="25" y="114"/>
                  </a:cubicBezTo>
                  <a:cubicBezTo>
                    <a:pt x="24" y="113"/>
                    <a:pt x="23" y="112"/>
                    <a:pt x="22" y="111"/>
                  </a:cubicBezTo>
                  <a:close/>
                  <a:moveTo>
                    <a:pt x="35" y="121"/>
                  </a:moveTo>
                  <a:cubicBezTo>
                    <a:pt x="41" y="120"/>
                    <a:pt x="46" y="116"/>
                    <a:pt x="51" y="113"/>
                  </a:cubicBezTo>
                  <a:cubicBezTo>
                    <a:pt x="59" y="110"/>
                    <a:pt x="67" y="106"/>
                    <a:pt x="76" y="103"/>
                  </a:cubicBezTo>
                  <a:cubicBezTo>
                    <a:pt x="70" y="106"/>
                    <a:pt x="65" y="109"/>
                    <a:pt x="59" y="112"/>
                  </a:cubicBezTo>
                  <a:cubicBezTo>
                    <a:pt x="57" y="113"/>
                    <a:pt x="54" y="115"/>
                    <a:pt x="52" y="117"/>
                  </a:cubicBezTo>
                  <a:cubicBezTo>
                    <a:pt x="48" y="119"/>
                    <a:pt x="45" y="121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39" y="123"/>
                    <a:pt x="37" y="122"/>
                    <a:pt x="35" y="121"/>
                  </a:cubicBezTo>
                  <a:close/>
                  <a:moveTo>
                    <a:pt x="43" y="123"/>
                  </a:moveTo>
                  <a:cubicBezTo>
                    <a:pt x="50" y="121"/>
                    <a:pt x="57" y="117"/>
                    <a:pt x="65" y="114"/>
                  </a:cubicBezTo>
                  <a:cubicBezTo>
                    <a:pt x="71" y="111"/>
                    <a:pt x="77" y="108"/>
                    <a:pt x="83" y="106"/>
                  </a:cubicBezTo>
                  <a:cubicBezTo>
                    <a:pt x="78" y="109"/>
                    <a:pt x="73" y="111"/>
                    <a:pt x="68" y="114"/>
                  </a:cubicBezTo>
                  <a:cubicBezTo>
                    <a:pt x="66" y="116"/>
                    <a:pt x="63" y="118"/>
                    <a:pt x="61" y="120"/>
                  </a:cubicBezTo>
                  <a:cubicBezTo>
                    <a:pt x="59" y="120"/>
                    <a:pt x="58" y="121"/>
                    <a:pt x="56" y="122"/>
                  </a:cubicBezTo>
                  <a:cubicBezTo>
                    <a:pt x="52" y="123"/>
                    <a:pt x="47" y="124"/>
                    <a:pt x="43" y="123"/>
                  </a:cubicBezTo>
                  <a:close/>
                  <a:moveTo>
                    <a:pt x="115" y="97"/>
                  </a:moveTo>
                  <a:cubicBezTo>
                    <a:pt x="115" y="98"/>
                    <a:pt x="115" y="100"/>
                    <a:pt x="114" y="101"/>
                  </a:cubicBezTo>
                  <a:cubicBezTo>
                    <a:pt x="112" y="102"/>
                    <a:pt x="110" y="103"/>
                    <a:pt x="108" y="104"/>
                  </a:cubicBezTo>
                  <a:cubicBezTo>
                    <a:pt x="100" y="108"/>
                    <a:pt x="93" y="111"/>
                    <a:pt x="86" y="115"/>
                  </a:cubicBezTo>
                  <a:cubicBezTo>
                    <a:pt x="81" y="117"/>
                    <a:pt x="77" y="119"/>
                    <a:pt x="73" y="121"/>
                  </a:cubicBezTo>
                  <a:cubicBezTo>
                    <a:pt x="69" y="123"/>
                    <a:pt x="75" y="120"/>
                    <a:pt x="75" y="120"/>
                  </a:cubicBezTo>
                  <a:cubicBezTo>
                    <a:pt x="77" y="118"/>
                    <a:pt x="79" y="117"/>
                    <a:pt x="81" y="116"/>
                  </a:cubicBezTo>
                  <a:cubicBezTo>
                    <a:pt x="87" y="113"/>
                    <a:pt x="92" y="110"/>
                    <a:pt x="98" y="107"/>
                  </a:cubicBezTo>
                  <a:cubicBezTo>
                    <a:pt x="104" y="104"/>
                    <a:pt x="110" y="101"/>
                    <a:pt x="115" y="97"/>
                  </a:cubicBezTo>
                  <a:close/>
                  <a:moveTo>
                    <a:pt x="108" y="112"/>
                  </a:moveTo>
                  <a:cubicBezTo>
                    <a:pt x="108" y="112"/>
                    <a:pt x="108" y="112"/>
                    <a:pt x="108" y="112"/>
                  </a:cubicBezTo>
                  <a:cubicBezTo>
                    <a:pt x="103" y="114"/>
                    <a:pt x="99" y="117"/>
                    <a:pt x="94" y="120"/>
                  </a:cubicBezTo>
                  <a:cubicBezTo>
                    <a:pt x="92" y="122"/>
                    <a:pt x="90" y="123"/>
                    <a:pt x="88" y="124"/>
                  </a:cubicBezTo>
                  <a:cubicBezTo>
                    <a:pt x="86" y="125"/>
                    <a:pt x="85" y="125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6" y="124"/>
                    <a:pt x="87" y="124"/>
                  </a:cubicBezTo>
                  <a:cubicBezTo>
                    <a:pt x="95" y="118"/>
                    <a:pt x="104" y="113"/>
                    <a:pt x="111" y="107"/>
                  </a:cubicBezTo>
                  <a:cubicBezTo>
                    <a:pt x="111" y="108"/>
                    <a:pt x="110" y="110"/>
                    <a:pt x="108" y="112"/>
                  </a:cubicBezTo>
                  <a:close/>
                  <a:moveTo>
                    <a:pt x="77" y="125"/>
                  </a:moveTo>
                  <a:cubicBezTo>
                    <a:pt x="82" y="124"/>
                    <a:pt x="87" y="121"/>
                    <a:pt x="91" y="118"/>
                  </a:cubicBezTo>
                  <a:cubicBezTo>
                    <a:pt x="95" y="116"/>
                    <a:pt x="100" y="114"/>
                    <a:pt x="104" y="111"/>
                  </a:cubicBezTo>
                  <a:cubicBezTo>
                    <a:pt x="102" y="113"/>
                    <a:pt x="99" y="115"/>
                    <a:pt x="97" y="117"/>
                  </a:cubicBezTo>
                  <a:cubicBezTo>
                    <a:pt x="92" y="120"/>
                    <a:pt x="87" y="122"/>
                    <a:pt x="82" y="126"/>
                  </a:cubicBezTo>
                  <a:cubicBezTo>
                    <a:pt x="81" y="126"/>
                    <a:pt x="79" y="125"/>
                    <a:pt x="77" y="125"/>
                  </a:cubicBezTo>
                  <a:close/>
                  <a:moveTo>
                    <a:pt x="71" y="123"/>
                  </a:moveTo>
                  <a:cubicBezTo>
                    <a:pt x="82" y="118"/>
                    <a:pt x="92" y="113"/>
                    <a:pt x="103" y="108"/>
                  </a:cubicBezTo>
                  <a:cubicBezTo>
                    <a:pt x="101" y="109"/>
                    <a:pt x="99" y="110"/>
                    <a:pt x="97" y="111"/>
                  </a:cubicBezTo>
                  <a:cubicBezTo>
                    <a:pt x="90" y="115"/>
                    <a:pt x="83" y="120"/>
                    <a:pt x="76" y="125"/>
                  </a:cubicBezTo>
                  <a:cubicBezTo>
                    <a:pt x="74" y="124"/>
                    <a:pt x="73" y="124"/>
                    <a:pt x="71" y="123"/>
                  </a:cubicBezTo>
                  <a:close/>
                  <a:moveTo>
                    <a:pt x="111" y="106"/>
                  </a:moveTo>
                  <a:cubicBezTo>
                    <a:pt x="104" y="111"/>
                    <a:pt x="96" y="115"/>
                    <a:pt x="88" y="119"/>
                  </a:cubicBezTo>
                  <a:cubicBezTo>
                    <a:pt x="85" y="121"/>
                    <a:pt x="79" y="123"/>
                    <a:pt x="77" y="125"/>
                  </a:cubicBezTo>
                  <a:cubicBezTo>
                    <a:pt x="82" y="122"/>
                    <a:pt x="87" y="118"/>
                    <a:pt x="91" y="115"/>
                  </a:cubicBezTo>
                  <a:cubicBezTo>
                    <a:pt x="96" y="113"/>
                    <a:pt x="100" y="111"/>
                    <a:pt x="104" y="108"/>
                  </a:cubicBezTo>
                  <a:cubicBezTo>
                    <a:pt x="105" y="107"/>
                    <a:pt x="107" y="106"/>
                    <a:pt x="109" y="105"/>
                  </a:cubicBezTo>
                  <a:cubicBezTo>
                    <a:pt x="109" y="105"/>
                    <a:pt x="109" y="104"/>
                    <a:pt x="109" y="104"/>
                  </a:cubicBezTo>
                  <a:cubicBezTo>
                    <a:pt x="111" y="103"/>
                    <a:pt x="112" y="103"/>
                    <a:pt x="114" y="102"/>
                  </a:cubicBezTo>
                  <a:cubicBezTo>
                    <a:pt x="113" y="103"/>
                    <a:pt x="112" y="105"/>
                    <a:pt x="112" y="106"/>
                  </a:cubicBezTo>
                  <a:cubicBezTo>
                    <a:pt x="112" y="106"/>
                    <a:pt x="112" y="106"/>
                    <a:pt x="111" y="106"/>
                  </a:cubicBezTo>
                  <a:close/>
                  <a:moveTo>
                    <a:pt x="70" y="123"/>
                  </a:moveTo>
                  <a:cubicBezTo>
                    <a:pt x="69" y="122"/>
                    <a:pt x="67" y="121"/>
                    <a:pt x="66" y="121"/>
                  </a:cubicBezTo>
                  <a:cubicBezTo>
                    <a:pt x="73" y="118"/>
                    <a:pt x="79" y="115"/>
                    <a:pt x="85" y="113"/>
                  </a:cubicBezTo>
                  <a:cubicBezTo>
                    <a:pt x="80" y="116"/>
                    <a:pt x="75" y="119"/>
                    <a:pt x="70" y="123"/>
                  </a:cubicBezTo>
                  <a:close/>
                  <a:moveTo>
                    <a:pt x="85" y="126"/>
                  </a:moveTo>
                  <a:cubicBezTo>
                    <a:pt x="91" y="123"/>
                    <a:pt x="97" y="119"/>
                    <a:pt x="103" y="116"/>
                  </a:cubicBezTo>
                  <a:cubicBezTo>
                    <a:pt x="104" y="115"/>
                    <a:pt x="105" y="115"/>
                    <a:pt x="106" y="114"/>
                  </a:cubicBezTo>
                  <a:cubicBezTo>
                    <a:pt x="107" y="113"/>
                    <a:pt x="107" y="113"/>
                    <a:pt x="107" y="114"/>
                  </a:cubicBezTo>
                  <a:cubicBezTo>
                    <a:pt x="106" y="115"/>
                    <a:pt x="104" y="116"/>
                    <a:pt x="103" y="117"/>
                  </a:cubicBezTo>
                  <a:cubicBezTo>
                    <a:pt x="100" y="120"/>
                    <a:pt x="97" y="122"/>
                    <a:pt x="93" y="124"/>
                  </a:cubicBezTo>
                  <a:cubicBezTo>
                    <a:pt x="93" y="124"/>
                    <a:pt x="93" y="124"/>
                    <a:pt x="93" y="125"/>
                  </a:cubicBezTo>
                  <a:cubicBezTo>
                    <a:pt x="91" y="125"/>
                    <a:pt x="88" y="126"/>
                    <a:pt x="85" y="126"/>
                  </a:cubicBezTo>
                  <a:close/>
                  <a:moveTo>
                    <a:pt x="95" y="124"/>
                  </a:moveTo>
                  <a:cubicBezTo>
                    <a:pt x="98" y="122"/>
                    <a:pt x="100" y="121"/>
                    <a:pt x="102" y="119"/>
                  </a:cubicBezTo>
                  <a:cubicBezTo>
                    <a:pt x="102" y="120"/>
                    <a:pt x="101" y="120"/>
                    <a:pt x="100" y="121"/>
                  </a:cubicBezTo>
                  <a:cubicBezTo>
                    <a:pt x="99" y="122"/>
                    <a:pt x="97" y="123"/>
                    <a:pt x="95" y="124"/>
                  </a:cubicBezTo>
                  <a:close/>
                  <a:moveTo>
                    <a:pt x="116" y="96"/>
                  </a:moveTo>
                  <a:cubicBezTo>
                    <a:pt x="116" y="96"/>
                    <a:pt x="115" y="96"/>
                    <a:pt x="115" y="96"/>
                  </a:cubicBezTo>
                  <a:cubicBezTo>
                    <a:pt x="115" y="97"/>
                    <a:pt x="114" y="97"/>
                    <a:pt x="114" y="97"/>
                  </a:cubicBezTo>
                  <a:cubicBezTo>
                    <a:pt x="114" y="97"/>
                    <a:pt x="113" y="97"/>
                    <a:pt x="113" y="98"/>
                  </a:cubicBezTo>
                  <a:cubicBezTo>
                    <a:pt x="107" y="101"/>
                    <a:pt x="100" y="104"/>
                    <a:pt x="93" y="108"/>
                  </a:cubicBezTo>
                  <a:cubicBezTo>
                    <a:pt x="84" y="112"/>
                    <a:pt x="75" y="117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4" y="119"/>
                    <a:pt x="63" y="120"/>
                    <a:pt x="63" y="120"/>
                  </a:cubicBezTo>
                  <a:cubicBezTo>
                    <a:pt x="63" y="120"/>
                    <a:pt x="63" y="120"/>
                    <a:pt x="63" y="120"/>
                  </a:cubicBezTo>
                  <a:cubicBezTo>
                    <a:pt x="62" y="120"/>
                    <a:pt x="62" y="120"/>
                    <a:pt x="61" y="121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61" y="121"/>
                    <a:pt x="60" y="121"/>
                    <a:pt x="59" y="122"/>
                  </a:cubicBezTo>
                  <a:cubicBezTo>
                    <a:pt x="59" y="121"/>
                    <a:pt x="59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2" y="120"/>
                    <a:pt x="65" y="118"/>
                    <a:pt x="67" y="117"/>
                  </a:cubicBezTo>
                  <a:cubicBezTo>
                    <a:pt x="71" y="114"/>
                    <a:pt x="76" y="113"/>
                    <a:pt x="80" y="111"/>
                  </a:cubicBezTo>
                  <a:cubicBezTo>
                    <a:pt x="84" y="109"/>
                    <a:pt x="89" y="106"/>
                    <a:pt x="93" y="104"/>
                  </a:cubicBezTo>
                  <a:cubicBezTo>
                    <a:pt x="101" y="99"/>
                    <a:pt x="109" y="95"/>
                    <a:pt x="117" y="92"/>
                  </a:cubicBezTo>
                  <a:cubicBezTo>
                    <a:pt x="117" y="92"/>
                    <a:pt x="117" y="93"/>
                    <a:pt x="117" y="93"/>
                  </a:cubicBezTo>
                  <a:cubicBezTo>
                    <a:pt x="116" y="94"/>
                    <a:pt x="116" y="95"/>
                    <a:pt x="116" y="96"/>
                  </a:cubicBezTo>
                  <a:close/>
                  <a:moveTo>
                    <a:pt x="115" y="49"/>
                  </a:moveTo>
                  <a:cubicBezTo>
                    <a:pt x="106" y="54"/>
                    <a:pt x="97" y="57"/>
                    <a:pt x="87" y="61"/>
                  </a:cubicBezTo>
                  <a:cubicBezTo>
                    <a:pt x="85" y="62"/>
                    <a:pt x="82" y="63"/>
                    <a:pt x="79" y="64"/>
                  </a:cubicBezTo>
                  <a:cubicBezTo>
                    <a:pt x="76" y="65"/>
                    <a:pt x="73" y="66"/>
                    <a:pt x="70" y="67"/>
                  </a:cubicBezTo>
                  <a:cubicBezTo>
                    <a:pt x="57" y="72"/>
                    <a:pt x="44" y="78"/>
                    <a:pt x="31" y="83"/>
                  </a:cubicBezTo>
                  <a:cubicBezTo>
                    <a:pt x="24" y="86"/>
                    <a:pt x="17" y="89"/>
                    <a:pt x="12" y="92"/>
                  </a:cubicBezTo>
                  <a:cubicBezTo>
                    <a:pt x="19" y="88"/>
                    <a:pt x="26" y="85"/>
                    <a:pt x="33" y="82"/>
                  </a:cubicBezTo>
                  <a:cubicBezTo>
                    <a:pt x="40" y="79"/>
                    <a:pt x="47" y="75"/>
                    <a:pt x="54" y="72"/>
                  </a:cubicBezTo>
                  <a:cubicBezTo>
                    <a:pt x="62" y="69"/>
                    <a:pt x="70" y="66"/>
                    <a:pt x="78" y="62"/>
                  </a:cubicBezTo>
                  <a:cubicBezTo>
                    <a:pt x="85" y="59"/>
                    <a:pt x="93" y="55"/>
                    <a:pt x="100" y="52"/>
                  </a:cubicBezTo>
                  <a:cubicBezTo>
                    <a:pt x="101" y="51"/>
                    <a:pt x="102" y="51"/>
                    <a:pt x="103" y="50"/>
                  </a:cubicBezTo>
                  <a:cubicBezTo>
                    <a:pt x="107" y="49"/>
                    <a:pt x="110" y="47"/>
                    <a:pt x="113" y="45"/>
                  </a:cubicBezTo>
                  <a:cubicBezTo>
                    <a:pt x="114" y="46"/>
                    <a:pt x="115" y="48"/>
                    <a:pt x="115" y="49"/>
                  </a:cubicBezTo>
                  <a:close/>
                  <a:moveTo>
                    <a:pt x="109" y="37"/>
                  </a:moveTo>
                  <a:cubicBezTo>
                    <a:pt x="81" y="49"/>
                    <a:pt x="53" y="61"/>
                    <a:pt x="25" y="74"/>
                  </a:cubicBezTo>
                  <a:cubicBezTo>
                    <a:pt x="19" y="77"/>
                    <a:pt x="13" y="81"/>
                    <a:pt x="7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8" y="82"/>
                    <a:pt x="9" y="80"/>
                    <a:pt x="10" y="80"/>
                  </a:cubicBezTo>
                  <a:cubicBezTo>
                    <a:pt x="11" y="79"/>
                    <a:pt x="13" y="78"/>
                    <a:pt x="14" y="78"/>
                  </a:cubicBezTo>
                  <a:cubicBezTo>
                    <a:pt x="18" y="76"/>
                    <a:pt x="21" y="74"/>
                    <a:pt x="24" y="72"/>
                  </a:cubicBezTo>
                  <a:cubicBezTo>
                    <a:pt x="38" y="65"/>
                    <a:pt x="52" y="58"/>
                    <a:pt x="66" y="52"/>
                  </a:cubicBezTo>
                  <a:cubicBezTo>
                    <a:pt x="67" y="52"/>
                    <a:pt x="68" y="51"/>
                    <a:pt x="68" y="51"/>
                  </a:cubicBezTo>
                  <a:cubicBezTo>
                    <a:pt x="77" y="48"/>
                    <a:pt x="85" y="44"/>
                    <a:pt x="94" y="41"/>
                  </a:cubicBezTo>
                  <a:cubicBezTo>
                    <a:pt x="95" y="40"/>
                    <a:pt x="97" y="40"/>
                    <a:pt x="98" y="39"/>
                  </a:cubicBezTo>
                  <a:cubicBezTo>
                    <a:pt x="99" y="39"/>
                    <a:pt x="100" y="38"/>
                    <a:pt x="101" y="38"/>
                  </a:cubicBezTo>
                  <a:cubicBezTo>
                    <a:pt x="101" y="37"/>
                    <a:pt x="102" y="37"/>
                    <a:pt x="102" y="37"/>
                  </a:cubicBezTo>
                  <a:cubicBezTo>
                    <a:pt x="104" y="36"/>
                    <a:pt x="105" y="36"/>
                    <a:pt x="106" y="35"/>
                  </a:cubicBezTo>
                  <a:cubicBezTo>
                    <a:pt x="107" y="36"/>
                    <a:pt x="108" y="36"/>
                    <a:pt x="109" y="37"/>
                  </a:cubicBezTo>
                  <a:close/>
                  <a:moveTo>
                    <a:pt x="103" y="32"/>
                  </a:moveTo>
                  <a:cubicBezTo>
                    <a:pt x="99" y="33"/>
                    <a:pt x="96" y="35"/>
                    <a:pt x="92" y="36"/>
                  </a:cubicBezTo>
                  <a:cubicBezTo>
                    <a:pt x="91" y="37"/>
                    <a:pt x="90" y="37"/>
                    <a:pt x="89" y="38"/>
                  </a:cubicBezTo>
                  <a:cubicBezTo>
                    <a:pt x="83" y="40"/>
                    <a:pt x="78" y="42"/>
                    <a:pt x="72" y="44"/>
                  </a:cubicBezTo>
                  <a:cubicBezTo>
                    <a:pt x="60" y="48"/>
                    <a:pt x="49" y="54"/>
                    <a:pt x="37" y="58"/>
                  </a:cubicBezTo>
                  <a:cubicBezTo>
                    <a:pt x="32" y="60"/>
                    <a:pt x="27" y="62"/>
                    <a:pt x="22" y="65"/>
                  </a:cubicBezTo>
                  <a:cubicBezTo>
                    <a:pt x="17" y="68"/>
                    <a:pt x="12" y="71"/>
                    <a:pt x="7" y="73"/>
                  </a:cubicBezTo>
                  <a:cubicBezTo>
                    <a:pt x="3" y="74"/>
                    <a:pt x="9" y="72"/>
                    <a:pt x="10" y="71"/>
                  </a:cubicBezTo>
                  <a:cubicBezTo>
                    <a:pt x="13" y="70"/>
                    <a:pt x="15" y="68"/>
                    <a:pt x="18" y="67"/>
                  </a:cubicBezTo>
                  <a:cubicBezTo>
                    <a:pt x="23" y="63"/>
                    <a:pt x="28" y="60"/>
                    <a:pt x="34" y="57"/>
                  </a:cubicBezTo>
                  <a:cubicBezTo>
                    <a:pt x="45" y="52"/>
                    <a:pt x="56" y="47"/>
                    <a:pt x="67" y="42"/>
                  </a:cubicBezTo>
                  <a:cubicBezTo>
                    <a:pt x="73" y="39"/>
                    <a:pt x="79" y="36"/>
                    <a:pt x="85" y="34"/>
                  </a:cubicBezTo>
                  <a:cubicBezTo>
                    <a:pt x="89" y="32"/>
                    <a:pt x="93" y="31"/>
                    <a:pt x="97" y="28"/>
                  </a:cubicBezTo>
                  <a:cubicBezTo>
                    <a:pt x="98" y="29"/>
                    <a:pt x="99" y="29"/>
                    <a:pt x="100" y="29"/>
                  </a:cubicBezTo>
                  <a:cubicBezTo>
                    <a:pt x="101" y="30"/>
                    <a:pt x="102" y="31"/>
                    <a:pt x="103" y="32"/>
                  </a:cubicBezTo>
                  <a:close/>
                  <a:moveTo>
                    <a:pt x="74" y="21"/>
                  </a:moveTo>
                  <a:cubicBezTo>
                    <a:pt x="72" y="21"/>
                    <a:pt x="71" y="22"/>
                    <a:pt x="70" y="22"/>
                  </a:cubicBezTo>
                  <a:cubicBezTo>
                    <a:pt x="70" y="22"/>
                    <a:pt x="70" y="21"/>
                    <a:pt x="70" y="20"/>
                  </a:cubicBezTo>
                  <a:cubicBezTo>
                    <a:pt x="71" y="20"/>
                    <a:pt x="72" y="20"/>
                    <a:pt x="74" y="21"/>
                  </a:cubicBezTo>
                  <a:close/>
                  <a:moveTo>
                    <a:pt x="66" y="20"/>
                  </a:moveTo>
                  <a:cubicBezTo>
                    <a:pt x="66" y="20"/>
                    <a:pt x="65" y="20"/>
                    <a:pt x="65" y="20"/>
                  </a:cubicBezTo>
                  <a:cubicBezTo>
                    <a:pt x="48" y="28"/>
                    <a:pt x="30" y="38"/>
                    <a:pt x="13" y="48"/>
                  </a:cubicBezTo>
                  <a:cubicBezTo>
                    <a:pt x="13" y="48"/>
                    <a:pt x="11" y="49"/>
                    <a:pt x="10" y="50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4" y="47"/>
                    <a:pt x="16" y="46"/>
                    <a:pt x="18" y="44"/>
                  </a:cubicBezTo>
                  <a:cubicBezTo>
                    <a:pt x="23" y="41"/>
                    <a:pt x="27" y="39"/>
                    <a:pt x="32" y="36"/>
                  </a:cubicBezTo>
                  <a:cubicBezTo>
                    <a:pt x="42" y="31"/>
                    <a:pt x="52" y="25"/>
                    <a:pt x="62" y="20"/>
                  </a:cubicBezTo>
                  <a:cubicBezTo>
                    <a:pt x="63" y="20"/>
                    <a:pt x="64" y="20"/>
                    <a:pt x="66" y="20"/>
                  </a:cubicBezTo>
                  <a:close/>
                  <a:moveTo>
                    <a:pt x="38" y="25"/>
                  </a:moveTo>
                  <a:cubicBezTo>
                    <a:pt x="41" y="24"/>
                    <a:pt x="44" y="23"/>
                    <a:pt x="47" y="22"/>
                  </a:cubicBezTo>
                  <a:cubicBezTo>
                    <a:pt x="44" y="23"/>
                    <a:pt x="42" y="25"/>
                    <a:pt x="39" y="26"/>
                  </a:cubicBezTo>
                  <a:cubicBezTo>
                    <a:pt x="33" y="29"/>
                    <a:pt x="26" y="33"/>
                    <a:pt x="20" y="36"/>
                  </a:cubicBezTo>
                  <a:cubicBezTo>
                    <a:pt x="25" y="31"/>
                    <a:pt x="31" y="28"/>
                    <a:pt x="38" y="25"/>
                  </a:cubicBezTo>
                  <a:close/>
                  <a:moveTo>
                    <a:pt x="19" y="37"/>
                  </a:moveTo>
                  <a:cubicBezTo>
                    <a:pt x="19" y="37"/>
                    <a:pt x="19" y="37"/>
                    <a:pt x="19" y="37"/>
                  </a:cubicBezTo>
                  <a:cubicBezTo>
                    <a:pt x="26" y="34"/>
                    <a:pt x="33" y="30"/>
                    <a:pt x="40" y="27"/>
                  </a:cubicBezTo>
                  <a:cubicBezTo>
                    <a:pt x="43" y="25"/>
                    <a:pt x="46" y="23"/>
                    <a:pt x="49" y="22"/>
                  </a:cubicBezTo>
                  <a:cubicBezTo>
                    <a:pt x="50" y="22"/>
                    <a:pt x="51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1" y="22"/>
                    <a:pt x="49" y="23"/>
                    <a:pt x="47" y="24"/>
                  </a:cubicBezTo>
                  <a:cubicBezTo>
                    <a:pt x="37" y="29"/>
                    <a:pt x="26" y="34"/>
                    <a:pt x="16" y="40"/>
                  </a:cubicBezTo>
                  <a:cubicBezTo>
                    <a:pt x="17" y="39"/>
                    <a:pt x="18" y="38"/>
                    <a:pt x="19" y="37"/>
                  </a:cubicBezTo>
                  <a:close/>
                  <a:moveTo>
                    <a:pt x="7" y="85"/>
                  </a:moveTo>
                  <a:cubicBezTo>
                    <a:pt x="19" y="79"/>
                    <a:pt x="31" y="76"/>
                    <a:pt x="43" y="71"/>
                  </a:cubicBezTo>
                  <a:cubicBezTo>
                    <a:pt x="48" y="68"/>
                    <a:pt x="54" y="65"/>
                    <a:pt x="59" y="63"/>
                  </a:cubicBezTo>
                  <a:cubicBezTo>
                    <a:pt x="46" y="70"/>
                    <a:pt x="33" y="77"/>
                    <a:pt x="20" y="83"/>
                  </a:cubicBezTo>
                  <a:cubicBezTo>
                    <a:pt x="19" y="84"/>
                    <a:pt x="18" y="84"/>
                    <a:pt x="17" y="85"/>
                  </a:cubicBezTo>
                  <a:cubicBezTo>
                    <a:pt x="14" y="86"/>
                    <a:pt x="11" y="88"/>
                    <a:pt x="9" y="89"/>
                  </a:cubicBezTo>
                  <a:cubicBezTo>
                    <a:pt x="8" y="88"/>
                    <a:pt x="8" y="87"/>
                    <a:pt x="7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86"/>
            <p:cNvSpPr>
              <a:spLocks noEditPoints="1"/>
            </p:cNvSpPr>
            <p:nvPr/>
          </p:nvSpPr>
          <p:spPr bwMode="auto">
            <a:xfrm>
              <a:off x="2890969" y="875038"/>
              <a:ext cx="373410" cy="401064"/>
            </a:xfrm>
            <a:custGeom>
              <a:avLst/>
              <a:gdLst>
                <a:gd name="T0" fmla="*/ 67 w 125"/>
                <a:gd name="T1" fmla="*/ 127 h 133"/>
                <a:gd name="T2" fmla="*/ 12 w 125"/>
                <a:gd name="T3" fmla="*/ 41 h 133"/>
                <a:gd name="T4" fmla="*/ 38 w 125"/>
                <a:gd name="T5" fmla="*/ 92 h 133"/>
                <a:gd name="T6" fmla="*/ 15 w 125"/>
                <a:gd name="T7" fmla="*/ 101 h 133"/>
                <a:gd name="T8" fmla="*/ 10 w 125"/>
                <a:gd name="T9" fmla="*/ 93 h 133"/>
                <a:gd name="T10" fmla="*/ 10 w 125"/>
                <a:gd name="T11" fmla="*/ 93 h 133"/>
                <a:gd name="T12" fmla="*/ 10 w 125"/>
                <a:gd name="T13" fmla="*/ 93 h 133"/>
                <a:gd name="T14" fmla="*/ 60 w 125"/>
                <a:gd name="T15" fmla="*/ 20 h 133"/>
                <a:gd name="T16" fmla="*/ 51 w 125"/>
                <a:gd name="T17" fmla="*/ 28 h 133"/>
                <a:gd name="T18" fmla="*/ 75 w 125"/>
                <a:gd name="T19" fmla="*/ 21 h 133"/>
                <a:gd name="T20" fmla="*/ 85 w 125"/>
                <a:gd name="T21" fmla="*/ 28 h 133"/>
                <a:gd name="T22" fmla="*/ 81 w 125"/>
                <a:gd name="T23" fmla="*/ 35 h 133"/>
                <a:gd name="T24" fmla="*/ 58 w 125"/>
                <a:gd name="T25" fmla="*/ 31 h 133"/>
                <a:gd name="T26" fmla="*/ 39 w 125"/>
                <a:gd name="T27" fmla="*/ 42 h 133"/>
                <a:gd name="T28" fmla="*/ 69 w 125"/>
                <a:gd name="T29" fmla="*/ 30 h 133"/>
                <a:gd name="T30" fmla="*/ 69 w 125"/>
                <a:gd name="T31" fmla="*/ 24 h 133"/>
                <a:gd name="T32" fmla="*/ 55 w 125"/>
                <a:gd name="T33" fmla="*/ 30 h 133"/>
                <a:gd name="T34" fmla="*/ 18 w 125"/>
                <a:gd name="T35" fmla="*/ 47 h 133"/>
                <a:gd name="T36" fmla="*/ 7 w 125"/>
                <a:gd name="T37" fmla="*/ 59 h 133"/>
                <a:gd name="T38" fmla="*/ 6 w 125"/>
                <a:gd name="T39" fmla="*/ 65 h 133"/>
                <a:gd name="T40" fmla="*/ 24 w 125"/>
                <a:gd name="T41" fmla="*/ 60 h 133"/>
                <a:gd name="T42" fmla="*/ 92 w 125"/>
                <a:gd name="T43" fmla="*/ 41 h 133"/>
                <a:gd name="T44" fmla="*/ 29 w 125"/>
                <a:gd name="T45" fmla="*/ 65 h 133"/>
                <a:gd name="T46" fmla="*/ 55 w 125"/>
                <a:gd name="T47" fmla="*/ 57 h 133"/>
                <a:gd name="T48" fmla="*/ 111 w 125"/>
                <a:gd name="T49" fmla="*/ 40 h 133"/>
                <a:gd name="T50" fmla="*/ 101 w 125"/>
                <a:gd name="T51" fmla="*/ 45 h 133"/>
                <a:gd name="T52" fmla="*/ 54 w 125"/>
                <a:gd name="T53" fmla="*/ 70 h 133"/>
                <a:gd name="T54" fmla="*/ 115 w 125"/>
                <a:gd name="T55" fmla="*/ 51 h 133"/>
                <a:gd name="T56" fmla="*/ 67 w 125"/>
                <a:gd name="T57" fmla="*/ 75 h 133"/>
                <a:gd name="T58" fmla="*/ 66 w 125"/>
                <a:gd name="T59" fmla="*/ 117 h 133"/>
                <a:gd name="T60" fmla="*/ 108 w 125"/>
                <a:gd name="T61" fmla="*/ 94 h 133"/>
                <a:gd name="T62" fmla="*/ 79 w 125"/>
                <a:gd name="T63" fmla="*/ 107 h 133"/>
                <a:gd name="T64" fmla="*/ 118 w 125"/>
                <a:gd name="T65" fmla="*/ 89 h 133"/>
                <a:gd name="T66" fmla="*/ 78 w 125"/>
                <a:gd name="T67" fmla="*/ 98 h 133"/>
                <a:gd name="T68" fmla="*/ 33 w 125"/>
                <a:gd name="T69" fmla="*/ 121 h 133"/>
                <a:gd name="T70" fmla="*/ 26 w 125"/>
                <a:gd name="T71" fmla="*/ 115 h 133"/>
                <a:gd name="T72" fmla="*/ 102 w 125"/>
                <a:gd name="T73" fmla="*/ 87 h 133"/>
                <a:gd name="T74" fmla="*/ 81 w 125"/>
                <a:gd name="T75" fmla="*/ 92 h 133"/>
                <a:gd name="T76" fmla="*/ 99 w 125"/>
                <a:gd name="T77" fmla="*/ 83 h 133"/>
                <a:gd name="T78" fmla="*/ 119 w 125"/>
                <a:gd name="T79" fmla="*/ 68 h 133"/>
                <a:gd name="T80" fmla="*/ 76 w 125"/>
                <a:gd name="T81" fmla="*/ 87 h 133"/>
                <a:gd name="T82" fmla="*/ 119 w 125"/>
                <a:gd name="T83" fmla="*/ 67 h 133"/>
                <a:gd name="T84" fmla="*/ 22 w 125"/>
                <a:gd name="T85" fmla="*/ 105 h 133"/>
                <a:gd name="T86" fmla="*/ 119 w 125"/>
                <a:gd name="T87" fmla="*/ 63 h 133"/>
                <a:gd name="T88" fmla="*/ 19 w 125"/>
                <a:gd name="T89" fmla="*/ 98 h 133"/>
                <a:gd name="T90" fmla="*/ 45 w 125"/>
                <a:gd name="T91" fmla="*/ 100 h 133"/>
                <a:gd name="T92" fmla="*/ 41 w 125"/>
                <a:gd name="T93" fmla="*/ 123 h 133"/>
                <a:gd name="T94" fmla="*/ 43 w 125"/>
                <a:gd name="T95" fmla="*/ 124 h 133"/>
                <a:gd name="T96" fmla="*/ 108 w 125"/>
                <a:gd name="T97" fmla="*/ 112 h 133"/>
                <a:gd name="T98" fmla="*/ 77 w 125"/>
                <a:gd name="T99" fmla="*/ 125 h 133"/>
                <a:gd name="T100" fmla="*/ 71 w 125"/>
                <a:gd name="T101" fmla="*/ 123 h 133"/>
                <a:gd name="T102" fmla="*/ 111 w 125"/>
                <a:gd name="T103" fmla="*/ 106 h 133"/>
                <a:gd name="T104" fmla="*/ 93 w 125"/>
                <a:gd name="T105" fmla="*/ 124 h 133"/>
                <a:gd name="T106" fmla="*/ 113 w 125"/>
                <a:gd name="T107" fmla="*/ 98 h 133"/>
                <a:gd name="T108" fmla="*/ 60 w 125"/>
                <a:gd name="T109" fmla="*/ 121 h 133"/>
                <a:gd name="T110" fmla="*/ 71 w 125"/>
                <a:gd name="T111" fmla="*/ 67 h 133"/>
                <a:gd name="T112" fmla="*/ 109 w 125"/>
                <a:gd name="T113" fmla="*/ 37 h 133"/>
                <a:gd name="T114" fmla="*/ 98 w 125"/>
                <a:gd name="T115" fmla="*/ 39 h 133"/>
                <a:gd name="T116" fmla="*/ 23 w 125"/>
                <a:gd name="T117" fmla="*/ 65 h 133"/>
                <a:gd name="T118" fmla="*/ 74 w 125"/>
                <a:gd name="T119" fmla="*/ 21 h 133"/>
                <a:gd name="T120" fmla="*/ 18 w 125"/>
                <a:gd name="T121" fmla="*/ 44 h 133"/>
                <a:gd name="T122" fmla="*/ 20 w 125"/>
                <a:gd name="T123" fmla="*/ 38 h 133"/>
                <a:gd name="T124" fmla="*/ 59 w 125"/>
                <a:gd name="T125" fmla="*/ 6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" h="133">
                  <a:moveTo>
                    <a:pt x="29" y="122"/>
                  </a:moveTo>
                  <a:cubicBezTo>
                    <a:pt x="39" y="128"/>
                    <a:pt x="50" y="127"/>
                    <a:pt x="60" y="125"/>
                  </a:cubicBezTo>
                  <a:cubicBezTo>
                    <a:pt x="59" y="126"/>
                    <a:pt x="58" y="128"/>
                    <a:pt x="58" y="130"/>
                  </a:cubicBezTo>
                  <a:cubicBezTo>
                    <a:pt x="57" y="132"/>
                    <a:pt x="59" y="133"/>
                    <a:pt x="60" y="131"/>
                  </a:cubicBezTo>
                  <a:cubicBezTo>
                    <a:pt x="60" y="131"/>
                    <a:pt x="61" y="130"/>
                    <a:pt x="61" y="129"/>
                  </a:cubicBezTo>
                  <a:cubicBezTo>
                    <a:pt x="61" y="129"/>
                    <a:pt x="61" y="130"/>
                    <a:pt x="61" y="130"/>
                  </a:cubicBezTo>
                  <a:cubicBezTo>
                    <a:pt x="62" y="131"/>
                    <a:pt x="64" y="131"/>
                    <a:pt x="64" y="130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65" y="130"/>
                    <a:pt x="67" y="130"/>
                    <a:pt x="67" y="128"/>
                  </a:cubicBezTo>
                  <a:cubicBezTo>
                    <a:pt x="67" y="128"/>
                    <a:pt x="67" y="128"/>
                    <a:pt x="67" y="127"/>
                  </a:cubicBezTo>
                  <a:cubicBezTo>
                    <a:pt x="67" y="127"/>
                    <a:pt x="68" y="126"/>
                    <a:pt x="68" y="125"/>
                  </a:cubicBezTo>
                  <a:cubicBezTo>
                    <a:pt x="77" y="129"/>
                    <a:pt x="87" y="131"/>
                    <a:pt x="96" y="127"/>
                  </a:cubicBezTo>
                  <a:cubicBezTo>
                    <a:pt x="106" y="122"/>
                    <a:pt x="112" y="113"/>
                    <a:pt x="117" y="102"/>
                  </a:cubicBezTo>
                  <a:cubicBezTo>
                    <a:pt x="124" y="83"/>
                    <a:pt x="125" y="58"/>
                    <a:pt x="114" y="39"/>
                  </a:cubicBezTo>
                  <a:cubicBezTo>
                    <a:pt x="105" y="25"/>
                    <a:pt x="87" y="19"/>
                    <a:pt x="71" y="18"/>
                  </a:cubicBezTo>
                  <a:cubicBezTo>
                    <a:pt x="72" y="12"/>
                    <a:pt x="76" y="7"/>
                    <a:pt x="80" y="4"/>
                  </a:cubicBezTo>
                  <a:cubicBezTo>
                    <a:pt x="82" y="3"/>
                    <a:pt x="81" y="0"/>
                    <a:pt x="79" y="1"/>
                  </a:cubicBezTo>
                  <a:cubicBezTo>
                    <a:pt x="73" y="5"/>
                    <a:pt x="70" y="11"/>
                    <a:pt x="68" y="18"/>
                  </a:cubicBezTo>
                  <a:cubicBezTo>
                    <a:pt x="66" y="18"/>
                    <a:pt x="64" y="18"/>
                    <a:pt x="63" y="18"/>
                  </a:cubicBezTo>
                  <a:cubicBezTo>
                    <a:pt x="43" y="18"/>
                    <a:pt x="23" y="25"/>
                    <a:pt x="12" y="41"/>
                  </a:cubicBezTo>
                  <a:cubicBezTo>
                    <a:pt x="0" y="57"/>
                    <a:pt x="0" y="78"/>
                    <a:pt x="8" y="96"/>
                  </a:cubicBezTo>
                  <a:cubicBezTo>
                    <a:pt x="13" y="106"/>
                    <a:pt x="20" y="115"/>
                    <a:pt x="29" y="122"/>
                  </a:cubicBezTo>
                  <a:close/>
                  <a:moveTo>
                    <a:pt x="18" y="107"/>
                  </a:moveTo>
                  <a:cubicBezTo>
                    <a:pt x="26" y="104"/>
                    <a:pt x="32" y="101"/>
                    <a:pt x="39" y="97"/>
                  </a:cubicBezTo>
                  <a:cubicBezTo>
                    <a:pt x="47" y="94"/>
                    <a:pt x="55" y="91"/>
                    <a:pt x="62" y="88"/>
                  </a:cubicBezTo>
                  <a:cubicBezTo>
                    <a:pt x="55" y="91"/>
                    <a:pt x="48" y="95"/>
                    <a:pt x="42" y="98"/>
                  </a:cubicBezTo>
                  <a:cubicBezTo>
                    <a:pt x="35" y="102"/>
                    <a:pt x="26" y="105"/>
                    <a:pt x="21" y="110"/>
                  </a:cubicBezTo>
                  <a:cubicBezTo>
                    <a:pt x="20" y="109"/>
                    <a:pt x="19" y="108"/>
                    <a:pt x="18" y="107"/>
                  </a:cubicBezTo>
                  <a:close/>
                  <a:moveTo>
                    <a:pt x="15" y="101"/>
                  </a:moveTo>
                  <a:cubicBezTo>
                    <a:pt x="22" y="101"/>
                    <a:pt x="31" y="95"/>
                    <a:pt x="38" y="92"/>
                  </a:cubicBezTo>
                  <a:cubicBezTo>
                    <a:pt x="46" y="88"/>
                    <a:pt x="55" y="85"/>
                    <a:pt x="64" y="81"/>
                  </a:cubicBezTo>
                  <a:cubicBezTo>
                    <a:pt x="73" y="76"/>
                    <a:pt x="83" y="72"/>
                    <a:pt x="93" y="68"/>
                  </a:cubicBezTo>
                  <a:cubicBezTo>
                    <a:pt x="98" y="66"/>
                    <a:pt x="103" y="64"/>
                    <a:pt x="109" y="62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103" y="65"/>
                    <a:pt x="98" y="67"/>
                    <a:pt x="93" y="69"/>
                  </a:cubicBezTo>
                  <a:cubicBezTo>
                    <a:pt x="85" y="72"/>
                    <a:pt x="76" y="76"/>
                    <a:pt x="67" y="80"/>
                  </a:cubicBezTo>
                  <a:cubicBezTo>
                    <a:pt x="59" y="83"/>
                    <a:pt x="50" y="88"/>
                    <a:pt x="42" y="92"/>
                  </a:cubicBezTo>
                  <a:cubicBezTo>
                    <a:pt x="38" y="94"/>
                    <a:pt x="34" y="97"/>
                    <a:pt x="30" y="99"/>
                  </a:cubicBezTo>
                  <a:cubicBezTo>
                    <a:pt x="26" y="102"/>
                    <a:pt x="21" y="103"/>
                    <a:pt x="18" y="106"/>
                  </a:cubicBezTo>
                  <a:cubicBezTo>
                    <a:pt x="16" y="104"/>
                    <a:pt x="15" y="103"/>
                    <a:pt x="15" y="101"/>
                  </a:cubicBezTo>
                  <a:close/>
                  <a:moveTo>
                    <a:pt x="12" y="97"/>
                  </a:moveTo>
                  <a:cubicBezTo>
                    <a:pt x="15" y="97"/>
                    <a:pt x="17" y="96"/>
                    <a:pt x="20" y="94"/>
                  </a:cubicBezTo>
                  <a:cubicBezTo>
                    <a:pt x="24" y="92"/>
                    <a:pt x="28" y="91"/>
                    <a:pt x="33" y="89"/>
                  </a:cubicBezTo>
                  <a:cubicBezTo>
                    <a:pt x="43" y="85"/>
                    <a:pt x="53" y="81"/>
                    <a:pt x="63" y="77"/>
                  </a:cubicBezTo>
                  <a:cubicBezTo>
                    <a:pt x="65" y="76"/>
                    <a:pt x="66" y="76"/>
                    <a:pt x="68" y="75"/>
                  </a:cubicBezTo>
                  <a:cubicBezTo>
                    <a:pt x="67" y="76"/>
                    <a:pt x="66" y="76"/>
                    <a:pt x="65" y="77"/>
                  </a:cubicBezTo>
                  <a:cubicBezTo>
                    <a:pt x="56" y="80"/>
                    <a:pt x="47" y="84"/>
                    <a:pt x="39" y="88"/>
                  </a:cubicBezTo>
                  <a:cubicBezTo>
                    <a:pt x="30" y="92"/>
                    <a:pt x="22" y="95"/>
                    <a:pt x="14" y="100"/>
                  </a:cubicBezTo>
                  <a:cubicBezTo>
                    <a:pt x="13" y="99"/>
                    <a:pt x="13" y="98"/>
                    <a:pt x="12" y="97"/>
                  </a:cubicBezTo>
                  <a:close/>
                  <a:moveTo>
                    <a:pt x="10" y="9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14" y="92"/>
                    <a:pt x="18" y="90"/>
                    <a:pt x="21" y="89"/>
                  </a:cubicBezTo>
                  <a:cubicBezTo>
                    <a:pt x="26" y="86"/>
                    <a:pt x="31" y="84"/>
                    <a:pt x="36" y="82"/>
                  </a:cubicBezTo>
                  <a:cubicBezTo>
                    <a:pt x="45" y="78"/>
                    <a:pt x="55" y="74"/>
                    <a:pt x="64" y="70"/>
                  </a:cubicBezTo>
                  <a:cubicBezTo>
                    <a:pt x="65" y="70"/>
                    <a:pt x="67" y="69"/>
                    <a:pt x="68" y="69"/>
                  </a:cubicBezTo>
                  <a:cubicBezTo>
                    <a:pt x="65" y="70"/>
                    <a:pt x="63" y="71"/>
                    <a:pt x="60" y="72"/>
                  </a:cubicBezTo>
                  <a:cubicBezTo>
                    <a:pt x="51" y="76"/>
                    <a:pt x="42" y="80"/>
                    <a:pt x="33" y="84"/>
                  </a:cubicBezTo>
                  <a:cubicBezTo>
                    <a:pt x="29" y="86"/>
                    <a:pt x="26" y="88"/>
                    <a:pt x="22" y="90"/>
                  </a:cubicBezTo>
                  <a:cubicBezTo>
                    <a:pt x="18" y="92"/>
                    <a:pt x="15" y="94"/>
                    <a:pt x="12" y="96"/>
                  </a:cubicBezTo>
                  <a:cubicBezTo>
                    <a:pt x="11" y="95"/>
                    <a:pt x="11" y="94"/>
                    <a:pt x="10" y="93"/>
                  </a:cubicBezTo>
                  <a:close/>
                  <a:moveTo>
                    <a:pt x="18" y="85"/>
                  </a:moveTo>
                  <a:cubicBezTo>
                    <a:pt x="24" y="83"/>
                    <a:pt x="30" y="81"/>
                    <a:pt x="35" y="79"/>
                  </a:cubicBezTo>
                  <a:cubicBezTo>
                    <a:pt x="50" y="72"/>
                    <a:pt x="64" y="66"/>
                    <a:pt x="78" y="60"/>
                  </a:cubicBezTo>
                  <a:cubicBezTo>
                    <a:pt x="84" y="58"/>
                    <a:pt x="90" y="56"/>
                    <a:pt x="95" y="54"/>
                  </a:cubicBezTo>
                  <a:cubicBezTo>
                    <a:pt x="94" y="54"/>
                    <a:pt x="92" y="55"/>
                    <a:pt x="91" y="56"/>
                  </a:cubicBezTo>
                  <a:cubicBezTo>
                    <a:pt x="81" y="61"/>
                    <a:pt x="71" y="65"/>
                    <a:pt x="61" y="69"/>
                  </a:cubicBezTo>
                  <a:cubicBezTo>
                    <a:pt x="52" y="72"/>
                    <a:pt x="44" y="76"/>
                    <a:pt x="36" y="80"/>
                  </a:cubicBezTo>
                  <a:cubicBezTo>
                    <a:pt x="32" y="82"/>
                    <a:pt x="28" y="83"/>
                    <a:pt x="24" y="85"/>
                  </a:cubicBezTo>
                  <a:cubicBezTo>
                    <a:pt x="19" y="87"/>
                    <a:pt x="15" y="90"/>
                    <a:pt x="10" y="92"/>
                  </a:cubicBezTo>
                  <a:cubicBezTo>
                    <a:pt x="10" y="92"/>
                    <a:pt x="10" y="93"/>
                    <a:pt x="10" y="93"/>
                  </a:cubicBezTo>
                  <a:cubicBezTo>
                    <a:pt x="10" y="92"/>
                    <a:pt x="9" y="91"/>
                    <a:pt x="9" y="90"/>
                  </a:cubicBezTo>
                  <a:cubicBezTo>
                    <a:pt x="12" y="89"/>
                    <a:pt x="15" y="87"/>
                    <a:pt x="18" y="85"/>
                  </a:cubicBezTo>
                  <a:close/>
                  <a:moveTo>
                    <a:pt x="60" y="20"/>
                  </a:moveTo>
                  <a:cubicBezTo>
                    <a:pt x="45" y="27"/>
                    <a:pt x="30" y="35"/>
                    <a:pt x="16" y="42"/>
                  </a:cubicBezTo>
                  <a:cubicBezTo>
                    <a:pt x="15" y="42"/>
                    <a:pt x="15" y="43"/>
                    <a:pt x="14" y="43"/>
                  </a:cubicBezTo>
                  <a:cubicBezTo>
                    <a:pt x="15" y="43"/>
                    <a:pt x="15" y="42"/>
                    <a:pt x="15" y="42"/>
                  </a:cubicBezTo>
                  <a:cubicBezTo>
                    <a:pt x="17" y="41"/>
                    <a:pt x="18" y="40"/>
                    <a:pt x="20" y="39"/>
                  </a:cubicBezTo>
                  <a:cubicBezTo>
                    <a:pt x="23" y="37"/>
                    <a:pt x="27" y="34"/>
                    <a:pt x="31" y="32"/>
                  </a:cubicBezTo>
                  <a:cubicBezTo>
                    <a:pt x="39" y="28"/>
                    <a:pt x="47" y="25"/>
                    <a:pt x="55" y="21"/>
                  </a:cubicBezTo>
                  <a:cubicBezTo>
                    <a:pt x="56" y="21"/>
                    <a:pt x="58" y="21"/>
                    <a:pt x="60" y="20"/>
                  </a:cubicBezTo>
                  <a:close/>
                  <a:moveTo>
                    <a:pt x="14" y="44"/>
                  </a:moveTo>
                  <a:cubicBezTo>
                    <a:pt x="21" y="41"/>
                    <a:pt x="28" y="37"/>
                    <a:pt x="35" y="33"/>
                  </a:cubicBezTo>
                  <a:cubicBezTo>
                    <a:pt x="40" y="31"/>
                    <a:pt x="44" y="29"/>
                    <a:pt x="48" y="26"/>
                  </a:cubicBezTo>
                  <a:cubicBezTo>
                    <a:pt x="50" y="26"/>
                    <a:pt x="51" y="25"/>
                    <a:pt x="53" y="24"/>
                  </a:cubicBezTo>
                  <a:cubicBezTo>
                    <a:pt x="39" y="32"/>
                    <a:pt x="25" y="40"/>
                    <a:pt x="11" y="48"/>
                  </a:cubicBezTo>
                  <a:cubicBezTo>
                    <a:pt x="12" y="47"/>
                    <a:pt x="13" y="45"/>
                    <a:pt x="14" y="44"/>
                  </a:cubicBezTo>
                  <a:close/>
                  <a:moveTo>
                    <a:pt x="10" y="50"/>
                  </a:moveTo>
                  <a:cubicBezTo>
                    <a:pt x="14" y="49"/>
                    <a:pt x="17" y="47"/>
                    <a:pt x="20" y="45"/>
                  </a:cubicBezTo>
                  <a:cubicBezTo>
                    <a:pt x="25" y="42"/>
                    <a:pt x="30" y="39"/>
                    <a:pt x="35" y="37"/>
                  </a:cubicBezTo>
                  <a:cubicBezTo>
                    <a:pt x="40" y="34"/>
                    <a:pt x="46" y="31"/>
                    <a:pt x="51" y="28"/>
                  </a:cubicBezTo>
                  <a:cubicBezTo>
                    <a:pt x="46" y="31"/>
                    <a:pt x="41" y="34"/>
                    <a:pt x="37" y="36"/>
                  </a:cubicBezTo>
                  <a:cubicBezTo>
                    <a:pt x="31" y="39"/>
                    <a:pt x="26" y="42"/>
                    <a:pt x="21" y="45"/>
                  </a:cubicBezTo>
                  <a:cubicBezTo>
                    <a:pt x="18" y="46"/>
                    <a:pt x="15" y="48"/>
                    <a:pt x="12" y="50"/>
                  </a:cubicBezTo>
                  <a:cubicBezTo>
                    <a:pt x="11" y="50"/>
                    <a:pt x="11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lose/>
                  <a:moveTo>
                    <a:pt x="75" y="21"/>
                  </a:moveTo>
                  <a:cubicBezTo>
                    <a:pt x="77" y="21"/>
                    <a:pt x="80" y="22"/>
                    <a:pt x="82" y="22"/>
                  </a:cubicBezTo>
                  <a:cubicBezTo>
                    <a:pt x="77" y="24"/>
                    <a:pt x="73" y="26"/>
                    <a:pt x="69" y="28"/>
                  </a:cubicBezTo>
                  <a:cubicBezTo>
                    <a:pt x="69" y="27"/>
                    <a:pt x="69" y="26"/>
                    <a:pt x="69" y="25"/>
                  </a:cubicBezTo>
                  <a:cubicBezTo>
                    <a:pt x="71" y="23"/>
                    <a:pt x="73" y="22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lose/>
                  <a:moveTo>
                    <a:pt x="97" y="28"/>
                  </a:moveTo>
                  <a:cubicBezTo>
                    <a:pt x="82" y="34"/>
                    <a:pt x="68" y="40"/>
                    <a:pt x="54" y="46"/>
                  </a:cubicBezTo>
                  <a:cubicBezTo>
                    <a:pt x="41" y="52"/>
                    <a:pt x="28" y="58"/>
                    <a:pt x="15" y="65"/>
                  </a:cubicBezTo>
                  <a:cubicBezTo>
                    <a:pt x="12" y="66"/>
                    <a:pt x="8" y="68"/>
                    <a:pt x="6" y="69"/>
                  </a:cubicBezTo>
                  <a:cubicBezTo>
                    <a:pt x="9" y="67"/>
                    <a:pt x="12" y="65"/>
                    <a:pt x="14" y="64"/>
                  </a:cubicBezTo>
                  <a:cubicBezTo>
                    <a:pt x="21" y="60"/>
                    <a:pt x="27" y="56"/>
                    <a:pt x="34" y="53"/>
                  </a:cubicBezTo>
                  <a:cubicBezTo>
                    <a:pt x="46" y="47"/>
                    <a:pt x="58" y="41"/>
                    <a:pt x="71" y="35"/>
                  </a:cubicBezTo>
                  <a:cubicBezTo>
                    <a:pt x="76" y="35"/>
                    <a:pt x="81" y="33"/>
                    <a:pt x="86" y="31"/>
                  </a:cubicBezTo>
                  <a:cubicBezTo>
                    <a:pt x="87" y="31"/>
                    <a:pt x="86" y="28"/>
                    <a:pt x="85" y="28"/>
                  </a:cubicBezTo>
                  <a:cubicBezTo>
                    <a:pt x="83" y="29"/>
                    <a:pt x="81" y="30"/>
                    <a:pt x="80" y="30"/>
                  </a:cubicBezTo>
                  <a:cubicBezTo>
                    <a:pt x="80" y="30"/>
                    <a:pt x="81" y="30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4" y="28"/>
                    <a:pt x="86" y="27"/>
                    <a:pt x="88" y="26"/>
                  </a:cubicBezTo>
                  <a:cubicBezTo>
                    <a:pt x="89" y="26"/>
                    <a:pt x="89" y="25"/>
                    <a:pt x="89" y="25"/>
                  </a:cubicBezTo>
                  <a:cubicBezTo>
                    <a:pt x="89" y="25"/>
                    <a:pt x="89" y="25"/>
                    <a:pt x="90" y="25"/>
                  </a:cubicBezTo>
                  <a:cubicBezTo>
                    <a:pt x="92" y="25"/>
                    <a:pt x="94" y="26"/>
                    <a:pt x="97" y="28"/>
                  </a:cubicBezTo>
                  <a:close/>
                  <a:moveTo>
                    <a:pt x="97" y="28"/>
                  </a:moveTo>
                  <a:cubicBezTo>
                    <a:pt x="97" y="28"/>
                    <a:pt x="96" y="28"/>
                    <a:pt x="96" y="29"/>
                  </a:cubicBezTo>
                  <a:cubicBezTo>
                    <a:pt x="91" y="31"/>
                    <a:pt x="86" y="33"/>
                    <a:pt x="81" y="35"/>
                  </a:cubicBezTo>
                  <a:cubicBezTo>
                    <a:pt x="83" y="34"/>
                    <a:pt x="85" y="33"/>
                    <a:pt x="87" y="33"/>
                  </a:cubicBezTo>
                  <a:cubicBezTo>
                    <a:pt x="89" y="32"/>
                    <a:pt x="91" y="31"/>
                    <a:pt x="94" y="30"/>
                  </a:cubicBezTo>
                  <a:cubicBezTo>
                    <a:pt x="94" y="29"/>
                    <a:pt x="96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lose/>
                  <a:moveTo>
                    <a:pt x="62" y="35"/>
                  </a:moveTo>
                  <a:cubicBezTo>
                    <a:pt x="64" y="35"/>
                    <a:pt x="66" y="35"/>
                    <a:pt x="67" y="35"/>
                  </a:cubicBezTo>
                  <a:cubicBezTo>
                    <a:pt x="55" y="41"/>
                    <a:pt x="42" y="46"/>
                    <a:pt x="29" y="52"/>
                  </a:cubicBezTo>
                  <a:cubicBezTo>
                    <a:pt x="40" y="47"/>
                    <a:pt x="51" y="41"/>
                    <a:pt x="61" y="35"/>
                  </a:cubicBezTo>
                  <a:cubicBezTo>
                    <a:pt x="62" y="35"/>
                    <a:pt x="62" y="35"/>
                    <a:pt x="62" y="35"/>
                  </a:cubicBezTo>
                  <a:close/>
                  <a:moveTo>
                    <a:pt x="58" y="31"/>
                  </a:moveTo>
                  <a:cubicBezTo>
                    <a:pt x="61" y="29"/>
                    <a:pt x="64" y="28"/>
                    <a:pt x="66" y="26"/>
                  </a:cubicBezTo>
                  <a:cubicBezTo>
                    <a:pt x="66" y="27"/>
                    <a:pt x="66" y="28"/>
                    <a:pt x="66" y="29"/>
                  </a:cubicBezTo>
                  <a:cubicBezTo>
                    <a:pt x="65" y="30"/>
                    <a:pt x="63" y="31"/>
                    <a:pt x="61" y="32"/>
                  </a:cubicBezTo>
                  <a:cubicBezTo>
                    <a:pt x="60" y="32"/>
                    <a:pt x="59" y="31"/>
                    <a:pt x="58" y="31"/>
                  </a:cubicBezTo>
                  <a:close/>
                  <a:moveTo>
                    <a:pt x="57" y="34"/>
                  </a:moveTo>
                  <a:cubicBezTo>
                    <a:pt x="53" y="36"/>
                    <a:pt x="48" y="38"/>
                    <a:pt x="44" y="40"/>
                  </a:cubicBezTo>
                  <a:cubicBezTo>
                    <a:pt x="33" y="46"/>
                    <a:pt x="21" y="51"/>
                    <a:pt x="10" y="57"/>
                  </a:cubicBezTo>
                  <a:cubicBezTo>
                    <a:pt x="10" y="57"/>
                    <a:pt x="10" y="57"/>
                    <a:pt x="11" y="57"/>
                  </a:cubicBezTo>
                  <a:cubicBezTo>
                    <a:pt x="14" y="56"/>
                    <a:pt x="17" y="54"/>
                    <a:pt x="20" y="52"/>
                  </a:cubicBezTo>
                  <a:cubicBezTo>
                    <a:pt x="26" y="48"/>
                    <a:pt x="33" y="45"/>
                    <a:pt x="39" y="42"/>
                  </a:cubicBezTo>
                  <a:cubicBezTo>
                    <a:pt x="44" y="39"/>
                    <a:pt x="50" y="36"/>
                    <a:pt x="55" y="33"/>
                  </a:cubicBezTo>
                  <a:cubicBezTo>
                    <a:pt x="56" y="33"/>
                    <a:pt x="57" y="34"/>
                    <a:pt x="57" y="34"/>
                  </a:cubicBezTo>
                  <a:close/>
                  <a:moveTo>
                    <a:pt x="66" y="30"/>
                  </a:moveTo>
                  <a:cubicBezTo>
                    <a:pt x="66" y="31"/>
                    <a:pt x="66" y="31"/>
                    <a:pt x="67" y="32"/>
                  </a:cubicBezTo>
                  <a:cubicBezTo>
                    <a:pt x="66" y="32"/>
                    <a:pt x="66" y="32"/>
                    <a:pt x="65" y="32"/>
                  </a:cubicBezTo>
                  <a:cubicBezTo>
                    <a:pt x="64" y="32"/>
                    <a:pt x="64" y="32"/>
                    <a:pt x="63" y="32"/>
                  </a:cubicBezTo>
                  <a:cubicBezTo>
                    <a:pt x="64" y="31"/>
                    <a:pt x="65" y="31"/>
                    <a:pt x="66" y="30"/>
                  </a:cubicBezTo>
                  <a:close/>
                  <a:moveTo>
                    <a:pt x="69" y="29"/>
                  </a:moveTo>
                  <a:cubicBezTo>
                    <a:pt x="73" y="27"/>
                    <a:pt x="77" y="25"/>
                    <a:pt x="80" y="23"/>
                  </a:cubicBezTo>
                  <a:cubicBezTo>
                    <a:pt x="77" y="25"/>
                    <a:pt x="73" y="28"/>
                    <a:pt x="69" y="30"/>
                  </a:cubicBezTo>
                  <a:cubicBezTo>
                    <a:pt x="69" y="30"/>
                    <a:pt x="69" y="29"/>
                    <a:pt x="69" y="29"/>
                  </a:cubicBezTo>
                  <a:close/>
                  <a:moveTo>
                    <a:pt x="82" y="28"/>
                  </a:moveTo>
                  <a:cubicBezTo>
                    <a:pt x="80" y="29"/>
                    <a:pt x="77" y="30"/>
                    <a:pt x="75" y="31"/>
                  </a:cubicBezTo>
                  <a:cubicBezTo>
                    <a:pt x="73" y="32"/>
                    <a:pt x="71" y="32"/>
                    <a:pt x="69" y="32"/>
                  </a:cubicBezTo>
                  <a:cubicBezTo>
                    <a:pt x="69" y="32"/>
                    <a:pt x="69" y="31"/>
                    <a:pt x="69" y="31"/>
                  </a:cubicBezTo>
                  <a:cubicBezTo>
                    <a:pt x="74" y="29"/>
                    <a:pt x="78" y="26"/>
                    <a:pt x="82" y="23"/>
                  </a:cubicBezTo>
                  <a:cubicBezTo>
                    <a:pt x="82" y="23"/>
                    <a:pt x="82" y="22"/>
                    <a:pt x="82" y="22"/>
                  </a:cubicBezTo>
                  <a:cubicBezTo>
                    <a:pt x="85" y="23"/>
                    <a:pt x="87" y="23"/>
                    <a:pt x="89" y="24"/>
                  </a:cubicBezTo>
                  <a:cubicBezTo>
                    <a:pt x="86" y="26"/>
                    <a:pt x="84" y="27"/>
                    <a:pt x="82" y="28"/>
                  </a:cubicBezTo>
                  <a:close/>
                  <a:moveTo>
                    <a:pt x="69" y="24"/>
                  </a:moveTo>
                  <a:cubicBezTo>
                    <a:pt x="69" y="24"/>
                    <a:pt x="69" y="24"/>
                    <a:pt x="69" y="24"/>
                  </a:cubicBezTo>
                  <a:cubicBezTo>
                    <a:pt x="71" y="23"/>
                    <a:pt x="72" y="22"/>
                    <a:pt x="73" y="21"/>
                  </a:cubicBezTo>
                  <a:cubicBezTo>
                    <a:pt x="72" y="22"/>
                    <a:pt x="71" y="23"/>
                    <a:pt x="69" y="24"/>
                  </a:cubicBezTo>
                  <a:close/>
                  <a:moveTo>
                    <a:pt x="66" y="25"/>
                  </a:moveTo>
                  <a:cubicBezTo>
                    <a:pt x="63" y="27"/>
                    <a:pt x="60" y="29"/>
                    <a:pt x="57" y="31"/>
                  </a:cubicBezTo>
                  <a:cubicBezTo>
                    <a:pt x="57" y="31"/>
                    <a:pt x="57" y="31"/>
                    <a:pt x="56" y="30"/>
                  </a:cubicBezTo>
                  <a:cubicBezTo>
                    <a:pt x="60" y="29"/>
                    <a:pt x="63" y="27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lose/>
                  <a:moveTo>
                    <a:pt x="60" y="27"/>
                  </a:moveTo>
                  <a:cubicBezTo>
                    <a:pt x="59" y="28"/>
                    <a:pt x="57" y="29"/>
                    <a:pt x="55" y="30"/>
                  </a:cubicBezTo>
                  <a:cubicBezTo>
                    <a:pt x="55" y="30"/>
                    <a:pt x="54" y="29"/>
                    <a:pt x="53" y="29"/>
                  </a:cubicBezTo>
                  <a:cubicBezTo>
                    <a:pt x="52" y="28"/>
                    <a:pt x="50" y="31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49" y="33"/>
                    <a:pt x="46" y="34"/>
                    <a:pt x="43" y="36"/>
                  </a:cubicBezTo>
                  <a:cubicBezTo>
                    <a:pt x="38" y="38"/>
                    <a:pt x="32" y="41"/>
                    <a:pt x="27" y="43"/>
                  </a:cubicBezTo>
                  <a:cubicBezTo>
                    <a:pt x="21" y="46"/>
                    <a:pt x="16" y="50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1"/>
                    <a:pt x="12" y="50"/>
                    <a:pt x="12" y="50"/>
                  </a:cubicBezTo>
                  <a:cubicBezTo>
                    <a:pt x="14" y="50"/>
                    <a:pt x="16" y="48"/>
                    <a:pt x="18" y="47"/>
                  </a:cubicBezTo>
                  <a:cubicBezTo>
                    <a:pt x="24" y="44"/>
                    <a:pt x="30" y="41"/>
                    <a:pt x="35" y="38"/>
                  </a:cubicBezTo>
                  <a:cubicBezTo>
                    <a:pt x="46" y="32"/>
                    <a:pt x="56" y="26"/>
                    <a:pt x="67" y="21"/>
                  </a:cubicBezTo>
                  <a:cubicBezTo>
                    <a:pt x="67" y="22"/>
                    <a:pt x="67" y="23"/>
                    <a:pt x="67" y="24"/>
                  </a:cubicBezTo>
                  <a:cubicBezTo>
                    <a:pt x="64" y="25"/>
                    <a:pt x="62" y="26"/>
                    <a:pt x="60" y="27"/>
                  </a:cubicBezTo>
                  <a:close/>
                  <a:moveTo>
                    <a:pt x="9" y="52"/>
                  </a:moveTo>
                  <a:cubicBezTo>
                    <a:pt x="13" y="51"/>
                    <a:pt x="16" y="50"/>
                    <a:pt x="19" y="48"/>
                  </a:cubicBezTo>
                  <a:cubicBezTo>
                    <a:pt x="25" y="45"/>
                    <a:pt x="31" y="42"/>
                    <a:pt x="37" y="39"/>
                  </a:cubicBezTo>
                  <a:cubicBezTo>
                    <a:pt x="42" y="37"/>
                    <a:pt x="48" y="35"/>
                    <a:pt x="53" y="32"/>
                  </a:cubicBezTo>
                  <a:cubicBezTo>
                    <a:pt x="53" y="32"/>
                    <a:pt x="54" y="32"/>
                    <a:pt x="54" y="33"/>
                  </a:cubicBezTo>
                  <a:cubicBezTo>
                    <a:pt x="38" y="41"/>
                    <a:pt x="22" y="49"/>
                    <a:pt x="7" y="59"/>
                  </a:cubicBezTo>
                  <a:cubicBezTo>
                    <a:pt x="8" y="56"/>
                    <a:pt x="8" y="54"/>
                    <a:pt x="9" y="52"/>
                  </a:cubicBezTo>
                  <a:close/>
                  <a:moveTo>
                    <a:pt x="7" y="60"/>
                  </a:moveTo>
                  <a:cubicBezTo>
                    <a:pt x="11" y="59"/>
                    <a:pt x="16" y="55"/>
                    <a:pt x="20" y="53"/>
                  </a:cubicBezTo>
                  <a:cubicBezTo>
                    <a:pt x="26" y="50"/>
                    <a:pt x="33" y="46"/>
                    <a:pt x="39" y="43"/>
                  </a:cubicBezTo>
                  <a:cubicBezTo>
                    <a:pt x="46" y="40"/>
                    <a:pt x="52" y="37"/>
                    <a:pt x="58" y="34"/>
                  </a:cubicBezTo>
                  <a:cubicBezTo>
                    <a:pt x="59" y="34"/>
                    <a:pt x="60" y="35"/>
                    <a:pt x="61" y="35"/>
                  </a:cubicBezTo>
                  <a:cubicBezTo>
                    <a:pt x="55" y="38"/>
                    <a:pt x="49" y="41"/>
                    <a:pt x="43" y="44"/>
                  </a:cubicBezTo>
                  <a:cubicBezTo>
                    <a:pt x="34" y="49"/>
                    <a:pt x="25" y="54"/>
                    <a:pt x="16" y="59"/>
                  </a:cubicBezTo>
                  <a:cubicBezTo>
                    <a:pt x="14" y="60"/>
                    <a:pt x="13" y="61"/>
                    <a:pt x="11" y="62"/>
                  </a:cubicBezTo>
                  <a:cubicBezTo>
                    <a:pt x="9" y="63"/>
                    <a:pt x="7" y="64"/>
                    <a:pt x="6" y="65"/>
                  </a:cubicBezTo>
                  <a:cubicBezTo>
                    <a:pt x="6" y="63"/>
                    <a:pt x="6" y="62"/>
                    <a:pt x="7" y="60"/>
                  </a:cubicBezTo>
                  <a:close/>
                  <a:moveTo>
                    <a:pt x="12" y="62"/>
                  </a:moveTo>
                  <a:cubicBezTo>
                    <a:pt x="15" y="60"/>
                    <a:pt x="19" y="58"/>
                    <a:pt x="22" y="57"/>
                  </a:cubicBezTo>
                  <a:cubicBezTo>
                    <a:pt x="30" y="53"/>
                    <a:pt x="38" y="49"/>
                    <a:pt x="46" y="45"/>
                  </a:cubicBezTo>
                  <a:cubicBezTo>
                    <a:pt x="52" y="43"/>
                    <a:pt x="57" y="40"/>
                    <a:pt x="63" y="38"/>
                  </a:cubicBezTo>
                  <a:cubicBezTo>
                    <a:pt x="43" y="48"/>
                    <a:pt x="23" y="56"/>
                    <a:pt x="5" y="69"/>
                  </a:cubicBezTo>
                  <a:cubicBezTo>
                    <a:pt x="5" y="68"/>
                    <a:pt x="6" y="67"/>
                    <a:pt x="6" y="66"/>
                  </a:cubicBezTo>
                  <a:cubicBezTo>
                    <a:pt x="8" y="65"/>
                    <a:pt x="10" y="63"/>
                    <a:pt x="12" y="62"/>
                  </a:cubicBezTo>
                  <a:close/>
                  <a:moveTo>
                    <a:pt x="5" y="70"/>
                  </a:moveTo>
                  <a:cubicBezTo>
                    <a:pt x="12" y="67"/>
                    <a:pt x="18" y="64"/>
                    <a:pt x="24" y="60"/>
                  </a:cubicBezTo>
                  <a:cubicBezTo>
                    <a:pt x="32" y="56"/>
                    <a:pt x="41" y="52"/>
                    <a:pt x="49" y="49"/>
                  </a:cubicBezTo>
                  <a:cubicBezTo>
                    <a:pt x="53" y="47"/>
                    <a:pt x="56" y="46"/>
                    <a:pt x="60" y="44"/>
                  </a:cubicBezTo>
                  <a:cubicBezTo>
                    <a:pt x="56" y="46"/>
                    <a:pt x="53" y="47"/>
                    <a:pt x="50" y="49"/>
                  </a:cubicBezTo>
                  <a:cubicBezTo>
                    <a:pt x="42" y="53"/>
                    <a:pt x="34" y="57"/>
                    <a:pt x="26" y="61"/>
                  </a:cubicBezTo>
                  <a:cubicBezTo>
                    <a:pt x="19" y="65"/>
                    <a:pt x="12" y="69"/>
                    <a:pt x="5" y="73"/>
                  </a:cubicBezTo>
                  <a:cubicBezTo>
                    <a:pt x="5" y="72"/>
                    <a:pt x="5" y="71"/>
                    <a:pt x="5" y="70"/>
                  </a:cubicBezTo>
                  <a:close/>
                  <a:moveTo>
                    <a:pt x="104" y="32"/>
                  </a:moveTo>
                  <a:cubicBezTo>
                    <a:pt x="104" y="33"/>
                    <a:pt x="105" y="34"/>
                    <a:pt x="106" y="35"/>
                  </a:cubicBezTo>
                  <a:cubicBezTo>
                    <a:pt x="104" y="35"/>
                    <a:pt x="103" y="36"/>
                    <a:pt x="101" y="37"/>
                  </a:cubicBezTo>
                  <a:cubicBezTo>
                    <a:pt x="98" y="38"/>
                    <a:pt x="95" y="39"/>
                    <a:pt x="92" y="41"/>
                  </a:cubicBezTo>
                  <a:cubicBezTo>
                    <a:pt x="88" y="42"/>
                    <a:pt x="85" y="43"/>
                    <a:pt x="82" y="44"/>
                  </a:cubicBezTo>
                  <a:cubicBezTo>
                    <a:pt x="78" y="46"/>
                    <a:pt x="74" y="48"/>
                    <a:pt x="70" y="49"/>
                  </a:cubicBezTo>
                  <a:cubicBezTo>
                    <a:pt x="67" y="51"/>
                    <a:pt x="63" y="52"/>
                    <a:pt x="60" y="54"/>
                  </a:cubicBezTo>
                  <a:cubicBezTo>
                    <a:pt x="46" y="59"/>
                    <a:pt x="32" y="65"/>
                    <a:pt x="19" y="71"/>
                  </a:cubicBezTo>
                  <a:cubicBezTo>
                    <a:pt x="18" y="71"/>
                    <a:pt x="18" y="71"/>
                    <a:pt x="17" y="72"/>
                  </a:cubicBezTo>
                  <a:cubicBezTo>
                    <a:pt x="22" y="69"/>
                    <a:pt x="26" y="67"/>
                    <a:pt x="31" y="65"/>
                  </a:cubicBezTo>
                  <a:cubicBezTo>
                    <a:pt x="42" y="59"/>
                    <a:pt x="52" y="54"/>
                    <a:pt x="63" y="49"/>
                  </a:cubicBezTo>
                  <a:cubicBezTo>
                    <a:pt x="73" y="45"/>
                    <a:pt x="84" y="41"/>
                    <a:pt x="94" y="37"/>
                  </a:cubicBezTo>
                  <a:cubicBezTo>
                    <a:pt x="97" y="35"/>
                    <a:pt x="100" y="34"/>
                    <a:pt x="104" y="32"/>
                  </a:cubicBezTo>
                  <a:close/>
                  <a:moveTo>
                    <a:pt x="29" y="65"/>
                  </a:moveTo>
                  <a:cubicBezTo>
                    <a:pt x="21" y="69"/>
                    <a:pt x="13" y="73"/>
                    <a:pt x="6" y="78"/>
                  </a:cubicBezTo>
                  <a:cubicBezTo>
                    <a:pt x="6" y="76"/>
                    <a:pt x="6" y="75"/>
                    <a:pt x="5" y="74"/>
                  </a:cubicBezTo>
                  <a:cubicBezTo>
                    <a:pt x="12" y="73"/>
                    <a:pt x="18" y="68"/>
                    <a:pt x="24" y="65"/>
                  </a:cubicBezTo>
                  <a:cubicBezTo>
                    <a:pt x="33" y="60"/>
                    <a:pt x="43" y="57"/>
                    <a:pt x="53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45" y="57"/>
                    <a:pt x="37" y="61"/>
                    <a:pt x="29" y="65"/>
                  </a:cubicBezTo>
                  <a:close/>
                  <a:moveTo>
                    <a:pt x="6" y="78"/>
                  </a:moveTo>
                  <a:cubicBezTo>
                    <a:pt x="8" y="77"/>
                    <a:pt x="11" y="76"/>
                    <a:pt x="13" y="74"/>
                  </a:cubicBezTo>
                  <a:cubicBezTo>
                    <a:pt x="17" y="72"/>
                    <a:pt x="21" y="70"/>
                    <a:pt x="26" y="68"/>
                  </a:cubicBezTo>
                  <a:cubicBezTo>
                    <a:pt x="35" y="64"/>
                    <a:pt x="45" y="60"/>
                    <a:pt x="55" y="57"/>
                  </a:cubicBezTo>
                  <a:cubicBezTo>
                    <a:pt x="56" y="56"/>
                    <a:pt x="57" y="56"/>
                    <a:pt x="58" y="55"/>
                  </a:cubicBezTo>
                  <a:cubicBezTo>
                    <a:pt x="57" y="56"/>
                    <a:pt x="55" y="56"/>
                    <a:pt x="54" y="57"/>
                  </a:cubicBezTo>
                  <a:cubicBezTo>
                    <a:pt x="45" y="61"/>
                    <a:pt x="36" y="66"/>
                    <a:pt x="27" y="70"/>
                  </a:cubicBezTo>
                  <a:cubicBezTo>
                    <a:pt x="20" y="74"/>
                    <a:pt x="13" y="77"/>
                    <a:pt x="6" y="82"/>
                  </a:cubicBezTo>
                  <a:cubicBezTo>
                    <a:pt x="6" y="81"/>
                    <a:pt x="6" y="80"/>
                    <a:pt x="6" y="78"/>
                  </a:cubicBezTo>
                  <a:close/>
                  <a:moveTo>
                    <a:pt x="7" y="83"/>
                  </a:moveTo>
                  <a:cubicBezTo>
                    <a:pt x="14" y="82"/>
                    <a:pt x="20" y="78"/>
                    <a:pt x="26" y="75"/>
                  </a:cubicBezTo>
                  <a:cubicBezTo>
                    <a:pt x="35" y="71"/>
                    <a:pt x="44" y="66"/>
                    <a:pt x="53" y="62"/>
                  </a:cubicBezTo>
                  <a:cubicBezTo>
                    <a:pt x="72" y="54"/>
                    <a:pt x="90" y="46"/>
                    <a:pt x="109" y="38"/>
                  </a:cubicBezTo>
                  <a:cubicBezTo>
                    <a:pt x="110" y="39"/>
                    <a:pt x="110" y="39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92" y="49"/>
                    <a:pt x="74" y="57"/>
                    <a:pt x="55" y="64"/>
                  </a:cubicBezTo>
                  <a:cubicBezTo>
                    <a:pt x="52" y="66"/>
                    <a:pt x="48" y="68"/>
                    <a:pt x="44" y="69"/>
                  </a:cubicBezTo>
                  <a:cubicBezTo>
                    <a:pt x="40" y="72"/>
                    <a:pt x="35" y="73"/>
                    <a:pt x="30" y="75"/>
                  </a:cubicBezTo>
                  <a:cubicBezTo>
                    <a:pt x="22" y="78"/>
                    <a:pt x="14" y="80"/>
                    <a:pt x="7" y="85"/>
                  </a:cubicBezTo>
                  <a:cubicBezTo>
                    <a:pt x="7" y="84"/>
                    <a:pt x="7" y="84"/>
                    <a:pt x="7" y="83"/>
                  </a:cubicBezTo>
                  <a:close/>
                  <a:moveTo>
                    <a:pt x="103" y="44"/>
                  </a:moveTo>
                  <a:cubicBezTo>
                    <a:pt x="102" y="45"/>
                    <a:pt x="101" y="45"/>
                    <a:pt x="100" y="46"/>
                  </a:cubicBezTo>
                  <a:cubicBezTo>
                    <a:pt x="96" y="48"/>
                    <a:pt x="92" y="50"/>
                    <a:pt x="87" y="51"/>
                  </a:cubicBezTo>
                  <a:cubicBezTo>
                    <a:pt x="92" y="49"/>
                    <a:pt x="96" y="47"/>
                    <a:pt x="101" y="45"/>
                  </a:cubicBezTo>
                  <a:cubicBezTo>
                    <a:pt x="102" y="45"/>
                    <a:pt x="103" y="44"/>
                    <a:pt x="103" y="44"/>
                  </a:cubicBezTo>
                  <a:close/>
                  <a:moveTo>
                    <a:pt x="108" y="42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10" y="41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2" y="42"/>
                    <a:pt x="113" y="43"/>
                    <a:pt x="113" y="44"/>
                  </a:cubicBezTo>
                  <a:cubicBezTo>
                    <a:pt x="110" y="45"/>
                    <a:pt x="108" y="47"/>
                    <a:pt x="105" y="49"/>
                  </a:cubicBezTo>
                  <a:cubicBezTo>
                    <a:pt x="104" y="49"/>
                    <a:pt x="104" y="49"/>
                    <a:pt x="104" y="49"/>
                  </a:cubicBezTo>
                  <a:cubicBezTo>
                    <a:pt x="103" y="50"/>
                    <a:pt x="103" y="50"/>
                    <a:pt x="102" y="50"/>
                  </a:cubicBezTo>
                  <a:cubicBezTo>
                    <a:pt x="86" y="57"/>
                    <a:pt x="70" y="63"/>
                    <a:pt x="54" y="70"/>
                  </a:cubicBezTo>
                  <a:cubicBezTo>
                    <a:pt x="46" y="73"/>
                    <a:pt x="37" y="77"/>
                    <a:pt x="29" y="80"/>
                  </a:cubicBezTo>
                  <a:cubicBezTo>
                    <a:pt x="27" y="81"/>
                    <a:pt x="26" y="81"/>
                    <a:pt x="24" y="82"/>
                  </a:cubicBezTo>
                  <a:cubicBezTo>
                    <a:pt x="36" y="76"/>
                    <a:pt x="48" y="70"/>
                    <a:pt x="60" y="64"/>
                  </a:cubicBezTo>
                  <a:cubicBezTo>
                    <a:pt x="76" y="56"/>
                    <a:pt x="93" y="51"/>
                    <a:pt x="108" y="42"/>
                  </a:cubicBezTo>
                  <a:close/>
                  <a:moveTo>
                    <a:pt x="109" y="47"/>
                  </a:moveTo>
                  <a:cubicBezTo>
                    <a:pt x="109" y="47"/>
                    <a:pt x="108" y="47"/>
                    <a:pt x="108" y="47"/>
                  </a:cubicBezTo>
                  <a:cubicBezTo>
                    <a:pt x="109" y="47"/>
                    <a:pt x="109" y="47"/>
                    <a:pt x="110" y="46"/>
                  </a:cubicBezTo>
                  <a:cubicBezTo>
                    <a:pt x="113" y="45"/>
                    <a:pt x="109" y="47"/>
                    <a:pt x="109" y="47"/>
                  </a:cubicBezTo>
                  <a:close/>
                  <a:moveTo>
                    <a:pt x="113" y="51"/>
                  </a:moveTo>
                  <a:cubicBezTo>
                    <a:pt x="114" y="51"/>
                    <a:pt x="115" y="51"/>
                    <a:pt x="115" y="51"/>
                  </a:cubicBezTo>
                  <a:cubicBezTo>
                    <a:pt x="115" y="50"/>
                    <a:pt x="115" y="50"/>
                    <a:pt x="116" y="50"/>
                  </a:cubicBezTo>
                  <a:cubicBezTo>
                    <a:pt x="116" y="52"/>
                    <a:pt x="117" y="53"/>
                    <a:pt x="117" y="55"/>
                  </a:cubicBezTo>
                  <a:cubicBezTo>
                    <a:pt x="117" y="55"/>
                    <a:pt x="117" y="56"/>
                    <a:pt x="117" y="56"/>
                  </a:cubicBezTo>
                  <a:cubicBezTo>
                    <a:pt x="116" y="56"/>
                    <a:pt x="116" y="56"/>
                    <a:pt x="115" y="56"/>
                  </a:cubicBezTo>
                  <a:cubicBezTo>
                    <a:pt x="115" y="56"/>
                    <a:pt x="115" y="57"/>
                    <a:pt x="115" y="57"/>
                  </a:cubicBezTo>
                  <a:cubicBezTo>
                    <a:pt x="113" y="57"/>
                    <a:pt x="111" y="58"/>
                    <a:pt x="110" y="59"/>
                  </a:cubicBezTo>
                  <a:cubicBezTo>
                    <a:pt x="106" y="60"/>
                    <a:pt x="102" y="62"/>
                    <a:pt x="98" y="63"/>
                  </a:cubicBezTo>
                  <a:cubicBezTo>
                    <a:pt x="97" y="64"/>
                    <a:pt x="96" y="64"/>
                    <a:pt x="95" y="65"/>
                  </a:cubicBezTo>
                  <a:cubicBezTo>
                    <a:pt x="94" y="65"/>
                    <a:pt x="94" y="65"/>
                    <a:pt x="93" y="65"/>
                  </a:cubicBezTo>
                  <a:cubicBezTo>
                    <a:pt x="84" y="69"/>
                    <a:pt x="75" y="72"/>
                    <a:pt x="67" y="75"/>
                  </a:cubicBezTo>
                  <a:cubicBezTo>
                    <a:pt x="52" y="80"/>
                    <a:pt x="38" y="86"/>
                    <a:pt x="24" y="92"/>
                  </a:cubicBezTo>
                  <a:cubicBezTo>
                    <a:pt x="22" y="93"/>
                    <a:pt x="19" y="94"/>
                    <a:pt x="17" y="95"/>
                  </a:cubicBezTo>
                  <a:cubicBezTo>
                    <a:pt x="14" y="97"/>
                    <a:pt x="13" y="96"/>
                    <a:pt x="15" y="95"/>
                  </a:cubicBezTo>
                  <a:cubicBezTo>
                    <a:pt x="17" y="94"/>
                    <a:pt x="18" y="93"/>
                    <a:pt x="19" y="92"/>
                  </a:cubicBezTo>
                  <a:cubicBezTo>
                    <a:pt x="26" y="89"/>
                    <a:pt x="32" y="85"/>
                    <a:pt x="39" y="82"/>
                  </a:cubicBezTo>
                  <a:cubicBezTo>
                    <a:pt x="53" y="77"/>
                    <a:pt x="66" y="70"/>
                    <a:pt x="79" y="65"/>
                  </a:cubicBezTo>
                  <a:cubicBezTo>
                    <a:pt x="91" y="61"/>
                    <a:pt x="102" y="57"/>
                    <a:pt x="113" y="51"/>
                  </a:cubicBezTo>
                  <a:close/>
                  <a:moveTo>
                    <a:pt x="117" y="91"/>
                  </a:moveTo>
                  <a:cubicBezTo>
                    <a:pt x="107" y="96"/>
                    <a:pt x="97" y="101"/>
                    <a:pt x="87" y="107"/>
                  </a:cubicBezTo>
                  <a:cubicBezTo>
                    <a:pt x="80" y="110"/>
                    <a:pt x="73" y="113"/>
                    <a:pt x="66" y="117"/>
                  </a:cubicBezTo>
                  <a:cubicBezTo>
                    <a:pt x="67" y="116"/>
                    <a:pt x="68" y="116"/>
                    <a:pt x="69" y="115"/>
                  </a:cubicBezTo>
                  <a:cubicBezTo>
                    <a:pt x="74" y="111"/>
                    <a:pt x="80" y="108"/>
                    <a:pt x="86" y="105"/>
                  </a:cubicBezTo>
                  <a:cubicBezTo>
                    <a:pt x="87" y="104"/>
                    <a:pt x="89" y="103"/>
                    <a:pt x="90" y="103"/>
                  </a:cubicBezTo>
                  <a:cubicBezTo>
                    <a:pt x="91" y="102"/>
                    <a:pt x="92" y="102"/>
                    <a:pt x="93" y="102"/>
                  </a:cubicBezTo>
                  <a:cubicBezTo>
                    <a:pt x="100" y="98"/>
                    <a:pt x="108" y="95"/>
                    <a:pt x="116" y="91"/>
                  </a:cubicBezTo>
                  <a:cubicBezTo>
                    <a:pt x="116" y="91"/>
                    <a:pt x="117" y="91"/>
                    <a:pt x="117" y="90"/>
                  </a:cubicBezTo>
                  <a:cubicBezTo>
                    <a:pt x="117" y="90"/>
                    <a:pt x="117" y="91"/>
                    <a:pt x="117" y="91"/>
                  </a:cubicBezTo>
                  <a:close/>
                  <a:moveTo>
                    <a:pt x="96" y="100"/>
                  </a:moveTo>
                  <a:cubicBezTo>
                    <a:pt x="98" y="99"/>
                    <a:pt x="100" y="98"/>
                    <a:pt x="102" y="97"/>
                  </a:cubicBezTo>
                  <a:cubicBezTo>
                    <a:pt x="104" y="96"/>
                    <a:pt x="106" y="95"/>
                    <a:pt x="108" y="94"/>
                  </a:cubicBezTo>
                  <a:cubicBezTo>
                    <a:pt x="104" y="96"/>
                    <a:pt x="100" y="98"/>
                    <a:pt x="96" y="100"/>
                  </a:cubicBezTo>
                  <a:close/>
                  <a:moveTo>
                    <a:pt x="118" y="89"/>
                  </a:moveTo>
                  <a:cubicBezTo>
                    <a:pt x="117" y="89"/>
                    <a:pt x="117" y="90"/>
                    <a:pt x="117" y="90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15" y="91"/>
                    <a:pt x="115" y="91"/>
                    <a:pt x="114" y="91"/>
                  </a:cubicBezTo>
                  <a:cubicBezTo>
                    <a:pt x="113" y="92"/>
                    <a:pt x="112" y="92"/>
                    <a:pt x="111" y="92"/>
                  </a:cubicBezTo>
                  <a:cubicBezTo>
                    <a:pt x="109" y="93"/>
                    <a:pt x="107" y="94"/>
                    <a:pt x="105" y="95"/>
                  </a:cubicBezTo>
                  <a:cubicBezTo>
                    <a:pt x="101" y="96"/>
                    <a:pt x="97" y="98"/>
                    <a:pt x="93" y="100"/>
                  </a:cubicBezTo>
                  <a:cubicBezTo>
                    <a:pt x="91" y="101"/>
                    <a:pt x="90" y="102"/>
                    <a:pt x="88" y="103"/>
                  </a:cubicBezTo>
                  <a:cubicBezTo>
                    <a:pt x="85" y="104"/>
                    <a:pt x="82" y="105"/>
                    <a:pt x="79" y="107"/>
                  </a:cubicBezTo>
                  <a:cubicBezTo>
                    <a:pt x="73" y="110"/>
                    <a:pt x="66" y="112"/>
                    <a:pt x="60" y="115"/>
                  </a:cubicBezTo>
                  <a:cubicBezTo>
                    <a:pt x="57" y="117"/>
                    <a:pt x="54" y="119"/>
                    <a:pt x="51" y="120"/>
                  </a:cubicBezTo>
                  <a:cubicBezTo>
                    <a:pt x="49" y="121"/>
                    <a:pt x="47" y="122"/>
                    <a:pt x="44" y="122"/>
                  </a:cubicBezTo>
                  <a:cubicBezTo>
                    <a:pt x="40" y="124"/>
                    <a:pt x="45" y="122"/>
                    <a:pt x="46" y="122"/>
                  </a:cubicBezTo>
                  <a:cubicBezTo>
                    <a:pt x="49" y="120"/>
                    <a:pt x="51" y="118"/>
                    <a:pt x="54" y="116"/>
                  </a:cubicBezTo>
                  <a:cubicBezTo>
                    <a:pt x="57" y="114"/>
                    <a:pt x="60" y="113"/>
                    <a:pt x="63" y="111"/>
                  </a:cubicBezTo>
                  <a:cubicBezTo>
                    <a:pt x="69" y="107"/>
                    <a:pt x="76" y="104"/>
                    <a:pt x="83" y="101"/>
                  </a:cubicBezTo>
                  <a:cubicBezTo>
                    <a:pt x="84" y="100"/>
                    <a:pt x="84" y="100"/>
                    <a:pt x="85" y="100"/>
                  </a:cubicBezTo>
                  <a:cubicBezTo>
                    <a:pt x="96" y="95"/>
                    <a:pt x="107" y="91"/>
                    <a:pt x="118" y="86"/>
                  </a:cubicBezTo>
                  <a:cubicBezTo>
                    <a:pt x="118" y="87"/>
                    <a:pt x="118" y="88"/>
                    <a:pt x="118" y="89"/>
                  </a:cubicBezTo>
                  <a:close/>
                  <a:moveTo>
                    <a:pt x="118" y="85"/>
                  </a:moveTo>
                  <a:cubicBezTo>
                    <a:pt x="108" y="89"/>
                    <a:pt x="98" y="93"/>
                    <a:pt x="88" y="97"/>
                  </a:cubicBezTo>
                  <a:cubicBezTo>
                    <a:pt x="81" y="100"/>
                    <a:pt x="75" y="103"/>
                    <a:pt x="68" y="106"/>
                  </a:cubicBezTo>
                  <a:cubicBezTo>
                    <a:pt x="61" y="108"/>
                    <a:pt x="56" y="111"/>
                    <a:pt x="50" y="114"/>
                  </a:cubicBezTo>
                  <a:cubicBezTo>
                    <a:pt x="46" y="115"/>
                    <a:pt x="43" y="117"/>
                    <a:pt x="40" y="118"/>
                  </a:cubicBezTo>
                  <a:cubicBezTo>
                    <a:pt x="38" y="119"/>
                    <a:pt x="37" y="120"/>
                    <a:pt x="34" y="121"/>
                  </a:cubicBezTo>
                  <a:cubicBezTo>
                    <a:pt x="35" y="121"/>
                    <a:pt x="37" y="119"/>
                    <a:pt x="38" y="118"/>
                  </a:cubicBezTo>
                  <a:cubicBezTo>
                    <a:pt x="43" y="113"/>
                    <a:pt x="51" y="111"/>
                    <a:pt x="57" y="108"/>
                  </a:cubicBezTo>
                  <a:cubicBezTo>
                    <a:pt x="59" y="106"/>
                    <a:pt x="61" y="105"/>
                    <a:pt x="63" y="104"/>
                  </a:cubicBezTo>
                  <a:cubicBezTo>
                    <a:pt x="68" y="102"/>
                    <a:pt x="73" y="100"/>
                    <a:pt x="78" y="98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8" y="94"/>
                    <a:pt x="97" y="90"/>
                    <a:pt x="106" y="86"/>
                  </a:cubicBezTo>
                  <a:cubicBezTo>
                    <a:pt x="108" y="85"/>
                    <a:pt x="111" y="84"/>
                    <a:pt x="114" y="83"/>
                  </a:cubicBezTo>
                  <a:cubicBezTo>
                    <a:pt x="116" y="82"/>
                    <a:pt x="117" y="81"/>
                    <a:pt x="119" y="80"/>
                  </a:cubicBezTo>
                  <a:cubicBezTo>
                    <a:pt x="119" y="82"/>
                    <a:pt x="119" y="83"/>
                    <a:pt x="118" y="85"/>
                  </a:cubicBezTo>
                  <a:close/>
                  <a:moveTo>
                    <a:pt x="30" y="119"/>
                  </a:moveTo>
                  <a:cubicBezTo>
                    <a:pt x="39" y="114"/>
                    <a:pt x="48" y="111"/>
                    <a:pt x="57" y="107"/>
                  </a:cubicBezTo>
                  <a:cubicBezTo>
                    <a:pt x="55" y="108"/>
                    <a:pt x="53" y="109"/>
                    <a:pt x="52" y="110"/>
                  </a:cubicBezTo>
                  <a:cubicBezTo>
                    <a:pt x="48" y="112"/>
                    <a:pt x="45" y="113"/>
                    <a:pt x="41" y="115"/>
                  </a:cubicBezTo>
                  <a:cubicBezTo>
                    <a:pt x="38" y="116"/>
                    <a:pt x="36" y="119"/>
                    <a:pt x="33" y="121"/>
                  </a:cubicBezTo>
                  <a:cubicBezTo>
                    <a:pt x="32" y="120"/>
                    <a:pt x="31" y="119"/>
                    <a:pt x="30" y="119"/>
                  </a:cubicBezTo>
                  <a:close/>
                  <a:moveTo>
                    <a:pt x="26" y="115"/>
                  </a:moveTo>
                  <a:cubicBezTo>
                    <a:pt x="32" y="113"/>
                    <a:pt x="39" y="108"/>
                    <a:pt x="45" y="105"/>
                  </a:cubicBezTo>
                  <a:cubicBezTo>
                    <a:pt x="54" y="101"/>
                    <a:pt x="63" y="98"/>
                    <a:pt x="72" y="94"/>
                  </a:cubicBezTo>
                  <a:cubicBezTo>
                    <a:pt x="80" y="91"/>
                    <a:pt x="88" y="87"/>
                    <a:pt x="97" y="84"/>
                  </a:cubicBezTo>
                  <a:cubicBezTo>
                    <a:pt x="93" y="86"/>
                    <a:pt x="90" y="87"/>
                    <a:pt x="87" y="89"/>
                  </a:cubicBezTo>
                  <a:cubicBezTo>
                    <a:pt x="81" y="92"/>
                    <a:pt x="76" y="94"/>
                    <a:pt x="70" y="96"/>
                  </a:cubicBezTo>
                  <a:cubicBezTo>
                    <a:pt x="62" y="99"/>
                    <a:pt x="54" y="102"/>
                    <a:pt x="46" y="107"/>
                  </a:cubicBezTo>
                  <a:cubicBezTo>
                    <a:pt x="41" y="110"/>
                    <a:pt x="33" y="113"/>
                    <a:pt x="29" y="118"/>
                  </a:cubicBezTo>
                  <a:cubicBezTo>
                    <a:pt x="28" y="117"/>
                    <a:pt x="27" y="116"/>
                    <a:pt x="26" y="115"/>
                  </a:cubicBezTo>
                  <a:close/>
                  <a:moveTo>
                    <a:pt x="92" y="92"/>
                  </a:moveTo>
                  <a:cubicBezTo>
                    <a:pt x="93" y="92"/>
                    <a:pt x="94" y="91"/>
                    <a:pt x="95" y="90"/>
                  </a:cubicBezTo>
                  <a:cubicBezTo>
                    <a:pt x="94" y="91"/>
                    <a:pt x="93" y="92"/>
                    <a:pt x="92" y="92"/>
                  </a:cubicBezTo>
                  <a:close/>
                  <a:moveTo>
                    <a:pt x="114" y="82"/>
                  </a:moveTo>
                  <a:cubicBezTo>
                    <a:pt x="114" y="82"/>
                    <a:pt x="115" y="81"/>
                    <a:pt x="116" y="81"/>
                  </a:cubicBezTo>
                  <a:cubicBezTo>
                    <a:pt x="122" y="77"/>
                    <a:pt x="116" y="81"/>
                    <a:pt x="115" y="82"/>
                  </a:cubicBezTo>
                  <a:cubicBezTo>
                    <a:pt x="114" y="82"/>
                    <a:pt x="114" y="82"/>
                    <a:pt x="114" y="82"/>
                  </a:cubicBezTo>
                  <a:close/>
                  <a:moveTo>
                    <a:pt x="111" y="82"/>
                  </a:moveTo>
                  <a:cubicBezTo>
                    <a:pt x="110" y="83"/>
                    <a:pt x="108" y="84"/>
                    <a:pt x="106" y="85"/>
                  </a:cubicBezTo>
                  <a:cubicBezTo>
                    <a:pt x="105" y="86"/>
                    <a:pt x="103" y="86"/>
                    <a:pt x="102" y="87"/>
                  </a:cubicBezTo>
                  <a:cubicBezTo>
                    <a:pt x="94" y="90"/>
                    <a:pt x="87" y="93"/>
                    <a:pt x="79" y="97"/>
                  </a:cubicBezTo>
                  <a:cubicBezTo>
                    <a:pt x="78" y="97"/>
                    <a:pt x="76" y="98"/>
                    <a:pt x="75" y="98"/>
                  </a:cubicBezTo>
                  <a:cubicBezTo>
                    <a:pt x="71" y="100"/>
                    <a:pt x="67" y="101"/>
                    <a:pt x="64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54" y="107"/>
                    <a:pt x="46" y="111"/>
                    <a:pt x="37" y="114"/>
                  </a:cubicBezTo>
                  <a:cubicBezTo>
                    <a:pt x="36" y="115"/>
                    <a:pt x="34" y="116"/>
                    <a:pt x="32" y="117"/>
                  </a:cubicBezTo>
                  <a:cubicBezTo>
                    <a:pt x="29" y="119"/>
                    <a:pt x="32" y="116"/>
                    <a:pt x="33" y="116"/>
                  </a:cubicBezTo>
                  <a:cubicBezTo>
                    <a:pt x="35" y="114"/>
                    <a:pt x="38" y="113"/>
                    <a:pt x="40" y="112"/>
                  </a:cubicBezTo>
                  <a:cubicBezTo>
                    <a:pt x="46" y="108"/>
                    <a:pt x="52" y="104"/>
                    <a:pt x="59" y="101"/>
                  </a:cubicBezTo>
                  <a:cubicBezTo>
                    <a:pt x="66" y="98"/>
                    <a:pt x="73" y="95"/>
                    <a:pt x="81" y="92"/>
                  </a:cubicBezTo>
                  <a:cubicBezTo>
                    <a:pt x="87" y="90"/>
                    <a:pt x="93" y="87"/>
                    <a:pt x="99" y="84"/>
                  </a:cubicBezTo>
                  <a:cubicBezTo>
                    <a:pt x="101" y="83"/>
                    <a:pt x="104" y="82"/>
                    <a:pt x="106" y="81"/>
                  </a:cubicBezTo>
                  <a:cubicBezTo>
                    <a:pt x="111" y="79"/>
                    <a:pt x="115" y="77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5"/>
                    <a:pt x="119" y="77"/>
                    <a:pt x="119" y="79"/>
                  </a:cubicBezTo>
                  <a:cubicBezTo>
                    <a:pt x="116" y="80"/>
                    <a:pt x="114" y="81"/>
                    <a:pt x="111" y="82"/>
                  </a:cubicBezTo>
                  <a:close/>
                  <a:moveTo>
                    <a:pt x="119" y="73"/>
                  </a:moveTo>
                  <a:cubicBezTo>
                    <a:pt x="116" y="74"/>
                    <a:pt x="113" y="76"/>
                    <a:pt x="110" y="78"/>
                  </a:cubicBezTo>
                  <a:cubicBezTo>
                    <a:pt x="109" y="78"/>
                    <a:pt x="108" y="79"/>
                    <a:pt x="107" y="79"/>
                  </a:cubicBezTo>
                  <a:cubicBezTo>
                    <a:pt x="104" y="81"/>
                    <a:pt x="101" y="82"/>
                    <a:pt x="99" y="83"/>
                  </a:cubicBezTo>
                  <a:cubicBezTo>
                    <a:pt x="84" y="88"/>
                    <a:pt x="70" y="94"/>
                    <a:pt x="56" y="100"/>
                  </a:cubicBezTo>
                  <a:cubicBezTo>
                    <a:pt x="50" y="102"/>
                    <a:pt x="45" y="105"/>
                    <a:pt x="39" y="108"/>
                  </a:cubicBezTo>
                  <a:cubicBezTo>
                    <a:pt x="36" y="109"/>
                    <a:pt x="33" y="111"/>
                    <a:pt x="30" y="112"/>
                  </a:cubicBezTo>
                  <a:cubicBezTo>
                    <a:pt x="29" y="113"/>
                    <a:pt x="24" y="116"/>
                    <a:pt x="27" y="113"/>
                  </a:cubicBezTo>
                  <a:cubicBezTo>
                    <a:pt x="29" y="112"/>
                    <a:pt x="30" y="111"/>
                    <a:pt x="32" y="110"/>
                  </a:cubicBezTo>
                  <a:cubicBezTo>
                    <a:pt x="45" y="103"/>
                    <a:pt x="58" y="96"/>
                    <a:pt x="72" y="90"/>
                  </a:cubicBezTo>
                  <a:cubicBezTo>
                    <a:pt x="74" y="89"/>
                    <a:pt x="77" y="87"/>
                    <a:pt x="79" y="86"/>
                  </a:cubicBezTo>
                  <a:cubicBezTo>
                    <a:pt x="85" y="84"/>
                    <a:pt x="90" y="81"/>
                    <a:pt x="96" y="79"/>
                  </a:cubicBezTo>
                  <a:cubicBezTo>
                    <a:pt x="104" y="75"/>
                    <a:pt x="112" y="73"/>
                    <a:pt x="119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9" y="70"/>
                    <a:pt x="119" y="72"/>
                    <a:pt x="119" y="74"/>
                  </a:cubicBezTo>
                  <a:cubicBezTo>
                    <a:pt x="119" y="73"/>
                    <a:pt x="119" y="73"/>
                    <a:pt x="119" y="73"/>
                  </a:cubicBezTo>
                  <a:close/>
                  <a:moveTo>
                    <a:pt x="94" y="79"/>
                  </a:moveTo>
                  <a:cubicBezTo>
                    <a:pt x="99" y="77"/>
                    <a:pt x="104" y="75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3" y="75"/>
                    <a:pt x="98" y="77"/>
                    <a:pt x="94" y="79"/>
                  </a:cubicBezTo>
                  <a:close/>
                  <a:moveTo>
                    <a:pt x="119" y="67"/>
                  </a:moveTo>
                  <a:cubicBezTo>
                    <a:pt x="119" y="67"/>
                    <a:pt x="119" y="67"/>
                    <a:pt x="119" y="67"/>
                  </a:cubicBezTo>
                  <a:cubicBezTo>
                    <a:pt x="112" y="71"/>
                    <a:pt x="104" y="74"/>
                    <a:pt x="96" y="77"/>
                  </a:cubicBezTo>
                  <a:cubicBezTo>
                    <a:pt x="89" y="80"/>
                    <a:pt x="83" y="84"/>
                    <a:pt x="76" y="87"/>
                  </a:cubicBezTo>
                  <a:cubicBezTo>
                    <a:pt x="66" y="91"/>
                    <a:pt x="55" y="95"/>
                    <a:pt x="45" y="100"/>
                  </a:cubicBezTo>
                  <a:cubicBezTo>
                    <a:pt x="38" y="102"/>
                    <a:pt x="32" y="106"/>
                    <a:pt x="26" y="108"/>
                  </a:cubicBezTo>
                  <a:cubicBezTo>
                    <a:pt x="25" y="109"/>
                    <a:pt x="23" y="109"/>
                    <a:pt x="22" y="110"/>
                  </a:cubicBezTo>
                  <a:cubicBezTo>
                    <a:pt x="24" y="109"/>
                    <a:pt x="25" y="108"/>
                    <a:pt x="27" y="107"/>
                  </a:cubicBezTo>
                  <a:cubicBezTo>
                    <a:pt x="30" y="105"/>
                    <a:pt x="33" y="104"/>
                    <a:pt x="36" y="102"/>
                  </a:cubicBezTo>
                  <a:cubicBezTo>
                    <a:pt x="49" y="96"/>
                    <a:pt x="61" y="89"/>
                    <a:pt x="74" y="83"/>
                  </a:cubicBezTo>
                  <a:cubicBezTo>
                    <a:pt x="88" y="77"/>
                    <a:pt x="103" y="71"/>
                    <a:pt x="117" y="65"/>
                  </a:cubicBezTo>
                  <a:cubicBezTo>
                    <a:pt x="117" y="65"/>
                    <a:pt x="117" y="64"/>
                    <a:pt x="117" y="64"/>
                  </a:cubicBezTo>
                  <a:cubicBezTo>
                    <a:pt x="118" y="64"/>
                    <a:pt x="118" y="64"/>
                    <a:pt x="119" y="64"/>
                  </a:cubicBezTo>
                  <a:cubicBezTo>
                    <a:pt x="119" y="65"/>
                    <a:pt x="119" y="66"/>
                    <a:pt x="119" y="67"/>
                  </a:cubicBezTo>
                  <a:close/>
                  <a:moveTo>
                    <a:pt x="86" y="77"/>
                  </a:moveTo>
                  <a:cubicBezTo>
                    <a:pt x="89" y="76"/>
                    <a:pt x="92" y="74"/>
                    <a:pt x="95" y="73"/>
                  </a:cubicBezTo>
                  <a:cubicBezTo>
                    <a:pt x="99" y="71"/>
                    <a:pt x="103" y="69"/>
                    <a:pt x="107" y="68"/>
                  </a:cubicBezTo>
                  <a:cubicBezTo>
                    <a:pt x="109" y="67"/>
                    <a:pt x="111" y="67"/>
                    <a:pt x="112" y="66"/>
                  </a:cubicBezTo>
                  <a:cubicBezTo>
                    <a:pt x="112" y="66"/>
                    <a:pt x="112" y="66"/>
                    <a:pt x="113" y="66"/>
                  </a:cubicBezTo>
                  <a:cubicBezTo>
                    <a:pt x="104" y="70"/>
                    <a:pt x="95" y="73"/>
                    <a:pt x="86" y="77"/>
                  </a:cubicBezTo>
                  <a:close/>
                  <a:moveTo>
                    <a:pt x="74" y="82"/>
                  </a:moveTo>
                  <a:cubicBezTo>
                    <a:pt x="73" y="82"/>
                    <a:pt x="73" y="82"/>
                    <a:pt x="73" y="83"/>
                  </a:cubicBezTo>
                  <a:cubicBezTo>
                    <a:pt x="59" y="88"/>
                    <a:pt x="46" y="94"/>
                    <a:pt x="33" y="100"/>
                  </a:cubicBezTo>
                  <a:cubicBezTo>
                    <a:pt x="29" y="102"/>
                    <a:pt x="25" y="103"/>
                    <a:pt x="22" y="105"/>
                  </a:cubicBezTo>
                  <a:cubicBezTo>
                    <a:pt x="21" y="105"/>
                    <a:pt x="19" y="106"/>
                    <a:pt x="18" y="106"/>
                  </a:cubicBezTo>
                  <a:cubicBezTo>
                    <a:pt x="20" y="105"/>
                    <a:pt x="21" y="104"/>
                    <a:pt x="23" y="104"/>
                  </a:cubicBezTo>
                  <a:cubicBezTo>
                    <a:pt x="29" y="100"/>
                    <a:pt x="35" y="96"/>
                    <a:pt x="42" y="93"/>
                  </a:cubicBezTo>
                  <a:cubicBezTo>
                    <a:pt x="56" y="85"/>
                    <a:pt x="70" y="79"/>
                    <a:pt x="85" y="73"/>
                  </a:cubicBezTo>
                  <a:cubicBezTo>
                    <a:pt x="91" y="71"/>
                    <a:pt x="97" y="68"/>
                    <a:pt x="104" y="65"/>
                  </a:cubicBezTo>
                  <a:cubicBezTo>
                    <a:pt x="107" y="64"/>
                    <a:pt x="110" y="63"/>
                    <a:pt x="113" y="61"/>
                  </a:cubicBezTo>
                  <a:cubicBezTo>
                    <a:pt x="113" y="61"/>
                    <a:pt x="113" y="60"/>
                    <a:pt x="114" y="60"/>
                  </a:cubicBezTo>
                  <a:cubicBezTo>
                    <a:pt x="115" y="60"/>
                    <a:pt x="117" y="59"/>
                    <a:pt x="118" y="58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8" y="60"/>
                    <a:pt x="119" y="61"/>
                    <a:pt x="119" y="63"/>
                  </a:cubicBezTo>
                  <a:cubicBezTo>
                    <a:pt x="103" y="68"/>
                    <a:pt x="88" y="75"/>
                    <a:pt x="74" y="82"/>
                  </a:cubicBezTo>
                  <a:close/>
                  <a:moveTo>
                    <a:pt x="118" y="58"/>
                  </a:moveTo>
                  <a:cubicBezTo>
                    <a:pt x="118" y="57"/>
                    <a:pt x="118" y="57"/>
                    <a:pt x="118" y="58"/>
                  </a:cubicBezTo>
                  <a:cubicBezTo>
                    <a:pt x="116" y="58"/>
                    <a:pt x="115" y="59"/>
                    <a:pt x="114" y="60"/>
                  </a:cubicBezTo>
                  <a:cubicBezTo>
                    <a:pt x="112" y="60"/>
                    <a:pt x="111" y="61"/>
                    <a:pt x="109" y="61"/>
                  </a:cubicBezTo>
                  <a:cubicBezTo>
                    <a:pt x="96" y="66"/>
                    <a:pt x="82" y="71"/>
                    <a:pt x="70" y="77"/>
                  </a:cubicBezTo>
                  <a:cubicBezTo>
                    <a:pt x="57" y="84"/>
                    <a:pt x="43" y="89"/>
                    <a:pt x="29" y="95"/>
                  </a:cubicBezTo>
                  <a:cubicBezTo>
                    <a:pt x="26" y="97"/>
                    <a:pt x="22" y="98"/>
                    <a:pt x="19" y="100"/>
                  </a:cubicBezTo>
                  <a:cubicBezTo>
                    <a:pt x="18" y="100"/>
                    <a:pt x="15" y="100"/>
                    <a:pt x="14" y="101"/>
                  </a:cubicBezTo>
                  <a:cubicBezTo>
                    <a:pt x="16" y="100"/>
                    <a:pt x="17" y="99"/>
                    <a:pt x="19" y="98"/>
                  </a:cubicBezTo>
                  <a:cubicBezTo>
                    <a:pt x="25" y="95"/>
                    <a:pt x="32" y="92"/>
                    <a:pt x="39" y="88"/>
                  </a:cubicBezTo>
                  <a:cubicBezTo>
                    <a:pt x="54" y="81"/>
                    <a:pt x="69" y="75"/>
                    <a:pt x="84" y="69"/>
                  </a:cubicBezTo>
                  <a:cubicBezTo>
                    <a:pt x="91" y="67"/>
                    <a:pt x="98" y="64"/>
                    <a:pt x="104" y="62"/>
                  </a:cubicBezTo>
                  <a:cubicBezTo>
                    <a:pt x="107" y="61"/>
                    <a:pt x="110" y="60"/>
                    <a:pt x="112" y="59"/>
                  </a:cubicBezTo>
                  <a:cubicBezTo>
                    <a:pt x="113" y="58"/>
                    <a:pt x="114" y="58"/>
                    <a:pt x="115" y="57"/>
                  </a:cubicBezTo>
                  <a:cubicBezTo>
                    <a:pt x="116" y="57"/>
                    <a:pt x="117" y="56"/>
                    <a:pt x="118" y="56"/>
                  </a:cubicBezTo>
                  <a:cubicBezTo>
                    <a:pt x="118" y="57"/>
                    <a:pt x="118" y="57"/>
                    <a:pt x="118" y="58"/>
                  </a:cubicBezTo>
                  <a:close/>
                  <a:moveTo>
                    <a:pt x="22" y="111"/>
                  </a:moveTo>
                  <a:cubicBezTo>
                    <a:pt x="22" y="111"/>
                    <a:pt x="22" y="111"/>
                    <a:pt x="22" y="111"/>
                  </a:cubicBezTo>
                  <a:cubicBezTo>
                    <a:pt x="30" y="108"/>
                    <a:pt x="37" y="104"/>
                    <a:pt x="45" y="100"/>
                  </a:cubicBezTo>
                  <a:cubicBezTo>
                    <a:pt x="51" y="98"/>
                    <a:pt x="56" y="96"/>
                    <a:pt x="62" y="93"/>
                  </a:cubicBezTo>
                  <a:cubicBezTo>
                    <a:pt x="56" y="96"/>
                    <a:pt x="51" y="99"/>
                    <a:pt x="45" y="102"/>
                  </a:cubicBezTo>
                  <a:cubicBezTo>
                    <a:pt x="38" y="106"/>
                    <a:pt x="31" y="109"/>
                    <a:pt x="25" y="114"/>
                  </a:cubicBezTo>
                  <a:cubicBezTo>
                    <a:pt x="24" y="113"/>
                    <a:pt x="23" y="112"/>
                    <a:pt x="22" y="111"/>
                  </a:cubicBezTo>
                  <a:close/>
                  <a:moveTo>
                    <a:pt x="35" y="122"/>
                  </a:moveTo>
                  <a:cubicBezTo>
                    <a:pt x="41" y="120"/>
                    <a:pt x="46" y="116"/>
                    <a:pt x="52" y="114"/>
                  </a:cubicBezTo>
                  <a:cubicBezTo>
                    <a:pt x="59" y="110"/>
                    <a:pt x="67" y="106"/>
                    <a:pt x="76" y="103"/>
                  </a:cubicBezTo>
                  <a:cubicBezTo>
                    <a:pt x="70" y="106"/>
                    <a:pt x="65" y="109"/>
                    <a:pt x="59" y="112"/>
                  </a:cubicBezTo>
                  <a:cubicBezTo>
                    <a:pt x="57" y="113"/>
                    <a:pt x="54" y="115"/>
                    <a:pt x="52" y="117"/>
                  </a:cubicBezTo>
                  <a:cubicBezTo>
                    <a:pt x="49" y="120"/>
                    <a:pt x="45" y="121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39" y="123"/>
                    <a:pt x="37" y="122"/>
                    <a:pt x="35" y="122"/>
                  </a:cubicBezTo>
                  <a:close/>
                  <a:moveTo>
                    <a:pt x="43" y="124"/>
                  </a:moveTo>
                  <a:cubicBezTo>
                    <a:pt x="51" y="121"/>
                    <a:pt x="57" y="117"/>
                    <a:pt x="65" y="114"/>
                  </a:cubicBezTo>
                  <a:cubicBezTo>
                    <a:pt x="71" y="111"/>
                    <a:pt x="77" y="109"/>
                    <a:pt x="83" y="106"/>
                  </a:cubicBezTo>
                  <a:cubicBezTo>
                    <a:pt x="78" y="109"/>
                    <a:pt x="73" y="112"/>
                    <a:pt x="69" y="114"/>
                  </a:cubicBezTo>
                  <a:cubicBezTo>
                    <a:pt x="66" y="116"/>
                    <a:pt x="63" y="118"/>
                    <a:pt x="61" y="120"/>
                  </a:cubicBezTo>
                  <a:cubicBezTo>
                    <a:pt x="59" y="121"/>
                    <a:pt x="58" y="121"/>
                    <a:pt x="56" y="122"/>
                  </a:cubicBezTo>
                  <a:cubicBezTo>
                    <a:pt x="52" y="123"/>
                    <a:pt x="47" y="124"/>
                    <a:pt x="43" y="124"/>
                  </a:cubicBezTo>
                  <a:close/>
                  <a:moveTo>
                    <a:pt x="116" y="97"/>
                  </a:moveTo>
                  <a:cubicBezTo>
                    <a:pt x="115" y="99"/>
                    <a:pt x="115" y="100"/>
                    <a:pt x="114" y="101"/>
                  </a:cubicBezTo>
                  <a:cubicBezTo>
                    <a:pt x="112" y="102"/>
                    <a:pt x="110" y="103"/>
                    <a:pt x="108" y="104"/>
                  </a:cubicBezTo>
                  <a:cubicBezTo>
                    <a:pt x="100" y="108"/>
                    <a:pt x="93" y="111"/>
                    <a:pt x="86" y="115"/>
                  </a:cubicBezTo>
                  <a:cubicBezTo>
                    <a:pt x="81" y="117"/>
                    <a:pt x="77" y="119"/>
                    <a:pt x="73" y="121"/>
                  </a:cubicBezTo>
                  <a:cubicBezTo>
                    <a:pt x="69" y="124"/>
                    <a:pt x="75" y="120"/>
                    <a:pt x="76" y="120"/>
                  </a:cubicBezTo>
                  <a:cubicBezTo>
                    <a:pt x="77" y="119"/>
                    <a:pt x="79" y="117"/>
                    <a:pt x="81" y="116"/>
                  </a:cubicBezTo>
                  <a:cubicBezTo>
                    <a:pt x="87" y="113"/>
                    <a:pt x="92" y="110"/>
                    <a:pt x="98" y="107"/>
                  </a:cubicBezTo>
                  <a:cubicBezTo>
                    <a:pt x="104" y="104"/>
                    <a:pt x="110" y="101"/>
                    <a:pt x="116" y="97"/>
                  </a:cubicBezTo>
                  <a:close/>
                  <a:moveTo>
                    <a:pt x="108" y="112"/>
                  </a:moveTo>
                  <a:cubicBezTo>
                    <a:pt x="108" y="112"/>
                    <a:pt x="108" y="112"/>
                    <a:pt x="108" y="112"/>
                  </a:cubicBezTo>
                  <a:cubicBezTo>
                    <a:pt x="103" y="114"/>
                    <a:pt x="99" y="117"/>
                    <a:pt x="95" y="120"/>
                  </a:cubicBezTo>
                  <a:cubicBezTo>
                    <a:pt x="92" y="122"/>
                    <a:pt x="90" y="123"/>
                    <a:pt x="88" y="124"/>
                  </a:cubicBezTo>
                  <a:cubicBezTo>
                    <a:pt x="86" y="125"/>
                    <a:pt x="85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7" y="124"/>
                    <a:pt x="87" y="124"/>
                  </a:cubicBezTo>
                  <a:cubicBezTo>
                    <a:pt x="95" y="118"/>
                    <a:pt x="104" y="113"/>
                    <a:pt x="112" y="107"/>
                  </a:cubicBezTo>
                  <a:cubicBezTo>
                    <a:pt x="111" y="109"/>
                    <a:pt x="110" y="110"/>
                    <a:pt x="108" y="112"/>
                  </a:cubicBezTo>
                  <a:close/>
                  <a:moveTo>
                    <a:pt x="77" y="125"/>
                  </a:moveTo>
                  <a:cubicBezTo>
                    <a:pt x="82" y="124"/>
                    <a:pt x="87" y="121"/>
                    <a:pt x="91" y="119"/>
                  </a:cubicBezTo>
                  <a:cubicBezTo>
                    <a:pt x="96" y="116"/>
                    <a:pt x="100" y="114"/>
                    <a:pt x="104" y="112"/>
                  </a:cubicBezTo>
                  <a:cubicBezTo>
                    <a:pt x="102" y="113"/>
                    <a:pt x="99" y="115"/>
                    <a:pt x="97" y="117"/>
                  </a:cubicBezTo>
                  <a:cubicBezTo>
                    <a:pt x="92" y="120"/>
                    <a:pt x="87" y="122"/>
                    <a:pt x="82" y="126"/>
                  </a:cubicBezTo>
                  <a:cubicBezTo>
                    <a:pt x="81" y="126"/>
                    <a:pt x="79" y="126"/>
                    <a:pt x="77" y="125"/>
                  </a:cubicBezTo>
                  <a:close/>
                  <a:moveTo>
                    <a:pt x="71" y="123"/>
                  </a:moveTo>
                  <a:cubicBezTo>
                    <a:pt x="82" y="118"/>
                    <a:pt x="92" y="113"/>
                    <a:pt x="103" y="108"/>
                  </a:cubicBezTo>
                  <a:cubicBezTo>
                    <a:pt x="101" y="109"/>
                    <a:pt x="99" y="110"/>
                    <a:pt x="97" y="111"/>
                  </a:cubicBezTo>
                  <a:cubicBezTo>
                    <a:pt x="90" y="116"/>
                    <a:pt x="83" y="120"/>
                    <a:pt x="76" y="125"/>
                  </a:cubicBezTo>
                  <a:cubicBezTo>
                    <a:pt x="74" y="124"/>
                    <a:pt x="73" y="124"/>
                    <a:pt x="71" y="123"/>
                  </a:cubicBezTo>
                  <a:close/>
                  <a:moveTo>
                    <a:pt x="111" y="106"/>
                  </a:moveTo>
                  <a:cubicBezTo>
                    <a:pt x="105" y="112"/>
                    <a:pt x="96" y="115"/>
                    <a:pt x="88" y="120"/>
                  </a:cubicBezTo>
                  <a:cubicBezTo>
                    <a:pt x="85" y="121"/>
                    <a:pt x="79" y="124"/>
                    <a:pt x="77" y="125"/>
                  </a:cubicBezTo>
                  <a:cubicBezTo>
                    <a:pt x="82" y="122"/>
                    <a:pt x="87" y="119"/>
                    <a:pt x="92" y="116"/>
                  </a:cubicBezTo>
                  <a:cubicBezTo>
                    <a:pt x="96" y="113"/>
                    <a:pt x="100" y="111"/>
                    <a:pt x="104" y="108"/>
                  </a:cubicBezTo>
                  <a:cubicBezTo>
                    <a:pt x="106" y="107"/>
                    <a:pt x="107" y="106"/>
                    <a:pt x="109" y="105"/>
                  </a:cubicBezTo>
                  <a:cubicBezTo>
                    <a:pt x="109" y="105"/>
                    <a:pt x="109" y="105"/>
                    <a:pt x="110" y="104"/>
                  </a:cubicBezTo>
                  <a:cubicBezTo>
                    <a:pt x="111" y="104"/>
                    <a:pt x="112" y="103"/>
                    <a:pt x="114" y="102"/>
                  </a:cubicBezTo>
                  <a:cubicBezTo>
                    <a:pt x="113" y="104"/>
                    <a:pt x="113" y="105"/>
                    <a:pt x="112" y="106"/>
                  </a:cubicBezTo>
                  <a:cubicBezTo>
                    <a:pt x="112" y="106"/>
                    <a:pt x="112" y="106"/>
                    <a:pt x="111" y="106"/>
                  </a:cubicBezTo>
                  <a:close/>
                  <a:moveTo>
                    <a:pt x="70" y="123"/>
                  </a:moveTo>
                  <a:cubicBezTo>
                    <a:pt x="69" y="122"/>
                    <a:pt x="68" y="122"/>
                    <a:pt x="66" y="121"/>
                  </a:cubicBezTo>
                  <a:cubicBezTo>
                    <a:pt x="73" y="118"/>
                    <a:pt x="79" y="116"/>
                    <a:pt x="85" y="113"/>
                  </a:cubicBezTo>
                  <a:cubicBezTo>
                    <a:pt x="80" y="116"/>
                    <a:pt x="75" y="119"/>
                    <a:pt x="70" y="123"/>
                  </a:cubicBezTo>
                  <a:close/>
                  <a:moveTo>
                    <a:pt x="85" y="126"/>
                  </a:moveTo>
                  <a:cubicBezTo>
                    <a:pt x="92" y="123"/>
                    <a:pt x="97" y="119"/>
                    <a:pt x="103" y="116"/>
                  </a:cubicBezTo>
                  <a:cubicBezTo>
                    <a:pt x="104" y="115"/>
                    <a:pt x="105" y="115"/>
                    <a:pt x="106" y="114"/>
                  </a:cubicBezTo>
                  <a:cubicBezTo>
                    <a:pt x="107" y="113"/>
                    <a:pt x="108" y="113"/>
                    <a:pt x="107" y="114"/>
                  </a:cubicBezTo>
                  <a:cubicBezTo>
                    <a:pt x="106" y="115"/>
                    <a:pt x="104" y="116"/>
                    <a:pt x="103" y="117"/>
                  </a:cubicBezTo>
                  <a:cubicBezTo>
                    <a:pt x="100" y="120"/>
                    <a:pt x="97" y="122"/>
                    <a:pt x="93" y="124"/>
                  </a:cubicBezTo>
                  <a:cubicBezTo>
                    <a:pt x="93" y="124"/>
                    <a:pt x="93" y="125"/>
                    <a:pt x="93" y="125"/>
                  </a:cubicBezTo>
                  <a:cubicBezTo>
                    <a:pt x="91" y="126"/>
                    <a:pt x="88" y="126"/>
                    <a:pt x="85" y="126"/>
                  </a:cubicBezTo>
                  <a:close/>
                  <a:moveTo>
                    <a:pt x="96" y="124"/>
                  </a:moveTo>
                  <a:cubicBezTo>
                    <a:pt x="98" y="122"/>
                    <a:pt x="100" y="121"/>
                    <a:pt x="103" y="119"/>
                  </a:cubicBezTo>
                  <a:cubicBezTo>
                    <a:pt x="102" y="120"/>
                    <a:pt x="101" y="120"/>
                    <a:pt x="100" y="121"/>
                  </a:cubicBezTo>
                  <a:cubicBezTo>
                    <a:pt x="99" y="122"/>
                    <a:pt x="97" y="123"/>
                    <a:pt x="96" y="124"/>
                  </a:cubicBezTo>
                  <a:close/>
                  <a:moveTo>
                    <a:pt x="116" y="97"/>
                  </a:moveTo>
                  <a:cubicBezTo>
                    <a:pt x="116" y="97"/>
                    <a:pt x="116" y="97"/>
                    <a:pt x="115" y="97"/>
                  </a:cubicBezTo>
                  <a:cubicBezTo>
                    <a:pt x="115" y="97"/>
                    <a:pt x="114" y="97"/>
                    <a:pt x="114" y="97"/>
                  </a:cubicBezTo>
                  <a:cubicBezTo>
                    <a:pt x="114" y="97"/>
                    <a:pt x="113" y="98"/>
                    <a:pt x="113" y="98"/>
                  </a:cubicBezTo>
                  <a:cubicBezTo>
                    <a:pt x="107" y="101"/>
                    <a:pt x="100" y="104"/>
                    <a:pt x="93" y="108"/>
                  </a:cubicBezTo>
                  <a:cubicBezTo>
                    <a:pt x="84" y="112"/>
                    <a:pt x="75" y="117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4" y="120"/>
                    <a:pt x="64" y="120"/>
                    <a:pt x="63" y="120"/>
                  </a:cubicBezTo>
                  <a:cubicBezTo>
                    <a:pt x="63" y="120"/>
                    <a:pt x="63" y="120"/>
                    <a:pt x="63" y="120"/>
                  </a:cubicBezTo>
                  <a:cubicBezTo>
                    <a:pt x="62" y="120"/>
                    <a:pt x="62" y="121"/>
                    <a:pt x="61" y="121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61" y="121"/>
                    <a:pt x="60" y="122"/>
                    <a:pt x="59" y="122"/>
                  </a:cubicBezTo>
                  <a:cubicBezTo>
                    <a:pt x="59" y="122"/>
                    <a:pt x="60" y="122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3" y="120"/>
                    <a:pt x="65" y="118"/>
                    <a:pt x="67" y="117"/>
                  </a:cubicBezTo>
                  <a:cubicBezTo>
                    <a:pt x="71" y="115"/>
                    <a:pt x="76" y="113"/>
                    <a:pt x="80" y="111"/>
                  </a:cubicBezTo>
                  <a:cubicBezTo>
                    <a:pt x="85" y="109"/>
                    <a:pt x="89" y="106"/>
                    <a:pt x="93" y="104"/>
                  </a:cubicBezTo>
                  <a:cubicBezTo>
                    <a:pt x="101" y="99"/>
                    <a:pt x="109" y="95"/>
                    <a:pt x="117" y="92"/>
                  </a:cubicBezTo>
                  <a:cubicBezTo>
                    <a:pt x="117" y="92"/>
                    <a:pt x="117" y="93"/>
                    <a:pt x="117" y="93"/>
                  </a:cubicBezTo>
                  <a:cubicBezTo>
                    <a:pt x="116" y="95"/>
                    <a:pt x="116" y="96"/>
                    <a:pt x="116" y="97"/>
                  </a:cubicBezTo>
                  <a:close/>
                  <a:moveTo>
                    <a:pt x="115" y="49"/>
                  </a:moveTo>
                  <a:cubicBezTo>
                    <a:pt x="106" y="54"/>
                    <a:pt x="97" y="57"/>
                    <a:pt x="87" y="61"/>
                  </a:cubicBezTo>
                  <a:cubicBezTo>
                    <a:pt x="85" y="62"/>
                    <a:pt x="82" y="63"/>
                    <a:pt x="80" y="64"/>
                  </a:cubicBezTo>
                  <a:cubicBezTo>
                    <a:pt x="76" y="65"/>
                    <a:pt x="73" y="66"/>
                    <a:pt x="71" y="67"/>
                  </a:cubicBezTo>
                  <a:cubicBezTo>
                    <a:pt x="57" y="72"/>
                    <a:pt x="44" y="78"/>
                    <a:pt x="31" y="83"/>
                  </a:cubicBezTo>
                  <a:cubicBezTo>
                    <a:pt x="25" y="86"/>
                    <a:pt x="17" y="89"/>
                    <a:pt x="12" y="92"/>
                  </a:cubicBezTo>
                  <a:cubicBezTo>
                    <a:pt x="19" y="88"/>
                    <a:pt x="26" y="85"/>
                    <a:pt x="33" y="82"/>
                  </a:cubicBezTo>
                  <a:cubicBezTo>
                    <a:pt x="40" y="79"/>
                    <a:pt x="47" y="75"/>
                    <a:pt x="54" y="72"/>
                  </a:cubicBezTo>
                  <a:cubicBezTo>
                    <a:pt x="62" y="69"/>
                    <a:pt x="70" y="66"/>
                    <a:pt x="78" y="62"/>
                  </a:cubicBezTo>
                  <a:cubicBezTo>
                    <a:pt x="85" y="59"/>
                    <a:pt x="93" y="56"/>
                    <a:pt x="100" y="52"/>
                  </a:cubicBezTo>
                  <a:cubicBezTo>
                    <a:pt x="101" y="51"/>
                    <a:pt x="102" y="51"/>
                    <a:pt x="103" y="50"/>
                  </a:cubicBezTo>
                  <a:cubicBezTo>
                    <a:pt x="107" y="49"/>
                    <a:pt x="111" y="48"/>
                    <a:pt x="114" y="45"/>
                  </a:cubicBezTo>
                  <a:cubicBezTo>
                    <a:pt x="114" y="46"/>
                    <a:pt x="115" y="48"/>
                    <a:pt x="115" y="49"/>
                  </a:cubicBezTo>
                  <a:close/>
                  <a:moveTo>
                    <a:pt x="109" y="37"/>
                  </a:moveTo>
                  <a:cubicBezTo>
                    <a:pt x="81" y="49"/>
                    <a:pt x="53" y="62"/>
                    <a:pt x="25" y="74"/>
                  </a:cubicBezTo>
                  <a:cubicBezTo>
                    <a:pt x="19" y="77"/>
                    <a:pt x="13" y="81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8" y="82"/>
                    <a:pt x="9" y="81"/>
                    <a:pt x="10" y="80"/>
                  </a:cubicBezTo>
                  <a:cubicBezTo>
                    <a:pt x="11" y="79"/>
                    <a:pt x="13" y="78"/>
                    <a:pt x="14" y="78"/>
                  </a:cubicBezTo>
                  <a:cubicBezTo>
                    <a:pt x="18" y="76"/>
                    <a:pt x="21" y="74"/>
                    <a:pt x="24" y="72"/>
                  </a:cubicBezTo>
                  <a:cubicBezTo>
                    <a:pt x="38" y="65"/>
                    <a:pt x="52" y="59"/>
                    <a:pt x="66" y="52"/>
                  </a:cubicBezTo>
                  <a:cubicBezTo>
                    <a:pt x="67" y="52"/>
                    <a:pt x="68" y="51"/>
                    <a:pt x="68" y="51"/>
                  </a:cubicBezTo>
                  <a:cubicBezTo>
                    <a:pt x="77" y="48"/>
                    <a:pt x="85" y="44"/>
                    <a:pt x="94" y="41"/>
                  </a:cubicBezTo>
                  <a:cubicBezTo>
                    <a:pt x="95" y="40"/>
                    <a:pt x="97" y="40"/>
                    <a:pt x="98" y="39"/>
                  </a:cubicBezTo>
                  <a:cubicBezTo>
                    <a:pt x="99" y="39"/>
                    <a:pt x="100" y="38"/>
                    <a:pt x="101" y="38"/>
                  </a:cubicBezTo>
                  <a:cubicBezTo>
                    <a:pt x="101" y="38"/>
                    <a:pt x="102" y="37"/>
                    <a:pt x="102" y="37"/>
                  </a:cubicBezTo>
                  <a:cubicBezTo>
                    <a:pt x="104" y="36"/>
                    <a:pt x="105" y="36"/>
                    <a:pt x="107" y="35"/>
                  </a:cubicBezTo>
                  <a:cubicBezTo>
                    <a:pt x="107" y="36"/>
                    <a:pt x="108" y="37"/>
                    <a:pt x="109" y="37"/>
                  </a:cubicBezTo>
                  <a:close/>
                  <a:moveTo>
                    <a:pt x="103" y="32"/>
                  </a:moveTo>
                  <a:cubicBezTo>
                    <a:pt x="99" y="33"/>
                    <a:pt x="96" y="35"/>
                    <a:pt x="92" y="36"/>
                  </a:cubicBezTo>
                  <a:cubicBezTo>
                    <a:pt x="91" y="37"/>
                    <a:pt x="90" y="37"/>
                    <a:pt x="89" y="38"/>
                  </a:cubicBezTo>
                  <a:cubicBezTo>
                    <a:pt x="83" y="40"/>
                    <a:pt x="78" y="42"/>
                    <a:pt x="72" y="44"/>
                  </a:cubicBezTo>
                  <a:cubicBezTo>
                    <a:pt x="61" y="49"/>
                    <a:pt x="49" y="54"/>
                    <a:pt x="37" y="59"/>
                  </a:cubicBezTo>
                  <a:cubicBezTo>
                    <a:pt x="32" y="61"/>
                    <a:pt x="27" y="63"/>
                    <a:pt x="23" y="65"/>
                  </a:cubicBezTo>
                  <a:cubicBezTo>
                    <a:pt x="17" y="68"/>
                    <a:pt x="13" y="71"/>
                    <a:pt x="7" y="73"/>
                  </a:cubicBezTo>
                  <a:cubicBezTo>
                    <a:pt x="3" y="75"/>
                    <a:pt x="9" y="72"/>
                    <a:pt x="10" y="71"/>
                  </a:cubicBezTo>
                  <a:cubicBezTo>
                    <a:pt x="13" y="70"/>
                    <a:pt x="15" y="68"/>
                    <a:pt x="18" y="67"/>
                  </a:cubicBezTo>
                  <a:cubicBezTo>
                    <a:pt x="23" y="64"/>
                    <a:pt x="29" y="60"/>
                    <a:pt x="34" y="57"/>
                  </a:cubicBezTo>
                  <a:cubicBezTo>
                    <a:pt x="45" y="52"/>
                    <a:pt x="56" y="47"/>
                    <a:pt x="67" y="42"/>
                  </a:cubicBezTo>
                  <a:cubicBezTo>
                    <a:pt x="73" y="39"/>
                    <a:pt x="79" y="37"/>
                    <a:pt x="85" y="34"/>
                  </a:cubicBezTo>
                  <a:cubicBezTo>
                    <a:pt x="89" y="33"/>
                    <a:pt x="94" y="31"/>
                    <a:pt x="98" y="28"/>
                  </a:cubicBezTo>
                  <a:cubicBezTo>
                    <a:pt x="98" y="29"/>
                    <a:pt x="99" y="29"/>
                    <a:pt x="100" y="30"/>
                  </a:cubicBezTo>
                  <a:cubicBezTo>
                    <a:pt x="101" y="30"/>
                    <a:pt x="102" y="31"/>
                    <a:pt x="103" y="32"/>
                  </a:cubicBezTo>
                  <a:close/>
                  <a:moveTo>
                    <a:pt x="74" y="21"/>
                  </a:moveTo>
                  <a:cubicBezTo>
                    <a:pt x="72" y="21"/>
                    <a:pt x="71" y="22"/>
                    <a:pt x="70" y="22"/>
                  </a:cubicBezTo>
                  <a:cubicBezTo>
                    <a:pt x="70" y="22"/>
                    <a:pt x="70" y="21"/>
                    <a:pt x="70" y="20"/>
                  </a:cubicBezTo>
                  <a:cubicBezTo>
                    <a:pt x="71" y="20"/>
                    <a:pt x="73" y="21"/>
                    <a:pt x="74" y="21"/>
                  </a:cubicBezTo>
                  <a:close/>
                  <a:moveTo>
                    <a:pt x="66" y="20"/>
                  </a:moveTo>
                  <a:cubicBezTo>
                    <a:pt x="66" y="20"/>
                    <a:pt x="66" y="20"/>
                    <a:pt x="65" y="21"/>
                  </a:cubicBezTo>
                  <a:cubicBezTo>
                    <a:pt x="48" y="28"/>
                    <a:pt x="30" y="38"/>
                    <a:pt x="14" y="48"/>
                  </a:cubicBezTo>
                  <a:cubicBezTo>
                    <a:pt x="13" y="48"/>
                    <a:pt x="11" y="49"/>
                    <a:pt x="10" y="50"/>
                  </a:cubicBezTo>
                  <a:cubicBezTo>
                    <a:pt x="10" y="50"/>
                    <a:pt x="10" y="50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4" y="47"/>
                    <a:pt x="16" y="46"/>
                    <a:pt x="18" y="44"/>
                  </a:cubicBezTo>
                  <a:cubicBezTo>
                    <a:pt x="23" y="42"/>
                    <a:pt x="27" y="39"/>
                    <a:pt x="32" y="36"/>
                  </a:cubicBezTo>
                  <a:cubicBezTo>
                    <a:pt x="42" y="31"/>
                    <a:pt x="52" y="26"/>
                    <a:pt x="62" y="20"/>
                  </a:cubicBezTo>
                  <a:cubicBezTo>
                    <a:pt x="63" y="20"/>
                    <a:pt x="64" y="20"/>
                    <a:pt x="66" y="20"/>
                  </a:cubicBezTo>
                  <a:close/>
                  <a:moveTo>
                    <a:pt x="38" y="25"/>
                  </a:moveTo>
                  <a:cubicBezTo>
                    <a:pt x="41" y="24"/>
                    <a:pt x="44" y="23"/>
                    <a:pt x="47" y="22"/>
                  </a:cubicBezTo>
                  <a:cubicBezTo>
                    <a:pt x="45" y="23"/>
                    <a:pt x="42" y="25"/>
                    <a:pt x="40" y="26"/>
                  </a:cubicBezTo>
                  <a:cubicBezTo>
                    <a:pt x="33" y="29"/>
                    <a:pt x="26" y="33"/>
                    <a:pt x="20" y="36"/>
                  </a:cubicBezTo>
                  <a:cubicBezTo>
                    <a:pt x="25" y="32"/>
                    <a:pt x="31" y="28"/>
                    <a:pt x="38" y="25"/>
                  </a:cubicBezTo>
                  <a:close/>
                  <a:moveTo>
                    <a:pt x="19" y="37"/>
                  </a:moveTo>
                  <a:cubicBezTo>
                    <a:pt x="19" y="38"/>
                    <a:pt x="19" y="38"/>
                    <a:pt x="20" y="38"/>
                  </a:cubicBezTo>
                  <a:cubicBezTo>
                    <a:pt x="26" y="34"/>
                    <a:pt x="33" y="30"/>
                    <a:pt x="40" y="27"/>
                  </a:cubicBezTo>
                  <a:cubicBezTo>
                    <a:pt x="43" y="25"/>
                    <a:pt x="46" y="23"/>
                    <a:pt x="49" y="22"/>
                  </a:cubicBezTo>
                  <a:cubicBezTo>
                    <a:pt x="50" y="22"/>
                    <a:pt x="51" y="22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1" y="22"/>
                    <a:pt x="49" y="23"/>
                    <a:pt x="47" y="24"/>
                  </a:cubicBezTo>
                  <a:cubicBezTo>
                    <a:pt x="37" y="29"/>
                    <a:pt x="26" y="34"/>
                    <a:pt x="16" y="40"/>
                  </a:cubicBezTo>
                  <a:cubicBezTo>
                    <a:pt x="17" y="39"/>
                    <a:pt x="18" y="38"/>
                    <a:pt x="19" y="37"/>
                  </a:cubicBezTo>
                  <a:close/>
                  <a:moveTo>
                    <a:pt x="7" y="85"/>
                  </a:moveTo>
                  <a:cubicBezTo>
                    <a:pt x="19" y="79"/>
                    <a:pt x="31" y="76"/>
                    <a:pt x="43" y="71"/>
                  </a:cubicBezTo>
                  <a:cubicBezTo>
                    <a:pt x="49" y="68"/>
                    <a:pt x="54" y="66"/>
                    <a:pt x="59" y="63"/>
                  </a:cubicBezTo>
                  <a:cubicBezTo>
                    <a:pt x="46" y="70"/>
                    <a:pt x="33" y="77"/>
                    <a:pt x="20" y="83"/>
                  </a:cubicBezTo>
                  <a:cubicBezTo>
                    <a:pt x="19" y="84"/>
                    <a:pt x="18" y="84"/>
                    <a:pt x="17" y="85"/>
                  </a:cubicBezTo>
                  <a:cubicBezTo>
                    <a:pt x="14" y="86"/>
                    <a:pt x="11" y="88"/>
                    <a:pt x="9" y="90"/>
                  </a:cubicBezTo>
                  <a:cubicBezTo>
                    <a:pt x="8" y="88"/>
                    <a:pt x="8" y="87"/>
                    <a:pt x="7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87"/>
            <p:cNvSpPr>
              <a:spLocks noEditPoints="1"/>
            </p:cNvSpPr>
            <p:nvPr/>
          </p:nvSpPr>
          <p:spPr bwMode="auto">
            <a:xfrm>
              <a:off x="3851399" y="598895"/>
              <a:ext cx="373410" cy="401064"/>
            </a:xfrm>
            <a:custGeom>
              <a:avLst/>
              <a:gdLst>
                <a:gd name="T0" fmla="*/ 66 w 125"/>
                <a:gd name="T1" fmla="*/ 127 h 133"/>
                <a:gd name="T2" fmla="*/ 11 w 125"/>
                <a:gd name="T3" fmla="*/ 41 h 133"/>
                <a:gd name="T4" fmla="*/ 37 w 125"/>
                <a:gd name="T5" fmla="*/ 92 h 133"/>
                <a:gd name="T6" fmla="*/ 14 w 125"/>
                <a:gd name="T7" fmla="*/ 101 h 133"/>
                <a:gd name="T8" fmla="*/ 10 w 125"/>
                <a:gd name="T9" fmla="*/ 93 h 133"/>
                <a:gd name="T10" fmla="*/ 10 w 125"/>
                <a:gd name="T11" fmla="*/ 93 h 133"/>
                <a:gd name="T12" fmla="*/ 10 w 125"/>
                <a:gd name="T13" fmla="*/ 93 h 133"/>
                <a:gd name="T14" fmla="*/ 59 w 125"/>
                <a:gd name="T15" fmla="*/ 20 h 133"/>
                <a:gd name="T16" fmla="*/ 51 w 125"/>
                <a:gd name="T17" fmla="*/ 28 h 133"/>
                <a:gd name="T18" fmla="*/ 75 w 125"/>
                <a:gd name="T19" fmla="*/ 21 h 133"/>
                <a:gd name="T20" fmla="*/ 84 w 125"/>
                <a:gd name="T21" fmla="*/ 28 h 133"/>
                <a:gd name="T22" fmla="*/ 81 w 125"/>
                <a:gd name="T23" fmla="*/ 35 h 133"/>
                <a:gd name="T24" fmla="*/ 58 w 125"/>
                <a:gd name="T25" fmla="*/ 31 h 133"/>
                <a:gd name="T26" fmla="*/ 39 w 125"/>
                <a:gd name="T27" fmla="*/ 41 h 133"/>
                <a:gd name="T28" fmla="*/ 69 w 125"/>
                <a:gd name="T29" fmla="*/ 30 h 133"/>
                <a:gd name="T30" fmla="*/ 69 w 125"/>
                <a:gd name="T31" fmla="*/ 23 h 133"/>
                <a:gd name="T32" fmla="*/ 55 w 125"/>
                <a:gd name="T33" fmla="*/ 30 h 133"/>
                <a:gd name="T34" fmla="*/ 18 w 125"/>
                <a:gd name="T35" fmla="*/ 47 h 133"/>
                <a:gd name="T36" fmla="*/ 7 w 125"/>
                <a:gd name="T37" fmla="*/ 58 h 133"/>
                <a:gd name="T38" fmla="*/ 5 w 125"/>
                <a:gd name="T39" fmla="*/ 64 h 133"/>
                <a:gd name="T40" fmla="*/ 24 w 125"/>
                <a:gd name="T41" fmla="*/ 60 h 133"/>
                <a:gd name="T42" fmla="*/ 91 w 125"/>
                <a:gd name="T43" fmla="*/ 40 h 133"/>
                <a:gd name="T44" fmla="*/ 29 w 125"/>
                <a:gd name="T45" fmla="*/ 65 h 133"/>
                <a:gd name="T46" fmla="*/ 54 w 125"/>
                <a:gd name="T47" fmla="*/ 56 h 133"/>
                <a:gd name="T48" fmla="*/ 110 w 125"/>
                <a:gd name="T49" fmla="*/ 40 h 133"/>
                <a:gd name="T50" fmla="*/ 101 w 125"/>
                <a:gd name="T51" fmla="*/ 45 h 133"/>
                <a:gd name="T52" fmla="*/ 53 w 125"/>
                <a:gd name="T53" fmla="*/ 69 h 133"/>
                <a:gd name="T54" fmla="*/ 114 w 125"/>
                <a:gd name="T55" fmla="*/ 50 h 133"/>
                <a:gd name="T56" fmla="*/ 66 w 125"/>
                <a:gd name="T57" fmla="*/ 75 h 133"/>
                <a:gd name="T58" fmla="*/ 66 w 125"/>
                <a:gd name="T59" fmla="*/ 117 h 133"/>
                <a:gd name="T60" fmla="*/ 108 w 125"/>
                <a:gd name="T61" fmla="*/ 94 h 133"/>
                <a:gd name="T62" fmla="*/ 79 w 125"/>
                <a:gd name="T63" fmla="*/ 107 h 133"/>
                <a:gd name="T64" fmla="*/ 117 w 125"/>
                <a:gd name="T65" fmla="*/ 89 h 133"/>
                <a:gd name="T66" fmla="*/ 78 w 125"/>
                <a:gd name="T67" fmla="*/ 97 h 133"/>
                <a:gd name="T68" fmla="*/ 33 w 125"/>
                <a:gd name="T69" fmla="*/ 121 h 133"/>
                <a:gd name="T70" fmla="*/ 25 w 125"/>
                <a:gd name="T71" fmla="*/ 115 h 133"/>
                <a:gd name="T72" fmla="*/ 101 w 125"/>
                <a:gd name="T73" fmla="*/ 87 h 133"/>
                <a:gd name="T74" fmla="*/ 80 w 125"/>
                <a:gd name="T75" fmla="*/ 92 h 133"/>
                <a:gd name="T76" fmla="*/ 98 w 125"/>
                <a:gd name="T77" fmla="*/ 83 h 133"/>
                <a:gd name="T78" fmla="*/ 119 w 125"/>
                <a:gd name="T79" fmla="*/ 67 h 133"/>
                <a:gd name="T80" fmla="*/ 76 w 125"/>
                <a:gd name="T81" fmla="*/ 87 h 133"/>
                <a:gd name="T82" fmla="*/ 119 w 125"/>
                <a:gd name="T83" fmla="*/ 67 h 133"/>
                <a:gd name="T84" fmla="*/ 21 w 125"/>
                <a:gd name="T85" fmla="*/ 104 h 133"/>
                <a:gd name="T86" fmla="*/ 118 w 125"/>
                <a:gd name="T87" fmla="*/ 63 h 133"/>
                <a:gd name="T88" fmla="*/ 18 w 125"/>
                <a:gd name="T89" fmla="*/ 98 h 133"/>
                <a:gd name="T90" fmla="*/ 45 w 125"/>
                <a:gd name="T91" fmla="*/ 100 h 133"/>
                <a:gd name="T92" fmla="*/ 41 w 125"/>
                <a:gd name="T93" fmla="*/ 123 h 133"/>
                <a:gd name="T94" fmla="*/ 42 w 125"/>
                <a:gd name="T95" fmla="*/ 123 h 133"/>
                <a:gd name="T96" fmla="*/ 108 w 125"/>
                <a:gd name="T97" fmla="*/ 112 h 133"/>
                <a:gd name="T98" fmla="*/ 77 w 125"/>
                <a:gd name="T99" fmla="*/ 125 h 133"/>
                <a:gd name="T100" fmla="*/ 71 w 125"/>
                <a:gd name="T101" fmla="*/ 123 h 133"/>
                <a:gd name="T102" fmla="*/ 111 w 125"/>
                <a:gd name="T103" fmla="*/ 106 h 133"/>
                <a:gd name="T104" fmla="*/ 93 w 125"/>
                <a:gd name="T105" fmla="*/ 124 h 133"/>
                <a:gd name="T106" fmla="*/ 113 w 125"/>
                <a:gd name="T107" fmla="*/ 97 h 133"/>
                <a:gd name="T108" fmla="*/ 60 w 125"/>
                <a:gd name="T109" fmla="*/ 121 h 133"/>
                <a:gd name="T110" fmla="*/ 70 w 125"/>
                <a:gd name="T111" fmla="*/ 67 h 133"/>
                <a:gd name="T112" fmla="*/ 108 w 125"/>
                <a:gd name="T113" fmla="*/ 37 h 133"/>
                <a:gd name="T114" fmla="*/ 98 w 125"/>
                <a:gd name="T115" fmla="*/ 39 h 133"/>
                <a:gd name="T116" fmla="*/ 22 w 125"/>
                <a:gd name="T117" fmla="*/ 65 h 133"/>
                <a:gd name="T118" fmla="*/ 73 w 125"/>
                <a:gd name="T119" fmla="*/ 21 h 133"/>
                <a:gd name="T120" fmla="*/ 18 w 125"/>
                <a:gd name="T121" fmla="*/ 44 h 133"/>
                <a:gd name="T122" fmla="*/ 19 w 125"/>
                <a:gd name="T123" fmla="*/ 37 h 133"/>
                <a:gd name="T124" fmla="*/ 59 w 125"/>
                <a:gd name="T125" fmla="*/ 6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" h="133">
                  <a:moveTo>
                    <a:pt x="29" y="121"/>
                  </a:moveTo>
                  <a:cubicBezTo>
                    <a:pt x="38" y="128"/>
                    <a:pt x="49" y="127"/>
                    <a:pt x="60" y="124"/>
                  </a:cubicBezTo>
                  <a:cubicBezTo>
                    <a:pt x="59" y="126"/>
                    <a:pt x="58" y="128"/>
                    <a:pt x="57" y="130"/>
                  </a:cubicBezTo>
                  <a:cubicBezTo>
                    <a:pt x="56" y="131"/>
                    <a:pt x="59" y="133"/>
                    <a:pt x="60" y="131"/>
                  </a:cubicBezTo>
                  <a:cubicBezTo>
                    <a:pt x="60" y="130"/>
                    <a:pt x="61" y="130"/>
                    <a:pt x="61" y="129"/>
                  </a:cubicBezTo>
                  <a:cubicBezTo>
                    <a:pt x="61" y="129"/>
                    <a:pt x="61" y="129"/>
                    <a:pt x="61" y="129"/>
                  </a:cubicBezTo>
                  <a:cubicBezTo>
                    <a:pt x="61" y="131"/>
                    <a:pt x="63" y="131"/>
                    <a:pt x="64" y="129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65" y="130"/>
                    <a:pt x="66" y="129"/>
                    <a:pt x="66" y="128"/>
                  </a:cubicBezTo>
                  <a:cubicBezTo>
                    <a:pt x="66" y="128"/>
                    <a:pt x="66" y="127"/>
                    <a:pt x="66" y="127"/>
                  </a:cubicBezTo>
                  <a:cubicBezTo>
                    <a:pt x="67" y="127"/>
                    <a:pt x="68" y="126"/>
                    <a:pt x="68" y="125"/>
                  </a:cubicBezTo>
                  <a:cubicBezTo>
                    <a:pt x="76" y="129"/>
                    <a:pt x="86" y="131"/>
                    <a:pt x="95" y="127"/>
                  </a:cubicBezTo>
                  <a:cubicBezTo>
                    <a:pt x="106" y="122"/>
                    <a:pt x="112" y="112"/>
                    <a:pt x="116" y="102"/>
                  </a:cubicBezTo>
                  <a:cubicBezTo>
                    <a:pt x="124" y="83"/>
                    <a:pt x="125" y="58"/>
                    <a:pt x="113" y="39"/>
                  </a:cubicBezTo>
                  <a:cubicBezTo>
                    <a:pt x="104" y="25"/>
                    <a:pt x="87" y="19"/>
                    <a:pt x="70" y="18"/>
                  </a:cubicBezTo>
                  <a:cubicBezTo>
                    <a:pt x="72" y="12"/>
                    <a:pt x="75" y="6"/>
                    <a:pt x="80" y="4"/>
                  </a:cubicBezTo>
                  <a:cubicBezTo>
                    <a:pt x="82" y="3"/>
                    <a:pt x="80" y="0"/>
                    <a:pt x="79" y="1"/>
                  </a:cubicBezTo>
                  <a:cubicBezTo>
                    <a:pt x="73" y="4"/>
                    <a:pt x="69" y="11"/>
                    <a:pt x="67" y="17"/>
                  </a:cubicBezTo>
                  <a:cubicBezTo>
                    <a:pt x="66" y="17"/>
                    <a:pt x="64" y="17"/>
                    <a:pt x="62" y="17"/>
                  </a:cubicBezTo>
                  <a:cubicBezTo>
                    <a:pt x="43" y="18"/>
                    <a:pt x="23" y="25"/>
                    <a:pt x="11" y="41"/>
                  </a:cubicBezTo>
                  <a:cubicBezTo>
                    <a:pt x="0" y="57"/>
                    <a:pt x="0" y="78"/>
                    <a:pt x="8" y="95"/>
                  </a:cubicBezTo>
                  <a:cubicBezTo>
                    <a:pt x="12" y="105"/>
                    <a:pt x="20" y="115"/>
                    <a:pt x="29" y="121"/>
                  </a:cubicBezTo>
                  <a:close/>
                  <a:moveTo>
                    <a:pt x="18" y="106"/>
                  </a:moveTo>
                  <a:cubicBezTo>
                    <a:pt x="25" y="104"/>
                    <a:pt x="32" y="101"/>
                    <a:pt x="39" y="97"/>
                  </a:cubicBezTo>
                  <a:cubicBezTo>
                    <a:pt x="47" y="94"/>
                    <a:pt x="54" y="91"/>
                    <a:pt x="62" y="88"/>
                  </a:cubicBezTo>
                  <a:cubicBezTo>
                    <a:pt x="55" y="91"/>
                    <a:pt x="48" y="94"/>
                    <a:pt x="41" y="98"/>
                  </a:cubicBezTo>
                  <a:cubicBezTo>
                    <a:pt x="35" y="102"/>
                    <a:pt x="26" y="104"/>
                    <a:pt x="21" y="110"/>
                  </a:cubicBezTo>
                  <a:cubicBezTo>
                    <a:pt x="20" y="109"/>
                    <a:pt x="19" y="108"/>
                    <a:pt x="18" y="106"/>
                  </a:cubicBezTo>
                  <a:close/>
                  <a:moveTo>
                    <a:pt x="14" y="101"/>
                  </a:moveTo>
                  <a:cubicBezTo>
                    <a:pt x="22" y="101"/>
                    <a:pt x="30" y="95"/>
                    <a:pt x="37" y="92"/>
                  </a:cubicBezTo>
                  <a:cubicBezTo>
                    <a:pt x="46" y="88"/>
                    <a:pt x="55" y="85"/>
                    <a:pt x="63" y="81"/>
                  </a:cubicBezTo>
                  <a:cubicBezTo>
                    <a:pt x="73" y="76"/>
                    <a:pt x="83" y="72"/>
                    <a:pt x="93" y="68"/>
                  </a:cubicBezTo>
                  <a:cubicBezTo>
                    <a:pt x="98" y="66"/>
                    <a:pt x="103" y="64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103" y="65"/>
                    <a:pt x="98" y="67"/>
                    <a:pt x="93" y="69"/>
                  </a:cubicBezTo>
                  <a:cubicBezTo>
                    <a:pt x="84" y="72"/>
                    <a:pt x="76" y="76"/>
                    <a:pt x="67" y="79"/>
                  </a:cubicBezTo>
                  <a:cubicBezTo>
                    <a:pt x="58" y="83"/>
                    <a:pt x="50" y="87"/>
                    <a:pt x="41" y="92"/>
                  </a:cubicBezTo>
                  <a:cubicBezTo>
                    <a:pt x="37" y="94"/>
                    <a:pt x="33" y="96"/>
                    <a:pt x="29" y="99"/>
                  </a:cubicBezTo>
                  <a:cubicBezTo>
                    <a:pt x="25" y="101"/>
                    <a:pt x="21" y="103"/>
                    <a:pt x="17" y="105"/>
                  </a:cubicBezTo>
                  <a:cubicBezTo>
                    <a:pt x="16" y="104"/>
                    <a:pt x="15" y="103"/>
                    <a:pt x="14" y="101"/>
                  </a:cubicBezTo>
                  <a:close/>
                  <a:moveTo>
                    <a:pt x="12" y="97"/>
                  </a:moveTo>
                  <a:cubicBezTo>
                    <a:pt x="15" y="97"/>
                    <a:pt x="17" y="95"/>
                    <a:pt x="19" y="94"/>
                  </a:cubicBezTo>
                  <a:cubicBezTo>
                    <a:pt x="24" y="92"/>
                    <a:pt x="28" y="91"/>
                    <a:pt x="32" y="89"/>
                  </a:cubicBezTo>
                  <a:cubicBezTo>
                    <a:pt x="42" y="85"/>
                    <a:pt x="53" y="81"/>
                    <a:pt x="63" y="77"/>
                  </a:cubicBezTo>
                  <a:cubicBezTo>
                    <a:pt x="64" y="76"/>
                    <a:pt x="66" y="76"/>
                    <a:pt x="67" y="75"/>
                  </a:cubicBezTo>
                  <a:cubicBezTo>
                    <a:pt x="66" y="76"/>
                    <a:pt x="66" y="76"/>
                    <a:pt x="65" y="76"/>
                  </a:cubicBezTo>
                  <a:cubicBezTo>
                    <a:pt x="56" y="80"/>
                    <a:pt x="47" y="83"/>
                    <a:pt x="38" y="88"/>
                  </a:cubicBezTo>
                  <a:cubicBezTo>
                    <a:pt x="30" y="92"/>
                    <a:pt x="21" y="95"/>
                    <a:pt x="13" y="100"/>
                  </a:cubicBezTo>
                  <a:cubicBezTo>
                    <a:pt x="13" y="99"/>
                    <a:pt x="12" y="98"/>
                    <a:pt x="12" y="97"/>
                  </a:cubicBezTo>
                  <a:close/>
                  <a:moveTo>
                    <a:pt x="10" y="9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14" y="92"/>
                    <a:pt x="17" y="90"/>
                    <a:pt x="21" y="88"/>
                  </a:cubicBezTo>
                  <a:cubicBezTo>
                    <a:pt x="26" y="86"/>
                    <a:pt x="31" y="84"/>
                    <a:pt x="36" y="82"/>
                  </a:cubicBezTo>
                  <a:cubicBezTo>
                    <a:pt x="45" y="78"/>
                    <a:pt x="54" y="74"/>
                    <a:pt x="64" y="70"/>
                  </a:cubicBezTo>
                  <a:cubicBezTo>
                    <a:pt x="65" y="69"/>
                    <a:pt x="66" y="69"/>
                    <a:pt x="68" y="68"/>
                  </a:cubicBezTo>
                  <a:cubicBezTo>
                    <a:pt x="65" y="70"/>
                    <a:pt x="62" y="71"/>
                    <a:pt x="60" y="72"/>
                  </a:cubicBezTo>
                  <a:cubicBezTo>
                    <a:pt x="51" y="76"/>
                    <a:pt x="42" y="80"/>
                    <a:pt x="33" y="84"/>
                  </a:cubicBezTo>
                  <a:cubicBezTo>
                    <a:pt x="29" y="85"/>
                    <a:pt x="25" y="88"/>
                    <a:pt x="22" y="90"/>
                  </a:cubicBezTo>
                  <a:cubicBezTo>
                    <a:pt x="18" y="92"/>
                    <a:pt x="14" y="93"/>
                    <a:pt x="11" y="96"/>
                  </a:cubicBezTo>
                  <a:cubicBezTo>
                    <a:pt x="11" y="95"/>
                    <a:pt x="10" y="94"/>
                    <a:pt x="10" y="93"/>
                  </a:cubicBezTo>
                  <a:close/>
                  <a:moveTo>
                    <a:pt x="18" y="85"/>
                  </a:moveTo>
                  <a:cubicBezTo>
                    <a:pt x="23" y="82"/>
                    <a:pt x="29" y="81"/>
                    <a:pt x="35" y="78"/>
                  </a:cubicBezTo>
                  <a:cubicBezTo>
                    <a:pt x="49" y="72"/>
                    <a:pt x="63" y="65"/>
                    <a:pt x="78" y="60"/>
                  </a:cubicBezTo>
                  <a:cubicBezTo>
                    <a:pt x="84" y="58"/>
                    <a:pt x="89" y="56"/>
                    <a:pt x="95" y="53"/>
                  </a:cubicBezTo>
                  <a:cubicBezTo>
                    <a:pt x="93" y="54"/>
                    <a:pt x="92" y="55"/>
                    <a:pt x="90" y="56"/>
                  </a:cubicBezTo>
                  <a:cubicBezTo>
                    <a:pt x="80" y="60"/>
                    <a:pt x="70" y="64"/>
                    <a:pt x="60" y="68"/>
                  </a:cubicBezTo>
                  <a:cubicBezTo>
                    <a:pt x="52" y="72"/>
                    <a:pt x="44" y="76"/>
                    <a:pt x="35" y="80"/>
                  </a:cubicBezTo>
                  <a:cubicBezTo>
                    <a:pt x="32" y="82"/>
                    <a:pt x="28" y="83"/>
                    <a:pt x="24" y="85"/>
                  </a:cubicBezTo>
                  <a:cubicBezTo>
                    <a:pt x="19" y="87"/>
                    <a:pt x="14" y="90"/>
                    <a:pt x="10" y="92"/>
                  </a:cubicBezTo>
                  <a:cubicBezTo>
                    <a:pt x="10" y="92"/>
                    <a:pt x="10" y="92"/>
                    <a:pt x="10" y="93"/>
                  </a:cubicBezTo>
                  <a:cubicBezTo>
                    <a:pt x="9" y="92"/>
                    <a:pt x="9" y="91"/>
                    <a:pt x="9" y="90"/>
                  </a:cubicBezTo>
                  <a:cubicBezTo>
                    <a:pt x="12" y="88"/>
                    <a:pt x="15" y="87"/>
                    <a:pt x="18" y="85"/>
                  </a:cubicBezTo>
                  <a:close/>
                  <a:moveTo>
                    <a:pt x="59" y="20"/>
                  </a:moveTo>
                  <a:cubicBezTo>
                    <a:pt x="44" y="27"/>
                    <a:pt x="30" y="35"/>
                    <a:pt x="15" y="42"/>
                  </a:cubicBezTo>
                  <a:cubicBezTo>
                    <a:pt x="15" y="42"/>
                    <a:pt x="15" y="42"/>
                    <a:pt x="14" y="43"/>
                  </a:cubicBezTo>
                  <a:cubicBezTo>
                    <a:pt x="14" y="43"/>
                    <a:pt x="14" y="42"/>
                    <a:pt x="15" y="42"/>
                  </a:cubicBezTo>
                  <a:cubicBezTo>
                    <a:pt x="16" y="41"/>
                    <a:pt x="18" y="40"/>
                    <a:pt x="19" y="39"/>
                  </a:cubicBezTo>
                  <a:cubicBezTo>
                    <a:pt x="23" y="36"/>
                    <a:pt x="27" y="34"/>
                    <a:pt x="31" y="32"/>
                  </a:cubicBezTo>
                  <a:cubicBezTo>
                    <a:pt x="39" y="28"/>
                    <a:pt x="47" y="25"/>
                    <a:pt x="54" y="21"/>
                  </a:cubicBezTo>
                  <a:cubicBezTo>
                    <a:pt x="56" y="20"/>
                    <a:pt x="58" y="20"/>
                    <a:pt x="59" y="20"/>
                  </a:cubicBezTo>
                  <a:close/>
                  <a:moveTo>
                    <a:pt x="13" y="44"/>
                  </a:moveTo>
                  <a:cubicBezTo>
                    <a:pt x="21" y="40"/>
                    <a:pt x="28" y="36"/>
                    <a:pt x="35" y="33"/>
                  </a:cubicBezTo>
                  <a:cubicBezTo>
                    <a:pt x="39" y="31"/>
                    <a:pt x="43" y="28"/>
                    <a:pt x="48" y="26"/>
                  </a:cubicBezTo>
                  <a:cubicBezTo>
                    <a:pt x="49" y="25"/>
                    <a:pt x="51" y="25"/>
                    <a:pt x="53" y="24"/>
                  </a:cubicBezTo>
                  <a:cubicBezTo>
                    <a:pt x="38" y="32"/>
                    <a:pt x="24" y="40"/>
                    <a:pt x="11" y="48"/>
                  </a:cubicBezTo>
                  <a:cubicBezTo>
                    <a:pt x="12" y="47"/>
                    <a:pt x="12" y="45"/>
                    <a:pt x="13" y="44"/>
                  </a:cubicBezTo>
                  <a:close/>
                  <a:moveTo>
                    <a:pt x="10" y="50"/>
                  </a:moveTo>
                  <a:cubicBezTo>
                    <a:pt x="13" y="49"/>
                    <a:pt x="16" y="46"/>
                    <a:pt x="20" y="44"/>
                  </a:cubicBezTo>
                  <a:cubicBezTo>
                    <a:pt x="24" y="41"/>
                    <a:pt x="30" y="39"/>
                    <a:pt x="35" y="36"/>
                  </a:cubicBezTo>
                  <a:cubicBezTo>
                    <a:pt x="40" y="33"/>
                    <a:pt x="45" y="31"/>
                    <a:pt x="51" y="28"/>
                  </a:cubicBezTo>
                  <a:cubicBezTo>
                    <a:pt x="46" y="31"/>
                    <a:pt x="41" y="33"/>
                    <a:pt x="36" y="36"/>
                  </a:cubicBezTo>
                  <a:cubicBezTo>
                    <a:pt x="31" y="39"/>
                    <a:pt x="26" y="41"/>
                    <a:pt x="20" y="44"/>
                  </a:cubicBezTo>
                  <a:cubicBezTo>
                    <a:pt x="18" y="46"/>
                    <a:pt x="15" y="48"/>
                    <a:pt x="11" y="49"/>
                  </a:cubicBezTo>
                  <a:cubicBezTo>
                    <a:pt x="11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lose/>
                  <a:moveTo>
                    <a:pt x="75" y="21"/>
                  </a:moveTo>
                  <a:cubicBezTo>
                    <a:pt x="77" y="21"/>
                    <a:pt x="79" y="21"/>
                    <a:pt x="81" y="22"/>
                  </a:cubicBezTo>
                  <a:cubicBezTo>
                    <a:pt x="77" y="24"/>
                    <a:pt x="73" y="26"/>
                    <a:pt x="69" y="28"/>
                  </a:cubicBezTo>
                  <a:cubicBezTo>
                    <a:pt x="69" y="27"/>
                    <a:pt x="69" y="26"/>
                    <a:pt x="69" y="24"/>
                  </a:cubicBezTo>
                  <a:cubicBezTo>
                    <a:pt x="71" y="23"/>
                    <a:pt x="73" y="22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lose/>
                  <a:moveTo>
                    <a:pt x="96" y="27"/>
                  </a:moveTo>
                  <a:cubicBezTo>
                    <a:pt x="82" y="34"/>
                    <a:pt x="68" y="40"/>
                    <a:pt x="54" y="46"/>
                  </a:cubicBezTo>
                  <a:cubicBezTo>
                    <a:pt x="40" y="51"/>
                    <a:pt x="27" y="58"/>
                    <a:pt x="15" y="64"/>
                  </a:cubicBezTo>
                  <a:cubicBezTo>
                    <a:pt x="12" y="66"/>
                    <a:pt x="8" y="67"/>
                    <a:pt x="5" y="69"/>
                  </a:cubicBezTo>
                  <a:cubicBezTo>
                    <a:pt x="8" y="67"/>
                    <a:pt x="11" y="65"/>
                    <a:pt x="14" y="63"/>
                  </a:cubicBezTo>
                  <a:cubicBezTo>
                    <a:pt x="20" y="59"/>
                    <a:pt x="27" y="56"/>
                    <a:pt x="34" y="53"/>
                  </a:cubicBezTo>
                  <a:cubicBezTo>
                    <a:pt x="46" y="47"/>
                    <a:pt x="58" y="41"/>
                    <a:pt x="70" y="35"/>
                  </a:cubicBezTo>
                  <a:cubicBezTo>
                    <a:pt x="75" y="34"/>
                    <a:pt x="80" y="33"/>
                    <a:pt x="85" y="31"/>
                  </a:cubicBezTo>
                  <a:cubicBezTo>
                    <a:pt x="87" y="30"/>
                    <a:pt x="86" y="28"/>
                    <a:pt x="84" y="28"/>
                  </a:cubicBezTo>
                  <a:cubicBezTo>
                    <a:pt x="83" y="29"/>
                    <a:pt x="81" y="29"/>
                    <a:pt x="79" y="30"/>
                  </a:cubicBezTo>
                  <a:cubicBezTo>
                    <a:pt x="80" y="30"/>
                    <a:pt x="81" y="29"/>
                    <a:pt x="81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4" y="28"/>
                    <a:pt x="86" y="27"/>
                    <a:pt x="87" y="26"/>
                  </a:cubicBezTo>
                  <a:cubicBezTo>
                    <a:pt x="88" y="25"/>
                    <a:pt x="89" y="25"/>
                    <a:pt x="89" y="25"/>
                  </a:cubicBezTo>
                  <a:cubicBezTo>
                    <a:pt x="89" y="25"/>
                    <a:pt x="89" y="24"/>
                    <a:pt x="89" y="24"/>
                  </a:cubicBezTo>
                  <a:cubicBezTo>
                    <a:pt x="92" y="25"/>
                    <a:pt x="94" y="26"/>
                    <a:pt x="96" y="27"/>
                  </a:cubicBezTo>
                  <a:close/>
                  <a:moveTo>
                    <a:pt x="97" y="28"/>
                  </a:moveTo>
                  <a:cubicBezTo>
                    <a:pt x="96" y="28"/>
                    <a:pt x="96" y="28"/>
                    <a:pt x="95" y="28"/>
                  </a:cubicBezTo>
                  <a:cubicBezTo>
                    <a:pt x="91" y="31"/>
                    <a:pt x="86" y="33"/>
                    <a:pt x="81" y="35"/>
                  </a:cubicBezTo>
                  <a:cubicBezTo>
                    <a:pt x="82" y="34"/>
                    <a:pt x="84" y="33"/>
                    <a:pt x="86" y="32"/>
                  </a:cubicBezTo>
                  <a:cubicBezTo>
                    <a:pt x="89" y="31"/>
                    <a:pt x="91" y="30"/>
                    <a:pt x="93" y="29"/>
                  </a:cubicBezTo>
                  <a:cubicBezTo>
                    <a:pt x="94" y="29"/>
                    <a:pt x="96" y="28"/>
                    <a:pt x="96" y="28"/>
                  </a:cubicBezTo>
                  <a:cubicBezTo>
                    <a:pt x="96" y="28"/>
                    <a:pt x="96" y="28"/>
                    <a:pt x="97" y="28"/>
                  </a:cubicBezTo>
                  <a:close/>
                  <a:moveTo>
                    <a:pt x="62" y="35"/>
                  </a:moveTo>
                  <a:cubicBezTo>
                    <a:pt x="64" y="35"/>
                    <a:pt x="65" y="35"/>
                    <a:pt x="67" y="35"/>
                  </a:cubicBezTo>
                  <a:cubicBezTo>
                    <a:pt x="54" y="41"/>
                    <a:pt x="41" y="46"/>
                    <a:pt x="29" y="52"/>
                  </a:cubicBezTo>
                  <a:cubicBezTo>
                    <a:pt x="40" y="46"/>
                    <a:pt x="50" y="41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lose/>
                  <a:moveTo>
                    <a:pt x="58" y="31"/>
                  </a:moveTo>
                  <a:cubicBezTo>
                    <a:pt x="61" y="29"/>
                    <a:pt x="63" y="28"/>
                    <a:pt x="66" y="26"/>
                  </a:cubicBezTo>
                  <a:cubicBezTo>
                    <a:pt x="66" y="27"/>
                    <a:pt x="66" y="28"/>
                    <a:pt x="66" y="29"/>
                  </a:cubicBezTo>
                  <a:cubicBezTo>
                    <a:pt x="64" y="30"/>
                    <a:pt x="63" y="31"/>
                    <a:pt x="61" y="32"/>
                  </a:cubicBezTo>
                  <a:cubicBezTo>
                    <a:pt x="60" y="31"/>
                    <a:pt x="59" y="31"/>
                    <a:pt x="58" y="31"/>
                  </a:cubicBezTo>
                  <a:close/>
                  <a:moveTo>
                    <a:pt x="57" y="34"/>
                  </a:moveTo>
                  <a:cubicBezTo>
                    <a:pt x="53" y="36"/>
                    <a:pt x="48" y="38"/>
                    <a:pt x="43" y="40"/>
                  </a:cubicBezTo>
                  <a:cubicBezTo>
                    <a:pt x="32" y="46"/>
                    <a:pt x="21" y="51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3" y="55"/>
                    <a:pt x="16" y="54"/>
                    <a:pt x="20" y="52"/>
                  </a:cubicBezTo>
                  <a:cubicBezTo>
                    <a:pt x="26" y="48"/>
                    <a:pt x="32" y="45"/>
                    <a:pt x="39" y="41"/>
                  </a:cubicBezTo>
                  <a:cubicBezTo>
                    <a:pt x="44" y="39"/>
                    <a:pt x="49" y="36"/>
                    <a:pt x="54" y="33"/>
                  </a:cubicBezTo>
                  <a:cubicBezTo>
                    <a:pt x="55" y="33"/>
                    <a:pt x="56" y="33"/>
                    <a:pt x="57" y="34"/>
                  </a:cubicBezTo>
                  <a:close/>
                  <a:moveTo>
                    <a:pt x="66" y="30"/>
                  </a:moveTo>
                  <a:cubicBezTo>
                    <a:pt x="66" y="30"/>
                    <a:pt x="66" y="31"/>
                    <a:pt x="66" y="31"/>
                  </a:cubicBezTo>
                  <a:cubicBezTo>
                    <a:pt x="66" y="32"/>
                    <a:pt x="65" y="32"/>
                    <a:pt x="65" y="32"/>
                  </a:cubicBezTo>
                  <a:cubicBezTo>
                    <a:pt x="64" y="32"/>
                    <a:pt x="63" y="32"/>
                    <a:pt x="62" y="32"/>
                  </a:cubicBezTo>
                  <a:cubicBezTo>
                    <a:pt x="64" y="31"/>
                    <a:pt x="65" y="31"/>
                    <a:pt x="66" y="30"/>
                  </a:cubicBezTo>
                  <a:close/>
                  <a:moveTo>
                    <a:pt x="69" y="29"/>
                  </a:moveTo>
                  <a:cubicBezTo>
                    <a:pt x="73" y="27"/>
                    <a:pt x="76" y="25"/>
                    <a:pt x="80" y="23"/>
                  </a:cubicBezTo>
                  <a:cubicBezTo>
                    <a:pt x="76" y="25"/>
                    <a:pt x="73" y="27"/>
                    <a:pt x="69" y="30"/>
                  </a:cubicBezTo>
                  <a:cubicBezTo>
                    <a:pt x="69" y="29"/>
                    <a:pt x="69" y="29"/>
                    <a:pt x="69" y="29"/>
                  </a:cubicBezTo>
                  <a:close/>
                  <a:moveTo>
                    <a:pt x="81" y="28"/>
                  </a:moveTo>
                  <a:cubicBezTo>
                    <a:pt x="79" y="29"/>
                    <a:pt x="77" y="30"/>
                    <a:pt x="75" y="31"/>
                  </a:cubicBezTo>
                  <a:cubicBezTo>
                    <a:pt x="73" y="32"/>
                    <a:pt x="71" y="32"/>
                    <a:pt x="69" y="32"/>
                  </a:cubicBezTo>
                  <a:cubicBezTo>
                    <a:pt x="69" y="32"/>
                    <a:pt x="69" y="31"/>
                    <a:pt x="69" y="31"/>
                  </a:cubicBezTo>
                  <a:cubicBezTo>
                    <a:pt x="73" y="28"/>
                    <a:pt x="78" y="26"/>
                    <a:pt x="82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3"/>
                    <a:pt x="86" y="23"/>
                    <a:pt x="88" y="24"/>
                  </a:cubicBezTo>
                  <a:cubicBezTo>
                    <a:pt x="86" y="25"/>
                    <a:pt x="84" y="27"/>
                    <a:pt x="81" y="28"/>
                  </a:cubicBezTo>
                  <a:close/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70" y="23"/>
                    <a:pt x="72" y="22"/>
                    <a:pt x="73" y="21"/>
                  </a:cubicBezTo>
                  <a:cubicBezTo>
                    <a:pt x="72" y="22"/>
                    <a:pt x="70" y="23"/>
                    <a:pt x="69" y="23"/>
                  </a:cubicBezTo>
                  <a:close/>
                  <a:moveTo>
                    <a:pt x="66" y="25"/>
                  </a:moveTo>
                  <a:cubicBezTo>
                    <a:pt x="63" y="27"/>
                    <a:pt x="60" y="29"/>
                    <a:pt x="57" y="31"/>
                  </a:cubicBezTo>
                  <a:cubicBezTo>
                    <a:pt x="57" y="30"/>
                    <a:pt x="56" y="30"/>
                    <a:pt x="56" y="30"/>
                  </a:cubicBezTo>
                  <a:cubicBezTo>
                    <a:pt x="59" y="29"/>
                    <a:pt x="63" y="27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lose/>
                  <a:moveTo>
                    <a:pt x="60" y="27"/>
                  </a:moveTo>
                  <a:cubicBezTo>
                    <a:pt x="58" y="28"/>
                    <a:pt x="56" y="29"/>
                    <a:pt x="55" y="30"/>
                  </a:cubicBezTo>
                  <a:cubicBezTo>
                    <a:pt x="54" y="29"/>
                    <a:pt x="53" y="29"/>
                    <a:pt x="53" y="29"/>
                  </a:cubicBezTo>
                  <a:cubicBezTo>
                    <a:pt x="51" y="28"/>
                    <a:pt x="50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9" y="33"/>
                    <a:pt x="46" y="34"/>
                    <a:pt x="43" y="36"/>
                  </a:cubicBezTo>
                  <a:cubicBezTo>
                    <a:pt x="37" y="38"/>
                    <a:pt x="32" y="41"/>
                    <a:pt x="26" y="43"/>
                  </a:cubicBezTo>
                  <a:cubicBezTo>
                    <a:pt x="21" y="46"/>
                    <a:pt x="15" y="49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1"/>
                    <a:pt x="11" y="50"/>
                    <a:pt x="12" y="50"/>
                  </a:cubicBezTo>
                  <a:cubicBezTo>
                    <a:pt x="14" y="49"/>
                    <a:pt x="16" y="48"/>
                    <a:pt x="18" y="47"/>
                  </a:cubicBezTo>
                  <a:cubicBezTo>
                    <a:pt x="23" y="44"/>
                    <a:pt x="29" y="40"/>
                    <a:pt x="35" y="37"/>
                  </a:cubicBezTo>
                  <a:cubicBezTo>
                    <a:pt x="46" y="32"/>
                    <a:pt x="56" y="26"/>
                    <a:pt x="67" y="20"/>
                  </a:cubicBezTo>
                  <a:cubicBezTo>
                    <a:pt x="66" y="22"/>
                    <a:pt x="66" y="23"/>
                    <a:pt x="66" y="24"/>
                  </a:cubicBezTo>
                  <a:cubicBezTo>
                    <a:pt x="64" y="25"/>
                    <a:pt x="62" y="26"/>
                    <a:pt x="60" y="27"/>
                  </a:cubicBezTo>
                  <a:close/>
                  <a:moveTo>
                    <a:pt x="9" y="52"/>
                  </a:moveTo>
                  <a:cubicBezTo>
                    <a:pt x="12" y="51"/>
                    <a:pt x="15" y="49"/>
                    <a:pt x="19" y="48"/>
                  </a:cubicBezTo>
                  <a:cubicBezTo>
                    <a:pt x="24" y="45"/>
                    <a:pt x="30" y="42"/>
                    <a:pt x="36" y="39"/>
                  </a:cubicBezTo>
                  <a:cubicBezTo>
                    <a:pt x="42" y="37"/>
                    <a:pt x="47" y="34"/>
                    <a:pt x="53" y="32"/>
                  </a:cubicBezTo>
                  <a:cubicBezTo>
                    <a:pt x="53" y="32"/>
                    <a:pt x="53" y="32"/>
                    <a:pt x="54" y="32"/>
                  </a:cubicBezTo>
                  <a:cubicBezTo>
                    <a:pt x="38" y="41"/>
                    <a:pt x="22" y="49"/>
                    <a:pt x="7" y="58"/>
                  </a:cubicBezTo>
                  <a:cubicBezTo>
                    <a:pt x="7" y="56"/>
                    <a:pt x="8" y="54"/>
                    <a:pt x="9" y="52"/>
                  </a:cubicBezTo>
                  <a:close/>
                  <a:moveTo>
                    <a:pt x="6" y="60"/>
                  </a:moveTo>
                  <a:cubicBezTo>
                    <a:pt x="11" y="58"/>
                    <a:pt x="15" y="55"/>
                    <a:pt x="20" y="53"/>
                  </a:cubicBezTo>
                  <a:cubicBezTo>
                    <a:pt x="26" y="49"/>
                    <a:pt x="32" y="46"/>
                    <a:pt x="39" y="43"/>
                  </a:cubicBezTo>
                  <a:cubicBezTo>
                    <a:pt x="45" y="40"/>
                    <a:pt x="52" y="37"/>
                    <a:pt x="58" y="34"/>
                  </a:cubicBezTo>
                  <a:cubicBezTo>
                    <a:pt x="59" y="34"/>
                    <a:pt x="60" y="34"/>
                    <a:pt x="61" y="34"/>
                  </a:cubicBezTo>
                  <a:cubicBezTo>
                    <a:pt x="55" y="38"/>
                    <a:pt x="49" y="41"/>
                    <a:pt x="43" y="44"/>
                  </a:cubicBezTo>
                  <a:cubicBezTo>
                    <a:pt x="34" y="48"/>
                    <a:pt x="25" y="53"/>
                    <a:pt x="16" y="58"/>
                  </a:cubicBezTo>
                  <a:cubicBezTo>
                    <a:pt x="14" y="59"/>
                    <a:pt x="12" y="60"/>
                    <a:pt x="10" y="62"/>
                  </a:cubicBezTo>
                  <a:cubicBezTo>
                    <a:pt x="9" y="63"/>
                    <a:pt x="7" y="63"/>
                    <a:pt x="5" y="64"/>
                  </a:cubicBezTo>
                  <a:cubicBezTo>
                    <a:pt x="6" y="63"/>
                    <a:pt x="6" y="62"/>
                    <a:pt x="6" y="60"/>
                  </a:cubicBezTo>
                  <a:close/>
                  <a:moveTo>
                    <a:pt x="11" y="62"/>
                  </a:moveTo>
                  <a:cubicBezTo>
                    <a:pt x="15" y="60"/>
                    <a:pt x="18" y="58"/>
                    <a:pt x="22" y="56"/>
                  </a:cubicBezTo>
                  <a:cubicBezTo>
                    <a:pt x="30" y="53"/>
                    <a:pt x="38" y="49"/>
                    <a:pt x="46" y="45"/>
                  </a:cubicBezTo>
                  <a:cubicBezTo>
                    <a:pt x="51" y="43"/>
                    <a:pt x="57" y="40"/>
                    <a:pt x="62" y="38"/>
                  </a:cubicBezTo>
                  <a:cubicBezTo>
                    <a:pt x="43" y="47"/>
                    <a:pt x="23" y="56"/>
                    <a:pt x="5" y="68"/>
                  </a:cubicBezTo>
                  <a:cubicBezTo>
                    <a:pt x="5" y="67"/>
                    <a:pt x="5" y="67"/>
                    <a:pt x="5" y="66"/>
                  </a:cubicBezTo>
                  <a:cubicBezTo>
                    <a:pt x="7" y="65"/>
                    <a:pt x="9" y="63"/>
                    <a:pt x="11" y="62"/>
                  </a:cubicBezTo>
                  <a:close/>
                  <a:moveTo>
                    <a:pt x="5" y="70"/>
                  </a:moveTo>
                  <a:cubicBezTo>
                    <a:pt x="12" y="67"/>
                    <a:pt x="18" y="64"/>
                    <a:pt x="24" y="60"/>
                  </a:cubicBezTo>
                  <a:cubicBezTo>
                    <a:pt x="32" y="56"/>
                    <a:pt x="40" y="52"/>
                    <a:pt x="49" y="49"/>
                  </a:cubicBezTo>
                  <a:cubicBezTo>
                    <a:pt x="52" y="47"/>
                    <a:pt x="56" y="46"/>
                    <a:pt x="59" y="44"/>
                  </a:cubicBezTo>
                  <a:cubicBezTo>
                    <a:pt x="56" y="46"/>
                    <a:pt x="53" y="47"/>
                    <a:pt x="50" y="49"/>
                  </a:cubicBezTo>
                  <a:cubicBezTo>
                    <a:pt x="42" y="53"/>
                    <a:pt x="34" y="56"/>
                    <a:pt x="26" y="61"/>
                  </a:cubicBezTo>
                  <a:cubicBezTo>
                    <a:pt x="19" y="65"/>
                    <a:pt x="12" y="69"/>
                    <a:pt x="5" y="73"/>
                  </a:cubicBezTo>
                  <a:cubicBezTo>
                    <a:pt x="5" y="72"/>
                    <a:pt x="5" y="71"/>
                    <a:pt x="5" y="70"/>
                  </a:cubicBezTo>
                  <a:close/>
                  <a:moveTo>
                    <a:pt x="103" y="32"/>
                  </a:moveTo>
                  <a:cubicBezTo>
                    <a:pt x="104" y="33"/>
                    <a:pt x="105" y="34"/>
                    <a:pt x="106" y="34"/>
                  </a:cubicBezTo>
                  <a:cubicBezTo>
                    <a:pt x="104" y="35"/>
                    <a:pt x="102" y="36"/>
                    <a:pt x="100" y="37"/>
                  </a:cubicBezTo>
                  <a:cubicBezTo>
                    <a:pt x="97" y="38"/>
                    <a:pt x="94" y="39"/>
                    <a:pt x="91" y="40"/>
                  </a:cubicBezTo>
                  <a:cubicBezTo>
                    <a:pt x="88" y="42"/>
                    <a:pt x="85" y="43"/>
                    <a:pt x="81" y="44"/>
                  </a:cubicBezTo>
                  <a:cubicBezTo>
                    <a:pt x="77" y="46"/>
                    <a:pt x="73" y="48"/>
                    <a:pt x="70" y="49"/>
                  </a:cubicBezTo>
                  <a:cubicBezTo>
                    <a:pt x="66" y="51"/>
                    <a:pt x="63" y="52"/>
                    <a:pt x="59" y="53"/>
                  </a:cubicBezTo>
                  <a:cubicBezTo>
                    <a:pt x="46" y="59"/>
                    <a:pt x="32" y="64"/>
                    <a:pt x="18" y="71"/>
                  </a:cubicBezTo>
                  <a:cubicBezTo>
                    <a:pt x="18" y="71"/>
                    <a:pt x="17" y="71"/>
                    <a:pt x="17" y="71"/>
                  </a:cubicBezTo>
                  <a:cubicBezTo>
                    <a:pt x="21" y="69"/>
                    <a:pt x="26" y="67"/>
                    <a:pt x="31" y="64"/>
                  </a:cubicBezTo>
                  <a:cubicBezTo>
                    <a:pt x="41" y="59"/>
                    <a:pt x="52" y="54"/>
                    <a:pt x="63" y="49"/>
                  </a:cubicBezTo>
                  <a:cubicBezTo>
                    <a:pt x="73" y="45"/>
                    <a:pt x="83" y="41"/>
                    <a:pt x="93" y="36"/>
                  </a:cubicBezTo>
                  <a:cubicBezTo>
                    <a:pt x="97" y="35"/>
                    <a:pt x="100" y="34"/>
                    <a:pt x="103" y="32"/>
                  </a:cubicBezTo>
                  <a:close/>
                  <a:moveTo>
                    <a:pt x="29" y="65"/>
                  </a:moveTo>
                  <a:cubicBezTo>
                    <a:pt x="21" y="69"/>
                    <a:pt x="13" y="72"/>
                    <a:pt x="5" y="77"/>
                  </a:cubicBezTo>
                  <a:cubicBezTo>
                    <a:pt x="5" y="76"/>
                    <a:pt x="5" y="75"/>
                    <a:pt x="5" y="74"/>
                  </a:cubicBezTo>
                  <a:cubicBezTo>
                    <a:pt x="12" y="72"/>
                    <a:pt x="18" y="68"/>
                    <a:pt x="24" y="65"/>
                  </a:cubicBezTo>
                  <a:cubicBezTo>
                    <a:pt x="33" y="60"/>
                    <a:pt x="43" y="57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44" y="56"/>
                    <a:pt x="37" y="61"/>
                    <a:pt x="29" y="65"/>
                  </a:cubicBezTo>
                  <a:close/>
                  <a:moveTo>
                    <a:pt x="5" y="78"/>
                  </a:moveTo>
                  <a:cubicBezTo>
                    <a:pt x="8" y="77"/>
                    <a:pt x="10" y="76"/>
                    <a:pt x="13" y="74"/>
                  </a:cubicBezTo>
                  <a:cubicBezTo>
                    <a:pt x="17" y="72"/>
                    <a:pt x="21" y="70"/>
                    <a:pt x="25" y="68"/>
                  </a:cubicBezTo>
                  <a:cubicBezTo>
                    <a:pt x="35" y="64"/>
                    <a:pt x="45" y="60"/>
                    <a:pt x="54" y="56"/>
                  </a:cubicBezTo>
                  <a:cubicBezTo>
                    <a:pt x="55" y="56"/>
                    <a:pt x="56" y="55"/>
                    <a:pt x="58" y="55"/>
                  </a:cubicBezTo>
                  <a:cubicBezTo>
                    <a:pt x="56" y="56"/>
                    <a:pt x="55" y="56"/>
                    <a:pt x="54" y="57"/>
                  </a:cubicBezTo>
                  <a:cubicBezTo>
                    <a:pt x="45" y="61"/>
                    <a:pt x="36" y="66"/>
                    <a:pt x="27" y="70"/>
                  </a:cubicBezTo>
                  <a:cubicBezTo>
                    <a:pt x="20" y="73"/>
                    <a:pt x="12" y="77"/>
                    <a:pt x="6" y="81"/>
                  </a:cubicBezTo>
                  <a:cubicBezTo>
                    <a:pt x="6" y="80"/>
                    <a:pt x="6" y="79"/>
                    <a:pt x="5" y="78"/>
                  </a:cubicBezTo>
                  <a:close/>
                  <a:moveTo>
                    <a:pt x="6" y="83"/>
                  </a:moveTo>
                  <a:cubicBezTo>
                    <a:pt x="13" y="81"/>
                    <a:pt x="19" y="77"/>
                    <a:pt x="25" y="75"/>
                  </a:cubicBezTo>
                  <a:cubicBezTo>
                    <a:pt x="34" y="70"/>
                    <a:pt x="44" y="66"/>
                    <a:pt x="53" y="62"/>
                  </a:cubicBezTo>
                  <a:cubicBezTo>
                    <a:pt x="71" y="54"/>
                    <a:pt x="90" y="4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92" y="48"/>
                    <a:pt x="74" y="56"/>
                    <a:pt x="55" y="64"/>
                  </a:cubicBezTo>
                  <a:cubicBezTo>
                    <a:pt x="51" y="65"/>
                    <a:pt x="48" y="67"/>
                    <a:pt x="44" y="69"/>
                  </a:cubicBezTo>
                  <a:cubicBezTo>
                    <a:pt x="39" y="71"/>
                    <a:pt x="35" y="73"/>
                    <a:pt x="30" y="75"/>
                  </a:cubicBezTo>
                  <a:cubicBezTo>
                    <a:pt x="22" y="77"/>
                    <a:pt x="14" y="80"/>
                    <a:pt x="7" y="84"/>
                  </a:cubicBezTo>
                  <a:cubicBezTo>
                    <a:pt x="7" y="84"/>
                    <a:pt x="7" y="84"/>
                    <a:pt x="6" y="83"/>
                  </a:cubicBezTo>
                  <a:close/>
                  <a:moveTo>
                    <a:pt x="103" y="44"/>
                  </a:moveTo>
                  <a:cubicBezTo>
                    <a:pt x="102" y="45"/>
                    <a:pt x="101" y="45"/>
                    <a:pt x="100" y="46"/>
                  </a:cubicBezTo>
                  <a:cubicBezTo>
                    <a:pt x="95" y="48"/>
                    <a:pt x="91" y="49"/>
                    <a:pt x="87" y="51"/>
                  </a:cubicBezTo>
                  <a:cubicBezTo>
                    <a:pt x="92" y="49"/>
                    <a:pt x="96" y="47"/>
                    <a:pt x="101" y="45"/>
                  </a:cubicBezTo>
                  <a:cubicBezTo>
                    <a:pt x="101" y="45"/>
                    <a:pt x="102" y="44"/>
                    <a:pt x="103" y="44"/>
                  </a:cubicBezTo>
                  <a:close/>
                  <a:moveTo>
                    <a:pt x="108" y="42"/>
                  </a:moveTo>
                  <a:cubicBezTo>
                    <a:pt x="108" y="42"/>
                    <a:pt x="109" y="42"/>
                    <a:pt x="109" y="42"/>
                  </a:cubicBezTo>
                  <a:cubicBezTo>
                    <a:pt x="109" y="41"/>
                    <a:pt x="110" y="41"/>
                    <a:pt x="111" y="41"/>
                  </a:cubicBezTo>
                  <a:cubicBezTo>
                    <a:pt x="111" y="41"/>
                    <a:pt x="111" y="40"/>
                    <a:pt x="111" y="40"/>
                  </a:cubicBezTo>
                  <a:cubicBezTo>
                    <a:pt x="111" y="42"/>
                    <a:pt x="112" y="43"/>
                    <a:pt x="113" y="44"/>
                  </a:cubicBezTo>
                  <a:cubicBezTo>
                    <a:pt x="110" y="45"/>
                    <a:pt x="107" y="47"/>
                    <a:pt x="104" y="49"/>
                  </a:cubicBezTo>
                  <a:cubicBezTo>
                    <a:pt x="104" y="49"/>
                    <a:pt x="104" y="49"/>
                    <a:pt x="103" y="49"/>
                  </a:cubicBezTo>
                  <a:cubicBezTo>
                    <a:pt x="103" y="49"/>
                    <a:pt x="102" y="50"/>
                    <a:pt x="102" y="50"/>
                  </a:cubicBezTo>
                  <a:cubicBezTo>
                    <a:pt x="86" y="56"/>
                    <a:pt x="69" y="62"/>
                    <a:pt x="53" y="69"/>
                  </a:cubicBezTo>
                  <a:cubicBezTo>
                    <a:pt x="45" y="73"/>
                    <a:pt x="37" y="77"/>
                    <a:pt x="29" y="80"/>
                  </a:cubicBezTo>
                  <a:cubicBezTo>
                    <a:pt x="27" y="81"/>
                    <a:pt x="25" y="81"/>
                    <a:pt x="24" y="82"/>
                  </a:cubicBezTo>
                  <a:cubicBezTo>
                    <a:pt x="36" y="75"/>
                    <a:pt x="48" y="69"/>
                    <a:pt x="60" y="63"/>
                  </a:cubicBezTo>
                  <a:cubicBezTo>
                    <a:pt x="76" y="55"/>
                    <a:pt x="93" y="51"/>
                    <a:pt x="108" y="42"/>
                  </a:cubicBezTo>
                  <a:close/>
                  <a:moveTo>
                    <a:pt x="108" y="47"/>
                  </a:moveTo>
                  <a:cubicBezTo>
                    <a:pt x="108" y="47"/>
                    <a:pt x="108" y="47"/>
                    <a:pt x="108" y="47"/>
                  </a:cubicBezTo>
                  <a:cubicBezTo>
                    <a:pt x="108" y="47"/>
                    <a:pt x="109" y="47"/>
                    <a:pt x="110" y="46"/>
                  </a:cubicBezTo>
                  <a:cubicBezTo>
                    <a:pt x="113" y="44"/>
                    <a:pt x="109" y="47"/>
                    <a:pt x="108" y="47"/>
                  </a:cubicBezTo>
                  <a:close/>
                  <a:moveTo>
                    <a:pt x="113" y="51"/>
                  </a:moveTo>
                  <a:cubicBezTo>
                    <a:pt x="114" y="51"/>
                    <a:pt x="114" y="51"/>
                    <a:pt x="114" y="50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6" y="51"/>
                    <a:pt x="117" y="53"/>
                    <a:pt x="117" y="55"/>
                  </a:cubicBezTo>
                  <a:cubicBezTo>
                    <a:pt x="117" y="55"/>
                    <a:pt x="116" y="55"/>
                    <a:pt x="116" y="55"/>
                  </a:cubicBezTo>
                  <a:cubicBezTo>
                    <a:pt x="116" y="55"/>
                    <a:pt x="116" y="56"/>
                    <a:pt x="115" y="56"/>
                  </a:cubicBezTo>
                  <a:cubicBezTo>
                    <a:pt x="115" y="56"/>
                    <a:pt x="114" y="56"/>
                    <a:pt x="114" y="56"/>
                  </a:cubicBezTo>
                  <a:cubicBezTo>
                    <a:pt x="113" y="57"/>
                    <a:pt x="111" y="58"/>
                    <a:pt x="110" y="58"/>
                  </a:cubicBezTo>
                  <a:cubicBezTo>
                    <a:pt x="106" y="60"/>
                    <a:pt x="102" y="62"/>
                    <a:pt x="98" y="63"/>
                  </a:cubicBezTo>
                  <a:cubicBezTo>
                    <a:pt x="97" y="63"/>
                    <a:pt x="96" y="64"/>
                    <a:pt x="94" y="64"/>
                  </a:cubicBezTo>
                  <a:cubicBezTo>
                    <a:pt x="94" y="65"/>
                    <a:pt x="93" y="65"/>
                    <a:pt x="93" y="65"/>
                  </a:cubicBezTo>
                  <a:cubicBezTo>
                    <a:pt x="84" y="68"/>
                    <a:pt x="75" y="72"/>
                    <a:pt x="66" y="75"/>
                  </a:cubicBezTo>
                  <a:cubicBezTo>
                    <a:pt x="52" y="80"/>
                    <a:pt x="38" y="86"/>
                    <a:pt x="24" y="92"/>
                  </a:cubicBezTo>
                  <a:cubicBezTo>
                    <a:pt x="21" y="93"/>
                    <a:pt x="19" y="94"/>
                    <a:pt x="16" y="95"/>
                  </a:cubicBezTo>
                  <a:cubicBezTo>
                    <a:pt x="13" y="96"/>
                    <a:pt x="13" y="96"/>
                    <a:pt x="15" y="94"/>
                  </a:cubicBezTo>
                  <a:cubicBezTo>
                    <a:pt x="16" y="93"/>
                    <a:pt x="18" y="93"/>
                    <a:pt x="19" y="92"/>
                  </a:cubicBezTo>
                  <a:cubicBezTo>
                    <a:pt x="26" y="89"/>
                    <a:pt x="32" y="85"/>
                    <a:pt x="39" y="82"/>
                  </a:cubicBezTo>
                  <a:cubicBezTo>
                    <a:pt x="52" y="77"/>
                    <a:pt x="65" y="70"/>
                    <a:pt x="78" y="65"/>
                  </a:cubicBezTo>
                  <a:cubicBezTo>
                    <a:pt x="90" y="61"/>
                    <a:pt x="102" y="57"/>
                    <a:pt x="113" y="51"/>
                  </a:cubicBezTo>
                  <a:close/>
                  <a:moveTo>
                    <a:pt x="117" y="91"/>
                  </a:moveTo>
                  <a:cubicBezTo>
                    <a:pt x="106" y="95"/>
                    <a:pt x="97" y="101"/>
                    <a:pt x="87" y="106"/>
                  </a:cubicBezTo>
                  <a:cubicBezTo>
                    <a:pt x="80" y="110"/>
                    <a:pt x="73" y="113"/>
                    <a:pt x="66" y="117"/>
                  </a:cubicBezTo>
                  <a:cubicBezTo>
                    <a:pt x="67" y="116"/>
                    <a:pt x="68" y="115"/>
                    <a:pt x="69" y="115"/>
                  </a:cubicBezTo>
                  <a:cubicBezTo>
                    <a:pt x="74" y="111"/>
                    <a:pt x="80" y="108"/>
                    <a:pt x="85" y="105"/>
                  </a:cubicBezTo>
                  <a:cubicBezTo>
                    <a:pt x="87" y="104"/>
                    <a:pt x="89" y="103"/>
                    <a:pt x="90" y="102"/>
                  </a:cubicBezTo>
                  <a:cubicBezTo>
                    <a:pt x="91" y="102"/>
                    <a:pt x="92" y="102"/>
                    <a:pt x="92" y="101"/>
                  </a:cubicBezTo>
                  <a:cubicBezTo>
                    <a:pt x="100" y="98"/>
                    <a:pt x="108" y="95"/>
                    <a:pt x="115" y="91"/>
                  </a:cubicBezTo>
                  <a:cubicBezTo>
                    <a:pt x="116" y="91"/>
                    <a:pt x="116" y="90"/>
                    <a:pt x="117" y="90"/>
                  </a:cubicBezTo>
                  <a:cubicBezTo>
                    <a:pt x="117" y="90"/>
                    <a:pt x="117" y="90"/>
                    <a:pt x="117" y="91"/>
                  </a:cubicBezTo>
                  <a:close/>
                  <a:moveTo>
                    <a:pt x="95" y="100"/>
                  </a:moveTo>
                  <a:cubicBezTo>
                    <a:pt x="97" y="99"/>
                    <a:pt x="100" y="97"/>
                    <a:pt x="102" y="96"/>
                  </a:cubicBezTo>
                  <a:cubicBezTo>
                    <a:pt x="104" y="96"/>
                    <a:pt x="106" y="95"/>
                    <a:pt x="108" y="94"/>
                  </a:cubicBezTo>
                  <a:cubicBezTo>
                    <a:pt x="103" y="96"/>
                    <a:pt x="99" y="98"/>
                    <a:pt x="95" y="100"/>
                  </a:cubicBezTo>
                  <a:close/>
                  <a:moveTo>
                    <a:pt x="117" y="89"/>
                  </a:moveTo>
                  <a:cubicBezTo>
                    <a:pt x="117" y="89"/>
                    <a:pt x="117" y="89"/>
                    <a:pt x="116" y="89"/>
                  </a:cubicBezTo>
                  <a:cubicBezTo>
                    <a:pt x="116" y="89"/>
                    <a:pt x="116" y="90"/>
                    <a:pt x="115" y="90"/>
                  </a:cubicBezTo>
                  <a:cubicBezTo>
                    <a:pt x="115" y="90"/>
                    <a:pt x="114" y="91"/>
                    <a:pt x="114" y="91"/>
                  </a:cubicBezTo>
                  <a:cubicBezTo>
                    <a:pt x="113" y="91"/>
                    <a:pt x="112" y="92"/>
                    <a:pt x="111" y="92"/>
                  </a:cubicBezTo>
                  <a:cubicBezTo>
                    <a:pt x="109" y="93"/>
                    <a:pt x="107" y="94"/>
                    <a:pt x="105" y="94"/>
                  </a:cubicBezTo>
                  <a:cubicBezTo>
                    <a:pt x="100" y="96"/>
                    <a:pt x="96" y="98"/>
                    <a:pt x="92" y="100"/>
                  </a:cubicBezTo>
                  <a:cubicBezTo>
                    <a:pt x="91" y="101"/>
                    <a:pt x="89" y="102"/>
                    <a:pt x="88" y="103"/>
                  </a:cubicBezTo>
                  <a:cubicBezTo>
                    <a:pt x="85" y="104"/>
                    <a:pt x="82" y="105"/>
                    <a:pt x="79" y="107"/>
                  </a:cubicBezTo>
                  <a:cubicBezTo>
                    <a:pt x="72" y="109"/>
                    <a:pt x="66" y="112"/>
                    <a:pt x="59" y="115"/>
                  </a:cubicBezTo>
                  <a:cubicBezTo>
                    <a:pt x="56" y="117"/>
                    <a:pt x="53" y="118"/>
                    <a:pt x="50" y="120"/>
                  </a:cubicBezTo>
                  <a:cubicBezTo>
                    <a:pt x="48" y="121"/>
                    <a:pt x="46" y="121"/>
                    <a:pt x="44" y="122"/>
                  </a:cubicBezTo>
                  <a:cubicBezTo>
                    <a:pt x="40" y="124"/>
                    <a:pt x="45" y="122"/>
                    <a:pt x="45" y="122"/>
                  </a:cubicBezTo>
                  <a:cubicBezTo>
                    <a:pt x="48" y="120"/>
                    <a:pt x="51" y="118"/>
                    <a:pt x="53" y="116"/>
                  </a:cubicBezTo>
                  <a:cubicBezTo>
                    <a:pt x="56" y="114"/>
                    <a:pt x="59" y="112"/>
                    <a:pt x="62" y="111"/>
                  </a:cubicBezTo>
                  <a:cubicBezTo>
                    <a:pt x="69" y="107"/>
                    <a:pt x="76" y="104"/>
                    <a:pt x="83" y="100"/>
                  </a:cubicBezTo>
                  <a:cubicBezTo>
                    <a:pt x="83" y="100"/>
                    <a:pt x="84" y="100"/>
                    <a:pt x="84" y="100"/>
                  </a:cubicBezTo>
                  <a:cubicBezTo>
                    <a:pt x="96" y="95"/>
                    <a:pt x="107" y="91"/>
                    <a:pt x="118" y="85"/>
                  </a:cubicBezTo>
                  <a:cubicBezTo>
                    <a:pt x="118" y="87"/>
                    <a:pt x="118" y="88"/>
                    <a:pt x="117" y="89"/>
                  </a:cubicBezTo>
                  <a:close/>
                  <a:moveTo>
                    <a:pt x="118" y="85"/>
                  </a:moveTo>
                  <a:cubicBezTo>
                    <a:pt x="108" y="89"/>
                    <a:pt x="98" y="93"/>
                    <a:pt x="88" y="97"/>
                  </a:cubicBezTo>
                  <a:cubicBezTo>
                    <a:pt x="81" y="100"/>
                    <a:pt x="74" y="103"/>
                    <a:pt x="67" y="105"/>
                  </a:cubicBezTo>
                  <a:cubicBezTo>
                    <a:pt x="61" y="108"/>
                    <a:pt x="55" y="111"/>
                    <a:pt x="49" y="114"/>
                  </a:cubicBezTo>
                  <a:cubicBezTo>
                    <a:pt x="46" y="115"/>
                    <a:pt x="43" y="117"/>
                    <a:pt x="40" y="118"/>
                  </a:cubicBezTo>
                  <a:cubicBezTo>
                    <a:pt x="38" y="119"/>
                    <a:pt x="36" y="120"/>
                    <a:pt x="34" y="121"/>
                  </a:cubicBezTo>
                  <a:cubicBezTo>
                    <a:pt x="35" y="121"/>
                    <a:pt x="37" y="118"/>
                    <a:pt x="37" y="118"/>
                  </a:cubicBezTo>
                  <a:cubicBezTo>
                    <a:pt x="43" y="113"/>
                    <a:pt x="50" y="111"/>
                    <a:pt x="56" y="107"/>
                  </a:cubicBezTo>
                  <a:cubicBezTo>
                    <a:pt x="58" y="106"/>
                    <a:pt x="60" y="105"/>
                    <a:pt x="63" y="104"/>
                  </a:cubicBezTo>
                  <a:cubicBezTo>
                    <a:pt x="68" y="102"/>
                    <a:pt x="73" y="99"/>
                    <a:pt x="78" y="97"/>
                  </a:cubicBezTo>
                  <a:cubicBezTo>
                    <a:pt x="78" y="97"/>
                    <a:pt x="79" y="97"/>
                    <a:pt x="79" y="97"/>
                  </a:cubicBezTo>
                  <a:cubicBezTo>
                    <a:pt x="88" y="93"/>
                    <a:pt x="97" y="90"/>
                    <a:pt x="106" y="86"/>
                  </a:cubicBezTo>
                  <a:cubicBezTo>
                    <a:pt x="108" y="85"/>
                    <a:pt x="111" y="84"/>
                    <a:pt x="113" y="83"/>
                  </a:cubicBezTo>
                  <a:cubicBezTo>
                    <a:pt x="115" y="82"/>
                    <a:pt x="117" y="81"/>
                    <a:pt x="119" y="80"/>
                  </a:cubicBezTo>
                  <a:cubicBezTo>
                    <a:pt x="119" y="81"/>
                    <a:pt x="118" y="83"/>
                    <a:pt x="118" y="85"/>
                  </a:cubicBezTo>
                  <a:close/>
                  <a:moveTo>
                    <a:pt x="30" y="119"/>
                  </a:moveTo>
                  <a:cubicBezTo>
                    <a:pt x="39" y="114"/>
                    <a:pt x="47" y="110"/>
                    <a:pt x="56" y="107"/>
                  </a:cubicBezTo>
                  <a:cubicBezTo>
                    <a:pt x="55" y="108"/>
                    <a:pt x="53" y="108"/>
                    <a:pt x="51" y="109"/>
                  </a:cubicBezTo>
                  <a:cubicBezTo>
                    <a:pt x="48" y="111"/>
                    <a:pt x="44" y="113"/>
                    <a:pt x="41" y="114"/>
                  </a:cubicBezTo>
                  <a:cubicBezTo>
                    <a:pt x="38" y="116"/>
                    <a:pt x="35" y="118"/>
                    <a:pt x="33" y="121"/>
                  </a:cubicBezTo>
                  <a:cubicBezTo>
                    <a:pt x="32" y="120"/>
                    <a:pt x="31" y="119"/>
                    <a:pt x="30" y="119"/>
                  </a:cubicBezTo>
                  <a:close/>
                  <a:moveTo>
                    <a:pt x="25" y="115"/>
                  </a:moveTo>
                  <a:cubicBezTo>
                    <a:pt x="32" y="113"/>
                    <a:pt x="39" y="108"/>
                    <a:pt x="45" y="105"/>
                  </a:cubicBezTo>
                  <a:cubicBezTo>
                    <a:pt x="53" y="101"/>
                    <a:pt x="63" y="98"/>
                    <a:pt x="72" y="94"/>
                  </a:cubicBezTo>
                  <a:cubicBezTo>
                    <a:pt x="80" y="91"/>
                    <a:pt x="88" y="87"/>
                    <a:pt x="96" y="84"/>
                  </a:cubicBezTo>
                  <a:cubicBezTo>
                    <a:pt x="93" y="86"/>
                    <a:pt x="90" y="87"/>
                    <a:pt x="86" y="89"/>
                  </a:cubicBezTo>
                  <a:cubicBezTo>
                    <a:pt x="81" y="91"/>
                    <a:pt x="75" y="93"/>
                    <a:pt x="70" y="95"/>
                  </a:cubicBezTo>
                  <a:cubicBezTo>
                    <a:pt x="62" y="99"/>
                    <a:pt x="53" y="102"/>
                    <a:pt x="46" y="107"/>
                  </a:cubicBezTo>
                  <a:cubicBezTo>
                    <a:pt x="40" y="110"/>
                    <a:pt x="33" y="113"/>
                    <a:pt x="29" y="118"/>
                  </a:cubicBezTo>
                  <a:cubicBezTo>
                    <a:pt x="28" y="117"/>
                    <a:pt x="26" y="116"/>
                    <a:pt x="25" y="115"/>
                  </a:cubicBezTo>
                  <a:close/>
                  <a:moveTo>
                    <a:pt x="91" y="92"/>
                  </a:moveTo>
                  <a:cubicBezTo>
                    <a:pt x="92" y="91"/>
                    <a:pt x="94" y="91"/>
                    <a:pt x="95" y="90"/>
                  </a:cubicBezTo>
                  <a:cubicBezTo>
                    <a:pt x="94" y="91"/>
                    <a:pt x="92" y="91"/>
                    <a:pt x="91" y="92"/>
                  </a:cubicBezTo>
                  <a:close/>
                  <a:moveTo>
                    <a:pt x="113" y="82"/>
                  </a:moveTo>
                  <a:cubicBezTo>
                    <a:pt x="114" y="81"/>
                    <a:pt x="115" y="81"/>
                    <a:pt x="115" y="81"/>
                  </a:cubicBezTo>
                  <a:cubicBezTo>
                    <a:pt x="122" y="77"/>
                    <a:pt x="115" y="81"/>
                    <a:pt x="114" y="81"/>
                  </a:cubicBezTo>
                  <a:cubicBezTo>
                    <a:pt x="114" y="81"/>
                    <a:pt x="114" y="82"/>
                    <a:pt x="113" y="82"/>
                  </a:cubicBezTo>
                  <a:close/>
                  <a:moveTo>
                    <a:pt x="111" y="82"/>
                  </a:moveTo>
                  <a:cubicBezTo>
                    <a:pt x="109" y="83"/>
                    <a:pt x="108" y="84"/>
                    <a:pt x="106" y="85"/>
                  </a:cubicBezTo>
                  <a:cubicBezTo>
                    <a:pt x="104" y="85"/>
                    <a:pt x="103" y="86"/>
                    <a:pt x="101" y="87"/>
                  </a:cubicBezTo>
                  <a:cubicBezTo>
                    <a:pt x="94" y="90"/>
                    <a:pt x="86" y="93"/>
                    <a:pt x="79" y="96"/>
                  </a:cubicBezTo>
                  <a:cubicBezTo>
                    <a:pt x="77" y="97"/>
                    <a:pt x="76" y="97"/>
                    <a:pt x="75" y="98"/>
                  </a:cubicBezTo>
                  <a:cubicBezTo>
                    <a:pt x="71" y="99"/>
                    <a:pt x="67" y="101"/>
                    <a:pt x="63" y="103"/>
                  </a:cubicBezTo>
                  <a:cubicBezTo>
                    <a:pt x="63" y="103"/>
                    <a:pt x="62" y="103"/>
                    <a:pt x="61" y="103"/>
                  </a:cubicBezTo>
                  <a:cubicBezTo>
                    <a:pt x="53" y="107"/>
                    <a:pt x="45" y="110"/>
                    <a:pt x="37" y="114"/>
                  </a:cubicBezTo>
                  <a:cubicBezTo>
                    <a:pt x="35" y="115"/>
                    <a:pt x="34" y="116"/>
                    <a:pt x="32" y="117"/>
                  </a:cubicBezTo>
                  <a:cubicBezTo>
                    <a:pt x="28" y="118"/>
                    <a:pt x="32" y="116"/>
                    <a:pt x="33" y="115"/>
                  </a:cubicBezTo>
                  <a:cubicBezTo>
                    <a:pt x="35" y="114"/>
                    <a:pt x="37" y="113"/>
                    <a:pt x="39" y="112"/>
                  </a:cubicBezTo>
                  <a:cubicBezTo>
                    <a:pt x="46" y="108"/>
                    <a:pt x="52" y="104"/>
                    <a:pt x="58" y="101"/>
                  </a:cubicBezTo>
                  <a:cubicBezTo>
                    <a:pt x="66" y="98"/>
                    <a:pt x="73" y="95"/>
                    <a:pt x="80" y="92"/>
                  </a:cubicBezTo>
                  <a:cubicBezTo>
                    <a:pt x="87" y="90"/>
                    <a:pt x="92" y="86"/>
                    <a:pt x="99" y="84"/>
                  </a:cubicBezTo>
                  <a:cubicBezTo>
                    <a:pt x="101" y="83"/>
                    <a:pt x="103" y="82"/>
                    <a:pt x="106" y="80"/>
                  </a:cubicBezTo>
                  <a:cubicBezTo>
                    <a:pt x="110" y="78"/>
                    <a:pt x="115" y="76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5"/>
                    <a:pt x="119" y="77"/>
                    <a:pt x="119" y="78"/>
                  </a:cubicBezTo>
                  <a:cubicBezTo>
                    <a:pt x="116" y="79"/>
                    <a:pt x="114" y="81"/>
                    <a:pt x="111" y="82"/>
                  </a:cubicBezTo>
                  <a:close/>
                  <a:moveTo>
                    <a:pt x="119" y="73"/>
                  </a:moveTo>
                  <a:cubicBezTo>
                    <a:pt x="115" y="74"/>
                    <a:pt x="112" y="76"/>
                    <a:pt x="109" y="78"/>
                  </a:cubicBezTo>
                  <a:cubicBezTo>
                    <a:pt x="109" y="78"/>
                    <a:pt x="108" y="79"/>
                    <a:pt x="107" y="79"/>
                  </a:cubicBezTo>
                  <a:cubicBezTo>
                    <a:pt x="104" y="80"/>
                    <a:pt x="101" y="81"/>
                    <a:pt x="98" y="83"/>
                  </a:cubicBezTo>
                  <a:cubicBezTo>
                    <a:pt x="84" y="88"/>
                    <a:pt x="70" y="94"/>
                    <a:pt x="56" y="99"/>
                  </a:cubicBezTo>
                  <a:cubicBezTo>
                    <a:pt x="50" y="102"/>
                    <a:pt x="44" y="104"/>
                    <a:pt x="38" y="107"/>
                  </a:cubicBezTo>
                  <a:cubicBezTo>
                    <a:pt x="35" y="109"/>
                    <a:pt x="33" y="110"/>
                    <a:pt x="30" y="112"/>
                  </a:cubicBezTo>
                  <a:cubicBezTo>
                    <a:pt x="29" y="112"/>
                    <a:pt x="23" y="115"/>
                    <a:pt x="27" y="113"/>
                  </a:cubicBezTo>
                  <a:cubicBezTo>
                    <a:pt x="28" y="112"/>
                    <a:pt x="30" y="111"/>
                    <a:pt x="32" y="110"/>
                  </a:cubicBezTo>
                  <a:cubicBezTo>
                    <a:pt x="45" y="103"/>
                    <a:pt x="58" y="96"/>
                    <a:pt x="71" y="89"/>
                  </a:cubicBezTo>
                  <a:cubicBezTo>
                    <a:pt x="74" y="88"/>
                    <a:pt x="76" y="87"/>
                    <a:pt x="79" y="86"/>
                  </a:cubicBezTo>
                  <a:cubicBezTo>
                    <a:pt x="84" y="84"/>
                    <a:pt x="90" y="81"/>
                    <a:pt x="95" y="79"/>
                  </a:cubicBezTo>
                  <a:cubicBezTo>
                    <a:pt x="103" y="75"/>
                    <a:pt x="112" y="72"/>
                    <a:pt x="119" y="67"/>
                  </a:cubicBezTo>
                  <a:cubicBezTo>
                    <a:pt x="119" y="67"/>
                    <a:pt x="119" y="67"/>
                    <a:pt x="119" y="67"/>
                  </a:cubicBezTo>
                  <a:cubicBezTo>
                    <a:pt x="119" y="69"/>
                    <a:pt x="119" y="71"/>
                    <a:pt x="119" y="73"/>
                  </a:cubicBezTo>
                  <a:cubicBezTo>
                    <a:pt x="119" y="73"/>
                    <a:pt x="119" y="73"/>
                    <a:pt x="119" y="73"/>
                  </a:cubicBezTo>
                  <a:close/>
                  <a:moveTo>
                    <a:pt x="94" y="79"/>
                  </a:moveTo>
                  <a:cubicBezTo>
                    <a:pt x="98" y="76"/>
                    <a:pt x="103" y="75"/>
                    <a:pt x="108" y="73"/>
                  </a:cubicBezTo>
                  <a:cubicBezTo>
                    <a:pt x="108" y="73"/>
                    <a:pt x="107" y="73"/>
                    <a:pt x="107" y="73"/>
                  </a:cubicBezTo>
                  <a:cubicBezTo>
                    <a:pt x="103" y="75"/>
                    <a:pt x="98" y="77"/>
                    <a:pt x="94" y="79"/>
                  </a:cubicBezTo>
                  <a:close/>
                  <a:moveTo>
                    <a:pt x="119" y="67"/>
                  </a:moveTo>
                  <a:cubicBezTo>
                    <a:pt x="119" y="67"/>
                    <a:pt x="119" y="67"/>
                    <a:pt x="119" y="67"/>
                  </a:cubicBezTo>
                  <a:cubicBezTo>
                    <a:pt x="111" y="71"/>
                    <a:pt x="103" y="74"/>
                    <a:pt x="96" y="77"/>
                  </a:cubicBezTo>
                  <a:cubicBezTo>
                    <a:pt x="89" y="80"/>
                    <a:pt x="82" y="83"/>
                    <a:pt x="76" y="87"/>
                  </a:cubicBezTo>
                  <a:cubicBezTo>
                    <a:pt x="65" y="91"/>
                    <a:pt x="55" y="95"/>
                    <a:pt x="44" y="99"/>
                  </a:cubicBezTo>
                  <a:cubicBezTo>
                    <a:pt x="38" y="102"/>
                    <a:pt x="32" y="105"/>
                    <a:pt x="25" y="108"/>
                  </a:cubicBezTo>
                  <a:cubicBezTo>
                    <a:pt x="24" y="109"/>
                    <a:pt x="23" y="109"/>
                    <a:pt x="22" y="110"/>
                  </a:cubicBezTo>
                  <a:cubicBezTo>
                    <a:pt x="23" y="109"/>
                    <a:pt x="25" y="108"/>
                    <a:pt x="26" y="107"/>
                  </a:cubicBezTo>
                  <a:cubicBezTo>
                    <a:pt x="29" y="105"/>
                    <a:pt x="32" y="104"/>
                    <a:pt x="35" y="102"/>
                  </a:cubicBezTo>
                  <a:cubicBezTo>
                    <a:pt x="48" y="96"/>
                    <a:pt x="61" y="89"/>
                    <a:pt x="73" y="83"/>
                  </a:cubicBezTo>
                  <a:cubicBezTo>
                    <a:pt x="88" y="77"/>
                    <a:pt x="102" y="71"/>
                    <a:pt x="116" y="64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8" y="64"/>
                    <a:pt x="118" y="64"/>
                    <a:pt x="119" y="63"/>
                  </a:cubicBezTo>
                  <a:cubicBezTo>
                    <a:pt x="119" y="64"/>
                    <a:pt x="119" y="66"/>
                    <a:pt x="119" y="67"/>
                  </a:cubicBezTo>
                  <a:close/>
                  <a:moveTo>
                    <a:pt x="86" y="77"/>
                  </a:moveTo>
                  <a:cubicBezTo>
                    <a:pt x="89" y="75"/>
                    <a:pt x="92" y="74"/>
                    <a:pt x="95" y="73"/>
                  </a:cubicBezTo>
                  <a:cubicBezTo>
                    <a:pt x="99" y="71"/>
                    <a:pt x="103" y="69"/>
                    <a:pt x="107" y="68"/>
                  </a:cubicBezTo>
                  <a:cubicBezTo>
                    <a:pt x="109" y="67"/>
                    <a:pt x="110" y="66"/>
                    <a:pt x="112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04" y="70"/>
                    <a:pt x="95" y="73"/>
                    <a:pt x="86" y="77"/>
                  </a:cubicBezTo>
                  <a:close/>
                  <a:moveTo>
                    <a:pt x="73" y="82"/>
                  </a:moveTo>
                  <a:cubicBezTo>
                    <a:pt x="73" y="82"/>
                    <a:pt x="73" y="82"/>
                    <a:pt x="72" y="82"/>
                  </a:cubicBezTo>
                  <a:cubicBezTo>
                    <a:pt x="59" y="88"/>
                    <a:pt x="46" y="93"/>
                    <a:pt x="32" y="100"/>
                  </a:cubicBezTo>
                  <a:cubicBezTo>
                    <a:pt x="29" y="101"/>
                    <a:pt x="25" y="103"/>
                    <a:pt x="21" y="104"/>
                  </a:cubicBezTo>
                  <a:cubicBezTo>
                    <a:pt x="20" y="105"/>
                    <a:pt x="19" y="105"/>
                    <a:pt x="18" y="106"/>
                  </a:cubicBezTo>
                  <a:cubicBezTo>
                    <a:pt x="19" y="105"/>
                    <a:pt x="21" y="104"/>
                    <a:pt x="22" y="103"/>
                  </a:cubicBezTo>
                  <a:cubicBezTo>
                    <a:pt x="29" y="100"/>
                    <a:pt x="35" y="96"/>
                    <a:pt x="42" y="93"/>
                  </a:cubicBezTo>
                  <a:cubicBezTo>
                    <a:pt x="55" y="85"/>
                    <a:pt x="70" y="79"/>
                    <a:pt x="84" y="73"/>
                  </a:cubicBezTo>
                  <a:cubicBezTo>
                    <a:pt x="91" y="70"/>
                    <a:pt x="97" y="68"/>
                    <a:pt x="103" y="65"/>
                  </a:cubicBezTo>
                  <a:cubicBezTo>
                    <a:pt x="106" y="64"/>
                    <a:pt x="110" y="62"/>
                    <a:pt x="112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5" y="59"/>
                    <a:pt x="116" y="59"/>
                    <a:pt x="118" y="58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8" y="59"/>
                    <a:pt x="118" y="61"/>
                    <a:pt x="118" y="63"/>
                  </a:cubicBezTo>
                  <a:cubicBezTo>
                    <a:pt x="103" y="68"/>
                    <a:pt x="88" y="75"/>
                    <a:pt x="73" y="82"/>
                  </a:cubicBezTo>
                  <a:close/>
                  <a:moveTo>
                    <a:pt x="118" y="57"/>
                  </a:moveTo>
                  <a:cubicBezTo>
                    <a:pt x="117" y="57"/>
                    <a:pt x="117" y="57"/>
                    <a:pt x="117" y="57"/>
                  </a:cubicBezTo>
                  <a:cubicBezTo>
                    <a:pt x="116" y="58"/>
                    <a:pt x="114" y="59"/>
                    <a:pt x="113" y="59"/>
                  </a:cubicBezTo>
                  <a:cubicBezTo>
                    <a:pt x="112" y="60"/>
                    <a:pt x="110" y="60"/>
                    <a:pt x="109" y="61"/>
                  </a:cubicBezTo>
                  <a:cubicBezTo>
                    <a:pt x="95" y="65"/>
                    <a:pt x="82" y="71"/>
                    <a:pt x="69" y="77"/>
                  </a:cubicBezTo>
                  <a:cubicBezTo>
                    <a:pt x="56" y="83"/>
                    <a:pt x="42" y="88"/>
                    <a:pt x="29" y="95"/>
                  </a:cubicBezTo>
                  <a:cubicBezTo>
                    <a:pt x="25" y="96"/>
                    <a:pt x="22" y="98"/>
                    <a:pt x="18" y="99"/>
                  </a:cubicBezTo>
                  <a:cubicBezTo>
                    <a:pt x="17" y="100"/>
                    <a:pt x="15" y="100"/>
                    <a:pt x="14" y="100"/>
                  </a:cubicBezTo>
                  <a:cubicBezTo>
                    <a:pt x="15" y="100"/>
                    <a:pt x="17" y="99"/>
                    <a:pt x="18" y="98"/>
                  </a:cubicBezTo>
                  <a:cubicBezTo>
                    <a:pt x="25" y="94"/>
                    <a:pt x="32" y="91"/>
                    <a:pt x="39" y="88"/>
                  </a:cubicBezTo>
                  <a:cubicBezTo>
                    <a:pt x="54" y="81"/>
                    <a:pt x="69" y="75"/>
                    <a:pt x="84" y="69"/>
                  </a:cubicBezTo>
                  <a:cubicBezTo>
                    <a:pt x="91" y="67"/>
                    <a:pt x="97" y="64"/>
                    <a:pt x="104" y="62"/>
                  </a:cubicBezTo>
                  <a:cubicBezTo>
                    <a:pt x="107" y="61"/>
                    <a:pt x="109" y="60"/>
                    <a:pt x="112" y="59"/>
                  </a:cubicBezTo>
                  <a:cubicBezTo>
                    <a:pt x="113" y="58"/>
                    <a:pt x="114" y="57"/>
                    <a:pt x="115" y="57"/>
                  </a:cubicBezTo>
                  <a:cubicBezTo>
                    <a:pt x="116" y="57"/>
                    <a:pt x="116" y="56"/>
                    <a:pt x="117" y="56"/>
                  </a:cubicBezTo>
                  <a:cubicBezTo>
                    <a:pt x="117" y="56"/>
                    <a:pt x="117" y="57"/>
                    <a:pt x="118" y="57"/>
                  </a:cubicBezTo>
                  <a:close/>
                  <a:moveTo>
                    <a:pt x="22" y="111"/>
                  </a:moveTo>
                  <a:cubicBezTo>
                    <a:pt x="22" y="111"/>
                    <a:pt x="22" y="111"/>
                    <a:pt x="21" y="111"/>
                  </a:cubicBezTo>
                  <a:cubicBezTo>
                    <a:pt x="29" y="107"/>
                    <a:pt x="37" y="103"/>
                    <a:pt x="45" y="100"/>
                  </a:cubicBezTo>
                  <a:cubicBezTo>
                    <a:pt x="50" y="98"/>
                    <a:pt x="56" y="95"/>
                    <a:pt x="62" y="93"/>
                  </a:cubicBezTo>
                  <a:cubicBezTo>
                    <a:pt x="56" y="96"/>
                    <a:pt x="50" y="99"/>
                    <a:pt x="45" y="102"/>
                  </a:cubicBezTo>
                  <a:cubicBezTo>
                    <a:pt x="38" y="105"/>
                    <a:pt x="30" y="109"/>
                    <a:pt x="24" y="114"/>
                  </a:cubicBezTo>
                  <a:cubicBezTo>
                    <a:pt x="23" y="113"/>
                    <a:pt x="22" y="112"/>
                    <a:pt x="22" y="111"/>
                  </a:cubicBezTo>
                  <a:close/>
                  <a:moveTo>
                    <a:pt x="35" y="121"/>
                  </a:moveTo>
                  <a:cubicBezTo>
                    <a:pt x="40" y="120"/>
                    <a:pt x="46" y="116"/>
                    <a:pt x="51" y="113"/>
                  </a:cubicBezTo>
                  <a:cubicBezTo>
                    <a:pt x="59" y="110"/>
                    <a:pt x="67" y="106"/>
                    <a:pt x="75" y="103"/>
                  </a:cubicBezTo>
                  <a:cubicBezTo>
                    <a:pt x="70" y="106"/>
                    <a:pt x="64" y="109"/>
                    <a:pt x="59" y="112"/>
                  </a:cubicBezTo>
                  <a:cubicBezTo>
                    <a:pt x="56" y="113"/>
                    <a:pt x="54" y="115"/>
                    <a:pt x="52" y="117"/>
                  </a:cubicBezTo>
                  <a:cubicBezTo>
                    <a:pt x="48" y="119"/>
                    <a:pt x="44" y="121"/>
                    <a:pt x="41" y="123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1" y="123"/>
                    <a:pt x="41" y="123"/>
                    <a:pt x="40" y="123"/>
                  </a:cubicBezTo>
                  <a:cubicBezTo>
                    <a:pt x="38" y="123"/>
                    <a:pt x="37" y="122"/>
                    <a:pt x="35" y="121"/>
                  </a:cubicBezTo>
                  <a:close/>
                  <a:moveTo>
                    <a:pt x="42" y="123"/>
                  </a:moveTo>
                  <a:cubicBezTo>
                    <a:pt x="50" y="121"/>
                    <a:pt x="57" y="117"/>
                    <a:pt x="64" y="114"/>
                  </a:cubicBezTo>
                  <a:cubicBezTo>
                    <a:pt x="70" y="111"/>
                    <a:pt x="77" y="108"/>
                    <a:pt x="83" y="106"/>
                  </a:cubicBezTo>
                  <a:cubicBezTo>
                    <a:pt x="78" y="109"/>
                    <a:pt x="73" y="111"/>
                    <a:pt x="68" y="114"/>
                  </a:cubicBezTo>
                  <a:cubicBezTo>
                    <a:pt x="66" y="116"/>
                    <a:pt x="63" y="118"/>
                    <a:pt x="61" y="120"/>
                  </a:cubicBezTo>
                  <a:cubicBezTo>
                    <a:pt x="59" y="120"/>
                    <a:pt x="57" y="121"/>
                    <a:pt x="56" y="122"/>
                  </a:cubicBezTo>
                  <a:cubicBezTo>
                    <a:pt x="52" y="123"/>
                    <a:pt x="47" y="124"/>
                    <a:pt x="42" y="123"/>
                  </a:cubicBezTo>
                  <a:close/>
                  <a:moveTo>
                    <a:pt x="115" y="97"/>
                  </a:moveTo>
                  <a:cubicBezTo>
                    <a:pt x="115" y="98"/>
                    <a:pt x="114" y="100"/>
                    <a:pt x="114" y="101"/>
                  </a:cubicBezTo>
                  <a:cubicBezTo>
                    <a:pt x="112" y="102"/>
                    <a:pt x="109" y="103"/>
                    <a:pt x="107" y="104"/>
                  </a:cubicBezTo>
                  <a:cubicBezTo>
                    <a:pt x="100" y="108"/>
                    <a:pt x="93" y="111"/>
                    <a:pt x="85" y="115"/>
                  </a:cubicBezTo>
                  <a:cubicBezTo>
                    <a:pt x="81" y="117"/>
                    <a:pt x="77" y="119"/>
                    <a:pt x="73" y="121"/>
                  </a:cubicBezTo>
                  <a:cubicBezTo>
                    <a:pt x="69" y="123"/>
                    <a:pt x="74" y="120"/>
                    <a:pt x="75" y="120"/>
                  </a:cubicBezTo>
                  <a:cubicBezTo>
                    <a:pt x="77" y="118"/>
                    <a:pt x="79" y="117"/>
                    <a:pt x="81" y="116"/>
                  </a:cubicBezTo>
                  <a:cubicBezTo>
                    <a:pt x="86" y="113"/>
                    <a:pt x="92" y="110"/>
                    <a:pt x="98" y="106"/>
                  </a:cubicBezTo>
                  <a:cubicBezTo>
                    <a:pt x="104" y="104"/>
                    <a:pt x="110" y="101"/>
                    <a:pt x="115" y="97"/>
                  </a:cubicBezTo>
                  <a:close/>
                  <a:moveTo>
                    <a:pt x="108" y="112"/>
                  </a:moveTo>
                  <a:cubicBezTo>
                    <a:pt x="108" y="112"/>
                    <a:pt x="108" y="112"/>
                    <a:pt x="108" y="112"/>
                  </a:cubicBezTo>
                  <a:cubicBezTo>
                    <a:pt x="103" y="114"/>
                    <a:pt x="99" y="117"/>
                    <a:pt x="94" y="120"/>
                  </a:cubicBezTo>
                  <a:cubicBezTo>
                    <a:pt x="92" y="122"/>
                    <a:pt x="90" y="123"/>
                    <a:pt x="87" y="124"/>
                  </a:cubicBezTo>
                  <a:cubicBezTo>
                    <a:pt x="86" y="125"/>
                    <a:pt x="84" y="125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3" y="126"/>
                    <a:pt x="86" y="124"/>
                    <a:pt x="86" y="124"/>
                  </a:cubicBezTo>
                  <a:cubicBezTo>
                    <a:pt x="95" y="118"/>
                    <a:pt x="104" y="113"/>
                    <a:pt x="111" y="107"/>
                  </a:cubicBezTo>
                  <a:cubicBezTo>
                    <a:pt x="110" y="108"/>
                    <a:pt x="109" y="110"/>
                    <a:pt x="108" y="112"/>
                  </a:cubicBezTo>
                  <a:close/>
                  <a:moveTo>
                    <a:pt x="77" y="125"/>
                  </a:moveTo>
                  <a:cubicBezTo>
                    <a:pt x="82" y="124"/>
                    <a:pt x="86" y="121"/>
                    <a:pt x="91" y="118"/>
                  </a:cubicBezTo>
                  <a:cubicBezTo>
                    <a:pt x="95" y="116"/>
                    <a:pt x="100" y="114"/>
                    <a:pt x="104" y="111"/>
                  </a:cubicBezTo>
                  <a:cubicBezTo>
                    <a:pt x="101" y="113"/>
                    <a:pt x="99" y="115"/>
                    <a:pt x="96" y="116"/>
                  </a:cubicBezTo>
                  <a:cubicBezTo>
                    <a:pt x="92" y="120"/>
                    <a:pt x="86" y="122"/>
                    <a:pt x="82" y="126"/>
                  </a:cubicBezTo>
                  <a:cubicBezTo>
                    <a:pt x="80" y="126"/>
                    <a:pt x="79" y="125"/>
                    <a:pt x="77" y="125"/>
                  </a:cubicBezTo>
                  <a:close/>
                  <a:moveTo>
                    <a:pt x="71" y="123"/>
                  </a:moveTo>
                  <a:cubicBezTo>
                    <a:pt x="81" y="118"/>
                    <a:pt x="92" y="113"/>
                    <a:pt x="102" y="108"/>
                  </a:cubicBezTo>
                  <a:cubicBezTo>
                    <a:pt x="100" y="109"/>
                    <a:pt x="99" y="110"/>
                    <a:pt x="97" y="111"/>
                  </a:cubicBezTo>
                  <a:cubicBezTo>
                    <a:pt x="90" y="115"/>
                    <a:pt x="83" y="120"/>
                    <a:pt x="75" y="125"/>
                  </a:cubicBezTo>
                  <a:cubicBezTo>
                    <a:pt x="74" y="124"/>
                    <a:pt x="72" y="124"/>
                    <a:pt x="71" y="123"/>
                  </a:cubicBezTo>
                  <a:close/>
                  <a:moveTo>
                    <a:pt x="111" y="106"/>
                  </a:moveTo>
                  <a:cubicBezTo>
                    <a:pt x="104" y="111"/>
                    <a:pt x="95" y="115"/>
                    <a:pt x="88" y="119"/>
                  </a:cubicBezTo>
                  <a:cubicBezTo>
                    <a:pt x="85" y="121"/>
                    <a:pt x="79" y="123"/>
                    <a:pt x="77" y="124"/>
                  </a:cubicBezTo>
                  <a:cubicBezTo>
                    <a:pt x="82" y="122"/>
                    <a:pt x="86" y="118"/>
                    <a:pt x="91" y="115"/>
                  </a:cubicBezTo>
                  <a:cubicBezTo>
                    <a:pt x="95" y="113"/>
                    <a:pt x="99" y="110"/>
                    <a:pt x="103" y="108"/>
                  </a:cubicBezTo>
                  <a:cubicBezTo>
                    <a:pt x="105" y="107"/>
                    <a:pt x="107" y="106"/>
                    <a:pt x="108" y="105"/>
                  </a:cubicBezTo>
                  <a:cubicBezTo>
                    <a:pt x="109" y="105"/>
                    <a:pt x="109" y="104"/>
                    <a:pt x="109" y="104"/>
                  </a:cubicBezTo>
                  <a:cubicBezTo>
                    <a:pt x="111" y="103"/>
                    <a:pt x="112" y="103"/>
                    <a:pt x="113" y="102"/>
                  </a:cubicBezTo>
                  <a:cubicBezTo>
                    <a:pt x="113" y="103"/>
                    <a:pt x="112" y="105"/>
                    <a:pt x="112" y="106"/>
                  </a:cubicBezTo>
                  <a:cubicBezTo>
                    <a:pt x="111" y="106"/>
                    <a:pt x="111" y="106"/>
                    <a:pt x="111" y="106"/>
                  </a:cubicBezTo>
                  <a:close/>
                  <a:moveTo>
                    <a:pt x="70" y="123"/>
                  </a:moveTo>
                  <a:cubicBezTo>
                    <a:pt x="68" y="122"/>
                    <a:pt x="67" y="121"/>
                    <a:pt x="66" y="121"/>
                  </a:cubicBezTo>
                  <a:cubicBezTo>
                    <a:pt x="72" y="118"/>
                    <a:pt x="79" y="115"/>
                    <a:pt x="85" y="112"/>
                  </a:cubicBezTo>
                  <a:cubicBezTo>
                    <a:pt x="80" y="116"/>
                    <a:pt x="75" y="119"/>
                    <a:pt x="70" y="123"/>
                  </a:cubicBezTo>
                  <a:close/>
                  <a:moveTo>
                    <a:pt x="85" y="126"/>
                  </a:moveTo>
                  <a:cubicBezTo>
                    <a:pt x="91" y="123"/>
                    <a:pt x="97" y="119"/>
                    <a:pt x="103" y="116"/>
                  </a:cubicBezTo>
                  <a:cubicBezTo>
                    <a:pt x="104" y="115"/>
                    <a:pt x="105" y="114"/>
                    <a:pt x="105" y="114"/>
                  </a:cubicBezTo>
                  <a:cubicBezTo>
                    <a:pt x="107" y="113"/>
                    <a:pt x="107" y="113"/>
                    <a:pt x="107" y="114"/>
                  </a:cubicBezTo>
                  <a:cubicBezTo>
                    <a:pt x="105" y="115"/>
                    <a:pt x="104" y="116"/>
                    <a:pt x="103" y="117"/>
                  </a:cubicBezTo>
                  <a:cubicBezTo>
                    <a:pt x="99" y="119"/>
                    <a:pt x="96" y="122"/>
                    <a:pt x="93" y="124"/>
                  </a:cubicBezTo>
                  <a:cubicBezTo>
                    <a:pt x="93" y="124"/>
                    <a:pt x="93" y="124"/>
                    <a:pt x="93" y="125"/>
                  </a:cubicBezTo>
                  <a:cubicBezTo>
                    <a:pt x="90" y="125"/>
                    <a:pt x="88" y="126"/>
                    <a:pt x="85" y="126"/>
                  </a:cubicBezTo>
                  <a:close/>
                  <a:moveTo>
                    <a:pt x="95" y="124"/>
                  </a:moveTo>
                  <a:cubicBezTo>
                    <a:pt x="97" y="122"/>
                    <a:pt x="100" y="121"/>
                    <a:pt x="102" y="119"/>
                  </a:cubicBezTo>
                  <a:cubicBezTo>
                    <a:pt x="101" y="120"/>
                    <a:pt x="101" y="120"/>
                    <a:pt x="100" y="121"/>
                  </a:cubicBezTo>
                  <a:cubicBezTo>
                    <a:pt x="98" y="122"/>
                    <a:pt x="97" y="123"/>
                    <a:pt x="95" y="124"/>
                  </a:cubicBezTo>
                  <a:close/>
                  <a:moveTo>
                    <a:pt x="115" y="96"/>
                  </a:moveTo>
                  <a:cubicBezTo>
                    <a:pt x="115" y="96"/>
                    <a:pt x="115" y="96"/>
                    <a:pt x="115" y="96"/>
                  </a:cubicBezTo>
                  <a:cubicBezTo>
                    <a:pt x="114" y="97"/>
                    <a:pt x="114" y="97"/>
                    <a:pt x="113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06" y="101"/>
                    <a:pt x="100" y="104"/>
                    <a:pt x="93" y="108"/>
                  </a:cubicBezTo>
                  <a:cubicBezTo>
                    <a:pt x="84" y="112"/>
                    <a:pt x="75" y="117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4" y="119"/>
                    <a:pt x="63" y="120"/>
                    <a:pt x="63" y="120"/>
                  </a:cubicBezTo>
                  <a:cubicBezTo>
                    <a:pt x="63" y="120"/>
                    <a:pt x="63" y="120"/>
                    <a:pt x="62" y="120"/>
                  </a:cubicBezTo>
                  <a:cubicBezTo>
                    <a:pt x="62" y="120"/>
                    <a:pt x="61" y="120"/>
                    <a:pt x="61" y="121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60" y="121"/>
                    <a:pt x="60" y="121"/>
                    <a:pt x="59" y="122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1"/>
                    <a:pt x="60" y="121"/>
                    <a:pt x="60" y="121"/>
                  </a:cubicBezTo>
                  <a:cubicBezTo>
                    <a:pt x="62" y="120"/>
                    <a:pt x="65" y="118"/>
                    <a:pt x="67" y="117"/>
                  </a:cubicBezTo>
                  <a:cubicBezTo>
                    <a:pt x="71" y="114"/>
                    <a:pt x="75" y="113"/>
                    <a:pt x="80" y="111"/>
                  </a:cubicBezTo>
                  <a:cubicBezTo>
                    <a:pt x="84" y="109"/>
                    <a:pt x="89" y="106"/>
                    <a:pt x="93" y="104"/>
                  </a:cubicBezTo>
                  <a:cubicBezTo>
                    <a:pt x="101" y="99"/>
                    <a:pt x="109" y="95"/>
                    <a:pt x="117" y="92"/>
                  </a:cubicBezTo>
                  <a:cubicBezTo>
                    <a:pt x="117" y="92"/>
                    <a:pt x="116" y="93"/>
                    <a:pt x="116" y="93"/>
                  </a:cubicBezTo>
                  <a:cubicBezTo>
                    <a:pt x="116" y="94"/>
                    <a:pt x="116" y="95"/>
                    <a:pt x="115" y="96"/>
                  </a:cubicBezTo>
                  <a:close/>
                  <a:moveTo>
                    <a:pt x="115" y="49"/>
                  </a:moveTo>
                  <a:cubicBezTo>
                    <a:pt x="106" y="54"/>
                    <a:pt x="96" y="57"/>
                    <a:pt x="87" y="61"/>
                  </a:cubicBezTo>
                  <a:cubicBezTo>
                    <a:pt x="84" y="61"/>
                    <a:pt x="82" y="62"/>
                    <a:pt x="79" y="64"/>
                  </a:cubicBezTo>
                  <a:cubicBezTo>
                    <a:pt x="76" y="65"/>
                    <a:pt x="73" y="66"/>
                    <a:pt x="70" y="67"/>
                  </a:cubicBezTo>
                  <a:cubicBezTo>
                    <a:pt x="57" y="72"/>
                    <a:pt x="44" y="78"/>
                    <a:pt x="30" y="83"/>
                  </a:cubicBezTo>
                  <a:cubicBezTo>
                    <a:pt x="24" y="86"/>
                    <a:pt x="17" y="89"/>
                    <a:pt x="12" y="92"/>
                  </a:cubicBezTo>
                  <a:cubicBezTo>
                    <a:pt x="18" y="88"/>
                    <a:pt x="25" y="85"/>
                    <a:pt x="33" y="82"/>
                  </a:cubicBezTo>
                  <a:cubicBezTo>
                    <a:pt x="40" y="79"/>
                    <a:pt x="47" y="75"/>
                    <a:pt x="54" y="72"/>
                  </a:cubicBezTo>
                  <a:cubicBezTo>
                    <a:pt x="62" y="69"/>
                    <a:pt x="70" y="66"/>
                    <a:pt x="77" y="62"/>
                  </a:cubicBezTo>
                  <a:cubicBezTo>
                    <a:pt x="85" y="59"/>
                    <a:pt x="93" y="55"/>
                    <a:pt x="100" y="52"/>
                  </a:cubicBezTo>
                  <a:cubicBezTo>
                    <a:pt x="101" y="51"/>
                    <a:pt x="102" y="51"/>
                    <a:pt x="103" y="50"/>
                  </a:cubicBezTo>
                  <a:cubicBezTo>
                    <a:pt x="106" y="49"/>
                    <a:pt x="110" y="47"/>
                    <a:pt x="113" y="45"/>
                  </a:cubicBezTo>
                  <a:cubicBezTo>
                    <a:pt x="114" y="46"/>
                    <a:pt x="114" y="48"/>
                    <a:pt x="115" y="49"/>
                  </a:cubicBezTo>
                  <a:close/>
                  <a:moveTo>
                    <a:pt x="108" y="37"/>
                  </a:moveTo>
                  <a:cubicBezTo>
                    <a:pt x="80" y="49"/>
                    <a:pt x="53" y="61"/>
                    <a:pt x="25" y="74"/>
                  </a:cubicBezTo>
                  <a:cubicBezTo>
                    <a:pt x="19" y="77"/>
                    <a:pt x="13" y="81"/>
                    <a:pt x="6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7" y="82"/>
                    <a:pt x="9" y="80"/>
                    <a:pt x="10" y="80"/>
                  </a:cubicBezTo>
                  <a:cubicBezTo>
                    <a:pt x="11" y="79"/>
                    <a:pt x="12" y="78"/>
                    <a:pt x="14" y="77"/>
                  </a:cubicBezTo>
                  <a:cubicBezTo>
                    <a:pt x="17" y="76"/>
                    <a:pt x="21" y="74"/>
                    <a:pt x="24" y="72"/>
                  </a:cubicBezTo>
                  <a:cubicBezTo>
                    <a:pt x="38" y="65"/>
                    <a:pt x="52" y="58"/>
                    <a:pt x="66" y="52"/>
                  </a:cubicBezTo>
                  <a:cubicBezTo>
                    <a:pt x="67" y="51"/>
                    <a:pt x="67" y="51"/>
                    <a:pt x="68" y="51"/>
                  </a:cubicBezTo>
                  <a:cubicBezTo>
                    <a:pt x="76" y="47"/>
                    <a:pt x="85" y="44"/>
                    <a:pt x="93" y="40"/>
                  </a:cubicBezTo>
                  <a:cubicBezTo>
                    <a:pt x="95" y="40"/>
                    <a:pt x="96" y="40"/>
                    <a:pt x="98" y="39"/>
                  </a:cubicBezTo>
                  <a:cubicBezTo>
                    <a:pt x="99" y="39"/>
                    <a:pt x="100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3" y="36"/>
                    <a:pt x="105" y="36"/>
                    <a:pt x="106" y="35"/>
                  </a:cubicBezTo>
                  <a:cubicBezTo>
                    <a:pt x="107" y="36"/>
                    <a:pt x="108" y="36"/>
                    <a:pt x="108" y="37"/>
                  </a:cubicBezTo>
                  <a:close/>
                  <a:moveTo>
                    <a:pt x="103" y="32"/>
                  </a:moveTo>
                  <a:cubicBezTo>
                    <a:pt x="99" y="33"/>
                    <a:pt x="95" y="35"/>
                    <a:pt x="92" y="36"/>
                  </a:cubicBezTo>
                  <a:cubicBezTo>
                    <a:pt x="91" y="37"/>
                    <a:pt x="90" y="37"/>
                    <a:pt x="89" y="37"/>
                  </a:cubicBezTo>
                  <a:cubicBezTo>
                    <a:pt x="83" y="40"/>
                    <a:pt x="78" y="41"/>
                    <a:pt x="72" y="44"/>
                  </a:cubicBezTo>
                  <a:cubicBezTo>
                    <a:pt x="60" y="48"/>
                    <a:pt x="48" y="54"/>
                    <a:pt x="37" y="58"/>
                  </a:cubicBezTo>
                  <a:cubicBezTo>
                    <a:pt x="32" y="60"/>
                    <a:pt x="27" y="62"/>
                    <a:pt x="22" y="65"/>
                  </a:cubicBezTo>
                  <a:cubicBezTo>
                    <a:pt x="17" y="68"/>
                    <a:pt x="12" y="71"/>
                    <a:pt x="7" y="73"/>
                  </a:cubicBezTo>
                  <a:cubicBezTo>
                    <a:pt x="3" y="74"/>
                    <a:pt x="9" y="72"/>
                    <a:pt x="10" y="71"/>
                  </a:cubicBezTo>
                  <a:cubicBezTo>
                    <a:pt x="12" y="70"/>
                    <a:pt x="15" y="68"/>
                    <a:pt x="17" y="67"/>
                  </a:cubicBezTo>
                  <a:cubicBezTo>
                    <a:pt x="23" y="63"/>
                    <a:pt x="28" y="60"/>
                    <a:pt x="34" y="57"/>
                  </a:cubicBezTo>
                  <a:cubicBezTo>
                    <a:pt x="45" y="52"/>
                    <a:pt x="56" y="47"/>
                    <a:pt x="67" y="41"/>
                  </a:cubicBezTo>
                  <a:cubicBezTo>
                    <a:pt x="73" y="39"/>
                    <a:pt x="78" y="36"/>
                    <a:pt x="84" y="34"/>
                  </a:cubicBezTo>
                  <a:cubicBezTo>
                    <a:pt x="89" y="32"/>
                    <a:pt x="93" y="31"/>
                    <a:pt x="97" y="28"/>
                  </a:cubicBezTo>
                  <a:cubicBezTo>
                    <a:pt x="98" y="28"/>
                    <a:pt x="99" y="29"/>
                    <a:pt x="100" y="29"/>
                  </a:cubicBezTo>
                  <a:cubicBezTo>
                    <a:pt x="101" y="30"/>
                    <a:pt x="102" y="31"/>
                    <a:pt x="103" y="32"/>
                  </a:cubicBezTo>
                  <a:close/>
                  <a:moveTo>
                    <a:pt x="73" y="21"/>
                  </a:moveTo>
                  <a:cubicBezTo>
                    <a:pt x="72" y="21"/>
                    <a:pt x="71" y="22"/>
                    <a:pt x="69" y="22"/>
                  </a:cubicBezTo>
                  <a:cubicBezTo>
                    <a:pt x="69" y="22"/>
                    <a:pt x="69" y="21"/>
                    <a:pt x="70" y="20"/>
                  </a:cubicBezTo>
                  <a:cubicBezTo>
                    <a:pt x="71" y="20"/>
                    <a:pt x="72" y="20"/>
                    <a:pt x="73" y="21"/>
                  </a:cubicBezTo>
                  <a:close/>
                  <a:moveTo>
                    <a:pt x="65" y="20"/>
                  </a:moveTo>
                  <a:cubicBezTo>
                    <a:pt x="65" y="20"/>
                    <a:pt x="65" y="20"/>
                    <a:pt x="65" y="20"/>
                  </a:cubicBezTo>
                  <a:cubicBezTo>
                    <a:pt x="47" y="28"/>
                    <a:pt x="30" y="38"/>
                    <a:pt x="13" y="48"/>
                  </a:cubicBezTo>
                  <a:cubicBezTo>
                    <a:pt x="12" y="48"/>
                    <a:pt x="11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1" y="49"/>
                    <a:pt x="11" y="49"/>
                  </a:cubicBezTo>
                  <a:cubicBezTo>
                    <a:pt x="13" y="47"/>
                    <a:pt x="16" y="46"/>
                    <a:pt x="18" y="44"/>
                  </a:cubicBezTo>
                  <a:cubicBezTo>
                    <a:pt x="22" y="41"/>
                    <a:pt x="27" y="39"/>
                    <a:pt x="31" y="36"/>
                  </a:cubicBezTo>
                  <a:cubicBezTo>
                    <a:pt x="41" y="31"/>
                    <a:pt x="51" y="25"/>
                    <a:pt x="62" y="20"/>
                  </a:cubicBezTo>
                  <a:cubicBezTo>
                    <a:pt x="63" y="20"/>
                    <a:pt x="64" y="20"/>
                    <a:pt x="65" y="20"/>
                  </a:cubicBezTo>
                  <a:close/>
                  <a:moveTo>
                    <a:pt x="37" y="25"/>
                  </a:moveTo>
                  <a:cubicBezTo>
                    <a:pt x="40" y="24"/>
                    <a:pt x="44" y="23"/>
                    <a:pt x="47" y="22"/>
                  </a:cubicBezTo>
                  <a:cubicBezTo>
                    <a:pt x="44" y="23"/>
                    <a:pt x="42" y="25"/>
                    <a:pt x="39" y="26"/>
                  </a:cubicBezTo>
                  <a:cubicBezTo>
                    <a:pt x="33" y="29"/>
                    <a:pt x="26" y="33"/>
                    <a:pt x="20" y="36"/>
                  </a:cubicBezTo>
                  <a:cubicBezTo>
                    <a:pt x="25" y="31"/>
                    <a:pt x="31" y="27"/>
                    <a:pt x="37" y="25"/>
                  </a:cubicBezTo>
                  <a:close/>
                  <a:moveTo>
                    <a:pt x="19" y="37"/>
                  </a:moveTo>
                  <a:cubicBezTo>
                    <a:pt x="19" y="37"/>
                    <a:pt x="19" y="37"/>
                    <a:pt x="19" y="37"/>
                  </a:cubicBezTo>
                  <a:cubicBezTo>
                    <a:pt x="26" y="34"/>
                    <a:pt x="33" y="30"/>
                    <a:pt x="40" y="27"/>
                  </a:cubicBezTo>
                  <a:cubicBezTo>
                    <a:pt x="43" y="25"/>
                    <a:pt x="46" y="23"/>
                    <a:pt x="49" y="22"/>
                  </a:cubicBezTo>
                  <a:cubicBezTo>
                    <a:pt x="50" y="22"/>
                    <a:pt x="51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0" y="22"/>
                    <a:pt x="49" y="23"/>
                    <a:pt x="47" y="24"/>
                  </a:cubicBezTo>
                  <a:cubicBezTo>
                    <a:pt x="36" y="29"/>
                    <a:pt x="26" y="34"/>
                    <a:pt x="16" y="40"/>
                  </a:cubicBezTo>
                  <a:cubicBezTo>
                    <a:pt x="17" y="39"/>
                    <a:pt x="18" y="38"/>
                    <a:pt x="19" y="37"/>
                  </a:cubicBezTo>
                  <a:close/>
                  <a:moveTo>
                    <a:pt x="7" y="85"/>
                  </a:moveTo>
                  <a:cubicBezTo>
                    <a:pt x="18" y="79"/>
                    <a:pt x="31" y="76"/>
                    <a:pt x="43" y="71"/>
                  </a:cubicBezTo>
                  <a:cubicBezTo>
                    <a:pt x="48" y="68"/>
                    <a:pt x="54" y="65"/>
                    <a:pt x="59" y="63"/>
                  </a:cubicBezTo>
                  <a:cubicBezTo>
                    <a:pt x="46" y="70"/>
                    <a:pt x="33" y="77"/>
                    <a:pt x="20" y="83"/>
                  </a:cubicBezTo>
                  <a:cubicBezTo>
                    <a:pt x="19" y="84"/>
                    <a:pt x="18" y="84"/>
                    <a:pt x="17" y="85"/>
                  </a:cubicBezTo>
                  <a:cubicBezTo>
                    <a:pt x="14" y="86"/>
                    <a:pt x="11" y="87"/>
                    <a:pt x="8" y="89"/>
                  </a:cubicBezTo>
                  <a:cubicBezTo>
                    <a:pt x="8" y="88"/>
                    <a:pt x="7" y="87"/>
                    <a:pt x="7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89"/>
            <p:cNvSpPr>
              <a:spLocks noEditPoints="1"/>
            </p:cNvSpPr>
            <p:nvPr/>
          </p:nvSpPr>
          <p:spPr bwMode="auto">
            <a:xfrm>
              <a:off x="4749866" y="306314"/>
              <a:ext cx="402761" cy="286005"/>
            </a:xfrm>
            <a:custGeom>
              <a:avLst/>
              <a:gdLst>
                <a:gd name="T0" fmla="*/ 70 w 135"/>
                <a:gd name="T1" fmla="*/ 75 h 95"/>
                <a:gd name="T2" fmla="*/ 59 w 135"/>
                <a:gd name="T3" fmla="*/ 2 h 95"/>
                <a:gd name="T4" fmla="*/ 7 w 135"/>
                <a:gd name="T5" fmla="*/ 25 h 95"/>
                <a:gd name="T6" fmla="*/ 11 w 135"/>
                <a:gd name="T7" fmla="*/ 31 h 95"/>
                <a:gd name="T8" fmla="*/ 15 w 135"/>
                <a:gd name="T9" fmla="*/ 32 h 95"/>
                <a:gd name="T10" fmla="*/ 48 w 135"/>
                <a:gd name="T11" fmla="*/ 16 h 95"/>
                <a:gd name="T12" fmla="*/ 51 w 135"/>
                <a:gd name="T13" fmla="*/ 12 h 95"/>
                <a:gd name="T14" fmla="*/ 51 w 135"/>
                <a:gd name="T15" fmla="*/ 18 h 95"/>
                <a:gd name="T16" fmla="*/ 65 w 135"/>
                <a:gd name="T17" fmla="*/ 7 h 95"/>
                <a:gd name="T18" fmla="*/ 68 w 135"/>
                <a:gd name="T19" fmla="*/ 11 h 95"/>
                <a:gd name="T20" fmla="*/ 42 w 135"/>
                <a:gd name="T21" fmla="*/ 31 h 95"/>
                <a:gd name="T22" fmla="*/ 45 w 135"/>
                <a:gd name="T23" fmla="*/ 31 h 95"/>
                <a:gd name="T24" fmla="*/ 16 w 135"/>
                <a:gd name="T25" fmla="*/ 58 h 95"/>
                <a:gd name="T26" fmla="*/ 39 w 135"/>
                <a:gd name="T27" fmla="*/ 50 h 95"/>
                <a:gd name="T28" fmla="*/ 14 w 135"/>
                <a:gd name="T29" fmla="*/ 65 h 95"/>
                <a:gd name="T30" fmla="*/ 61 w 135"/>
                <a:gd name="T31" fmla="*/ 45 h 95"/>
                <a:gd name="T32" fmla="*/ 74 w 135"/>
                <a:gd name="T33" fmla="*/ 28 h 95"/>
                <a:gd name="T34" fmla="*/ 19 w 135"/>
                <a:gd name="T35" fmla="*/ 54 h 95"/>
                <a:gd name="T36" fmla="*/ 90 w 135"/>
                <a:gd name="T37" fmla="*/ 14 h 95"/>
                <a:gd name="T38" fmla="*/ 90 w 135"/>
                <a:gd name="T39" fmla="*/ 8 h 95"/>
                <a:gd name="T40" fmla="*/ 38 w 135"/>
                <a:gd name="T41" fmla="*/ 29 h 95"/>
                <a:gd name="T42" fmla="*/ 22 w 135"/>
                <a:gd name="T43" fmla="*/ 30 h 95"/>
                <a:gd name="T44" fmla="*/ 16 w 135"/>
                <a:gd name="T45" fmla="*/ 33 h 95"/>
                <a:gd name="T46" fmla="*/ 28 w 135"/>
                <a:gd name="T47" fmla="*/ 25 h 95"/>
                <a:gd name="T48" fmla="*/ 10 w 135"/>
                <a:gd name="T49" fmla="*/ 27 h 95"/>
                <a:gd name="T50" fmla="*/ 7 w 135"/>
                <a:gd name="T51" fmla="*/ 26 h 95"/>
                <a:gd name="T52" fmla="*/ 62 w 135"/>
                <a:gd name="T53" fmla="*/ 49 h 95"/>
                <a:gd name="T54" fmla="*/ 114 w 135"/>
                <a:gd name="T55" fmla="*/ 31 h 95"/>
                <a:gd name="T56" fmla="*/ 114 w 135"/>
                <a:gd name="T57" fmla="*/ 31 h 95"/>
                <a:gd name="T58" fmla="*/ 72 w 135"/>
                <a:gd name="T59" fmla="*/ 72 h 95"/>
                <a:gd name="T60" fmla="*/ 80 w 135"/>
                <a:gd name="T61" fmla="*/ 65 h 95"/>
                <a:gd name="T62" fmla="*/ 90 w 135"/>
                <a:gd name="T63" fmla="*/ 65 h 95"/>
                <a:gd name="T64" fmla="*/ 120 w 135"/>
                <a:gd name="T65" fmla="*/ 48 h 95"/>
                <a:gd name="T66" fmla="*/ 120 w 135"/>
                <a:gd name="T67" fmla="*/ 48 h 95"/>
                <a:gd name="T68" fmla="*/ 26 w 135"/>
                <a:gd name="T69" fmla="*/ 88 h 95"/>
                <a:gd name="T70" fmla="*/ 35 w 135"/>
                <a:gd name="T71" fmla="*/ 74 h 95"/>
                <a:gd name="T72" fmla="*/ 36 w 135"/>
                <a:gd name="T73" fmla="*/ 72 h 95"/>
                <a:gd name="T74" fmla="*/ 112 w 135"/>
                <a:gd name="T75" fmla="*/ 30 h 95"/>
                <a:gd name="T76" fmla="*/ 71 w 135"/>
                <a:gd name="T77" fmla="*/ 49 h 95"/>
                <a:gd name="T78" fmla="*/ 40 w 135"/>
                <a:gd name="T79" fmla="*/ 80 h 95"/>
                <a:gd name="T80" fmla="*/ 122 w 135"/>
                <a:gd name="T81" fmla="*/ 41 h 95"/>
                <a:gd name="T82" fmla="*/ 59 w 135"/>
                <a:gd name="T83" fmla="*/ 69 h 95"/>
                <a:gd name="T84" fmla="*/ 51 w 135"/>
                <a:gd name="T85" fmla="*/ 74 h 95"/>
                <a:gd name="T86" fmla="*/ 120 w 135"/>
                <a:gd name="T87" fmla="*/ 60 h 95"/>
                <a:gd name="T88" fmla="*/ 121 w 135"/>
                <a:gd name="T89" fmla="*/ 63 h 95"/>
                <a:gd name="T90" fmla="*/ 104 w 135"/>
                <a:gd name="T91" fmla="*/ 68 h 95"/>
                <a:gd name="T92" fmla="*/ 103 w 135"/>
                <a:gd name="T93" fmla="*/ 70 h 95"/>
                <a:gd name="T94" fmla="*/ 90 w 135"/>
                <a:gd name="T95" fmla="*/ 74 h 95"/>
                <a:gd name="T96" fmla="*/ 111 w 135"/>
                <a:gd name="T97" fmla="*/ 69 h 95"/>
                <a:gd name="T98" fmla="*/ 78 w 135"/>
                <a:gd name="T99" fmla="*/ 54 h 95"/>
                <a:gd name="T100" fmla="*/ 97 w 135"/>
                <a:gd name="T101" fmla="*/ 43 h 95"/>
                <a:gd name="T102" fmla="*/ 63 w 135"/>
                <a:gd name="T103" fmla="*/ 44 h 95"/>
                <a:gd name="T104" fmla="*/ 57 w 135"/>
                <a:gd name="T105" fmla="*/ 43 h 95"/>
                <a:gd name="T106" fmla="*/ 107 w 135"/>
                <a:gd name="T107" fmla="*/ 14 h 95"/>
                <a:gd name="T108" fmla="*/ 95 w 135"/>
                <a:gd name="T109" fmla="*/ 17 h 95"/>
                <a:gd name="T110" fmla="*/ 33 w 135"/>
                <a:gd name="T111" fmla="*/ 33 h 95"/>
                <a:gd name="T112" fmla="*/ 52 w 135"/>
                <a:gd name="T113" fmla="*/ 10 h 95"/>
                <a:gd name="T114" fmla="*/ 29 w 135"/>
                <a:gd name="T115" fmla="*/ 16 h 95"/>
                <a:gd name="T116" fmla="*/ 16 w 135"/>
                <a:gd name="T117" fmla="*/ 2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5" h="95">
                  <a:moveTo>
                    <a:pt x="9" y="33"/>
                  </a:moveTo>
                  <a:cubicBezTo>
                    <a:pt x="4" y="34"/>
                    <a:pt x="0" y="38"/>
                    <a:pt x="0" y="44"/>
                  </a:cubicBezTo>
                  <a:cubicBezTo>
                    <a:pt x="0" y="51"/>
                    <a:pt x="7" y="55"/>
                    <a:pt x="13" y="56"/>
                  </a:cubicBezTo>
                  <a:cubicBezTo>
                    <a:pt x="8" y="59"/>
                    <a:pt x="5" y="65"/>
                    <a:pt x="11" y="70"/>
                  </a:cubicBezTo>
                  <a:cubicBezTo>
                    <a:pt x="16" y="76"/>
                    <a:pt x="25" y="75"/>
                    <a:pt x="32" y="73"/>
                  </a:cubicBezTo>
                  <a:cubicBezTo>
                    <a:pt x="30" y="81"/>
                    <a:pt x="23" y="87"/>
                    <a:pt x="17" y="92"/>
                  </a:cubicBezTo>
                  <a:cubicBezTo>
                    <a:pt x="16" y="93"/>
                    <a:pt x="16" y="93"/>
                    <a:pt x="17" y="94"/>
                  </a:cubicBezTo>
                  <a:cubicBezTo>
                    <a:pt x="17" y="95"/>
                    <a:pt x="18" y="95"/>
                    <a:pt x="18" y="95"/>
                  </a:cubicBezTo>
                  <a:cubicBezTo>
                    <a:pt x="30" y="90"/>
                    <a:pt x="41" y="86"/>
                    <a:pt x="49" y="76"/>
                  </a:cubicBezTo>
                  <a:cubicBezTo>
                    <a:pt x="54" y="85"/>
                    <a:pt x="65" y="83"/>
                    <a:pt x="70" y="75"/>
                  </a:cubicBezTo>
                  <a:cubicBezTo>
                    <a:pt x="73" y="79"/>
                    <a:pt x="77" y="82"/>
                    <a:pt x="82" y="83"/>
                  </a:cubicBezTo>
                  <a:cubicBezTo>
                    <a:pt x="86" y="83"/>
                    <a:pt x="91" y="79"/>
                    <a:pt x="93" y="75"/>
                  </a:cubicBezTo>
                  <a:cubicBezTo>
                    <a:pt x="98" y="79"/>
                    <a:pt x="108" y="77"/>
                    <a:pt x="108" y="71"/>
                  </a:cubicBezTo>
                  <a:cubicBezTo>
                    <a:pt x="120" y="78"/>
                    <a:pt x="135" y="57"/>
                    <a:pt x="123" y="48"/>
                  </a:cubicBezTo>
                  <a:cubicBezTo>
                    <a:pt x="128" y="46"/>
                    <a:pt x="132" y="40"/>
                    <a:pt x="129" y="34"/>
                  </a:cubicBezTo>
                  <a:cubicBezTo>
                    <a:pt x="126" y="29"/>
                    <a:pt x="121" y="27"/>
                    <a:pt x="116" y="27"/>
                  </a:cubicBezTo>
                  <a:cubicBezTo>
                    <a:pt x="117" y="22"/>
                    <a:pt x="116" y="17"/>
                    <a:pt x="112" y="13"/>
                  </a:cubicBezTo>
                  <a:cubicBezTo>
                    <a:pt x="108" y="8"/>
                    <a:pt x="100" y="10"/>
                    <a:pt x="95" y="13"/>
                  </a:cubicBezTo>
                  <a:cubicBezTo>
                    <a:pt x="95" y="0"/>
                    <a:pt x="77" y="0"/>
                    <a:pt x="71" y="10"/>
                  </a:cubicBezTo>
                  <a:cubicBezTo>
                    <a:pt x="68" y="5"/>
                    <a:pt x="65" y="1"/>
                    <a:pt x="59" y="2"/>
                  </a:cubicBezTo>
                  <a:cubicBezTo>
                    <a:pt x="54" y="3"/>
                    <a:pt x="50" y="7"/>
                    <a:pt x="48" y="12"/>
                  </a:cubicBezTo>
                  <a:cubicBezTo>
                    <a:pt x="45" y="7"/>
                    <a:pt x="40" y="5"/>
                    <a:pt x="34" y="7"/>
                  </a:cubicBezTo>
                  <a:cubicBezTo>
                    <a:pt x="27" y="9"/>
                    <a:pt x="26" y="16"/>
                    <a:pt x="25" y="22"/>
                  </a:cubicBezTo>
                  <a:cubicBezTo>
                    <a:pt x="20" y="16"/>
                    <a:pt x="13" y="12"/>
                    <a:pt x="6" y="18"/>
                  </a:cubicBezTo>
                  <a:cubicBezTo>
                    <a:pt x="1" y="23"/>
                    <a:pt x="4" y="29"/>
                    <a:pt x="9" y="33"/>
                  </a:cubicBezTo>
                  <a:close/>
                  <a:moveTo>
                    <a:pt x="7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8" y="22"/>
                    <a:pt x="10" y="21"/>
                    <a:pt x="12" y="19"/>
                  </a:cubicBezTo>
                  <a:cubicBezTo>
                    <a:pt x="13" y="19"/>
                    <a:pt x="16" y="16"/>
                    <a:pt x="12" y="20"/>
                  </a:cubicBezTo>
                  <a:cubicBezTo>
                    <a:pt x="10" y="22"/>
                    <a:pt x="8" y="23"/>
                    <a:pt x="7" y="25"/>
                  </a:cubicBezTo>
                  <a:cubicBezTo>
                    <a:pt x="7" y="24"/>
                    <a:pt x="7" y="24"/>
                    <a:pt x="7" y="23"/>
                  </a:cubicBezTo>
                  <a:close/>
                  <a:moveTo>
                    <a:pt x="17" y="19"/>
                  </a:moveTo>
                  <a:cubicBezTo>
                    <a:pt x="16" y="19"/>
                    <a:pt x="14" y="20"/>
                    <a:pt x="13" y="21"/>
                  </a:cubicBezTo>
                  <a:cubicBezTo>
                    <a:pt x="11" y="23"/>
                    <a:pt x="8" y="24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9" y="23"/>
                    <a:pt x="13" y="21"/>
                    <a:pt x="15" y="18"/>
                  </a:cubicBezTo>
                  <a:cubicBezTo>
                    <a:pt x="16" y="18"/>
                    <a:pt x="16" y="18"/>
                    <a:pt x="17" y="19"/>
                  </a:cubicBezTo>
                  <a:close/>
                  <a:moveTo>
                    <a:pt x="22" y="25"/>
                  </a:moveTo>
                  <a:cubicBezTo>
                    <a:pt x="20" y="28"/>
                    <a:pt x="17" y="29"/>
                    <a:pt x="14" y="32"/>
                  </a:cubicBezTo>
                  <a:cubicBezTo>
                    <a:pt x="13" y="32"/>
                    <a:pt x="12" y="31"/>
                    <a:pt x="11" y="31"/>
                  </a:cubicBezTo>
                  <a:cubicBezTo>
                    <a:pt x="13" y="30"/>
                    <a:pt x="15" y="29"/>
                    <a:pt x="17" y="28"/>
                  </a:cubicBezTo>
                  <a:cubicBezTo>
                    <a:pt x="18" y="27"/>
                    <a:pt x="18" y="27"/>
                    <a:pt x="19" y="26"/>
                  </a:cubicBezTo>
                  <a:cubicBezTo>
                    <a:pt x="19" y="26"/>
                    <a:pt x="23" y="24"/>
                    <a:pt x="22" y="25"/>
                  </a:cubicBezTo>
                  <a:close/>
                  <a:moveTo>
                    <a:pt x="25" y="27"/>
                  </a:moveTo>
                  <a:cubicBezTo>
                    <a:pt x="23" y="28"/>
                    <a:pt x="22" y="28"/>
                    <a:pt x="20" y="29"/>
                  </a:cubicBezTo>
                  <a:cubicBezTo>
                    <a:pt x="19" y="30"/>
                    <a:pt x="18" y="31"/>
                    <a:pt x="17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8" y="29"/>
                    <a:pt x="21" y="28"/>
                    <a:pt x="23" y="25"/>
                  </a:cubicBezTo>
                  <a:cubicBezTo>
                    <a:pt x="24" y="25"/>
                    <a:pt x="24" y="26"/>
                    <a:pt x="25" y="27"/>
                  </a:cubicBezTo>
                  <a:close/>
                  <a:moveTo>
                    <a:pt x="28" y="18"/>
                  </a:moveTo>
                  <a:cubicBezTo>
                    <a:pt x="31" y="17"/>
                    <a:pt x="33" y="15"/>
                    <a:pt x="35" y="14"/>
                  </a:cubicBezTo>
                  <a:cubicBezTo>
                    <a:pt x="37" y="13"/>
                    <a:pt x="38" y="12"/>
                    <a:pt x="40" y="12"/>
                  </a:cubicBezTo>
                  <a:cubicBezTo>
                    <a:pt x="39" y="12"/>
                    <a:pt x="37" y="14"/>
                    <a:pt x="36" y="15"/>
                  </a:cubicBezTo>
                  <a:cubicBezTo>
                    <a:pt x="33" y="17"/>
                    <a:pt x="30" y="19"/>
                    <a:pt x="28" y="21"/>
                  </a:cubicBezTo>
                  <a:cubicBezTo>
                    <a:pt x="28" y="20"/>
                    <a:pt x="28" y="19"/>
                    <a:pt x="28" y="18"/>
                  </a:cubicBezTo>
                  <a:close/>
                  <a:moveTo>
                    <a:pt x="47" y="14"/>
                  </a:moveTo>
                  <a:cubicBezTo>
                    <a:pt x="47" y="15"/>
                    <a:pt x="47" y="15"/>
                    <a:pt x="48" y="16"/>
                  </a:cubicBezTo>
                  <a:cubicBezTo>
                    <a:pt x="44" y="18"/>
                    <a:pt x="40" y="20"/>
                    <a:pt x="37" y="22"/>
                  </a:cubicBezTo>
                  <a:cubicBezTo>
                    <a:pt x="34" y="24"/>
                    <a:pt x="31" y="25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1" y="25"/>
                    <a:pt x="34" y="22"/>
                    <a:pt x="37" y="20"/>
                  </a:cubicBezTo>
                  <a:cubicBezTo>
                    <a:pt x="39" y="19"/>
                    <a:pt x="41" y="18"/>
                    <a:pt x="43" y="16"/>
                  </a:cubicBezTo>
                  <a:cubicBezTo>
                    <a:pt x="43" y="16"/>
                    <a:pt x="43" y="16"/>
                    <a:pt x="44" y="16"/>
                  </a:cubicBezTo>
                  <a:cubicBezTo>
                    <a:pt x="45" y="15"/>
                    <a:pt x="46" y="15"/>
                    <a:pt x="47" y="14"/>
                  </a:cubicBezTo>
                  <a:close/>
                  <a:moveTo>
                    <a:pt x="64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0" y="8"/>
                    <a:pt x="56" y="11"/>
                    <a:pt x="51" y="12"/>
                  </a:cubicBezTo>
                  <a:cubicBezTo>
                    <a:pt x="51" y="12"/>
                    <a:pt x="52" y="12"/>
                    <a:pt x="52" y="11"/>
                  </a:cubicBezTo>
                  <a:cubicBezTo>
                    <a:pt x="53" y="10"/>
                    <a:pt x="54" y="10"/>
                    <a:pt x="56" y="9"/>
                  </a:cubicBezTo>
                  <a:cubicBezTo>
                    <a:pt x="58" y="7"/>
                    <a:pt x="60" y="6"/>
                    <a:pt x="62" y="5"/>
                  </a:cubicBezTo>
                  <a:cubicBezTo>
                    <a:pt x="63" y="5"/>
                    <a:pt x="63" y="5"/>
                    <a:pt x="64" y="6"/>
                  </a:cubicBezTo>
                  <a:close/>
                  <a:moveTo>
                    <a:pt x="66" y="8"/>
                  </a:moveTo>
                  <a:cubicBezTo>
                    <a:pt x="56" y="14"/>
                    <a:pt x="46" y="21"/>
                    <a:pt x="35" y="27"/>
                  </a:cubicBezTo>
                  <a:cubicBezTo>
                    <a:pt x="25" y="33"/>
                    <a:pt x="14" y="38"/>
                    <a:pt x="4" y="45"/>
                  </a:cubicBezTo>
                  <a:cubicBezTo>
                    <a:pt x="4" y="45"/>
                    <a:pt x="4" y="46"/>
                    <a:pt x="5" y="46"/>
                  </a:cubicBezTo>
                  <a:cubicBezTo>
                    <a:pt x="14" y="39"/>
                    <a:pt x="25" y="34"/>
                    <a:pt x="36" y="27"/>
                  </a:cubicBezTo>
                  <a:cubicBezTo>
                    <a:pt x="41" y="24"/>
                    <a:pt x="46" y="21"/>
                    <a:pt x="51" y="18"/>
                  </a:cubicBezTo>
                  <a:cubicBezTo>
                    <a:pt x="56" y="16"/>
                    <a:pt x="62" y="12"/>
                    <a:pt x="65" y="9"/>
                  </a:cubicBezTo>
                  <a:cubicBezTo>
                    <a:pt x="61" y="13"/>
                    <a:pt x="56" y="16"/>
                    <a:pt x="51" y="19"/>
                  </a:cubicBezTo>
                  <a:cubicBezTo>
                    <a:pt x="45" y="22"/>
                    <a:pt x="40" y="25"/>
                    <a:pt x="34" y="29"/>
                  </a:cubicBezTo>
                  <a:cubicBezTo>
                    <a:pt x="29" y="32"/>
                    <a:pt x="23" y="35"/>
                    <a:pt x="17" y="39"/>
                  </a:cubicBezTo>
                  <a:cubicBezTo>
                    <a:pt x="13" y="42"/>
                    <a:pt x="8" y="44"/>
                    <a:pt x="4" y="48"/>
                  </a:cubicBezTo>
                  <a:cubicBezTo>
                    <a:pt x="4" y="47"/>
                    <a:pt x="4" y="46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2" y="38"/>
                    <a:pt x="24" y="33"/>
                    <a:pt x="34" y="26"/>
                  </a:cubicBezTo>
                  <a:cubicBezTo>
                    <a:pt x="40" y="23"/>
                    <a:pt x="46" y="19"/>
                    <a:pt x="51" y="16"/>
                  </a:cubicBezTo>
                  <a:cubicBezTo>
                    <a:pt x="56" y="13"/>
                    <a:pt x="61" y="10"/>
                    <a:pt x="65" y="7"/>
                  </a:cubicBezTo>
                  <a:cubicBezTo>
                    <a:pt x="65" y="7"/>
                    <a:pt x="66" y="8"/>
                    <a:pt x="66" y="8"/>
                  </a:cubicBezTo>
                  <a:close/>
                  <a:moveTo>
                    <a:pt x="68" y="11"/>
                  </a:moveTo>
                  <a:cubicBezTo>
                    <a:pt x="63" y="13"/>
                    <a:pt x="59" y="17"/>
                    <a:pt x="55" y="19"/>
                  </a:cubicBezTo>
                  <a:cubicBezTo>
                    <a:pt x="49" y="22"/>
                    <a:pt x="43" y="26"/>
                    <a:pt x="38" y="29"/>
                  </a:cubicBezTo>
                  <a:cubicBezTo>
                    <a:pt x="32" y="32"/>
                    <a:pt x="27" y="35"/>
                    <a:pt x="21" y="38"/>
                  </a:cubicBezTo>
                  <a:cubicBezTo>
                    <a:pt x="19" y="39"/>
                    <a:pt x="16" y="41"/>
                    <a:pt x="13" y="42"/>
                  </a:cubicBezTo>
                  <a:cubicBezTo>
                    <a:pt x="13" y="42"/>
                    <a:pt x="13" y="42"/>
                    <a:pt x="13" y="43"/>
                  </a:cubicBezTo>
                  <a:cubicBezTo>
                    <a:pt x="21" y="37"/>
                    <a:pt x="30" y="33"/>
                    <a:pt x="38" y="28"/>
                  </a:cubicBezTo>
                  <a:cubicBezTo>
                    <a:pt x="47" y="22"/>
                    <a:pt x="58" y="16"/>
                    <a:pt x="67" y="9"/>
                  </a:cubicBezTo>
                  <a:cubicBezTo>
                    <a:pt x="67" y="10"/>
                    <a:pt x="68" y="10"/>
                    <a:pt x="68" y="11"/>
                  </a:cubicBezTo>
                  <a:close/>
                  <a:moveTo>
                    <a:pt x="81" y="8"/>
                  </a:moveTo>
                  <a:cubicBezTo>
                    <a:pt x="81" y="8"/>
                    <a:pt x="86" y="5"/>
                    <a:pt x="84" y="6"/>
                  </a:cubicBezTo>
                  <a:cubicBezTo>
                    <a:pt x="83" y="7"/>
                    <a:pt x="81" y="8"/>
                    <a:pt x="80" y="9"/>
                  </a:cubicBezTo>
                  <a:cubicBezTo>
                    <a:pt x="76" y="12"/>
                    <a:pt x="72" y="14"/>
                    <a:pt x="69" y="16"/>
                  </a:cubicBezTo>
                  <a:cubicBezTo>
                    <a:pt x="62" y="21"/>
                    <a:pt x="55" y="25"/>
                    <a:pt x="48" y="28"/>
                  </a:cubicBezTo>
                  <a:cubicBezTo>
                    <a:pt x="41" y="32"/>
                    <a:pt x="34" y="36"/>
                    <a:pt x="28" y="40"/>
                  </a:cubicBezTo>
                  <a:cubicBezTo>
                    <a:pt x="21" y="44"/>
                    <a:pt x="16" y="48"/>
                    <a:pt x="9" y="52"/>
                  </a:cubicBezTo>
                  <a:cubicBezTo>
                    <a:pt x="9" y="51"/>
                    <a:pt x="8" y="51"/>
                    <a:pt x="7" y="51"/>
                  </a:cubicBezTo>
                  <a:cubicBezTo>
                    <a:pt x="12" y="49"/>
                    <a:pt x="17" y="45"/>
                    <a:pt x="22" y="42"/>
                  </a:cubicBezTo>
                  <a:cubicBezTo>
                    <a:pt x="29" y="39"/>
                    <a:pt x="35" y="35"/>
                    <a:pt x="42" y="31"/>
                  </a:cubicBezTo>
                  <a:cubicBezTo>
                    <a:pt x="49" y="28"/>
                    <a:pt x="56" y="24"/>
                    <a:pt x="63" y="20"/>
                  </a:cubicBezTo>
                  <a:cubicBezTo>
                    <a:pt x="69" y="16"/>
                    <a:pt x="74" y="12"/>
                    <a:pt x="81" y="8"/>
                  </a:cubicBezTo>
                  <a:close/>
                  <a:moveTo>
                    <a:pt x="90" y="8"/>
                  </a:moveTo>
                  <a:cubicBezTo>
                    <a:pt x="80" y="13"/>
                    <a:pt x="72" y="19"/>
                    <a:pt x="62" y="25"/>
                  </a:cubicBezTo>
                  <a:cubicBezTo>
                    <a:pt x="61" y="26"/>
                    <a:pt x="59" y="27"/>
                    <a:pt x="57" y="28"/>
                  </a:cubicBezTo>
                  <a:cubicBezTo>
                    <a:pt x="56" y="28"/>
                    <a:pt x="55" y="29"/>
                    <a:pt x="54" y="29"/>
                  </a:cubicBezTo>
                  <a:cubicBezTo>
                    <a:pt x="41" y="36"/>
                    <a:pt x="28" y="43"/>
                    <a:pt x="15" y="49"/>
                  </a:cubicBezTo>
                  <a:cubicBezTo>
                    <a:pt x="16" y="49"/>
                    <a:pt x="16" y="48"/>
                    <a:pt x="16" y="48"/>
                  </a:cubicBezTo>
                  <a:cubicBezTo>
                    <a:pt x="19" y="46"/>
                    <a:pt x="22" y="44"/>
                    <a:pt x="25" y="43"/>
                  </a:cubicBezTo>
                  <a:cubicBezTo>
                    <a:pt x="32" y="38"/>
                    <a:pt x="38" y="35"/>
                    <a:pt x="45" y="31"/>
                  </a:cubicBezTo>
                  <a:cubicBezTo>
                    <a:pt x="59" y="23"/>
                    <a:pt x="73" y="15"/>
                    <a:pt x="86" y="6"/>
                  </a:cubicBezTo>
                  <a:cubicBezTo>
                    <a:pt x="87" y="6"/>
                    <a:pt x="89" y="7"/>
                    <a:pt x="90" y="8"/>
                  </a:cubicBezTo>
                  <a:close/>
                  <a:moveTo>
                    <a:pt x="92" y="15"/>
                  </a:moveTo>
                  <a:cubicBezTo>
                    <a:pt x="92" y="16"/>
                    <a:pt x="93" y="16"/>
                    <a:pt x="93" y="16"/>
                  </a:cubicBezTo>
                  <a:cubicBezTo>
                    <a:pt x="92" y="17"/>
                    <a:pt x="92" y="17"/>
                    <a:pt x="91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88" y="19"/>
                    <a:pt x="85" y="21"/>
                    <a:pt x="82" y="22"/>
                  </a:cubicBezTo>
                  <a:cubicBezTo>
                    <a:pt x="75" y="26"/>
                    <a:pt x="69" y="30"/>
                    <a:pt x="62" y="33"/>
                  </a:cubicBezTo>
                  <a:cubicBezTo>
                    <a:pt x="49" y="40"/>
                    <a:pt x="36" y="46"/>
                    <a:pt x="23" y="53"/>
                  </a:cubicBezTo>
                  <a:cubicBezTo>
                    <a:pt x="21" y="55"/>
                    <a:pt x="18" y="56"/>
                    <a:pt x="16" y="58"/>
                  </a:cubicBezTo>
                  <a:cubicBezTo>
                    <a:pt x="15" y="59"/>
                    <a:pt x="14" y="60"/>
                    <a:pt x="13" y="61"/>
                  </a:cubicBezTo>
                  <a:cubicBezTo>
                    <a:pt x="15" y="59"/>
                    <a:pt x="16" y="57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6"/>
                    <a:pt x="19" y="55"/>
                    <a:pt x="19" y="55"/>
                  </a:cubicBezTo>
                  <a:cubicBezTo>
                    <a:pt x="22" y="53"/>
                    <a:pt x="25" y="50"/>
                    <a:pt x="29" y="48"/>
                  </a:cubicBezTo>
                  <a:cubicBezTo>
                    <a:pt x="38" y="42"/>
                    <a:pt x="48" y="37"/>
                    <a:pt x="57" y="32"/>
                  </a:cubicBezTo>
                  <a:cubicBezTo>
                    <a:pt x="69" y="26"/>
                    <a:pt x="81" y="20"/>
                    <a:pt x="92" y="13"/>
                  </a:cubicBezTo>
                  <a:cubicBezTo>
                    <a:pt x="93" y="14"/>
                    <a:pt x="93" y="14"/>
                    <a:pt x="92" y="15"/>
                  </a:cubicBezTo>
                  <a:close/>
                  <a:moveTo>
                    <a:pt x="16" y="63"/>
                  </a:moveTo>
                  <a:cubicBezTo>
                    <a:pt x="23" y="58"/>
                    <a:pt x="31" y="55"/>
                    <a:pt x="39" y="50"/>
                  </a:cubicBezTo>
                  <a:cubicBezTo>
                    <a:pt x="47" y="46"/>
                    <a:pt x="55" y="42"/>
                    <a:pt x="63" y="38"/>
                  </a:cubicBezTo>
                  <a:cubicBezTo>
                    <a:pt x="71" y="34"/>
                    <a:pt x="79" y="30"/>
                    <a:pt x="87" y="26"/>
                  </a:cubicBezTo>
                  <a:cubicBezTo>
                    <a:pt x="92" y="24"/>
                    <a:pt x="98" y="20"/>
                    <a:pt x="103" y="17"/>
                  </a:cubicBezTo>
                  <a:cubicBezTo>
                    <a:pt x="102" y="18"/>
                    <a:pt x="101" y="19"/>
                    <a:pt x="100" y="19"/>
                  </a:cubicBezTo>
                  <a:cubicBezTo>
                    <a:pt x="96" y="22"/>
                    <a:pt x="92" y="24"/>
                    <a:pt x="88" y="26"/>
                  </a:cubicBezTo>
                  <a:cubicBezTo>
                    <a:pt x="79" y="31"/>
                    <a:pt x="70" y="35"/>
                    <a:pt x="60" y="40"/>
                  </a:cubicBezTo>
                  <a:cubicBezTo>
                    <a:pt x="51" y="45"/>
                    <a:pt x="42" y="50"/>
                    <a:pt x="33" y="55"/>
                  </a:cubicBezTo>
                  <a:cubicBezTo>
                    <a:pt x="26" y="58"/>
                    <a:pt x="19" y="63"/>
                    <a:pt x="12" y="68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6"/>
                    <a:pt x="13" y="65"/>
                    <a:pt x="14" y="65"/>
                  </a:cubicBezTo>
                  <a:cubicBezTo>
                    <a:pt x="15" y="64"/>
                    <a:pt x="15" y="64"/>
                    <a:pt x="16" y="63"/>
                  </a:cubicBezTo>
                  <a:close/>
                  <a:moveTo>
                    <a:pt x="16" y="70"/>
                  </a:moveTo>
                  <a:cubicBezTo>
                    <a:pt x="15" y="70"/>
                    <a:pt x="14" y="69"/>
                    <a:pt x="13" y="68"/>
                  </a:cubicBezTo>
                  <a:cubicBezTo>
                    <a:pt x="20" y="63"/>
                    <a:pt x="28" y="60"/>
                    <a:pt x="35" y="56"/>
                  </a:cubicBezTo>
                  <a:cubicBezTo>
                    <a:pt x="44" y="52"/>
                    <a:pt x="53" y="48"/>
                    <a:pt x="62" y="43"/>
                  </a:cubicBezTo>
                  <a:cubicBezTo>
                    <a:pt x="71" y="39"/>
                    <a:pt x="79" y="35"/>
                    <a:pt x="88" y="31"/>
                  </a:cubicBezTo>
                  <a:cubicBezTo>
                    <a:pt x="93" y="29"/>
                    <a:pt x="97" y="27"/>
                    <a:pt x="101" y="25"/>
                  </a:cubicBezTo>
                  <a:cubicBezTo>
                    <a:pt x="105" y="23"/>
                    <a:pt x="109" y="22"/>
                    <a:pt x="112" y="19"/>
                  </a:cubicBezTo>
                  <a:cubicBezTo>
                    <a:pt x="105" y="25"/>
                    <a:pt x="95" y="28"/>
                    <a:pt x="88" y="32"/>
                  </a:cubicBezTo>
                  <a:cubicBezTo>
                    <a:pt x="79" y="36"/>
                    <a:pt x="70" y="40"/>
                    <a:pt x="61" y="45"/>
                  </a:cubicBezTo>
                  <a:cubicBezTo>
                    <a:pt x="45" y="52"/>
                    <a:pt x="30" y="60"/>
                    <a:pt x="16" y="70"/>
                  </a:cubicBezTo>
                  <a:close/>
                  <a:moveTo>
                    <a:pt x="13" y="6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2" y="66"/>
                    <a:pt x="11" y="66"/>
                    <a:pt x="11" y="66"/>
                  </a:cubicBezTo>
                  <a:cubicBezTo>
                    <a:pt x="11" y="65"/>
                    <a:pt x="11" y="65"/>
                    <a:pt x="11" y="64"/>
                  </a:cubicBezTo>
                  <a:cubicBezTo>
                    <a:pt x="16" y="59"/>
                    <a:pt x="22" y="54"/>
                    <a:pt x="29" y="51"/>
                  </a:cubicBezTo>
                  <a:cubicBezTo>
                    <a:pt x="37" y="47"/>
                    <a:pt x="45" y="42"/>
                    <a:pt x="53" y="38"/>
                  </a:cubicBezTo>
                  <a:cubicBezTo>
                    <a:pt x="60" y="35"/>
                    <a:pt x="68" y="31"/>
                    <a:pt x="75" y="27"/>
                  </a:cubicBezTo>
                  <a:cubicBezTo>
                    <a:pt x="75" y="27"/>
                    <a:pt x="76" y="26"/>
                    <a:pt x="77" y="26"/>
                  </a:cubicBezTo>
                  <a:cubicBezTo>
                    <a:pt x="76" y="27"/>
                    <a:pt x="75" y="27"/>
                    <a:pt x="74" y="28"/>
                  </a:cubicBezTo>
                  <a:cubicBezTo>
                    <a:pt x="66" y="32"/>
                    <a:pt x="58" y="37"/>
                    <a:pt x="50" y="41"/>
                  </a:cubicBezTo>
                  <a:cubicBezTo>
                    <a:pt x="42" y="45"/>
                    <a:pt x="34" y="49"/>
                    <a:pt x="27" y="54"/>
                  </a:cubicBezTo>
                  <a:cubicBezTo>
                    <a:pt x="24" y="56"/>
                    <a:pt x="21" y="58"/>
                    <a:pt x="17" y="61"/>
                  </a:cubicBezTo>
                  <a:cubicBezTo>
                    <a:pt x="16" y="62"/>
                    <a:pt x="15" y="63"/>
                    <a:pt x="13" y="64"/>
                  </a:cubicBezTo>
                  <a:close/>
                  <a:moveTo>
                    <a:pt x="42" y="36"/>
                  </a:moveTo>
                  <a:cubicBezTo>
                    <a:pt x="33" y="42"/>
                    <a:pt x="24" y="47"/>
                    <a:pt x="15" y="53"/>
                  </a:cubicBezTo>
                  <a:cubicBezTo>
                    <a:pt x="14" y="53"/>
                    <a:pt x="12" y="53"/>
                    <a:pt x="10" y="52"/>
                  </a:cubicBezTo>
                  <a:cubicBezTo>
                    <a:pt x="21" y="47"/>
                    <a:pt x="31" y="42"/>
                    <a:pt x="42" y="36"/>
                  </a:cubicBezTo>
                  <a:close/>
                  <a:moveTo>
                    <a:pt x="19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22" y="51"/>
                    <a:pt x="27" y="47"/>
                    <a:pt x="31" y="45"/>
                  </a:cubicBezTo>
                  <a:cubicBezTo>
                    <a:pt x="36" y="42"/>
                    <a:pt x="40" y="40"/>
                    <a:pt x="45" y="38"/>
                  </a:cubicBezTo>
                  <a:cubicBezTo>
                    <a:pt x="36" y="43"/>
                    <a:pt x="27" y="48"/>
                    <a:pt x="19" y="54"/>
                  </a:cubicBezTo>
                  <a:close/>
                  <a:moveTo>
                    <a:pt x="67" y="26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73" y="23"/>
                    <a:pt x="79" y="20"/>
                    <a:pt x="84" y="16"/>
                  </a:cubicBezTo>
                  <a:cubicBezTo>
                    <a:pt x="86" y="15"/>
                    <a:pt x="87" y="14"/>
                    <a:pt x="88" y="14"/>
                  </a:cubicBezTo>
                  <a:cubicBezTo>
                    <a:pt x="88" y="14"/>
                    <a:pt x="94" y="11"/>
                    <a:pt x="90" y="14"/>
                  </a:cubicBezTo>
                  <a:cubicBezTo>
                    <a:pt x="87" y="16"/>
                    <a:pt x="83" y="18"/>
                    <a:pt x="80" y="20"/>
                  </a:cubicBezTo>
                  <a:cubicBezTo>
                    <a:pt x="75" y="22"/>
                    <a:pt x="71" y="24"/>
                    <a:pt x="67" y="26"/>
                  </a:cubicBezTo>
                  <a:close/>
                  <a:moveTo>
                    <a:pt x="75" y="21"/>
                  </a:moveTo>
                  <a:cubicBezTo>
                    <a:pt x="68" y="25"/>
                    <a:pt x="61" y="28"/>
                    <a:pt x="55" y="32"/>
                  </a:cubicBezTo>
                  <a:cubicBezTo>
                    <a:pt x="50" y="35"/>
                    <a:pt x="44" y="37"/>
                    <a:pt x="39" y="40"/>
                  </a:cubicBezTo>
                  <a:cubicBezTo>
                    <a:pt x="31" y="44"/>
                    <a:pt x="24" y="48"/>
                    <a:pt x="17" y="53"/>
                  </a:cubicBezTo>
                  <a:cubicBezTo>
                    <a:pt x="25" y="48"/>
                    <a:pt x="33" y="42"/>
                    <a:pt x="42" y="37"/>
                  </a:cubicBezTo>
                  <a:cubicBezTo>
                    <a:pt x="51" y="32"/>
                    <a:pt x="60" y="27"/>
                    <a:pt x="69" y="22"/>
                  </a:cubicBezTo>
                  <a:cubicBezTo>
                    <a:pt x="76" y="18"/>
                    <a:pt x="84" y="14"/>
                    <a:pt x="90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1" y="9"/>
                    <a:pt x="92" y="10"/>
                    <a:pt x="92" y="12"/>
                  </a:cubicBezTo>
                  <a:cubicBezTo>
                    <a:pt x="86" y="13"/>
                    <a:pt x="80" y="18"/>
                    <a:pt x="75" y="21"/>
                  </a:cubicBezTo>
                  <a:close/>
                  <a:moveTo>
                    <a:pt x="76" y="17"/>
                  </a:moveTo>
                  <a:cubicBezTo>
                    <a:pt x="80" y="14"/>
                    <a:pt x="83" y="12"/>
                    <a:pt x="87" y="10"/>
                  </a:cubicBezTo>
                  <a:cubicBezTo>
                    <a:pt x="87" y="10"/>
                    <a:pt x="88" y="10"/>
                    <a:pt x="88" y="9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6" y="11"/>
                    <a:pt x="84" y="12"/>
                    <a:pt x="83" y="13"/>
                  </a:cubicBezTo>
                  <a:cubicBezTo>
                    <a:pt x="81" y="14"/>
                    <a:pt x="78" y="16"/>
                    <a:pt x="76" y="17"/>
                  </a:cubicBezTo>
                  <a:close/>
                  <a:moveTo>
                    <a:pt x="5" y="48"/>
                  </a:moveTo>
                  <a:cubicBezTo>
                    <a:pt x="16" y="41"/>
                    <a:pt x="27" y="35"/>
                    <a:pt x="38" y="29"/>
                  </a:cubicBezTo>
                  <a:cubicBezTo>
                    <a:pt x="40" y="28"/>
                    <a:pt x="42" y="27"/>
                    <a:pt x="44" y="26"/>
                  </a:cubicBezTo>
                  <a:cubicBezTo>
                    <a:pt x="42" y="27"/>
                    <a:pt x="39" y="29"/>
                    <a:pt x="36" y="31"/>
                  </a:cubicBezTo>
                  <a:cubicBezTo>
                    <a:pt x="25" y="36"/>
                    <a:pt x="15" y="42"/>
                    <a:pt x="6" y="50"/>
                  </a:cubicBezTo>
                  <a:cubicBezTo>
                    <a:pt x="6" y="49"/>
                    <a:pt x="5" y="49"/>
                    <a:pt x="5" y="48"/>
                  </a:cubicBezTo>
                  <a:close/>
                  <a:moveTo>
                    <a:pt x="3" y="43"/>
                  </a:moveTo>
                  <a:cubicBezTo>
                    <a:pt x="7" y="40"/>
                    <a:pt x="11" y="38"/>
                    <a:pt x="14" y="35"/>
                  </a:cubicBezTo>
                  <a:cubicBezTo>
                    <a:pt x="14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6" y="35"/>
                    <a:pt x="16" y="34"/>
                  </a:cubicBezTo>
                  <a:cubicBezTo>
                    <a:pt x="18" y="33"/>
                    <a:pt x="21" y="32"/>
                    <a:pt x="22" y="30"/>
                  </a:cubicBezTo>
                  <a:cubicBezTo>
                    <a:pt x="24" y="30"/>
                    <a:pt x="25" y="29"/>
                    <a:pt x="26" y="28"/>
                  </a:cubicBezTo>
                  <a:cubicBezTo>
                    <a:pt x="27" y="28"/>
                    <a:pt x="27" y="28"/>
                    <a:pt x="28" y="28"/>
                  </a:cubicBezTo>
                  <a:cubicBezTo>
                    <a:pt x="31" y="26"/>
                    <a:pt x="34" y="24"/>
                    <a:pt x="37" y="22"/>
                  </a:cubicBezTo>
                  <a:cubicBezTo>
                    <a:pt x="40" y="20"/>
                    <a:pt x="45" y="19"/>
                    <a:pt x="48" y="16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3" y="20"/>
                    <a:pt x="38" y="24"/>
                    <a:pt x="33" y="27"/>
                  </a:cubicBezTo>
                  <a:cubicBezTo>
                    <a:pt x="23" y="33"/>
                    <a:pt x="12" y="37"/>
                    <a:pt x="3" y="45"/>
                  </a:cubicBezTo>
                  <a:cubicBezTo>
                    <a:pt x="3" y="44"/>
                    <a:pt x="3" y="44"/>
                    <a:pt x="3" y="43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17" y="32"/>
                    <a:pt x="18" y="32"/>
                    <a:pt x="19" y="31"/>
                  </a:cubicBezTo>
                  <a:cubicBezTo>
                    <a:pt x="20" y="31"/>
                    <a:pt x="21" y="30"/>
                    <a:pt x="22" y="29"/>
                  </a:cubicBezTo>
                  <a:cubicBezTo>
                    <a:pt x="22" y="29"/>
                    <a:pt x="23" y="29"/>
                    <a:pt x="23" y="29"/>
                  </a:cubicBezTo>
                  <a:cubicBezTo>
                    <a:pt x="21" y="30"/>
                    <a:pt x="18" y="31"/>
                    <a:pt x="16" y="33"/>
                  </a:cubicBezTo>
                  <a:close/>
                  <a:moveTo>
                    <a:pt x="51" y="13"/>
                  </a:moveTo>
                  <a:cubicBezTo>
                    <a:pt x="55" y="12"/>
                    <a:pt x="59" y="10"/>
                    <a:pt x="62" y="8"/>
                  </a:cubicBezTo>
                  <a:cubicBezTo>
                    <a:pt x="59" y="11"/>
                    <a:pt x="54" y="13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1" y="14"/>
                    <a:pt x="51" y="13"/>
                  </a:cubicBezTo>
                  <a:close/>
                  <a:moveTo>
                    <a:pt x="28" y="25"/>
                  </a:moveTo>
                  <a:cubicBezTo>
                    <a:pt x="28" y="25"/>
                    <a:pt x="28" y="24"/>
                    <a:pt x="28" y="23"/>
                  </a:cubicBezTo>
                  <a:cubicBezTo>
                    <a:pt x="31" y="21"/>
                    <a:pt x="35" y="19"/>
                    <a:pt x="39" y="18"/>
                  </a:cubicBezTo>
                  <a:cubicBezTo>
                    <a:pt x="35" y="20"/>
                    <a:pt x="32" y="23"/>
                    <a:pt x="28" y="25"/>
                  </a:cubicBezTo>
                  <a:close/>
                  <a:moveTo>
                    <a:pt x="11" y="30"/>
                  </a:moveTo>
                  <a:cubicBezTo>
                    <a:pt x="10" y="30"/>
                    <a:pt x="9" y="29"/>
                    <a:pt x="9" y="29"/>
                  </a:cubicBezTo>
                  <a:cubicBezTo>
                    <a:pt x="12" y="28"/>
                    <a:pt x="14" y="25"/>
                    <a:pt x="17" y="23"/>
                  </a:cubicBezTo>
                  <a:cubicBezTo>
                    <a:pt x="21" y="21"/>
                    <a:pt x="19" y="22"/>
                    <a:pt x="17" y="24"/>
                  </a:cubicBezTo>
                  <a:cubicBezTo>
                    <a:pt x="15" y="26"/>
                    <a:pt x="13" y="28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10" y="27"/>
                  </a:moveTo>
                  <a:cubicBezTo>
                    <a:pt x="9" y="27"/>
                    <a:pt x="9" y="27"/>
                    <a:pt x="10" y="26"/>
                  </a:cubicBezTo>
                  <a:cubicBezTo>
                    <a:pt x="11" y="26"/>
                    <a:pt x="12" y="25"/>
                    <a:pt x="12" y="24"/>
                  </a:cubicBezTo>
                  <a:cubicBezTo>
                    <a:pt x="14" y="22"/>
                    <a:pt x="16" y="21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20" y="20"/>
                    <a:pt x="20" y="21"/>
                  </a:cubicBezTo>
                  <a:cubicBezTo>
                    <a:pt x="16" y="22"/>
                    <a:pt x="14" y="25"/>
                    <a:pt x="10" y="27"/>
                  </a:cubicBezTo>
                  <a:close/>
                  <a:moveTo>
                    <a:pt x="7" y="26"/>
                  </a:moveTo>
                  <a:cubicBezTo>
                    <a:pt x="11" y="25"/>
                    <a:pt x="13" y="22"/>
                    <a:pt x="17" y="20"/>
                  </a:cubicBezTo>
                  <a:cubicBezTo>
                    <a:pt x="14" y="21"/>
                    <a:pt x="10" y="25"/>
                    <a:pt x="8" y="28"/>
                  </a:cubicBezTo>
                  <a:cubicBezTo>
                    <a:pt x="8" y="27"/>
                    <a:pt x="7" y="27"/>
                    <a:pt x="7" y="26"/>
                  </a:cubicBezTo>
                  <a:close/>
                  <a:moveTo>
                    <a:pt x="13" y="35"/>
                  </a:moveTo>
                  <a:cubicBezTo>
                    <a:pt x="10" y="37"/>
                    <a:pt x="6" y="39"/>
                    <a:pt x="3" y="42"/>
                  </a:cubicBezTo>
                  <a:cubicBezTo>
                    <a:pt x="4" y="38"/>
                    <a:pt x="9" y="35"/>
                    <a:pt x="13" y="35"/>
                  </a:cubicBezTo>
                  <a:close/>
                  <a:moveTo>
                    <a:pt x="16" y="57"/>
                  </a:moveTo>
                  <a:cubicBezTo>
                    <a:pt x="14" y="59"/>
                    <a:pt x="13" y="60"/>
                    <a:pt x="11" y="62"/>
                  </a:cubicBezTo>
                  <a:cubicBezTo>
                    <a:pt x="11" y="61"/>
                    <a:pt x="12" y="61"/>
                    <a:pt x="12" y="61"/>
                  </a:cubicBezTo>
                  <a:cubicBezTo>
                    <a:pt x="13" y="59"/>
                    <a:pt x="14" y="58"/>
                    <a:pt x="16" y="57"/>
                  </a:cubicBezTo>
                  <a:close/>
                  <a:moveTo>
                    <a:pt x="19" y="71"/>
                  </a:moveTo>
                  <a:cubicBezTo>
                    <a:pt x="25" y="67"/>
                    <a:pt x="33" y="64"/>
                    <a:pt x="39" y="61"/>
                  </a:cubicBezTo>
                  <a:cubicBezTo>
                    <a:pt x="47" y="57"/>
                    <a:pt x="54" y="53"/>
                    <a:pt x="62" y="49"/>
                  </a:cubicBezTo>
                  <a:cubicBezTo>
                    <a:pt x="70" y="45"/>
                    <a:pt x="78" y="42"/>
                    <a:pt x="86" y="39"/>
                  </a:cubicBezTo>
                  <a:cubicBezTo>
                    <a:pt x="94" y="35"/>
                    <a:pt x="102" y="31"/>
                    <a:pt x="110" y="28"/>
                  </a:cubicBezTo>
                  <a:cubicBezTo>
                    <a:pt x="111" y="27"/>
                    <a:pt x="112" y="27"/>
                    <a:pt x="110" y="28"/>
                  </a:cubicBezTo>
                  <a:cubicBezTo>
                    <a:pt x="108" y="29"/>
                    <a:pt x="106" y="30"/>
                    <a:pt x="104" y="31"/>
                  </a:cubicBezTo>
                  <a:cubicBezTo>
                    <a:pt x="101" y="33"/>
                    <a:pt x="97" y="35"/>
                    <a:pt x="94" y="37"/>
                  </a:cubicBezTo>
                  <a:cubicBezTo>
                    <a:pt x="86" y="40"/>
                    <a:pt x="79" y="43"/>
                    <a:pt x="72" y="48"/>
                  </a:cubicBezTo>
                  <a:cubicBezTo>
                    <a:pt x="65" y="52"/>
                    <a:pt x="57" y="55"/>
                    <a:pt x="50" y="59"/>
                  </a:cubicBezTo>
                  <a:cubicBezTo>
                    <a:pt x="42" y="63"/>
                    <a:pt x="34" y="66"/>
                    <a:pt x="27" y="71"/>
                  </a:cubicBezTo>
                  <a:cubicBezTo>
                    <a:pt x="25" y="72"/>
                    <a:pt x="22" y="72"/>
                    <a:pt x="19" y="71"/>
                  </a:cubicBezTo>
                  <a:close/>
                  <a:moveTo>
                    <a:pt x="114" y="31"/>
                  </a:moveTo>
                  <a:cubicBezTo>
                    <a:pt x="112" y="32"/>
                    <a:pt x="109" y="34"/>
                    <a:pt x="107" y="36"/>
                  </a:cubicBezTo>
                  <a:cubicBezTo>
                    <a:pt x="101" y="40"/>
                    <a:pt x="94" y="43"/>
                    <a:pt x="87" y="46"/>
                  </a:cubicBezTo>
                  <a:cubicBezTo>
                    <a:pt x="73" y="52"/>
                    <a:pt x="60" y="59"/>
                    <a:pt x="47" y="65"/>
                  </a:cubicBezTo>
                  <a:cubicBezTo>
                    <a:pt x="45" y="66"/>
                    <a:pt x="43" y="67"/>
                    <a:pt x="42" y="68"/>
                  </a:cubicBezTo>
                  <a:cubicBezTo>
                    <a:pt x="40" y="69"/>
                    <a:pt x="38" y="69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9" y="68"/>
                    <a:pt x="42" y="67"/>
                    <a:pt x="45" y="66"/>
                  </a:cubicBezTo>
                  <a:cubicBezTo>
                    <a:pt x="52" y="62"/>
                    <a:pt x="59" y="59"/>
                    <a:pt x="66" y="55"/>
                  </a:cubicBezTo>
                  <a:cubicBezTo>
                    <a:pt x="80" y="49"/>
                    <a:pt x="94" y="42"/>
                    <a:pt x="107" y="35"/>
                  </a:cubicBezTo>
                  <a:cubicBezTo>
                    <a:pt x="110" y="34"/>
                    <a:pt x="112" y="32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lose/>
                  <a:moveTo>
                    <a:pt x="126" y="35"/>
                  </a:moveTo>
                  <a:cubicBezTo>
                    <a:pt x="126" y="36"/>
                    <a:pt x="127" y="37"/>
                    <a:pt x="127" y="38"/>
                  </a:cubicBezTo>
                  <a:cubicBezTo>
                    <a:pt x="111" y="45"/>
                    <a:pt x="94" y="50"/>
                    <a:pt x="78" y="57"/>
                  </a:cubicBezTo>
                  <a:cubicBezTo>
                    <a:pt x="70" y="61"/>
                    <a:pt x="62" y="65"/>
                    <a:pt x="53" y="69"/>
                  </a:cubicBezTo>
                  <a:cubicBezTo>
                    <a:pt x="49" y="70"/>
                    <a:pt x="46" y="72"/>
                    <a:pt x="42" y="74"/>
                  </a:cubicBezTo>
                  <a:cubicBezTo>
                    <a:pt x="54" y="67"/>
                    <a:pt x="67" y="61"/>
                    <a:pt x="80" y="55"/>
                  </a:cubicBezTo>
                  <a:cubicBezTo>
                    <a:pt x="95" y="48"/>
                    <a:pt x="111" y="44"/>
                    <a:pt x="126" y="35"/>
                  </a:cubicBezTo>
                  <a:close/>
                  <a:moveTo>
                    <a:pt x="73" y="74"/>
                  </a:moveTo>
                  <a:cubicBezTo>
                    <a:pt x="73" y="74"/>
                    <a:pt x="72" y="73"/>
                    <a:pt x="72" y="72"/>
                  </a:cubicBezTo>
                  <a:cubicBezTo>
                    <a:pt x="76" y="71"/>
                    <a:pt x="80" y="69"/>
                    <a:pt x="84" y="68"/>
                  </a:cubicBezTo>
                  <a:cubicBezTo>
                    <a:pt x="94" y="64"/>
                    <a:pt x="105" y="62"/>
                    <a:pt x="115" y="57"/>
                  </a:cubicBezTo>
                  <a:cubicBezTo>
                    <a:pt x="117" y="56"/>
                    <a:pt x="120" y="55"/>
                    <a:pt x="123" y="54"/>
                  </a:cubicBezTo>
                  <a:cubicBezTo>
                    <a:pt x="120" y="55"/>
                    <a:pt x="118" y="56"/>
                    <a:pt x="116" y="57"/>
                  </a:cubicBezTo>
                  <a:cubicBezTo>
                    <a:pt x="111" y="59"/>
                    <a:pt x="107" y="60"/>
                    <a:pt x="103" y="62"/>
                  </a:cubicBezTo>
                  <a:cubicBezTo>
                    <a:pt x="97" y="65"/>
                    <a:pt x="92" y="67"/>
                    <a:pt x="87" y="69"/>
                  </a:cubicBezTo>
                  <a:cubicBezTo>
                    <a:pt x="82" y="71"/>
                    <a:pt x="78" y="72"/>
                    <a:pt x="73" y="74"/>
                  </a:cubicBezTo>
                  <a:close/>
                  <a:moveTo>
                    <a:pt x="52" y="75"/>
                  </a:moveTo>
                  <a:cubicBezTo>
                    <a:pt x="55" y="75"/>
                    <a:pt x="59" y="74"/>
                    <a:pt x="62" y="72"/>
                  </a:cubicBezTo>
                  <a:cubicBezTo>
                    <a:pt x="68" y="69"/>
                    <a:pt x="74" y="67"/>
                    <a:pt x="80" y="65"/>
                  </a:cubicBezTo>
                  <a:cubicBezTo>
                    <a:pt x="92" y="60"/>
                    <a:pt x="105" y="55"/>
                    <a:pt x="118" y="51"/>
                  </a:cubicBezTo>
                  <a:cubicBezTo>
                    <a:pt x="108" y="54"/>
                    <a:pt x="97" y="59"/>
                    <a:pt x="87" y="64"/>
                  </a:cubicBezTo>
                  <a:cubicBezTo>
                    <a:pt x="76" y="69"/>
                    <a:pt x="65" y="72"/>
                    <a:pt x="54" y="78"/>
                  </a:cubicBezTo>
                  <a:cubicBezTo>
                    <a:pt x="53" y="77"/>
                    <a:pt x="52" y="76"/>
                    <a:pt x="52" y="75"/>
                  </a:cubicBezTo>
                  <a:close/>
                  <a:moveTo>
                    <a:pt x="54" y="78"/>
                  </a:moveTo>
                  <a:cubicBezTo>
                    <a:pt x="59" y="76"/>
                    <a:pt x="64" y="74"/>
                    <a:pt x="69" y="72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4" y="75"/>
                    <a:pt x="59" y="76"/>
                    <a:pt x="54" y="78"/>
                  </a:cubicBezTo>
                  <a:close/>
                  <a:moveTo>
                    <a:pt x="108" y="59"/>
                  </a:moveTo>
                  <a:cubicBezTo>
                    <a:pt x="102" y="61"/>
                    <a:pt x="96" y="63"/>
                    <a:pt x="90" y="65"/>
                  </a:cubicBezTo>
                  <a:cubicBezTo>
                    <a:pt x="84" y="67"/>
                    <a:pt x="77" y="70"/>
                    <a:pt x="71" y="72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7" y="69"/>
                    <a:pt x="82" y="67"/>
                    <a:pt x="88" y="64"/>
                  </a:cubicBezTo>
                  <a:cubicBezTo>
                    <a:pt x="93" y="62"/>
                    <a:pt x="99" y="60"/>
                    <a:pt x="105" y="57"/>
                  </a:cubicBezTo>
                  <a:cubicBezTo>
                    <a:pt x="110" y="55"/>
                    <a:pt x="116" y="54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2" y="51"/>
                    <a:pt x="123" y="52"/>
                    <a:pt x="123" y="53"/>
                  </a:cubicBezTo>
                  <a:cubicBezTo>
                    <a:pt x="118" y="54"/>
                    <a:pt x="113" y="57"/>
                    <a:pt x="108" y="59"/>
                  </a:cubicBezTo>
                  <a:close/>
                  <a:moveTo>
                    <a:pt x="120" y="48"/>
                  </a:moveTo>
                  <a:cubicBezTo>
                    <a:pt x="120" y="48"/>
                    <a:pt x="119" y="49"/>
                    <a:pt x="120" y="49"/>
                  </a:cubicBezTo>
                  <a:cubicBezTo>
                    <a:pt x="120" y="49"/>
                    <a:pt x="120" y="49"/>
                    <a:pt x="119" y="49"/>
                  </a:cubicBezTo>
                  <a:cubicBezTo>
                    <a:pt x="107" y="54"/>
                    <a:pt x="94" y="58"/>
                    <a:pt x="81" y="63"/>
                  </a:cubicBezTo>
                  <a:cubicBezTo>
                    <a:pt x="76" y="65"/>
                    <a:pt x="70" y="67"/>
                    <a:pt x="65" y="70"/>
                  </a:cubicBezTo>
                  <a:cubicBezTo>
                    <a:pt x="62" y="71"/>
                    <a:pt x="59" y="73"/>
                    <a:pt x="56" y="74"/>
                  </a:cubicBezTo>
                  <a:cubicBezTo>
                    <a:pt x="56" y="74"/>
                    <a:pt x="51" y="75"/>
                    <a:pt x="53" y="74"/>
                  </a:cubicBezTo>
                  <a:cubicBezTo>
                    <a:pt x="54" y="73"/>
                    <a:pt x="56" y="73"/>
                    <a:pt x="58" y="72"/>
                  </a:cubicBezTo>
                  <a:cubicBezTo>
                    <a:pt x="71" y="67"/>
                    <a:pt x="84" y="62"/>
                    <a:pt x="96" y="57"/>
                  </a:cubicBezTo>
                  <a:cubicBezTo>
                    <a:pt x="104" y="54"/>
                    <a:pt x="113" y="52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lose/>
                  <a:moveTo>
                    <a:pt x="126" y="43"/>
                  </a:moveTo>
                  <a:cubicBezTo>
                    <a:pt x="119" y="45"/>
                    <a:pt x="113" y="48"/>
                    <a:pt x="106" y="50"/>
                  </a:cubicBezTo>
                  <a:cubicBezTo>
                    <a:pt x="100" y="52"/>
                    <a:pt x="94" y="55"/>
                    <a:pt x="87" y="57"/>
                  </a:cubicBezTo>
                  <a:cubicBezTo>
                    <a:pt x="82" y="60"/>
                    <a:pt x="76" y="62"/>
                    <a:pt x="70" y="64"/>
                  </a:cubicBezTo>
                  <a:cubicBezTo>
                    <a:pt x="77" y="61"/>
                    <a:pt x="85" y="57"/>
                    <a:pt x="92" y="54"/>
                  </a:cubicBezTo>
                  <a:cubicBezTo>
                    <a:pt x="99" y="52"/>
                    <a:pt x="105" y="49"/>
                    <a:pt x="111" y="46"/>
                  </a:cubicBezTo>
                  <a:cubicBezTo>
                    <a:pt x="116" y="44"/>
                    <a:pt x="123" y="43"/>
                    <a:pt x="127" y="39"/>
                  </a:cubicBezTo>
                  <a:cubicBezTo>
                    <a:pt x="127" y="40"/>
                    <a:pt x="126" y="41"/>
                    <a:pt x="126" y="43"/>
                  </a:cubicBezTo>
                  <a:close/>
                  <a:moveTo>
                    <a:pt x="25" y="88"/>
                  </a:moveTo>
                  <a:cubicBezTo>
                    <a:pt x="26" y="88"/>
                    <a:pt x="26" y="88"/>
                    <a:pt x="26" y="88"/>
                  </a:cubicBezTo>
                  <a:cubicBezTo>
                    <a:pt x="26" y="89"/>
                    <a:pt x="25" y="89"/>
                    <a:pt x="25" y="89"/>
                  </a:cubicBezTo>
                  <a:cubicBezTo>
                    <a:pt x="25" y="89"/>
                    <a:pt x="25" y="89"/>
                    <a:pt x="25" y="88"/>
                  </a:cubicBezTo>
                  <a:close/>
                  <a:moveTo>
                    <a:pt x="30" y="87"/>
                  </a:moveTo>
                  <a:cubicBezTo>
                    <a:pt x="29" y="87"/>
                    <a:pt x="28" y="87"/>
                    <a:pt x="26" y="88"/>
                  </a:cubicBezTo>
                  <a:cubicBezTo>
                    <a:pt x="27" y="87"/>
                    <a:pt x="28" y="86"/>
                    <a:pt x="29" y="85"/>
                  </a:cubicBezTo>
                  <a:cubicBezTo>
                    <a:pt x="32" y="84"/>
                    <a:pt x="35" y="83"/>
                    <a:pt x="38" y="82"/>
                  </a:cubicBezTo>
                  <a:cubicBezTo>
                    <a:pt x="36" y="84"/>
                    <a:pt x="33" y="85"/>
                    <a:pt x="30" y="87"/>
                  </a:cubicBezTo>
                  <a:close/>
                  <a:moveTo>
                    <a:pt x="76" y="56"/>
                  </a:moveTo>
                  <a:cubicBezTo>
                    <a:pt x="61" y="62"/>
                    <a:pt x="47" y="70"/>
                    <a:pt x="34" y="78"/>
                  </a:cubicBezTo>
                  <a:cubicBezTo>
                    <a:pt x="34" y="77"/>
                    <a:pt x="35" y="75"/>
                    <a:pt x="35" y="74"/>
                  </a:cubicBezTo>
                  <a:cubicBezTo>
                    <a:pt x="51" y="66"/>
                    <a:pt x="67" y="59"/>
                    <a:pt x="83" y="52"/>
                  </a:cubicBezTo>
                  <a:cubicBezTo>
                    <a:pt x="91" y="49"/>
                    <a:pt x="99" y="46"/>
                    <a:pt x="108" y="43"/>
                  </a:cubicBezTo>
                  <a:cubicBezTo>
                    <a:pt x="111" y="41"/>
                    <a:pt x="115" y="40"/>
                    <a:pt x="119" y="38"/>
                  </a:cubicBezTo>
                  <a:cubicBezTo>
                    <a:pt x="119" y="38"/>
                    <a:pt x="119" y="38"/>
                    <a:pt x="120" y="38"/>
                  </a:cubicBezTo>
                  <a:cubicBezTo>
                    <a:pt x="106" y="45"/>
                    <a:pt x="90" y="49"/>
                    <a:pt x="76" y="56"/>
                  </a:cubicBezTo>
                  <a:close/>
                  <a:moveTo>
                    <a:pt x="36" y="73"/>
                  </a:moveTo>
                  <a:cubicBezTo>
                    <a:pt x="36" y="73"/>
                    <a:pt x="36" y="73"/>
                    <a:pt x="35" y="73"/>
                  </a:cubicBezTo>
                  <a:cubicBezTo>
                    <a:pt x="36" y="73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42" y="69"/>
                    <a:pt x="47" y="66"/>
                    <a:pt x="53" y="63"/>
                  </a:cubicBezTo>
                  <a:cubicBezTo>
                    <a:pt x="57" y="61"/>
                    <a:pt x="61" y="60"/>
                    <a:pt x="65" y="58"/>
                  </a:cubicBezTo>
                  <a:cubicBezTo>
                    <a:pt x="79" y="52"/>
                    <a:pt x="93" y="46"/>
                    <a:pt x="107" y="39"/>
                  </a:cubicBezTo>
                  <a:cubicBezTo>
                    <a:pt x="110" y="37"/>
                    <a:pt x="113" y="36"/>
                    <a:pt x="117" y="34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1" y="37"/>
                    <a:pt x="105" y="40"/>
                    <a:pt x="99" y="43"/>
                  </a:cubicBezTo>
                  <a:cubicBezTo>
                    <a:pt x="85" y="50"/>
                    <a:pt x="72" y="55"/>
                    <a:pt x="59" y="61"/>
                  </a:cubicBezTo>
                  <a:cubicBezTo>
                    <a:pt x="51" y="65"/>
                    <a:pt x="44" y="69"/>
                    <a:pt x="36" y="73"/>
                  </a:cubicBezTo>
                  <a:close/>
                  <a:moveTo>
                    <a:pt x="112" y="29"/>
                  </a:moveTo>
                  <a:cubicBezTo>
                    <a:pt x="112" y="29"/>
                    <a:pt x="112" y="30"/>
                    <a:pt x="112" y="30"/>
                  </a:cubicBezTo>
                  <a:cubicBezTo>
                    <a:pt x="112" y="30"/>
                    <a:pt x="112" y="31"/>
                    <a:pt x="113" y="31"/>
                  </a:cubicBezTo>
                  <a:cubicBezTo>
                    <a:pt x="108" y="33"/>
                    <a:pt x="104" y="36"/>
                    <a:pt x="99" y="39"/>
                  </a:cubicBezTo>
                  <a:cubicBezTo>
                    <a:pt x="91" y="43"/>
                    <a:pt x="84" y="46"/>
                    <a:pt x="76" y="50"/>
                  </a:cubicBezTo>
                  <a:cubicBezTo>
                    <a:pt x="68" y="54"/>
                    <a:pt x="60" y="57"/>
                    <a:pt x="52" y="61"/>
                  </a:cubicBezTo>
                  <a:cubicBezTo>
                    <a:pt x="47" y="64"/>
                    <a:pt x="41" y="67"/>
                    <a:pt x="35" y="69"/>
                  </a:cubicBezTo>
                  <a:cubicBezTo>
                    <a:pt x="35" y="69"/>
                    <a:pt x="34" y="69"/>
                    <a:pt x="34" y="69"/>
                  </a:cubicBezTo>
                  <a:cubicBezTo>
                    <a:pt x="33" y="70"/>
                    <a:pt x="31" y="70"/>
                    <a:pt x="30" y="71"/>
                  </a:cubicBezTo>
                  <a:cubicBezTo>
                    <a:pt x="32" y="70"/>
                    <a:pt x="35" y="68"/>
                    <a:pt x="37" y="66"/>
                  </a:cubicBezTo>
                  <a:cubicBezTo>
                    <a:pt x="41" y="65"/>
                    <a:pt x="45" y="63"/>
                    <a:pt x="48" y="61"/>
                  </a:cubicBezTo>
                  <a:cubicBezTo>
                    <a:pt x="56" y="57"/>
                    <a:pt x="63" y="53"/>
                    <a:pt x="71" y="49"/>
                  </a:cubicBezTo>
                  <a:cubicBezTo>
                    <a:pt x="78" y="45"/>
                    <a:pt x="85" y="41"/>
                    <a:pt x="93" y="38"/>
                  </a:cubicBezTo>
                  <a:cubicBezTo>
                    <a:pt x="99" y="35"/>
                    <a:pt x="107" y="31"/>
                    <a:pt x="113" y="27"/>
                  </a:cubicBezTo>
                  <a:cubicBezTo>
                    <a:pt x="113" y="28"/>
                    <a:pt x="112" y="28"/>
                    <a:pt x="112" y="29"/>
                  </a:cubicBezTo>
                  <a:close/>
                  <a:moveTo>
                    <a:pt x="40" y="80"/>
                  </a:moveTo>
                  <a:cubicBezTo>
                    <a:pt x="37" y="82"/>
                    <a:pt x="33" y="83"/>
                    <a:pt x="30" y="84"/>
                  </a:cubicBezTo>
                  <a:cubicBezTo>
                    <a:pt x="30" y="84"/>
                    <a:pt x="30" y="83"/>
                    <a:pt x="31" y="83"/>
                  </a:cubicBezTo>
                  <a:cubicBezTo>
                    <a:pt x="33" y="82"/>
                    <a:pt x="35" y="81"/>
                    <a:pt x="37" y="80"/>
                  </a:cubicBezTo>
                  <a:cubicBezTo>
                    <a:pt x="38" y="79"/>
                    <a:pt x="40" y="78"/>
                    <a:pt x="41" y="78"/>
                  </a:cubicBezTo>
                  <a:cubicBezTo>
                    <a:pt x="42" y="77"/>
                    <a:pt x="44" y="76"/>
                    <a:pt x="45" y="76"/>
                  </a:cubicBezTo>
                  <a:cubicBezTo>
                    <a:pt x="44" y="77"/>
                    <a:pt x="42" y="79"/>
                    <a:pt x="40" y="80"/>
                  </a:cubicBezTo>
                  <a:close/>
                  <a:moveTo>
                    <a:pt x="46" y="75"/>
                  </a:moveTo>
                  <a:cubicBezTo>
                    <a:pt x="46" y="75"/>
                    <a:pt x="46" y="75"/>
                    <a:pt x="46" y="75"/>
                  </a:cubicBezTo>
                  <a:cubicBezTo>
                    <a:pt x="41" y="76"/>
                    <a:pt x="37" y="80"/>
                    <a:pt x="31" y="82"/>
                  </a:cubicBezTo>
                  <a:cubicBezTo>
                    <a:pt x="32" y="81"/>
                    <a:pt x="32" y="80"/>
                    <a:pt x="33" y="79"/>
                  </a:cubicBezTo>
                  <a:cubicBezTo>
                    <a:pt x="38" y="77"/>
                    <a:pt x="43" y="74"/>
                    <a:pt x="49" y="72"/>
                  </a:cubicBezTo>
                  <a:cubicBezTo>
                    <a:pt x="55" y="69"/>
                    <a:pt x="62" y="65"/>
                    <a:pt x="69" y="62"/>
                  </a:cubicBezTo>
                  <a:cubicBezTo>
                    <a:pt x="83" y="56"/>
                    <a:pt x="97" y="50"/>
                    <a:pt x="112" y="45"/>
                  </a:cubicBezTo>
                  <a:cubicBezTo>
                    <a:pt x="115" y="44"/>
                    <a:pt x="118" y="42"/>
                    <a:pt x="121" y="41"/>
                  </a:cubicBezTo>
                  <a:cubicBezTo>
                    <a:pt x="122" y="41"/>
                    <a:pt x="124" y="40"/>
                    <a:pt x="126" y="39"/>
                  </a:cubicBezTo>
                  <a:cubicBezTo>
                    <a:pt x="128" y="38"/>
                    <a:pt x="121" y="42"/>
                    <a:pt x="122" y="41"/>
                  </a:cubicBezTo>
                  <a:cubicBezTo>
                    <a:pt x="115" y="44"/>
                    <a:pt x="108" y="47"/>
                    <a:pt x="101" y="50"/>
                  </a:cubicBezTo>
                  <a:cubicBezTo>
                    <a:pt x="87" y="56"/>
                    <a:pt x="73" y="61"/>
                    <a:pt x="60" y="68"/>
                  </a:cubicBezTo>
                  <a:cubicBezTo>
                    <a:pt x="60" y="68"/>
                    <a:pt x="59" y="68"/>
                    <a:pt x="59" y="68"/>
                  </a:cubicBezTo>
                  <a:cubicBezTo>
                    <a:pt x="56" y="70"/>
                    <a:pt x="53" y="71"/>
                    <a:pt x="50" y="73"/>
                  </a:cubicBezTo>
                  <a:cubicBezTo>
                    <a:pt x="50" y="72"/>
                    <a:pt x="50" y="72"/>
                    <a:pt x="49" y="72"/>
                  </a:cubicBezTo>
                  <a:cubicBezTo>
                    <a:pt x="49" y="72"/>
                    <a:pt x="48" y="72"/>
                    <a:pt x="48" y="73"/>
                  </a:cubicBezTo>
                  <a:cubicBezTo>
                    <a:pt x="47" y="73"/>
                    <a:pt x="47" y="74"/>
                    <a:pt x="46" y="75"/>
                  </a:cubicBezTo>
                  <a:close/>
                  <a:moveTo>
                    <a:pt x="51" y="73"/>
                  </a:moveTo>
                  <a:cubicBezTo>
                    <a:pt x="53" y="72"/>
                    <a:pt x="56" y="71"/>
                    <a:pt x="58" y="70"/>
                  </a:cubicBezTo>
                  <a:cubicBezTo>
                    <a:pt x="58" y="70"/>
                    <a:pt x="59" y="69"/>
                    <a:pt x="59" y="69"/>
                  </a:cubicBezTo>
                  <a:cubicBezTo>
                    <a:pt x="66" y="67"/>
                    <a:pt x="72" y="64"/>
                    <a:pt x="79" y="62"/>
                  </a:cubicBezTo>
                  <a:cubicBezTo>
                    <a:pt x="86" y="59"/>
                    <a:pt x="93" y="56"/>
                    <a:pt x="100" y="53"/>
                  </a:cubicBezTo>
                  <a:cubicBezTo>
                    <a:pt x="107" y="51"/>
                    <a:pt x="113" y="48"/>
                    <a:pt x="120" y="45"/>
                  </a:cubicBezTo>
                  <a:cubicBezTo>
                    <a:pt x="120" y="46"/>
                    <a:pt x="125" y="43"/>
                    <a:pt x="125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5" y="44"/>
                    <a:pt x="124" y="44"/>
                    <a:pt x="124" y="44"/>
                  </a:cubicBezTo>
                  <a:cubicBezTo>
                    <a:pt x="123" y="45"/>
                    <a:pt x="121" y="46"/>
                    <a:pt x="120" y="47"/>
                  </a:cubicBezTo>
                  <a:cubicBezTo>
                    <a:pt x="117" y="48"/>
                    <a:pt x="114" y="50"/>
                    <a:pt x="110" y="51"/>
                  </a:cubicBezTo>
                  <a:cubicBezTo>
                    <a:pt x="103" y="53"/>
                    <a:pt x="96" y="56"/>
                    <a:pt x="89" y="59"/>
                  </a:cubicBezTo>
                  <a:cubicBezTo>
                    <a:pt x="76" y="64"/>
                    <a:pt x="63" y="68"/>
                    <a:pt x="51" y="74"/>
                  </a:cubicBezTo>
                  <a:cubicBezTo>
                    <a:pt x="51" y="74"/>
                    <a:pt x="51" y="74"/>
                    <a:pt x="51" y="73"/>
                  </a:cubicBezTo>
                  <a:cubicBezTo>
                    <a:pt x="51" y="73"/>
                    <a:pt x="51" y="73"/>
                    <a:pt x="51" y="73"/>
                  </a:cubicBezTo>
                  <a:close/>
                  <a:moveTo>
                    <a:pt x="55" y="78"/>
                  </a:moveTo>
                  <a:cubicBezTo>
                    <a:pt x="59" y="77"/>
                    <a:pt x="63" y="75"/>
                    <a:pt x="67" y="74"/>
                  </a:cubicBezTo>
                  <a:cubicBezTo>
                    <a:pt x="68" y="74"/>
                    <a:pt x="68" y="74"/>
                    <a:pt x="68" y="73"/>
                  </a:cubicBezTo>
                  <a:cubicBezTo>
                    <a:pt x="65" y="78"/>
                    <a:pt x="59" y="81"/>
                    <a:pt x="55" y="78"/>
                  </a:cubicBezTo>
                  <a:close/>
                  <a:moveTo>
                    <a:pt x="74" y="75"/>
                  </a:moveTo>
                  <a:cubicBezTo>
                    <a:pt x="83" y="72"/>
                    <a:pt x="91" y="69"/>
                    <a:pt x="100" y="67"/>
                  </a:cubicBezTo>
                  <a:cubicBezTo>
                    <a:pt x="104" y="65"/>
                    <a:pt x="108" y="64"/>
                    <a:pt x="113" y="62"/>
                  </a:cubicBezTo>
                  <a:cubicBezTo>
                    <a:pt x="115" y="61"/>
                    <a:pt x="117" y="60"/>
                    <a:pt x="120" y="60"/>
                  </a:cubicBezTo>
                  <a:cubicBezTo>
                    <a:pt x="120" y="59"/>
                    <a:pt x="125" y="57"/>
                    <a:pt x="122" y="59"/>
                  </a:cubicBezTo>
                  <a:cubicBezTo>
                    <a:pt x="112" y="64"/>
                    <a:pt x="102" y="67"/>
                    <a:pt x="92" y="71"/>
                  </a:cubicBezTo>
                  <a:cubicBezTo>
                    <a:pt x="92" y="71"/>
                    <a:pt x="92" y="72"/>
                    <a:pt x="91" y="72"/>
                  </a:cubicBezTo>
                  <a:cubicBezTo>
                    <a:pt x="87" y="74"/>
                    <a:pt x="82" y="76"/>
                    <a:pt x="78" y="78"/>
                  </a:cubicBezTo>
                  <a:cubicBezTo>
                    <a:pt x="76" y="78"/>
                    <a:pt x="75" y="76"/>
                    <a:pt x="74" y="75"/>
                  </a:cubicBezTo>
                  <a:close/>
                  <a:moveTo>
                    <a:pt x="110" y="69"/>
                  </a:moveTo>
                  <a:cubicBezTo>
                    <a:pt x="110" y="69"/>
                    <a:pt x="109" y="69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2" y="67"/>
                    <a:pt x="115" y="66"/>
                    <a:pt x="118" y="65"/>
                  </a:cubicBezTo>
                  <a:cubicBezTo>
                    <a:pt x="119" y="64"/>
                    <a:pt x="120" y="64"/>
                    <a:pt x="121" y="63"/>
                  </a:cubicBezTo>
                  <a:cubicBezTo>
                    <a:pt x="124" y="62"/>
                    <a:pt x="121" y="64"/>
                    <a:pt x="120" y="65"/>
                  </a:cubicBezTo>
                  <a:cubicBezTo>
                    <a:pt x="117" y="67"/>
                    <a:pt x="113" y="66"/>
                    <a:pt x="110" y="69"/>
                  </a:cubicBezTo>
                  <a:close/>
                  <a:moveTo>
                    <a:pt x="123" y="62"/>
                  </a:moveTo>
                  <a:cubicBezTo>
                    <a:pt x="121" y="62"/>
                    <a:pt x="119" y="64"/>
                    <a:pt x="117" y="64"/>
                  </a:cubicBezTo>
                  <a:cubicBezTo>
                    <a:pt x="114" y="65"/>
                    <a:pt x="111" y="66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7" y="67"/>
                    <a:pt x="107" y="67"/>
                  </a:cubicBezTo>
                  <a:cubicBezTo>
                    <a:pt x="106" y="67"/>
                    <a:pt x="106" y="67"/>
                    <a:pt x="105" y="68"/>
                  </a:cubicBezTo>
                  <a:cubicBezTo>
                    <a:pt x="105" y="68"/>
                    <a:pt x="105" y="68"/>
                    <a:pt x="104" y="68"/>
                  </a:cubicBezTo>
                  <a:cubicBezTo>
                    <a:pt x="106" y="67"/>
                    <a:pt x="107" y="67"/>
                    <a:pt x="109" y="66"/>
                  </a:cubicBezTo>
                  <a:cubicBezTo>
                    <a:pt x="112" y="65"/>
                    <a:pt x="116" y="63"/>
                    <a:pt x="119" y="61"/>
                  </a:cubicBezTo>
                  <a:cubicBezTo>
                    <a:pt x="121" y="60"/>
                    <a:pt x="123" y="60"/>
                    <a:pt x="124" y="58"/>
                  </a:cubicBezTo>
                  <a:cubicBezTo>
                    <a:pt x="124" y="60"/>
                    <a:pt x="124" y="61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lose/>
                  <a:moveTo>
                    <a:pt x="97" y="74"/>
                  </a:moveTo>
                  <a:cubicBezTo>
                    <a:pt x="96" y="73"/>
                    <a:pt x="95" y="73"/>
                    <a:pt x="95" y="72"/>
                  </a:cubicBezTo>
                  <a:cubicBezTo>
                    <a:pt x="95" y="72"/>
                    <a:pt x="96" y="72"/>
                    <a:pt x="97" y="71"/>
                  </a:cubicBezTo>
                  <a:cubicBezTo>
                    <a:pt x="99" y="71"/>
                    <a:pt x="101" y="70"/>
                    <a:pt x="103" y="69"/>
                  </a:cubicBezTo>
                  <a:cubicBezTo>
                    <a:pt x="104" y="68"/>
                    <a:pt x="105" y="69"/>
                    <a:pt x="103" y="70"/>
                  </a:cubicBezTo>
                  <a:cubicBezTo>
                    <a:pt x="101" y="71"/>
                    <a:pt x="99" y="72"/>
                    <a:pt x="97" y="73"/>
                  </a:cubicBezTo>
                  <a:cubicBezTo>
                    <a:pt x="97" y="73"/>
                    <a:pt x="97" y="74"/>
                    <a:pt x="97" y="74"/>
                  </a:cubicBezTo>
                  <a:close/>
                  <a:moveTo>
                    <a:pt x="100" y="72"/>
                  </a:moveTo>
                  <a:cubicBezTo>
                    <a:pt x="102" y="71"/>
                    <a:pt x="104" y="71"/>
                    <a:pt x="105" y="70"/>
                  </a:cubicBezTo>
                  <a:cubicBezTo>
                    <a:pt x="105" y="70"/>
                    <a:pt x="105" y="71"/>
                    <a:pt x="105" y="71"/>
                  </a:cubicBezTo>
                  <a:cubicBezTo>
                    <a:pt x="104" y="72"/>
                    <a:pt x="103" y="72"/>
                    <a:pt x="101" y="72"/>
                  </a:cubicBezTo>
                  <a:cubicBezTo>
                    <a:pt x="100" y="73"/>
                    <a:pt x="97" y="74"/>
                    <a:pt x="100" y="72"/>
                  </a:cubicBezTo>
                  <a:close/>
                  <a:moveTo>
                    <a:pt x="82" y="80"/>
                  </a:moveTo>
                  <a:cubicBezTo>
                    <a:pt x="81" y="80"/>
                    <a:pt x="80" y="80"/>
                    <a:pt x="79" y="79"/>
                  </a:cubicBezTo>
                  <a:cubicBezTo>
                    <a:pt x="82" y="77"/>
                    <a:pt x="86" y="76"/>
                    <a:pt x="90" y="74"/>
                  </a:cubicBezTo>
                  <a:cubicBezTo>
                    <a:pt x="88" y="77"/>
                    <a:pt x="85" y="79"/>
                    <a:pt x="82" y="80"/>
                  </a:cubicBezTo>
                  <a:close/>
                  <a:moveTo>
                    <a:pt x="98" y="74"/>
                  </a:moveTo>
                  <a:cubicBezTo>
                    <a:pt x="100" y="73"/>
                    <a:pt x="103" y="73"/>
                    <a:pt x="105" y="72"/>
                  </a:cubicBezTo>
                  <a:cubicBezTo>
                    <a:pt x="104" y="74"/>
                    <a:pt x="101" y="74"/>
                    <a:pt x="98" y="74"/>
                  </a:cubicBezTo>
                  <a:close/>
                  <a:moveTo>
                    <a:pt x="113" y="70"/>
                  </a:moveTo>
                  <a:cubicBezTo>
                    <a:pt x="114" y="69"/>
                    <a:pt x="116" y="69"/>
                    <a:pt x="117" y="69"/>
                  </a:cubicBezTo>
                  <a:cubicBezTo>
                    <a:pt x="116" y="69"/>
                    <a:pt x="114" y="70"/>
                    <a:pt x="113" y="70"/>
                  </a:cubicBezTo>
                  <a:close/>
                  <a:moveTo>
                    <a:pt x="119" y="68"/>
                  </a:moveTo>
                  <a:cubicBezTo>
                    <a:pt x="119" y="68"/>
                    <a:pt x="119" y="68"/>
                    <a:pt x="119" y="68"/>
                  </a:cubicBezTo>
                  <a:cubicBezTo>
                    <a:pt x="116" y="68"/>
                    <a:pt x="114" y="69"/>
                    <a:pt x="111" y="69"/>
                  </a:cubicBezTo>
                  <a:cubicBezTo>
                    <a:pt x="114" y="67"/>
                    <a:pt x="119" y="67"/>
                    <a:pt x="122" y="64"/>
                  </a:cubicBezTo>
                  <a:cubicBezTo>
                    <a:pt x="121" y="65"/>
                    <a:pt x="120" y="67"/>
                    <a:pt x="119" y="68"/>
                  </a:cubicBezTo>
                  <a:close/>
                  <a:moveTo>
                    <a:pt x="124" y="57"/>
                  </a:moveTo>
                  <a:cubicBezTo>
                    <a:pt x="115" y="60"/>
                    <a:pt x="106" y="64"/>
                    <a:pt x="96" y="67"/>
                  </a:cubicBezTo>
                  <a:cubicBezTo>
                    <a:pt x="93" y="68"/>
                    <a:pt x="89" y="69"/>
                    <a:pt x="86" y="71"/>
                  </a:cubicBezTo>
                  <a:cubicBezTo>
                    <a:pt x="92" y="68"/>
                    <a:pt x="97" y="65"/>
                    <a:pt x="103" y="63"/>
                  </a:cubicBezTo>
                  <a:cubicBezTo>
                    <a:pt x="110" y="60"/>
                    <a:pt x="118" y="58"/>
                    <a:pt x="124" y="54"/>
                  </a:cubicBezTo>
                  <a:cubicBezTo>
                    <a:pt x="124" y="55"/>
                    <a:pt x="124" y="56"/>
                    <a:pt x="124" y="57"/>
                  </a:cubicBezTo>
                  <a:close/>
                  <a:moveTo>
                    <a:pt x="126" y="35"/>
                  </a:moveTo>
                  <a:cubicBezTo>
                    <a:pt x="110" y="42"/>
                    <a:pt x="94" y="47"/>
                    <a:pt x="78" y="54"/>
                  </a:cubicBezTo>
                  <a:cubicBezTo>
                    <a:pt x="73" y="56"/>
                    <a:pt x="67" y="59"/>
                    <a:pt x="62" y="61"/>
                  </a:cubicBezTo>
                  <a:cubicBezTo>
                    <a:pt x="68" y="58"/>
                    <a:pt x="74" y="55"/>
                    <a:pt x="80" y="52"/>
                  </a:cubicBezTo>
                  <a:cubicBezTo>
                    <a:pt x="95" y="46"/>
                    <a:pt x="109" y="40"/>
                    <a:pt x="122" y="31"/>
                  </a:cubicBezTo>
                  <a:cubicBezTo>
                    <a:pt x="123" y="32"/>
                    <a:pt x="125" y="33"/>
                    <a:pt x="126" y="35"/>
                  </a:cubicBezTo>
                  <a:close/>
                  <a:moveTo>
                    <a:pt x="121" y="31"/>
                  </a:moveTo>
                  <a:cubicBezTo>
                    <a:pt x="114" y="34"/>
                    <a:pt x="108" y="38"/>
                    <a:pt x="101" y="41"/>
                  </a:cubicBezTo>
                  <a:cubicBezTo>
                    <a:pt x="94" y="44"/>
                    <a:pt x="86" y="48"/>
                    <a:pt x="78" y="51"/>
                  </a:cubicBezTo>
                  <a:cubicBezTo>
                    <a:pt x="76" y="52"/>
                    <a:pt x="74" y="53"/>
                    <a:pt x="73" y="54"/>
                  </a:cubicBezTo>
                  <a:cubicBezTo>
                    <a:pt x="74" y="53"/>
                    <a:pt x="75" y="53"/>
                    <a:pt x="76" y="52"/>
                  </a:cubicBezTo>
                  <a:cubicBezTo>
                    <a:pt x="83" y="49"/>
                    <a:pt x="90" y="46"/>
                    <a:pt x="97" y="43"/>
                  </a:cubicBezTo>
                  <a:cubicBezTo>
                    <a:pt x="104" y="39"/>
                    <a:pt x="110" y="34"/>
                    <a:pt x="116" y="30"/>
                  </a:cubicBezTo>
                  <a:cubicBezTo>
                    <a:pt x="118" y="30"/>
                    <a:pt x="120" y="30"/>
                    <a:pt x="121" y="31"/>
                  </a:cubicBezTo>
                  <a:close/>
                  <a:moveTo>
                    <a:pt x="113" y="26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05" y="29"/>
                    <a:pt x="97" y="33"/>
                    <a:pt x="89" y="36"/>
                  </a:cubicBezTo>
                  <a:cubicBezTo>
                    <a:pt x="81" y="40"/>
                    <a:pt x="73" y="43"/>
                    <a:pt x="65" y="47"/>
                  </a:cubicBezTo>
                  <a:cubicBezTo>
                    <a:pt x="56" y="51"/>
                    <a:pt x="47" y="56"/>
                    <a:pt x="39" y="61"/>
                  </a:cubicBezTo>
                  <a:cubicBezTo>
                    <a:pt x="32" y="64"/>
                    <a:pt x="24" y="66"/>
                    <a:pt x="18" y="71"/>
                  </a:cubicBezTo>
                  <a:cubicBezTo>
                    <a:pt x="17" y="71"/>
                    <a:pt x="17" y="71"/>
                    <a:pt x="16" y="70"/>
                  </a:cubicBezTo>
                  <a:cubicBezTo>
                    <a:pt x="31" y="60"/>
                    <a:pt x="47" y="52"/>
                    <a:pt x="63" y="44"/>
                  </a:cubicBezTo>
                  <a:cubicBezTo>
                    <a:pt x="72" y="40"/>
                    <a:pt x="82" y="35"/>
                    <a:pt x="91" y="31"/>
                  </a:cubicBezTo>
                  <a:cubicBezTo>
                    <a:pt x="98" y="28"/>
                    <a:pt x="107" y="24"/>
                    <a:pt x="113" y="19"/>
                  </a:cubicBezTo>
                  <a:cubicBezTo>
                    <a:pt x="114" y="21"/>
                    <a:pt x="114" y="24"/>
                    <a:pt x="113" y="26"/>
                  </a:cubicBezTo>
                  <a:close/>
                  <a:moveTo>
                    <a:pt x="112" y="18"/>
                  </a:moveTo>
                  <a:cubicBezTo>
                    <a:pt x="110" y="19"/>
                    <a:pt x="109" y="20"/>
                    <a:pt x="107" y="22"/>
                  </a:cubicBezTo>
                  <a:cubicBezTo>
                    <a:pt x="104" y="23"/>
                    <a:pt x="101" y="25"/>
                    <a:pt x="98" y="26"/>
                  </a:cubicBezTo>
                  <a:cubicBezTo>
                    <a:pt x="91" y="29"/>
                    <a:pt x="85" y="32"/>
                    <a:pt x="78" y="35"/>
                  </a:cubicBezTo>
                  <a:cubicBezTo>
                    <a:pt x="65" y="41"/>
                    <a:pt x="52" y="48"/>
                    <a:pt x="38" y="54"/>
                  </a:cubicBezTo>
                  <a:cubicBezTo>
                    <a:pt x="33" y="57"/>
                    <a:pt x="27" y="60"/>
                    <a:pt x="21" y="62"/>
                  </a:cubicBezTo>
                  <a:cubicBezTo>
                    <a:pt x="33" y="55"/>
                    <a:pt x="45" y="49"/>
                    <a:pt x="57" y="43"/>
                  </a:cubicBezTo>
                  <a:cubicBezTo>
                    <a:pt x="70" y="36"/>
                    <a:pt x="84" y="29"/>
                    <a:pt x="96" y="22"/>
                  </a:cubicBezTo>
                  <a:cubicBezTo>
                    <a:pt x="99" y="21"/>
                    <a:pt x="101" y="20"/>
                    <a:pt x="103" y="18"/>
                  </a:cubicBezTo>
                  <a:cubicBezTo>
                    <a:pt x="104" y="18"/>
                    <a:pt x="104" y="17"/>
                    <a:pt x="105" y="16"/>
                  </a:cubicBezTo>
                  <a:cubicBezTo>
                    <a:pt x="106" y="16"/>
                    <a:pt x="106" y="16"/>
                    <a:pt x="107" y="15"/>
                  </a:cubicBezTo>
                  <a:cubicBezTo>
                    <a:pt x="107" y="15"/>
                    <a:pt x="108" y="14"/>
                    <a:pt x="109" y="14"/>
                  </a:cubicBezTo>
                  <a:cubicBezTo>
                    <a:pt x="110" y="14"/>
                    <a:pt x="110" y="15"/>
                    <a:pt x="111" y="16"/>
                  </a:cubicBezTo>
                  <a:cubicBezTo>
                    <a:pt x="111" y="16"/>
                    <a:pt x="112" y="17"/>
                    <a:pt x="112" y="18"/>
                  </a:cubicBezTo>
                  <a:close/>
                  <a:moveTo>
                    <a:pt x="108" y="14"/>
                  </a:moveTo>
                  <a:cubicBezTo>
                    <a:pt x="108" y="14"/>
                    <a:pt x="108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6" y="15"/>
                    <a:pt x="104" y="16"/>
                    <a:pt x="103" y="17"/>
                  </a:cubicBezTo>
                  <a:cubicBezTo>
                    <a:pt x="97" y="20"/>
                    <a:pt x="91" y="24"/>
                    <a:pt x="85" y="27"/>
                  </a:cubicBezTo>
                  <a:cubicBezTo>
                    <a:pt x="72" y="33"/>
                    <a:pt x="59" y="38"/>
                    <a:pt x="47" y="45"/>
                  </a:cubicBezTo>
                  <a:cubicBezTo>
                    <a:pt x="40" y="49"/>
                    <a:pt x="34" y="52"/>
                    <a:pt x="28" y="56"/>
                  </a:cubicBezTo>
                  <a:cubicBezTo>
                    <a:pt x="25" y="57"/>
                    <a:pt x="23" y="58"/>
                    <a:pt x="21" y="59"/>
                  </a:cubicBezTo>
                  <a:cubicBezTo>
                    <a:pt x="42" y="44"/>
                    <a:pt x="65" y="34"/>
                    <a:pt x="88" y="20"/>
                  </a:cubicBezTo>
                  <a:cubicBezTo>
                    <a:pt x="89" y="20"/>
                    <a:pt x="91" y="19"/>
                    <a:pt x="92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7"/>
                    <a:pt x="95" y="17"/>
                    <a:pt x="95" y="17"/>
                  </a:cubicBezTo>
                  <a:cubicBezTo>
                    <a:pt x="99" y="14"/>
                    <a:pt x="104" y="12"/>
                    <a:pt x="108" y="14"/>
                  </a:cubicBezTo>
                  <a:close/>
                  <a:moveTo>
                    <a:pt x="84" y="6"/>
                  </a:moveTo>
                  <a:cubicBezTo>
                    <a:pt x="80" y="7"/>
                    <a:pt x="76" y="10"/>
                    <a:pt x="72" y="12"/>
                  </a:cubicBezTo>
                  <a:cubicBezTo>
                    <a:pt x="75" y="8"/>
                    <a:pt x="80" y="6"/>
                    <a:pt x="84" y="6"/>
                  </a:cubicBezTo>
                  <a:close/>
                  <a:moveTo>
                    <a:pt x="70" y="14"/>
                  </a:moveTo>
                  <a:cubicBezTo>
                    <a:pt x="65" y="18"/>
                    <a:pt x="59" y="21"/>
                    <a:pt x="53" y="25"/>
                  </a:cubicBezTo>
                  <a:cubicBezTo>
                    <a:pt x="41" y="32"/>
                    <a:pt x="28" y="38"/>
                    <a:pt x="15" y="45"/>
                  </a:cubicBezTo>
                  <a:cubicBezTo>
                    <a:pt x="12" y="47"/>
                    <a:pt x="10" y="49"/>
                    <a:pt x="7" y="50"/>
                  </a:cubicBezTo>
                  <a:cubicBezTo>
                    <a:pt x="10" y="49"/>
                    <a:pt x="13" y="46"/>
                    <a:pt x="15" y="44"/>
                  </a:cubicBezTo>
                  <a:cubicBezTo>
                    <a:pt x="21" y="40"/>
                    <a:pt x="26" y="36"/>
                    <a:pt x="33" y="33"/>
                  </a:cubicBezTo>
                  <a:cubicBezTo>
                    <a:pt x="39" y="30"/>
                    <a:pt x="46" y="26"/>
                    <a:pt x="52" y="22"/>
                  </a:cubicBezTo>
                  <a:cubicBezTo>
                    <a:pt x="57" y="20"/>
                    <a:pt x="61" y="16"/>
                    <a:pt x="66" y="13"/>
                  </a:cubicBezTo>
                  <a:cubicBezTo>
                    <a:pt x="67" y="13"/>
                    <a:pt x="67" y="13"/>
                    <a:pt x="67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2"/>
                    <a:pt x="69" y="13"/>
                    <a:pt x="69" y="13"/>
                  </a:cubicBezTo>
                  <a:cubicBezTo>
                    <a:pt x="69" y="14"/>
                    <a:pt x="70" y="14"/>
                    <a:pt x="70" y="14"/>
                  </a:cubicBezTo>
                  <a:close/>
                  <a:moveTo>
                    <a:pt x="57" y="5"/>
                  </a:moveTo>
                  <a:cubicBezTo>
                    <a:pt x="59" y="5"/>
                    <a:pt x="60" y="4"/>
                    <a:pt x="61" y="5"/>
                  </a:cubicBezTo>
                  <a:cubicBezTo>
                    <a:pt x="58" y="6"/>
                    <a:pt x="56" y="7"/>
                    <a:pt x="54" y="9"/>
                  </a:cubicBezTo>
                  <a:cubicBezTo>
                    <a:pt x="53" y="9"/>
                    <a:pt x="53" y="10"/>
                    <a:pt x="52" y="10"/>
                  </a:cubicBezTo>
                  <a:cubicBezTo>
                    <a:pt x="54" y="8"/>
                    <a:pt x="55" y="6"/>
                    <a:pt x="57" y="5"/>
                  </a:cubicBezTo>
                  <a:close/>
                  <a:moveTo>
                    <a:pt x="46" y="14"/>
                  </a:moveTo>
                  <a:cubicBezTo>
                    <a:pt x="45" y="14"/>
                    <a:pt x="45" y="15"/>
                    <a:pt x="44" y="15"/>
                  </a:cubicBezTo>
                  <a:cubicBezTo>
                    <a:pt x="39" y="18"/>
                    <a:pt x="33" y="19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2" y="19"/>
                    <a:pt x="38" y="15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7" y="12"/>
                    <a:pt x="33" y="14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6"/>
                    <a:pt x="29" y="16"/>
                  </a:cubicBezTo>
                  <a:cubicBezTo>
                    <a:pt x="30" y="15"/>
                    <a:pt x="31" y="14"/>
                    <a:pt x="32" y="14"/>
                  </a:cubicBezTo>
                  <a:cubicBezTo>
                    <a:pt x="34" y="12"/>
                    <a:pt x="37" y="11"/>
                    <a:pt x="39" y="9"/>
                  </a:cubicBezTo>
                  <a:cubicBezTo>
                    <a:pt x="42" y="9"/>
                    <a:pt x="44" y="11"/>
                    <a:pt x="46" y="14"/>
                  </a:cubicBezTo>
                  <a:close/>
                  <a:moveTo>
                    <a:pt x="34" y="10"/>
                  </a:moveTo>
                  <a:cubicBezTo>
                    <a:pt x="35" y="10"/>
                    <a:pt x="36" y="9"/>
                    <a:pt x="38" y="9"/>
                  </a:cubicBezTo>
                  <a:cubicBezTo>
                    <a:pt x="35" y="10"/>
                    <a:pt x="33" y="12"/>
                    <a:pt x="30" y="14"/>
                  </a:cubicBezTo>
                  <a:cubicBezTo>
                    <a:pt x="31" y="13"/>
                    <a:pt x="32" y="11"/>
                    <a:pt x="34" y="10"/>
                  </a:cubicBezTo>
                  <a:close/>
                  <a:moveTo>
                    <a:pt x="23" y="24"/>
                  </a:moveTo>
                  <a:cubicBezTo>
                    <a:pt x="20" y="25"/>
                    <a:pt x="17" y="27"/>
                    <a:pt x="14" y="29"/>
                  </a:cubicBezTo>
                  <a:cubicBezTo>
                    <a:pt x="10" y="31"/>
                    <a:pt x="15" y="26"/>
                    <a:pt x="16" y="26"/>
                  </a:cubicBezTo>
                  <a:cubicBezTo>
                    <a:pt x="18" y="24"/>
                    <a:pt x="19" y="23"/>
                    <a:pt x="21" y="21"/>
                  </a:cubicBezTo>
                  <a:cubicBezTo>
                    <a:pt x="21" y="22"/>
                    <a:pt x="22" y="23"/>
                    <a:pt x="23" y="24"/>
                  </a:cubicBezTo>
                  <a:close/>
                  <a:moveTo>
                    <a:pt x="13" y="18"/>
                  </a:moveTo>
                  <a:cubicBezTo>
                    <a:pt x="11" y="19"/>
                    <a:pt x="9" y="21"/>
                    <a:pt x="7" y="22"/>
                  </a:cubicBezTo>
                  <a:cubicBezTo>
                    <a:pt x="7" y="22"/>
                    <a:pt x="7" y="22"/>
                    <a:pt x="7" y="21"/>
                  </a:cubicBezTo>
                  <a:cubicBezTo>
                    <a:pt x="9" y="19"/>
                    <a:pt x="11" y="18"/>
                    <a:pt x="1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94"/>
            <p:cNvSpPr>
              <a:spLocks noEditPoints="1"/>
            </p:cNvSpPr>
            <p:nvPr/>
          </p:nvSpPr>
          <p:spPr bwMode="auto">
            <a:xfrm>
              <a:off x="7476246" y="1106801"/>
              <a:ext cx="430482" cy="484894"/>
            </a:xfrm>
            <a:custGeom>
              <a:avLst/>
              <a:gdLst>
                <a:gd name="T0" fmla="*/ 10 w 144"/>
                <a:gd name="T1" fmla="*/ 123 h 161"/>
                <a:gd name="T2" fmla="*/ 53 w 144"/>
                <a:gd name="T3" fmla="*/ 122 h 161"/>
                <a:gd name="T4" fmla="*/ 64 w 144"/>
                <a:gd name="T5" fmla="*/ 152 h 161"/>
                <a:gd name="T6" fmla="*/ 88 w 144"/>
                <a:gd name="T7" fmla="*/ 149 h 161"/>
                <a:gd name="T8" fmla="*/ 102 w 144"/>
                <a:gd name="T9" fmla="*/ 123 h 161"/>
                <a:gd name="T10" fmla="*/ 142 w 144"/>
                <a:gd name="T11" fmla="*/ 118 h 161"/>
                <a:gd name="T12" fmla="*/ 120 w 144"/>
                <a:gd name="T13" fmla="*/ 85 h 161"/>
                <a:gd name="T14" fmla="*/ 141 w 144"/>
                <a:gd name="T15" fmla="*/ 49 h 161"/>
                <a:gd name="T16" fmla="*/ 97 w 144"/>
                <a:gd name="T17" fmla="*/ 49 h 161"/>
                <a:gd name="T18" fmla="*/ 85 w 144"/>
                <a:gd name="T19" fmla="*/ 15 h 161"/>
                <a:gd name="T20" fmla="*/ 62 w 144"/>
                <a:gd name="T21" fmla="*/ 21 h 161"/>
                <a:gd name="T22" fmla="*/ 40 w 144"/>
                <a:gd name="T23" fmla="*/ 45 h 161"/>
                <a:gd name="T24" fmla="*/ 14 w 144"/>
                <a:gd name="T25" fmla="*/ 69 h 161"/>
                <a:gd name="T26" fmla="*/ 24 w 144"/>
                <a:gd name="T27" fmla="*/ 91 h 161"/>
                <a:gd name="T28" fmla="*/ 92 w 144"/>
                <a:gd name="T29" fmla="*/ 131 h 161"/>
                <a:gd name="T30" fmla="*/ 65 w 144"/>
                <a:gd name="T31" fmla="*/ 149 h 161"/>
                <a:gd name="T32" fmla="*/ 56 w 144"/>
                <a:gd name="T33" fmla="*/ 121 h 161"/>
                <a:gd name="T34" fmla="*/ 94 w 144"/>
                <a:gd name="T35" fmla="*/ 120 h 161"/>
                <a:gd name="T36" fmla="*/ 50 w 144"/>
                <a:gd name="T37" fmla="*/ 85 h 161"/>
                <a:gd name="T38" fmla="*/ 35 w 144"/>
                <a:gd name="T39" fmla="*/ 85 h 161"/>
                <a:gd name="T40" fmla="*/ 51 w 144"/>
                <a:gd name="T41" fmla="*/ 74 h 161"/>
                <a:gd name="T42" fmla="*/ 53 w 144"/>
                <a:gd name="T43" fmla="*/ 85 h 161"/>
                <a:gd name="T44" fmla="*/ 75 w 144"/>
                <a:gd name="T45" fmla="*/ 60 h 161"/>
                <a:gd name="T46" fmla="*/ 97 w 144"/>
                <a:gd name="T47" fmla="*/ 98 h 161"/>
                <a:gd name="T48" fmla="*/ 75 w 144"/>
                <a:gd name="T49" fmla="*/ 109 h 161"/>
                <a:gd name="T50" fmla="*/ 54 w 144"/>
                <a:gd name="T51" fmla="*/ 98 h 161"/>
                <a:gd name="T52" fmla="*/ 54 w 144"/>
                <a:gd name="T53" fmla="*/ 69 h 161"/>
                <a:gd name="T54" fmla="*/ 72 w 144"/>
                <a:gd name="T55" fmla="*/ 59 h 161"/>
                <a:gd name="T56" fmla="*/ 54 w 144"/>
                <a:gd name="T57" fmla="*/ 69 h 161"/>
                <a:gd name="T58" fmla="*/ 94 w 144"/>
                <a:gd name="T59" fmla="*/ 52 h 161"/>
                <a:gd name="T60" fmla="*/ 78 w 144"/>
                <a:gd name="T61" fmla="*/ 59 h 161"/>
                <a:gd name="T62" fmla="*/ 99 w 144"/>
                <a:gd name="T63" fmla="*/ 74 h 161"/>
                <a:gd name="T64" fmla="*/ 99 w 144"/>
                <a:gd name="T65" fmla="*/ 96 h 161"/>
                <a:gd name="T66" fmla="*/ 87 w 144"/>
                <a:gd name="T67" fmla="*/ 107 h 161"/>
                <a:gd name="T68" fmla="*/ 95 w 144"/>
                <a:gd name="T69" fmla="*/ 118 h 161"/>
                <a:gd name="T70" fmla="*/ 87 w 144"/>
                <a:gd name="T71" fmla="*/ 107 h 161"/>
                <a:gd name="T72" fmla="*/ 72 w 144"/>
                <a:gd name="T73" fmla="*/ 111 h 161"/>
                <a:gd name="T74" fmla="*/ 54 w 144"/>
                <a:gd name="T75" fmla="*/ 101 h 161"/>
                <a:gd name="T76" fmla="*/ 139 w 144"/>
                <a:gd name="T77" fmla="*/ 115 h 161"/>
                <a:gd name="T78" fmla="*/ 98 w 144"/>
                <a:gd name="T79" fmla="*/ 119 h 161"/>
                <a:gd name="T80" fmla="*/ 99 w 144"/>
                <a:gd name="T81" fmla="*/ 99 h 161"/>
                <a:gd name="T82" fmla="*/ 125 w 144"/>
                <a:gd name="T83" fmla="*/ 94 h 161"/>
                <a:gd name="T84" fmla="*/ 112 w 144"/>
                <a:gd name="T85" fmla="*/ 47 h 161"/>
                <a:gd name="T86" fmla="*/ 133 w 144"/>
                <a:gd name="T87" fmla="*/ 68 h 161"/>
                <a:gd name="T88" fmla="*/ 99 w 144"/>
                <a:gd name="T89" fmla="*/ 70 h 161"/>
                <a:gd name="T90" fmla="*/ 112 w 144"/>
                <a:gd name="T91" fmla="*/ 47 h 161"/>
                <a:gd name="T92" fmla="*/ 68 w 144"/>
                <a:gd name="T93" fmla="*/ 16 h 161"/>
                <a:gd name="T94" fmla="*/ 94 w 144"/>
                <a:gd name="T95" fmla="*/ 50 h 161"/>
                <a:gd name="T96" fmla="*/ 75 w 144"/>
                <a:gd name="T97" fmla="*/ 57 h 161"/>
                <a:gd name="T98" fmla="*/ 57 w 144"/>
                <a:gd name="T99" fmla="*/ 43 h 161"/>
                <a:gd name="T100" fmla="*/ 12 w 144"/>
                <a:gd name="T101" fmla="*/ 59 h 161"/>
                <a:gd name="T102" fmla="*/ 52 w 144"/>
                <a:gd name="T103" fmla="*/ 51 h 161"/>
                <a:gd name="T104" fmla="*/ 33 w 144"/>
                <a:gd name="T105" fmla="*/ 83 h 161"/>
                <a:gd name="T106" fmla="*/ 51 w 144"/>
                <a:gd name="T107" fmla="*/ 100 h 161"/>
                <a:gd name="T108" fmla="*/ 45 w 144"/>
                <a:gd name="T109" fmla="*/ 121 h 161"/>
                <a:gd name="T110" fmla="*/ 32 w 144"/>
                <a:gd name="T111" fmla="*/ 8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4" h="161">
                  <a:moveTo>
                    <a:pt x="9" y="110"/>
                  </a:moveTo>
                  <a:cubicBezTo>
                    <a:pt x="7" y="114"/>
                    <a:pt x="7" y="119"/>
                    <a:pt x="10" y="123"/>
                  </a:cubicBezTo>
                  <a:cubicBezTo>
                    <a:pt x="13" y="127"/>
                    <a:pt x="20" y="127"/>
                    <a:pt x="25" y="127"/>
                  </a:cubicBezTo>
                  <a:cubicBezTo>
                    <a:pt x="35" y="127"/>
                    <a:pt x="44" y="125"/>
                    <a:pt x="53" y="122"/>
                  </a:cubicBezTo>
                  <a:cubicBezTo>
                    <a:pt x="54" y="123"/>
                    <a:pt x="54" y="124"/>
                    <a:pt x="54" y="125"/>
                  </a:cubicBezTo>
                  <a:cubicBezTo>
                    <a:pt x="56" y="134"/>
                    <a:pt x="59" y="144"/>
                    <a:pt x="64" y="152"/>
                  </a:cubicBezTo>
                  <a:cubicBezTo>
                    <a:pt x="66" y="157"/>
                    <a:pt x="71" y="161"/>
                    <a:pt x="76" y="160"/>
                  </a:cubicBezTo>
                  <a:cubicBezTo>
                    <a:pt x="82" y="160"/>
                    <a:pt x="86" y="154"/>
                    <a:pt x="88" y="149"/>
                  </a:cubicBezTo>
                  <a:cubicBezTo>
                    <a:pt x="93" y="140"/>
                    <a:pt x="95" y="131"/>
                    <a:pt x="97" y="121"/>
                  </a:cubicBezTo>
                  <a:cubicBezTo>
                    <a:pt x="98" y="122"/>
                    <a:pt x="100" y="122"/>
                    <a:pt x="102" y="123"/>
                  </a:cubicBezTo>
                  <a:cubicBezTo>
                    <a:pt x="111" y="126"/>
                    <a:pt x="121" y="128"/>
                    <a:pt x="131" y="127"/>
                  </a:cubicBezTo>
                  <a:cubicBezTo>
                    <a:pt x="136" y="126"/>
                    <a:pt x="141" y="124"/>
                    <a:pt x="142" y="118"/>
                  </a:cubicBezTo>
                  <a:cubicBezTo>
                    <a:pt x="144" y="112"/>
                    <a:pt x="139" y="106"/>
                    <a:pt x="136" y="101"/>
                  </a:cubicBezTo>
                  <a:cubicBezTo>
                    <a:pt x="132" y="95"/>
                    <a:pt x="126" y="90"/>
                    <a:pt x="120" y="85"/>
                  </a:cubicBezTo>
                  <a:cubicBezTo>
                    <a:pt x="127" y="79"/>
                    <a:pt x="134" y="72"/>
                    <a:pt x="139" y="64"/>
                  </a:cubicBezTo>
                  <a:cubicBezTo>
                    <a:pt x="142" y="59"/>
                    <a:pt x="144" y="54"/>
                    <a:pt x="141" y="49"/>
                  </a:cubicBezTo>
                  <a:cubicBezTo>
                    <a:pt x="138" y="44"/>
                    <a:pt x="130" y="43"/>
                    <a:pt x="125" y="43"/>
                  </a:cubicBezTo>
                  <a:cubicBezTo>
                    <a:pt x="115" y="43"/>
                    <a:pt x="106" y="46"/>
                    <a:pt x="97" y="49"/>
                  </a:cubicBezTo>
                  <a:cubicBezTo>
                    <a:pt x="96" y="46"/>
                    <a:pt x="96" y="42"/>
                    <a:pt x="95" y="39"/>
                  </a:cubicBezTo>
                  <a:cubicBezTo>
                    <a:pt x="93" y="31"/>
                    <a:pt x="90" y="22"/>
                    <a:pt x="85" y="15"/>
                  </a:cubicBezTo>
                  <a:cubicBezTo>
                    <a:pt x="82" y="12"/>
                    <a:pt x="78" y="9"/>
                    <a:pt x="73" y="10"/>
                  </a:cubicBezTo>
                  <a:cubicBezTo>
                    <a:pt x="68" y="11"/>
                    <a:pt x="64" y="17"/>
                    <a:pt x="62" y="21"/>
                  </a:cubicBezTo>
                  <a:cubicBezTo>
                    <a:pt x="57" y="29"/>
                    <a:pt x="55" y="39"/>
                    <a:pt x="53" y="49"/>
                  </a:cubicBezTo>
                  <a:cubicBezTo>
                    <a:pt x="49" y="47"/>
                    <a:pt x="44" y="46"/>
                    <a:pt x="40" y="45"/>
                  </a:cubicBezTo>
                  <a:cubicBezTo>
                    <a:pt x="32" y="43"/>
                    <a:pt x="23" y="42"/>
                    <a:pt x="15" y="44"/>
                  </a:cubicBezTo>
                  <a:cubicBezTo>
                    <a:pt x="3" y="48"/>
                    <a:pt x="9" y="61"/>
                    <a:pt x="14" y="69"/>
                  </a:cubicBezTo>
                  <a:cubicBezTo>
                    <a:pt x="19" y="75"/>
                    <a:pt x="24" y="80"/>
                    <a:pt x="30" y="85"/>
                  </a:cubicBezTo>
                  <a:cubicBezTo>
                    <a:pt x="28" y="87"/>
                    <a:pt x="26" y="89"/>
                    <a:pt x="24" y="91"/>
                  </a:cubicBezTo>
                  <a:cubicBezTo>
                    <a:pt x="18" y="96"/>
                    <a:pt x="12" y="103"/>
                    <a:pt x="9" y="110"/>
                  </a:cubicBezTo>
                  <a:close/>
                  <a:moveTo>
                    <a:pt x="92" y="131"/>
                  </a:moveTo>
                  <a:cubicBezTo>
                    <a:pt x="90" y="140"/>
                    <a:pt x="87" y="149"/>
                    <a:pt x="80" y="155"/>
                  </a:cubicBezTo>
                  <a:cubicBezTo>
                    <a:pt x="74" y="161"/>
                    <a:pt x="68" y="154"/>
                    <a:pt x="65" y="149"/>
                  </a:cubicBezTo>
                  <a:cubicBezTo>
                    <a:pt x="60" y="141"/>
                    <a:pt x="58" y="132"/>
                    <a:pt x="57" y="123"/>
                  </a:cubicBezTo>
                  <a:cubicBezTo>
                    <a:pt x="56" y="122"/>
                    <a:pt x="56" y="122"/>
                    <a:pt x="56" y="121"/>
                  </a:cubicBezTo>
                  <a:cubicBezTo>
                    <a:pt x="63" y="119"/>
                    <a:pt x="69" y="116"/>
                    <a:pt x="75" y="113"/>
                  </a:cubicBezTo>
                  <a:cubicBezTo>
                    <a:pt x="81" y="116"/>
                    <a:pt x="88" y="118"/>
                    <a:pt x="94" y="120"/>
                  </a:cubicBezTo>
                  <a:cubicBezTo>
                    <a:pt x="93" y="124"/>
                    <a:pt x="93" y="128"/>
                    <a:pt x="92" y="131"/>
                  </a:cubicBezTo>
                  <a:close/>
                  <a:moveTo>
                    <a:pt x="50" y="85"/>
                  </a:moveTo>
                  <a:cubicBezTo>
                    <a:pt x="50" y="89"/>
                    <a:pt x="50" y="92"/>
                    <a:pt x="51" y="96"/>
                  </a:cubicBezTo>
                  <a:cubicBezTo>
                    <a:pt x="45" y="93"/>
                    <a:pt x="40" y="89"/>
                    <a:pt x="35" y="85"/>
                  </a:cubicBezTo>
                  <a:cubicBezTo>
                    <a:pt x="36" y="84"/>
                    <a:pt x="36" y="84"/>
                    <a:pt x="37" y="84"/>
                  </a:cubicBezTo>
                  <a:cubicBezTo>
                    <a:pt x="41" y="80"/>
                    <a:pt x="46" y="77"/>
                    <a:pt x="51" y="74"/>
                  </a:cubicBezTo>
                  <a:cubicBezTo>
                    <a:pt x="50" y="78"/>
                    <a:pt x="50" y="81"/>
                    <a:pt x="50" y="85"/>
                  </a:cubicBezTo>
                  <a:close/>
                  <a:moveTo>
                    <a:pt x="53" y="85"/>
                  </a:moveTo>
                  <a:cubicBezTo>
                    <a:pt x="53" y="81"/>
                    <a:pt x="53" y="76"/>
                    <a:pt x="54" y="72"/>
                  </a:cubicBezTo>
                  <a:cubicBezTo>
                    <a:pt x="60" y="68"/>
                    <a:pt x="68" y="64"/>
                    <a:pt x="75" y="60"/>
                  </a:cubicBezTo>
                  <a:cubicBezTo>
                    <a:pt x="82" y="64"/>
                    <a:pt x="90" y="68"/>
                    <a:pt x="97" y="72"/>
                  </a:cubicBezTo>
                  <a:cubicBezTo>
                    <a:pt x="97" y="81"/>
                    <a:pt x="97" y="89"/>
                    <a:pt x="97" y="98"/>
                  </a:cubicBezTo>
                  <a:cubicBezTo>
                    <a:pt x="93" y="100"/>
                    <a:pt x="89" y="102"/>
                    <a:pt x="85" y="104"/>
                  </a:cubicBezTo>
                  <a:cubicBezTo>
                    <a:pt x="82" y="106"/>
                    <a:pt x="78" y="108"/>
                    <a:pt x="75" y="109"/>
                  </a:cubicBezTo>
                  <a:cubicBezTo>
                    <a:pt x="72" y="108"/>
                    <a:pt x="68" y="106"/>
                    <a:pt x="65" y="104"/>
                  </a:cubicBezTo>
                  <a:cubicBezTo>
                    <a:pt x="61" y="102"/>
                    <a:pt x="57" y="100"/>
                    <a:pt x="54" y="98"/>
                  </a:cubicBezTo>
                  <a:cubicBezTo>
                    <a:pt x="53" y="94"/>
                    <a:pt x="53" y="89"/>
                    <a:pt x="53" y="85"/>
                  </a:cubicBezTo>
                  <a:close/>
                  <a:moveTo>
                    <a:pt x="54" y="69"/>
                  </a:moveTo>
                  <a:cubicBezTo>
                    <a:pt x="54" y="63"/>
                    <a:pt x="55" y="58"/>
                    <a:pt x="56" y="53"/>
                  </a:cubicBezTo>
                  <a:cubicBezTo>
                    <a:pt x="61" y="54"/>
                    <a:pt x="67" y="56"/>
                    <a:pt x="72" y="59"/>
                  </a:cubicBezTo>
                  <a:cubicBezTo>
                    <a:pt x="66" y="62"/>
                    <a:pt x="60" y="65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lose/>
                  <a:moveTo>
                    <a:pt x="78" y="59"/>
                  </a:moveTo>
                  <a:cubicBezTo>
                    <a:pt x="83" y="56"/>
                    <a:pt x="89" y="54"/>
                    <a:pt x="94" y="52"/>
                  </a:cubicBezTo>
                  <a:cubicBezTo>
                    <a:pt x="95" y="58"/>
                    <a:pt x="96" y="63"/>
                    <a:pt x="96" y="69"/>
                  </a:cubicBezTo>
                  <a:cubicBezTo>
                    <a:pt x="90" y="65"/>
                    <a:pt x="84" y="62"/>
                    <a:pt x="78" y="59"/>
                  </a:cubicBezTo>
                  <a:close/>
                  <a:moveTo>
                    <a:pt x="100" y="78"/>
                  </a:moveTo>
                  <a:cubicBezTo>
                    <a:pt x="100" y="76"/>
                    <a:pt x="100" y="75"/>
                    <a:pt x="99" y="74"/>
                  </a:cubicBezTo>
                  <a:cubicBezTo>
                    <a:pt x="105" y="77"/>
                    <a:pt x="110" y="81"/>
                    <a:pt x="115" y="85"/>
                  </a:cubicBezTo>
                  <a:cubicBezTo>
                    <a:pt x="110" y="89"/>
                    <a:pt x="105" y="93"/>
                    <a:pt x="99" y="96"/>
                  </a:cubicBezTo>
                  <a:cubicBezTo>
                    <a:pt x="100" y="90"/>
                    <a:pt x="100" y="84"/>
                    <a:pt x="100" y="78"/>
                  </a:cubicBezTo>
                  <a:close/>
                  <a:moveTo>
                    <a:pt x="87" y="107"/>
                  </a:moveTo>
                  <a:cubicBezTo>
                    <a:pt x="90" y="105"/>
                    <a:pt x="93" y="103"/>
                    <a:pt x="97" y="101"/>
                  </a:cubicBezTo>
                  <a:cubicBezTo>
                    <a:pt x="96" y="107"/>
                    <a:pt x="95" y="112"/>
                    <a:pt x="95" y="118"/>
                  </a:cubicBezTo>
                  <a:cubicBezTo>
                    <a:pt x="89" y="116"/>
                    <a:pt x="84" y="113"/>
                    <a:pt x="78" y="111"/>
                  </a:cubicBezTo>
                  <a:cubicBezTo>
                    <a:pt x="81" y="110"/>
                    <a:pt x="84" y="108"/>
                    <a:pt x="87" y="107"/>
                  </a:cubicBezTo>
                  <a:close/>
                  <a:moveTo>
                    <a:pt x="63" y="107"/>
                  </a:moveTo>
                  <a:cubicBezTo>
                    <a:pt x="66" y="108"/>
                    <a:pt x="69" y="110"/>
                    <a:pt x="72" y="111"/>
                  </a:cubicBezTo>
                  <a:cubicBezTo>
                    <a:pt x="66" y="113"/>
                    <a:pt x="61" y="116"/>
                    <a:pt x="56" y="118"/>
                  </a:cubicBezTo>
                  <a:cubicBezTo>
                    <a:pt x="55" y="112"/>
                    <a:pt x="54" y="107"/>
                    <a:pt x="54" y="101"/>
                  </a:cubicBezTo>
                  <a:cubicBezTo>
                    <a:pt x="57" y="103"/>
                    <a:pt x="60" y="105"/>
                    <a:pt x="63" y="107"/>
                  </a:cubicBezTo>
                  <a:close/>
                  <a:moveTo>
                    <a:pt x="139" y="115"/>
                  </a:moveTo>
                  <a:cubicBezTo>
                    <a:pt x="141" y="123"/>
                    <a:pt x="131" y="124"/>
                    <a:pt x="125" y="124"/>
                  </a:cubicBezTo>
                  <a:cubicBezTo>
                    <a:pt x="116" y="124"/>
                    <a:pt x="107" y="122"/>
                    <a:pt x="98" y="119"/>
                  </a:cubicBezTo>
                  <a:cubicBezTo>
                    <a:pt x="98" y="119"/>
                    <a:pt x="98" y="119"/>
                    <a:pt x="97" y="118"/>
                  </a:cubicBezTo>
                  <a:cubicBezTo>
                    <a:pt x="98" y="112"/>
                    <a:pt x="99" y="106"/>
                    <a:pt x="99" y="99"/>
                  </a:cubicBezTo>
                  <a:cubicBezTo>
                    <a:pt x="106" y="96"/>
                    <a:pt x="112" y="91"/>
                    <a:pt x="117" y="87"/>
                  </a:cubicBezTo>
                  <a:cubicBezTo>
                    <a:pt x="120" y="89"/>
                    <a:pt x="123" y="91"/>
                    <a:pt x="125" y="94"/>
                  </a:cubicBezTo>
                  <a:cubicBezTo>
                    <a:pt x="131" y="99"/>
                    <a:pt x="138" y="106"/>
                    <a:pt x="139" y="115"/>
                  </a:cubicBezTo>
                  <a:close/>
                  <a:moveTo>
                    <a:pt x="112" y="47"/>
                  </a:moveTo>
                  <a:cubicBezTo>
                    <a:pt x="120" y="46"/>
                    <a:pt x="131" y="44"/>
                    <a:pt x="138" y="49"/>
                  </a:cubicBezTo>
                  <a:cubicBezTo>
                    <a:pt x="143" y="54"/>
                    <a:pt x="136" y="64"/>
                    <a:pt x="133" y="68"/>
                  </a:cubicBezTo>
                  <a:cubicBezTo>
                    <a:pt x="129" y="73"/>
                    <a:pt x="124" y="78"/>
                    <a:pt x="118" y="83"/>
                  </a:cubicBezTo>
                  <a:cubicBezTo>
                    <a:pt x="112" y="78"/>
                    <a:pt x="106" y="74"/>
                    <a:pt x="99" y="70"/>
                  </a:cubicBezTo>
                  <a:cubicBezTo>
                    <a:pt x="99" y="64"/>
                    <a:pt x="98" y="58"/>
                    <a:pt x="97" y="51"/>
                  </a:cubicBezTo>
                  <a:cubicBezTo>
                    <a:pt x="102" y="50"/>
                    <a:pt x="107" y="49"/>
                    <a:pt x="112" y="47"/>
                  </a:cubicBezTo>
                  <a:close/>
                  <a:moveTo>
                    <a:pt x="57" y="43"/>
                  </a:moveTo>
                  <a:cubicBezTo>
                    <a:pt x="59" y="34"/>
                    <a:pt x="62" y="23"/>
                    <a:pt x="68" y="16"/>
                  </a:cubicBezTo>
                  <a:cubicBezTo>
                    <a:pt x="82" y="0"/>
                    <a:pt x="92" y="40"/>
                    <a:pt x="94" y="47"/>
                  </a:cubicBezTo>
                  <a:cubicBezTo>
                    <a:pt x="94" y="48"/>
                    <a:pt x="94" y="49"/>
                    <a:pt x="94" y="50"/>
                  </a:cubicBezTo>
                  <a:cubicBezTo>
                    <a:pt x="94" y="50"/>
                    <a:pt x="93" y="50"/>
                    <a:pt x="93" y="50"/>
                  </a:cubicBezTo>
                  <a:cubicBezTo>
                    <a:pt x="87" y="52"/>
                    <a:pt x="81" y="55"/>
                    <a:pt x="75" y="57"/>
                  </a:cubicBezTo>
                  <a:cubicBezTo>
                    <a:pt x="69" y="54"/>
                    <a:pt x="63" y="52"/>
                    <a:pt x="56" y="50"/>
                  </a:cubicBezTo>
                  <a:cubicBezTo>
                    <a:pt x="57" y="47"/>
                    <a:pt x="57" y="45"/>
                    <a:pt x="57" y="43"/>
                  </a:cubicBezTo>
                  <a:close/>
                  <a:moveTo>
                    <a:pt x="30" y="81"/>
                  </a:moveTo>
                  <a:cubicBezTo>
                    <a:pt x="23" y="75"/>
                    <a:pt x="15" y="68"/>
                    <a:pt x="12" y="59"/>
                  </a:cubicBezTo>
                  <a:cubicBezTo>
                    <a:pt x="3" y="38"/>
                    <a:pt x="44" y="49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1" y="58"/>
                    <a:pt x="51" y="64"/>
                    <a:pt x="51" y="71"/>
                  </a:cubicBezTo>
                  <a:cubicBezTo>
                    <a:pt x="44" y="74"/>
                    <a:pt x="38" y="79"/>
                    <a:pt x="33" y="83"/>
                  </a:cubicBezTo>
                  <a:cubicBezTo>
                    <a:pt x="32" y="82"/>
                    <a:pt x="31" y="82"/>
                    <a:pt x="30" y="81"/>
                  </a:cubicBezTo>
                  <a:close/>
                  <a:moveTo>
                    <a:pt x="51" y="100"/>
                  </a:moveTo>
                  <a:cubicBezTo>
                    <a:pt x="51" y="106"/>
                    <a:pt x="52" y="112"/>
                    <a:pt x="53" y="118"/>
                  </a:cubicBezTo>
                  <a:cubicBezTo>
                    <a:pt x="50" y="119"/>
                    <a:pt x="47" y="120"/>
                    <a:pt x="45" y="121"/>
                  </a:cubicBezTo>
                  <a:cubicBezTo>
                    <a:pt x="36" y="123"/>
                    <a:pt x="25" y="126"/>
                    <a:pt x="16" y="123"/>
                  </a:cubicBezTo>
                  <a:cubicBezTo>
                    <a:pt x="0" y="117"/>
                    <a:pt x="22" y="96"/>
                    <a:pt x="32" y="87"/>
                  </a:cubicBezTo>
                  <a:cubicBezTo>
                    <a:pt x="38" y="92"/>
                    <a:pt x="45" y="96"/>
                    <a:pt x="51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96"/>
            <p:cNvSpPr/>
            <p:nvPr/>
          </p:nvSpPr>
          <p:spPr bwMode="auto">
            <a:xfrm>
              <a:off x="3318189" y="1018040"/>
              <a:ext cx="169583" cy="276143"/>
            </a:xfrm>
            <a:custGeom>
              <a:avLst/>
              <a:gdLst>
                <a:gd name="T0" fmla="*/ 10 w 57"/>
                <a:gd name="T1" fmla="*/ 44 h 92"/>
                <a:gd name="T2" fmla="*/ 31 w 57"/>
                <a:gd name="T3" fmla="*/ 11 h 92"/>
                <a:gd name="T4" fmla="*/ 46 w 57"/>
                <a:gd name="T5" fmla="*/ 7 h 92"/>
                <a:gd name="T6" fmla="*/ 50 w 57"/>
                <a:gd name="T7" fmla="*/ 24 h 92"/>
                <a:gd name="T8" fmla="*/ 36 w 57"/>
                <a:gd name="T9" fmla="*/ 56 h 92"/>
                <a:gd name="T10" fmla="*/ 28 w 57"/>
                <a:gd name="T11" fmla="*/ 72 h 92"/>
                <a:gd name="T12" fmla="*/ 14 w 57"/>
                <a:gd name="T13" fmla="*/ 86 h 92"/>
                <a:gd name="T14" fmla="*/ 9 w 57"/>
                <a:gd name="T15" fmla="*/ 72 h 92"/>
                <a:gd name="T16" fmla="*/ 15 w 57"/>
                <a:gd name="T17" fmla="*/ 55 h 92"/>
                <a:gd name="T18" fmla="*/ 26 w 57"/>
                <a:gd name="T19" fmla="*/ 33 h 92"/>
                <a:gd name="T20" fmla="*/ 29 w 57"/>
                <a:gd name="T21" fmla="*/ 30 h 92"/>
                <a:gd name="T22" fmla="*/ 36 w 57"/>
                <a:gd name="T23" fmla="*/ 38 h 92"/>
                <a:gd name="T24" fmla="*/ 32 w 57"/>
                <a:gd name="T25" fmla="*/ 46 h 92"/>
                <a:gd name="T26" fmla="*/ 21 w 57"/>
                <a:gd name="T27" fmla="*/ 66 h 92"/>
                <a:gd name="T28" fmla="*/ 23 w 57"/>
                <a:gd name="T29" fmla="*/ 68 h 92"/>
                <a:gd name="T30" fmla="*/ 35 w 57"/>
                <a:gd name="T31" fmla="*/ 47 h 92"/>
                <a:gd name="T32" fmla="*/ 36 w 57"/>
                <a:gd name="T33" fmla="*/ 29 h 92"/>
                <a:gd name="T34" fmla="*/ 20 w 57"/>
                <a:gd name="T35" fmla="*/ 37 h 92"/>
                <a:gd name="T36" fmla="*/ 8 w 57"/>
                <a:gd name="T37" fmla="*/ 66 h 92"/>
                <a:gd name="T38" fmla="*/ 9 w 57"/>
                <a:gd name="T39" fmla="*/ 88 h 92"/>
                <a:gd name="T40" fmla="*/ 30 w 57"/>
                <a:gd name="T41" fmla="*/ 73 h 92"/>
                <a:gd name="T42" fmla="*/ 48 w 57"/>
                <a:gd name="T43" fmla="*/ 37 h 92"/>
                <a:gd name="T44" fmla="*/ 51 w 57"/>
                <a:gd name="T45" fmla="*/ 8 h 92"/>
                <a:gd name="T46" fmla="*/ 30 w 57"/>
                <a:gd name="T47" fmla="*/ 8 h 92"/>
                <a:gd name="T48" fmla="*/ 19 w 57"/>
                <a:gd name="T49" fmla="*/ 22 h 92"/>
                <a:gd name="T50" fmla="*/ 7 w 57"/>
                <a:gd name="T51" fmla="*/ 43 h 92"/>
                <a:gd name="T52" fmla="*/ 10 w 57"/>
                <a:gd name="T53" fmla="*/ 4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92">
                  <a:moveTo>
                    <a:pt x="10" y="44"/>
                  </a:moveTo>
                  <a:cubicBezTo>
                    <a:pt x="16" y="33"/>
                    <a:pt x="21" y="19"/>
                    <a:pt x="31" y="11"/>
                  </a:cubicBezTo>
                  <a:cubicBezTo>
                    <a:pt x="35" y="8"/>
                    <a:pt x="41" y="5"/>
                    <a:pt x="46" y="7"/>
                  </a:cubicBezTo>
                  <a:cubicBezTo>
                    <a:pt x="52" y="10"/>
                    <a:pt x="51" y="19"/>
                    <a:pt x="50" y="24"/>
                  </a:cubicBezTo>
                  <a:cubicBezTo>
                    <a:pt x="47" y="35"/>
                    <a:pt x="41" y="46"/>
                    <a:pt x="36" y="56"/>
                  </a:cubicBezTo>
                  <a:cubicBezTo>
                    <a:pt x="33" y="61"/>
                    <a:pt x="31" y="67"/>
                    <a:pt x="28" y="72"/>
                  </a:cubicBezTo>
                  <a:cubicBezTo>
                    <a:pt x="24" y="78"/>
                    <a:pt x="21" y="84"/>
                    <a:pt x="14" y="86"/>
                  </a:cubicBezTo>
                  <a:cubicBezTo>
                    <a:pt x="5" y="87"/>
                    <a:pt x="7" y="76"/>
                    <a:pt x="9" y="72"/>
                  </a:cubicBezTo>
                  <a:cubicBezTo>
                    <a:pt x="11" y="66"/>
                    <a:pt x="13" y="61"/>
                    <a:pt x="15" y="55"/>
                  </a:cubicBezTo>
                  <a:cubicBezTo>
                    <a:pt x="18" y="47"/>
                    <a:pt x="21" y="40"/>
                    <a:pt x="26" y="33"/>
                  </a:cubicBezTo>
                  <a:cubicBezTo>
                    <a:pt x="27" y="32"/>
                    <a:pt x="28" y="31"/>
                    <a:pt x="29" y="30"/>
                  </a:cubicBezTo>
                  <a:cubicBezTo>
                    <a:pt x="34" y="27"/>
                    <a:pt x="37" y="35"/>
                    <a:pt x="36" y="38"/>
                  </a:cubicBezTo>
                  <a:cubicBezTo>
                    <a:pt x="35" y="41"/>
                    <a:pt x="34" y="43"/>
                    <a:pt x="32" y="46"/>
                  </a:cubicBezTo>
                  <a:cubicBezTo>
                    <a:pt x="29" y="53"/>
                    <a:pt x="26" y="60"/>
                    <a:pt x="21" y="66"/>
                  </a:cubicBezTo>
                  <a:cubicBezTo>
                    <a:pt x="20" y="68"/>
                    <a:pt x="22" y="70"/>
                    <a:pt x="23" y="68"/>
                  </a:cubicBezTo>
                  <a:cubicBezTo>
                    <a:pt x="28" y="62"/>
                    <a:pt x="32" y="54"/>
                    <a:pt x="35" y="47"/>
                  </a:cubicBezTo>
                  <a:cubicBezTo>
                    <a:pt x="38" y="42"/>
                    <a:pt x="42" y="34"/>
                    <a:pt x="36" y="29"/>
                  </a:cubicBezTo>
                  <a:cubicBezTo>
                    <a:pt x="29" y="23"/>
                    <a:pt x="24" y="31"/>
                    <a:pt x="20" y="37"/>
                  </a:cubicBezTo>
                  <a:cubicBezTo>
                    <a:pt x="15" y="46"/>
                    <a:pt x="11" y="56"/>
                    <a:pt x="8" y="66"/>
                  </a:cubicBezTo>
                  <a:cubicBezTo>
                    <a:pt x="6" y="72"/>
                    <a:pt x="0" y="84"/>
                    <a:pt x="9" y="88"/>
                  </a:cubicBezTo>
                  <a:cubicBezTo>
                    <a:pt x="19" y="92"/>
                    <a:pt x="26" y="81"/>
                    <a:pt x="30" y="73"/>
                  </a:cubicBezTo>
                  <a:cubicBezTo>
                    <a:pt x="37" y="61"/>
                    <a:pt x="43" y="49"/>
                    <a:pt x="48" y="37"/>
                  </a:cubicBezTo>
                  <a:cubicBezTo>
                    <a:pt x="52" y="28"/>
                    <a:pt x="57" y="17"/>
                    <a:pt x="51" y="8"/>
                  </a:cubicBezTo>
                  <a:cubicBezTo>
                    <a:pt x="46" y="0"/>
                    <a:pt x="35" y="4"/>
                    <a:pt x="30" y="8"/>
                  </a:cubicBezTo>
                  <a:cubicBezTo>
                    <a:pt x="25" y="12"/>
                    <a:pt x="22" y="17"/>
                    <a:pt x="19" y="22"/>
                  </a:cubicBezTo>
                  <a:cubicBezTo>
                    <a:pt x="15" y="29"/>
                    <a:pt x="11" y="36"/>
                    <a:pt x="7" y="43"/>
                  </a:cubicBezTo>
                  <a:cubicBezTo>
                    <a:pt x="6" y="44"/>
                    <a:pt x="9" y="45"/>
                    <a:pt x="10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00"/>
            <p:cNvSpPr/>
            <p:nvPr/>
          </p:nvSpPr>
          <p:spPr bwMode="auto">
            <a:xfrm>
              <a:off x="3696490" y="1905643"/>
              <a:ext cx="107621" cy="289292"/>
            </a:xfrm>
            <a:custGeom>
              <a:avLst/>
              <a:gdLst>
                <a:gd name="T0" fmla="*/ 3 w 36"/>
                <a:gd name="T1" fmla="*/ 54 h 96"/>
                <a:gd name="T2" fmla="*/ 10 w 36"/>
                <a:gd name="T3" fmla="*/ 15 h 96"/>
                <a:gd name="T4" fmla="*/ 22 w 36"/>
                <a:gd name="T5" fmla="*/ 6 h 96"/>
                <a:gd name="T6" fmla="*/ 32 w 36"/>
                <a:gd name="T7" fmla="*/ 20 h 96"/>
                <a:gd name="T8" fmla="*/ 32 w 36"/>
                <a:gd name="T9" fmla="*/ 55 h 96"/>
                <a:gd name="T10" fmla="*/ 31 w 36"/>
                <a:gd name="T11" fmla="*/ 73 h 96"/>
                <a:gd name="T12" fmla="*/ 24 w 36"/>
                <a:gd name="T13" fmla="*/ 91 h 96"/>
                <a:gd name="T14" fmla="*/ 14 w 36"/>
                <a:gd name="T15" fmla="*/ 80 h 96"/>
                <a:gd name="T16" fmla="*/ 12 w 36"/>
                <a:gd name="T17" fmla="*/ 63 h 96"/>
                <a:gd name="T18" fmla="*/ 14 w 36"/>
                <a:gd name="T19" fmla="*/ 38 h 96"/>
                <a:gd name="T20" fmla="*/ 15 w 36"/>
                <a:gd name="T21" fmla="*/ 34 h 96"/>
                <a:gd name="T22" fmla="*/ 25 w 36"/>
                <a:gd name="T23" fmla="*/ 39 h 96"/>
                <a:gd name="T24" fmla="*/ 25 w 36"/>
                <a:gd name="T25" fmla="*/ 47 h 96"/>
                <a:gd name="T26" fmla="*/ 22 w 36"/>
                <a:gd name="T27" fmla="*/ 71 h 96"/>
                <a:gd name="T28" fmla="*/ 25 w 36"/>
                <a:gd name="T29" fmla="*/ 71 h 96"/>
                <a:gd name="T30" fmla="*/ 28 w 36"/>
                <a:gd name="T31" fmla="*/ 47 h 96"/>
                <a:gd name="T32" fmla="*/ 21 w 36"/>
                <a:gd name="T33" fmla="*/ 30 h 96"/>
                <a:gd name="T34" fmla="*/ 10 w 36"/>
                <a:gd name="T35" fmla="*/ 44 h 96"/>
                <a:gd name="T36" fmla="*/ 10 w 36"/>
                <a:gd name="T37" fmla="*/ 75 h 96"/>
                <a:gd name="T38" fmla="*/ 20 w 36"/>
                <a:gd name="T39" fmla="*/ 95 h 96"/>
                <a:gd name="T40" fmla="*/ 34 w 36"/>
                <a:gd name="T41" fmla="*/ 73 h 96"/>
                <a:gd name="T42" fmla="*/ 36 w 36"/>
                <a:gd name="T43" fmla="*/ 32 h 96"/>
                <a:gd name="T44" fmla="*/ 27 w 36"/>
                <a:gd name="T45" fmla="*/ 5 h 96"/>
                <a:gd name="T46" fmla="*/ 7 w 36"/>
                <a:gd name="T47" fmla="*/ 14 h 96"/>
                <a:gd name="T48" fmla="*/ 3 w 36"/>
                <a:gd name="T49" fmla="*/ 31 h 96"/>
                <a:gd name="T50" fmla="*/ 0 w 36"/>
                <a:gd name="T51" fmla="*/ 54 h 96"/>
                <a:gd name="T52" fmla="*/ 3 w 36"/>
                <a:gd name="T53" fmla="*/ 5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96">
                  <a:moveTo>
                    <a:pt x="3" y="54"/>
                  </a:moveTo>
                  <a:cubicBezTo>
                    <a:pt x="5" y="42"/>
                    <a:pt x="4" y="27"/>
                    <a:pt x="10" y="15"/>
                  </a:cubicBezTo>
                  <a:cubicBezTo>
                    <a:pt x="12" y="11"/>
                    <a:pt x="16" y="7"/>
                    <a:pt x="22" y="6"/>
                  </a:cubicBezTo>
                  <a:cubicBezTo>
                    <a:pt x="29" y="6"/>
                    <a:pt x="31" y="15"/>
                    <a:pt x="32" y="20"/>
                  </a:cubicBezTo>
                  <a:cubicBezTo>
                    <a:pt x="34" y="31"/>
                    <a:pt x="33" y="44"/>
                    <a:pt x="32" y="55"/>
                  </a:cubicBezTo>
                  <a:cubicBezTo>
                    <a:pt x="32" y="61"/>
                    <a:pt x="31" y="67"/>
                    <a:pt x="31" y="73"/>
                  </a:cubicBezTo>
                  <a:cubicBezTo>
                    <a:pt x="30" y="79"/>
                    <a:pt x="30" y="87"/>
                    <a:pt x="24" y="91"/>
                  </a:cubicBezTo>
                  <a:cubicBezTo>
                    <a:pt x="16" y="96"/>
                    <a:pt x="14" y="85"/>
                    <a:pt x="14" y="80"/>
                  </a:cubicBezTo>
                  <a:cubicBezTo>
                    <a:pt x="13" y="74"/>
                    <a:pt x="12" y="69"/>
                    <a:pt x="12" y="63"/>
                  </a:cubicBezTo>
                  <a:cubicBezTo>
                    <a:pt x="12" y="54"/>
                    <a:pt x="12" y="46"/>
                    <a:pt x="14" y="38"/>
                  </a:cubicBezTo>
                  <a:cubicBezTo>
                    <a:pt x="14" y="37"/>
                    <a:pt x="15" y="35"/>
                    <a:pt x="15" y="34"/>
                  </a:cubicBezTo>
                  <a:cubicBezTo>
                    <a:pt x="18" y="29"/>
                    <a:pt x="24" y="36"/>
                    <a:pt x="25" y="39"/>
                  </a:cubicBezTo>
                  <a:cubicBezTo>
                    <a:pt x="25" y="42"/>
                    <a:pt x="25" y="44"/>
                    <a:pt x="25" y="47"/>
                  </a:cubicBezTo>
                  <a:cubicBezTo>
                    <a:pt x="24" y="55"/>
                    <a:pt x="24" y="63"/>
                    <a:pt x="22" y="71"/>
                  </a:cubicBezTo>
                  <a:cubicBezTo>
                    <a:pt x="22" y="72"/>
                    <a:pt x="25" y="73"/>
                    <a:pt x="25" y="71"/>
                  </a:cubicBezTo>
                  <a:cubicBezTo>
                    <a:pt x="27" y="64"/>
                    <a:pt x="27" y="55"/>
                    <a:pt x="28" y="47"/>
                  </a:cubicBezTo>
                  <a:cubicBezTo>
                    <a:pt x="28" y="41"/>
                    <a:pt x="28" y="32"/>
                    <a:pt x="21" y="30"/>
                  </a:cubicBezTo>
                  <a:cubicBezTo>
                    <a:pt x="12" y="27"/>
                    <a:pt x="11" y="37"/>
                    <a:pt x="10" y="44"/>
                  </a:cubicBezTo>
                  <a:cubicBezTo>
                    <a:pt x="8" y="54"/>
                    <a:pt x="9" y="65"/>
                    <a:pt x="10" y="75"/>
                  </a:cubicBezTo>
                  <a:cubicBezTo>
                    <a:pt x="11" y="81"/>
                    <a:pt x="11" y="95"/>
                    <a:pt x="20" y="95"/>
                  </a:cubicBezTo>
                  <a:cubicBezTo>
                    <a:pt x="31" y="95"/>
                    <a:pt x="33" y="82"/>
                    <a:pt x="34" y="73"/>
                  </a:cubicBezTo>
                  <a:cubicBezTo>
                    <a:pt x="35" y="60"/>
                    <a:pt x="36" y="46"/>
                    <a:pt x="36" y="32"/>
                  </a:cubicBezTo>
                  <a:cubicBezTo>
                    <a:pt x="35" y="23"/>
                    <a:pt x="36" y="11"/>
                    <a:pt x="27" y="5"/>
                  </a:cubicBezTo>
                  <a:cubicBezTo>
                    <a:pt x="19" y="0"/>
                    <a:pt x="11" y="8"/>
                    <a:pt x="7" y="14"/>
                  </a:cubicBezTo>
                  <a:cubicBezTo>
                    <a:pt x="4" y="19"/>
                    <a:pt x="3" y="25"/>
                    <a:pt x="3" y="31"/>
                  </a:cubicBezTo>
                  <a:cubicBezTo>
                    <a:pt x="2" y="38"/>
                    <a:pt x="1" y="46"/>
                    <a:pt x="0" y="54"/>
                  </a:cubicBezTo>
                  <a:cubicBezTo>
                    <a:pt x="0" y="56"/>
                    <a:pt x="3" y="56"/>
                    <a:pt x="3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01"/>
            <p:cNvSpPr/>
            <p:nvPr/>
          </p:nvSpPr>
          <p:spPr bwMode="auto">
            <a:xfrm>
              <a:off x="1470707" y="661356"/>
              <a:ext cx="107621" cy="289292"/>
            </a:xfrm>
            <a:custGeom>
              <a:avLst/>
              <a:gdLst>
                <a:gd name="T0" fmla="*/ 3 w 36"/>
                <a:gd name="T1" fmla="*/ 54 h 96"/>
                <a:gd name="T2" fmla="*/ 10 w 36"/>
                <a:gd name="T3" fmla="*/ 15 h 96"/>
                <a:gd name="T4" fmla="*/ 22 w 36"/>
                <a:gd name="T5" fmla="*/ 6 h 96"/>
                <a:gd name="T6" fmla="*/ 32 w 36"/>
                <a:gd name="T7" fmla="*/ 20 h 96"/>
                <a:gd name="T8" fmla="*/ 32 w 36"/>
                <a:gd name="T9" fmla="*/ 55 h 96"/>
                <a:gd name="T10" fmla="*/ 31 w 36"/>
                <a:gd name="T11" fmla="*/ 73 h 96"/>
                <a:gd name="T12" fmla="*/ 24 w 36"/>
                <a:gd name="T13" fmla="*/ 91 h 96"/>
                <a:gd name="T14" fmla="*/ 14 w 36"/>
                <a:gd name="T15" fmla="*/ 80 h 96"/>
                <a:gd name="T16" fmla="*/ 12 w 36"/>
                <a:gd name="T17" fmla="*/ 62 h 96"/>
                <a:gd name="T18" fmla="*/ 14 w 36"/>
                <a:gd name="T19" fmla="*/ 38 h 96"/>
                <a:gd name="T20" fmla="*/ 16 w 36"/>
                <a:gd name="T21" fmla="*/ 34 h 96"/>
                <a:gd name="T22" fmla="*/ 25 w 36"/>
                <a:gd name="T23" fmla="*/ 39 h 96"/>
                <a:gd name="T24" fmla="*/ 25 w 36"/>
                <a:gd name="T25" fmla="*/ 47 h 96"/>
                <a:gd name="T26" fmla="*/ 22 w 36"/>
                <a:gd name="T27" fmla="*/ 70 h 96"/>
                <a:gd name="T28" fmla="*/ 25 w 36"/>
                <a:gd name="T29" fmla="*/ 71 h 96"/>
                <a:gd name="T30" fmla="*/ 28 w 36"/>
                <a:gd name="T31" fmla="*/ 47 h 96"/>
                <a:gd name="T32" fmla="*/ 21 w 36"/>
                <a:gd name="T33" fmla="*/ 30 h 96"/>
                <a:gd name="T34" fmla="*/ 10 w 36"/>
                <a:gd name="T35" fmla="*/ 43 h 96"/>
                <a:gd name="T36" fmla="*/ 10 w 36"/>
                <a:gd name="T37" fmla="*/ 75 h 96"/>
                <a:gd name="T38" fmla="*/ 20 w 36"/>
                <a:gd name="T39" fmla="*/ 95 h 96"/>
                <a:gd name="T40" fmla="*/ 34 w 36"/>
                <a:gd name="T41" fmla="*/ 73 h 96"/>
                <a:gd name="T42" fmla="*/ 36 w 36"/>
                <a:gd name="T43" fmla="*/ 32 h 96"/>
                <a:gd name="T44" fmla="*/ 27 w 36"/>
                <a:gd name="T45" fmla="*/ 5 h 96"/>
                <a:gd name="T46" fmla="*/ 7 w 36"/>
                <a:gd name="T47" fmla="*/ 14 h 96"/>
                <a:gd name="T48" fmla="*/ 3 w 36"/>
                <a:gd name="T49" fmla="*/ 30 h 96"/>
                <a:gd name="T50" fmla="*/ 0 w 36"/>
                <a:gd name="T51" fmla="*/ 54 h 96"/>
                <a:gd name="T52" fmla="*/ 3 w 36"/>
                <a:gd name="T53" fmla="*/ 5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" h="96">
                  <a:moveTo>
                    <a:pt x="3" y="54"/>
                  </a:moveTo>
                  <a:cubicBezTo>
                    <a:pt x="5" y="41"/>
                    <a:pt x="4" y="26"/>
                    <a:pt x="10" y="15"/>
                  </a:cubicBezTo>
                  <a:cubicBezTo>
                    <a:pt x="12" y="11"/>
                    <a:pt x="17" y="6"/>
                    <a:pt x="22" y="6"/>
                  </a:cubicBezTo>
                  <a:cubicBezTo>
                    <a:pt x="29" y="6"/>
                    <a:pt x="31" y="15"/>
                    <a:pt x="32" y="20"/>
                  </a:cubicBezTo>
                  <a:cubicBezTo>
                    <a:pt x="34" y="31"/>
                    <a:pt x="33" y="43"/>
                    <a:pt x="32" y="55"/>
                  </a:cubicBezTo>
                  <a:cubicBezTo>
                    <a:pt x="32" y="61"/>
                    <a:pt x="31" y="67"/>
                    <a:pt x="31" y="73"/>
                  </a:cubicBezTo>
                  <a:cubicBezTo>
                    <a:pt x="30" y="79"/>
                    <a:pt x="30" y="87"/>
                    <a:pt x="24" y="91"/>
                  </a:cubicBezTo>
                  <a:cubicBezTo>
                    <a:pt x="16" y="96"/>
                    <a:pt x="14" y="85"/>
                    <a:pt x="14" y="80"/>
                  </a:cubicBezTo>
                  <a:cubicBezTo>
                    <a:pt x="13" y="74"/>
                    <a:pt x="12" y="68"/>
                    <a:pt x="12" y="62"/>
                  </a:cubicBezTo>
                  <a:cubicBezTo>
                    <a:pt x="12" y="54"/>
                    <a:pt x="12" y="46"/>
                    <a:pt x="14" y="38"/>
                  </a:cubicBezTo>
                  <a:cubicBezTo>
                    <a:pt x="14" y="36"/>
                    <a:pt x="15" y="35"/>
                    <a:pt x="16" y="34"/>
                  </a:cubicBezTo>
                  <a:cubicBezTo>
                    <a:pt x="18" y="29"/>
                    <a:pt x="24" y="35"/>
                    <a:pt x="25" y="39"/>
                  </a:cubicBezTo>
                  <a:cubicBezTo>
                    <a:pt x="25" y="41"/>
                    <a:pt x="25" y="44"/>
                    <a:pt x="25" y="47"/>
                  </a:cubicBezTo>
                  <a:cubicBezTo>
                    <a:pt x="24" y="55"/>
                    <a:pt x="24" y="63"/>
                    <a:pt x="22" y="70"/>
                  </a:cubicBezTo>
                  <a:cubicBezTo>
                    <a:pt x="22" y="72"/>
                    <a:pt x="25" y="73"/>
                    <a:pt x="25" y="71"/>
                  </a:cubicBezTo>
                  <a:cubicBezTo>
                    <a:pt x="27" y="63"/>
                    <a:pt x="27" y="55"/>
                    <a:pt x="28" y="47"/>
                  </a:cubicBezTo>
                  <a:cubicBezTo>
                    <a:pt x="28" y="41"/>
                    <a:pt x="28" y="32"/>
                    <a:pt x="21" y="30"/>
                  </a:cubicBezTo>
                  <a:cubicBezTo>
                    <a:pt x="12" y="27"/>
                    <a:pt x="11" y="37"/>
                    <a:pt x="10" y="43"/>
                  </a:cubicBezTo>
                  <a:cubicBezTo>
                    <a:pt x="8" y="54"/>
                    <a:pt x="9" y="65"/>
                    <a:pt x="10" y="75"/>
                  </a:cubicBezTo>
                  <a:cubicBezTo>
                    <a:pt x="11" y="81"/>
                    <a:pt x="11" y="95"/>
                    <a:pt x="20" y="95"/>
                  </a:cubicBezTo>
                  <a:cubicBezTo>
                    <a:pt x="31" y="95"/>
                    <a:pt x="33" y="81"/>
                    <a:pt x="34" y="73"/>
                  </a:cubicBezTo>
                  <a:cubicBezTo>
                    <a:pt x="35" y="59"/>
                    <a:pt x="36" y="46"/>
                    <a:pt x="36" y="32"/>
                  </a:cubicBezTo>
                  <a:cubicBezTo>
                    <a:pt x="35" y="22"/>
                    <a:pt x="36" y="11"/>
                    <a:pt x="27" y="5"/>
                  </a:cubicBezTo>
                  <a:cubicBezTo>
                    <a:pt x="19" y="0"/>
                    <a:pt x="11" y="8"/>
                    <a:pt x="7" y="14"/>
                  </a:cubicBezTo>
                  <a:cubicBezTo>
                    <a:pt x="4" y="19"/>
                    <a:pt x="4" y="25"/>
                    <a:pt x="3" y="30"/>
                  </a:cubicBezTo>
                  <a:cubicBezTo>
                    <a:pt x="2" y="38"/>
                    <a:pt x="1" y="46"/>
                    <a:pt x="0" y="54"/>
                  </a:cubicBezTo>
                  <a:cubicBezTo>
                    <a:pt x="0" y="56"/>
                    <a:pt x="3" y="56"/>
                    <a:pt x="3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04"/>
            <p:cNvSpPr/>
            <p:nvPr/>
          </p:nvSpPr>
          <p:spPr bwMode="auto">
            <a:xfrm>
              <a:off x="2904014" y="408224"/>
              <a:ext cx="231546" cy="226832"/>
            </a:xfrm>
            <a:custGeom>
              <a:avLst/>
              <a:gdLst>
                <a:gd name="T0" fmla="*/ 25 w 78"/>
                <a:gd name="T1" fmla="*/ 27 h 75"/>
                <a:gd name="T2" fmla="*/ 57 w 78"/>
                <a:gd name="T3" fmla="*/ 5 h 75"/>
                <a:gd name="T4" fmla="*/ 72 w 78"/>
                <a:gd name="T5" fmla="*/ 7 h 75"/>
                <a:gd name="T6" fmla="*/ 69 w 78"/>
                <a:gd name="T7" fmla="*/ 24 h 75"/>
                <a:gd name="T8" fmla="*/ 44 w 78"/>
                <a:gd name="T9" fmla="*/ 48 h 75"/>
                <a:gd name="T10" fmla="*/ 30 w 78"/>
                <a:gd name="T11" fmla="*/ 60 h 75"/>
                <a:gd name="T12" fmla="*/ 12 w 78"/>
                <a:gd name="T13" fmla="*/ 67 h 75"/>
                <a:gd name="T14" fmla="*/ 13 w 78"/>
                <a:gd name="T15" fmla="*/ 53 h 75"/>
                <a:gd name="T16" fmla="*/ 25 w 78"/>
                <a:gd name="T17" fmla="*/ 39 h 75"/>
                <a:gd name="T18" fmla="*/ 44 w 78"/>
                <a:gd name="T19" fmla="*/ 24 h 75"/>
                <a:gd name="T20" fmla="*/ 48 w 78"/>
                <a:gd name="T21" fmla="*/ 22 h 75"/>
                <a:gd name="T22" fmla="*/ 51 w 78"/>
                <a:gd name="T23" fmla="*/ 32 h 75"/>
                <a:gd name="T24" fmla="*/ 45 w 78"/>
                <a:gd name="T25" fmla="*/ 38 h 75"/>
                <a:gd name="T26" fmla="*/ 26 w 78"/>
                <a:gd name="T27" fmla="*/ 52 h 75"/>
                <a:gd name="T28" fmla="*/ 27 w 78"/>
                <a:gd name="T29" fmla="*/ 55 h 75"/>
                <a:gd name="T30" fmla="*/ 47 w 78"/>
                <a:gd name="T31" fmla="*/ 40 h 75"/>
                <a:gd name="T32" fmla="*/ 54 w 78"/>
                <a:gd name="T33" fmla="*/ 23 h 75"/>
                <a:gd name="T34" fmla="*/ 37 w 78"/>
                <a:gd name="T35" fmla="*/ 25 h 75"/>
                <a:gd name="T36" fmla="*/ 14 w 78"/>
                <a:gd name="T37" fmla="*/ 47 h 75"/>
                <a:gd name="T38" fmla="*/ 7 w 78"/>
                <a:gd name="T39" fmla="*/ 67 h 75"/>
                <a:gd name="T40" fmla="*/ 32 w 78"/>
                <a:gd name="T41" fmla="*/ 62 h 75"/>
                <a:gd name="T42" fmla="*/ 63 w 78"/>
                <a:gd name="T43" fmla="*/ 35 h 75"/>
                <a:gd name="T44" fmla="*/ 76 w 78"/>
                <a:gd name="T45" fmla="*/ 10 h 75"/>
                <a:gd name="T46" fmla="*/ 56 w 78"/>
                <a:gd name="T47" fmla="*/ 2 h 75"/>
                <a:gd name="T48" fmla="*/ 41 w 78"/>
                <a:gd name="T49" fmla="*/ 10 h 75"/>
                <a:gd name="T50" fmla="*/ 23 w 78"/>
                <a:gd name="T51" fmla="*/ 25 h 75"/>
                <a:gd name="T52" fmla="*/ 25 w 78"/>
                <a:gd name="T53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" h="75">
                  <a:moveTo>
                    <a:pt x="25" y="27"/>
                  </a:moveTo>
                  <a:cubicBezTo>
                    <a:pt x="35" y="19"/>
                    <a:pt x="45" y="8"/>
                    <a:pt x="57" y="5"/>
                  </a:cubicBezTo>
                  <a:cubicBezTo>
                    <a:pt x="62" y="3"/>
                    <a:pt x="68" y="3"/>
                    <a:pt x="72" y="7"/>
                  </a:cubicBezTo>
                  <a:cubicBezTo>
                    <a:pt x="77" y="12"/>
                    <a:pt x="72" y="20"/>
                    <a:pt x="69" y="24"/>
                  </a:cubicBezTo>
                  <a:cubicBezTo>
                    <a:pt x="62" y="33"/>
                    <a:pt x="53" y="41"/>
                    <a:pt x="44" y="48"/>
                  </a:cubicBezTo>
                  <a:cubicBezTo>
                    <a:pt x="40" y="52"/>
                    <a:pt x="35" y="56"/>
                    <a:pt x="30" y="60"/>
                  </a:cubicBezTo>
                  <a:cubicBezTo>
                    <a:pt x="25" y="64"/>
                    <a:pt x="19" y="69"/>
                    <a:pt x="12" y="67"/>
                  </a:cubicBezTo>
                  <a:cubicBezTo>
                    <a:pt x="3" y="65"/>
                    <a:pt x="10" y="56"/>
                    <a:pt x="13" y="53"/>
                  </a:cubicBezTo>
                  <a:cubicBezTo>
                    <a:pt x="17" y="48"/>
                    <a:pt x="21" y="44"/>
                    <a:pt x="25" y="39"/>
                  </a:cubicBezTo>
                  <a:cubicBezTo>
                    <a:pt x="30" y="33"/>
                    <a:pt x="37" y="28"/>
                    <a:pt x="44" y="24"/>
                  </a:cubicBezTo>
                  <a:cubicBezTo>
                    <a:pt x="45" y="23"/>
                    <a:pt x="46" y="22"/>
                    <a:pt x="48" y="22"/>
                  </a:cubicBezTo>
                  <a:cubicBezTo>
                    <a:pt x="54" y="20"/>
                    <a:pt x="53" y="29"/>
                    <a:pt x="51" y="32"/>
                  </a:cubicBezTo>
                  <a:cubicBezTo>
                    <a:pt x="49" y="34"/>
                    <a:pt x="47" y="36"/>
                    <a:pt x="45" y="38"/>
                  </a:cubicBezTo>
                  <a:cubicBezTo>
                    <a:pt x="39" y="43"/>
                    <a:pt x="33" y="48"/>
                    <a:pt x="26" y="52"/>
                  </a:cubicBezTo>
                  <a:cubicBezTo>
                    <a:pt x="24" y="53"/>
                    <a:pt x="26" y="56"/>
                    <a:pt x="27" y="55"/>
                  </a:cubicBezTo>
                  <a:cubicBezTo>
                    <a:pt x="34" y="51"/>
                    <a:pt x="41" y="45"/>
                    <a:pt x="47" y="40"/>
                  </a:cubicBezTo>
                  <a:cubicBezTo>
                    <a:pt x="51" y="36"/>
                    <a:pt x="58" y="30"/>
                    <a:pt x="54" y="23"/>
                  </a:cubicBezTo>
                  <a:cubicBezTo>
                    <a:pt x="50" y="15"/>
                    <a:pt x="42" y="21"/>
                    <a:pt x="37" y="25"/>
                  </a:cubicBezTo>
                  <a:cubicBezTo>
                    <a:pt x="28" y="31"/>
                    <a:pt x="21" y="39"/>
                    <a:pt x="14" y="47"/>
                  </a:cubicBezTo>
                  <a:cubicBezTo>
                    <a:pt x="11" y="51"/>
                    <a:pt x="0" y="61"/>
                    <a:pt x="7" y="67"/>
                  </a:cubicBezTo>
                  <a:cubicBezTo>
                    <a:pt x="15" y="75"/>
                    <a:pt x="25" y="67"/>
                    <a:pt x="32" y="62"/>
                  </a:cubicBezTo>
                  <a:cubicBezTo>
                    <a:pt x="43" y="54"/>
                    <a:pt x="53" y="45"/>
                    <a:pt x="63" y="35"/>
                  </a:cubicBezTo>
                  <a:cubicBezTo>
                    <a:pt x="70" y="28"/>
                    <a:pt x="78" y="20"/>
                    <a:pt x="76" y="10"/>
                  </a:cubicBezTo>
                  <a:cubicBezTo>
                    <a:pt x="75" y="1"/>
                    <a:pt x="63" y="0"/>
                    <a:pt x="56" y="2"/>
                  </a:cubicBezTo>
                  <a:cubicBezTo>
                    <a:pt x="51" y="3"/>
                    <a:pt x="46" y="7"/>
                    <a:pt x="41" y="10"/>
                  </a:cubicBezTo>
                  <a:cubicBezTo>
                    <a:pt x="35" y="15"/>
                    <a:pt x="29" y="20"/>
                    <a:pt x="23" y="25"/>
                  </a:cubicBezTo>
                  <a:cubicBezTo>
                    <a:pt x="21" y="26"/>
                    <a:pt x="23" y="28"/>
                    <a:pt x="25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10"/>
            <p:cNvSpPr>
              <a:spLocks noEditPoints="1"/>
            </p:cNvSpPr>
            <p:nvPr/>
          </p:nvSpPr>
          <p:spPr bwMode="auto">
            <a:xfrm>
              <a:off x="3060553" y="664643"/>
              <a:ext cx="665289" cy="307374"/>
            </a:xfrm>
            <a:custGeom>
              <a:avLst/>
              <a:gdLst>
                <a:gd name="T0" fmla="*/ 50 w 223"/>
                <a:gd name="T1" fmla="*/ 10 h 102"/>
                <a:gd name="T2" fmla="*/ 12 w 223"/>
                <a:gd name="T3" fmla="*/ 1 h 102"/>
                <a:gd name="T4" fmla="*/ 1 w 223"/>
                <a:gd name="T5" fmla="*/ 42 h 102"/>
                <a:gd name="T6" fmla="*/ 157 w 223"/>
                <a:gd name="T7" fmla="*/ 88 h 102"/>
                <a:gd name="T8" fmla="*/ 213 w 223"/>
                <a:gd name="T9" fmla="*/ 101 h 102"/>
                <a:gd name="T10" fmla="*/ 221 w 223"/>
                <a:gd name="T11" fmla="*/ 59 h 102"/>
                <a:gd name="T12" fmla="*/ 206 w 223"/>
                <a:gd name="T13" fmla="*/ 77 h 102"/>
                <a:gd name="T14" fmla="*/ 220 w 223"/>
                <a:gd name="T15" fmla="*/ 62 h 102"/>
                <a:gd name="T16" fmla="*/ 107 w 223"/>
                <a:gd name="T17" fmla="*/ 69 h 102"/>
                <a:gd name="T18" fmla="*/ 3 w 223"/>
                <a:gd name="T19" fmla="*/ 40 h 102"/>
                <a:gd name="T20" fmla="*/ 18 w 223"/>
                <a:gd name="T21" fmla="*/ 5 h 102"/>
                <a:gd name="T22" fmla="*/ 21 w 223"/>
                <a:gd name="T23" fmla="*/ 6 h 102"/>
                <a:gd name="T24" fmla="*/ 26 w 223"/>
                <a:gd name="T25" fmla="*/ 6 h 102"/>
                <a:gd name="T26" fmla="*/ 24 w 223"/>
                <a:gd name="T27" fmla="*/ 25 h 102"/>
                <a:gd name="T28" fmla="*/ 35 w 223"/>
                <a:gd name="T29" fmla="*/ 8 h 102"/>
                <a:gd name="T30" fmla="*/ 38 w 223"/>
                <a:gd name="T31" fmla="*/ 9 h 102"/>
                <a:gd name="T32" fmla="*/ 38 w 223"/>
                <a:gd name="T33" fmla="*/ 30 h 102"/>
                <a:gd name="T34" fmla="*/ 58 w 223"/>
                <a:gd name="T35" fmla="*/ 15 h 102"/>
                <a:gd name="T36" fmla="*/ 54 w 223"/>
                <a:gd name="T37" fmla="*/ 34 h 102"/>
                <a:gd name="T38" fmla="*/ 67 w 223"/>
                <a:gd name="T39" fmla="*/ 17 h 102"/>
                <a:gd name="T40" fmla="*/ 65 w 223"/>
                <a:gd name="T41" fmla="*/ 32 h 102"/>
                <a:gd name="T42" fmla="*/ 73 w 223"/>
                <a:gd name="T43" fmla="*/ 19 h 102"/>
                <a:gd name="T44" fmla="*/ 71 w 223"/>
                <a:gd name="T45" fmla="*/ 40 h 102"/>
                <a:gd name="T46" fmla="*/ 84 w 223"/>
                <a:gd name="T47" fmla="*/ 22 h 102"/>
                <a:gd name="T48" fmla="*/ 87 w 223"/>
                <a:gd name="T49" fmla="*/ 23 h 102"/>
                <a:gd name="T50" fmla="*/ 87 w 223"/>
                <a:gd name="T51" fmla="*/ 34 h 102"/>
                <a:gd name="T52" fmla="*/ 90 w 223"/>
                <a:gd name="T53" fmla="*/ 35 h 102"/>
                <a:gd name="T54" fmla="*/ 98 w 223"/>
                <a:gd name="T55" fmla="*/ 26 h 102"/>
                <a:gd name="T56" fmla="*/ 101 w 223"/>
                <a:gd name="T57" fmla="*/ 27 h 102"/>
                <a:gd name="T58" fmla="*/ 100 w 223"/>
                <a:gd name="T59" fmla="*/ 47 h 102"/>
                <a:gd name="T60" fmla="*/ 109 w 223"/>
                <a:gd name="T61" fmla="*/ 29 h 102"/>
                <a:gd name="T62" fmla="*/ 112 w 223"/>
                <a:gd name="T63" fmla="*/ 48 h 102"/>
                <a:gd name="T64" fmla="*/ 120 w 223"/>
                <a:gd name="T65" fmla="*/ 33 h 102"/>
                <a:gd name="T66" fmla="*/ 119 w 223"/>
                <a:gd name="T67" fmla="*/ 55 h 102"/>
                <a:gd name="T68" fmla="*/ 129 w 223"/>
                <a:gd name="T69" fmla="*/ 35 h 102"/>
                <a:gd name="T70" fmla="*/ 129 w 223"/>
                <a:gd name="T71" fmla="*/ 54 h 102"/>
                <a:gd name="T72" fmla="*/ 136 w 223"/>
                <a:gd name="T73" fmla="*/ 38 h 102"/>
                <a:gd name="T74" fmla="*/ 137 w 223"/>
                <a:gd name="T75" fmla="*/ 58 h 102"/>
                <a:gd name="T76" fmla="*/ 146 w 223"/>
                <a:gd name="T77" fmla="*/ 41 h 102"/>
                <a:gd name="T78" fmla="*/ 145 w 223"/>
                <a:gd name="T79" fmla="*/ 58 h 102"/>
                <a:gd name="T80" fmla="*/ 153 w 223"/>
                <a:gd name="T81" fmla="*/ 43 h 102"/>
                <a:gd name="T82" fmla="*/ 155 w 223"/>
                <a:gd name="T83" fmla="*/ 61 h 102"/>
                <a:gd name="T84" fmla="*/ 163 w 223"/>
                <a:gd name="T85" fmla="*/ 45 h 102"/>
                <a:gd name="T86" fmla="*/ 163 w 223"/>
                <a:gd name="T87" fmla="*/ 68 h 102"/>
                <a:gd name="T88" fmla="*/ 179 w 223"/>
                <a:gd name="T89" fmla="*/ 50 h 102"/>
                <a:gd name="T90" fmla="*/ 182 w 223"/>
                <a:gd name="T91" fmla="*/ 51 h 102"/>
                <a:gd name="T92" fmla="*/ 185 w 223"/>
                <a:gd name="T93" fmla="*/ 70 h 102"/>
                <a:gd name="T94" fmla="*/ 199 w 223"/>
                <a:gd name="T95" fmla="*/ 56 h 102"/>
                <a:gd name="T96" fmla="*/ 202 w 223"/>
                <a:gd name="T97" fmla="*/ 5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3" h="102">
                  <a:moveTo>
                    <a:pt x="178" y="47"/>
                  </a:moveTo>
                  <a:cubicBezTo>
                    <a:pt x="162" y="42"/>
                    <a:pt x="147" y="38"/>
                    <a:pt x="131" y="33"/>
                  </a:cubicBezTo>
                  <a:cubicBezTo>
                    <a:pt x="104" y="25"/>
                    <a:pt x="77" y="17"/>
                    <a:pt x="50" y="10"/>
                  </a:cubicBezTo>
                  <a:cubicBezTo>
                    <a:pt x="42" y="7"/>
                    <a:pt x="34" y="5"/>
                    <a:pt x="26" y="3"/>
                  </a:cubicBezTo>
                  <a:cubicBezTo>
                    <a:pt x="22" y="2"/>
                    <a:pt x="18" y="1"/>
                    <a:pt x="15" y="1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8" y="14"/>
                    <a:pt x="4" y="26"/>
                    <a:pt x="0" y="39"/>
                  </a:cubicBezTo>
                  <a:cubicBezTo>
                    <a:pt x="0" y="39"/>
                    <a:pt x="0" y="40"/>
                    <a:pt x="0" y="40"/>
                  </a:cubicBezTo>
                  <a:cubicBezTo>
                    <a:pt x="0" y="41"/>
                    <a:pt x="0" y="42"/>
                    <a:pt x="1" y="42"/>
                  </a:cubicBezTo>
                  <a:cubicBezTo>
                    <a:pt x="18" y="47"/>
                    <a:pt x="35" y="52"/>
                    <a:pt x="53" y="57"/>
                  </a:cubicBezTo>
                  <a:cubicBezTo>
                    <a:pt x="70" y="62"/>
                    <a:pt x="88" y="65"/>
                    <a:pt x="105" y="71"/>
                  </a:cubicBezTo>
                  <a:cubicBezTo>
                    <a:pt x="122" y="76"/>
                    <a:pt x="139" y="83"/>
                    <a:pt x="157" y="88"/>
                  </a:cubicBezTo>
                  <a:cubicBezTo>
                    <a:pt x="175" y="93"/>
                    <a:pt x="193" y="97"/>
                    <a:pt x="211" y="102"/>
                  </a:cubicBezTo>
                  <a:cubicBezTo>
                    <a:pt x="212" y="102"/>
                    <a:pt x="212" y="102"/>
                    <a:pt x="212" y="102"/>
                  </a:cubicBezTo>
                  <a:cubicBezTo>
                    <a:pt x="212" y="102"/>
                    <a:pt x="213" y="102"/>
                    <a:pt x="213" y="101"/>
                  </a:cubicBezTo>
                  <a:cubicBezTo>
                    <a:pt x="216" y="88"/>
                    <a:pt x="219" y="75"/>
                    <a:pt x="223" y="61"/>
                  </a:cubicBezTo>
                  <a:cubicBezTo>
                    <a:pt x="223" y="61"/>
                    <a:pt x="223" y="60"/>
                    <a:pt x="222" y="60"/>
                  </a:cubicBezTo>
                  <a:cubicBezTo>
                    <a:pt x="222" y="59"/>
                    <a:pt x="222" y="59"/>
                    <a:pt x="221" y="59"/>
                  </a:cubicBezTo>
                  <a:cubicBezTo>
                    <a:pt x="207" y="56"/>
                    <a:pt x="192" y="51"/>
                    <a:pt x="178" y="47"/>
                  </a:cubicBezTo>
                  <a:close/>
                  <a:moveTo>
                    <a:pt x="209" y="59"/>
                  </a:moveTo>
                  <a:cubicBezTo>
                    <a:pt x="208" y="65"/>
                    <a:pt x="206" y="71"/>
                    <a:pt x="206" y="77"/>
                  </a:cubicBezTo>
                  <a:cubicBezTo>
                    <a:pt x="206" y="79"/>
                    <a:pt x="208" y="79"/>
                    <a:pt x="208" y="77"/>
                  </a:cubicBezTo>
                  <a:cubicBezTo>
                    <a:pt x="208" y="71"/>
                    <a:pt x="211" y="66"/>
                    <a:pt x="212" y="60"/>
                  </a:cubicBezTo>
                  <a:cubicBezTo>
                    <a:pt x="215" y="61"/>
                    <a:pt x="217" y="61"/>
                    <a:pt x="220" y="62"/>
                  </a:cubicBezTo>
                  <a:cubicBezTo>
                    <a:pt x="217" y="74"/>
                    <a:pt x="214" y="87"/>
                    <a:pt x="211" y="99"/>
                  </a:cubicBezTo>
                  <a:cubicBezTo>
                    <a:pt x="194" y="94"/>
                    <a:pt x="176" y="90"/>
                    <a:pt x="159" y="85"/>
                  </a:cubicBezTo>
                  <a:cubicBezTo>
                    <a:pt x="142" y="80"/>
                    <a:pt x="125" y="74"/>
                    <a:pt x="107" y="69"/>
                  </a:cubicBezTo>
                  <a:cubicBezTo>
                    <a:pt x="90" y="63"/>
                    <a:pt x="73" y="59"/>
                    <a:pt x="55" y="55"/>
                  </a:cubicBezTo>
                  <a:cubicBezTo>
                    <a:pt x="38" y="50"/>
                    <a:pt x="20" y="45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6" y="27"/>
                    <a:pt x="11" y="16"/>
                    <a:pt x="14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18" y="4"/>
                    <a:pt x="18" y="5"/>
                    <a:pt x="18" y="5"/>
                  </a:cubicBezTo>
                  <a:cubicBezTo>
                    <a:pt x="17" y="9"/>
                    <a:pt x="15" y="14"/>
                    <a:pt x="14" y="19"/>
                  </a:cubicBezTo>
                  <a:cubicBezTo>
                    <a:pt x="14" y="20"/>
                    <a:pt x="17" y="20"/>
                    <a:pt x="17" y="19"/>
                  </a:cubicBezTo>
                  <a:cubicBezTo>
                    <a:pt x="18" y="14"/>
                    <a:pt x="20" y="10"/>
                    <a:pt x="21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3" y="5"/>
                    <a:pt x="23" y="6"/>
                  </a:cubicBezTo>
                  <a:cubicBezTo>
                    <a:pt x="24" y="6"/>
                    <a:pt x="25" y="6"/>
                    <a:pt x="26" y="6"/>
                  </a:cubicBezTo>
                  <a:cubicBezTo>
                    <a:pt x="26" y="6"/>
                    <a:pt x="26" y="7"/>
                    <a:pt x="26" y="7"/>
                  </a:cubicBezTo>
                  <a:cubicBezTo>
                    <a:pt x="24" y="13"/>
                    <a:pt x="22" y="19"/>
                    <a:pt x="21" y="25"/>
                  </a:cubicBezTo>
                  <a:cubicBezTo>
                    <a:pt x="21" y="27"/>
                    <a:pt x="24" y="27"/>
                    <a:pt x="24" y="25"/>
                  </a:cubicBezTo>
                  <a:cubicBezTo>
                    <a:pt x="25" y="19"/>
                    <a:pt x="27" y="14"/>
                    <a:pt x="28" y="8"/>
                  </a:cubicBezTo>
                  <a:cubicBezTo>
                    <a:pt x="29" y="7"/>
                    <a:pt x="29" y="7"/>
                    <a:pt x="28" y="7"/>
                  </a:cubicBezTo>
                  <a:cubicBezTo>
                    <a:pt x="31" y="7"/>
                    <a:pt x="33" y="8"/>
                    <a:pt x="35" y="8"/>
                  </a:cubicBezTo>
                  <a:cubicBezTo>
                    <a:pt x="33" y="13"/>
                    <a:pt x="30" y="18"/>
                    <a:pt x="29" y="24"/>
                  </a:cubicBezTo>
                  <a:cubicBezTo>
                    <a:pt x="29" y="25"/>
                    <a:pt x="32" y="25"/>
                    <a:pt x="32" y="24"/>
                  </a:cubicBezTo>
                  <a:cubicBezTo>
                    <a:pt x="33" y="18"/>
                    <a:pt x="36" y="14"/>
                    <a:pt x="38" y="9"/>
                  </a:cubicBezTo>
                  <a:cubicBezTo>
                    <a:pt x="39" y="10"/>
                    <a:pt x="41" y="10"/>
                    <a:pt x="42" y="10"/>
                  </a:cubicBezTo>
                  <a:cubicBezTo>
                    <a:pt x="43" y="11"/>
                    <a:pt x="43" y="11"/>
                    <a:pt x="44" y="11"/>
                  </a:cubicBezTo>
                  <a:cubicBezTo>
                    <a:pt x="41" y="17"/>
                    <a:pt x="40" y="23"/>
                    <a:pt x="38" y="30"/>
                  </a:cubicBezTo>
                  <a:cubicBezTo>
                    <a:pt x="38" y="32"/>
                    <a:pt x="41" y="32"/>
                    <a:pt x="41" y="31"/>
                  </a:cubicBezTo>
                  <a:cubicBezTo>
                    <a:pt x="43" y="24"/>
                    <a:pt x="43" y="17"/>
                    <a:pt x="47" y="12"/>
                  </a:cubicBezTo>
                  <a:cubicBezTo>
                    <a:pt x="50" y="13"/>
                    <a:pt x="54" y="14"/>
                    <a:pt x="58" y="15"/>
                  </a:cubicBezTo>
                  <a:cubicBezTo>
                    <a:pt x="57" y="15"/>
                    <a:pt x="57" y="15"/>
                    <a:pt x="57" y="16"/>
                  </a:cubicBezTo>
                  <a:cubicBezTo>
                    <a:pt x="55" y="22"/>
                    <a:pt x="54" y="28"/>
                    <a:pt x="52" y="34"/>
                  </a:cubicBezTo>
                  <a:cubicBezTo>
                    <a:pt x="51" y="35"/>
                    <a:pt x="54" y="36"/>
                    <a:pt x="54" y="34"/>
                  </a:cubicBezTo>
                  <a:cubicBezTo>
                    <a:pt x="57" y="29"/>
                    <a:pt x="58" y="22"/>
                    <a:pt x="60" y="16"/>
                  </a:cubicBezTo>
                  <a:cubicBezTo>
                    <a:pt x="60" y="16"/>
                    <a:pt x="60" y="16"/>
                    <a:pt x="60" y="15"/>
                  </a:cubicBezTo>
                  <a:cubicBezTo>
                    <a:pt x="62" y="16"/>
                    <a:pt x="64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5" y="22"/>
                    <a:pt x="63" y="27"/>
                    <a:pt x="62" y="32"/>
                  </a:cubicBezTo>
                  <a:cubicBezTo>
                    <a:pt x="62" y="34"/>
                    <a:pt x="65" y="34"/>
                    <a:pt x="65" y="32"/>
                  </a:cubicBezTo>
                  <a:cubicBezTo>
                    <a:pt x="66" y="27"/>
                    <a:pt x="68" y="23"/>
                    <a:pt x="69" y="18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71" y="18"/>
                    <a:pt x="72" y="19"/>
                    <a:pt x="73" y="19"/>
                  </a:cubicBezTo>
                  <a:cubicBezTo>
                    <a:pt x="73" y="19"/>
                    <a:pt x="73" y="19"/>
                    <a:pt x="73" y="20"/>
                  </a:cubicBezTo>
                  <a:cubicBezTo>
                    <a:pt x="71" y="26"/>
                    <a:pt x="69" y="33"/>
                    <a:pt x="68" y="40"/>
                  </a:cubicBezTo>
                  <a:cubicBezTo>
                    <a:pt x="68" y="42"/>
                    <a:pt x="71" y="42"/>
                    <a:pt x="71" y="40"/>
                  </a:cubicBezTo>
                  <a:cubicBezTo>
                    <a:pt x="72" y="33"/>
                    <a:pt x="74" y="27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8" y="21"/>
                    <a:pt x="81" y="21"/>
                    <a:pt x="84" y="22"/>
                  </a:cubicBezTo>
                  <a:cubicBezTo>
                    <a:pt x="82" y="28"/>
                    <a:pt x="79" y="33"/>
                    <a:pt x="78" y="39"/>
                  </a:cubicBezTo>
                  <a:cubicBezTo>
                    <a:pt x="78" y="41"/>
                    <a:pt x="81" y="41"/>
                    <a:pt x="81" y="39"/>
                  </a:cubicBezTo>
                  <a:cubicBezTo>
                    <a:pt x="82" y="34"/>
                    <a:pt x="85" y="28"/>
                    <a:pt x="87" y="23"/>
                  </a:cubicBezTo>
                  <a:cubicBezTo>
                    <a:pt x="88" y="23"/>
                    <a:pt x="89" y="24"/>
                    <a:pt x="90" y="24"/>
                  </a:cubicBezTo>
                  <a:cubicBezTo>
                    <a:pt x="89" y="24"/>
                    <a:pt x="89" y="24"/>
                    <a:pt x="89" y="25"/>
                  </a:cubicBezTo>
                  <a:cubicBezTo>
                    <a:pt x="89" y="28"/>
                    <a:pt x="88" y="31"/>
                    <a:pt x="87" y="34"/>
                  </a:cubicBezTo>
                  <a:cubicBezTo>
                    <a:pt x="86" y="37"/>
                    <a:pt x="85" y="41"/>
                    <a:pt x="84" y="45"/>
                  </a:cubicBezTo>
                  <a:cubicBezTo>
                    <a:pt x="84" y="46"/>
                    <a:pt x="87" y="47"/>
                    <a:pt x="87" y="45"/>
                  </a:cubicBezTo>
                  <a:cubicBezTo>
                    <a:pt x="88" y="42"/>
                    <a:pt x="89" y="38"/>
                    <a:pt x="90" y="35"/>
                  </a:cubicBezTo>
                  <a:cubicBezTo>
                    <a:pt x="91" y="31"/>
                    <a:pt x="92" y="28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4" y="25"/>
                    <a:pt x="96" y="26"/>
                    <a:pt x="98" y="26"/>
                  </a:cubicBezTo>
                  <a:cubicBezTo>
                    <a:pt x="97" y="32"/>
                    <a:pt x="95" y="37"/>
                    <a:pt x="93" y="42"/>
                  </a:cubicBezTo>
                  <a:cubicBezTo>
                    <a:pt x="93" y="44"/>
                    <a:pt x="95" y="44"/>
                    <a:pt x="96" y="43"/>
                  </a:cubicBezTo>
                  <a:cubicBezTo>
                    <a:pt x="98" y="37"/>
                    <a:pt x="99" y="32"/>
                    <a:pt x="101" y="27"/>
                  </a:cubicBezTo>
                  <a:cubicBezTo>
                    <a:pt x="103" y="28"/>
                    <a:pt x="104" y="28"/>
                    <a:pt x="106" y="29"/>
                  </a:cubicBezTo>
                  <a:cubicBezTo>
                    <a:pt x="105" y="32"/>
                    <a:pt x="104" y="34"/>
                    <a:pt x="103" y="37"/>
                  </a:cubicBezTo>
                  <a:cubicBezTo>
                    <a:pt x="101" y="40"/>
                    <a:pt x="101" y="44"/>
                    <a:pt x="100" y="47"/>
                  </a:cubicBezTo>
                  <a:cubicBezTo>
                    <a:pt x="100" y="49"/>
                    <a:pt x="102" y="50"/>
                    <a:pt x="103" y="48"/>
                  </a:cubicBezTo>
                  <a:cubicBezTo>
                    <a:pt x="104" y="45"/>
                    <a:pt x="104" y="42"/>
                    <a:pt x="105" y="39"/>
                  </a:cubicBezTo>
                  <a:cubicBezTo>
                    <a:pt x="106" y="36"/>
                    <a:pt x="108" y="33"/>
                    <a:pt x="109" y="29"/>
                  </a:cubicBezTo>
                  <a:cubicBezTo>
                    <a:pt x="112" y="30"/>
                    <a:pt x="115" y="31"/>
                    <a:pt x="119" y="32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16" y="38"/>
                    <a:pt x="114" y="43"/>
                    <a:pt x="112" y="48"/>
                  </a:cubicBezTo>
                  <a:cubicBezTo>
                    <a:pt x="111" y="50"/>
                    <a:pt x="113" y="51"/>
                    <a:pt x="114" y="50"/>
                  </a:cubicBezTo>
                  <a:cubicBezTo>
                    <a:pt x="117" y="45"/>
                    <a:pt x="119" y="40"/>
                    <a:pt x="121" y="34"/>
                  </a:cubicBezTo>
                  <a:cubicBezTo>
                    <a:pt x="121" y="34"/>
                    <a:pt x="121" y="33"/>
                    <a:pt x="120" y="33"/>
                  </a:cubicBezTo>
                  <a:cubicBezTo>
                    <a:pt x="122" y="33"/>
                    <a:pt x="124" y="34"/>
                    <a:pt x="126" y="35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4" y="42"/>
                    <a:pt x="122" y="48"/>
                    <a:pt x="119" y="55"/>
                  </a:cubicBezTo>
                  <a:cubicBezTo>
                    <a:pt x="118" y="57"/>
                    <a:pt x="121" y="57"/>
                    <a:pt x="122" y="56"/>
                  </a:cubicBezTo>
                  <a:cubicBezTo>
                    <a:pt x="125" y="49"/>
                    <a:pt x="127" y="43"/>
                    <a:pt x="129" y="36"/>
                  </a:cubicBezTo>
                  <a:cubicBezTo>
                    <a:pt x="129" y="36"/>
                    <a:pt x="129" y="36"/>
                    <a:pt x="129" y="35"/>
                  </a:cubicBezTo>
                  <a:cubicBezTo>
                    <a:pt x="130" y="36"/>
                    <a:pt x="132" y="36"/>
                    <a:pt x="134" y="37"/>
                  </a:cubicBezTo>
                  <a:cubicBezTo>
                    <a:pt x="134" y="37"/>
                    <a:pt x="134" y="37"/>
                    <a:pt x="133" y="37"/>
                  </a:cubicBezTo>
                  <a:cubicBezTo>
                    <a:pt x="132" y="42"/>
                    <a:pt x="129" y="48"/>
                    <a:pt x="129" y="54"/>
                  </a:cubicBezTo>
                  <a:cubicBezTo>
                    <a:pt x="129" y="55"/>
                    <a:pt x="132" y="56"/>
                    <a:pt x="132" y="54"/>
                  </a:cubicBezTo>
                  <a:cubicBezTo>
                    <a:pt x="132" y="48"/>
                    <a:pt x="135" y="43"/>
                    <a:pt x="136" y="38"/>
                  </a:cubicBezTo>
                  <a:cubicBezTo>
                    <a:pt x="136" y="38"/>
                    <a:pt x="136" y="38"/>
                    <a:pt x="136" y="38"/>
                  </a:cubicBezTo>
                  <a:cubicBezTo>
                    <a:pt x="139" y="38"/>
                    <a:pt x="141" y="39"/>
                    <a:pt x="144" y="40"/>
                  </a:cubicBezTo>
                  <a:cubicBezTo>
                    <a:pt x="144" y="40"/>
                    <a:pt x="144" y="40"/>
                    <a:pt x="144" y="40"/>
                  </a:cubicBezTo>
                  <a:cubicBezTo>
                    <a:pt x="142" y="46"/>
                    <a:pt x="140" y="52"/>
                    <a:pt x="137" y="58"/>
                  </a:cubicBezTo>
                  <a:cubicBezTo>
                    <a:pt x="136" y="59"/>
                    <a:pt x="139" y="61"/>
                    <a:pt x="140" y="59"/>
                  </a:cubicBezTo>
                  <a:cubicBezTo>
                    <a:pt x="142" y="53"/>
                    <a:pt x="145" y="47"/>
                    <a:pt x="146" y="41"/>
                  </a:cubicBezTo>
                  <a:cubicBezTo>
                    <a:pt x="146" y="41"/>
                    <a:pt x="146" y="41"/>
                    <a:pt x="146" y="41"/>
                  </a:cubicBezTo>
                  <a:cubicBezTo>
                    <a:pt x="148" y="41"/>
                    <a:pt x="149" y="41"/>
                    <a:pt x="151" y="42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49" y="48"/>
                    <a:pt x="147" y="53"/>
                    <a:pt x="145" y="58"/>
                  </a:cubicBezTo>
                  <a:cubicBezTo>
                    <a:pt x="145" y="60"/>
                    <a:pt x="148" y="61"/>
                    <a:pt x="148" y="59"/>
                  </a:cubicBezTo>
                  <a:cubicBezTo>
                    <a:pt x="150" y="54"/>
                    <a:pt x="152" y="49"/>
                    <a:pt x="153" y="43"/>
                  </a:cubicBezTo>
                  <a:cubicBezTo>
                    <a:pt x="153" y="43"/>
                    <a:pt x="153" y="43"/>
                    <a:pt x="153" y="43"/>
                  </a:cubicBezTo>
                  <a:cubicBezTo>
                    <a:pt x="156" y="43"/>
                    <a:pt x="158" y="44"/>
                    <a:pt x="161" y="45"/>
                  </a:cubicBezTo>
                  <a:cubicBezTo>
                    <a:pt x="161" y="45"/>
                    <a:pt x="160" y="45"/>
                    <a:pt x="160" y="45"/>
                  </a:cubicBezTo>
                  <a:cubicBezTo>
                    <a:pt x="158" y="50"/>
                    <a:pt x="157" y="56"/>
                    <a:pt x="155" y="61"/>
                  </a:cubicBezTo>
                  <a:cubicBezTo>
                    <a:pt x="155" y="63"/>
                    <a:pt x="157" y="64"/>
                    <a:pt x="158" y="62"/>
                  </a:cubicBezTo>
                  <a:cubicBezTo>
                    <a:pt x="159" y="57"/>
                    <a:pt x="161" y="52"/>
                    <a:pt x="163" y="47"/>
                  </a:cubicBezTo>
                  <a:cubicBezTo>
                    <a:pt x="163" y="46"/>
                    <a:pt x="163" y="46"/>
                    <a:pt x="163" y="45"/>
                  </a:cubicBezTo>
                  <a:cubicBezTo>
                    <a:pt x="164" y="46"/>
                    <a:pt x="166" y="46"/>
                    <a:pt x="167" y="47"/>
                  </a:cubicBezTo>
                  <a:cubicBezTo>
                    <a:pt x="168" y="47"/>
                    <a:pt x="169" y="47"/>
                    <a:pt x="170" y="47"/>
                  </a:cubicBezTo>
                  <a:cubicBezTo>
                    <a:pt x="168" y="54"/>
                    <a:pt x="164" y="61"/>
                    <a:pt x="163" y="68"/>
                  </a:cubicBezTo>
                  <a:cubicBezTo>
                    <a:pt x="162" y="69"/>
                    <a:pt x="165" y="70"/>
                    <a:pt x="166" y="68"/>
                  </a:cubicBezTo>
                  <a:cubicBezTo>
                    <a:pt x="167" y="61"/>
                    <a:pt x="170" y="55"/>
                    <a:pt x="173" y="48"/>
                  </a:cubicBezTo>
                  <a:cubicBezTo>
                    <a:pt x="175" y="49"/>
                    <a:pt x="177" y="50"/>
                    <a:pt x="179" y="50"/>
                  </a:cubicBezTo>
                  <a:cubicBezTo>
                    <a:pt x="178" y="56"/>
                    <a:pt x="174" y="61"/>
                    <a:pt x="175" y="67"/>
                  </a:cubicBezTo>
                  <a:cubicBezTo>
                    <a:pt x="175" y="69"/>
                    <a:pt x="178" y="69"/>
                    <a:pt x="177" y="67"/>
                  </a:cubicBezTo>
                  <a:cubicBezTo>
                    <a:pt x="177" y="62"/>
                    <a:pt x="180" y="56"/>
                    <a:pt x="182" y="51"/>
                  </a:cubicBezTo>
                  <a:cubicBezTo>
                    <a:pt x="185" y="52"/>
                    <a:pt x="188" y="53"/>
                    <a:pt x="190" y="54"/>
                  </a:cubicBezTo>
                  <a:cubicBezTo>
                    <a:pt x="190" y="54"/>
                    <a:pt x="190" y="54"/>
                    <a:pt x="190" y="54"/>
                  </a:cubicBezTo>
                  <a:cubicBezTo>
                    <a:pt x="189" y="59"/>
                    <a:pt x="187" y="65"/>
                    <a:pt x="185" y="70"/>
                  </a:cubicBezTo>
                  <a:cubicBezTo>
                    <a:pt x="184" y="72"/>
                    <a:pt x="187" y="73"/>
                    <a:pt x="187" y="72"/>
                  </a:cubicBezTo>
                  <a:cubicBezTo>
                    <a:pt x="190" y="66"/>
                    <a:pt x="192" y="60"/>
                    <a:pt x="193" y="54"/>
                  </a:cubicBezTo>
                  <a:cubicBezTo>
                    <a:pt x="195" y="55"/>
                    <a:pt x="197" y="56"/>
                    <a:pt x="199" y="56"/>
                  </a:cubicBezTo>
                  <a:cubicBezTo>
                    <a:pt x="198" y="61"/>
                    <a:pt x="197" y="67"/>
                    <a:pt x="195" y="72"/>
                  </a:cubicBezTo>
                  <a:cubicBezTo>
                    <a:pt x="195" y="74"/>
                    <a:pt x="198" y="75"/>
                    <a:pt x="198" y="73"/>
                  </a:cubicBezTo>
                  <a:cubicBezTo>
                    <a:pt x="200" y="68"/>
                    <a:pt x="201" y="62"/>
                    <a:pt x="202" y="57"/>
                  </a:cubicBezTo>
                  <a:cubicBezTo>
                    <a:pt x="205" y="58"/>
                    <a:pt x="207" y="58"/>
                    <a:pt x="209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11"/>
            <p:cNvSpPr/>
            <p:nvPr/>
          </p:nvSpPr>
          <p:spPr bwMode="auto">
            <a:xfrm>
              <a:off x="3199154" y="700805"/>
              <a:ext cx="22829" cy="57530"/>
            </a:xfrm>
            <a:custGeom>
              <a:avLst/>
              <a:gdLst>
                <a:gd name="T0" fmla="*/ 5 w 8"/>
                <a:gd name="T1" fmla="*/ 2 h 19"/>
                <a:gd name="T2" fmla="*/ 0 w 8"/>
                <a:gd name="T3" fmla="*/ 17 h 19"/>
                <a:gd name="T4" fmla="*/ 3 w 8"/>
                <a:gd name="T5" fmla="*/ 17 h 19"/>
                <a:gd name="T6" fmla="*/ 8 w 8"/>
                <a:gd name="T7" fmla="*/ 3 h 19"/>
                <a:gd name="T8" fmla="*/ 5 w 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5" y="2"/>
                  </a:moveTo>
                  <a:cubicBezTo>
                    <a:pt x="3" y="7"/>
                    <a:pt x="2" y="12"/>
                    <a:pt x="0" y="17"/>
                  </a:cubicBezTo>
                  <a:cubicBezTo>
                    <a:pt x="0" y="18"/>
                    <a:pt x="2" y="19"/>
                    <a:pt x="3" y="17"/>
                  </a:cubicBezTo>
                  <a:cubicBezTo>
                    <a:pt x="4" y="13"/>
                    <a:pt x="6" y="8"/>
                    <a:pt x="8" y="3"/>
                  </a:cubicBezTo>
                  <a:cubicBezTo>
                    <a:pt x="8" y="1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12"/>
            <p:cNvSpPr>
              <a:spLocks noEditPoints="1"/>
            </p:cNvSpPr>
            <p:nvPr/>
          </p:nvSpPr>
          <p:spPr bwMode="auto">
            <a:xfrm>
              <a:off x="4321015" y="1790583"/>
              <a:ext cx="637569" cy="437226"/>
            </a:xfrm>
            <a:custGeom>
              <a:avLst/>
              <a:gdLst>
                <a:gd name="T0" fmla="*/ 34 w 214"/>
                <a:gd name="T1" fmla="*/ 86 h 145"/>
                <a:gd name="T2" fmla="*/ 1 w 214"/>
                <a:gd name="T3" fmla="*/ 107 h 145"/>
                <a:gd name="T4" fmla="*/ 22 w 214"/>
                <a:gd name="T5" fmla="*/ 144 h 145"/>
                <a:gd name="T6" fmla="*/ 164 w 214"/>
                <a:gd name="T7" fmla="*/ 66 h 145"/>
                <a:gd name="T8" fmla="*/ 214 w 214"/>
                <a:gd name="T9" fmla="*/ 37 h 145"/>
                <a:gd name="T10" fmla="*/ 190 w 214"/>
                <a:gd name="T11" fmla="*/ 1 h 145"/>
                <a:gd name="T12" fmla="*/ 191 w 214"/>
                <a:gd name="T13" fmla="*/ 24 h 145"/>
                <a:gd name="T14" fmla="*/ 191 w 214"/>
                <a:gd name="T15" fmla="*/ 3 h 145"/>
                <a:gd name="T16" fmla="*/ 116 w 214"/>
                <a:gd name="T17" fmla="*/ 88 h 145"/>
                <a:gd name="T18" fmla="*/ 21 w 214"/>
                <a:gd name="T19" fmla="*/ 141 h 145"/>
                <a:gd name="T20" fmla="*/ 8 w 214"/>
                <a:gd name="T21" fmla="*/ 106 h 145"/>
                <a:gd name="T22" fmla="*/ 10 w 214"/>
                <a:gd name="T23" fmla="*/ 104 h 145"/>
                <a:gd name="T24" fmla="*/ 14 w 214"/>
                <a:gd name="T25" fmla="*/ 101 h 145"/>
                <a:gd name="T26" fmla="*/ 26 w 214"/>
                <a:gd name="T27" fmla="*/ 116 h 145"/>
                <a:gd name="T28" fmla="*/ 22 w 214"/>
                <a:gd name="T29" fmla="*/ 96 h 145"/>
                <a:gd name="T30" fmla="*/ 24 w 214"/>
                <a:gd name="T31" fmla="*/ 95 h 145"/>
                <a:gd name="T32" fmla="*/ 39 w 214"/>
                <a:gd name="T33" fmla="*/ 109 h 145"/>
                <a:gd name="T34" fmla="*/ 42 w 214"/>
                <a:gd name="T35" fmla="*/ 85 h 145"/>
                <a:gd name="T36" fmla="*/ 54 w 214"/>
                <a:gd name="T37" fmla="*/ 101 h 145"/>
                <a:gd name="T38" fmla="*/ 51 w 214"/>
                <a:gd name="T39" fmla="*/ 80 h 145"/>
                <a:gd name="T40" fmla="*/ 60 w 214"/>
                <a:gd name="T41" fmla="*/ 92 h 145"/>
                <a:gd name="T42" fmla="*/ 57 w 214"/>
                <a:gd name="T43" fmla="*/ 77 h 145"/>
                <a:gd name="T44" fmla="*/ 70 w 214"/>
                <a:gd name="T45" fmla="*/ 93 h 145"/>
                <a:gd name="T46" fmla="*/ 66 w 214"/>
                <a:gd name="T47" fmla="*/ 72 h 145"/>
                <a:gd name="T48" fmla="*/ 69 w 214"/>
                <a:gd name="T49" fmla="*/ 70 h 145"/>
                <a:gd name="T50" fmla="*/ 77 w 214"/>
                <a:gd name="T51" fmla="*/ 78 h 145"/>
                <a:gd name="T52" fmla="*/ 79 w 214"/>
                <a:gd name="T53" fmla="*/ 76 h 145"/>
                <a:gd name="T54" fmla="*/ 79 w 214"/>
                <a:gd name="T55" fmla="*/ 64 h 145"/>
                <a:gd name="T56" fmla="*/ 82 w 214"/>
                <a:gd name="T57" fmla="*/ 63 h 145"/>
                <a:gd name="T58" fmla="*/ 96 w 214"/>
                <a:gd name="T59" fmla="*/ 78 h 145"/>
                <a:gd name="T60" fmla="*/ 89 w 214"/>
                <a:gd name="T61" fmla="*/ 59 h 145"/>
                <a:gd name="T62" fmla="*/ 104 w 214"/>
                <a:gd name="T63" fmla="*/ 70 h 145"/>
                <a:gd name="T64" fmla="*/ 100 w 214"/>
                <a:gd name="T65" fmla="*/ 53 h 145"/>
                <a:gd name="T66" fmla="*/ 114 w 214"/>
                <a:gd name="T67" fmla="*/ 70 h 145"/>
                <a:gd name="T68" fmla="*/ 107 w 214"/>
                <a:gd name="T69" fmla="*/ 49 h 145"/>
                <a:gd name="T70" fmla="*/ 121 w 214"/>
                <a:gd name="T71" fmla="*/ 62 h 145"/>
                <a:gd name="T72" fmla="*/ 114 w 214"/>
                <a:gd name="T73" fmla="*/ 45 h 145"/>
                <a:gd name="T74" fmla="*/ 129 w 214"/>
                <a:gd name="T75" fmla="*/ 59 h 145"/>
                <a:gd name="T76" fmla="*/ 124 w 214"/>
                <a:gd name="T77" fmla="*/ 40 h 145"/>
                <a:gd name="T78" fmla="*/ 135 w 214"/>
                <a:gd name="T79" fmla="*/ 54 h 145"/>
                <a:gd name="T80" fmla="*/ 130 w 214"/>
                <a:gd name="T81" fmla="*/ 37 h 145"/>
                <a:gd name="T82" fmla="*/ 144 w 214"/>
                <a:gd name="T83" fmla="*/ 49 h 145"/>
                <a:gd name="T84" fmla="*/ 139 w 214"/>
                <a:gd name="T85" fmla="*/ 32 h 145"/>
                <a:gd name="T86" fmla="*/ 154 w 214"/>
                <a:gd name="T87" fmla="*/ 48 h 145"/>
                <a:gd name="T88" fmla="*/ 154 w 214"/>
                <a:gd name="T89" fmla="*/ 24 h 145"/>
                <a:gd name="T90" fmla="*/ 157 w 214"/>
                <a:gd name="T91" fmla="*/ 23 h 145"/>
                <a:gd name="T92" fmla="*/ 172 w 214"/>
                <a:gd name="T93" fmla="*/ 34 h 145"/>
                <a:gd name="T94" fmla="*/ 172 w 214"/>
                <a:gd name="T95" fmla="*/ 14 h 145"/>
                <a:gd name="T96" fmla="*/ 175 w 214"/>
                <a:gd name="T97" fmla="*/ 1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4" h="145">
                  <a:moveTo>
                    <a:pt x="150" y="23"/>
                  </a:moveTo>
                  <a:cubicBezTo>
                    <a:pt x="136" y="31"/>
                    <a:pt x="122" y="38"/>
                    <a:pt x="108" y="46"/>
                  </a:cubicBezTo>
                  <a:cubicBezTo>
                    <a:pt x="83" y="59"/>
                    <a:pt x="58" y="73"/>
                    <a:pt x="34" y="86"/>
                  </a:cubicBezTo>
                  <a:cubicBezTo>
                    <a:pt x="26" y="91"/>
                    <a:pt x="19" y="95"/>
                    <a:pt x="12" y="99"/>
                  </a:cubicBezTo>
                  <a:cubicBezTo>
                    <a:pt x="9" y="101"/>
                    <a:pt x="5" y="103"/>
                    <a:pt x="2" y="105"/>
                  </a:cubicBezTo>
                  <a:cubicBezTo>
                    <a:pt x="1" y="105"/>
                    <a:pt x="0" y="106"/>
                    <a:pt x="1" y="107"/>
                  </a:cubicBezTo>
                  <a:cubicBezTo>
                    <a:pt x="7" y="119"/>
                    <a:pt x="12" y="131"/>
                    <a:pt x="18" y="143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0" y="144"/>
                    <a:pt x="21" y="145"/>
                    <a:pt x="22" y="144"/>
                  </a:cubicBezTo>
                  <a:cubicBezTo>
                    <a:pt x="37" y="136"/>
                    <a:pt x="53" y="127"/>
                    <a:pt x="69" y="118"/>
                  </a:cubicBezTo>
                  <a:cubicBezTo>
                    <a:pt x="84" y="109"/>
                    <a:pt x="99" y="100"/>
                    <a:pt x="115" y="91"/>
                  </a:cubicBezTo>
                  <a:cubicBezTo>
                    <a:pt x="132" y="83"/>
                    <a:pt x="148" y="75"/>
                    <a:pt x="164" y="66"/>
                  </a:cubicBezTo>
                  <a:cubicBezTo>
                    <a:pt x="181" y="57"/>
                    <a:pt x="197" y="48"/>
                    <a:pt x="213" y="39"/>
                  </a:cubicBezTo>
                  <a:cubicBezTo>
                    <a:pt x="213" y="38"/>
                    <a:pt x="214" y="38"/>
                    <a:pt x="214" y="38"/>
                  </a:cubicBezTo>
                  <a:cubicBezTo>
                    <a:pt x="214" y="38"/>
                    <a:pt x="214" y="37"/>
                    <a:pt x="214" y="37"/>
                  </a:cubicBezTo>
                  <a:cubicBezTo>
                    <a:pt x="207" y="25"/>
                    <a:pt x="199" y="13"/>
                    <a:pt x="193" y="1"/>
                  </a:cubicBezTo>
                  <a:cubicBezTo>
                    <a:pt x="192" y="0"/>
                    <a:pt x="192" y="0"/>
                    <a:pt x="191" y="0"/>
                  </a:cubicBezTo>
                  <a:cubicBezTo>
                    <a:pt x="191" y="0"/>
                    <a:pt x="190" y="0"/>
                    <a:pt x="190" y="1"/>
                  </a:cubicBezTo>
                  <a:cubicBezTo>
                    <a:pt x="177" y="9"/>
                    <a:pt x="163" y="16"/>
                    <a:pt x="150" y="23"/>
                  </a:cubicBezTo>
                  <a:close/>
                  <a:moveTo>
                    <a:pt x="181" y="9"/>
                  </a:moveTo>
                  <a:cubicBezTo>
                    <a:pt x="184" y="14"/>
                    <a:pt x="187" y="20"/>
                    <a:pt x="191" y="24"/>
                  </a:cubicBezTo>
                  <a:cubicBezTo>
                    <a:pt x="193" y="26"/>
                    <a:pt x="195" y="24"/>
                    <a:pt x="193" y="22"/>
                  </a:cubicBezTo>
                  <a:cubicBezTo>
                    <a:pt x="189" y="18"/>
                    <a:pt x="187" y="13"/>
                    <a:pt x="184" y="8"/>
                  </a:cubicBezTo>
                  <a:cubicBezTo>
                    <a:pt x="186" y="6"/>
                    <a:pt x="188" y="5"/>
                    <a:pt x="191" y="3"/>
                  </a:cubicBezTo>
                  <a:cubicBezTo>
                    <a:pt x="197" y="15"/>
                    <a:pt x="204" y="26"/>
                    <a:pt x="210" y="37"/>
                  </a:cubicBezTo>
                  <a:cubicBezTo>
                    <a:pt x="195" y="45"/>
                    <a:pt x="180" y="54"/>
                    <a:pt x="164" y="63"/>
                  </a:cubicBezTo>
                  <a:cubicBezTo>
                    <a:pt x="148" y="72"/>
                    <a:pt x="132" y="80"/>
                    <a:pt x="116" y="88"/>
                  </a:cubicBezTo>
                  <a:cubicBezTo>
                    <a:pt x="100" y="96"/>
                    <a:pt x="85" y="106"/>
                    <a:pt x="69" y="115"/>
                  </a:cubicBezTo>
                  <a:cubicBezTo>
                    <a:pt x="53" y="124"/>
                    <a:pt x="37" y="132"/>
                    <a:pt x="21" y="141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15" y="130"/>
                    <a:pt x="10" y="119"/>
                    <a:pt x="4" y="108"/>
                  </a:cubicBezTo>
                  <a:cubicBezTo>
                    <a:pt x="5" y="107"/>
                    <a:pt x="6" y="106"/>
                    <a:pt x="7" y="105"/>
                  </a:cubicBezTo>
                  <a:cubicBezTo>
                    <a:pt x="7" y="105"/>
                    <a:pt x="7" y="105"/>
                    <a:pt x="8" y="106"/>
                  </a:cubicBezTo>
                  <a:cubicBezTo>
                    <a:pt x="10" y="110"/>
                    <a:pt x="11" y="114"/>
                    <a:pt x="15" y="118"/>
                  </a:cubicBezTo>
                  <a:cubicBezTo>
                    <a:pt x="16" y="120"/>
                    <a:pt x="18" y="118"/>
                    <a:pt x="17" y="116"/>
                  </a:cubicBezTo>
                  <a:cubicBezTo>
                    <a:pt x="14" y="113"/>
                    <a:pt x="13" y="108"/>
                    <a:pt x="10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0" y="103"/>
                    <a:pt x="11" y="103"/>
                    <a:pt x="12" y="103"/>
                  </a:cubicBezTo>
                  <a:cubicBezTo>
                    <a:pt x="12" y="102"/>
                    <a:pt x="13" y="102"/>
                    <a:pt x="14" y="101"/>
                  </a:cubicBezTo>
                  <a:cubicBezTo>
                    <a:pt x="14" y="101"/>
                    <a:pt x="14" y="102"/>
                    <a:pt x="14" y="102"/>
                  </a:cubicBezTo>
                  <a:cubicBezTo>
                    <a:pt x="17" y="107"/>
                    <a:pt x="20" y="113"/>
                    <a:pt x="24" y="118"/>
                  </a:cubicBezTo>
                  <a:cubicBezTo>
                    <a:pt x="25" y="119"/>
                    <a:pt x="28" y="117"/>
                    <a:pt x="26" y="116"/>
                  </a:cubicBezTo>
                  <a:cubicBezTo>
                    <a:pt x="22" y="111"/>
                    <a:pt x="20" y="106"/>
                    <a:pt x="17" y="100"/>
                  </a:cubicBezTo>
                  <a:cubicBezTo>
                    <a:pt x="17" y="100"/>
                    <a:pt x="16" y="100"/>
                    <a:pt x="16" y="100"/>
                  </a:cubicBezTo>
                  <a:cubicBezTo>
                    <a:pt x="18" y="99"/>
                    <a:pt x="20" y="98"/>
                    <a:pt x="22" y="96"/>
                  </a:cubicBezTo>
                  <a:cubicBezTo>
                    <a:pt x="24" y="101"/>
                    <a:pt x="25" y="107"/>
                    <a:pt x="29" y="111"/>
                  </a:cubicBezTo>
                  <a:cubicBezTo>
                    <a:pt x="30" y="112"/>
                    <a:pt x="32" y="110"/>
                    <a:pt x="31" y="109"/>
                  </a:cubicBezTo>
                  <a:cubicBezTo>
                    <a:pt x="27" y="105"/>
                    <a:pt x="26" y="100"/>
                    <a:pt x="24" y="95"/>
                  </a:cubicBezTo>
                  <a:cubicBezTo>
                    <a:pt x="26" y="94"/>
                    <a:pt x="27" y="93"/>
                    <a:pt x="28" y="93"/>
                  </a:cubicBezTo>
                  <a:cubicBezTo>
                    <a:pt x="29" y="92"/>
                    <a:pt x="30" y="92"/>
                    <a:pt x="30" y="92"/>
                  </a:cubicBezTo>
                  <a:cubicBezTo>
                    <a:pt x="32" y="98"/>
                    <a:pt x="36" y="103"/>
                    <a:pt x="39" y="109"/>
                  </a:cubicBezTo>
                  <a:cubicBezTo>
                    <a:pt x="40" y="111"/>
                    <a:pt x="43" y="109"/>
                    <a:pt x="42" y="108"/>
                  </a:cubicBezTo>
                  <a:cubicBezTo>
                    <a:pt x="39" y="102"/>
                    <a:pt x="34" y="97"/>
                    <a:pt x="33" y="90"/>
                  </a:cubicBezTo>
                  <a:cubicBezTo>
                    <a:pt x="36" y="88"/>
                    <a:pt x="39" y="87"/>
                    <a:pt x="42" y="85"/>
                  </a:cubicBezTo>
                  <a:cubicBezTo>
                    <a:pt x="42" y="85"/>
                    <a:pt x="42" y="85"/>
                    <a:pt x="43" y="86"/>
                  </a:cubicBezTo>
                  <a:cubicBezTo>
                    <a:pt x="46" y="91"/>
                    <a:pt x="49" y="97"/>
                    <a:pt x="52" y="102"/>
                  </a:cubicBezTo>
                  <a:cubicBezTo>
                    <a:pt x="52" y="104"/>
                    <a:pt x="55" y="103"/>
                    <a:pt x="54" y="101"/>
                  </a:cubicBezTo>
                  <a:cubicBezTo>
                    <a:pt x="52" y="95"/>
                    <a:pt x="48" y="90"/>
                    <a:pt x="45" y="84"/>
                  </a:cubicBezTo>
                  <a:cubicBezTo>
                    <a:pt x="45" y="84"/>
                    <a:pt x="45" y="84"/>
                    <a:pt x="44" y="84"/>
                  </a:cubicBezTo>
                  <a:cubicBezTo>
                    <a:pt x="46" y="83"/>
                    <a:pt x="48" y="81"/>
                    <a:pt x="51" y="80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3" y="85"/>
                    <a:pt x="55" y="90"/>
                    <a:pt x="58" y="94"/>
                  </a:cubicBezTo>
                  <a:cubicBezTo>
                    <a:pt x="59" y="95"/>
                    <a:pt x="61" y="93"/>
                    <a:pt x="60" y="92"/>
                  </a:cubicBezTo>
                  <a:cubicBezTo>
                    <a:pt x="57" y="88"/>
                    <a:pt x="56" y="83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4" y="78"/>
                    <a:pt x="55" y="78"/>
                    <a:pt x="57" y="77"/>
                  </a:cubicBezTo>
                  <a:cubicBezTo>
                    <a:pt x="57" y="77"/>
                    <a:pt x="57" y="77"/>
                    <a:pt x="57" y="78"/>
                  </a:cubicBezTo>
                  <a:cubicBezTo>
                    <a:pt x="60" y="84"/>
                    <a:pt x="63" y="90"/>
                    <a:pt x="68" y="95"/>
                  </a:cubicBezTo>
                  <a:cubicBezTo>
                    <a:pt x="69" y="97"/>
                    <a:pt x="71" y="95"/>
                    <a:pt x="70" y="93"/>
                  </a:cubicBezTo>
                  <a:cubicBezTo>
                    <a:pt x="65" y="88"/>
                    <a:pt x="63" y="82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61" y="74"/>
                    <a:pt x="64" y="73"/>
                    <a:pt x="66" y="72"/>
                  </a:cubicBezTo>
                  <a:cubicBezTo>
                    <a:pt x="69" y="77"/>
                    <a:pt x="71" y="83"/>
                    <a:pt x="75" y="88"/>
                  </a:cubicBezTo>
                  <a:cubicBezTo>
                    <a:pt x="76" y="89"/>
                    <a:pt x="78" y="87"/>
                    <a:pt x="77" y="86"/>
                  </a:cubicBezTo>
                  <a:cubicBezTo>
                    <a:pt x="73" y="81"/>
                    <a:pt x="71" y="75"/>
                    <a:pt x="69" y="70"/>
                  </a:cubicBezTo>
                  <a:cubicBezTo>
                    <a:pt x="70" y="70"/>
                    <a:pt x="71" y="69"/>
                    <a:pt x="72" y="69"/>
                  </a:cubicBezTo>
                  <a:cubicBezTo>
                    <a:pt x="72" y="69"/>
                    <a:pt x="72" y="69"/>
                    <a:pt x="72" y="70"/>
                  </a:cubicBezTo>
                  <a:cubicBezTo>
                    <a:pt x="74" y="72"/>
                    <a:pt x="75" y="75"/>
                    <a:pt x="77" y="78"/>
                  </a:cubicBezTo>
                  <a:cubicBezTo>
                    <a:pt x="79" y="81"/>
                    <a:pt x="81" y="84"/>
                    <a:pt x="83" y="87"/>
                  </a:cubicBezTo>
                  <a:cubicBezTo>
                    <a:pt x="83" y="89"/>
                    <a:pt x="86" y="87"/>
                    <a:pt x="85" y="86"/>
                  </a:cubicBezTo>
                  <a:cubicBezTo>
                    <a:pt x="83" y="83"/>
                    <a:pt x="81" y="79"/>
                    <a:pt x="79" y="76"/>
                  </a:cubicBezTo>
                  <a:cubicBezTo>
                    <a:pt x="78" y="73"/>
                    <a:pt x="76" y="70"/>
                    <a:pt x="74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6" y="67"/>
                    <a:pt x="78" y="65"/>
                    <a:pt x="79" y="64"/>
                  </a:cubicBezTo>
                  <a:cubicBezTo>
                    <a:pt x="82" y="69"/>
                    <a:pt x="84" y="74"/>
                    <a:pt x="87" y="79"/>
                  </a:cubicBezTo>
                  <a:cubicBezTo>
                    <a:pt x="88" y="80"/>
                    <a:pt x="90" y="79"/>
                    <a:pt x="89" y="77"/>
                  </a:cubicBezTo>
                  <a:cubicBezTo>
                    <a:pt x="87" y="73"/>
                    <a:pt x="85" y="68"/>
                    <a:pt x="82" y="63"/>
                  </a:cubicBezTo>
                  <a:cubicBezTo>
                    <a:pt x="84" y="62"/>
                    <a:pt x="85" y="61"/>
                    <a:pt x="87" y="60"/>
                  </a:cubicBezTo>
                  <a:cubicBezTo>
                    <a:pt x="88" y="63"/>
                    <a:pt x="89" y="66"/>
                    <a:pt x="90" y="69"/>
                  </a:cubicBezTo>
                  <a:cubicBezTo>
                    <a:pt x="92" y="72"/>
                    <a:pt x="94" y="75"/>
                    <a:pt x="96" y="78"/>
                  </a:cubicBezTo>
                  <a:cubicBezTo>
                    <a:pt x="97" y="79"/>
                    <a:pt x="99" y="78"/>
                    <a:pt x="98" y="76"/>
                  </a:cubicBezTo>
                  <a:cubicBezTo>
                    <a:pt x="97" y="74"/>
                    <a:pt x="95" y="71"/>
                    <a:pt x="93" y="69"/>
                  </a:cubicBezTo>
                  <a:cubicBezTo>
                    <a:pt x="92" y="66"/>
                    <a:pt x="91" y="62"/>
                    <a:pt x="89" y="59"/>
                  </a:cubicBezTo>
                  <a:cubicBezTo>
                    <a:pt x="92" y="57"/>
                    <a:pt x="95" y="56"/>
                    <a:pt x="98" y="54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101" y="60"/>
                    <a:pt x="103" y="65"/>
                    <a:pt x="104" y="70"/>
                  </a:cubicBezTo>
                  <a:cubicBezTo>
                    <a:pt x="105" y="72"/>
                    <a:pt x="108" y="72"/>
                    <a:pt x="107" y="70"/>
                  </a:cubicBezTo>
                  <a:cubicBezTo>
                    <a:pt x="105" y="64"/>
                    <a:pt x="103" y="59"/>
                    <a:pt x="101" y="54"/>
                  </a:cubicBezTo>
                  <a:cubicBezTo>
                    <a:pt x="101" y="54"/>
                    <a:pt x="100" y="53"/>
                    <a:pt x="100" y="53"/>
                  </a:cubicBezTo>
                  <a:cubicBezTo>
                    <a:pt x="102" y="52"/>
                    <a:pt x="103" y="51"/>
                    <a:pt x="105" y="50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109" y="57"/>
                    <a:pt x="112" y="63"/>
                    <a:pt x="114" y="70"/>
                  </a:cubicBezTo>
                  <a:cubicBezTo>
                    <a:pt x="115" y="72"/>
                    <a:pt x="118" y="70"/>
                    <a:pt x="117" y="68"/>
                  </a:cubicBezTo>
                  <a:cubicBezTo>
                    <a:pt x="114" y="62"/>
                    <a:pt x="111" y="56"/>
                    <a:pt x="108" y="50"/>
                  </a:cubicBezTo>
                  <a:cubicBezTo>
                    <a:pt x="108" y="49"/>
                    <a:pt x="108" y="49"/>
                    <a:pt x="107" y="49"/>
                  </a:cubicBezTo>
                  <a:cubicBezTo>
                    <a:pt x="109" y="48"/>
                    <a:pt x="110" y="48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5" y="52"/>
                    <a:pt x="117" y="58"/>
                    <a:pt x="121" y="62"/>
                  </a:cubicBezTo>
                  <a:cubicBezTo>
                    <a:pt x="122" y="63"/>
                    <a:pt x="124" y="61"/>
                    <a:pt x="123" y="60"/>
                  </a:cubicBezTo>
                  <a:cubicBezTo>
                    <a:pt x="119" y="56"/>
                    <a:pt x="117" y="50"/>
                    <a:pt x="114" y="46"/>
                  </a:cubicBezTo>
                  <a:cubicBezTo>
                    <a:pt x="114" y="46"/>
                    <a:pt x="114" y="45"/>
                    <a:pt x="114" y="45"/>
                  </a:cubicBezTo>
                  <a:cubicBezTo>
                    <a:pt x="117" y="44"/>
                    <a:pt x="119" y="43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4" y="48"/>
                    <a:pt x="127" y="53"/>
                    <a:pt x="129" y="59"/>
                  </a:cubicBezTo>
                  <a:cubicBezTo>
                    <a:pt x="130" y="61"/>
                    <a:pt x="133" y="60"/>
                    <a:pt x="132" y="59"/>
                  </a:cubicBezTo>
                  <a:cubicBezTo>
                    <a:pt x="130" y="52"/>
                    <a:pt x="127" y="47"/>
                    <a:pt x="124" y="41"/>
                  </a:cubicBezTo>
                  <a:cubicBezTo>
                    <a:pt x="124" y="41"/>
                    <a:pt x="124" y="41"/>
                    <a:pt x="124" y="40"/>
                  </a:cubicBezTo>
                  <a:cubicBezTo>
                    <a:pt x="125" y="40"/>
                    <a:pt x="126" y="39"/>
                    <a:pt x="128" y="38"/>
                  </a:cubicBezTo>
                  <a:cubicBezTo>
                    <a:pt x="128" y="38"/>
                    <a:pt x="128" y="39"/>
                    <a:pt x="128" y="39"/>
                  </a:cubicBezTo>
                  <a:cubicBezTo>
                    <a:pt x="130" y="44"/>
                    <a:pt x="133" y="49"/>
                    <a:pt x="135" y="54"/>
                  </a:cubicBezTo>
                  <a:cubicBezTo>
                    <a:pt x="136" y="56"/>
                    <a:pt x="139" y="54"/>
                    <a:pt x="138" y="53"/>
                  </a:cubicBezTo>
                  <a:cubicBezTo>
                    <a:pt x="135" y="48"/>
                    <a:pt x="133" y="42"/>
                    <a:pt x="130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6"/>
                    <a:pt x="134" y="35"/>
                    <a:pt x="137" y="33"/>
                  </a:cubicBezTo>
                  <a:cubicBezTo>
                    <a:pt x="137" y="34"/>
                    <a:pt x="137" y="34"/>
                    <a:pt x="137" y="34"/>
                  </a:cubicBezTo>
                  <a:cubicBezTo>
                    <a:pt x="139" y="39"/>
                    <a:pt x="142" y="44"/>
                    <a:pt x="144" y="49"/>
                  </a:cubicBezTo>
                  <a:cubicBezTo>
                    <a:pt x="145" y="51"/>
                    <a:pt x="148" y="49"/>
                    <a:pt x="147" y="48"/>
                  </a:cubicBezTo>
                  <a:cubicBezTo>
                    <a:pt x="144" y="43"/>
                    <a:pt x="141" y="38"/>
                    <a:pt x="140" y="33"/>
                  </a:cubicBezTo>
                  <a:cubicBezTo>
                    <a:pt x="139" y="33"/>
                    <a:pt x="139" y="32"/>
                    <a:pt x="139" y="32"/>
                  </a:cubicBezTo>
                  <a:cubicBezTo>
                    <a:pt x="140" y="32"/>
                    <a:pt x="141" y="31"/>
                    <a:pt x="143" y="30"/>
                  </a:cubicBezTo>
                  <a:cubicBezTo>
                    <a:pt x="144" y="30"/>
                    <a:pt x="144" y="29"/>
                    <a:pt x="145" y="29"/>
                  </a:cubicBezTo>
                  <a:cubicBezTo>
                    <a:pt x="148" y="35"/>
                    <a:pt x="151" y="42"/>
                    <a:pt x="154" y="48"/>
                  </a:cubicBezTo>
                  <a:cubicBezTo>
                    <a:pt x="155" y="50"/>
                    <a:pt x="158" y="48"/>
                    <a:pt x="157" y="47"/>
                  </a:cubicBezTo>
                  <a:cubicBezTo>
                    <a:pt x="153" y="41"/>
                    <a:pt x="151" y="34"/>
                    <a:pt x="148" y="28"/>
                  </a:cubicBezTo>
                  <a:cubicBezTo>
                    <a:pt x="150" y="26"/>
                    <a:pt x="152" y="25"/>
                    <a:pt x="154" y="24"/>
                  </a:cubicBezTo>
                  <a:cubicBezTo>
                    <a:pt x="157" y="29"/>
                    <a:pt x="158" y="36"/>
                    <a:pt x="162" y="40"/>
                  </a:cubicBezTo>
                  <a:cubicBezTo>
                    <a:pt x="164" y="41"/>
                    <a:pt x="166" y="39"/>
                    <a:pt x="165" y="38"/>
                  </a:cubicBezTo>
                  <a:cubicBezTo>
                    <a:pt x="160" y="34"/>
                    <a:pt x="159" y="28"/>
                    <a:pt x="157" y="23"/>
                  </a:cubicBezTo>
                  <a:cubicBezTo>
                    <a:pt x="159" y="21"/>
                    <a:pt x="161" y="20"/>
                    <a:pt x="164" y="19"/>
                  </a:cubicBezTo>
                  <a:cubicBezTo>
                    <a:pt x="164" y="19"/>
                    <a:pt x="164" y="19"/>
                    <a:pt x="164" y="19"/>
                  </a:cubicBezTo>
                  <a:cubicBezTo>
                    <a:pt x="167" y="23"/>
                    <a:pt x="170" y="29"/>
                    <a:pt x="172" y="34"/>
                  </a:cubicBezTo>
                  <a:cubicBezTo>
                    <a:pt x="172" y="36"/>
                    <a:pt x="175" y="35"/>
                    <a:pt x="175" y="34"/>
                  </a:cubicBezTo>
                  <a:cubicBezTo>
                    <a:pt x="173" y="28"/>
                    <a:pt x="170" y="22"/>
                    <a:pt x="166" y="17"/>
                  </a:cubicBezTo>
                  <a:cubicBezTo>
                    <a:pt x="168" y="16"/>
                    <a:pt x="170" y="15"/>
                    <a:pt x="172" y="14"/>
                  </a:cubicBezTo>
                  <a:cubicBezTo>
                    <a:pt x="175" y="19"/>
                    <a:pt x="178" y="23"/>
                    <a:pt x="181" y="28"/>
                  </a:cubicBezTo>
                  <a:cubicBezTo>
                    <a:pt x="181" y="30"/>
                    <a:pt x="184" y="28"/>
                    <a:pt x="183" y="27"/>
                  </a:cubicBezTo>
                  <a:cubicBezTo>
                    <a:pt x="180" y="22"/>
                    <a:pt x="177" y="17"/>
                    <a:pt x="175" y="13"/>
                  </a:cubicBezTo>
                  <a:cubicBezTo>
                    <a:pt x="177" y="12"/>
                    <a:pt x="179" y="10"/>
                    <a:pt x="18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13"/>
            <p:cNvSpPr/>
            <p:nvPr/>
          </p:nvSpPr>
          <p:spPr bwMode="auto">
            <a:xfrm>
              <a:off x="4427005" y="2050289"/>
              <a:ext cx="35874" cy="54243"/>
            </a:xfrm>
            <a:custGeom>
              <a:avLst/>
              <a:gdLst>
                <a:gd name="T0" fmla="*/ 1 w 12"/>
                <a:gd name="T1" fmla="*/ 3 h 18"/>
                <a:gd name="T2" fmla="*/ 8 w 12"/>
                <a:gd name="T3" fmla="*/ 17 h 18"/>
                <a:gd name="T4" fmla="*/ 11 w 12"/>
                <a:gd name="T5" fmla="*/ 15 h 18"/>
                <a:gd name="T6" fmla="*/ 4 w 12"/>
                <a:gd name="T7" fmla="*/ 2 h 18"/>
                <a:gd name="T8" fmla="*/ 1 w 12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8">
                  <a:moveTo>
                    <a:pt x="1" y="3"/>
                  </a:moveTo>
                  <a:cubicBezTo>
                    <a:pt x="4" y="8"/>
                    <a:pt x="6" y="12"/>
                    <a:pt x="8" y="17"/>
                  </a:cubicBezTo>
                  <a:cubicBezTo>
                    <a:pt x="9" y="18"/>
                    <a:pt x="12" y="17"/>
                    <a:pt x="11" y="15"/>
                  </a:cubicBezTo>
                  <a:cubicBezTo>
                    <a:pt x="8" y="11"/>
                    <a:pt x="6" y="6"/>
                    <a:pt x="4" y="2"/>
                  </a:cubicBezTo>
                  <a:cubicBezTo>
                    <a:pt x="3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15"/>
            <p:cNvSpPr>
              <a:spLocks noEditPoints="1"/>
            </p:cNvSpPr>
            <p:nvPr/>
          </p:nvSpPr>
          <p:spPr bwMode="auto">
            <a:xfrm>
              <a:off x="1012505" y="740254"/>
              <a:ext cx="399500" cy="274500"/>
            </a:xfrm>
            <a:custGeom>
              <a:avLst/>
              <a:gdLst>
                <a:gd name="T0" fmla="*/ 68 w 134"/>
                <a:gd name="T1" fmla="*/ 90 h 91"/>
                <a:gd name="T2" fmla="*/ 132 w 134"/>
                <a:gd name="T3" fmla="*/ 91 h 91"/>
                <a:gd name="T4" fmla="*/ 132 w 134"/>
                <a:gd name="T5" fmla="*/ 91 h 91"/>
                <a:gd name="T6" fmla="*/ 132 w 134"/>
                <a:gd name="T7" fmla="*/ 50 h 91"/>
                <a:gd name="T8" fmla="*/ 132 w 134"/>
                <a:gd name="T9" fmla="*/ 3 h 91"/>
                <a:gd name="T10" fmla="*/ 99 w 134"/>
                <a:gd name="T11" fmla="*/ 2 h 91"/>
                <a:gd name="T12" fmla="*/ 33 w 134"/>
                <a:gd name="T13" fmla="*/ 1 h 91"/>
                <a:gd name="T14" fmla="*/ 1 w 134"/>
                <a:gd name="T15" fmla="*/ 2 h 91"/>
                <a:gd name="T16" fmla="*/ 1 w 134"/>
                <a:gd name="T17" fmla="*/ 14 h 91"/>
                <a:gd name="T18" fmla="*/ 5 w 134"/>
                <a:gd name="T19" fmla="*/ 86 h 91"/>
                <a:gd name="T20" fmla="*/ 8 w 134"/>
                <a:gd name="T21" fmla="*/ 88 h 91"/>
                <a:gd name="T22" fmla="*/ 38 w 134"/>
                <a:gd name="T23" fmla="*/ 87 h 91"/>
                <a:gd name="T24" fmla="*/ 29 w 134"/>
                <a:gd name="T25" fmla="*/ 71 h 91"/>
                <a:gd name="T26" fmla="*/ 55 w 134"/>
                <a:gd name="T27" fmla="*/ 47 h 91"/>
                <a:gd name="T28" fmla="*/ 70 w 134"/>
                <a:gd name="T29" fmla="*/ 58 h 91"/>
                <a:gd name="T30" fmla="*/ 81 w 134"/>
                <a:gd name="T31" fmla="*/ 48 h 91"/>
                <a:gd name="T32" fmla="*/ 129 w 134"/>
                <a:gd name="T33" fmla="*/ 89 h 91"/>
                <a:gd name="T34" fmla="*/ 38 w 134"/>
                <a:gd name="T35" fmla="*/ 87 h 91"/>
                <a:gd name="T36" fmla="*/ 129 w 134"/>
                <a:gd name="T37" fmla="*/ 50 h 91"/>
                <a:gd name="T38" fmla="*/ 88 w 134"/>
                <a:gd name="T39" fmla="*/ 42 h 91"/>
                <a:gd name="T40" fmla="*/ 130 w 134"/>
                <a:gd name="T41" fmla="*/ 7 h 91"/>
                <a:gd name="T42" fmla="*/ 31 w 134"/>
                <a:gd name="T43" fmla="*/ 3 h 91"/>
                <a:gd name="T44" fmla="*/ 101 w 134"/>
                <a:gd name="T45" fmla="*/ 5 h 91"/>
                <a:gd name="T46" fmla="*/ 97 w 134"/>
                <a:gd name="T47" fmla="*/ 31 h 91"/>
                <a:gd name="T48" fmla="*/ 69 w 134"/>
                <a:gd name="T49" fmla="*/ 55 h 91"/>
                <a:gd name="T50" fmla="*/ 33 w 134"/>
                <a:gd name="T51" fmla="*/ 24 h 91"/>
                <a:gd name="T52" fmla="*/ 31 w 134"/>
                <a:gd name="T53" fmla="*/ 3 h 91"/>
                <a:gd name="T54" fmla="*/ 4 w 134"/>
                <a:gd name="T55" fmla="*/ 16 h 91"/>
                <a:gd name="T56" fmla="*/ 31 w 134"/>
                <a:gd name="T57" fmla="*/ 26 h 91"/>
                <a:gd name="T58" fmla="*/ 53 w 134"/>
                <a:gd name="T59" fmla="*/ 45 h 91"/>
                <a:gd name="T60" fmla="*/ 9 w 134"/>
                <a:gd name="T61" fmla="*/ 85 h 91"/>
                <a:gd name="T62" fmla="*/ 5 w 134"/>
                <a:gd name="T63" fmla="*/ 3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4" h="91">
                  <a:moveTo>
                    <a:pt x="36" y="89"/>
                  </a:moveTo>
                  <a:cubicBezTo>
                    <a:pt x="47" y="90"/>
                    <a:pt x="57" y="90"/>
                    <a:pt x="68" y="90"/>
                  </a:cubicBezTo>
                  <a:cubicBezTo>
                    <a:pt x="89" y="91"/>
                    <a:pt x="110" y="91"/>
                    <a:pt x="131" y="91"/>
                  </a:cubicBezTo>
                  <a:cubicBezTo>
                    <a:pt x="131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0"/>
                    <a:pt x="132" y="90"/>
                  </a:cubicBezTo>
                  <a:cubicBezTo>
                    <a:pt x="132" y="77"/>
                    <a:pt x="132" y="64"/>
                    <a:pt x="132" y="50"/>
                  </a:cubicBezTo>
                  <a:cubicBezTo>
                    <a:pt x="132" y="42"/>
                    <a:pt x="132" y="34"/>
                    <a:pt x="133" y="25"/>
                  </a:cubicBezTo>
                  <a:cubicBezTo>
                    <a:pt x="133" y="18"/>
                    <a:pt x="134" y="11"/>
                    <a:pt x="132" y="3"/>
                  </a:cubicBezTo>
                  <a:cubicBezTo>
                    <a:pt x="133" y="2"/>
                    <a:pt x="132" y="1"/>
                    <a:pt x="131" y="1"/>
                  </a:cubicBezTo>
                  <a:cubicBezTo>
                    <a:pt x="120" y="3"/>
                    <a:pt x="110" y="3"/>
                    <a:pt x="99" y="2"/>
                  </a:cubicBezTo>
                  <a:cubicBezTo>
                    <a:pt x="88" y="2"/>
                    <a:pt x="77" y="2"/>
                    <a:pt x="66" y="2"/>
                  </a:cubicBezTo>
                  <a:cubicBezTo>
                    <a:pt x="55" y="1"/>
                    <a:pt x="44" y="1"/>
                    <a:pt x="33" y="1"/>
                  </a:cubicBezTo>
                  <a:cubicBezTo>
                    <a:pt x="23" y="0"/>
                    <a:pt x="13" y="2"/>
                    <a:pt x="3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6"/>
                    <a:pt x="1" y="10"/>
                    <a:pt x="1" y="14"/>
                  </a:cubicBezTo>
                  <a:cubicBezTo>
                    <a:pt x="1" y="21"/>
                    <a:pt x="1" y="28"/>
                    <a:pt x="2" y="35"/>
                  </a:cubicBezTo>
                  <a:cubicBezTo>
                    <a:pt x="2" y="52"/>
                    <a:pt x="3" y="69"/>
                    <a:pt x="5" y="86"/>
                  </a:cubicBezTo>
                  <a:cubicBezTo>
                    <a:pt x="5" y="87"/>
                    <a:pt x="6" y="88"/>
                    <a:pt x="7" y="87"/>
                  </a:cubicBezTo>
                  <a:cubicBezTo>
                    <a:pt x="7" y="88"/>
                    <a:pt x="7" y="88"/>
                    <a:pt x="8" y="88"/>
                  </a:cubicBezTo>
                  <a:cubicBezTo>
                    <a:pt x="17" y="89"/>
                    <a:pt x="27" y="89"/>
                    <a:pt x="36" y="89"/>
                  </a:cubicBezTo>
                  <a:close/>
                  <a:moveTo>
                    <a:pt x="38" y="87"/>
                  </a:moveTo>
                  <a:cubicBezTo>
                    <a:pt x="29" y="86"/>
                    <a:pt x="21" y="86"/>
                    <a:pt x="12" y="85"/>
                  </a:cubicBezTo>
                  <a:cubicBezTo>
                    <a:pt x="17" y="80"/>
                    <a:pt x="24" y="76"/>
                    <a:pt x="29" y="71"/>
                  </a:cubicBezTo>
                  <a:cubicBezTo>
                    <a:pt x="38" y="64"/>
                    <a:pt x="47" y="57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9" y="51"/>
                    <a:pt x="63" y="55"/>
                    <a:pt x="68" y="58"/>
                  </a:cubicBezTo>
                  <a:cubicBezTo>
                    <a:pt x="68" y="59"/>
                    <a:pt x="69" y="58"/>
                    <a:pt x="70" y="58"/>
                  </a:cubicBezTo>
                  <a:cubicBezTo>
                    <a:pt x="70" y="58"/>
                    <a:pt x="71" y="58"/>
                    <a:pt x="71" y="57"/>
                  </a:cubicBezTo>
                  <a:cubicBezTo>
                    <a:pt x="74" y="54"/>
                    <a:pt x="77" y="51"/>
                    <a:pt x="81" y="48"/>
                  </a:cubicBezTo>
                  <a:cubicBezTo>
                    <a:pt x="82" y="47"/>
                    <a:pt x="84" y="46"/>
                    <a:pt x="85" y="44"/>
                  </a:cubicBezTo>
                  <a:cubicBezTo>
                    <a:pt x="101" y="57"/>
                    <a:pt x="115" y="73"/>
                    <a:pt x="129" y="89"/>
                  </a:cubicBezTo>
                  <a:cubicBezTo>
                    <a:pt x="109" y="88"/>
                    <a:pt x="89" y="88"/>
                    <a:pt x="69" y="88"/>
                  </a:cubicBezTo>
                  <a:cubicBezTo>
                    <a:pt x="59" y="87"/>
                    <a:pt x="48" y="87"/>
                    <a:pt x="38" y="87"/>
                  </a:cubicBezTo>
                  <a:close/>
                  <a:moveTo>
                    <a:pt x="130" y="27"/>
                  </a:moveTo>
                  <a:cubicBezTo>
                    <a:pt x="129" y="35"/>
                    <a:pt x="129" y="43"/>
                    <a:pt x="129" y="50"/>
                  </a:cubicBezTo>
                  <a:cubicBezTo>
                    <a:pt x="129" y="62"/>
                    <a:pt x="129" y="74"/>
                    <a:pt x="130" y="85"/>
                  </a:cubicBezTo>
                  <a:cubicBezTo>
                    <a:pt x="116" y="70"/>
                    <a:pt x="103" y="55"/>
                    <a:pt x="88" y="42"/>
                  </a:cubicBezTo>
                  <a:cubicBezTo>
                    <a:pt x="91" y="39"/>
                    <a:pt x="95" y="36"/>
                    <a:pt x="98" y="33"/>
                  </a:cubicBezTo>
                  <a:cubicBezTo>
                    <a:pt x="109" y="25"/>
                    <a:pt x="120" y="16"/>
                    <a:pt x="130" y="7"/>
                  </a:cubicBezTo>
                  <a:cubicBezTo>
                    <a:pt x="131" y="14"/>
                    <a:pt x="130" y="21"/>
                    <a:pt x="130" y="27"/>
                  </a:cubicBezTo>
                  <a:close/>
                  <a:moveTo>
                    <a:pt x="31" y="3"/>
                  </a:moveTo>
                  <a:cubicBezTo>
                    <a:pt x="43" y="4"/>
                    <a:pt x="55" y="4"/>
                    <a:pt x="66" y="5"/>
                  </a:cubicBezTo>
                  <a:cubicBezTo>
                    <a:pt x="78" y="5"/>
                    <a:pt x="90" y="5"/>
                    <a:pt x="101" y="5"/>
                  </a:cubicBezTo>
                  <a:cubicBezTo>
                    <a:pt x="111" y="6"/>
                    <a:pt x="120" y="6"/>
                    <a:pt x="129" y="5"/>
                  </a:cubicBezTo>
                  <a:cubicBezTo>
                    <a:pt x="118" y="13"/>
                    <a:pt x="108" y="22"/>
                    <a:pt x="97" y="31"/>
                  </a:cubicBezTo>
                  <a:cubicBezTo>
                    <a:pt x="91" y="36"/>
                    <a:pt x="85" y="41"/>
                    <a:pt x="79" y="46"/>
                  </a:cubicBezTo>
                  <a:cubicBezTo>
                    <a:pt x="76" y="49"/>
                    <a:pt x="72" y="52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57" y="45"/>
                    <a:pt x="45" y="34"/>
                    <a:pt x="33" y="24"/>
                  </a:cubicBezTo>
                  <a:cubicBezTo>
                    <a:pt x="25" y="17"/>
                    <a:pt x="16" y="11"/>
                    <a:pt x="8" y="4"/>
                  </a:cubicBezTo>
                  <a:cubicBezTo>
                    <a:pt x="16" y="4"/>
                    <a:pt x="24" y="3"/>
                    <a:pt x="31" y="3"/>
                  </a:cubicBezTo>
                  <a:close/>
                  <a:moveTo>
                    <a:pt x="5" y="36"/>
                  </a:moveTo>
                  <a:cubicBezTo>
                    <a:pt x="4" y="29"/>
                    <a:pt x="4" y="23"/>
                    <a:pt x="4" y="16"/>
                  </a:cubicBezTo>
                  <a:cubicBezTo>
                    <a:pt x="4" y="13"/>
                    <a:pt x="3" y="8"/>
                    <a:pt x="4" y="4"/>
                  </a:cubicBezTo>
                  <a:cubicBezTo>
                    <a:pt x="13" y="12"/>
                    <a:pt x="22" y="19"/>
                    <a:pt x="31" y="26"/>
                  </a:cubicBezTo>
                  <a:cubicBezTo>
                    <a:pt x="38" y="32"/>
                    <a:pt x="46" y="39"/>
                    <a:pt x="53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6" y="54"/>
                    <a:pt x="36" y="62"/>
                    <a:pt x="28" y="69"/>
                  </a:cubicBezTo>
                  <a:cubicBezTo>
                    <a:pt x="21" y="74"/>
                    <a:pt x="14" y="79"/>
                    <a:pt x="9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6" y="68"/>
                    <a:pt x="5" y="52"/>
                    <a:pt x="5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16"/>
            <p:cNvSpPr>
              <a:spLocks noEditPoints="1"/>
            </p:cNvSpPr>
            <p:nvPr/>
          </p:nvSpPr>
          <p:spPr bwMode="auto">
            <a:xfrm>
              <a:off x="3517124" y="266865"/>
              <a:ext cx="397869" cy="277787"/>
            </a:xfrm>
            <a:custGeom>
              <a:avLst/>
              <a:gdLst>
                <a:gd name="T0" fmla="*/ 67 w 133"/>
                <a:gd name="T1" fmla="*/ 91 h 92"/>
                <a:gd name="T2" fmla="*/ 132 w 133"/>
                <a:gd name="T3" fmla="*/ 91 h 92"/>
                <a:gd name="T4" fmla="*/ 132 w 133"/>
                <a:gd name="T5" fmla="*/ 91 h 92"/>
                <a:gd name="T6" fmla="*/ 132 w 133"/>
                <a:gd name="T7" fmla="*/ 51 h 92"/>
                <a:gd name="T8" fmla="*/ 132 w 133"/>
                <a:gd name="T9" fmla="*/ 3 h 92"/>
                <a:gd name="T10" fmla="*/ 99 w 133"/>
                <a:gd name="T11" fmla="*/ 3 h 92"/>
                <a:gd name="T12" fmla="*/ 33 w 133"/>
                <a:gd name="T13" fmla="*/ 1 h 92"/>
                <a:gd name="T14" fmla="*/ 1 w 133"/>
                <a:gd name="T15" fmla="*/ 2 h 92"/>
                <a:gd name="T16" fmla="*/ 1 w 133"/>
                <a:gd name="T17" fmla="*/ 14 h 92"/>
                <a:gd name="T18" fmla="*/ 5 w 133"/>
                <a:gd name="T19" fmla="*/ 86 h 92"/>
                <a:gd name="T20" fmla="*/ 7 w 133"/>
                <a:gd name="T21" fmla="*/ 88 h 92"/>
                <a:gd name="T22" fmla="*/ 38 w 133"/>
                <a:gd name="T23" fmla="*/ 87 h 92"/>
                <a:gd name="T24" fmla="*/ 29 w 133"/>
                <a:gd name="T25" fmla="*/ 72 h 92"/>
                <a:gd name="T26" fmla="*/ 55 w 133"/>
                <a:gd name="T27" fmla="*/ 47 h 92"/>
                <a:gd name="T28" fmla="*/ 70 w 133"/>
                <a:gd name="T29" fmla="*/ 58 h 92"/>
                <a:gd name="T30" fmla="*/ 80 w 133"/>
                <a:gd name="T31" fmla="*/ 49 h 92"/>
                <a:gd name="T32" fmla="*/ 128 w 133"/>
                <a:gd name="T33" fmla="*/ 89 h 92"/>
                <a:gd name="T34" fmla="*/ 38 w 133"/>
                <a:gd name="T35" fmla="*/ 87 h 92"/>
                <a:gd name="T36" fmla="*/ 129 w 133"/>
                <a:gd name="T37" fmla="*/ 51 h 92"/>
                <a:gd name="T38" fmla="*/ 87 w 133"/>
                <a:gd name="T39" fmla="*/ 43 h 92"/>
                <a:gd name="T40" fmla="*/ 130 w 133"/>
                <a:gd name="T41" fmla="*/ 8 h 92"/>
                <a:gd name="T42" fmla="*/ 31 w 133"/>
                <a:gd name="T43" fmla="*/ 4 h 92"/>
                <a:gd name="T44" fmla="*/ 101 w 133"/>
                <a:gd name="T45" fmla="*/ 6 h 92"/>
                <a:gd name="T46" fmla="*/ 97 w 133"/>
                <a:gd name="T47" fmla="*/ 31 h 92"/>
                <a:gd name="T48" fmla="*/ 69 w 133"/>
                <a:gd name="T49" fmla="*/ 55 h 92"/>
                <a:gd name="T50" fmla="*/ 33 w 133"/>
                <a:gd name="T51" fmla="*/ 24 h 92"/>
                <a:gd name="T52" fmla="*/ 31 w 133"/>
                <a:gd name="T53" fmla="*/ 4 h 92"/>
                <a:gd name="T54" fmla="*/ 4 w 133"/>
                <a:gd name="T55" fmla="*/ 17 h 92"/>
                <a:gd name="T56" fmla="*/ 31 w 133"/>
                <a:gd name="T57" fmla="*/ 26 h 92"/>
                <a:gd name="T58" fmla="*/ 52 w 133"/>
                <a:gd name="T59" fmla="*/ 46 h 92"/>
                <a:gd name="T60" fmla="*/ 8 w 133"/>
                <a:gd name="T61" fmla="*/ 85 h 92"/>
                <a:gd name="T62" fmla="*/ 4 w 133"/>
                <a:gd name="T63" fmla="*/ 3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3" h="92">
                  <a:moveTo>
                    <a:pt x="36" y="90"/>
                  </a:moveTo>
                  <a:cubicBezTo>
                    <a:pt x="46" y="90"/>
                    <a:pt x="57" y="90"/>
                    <a:pt x="67" y="91"/>
                  </a:cubicBezTo>
                  <a:cubicBezTo>
                    <a:pt x="88" y="91"/>
                    <a:pt x="110" y="92"/>
                    <a:pt x="131" y="92"/>
                  </a:cubicBezTo>
                  <a:cubicBezTo>
                    <a:pt x="131" y="92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2" y="91"/>
                    <a:pt x="132" y="91"/>
                    <a:pt x="132" y="90"/>
                  </a:cubicBezTo>
                  <a:cubicBezTo>
                    <a:pt x="132" y="77"/>
                    <a:pt x="132" y="64"/>
                    <a:pt x="132" y="51"/>
                  </a:cubicBezTo>
                  <a:cubicBezTo>
                    <a:pt x="132" y="42"/>
                    <a:pt x="132" y="34"/>
                    <a:pt x="133" y="26"/>
                  </a:cubicBezTo>
                  <a:cubicBezTo>
                    <a:pt x="133" y="18"/>
                    <a:pt x="133" y="11"/>
                    <a:pt x="132" y="3"/>
                  </a:cubicBezTo>
                  <a:cubicBezTo>
                    <a:pt x="132" y="2"/>
                    <a:pt x="132" y="1"/>
                    <a:pt x="130" y="2"/>
                  </a:cubicBezTo>
                  <a:cubicBezTo>
                    <a:pt x="120" y="3"/>
                    <a:pt x="110" y="3"/>
                    <a:pt x="99" y="3"/>
                  </a:cubicBezTo>
                  <a:cubicBezTo>
                    <a:pt x="88" y="2"/>
                    <a:pt x="77" y="2"/>
                    <a:pt x="66" y="2"/>
                  </a:cubicBezTo>
                  <a:cubicBezTo>
                    <a:pt x="55" y="2"/>
                    <a:pt x="44" y="1"/>
                    <a:pt x="33" y="1"/>
                  </a:cubicBezTo>
                  <a:cubicBezTo>
                    <a:pt x="23" y="0"/>
                    <a:pt x="13" y="2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6"/>
                    <a:pt x="1" y="11"/>
                    <a:pt x="1" y="14"/>
                  </a:cubicBezTo>
                  <a:cubicBezTo>
                    <a:pt x="1" y="21"/>
                    <a:pt x="1" y="28"/>
                    <a:pt x="1" y="35"/>
                  </a:cubicBezTo>
                  <a:cubicBezTo>
                    <a:pt x="2" y="52"/>
                    <a:pt x="3" y="69"/>
                    <a:pt x="5" y="86"/>
                  </a:cubicBezTo>
                  <a:cubicBezTo>
                    <a:pt x="5" y="87"/>
                    <a:pt x="6" y="88"/>
                    <a:pt x="7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17" y="89"/>
                    <a:pt x="26" y="89"/>
                    <a:pt x="36" y="90"/>
                  </a:cubicBezTo>
                  <a:close/>
                  <a:moveTo>
                    <a:pt x="38" y="87"/>
                  </a:moveTo>
                  <a:cubicBezTo>
                    <a:pt x="29" y="86"/>
                    <a:pt x="21" y="86"/>
                    <a:pt x="12" y="85"/>
                  </a:cubicBezTo>
                  <a:cubicBezTo>
                    <a:pt x="17" y="80"/>
                    <a:pt x="23" y="76"/>
                    <a:pt x="29" y="72"/>
                  </a:cubicBezTo>
                  <a:cubicBezTo>
                    <a:pt x="38" y="64"/>
                    <a:pt x="47" y="57"/>
                    <a:pt x="54" y="48"/>
                  </a:cubicBezTo>
                  <a:cubicBezTo>
                    <a:pt x="54" y="47"/>
                    <a:pt x="55" y="47"/>
                    <a:pt x="55" y="47"/>
                  </a:cubicBezTo>
                  <a:cubicBezTo>
                    <a:pt x="59" y="51"/>
                    <a:pt x="63" y="55"/>
                    <a:pt x="67" y="58"/>
                  </a:cubicBezTo>
                  <a:cubicBezTo>
                    <a:pt x="68" y="59"/>
                    <a:pt x="69" y="58"/>
                    <a:pt x="70" y="58"/>
                  </a:cubicBezTo>
                  <a:cubicBezTo>
                    <a:pt x="70" y="58"/>
                    <a:pt x="70" y="58"/>
                    <a:pt x="71" y="57"/>
                  </a:cubicBezTo>
                  <a:cubicBezTo>
                    <a:pt x="74" y="54"/>
                    <a:pt x="77" y="51"/>
                    <a:pt x="80" y="49"/>
                  </a:cubicBezTo>
                  <a:cubicBezTo>
                    <a:pt x="82" y="47"/>
                    <a:pt x="84" y="46"/>
                    <a:pt x="85" y="44"/>
                  </a:cubicBezTo>
                  <a:cubicBezTo>
                    <a:pt x="101" y="57"/>
                    <a:pt x="115" y="73"/>
                    <a:pt x="128" y="89"/>
                  </a:cubicBezTo>
                  <a:cubicBezTo>
                    <a:pt x="109" y="89"/>
                    <a:pt x="89" y="88"/>
                    <a:pt x="69" y="88"/>
                  </a:cubicBezTo>
                  <a:cubicBezTo>
                    <a:pt x="59" y="87"/>
                    <a:pt x="48" y="87"/>
                    <a:pt x="38" y="87"/>
                  </a:cubicBezTo>
                  <a:close/>
                  <a:moveTo>
                    <a:pt x="130" y="27"/>
                  </a:moveTo>
                  <a:cubicBezTo>
                    <a:pt x="129" y="35"/>
                    <a:pt x="129" y="43"/>
                    <a:pt x="129" y="51"/>
                  </a:cubicBezTo>
                  <a:cubicBezTo>
                    <a:pt x="129" y="62"/>
                    <a:pt x="129" y="74"/>
                    <a:pt x="129" y="85"/>
                  </a:cubicBezTo>
                  <a:cubicBezTo>
                    <a:pt x="116" y="71"/>
                    <a:pt x="103" y="55"/>
                    <a:pt x="87" y="43"/>
                  </a:cubicBezTo>
                  <a:cubicBezTo>
                    <a:pt x="91" y="40"/>
                    <a:pt x="95" y="36"/>
                    <a:pt x="98" y="33"/>
                  </a:cubicBezTo>
                  <a:cubicBezTo>
                    <a:pt x="109" y="25"/>
                    <a:pt x="119" y="16"/>
                    <a:pt x="130" y="8"/>
                  </a:cubicBezTo>
                  <a:cubicBezTo>
                    <a:pt x="131" y="14"/>
                    <a:pt x="130" y="21"/>
                    <a:pt x="130" y="27"/>
                  </a:cubicBezTo>
                  <a:close/>
                  <a:moveTo>
                    <a:pt x="31" y="4"/>
                  </a:moveTo>
                  <a:cubicBezTo>
                    <a:pt x="43" y="4"/>
                    <a:pt x="54" y="4"/>
                    <a:pt x="66" y="5"/>
                  </a:cubicBezTo>
                  <a:cubicBezTo>
                    <a:pt x="78" y="5"/>
                    <a:pt x="89" y="5"/>
                    <a:pt x="101" y="6"/>
                  </a:cubicBezTo>
                  <a:cubicBezTo>
                    <a:pt x="111" y="6"/>
                    <a:pt x="120" y="6"/>
                    <a:pt x="129" y="5"/>
                  </a:cubicBezTo>
                  <a:cubicBezTo>
                    <a:pt x="118" y="13"/>
                    <a:pt x="108" y="22"/>
                    <a:pt x="97" y="31"/>
                  </a:cubicBezTo>
                  <a:cubicBezTo>
                    <a:pt x="91" y="36"/>
                    <a:pt x="85" y="41"/>
                    <a:pt x="79" y="46"/>
                  </a:cubicBezTo>
                  <a:cubicBezTo>
                    <a:pt x="75" y="49"/>
                    <a:pt x="72" y="52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56" y="45"/>
                    <a:pt x="45" y="34"/>
                    <a:pt x="33" y="24"/>
                  </a:cubicBezTo>
                  <a:cubicBezTo>
                    <a:pt x="24" y="18"/>
                    <a:pt x="16" y="11"/>
                    <a:pt x="8" y="4"/>
                  </a:cubicBezTo>
                  <a:cubicBezTo>
                    <a:pt x="16" y="4"/>
                    <a:pt x="23" y="3"/>
                    <a:pt x="31" y="4"/>
                  </a:cubicBezTo>
                  <a:close/>
                  <a:moveTo>
                    <a:pt x="4" y="36"/>
                  </a:moveTo>
                  <a:cubicBezTo>
                    <a:pt x="4" y="29"/>
                    <a:pt x="4" y="23"/>
                    <a:pt x="4" y="17"/>
                  </a:cubicBezTo>
                  <a:cubicBezTo>
                    <a:pt x="3" y="13"/>
                    <a:pt x="3" y="8"/>
                    <a:pt x="4" y="5"/>
                  </a:cubicBezTo>
                  <a:cubicBezTo>
                    <a:pt x="13" y="12"/>
                    <a:pt x="22" y="19"/>
                    <a:pt x="31" y="26"/>
                  </a:cubicBezTo>
                  <a:cubicBezTo>
                    <a:pt x="38" y="32"/>
                    <a:pt x="45" y="39"/>
                    <a:pt x="52" y="45"/>
                  </a:cubicBezTo>
                  <a:cubicBezTo>
                    <a:pt x="52" y="45"/>
                    <a:pt x="52" y="45"/>
                    <a:pt x="52" y="46"/>
                  </a:cubicBezTo>
                  <a:cubicBezTo>
                    <a:pt x="45" y="54"/>
                    <a:pt x="36" y="62"/>
                    <a:pt x="28" y="69"/>
                  </a:cubicBezTo>
                  <a:cubicBezTo>
                    <a:pt x="21" y="74"/>
                    <a:pt x="14" y="79"/>
                    <a:pt x="8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6" y="69"/>
                    <a:pt x="5" y="52"/>
                    <a:pt x="4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19"/>
            <p:cNvSpPr>
              <a:spLocks noEditPoints="1"/>
            </p:cNvSpPr>
            <p:nvPr/>
          </p:nvSpPr>
          <p:spPr bwMode="auto">
            <a:xfrm>
              <a:off x="8544297" y="595682"/>
              <a:ext cx="352212" cy="294224"/>
            </a:xfrm>
            <a:custGeom>
              <a:avLst/>
              <a:gdLst>
                <a:gd name="T0" fmla="*/ 103 w 118"/>
                <a:gd name="T1" fmla="*/ 15 h 98"/>
                <a:gd name="T2" fmla="*/ 43 w 118"/>
                <a:gd name="T3" fmla="*/ 4 h 98"/>
                <a:gd name="T4" fmla="*/ 14 w 118"/>
                <a:gd name="T5" fmla="*/ 20 h 98"/>
                <a:gd name="T6" fmla="*/ 7 w 118"/>
                <a:gd name="T7" fmla="*/ 50 h 98"/>
                <a:gd name="T8" fmla="*/ 19 w 118"/>
                <a:gd name="T9" fmla="*/ 72 h 98"/>
                <a:gd name="T10" fmla="*/ 3 w 118"/>
                <a:gd name="T11" fmla="*/ 94 h 98"/>
                <a:gd name="T12" fmla="*/ 3 w 118"/>
                <a:gd name="T13" fmla="*/ 94 h 98"/>
                <a:gd name="T14" fmla="*/ 2 w 118"/>
                <a:gd name="T15" fmla="*/ 95 h 98"/>
                <a:gd name="T16" fmla="*/ 3 w 118"/>
                <a:gd name="T17" fmla="*/ 97 h 98"/>
                <a:gd name="T18" fmla="*/ 39 w 118"/>
                <a:gd name="T19" fmla="*/ 75 h 98"/>
                <a:gd name="T20" fmla="*/ 103 w 118"/>
                <a:gd name="T21" fmla="*/ 64 h 98"/>
                <a:gd name="T22" fmla="*/ 117 w 118"/>
                <a:gd name="T23" fmla="*/ 37 h 98"/>
                <a:gd name="T24" fmla="*/ 103 w 118"/>
                <a:gd name="T25" fmla="*/ 15 h 98"/>
                <a:gd name="T26" fmla="*/ 102 w 118"/>
                <a:gd name="T27" fmla="*/ 61 h 98"/>
                <a:gd name="T28" fmla="*/ 39 w 118"/>
                <a:gd name="T29" fmla="*/ 72 h 98"/>
                <a:gd name="T30" fmla="*/ 38 w 118"/>
                <a:gd name="T31" fmla="*/ 72 h 98"/>
                <a:gd name="T32" fmla="*/ 37 w 118"/>
                <a:gd name="T33" fmla="*/ 73 h 98"/>
                <a:gd name="T34" fmla="*/ 9 w 118"/>
                <a:gd name="T35" fmla="*/ 93 h 98"/>
                <a:gd name="T36" fmla="*/ 22 w 118"/>
                <a:gd name="T37" fmla="*/ 72 h 98"/>
                <a:gd name="T38" fmla="*/ 22 w 118"/>
                <a:gd name="T39" fmla="*/ 72 h 98"/>
                <a:gd name="T40" fmla="*/ 22 w 118"/>
                <a:gd name="T41" fmla="*/ 70 h 98"/>
                <a:gd name="T42" fmla="*/ 10 w 118"/>
                <a:gd name="T43" fmla="*/ 42 h 98"/>
                <a:gd name="T44" fmla="*/ 27 w 118"/>
                <a:gd name="T45" fmla="*/ 13 h 98"/>
                <a:gd name="T46" fmla="*/ 62 w 118"/>
                <a:gd name="T47" fmla="*/ 5 h 98"/>
                <a:gd name="T48" fmla="*/ 92 w 118"/>
                <a:gd name="T49" fmla="*/ 11 h 98"/>
                <a:gd name="T50" fmla="*/ 113 w 118"/>
                <a:gd name="T51" fmla="*/ 31 h 98"/>
                <a:gd name="T52" fmla="*/ 102 w 118"/>
                <a:gd name="T53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98">
                  <a:moveTo>
                    <a:pt x="103" y="15"/>
                  </a:moveTo>
                  <a:cubicBezTo>
                    <a:pt x="86" y="1"/>
                    <a:pt x="63" y="0"/>
                    <a:pt x="43" y="4"/>
                  </a:cubicBezTo>
                  <a:cubicBezTo>
                    <a:pt x="32" y="6"/>
                    <a:pt x="21" y="11"/>
                    <a:pt x="14" y="20"/>
                  </a:cubicBezTo>
                  <a:cubicBezTo>
                    <a:pt x="8" y="28"/>
                    <a:pt x="6" y="40"/>
                    <a:pt x="7" y="50"/>
                  </a:cubicBezTo>
                  <a:cubicBezTo>
                    <a:pt x="8" y="59"/>
                    <a:pt x="13" y="66"/>
                    <a:pt x="19" y="72"/>
                  </a:cubicBezTo>
                  <a:cubicBezTo>
                    <a:pt x="19" y="81"/>
                    <a:pt x="10" y="89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0" y="95"/>
                    <a:pt x="1" y="98"/>
                    <a:pt x="3" y="97"/>
                  </a:cubicBezTo>
                  <a:cubicBezTo>
                    <a:pt x="16" y="95"/>
                    <a:pt x="32" y="87"/>
                    <a:pt x="39" y="75"/>
                  </a:cubicBezTo>
                  <a:cubicBezTo>
                    <a:pt x="61" y="75"/>
                    <a:pt x="85" y="78"/>
                    <a:pt x="103" y="64"/>
                  </a:cubicBezTo>
                  <a:cubicBezTo>
                    <a:pt x="111" y="57"/>
                    <a:pt x="118" y="48"/>
                    <a:pt x="117" y="37"/>
                  </a:cubicBezTo>
                  <a:cubicBezTo>
                    <a:pt x="116" y="28"/>
                    <a:pt x="110" y="20"/>
                    <a:pt x="103" y="15"/>
                  </a:cubicBezTo>
                  <a:close/>
                  <a:moveTo>
                    <a:pt x="102" y="61"/>
                  </a:moveTo>
                  <a:cubicBezTo>
                    <a:pt x="86" y="76"/>
                    <a:pt x="59" y="72"/>
                    <a:pt x="39" y="72"/>
                  </a:cubicBezTo>
                  <a:cubicBezTo>
                    <a:pt x="39" y="72"/>
                    <a:pt x="38" y="72"/>
                    <a:pt x="38" y="72"/>
                  </a:cubicBezTo>
                  <a:cubicBezTo>
                    <a:pt x="38" y="72"/>
                    <a:pt x="38" y="73"/>
                    <a:pt x="37" y="73"/>
                  </a:cubicBezTo>
                  <a:cubicBezTo>
                    <a:pt x="32" y="83"/>
                    <a:pt x="20" y="90"/>
                    <a:pt x="9" y="93"/>
                  </a:cubicBezTo>
                  <a:cubicBezTo>
                    <a:pt x="16" y="87"/>
                    <a:pt x="22" y="80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1"/>
                    <a:pt x="22" y="71"/>
                    <a:pt x="22" y="70"/>
                  </a:cubicBezTo>
                  <a:cubicBezTo>
                    <a:pt x="13" y="63"/>
                    <a:pt x="9" y="54"/>
                    <a:pt x="10" y="42"/>
                  </a:cubicBezTo>
                  <a:cubicBezTo>
                    <a:pt x="11" y="30"/>
                    <a:pt x="16" y="19"/>
                    <a:pt x="27" y="13"/>
                  </a:cubicBezTo>
                  <a:cubicBezTo>
                    <a:pt x="37" y="7"/>
                    <a:pt x="50" y="5"/>
                    <a:pt x="62" y="5"/>
                  </a:cubicBezTo>
                  <a:cubicBezTo>
                    <a:pt x="72" y="5"/>
                    <a:pt x="82" y="7"/>
                    <a:pt x="92" y="11"/>
                  </a:cubicBezTo>
                  <a:cubicBezTo>
                    <a:pt x="101" y="15"/>
                    <a:pt x="109" y="22"/>
                    <a:pt x="113" y="31"/>
                  </a:cubicBezTo>
                  <a:cubicBezTo>
                    <a:pt x="117" y="42"/>
                    <a:pt x="111" y="53"/>
                    <a:pt x="102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74" name="Freeform 121"/>
            <p:cNvSpPr>
              <a:spLocks noEditPoints="1"/>
            </p:cNvSpPr>
            <p:nvPr/>
          </p:nvSpPr>
          <p:spPr bwMode="auto">
            <a:xfrm>
              <a:off x="7195782" y="917774"/>
              <a:ext cx="352212" cy="295867"/>
            </a:xfrm>
            <a:custGeom>
              <a:avLst/>
              <a:gdLst>
                <a:gd name="T0" fmla="*/ 103 w 118"/>
                <a:gd name="T1" fmla="*/ 15 h 98"/>
                <a:gd name="T2" fmla="*/ 43 w 118"/>
                <a:gd name="T3" fmla="*/ 5 h 98"/>
                <a:gd name="T4" fmla="*/ 14 w 118"/>
                <a:gd name="T5" fmla="*/ 20 h 98"/>
                <a:gd name="T6" fmla="*/ 7 w 118"/>
                <a:gd name="T7" fmla="*/ 50 h 98"/>
                <a:gd name="T8" fmla="*/ 19 w 118"/>
                <a:gd name="T9" fmla="*/ 72 h 98"/>
                <a:gd name="T10" fmla="*/ 3 w 118"/>
                <a:gd name="T11" fmla="*/ 95 h 98"/>
                <a:gd name="T12" fmla="*/ 3 w 118"/>
                <a:gd name="T13" fmla="*/ 95 h 98"/>
                <a:gd name="T14" fmla="*/ 2 w 118"/>
                <a:gd name="T15" fmla="*/ 95 h 98"/>
                <a:gd name="T16" fmla="*/ 3 w 118"/>
                <a:gd name="T17" fmla="*/ 98 h 98"/>
                <a:gd name="T18" fmla="*/ 39 w 118"/>
                <a:gd name="T19" fmla="*/ 76 h 98"/>
                <a:gd name="T20" fmla="*/ 103 w 118"/>
                <a:gd name="T21" fmla="*/ 64 h 98"/>
                <a:gd name="T22" fmla="*/ 117 w 118"/>
                <a:gd name="T23" fmla="*/ 37 h 98"/>
                <a:gd name="T24" fmla="*/ 103 w 118"/>
                <a:gd name="T25" fmla="*/ 15 h 98"/>
                <a:gd name="T26" fmla="*/ 102 w 118"/>
                <a:gd name="T27" fmla="*/ 61 h 98"/>
                <a:gd name="T28" fmla="*/ 39 w 118"/>
                <a:gd name="T29" fmla="*/ 73 h 98"/>
                <a:gd name="T30" fmla="*/ 38 w 118"/>
                <a:gd name="T31" fmla="*/ 73 h 98"/>
                <a:gd name="T32" fmla="*/ 37 w 118"/>
                <a:gd name="T33" fmla="*/ 73 h 98"/>
                <a:gd name="T34" fmla="*/ 9 w 118"/>
                <a:gd name="T35" fmla="*/ 93 h 98"/>
                <a:gd name="T36" fmla="*/ 22 w 118"/>
                <a:gd name="T37" fmla="*/ 72 h 98"/>
                <a:gd name="T38" fmla="*/ 22 w 118"/>
                <a:gd name="T39" fmla="*/ 72 h 98"/>
                <a:gd name="T40" fmla="*/ 22 w 118"/>
                <a:gd name="T41" fmla="*/ 71 h 98"/>
                <a:gd name="T42" fmla="*/ 10 w 118"/>
                <a:gd name="T43" fmla="*/ 42 h 98"/>
                <a:gd name="T44" fmla="*/ 27 w 118"/>
                <a:gd name="T45" fmla="*/ 14 h 98"/>
                <a:gd name="T46" fmla="*/ 62 w 118"/>
                <a:gd name="T47" fmla="*/ 5 h 98"/>
                <a:gd name="T48" fmla="*/ 92 w 118"/>
                <a:gd name="T49" fmla="*/ 11 h 98"/>
                <a:gd name="T50" fmla="*/ 113 w 118"/>
                <a:gd name="T51" fmla="*/ 31 h 98"/>
                <a:gd name="T52" fmla="*/ 102 w 118"/>
                <a:gd name="T53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8" h="98">
                  <a:moveTo>
                    <a:pt x="103" y="15"/>
                  </a:moveTo>
                  <a:cubicBezTo>
                    <a:pt x="86" y="2"/>
                    <a:pt x="63" y="0"/>
                    <a:pt x="43" y="5"/>
                  </a:cubicBezTo>
                  <a:cubicBezTo>
                    <a:pt x="32" y="7"/>
                    <a:pt x="21" y="11"/>
                    <a:pt x="14" y="20"/>
                  </a:cubicBezTo>
                  <a:cubicBezTo>
                    <a:pt x="8" y="28"/>
                    <a:pt x="6" y="41"/>
                    <a:pt x="7" y="50"/>
                  </a:cubicBezTo>
                  <a:cubicBezTo>
                    <a:pt x="8" y="59"/>
                    <a:pt x="13" y="66"/>
                    <a:pt x="19" y="72"/>
                  </a:cubicBezTo>
                  <a:cubicBezTo>
                    <a:pt x="19" y="81"/>
                    <a:pt x="10" y="90"/>
                    <a:pt x="3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5"/>
                    <a:pt x="2" y="95"/>
                    <a:pt x="2" y="95"/>
                  </a:cubicBezTo>
                  <a:cubicBezTo>
                    <a:pt x="0" y="95"/>
                    <a:pt x="1" y="98"/>
                    <a:pt x="3" y="98"/>
                  </a:cubicBezTo>
                  <a:cubicBezTo>
                    <a:pt x="16" y="96"/>
                    <a:pt x="32" y="88"/>
                    <a:pt x="39" y="76"/>
                  </a:cubicBezTo>
                  <a:cubicBezTo>
                    <a:pt x="61" y="76"/>
                    <a:pt x="85" y="78"/>
                    <a:pt x="103" y="64"/>
                  </a:cubicBezTo>
                  <a:cubicBezTo>
                    <a:pt x="111" y="58"/>
                    <a:pt x="118" y="48"/>
                    <a:pt x="117" y="37"/>
                  </a:cubicBezTo>
                  <a:cubicBezTo>
                    <a:pt x="117" y="28"/>
                    <a:pt x="110" y="20"/>
                    <a:pt x="103" y="15"/>
                  </a:cubicBezTo>
                  <a:close/>
                  <a:moveTo>
                    <a:pt x="102" y="61"/>
                  </a:moveTo>
                  <a:cubicBezTo>
                    <a:pt x="86" y="76"/>
                    <a:pt x="59" y="73"/>
                    <a:pt x="39" y="73"/>
                  </a:cubicBezTo>
                  <a:cubicBezTo>
                    <a:pt x="39" y="73"/>
                    <a:pt x="39" y="73"/>
                    <a:pt x="38" y="73"/>
                  </a:cubicBezTo>
                  <a:cubicBezTo>
                    <a:pt x="38" y="73"/>
                    <a:pt x="38" y="73"/>
                    <a:pt x="37" y="73"/>
                  </a:cubicBezTo>
                  <a:cubicBezTo>
                    <a:pt x="32" y="83"/>
                    <a:pt x="21" y="90"/>
                    <a:pt x="9" y="93"/>
                  </a:cubicBezTo>
                  <a:cubicBezTo>
                    <a:pt x="16" y="88"/>
                    <a:pt x="22" y="80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2"/>
                    <a:pt x="22" y="71"/>
                    <a:pt x="22" y="71"/>
                  </a:cubicBezTo>
                  <a:cubicBezTo>
                    <a:pt x="13" y="63"/>
                    <a:pt x="9" y="54"/>
                    <a:pt x="10" y="42"/>
                  </a:cubicBezTo>
                  <a:cubicBezTo>
                    <a:pt x="11" y="30"/>
                    <a:pt x="16" y="20"/>
                    <a:pt x="27" y="14"/>
                  </a:cubicBezTo>
                  <a:cubicBezTo>
                    <a:pt x="37" y="7"/>
                    <a:pt x="50" y="6"/>
                    <a:pt x="62" y="5"/>
                  </a:cubicBezTo>
                  <a:cubicBezTo>
                    <a:pt x="72" y="5"/>
                    <a:pt x="82" y="7"/>
                    <a:pt x="92" y="11"/>
                  </a:cubicBezTo>
                  <a:cubicBezTo>
                    <a:pt x="101" y="15"/>
                    <a:pt x="109" y="22"/>
                    <a:pt x="113" y="31"/>
                  </a:cubicBezTo>
                  <a:cubicBezTo>
                    <a:pt x="117" y="42"/>
                    <a:pt x="111" y="54"/>
                    <a:pt x="102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24"/>
            <p:cNvSpPr>
              <a:spLocks noEditPoints="1"/>
            </p:cNvSpPr>
            <p:nvPr/>
          </p:nvSpPr>
          <p:spPr bwMode="auto">
            <a:xfrm>
              <a:off x="5178716" y="635057"/>
              <a:ext cx="520165" cy="253131"/>
            </a:xfrm>
            <a:custGeom>
              <a:avLst/>
              <a:gdLst>
                <a:gd name="T0" fmla="*/ 172 w 174"/>
                <a:gd name="T1" fmla="*/ 5 h 84"/>
                <a:gd name="T2" fmla="*/ 130 w 174"/>
                <a:gd name="T3" fmla="*/ 27 h 84"/>
                <a:gd name="T4" fmla="*/ 63 w 174"/>
                <a:gd name="T5" fmla="*/ 77 h 84"/>
                <a:gd name="T6" fmla="*/ 33 w 174"/>
                <a:gd name="T7" fmla="*/ 70 h 84"/>
                <a:gd name="T8" fmla="*/ 29 w 174"/>
                <a:gd name="T9" fmla="*/ 64 h 84"/>
                <a:gd name="T10" fmla="*/ 40 w 174"/>
                <a:gd name="T11" fmla="*/ 67 h 84"/>
                <a:gd name="T12" fmla="*/ 34 w 174"/>
                <a:gd name="T13" fmla="*/ 61 h 84"/>
                <a:gd name="T14" fmla="*/ 38 w 174"/>
                <a:gd name="T15" fmla="*/ 59 h 84"/>
                <a:gd name="T16" fmla="*/ 59 w 174"/>
                <a:gd name="T17" fmla="*/ 69 h 84"/>
                <a:gd name="T18" fmla="*/ 63 w 174"/>
                <a:gd name="T19" fmla="*/ 67 h 84"/>
                <a:gd name="T20" fmla="*/ 50 w 174"/>
                <a:gd name="T21" fmla="*/ 56 h 84"/>
                <a:gd name="T22" fmla="*/ 75 w 174"/>
                <a:gd name="T23" fmla="*/ 64 h 84"/>
                <a:gd name="T24" fmla="*/ 80 w 174"/>
                <a:gd name="T25" fmla="*/ 62 h 84"/>
                <a:gd name="T26" fmla="*/ 85 w 174"/>
                <a:gd name="T27" fmla="*/ 62 h 84"/>
                <a:gd name="T28" fmla="*/ 90 w 174"/>
                <a:gd name="T29" fmla="*/ 59 h 84"/>
                <a:gd name="T30" fmla="*/ 78 w 174"/>
                <a:gd name="T31" fmla="*/ 46 h 84"/>
                <a:gd name="T32" fmla="*/ 82 w 174"/>
                <a:gd name="T33" fmla="*/ 44 h 84"/>
                <a:gd name="T34" fmla="*/ 107 w 174"/>
                <a:gd name="T35" fmla="*/ 51 h 84"/>
                <a:gd name="T36" fmla="*/ 96 w 174"/>
                <a:gd name="T37" fmla="*/ 40 h 84"/>
                <a:gd name="T38" fmla="*/ 114 w 174"/>
                <a:gd name="T39" fmla="*/ 44 h 84"/>
                <a:gd name="T40" fmla="*/ 121 w 174"/>
                <a:gd name="T41" fmla="*/ 42 h 84"/>
                <a:gd name="T42" fmla="*/ 124 w 174"/>
                <a:gd name="T43" fmla="*/ 39 h 84"/>
                <a:gd name="T44" fmla="*/ 125 w 174"/>
                <a:gd name="T45" fmla="*/ 36 h 84"/>
                <a:gd name="T46" fmla="*/ 5 w 174"/>
                <a:gd name="T47" fmla="*/ 74 h 84"/>
                <a:gd name="T48" fmla="*/ 13 w 174"/>
                <a:gd name="T49" fmla="*/ 79 h 84"/>
                <a:gd name="T50" fmla="*/ 8 w 174"/>
                <a:gd name="T51" fmla="*/ 72 h 84"/>
                <a:gd name="T52" fmla="*/ 11 w 174"/>
                <a:gd name="T53" fmla="*/ 70 h 84"/>
                <a:gd name="T54" fmla="*/ 15 w 174"/>
                <a:gd name="T55" fmla="*/ 70 h 84"/>
                <a:gd name="T56" fmla="*/ 23 w 174"/>
                <a:gd name="T57" fmla="*/ 72 h 84"/>
                <a:gd name="T58" fmla="*/ 21 w 174"/>
                <a:gd name="T59" fmla="*/ 68 h 84"/>
                <a:gd name="T60" fmla="*/ 21 w 174"/>
                <a:gd name="T61" fmla="*/ 77 h 84"/>
                <a:gd name="T62" fmla="*/ 41 w 174"/>
                <a:gd name="T63" fmla="*/ 71 h 84"/>
                <a:gd name="T64" fmla="*/ 111 w 174"/>
                <a:gd name="T65" fmla="*/ 35 h 84"/>
                <a:gd name="T66" fmla="*/ 126 w 174"/>
                <a:gd name="T67" fmla="*/ 33 h 84"/>
                <a:gd name="T68" fmla="*/ 121 w 174"/>
                <a:gd name="T69" fmla="*/ 35 h 84"/>
                <a:gd name="T70" fmla="*/ 116 w 174"/>
                <a:gd name="T71" fmla="*/ 35 h 84"/>
                <a:gd name="T72" fmla="*/ 155 w 174"/>
                <a:gd name="T73" fmla="*/ 21 h 84"/>
                <a:gd name="T74" fmla="*/ 166 w 174"/>
                <a:gd name="T75" fmla="*/ 8 h 84"/>
                <a:gd name="T76" fmla="*/ 146 w 174"/>
                <a:gd name="T77" fmla="*/ 30 h 84"/>
                <a:gd name="T78" fmla="*/ 161 w 174"/>
                <a:gd name="T79" fmla="*/ 7 h 84"/>
                <a:gd name="T80" fmla="*/ 128 w 174"/>
                <a:gd name="T81" fmla="*/ 31 h 84"/>
                <a:gd name="T82" fmla="*/ 166 w 174"/>
                <a:gd name="T83" fmla="*/ 22 h 84"/>
                <a:gd name="T84" fmla="*/ 22 w 174"/>
                <a:gd name="T85" fmla="*/ 58 h 84"/>
                <a:gd name="T86" fmla="*/ 103 w 174"/>
                <a:gd name="T87" fmla="*/ 38 h 84"/>
                <a:gd name="T88" fmla="*/ 95 w 174"/>
                <a:gd name="T89" fmla="*/ 39 h 84"/>
                <a:gd name="T90" fmla="*/ 101 w 174"/>
                <a:gd name="T91" fmla="*/ 47 h 84"/>
                <a:gd name="T92" fmla="*/ 79 w 174"/>
                <a:gd name="T93" fmla="*/ 43 h 84"/>
                <a:gd name="T94" fmla="*/ 76 w 174"/>
                <a:gd name="T95" fmla="*/ 45 h 84"/>
                <a:gd name="T96" fmla="*/ 87 w 174"/>
                <a:gd name="T97" fmla="*/ 58 h 84"/>
                <a:gd name="T98" fmla="*/ 60 w 174"/>
                <a:gd name="T99" fmla="*/ 50 h 84"/>
                <a:gd name="T100" fmla="*/ 50 w 174"/>
                <a:gd name="T101" fmla="*/ 51 h 84"/>
                <a:gd name="T102" fmla="*/ 44 w 174"/>
                <a:gd name="T103" fmla="*/ 53 h 84"/>
                <a:gd name="T104" fmla="*/ 37 w 174"/>
                <a:gd name="T105" fmla="*/ 59 h 84"/>
                <a:gd name="T106" fmla="*/ 26 w 174"/>
                <a:gd name="T107" fmla="*/ 60 h 84"/>
                <a:gd name="T108" fmla="*/ 22 w 174"/>
                <a:gd name="T109" fmla="*/ 64 h 84"/>
                <a:gd name="T110" fmla="*/ 16 w 174"/>
                <a:gd name="T111" fmla="*/ 69 h 84"/>
                <a:gd name="T112" fmla="*/ 7 w 174"/>
                <a:gd name="T113" fmla="*/ 69 h 84"/>
                <a:gd name="T114" fmla="*/ 5 w 174"/>
                <a:gd name="T115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4" h="84">
                  <a:moveTo>
                    <a:pt x="130" y="41"/>
                  </a:moveTo>
                  <a:cubicBezTo>
                    <a:pt x="132" y="39"/>
                    <a:pt x="134" y="37"/>
                    <a:pt x="136" y="35"/>
                  </a:cubicBezTo>
                  <a:cubicBezTo>
                    <a:pt x="147" y="37"/>
                    <a:pt x="156" y="37"/>
                    <a:pt x="165" y="30"/>
                  </a:cubicBezTo>
                  <a:cubicBezTo>
                    <a:pt x="171" y="24"/>
                    <a:pt x="167" y="14"/>
                    <a:pt x="172" y="7"/>
                  </a:cubicBezTo>
                  <a:cubicBezTo>
                    <a:pt x="172" y="7"/>
                    <a:pt x="172" y="7"/>
                    <a:pt x="172" y="7"/>
                  </a:cubicBezTo>
                  <a:cubicBezTo>
                    <a:pt x="172" y="6"/>
                    <a:pt x="172" y="6"/>
                    <a:pt x="172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4"/>
                    <a:pt x="173" y="4"/>
                    <a:pt x="174" y="4"/>
                  </a:cubicBezTo>
                  <a:cubicBezTo>
                    <a:pt x="174" y="4"/>
                    <a:pt x="174" y="3"/>
                    <a:pt x="173" y="2"/>
                  </a:cubicBezTo>
                  <a:cubicBezTo>
                    <a:pt x="173" y="2"/>
                    <a:pt x="172" y="2"/>
                    <a:pt x="172" y="2"/>
                  </a:cubicBezTo>
                  <a:cubicBezTo>
                    <a:pt x="161" y="5"/>
                    <a:pt x="150" y="0"/>
                    <a:pt x="139" y="6"/>
                  </a:cubicBezTo>
                  <a:cubicBezTo>
                    <a:pt x="133" y="10"/>
                    <a:pt x="127" y="20"/>
                    <a:pt x="130" y="27"/>
                  </a:cubicBezTo>
                  <a:cubicBezTo>
                    <a:pt x="130" y="27"/>
                    <a:pt x="130" y="27"/>
                    <a:pt x="130" y="27"/>
                  </a:cubicBezTo>
                  <a:cubicBezTo>
                    <a:pt x="100" y="35"/>
                    <a:pt x="70" y="40"/>
                    <a:pt x="40" y="50"/>
                  </a:cubicBezTo>
                  <a:cubicBezTo>
                    <a:pt x="31" y="52"/>
                    <a:pt x="22" y="54"/>
                    <a:pt x="14" y="58"/>
                  </a:cubicBezTo>
                  <a:cubicBezTo>
                    <a:pt x="9" y="61"/>
                    <a:pt x="0" y="66"/>
                    <a:pt x="2" y="74"/>
                  </a:cubicBezTo>
                  <a:cubicBezTo>
                    <a:pt x="4" y="82"/>
                    <a:pt x="14" y="82"/>
                    <a:pt x="21" y="83"/>
                  </a:cubicBezTo>
                  <a:cubicBezTo>
                    <a:pt x="35" y="84"/>
                    <a:pt x="50" y="80"/>
                    <a:pt x="63" y="77"/>
                  </a:cubicBezTo>
                  <a:cubicBezTo>
                    <a:pt x="87" y="70"/>
                    <a:pt x="111" y="59"/>
                    <a:pt x="130" y="41"/>
                  </a:cubicBezTo>
                  <a:close/>
                  <a:moveTo>
                    <a:pt x="75" y="70"/>
                  </a:moveTo>
                  <a:cubicBezTo>
                    <a:pt x="63" y="74"/>
                    <a:pt x="52" y="77"/>
                    <a:pt x="40" y="79"/>
                  </a:cubicBezTo>
                  <a:cubicBezTo>
                    <a:pt x="34" y="75"/>
                    <a:pt x="29" y="71"/>
                    <a:pt x="25" y="66"/>
                  </a:cubicBezTo>
                  <a:cubicBezTo>
                    <a:pt x="23" y="65"/>
                    <a:pt x="28" y="67"/>
                    <a:pt x="27" y="67"/>
                  </a:cubicBezTo>
                  <a:cubicBezTo>
                    <a:pt x="29" y="68"/>
                    <a:pt x="31" y="69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1" y="76"/>
                    <a:pt x="41" y="75"/>
                    <a:pt x="41" y="75"/>
                  </a:cubicBezTo>
                  <a:cubicBezTo>
                    <a:pt x="38" y="73"/>
                    <a:pt x="35" y="71"/>
                    <a:pt x="32" y="68"/>
                  </a:cubicBezTo>
                  <a:cubicBezTo>
                    <a:pt x="30" y="67"/>
                    <a:pt x="29" y="66"/>
                    <a:pt x="27" y="64"/>
                  </a:cubicBezTo>
                  <a:cubicBezTo>
                    <a:pt x="26" y="64"/>
                    <a:pt x="22" y="60"/>
                    <a:pt x="25" y="62"/>
                  </a:cubicBezTo>
                  <a:cubicBezTo>
                    <a:pt x="27" y="62"/>
                    <a:pt x="28" y="63"/>
                    <a:pt x="29" y="64"/>
                  </a:cubicBezTo>
                  <a:cubicBezTo>
                    <a:pt x="34" y="68"/>
                    <a:pt x="39" y="72"/>
                    <a:pt x="44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0" y="69"/>
                    <a:pt x="35" y="66"/>
                    <a:pt x="30" y="63"/>
                  </a:cubicBezTo>
                  <a:cubicBezTo>
                    <a:pt x="30" y="63"/>
                    <a:pt x="29" y="62"/>
                    <a:pt x="29" y="62"/>
                  </a:cubicBezTo>
                  <a:cubicBezTo>
                    <a:pt x="27" y="61"/>
                    <a:pt x="26" y="60"/>
                    <a:pt x="29" y="61"/>
                  </a:cubicBezTo>
                  <a:cubicBezTo>
                    <a:pt x="33" y="62"/>
                    <a:pt x="36" y="64"/>
                    <a:pt x="40" y="67"/>
                  </a:cubicBezTo>
                  <a:cubicBezTo>
                    <a:pt x="41" y="67"/>
                    <a:pt x="42" y="68"/>
                    <a:pt x="43" y="69"/>
                  </a:cubicBezTo>
                  <a:cubicBezTo>
                    <a:pt x="45" y="70"/>
                    <a:pt x="48" y="72"/>
                    <a:pt x="50" y="73"/>
                  </a:cubicBezTo>
                  <a:cubicBezTo>
                    <a:pt x="50" y="73"/>
                    <a:pt x="51" y="73"/>
                    <a:pt x="51" y="72"/>
                  </a:cubicBezTo>
                  <a:cubicBezTo>
                    <a:pt x="50" y="72"/>
                    <a:pt x="50" y="72"/>
                    <a:pt x="49" y="71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4" y="68"/>
                    <a:pt x="39" y="66"/>
                    <a:pt x="34" y="61"/>
                  </a:cubicBezTo>
                  <a:cubicBezTo>
                    <a:pt x="32" y="59"/>
                    <a:pt x="38" y="61"/>
                    <a:pt x="39" y="61"/>
                  </a:cubicBezTo>
                  <a:cubicBezTo>
                    <a:pt x="39" y="62"/>
                    <a:pt x="40" y="62"/>
                    <a:pt x="40" y="62"/>
                  </a:cubicBezTo>
                  <a:cubicBezTo>
                    <a:pt x="45" y="66"/>
                    <a:pt x="50" y="69"/>
                    <a:pt x="55" y="72"/>
                  </a:cubicBezTo>
                  <a:cubicBezTo>
                    <a:pt x="56" y="73"/>
                    <a:pt x="56" y="72"/>
                    <a:pt x="56" y="72"/>
                  </a:cubicBezTo>
                  <a:cubicBezTo>
                    <a:pt x="51" y="68"/>
                    <a:pt x="46" y="64"/>
                    <a:pt x="40" y="61"/>
                  </a:cubicBezTo>
                  <a:cubicBezTo>
                    <a:pt x="40" y="61"/>
                    <a:pt x="39" y="60"/>
                    <a:pt x="38" y="59"/>
                  </a:cubicBezTo>
                  <a:cubicBezTo>
                    <a:pt x="37" y="59"/>
                    <a:pt x="41" y="60"/>
                    <a:pt x="42" y="60"/>
                  </a:cubicBezTo>
                  <a:cubicBezTo>
                    <a:pt x="44" y="61"/>
                    <a:pt x="46" y="62"/>
                    <a:pt x="48" y="63"/>
                  </a:cubicBezTo>
                  <a:cubicBezTo>
                    <a:pt x="48" y="63"/>
                    <a:pt x="48" y="63"/>
                    <a:pt x="48" y="64"/>
                  </a:cubicBezTo>
                  <a:cubicBezTo>
                    <a:pt x="50" y="65"/>
                    <a:pt x="52" y="66"/>
                    <a:pt x="54" y="67"/>
                  </a:cubicBezTo>
                  <a:cubicBezTo>
                    <a:pt x="55" y="68"/>
                    <a:pt x="57" y="68"/>
                    <a:pt x="59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6" y="67"/>
                    <a:pt x="52" y="65"/>
                    <a:pt x="49" y="63"/>
                  </a:cubicBezTo>
                  <a:cubicBezTo>
                    <a:pt x="47" y="62"/>
                    <a:pt x="45" y="60"/>
                    <a:pt x="44" y="59"/>
                  </a:cubicBezTo>
                  <a:cubicBezTo>
                    <a:pt x="41" y="57"/>
                    <a:pt x="39" y="55"/>
                    <a:pt x="44" y="57"/>
                  </a:cubicBezTo>
                  <a:cubicBezTo>
                    <a:pt x="47" y="58"/>
                    <a:pt x="49" y="59"/>
                    <a:pt x="51" y="60"/>
                  </a:cubicBezTo>
                  <a:cubicBezTo>
                    <a:pt x="54" y="63"/>
                    <a:pt x="58" y="64"/>
                    <a:pt x="62" y="66"/>
                  </a:cubicBezTo>
                  <a:cubicBezTo>
                    <a:pt x="62" y="67"/>
                    <a:pt x="63" y="67"/>
                    <a:pt x="63" y="67"/>
                  </a:cubicBezTo>
                  <a:cubicBezTo>
                    <a:pt x="63" y="67"/>
                    <a:pt x="64" y="68"/>
                    <a:pt x="64" y="68"/>
                  </a:cubicBezTo>
                  <a:cubicBezTo>
                    <a:pt x="65" y="68"/>
                    <a:pt x="65" y="67"/>
                    <a:pt x="65" y="67"/>
                  </a:cubicBezTo>
                  <a:cubicBezTo>
                    <a:pt x="61" y="65"/>
                    <a:pt x="56" y="62"/>
                    <a:pt x="52" y="60"/>
                  </a:cubicBezTo>
                  <a:cubicBezTo>
                    <a:pt x="51" y="59"/>
                    <a:pt x="51" y="59"/>
                    <a:pt x="50" y="58"/>
                  </a:cubicBezTo>
                  <a:cubicBezTo>
                    <a:pt x="48" y="57"/>
                    <a:pt x="47" y="56"/>
                    <a:pt x="45" y="54"/>
                  </a:cubicBezTo>
                  <a:cubicBezTo>
                    <a:pt x="46" y="55"/>
                    <a:pt x="49" y="56"/>
                    <a:pt x="50" y="56"/>
                  </a:cubicBezTo>
                  <a:cubicBezTo>
                    <a:pt x="58" y="60"/>
                    <a:pt x="65" y="65"/>
                    <a:pt x="74" y="67"/>
                  </a:cubicBezTo>
                  <a:cubicBezTo>
                    <a:pt x="74" y="68"/>
                    <a:pt x="74" y="67"/>
                    <a:pt x="74" y="67"/>
                  </a:cubicBezTo>
                  <a:cubicBezTo>
                    <a:pt x="67" y="61"/>
                    <a:pt x="58" y="58"/>
                    <a:pt x="51" y="52"/>
                  </a:cubicBezTo>
                  <a:cubicBezTo>
                    <a:pt x="52" y="53"/>
                    <a:pt x="55" y="54"/>
                    <a:pt x="57" y="55"/>
                  </a:cubicBezTo>
                  <a:cubicBezTo>
                    <a:pt x="59" y="56"/>
                    <a:pt x="61" y="57"/>
                    <a:pt x="63" y="59"/>
                  </a:cubicBezTo>
                  <a:cubicBezTo>
                    <a:pt x="67" y="61"/>
                    <a:pt x="71" y="63"/>
                    <a:pt x="75" y="64"/>
                  </a:cubicBezTo>
                  <a:cubicBezTo>
                    <a:pt x="76" y="65"/>
                    <a:pt x="76" y="64"/>
                    <a:pt x="76" y="64"/>
                  </a:cubicBezTo>
                  <a:cubicBezTo>
                    <a:pt x="69" y="60"/>
                    <a:pt x="61" y="57"/>
                    <a:pt x="55" y="52"/>
                  </a:cubicBezTo>
                  <a:cubicBezTo>
                    <a:pt x="52" y="50"/>
                    <a:pt x="57" y="52"/>
                    <a:pt x="58" y="52"/>
                  </a:cubicBezTo>
                  <a:cubicBezTo>
                    <a:pt x="59" y="52"/>
                    <a:pt x="61" y="53"/>
                    <a:pt x="63" y="54"/>
                  </a:cubicBezTo>
                  <a:cubicBezTo>
                    <a:pt x="66" y="56"/>
                    <a:pt x="70" y="58"/>
                    <a:pt x="73" y="59"/>
                  </a:cubicBezTo>
                  <a:cubicBezTo>
                    <a:pt x="75" y="61"/>
                    <a:pt x="78" y="61"/>
                    <a:pt x="80" y="62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78" y="61"/>
                    <a:pt x="76" y="60"/>
                    <a:pt x="74" y="59"/>
                  </a:cubicBezTo>
                  <a:cubicBezTo>
                    <a:pt x="74" y="59"/>
                    <a:pt x="73" y="59"/>
                    <a:pt x="73" y="58"/>
                  </a:cubicBezTo>
                  <a:cubicBezTo>
                    <a:pt x="70" y="57"/>
                    <a:pt x="68" y="55"/>
                    <a:pt x="66" y="54"/>
                  </a:cubicBezTo>
                  <a:cubicBezTo>
                    <a:pt x="65" y="53"/>
                    <a:pt x="63" y="51"/>
                    <a:pt x="62" y="50"/>
                  </a:cubicBezTo>
                  <a:cubicBezTo>
                    <a:pt x="70" y="52"/>
                    <a:pt x="77" y="58"/>
                    <a:pt x="85" y="62"/>
                  </a:cubicBezTo>
                  <a:cubicBezTo>
                    <a:pt x="85" y="62"/>
                    <a:pt x="86" y="62"/>
                    <a:pt x="85" y="61"/>
                  </a:cubicBezTo>
                  <a:cubicBezTo>
                    <a:pt x="82" y="59"/>
                    <a:pt x="79" y="57"/>
                    <a:pt x="76" y="56"/>
                  </a:cubicBezTo>
                  <a:cubicBezTo>
                    <a:pt x="74" y="54"/>
                    <a:pt x="71" y="53"/>
                    <a:pt x="69" y="51"/>
                  </a:cubicBezTo>
                  <a:cubicBezTo>
                    <a:pt x="68" y="50"/>
                    <a:pt x="66" y="49"/>
                    <a:pt x="69" y="49"/>
                  </a:cubicBezTo>
                  <a:cubicBezTo>
                    <a:pt x="77" y="51"/>
                    <a:pt x="82" y="57"/>
                    <a:pt x="90" y="59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87" y="57"/>
                    <a:pt x="84" y="55"/>
                    <a:pt x="81" y="53"/>
                  </a:cubicBezTo>
                  <a:cubicBezTo>
                    <a:pt x="79" y="52"/>
                    <a:pt x="78" y="51"/>
                    <a:pt x="76" y="50"/>
                  </a:cubicBezTo>
                  <a:cubicBezTo>
                    <a:pt x="75" y="49"/>
                    <a:pt x="74" y="49"/>
                    <a:pt x="76" y="49"/>
                  </a:cubicBezTo>
                  <a:cubicBezTo>
                    <a:pt x="82" y="51"/>
                    <a:pt x="88" y="55"/>
                    <a:pt x="94" y="58"/>
                  </a:cubicBezTo>
                  <a:cubicBezTo>
                    <a:pt x="94" y="58"/>
                    <a:pt x="95" y="58"/>
                    <a:pt x="94" y="57"/>
                  </a:cubicBezTo>
                  <a:cubicBezTo>
                    <a:pt x="89" y="53"/>
                    <a:pt x="82" y="51"/>
                    <a:pt x="78" y="46"/>
                  </a:cubicBezTo>
                  <a:cubicBezTo>
                    <a:pt x="78" y="46"/>
                    <a:pt x="81" y="47"/>
                    <a:pt x="82" y="48"/>
                  </a:cubicBezTo>
                  <a:cubicBezTo>
                    <a:pt x="84" y="48"/>
                    <a:pt x="86" y="50"/>
                    <a:pt x="88" y="51"/>
                  </a:cubicBezTo>
                  <a:cubicBezTo>
                    <a:pt x="91" y="52"/>
                    <a:pt x="94" y="53"/>
                    <a:pt x="97" y="54"/>
                  </a:cubicBezTo>
                  <a:cubicBezTo>
                    <a:pt x="97" y="55"/>
                    <a:pt x="97" y="54"/>
                    <a:pt x="97" y="54"/>
                  </a:cubicBezTo>
                  <a:cubicBezTo>
                    <a:pt x="92" y="50"/>
                    <a:pt x="86" y="48"/>
                    <a:pt x="81" y="44"/>
                  </a:cubicBezTo>
                  <a:cubicBezTo>
                    <a:pt x="79" y="43"/>
                    <a:pt x="81" y="44"/>
                    <a:pt x="82" y="44"/>
                  </a:cubicBezTo>
                  <a:cubicBezTo>
                    <a:pt x="85" y="45"/>
                    <a:pt x="87" y="46"/>
                    <a:pt x="89" y="47"/>
                  </a:cubicBezTo>
                  <a:cubicBezTo>
                    <a:pt x="93" y="49"/>
                    <a:pt x="97" y="51"/>
                    <a:pt x="100" y="53"/>
                  </a:cubicBezTo>
                  <a:cubicBezTo>
                    <a:pt x="101" y="53"/>
                    <a:pt x="101" y="53"/>
                    <a:pt x="101" y="52"/>
                  </a:cubicBezTo>
                  <a:cubicBezTo>
                    <a:pt x="99" y="50"/>
                    <a:pt x="97" y="49"/>
                    <a:pt x="95" y="48"/>
                  </a:cubicBezTo>
                  <a:cubicBezTo>
                    <a:pt x="94" y="47"/>
                    <a:pt x="89" y="43"/>
                    <a:pt x="88" y="43"/>
                  </a:cubicBezTo>
                  <a:cubicBezTo>
                    <a:pt x="94" y="44"/>
                    <a:pt x="100" y="48"/>
                    <a:pt x="107" y="51"/>
                  </a:cubicBezTo>
                  <a:cubicBezTo>
                    <a:pt x="107" y="51"/>
                    <a:pt x="107" y="50"/>
                    <a:pt x="107" y="50"/>
                  </a:cubicBezTo>
                  <a:cubicBezTo>
                    <a:pt x="105" y="49"/>
                    <a:pt x="102" y="47"/>
                    <a:pt x="100" y="46"/>
                  </a:cubicBezTo>
                  <a:cubicBezTo>
                    <a:pt x="98" y="45"/>
                    <a:pt x="96" y="43"/>
                    <a:pt x="94" y="43"/>
                  </a:cubicBezTo>
                  <a:cubicBezTo>
                    <a:pt x="100" y="44"/>
                    <a:pt x="106" y="47"/>
                    <a:pt x="111" y="50"/>
                  </a:cubicBezTo>
                  <a:cubicBezTo>
                    <a:pt x="112" y="50"/>
                    <a:pt x="112" y="49"/>
                    <a:pt x="112" y="49"/>
                  </a:cubicBezTo>
                  <a:cubicBezTo>
                    <a:pt x="107" y="46"/>
                    <a:pt x="101" y="43"/>
                    <a:pt x="96" y="40"/>
                  </a:cubicBezTo>
                  <a:cubicBezTo>
                    <a:pt x="98" y="41"/>
                    <a:pt x="101" y="42"/>
                    <a:pt x="104" y="43"/>
                  </a:cubicBezTo>
                  <a:cubicBezTo>
                    <a:pt x="107" y="44"/>
                    <a:pt x="110" y="46"/>
                    <a:pt x="113" y="47"/>
                  </a:cubicBezTo>
                  <a:cubicBezTo>
                    <a:pt x="114" y="47"/>
                    <a:pt x="114" y="47"/>
                    <a:pt x="114" y="47"/>
                  </a:cubicBezTo>
                  <a:cubicBezTo>
                    <a:pt x="109" y="44"/>
                    <a:pt x="105" y="42"/>
                    <a:pt x="101" y="40"/>
                  </a:cubicBezTo>
                  <a:cubicBezTo>
                    <a:pt x="104" y="42"/>
                    <a:pt x="110" y="44"/>
                    <a:pt x="114" y="45"/>
                  </a:cubicBezTo>
                  <a:cubicBezTo>
                    <a:pt x="114" y="45"/>
                    <a:pt x="115" y="44"/>
                    <a:pt x="114" y="44"/>
                  </a:cubicBezTo>
                  <a:cubicBezTo>
                    <a:pt x="112" y="42"/>
                    <a:pt x="107" y="38"/>
                    <a:pt x="104" y="38"/>
                  </a:cubicBezTo>
                  <a:cubicBezTo>
                    <a:pt x="109" y="38"/>
                    <a:pt x="113" y="42"/>
                    <a:pt x="118" y="43"/>
                  </a:cubicBezTo>
                  <a:cubicBezTo>
                    <a:pt x="118" y="43"/>
                    <a:pt x="118" y="42"/>
                    <a:pt x="118" y="42"/>
                  </a:cubicBezTo>
                  <a:cubicBezTo>
                    <a:pt x="116" y="41"/>
                    <a:pt x="114" y="40"/>
                    <a:pt x="113" y="39"/>
                  </a:cubicBezTo>
                  <a:cubicBezTo>
                    <a:pt x="112" y="38"/>
                    <a:pt x="106" y="35"/>
                    <a:pt x="110" y="37"/>
                  </a:cubicBezTo>
                  <a:cubicBezTo>
                    <a:pt x="114" y="39"/>
                    <a:pt x="117" y="41"/>
                    <a:pt x="121" y="42"/>
                  </a:cubicBezTo>
                  <a:cubicBezTo>
                    <a:pt x="122" y="42"/>
                    <a:pt x="122" y="42"/>
                    <a:pt x="122" y="41"/>
                  </a:cubicBezTo>
                  <a:cubicBezTo>
                    <a:pt x="120" y="40"/>
                    <a:pt x="117" y="39"/>
                    <a:pt x="115" y="37"/>
                  </a:cubicBezTo>
                  <a:cubicBezTo>
                    <a:pt x="117" y="39"/>
                    <a:pt x="120" y="40"/>
                    <a:pt x="123" y="40"/>
                  </a:cubicBezTo>
                  <a:cubicBezTo>
                    <a:pt x="123" y="41"/>
                    <a:pt x="123" y="40"/>
                    <a:pt x="123" y="40"/>
                  </a:cubicBezTo>
                  <a:cubicBezTo>
                    <a:pt x="121" y="38"/>
                    <a:pt x="119" y="37"/>
                    <a:pt x="118" y="36"/>
                  </a:cubicBezTo>
                  <a:cubicBezTo>
                    <a:pt x="119" y="37"/>
                    <a:pt x="122" y="38"/>
                    <a:pt x="124" y="39"/>
                  </a:cubicBezTo>
                  <a:cubicBezTo>
                    <a:pt x="125" y="39"/>
                    <a:pt x="125" y="39"/>
                    <a:pt x="125" y="38"/>
                  </a:cubicBezTo>
                  <a:cubicBezTo>
                    <a:pt x="125" y="38"/>
                    <a:pt x="124" y="38"/>
                    <a:pt x="124" y="37"/>
                  </a:cubicBezTo>
                  <a:cubicBezTo>
                    <a:pt x="124" y="37"/>
                    <a:pt x="124" y="38"/>
                    <a:pt x="125" y="38"/>
                  </a:cubicBezTo>
                  <a:cubicBezTo>
                    <a:pt x="125" y="38"/>
                    <a:pt x="125" y="38"/>
                    <a:pt x="125" y="37"/>
                  </a:cubicBezTo>
                  <a:cubicBezTo>
                    <a:pt x="125" y="37"/>
                    <a:pt x="125" y="36"/>
                    <a:pt x="125" y="36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4" y="34"/>
                    <a:pt x="125" y="34"/>
                    <a:pt x="126" y="35"/>
                  </a:cubicBezTo>
                  <a:cubicBezTo>
                    <a:pt x="127" y="35"/>
                    <a:pt x="127" y="35"/>
                    <a:pt x="127" y="35"/>
                  </a:cubicBezTo>
                  <a:cubicBezTo>
                    <a:pt x="127" y="36"/>
                    <a:pt x="128" y="37"/>
                    <a:pt x="129" y="38"/>
                  </a:cubicBezTo>
                  <a:cubicBezTo>
                    <a:pt x="114" y="53"/>
                    <a:pt x="95" y="63"/>
                    <a:pt x="75" y="70"/>
                  </a:cubicBezTo>
                  <a:close/>
                  <a:moveTo>
                    <a:pt x="7" y="76"/>
                  </a:moveTo>
                  <a:cubicBezTo>
                    <a:pt x="6" y="75"/>
                    <a:pt x="6" y="75"/>
                    <a:pt x="5" y="74"/>
                  </a:cubicBezTo>
                  <a:cubicBezTo>
                    <a:pt x="7" y="76"/>
                    <a:pt x="9" y="77"/>
                    <a:pt x="11" y="78"/>
                  </a:cubicBezTo>
                  <a:cubicBezTo>
                    <a:pt x="11" y="78"/>
                    <a:pt x="10" y="78"/>
                    <a:pt x="10" y="78"/>
                  </a:cubicBezTo>
                  <a:cubicBezTo>
                    <a:pt x="9" y="77"/>
                    <a:pt x="8" y="77"/>
                    <a:pt x="7" y="76"/>
                  </a:cubicBezTo>
                  <a:close/>
                  <a:moveTo>
                    <a:pt x="13" y="79"/>
                  </a:move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lose/>
                  <a:moveTo>
                    <a:pt x="36" y="79"/>
                  </a:moveTo>
                  <a:cubicBezTo>
                    <a:pt x="30" y="80"/>
                    <a:pt x="24" y="80"/>
                    <a:pt x="18" y="80"/>
                  </a:cubicBezTo>
                  <a:cubicBezTo>
                    <a:pt x="17" y="80"/>
                    <a:pt x="17" y="80"/>
                    <a:pt x="16" y="79"/>
                  </a:cubicBezTo>
                  <a:cubicBezTo>
                    <a:pt x="14" y="78"/>
                    <a:pt x="13" y="77"/>
                    <a:pt x="11" y="76"/>
                  </a:cubicBezTo>
                  <a:cubicBezTo>
                    <a:pt x="11" y="75"/>
                    <a:pt x="8" y="72"/>
                    <a:pt x="8" y="72"/>
                  </a:cubicBezTo>
                  <a:cubicBezTo>
                    <a:pt x="12" y="74"/>
                    <a:pt x="15" y="77"/>
                    <a:pt x="18" y="80"/>
                  </a:cubicBezTo>
                  <a:cubicBezTo>
                    <a:pt x="19" y="80"/>
                    <a:pt x="19" y="79"/>
                    <a:pt x="19" y="79"/>
                  </a:cubicBezTo>
                  <a:cubicBezTo>
                    <a:pt x="19" y="79"/>
                    <a:pt x="18" y="78"/>
                    <a:pt x="18" y="78"/>
                  </a:cubicBezTo>
                  <a:cubicBezTo>
                    <a:pt x="18" y="78"/>
                    <a:pt x="18" y="78"/>
                    <a:pt x="17" y="78"/>
                  </a:cubicBezTo>
                  <a:cubicBezTo>
                    <a:pt x="16" y="76"/>
                    <a:pt x="15" y="75"/>
                    <a:pt x="14" y="74"/>
                  </a:cubicBezTo>
                  <a:cubicBezTo>
                    <a:pt x="12" y="73"/>
                    <a:pt x="5" y="68"/>
                    <a:pt x="11" y="70"/>
                  </a:cubicBezTo>
                  <a:cubicBezTo>
                    <a:pt x="11" y="70"/>
                    <a:pt x="12" y="71"/>
                    <a:pt x="12" y="71"/>
                  </a:cubicBezTo>
                  <a:cubicBezTo>
                    <a:pt x="15" y="75"/>
                    <a:pt x="19" y="78"/>
                    <a:pt x="24" y="79"/>
                  </a:cubicBezTo>
                  <a:cubicBezTo>
                    <a:pt x="24" y="80"/>
                    <a:pt x="25" y="79"/>
                    <a:pt x="24" y="79"/>
                  </a:cubicBezTo>
                  <a:cubicBezTo>
                    <a:pt x="20" y="76"/>
                    <a:pt x="17" y="73"/>
                    <a:pt x="13" y="70"/>
                  </a:cubicBezTo>
                  <a:cubicBezTo>
                    <a:pt x="12" y="70"/>
                    <a:pt x="12" y="69"/>
                    <a:pt x="11" y="68"/>
                  </a:cubicBezTo>
                  <a:cubicBezTo>
                    <a:pt x="11" y="68"/>
                    <a:pt x="15" y="70"/>
                    <a:pt x="15" y="70"/>
                  </a:cubicBezTo>
                  <a:cubicBezTo>
                    <a:pt x="17" y="71"/>
                    <a:pt x="20" y="73"/>
                    <a:pt x="22" y="74"/>
                  </a:cubicBezTo>
                  <a:cubicBezTo>
                    <a:pt x="24" y="76"/>
                    <a:pt x="26" y="77"/>
                    <a:pt x="28" y="79"/>
                  </a:cubicBezTo>
                  <a:cubicBezTo>
                    <a:pt x="28" y="79"/>
                    <a:pt x="28" y="78"/>
                    <a:pt x="28" y="78"/>
                  </a:cubicBezTo>
                  <a:cubicBezTo>
                    <a:pt x="26" y="77"/>
                    <a:pt x="24" y="75"/>
                    <a:pt x="22" y="73"/>
                  </a:cubicBezTo>
                  <a:cubicBezTo>
                    <a:pt x="20" y="72"/>
                    <a:pt x="19" y="71"/>
                    <a:pt x="18" y="70"/>
                  </a:cubicBezTo>
                  <a:cubicBezTo>
                    <a:pt x="15" y="67"/>
                    <a:pt x="22" y="71"/>
                    <a:pt x="23" y="72"/>
                  </a:cubicBezTo>
                  <a:cubicBezTo>
                    <a:pt x="24" y="72"/>
                    <a:pt x="24" y="73"/>
                    <a:pt x="25" y="73"/>
                  </a:cubicBezTo>
                  <a:cubicBezTo>
                    <a:pt x="28" y="75"/>
                    <a:pt x="30" y="78"/>
                    <a:pt x="33" y="79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1" y="77"/>
                    <a:pt x="28" y="74"/>
                    <a:pt x="25" y="73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4" y="72"/>
                    <a:pt x="21" y="68"/>
                    <a:pt x="21" y="68"/>
                  </a:cubicBezTo>
                  <a:cubicBezTo>
                    <a:pt x="23" y="68"/>
                    <a:pt x="26" y="70"/>
                    <a:pt x="28" y="71"/>
                  </a:cubicBezTo>
                  <a:cubicBezTo>
                    <a:pt x="32" y="74"/>
                    <a:pt x="35" y="76"/>
                    <a:pt x="39" y="79"/>
                  </a:cubicBezTo>
                  <a:cubicBezTo>
                    <a:pt x="38" y="79"/>
                    <a:pt x="37" y="79"/>
                    <a:pt x="36" y="79"/>
                  </a:cubicBezTo>
                  <a:close/>
                  <a:moveTo>
                    <a:pt x="15" y="72"/>
                  </a:moveTo>
                  <a:cubicBezTo>
                    <a:pt x="16" y="74"/>
                    <a:pt x="18" y="75"/>
                    <a:pt x="19" y="76"/>
                  </a:cubicBezTo>
                  <a:cubicBezTo>
                    <a:pt x="20" y="76"/>
                    <a:pt x="20" y="77"/>
                    <a:pt x="21" y="77"/>
                  </a:cubicBezTo>
                  <a:cubicBezTo>
                    <a:pt x="19" y="76"/>
                    <a:pt x="17" y="74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lose/>
                  <a:moveTo>
                    <a:pt x="32" y="65"/>
                  </a:moveTo>
                  <a:cubicBezTo>
                    <a:pt x="33" y="66"/>
                    <a:pt x="34" y="66"/>
                    <a:pt x="35" y="67"/>
                  </a:cubicBezTo>
                  <a:cubicBezTo>
                    <a:pt x="37" y="68"/>
                    <a:pt x="40" y="70"/>
                    <a:pt x="42" y="71"/>
                  </a:cubicBezTo>
                  <a:cubicBezTo>
                    <a:pt x="45" y="73"/>
                    <a:pt x="42" y="72"/>
                    <a:pt x="41" y="71"/>
                  </a:cubicBezTo>
                  <a:cubicBezTo>
                    <a:pt x="38" y="70"/>
                    <a:pt x="35" y="68"/>
                    <a:pt x="33" y="65"/>
                  </a:cubicBezTo>
                  <a:cubicBezTo>
                    <a:pt x="33" y="65"/>
                    <a:pt x="33" y="65"/>
                    <a:pt x="32" y="65"/>
                  </a:cubicBezTo>
                  <a:close/>
                  <a:moveTo>
                    <a:pt x="65" y="59"/>
                  </a:moveTo>
                  <a:cubicBezTo>
                    <a:pt x="68" y="61"/>
                    <a:pt x="72" y="63"/>
                    <a:pt x="74" y="63"/>
                  </a:cubicBezTo>
                  <a:cubicBezTo>
                    <a:pt x="71" y="62"/>
                    <a:pt x="68" y="61"/>
                    <a:pt x="65" y="59"/>
                  </a:cubicBezTo>
                  <a:close/>
                  <a:moveTo>
                    <a:pt x="111" y="35"/>
                  </a:moveTo>
                  <a:cubicBezTo>
                    <a:pt x="113" y="37"/>
                    <a:pt x="116" y="39"/>
                    <a:pt x="119" y="40"/>
                  </a:cubicBezTo>
                  <a:cubicBezTo>
                    <a:pt x="122" y="42"/>
                    <a:pt x="115" y="39"/>
                    <a:pt x="114" y="39"/>
                  </a:cubicBezTo>
                  <a:cubicBezTo>
                    <a:pt x="112" y="38"/>
                    <a:pt x="110" y="36"/>
                    <a:pt x="108" y="35"/>
                  </a:cubicBezTo>
                  <a:cubicBezTo>
                    <a:pt x="109" y="35"/>
                    <a:pt x="110" y="35"/>
                    <a:pt x="111" y="35"/>
                  </a:cubicBezTo>
                  <a:close/>
                  <a:moveTo>
                    <a:pt x="125" y="31"/>
                  </a:moveTo>
                  <a:cubicBezTo>
                    <a:pt x="125" y="32"/>
                    <a:pt x="126" y="33"/>
                    <a:pt x="126" y="33"/>
                  </a:cubicBezTo>
                  <a:cubicBezTo>
                    <a:pt x="125" y="33"/>
                    <a:pt x="125" y="33"/>
                    <a:pt x="124" y="33"/>
                  </a:cubicBezTo>
                  <a:cubicBezTo>
                    <a:pt x="124" y="33"/>
                    <a:pt x="124" y="33"/>
                    <a:pt x="124" y="33"/>
                  </a:cubicBezTo>
                  <a:cubicBezTo>
                    <a:pt x="125" y="36"/>
                    <a:pt x="123" y="33"/>
                    <a:pt x="122" y="33"/>
                  </a:cubicBezTo>
                  <a:cubicBezTo>
                    <a:pt x="122" y="32"/>
                    <a:pt x="121" y="33"/>
                    <a:pt x="121" y="33"/>
                  </a:cubicBezTo>
                  <a:cubicBezTo>
                    <a:pt x="122" y="34"/>
                    <a:pt x="123" y="36"/>
                    <a:pt x="124" y="36"/>
                  </a:cubicBezTo>
                  <a:cubicBezTo>
                    <a:pt x="123" y="36"/>
                    <a:pt x="122" y="35"/>
                    <a:pt x="121" y="35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20" y="34"/>
                    <a:pt x="120" y="34"/>
                    <a:pt x="119" y="34"/>
                  </a:cubicBezTo>
                  <a:cubicBezTo>
                    <a:pt x="119" y="34"/>
                    <a:pt x="118" y="34"/>
                    <a:pt x="119" y="34"/>
                  </a:cubicBezTo>
                  <a:cubicBezTo>
                    <a:pt x="120" y="35"/>
                    <a:pt x="125" y="39"/>
                    <a:pt x="122" y="37"/>
                  </a:cubicBezTo>
                  <a:cubicBezTo>
                    <a:pt x="120" y="36"/>
                    <a:pt x="119" y="35"/>
                    <a:pt x="117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7" y="36"/>
                    <a:pt x="118" y="37"/>
                    <a:pt x="119" y="38"/>
                  </a:cubicBezTo>
                  <a:cubicBezTo>
                    <a:pt x="120" y="38"/>
                    <a:pt x="124" y="40"/>
                    <a:pt x="120" y="39"/>
                  </a:cubicBezTo>
                  <a:cubicBezTo>
                    <a:pt x="117" y="38"/>
                    <a:pt x="114" y="36"/>
                    <a:pt x="112" y="35"/>
                  </a:cubicBezTo>
                  <a:cubicBezTo>
                    <a:pt x="116" y="34"/>
                    <a:pt x="121" y="32"/>
                    <a:pt x="125" y="31"/>
                  </a:cubicBezTo>
                  <a:close/>
                  <a:moveTo>
                    <a:pt x="166" y="8"/>
                  </a:moveTo>
                  <a:cubicBezTo>
                    <a:pt x="162" y="13"/>
                    <a:pt x="159" y="18"/>
                    <a:pt x="155" y="21"/>
                  </a:cubicBezTo>
                  <a:cubicBezTo>
                    <a:pt x="152" y="24"/>
                    <a:pt x="148" y="27"/>
                    <a:pt x="144" y="27"/>
                  </a:cubicBezTo>
                  <a:cubicBezTo>
                    <a:pt x="140" y="28"/>
                    <a:pt x="137" y="27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8"/>
                    <a:pt x="134" y="28"/>
                  </a:cubicBezTo>
                  <a:cubicBezTo>
                    <a:pt x="134" y="21"/>
                    <a:pt x="144" y="20"/>
                    <a:pt x="149" y="18"/>
                  </a:cubicBezTo>
                  <a:cubicBezTo>
                    <a:pt x="155" y="15"/>
                    <a:pt x="160" y="11"/>
                    <a:pt x="166" y="8"/>
                  </a:cubicBezTo>
                  <a:cubicBezTo>
                    <a:pt x="166" y="8"/>
                    <a:pt x="166" y="8"/>
                    <a:pt x="166" y="8"/>
                  </a:cubicBezTo>
                  <a:close/>
                  <a:moveTo>
                    <a:pt x="147" y="30"/>
                  </a:moveTo>
                  <a:cubicBezTo>
                    <a:pt x="151" y="29"/>
                    <a:pt x="154" y="26"/>
                    <a:pt x="157" y="24"/>
                  </a:cubicBezTo>
                  <a:cubicBezTo>
                    <a:pt x="159" y="22"/>
                    <a:pt x="161" y="19"/>
                    <a:pt x="163" y="17"/>
                  </a:cubicBezTo>
                  <a:cubicBezTo>
                    <a:pt x="163" y="18"/>
                    <a:pt x="162" y="20"/>
                    <a:pt x="161" y="21"/>
                  </a:cubicBezTo>
                  <a:cubicBezTo>
                    <a:pt x="158" y="27"/>
                    <a:pt x="152" y="29"/>
                    <a:pt x="146" y="30"/>
                  </a:cubicBezTo>
                  <a:cubicBezTo>
                    <a:pt x="146" y="30"/>
                    <a:pt x="147" y="30"/>
                    <a:pt x="147" y="30"/>
                  </a:cubicBezTo>
                  <a:close/>
                  <a:moveTo>
                    <a:pt x="161" y="7"/>
                  </a:moveTo>
                  <a:cubicBezTo>
                    <a:pt x="155" y="11"/>
                    <a:pt x="150" y="15"/>
                    <a:pt x="144" y="17"/>
                  </a:cubicBezTo>
                  <a:cubicBezTo>
                    <a:pt x="140" y="18"/>
                    <a:pt x="137" y="19"/>
                    <a:pt x="134" y="21"/>
                  </a:cubicBezTo>
                  <a:cubicBezTo>
                    <a:pt x="136" y="16"/>
                    <a:pt x="140" y="12"/>
                    <a:pt x="145" y="10"/>
                  </a:cubicBezTo>
                  <a:cubicBezTo>
                    <a:pt x="150" y="8"/>
                    <a:pt x="155" y="8"/>
                    <a:pt x="161" y="7"/>
                  </a:cubicBezTo>
                  <a:close/>
                  <a:moveTo>
                    <a:pt x="131" y="30"/>
                  </a:moveTo>
                  <a:cubicBezTo>
                    <a:pt x="131" y="30"/>
                    <a:pt x="131" y="30"/>
                    <a:pt x="131" y="30"/>
                  </a:cubicBezTo>
                  <a:cubicBezTo>
                    <a:pt x="132" y="31"/>
                    <a:pt x="133" y="32"/>
                    <a:pt x="134" y="33"/>
                  </a:cubicBezTo>
                  <a:cubicBezTo>
                    <a:pt x="133" y="34"/>
                    <a:pt x="132" y="35"/>
                    <a:pt x="131" y="36"/>
                  </a:cubicBezTo>
                  <a:cubicBezTo>
                    <a:pt x="131" y="35"/>
                    <a:pt x="131" y="35"/>
                    <a:pt x="131" y="35"/>
                  </a:cubicBezTo>
                  <a:cubicBezTo>
                    <a:pt x="129" y="34"/>
                    <a:pt x="128" y="32"/>
                    <a:pt x="128" y="31"/>
                  </a:cubicBezTo>
                  <a:cubicBezTo>
                    <a:pt x="129" y="30"/>
                    <a:pt x="130" y="30"/>
                    <a:pt x="131" y="30"/>
                  </a:cubicBezTo>
                  <a:close/>
                  <a:moveTo>
                    <a:pt x="145" y="33"/>
                  </a:moveTo>
                  <a:cubicBezTo>
                    <a:pt x="150" y="32"/>
                    <a:pt x="155" y="31"/>
                    <a:pt x="159" y="28"/>
                  </a:cubicBezTo>
                  <a:cubicBezTo>
                    <a:pt x="162" y="26"/>
                    <a:pt x="164" y="23"/>
                    <a:pt x="165" y="20"/>
                  </a:cubicBezTo>
                  <a:cubicBezTo>
                    <a:pt x="166" y="18"/>
                    <a:pt x="166" y="16"/>
                    <a:pt x="167" y="13"/>
                  </a:cubicBezTo>
                  <a:cubicBezTo>
                    <a:pt x="166" y="16"/>
                    <a:pt x="166" y="19"/>
                    <a:pt x="166" y="22"/>
                  </a:cubicBezTo>
                  <a:cubicBezTo>
                    <a:pt x="164" y="32"/>
                    <a:pt x="154" y="34"/>
                    <a:pt x="145" y="33"/>
                  </a:cubicBezTo>
                  <a:close/>
                  <a:moveTo>
                    <a:pt x="153" y="5"/>
                  </a:moveTo>
                  <a:cubicBezTo>
                    <a:pt x="150" y="6"/>
                    <a:pt x="146" y="6"/>
                    <a:pt x="142" y="8"/>
                  </a:cubicBezTo>
                  <a:cubicBezTo>
                    <a:pt x="143" y="7"/>
                    <a:pt x="145" y="7"/>
                    <a:pt x="146" y="6"/>
                  </a:cubicBezTo>
                  <a:cubicBezTo>
                    <a:pt x="148" y="6"/>
                    <a:pt x="151" y="5"/>
                    <a:pt x="153" y="5"/>
                  </a:cubicBezTo>
                  <a:close/>
                  <a:moveTo>
                    <a:pt x="22" y="58"/>
                  </a:moveTo>
                  <a:cubicBezTo>
                    <a:pt x="31" y="55"/>
                    <a:pt x="41" y="52"/>
                    <a:pt x="50" y="50"/>
                  </a:cubicBezTo>
                  <a:cubicBezTo>
                    <a:pt x="68" y="44"/>
                    <a:pt x="88" y="40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9" y="38"/>
                    <a:pt x="113" y="41"/>
                    <a:pt x="117" y="42"/>
                  </a:cubicBezTo>
                  <a:cubicBezTo>
                    <a:pt x="112" y="41"/>
                    <a:pt x="108" y="38"/>
                    <a:pt x="103" y="37"/>
                  </a:cubicBezTo>
                  <a:cubicBezTo>
                    <a:pt x="103" y="37"/>
                    <a:pt x="103" y="37"/>
                    <a:pt x="103" y="38"/>
                  </a:cubicBezTo>
                  <a:cubicBezTo>
                    <a:pt x="105" y="39"/>
                    <a:pt x="107" y="40"/>
                    <a:pt x="108" y="41"/>
                  </a:cubicBezTo>
                  <a:cubicBezTo>
                    <a:pt x="110" y="42"/>
                    <a:pt x="116" y="45"/>
                    <a:pt x="110" y="43"/>
                  </a:cubicBezTo>
                  <a:cubicBezTo>
                    <a:pt x="106" y="41"/>
                    <a:pt x="103" y="40"/>
                    <a:pt x="99" y="39"/>
                  </a:cubicBezTo>
                  <a:cubicBezTo>
                    <a:pt x="99" y="38"/>
                    <a:pt x="99" y="39"/>
                    <a:pt x="99" y="39"/>
                  </a:cubicBezTo>
                  <a:cubicBezTo>
                    <a:pt x="101" y="40"/>
                    <a:pt x="103" y="42"/>
                    <a:pt x="105" y="43"/>
                  </a:cubicBezTo>
                  <a:cubicBezTo>
                    <a:pt x="101" y="41"/>
                    <a:pt x="98" y="40"/>
                    <a:pt x="95" y="39"/>
                  </a:cubicBezTo>
                  <a:cubicBezTo>
                    <a:pt x="94" y="39"/>
                    <a:pt x="94" y="39"/>
                    <a:pt x="94" y="40"/>
                  </a:cubicBezTo>
                  <a:cubicBezTo>
                    <a:pt x="99" y="43"/>
                    <a:pt x="105" y="46"/>
                    <a:pt x="110" y="49"/>
                  </a:cubicBezTo>
                  <a:cubicBezTo>
                    <a:pt x="105" y="46"/>
                    <a:pt x="99" y="43"/>
                    <a:pt x="93" y="42"/>
                  </a:cubicBezTo>
                  <a:cubicBezTo>
                    <a:pt x="92" y="42"/>
                    <a:pt x="92" y="42"/>
                    <a:pt x="93" y="43"/>
                  </a:cubicBezTo>
                  <a:cubicBezTo>
                    <a:pt x="95" y="44"/>
                    <a:pt x="97" y="45"/>
                    <a:pt x="100" y="47"/>
                  </a:cubicBezTo>
                  <a:cubicBezTo>
                    <a:pt x="100" y="47"/>
                    <a:pt x="100" y="47"/>
                    <a:pt x="101" y="47"/>
                  </a:cubicBezTo>
                  <a:cubicBezTo>
                    <a:pt x="96" y="45"/>
                    <a:pt x="92" y="43"/>
                    <a:pt x="87" y="42"/>
                  </a:cubicBezTo>
                  <a:cubicBezTo>
                    <a:pt x="86" y="42"/>
                    <a:pt x="86" y="43"/>
                    <a:pt x="86" y="43"/>
                  </a:cubicBezTo>
                  <a:cubicBezTo>
                    <a:pt x="88" y="44"/>
                    <a:pt x="90" y="46"/>
                    <a:pt x="92" y="47"/>
                  </a:cubicBezTo>
                  <a:cubicBezTo>
                    <a:pt x="94" y="48"/>
                    <a:pt x="95" y="48"/>
                    <a:pt x="96" y="49"/>
                  </a:cubicBezTo>
                  <a:cubicBezTo>
                    <a:pt x="96" y="49"/>
                    <a:pt x="102" y="53"/>
                    <a:pt x="98" y="51"/>
                  </a:cubicBezTo>
                  <a:cubicBezTo>
                    <a:pt x="92" y="48"/>
                    <a:pt x="86" y="44"/>
                    <a:pt x="79" y="43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83" y="47"/>
                    <a:pt x="89" y="49"/>
                    <a:pt x="94" y="52"/>
                  </a:cubicBezTo>
                  <a:cubicBezTo>
                    <a:pt x="99" y="55"/>
                    <a:pt x="94" y="53"/>
                    <a:pt x="93" y="52"/>
                  </a:cubicBezTo>
                  <a:cubicBezTo>
                    <a:pt x="91" y="51"/>
                    <a:pt x="89" y="50"/>
                    <a:pt x="87" y="49"/>
                  </a:cubicBezTo>
                  <a:cubicBezTo>
                    <a:pt x="83" y="47"/>
                    <a:pt x="80" y="46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9" y="48"/>
                    <a:pt x="81" y="50"/>
                    <a:pt x="85" y="52"/>
                  </a:cubicBezTo>
                  <a:cubicBezTo>
                    <a:pt x="81" y="50"/>
                    <a:pt x="77" y="49"/>
                    <a:pt x="73" y="48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77" y="51"/>
                    <a:pt x="80" y="53"/>
                    <a:pt x="84" y="55"/>
                  </a:cubicBezTo>
                  <a:cubicBezTo>
                    <a:pt x="85" y="56"/>
                    <a:pt x="86" y="57"/>
                    <a:pt x="87" y="57"/>
                  </a:cubicBezTo>
                  <a:cubicBezTo>
                    <a:pt x="87" y="57"/>
                    <a:pt x="87" y="57"/>
                    <a:pt x="87" y="58"/>
                  </a:cubicBezTo>
                  <a:cubicBezTo>
                    <a:pt x="86" y="57"/>
                    <a:pt x="84" y="56"/>
                    <a:pt x="83" y="55"/>
                  </a:cubicBezTo>
                  <a:cubicBezTo>
                    <a:pt x="77" y="52"/>
                    <a:pt x="72" y="48"/>
                    <a:pt x="65" y="48"/>
                  </a:cubicBezTo>
                  <a:cubicBezTo>
                    <a:pt x="65" y="48"/>
                    <a:pt x="65" y="49"/>
                    <a:pt x="65" y="49"/>
                  </a:cubicBezTo>
                  <a:cubicBezTo>
                    <a:pt x="67" y="51"/>
                    <a:pt x="70" y="53"/>
                    <a:pt x="72" y="54"/>
                  </a:cubicBezTo>
                  <a:cubicBezTo>
                    <a:pt x="69" y="52"/>
                    <a:pt x="65" y="50"/>
                    <a:pt x="61" y="49"/>
                  </a:cubicBezTo>
                  <a:cubicBezTo>
                    <a:pt x="60" y="49"/>
                    <a:pt x="60" y="50"/>
                    <a:pt x="60" y="50"/>
                  </a:cubicBezTo>
                  <a:cubicBezTo>
                    <a:pt x="63" y="52"/>
                    <a:pt x="65" y="54"/>
                    <a:pt x="68" y="56"/>
                  </a:cubicBezTo>
                  <a:cubicBezTo>
                    <a:pt x="67" y="56"/>
                    <a:pt x="65" y="55"/>
                    <a:pt x="64" y="54"/>
                  </a:cubicBezTo>
                  <a:cubicBezTo>
                    <a:pt x="61" y="52"/>
                    <a:pt x="57" y="50"/>
                    <a:pt x="53" y="50"/>
                  </a:cubicBezTo>
                  <a:cubicBezTo>
                    <a:pt x="53" y="50"/>
                    <a:pt x="52" y="50"/>
                    <a:pt x="53" y="51"/>
                  </a:cubicBezTo>
                  <a:cubicBezTo>
                    <a:pt x="54" y="52"/>
                    <a:pt x="55" y="53"/>
                    <a:pt x="57" y="54"/>
                  </a:cubicBezTo>
                  <a:cubicBezTo>
                    <a:pt x="55" y="53"/>
                    <a:pt x="52" y="51"/>
                    <a:pt x="50" y="51"/>
                  </a:cubicBezTo>
                  <a:cubicBezTo>
                    <a:pt x="49" y="50"/>
                    <a:pt x="49" y="51"/>
                    <a:pt x="49" y="51"/>
                  </a:cubicBezTo>
                  <a:cubicBezTo>
                    <a:pt x="56" y="58"/>
                    <a:pt x="65" y="61"/>
                    <a:pt x="72" y="66"/>
                  </a:cubicBezTo>
                  <a:cubicBezTo>
                    <a:pt x="71" y="65"/>
                    <a:pt x="68" y="65"/>
                    <a:pt x="66" y="64"/>
                  </a:cubicBezTo>
                  <a:cubicBezTo>
                    <a:pt x="64" y="63"/>
                    <a:pt x="61" y="61"/>
                    <a:pt x="59" y="60"/>
                  </a:cubicBezTo>
                  <a:cubicBezTo>
                    <a:pt x="54" y="58"/>
                    <a:pt x="50" y="55"/>
                    <a:pt x="45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5" y="55"/>
                    <a:pt x="47" y="57"/>
                    <a:pt x="48" y="58"/>
                  </a:cubicBezTo>
                  <a:cubicBezTo>
                    <a:pt x="46" y="57"/>
                    <a:pt x="43" y="56"/>
                    <a:pt x="40" y="55"/>
                  </a:cubicBezTo>
                  <a:cubicBezTo>
                    <a:pt x="40" y="55"/>
                    <a:pt x="40" y="55"/>
                    <a:pt x="40" y="56"/>
                  </a:cubicBezTo>
                  <a:cubicBezTo>
                    <a:pt x="41" y="57"/>
                    <a:pt x="43" y="59"/>
                    <a:pt x="44" y="61"/>
                  </a:cubicBezTo>
                  <a:cubicBezTo>
                    <a:pt x="42" y="59"/>
                    <a:pt x="40" y="59"/>
                    <a:pt x="37" y="58"/>
                  </a:cubicBezTo>
                  <a:cubicBezTo>
                    <a:pt x="37" y="58"/>
                    <a:pt x="36" y="58"/>
                    <a:pt x="37" y="59"/>
                  </a:cubicBezTo>
                  <a:cubicBezTo>
                    <a:pt x="37" y="59"/>
                    <a:pt x="38" y="60"/>
                    <a:pt x="38" y="61"/>
                  </a:cubicBezTo>
                  <a:cubicBezTo>
                    <a:pt x="37" y="60"/>
                    <a:pt x="35" y="59"/>
                    <a:pt x="33" y="59"/>
                  </a:cubicBezTo>
                  <a:cubicBezTo>
                    <a:pt x="32" y="59"/>
                    <a:pt x="32" y="60"/>
                    <a:pt x="32" y="60"/>
                  </a:cubicBezTo>
                  <a:cubicBezTo>
                    <a:pt x="33" y="61"/>
                    <a:pt x="34" y="62"/>
                    <a:pt x="36" y="63"/>
                  </a:cubicBezTo>
                  <a:cubicBezTo>
                    <a:pt x="33" y="62"/>
                    <a:pt x="30" y="60"/>
                    <a:pt x="26" y="59"/>
                  </a:cubicBezTo>
                  <a:cubicBezTo>
                    <a:pt x="26" y="59"/>
                    <a:pt x="26" y="59"/>
                    <a:pt x="26" y="60"/>
                  </a:cubicBezTo>
                  <a:cubicBezTo>
                    <a:pt x="27" y="60"/>
                    <a:pt x="27" y="61"/>
                    <a:pt x="28" y="62"/>
                  </a:cubicBezTo>
                  <a:cubicBezTo>
                    <a:pt x="26" y="61"/>
                    <a:pt x="24" y="61"/>
                    <a:pt x="23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4" y="63"/>
                    <a:pt x="26" y="65"/>
                    <a:pt x="28" y="66"/>
                  </a:cubicBezTo>
                  <a:cubicBezTo>
                    <a:pt x="26" y="65"/>
                    <a:pt x="24" y="64"/>
                    <a:pt x="22" y="6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3" y="66"/>
                    <a:pt x="25" y="67"/>
                    <a:pt x="26" y="69"/>
                  </a:cubicBezTo>
                  <a:cubicBezTo>
                    <a:pt x="24" y="68"/>
                    <a:pt x="22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69"/>
                    <a:pt x="21" y="70"/>
                    <a:pt x="23" y="71"/>
                  </a:cubicBezTo>
                  <a:cubicBezTo>
                    <a:pt x="21" y="70"/>
                    <a:pt x="18" y="69"/>
                    <a:pt x="16" y="68"/>
                  </a:cubicBezTo>
                  <a:cubicBezTo>
                    <a:pt x="16" y="68"/>
                    <a:pt x="16" y="68"/>
                    <a:pt x="16" y="69"/>
                  </a:cubicBezTo>
                  <a:cubicBezTo>
                    <a:pt x="16" y="69"/>
                    <a:pt x="17" y="70"/>
                    <a:pt x="18" y="71"/>
                  </a:cubicBezTo>
                  <a:cubicBezTo>
                    <a:pt x="16" y="69"/>
                    <a:pt x="13" y="68"/>
                    <a:pt x="10" y="67"/>
                  </a:cubicBezTo>
                  <a:cubicBezTo>
                    <a:pt x="10" y="67"/>
                    <a:pt x="10" y="68"/>
                    <a:pt x="10" y="68"/>
                  </a:cubicBezTo>
                  <a:cubicBezTo>
                    <a:pt x="10" y="68"/>
                    <a:pt x="11" y="69"/>
                    <a:pt x="11" y="70"/>
                  </a:cubicBezTo>
                  <a:cubicBezTo>
                    <a:pt x="10" y="69"/>
                    <a:pt x="9" y="69"/>
                    <a:pt x="7" y="68"/>
                  </a:cubicBezTo>
                  <a:cubicBezTo>
                    <a:pt x="7" y="68"/>
                    <a:pt x="7" y="69"/>
                    <a:pt x="7" y="69"/>
                  </a:cubicBezTo>
                  <a:cubicBezTo>
                    <a:pt x="8" y="70"/>
                    <a:pt x="9" y="72"/>
                    <a:pt x="11" y="73"/>
                  </a:cubicBezTo>
                  <a:cubicBezTo>
                    <a:pt x="9" y="72"/>
                    <a:pt x="8" y="71"/>
                    <a:pt x="7" y="71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8" y="74"/>
                    <a:pt x="9" y="75"/>
                    <a:pt x="11" y="77"/>
                  </a:cubicBezTo>
                  <a:cubicBezTo>
                    <a:pt x="9" y="76"/>
                    <a:pt x="7" y="74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3" y="65"/>
                    <a:pt x="17" y="60"/>
                    <a:pt x="22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25"/>
            <p:cNvSpPr>
              <a:spLocks noEditPoints="1"/>
            </p:cNvSpPr>
            <p:nvPr/>
          </p:nvSpPr>
          <p:spPr bwMode="auto">
            <a:xfrm>
              <a:off x="376568" y="748472"/>
              <a:ext cx="518535" cy="256418"/>
            </a:xfrm>
            <a:custGeom>
              <a:avLst/>
              <a:gdLst>
                <a:gd name="T0" fmla="*/ 172 w 174"/>
                <a:gd name="T1" fmla="*/ 6 h 85"/>
                <a:gd name="T2" fmla="*/ 129 w 174"/>
                <a:gd name="T3" fmla="*/ 28 h 85"/>
                <a:gd name="T4" fmla="*/ 62 w 174"/>
                <a:gd name="T5" fmla="*/ 77 h 85"/>
                <a:gd name="T6" fmla="*/ 32 w 174"/>
                <a:gd name="T7" fmla="*/ 70 h 85"/>
                <a:gd name="T8" fmla="*/ 29 w 174"/>
                <a:gd name="T9" fmla="*/ 64 h 85"/>
                <a:gd name="T10" fmla="*/ 39 w 174"/>
                <a:gd name="T11" fmla="*/ 67 h 85"/>
                <a:gd name="T12" fmla="*/ 34 w 174"/>
                <a:gd name="T13" fmla="*/ 62 h 85"/>
                <a:gd name="T14" fmla="*/ 38 w 174"/>
                <a:gd name="T15" fmla="*/ 60 h 85"/>
                <a:gd name="T16" fmla="*/ 59 w 174"/>
                <a:gd name="T17" fmla="*/ 69 h 85"/>
                <a:gd name="T18" fmla="*/ 63 w 174"/>
                <a:gd name="T19" fmla="*/ 67 h 85"/>
                <a:gd name="T20" fmla="*/ 50 w 174"/>
                <a:gd name="T21" fmla="*/ 57 h 85"/>
                <a:gd name="T22" fmla="*/ 75 w 174"/>
                <a:gd name="T23" fmla="*/ 65 h 85"/>
                <a:gd name="T24" fmla="*/ 79 w 174"/>
                <a:gd name="T25" fmla="*/ 63 h 85"/>
                <a:gd name="T26" fmla="*/ 84 w 174"/>
                <a:gd name="T27" fmla="*/ 62 h 85"/>
                <a:gd name="T28" fmla="*/ 89 w 174"/>
                <a:gd name="T29" fmla="*/ 59 h 85"/>
                <a:gd name="T30" fmla="*/ 77 w 174"/>
                <a:gd name="T31" fmla="*/ 46 h 85"/>
                <a:gd name="T32" fmla="*/ 82 w 174"/>
                <a:gd name="T33" fmla="*/ 45 h 85"/>
                <a:gd name="T34" fmla="*/ 106 w 174"/>
                <a:gd name="T35" fmla="*/ 51 h 85"/>
                <a:gd name="T36" fmla="*/ 96 w 174"/>
                <a:gd name="T37" fmla="*/ 40 h 85"/>
                <a:gd name="T38" fmla="*/ 114 w 174"/>
                <a:gd name="T39" fmla="*/ 45 h 85"/>
                <a:gd name="T40" fmla="*/ 121 w 174"/>
                <a:gd name="T41" fmla="*/ 42 h 85"/>
                <a:gd name="T42" fmla="*/ 124 w 174"/>
                <a:gd name="T43" fmla="*/ 39 h 85"/>
                <a:gd name="T44" fmla="*/ 125 w 174"/>
                <a:gd name="T45" fmla="*/ 36 h 85"/>
                <a:gd name="T46" fmla="*/ 5 w 174"/>
                <a:gd name="T47" fmla="*/ 74 h 85"/>
                <a:gd name="T48" fmla="*/ 13 w 174"/>
                <a:gd name="T49" fmla="*/ 79 h 85"/>
                <a:gd name="T50" fmla="*/ 7 w 174"/>
                <a:gd name="T51" fmla="*/ 72 h 85"/>
                <a:gd name="T52" fmla="*/ 10 w 174"/>
                <a:gd name="T53" fmla="*/ 71 h 85"/>
                <a:gd name="T54" fmla="*/ 14 w 174"/>
                <a:gd name="T55" fmla="*/ 70 h 85"/>
                <a:gd name="T56" fmla="*/ 22 w 174"/>
                <a:gd name="T57" fmla="*/ 72 h 85"/>
                <a:gd name="T58" fmla="*/ 21 w 174"/>
                <a:gd name="T59" fmla="*/ 68 h 85"/>
                <a:gd name="T60" fmla="*/ 20 w 174"/>
                <a:gd name="T61" fmla="*/ 77 h 85"/>
                <a:gd name="T62" fmla="*/ 41 w 174"/>
                <a:gd name="T63" fmla="*/ 72 h 85"/>
                <a:gd name="T64" fmla="*/ 110 w 174"/>
                <a:gd name="T65" fmla="*/ 35 h 85"/>
                <a:gd name="T66" fmla="*/ 125 w 174"/>
                <a:gd name="T67" fmla="*/ 34 h 85"/>
                <a:gd name="T68" fmla="*/ 121 w 174"/>
                <a:gd name="T69" fmla="*/ 35 h 85"/>
                <a:gd name="T70" fmla="*/ 116 w 174"/>
                <a:gd name="T71" fmla="*/ 36 h 85"/>
                <a:gd name="T72" fmla="*/ 155 w 174"/>
                <a:gd name="T73" fmla="*/ 22 h 85"/>
                <a:gd name="T74" fmla="*/ 165 w 174"/>
                <a:gd name="T75" fmla="*/ 8 h 85"/>
                <a:gd name="T76" fmla="*/ 146 w 174"/>
                <a:gd name="T77" fmla="*/ 30 h 85"/>
                <a:gd name="T78" fmla="*/ 160 w 174"/>
                <a:gd name="T79" fmla="*/ 8 h 85"/>
                <a:gd name="T80" fmla="*/ 128 w 174"/>
                <a:gd name="T81" fmla="*/ 31 h 85"/>
                <a:gd name="T82" fmla="*/ 165 w 174"/>
                <a:gd name="T83" fmla="*/ 22 h 85"/>
                <a:gd name="T84" fmla="*/ 22 w 174"/>
                <a:gd name="T85" fmla="*/ 59 h 85"/>
                <a:gd name="T86" fmla="*/ 103 w 174"/>
                <a:gd name="T87" fmla="*/ 38 h 85"/>
                <a:gd name="T88" fmla="*/ 94 w 174"/>
                <a:gd name="T89" fmla="*/ 39 h 85"/>
                <a:gd name="T90" fmla="*/ 100 w 174"/>
                <a:gd name="T91" fmla="*/ 48 h 85"/>
                <a:gd name="T92" fmla="*/ 79 w 174"/>
                <a:gd name="T93" fmla="*/ 43 h 85"/>
                <a:gd name="T94" fmla="*/ 76 w 174"/>
                <a:gd name="T95" fmla="*/ 46 h 85"/>
                <a:gd name="T96" fmla="*/ 87 w 174"/>
                <a:gd name="T97" fmla="*/ 58 h 85"/>
                <a:gd name="T98" fmla="*/ 60 w 174"/>
                <a:gd name="T99" fmla="*/ 50 h 85"/>
                <a:gd name="T100" fmla="*/ 49 w 174"/>
                <a:gd name="T101" fmla="*/ 51 h 85"/>
                <a:gd name="T102" fmla="*/ 44 w 174"/>
                <a:gd name="T103" fmla="*/ 54 h 85"/>
                <a:gd name="T104" fmla="*/ 36 w 174"/>
                <a:gd name="T105" fmla="*/ 59 h 85"/>
                <a:gd name="T106" fmla="*/ 26 w 174"/>
                <a:gd name="T107" fmla="*/ 60 h 85"/>
                <a:gd name="T108" fmla="*/ 21 w 174"/>
                <a:gd name="T109" fmla="*/ 65 h 85"/>
                <a:gd name="T110" fmla="*/ 15 w 174"/>
                <a:gd name="T111" fmla="*/ 69 h 85"/>
                <a:gd name="T112" fmla="*/ 7 w 174"/>
                <a:gd name="T113" fmla="*/ 69 h 85"/>
                <a:gd name="T114" fmla="*/ 4 w 174"/>
                <a:gd name="T115" fmla="*/ 7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4" h="85">
                  <a:moveTo>
                    <a:pt x="129" y="42"/>
                  </a:moveTo>
                  <a:cubicBezTo>
                    <a:pt x="132" y="39"/>
                    <a:pt x="134" y="37"/>
                    <a:pt x="136" y="35"/>
                  </a:cubicBezTo>
                  <a:cubicBezTo>
                    <a:pt x="146" y="37"/>
                    <a:pt x="156" y="38"/>
                    <a:pt x="164" y="30"/>
                  </a:cubicBezTo>
                  <a:cubicBezTo>
                    <a:pt x="171" y="25"/>
                    <a:pt x="167" y="14"/>
                    <a:pt x="171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2" y="7"/>
                    <a:pt x="172" y="6"/>
                    <a:pt x="172" y="6"/>
                  </a:cubicBezTo>
                  <a:cubicBezTo>
                    <a:pt x="172" y="6"/>
                    <a:pt x="173" y="5"/>
                    <a:pt x="173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4" y="4"/>
                    <a:pt x="173" y="3"/>
                    <a:pt x="173" y="3"/>
                  </a:cubicBezTo>
                  <a:cubicBezTo>
                    <a:pt x="173" y="3"/>
                    <a:pt x="172" y="2"/>
                    <a:pt x="171" y="2"/>
                  </a:cubicBezTo>
                  <a:cubicBezTo>
                    <a:pt x="161" y="6"/>
                    <a:pt x="149" y="0"/>
                    <a:pt x="139" y="6"/>
                  </a:cubicBezTo>
                  <a:cubicBezTo>
                    <a:pt x="133" y="10"/>
                    <a:pt x="127" y="20"/>
                    <a:pt x="129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99" y="35"/>
                    <a:pt x="69" y="41"/>
                    <a:pt x="39" y="50"/>
                  </a:cubicBezTo>
                  <a:cubicBezTo>
                    <a:pt x="31" y="53"/>
                    <a:pt x="22" y="55"/>
                    <a:pt x="13" y="59"/>
                  </a:cubicBezTo>
                  <a:cubicBezTo>
                    <a:pt x="8" y="61"/>
                    <a:pt x="0" y="67"/>
                    <a:pt x="2" y="74"/>
                  </a:cubicBezTo>
                  <a:cubicBezTo>
                    <a:pt x="4" y="82"/>
                    <a:pt x="14" y="83"/>
                    <a:pt x="21" y="83"/>
                  </a:cubicBezTo>
                  <a:cubicBezTo>
                    <a:pt x="34" y="85"/>
                    <a:pt x="49" y="81"/>
                    <a:pt x="62" y="77"/>
                  </a:cubicBezTo>
                  <a:cubicBezTo>
                    <a:pt x="87" y="70"/>
                    <a:pt x="111" y="59"/>
                    <a:pt x="129" y="42"/>
                  </a:cubicBezTo>
                  <a:close/>
                  <a:moveTo>
                    <a:pt x="74" y="70"/>
                  </a:moveTo>
                  <a:cubicBezTo>
                    <a:pt x="63" y="74"/>
                    <a:pt x="51" y="77"/>
                    <a:pt x="39" y="79"/>
                  </a:cubicBezTo>
                  <a:cubicBezTo>
                    <a:pt x="34" y="75"/>
                    <a:pt x="29" y="71"/>
                    <a:pt x="24" y="67"/>
                  </a:cubicBezTo>
                  <a:cubicBezTo>
                    <a:pt x="22" y="65"/>
                    <a:pt x="27" y="67"/>
                    <a:pt x="27" y="67"/>
                  </a:cubicBezTo>
                  <a:cubicBezTo>
                    <a:pt x="29" y="68"/>
                    <a:pt x="31" y="69"/>
                    <a:pt x="32" y="70"/>
                  </a:cubicBezTo>
                  <a:cubicBezTo>
                    <a:pt x="35" y="72"/>
                    <a:pt x="37" y="74"/>
                    <a:pt x="40" y="76"/>
                  </a:cubicBezTo>
                  <a:cubicBezTo>
                    <a:pt x="40" y="76"/>
                    <a:pt x="41" y="76"/>
                    <a:pt x="41" y="75"/>
                  </a:cubicBezTo>
                  <a:cubicBezTo>
                    <a:pt x="38" y="73"/>
                    <a:pt x="34" y="71"/>
                    <a:pt x="31" y="69"/>
                  </a:cubicBezTo>
                  <a:cubicBezTo>
                    <a:pt x="30" y="67"/>
                    <a:pt x="28" y="66"/>
                    <a:pt x="26" y="65"/>
                  </a:cubicBezTo>
                  <a:cubicBezTo>
                    <a:pt x="26" y="64"/>
                    <a:pt x="21" y="61"/>
                    <a:pt x="25" y="62"/>
                  </a:cubicBezTo>
                  <a:cubicBezTo>
                    <a:pt x="26" y="63"/>
                    <a:pt x="28" y="63"/>
                    <a:pt x="29" y="64"/>
                  </a:cubicBezTo>
                  <a:cubicBezTo>
                    <a:pt x="33" y="68"/>
                    <a:pt x="38" y="72"/>
                    <a:pt x="44" y="74"/>
                  </a:cubicBezTo>
                  <a:cubicBezTo>
                    <a:pt x="44" y="74"/>
                    <a:pt x="45" y="73"/>
                    <a:pt x="44" y="73"/>
                  </a:cubicBezTo>
                  <a:cubicBezTo>
                    <a:pt x="40" y="70"/>
                    <a:pt x="35" y="66"/>
                    <a:pt x="30" y="64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7" y="61"/>
                    <a:pt x="25" y="60"/>
                    <a:pt x="29" y="61"/>
                  </a:cubicBezTo>
                  <a:cubicBezTo>
                    <a:pt x="32" y="63"/>
                    <a:pt x="36" y="65"/>
                    <a:pt x="39" y="67"/>
                  </a:cubicBezTo>
                  <a:cubicBezTo>
                    <a:pt x="40" y="68"/>
                    <a:pt x="41" y="68"/>
                    <a:pt x="43" y="69"/>
                  </a:cubicBezTo>
                  <a:cubicBezTo>
                    <a:pt x="45" y="71"/>
                    <a:pt x="47" y="72"/>
                    <a:pt x="50" y="73"/>
                  </a:cubicBezTo>
                  <a:cubicBezTo>
                    <a:pt x="50" y="74"/>
                    <a:pt x="50" y="73"/>
                    <a:pt x="50" y="73"/>
                  </a:cubicBezTo>
                  <a:cubicBezTo>
                    <a:pt x="50" y="73"/>
                    <a:pt x="49" y="72"/>
                    <a:pt x="49" y="72"/>
                  </a:cubicBezTo>
                  <a:cubicBezTo>
                    <a:pt x="49" y="72"/>
                    <a:pt x="48" y="72"/>
                    <a:pt x="48" y="72"/>
                  </a:cubicBezTo>
                  <a:cubicBezTo>
                    <a:pt x="43" y="68"/>
                    <a:pt x="38" y="66"/>
                    <a:pt x="34" y="62"/>
                  </a:cubicBezTo>
                  <a:cubicBezTo>
                    <a:pt x="32" y="60"/>
                    <a:pt x="38" y="62"/>
                    <a:pt x="38" y="62"/>
                  </a:cubicBezTo>
                  <a:cubicBezTo>
                    <a:pt x="39" y="62"/>
                    <a:pt x="39" y="62"/>
                    <a:pt x="40" y="63"/>
                  </a:cubicBezTo>
                  <a:cubicBezTo>
                    <a:pt x="44" y="66"/>
                    <a:pt x="50" y="69"/>
                    <a:pt x="55" y="73"/>
                  </a:cubicBezTo>
                  <a:cubicBezTo>
                    <a:pt x="55" y="73"/>
                    <a:pt x="56" y="72"/>
                    <a:pt x="55" y="72"/>
                  </a:cubicBezTo>
                  <a:cubicBezTo>
                    <a:pt x="50" y="69"/>
                    <a:pt x="45" y="64"/>
                    <a:pt x="40" y="62"/>
                  </a:cubicBezTo>
                  <a:cubicBezTo>
                    <a:pt x="39" y="61"/>
                    <a:pt x="38" y="60"/>
                    <a:pt x="38" y="60"/>
                  </a:cubicBezTo>
                  <a:cubicBezTo>
                    <a:pt x="37" y="59"/>
                    <a:pt x="41" y="60"/>
                    <a:pt x="42" y="61"/>
                  </a:cubicBezTo>
                  <a:cubicBezTo>
                    <a:pt x="44" y="62"/>
                    <a:pt x="46" y="63"/>
                    <a:pt x="47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0" y="65"/>
                    <a:pt x="52" y="66"/>
                    <a:pt x="54" y="67"/>
                  </a:cubicBezTo>
                  <a:cubicBezTo>
                    <a:pt x="55" y="68"/>
                    <a:pt x="57" y="69"/>
                    <a:pt x="58" y="70"/>
                  </a:cubicBezTo>
                  <a:cubicBezTo>
                    <a:pt x="59" y="70"/>
                    <a:pt x="59" y="69"/>
                    <a:pt x="59" y="69"/>
                  </a:cubicBezTo>
                  <a:cubicBezTo>
                    <a:pt x="55" y="67"/>
                    <a:pt x="52" y="65"/>
                    <a:pt x="49" y="64"/>
                  </a:cubicBezTo>
                  <a:cubicBezTo>
                    <a:pt x="47" y="62"/>
                    <a:pt x="45" y="61"/>
                    <a:pt x="43" y="59"/>
                  </a:cubicBezTo>
                  <a:cubicBezTo>
                    <a:pt x="41" y="57"/>
                    <a:pt x="39" y="56"/>
                    <a:pt x="44" y="57"/>
                  </a:cubicBezTo>
                  <a:cubicBezTo>
                    <a:pt x="46" y="58"/>
                    <a:pt x="48" y="59"/>
                    <a:pt x="50" y="61"/>
                  </a:cubicBezTo>
                  <a:cubicBezTo>
                    <a:pt x="54" y="63"/>
                    <a:pt x="58" y="65"/>
                    <a:pt x="61" y="67"/>
                  </a:cubicBezTo>
                  <a:cubicBezTo>
                    <a:pt x="62" y="67"/>
                    <a:pt x="62" y="68"/>
                    <a:pt x="63" y="67"/>
                  </a:cubicBezTo>
                  <a:cubicBezTo>
                    <a:pt x="63" y="68"/>
                    <a:pt x="63" y="68"/>
                    <a:pt x="64" y="68"/>
                  </a:cubicBezTo>
                  <a:cubicBezTo>
                    <a:pt x="64" y="69"/>
                    <a:pt x="65" y="68"/>
                    <a:pt x="64" y="68"/>
                  </a:cubicBezTo>
                  <a:cubicBezTo>
                    <a:pt x="60" y="65"/>
                    <a:pt x="56" y="63"/>
                    <a:pt x="52" y="60"/>
                  </a:cubicBezTo>
                  <a:cubicBezTo>
                    <a:pt x="51" y="60"/>
                    <a:pt x="50" y="59"/>
                    <a:pt x="49" y="59"/>
                  </a:cubicBezTo>
                  <a:cubicBezTo>
                    <a:pt x="48" y="57"/>
                    <a:pt x="46" y="56"/>
                    <a:pt x="45" y="54"/>
                  </a:cubicBezTo>
                  <a:cubicBezTo>
                    <a:pt x="46" y="55"/>
                    <a:pt x="49" y="56"/>
                    <a:pt x="50" y="57"/>
                  </a:cubicBezTo>
                  <a:cubicBezTo>
                    <a:pt x="57" y="60"/>
                    <a:pt x="65" y="65"/>
                    <a:pt x="73" y="68"/>
                  </a:cubicBezTo>
                  <a:cubicBezTo>
                    <a:pt x="74" y="68"/>
                    <a:pt x="74" y="67"/>
                    <a:pt x="74" y="67"/>
                  </a:cubicBezTo>
                  <a:cubicBezTo>
                    <a:pt x="66" y="62"/>
                    <a:pt x="57" y="58"/>
                    <a:pt x="50" y="52"/>
                  </a:cubicBezTo>
                  <a:cubicBezTo>
                    <a:pt x="52" y="53"/>
                    <a:pt x="55" y="54"/>
                    <a:pt x="57" y="55"/>
                  </a:cubicBezTo>
                  <a:cubicBezTo>
                    <a:pt x="59" y="57"/>
                    <a:pt x="61" y="58"/>
                    <a:pt x="63" y="59"/>
                  </a:cubicBezTo>
                  <a:cubicBezTo>
                    <a:pt x="67" y="62"/>
                    <a:pt x="71" y="64"/>
                    <a:pt x="75" y="65"/>
                  </a:cubicBezTo>
                  <a:cubicBezTo>
                    <a:pt x="75" y="65"/>
                    <a:pt x="76" y="64"/>
                    <a:pt x="75" y="64"/>
                  </a:cubicBezTo>
                  <a:cubicBezTo>
                    <a:pt x="68" y="60"/>
                    <a:pt x="61" y="57"/>
                    <a:pt x="55" y="52"/>
                  </a:cubicBezTo>
                  <a:cubicBezTo>
                    <a:pt x="52" y="50"/>
                    <a:pt x="57" y="52"/>
                    <a:pt x="57" y="52"/>
                  </a:cubicBezTo>
                  <a:cubicBezTo>
                    <a:pt x="59" y="53"/>
                    <a:pt x="61" y="54"/>
                    <a:pt x="62" y="55"/>
                  </a:cubicBezTo>
                  <a:cubicBezTo>
                    <a:pt x="66" y="57"/>
                    <a:pt x="69" y="58"/>
                    <a:pt x="73" y="60"/>
                  </a:cubicBezTo>
                  <a:cubicBezTo>
                    <a:pt x="75" y="61"/>
                    <a:pt x="77" y="62"/>
                    <a:pt x="79" y="63"/>
                  </a:cubicBezTo>
                  <a:cubicBezTo>
                    <a:pt x="80" y="63"/>
                    <a:pt x="80" y="62"/>
                    <a:pt x="79" y="62"/>
                  </a:cubicBezTo>
                  <a:cubicBezTo>
                    <a:pt x="77" y="61"/>
                    <a:pt x="75" y="60"/>
                    <a:pt x="73" y="59"/>
                  </a:cubicBezTo>
                  <a:cubicBezTo>
                    <a:pt x="73" y="59"/>
                    <a:pt x="73" y="59"/>
                    <a:pt x="72" y="59"/>
                  </a:cubicBezTo>
                  <a:cubicBezTo>
                    <a:pt x="70" y="57"/>
                    <a:pt x="68" y="56"/>
                    <a:pt x="65" y="54"/>
                  </a:cubicBezTo>
                  <a:cubicBezTo>
                    <a:pt x="64" y="54"/>
                    <a:pt x="62" y="51"/>
                    <a:pt x="61" y="51"/>
                  </a:cubicBezTo>
                  <a:cubicBezTo>
                    <a:pt x="70" y="53"/>
                    <a:pt x="77" y="59"/>
                    <a:pt x="84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2" y="60"/>
                    <a:pt x="79" y="58"/>
                    <a:pt x="75" y="56"/>
                  </a:cubicBezTo>
                  <a:cubicBezTo>
                    <a:pt x="73" y="55"/>
                    <a:pt x="71" y="53"/>
                    <a:pt x="69" y="52"/>
                  </a:cubicBezTo>
                  <a:cubicBezTo>
                    <a:pt x="67" y="51"/>
                    <a:pt x="65" y="49"/>
                    <a:pt x="69" y="50"/>
                  </a:cubicBezTo>
                  <a:cubicBezTo>
                    <a:pt x="76" y="51"/>
                    <a:pt x="82" y="57"/>
                    <a:pt x="89" y="60"/>
                  </a:cubicBezTo>
                  <a:cubicBezTo>
                    <a:pt x="90" y="60"/>
                    <a:pt x="90" y="59"/>
                    <a:pt x="89" y="59"/>
                  </a:cubicBezTo>
                  <a:cubicBezTo>
                    <a:pt x="86" y="57"/>
                    <a:pt x="83" y="55"/>
                    <a:pt x="80" y="53"/>
                  </a:cubicBezTo>
                  <a:cubicBezTo>
                    <a:pt x="79" y="52"/>
                    <a:pt x="77" y="51"/>
                    <a:pt x="76" y="50"/>
                  </a:cubicBezTo>
                  <a:cubicBezTo>
                    <a:pt x="74" y="49"/>
                    <a:pt x="73" y="49"/>
                    <a:pt x="76" y="50"/>
                  </a:cubicBezTo>
                  <a:cubicBezTo>
                    <a:pt x="82" y="51"/>
                    <a:pt x="88" y="56"/>
                    <a:pt x="93" y="58"/>
                  </a:cubicBezTo>
                  <a:cubicBezTo>
                    <a:pt x="94" y="59"/>
                    <a:pt x="94" y="58"/>
                    <a:pt x="94" y="58"/>
                  </a:cubicBezTo>
                  <a:cubicBezTo>
                    <a:pt x="88" y="54"/>
                    <a:pt x="82" y="51"/>
                    <a:pt x="77" y="46"/>
                  </a:cubicBezTo>
                  <a:cubicBezTo>
                    <a:pt x="78" y="47"/>
                    <a:pt x="81" y="47"/>
                    <a:pt x="82" y="48"/>
                  </a:cubicBezTo>
                  <a:cubicBezTo>
                    <a:pt x="84" y="49"/>
                    <a:pt x="85" y="50"/>
                    <a:pt x="87" y="51"/>
                  </a:cubicBezTo>
                  <a:cubicBezTo>
                    <a:pt x="90" y="52"/>
                    <a:pt x="93" y="54"/>
                    <a:pt x="96" y="55"/>
                  </a:cubicBezTo>
                  <a:cubicBezTo>
                    <a:pt x="97" y="55"/>
                    <a:pt x="97" y="55"/>
                    <a:pt x="97" y="54"/>
                  </a:cubicBezTo>
                  <a:cubicBezTo>
                    <a:pt x="92" y="50"/>
                    <a:pt x="86" y="49"/>
                    <a:pt x="81" y="45"/>
                  </a:cubicBezTo>
                  <a:cubicBezTo>
                    <a:pt x="79" y="43"/>
                    <a:pt x="81" y="44"/>
                    <a:pt x="82" y="45"/>
                  </a:cubicBezTo>
                  <a:cubicBezTo>
                    <a:pt x="84" y="45"/>
                    <a:pt x="87" y="47"/>
                    <a:pt x="89" y="48"/>
                  </a:cubicBezTo>
                  <a:cubicBezTo>
                    <a:pt x="93" y="50"/>
                    <a:pt x="96" y="52"/>
                    <a:pt x="100" y="53"/>
                  </a:cubicBezTo>
                  <a:cubicBezTo>
                    <a:pt x="100" y="53"/>
                    <a:pt x="101" y="53"/>
                    <a:pt x="100" y="53"/>
                  </a:cubicBezTo>
                  <a:cubicBezTo>
                    <a:pt x="99" y="51"/>
                    <a:pt x="97" y="49"/>
                    <a:pt x="95" y="48"/>
                  </a:cubicBezTo>
                  <a:cubicBezTo>
                    <a:pt x="93" y="47"/>
                    <a:pt x="89" y="44"/>
                    <a:pt x="87" y="44"/>
                  </a:cubicBezTo>
                  <a:cubicBezTo>
                    <a:pt x="94" y="44"/>
                    <a:pt x="100" y="49"/>
                    <a:pt x="106" y="51"/>
                  </a:cubicBezTo>
                  <a:cubicBezTo>
                    <a:pt x="107" y="51"/>
                    <a:pt x="107" y="50"/>
                    <a:pt x="106" y="50"/>
                  </a:cubicBezTo>
                  <a:cubicBezTo>
                    <a:pt x="104" y="49"/>
                    <a:pt x="102" y="48"/>
                    <a:pt x="99" y="46"/>
                  </a:cubicBezTo>
                  <a:cubicBezTo>
                    <a:pt x="98" y="46"/>
                    <a:pt x="95" y="44"/>
                    <a:pt x="94" y="43"/>
                  </a:cubicBezTo>
                  <a:cubicBezTo>
                    <a:pt x="100" y="45"/>
                    <a:pt x="105" y="48"/>
                    <a:pt x="111" y="50"/>
                  </a:cubicBezTo>
                  <a:cubicBezTo>
                    <a:pt x="111" y="50"/>
                    <a:pt x="112" y="50"/>
                    <a:pt x="111" y="50"/>
                  </a:cubicBezTo>
                  <a:cubicBezTo>
                    <a:pt x="106" y="46"/>
                    <a:pt x="101" y="44"/>
                    <a:pt x="96" y="40"/>
                  </a:cubicBezTo>
                  <a:cubicBezTo>
                    <a:pt x="98" y="42"/>
                    <a:pt x="101" y="42"/>
                    <a:pt x="103" y="43"/>
                  </a:cubicBezTo>
                  <a:cubicBezTo>
                    <a:pt x="107" y="45"/>
                    <a:pt x="110" y="46"/>
                    <a:pt x="113" y="48"/>
                  </a:cubicBezTo>
                  <a:cubicBezTo>
                    <a:pt x="113" y="48"/>
                    <a:pt x="113" y="47"/>
                    <a:pt x="113" y="47"/>
                  </a:cubicBezTo>
                  <a:cubicBezTo>
                    <a:pt x="109" y="45"/>
                    <a:pt x="105" y="43"/>
                    <a:pt x="100" y="40"/>
                  </a:cubicBezTo>
                  <a:cubicBezTo>
                    <a:pt x="104" y="42"/>
                    <a:pt x="109" y="44"/>
                    <a:pt x="114" y="45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1" y="43"/>
                    <a:pt x="107" y="39"/>
                    <a:pt x="104" y="38"/>
                  </a:cubicBezTo>
                  <a:cubicBezTo>
                    <a:pt x="109" y="39"/>
                    <a:pt x="113" y="42"/>
                    <a:pt x="117" y="43"/>
                  </a:cubicBezTo>
                  <a:cubicBezTo>
                    <a:pt x="118" y="43"/>
                    <a:pt x="118" y="43"/>
                    <a:pt x="118" y="42"/>
                  </a:cubicBezTo>
                  <a:cubicBezTo>
                    <a:pt x="116" y="41"/>
                    <a:pt x="114" y="40"/>
                    <a:pt x="112" y="39"/>
                  </a:cubicBezTo>
                  <a:cubicBezTo>
                    <a:pt x="111" y="39"/>
                    <a:pt x="105" y="36"/>
                    <a:pt x="109" y="38"/>
                  </a:cubicBezTo>
                  <a:cubicBezTo>
                    <a:pt x="113" y="39"/>
                    <a:pt x="117" y="42"/>
                    <a:pt x="121" y="42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19" y="40"/>
                    <a:pt x="117" y="39"/>
                    <a:pt x="115" y="38"/>
                  </a:cubicBezTo>
                  <a:cubicBezTo>
                    <a:pt x="117" y="39"/>
                    <a:pt x="120" y="40"/>
                    <a:pt x="122" y="41"/>
                  </a:cubicBezTo>
                  <a:cubicBezTo>
                    <a:pt x="123" y="41"/>
                    <a:pt x="123" y="40"/>
                    <a:pt x="122" y="40"/>
                  </a:cubicBezTo>
                  <a:cubicBezTo>
                    <a:pt x="121" y="39"/>
                    <a:pt x="119" y="38"/>
                    <a:pt x="117" y="36"/>
                  </a:cubicBezTo>
                  <a:cubicBezTo>
                    <a:pt x="119" y="37"/>
                    <a:pt x="122" y="38"/>
                    <a:pt x="124" y="39"/>
                  </a:cubicBezTo>
                  <a:cubicBezTo>
                    <a:pt x="124" y="39"/>
                    <a:pt x="125" y="39"/>
                    <a:pt x="124" y="39"/>
                  </a:cubicBezTo>
                  <a:cubicBezTo>
                    <a:pt x="124" y="38"/>
                    <a:pt x="124" y="38"/>
                    <a:pt x="123" y="38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125" y="37"/>
                    <a:pt x="125" y="37"/>
                    <a:pt x="124" y="36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4" y="34"/>
                    <a:pt x="124" y="34"/>
                    <a:pt x="126" y="35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7" y="36"/>
                    <a:pt x="128" y="37"/>
                    <a:pt x="129" y="38"/>
                  </a:cubicBezTo>
                  <a:cubicBezTo>
                    <a:pt x="113" y="53"/>
                    <a:pt x="94" y="63"/>
                    <a:pt x="74" y="70"/>
                  </a:cubicBezTo>
                  <a:close/>
                  <a:moveTo>
                    <a:pt x="6" y="77"/>
                  </a:moveTo>
                  <a:cubicBezTo>
                    <a:pt x="6" y="76"/>
                    <a:pt x="5" y="75"/>
                    <a:pt x="5" y="74"/>
                  </a:cubicBezTo>
                  <a:cubicBezTo>
                    <a:pt x="7" y="76"/>
                    <a:pt x="9" y="77"/>
                    <a:pt x="11" y="79"/>
                  </a:cubicBezTo>
                  <a:cubicBezTo>
                    <a:pt x="10" y="79"/>
                    <a:pt x="10" y="78"/>
                    <a:pt x="9" y="78"/>
                  </a:cubicBezTo>
                  <a:cubicBezTo>
                    <a:pt x="8" y="78"/>
                    <a:pt x="7" y="77"/>
                    <a:pt x="6" y="77"/>
                  </a:cubicBezTo>
                  <a:close/>
                  <a:moveTo>
                    <a:pt x="12" y="79"/>
                  </a:move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3" y="79"/>
                    <a:pt x="13" y="79"/>
                  </a:cubicBezTo>
                  <a:cubicBezTo>
                    <a:pt x="13" y="79"/>
                    <a:pt x="12" y="79"/>
                    <a:pt x="12" y="79"/>
                  </a:cubicBezTo>
                  <a:close/>
                  <a:moveTo>
                    <a:pt x="35" y="80"/>
                  </a:moveTo>
                  <a:cubicBezTo>
                    <a:pt x="30" y="81"/>
                    <a:pt x="24" y="81"/>
                    <a:pt x="18" y="80"/>
                  </a:cubicBezTo>
                  <a:cubicBezTo>
                    <a:pt x="17" y="80"/>
                    <a:pt x="16" y="80"/>
                    <a:pt x="15" y="80"/>
                  </a:cubicBezTo>
                  <a:cubicBezTo>
                    <a:pt x="14" y="79"/>
                    <a:pt x="12" y="78"/>
                    <a:pt x="11" y="77"/>
                  </a:cubicBezTo>
                  <a:cubicBezTo>
                    <a:pt x="10" y="76"/>
                    <a:pt x="8" y="73"/>
                    <a:pt x="7" y="72"/>
                  </a:cubicBezTo>
                  <a:cubicBezTo>
                    <a:pt x="11" y="74"/>
                    <a:pt x="15" y="77"/>
                    <a:pt x="18" y="80"/>
                  </a:cubicBezTo>
                  <a:cubicBezTo>
                    <a:pt x="18" y="80"/>
                    <a:pt x="19" y="80"/>
                    <a:pt x="18" y="79"/>
                  </a:cubicBezTo>
                  <a:cubicBezTo>
                    <a:pt x="18" y="79"/>
                    <a:pt x="18" y="79"/>
                    <a:pt x="17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6" y="77"/>
                    <a:pt x="15" y="76"/>
                    <a:pt x="13" y="75"/>
                  </a:cubicBezTo>
                  <a:cubicBezTo>
                    <a:pt x="12" y="74"/>
                    <a:pt x="5" y="68"/>
                    <a:pt x="10" y="71"/>
                  </a:cubicBezTo>
                  <a:cubicBezTo>
                    <a:pt x="11" y="71"/>
                    <a:pt x="11" y="71"/>
                    <a:pt x="12" y="71"/>
                  </a:cubicBezTo>
                  <a:cubicBezTo>
                    <a:pt x="15" y="75"/>
                    <a:pt x="19" y="78"/>
                    <a:pt x="23" y="80"/>
                  </a:cubicBezTo>
                  <a:cubicBezTo>
                    <a:pt x="24" y="80"/>
                    <a:pt x="24" y="79"/>
                    <a:pt x="24" y="79"/>
                  </a:cubicBezTo>
                  <a:cubicBezTo>
                    <a:pt x="20" y="77"/>
                    <a:pt x="16" y="73"/>
                    <a:pt x="12" y="71"/>
                  </a:cubicBezTo>
                  <a:cubicBezTo>
                    <a:pt x="12" y="70"/>
                    <a:pt x="11" y="70"/>
                    <a:pt x="11" y="69"/>
                  </a:cubicBezTo>
                  <a:cubicBezTo>
                    <a:pt x="10" y="68"/>
                    <a:pt x="14" y="70"/>
                    <a:pt x="14" y="70"/>
                  </a:cubicBezTo>
                  <a:cubicBezTo>
                    <a:pt x="17" y="71"/>
                    <a:pt x="19" y="73"/>
                    <a:pt x="21" y="75"/>
                  </a:cubicBezTo>
                  <a:cubicBezTo>
                    <a:pt x="23" y="76"/>
                    <a:pt x="25" y="78"/>
                    <a:pt x="27" y="79"/>
                  </a:cubicBezTo>
                  <a:cubicBezTo>
                    <a:pt x="28" y="79"/>
                    <a:pt x="28" y="79"/>
                    <a:pt x="28" y="78"/>
                  </a:cubicBezTo>
                  <a:cubicBezTo>
                    <a:pt x="25" y="77"/>
                    <a:pt x="23" y="75"/>
                    <a:pt x="21" y="74"/>
                  </a:cubicBezTo>
                  <a:cubicBezTo>
                    <a:pt x="20" y="73"/>
                    <a:pt x="19" y="72"/>
                    <a:pt x="18" y="71"/>
                  </a:cubicBezTo>
                  <a:cubicBezTo>
                    <a:pt x="15" y="68"/>
                    <a:pt x="22" y="72"/>
                    <a:pt x="22" y="72"/>
                  </a:cubicBezTo>
                  <a:cubicBezTo>
                    <a:pt x="23" y="73"/>
                    <a:pt x="24" y="73"/>
                    <a:pt x="25" y="74"/>
                  </a:cubicBezTo>
                  <a:cubicBezTo>
                    <a:pt x="27" y="76"/>
                    <a:pt x="30" y="78"/>
                    <a:pt x="33" y="80"/>
                  </a:cubicBezTo>
                  <a:cubicBezTo>
                    <a:pt x="33" y="80"/>
                    <a:pt x="34" y="79"/>
                    <a:pt x="33" y="79"/>
                  </a:cubicBezTo>
                  <a:cubicBezTo>
                    <a:pt x="31" y="77"/>
                    <a:pt x="28" y="75"/>
                    <a:pt x="25" y="73"/>
                  </a:cubicBezTo>
                  <a:cubicBezTo>
                    <a:pt x="25" y="73"/>
                    <a:pt x="25" y="73"/>
                    <a:pt x="24" y="73"/>
                  </a:cubicBezTo>
                  <a:cubicBezTo>
                    <a:pt x="24" y="72"/>
                    <a:pt x="20" y="68"/>
                    <a:pt x="21" y="68"/>
                  </a:cubicBezTo>
                  <a:cubicBezTo>
                    <a:pt x="23" y="68"/>
                    <a:pt x="25" y="70"/>
                    <a:pt x="27" y="71"/>
                  </a:cubicBezTo>
                  <a:cubicBezTo>
                    <a:pt x="31" y="74"/>
                    <a:pt x="34" y="77"/>
                    <a:pt x="38" y="79"/>
                  </a:cubicBezTo>
                  <a:cubicBezTo>
                    <a:pt x="37" y="80"/>
                    <a:pt x="36" y="80"/>
                    <a:pt x="35" y="80"/>
                  </a:cubicBezTo>
                  <a:close/>
                  <a:moveTo>
                    <a:pt x="14" y="73"/>
                  </a:moveTo>
                  <a:cubicBezTo>
                    <a:pt x="16" y="74"/>
                    <a:pt x="17" y="75"/>
                    <a:pt x="19" y="76"/>
                  </a:cubicBezTo>
                  <a:cubicBezTo>
                    <a:pt x="19" y="77"/>
                    <a:pt x="20" y="77"/>
                    <a:pt x="20" y="77"/>
                  </a:cubicBezTo>
                  <a:cubicBezTo>
                    <a:pt x="18" y="76"/>
                    <a:pt x="16" y="75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lose/>
                  <a:moveTo>
                    <a:pt x="32" y="66"/>
                  </a:moveTo>
                  <a:cubicBezTo>
                    <a:pt x="33" y="66"/>
                    <a:pt x="34" y="67"/>
                    <a:pt x="35" y="67"/>
                  </a:cubicBezTo>
                  <a:cubicBezTo>
                    <a:pt x="37" y="69"/>
                    <a:pt x="39" y="70"/>
                    <a:pt x="41" y="72"/>
                  </a:cubicBezTo>
                  <a:cubicBezTo>
                    <a:pt x="44" y="74"/>
                    <a:pt x="41" y="72"/>
                    <a:pt x="41" y="72"/>
                  </a:cubicBezTo>
                  <a:cubicBezTo>
                    <a:pt x="38" y="70"/>
                    <a:pt x="35" y="68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lose/>
                  <a:moveTo>
                    <a:pt x="64" y="59"/>
                  </a:moveTo>
                  <a:cubicBezTo>
                    <a:pt x="67" y="61"/>
                    <a:pt x="71" y="63"/>
                    <a:pt x="74" y="64"/>
                  </a:cubicBezTo>
                  <a:cubicBezTo>
                    <a:pt x="70" y="63"/>
                    <a:pt x="67" y="61"/>
                    <a:pt x="64" y="59"/>
                  </a:cubicBezTo>
                  <a:close/>
                  <a:moveTo>
                    <a:pt x="110" y="35"/>
                  </a:moveTo>
                  <a:cubicBezTo>
                    <a:pt x="113" y="38"/>
                    <a:pt x="116" y="39"/>
                    <a:pt x="119" y="41"/>
                  </a:cubicBezTo>
                  <a:cubicBezTo>
                    <a:pt x="121" y="42"/>
                    <a:pt x="114" y="39"/>
                    <a:pt x="114" y="39"/>
                  </a:cubicBezTo>
                  <a:cubicBezTo>
                    <a:pt x="112" y="38"/>
                    <a:pt x="109" y="37"/>
                    <a:pt x="107" y="36"/>
                  </a:cubicBezTo>
                  <a:cubicBezTo>
                    <a:pt x="108" y="36"/>
                    <a:pt x="109" y="35"/>
                    <a:pt x="110" y="35"/>
                  </a:cubicBezTo>
                  <a:close/>
                  <a:moveTo>
                    <a:pt x="125" y="32"/>
                  </a:moveTo>
                  <a:cubicBezTo>
                    <a:pt x="125" y="32"/>
                    <a:pt x="125" y="33"/>
                    <a:pt x="125" y="34"/>
                  </a:cubicBezTo>
                  <a:cubicBezTo>
                    <a:pt x="125" y="34"/>
                    <a:pt x="125" y="33"/>
                    <a:pt x="124" y="33"/>
                  </a:cubicBezTo>
                  <a:cubicBezTo>
                    <a:pt x="124" y="33"/>
                    <a:pt x="123" y="33"/>
                    <a:pt x="123" y="34"/>
                  </a:cubicBezTo>
                  <a:cubicBezTo>
                    <a:pt x="124" y="36"/>
                    <a:pt x="122" y="34"/>
                    <a:pt x="122" y="33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2" y="34"/>
                    <a:pt x="123" y="36"/>
                    <a:pt x="124" y="37"/>
                  </a:cubicBezTo>
                  <a:cubicBezTo>
                    <a:pt x="123" y="36"/>
                    <a:pt x="122" y="36"/>
                    <a:pt x="121" y="35"/>
                  </a:cubicBezTo>
                  <a:cubicBezTo>
                    <a:pt x="120" y="35"/>
                    <a:pt x="120" y="35"/>
                    <a:pt x="120" y="35"/>
                  </a:cubicBezTo>
                  <a:cubicBezTo>
                    <a:pt x="120" y="35"/>
                    <a:pt x="119" y="34"/>
                    <a:pt x="119" y="34"/>
                  </a:cubicBezTo>
                  <a:cubicBezTo>
                    <a:pt x="118" y="34"/>
                    <a:pt x="118" y="34"/>
                    <a:pt x="118" y="35"/>
                  </a:cubicBezTo>
                  <a:cubicBezTo>
                    <a:pt x="119" y="35"/>
                    <a:pt x="125" y="39"/>
                    <a:pt x="122" y="37"/>
                  </a:cubicBezTo>
                  <a:cubicBezTo>
                    <a:pt x="120" y="36"/>
                    <a:pt x="118" y="36"/>
                    <a:pt x="116" y="35"/>
                  </a:cubicBezTo>
                  <a:cubicBezTo>
                    <a:pt x="116" y="35"/>
                    <a:pt x="116" y="36"/>
                    <a:pt x="116" y="36"/>
                  </a:cubicBezTo>
                  <a:cubicBezTo>
                    <a:pt x="117" y="37"/>
                    <a:pt x="118" y="37"/>
                    <a:pt x="119" y="38"/>
                  </a:cubicBezTo>
                  <a:cubicBezTo>
                    <a:pt x="120" y="39"/>
                    <a:pt x="123" y="41"/>
                    <a:pt x="119" y="39"/>
                  </a:cubicBezTo>
                  <a:cubicBezTo>
                    <a:pt x="117" y="38"/>
                    <a:pt x="114" y="36"/>
                    <a:pt x="111" y="35"/>
                  </a:cubicBezTo>
                  <a:cubicBezTo>
                    <a:pt x="116" y="34"/>
                    <a:pt x="120" y="33"/>
                    <a:pt x="125" y="32"/>
                  </a:cubicBezTo>
                  <a:close/>
                  <a:moveTo>
                    <a:pt x="165" y="9"/>
                  </a:moveTo>
                  <a:cubicBezTo>
                    <a:pt x="161" y="13"/>
                    <a:pt x="159" y="18"/>
                    <a:pt x="155" y="22"/>
                  </a:cubicBezTo>
                  <a:cubicBezTo>
                    <a:pt x="151" y="25"/>
                    <a:pt x="148" y="27"/>
                    <a:pt x="144" y="28"/>
                  </a:cubicBezTo>
                  <a:cubicBezTo>
                    <a:pt x="140" y="28"/>
                    <a:pt x="137" y="28"/>
                    <a:pt x="133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4" y="29"/>
                    <a:pt x="134" y="29"/>
                    <a:pt x="134" y="28"/>
                  </a:cubicBezTo>
                  <a:cubicBezTo>
                    <a:pt x="134" y="21"/>
                    <a:pt x="144" y="20"/>
                    <a:pt x="148" y="18"/>
                  </a:cubicBezTo>
                  <a:cubicBezTo>
                    <a:pt x="155" y="16"/>
                    <a:pt x="159" y="11"/>
                    <a:pt x="165" y="8"/>
                  </a:cubicBezTo>
                  <a:cubicBezTo>
                    <a:pt x="165" y="9"/>
                    <a:pt x="165" y="9"/>
                    <a:pt x="165" y="9"/>
                  </a:cubicBezTo>
                  <a:close/>
                  <a:moveTo>
                    <a:pt x="147" y="30"/>
                  </a:moveTo>
                  <a:cubicBezTo>
                    <a:pt x="150" y="29"/>
                    <a:pt x="153" y="26"/>
                    <a:pt x="156" y="24"/>
                  </a:cubicBezTo>
                  <a:cubicBezTo>
                    <a:pt x="159" y="22"/>
                    <a:pt x="161" y="20"/>
                    <a:pt x="162" y="17"/>
                  </a:cubicBezTo>
                  <a:cubicBezTo>
                    <a:pt x="162" y="19"/>
                    <a:pt x="162" y="20"/>
                    <a:pt x="161" y="22"/>
                  </a:cubicBezTo>
                  <a:cubicBezTo>
                    <a:pt x="158" y="27"/>
                    <a:pt x="152" y="30"/>
                    <a:pt x="146" y="30"/>
                  </a:cubicBezTo>
                  <a:cubicBezTo>
                    <a:pt x="146" y="30"/>
                    <a:pt x="146" y="30"/>
                    <a:pt x="147" y="30"/>
                  </a:cubicBezTo>
                  <a:close/>
                  <a:moveTo>
                    <a:pt x="160" y="8"/>
                  </a:moveTo>
                  <a:cubicBezTo>
                    <a:pt x="155" y="11"/>
                    <a:pt x="149" y="15"/>
                    <a:pt x="143" y="17"/>
                  </a:cubicBezTo>
                  <a:cubicBezTo>
                    <a:pt x="140" y="18"/>
                    <a:pt x="136" y="19"/>
                    <a:pt x="134" y="22"/>
                  </a:cubicBezTo>
                  <a:cubicBezTo>
                    <a:pt x="136" y="16"/>
                    <a:pt x="140" y="12"/>
                    <a:pt x="145" y="10"/>
                  </a:cubicBezTo>
                  <a:cubicBezTo>
                    <a:pt x="150" y="8"/>
                    <a:pt x="155" y="8"/>
                    <a:pt x="160" y="8"/>
                  </a:cubicBezTo>
                  <a:close/>
                  <a:moveTo>
                    <a:pt x="130" y="30"/>
                  </a:moveTo>
                  <a:cubicBezTo>
                    <a:pt x="130" y="30"/>
                    <a:pt x="130" y="30"/>
                    <a:pt x="130" y="30"/>
                  </a:cubicBezTo>
                  <a:cubicBezTo>
                    <a:pt x="131" y="31"/>
                    <a:pt x="132" y="33"/>
                    <a:pt x="133" y="34"/>
                  </a:cubicBezTo>
                  <a:cubicBezTo>
                    <a:pt x="132" y="34"/>
                    <a:pt x="132" y="35"/>
                    <a:pt x="131" y="36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129" y="35"/>
                    <a:pt x="128" y="33"/>
                    <a:pt x="128" y="31"/>
                  </a:cubicBezTo>
                  <a:cubicBezTo>
                    <a:pt x="128" y="31"/>
                    <a:pt x="129" y="31"/>
                    <a:pt x="130" y="30"/>
                  </a:cubicBezTo>
                  <a:close/>
                  <a:moveTo>
                    <a:pt x="145" y="33"/>
                  </a:moveTo>
                  <a:cubicBezTo>
                    <a:pt x="150" y="33"/>
                    <a:pt x="154" y="31"/>
                    <a:pt x="159" y="28"/>
                  </a:cubicBezTo>
                  <a:cubicBezTo>
                    <a:pt x="161" y="26"/>
                    <a:pt x="163" y="24"/>
                    <a:pt x="165" y="21"/>
                  </a:cubicBezTo>
                  <a:cubicBezTo>
                    <a:pt x="165" y="18"/>
                    <a:pt x="166" y="16"/>
                    <a:pt x="166" y="14"/>
                  </a:cubicBezTo>
                  <a:cubicBezTo>
                    <a:pt x="166" y="16"/>
                    <a:pt x="166" y="19"/>
                    <a:pt x="165" y="22"/>
                  </a:cubicBezTo>
                  <a:cubicBezTo>
                    <a:pt x="163" y="32"/>
                    <a:pt x="154" y="34"/>
                    <a:pt x="145" y="33"/>
                  </a:cubicBezTo>
                  <a:close/>
                  <a:moveTo>
                    <a:pt x="153" y="6"/>
                  </a:moveTo>
                  <a:cubicBezTo>
                    <a:pt x="149" y="6"/>
                    <a:pt x="145" y="7"/>
                    <a:pt x="142" y="8"/>
                  </a:cubicBezTo>
                  <a:cubicBezTo>
                    <a:pt x="143" y="8"/>
                    <a:pt x="144" y="7"/>
                    <a:pt x="145" y="7"/>
                  </a:cubicBezTo>
                  <a:cubicBezTo>
                    <a:pt x="148" y="6"/>
                    <a:pt x="150" y="6"/>
                    <a:pt x="153" y="6"/>
                  </a:cubicBezTo>
                  <a:close/>
                  <a:moveTo>
                    <a:pt x="22" y="59"/>
                  </a:moveTo>
                  <a:cubicBezTo>
                    <a:pt x="31" y="55"/>
                    <a:pt x="40" y="53"/>
                    <a:pt x="49" y="50"/>
                  </a:cubicBezTo>
                  <a:cubicBezTo>
                    <a:pt x="68" y="44"/>
                    <a:pt x="87" y="40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9" y="38"/>
                    <a:pt x="113" y="42"/>
                    <a:pt x="116" y="42"/>
                  </a:cubicBezTo>
                  <a:cubicBezTo>
                    <a:pt x="111" y="41"/>
                    <a:pt x="108" y="38"/>
                    <a:pt x="103" y="37"/>
                  </a:cubicBezTo>
                  <a:cubicBezTo>
                    <a:pt x="102" y="37"/>
                    <a:pt x="102" y="38"/>
                    <a:pt x="103" y="38"/>
                  </a:cubicBezTo>
                  <a:cubicBezTo>
                    <a:pt x="104" y="39"/>
                    <a:pt x="106" y="40"/>
                    <a:pt x="108" y="41"/>
                  </a:cubicBezTo>
                  <a:cubicBezTo>
                    <a:pt x="110" y="43"/>
                    <a:pt x="116" y="46"/>
                    <a:pt x="109" y="43"/>
                  </a:cubicBezTo>
                  <a:cubicBezTo>
                    <a:pt x="106" y="42"/>
                    <a:pt x="103" y="40"/>
                    <a:pt x="99" y="39"/>
                  </a:cubicBezTo>
                  <a:cubicBezTo>
                    <a:pt x="99" y="39"/>
                    <a:pt x="98" y="39"/>
                    <a:pt x="99" y="40"/>
                  </a:cubicBezTo>
                  <a:cubicBezTo>
                    <a:pt x="100" y="41"/>
                    <a:pt x="102" y="42"/>
                    <a:pt x="104" y="43"/>
                  </a:cubicBezTo>
                  <a:cubicBezTo>
                    <a:pt x="101" y="42"/>
                    <a:pt x="98" y="40"/>
                    <a:pt x="94" y="39"/>
                  </a:cubicBezTo>
                  <a:cubicBezTo>
                    <a:pt x="94" y="39"/>
                    <a:pt x="94" y="40"/>
                    <a:pt x="94" y="40"/>
                  </a:cubicBezTo>
                  <a:cubicBezTo>
                    <a:pt x="99" y="44"/>
                    <a:pt x="104" y="46"/>
                    <a:pt x="110" y="49"/>
                  </a:cubicBezTo>
                  <a:cubicBezTo>
                    <a:pt x="105" y="46"/>
                    <a:pt x="98" y="44"/>
                    <a:pt x="92" y="42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4" y="44"/>
                    <a:pt x="97" y="46"/>
                    <a:pt x="99" y="47"/>
                  </a:cubicBezTo>
                  <a:cubicBezTo>
                    <a:pt x="100" y="47"/>
                    <a:pt x="100" y="48"/>
                    <a:pt x="100" y="48"/>
                  </a:cubicBezTo>
                  <a:cubicBezTo>
                    <a:pt x="96" y="46"/>
                    <a:pt x="91" y="43"/>
                    <a:pt x="86" y="43"/>
                  </a:cubicBezTo>
                  <a:cubicBezTo>
                    <a:pt x="86" y="43"/>
                    <a:pt x="85" y="43"/>
                    <a:pt x="86" y="43"/>
                  </a:cubicBezTo>
                  <a:cubicBezTo>
                    <a:pt x="88" y="45"/>
                    <a:pt x="90" y="46"/>
                    <a:pt x="92" y="47"/>
                  </a:cubicBezTo>
                  <a:cubicBezTo>
                    <a:pt x="93" y="48"/>
                    <a:pt x="94" y="49"/>
                    <a:pt x="96" y="50"/>
                  </a:cubicBezTo>
                  <a:cubicBezTo>
                    <a:pt x="96" y="50"/>
                    <a:pt x="102" y="53"/>
                    <a:pt x="98" y="51"/>
                  </a:cubicBezTo>
                  <a:cubicBezTo>
                    <a:pt x="91" y="49"/>
                    <a:pt x="86" y="45"/>
                    <a:pt x="79" y="43"/>
                  </a:cubicBezTo>
                  <a:cubicBezTo>
                    <a:pt x="78" y="43"/>
                    <a:pt x="78" y="43"/>
                    <a:pt x="78" y="44"/>
                  </a:cubicBezTo>
                  <a:cubicBezTo>
                    <a:pt x="83" y="48"/>
                    <a:pt x="88" y="50"/>
                    <a:pt x="93" y="53"/>
                  </a:cubicBezTo>
                  <a:cubicBezTo>
                    <a:pt x="98" y="56"/>
                    <a:pt x="93" y="53"/>
                    <a:pt x="92" y="53"/>
                  </a:cubicBezTo>
                  <a:cubicBezTo>
                    <a:pt x="90" y="52"/>
                    <a:pt x="88" y="51"/>
                    <a:pt x="86" y="50"/>
                  </a:cubicBezTo>
                  <a:cubicBezTo>
                    <a:pt x="83" y="48"/>
                    <a:pt x="80" y="46"/>
                    <a:pt x="76" y="45"/>
                  </a:cubicBezTo>
                  <a:cubicBezTo>
                    <a:pt x="76" y="45"/>
                    <a:pt x="75" y="46"/>
                    <a:pt x="76" y="46"/>
                  </a:cubicBezTo>
                  <a:cubicBezTo>
                    <a:pt x="78" y="48"/>
                    <a:pt x="81" y="51"/>
                    <a:pt x="84" y="53"/>
                  </a:cubicBezTo>
                  <a:cubicBezTo>
                    <a:pt x="81" y="51"/>
                    <a:pt x="77" y="49"/>
                    <a:pt x="73" y="48"/>
                  </a:cubicBezTo>
                  <a:cubicBezTo>
                    <a:pt x="72" y="48"/>
                    <a:pt x="72" y="49"/>
                    <a:pt x="73" y="49"/>
                  </a:cubicBezTo>
                  <a:cubicBezTo>
                    <a:pt x="76" y="51"/>
                    <a:pt x="80" y="53"/>
                    <a:pt x="83" y="56"/>
                  </a:cubicBezTo>
                  <a:cubicBezTo>
                    <a:pt x="84" y="56"/>
                    <a:pt x="85" y="57"/>
                    <a:pt x="86" y="58"/>
                  </a:cubicBezTo>
                  <a:cubicBezTo>
                    <a:pt x="86" y="58"/>
                    <a:pt x="86" y="58"/>
                    <a:pt x="87" y="58"/>
                  </a:cubicBezTo>
                  <a:cubicBezTo>
                    <a:pt x="85" y="57"/>
                    <a:pt x="84" y="57"/>
                    <a:pt x="82" y="56"/>
                  </a:cubicBezTo>
                  <a:cubicBezTo>
                    <a:pt x="77" y="53"/>
                    <a:pt x="72" y="49"/>
                    <a:pt x="65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7" y="51"/>
                    <a:pt x="69" y="53"/>
                    <a:pt x="72" y="55"/>
                  </a:cubicBezTo>
                  <a:cubicBezTo>
                    <a:pt x="68" y="53"/>
                    <a:pt x="64" y="51"/>
                    <a:pt x="60" y="5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62" y="53"/>
                    <a:pt x="65" y="55"/>
                    <a:pt x="67" y="57"/>
                  </a:cubicBezTo>
                  <a:cubicBezTo>
                    <a:pt x="66" y="56"/>
                    <a:pt x="65" y="55"/>
                    <a:pt x="64" y="55"/>
                  </a:cubicBezTo>
                  <a:cubicBezTo>
                    <a:pt x="60" y="53"/>
                    <a:pt x="57" y="50"/>
                    <a:pt x="52" y="50"/>
                  </a:cubicBezTo>
                  <a:cubicBezTo>
                    <a:pt x="52" y="50"/>
                    <a:pt x="52" y="51"/>
                    <a:pt x="52" y="51"/>
                  </a:cubicBezTo>
                  <a:cubicBezTo>
                    <a:pt x="54" y="52"/>
                    <a:pt x="55" y="53"/>
                    <a:pt x="56" y="54"/>
                  </a:cubicBezTo>
                  <a:cubicBezTo>
                    <a:pt x="54" y="53"/>
                    <a:pt x="52" y="52"/>
                    <a:pt x="49" y="51"/>
                  </a:cubicBezTo>
                  <a:cubicBezTo>
                    <a:pt x="49" y="51"/>
                    <a:pt x="49" y="51"/>
                    <a:pt x="49" y="52"/>
                  </a:cubicBezTo>
                  <a:cubicBezTo>
                    <a:pt x="55" y="58"/>
                    <a:pt x="64" y="62"/>
                    <a:pt x="72" y="67"/>
                  </a:cubicBezTo>
                  <a:cubicBezTo>
                    <a:pt x="70" y="66"/>
                    <a:pt x="68" y="65"/>
                    <a:pt x="66" y="64"/>
                  </a:cubicBezTo>
                  <a:cubicBezTo>
                    <a:pt x="63" y="63"/>
                    <a:pt x="61" y="62"/>
                    <a:pt x="59" y="61"/>
                  </a:cubicBezTo>
                  <a:cubicBezTo>
                    <a:pt x="54" y="58"/>
                    <a:pt x="49" y="55"/>
                    <a:pt x="44" y="53"/>
                  </a:cubicBezTo>
                  <a:cubicBezTo>
                    <a:pt x="44" y="53"/>
                    <a:pt x="43" y="53"/>
                    <a:pt x="44" y="54"/>
                  </a:cubicBezTo>
                  <a:cubicBezTo>
                    <a:pt x="45" y="55"/>
                    <a:pt x="46" y="57"/>
                    <a:pt x="48" y="58"/>
                  </a:cubicBezTo>
                  <a:cubicBezTo>
                    <a:pt x="45" y="57"/>
                    <a:pt x="42" y="56"/>
                    <a:pt x="40" y="55"/>
                  </a:cubicBezTo>
                  <a:cubicBezTo>
                    <a:pt x="39" y="55"/>
                    <a:pt x="39" y="56"/>
                    <a:pt x="39" y="56"/>
                  </a:cubicBezTo>
                  <a:cubicBezTo>
                    <a:pt x="41" y="58"/>
                    <a:pt x="42" y="59"/>
                    <a:pt x="44" y="61"/>
                  </a:cubicBezTo>
                  <a:cubicBezTo>
                    <a:pt x="41" y="60"/>
                    <a:pt x="39" y="59"/>
                    <a:pt x="36" y="58"/>
                  </a:cubicBezTo>
                  <a:cubicBezTo>
                    <a:pt x="36" y="58"/>
                    <a:pt x="36" y="59"/>
                    <a:pt x="36" y="59"/>
                  </a:cubicBezTo>
                  <a:cubicBezTo>
                    <a:pt x="37" y="60"/>
                    <a:pt x="37" y="60"/>
                    <a:pt x="38" y="61"/>
                  </a:cubicBezTo>
                  <a:cubicBezTo>
                    <a:pt x="36" y="60"/>
                    <a:pt x="34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3" y="62"/>
                    <a:pt x="34" y="63"/>
                    <a:pt x="35" y="64"/>
                  </a:cubicBezTo>
                  <a:cubicBezTo>
                    <a:pt x="32" y="62"/>
                    <a:pt x="29" y="61"/>
                    <a:pt x="26" y="60"/>
                  </a:cubicBezTo>
                  <a:cubicBezTo>
                    <a:pt x="26" y="59"/>
                    <a:pt x="25" y="60"/>
                    <a:pt x="26" y="60"/>
                  </a:cubicBezTo>
                  <a:cubicBezTo>
                    <a:pt x="26" y="61"/>
                    <a:pt x="27" y="62"/>
                    <a:pt x="28" y="63"/>
                  </a:cubicBezTo>
                  <a:cubicBezTo>
                    <a:pt x="26" y="62"/>
                    <a:pt x="24" y="61"/>
                    <a:pt x="22" y="60"/>
                  </a:cubicBezTo>
                  <a:cubicBezTo>
                    <a:pt x="22" y="60"/>
                    <a:pt x="22" y="61"/>
                    <a:pt x="22" y="61"/>
                  </a:cubicBezTo>
                  <a:cubicBezTo>
                    <a:pt x="24" y="63"/>
                    <a:pt x="26" y="65"/>
                    <a:pt x="28" y="67"/>
                  </a:cubicBezTo>
                  <a:cubicBezTo>
                    <a:pt x="26" y="66"/>
                    <a:pt x="24" y="65"/>
                    <a:pt x="22" y="64"/>
                  </a:cubicBezTo>
                  <a:cubicBezTo>
                    <a:pt x="21" y="64"/>
                    <a:pt x="21" y="64"/>
                    <a:pt x="21" y="65"/>
                  </a:cubicBezTo>
                  <a:cubicBezTo>
                    <a:pt x="23" y="66"/>
                    <a:pt x="24" y="68"/>
                    <a:pt x="26" y="69"/>
                  </a:cubicBezTo>
                  <a:cubicBezTo>
                    <a:pt x="24" y="68"/>
                    <a:pt x="21" y="67"/>
                    <a:pt x="19" y="67"/>
                  </a:cubicBezTo>
                  <a:cubicBezTo>
                    <a:pt x="19" y="67"/>
                    <a:pt x="19" y="68"/>
                    <a:pt x="19" y="68"/>
                  </a:cubicBezTo>
                  <a:cubicBezTo>
                    <a:pt x="20" y="69"/>
                    <a:pt x="21" y="70"/>
                    <a:pt x="22" y="71"/>
                  </a:cubicBezTo>
                  <a:cubicBezTo>
                    <a:pt x="20" y="70"/>
                    <a:pt x="18" y="69"/>
                    <a:pt x="16" y="68"/>
                  </a:cubicBezTo>
                  <a:cubicBezTo>
                    <a:pt x="15" y="68"/>
                    <a:pt x="15" y="69"/>
                    <a:pt x="15" y="69"/>
                  </a:cubicBezTo>
                  <a:cubicBezTo>
                    <a:pt x="16" y="70"/>
                    <a:pt x="17" y="70"/>
                    <a:pt x="17" y="71"/>
                  </a:cubicBezTo>
                  <a:cubicBezTo>
                    <a:pt x="15" y="70"/>
                    <a:pt x="13" y="68"/>
                    <a:pt x="10" y="68"/>
                  </a:cubicBezTo>
                  <a:cubicBezTo>
                    <a:pt x="10" y="68"/>
                    <a:pt x="9" y="68"/>
                    <a:pt x="9" y="68"/>
                  </a:cubicBezTo>
                  <a:cubicBezTo>
                    <a:pt x="10" y="69"/>
                    <a:pt x="10" y="69"/>
                    <a:pt x="11" y="70"/>
                  </a:cubicBezTo>
                  <a:cubicBezTo>
                    <a:pt x="10" y="69"/>
                    <a:pt x="8" y="69"/>
                    <a:pt x="7" y="69"/>
                  </a:cubicBezTo>
                  <a:cubicBezTo>
                    <a:pt x="7" y="69"/>
                    <a:pt x="6" y="69"/>
                    <a:pt x="7" y="69"/>
                  </a:cubicBezTo>
                  <a:cubicBezTo>
                    <a:pt x="8" y="71"/>
                    <a:pt x="9" y="72"/>
                    <a:pt x="10" y="73"/>
                  </a:cubicBezTo>
                  <a:cubicBezTo>
                    <a:pt x="9" y="73"/>
                    <a:pt x="8" y="72"/>
                    <a:pt x="6" y="71"/>
                  </a:cubicBezTo>
                  <a:cubicBezTo>
                    <a:pt x="6" y="71"/>
                    <a:pt x="6" y="72"/>
                    <a:pt x="6" y="72"/>
                  </a:cubicBezTo>
                  <a:cubicBezTo>
                    <a:pt x="7" y="74"/>
                    <a:pt x="9" y="76"/>
                    <a:pt x="11" y="77"/>
                  </a:cubicBezTo>
                  <a:cubicBezTo>
                    <a:pt x="9" y="76"/>
                    <a:pt x="7" y="75"/>
                    <a:pt x="5" y="73"/>
                  </a:cubicBezTo>
                  <a:cubicBezTo>
                    <a:pt x="5" y="73"/>
                    <a:pt x="5" y="73"/>
                    <a:pt x="4" y="73"/>
                  </a:cubicBezTo>
                  <a:cubicBezTo>
                    <a:pt x="2" y="66"/>
                    <a:pt x="17" y="60"/>
                    <a:pt x="22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28"/>
            <p:cNvSpPr>
              <a:spLocks noEditPoints="1"/>
            </p:cNvSpPr>
            <p:nvPr/>
          </p:nvSpPr>
          <p:spPr bwMode="auto">
            <a:xfrm>
              <a:off x="5707034" y="1839894"/>
              <a:ext cx="363626" cy="340248"/>
            </a:xfrm>
            <a:custGeom>
              <a:avLst/>
              <a:gdLst>
                <a:gd name="T0" fmla="*/ 102 w 122"/>
                <a:gd name="T1" fmla="*/ 63 h 113"/>
                <a:gd name="T2" fmla="*/ 35 w 122"/>
                <a:gd name="T3" fmla="*/ 2 h 113"/>
                <a:gd name="T4" fmla="*/ 5 w 122"/>
                <a:gd name="T5" fmla="*/ 103 h 113"/>
                <a:gd name="T6" fmla="*/ 22 w 122"/>
                <a:gd name="T7" fmla="*/ 65 h 113"/>
                <a:gd name="T8" fmla="*/ 39 w 122"/>
                <a:gd name="T9" fmla="*/ 61 h 113"/>
                <a:gd name="T10" fmla="*/ 97 w 122"/>
                <a:gd name="T11" fmla="*/ 65 h 113"/>
                <a:gd name="T12" fmla="*/ 93 w 122"/>
                <a:gd name="T13" fmla="*/ 68 h 113"/>
                <a:gd name="T14" fmla="*/ 56 w 122"/>
                <a:gd name="T15" fmla="*/ 96 h 113"/>
                <a:gd name="T16" fmla="*/ 76 w 122"/>
                <a:gd name="T17" fmla="*/ 65 h 113"/>
                <a:gd name="T18" fmla="*/ 37 w 122"/>
                <a:gd name="T19" fmla="*/ 105 h 113"/>
                <a:gd name="T20" fmla="*/ 58 w 122"/>
                <a:gd name="T21" fmla="*/ 80 h 113"/>
                <a:gd name="T22" fmla="*/ 27 w 122"/>
                <a:gd name="T23" fmla="*/ 94 h 113"/>
                <a:gd name="T24" fmla="*/ 52 w 122"/>
                <a:gd name="T25" fmla="*/ 72 h 113"/>
                <a:gd name="T26" fmla="*/ 38 w 122"/>
                <a:gd name="T27" fmla="*/ 91 h 113"/>
                <a:gd name="T28" fmla="*/ 11 w 122"/>
                <a:gd name="T29" fmla="*/ 102 h 113"/>
                <a:gd name="T30" fmla="*/ 44 w 122"/>
                <a:gd name="T31" fmla="*/ 69 h 113"/>
                <a:gd name="T32" fmla="*/ 46 w 122"/>
                <a:gd name="T33" fmla="*/ 67 h 113"/>
                <a:gd name="T34" fmla="*/ 6 w 122"/>
                <a:gd name="T35" fmla="*/ 93 h 113"/>
                <a:gd name="T36" fmla="*/ 35 w 122"/>
                <a:gd name="T37" fmla="*/ 65 h 113"/>
                <a:gd name="T38" fmla="*/ 8 w 122"/>
                <a:gd name="T39" fmla="*/ 87 h 113"/>
                <a:gd name="T40" fmla="*/ 6 w 122"/>
                <a:gd name="T41" fmla="*/ 99 h 113"/>
                <a:gd name="T42" fmla="*/ 39 w 122"/>
                <a:gd name="T43" fmla="*/ 74 h 113"/>
                <a:gd name="T44" fmla="*/ 50 w 122"/>
                <a:gd name="T45" fmla="*/ 73 h 113"/>
                <a:gd name="T46" fmla="*/ 10 w 122"/>
                <a:gd name="T47" fmla="*/ 104 h 113"/>
                <a:gd name="T48" fmla="*/ 39 w 122"/>
                <a:gd name="T49" fmla="*/ 89 h 113"/>
                <a:gd name="T50" fmla="*/ 58 w 122"/>
                <a:gd name="T51" fmla="*/ 78 h 113"/>
                <a:gd name="T52" fmla="*/ 50 w 122"/>
                <a:gd name="T53" fmla="*/ 89 h 113"/>
                <a:gd name="T54" fmla="*/ 35 w 122"/>
                <a:gd name="T55" fmla="*/ 107 h 113"/>
                <a:gd name="T56" fmla="*/ 45 w 122"/>
                <a:gd name="T57" fmla="*/ 92 h 113"/>
                <a:gd name="T58" fmla="*/ 76 w 122"/>
                <a:gd name="T59" fmla="*/ 70 h 113"/>
                <a:gd name="T60" fmla="*/ 45 w 122"/>
                <a:gd name="T61" fmla="*/ 106 h 113"/>
                <a:gd name="T62" fmla="*/ 88 w 122"/>
                <a:gd name="T63" fmla="*/ 68 h 113"/>
                <a:gd name="T64" fmla="*/ 57 w 122"/>
                <a:gd name="T65" fmla="*/ 104 h 113"/>
                <a:gd name="T66" fmla="*/ 59 w 122"/>
                <a:gd name="T67" fmla="*/ 107 h 113"/>
                <a:gd name="T68" fmla="*/ 99 w 122"/>
                <a:gd name="T69" fmla="*/ 72 h 113"/>
                <a:gd name="T70" fmla="*/ 60 w 122"/>
                <a:gd name="T71" fmla="*/ 107 h 113"/>
                <a:gd name="T72" fmla="*/ 75 w 122"/>
                <a:gd name="T73" fmla="*/ 107 h 113"/>
                <a:gd name="T74" fmla="*/ 83 w 122"/>
                <a:gd name="T75" fmla="*/ 105 h 113"/>
                <a:gd name="T76" fmla="*/ 99 w 122"/>
                <a:gd name="T77" fmla="*/ 78 h 113"/>
                <a:gd name="T78" fmla="*/ 105 w 122"/>
                <a:gd name="T79" fmla="*/ 85 h 113"/>
                <a:gd name="T80" fmla="*/ 109 w 122"/>
                <a:gd name="T81" fmla="*/ 87 h 113"/>
                <a:gd name="T82" fmla="*/ 92 w 122"/>
                <a:gd name="T83" fmla="*/ 109 h 113"/>
                <a:gd name="T84" fmla="*/ 99 w 122"/>
                <a:gd name="T85" fmla="*/ 108 h 113"/>
                <a:gd name="T86" fmla="*/ 111 w 122"/>
                <a:gd name="T87" fmla="*/ 99 h 113"/>
                <a:gd name="T88" fmla="*/ 109 w 122"/>
                <a:gd name="T89" fmla="*/ 93 h 113"/>
                <a:gd name="T90" fmla="*/ 115 w 122"/>
                <a:gd name="T91" fmla="*/ 95 h 113"/>
                <a:gd name="T92" fmla="*/ 109 w 122"/>
                <a:gd name="T93" fmla="*/ 106 h 113"/>
                <a:gd name="T94" fmla="*/ 116 w 122"/>
                <a:gd name="T95" fmla="*/ 99 h 113"/>
                <a:gd name="T96" fmla="*/ 114 w 122"/>
                <a:gd name="T97" fmla="*/ 99 h 113"/>
                <a:gd name="T98" fmla="*/ 106 w 122"/>
                <a:gd name="T99" fmla="*/ 100 h 113"/>
                <a:gd name="T100" fmla="*/ 101 w 122"/>
                <a:gd name="T101" fmla="*/ 99 h 113"/>
                <a:gd name="T102" fmla="*/ 112 w 122"/>
                <a:gd name="T103" fmla="*/ 79 h 113"/>
                <a:gd name="T104" fmla="*/ 118 w 122"/>
                <a:gd name="T105" fmla="*/ 93 h 113"/>
                <a:gd name="T106" fmla="*/ 105 w 122"/>
                <a:gd name="T107" fmla="*/ 73 h 113"/>
                <a:gd name="T108" fmla="*/ 71 w 122"/>
                <a:gd name="T109" fmla="*/ 96 h 113"/>
                <a:gd name="T110" fmla="*/ 40 w 122"/>
                <a:gd name="T111" fmla="*/ 41 h 113"/>
                <a:gd name="T112" fmla="*/ 93 w 122"/>
                <a:gd name="T113" fmla="*/ 64 h 113"/>
                <a:gd name="T114" fmla="*/ 15 w 122"/>
                <a:gd name="T115" fmla="*/ 75 h 113"/>
                <a:gd name="T116" fmla="*/ 17 w 122"/>
                <a:gd name="T117" fmla="*/ 7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2" h="113">
                  <a:moveTo>
                    <a:pt x="27" y="110"/>
                  </a:moveTo>
                  <a:cubicBezTo>
                    <a:pt x="32" y="110"/>
                    <a:pt x="36" y="110"/>
                    <a:pt x="41" y="109"/>
                  </a:cubicBezTo>
                  <a:cubicBezTo>
                    <a:pt x="49" y="109"/>
                    <a:pt x="57" y="110"/>
                    <a:pt x="65" y="110"/>
                  </a:cubicBezTo>
                  <a:cubicBezTo>
                    <a:pt x="78" y="111"/>
                    <a:pt x="91" y="113"/>
                    <a:pt x="104" y="111"/>
                  </a:cubicBezTo>
                  <a:cubicBezTo>
                    <a:pt x="113" y="109"/>
                    <a:pt x="122" y="102"/>
                    <a:pt x="121" y="91"/>
                  </a:cubicBezTo>
                  <a:cubicBezTo>
                    <a:pt x="119" y="80"/>
                    <a:pt x="110" y="71"/>
                    <a:pt x="102" y="63"/>
                  </a:cubicBezTo>
                  <a:cubicBezTo>
                    <a:pt x="93" y="55"/>
                    <a:pt x="84" y="48"/>
                    <a:pt x="75" y="39"/>
                  </a:cubicBezTo>
                  <a:cubicBezTo>
                    <a:pt x="70" y="34"/>
                    <a:pt x="67" y="28"/>
                    <a:pt x="66" y="21"/>
                  </a:cubicBezTo>
                  <a:cubicBezTo>
                    <a:pt x="66" y="15"/>
                    <a:pt x="69" y="9"/>
                    <a:pt x="73" y="4"/>
                  </a:cubicBezTo>
                  <a:cubicBezTo>
                    <a:pt x="73" y="3"/>
                    <a:pt x="73" y="2"/>
                    <a:pt x="72" y="2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59" y="1"/>
                    <a:pt x="47" y="0"/>
                    <a:pt x="35" y="2"/>
                  </a:cubicBezTo>
                  <a:cubicBezTo>
                    <a:pt x="34" y="2"/>
                    <a:pt x="33" y="3"/>
                    <a:pt x="34" y="4"/>
                  </a:cubicBezTo>
                  <a:cubicBezTo>
                    <a:pt x="34" y="5"/>
                    <a:pt x="34" y="5"/>
                    <a:pt x="34" y="6"/>
                  </a:cubicBezTo>
                  <a:cubicBezTo>
                    <a:pt x="37" y="12"/>
                    <a:pt x="41" y="18"/>
                    <a:pt x="41" y="25"/>
                  </a:cubicBezTo>
                  <a:cubicBezTo>
                    <a:pt x="42" y="34"/>
                    <a:pt x="37" y="41"/>
                    <a:pt x="32" y="47"/>
                  </a:cubicBezTo>
                  <a:cubicBezTo>
                    <a:pt x="25" y="57"/>
                    <a:pt x="17" y="67"/>
                    <a:pt x="10" y="77"/>
                  </a:cubicBezTo>
                  <a:cubicBezTo>
                    <a:pt x="5" y="84"/>
                    <a:pt x="0" y="94"/>
                    <a:pt x="5" y="103"/>
                  </a:cubicBezTo>
                  <a:cubicBezTo>
                    <a:pt x="9" y="109"/>
                    <a:pt x="20" y="110"/>
                    <a:pt x="27" y="110"/>
                  </a:cubicBezTo>
                  <a:close/>
                  <a:moveTo>
                    <a:pt x="22" y="65"/>
                  </a:moveTo>
                  <a:cubicBezTo>
                    <a:pt x="23" y="65"/>
                    <a:pt x="23" y="65"/>
                    <a:pt x="23" y="64"/>
                  </a:cubicBezTo>
                  <a:cubicBezTo>
                    <a:pt x="25" y="63"/>
                    <a:pt x="27" y="63"/>
                    <a:pt x="29" y="62"/>
                  </a:cubicBezTo>
                  <a:cubicBezTo>
                    <a:pt x="26" y="64"/>
                    <a:pt x="22" y="67"/>
                    <a:pt x="19" y="70"/>
                  </a:cubicBezTo>
                  <a:cubicBezTo>
                    <a:pt x="20" y="68"/>
                    <a:pt x="21" y="67"/>
                    <a:pt x="22" y="65"/>
                  </a:cubicBezTo>
                  <a:close/>
                  <a:moveTo>
                    <a:pt x="31" y="61"/>
                  </a:moveTo>
                  <a:cubicBezTo>
                    <a:pt x="32" y="61"/>
                    <a:pt x="33" y="60"/>
                    <a:pt x="35" y="60"/>
                  </a:cubicBezTo>
                  <a:cubicBezTo>
                    <a:pt x="31" y="62"/>
                    <a:pt x="28" y="64"/>
                    <a:pt x="25" y="66"/>
                  </a:cubicBezTo>
                  <a:cubicBezTo>
                    <a:pt x="27" y="64"/>
                    <a:pt x="29" y="63"/>
                    <a:pt x="31" y="61"/>
                  </a:cubicBezTo>
                  <a:close/>
                  <a:moveTo>
                    <a:pt x="38" y="61"/>
                  </a:moveTo>
                  <a:cubicBezTo>
                    <a:pt x="38" y="61"/>
                    <a:pt x="39" y="61"/>
                    <a:pt x="39" y="61"/>
                  </a:cubicBezTo>
                  <a:cubicBezTo>
                    <a:pt x="35" y="63"/>
                    <a:pt x="32" y="66"/>
                    <a:pt x="28" y="69"/>
                  </a:cubicBezTo>
                  <a:cubicBezTo>
                    <a:pt x="22" y="74"/>
                    <a:pt x="16" y="78"/>
                    <a:pt x="10" y="83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4" y="79"/>
                    <a:pt x="17" y="77"/>
                    <a:pt x="20" y="74"/>
                  </a:cubicBezTo>
                  <a:cubicBezTo>
                    <a:pt x="26" y="70"/>
                    <a:pt x="32" y="66"/>
                    <a:pt x="38" y="61"/>
                  </a:cubicBezTo>
                  <a:close/>
                  <a:moveTo>
                    <a:pt x="97" y="65"/>
                  </a:moveTo>
                  <a:cubicBezTo>
                    <a:pt x="90" y="71"/>
                    <a:pt x="83" y="78"/>
                    <a:pt x="76" y="84"/>
                  </a:cubicBezTo>
                  <a:cubicBezTo>
                    <a:pt x="72" y="88"/>
                    <a:pt x="68" y="91"/>
                    <a:pt x="65" y="94"/>
                  </a:cubicBezTo>
                  <a:cubicBezTo>
                    <a:pt x="67" y="92"/>
                    <a:pt x="70" y="89"/>
                    <a:pt x="73" y="86"/>
                  </a:cubicBezTo>
                  <a:cubicBezTo>
                    <a:pt x="79" y="80"/>
                    <a:pt x="84" y="75"/>
                    <a:pt x="88" y="68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90" y="68"/>
                    <a:pt x="92" y="68"/>
                    <a:pt x="93" y="68"/>
                  </a:cubicBezTo>
                  <a:cubicBezTo>
                    <a:pt x="94" y="67"/>
                    <a:pt x="96" y="65"/>
                    <a:pt x="97" y="65"/>
                  </a:cubicBezTo>
                  <a:close/>
                  <a:moveTo>
                    <a:pt x="82" y="65"/>
                  </a:moveTo>
                  <a:cubicBezTo>
                    <a:pt x="84" y="66"/>
                    <a:pt x="85" y="67"/>
                    <a:pt x="87" y="67"/>
                  </a:cubicBezTo>
                  <a:cubicBezTo>
                    <a:pt x="84" y="70"/>
                    <a:pt x="81" y="74"/>
                    <a:pt x="78" y="76"/>
                  </a:cubicBezTo>
                  <a:cubicBezTo>
                    <a:pt x="73" y="80"/>
                    <a:pt x="70" y="83"/>
                    <a:pt x="66" y="87"/>
                  </a:cubicBezTo>
                  <a:cubicBezTo>
                    <a:pt x="62" y="90"/>
                    <a:pt x="59" y="93"/>
                    <a:pt x="5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9" y="92"/>
                    <a:pt x="63" y="89"/>
                    <a:pt x="66" y="85"/>
                  </a:cubicBezTo>
                  <a:cubicBezTo>
                    <a:pt x="69" y="82"/>
                    <a:pt x="71" y="78"/>
                    <a:pt x="74" y="75"/>
                  </a:cubicBezTo>
                  <a:cubicBezTo>
                    <a:pt x="77" y="72"/>
                    <a:pt x="80" y="69"/>
                    <a:pt x="82" y="65"/>
                  </a:cubicBezTo>
                  <a:cubicBezTo>
                    <a:pt x="82" y="65"/>
                    <a:pt x="82" y="65"/>
                    <a:pt x="82" y="65"/>
                  </a:cubicBezTo>
                  <a:close/>
                  <a:moveTo>
                    <a:pt x="76" y="65"/>
                  </a:moveTo>
                  <a:cubicBezTo>
                    <a:pt x="77" y="64"/>
                    <a:pt x="78" y="64"/>
                    <a:pt x="80" y="65"/>
                  </a:cubicBezTo>
                  <a:cubicBezTo>
                    <a:pt x="80" y="65"/>
                    <a:pt x="81" y="65"/>
                    <a:pt x="81" y="65"/>
                  </a:cubicBezTo>
                  <a:cubicBezTo>
                    <a:pt x="74" y="70"/>
                    <a:pt x="68" y="77"/>
                    <a:pt x="62" y="83"/>
                  </a:cubicBezTo>
                  <a:cubicBezTo>
                    <a:pt x="55" y="90"/>
                    <a:pt x="47" y="96"/>
                    <a:pt x="41" y="103"/>
                  </a:cubicBezTo>
                  <a:cubicBezTo>
                    <a:pt x="40" y="104"/>
                    <a:pt x="39" y="104"/>
                    <a:pt x="38" y="105"/>
                  </a:cubicBezTo>
                  <a:cubicBezTo>
                    <a:pt x="38" y="105"/>
                    <a:pt x="38" y="105"/>
                    <a:pt x="37" y="105"/>
                  </a:cubicBezTo>
                  <a:cubicBezTo>
                    <a:pt x="39" y="103"/>
                    <a:pt x="41" y="101"/>
                    <a:pt x="43" y="100"/>
                  </a:cubicBezTo>
                  <a:cubicBezTo>
                    <a:pt x="47" y="96"/>
                    <a:pt x="51" y="92"/>
                    <a:pt x="55" y="89"/>
                  </a:cubicBezTo>
                  <a:cubicBezTo>
                    <a:pt x="63" y="81"/>
                    <a:pt x="69" y="73"/>
                    <a:pt x="76" y="65"/>
                  </a:cubicBezTo>
                  <a:close/>
                  <a:moveTo>
                    <a:pt x="73" y="66"/>
                  </a:moveTo>
                  <a:cubicBezTo>
                    <a:pt x="71" y="68"/>
                    <a:pt x="70" y="70"/>
                    <a:pt x="68" y="71"/>
                  </a:cubicBezTo>
                  <a:cubicBezTo>
                    <a:pt x="65" y="74"/>
                    <a:pt x="61" y="77"/>
                    <a:pt x="58" y="80"/>
                  </a:cubicBezTo>
                  <a:cubicBezTo>
                    <a:pt x="57" y="80"/>
                    <a:pt x="57" y="81"/>
                    <a:pt x="56" y="81"/>
                  </a:cubicBezTo>
                  <a:cubicBezTo>
                    <a:pt x="59" y="79"/>
                    <a:pt x="61" y="76"/>
                    <a:pt x="63" y="74"/>
                  </a:cubicBezTo>
                  <a:cubicBezTo>
                    <a:pt x="67" y="72"/>
                    <a:pt x="70" y="69"/>
                    <a:pt x="73" y="66"/>
                  </a:cubicBezTo>
                  <a:close/>
                  <a:moveTo>
                    <a:pt x="53" y="74"/>
                  </a:moveTo>
                  <a:cubicBezTo>
                    <a:pt x="47" y="78"/>
                    <a:pt x="42" y="83"/>
                    <a:pt x="36" y="88"/>
                  </a:cubicBezTo>
                  <a:cubicBezTo>
                    <a:pt x="33" y="90"/>
                    <a:pt x="30" y="92"/>
                    <a:pt x="27" y="94"/>
                  </a:cubicBezTo>
                  <a:cubicBezTo>
                    <a:pt x="23" y="97"/>
                    <a:pt x="20" y="101"/>
                    <a:pt x="16" y="104"/>
                  </a:cubicBezTo>
                  <a:cubicBezTo>
                    <a:pt x="14" y="106"/>
                    <a:pt x="16" y="104"/>
                    <a:pt x="17" y="103"/>
                  </a:cubicBezTo>
                  <a:cubicBezTo>
                    <a:pt x="18" y="102"/>
                    <a:pt x="20" y="100"/>
                    <a:pt x="22" y="99"/>
                  </a:cubicBezTo>
                  <a:cubicBezTo>
                    <a:pt x="25" y="95"/>
                    <a:pt x="29" y="93"/>
                    <a:pt x="32" y="90"/>
                  </a:cubicBezTo>
                  <a:cubicBezTo>
                    <a:pt x="39" y="85"/>
                    <a:pt x="45" y="78"/>
                    <a:pt x="51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4" y="74"/>
                    <a:pt x="57" y="75"/>
                    <a:pt x="60" y="75"/>
                  </a:cubicBezTo>
                  <a:cubicBezTo>
                    <a:pt x="55" y="78"/>
                    <a:pt x="51" y="81"/>
                    <a:pt x="46" y="85"/>
                  </a:cubicBezTo>
                  <a:cubicBezTo>
                    <a:pt x="40" y="91"/>
                    <a:pt x="34" y="96"/>
                    <a:pt x="27" y="102"/>
                  </a:cubicBezTo>
                  <a:cubicBezTo>
                    <a:pt x="27" y="103"/>
                    <a:pt x="23" y="106"/>
                    <a:pt x="24" y="105"/>
                  </a:cubicBezTo>
                  <a:cubicBezTo>
                    <a:pt x="25" y="103"/>
                    <a:pt x="27" y="102"/>
                    <a:pt x="29" y="100"/>
                  </a:cubicBezTo>
                  <a:cubicBezTo>
                    <a:pt x="32" y="97"/>
                    <a:pt x="35" y="94"/>
                    <a:pt x="38" y="91"/>
                  </a:cubicBezTo>
                  <a:cubicBezTo>
                    <a:pt x="41" y="88"/>
                    <a:pt x="44" y="85"/>
                    <a:pt x="47" y="83"/>
                  </a:cubicBezTo>
                  <a:cubicBezTo>
                    <a:pt x="49" y="80"/>
                    <a:pt x="52" y="78"/>
                    <a:pt x="54" y="74"/>
                  </a:cubicBezTo>
                  <a:cubicBezTo>
                    <a:pt x="54" y="74"/>
                    <a:pt x="54" y="74"/>
                    <a:pt x="53" y="74"/>
                  </a:cubicBezTo>
                  <a:close/>
                  <a:moveTo>
                    <a:pt x="47" y="68"/>
                  </a:moveTo>
                  <a:cubicBezTo>
                    <a:pt x="48" y="69"/>
                    <a:pt x="50" y="71"/>
                    <a:pt x="51" y="72"/>
                  </a:cubicBezTo>
                  <a:cubicBezTo>
                    <a:pt x="36" y="79"/>
                    <a:pt x="25" y="92"/>
                    <a:pt x="11" y="102"/>
                  </a:cubicBezTo>
                  <a:cubicBezTo>
                    <a:pt x="8" y="104"/>
                    <a:pt x="13" y="100"/>
                    <a:pt x="13" y="99"/>
                  </a:cubicBezTo>
                  <a:cubicBezTo>
                    <a:pt x="15" y="98"/>
                    <a:pt x="16" y="96"/>
                    <a:pt x="18" y="95"/>
                  </a:cubicBezTo>
                  <a:cubicBezTo>
                    <a:pt x="21" y="92"/>
                    <a:pt x="24" y="89"/>
                    <a:pt x="28" y="87"/>
                  </a:cubicBezTo>
                  <a:cubicBezTo>
                    <a:pt x="34" y="81"/>
                    <a:pt x="40" y="74"/>
                    <a:pt x="47" y="68"/>
                  </a:cubicBezTo>
                  <a:close/>
                  <a:moveTo>
                    <a:pt x="45" y="68"/>
                  </a:moveTo>
                  <a:cubicBezTo>
                    <a:pt x="45" y="68"/>
                    <a:pt x="45" y="68"/>
                    <a:pt x="44" y="69"/>
                  </a:cubicBezTo>
                  <a:cubicBezTo>
                    <a:pt x="37" y="75"/>
                    <a:pt x="30" y="81"/>
                    <a:pt x="23" y="86"/>
                  </a:cubicBezTo>
                  <a:cubicBezTo>
                    <a:pt x="19" y="89"/>
                    <a:pt x="16" y="92"/>
                    <a:pt x="13" y="94"/>
                  </a:cubicBezTo>
                  <a:cubicBezTo>
                    <a:pt x="11" y="96"/>
                    <a:pt x="9" y="97"/>
                    <a:pt x="7" y="99"/>
                  </a:cubicBezTo>
                  <a:cubicBezTo>
                    <a:pt x="8" y="98"/>
                    <a:pt x="9" y="96"/>
                    <a:pt x="10" y="95"/>
                  </a:cubicBezTo>
                  <a:cubicBezTo>
                    <a:pt x="21" y="84"/>
                    <a:pt x="35" y="77"/>
                    <a:pt x="44" y="64"/>
                  </a:cubicBezTo>
                  <a:cubicBezTo>
                    <a:pt x="45" y="65"/>
                    <a:pt x="45" y="66"/>
                    <a:pt x="4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8"/>
                    <a:pt x="46" y="68"/>
                    <a:pt x="45" y="68"/>
                  </a:cubicBezTo>
                  <a:close/>
                  <a:moveTo>
                    <a:pt x="43" y="64"/>
                  </a:moveTo>
                  <a:cubicBezTo>
                    <a:pt x="37" y="68"/>
                    <a:pt x="30" y="73"/>
                    <a:pt x="24" y="78"/>
                  </a:cubicBezTo>
                  <a:cubicBezTo>
                    <a:pt x="21" y="81"/>
                    <a:pt x="18" y="84"/>
                    <a:pt x="15" y="86"/>
                  </a:cubicBezTo>
                  <a:cubicBezTo>
                    <a:pt x="12" y="89"/>
                    <a:pt x="8" y="91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17" y="82"/>
                    <a:pt x="30" y="74"/>
                    <a:pt x="41" y="62"/>
                  </a:cubicBezTo>
                  <a:cubicBezTo>
                    <a:pt x="42" y="63"/>
                    <a:pt x="42" y="63"/>
                    <a:pt x="43" y="64"/>
                  </a:cubicBezTo>
                  <a:close/>
                  <a:moveTo>
                    <a:pt x="8" y="87"/>
                  </a:moveTo>
                  <a:cubicBezTo>
                    <a:pt x="14" y="82"/>
                    <a:pt x="19" y="77"/>
                    <a:pt x="25" y="72"/>
                  </a:cubicBezTo>
                  <a:cubicBezTo>
                    <a:pt x="28" y="70"/>
                    <a:pt x="32" y="67"/>
                    <a:pt x="35" y="65"/>
                  </a:cubicBezTo>
                  <a:cubicBezTo>
                    <a:pt x="36" y="64"/>
                    <a:pt x="37" y="63"/>
                    <a:pt x="39" y="62"/>
                  </a:cubicBezTo>
                  <a:cubicBezTo>
                    <a:pt x="39" y="62"/>
                    <a:pt x="40" y="62"/>
                    <a:pt x="40" y="61"/>
                  </a:cubicBezTo>
                  <a:cubicBezTo>
                    <a:pt x="40" y="62"/>
                    <a:pt x="40" y="62"/>
                    <a:pt x="41" y="62"/>
                  </a:cubicBezTo>
                  <a:cubicBezTo>
                    <a:pt x="40" y="62"/>
                    <a:pt x="40" y="63"/>
                    <a:pt x="39" y="63"/>
                  </a:cubicBezTo>
                  <a:cubicBezTo>
                    <a:pt x="29" y="74"/>
                    <a:pt x="16" y="82"/>
                    <a:pt x="6" y="92"/>
                  </a:cubicBezTo>
                  <a:cubicBezTo>
                    <a:pt x="6" y="90"/>
                    <a:pt x="7" y="88"/>
                    <a:pt x="8" y="87"/>
                  </a:cubicBezTo>
                  <a:close/>
                  <a:moveTo>
                    <a:pt x="22" y="81"/>
                  </a:moveTo>
                  <a:cubicBezTo>
                    <a:pt x="26" y="77"/>
                    <a:pt x="30" y="74"/>
                    <a:pt x="34" y="71"/>
                  </a:cubicBezTo>
                  <a:cubicBezTo>
                    <a:pt x="36" y="70"/>
                    <a:pt x="38" y="69"/>
                    <a:pt x="40" y="67"/>
                  </a:cubicBezTo>
                  <a:cubicBezTo>
                    <a:pt x="41" y="66"/>
                    <a:pt x="42" y="66"/>
                    <a:pt x="43" y="65"/>
                  </a:cubicBezTo>
                  <a:cubicBezTo>
                    <a:pt x="44" y="64"/>
                    <a:pt x="40" y="69"/>
                    <a:pt x="40" y="68"/>
                  </a:cubicBezTo>
                  <a:cubicBezTo>
                    <a:pt x="30" y="80"/>
                    <a:pt x="16" y="87"/>
                    <a:pt x="6" y="99"/>
                  </a:cubicBezTo>
                  <a:cubicBezTo>
                    <a:pt x="6" y="97"/>
                    <a:pt x="5" y="96"/>
                    <a:pt x="6" y="94"/>
                  </a:cubicBezTo>
                  <a:cubicBezTo>
                    <a:pt x="12" y="90"/>
                    <a:pt x="17" y="85"/>
                    <a:pt x="22" y="81"/>
                  </a:cubicBezTo>
                  <a:close/>
                  <a:moveTo>
                    <a:pt x="7" y="100"/>
                  </a:moveTo>
                  <a:cubicBezTo>
                    <a:pt x="13" y="94"/>
                    <a:pt x="20" y="89"/>
                    <a:pt x="27" y="84"/>
                  </a:cubicBezTo>
                  <a:cubicBezTo>
                    <a:pt x="31" y="81"/>
                    <a:pt x="34" y="78"/>
                    <a:pt x="37" y="76"/>
                  </a:cubicBezTo>
                  <a:cubicBezTo>
                    <a:pt x="38" y="75"/>
                    <a:pt x="39" y="75"/>
                    <a:pt x="39" y="74"/>
                  </a:cubicBezTo>
                  <a:cubicBezTo>
                    <a:pt x="35" y="79"/>
                    <a:pt x="30" y="83"/>
                    <a:pt x="26" y="87"/>
                  </a:cubicBezTo>
                  <a:cubicBezTo>
                    <a:pt x="20" y="92"/>
                    <a:pt x="14" y="97"/>
                    <a:pt x="9" y="103"/>
                  </a:cubicBezTo>
                  <a:cubicBezTo>
                    <a:pt x="8" y="102"/>
                    <a:pt x="7" y="101"/>
                    <a:pt x="7" y="100"/>
                  </a:cubicBezTo>
                  <a:close/>
                  <a:moveTo>
                    <a:pt x="10" y="104"/>
                  </a:moveTo>
                  <a:cubicBezTo>
                    <a:pt x="23" y="95"/>
                    <a:pt x="34" y="83"/>
                    <a:pt x="47" y="75"/>
                  </a:cubicBezTo>
                  <a:cubicBezTo>
                    <a:pt x="47" y="75"/>
                    <a:pt x="50" y="73"/>
                    <a:pt x="50" y="73"/>
                  </a:cubicBezTo>
                  <a:cubicBezTo>
                    <a:pt x="48" y="75"/>
                    <a:pt x="46" y="76"/>
                    <a:pt x="45" y="78"/>
                  </a:cubicBezTo>
                  <a:cubicBezTo>
                    <a:pt x="41" y="81"/>
                    <a:pt x="38" y="84"/>
                    <a:pt x="35" y="87"/>
                  </a:cubicBezTo>
                  <a:cubicBezTo>
                    <a:pt x="28" y="93"/>
                    <a:pt x="20" y="99"/>
                    <a:pt x="14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3" y="105"/>
                    <a:pt x="12" y="105"/>
                    <a:pt x="10" y="104"/>
                  </a:cubicBezTo>
                  <a:cubicBezTo>
                    <a:pt x="10" y="104"/>
                    <a:pt x="10" y="104"/>
                    <a:pt x="10" y="104"/>
                  </a:cubicBezTo>
                  <a:close/>
                  <a:moveTo>
                    <a:pt x="15" y="106"/>
                  </a:moveTo>
                  <a:cubicBezTo>
                    <a:pt x="21" y="103"/>
                    <a:pt x="26" y="96"/>
                    <a:pt x="31" y="92"/>
                  </a:cubicBezTo>
                  <a:cubicBezTo>
                    <a:pt x="38" y="87"/>
                    <a:pt x="43" y="82"/>
                    <a:pt x="50" y="77"/>
                  </a:cubicBezTo>
                  <a:cubicBezTo>
                    <a:pt x="50" y="77"/>
                    <a:pt x="52" y="76"/>
                    <a:pt x="53" y="75"/>
                  </a:cubicBezTo>
                  <a:cubicBezTo>
                    <a:pt x="52" y="77"/>
                    <a:pt x="49" y="79"/>
                    <a:pt x="47" y="81"/>
                  </a:cubicBezTo>
                  <a:cubicBezTo>
                    <a:pt x="45" y="84"/>
                    <a:pt x="42" y="86"/>
                    <a:pt x="39" y="89"/>
                  </a:cubicBezTo>
                  <a:cubicBezTo>
                    <a:pt x="34" y="95"/>
                    <a:pt x="27" y="100"/>
                    <a:pt x="22" y="106"/>
                  </a:cubicBezTo>
                  <a:cubicBezTo>
                    <a:pt x="22" y="106"/>
                    <a:pt x="22" y="107"/>
                    <a:pt x="23" y="106"/>
                  </a:cubicBezTo>
                  <a:cubicBezTo>
                    <a:pt x="29" y="103"/>
                    <a:pt x="34" y="97"/>
                    <a:pt x="40" y="92"/>
                  </a:cubicBezTo>
                  <a:cubicBezTo>
                    <a:pt x="47" y="86"/>
                    <a:pt x="54" y="80"/>
                    <a:pt x="62" y="74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1" y="75"/>
                    <a:pt x="60" y="77"/>
                    <a:pt x="58" y="78"/>
                  </a:cubicBezTo>
                  <a:cubicBezTo>
                    <a:pt x="55" y="81"/>
                    <a:pt x="52" y="84"/>
                    <a:pt x="48" y="88"/>
                  </a:cubicBezTo>
                  <a:cubicBezTo>
                    <a:pt x="42" y="94"/>
                    <a:pt x="35" y="99"/>
                    <a:pt x="28" y="106"/>
                  </a:cubicBezTo>
                  <a:cubicBezTo>
                    <a:pt x="28" y="106"/>
                    <a:pt x="28" y="107"/>
                    <a:pt x="29" y="106"/>
                  </a:cubicBezTo>
                  <a:cubicBezTo>
                    <a:pt x="29" y="106"/>
                    <a:pt x="30" y="106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7" y="100"/>
                    <a:pt x="44" y="94"/>
                    <a:pt x="50" y="89"/>
                  </a:cubicBezTo>
                  <a:cubicBezTo>
                    <a:pt x="54" y="85"/>
                    <a:pt x="58" y="81"/>
                    <a:pt x="62" y="77"/>
                  </a:cubicBezTo>
                  <a:cubicBezTo>
                    <a:pt x="65" y="75"/>
                    <a:pt x="67" y="73"/>
                    <a:pt x="70" y="71"/>
                  </a:cubicBezTo>
                  <a:cubicBezTo>
                    <a:pt x="69" y="71"/>
                    <a:pt x="69" y="72"/>
                    <a:pt x="69" y="72"/>
                  </a:cubicBezTo>
                  <a:cubicBezTo>
                    <a:pt x="65" y="76"/>
                    <a:pt x="62" y="80"/>
                    <a:pt x="58" y="84"/>
                  </a:cubicBezTo>
                  <a:cubicBezTo>
                    <a:pt x="51" y="92"/>
                    <a:pt x="43" y="99"/>
                    <a:pt x="35" y="106"/>
                  </a:cubicBezTo>
                  <a:cubicBezTo>
                    <a:pt x="35" y="106"/>
                    <a:pt x="35" y="107"/>
                    <a:pt x="35" y="107"/>
                  </a:cubicBezTo>
                  <a:cubicBezTo>
                    <a:pt x="28" y="107"/>
                    <a:pt x="21" y="108"/>
                    <a:pt x="15" y="106"/>
                  </a:cubicBezTo>
                  <a:close/>
                  <a:moveTo>
                    <a:pt x="47" y="90"/>
                  </a:moveTo>
                  <a:cubicBezTo>
                    <a:pt x="44" y="93"/>
                    <a:pt x="40" y="97"/>
                    <a:pt x="36" y="100"/>
                  </a:cubicBezTo>
                  <a:cubicBezTo>
                    <a:pt x="35" y="101"/>
                    <a:pt x="34" y="102"/>
                    <a:pt x="33" y="103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7" y="98"/>
                    <a:pt x="41" y="95"/>
                    <a:pt x="45" y="92"/>
                  </a:cubicBezTo>
                  <a:cubicBezTo>
                    <a:pt x="45" y="91"/>
                    <a:pt x="46" y="90"/>
                    <a:pt x="47" y="90"/>
                  </a:cubicBezTo>
                  <a:close/>
                  <a:moveTo>
                    <a:pt x="39" y="107"/>
                  </a:moveTo>
                  <a:cubicBezTo>
                    <a:pt x="38" y="107"/>
                    <a:pt x="37" y="107"/>
                    <a:pt x="36" y="107"/>
                  </a:cubicBezTo>
                  <a:cubicBezTo>
                    <a:pt x="39" y="105"/>
                    <a:pt x="42" y="103"/>
                    <a:pt x="44" y="100"/>
                  </a:cubicBezTo>
                  <a:cubicBezTo>
                    <a:pt x="47" y="97"/>
                    <a:pt x="51" y="94"/>
                    <a:pt x="55" y="90"/>
                  </a:cubicBezTo>
                  <a:cubicBezTo>
                    <a:pt x="62" y="84"/>
                    <a:pt x="69" y="77"/>
                    <a:pt x="76" y="70"/>
                  </a:cubicBezTo>
                  <a:cubicBezTo>
                    <a:pt x="77" y="69"/>
                    <a:pt x="80" y="67"/>
                    <a:pt x="81" y="66"/>
                  </a:cubicBezTo>
                  <a:cubicBezTo>
                    <a:pt x="79" y="69"/>
                    <a:pt x="77" y="71"/>
                    <a:pt x="75" y="73"/>
                  </a:cubicBezTo>
                  <a:cubicBezTo>
                    <a:pt x="72" y="76"/>
                    <a:pt x="69" y="80"/>
                    <a:pt x="66" y="84"/>
                  </a:cubicBezTo>
                  <a:cubicBezTo>
                    <a:pt x="63" y="87"/>
                    <a:pt x="60" y="90"/>
                    <a:pt x="57" y="94"/>
                  </a:cubicBezTo>
                  <a:cubicBezTo>
                    <a:pt x="53" y="98"/>
                    <a:pt x="50" y="102"/>
                    <a:pt x="45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3" y="106"/>
                    <a:pt x="41" y="106"/>
                    <a:pt x="39" y="107"/>
                  </a:cubicBezTo>
                  <a:close/>
                  <a:moveTo>
                    <a:pt x="46" y="106"/>
                  </a:moveTo>
                  <a:cubicBezTo>
                    <a:pt x="46" y="106"/>
                    <a:pt x="46" y="106"/>
                    <a:pt x="46" y="106"/>
                  </a:cubicBezTo>
                  <a:cubicBezTo>
                    <a:pt x="49" y="104"/>
                    <a:pt x="52" y="102"/>
                    <a:pt x="54" y="99"/>
                  </a:cubicBezTo>
                  <a:cubicBezTo>
                    <a:pt x="58" y="95"/>
                    <a:pt x="61" y="92"/>
                    <a:pt x="65" y="89"/>
                  </a:cubicBezTo>
                  <a:cubicBezTo>
                    <a:pt x="73" y="82"/>
                    <a:pt x="80" y="75"/>
                    <a:pt x="88" y="68"/>
                  </a:cubicBezTo>
                  <a:cubicBezTo>
                    <a:pt x="85" y="70"/>
                    <a:pt x="82" y="75"/>
                    <a:pt x="80" y="78"/>
                  </a:cubicBezTo>
                  <a:cubicBezTo>
                    <a:pt x="77" y="81"/>
                    <a:pt x="74" y="84"/>
                    <a:pt x="71" y="88"/>
                  </a:cubicBezTo>
                  <a:cubicBezTo>
                    <a:pt x="65" y="93"/>
                    <a:pt x="59" y="99"/>
                    <a:pt x="54" y="106"/>
                  </a:cubicBezTo>
                  <a:cubicBezTo>
                    <a:pt x="54" y="106"/>
                    <a:pt x="54" y="107"/>
                    <a:pt x="54" y="106"/>
                  </a:cubicBezTo>
                  <a:cubicBezTo>
                    <a:pt x="55" y="106"/>
                    <a:pt x="55" y="106"/>
                    <a:pt x="55" y="105"/>
                  </a:cubicBezTo>
                  <a:cubicBezTo>
                    <a:pt x="56" y="105"/>
                    <a:pt x="56" y="105"/>
                    <a:pt x="57" y="104"/>
                  </a:cubicBezTo>
                  <a:cubicBezTo>
                    <a:pt x="62" y="97"/>
                    <a:pt x="69" y="91"/>
                    <a:pt x="75" y="86"/>
                  </a:cubicBezTo>
                  <a:cubicBezTo>
                    <a:pt x="83" y="79"/>
                    <a:pt x="90" y="72"/>
                    <a:pt x="98" y="65"/>
                  </a:cubicBezTo>
                  <a:cubicBezTo>
                    <a:pt x="95" y="68"/>
                    <a:pt x="92" y="72"/>
                    <a:pt x="89" y="75"/>
                  </a:cubicBezTo>
                  <a:cubicBezTo>
                    <a:pt x="85" y="79"/>
                    <a:pt x="82" y="83"/>
                    <a:pt x="79" y="86"/>
                  </a:cubicBezTo>
                  <a:cubicBezTo>
                    <a:pt x="76" y="90"/>
                    <a:pt x="72" y="94"/>
                    <a:pt x="69" y="98"/>
                  </a:cubicBezTo>
                  <a:cubicBezTo>
                    <a:pt x="66" y="101"/>
                    <a:pt x="62" y="104"/>
                    <a:pt x="59" y="107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55" y="107"/>
                    <a:pt x="50" y="106"/>
                    <a:pt x="46" y="106"/>
                  </a:cubicBezTo>
                  <a:close/>
                  <a:moveTo>
                    <a:pt x="60" y="107"/>
                  </a:moveTo>
                  <a:cubicBezTo>
                    <a:pt x="66" y="103"/>
                    <a:pt x="71" y="97"/>
                    <a:pt x="76" y="92"/>
                  </a:cubicBezTo>
                  <a:cubicBezTo>
                    <a:pt x="83" y="87"/>
                    <a:pt x="89" y="81"/>
                    <a:pt x="95" y="75"/>
                  </a:cubicBezTo>
                  <a:cubicBezTo>
                    <a:pt x="96" y="74"/>
                    <a:pt x="98" y="73"/>
                    <a:pt x="99" y="72"/>
                  </a:cubicBezTo>
                  <a:cubicBezTo>
                    <a:pt x="100" y="71"/>
                    <a:pt x="100" y="70"/>
                    <a:pt x="101" y="70"/>
                  </a:cubicBezTo>
                  <a:cubicBezTo>
                    <a:pt x="100" y="71"/>
                    <a:pt x="100" y="72"/>
                    <a:pt x="99" y="73"/>
                  </a:cubicBezTo>
                  <a:cubicBezTo>
                    <a:pt x="96" y="76"/>
                    <a:pt x="93" y="78"/>
                    <a:pt x="91" y="81"/>
                  </a:cubicBezTo>
                  <a:cubicBezTo>
                    <a:pt x="86" y="86"/>
                    <a:pt x="82" y="92"/>
                    <a:pt x="77" y="97"/>
                  </a:cubicBezTo>
                  <a:cubicBezTo>
                    <a:pt x="74" y="100"/>
                    <a:pt x="71" y="104"/>
                    <a:pt x="68" y="108"/>
                  </a:cubicBezTo>
                  <a:cubicBezTo>
                    <a:pt x="65" y="107"/>
                    <a:pt x="63" y="107"/>
                    <a:pt x="60" y="107"/>
                  </a:cubicBezTo>
                  <a:close/>
                  <a:moveTo>
                    <a:pt x="99" y="78"/>
                  </a:moveTo>
                  <a:cubicBezTo>
                    <a:pt x="100" y="77"/>
                    <a:pt x="102" y="76"/>
                    <a:pt x="103" y="75"/>
                  </a:cubicBezTo>
                  <a:cubicBezTo>
                    <a:pt x="106" y="73"/>
                    <a:pt x="102" y="76"/>
                    <a:pt x="101" y="77"/>
                  </a:cubicBezTo>
                  <a:cubicBezTo>
                    <a:pt x="98" y="81"/>
                    <a:pt x="95" y="84"/>
                    <a:pt x="92" y="88"/>
                  </a:cubicBezTo>
                  <a:cubicBezTo>
                    <a:pt x="89" y="91"/>
                    <a:pt x="87" y="93"/>
                    <a:pt x="85" y="96"/>
                  </a:cubicBezTo>
                  <a:cubicBezTo>
                    <a:pt x="82" y="100"/>
                    <a:pt x="78" y="103"/>
                    <a:pt x="75" y="107"/>
                  </a:cubicBezTo>
                  <a:cubicBezTo>
                    <a:pt x="74" y="107"/>
                    <a:pt x="75" y="108"/>
                    <a:pt x="75" y="107"/>
                  </a:cubicBezTo>
                  <a:cubicBezTo>
                    <a:pt x="85" y="100"/>
                    <a:pt x="93" y="90"/>
                    <a:pt x="101" y="82"/>
                  </a:cubicBezTo>
                  <a:cubicBezTo>
                    <a:pt x="103" y="80"/>
                    <a:pt x="105" y="77"/>
                    <a:pt x="107" y="75"/>
                  </a:cubicBezTo>
                  <a:cubicBezTo>
                    <a:pt x="105" y="78"/>
                    <a:pt x="103" y="80"/>
                    <a:pt x="101" y="83"/>
                  </a:cubicBezTo>
                  <a:cubicBezTo>
                    <a:pt x="96" y="89"/>
                    <a:pt x="91" y="95"/>
                    <a:pt x="87" y="101"/>
                  </a:cubicBezTo>
                  <a:cubicBezTo>
                    <a:pt x="86" y="102"/>
                    <a:pt x="85" y="104"/>
                    <a:pt x="83" y="105"/>
                  </a:cubicBezTo>
                  <a:cubicBezTo>
                    <a:pt x="83" y="105"/>
                    <a:pt x="83" y="106"/>
                    <a:pt x="82" y="106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8"/>
                    <a:pt x="81" y="108"/>
                    <a:pt x="80" y="108"/>
                  </a:cubicBezTo>
                  <a:cubicBezTo>
                    <a:pt x="76" y="108"/>
                    <a:pt x="72" y="108"/>
                    <a:pt x="69" y="108"/>
                  </a:cubicBezTo>
                  <a:cubicBezTo>
                    <a:pt x="73" y="103"/>
                    <a:pt x="77" y="99"/>
                    <a:pt x="81" y="94"/>
                  </a:cubicBezTo>
                  <a:cubicBezTo>
                    <a:pt x="87" y="88"/>
                    <a:pt x="93" y="83"/>
                    <a:pt x="99" y="78"/>
                  </a:cubicBezTo>
                  <a:close/>
                  <a:moveTo>
                    <a:pt x="85" y="109"/>
                  </a:moveTo>
                  <a:cubicBezTo>
                    <a:pt x="84" y="109"/>
                    <a:pt x="82" y="109"/>
                    <a:pt x="81" y="108"/>
                  </a:cubicBezTo>
                  <a:cubicBezTo>
                    <a:pt x="81" y="108"/>
                    <a:pt x="82" y="108"/>
                    <a:pt x="82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4" y="105"/>
                    <a:pt x="87" y="103"/>
                    <a:pt x="89" y="100"/>
                  </a:cubicBezTo>
                  <a:cubicBezTo>
                    <a:pt x="94" y="95"/>
                    <a:pt x="100" y="91"/>
                    <a:pt x="105" y="85"/>
                  </a:cubicBezTo>
                  <a:cubicBezTo>
                    <a:pt x="106" y="84"/>
                    <a:pt x="107" y="83"/>
                    <a:pt x="108" y="82"/>
                  </a:cubicBezTo>
                  <a:cubicBezTo>
                    <a:pt x="108" y="82"/>
                    <a:pt x="111" y="78"/>
                    <a:pt x="109" y="82"/>
                  </a:cubicBezTo>
                  <a:cubicBezTo>
                    <a:pt x="107" y="85"/>
                    <a:pt x="105" y="88"/>
                    <a:pt x="102" y="91"/>
                  </a:cubicBezTo>
                  <a:cubicBezTo>
                    <a:pt x="98" y="96"/>
                    <a:pt x="93" y="101"/>
                    <a:pt x="88" y="107"/>
                  </a:cubicBezTo>
                  <a:cubicBezTo>
                    <a:pt x="87" y="107"/>
                    <a:pt x="88" y="108"/>
                    <a:pt x="88" y="107"/>
                  </a:cubicBezTo>
                  <a:cubicBezTo>
                    <a:pt x="96" y="102"/>
                    <a:pt x="102" y="94"/>
                    <a:pt x="109" y="87"/>
                  </a:cubicBezTo>
                  <a:cubicBezTo>
                    <a:pt x="110" y="86"/>
                    <a:pt x="112" y="85"/>
                    <a:pt x="113" y="84"/>
                  </a:cubicBezTo>
                  <a:cubicBezTo>
                    <a:pt x="111" y="87"/>
                    <a:pt x="109" y="89"/>
                    <a:pt x="107" y="91"/>
                  </a:cubicBezTo>
                  <a:cubicBezTo>
                    <a:pt x="104" y="95"/>
                    <a:pt x="101" y="100"/>
                    <a:pt x="97" y="104"/>
                  </a:cubicBezTo>
                  <a:cubicBezTo>
                    <a:pt x="97" y="104"/>
                    <a:pt x="96" y="105"/>
                    <a:pt x="96" y="105"/>
                  </a:cubicBezTo>
                  <a:cubicBezTo>
                    <a:pt x="94" y="106"/>
                    <a:pt x="93" y="108"/>
                    <a:pt x="92" y="10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89" y="109"/>
                    <a:pt x="87" y="109"/>
                    <a:pt x="85" y="109"/>
                  </a:cubicBezTo>
                  <a:close/>
                  <a:moveTo>
                    <a:pt x="115" y="93"/>
                  </a:moveTo>
                  <a:cubicBezTo>
                    <a:pt x="114" y="94"/>
                    <a:pt x="114" y="95"/>
                    <a:pt x="114" y="96"/>
                  </a:cubicBezTo>
                  <a:cubicBezTo>
                    <a:pt x="109" y="99"/>
                    <a:pt x="105" y="103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1" y="108"/>
                    <a:pt x="100" y="108"/>
                    <a:pt x="99" y="108"/>
                  </a:cubicBezTo>
                  <a:cubicBezTo>
                    <a:pt x="104" y="104"/>
                    <a:pt x="108" y="99"/>
                    <a:pt x="113" y="95"/>
                  </a:cubicBezTo>
                  <a:cubicBezTo>
                    <a:pt x="113" y="95"/>
                    <a:pt x="116" y="91"/>
                    <a:pt x="115" y="93"/>
                  </a:cubicBezTo>
                  <a:close/>
                  <a:moveTo>
                    <a:pt x="111" y="99"/>
                  </a:moveTo>
                  <a:cubicBezTo>
                    <a:pt x="110" y="101"/>
                    <a:pt x="107" y="103"/>
                    <a:pt x="105" y="105"/>
                  </a:cubicBezTo>
                  <a:cubicBezTo>
                    <a:pt x="100" y="110"/>
                    <a:pt x="107" y="103"/>
                    <a:pt x="108" y="102"/>
                  </a:cubicBezTo>
                  <a:cubicBezTo>
                    <a:pt x="109" y="101"/>
                    <a:pt x="110" y="100"/>
                    <a:pt x="111" y="99"/>
                  </a:cubicBezTo>
                  <a:close/>
                  <a:moveTo>
                    <a:pt x="98" y="108"/>
                  </a:moveTo>
                  <a:cubicBezTo>
                    <a:pt x="96" y="109"/>
                    <a:pt x="95" y="109"/>
                    <a:pt x="93" y="109"/>
                  </a:cubicBezTo>
                  <a:cubicBezTo>
                    <a:pt x="93" y="109"/>
                    <a:pt x="93" y="108"/>
                    <a:pt x="93" y="108"/>
                  </a:cubicBezTo>
                  <a:cubicBezTo>
                    <a:pt x="94" y="108"/>
                    <a:pt x="94" y="108"/>
                    <a:pt x="95" y="107"/>
                  </a:cubicBezTo>
                  <a:cubicBezTo>
                    <a:pt x="96" y="106"/>
                    <a:pt x="97" y="105"/>
                    <a:pt x="98" y="104"/>
                  </a:cubicBezTo>
                  <a:cubicBezTo>
                    <a:pt x="102" y="100"/>
                    <a:pt x="105" y="96"/>
                    <a:pt x="109" y="93"/>
                  </a:cubicBezTo>
                  <a:cubicBezTo>
                    <a:pt x="110" y="92"/>
                    <a:pt x="115" y="86"/>
                    <a:pt x="113" y="90"/>
                  </a:cubicBezTo>
                  <a:cubicBezTo>
                    <a:pt x="112" y="92"/>
                    <a:pt x="109" y="94"/>
                    <a:pt x="107" y="96"/>
                  </a:cubicBezTo>
                  <a:cubicBezTo>
                    <a:pt x="104" y="100"/>
                    <a:pt x="101" y="104"/>
                    <a:pt x="98" y="108"/>
                  </a:cubicBezTo>
                  <a:close/>
                  <a:moveTo>
                    <a:pt x="103" y="108"/>
                  </a:moveTo>
                  <a:cubicBezTo>
                    <a:pt x="107" y="105"/>
                    <a:pt x="111" y="101"/>
                    <a:pt x="114" y="96"/>
                  </a:cubicBezTo>
                  <a:cubicBezTo>
                    <a:pt x="114" y="96"/>
                    <a:pt x="115" y="95"/>
                    <a:pt x="115" y="95"/>
                  </a:cubicBezTo>
                  <a:cubicBezTo>
                    <a:pt x="116" y="95"/>
                    <a:pt x="116" y="94"/>
                    <a:pt x="116" y="94"/>
                  </a:cubicBezTo>
                  <a:cubicBezTo>
                    <a:pt x="116" y="94"/>
                    <a:pt x="116" y="95"/>
                    <a:pt x="115" y="95"/>
                  </a:cubicBezTo>
                  <a:cubicBezTo>
                    <a:pt x="115" y="97"/>
                    <a:pt x="114" y="98"/>
                    <a:pt x="113" y="99"/>
                  </a:cubicBezTo>
                  <a:cubicBezTo>
                    <a:pt x="111" y="102"/>
                    <a:pt x="108" y="105"/>
                    <a:pt x="105" y="107"/>
                  </a:cubicBezTo>
                  <a:cubicBezTo>
                    <a:pt x="105" y="107"/>
                    <a:pt x="104" y="108"/>
                    <a:pt x="103" y="108"/>
                  </a:cubicBezTo>
                  <a:close/>
                  <a:moveTo>
                    <a:pt x="109" y="106"/>
                  </a:moveTo>
                  <a:cubicBezTo>
                    <a:pt x="109" y="106"/>
                    <a:pt x="108" y="107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6"/>
                    <a:pt x="107" y="106"/>
                    <a:pt x="107" y="106"/>
                  </a:cubicBezTo>
                  <a:cubicBezTo>
                    <a:pt x="110" y="104"/>
                    <a:pt x="112" y="102"/>
                    <a:pt x="114" y="99"/>
                  </a:cubicBezTo>
                  <a:cubicBezTo>
                    <a:pt x="116" y="98"/>
                    <a:pt x="118" y="94"/>
                    <a:pt x="116" y="99"/>
                  </a:cubicBezTo>
                  <a:cubicBezTo>
                    <a:pt x="115" y="102"/>
                    <a:pt x="112" y="104"/>
                    <a:pt x="110" y="106"/>
                  </a:cubicBezTo>
                  <a:cubicBezTo>
                    <a:pt x="110" y="106"/>
                    <a:pt x="110" y="106"/>
                    <a:pt x="109" y="106"/>
                  </a:cubicBezTo>
                  <a:close/>
                  <a:moveTo>
                    <a:pt x="113" y="104"/>
                  </a:moveTo>
                  <a:cubicBezTo>
                    <a:pt x="115" y="102"/>
                    <a:pt x="117" y="99"/>
                    <a:pt x="118" y="96"/>
                  </a:cubicBezTo>
                  <a:cubicBezTo>
                    <a:pt x="118" y="95"/>
                    <a:pt x="118" y="95"/>
                    <a:pt x="117" y="95"/>
                  </a:cubicBezTo>
                  <a:cubicBezTo>
                    <a:pt x="116" y="96"/>
                    <a:pt x="115" y="98"/>
                    <a:pt x="114" y="99"/>
                  </a:cubicBezTo>
                  <a:cubicBezTo>
                    <a:pt x="115" y="97"/>
                    <a:pt x="116" y="95"/>
                    <a:pt x="117" y="93"/>
                  </a:cubicBezTo>
                  <a:cubicBezTo>
                    <a:pt x="118" y="92"/>
                    <a:pt x="117" y="92"/>
                    <a:pt x="117" y="92"/>
                  </a:cubicBezTo>
                  <a:cubicBezTo>
                    <a:pt x="116" y="93"/>
                    <a:pt x="116" y="93"/>
                    <a:pt x="115" y="94"/>
                  </a:cubicBezTo>
                  <a:cubicBezTo>
                    <a:pt x="116" y="93"/>
                    <a:pt x="116" y="92"/>
                    <a:pt x="116" y="91"/>
                  </a:cubicBezTo>
                  <a:cubicBezTo>
                    <a:pt x="117" y="91"/>
                    <a:pt x="116" y="91"/>
                    <a:pt x="116" y="91"/>
                  </a:cubicBezTo>
                  <a:cubicBezTo>
                    <a:pt x="113" y="94"/>
                    <a:pt x="110" y="97"/>
                    <a:pt x="106" y="100"/>
                  </a:cubicBezTo>
                  <a:cubicBezTo>
                    <a:pt x="105" y="102"/>
                    <a:pt x="103" y="104"/>
                    <a:pt x="102" y="105"/>
                  </a:cubicBezTo>
                  <a:cubicBezTo>
                    <a:pt x="101" y="106"/>
                    <a:pt x="101" y="106"/>
                    <a:pt x="101" y="107"/>
                  </a:cubicBezTo>
                  <a:cubicBezTo>
                    <a:pt x="103" y="103"/>
                    <a:pt x="105" y="100"/>
                    <a:pt x="108" y="97"/>
                  </a:cubicBezTo>
                  <a:cubicBezTo>
                    <a:pt x="111" y="94"/>
                    <a:pt x="113" y="91"/>
                    <a:pt x="115" y="88"/>
                  </a:cubicBezTo>
                  <a:cubicBezTo>
                    <a:pt x="115" y="88"/>
                    <a:pt x="115" y="87"/>
                    <a:pt x="114" y="87"/>
                  </a:cubicBezTo>
                  <a:cubicBezTo>
                    <a:pt x="110" y="91"/>
                    <a:pt x="106" y="95"/>
                    <a:pt x="101" y="99"/>
                  </a:cubicBezTo>
                  <a:cubicBezTo>
                    <a:pt x="102" y="99"/>
                    <a:pt x="102" y="99"/>
                    <a:pt x="102" y="98"/>
                  </a:cubicBezTo>
                  <a:cubicBezTo>
                    <a:pt x="106" y="93"/>
                    <a:pt x="111" y="89"/>
                    <a:pt x="114" y="83"/>
                  </a:cubicBezTo>
                  <a:cubicBezTo>
                    <a:pt x="114" y="83"/>
                    <a:pt x="114" y="82"/>
                    <a:pt x="113" y="83"/>
                  </a:cubicBezTo>
                  <a:cubicBezTo>
                    <a:pt x="109" y="86"/>
                    <a:pt x="106" y="90"/>
                    <a:pt x="102" y="94"/>
                  </a:cubicBezTo>
                  <a:cubicBezTo>
                    <a:pt x="98" y="98"/>
                    <a:pt x="93" y="102"/>
                    <a:pt x="89" y="106"/>
                  </a:cubicBezTo>
                  <a:cubicBezTo>
                    <a:pt x="97" y="97"/>
                    <a:pt x="105" y="89"/>
                    <a:pt x="112" y="79"/>
                  </a:cubicBezTo>
                  <a:cubicBezTo>
                    <a:pt x="112" y="79"/>
                    <a:pt x="111" y="78"/>
                    <a:pt x="111" y="79"/>
                  </a:cubicBezTo>
                  <a:cubicBezTo>
                    <a:pt x="106" y="82"/>
                    <a:pt x="102" y="88"/>
                    <a:pt x="97" y="92"/>
                  </a:cubicBezTo>
                  <a:cubicBezTo>
                    <a:pt x="94" y="94"/>
                    <a:pt x="91" y="97"/>
                    <a:pt x="89" y="100"/>
                  </a:cubicBezTo>
                  <a:cubicBezTo>
                    <a:pt x="95" y="91"/>
                    <a:pt x="102" y="82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ubicBezTo>
                    <a:pt x="114" y="80"/>
                    <a:pt x="117" y="86"/>
                    <a:pt x="118" y="93"/>
                  </a:cubicBezTo>
                  <a:cubicBezTo>
                    <a:pt x="118" y="98"/>
                    <a:pt x="116" y="102"/>
                    <a:pt x="113" y="104"/>
                  </a:cubicBezTo>
                  <a:close/>
                  <a:moveTo>
                    <a:pt x="109" y="74"/>
                  </a:moveTo>
                  <a:cubicBezTo>
                    <a:pt x="99" y="81"/>
                    <a:pt x="92" y="90"/>
                    <a:pt x="84" y="98"/>
                  </a:cubicBezTo>
                  <a:cubicBezTo>
                    <a:pt x="86" y="96"/>
                    <a:pt x="87" y="94"/>
                    <a:pt x="88" y="92"/>
                  </a:cubicBezTo>
                  <a:cubicBezTo>
                    <a:pt x="94" y="86"/>
                    <a:pt x="100" y="80"/>
                    <a:pt x="106" y="73"/>
                  </a:cubicBezTo>
                  <a:cubicBezTo>
                    <a:pt x="106" y="73"/>
                    <a:pt x="106" y="73"/>
                    <a:pt x="105" y="73"/>
                  </a:cubicBezTo>
                  <a:cubicBezTo>
                    <a:pt x="99" y="77"/>
                    <a:pt x="92" y="82"/>
                    <a:pt x="87" y="88"/>
                  </a:cubicBezTo>
                  <a:cubicBezTo>
                    <a:pt x="87" y="87"/>
                    <a:pt x="88" y="86"/>
                    <a:pt x="88" y="86"/>
                  </a:cubicBezTo>
                  <a:cubicBezTo>
                    <a:pt x="93" y="80"/>
                    <a:pt x="100" y="75"/>
                    <a:pt x="102" y="68"/>
                  </a:cubicBezTo>
                  <a:cubicBezTo>
                    <a:pt x="103" y="68"/>
                    <a:pt x="102" y="68"/>
                    <a:pt x="102" y="68"/>
                  </a:cubicBezTo>
                  <a:cubicBezTo>
                    <a:pt x="95" y="75"/>
                    <a:pt x="88" y="81"/>
                    <a:pt x="81" y="88"/>
                  </a:cubicBezTo>
                  <a:cubicBezTo>
                    <a:pt x="78" y="90"/>
                    <a:pt x="74" y="93"/>
                    <a:pt x="71" y="96"/>
                  </a:cubicBezTo>
                  <a:cubicBezTo>
                    <a:pt x="71" y="96"/>
                    <a:pt x="71" y="96"/>
                    <a:pt x="72" y="96"/>
                  </a:cubicBezTo>
                  <a:cubicBezTo>
                    <a:pt x="75" y="92"/>
                    <a:pt x="78" y="88"/>
                    <a:pt x="82" y="85"/>
                  </a:cubicBezTo>
                  <a:cubicBezTo>
                    <a:pt x="87" y="78"/>
                    <a:pt x="94" y="72"/>
                    <a:pt x="99" y="65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102" y="67"/>
                    <a:pt x="106" y="70"/>
                    <a:pt x="109" y="74"/>
                  </a:cubicBezTo>
                  <a:close/>
                  <a:moveTo>
                    <a:pt x="40" y="41"/>
                  </a:moveTo>
                  <a:cubicBezTo>
                    <a:pt x="47" y="29"/>
                    <a:pt x="43" y="16"/>
                    <a:pt x="37" y="5"/>
                  </a:cubicBezTo>
                  <a:cubicBezTo>
                    <a:pt x="47" y="3"/>
                    <a:pt x="58" y="4"/>
                    <a:pt x="69" y="4"/>
                  </a:cubicBezTo>
                  <a:cubicBezTo>
                    <a:pt x="64" y="13"/>
                    <a:pt x="61" y="23"/>
                    <a:pt x="67" y="33"/>
                  </a:cubicBezTo>
                  <a:cubicBezTo>
                    <a:pt x="73" y="44"/>
                    <a:pt x="86" y="53"/>
                    <a:pt x="95" y="61"/>
                  </a:cubicBezTo>
                  <a:cubicBezTo>
                    <a:pt x="96" y="61"/>
                    <a:pt x="96" y="62"/>
                    <a:pt x="96" y="62"/>
                  </a:cubicBezTo>
                  <a:cubicBezTo>
                    <a:pt x="95" y="62"/>
                    <a:pt x="94" y="63"/>
                    <a:pt x="93" y="64"/>
                  </a:cubicBezTo>
                  <a:cubicBezTo>
                    <a:pt x="90" y="67"/>
                    <a:pt x="84" y="63"/>
                    <a:pt x="81" y="62"/>
                  </a:cubicBezTo>
                  <a:cubicBezTo>
                    <a:pt x="73" y="60"/>
                    <a:pt x="69" y="67"/>
                    <a:pt x="63" y="71"/>
                  </a:cubicBezTo>
                  <a:cubicBezTo>
                    <a:pt x="54" y="76"/>
                    <a:pt x="49" y="64"/>
                    <a:pt x="43" y="60"/>
                  </a:cubicBezTo>
                  <a:cubicBezTo>
                    <a:pt x="38" y="56"/>
                    <a:pt x="32" y="57"/>
                    <a:pt x="26" y="60"/>
                  </a:cubicBezTo>
                  <a:cubicBezTo>
                    <a:pt x="31" y="54"/>
                    <a:pt x="35" y="48"/>
                    <a:pt x="40" y="41"/>
                  </a:cubicBezTo>
                  <a:close/>
                  <a:moveTo>
                    <a:pt x="15" y="75"/>
                  </a:moveTo>
                  <a:cubicBezTo>
                    <a:pt x="19" y="72"/>
                    <a:pt x="22" y="69"/>
                    <a:pt x="25" y="67"/>
                  </a:cubicBezTo>
                  <a:cubicBezTo>
                    <a:pt x="27" y="65"/>
                    <a:pt x="29" y="64"/>
                    <a:pt x="31" y="63"/>
                  </a:cubicBezTo>
                  <a:cubicBezTo>
                    <a:pt x="33" y="62"/>
                    <a:pt x="35" y="61"/>
                    <a:pt x="36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6" y="61"/>
                    <a:pt x="34" y="63"/>
                    <a:pt x="34" y="63"/>
                  </a:cubicBezTo>
                  <a:cubicBezTo>
                    <a:pt x="29" y="68"/>
                    <a:pt x="23" y="72"/>
                    <a:pt x="17" y="76"/>
                  </a:cubicBezTo>
                  <a:cubicBezTo>
                    <a:pt x="14" y="78"/>
                    <a:pt x="12" y="80"/>
                    <a:pt x="10" y="83"/>
                  </a:cubicBezTo>
                  <a:cubicBezTo>
                    <a:pt x="12" y="80"/>
                    <a:pt x="14" y="77"/>
                    <a:pt x="15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29"/>
            <p:cNvSpPr>
              <a:spLocks noEditPoints="1"/>
            </p:cNvSpPr>
            <p:nvPr/>
          </p:nvSpPr>
          <p:spPr bwMode="auto">
            <a:xfrm>
              <a:off x="7593651" y="281659"/>
              <a:ext cx="363626" cy="340248"/>
            </a:xfrm>
            <a:custGeom>
              <a:avLst/>
              <a:gdLst>
                <a:gd name="T0" fmla="*/ 102 w 122"/>
                <a:gd name="T1" fmla="*/ 63 h 113"/>
                <a:gd name="T2" fmla="*/ 35 w 122"/>
                <a:gd name="T3" fmla="*/ 2 h 113"/>
                <a:gd name="T4" fmla="*/ 5 w 122"/>
                <a:gd name="T5" fmla="*/ 102 h 113"/>
                <a:gd name="T6" fmla="*/ 22 w 122"/>
                <a:gd name="T7" fmla="*/ 65 h 113"/>
                <a:gd name="T8" fmla="*/ 39 w 122"/>
                <a:gd name="T9" fmla="*/ 61 h 113"/>
                <a:gd name="T10" fmla="*/ 97 w 122"/>
                <a:gd name="T11" fmla="*/ 65 h 113"/>
                <a:gd name="T12" fmla="*/ 93 w 122"/>
                <a:gd name="T13" fmla="*/ 67 h 113"/>
                <a:gd name="T14" fmla="*/ 56 w 122"/>
                <a:gd name="T15" fmla="*/ 96 h 113"/>
                <a:gd name="T16" fmla="*/ 75 w 122"/>
                <a:gd name="T17" fmla="*/ 65 h 113"/>
                <a:gd name="T18" fmla="*/ 37 w 122"/>
                <a:gd name="T19" fmla="*/ 105 h 113"/>
                <a:gd name="T20" fmla="*/ 58 w 122"/>
                <a:gd name="T21" fmla="*/ 79 h 113"/>
                <a:gd name="T22" fmla="*/ 27 w 122"/>
                <a:gd name="T23" fmla="*/ 94 h 113"/>
                <a:gd name="T24" fmla="*/ 51 w 122"/>
                <a:gd name="T25" fmla="*/ 72 h 113"/>
                <a:gd name="T26" fmla="*/ 38 w 122"/>
                <a:gd name="T27" fmla="*/ 91 h 113"/>
                <a:gd name="T28" fmla="*/ 11 w 122"/>
                <a:gd name="T29" fmla="*/ 102 h 113"/>
                <a:gd name="T30" fmla="*/ 44 w 122"/>
                <a:gd name="T31" fmla="*/ 69 h 113"/>
                <a:gd name="T32" fmla="*/ 46 w 122"/>
                <a:gd name="T33" fmla="*/ 67 h 113"/>
                <a:gd name="T34" fmla="*/ 6 w 122"/>
                <a:gd name="T35" fmla="*/ 93 h 113"/>
                <a:gd name="T36" fmla="*/ 35 w 122"/>
                <a:gd name="T37" fmla="*/ 65 h 113"/>
                <a:gd name="T38" fmla="*/ 8 w 122"/>
                <a:gd name="T39" fmla="*/ 87 h 113"/>
                <a:gd name="T40" fmla="*/ 6 w 122"/>
                <a:gd name="T41" fmla="*/ 99 h 113"/>
                <a:gd name="T42" fmla="*/ 39 w 122"/>
                <a:gd name="T43" fmla="*/ 74 h 113"/>
                <a:gd name="T44" fmla="*/ 50 w 122"/>
                <a:gd name="T45" fmla="*/ 73 h 113"/>
                <a:gd name="T46" fmla="*/ 10 w 122"/>
                <a:gd name="T47" fmla="*/ 103 h 113"/>
                <a:gd name="T48" fmla="*/ 39 w 122"/>
                <a:gd name="T49" fmla="*/ 89 h 113"/>
                <a:gd name="T50" fmla="*/ 58 w 122"/>
                <a:gd name="T51" fmla="*/ 78 h 113"/>
                <a:gd name="T52" fmla="*/ 50 w 122"/>
                <a:gd name="T53" fmla="*/ 88 h 113"/>
                <a:gd name="T54" fmla="*/ 35 w 122"/>
                <a:gd name="T55" fmla="*/ 107 h 113"/>
                <a:gd name="T56" fmla="*/ 45 w 122"/>
                <a:gd name="T57" fmla="*/ 92 h 113"/>
                <a:gd name="T58" fmla="*/ 76 w 122"/>
                <a:gd name="T59" fmla="*/ 70 h 113"/>
                <a:gd name="T60" fmla="*/ 45 w 122"/>
                <a:gd name="T61" fmla="*/ 106 h 113"/>
                <a:gd name="T62" fmla="*/ 87 w 122"/>
                <a:gd name="T63" fmla="*/ 68 h 113"/>
                <a:gd name="T64" fmla="*/ 57 w 122"/>
                <a:gd name="T65" fmla="*/ 103 h 113"/>
                <a:gd name="T66" fmla="*/ 59 w 122"/>
                <a:gd name="T67" fmla="*/ 107 h 113"/>
                <a:gd name="T68" fmla="*/ 99 w 122"/>
                <a:gd name="T69" fmla="*/ 72 h 113"/>
                <a:gd name="T70" fmla="*/ 60 w 122"/>
                <a:gd name="T71" fmla="*/ 107 h 113"/>
                <a:gd name="T72" fmla="*/ 75 w 122"/>
                <a:gd name="T73" fmla="*/ 107 h 113"/>
                <a:gd name="T74" fmla="*/ 83 w 122"/>
                <a:gd name="T75" fmla="*/ 105 h 113"/>
                <a:gd name="T76" fmla="*/ 99 w 122"/>
                <a:gd name="T77" fmla="*/ 78 h 113"/>
                <a:gd name="T78" fmla="*/ 105 w 122"/>
                <a:gd name="T79" fmla="*/ 85 h 113"/>
                <a:gd name="T80" fmla="*/ 109 w 122"/>
                <a:gd name="T81" fmla="*/ 87 h 113"/>
                <a:gd name="T82" fmla="*/ 92 w 122"/>
                <a:gd name="T83" fmla="*/ 109 h 113"/>
                <a:gd name="T84" fmla="*/ 99 w 122"/>
                <a:gd name="T85" fmla="*/ 108 h 113"/>
                <a:gd name="T86" fmla="*/ 111 w 122"/>
                <a:gd name="T87" fmla="*/ 98 h 113"/>
                <a:gd name="T88" fmla="*/ 109 w 122"/>
                <a:gd name="T89" fmla="*/ 93 h 113"/>
                <a:gd name="T90" fmla="*/ 115 w 122"/>
                <a:gd name="T91" fmla="*/ 95 h 113"/>
                <a:gd name="T92" fmla="*/ 109 w 122"/>
                <a:gd name="T93" fmla="*/ 106 h 113"/>
                <a:gd name="T94" fmla="*/ 116 w 122"/>
                <a:gd name="T95" fmla="*/ 99 h 113"/>
                <a:gd name="T96" fmla="*/ 114 w 122"/>
                <a:gd name="T97" fmla="*/ 99 h 113"/>
                <a:gd name="T98" fmla="*/ 106 w 122"/>
                <a:gd name="T99" fmla="*/ 100 h 113"/>
                <a:gd name="T100" fmla="*/ 101 w 122"/>
                <a:gd name="T101" fmla="*/ 99 h 113"/>
                <a:gd name="T102" fmla="*/ 111 w 122"/>
                <a:gd name="T103" fmla="*/ 79 h 113"/>
                <a:gd name="T104" fmla="*/ 118 w 122"/>
                <a:gd name="T105" fmla="*/ 93 h 113"/>
                <a:gd name="T106" fmla="*/ 105 w 122"/>
                <a:gd name="T107" fmla="*/ 73 h 113"/>
                <a:gd name="T108" fmla="*/ 71 w 122"/>
                <a:gd name="T109" fmla="*/ 96 h 113"/>
                <a:gd name="T110" fmla="*/ 39 w 122"/>
                <a:gd name="T111" fmla="*/ 41 h 113"/>
                <a:gd name="T112" fmla="*/ 93 w 122"/>
                <a:gd name="T113" fmla="*/ 63 h 113"/>
                <a:gd name="T114" fmla="*/ 15 w 122"/>
                <a:gd name="T115" fmla="*/ 74 h 113"/>
                <a:gd name="T116" fmla="*/ 17 w 122"/>
                <a:gd name="T117" fmla="*/ 7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2" h="113">
                  <a:moveTo>
                    <a:pt x="27" y="110"/>
                  </a:moveTo>
                  <a:cubicBezTo>
                    <a:pt x="32" y="110"/>
                    <a:pt x="36" y="109"/>
                    <a:pt x="41" y="109"/>
                  </a:cubicBezTo>
                  <a:cubicBezTo>
                    <a:pt x="49" y="109"/>
                    <a:pt x="57" y="109"/>
                    <a:pt x="65" y="110"/>
                  </a:cubicBezTo>
                  <a:cubicBezTo>
                    <a:pt x="78" y="111"/>
                    <a:pt x="91" y="113"/>
                    <a:pt x="104" y="110"/>
                  </a:cubicBezTo>
                  <a:cubicBezTo>
                    <a:pt x="113" y="109"/>
                    <a:pt x="122" y="102"/>
                    <a:pt x="121" y="91"/>
                  </a:cubicBezTo>
                  <a:cubicBezTo>
                    <a:pt x="119" y="80"/>
                    <a:pt x="110" y="71"/>
                    <a:pt x="102" y="63"/>
                  </a:cubicBezTo>
                  <a:cubicBezTo>
                    <a:pt x="93" y="55"/>
                    <a:pt x="84" y="48"/>
                    <a:pt x="75" y="39"/>
                  </a:cubicBezTo>
                  <a:cubicBezTo>
                    <a:pt x="70" y="34"/>
                    <a:pt x="66" y="28"/>
                    <a:pt x="66" y="21"/>
                  </a:cubicBezTo>
                  <a:cubicBezTo>
                    <a:pt x="66" y="15"/>
                    <a:pt x="69" y="9"/>
                    <a:pt x="72" y="4"/>
                  </a:cubicBezTo>
                  <a:cubicBezTo>
                    <a:pt x="73" y="3"/>
                    <a:pt x="73" y="2"/>
                    <a:pt x="72" y="2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59" y="1"/>
                    <a:pt x="47" y="0"/>
                    <a:pt x="35" y="2"/>
                  </a:cubicBezTo>
                  <a:cubicBezTo>
                    <a:pt x="34" y="2"/>
                    <a:pt x="33" y="3"/>
                    <a:pt x="34" y="4"/>
                  </a:cubicBezTo>
                  <a:cubicBezTo>
                    <a:pt x="34" y="4"/>
                    <a:pt x="33" y="5"/>
                    <a:pt x="34" y="6"/>
                  </a:cubicBezTo>
                  <a:cubicBezTo>
                    <a:pt x="37" y="12"/>
                    <a:pt x="41" y="18"/>
                    <a:pt x="41" y="25"/>
                  </a:cubicBezTo>
                  <a:cubicBezTo>
                    <a:pt x="42" y="33"/>
                    <a:pt x="37" y="40"/>
                    <a:pt x="32" y="47"/>
                  </a:cubicBezTo>
                  <a:cubicBezTo>
                    <a:pt x="25" y="57"/>
                    <a:pt x="17" y="67"/>
                    <a:pt x="10" y="77"/>
                  </a:cubicBezTo>
                  <a:cubicBezTo>
                    <a:pt x="5" y="84"/>
                    <a:pt x="0" y="94"/>
                    <a:pt x="5" y="102"/>
                  </a:cubicBezTo>
                  <a:cubicBezTo>
                    <a:pt x="9" y="109"/>
                    <a:pt x="19" y="110"/>
                    <a:pt x="27" y="110"/>
                  </a:cubicBezTo>
                  <a:close/>
                  <a:moveTo>
                    <a:pt x="22" y="65"/>
                  </a:moveTo>
                  <a:cubicBezTo>
                    <a:pt x="22" y="65"/>
                    <a:pt x="23" y="65"/>
                    <a:pt x="23" y="64"/>
                  </a:cubicBezTo>
                  <a:cubicBezTo>
                    <a:pt x="25" y="63"/>
                    <a:pt x="27" y="62"/>
                    <a:pt x="29" y="62"/>
                  </a:cubicBezTo>
                  <a:cubicBezTo>
                    <a:pt x="25" y="64"/>
                    <a:pt x="22" y="67"/>
                    <a:pt x="19" y="69"/>
                  </a:cubicBezTo>
                  <a:cubicBezTo>
                    <a:pt x="20" y="68"/>
                    <a:pt x="21" y="67"/>
                    <a:pt x="22" y="65"/>
                  </a:cubicBezTo>
                  <a:close/>
                  <a:moveTo>
                    <a:pt x="31" y="61"/>
                  </a:moveTo>
                  <a:cubicBezTo>
                    <a:pt x="32" y="61"/>
                    <a:pt x="33" y="60"/>
                    <a:pt x="35" y="60"/>
                  </a:cubicBezTo>
                  <a:cubicBezTo>
                    <a:pt x="31" y="62"/>
                    <a:pt x="28" y="64"/>
                    <a:pt x="25" y="66"/>
                  </a:cubicBezTo>
                  <a:cubicBezTo>
                    <a:pt x="27" y="64"/>
                    <a:pt x="29" y="62"/>
                    <a:pt x="31" y="61"/>
                  </a:cubicBezTo>
                  <a:close/>
                  <a:moveTo>
                    <a:pt x="38" y="60"/>
                  </a:moveTo>
                  <a:cubicBezTo>
                    <a:pt x="38" y="61"/>
                    <a:pt x="39" y="61"/>
                    <a:pt x="39" y="61"/>
                  </a:cubicBezTo>
                  <a:cubicBezTo>
                    <a:pt x="35" y="63"/>
                    <a:pt x="32" y="66"/>
                    <a:pt x="28" y="69"/>
                  </a:cubicBezTo>
                  <a:cubicBezTo>
                    <a:pt x="22" y="74"/>
                    <a:pt x="16" y="78"/>
                    <a:pt x="10" y="83"/>
                  </a:cubicBezTo>
                  <a:cubicBezTo>
                    <a:pt x="11" y="83"/>
                    <a:pt x="11" y="83"/>
                    <a:pt x="11" y="82"/>
                  </a:cubicBezTo>
                  <a:cubicBezTo>
                    <a:pt x="14" y="79"/>
                    <a:pt x="17" y="77"/>
                    <a:pt x="20" y="74"/>
                  </a:cubicBezTo>
                  <a:cubicBezTo>
                    <a:pt x="26" y="70"/>
                    <a:pt x="32" y="66"/>
                    <a:pt x="38" y="60"/>
                  </a:cubicBezTo>
                  <a:close/>
                  <a:moveTo>
                    <a:pt x="97" y="65"/>
                  </a:moveTo>
                  <a:cubicBezTo>
                    <a:pt x="90" y="71"/>
                    <a:pt x="83" y="78"/>
                    <a:pt x="76" y="84"/>
                  </a:cubicBezTo>
                  <a:cubicBezTo>
                    <a:pt x="72" y="87"/>
                    <a:pt x="68" y="91"/>
                    <a:pt x="65" y="94"/>
                  </a:cubicBezTo>
                  <a:cubicBezTo>
                    <a:pt x="67" y="91"/>
                    <a:pt x="70" y="89"/>
                    <a:pt x="73" y="86"/>
                  </a:cubicBezTo>
                  <a:cubicBezTo>
                    <a:pt x="79" y="80"/>
                    <a:pt x="84" y="74"/>
                    <a:pt x="88" y="68"/>
                  </a:cubicBezTo>
                  <a:cubicBezTo>
                    <a:pt x="88" y="68"/>
                    <a:pt x="89" y="68"/>
                    <a:pt x="89" y="68"/>
                  </a:cubicBezTo>
                  <a:cubicBezTo>
                    <a:pt x="90" y="68"/>
                    <a:pt x="92" y="68"/>
                    <a:pt x="93" y="67"/>
                  </a:cubicBezTo>
                  <a:cubicBezTo>
                    <a:pt x="94" y="67"/>
                    <a:pt x="96" y="64"/>
                    <a:pt x="97" y="65"/>
                  </a:cubicBezTo>
                  <a:close/>
                  <a:moveTo>
                    <a:pt x="82" y="65"/>
                  </a:moveTo>
                  <a:cubicBezTo>
                    <a:pt x="84" y="66"/>
                    <a:pt x="85" y="66"/>
                    <a:pt x="87" y="67"/>
                  </a:cubicBezTo>
                  <a:cubicBezTo>
                    <a:pt x="84" y="70"/>
                    <a:pt x="81" y="73"/>
                    <a:pt x="77" y="76"/>
                  </a:cubicBezTo>
                  <a:cubicBezTo>
                    <a:pt x="73" y="79"/>
                    <a:pt x="70" y="83"/>
                    <a:pt x="66" y="87"/>
                  </a:cubicBezTo>
                  <a:cubicBezTo>
                    <a:pt x="62" y="90"/>
                    <a:pt x="59" y="93"/>
                    <a:pt x="56" y="96"/>
                  </a:cubicBezTo>
                  <a:cubicBezTo>
                    <a:pt x="56" y="96"/>
                    <a:pt x="56" y="96"/>
                    <a:pt x="56" y="95"/>
                  </a:cubicBezTo>
                  <a:cubicBezTo>
                    <a:pt x="59" y="92"/>
                    <a:pt x="63" y="89"/>
                    <a:pt x="66" y="85"/>
                  </a:cubicBezTo>
                  <a:cubicBezTo>
                    <a:pt x="69" y="82"/>
                    <a:pt x="71" y="78"/>
                    <a:pt x="74" y="74"/>
                  </a:cubicBezTo>
                  <a:cubicBezTo>
                    <a:pt x="77" y="71"/>
                    <a:pt x="80" y="69"/>
                    <a:pt x="82" y="65"/>
                  </a:cubicBezTo>
                  <a:cubicBezTo>
                    <a:pt x="82" y="65"/>
                    <a:pt x="82" y="65"/>
                    <a:pt x="82" y="65"/>
                  </a:cubicBezTo>
                  <a:close/>
                  <a:moveTo>
                    <a:pt x="75" y="65"/>
                  </a:moveTo>
                  <a:cubicBezTo>
                    <a:pt x="77" y="64"/>
                    <a:pt x="78" y="64"/>
                    <a:pt x="80" y="64"/>
                  </a:cubicBezTo>
                  <a:cubicBezTo>
                    <a:pt x="80" y="64"/>
                    <a:pt x="81" y="65"/>
                    <a:pt x="81" y="65"/>
                  </a:cubicBezTo>
                  <a:cubicBezTo>
                    <a:pt x="74" y="70"/>
                    <a:pt x="68" y="77"/>
                    <a:pt x="62" y="83"/>
                  </a:cubicBezTo>
                  <a:cubicBezTo>
                    <a:pt x="55" y="90"/>
                    <a:pt x="47" y="95"/>
                    <a:pt x="41" y="102"/>
                  </a:cubicBezTo>
                  <a:cubicBezTo>
                    <a:pt x="40" y="103"/>
                    <a:pt x="39" y="104"/>
                    <a:pt x="38" y="105"/>
                  </a:cubicBezTo>
                  <a:cubicBezTo>
                    <a:pt x="38" y="105"/>
                    <a:pt x="37" y="105"/>
                    <a:pt x="37" y="105"/>
                  </a:cubicBezTo>
                  <a:cubicBezTo>
                    <a:pt x="39" y="103"/>
                    <a:pt x="41" y="101"/>
                    <a:pt x="43" y="99"/>
                  </a:cubicBezTo>
                  <a:cubicBezTo>
                    <a:pt x="47" y="96"/>
                    <a:pt x="51" y="92"/>
                    <a:pt x="55" y="89"/>
                  </a:cubicBezTo>
                  <a:cubicBezTo>
                    <a:pt x="62" y="81"/>
                    <a:pt x="69" y="73"/>
                    <a:pt x="75" y="65"/>
                  </a:cubicBezTo>
                  <a:close/>
                  <a:moveTo>
                    <a:pt x="73" y="66"/>
                  </a:moveTo>
                  <a:cubicBezTo>
                    <a:pt x="71" y="68"/>
                    <a:pt x="70" y="70"/>
                    <a:pt x="68" y="71"/>
                  </a:cubicBezTo>
                  <a:cubicBezTo>
                    <a:pt x="65" y="74"/>
                    <a:pt x="61" y="77"/>
                    <a:pt x="58" y="79"/>
                  </a:cubicBezTo>
                  <a:cubicBezTo>
                    <a:pt x="57" y="80"/>
                    <a:pt x="57" y="81"/>
                    <a:pt x="56" y="81"/>
                  </a:cubicBezTo>
                  <a:cubicBezTo>
                    <a:pt x="58" y="79"/>
                    <a:pt x="61" y="76"/>
                    <a:pt x="63" y="73"/>
                  </a:cubicBezTo>
                  <a:cubicBezTo>
                    <a:pt x="67" y="72"/>
                    <a:pt x="69" y="68"/>
                    <a:pt x="73" y="66"/>
                  </a:cubicBezTo>
                  <a:close/>
                  <a:moveTo>
                    <a:pt x="53" y="74"/>
                  </a:moveTo>
                  <a:cubicBezTo>
                    <a:pt x="47" y="78"/>
                    <a:pt x="42" y="83"/>
                    <a:pt x="36" y="87"/>
                  </a:cubicBezTo>
                  <a:cubicBezTo>
                    <a:pt x="33" y="90"/>
                    <a:pt x="30" y="92"/>
                    <a:pt x="27" y="94"/>
                  </a:cubicBezTo>
                  <a:cubicBezTo>
                    <a:pt x="23" y="97"/>
                    <a:pt x="20" y="101"/>
                    <a:pt x="16" y="104"/>
                  </a:cubicBezTo>
                  <a:cubicBezTo>
                    <a:pt x="14" y="106"/>
                    <a:pt x="16" y="104"/>
                    <a:pt x="16" y="103"/>
                  </a:cubicBezTo>
                  <a:cubicBezTo>
                    <a:pt x="18" y="102"/>
                    <a:pt x="20" y="100"/>
                    <a:pt x="22" y="98"/>
                  </a:cubicBezTo>
                  <a:cubicBezTo>
                    <a:pt x="25" y="95"/>
                    <a:pt x="29" y="93"/>
                    <a:pt x="32" y="90"/>
                  </a:cubicBezTo>
                  <a:cubicBezTo>
                    <a:pt x="39" y="84"/>
                    <a:pt x="45" y="78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4" y="74"/>
                    <a:pt x="57" y="75"/>
                    <a:pt x="60" y="74"/>
                  </a:cubicBezTo>
                  <a:cubicBezTo>
                    <a:pt x="55" y="78"/>
                    <a:pt x="51" y="81"/>
                    <a:pt x="46" y="85"/>
                  </a:cubicBezTo>
                  <a:cubicBezTo>
                    <a:pt x="40" y="91"/>
                    <a:pt x="33" y="96"/>
                    <a:pt x="27" y="102"/>
                  </a:cubicBezTo>
                  <a:cubicBezTo>
                    <a:pt x="27" y="102"/>
                    <a:pt x="23" y="106"/>
                    <a:pt x="24" y="105"/>
                  </a:cubicBezTo>
                  <a:cubicBezTo>
                    <a:pt x="25" y="103"/>
                    <a:pt x="27" y="102"/>
                    <a:pt x="29" y="100"/>
                  </a:cubicBezTo>
                  <a:cubicBezTo>
                    <a:pt x="32" y="97"/>
                    <a:pt x="35" y="94"/>
                    <a:pt x="38" y="91"/>
                  </a:cubicBezTo>
                  <a:cubicBezTo>
                    <a:pt x="41" y="88"/>
                    <a:pt x="44" y="85"/>
                    <a:pt x="47" y="82"/>
                  </a:cubicBezTo>
                  <a:cubicBezTo>
                    <a:pt x="49" y="80"/>
                    <a:pt x="52" y="78"/>
                    <a:pt x="54" y="74"/>
                  </a:cubicBezTo>
                  <a:cubicBezTo>
                    <a:pt x="54" y="74"/>
                    <a:pt x="54" y="74"/>
                    <a:pt x="53" y="74"/>
                  </a:cubicBezTo>
                  <a:close/>
                  <a:moveTo>
                    <a:pt x="47" y="68"/>
                  </a:moveTo>
                  <a:cubicBezTo>
                    <a:pt x="48" y="69"/>
                    <a:pt x="49" y="71"/>
                    <a:pt x="51" y="72"/>
                  </a:cubicBezTo>
                  <a:cubicBezTo>
                    <a:pt x="36" y="79"/>
                    <a:pt x="25" y="92"/>
                    <a:pt x="11" y="102"/>
                  </a:cubicBezTo>
                  <a:cubicBezTo>
                    <a:pt x="8" y="104"/>
                    <a:pt x="13" y="100"/>
                    <a:pt x="13" y="99"/>
                  </a:cubicBezTo>
                  <a:cubicBezTo>
                    <a:pt x="15" y="98"/>
                    <a:pt x="16" y="96"/>
                    <a:pt x="18" y="95"/>
                  </a:cubicBezTo>
                  <a:cubicBezTo>
                    <a:pt x="21" y="92"/>
                    <a:pt x="24" y="89"/>
                    <a:pt x="28" y="86"/>
                  </a:cubicBezTo>
                  <a:cubicBezTo>
                    <a:pt x="34" y="81"/>
                    <a:pt x="40" y="74"/>
                    <a:pt x="47" y="68"/>
                  </a:cubicBezTo>
                  <a:close/>
                  <a:moveTo>
                    <a:pt x="45" y="68"/>
                  </a:moveTo>
                  <a:cubicBezTo>
                    <a:pt x="45" y="68"/>
                    <a:pt x="45" y="68"/>
                    <a:pt x="44" y="69"/>
                  </a:cubicBezTo>
                  <a:cubicBezTo>
                    <a:pt x="37" y="75"/>
                    <a:pt x="30" y="81"/>
                    <a:pt x="23" y="86"/>
                  </a:cubicBezTo>
                  <a:cubicBezTo>
                    <a:pt x="19" y="89"/>
                    <a:pt x="16" y="92"/>
                    <a:pt x="12" y="94"/>
                  </a:cubicBezTo>
                  <a:cubicBezTo>
                    <a:pt x="11" y="96"/>
                    <a:pt x="9" y="97"/>
                    <a:pt x="7" y="99"/>
                  </a:cubicBezTo>
                  <a:cubicBezTo>
                    <a:pt x="8" y="98"/>
                    <a:pt x="9" y="96"/>
                    <a:pt x="10" y="95"/>
                  </a:cubicBezTo>
                  <a:cubicBezTo>
                    <a:pt x="21" y="84"/>
                    <a:pt x="35" y="77"/>
                    <a:pt x="44" y="64"/>
                  </a:cubicBezTo>
                  <a:cubicBezTo>
                    <a:pt x="45" y="65"/>
                    <a:pt x="45" y="66"/>
                    <a:pt x="46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7"/>
                    <a:pt x="46" y="68"/>
                    <a:pt x="45" y="68"/>
                  </a:cubicBezTo>
                  <a:close/>
                  <a:moveTo>
                    <a:pt x="43" y="64"/>
                  </a:moveTo>
                  <a:cubicBezTo>
                    <a:pt x="37" y="68"/>
                    <a:pt x="30" y="73"/>
                    <a:pt x="24" y="78"/>
                  </a:cubicBezTo>
                  <a:cubicBezTo>
                    <a:pt x="21" y="81"/>
                    <a:pt x="18" y="83"/>
                    <a:pt x="15" y="86"/>
                  </a:cubicBezTo>
                  <a:cubicBezTo>
                    <a:pt x="12" y="88"/>
                    <a:pt x="8" y="91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17" y="82"/>
                    <a:pt x="30" y="74"/>
                    <a:pt x="41" y="62"/>
                  </a:cubicBezTo>
                  <a:cubicBezTo>
                    <a:pt x="42" y="62"/>
                    <a:pt x="42" y="63"/>
                    <a:pt x="43" y="64"/>
                  </a:cubicBezTo>
                  <a:close/>
                  <a:moveTo>
                    <a:pt x="8" y="87"/>
                  </a:moveTo>
                  <a:cubicBezTo>
                    <a:pt x="13" y="81"/>
                    <a:pt x="19" y="77"/>
                    <a:pt x="25" y="72"/>
                  </a:cubicBezTo>
                  <a:cubicBezTo>
                    <a:pt x="28" y="70"/>
                    <a:pt x="31" y="67"/>
                    <a:pt x="35" y="65"/>
                  </a:cubicBezTo>
                  <a:cubicBezTo>
                    <a:pt x="36" y="64"/>
                    <a:pt x="37" y="63"/>
                    <a:pt x="39" y="62"/>
                  </a:cubicBezTo>
                  <a:cubicBezTo>
                    <a:pt x="39" y="62"/>
                    <a:pt x="40" y="62"/>
                    <a:pt x="40" y="61"/>
                  </a:cubicBezTo>
                  <a:cubicBezTo>
                    <a:pt x="40" y="61"/>
                    <a:pt x="40" y="62"/>
                    <a:pt x="40" y="62"/>
                  </a:cubicBezTo>
                  <a:cubicBezTo>
                    <a:pt x="40" y="62"/>
                    <a:pt x="39" y="63"/>
                    <a:pt x="39" y="63"/>
                  </a:cubicBezTo>
                  <a:cubicBezTo>
                    <a:pt x="29" y="74"/>
                    <a:pt x="16" y="82"/>
                    <a:pt x="6" y="92"/>
                  </a:cubicBezTo>
                  <a:cubicBezTo>
                    <a:pt x="6" y="90"/>
                    <a:pt x="7" y="88"/>
                    <a:pt x="8" y="87"/>
                  </a:cubicBezTo>
                  <a:close/>
                  <a:moveTo>
                    <a:pt x="22" y="80"/>
                  </a:moveTo>
                  <a:cubicBezTo>
                    <a:pt x="26" y="77"/>
                    <a:pt x="30" y="74"/>
                    <a:pt x="34" y="71"/>
                  </a:cubicBezTo>
                  <a:cubicBezTo>
                    <a:pt x="36" y="70"/>
                    <a:pt x="38" y="68"/>
                    <a:pt x="40" y="67"/>
                  </a:cubicBezTo>
                  <a:cubicBezTo>
                    <a:pt x="41" y="66"/>
                    <a:pt x="42" y="65"/>
                    <a:pt x="43" y="65"/>
                  </a:cubicBezTo>
                  <a:cubicBezTo>
                    <a:pt x="44" y="64"/>
                    <a:pt x="39" y="69"/>
                    <a:pt x="40" y="68"/>
                  </a:cubicBezTo>
                  <a:cubicBezTo>
                    <a:pt x="30" y="80"/>
                    <a:pt x="16" y="87"/>
                    <a:pt x="6" y="99"/>
                  </a:cubicBezTo>
                  <a:cubicBezTo>
                    <a:pt x="5" y="97"/>
                    <a:pt x="5" y="95"/>
                    <a:pt x="6" y="94"/>
                  </a:cubicBezTo>
                  <a:cubicBezTo>
                    <a:pt x="12" y="90"/>
                    <a:pt x="17" y="85"/>
                    <a:pt x="22" y="80"/>
                  </a:cubicBezTo>
                  <a:close/>
                  <a:moveTo>
                    <a:pt x="6" y="100"/>
                  </a:moveTo>
                  <a:cubicBezTo>
                    <a:pt x="13" y="94"/>
                    <a:pt x="20" y="89"/>
                    <a:pt x="27" y="84"/>
                  </a:cubicBezTo>
                  <a:cubicBezTo>
                    <a:pt x="31" y="81"/>
                    <a:pt x="34" y="78"/>
                    <a:pt x="37" y="76"/>
                  </a:cubicBezTo>
                  <a:cubicBezTo>
                    <a:pt x="38" y="75"/>
                    <a:pt x="38" y="75"/>
                    <a:pt x="39" y="74"/>
                  </a:cubicBezTo>
                  <a:cubicBezTo>
                    <a:pt x="35" y="79"/>
                    <a:pt x="30" y="83"/>
                    <a:pt x="26" y="87"/>
                  </a:cubicBezTo>
                  <a:cubicBezTo>
                    <a:pt x="20" y="92"/>
                    <a:pt x="14" y="97"/>
                    <a:pt x="9" y="103"/>
                  </a:cubicBezTo>
                  <a:cubicBezTo>
                    <a:pt x="8" y="102"/>
                    <a:pt x="7" y="101"/>
                    <a:pt x="6" y="100"/>
                  </a:cubicBezTo>
                  <a:close/>
                  <a:moveTo>
                    <a:pt x="10" y="103"/>
                  </a:moveTo>
                  <a:cubicBezTo>
                    <a:pt x="23" y="95"/>
                    <a:pt x="34" y="83"/>
                    <a:pt x="47" y="75"/>
                  </a:cubicBezTo>
                  <a:cubicBezTo>
                    <a:pt x="47" y="75"/>
                    <a:pt x="50" y="72"/>
                    <a:pt x="50" y="73"/>
                  </a:cubicBezTo>
                  <a:cubicBezTo>
                    <a:pt x="48" y="75"/>
                    <a:pt x="46" y="76"/>
                    <a:pt x="45" y="78"/>
                  </a:cubicBezTo>
                  <a:cubicBezTo>
                    <a:pt x="41" y="81"/>
                    <a:pt x="38" y="84"/>
                    <a:pt x="35" y="87"/>
                  </a:cubicBezTo>
                  <a:cubicBezTo>
                    <a:pt x="27" y="93"/>
                    <a:pt x="20" y="98"/>
                    <a:pt x="14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2" y="105"/>
                    <a:pt x="11" y="104"/>
                    <a:pt x="10" y="104"/>
                  </a:cubicBezTo>
                  <a:cubicBezTo>
                    <a:pt x="10" y="104"/>
                    <a:pt x="10" y="104"/>
                    <a:pt x="10" y="103"/>
                  </a:cubicBezTo>
                  <a:close/>
                  <a:moveTo>
                    <a:pt x="14" y="106"/>
                  </a:moveTo>
                  <a:cubicBezTo>
                    <a:pt x="21" y="102"/>
                    <a:pt x="26" y="96"/>
                    <a:pt x="31" y="92"/>
                  </a:cubicBezTo>
                  <a:cubicBezTo>
                    <a:pt x="38" y="87"/>
                    <a:pt x="43" y="82"/>
                    <a:pt x="50" y="77"/>
                  </a:cubicBezTo>
                  <a:cubicBezTo>
                    <a:pt x="50" y="77"/>
                    <a:pt x="52" y="75"/>
                    <a:pt x="53" y="75"/>
                  </a:cubicBezTo>
                  <a:cubicBezTo>
                    <a:pt x="51" y="77"/>
                    <a:pt x="49" y="79"/>
                    <a:pt x="47" y="81"/>
                  </a:cubicBezTo>
                  <a:cubicBezTo>
                    <a:pt x="44" y="83"/>
                    <a:pt x="42" y="86"/>
                    <a:pt x="39" y="89"/>
                  </a:cubicBezTo>
                  <a:cubicBezTo>
                    <a:pt x="34" y="95"/>
                    <a:pt x="27" y="100"/>
                    <a:pt x="22" y="106"/>
                  </a:cubicBezTo>
                  <a:cubicBezTo>
                    <a:pt x="22" y="106"/>
                    <a:pt x="22" y="107"/>
                    <a:pt x="23" y="106"/>
                  </a:cubicBezTo>
                  <a:cubicBezTo>
                    <a:pt x="29" y="102"/>
                    <a:pt x="34" y="97"/>
                    <a:pt x="40" y="92"/>
                  </a:cubicBezTo>
                  <a:cubicBezTo>
                    <a:pt x="47" y="86"/>
                    <a:pt x="54" y="80"/>
                    <a:pt x="62" y="74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1" y="75"/>
                    <a:pt x="59" y="76"/>
                    <a:pt x="58" y="78"/>
                  </a:cubicBezTo>
                  <a:cubicBezTo>
                    <a:pt x="55" y="81"/>
                    <a:pt x="52" y="84"/>
                    <a:pt x="48" y="88"/>
                  </a:cubicBezTo>
                  <a:cubicBezTo>
                    <a:pt x="42" y="94"/>
                    <a:pt x="35" y="99"/>
                    <a:pt x="28" y="106"/>
                  </a:cubicBezTo>
                  <a:cubicBezTo>
                    <a:pt x="28" y="106"/>
                    <a:pt x="28" y="107"/>
                    <a:pt x="29" y="106"/>
                  </a:cubicBezTo>
                  <a:cubicBezTo>
                    <a:pt x="29" y="106"/>
                    <a:pt x="30" y="106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7" y="100"/>
                    <a:pt x="44" y="94"/>
                    <a:pt x="50" y="88"/>
                  </a:cubicBezTo>
                  <a:cubicBezTo>
                    <a:pt x="54" y="85"/>
                    <a:pt x="58" y="80"/>
                    <a:pt x="62" y="77"/>
                  </a:cubicBezTo>
                  <a:cubicBezTo>
                    <a:pt x="65" y="75"/>
                    <a:pt x="67" y="73"/>
                    <a:pt x="70" y="70"/>
                  </a:cubicBezTo>
                  <a:cubicBezTo>
                    <a:pt x="69" y="71"/>
                    <a:pt x="69" y="71"/>
                    <a:pt x="69" y="72"/>
                  </a:cubicBezTo>
                  <a:cubicBezTo>
                    <a:pt x="65" y="76"/>
                    <a:pt x="62" y="80"/>
                    <a:pt x="58" y="84"/>
                  </a:cubicBezTo>
                  <a:cubicBezTo>
                    <a:pt x="51" y="92"/>
                    <a:pt x="43" y="99"/>
                    <a:pt x="35" y="106"/>
                  </a:cubicBezTo>
                  <a:cubicBezTo>
                    <a:pt x="35" y="106"/>
                    <a:pt x="35" y="107"/>
                    <a:pt x="35" y="107"/>
                  </a:cubicBezTo>
                  <a:cubicBezTo>
                    <a:pt x="28" y="107"/>
                    <a:pt x="21" y="108"/>
                    <a:pt x="14" y="106"/>
                  </a:cubicBezTo>
                  <a:close/>
                  <a:moveTo>
                    <a:pt x="47" y="90"/>
                  </a:moveTo>
                  <a:cubicBezTo>
                    <a:pt x="44" y="93"/>
                    <a:pt x="40" y="96"/>
                    <a:pt x="36" y="99"/>
                  </a:cubicBezTo>
                  <a:cubicBezTo>
                    <a:pt x="35" y="100"/>
                    <a:pt x="34" y="101"/>
                    <a:pt x="32" y="102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7" y="98"/>
                    <a:pt x="41" y="95"/>
                    <a:pt x="45" y="92"/>
                  </a:cubicBezTo>
                  <a:cubicBezTo>
                    <a:pt x="45" y="91"/>
                    <a:pt x="46" y="90"/>
                    <a:pt x="47" y="90"/>
                  </a:cubicBezTo>
                  <a:close/>
                  <a:moveTo>
                    <a:pt x="39" y="106"/>
                  </a:moveTo>
                  <a:cubicBezTo>
                    <a:pt x="38" y="106"/>
                    <a:pt x="37" y="107"/>
                    <a:pt x="36" y="107"/>
                  </a:cubicBezTo>
                  <a:cubicBezTo>
                    <a:pt x="39" y="105"/>
                    <a:pt x="41" y="103"/>
                    <a:pt x="44" y="100"/>
                  </a:cubicBezTo>
                  <a:cubicBezTo>
                    <a:pt x="47" y="96"/>
                    <a:pt x="51" y="94"/>
                    <a:pt x="55" y="90"/>
                  </a:cubicBezTo>
                  <a:cubicBezTo>
                    <a:pt x="62" y="84"/>
                    <a:pt x="69" y="77"/>
                    <a:pt x="76" y="70"/>
                  </a:cubicBezTo>
                  <a:cubicBezTo>
                    <a:pt x="77" y="69"/>
                    <a:pt x="80" y="67"/>
                    <a:pt x="81" y="66"/>
                  </a:cubicBezTo>
                  <a:cubicBezTo>
                    <a:pt x="79" y="69"/>
                    <a:pt x="77" y="71"/>
                    <a:pt x="75" y="73"/>
                  </a:cubicBezTo>
                  <a:cubicBezTo>
                    <a:pt x="72" y="76"/>
                    <a:pt x="69" y="80"/>
                    <a:pt x="66" y="84"/>
                  </a:cubicBezTo>
                  <a:cubicBezTo>
                    <a:pt x="63" y="87"/>
                    <a:pt x="60" y="90"/>
                    <a:pt x="57" y="94"/>
                  </a:cubicBezTo>
                  <a:cubicBezTo>
                    <a:pt x="53" y="98"/>
                    <a:pt x="50" y="102"/>
                    <a:pt x="45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3" y="106"/>
                    <a:pt x="41" y="106"/>
                    <a:pt x="39" y="106"/>
                  </a:cubicBezTo>
                  <a:close/>
                  <a:moveTo>
                    <a:pt x="45" y="106"/>
                  </a:moveTo>
                  <a:cubicBezTo>
                    <a:pt x="45" y="106"/>
                    <a:pt x="45" y="106"/>
                    <a:pt x="45" y="106"/>
                  </a:cubicBezTo>
                  <a:cubicBezTo>
                    <a:pt x="49" y="104"/>
                    <a:pt x="52" y="102"/>
                    <a:pt x="54" y="99"/>
                  </a:cubicBezTo>
                  <a:cubicBezTo>
                    <a:pt x="58" y="95"/>
                    <a:pt x="61" y="92"/>
                    <a:pt x="65" y="88"/>
                  </a:cubicBezTo>
                  <a:cubicBezTo>
                    <a:pt x="73" y="82"/>
                    <a:pt x="80" y="75"/>
                    <a:pt x="87" y="68"/>
                  </a:cubicBezTo>
                  <a:cubicBezTo>
                    <a:pt x="85" y="70"/>
                    <a:pt x="82" y="75"/>
                    <a:pt x="80" y="78"/>
                  </a:cubicBezTo>
                  <a:cubicBezTo>
                    <a:pt x="77" y="81"/>
                    <a:pt x="74" y="84"/>
                    <a:pt x="70" y="87"/>
                  </a:cubicBezTo>
                  <a:cubicBezTo>
                    <a:pt x="65" y="93"/>
                    <a:pt x="59" y="99"/>
                    <a:pt x="54" y="106"/>
                  </a:cubicBezTo>
                  <a:cubicBezTo>
                    <a:pt x="53" y="106"/>
                    <a:pt x="54" y="107"/>
                    <a:pt x="54" y="106"/>
                  </a:cubicBezTo>
                  <a:cubicBezTo>
                    <a:pt x="55" y="106"/>
                    <a:pt x="55" y="105"/>
                    <a:pt x="55" y="105"/>
                  </a:cubicBezTo>
                  <a:cubicBezTo>
                    <a:pt x="56" y="105"/>
                    <a:pt x="56" y="105"/>
                    <a:pt x="57" y="103"/>
                  </a:cubicBezTo>
                  <a:cubicBezTo>
                    <a:pt x="62" y="97"/>
                    <a:pt x="69" y="91"/>
                    <a:pt x="75" y="86"/>
                  </a:cubicBezTo>
                  <a:cubicBezTo>
                    <a:pt x="83" y="79"/>
                    <a:pt x="90" y="72"/>
                    <a:pt x="98" y="65"/>
                  </a:cubicBezTo>
                  <a:cubicBezTo>
                    <a:pt x="95" y="67"/>
                    <a:pt x="92" y="72"/>
                    <a:pt x="89" y="75"/>
                  </a:cubicBezTo>
                  <a:cubicBezTo>
                    <a:pt x="85" y="79"/>
                    <a:pt x="82" y="83"/>
                    <a:pt x="79" y="86"/>
                  </a:cubicBezTo>
                  <a:cubicBezTo>
                    <a:pt x="75" y="90"/>
                    <a:pt x="72" y="94"/>
                    <a:pt x="69" y="98"/>
                  </a:cubicBezTo>
                  <a:cubicBezTo>
                    <a:pt x="66" y="101"/>
                    <a:pt x="62" y="104"/>
                    <a:pt x="59" y="107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54" y="107"/>
                    <a:pt x="50" y="106"/>
                    <a:pt x="45" y="106"/>
                  </a:cubicBezTo>
                  <a:close/>
                  <a:moveTo>
                    <a:pt x="60" y="107"/>
                  </a:moveTo>
                  <a:cubicBezTo>
                    <a:pt x="66" y="103"/>
                    <a:pt x="71" y="97"/>
                    <a:pt x="76" y="92"/>
                  </a:cubicBezTo>
                  <a:cubicBezTo>
                    <a:pt x="83" y="87"/>
                    <a:pt x="89" y="81"/>
                    <a:pt x="95" y="75"/>
                  </a:cubicBezTo>
                  <a:cubicBezTo>
                    <a:pt x="96" y="74"/>
                    <a:pt x="97" y="73"/>
                    <a:pt x="99" y="72"/>
                  </a:cubicBezTo>
                  <a:cubicBezTo>
                    <a:pt x="99" y="71"/>
                    <a:pt x="100" y="70"/>
                    <a:pt x="101" y="70"/>
                  </a:cubicBezTo>
                  <a:cubicBezTo>
                    <a:pt x="100" y="71"/>
                    <a:pt x="100" y="72"/>
                    <a:pt x="99" y="73"/>
                  </a:cubicBezTo>
                  <a:cubicBezTo>
                    <a:pt x="96" y="76"/>
                    <a:pt x="93" y="78"/>
                    <a:pt x="91" y="81"/>
                  </a:cubicBezTo>
                  <a:cubicBezTo>
                    <a:pt x="86" y="86"/>
                    <a:pt x="82" y="92"/>
                    <a:pt x="77" y="97"/>
                  </a:cubicBezTo>
                  <a:cubicBezTo>
                    <a:pt x="74" y="100"/>
                    <a:pt x="71" y="104"/>
                    <a:pt x="68" y="107"/>
                  </a:cubicBezTo>
                  <a:cubicBezTo>
                    <a:pt x="65" y="107"/>
                    <a:pt x="63" y="107"/>
                    <a:pt x="60" y="107"/>
                  </a:cubicBezTo>
                  <a:close/>
                  <a:moveTo>
                    <a:pt x="99" y="78"/>
                  </a:moveTo>
                  <a:cubicBezTo>
                    <a:pt x="100" y="77"/>
                    <a:pt x="101" y="76"/>
                    <a:pt x="103" y="75"/>
                  </a:cubicBezTo>
                  <a:cubicBezTo>
                    <a:pt x="106" y="73"/>
                    <a:pt x="102" y="76"/>
                    <a:pt x="101" y="77"/>
                  </a:cubicBezTo>
                  <a:cubicBezTo>
                    <a:pt x="98" y="80"/>
                    <a:pt x="95" y="84"/>
                    <a:pt x="91" y="88"/>
                  </a:cubicBezTo>
                  <a:cubicBezTo>
                    <a:pt x="89" y="90"/>
                    <a:pt x="87" y="93"/>
                    <a:pt x="84" y="96"/>
                  </a:cubicBezTo>
                  <a:cubicBezTo>
                    <a:pt x="81" y="100"/>
                    <a:pt x="78" y="103"/>
                    <a:pt x="75" y="107"/>
                  </a:cubicBezTo>
                  <a:cubicBezTo>
                    <a:pt x="74" y="107"/>
                    <a:pt x="75" y="108"/>
                    <a:pt x="75" y="107"/>
                  </a:cubicBezTo>
                  <a:cubicBezTo>
                    <a:pt x="85" y="100"/>
                    <a:pt x="92" y="90"/>
                    <a:pt x="101" y="82"/>
                  </a:cubicBezTo>
                  <a:cubicBezTo>
                    <a:pt x="103" y="79"/>
                    <a:pt x="105" y="77"/>
                    <a:pt x="107" y="75"/>
                  </a:cubicBezTo>
                  <a:cubicBezTo>
                    <a:pt x="105" y="78"/>
                    <a:pt x="103" y="80"/>
                    <a:pt x="101" y="83"/>
                  </a:cubicBezTo>
                  <a:cubicBezTo>
                    <a:pt x="96" y="89"/>
                    <a:pt x="91" y="95"/>
                    <a:pt x="87" y="101"/>
                  </a:cubicBezTo>
                  <a:cubicBezTo>
                    <a:pt x="86" y="102"/>
                    <a:pt x="84" y="103"/>
                    <a:pt x="83" y="105"/>
                  </a:cubicBezTo>
                  <a:cubicBezTo>
                    <a:pt x="83" y="105"/>
                    <a:pt x="83" y="106"/>
                    <a:pt x="82" y="106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8"/>
                    <a:pt x="81" y="108"/>
                    <a:pt x="80" y="108"/>
                  </a:cubicBezTo>
                  <a:cubicBezTo>
                    <a:pt x="76" y="108"/>
                    <a:pt x="72" y="108"/>
                    <a:pt x="68" y="107"/>
                  </a:cubicBezTo>
                  <a:cubicBezTo>
                    <a:pt x="73" y="103"/>
                    <a:pt x="77" y="98"/>
                    <a:pt x="81" y="94"/>
                  </a:cubicBezTo>
                  <a:cubicBezTo>
                    <a:pt x="87" y="88"/>
                    <a:pt x="93" y="83"/>
                    <a:pt x="99" y="78"/>
                  </a:cubicBezTo>
                  <a:close/>
                  <a:moveTo>
                    <a:pt x="85" y="108"/>
                  </a:moveTo>
                  <a:cubicBezTo>
                    <a:pt x="84" y="108"/>
                    <a:pt x="82" y="108"/>
                    <a:pt x="81" y="108"/>
                  </a:cubicBezTo>
                  <a:cubicBezTo>
                    <a:pt x="81" y="108"/>
                    <a:pt x="81" y="108"/>
                    <a:pt x="82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4" y="105"/>
                    <a:pt x="87" y="102"/>
                    <a:pt x="89" y="100"/>
                  </a:cubicBezTo>
                  <a:cubicBezTo>
                    <a:pt x="94" y="95"/>
                    <a:pt x="100" y="91"/>
                    <a:pt x="105" y="85"/>
                  </a:cubicBezTo>
                  <a:cubicBezTo>
                    <a:pt x="106" y="84"/>
                    <a:pt x="107" y="83"/>
                    <a:pt x="108" y="82"/>
                  </a:cubicBezTo>
                  <a:cubicBezTo>
                    <a:pt x="108" y="81"/>
                    <a:pt x="111" y="78"/>
                    <a:pt x="109" y="81"/>
                  </a:cubicBezTo>
                  <a:cubicBezTo>
                    <a:pt x="107" y="85"/>
                    <a:pt x="104" y="88"/>
                    <a:pt x="102" y="91"/>
                  </a:cubicBezTo>
                  <a:cubicBezTo>
                    <a:pt x="97" y="96"/>
                    <a:pt x="92" y="101"/>
                    <a:pt x="88" y="107"/>
                  </a:cubicBezTo>
                  <a:cubicBezTo>
                    <a:pt x="87" y="107"/>
                    <a:pt x="88" y="108"/>
                    <a:pt x="88" y="107"/>
                  </a:cubicBezTo>
                  <a:cubicBezTo>
                    <a:pt x="96" y="101"/>
                    <a:pt x="102" y="94"/>
                    <a:pt x="109" y="87"/>
                  </a:cubicBezTo>
                  <a:cubicBezTo>
                    <a:pt x="110" y="86"/>
                    <a:pt x="112" y="85"/>
                    <a:pt x="113" y="84"/>
                  </a:cubicBezTo>
                  <a:cubicBezTo>
                    <a:pt x="111" y="87"/>
                    <a:pt x="109" y="89"/>
                    <a:pt x="107" y="91"/>
                  </a:cubicBezTo>
                  <a:cubicBezTo>
                    <a:pt x="103" y="95"/>
                    <a:pt x="100" y="100"/>
                    <a:pt x="97" y="104"/>
                  </a:cubicBezTo>
                  <a:cubicBezTo>
                    <a:pt x="97" y="104"/>
                    <a:pt x="96" y="105"/>
                    <a:pt x="96" y="105"/>
                  </a:cubicBezTo>
                  <a:cubicBezTo>
                    <a:pt x="94" y="106"/>
                    <a:pt x="93" y="107"/>
                    <a:pt x="92" y="10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89" y="109"/>
                    <a:pt x="87" y="109"/>
                    <a:pt x="85" y="108"/>
                  </a:cubicBezTo>
                  <a:close/>
                  <a:moveTo>
                    <a:pt x="115" y="93"/>
                  </a:moveTo>
                  <a:cubicBezTo>
                    <a:pt x="114" y="94"/>
                    <a:pt x="114" y="95"/>
                    <a:pt x="113" y="95"/>
                  </a:cubicBezTo>
                  <a:cubicBezTo>
                    <a:pt x="109" y="99"/>
                    <a:pt x="105" y="103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1" y="108"/>
                    <a:pt x="100" y="108"/>
                    <a:pt x="99" y="108"/>
                  </a:cubicBezTo>
                  <a:cubicBezTo>
                    <a:pt x="104" y="104"/>
                    <a:pt x="108" y="99"/>
                    <a:pt x="113" y="95"/>
                  </a:cubicBezTo>
                  <a:cubicBezTo>
                    <a:pt x="113" y="94"/>
                    <a:pt x="116" y="91"/>
                    <a:pt x="115" y="93"/>
                  </a:cubicBezTo>
                  <a:close/>
                  <a:moveTo>
                    <a:pt x="111" y="98"/>
                  </a:moveTo>
                  <a:cubicBezTo>
                    <a:pt x="109" y="101"/>
                    <a:pt x="107" y="103"/>
                    <a:pt x="105" y="105"/>
                  </a:cubicBezTo>
                  <a:cubicBezTo>
                    <a:pt x="100" y="110"/>
                    <a:pt x="107" y="103"/>
                    <a:pt x="108" y="102"/>
                  </a:cubicBezTo>
                  <a:cubicBezTo>
                    <a:pt x="109" y="101"/>
                    <a:pt x="110" y="100"/>
                    <a:pt x="111" y="98"/>
                  </a:cubicBezTo>
                  <a:close/>
                  <a:moveTo>
                    <a:pt x="98" y="108"/>
                  </a:moveTo>
                  <a:cubicBezTo>
                    <a:pt x="96" y="108"/>
                    <a:pt x="94" y="109"/>
                    <a:pt x="93" y="109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94" y="108"/>
                    <a:pt x="94" y="108"/>
                    <a:pt x="94" y="107"/>
                  </a:cubicBezTo>
                  <a:cubicBezTo>
                    <a:pt x="96" y="106"/>
                    <a:pt x="97" y="105"/>
                    <a:pt x="98" y="104"/>
                  </a:cubicBezTo>
                  <a:cubicBezTo>
                    <a:pt x="102" y="100"/>
                    <a:pt x="105" y="96"/>
                    <a:pt x="109" y="93"/>
                  </a:cubicBezTo>
                  <a:cubicBezTo>
                    <a:pt x="110" y="92"/>
                    <a:pt x="115" y="86"/>
                    <a:pt x="113" y="90"/>
                  </a:cubicBezTo>
                  <a:cubicBezTo>
                    <a:pt x="111" y="92"/>
                    <a:pt x="109" y="94"/>
                    <a:pt x="107" y="96"/>
                  </a:cubicBezTo>
                  <a:cubicBezTo>
                    <a:pt x="104" y="100"/>
                    <a:pt x="101" y="104"/>
                    <a:pt x="98" y="108"/>
                  </a:cubicBezTo>
                  <a:close/>
                  <a:moveTo>
                    <a:pt x="103" y="108"/>
                  </a:moveTo>
                  <a:cubicBezTo>
                    <a:pt x="107" y="105"/>
                    <a:pt x="111" y="100"/>
                    <a:pt x="114" y="96"/>
                  </a:cubicBezTo>
                  <a:cubicBezTo>
                    <a:pt x="114" y="96"/>
                    <a:pt x="115" y="95"/>
                    <a:pt x="115" y="95"/>
                  </a:cubicBezTo>
                  <a:cubicBezTo>
                    <a:pt x="115" y="94"/>
                    <a:pt x="116" y="94"/>
                    <a:pt x="116" y="94"/>
                  </a:cubicBezTo>
                  <a:cubicBezTo>
                    <a:pt x="116" y="94"/>
                    <a:pt x="116" y="94"/>
                    <a:pt x="115" y="95"/>
                  </a:cubicBezTo>
                  <a:cubicBezTo>
                    <a:pt x="114" y="96"/>
                    <a:pt x="114" y="98"/>
                    <a:pt x="113" y="99"/>
                  </a:cubicBezTo>
                  <a:cubicBezTo>
                    <a:pt x="111" y="102"/>
                    <a:pt x="108" y="105"/>
                    <a:pt x="105" y="107"/>
                  </a:cubicBezTo>
                  <a:cubicBezTo>
                    <a:pt x="104" y="107"/>
                    <a:pt x="104" y="107"/>
                    <a:pt x="103" y="108"/>
                  </a:cubicBezTo>
                  <a:close/>
                  <a:moveTo>
                    <a:pt x="109" y="106"/>
                  </a:moveTo>
                  <a:cubicBezTo>
                    <a:pt x="109" y="106"/>
                    <a:pt x="108" y="106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7" y="106"/>
                    <a:pt x="107" y="106"/>
                  </a:cubicBezTo>
                  <a:cubicBezTo>
                    <a:pt x="107" y="106"/>
                    <a:pt x="107" y="106"/>
                    <a:pt x="107" y="106"/>
                  </a:cubicBezTo>
                  <a:cubicBezTo>
                    <a:pt x="110" y="104"/>
                    <a:pt x="112" y="102"/>
                    <a:pt x="114" y="99"/>
                  </a:cubicBezTo>
                  <a:cubicBezTo>
                    <a:pt x="115" y="98"/>
                    <a:pt x="118" y="94"/>
                    <a:pt x="116" y="99"/>
                  </a:cubicBezTo>
                  <a:cubicBezTo>
                    <a:pt x="115" y="102"/>
                    <a:pt x="112" y="104"/>
                    <a:pt x="110" y="106"/>
                  </a:cubicBezTo>
                  <a:cubicBezTo>
                    <a:pt x="109" y="106"/>
                    <a:pt x="109" y="106"/>
                    <a:pt x="109" y="106"/>
                  </a:cubicBezTo>
                  <a:close/>
                  <a:moveTo>
                    <a:pt x="113" y="104"/>
                  </a:moveTo>
                  <a:cubicBezTo>
                    <a:pt x="115" y="101"/>
                    <a:pt x="117" y="99"/>
                    <a:pt x="118" y="95"/>
                  </a:cubicBezTo>
                  <a:cubicBezTo>
                    <a:pt x="118" y="95"/>
                    <a:pt x="117" y="95"/>
                    <a:pt x="117" y="95"/>
                  </a:cubicBezTo>
                  <a:cubicBezTo>
                    <a:pt x="116" y="96"/>
                    <a:pt x="115" y="97"/>
                    <a:pt x="114" y="99"/>
                  </a:cubicBezTo>
                  <a:cubicBezTo>
                    <a:pt x="115" y="97"/>
                    <a:pt x="116" y="95"/>
                    <a:pt x="117" y="93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6" y="93"/>
                    <a:pt x="116" y="93"/>
                    <a:pt x="115" y="94"/>
                  </a:cubicBezTo>
                  <a:cubicBezTo>
                    <a:pt x="116" y="93"/>
                    <a:pt x="116" y="92"/>
                    <a:pt x="116" y="91"/>
                  </a:cubicBezTo>
                  <a:cubicBezTo>
                    <a:pt x="116" y="91"/>
                    <a:pt x="116" y="90"/>
                    <a:pt x="116" y="91"/>
                  </a:cubicBezTo>
                  <a:cubicBezTo>
                    <a:pt x="112" y="94"/>
                    <a:pt x="109" y="97"/>
                    <a:pt x="106" y="100"/>
                  </a:cubicBezTo>
                  <a:cubicBezTo>
                    <a:pt x="105" y="102"/>
                    <a:pt x="103" y="104"/>
                    <a:pt x="102" y="105"/>
                  </a:cubicBezTo>
                  <a:cubicBezTo>
                    <a:pt x="101" y="105"/>
                    <a:pt x="101" y="106"/>
                    <a:pt x="100" y="106"/>
                  </a:cubicBezTo>
                  <a:cubicBezTo>
                    <a:pt x="103" y="103"/>
                    <a:pt x="105" y="100"/>
                    <a:pt x="108" y="97"/>
                  </a:cubicBezTo>
                  <a:cubicBezTo>
                    <a:pt x="110" y="94"/>
                    <a:pt x="113" y="91"/>
                    <a:pt x="115" y="88"/>
                  </a:cubicBezTo>
                  <a:cubicBezTo>
                    <a:pt x="115" y="87"/>
                    <a:pt x="115" y="87"/>
                    <a:pt x="114" y="87"/>
                  </a:cubicBezTo>
                  <a:cubicBezTo>
                    <a:pt x="109" y="91"/>
                    <a:pt x="105" y="95"/>
                    <a:pt x="101" y="99"/>
                  </a:cubicBezTo>
                  <a:cubicBezTo>
                    <a:pt x="102" y="99"/>
                    <a:pt x="102" y="98"/>
                    <a:pt x="102" y="98"/>
                  </a:cubicBezTo>
                  <a:cubicBezTo>
                    <a:pt x="106" y="93"/>
                    <a:pt x="111" y="89"/>
                    <a:pt x="114" y="83"/>
                  </a:cubicBezTo>
                  <a:cubicBezTo>
                    <a:pt x="114" y="83"/>
                    <a:pt x="114" y="82"/>
                    <a:pt x="113" y="82"/>
                  </a:cubicBezTo>
                  <a:cubicBezTo>
                    <a:pt x="109" y="86"/>
                    <a:pt x="106" y="90"/>
                    <a:pt x="102" y="94"/>
                  </a:cubicBezTo>
                  <a:cubicBezTo>
                    <a:pt x="98" y="98"/>
                    <a:pt x="93" y="102"/>
                    <a:pt x="89" y="106"/>
                  </a:cubicBezTo>
                  <a:cubicBezTo>
                    <a:pt x="97" y="97"/>
                    <a:pt x="105" y="89"/>
                    <a:pt x="111" y="79"/>
                  </a:cubicBezTo>
                  <a:cubicBezTo>
                    <a:pt x="112" y="79"/>
                    <a:pt x="111" y="78"/>
                    <a:pt x="111" y="79"/>
                  </a:cubicBezTo>
                  <a:cubicBezTo>
                    <a:pt x="106" y="82"/>
                    <a:pt x="101" y="88"/>
                    <a:pt x="97" y="92"/>
                  </a:cubicBezTo>
                  <a:cubicBezTo>
                    <a:pt x="94" y="94"/>
                    <a:pt x="91" y="97"/>
                    <a:pt x="89" y="99"/>
                  </a:cubicBezTo>
                  <a:cubicBezTo>
                    <a:pt x="95" y="91"/>
                    <a:pt x="102" y="82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ubicBezTo>
                    <a:pt x="114" y="80"/>
                    <a:pt x="117" y="86"/>
                    <a:pt x="118" y="93"/>
                  </a:cubicBezTo>
                  <a:cubicBezTo>
                    <a:pt x="118" y="98"/>
                    <a:pt x="116" y="101"/>
                    <a:pt x="113" y="104"/>
                  </a:cubicBezTo>
                  <a:close/>
                  <a:moveTo>
                    <a:pt x="109" y="74"/>
                  </a:moveTo>
                  <a:cubicBezTo>
                    <a:pt x="99" y="81"/>
                    <a:pt x="92" y="90"/>
                    <a:pt x="84" y="98"/>
                  </a:cubicBezTo>
                  <a:cubicBezTo>
                    <a:pt x="85" y="96"/>
                    <a:pt x="87" y="94"/>
                    <a:pt x="88" y="92"/>
                  </a:cubicBezTo>
                  <a:cubicBezTo>
                    <a:pt x="94" y="86"/>
                    <a:pt x="100" y="80"/>
                    <a:pt x="106" y="73"/>
                  </a:cubicBezTo>
                  <a:cubicBezTo>
                    <a:pt x="106" y="73"/>
                    <a:pt x="106" y="73"/>
                    <a:pt x="105" y="73"/>
                  </a:cubicBezTo>
                  <a:cubicBezTo>
                    <a:pt x="98" y="77"/>
                    <a:pt x="92" y="82"/>
                    <a:pt x="86" y="87"/>
                  </a:cubicBezTo>
                  <a:cubicBezTo>
                    <a:pt x="87" y="87"/>
                    <a:pt x="88" y="86"/>
                    <a:pt x="88" y="85"/>
                  </a:cubicBezTo>
                  <a:cubicBezTo>
                    <a:pt x="93" y="80"/>
                    <a:pt x="100" y="75"/>
                    <a:pt x="102" y="68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95" y="75"/>
                    <a:pt x="88" y="81"/>
                    <a:pt x="81" y="87"/>
                  </a:cubicBezTo>
                  <a:cubicBezTo>
                    <a:pt x="78" y="90"/>
                    <a:pt x="74" y="93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5" y="92"/>
                    <a:pt x="78" y="88"/>
                    <a:pt x="81" y="84"/>
                  </a:cubicBezTo>
                  <a:cubicBezTo>
                    <a:pt x="87" y="78"/>
                    <a:pt x="94" y="72"/>
                    <a:pt x="99" y="65"/>
                  </a:cubicBezTo>
                  <a:cubicBezTo>
                    <a:pt x="99" y="65"/>
                    <a:pt x="99" y="65"/>
                    <a:pt x="99" y="64"/>
                  </a:cubicBezTo>
                  <a:cubicBezTo>
                    <a:pt x="102" y="67"/>
                    <a:pt x="106" y="70"/>
                    <a:pt x="109" y="74"/>
                  </a:cubicBezTo>
                  <a:close/>
                  <a:moveTo>
                    <a:pt x="39" y="41"/>
                  </a:moveTo>
                  <a:cubicBezTo>
                    <a:pt x="47" y="29"/>
                    <a:pt x="43" y="16"/>
                    <a:pt x="37" y="5"/>
                  </a:cubicBezTo>
                  <a:cubicBezTo>
                    <a:pt x="47" y="3"/>
                    <a:pt x="58" y="4"/>
                    <a:pt x="69" y="4"/>
                  </a:cubicBezTo>
                  <a:cubicBezTo>
                    <a:pt x="64" y="13"/>
                    <a:pt x="61" y="23"/>
                    <a:pt x="67" y="33"/>
                  </a:cubicBezTo>
                  <a:cubicBezTo>
                    <a:pt x="73" y="44"/>
                    <a:pt x="86" y="53"/>
                    <a:pt x="95" y="61"/>
                  </a:cubicBezTo>
                  <a:cubicBezTo>
                    <a:pt x="95" y="61"/>
                    <a:pt x="96" y="61"/>
                    <a:pt x="96" y="62"/>
                  </a:cubicBezTo>
                  <a:cubicBezTo>
                    <a:pt x="95" y="62"/>
                    <a:pt x="94" y="62"/>
                    <a:pt x="93" y="63"/>
                  </a:cubicBezTo>
                  <a:cubicBezTo>
                    <a:pt x="90" y="67"/>
                    <a:pt x="84" y="62"/>
                    <a:pt x="81" y="62"/>
                  </a:cubicBezTo>
                  <a:cubicBezTo>
                    <a:pt x="73" y="60"/>
                    <a:pt x="69" y="67"/>
                    <a:pt x="63" y="70"/>
                  </a:cubicBezTo>
                  <a:cubicBezTo>
                    <a:pt x="54" y="76"/>
                    <a:pt x="49" y="64"/>
                    <a:pt x="43" y="60"/>
                  </a:cubicBezTo>
                  <a:cubicBezTo>
                    <a:pt x="37" y="56"/>
                    <a:pt x="32" y="57"/>
                    <a:pt x="26" y="60"/>
                  </a:cubicBezTo>
                  <a:cubicBezTo>
                    <a:pt x="31" y="54"/>
                    <a:pt x="35" y="47"/>
                    <a:pt x="39" y="41"/>
                  </a:cubicBezTo>
                  <a:close/>
                  <a:moveTo>
                    <a:pt x="15" y="74"/>
                  </a:moveTo>
                  <a:cubicBezTo>
                    <a:pt x="19" y="72"/>
                    <a:pt x="22" y="69"/>
                    <a:pt x="25" y="67"/>
                  </a:cubicBezTo>
                  <a:cubicBezTo>
                    <a:pt x="27" y="65"/>
                    <a:pt x="29" y="64"/>
                    <a:pt x="31" y="62"/>
                  </a:cubicBezTo>
                  <a:cubicBezTo>
                    <a:pt x="33" y="62"/>
                    <a:pt x="35" y="61"/>
                    <a:pt x="36" y="60"/>
                  </a:cubicBezTo>
                  <a:cubicBezTo>
                    <a:pt x="36" y="60"/>
                    <a:pt x="36" y="60"/>
                    <a:pt x="37" y="60"/>
                  </a:cubicBezTo>
                  <a:cubicBezTo>
                    <a:pt x="36" y="61"/>
                    <a:pt x="34" y="62"/>
                    <a:pt x="34" y="63"/>
                  </a:cubicBezTo>
                  <a:cubicBezTo>
                    <a:pt x="29" y="67"/>
                    <a:pt x="23" y="72"/>
                    <a:pt x="17" y="76"/>
                  </a:cubicBezTo>
                  <a:cubicBezTo>
                    <a:pt x="14" y="78"/>
                    <a:pt x="12" y="80"/>
                    <a:pt x="10" y="83"/>
                  </a:cubicBezTo>
                  <a:cubicBezTo>
                    <a:pt x="12" y="80"/>
                    <a:pt x="14" y="77"/>
                    <a:pt x="15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31"/>
            <p:cNvSpPr>
              <a:spLocks noEditPoints="1"/>
            </p:cNvSpPr>
            <p:nvPr/>
          </p:nvSpPr>
          <p:spPr bwMode="auto">
            <a:xfrm>
              <a:off x="628710" y="167033"/>
              <a:ext cx="192197" cy="222677"/>
            </a:xfrm>
            <a:custGeom>
              <a:avLst/>
              <a:gdLst>
                <a:gd name="T0" fmla="*/ 71 w 84"/>
                <a:gd name="T1" fmla="*/ 86 h 97"/>
                <a:gd name="T2" fmla="*/ 48 w 84"/>
                <a:gd name="T3" fmla="*/ 0 h 97"/>
                <a:gd name="T4" fmla="*/ 0 w 84"/>
                <a:gd name="T5" fmla="*/ 57 h 97"/>
                <a:gd name="T6" fmla="*/ 46 w 84"/>
                <a:gd name="T7" fmla="*/ 74 h 97"/>
                <a:gd name="T8" fmla="*/ 36 w 84"/>
                <a:gd name="T9" fmla="*/ 87 h 97"/>
                <a:gd name="T10" fmla="*/ 34 w 84"/>
                <a:gd name="T11" fmla="*/ 71 h 97"/>
                <a:gd name="T12" fmla="*/ 19 w 84"/>
                <a:gd name="T13" fmla="*/ 89 h 97"/>
                <a:gd name="T14" fmla="*/ 28 w 84"/>
                <a:gd name="T15" fmla="*/ 86 h 97"/>
                <a:gd name="T16" fmla="*/ 14 w 84"/>
                <a:gd name="T17" fmla="*/ 86 h 97"/>
                <a:gd name="T18" fmla="*/ 32 w 84"/>
                <a:gd name="T19" fmla="*/ 72 h 97"/>
                <a:gd name="T20" fmla="*/ 54 w 84"/>
                <a:gd name="T21" fmla="*/ 72 h 97"/>
                <a:gd name="T22" fmla="*/ 38 w 84"/>
                <a:gd name="T23" fmla="*/ 77 h 97"/>
                <a:gd name="T24" fmla="*/ 22 w 84"/>
                <a:gd name="T25" fmla="*/ 86 h 97"/>
                <a:gd name="T26" fmla="*/ 63 w 84"/>
                <a:gd name="T27" fmla="*/ 61 h 97"/>
                <a:gd name="T28" fmla="*/ 52 w 84"/>
                <a:gd name="T29" fmla="*/ 56 h 97"/>
                <a:gd name="T30" fmla="*/ 16 w 84"/>
                <a:gd name="T31" fmla="*/ 84 h 97"/>
                <a:gd name="T32" fmla="*/ 13 w 84"/>
                <a:gd name="T33" fmla="*/ 80 h 97"/>
                <a:gd name="T34" fmla="*/ 39 w 84"/>
                <a:gd name="T35" fmla="*/ 58 h 97"/>
                <a:gd name="T36" fmla="*/ 27 w 84"/>
                <a:gd name="T37" fmla="*/ 63 h 97"/>
                <a:gd name="T38" fmla="*/ 10 w 84"/>
                <a:gd name="T39" fmla="*/ 82 h 97"/>
                <a:gd name="T40" fmla="*/ 23 w 84"/>
                <a:gd name="T41" fmla="*/ 62 h 97"/>
                <a:gd name="T42" fmla="*/ 17 w 84"/>
                <a:gd name="T43" fmla="*/ 57 h 97"/>
                <a:gd name="T44" fmla="*/ 13 w 84"/>
                <a:gd name="T45" fmla="*/ 65 h 97"/>
                <a:gd name="T46" fmla="*/ 7 w 84"/>
                <a:gd name="T47" fmla="*/ 60 h 97"/>
                <a:gd name="T48" fmla="*/ 7 w 84"/>
                <a:gd name="T49" fmla="*/ 60 h 97"/>
                <a:gd name="T50" fmla="*/ 26 w 84"/>
                <a:gd name="T51" fmla="*/ 59 h 97"/>
                <a:gd name="T52" fmla="*/ 26 w 84"/>
                <a:gd name="T53" fmla="*/ 58 h 97"/>
                <a:gd name="T54" fmla="*/ 26 w 84"/>
                <a:gd name="T55" fmla="*/ 58 h 97"/>
                <a:gd name="T56" fmla="*/ 13 w 84"/>
                <a:gd name="T57" fmla="*/ 63 h 97"/>
                <a:gd name="T58" fmla="*/ 8 w 84"/>
                <a:gd name="T59" fmla="*/ 62 h 97"/>
                <a:gd name="T60" fmla="*/ 15 w 84"/>
                <a:gd name="T61" fmla="*/ 63 h 97"/>
                <a:gd name="T62" fmla="*/ 5 w 84"/>
                <a:gd name="T63" fmla="*/ 62 h 97"/>
                <a:gd name="T64" fmla="*/ 7 w 84"/>
                <a:gd name="T65" fmla="*/ 58 h 97"/>
                <a:gd name="T66" fmla="*/ 3 w 84"/>
                <a:gd name="T67" fmla="*/ 60 h 97"/>
                <a:gd name="T68" fmla="*/ 39 w 84"/>
                <a:gd name="T69" fmla="*/ 61 h 97"/>
                <a:gd name="T70" fmla="*/ 29 w 84"/>
                <a:gd name="T71" fmla="*/ 93 h 97"/>
                <a:gd name="T72" fmla="*/ 61 w 84"/>
                <a:gd name="T73" fmla="*/ 67 h 97"/>
                <a:gd name="T74" fmla="*/ 34 w 84"/>
                <a:gd name="T75" fmla="*/ 93 h 97"/>
                <a:gd name="T76" fmla="*/ 40 w 84"/>
                <a:gd name="T77" fmla="*/ 94 h 97"/>
                <a:gd name="T78" fmla="*/ 47 w 84"/>
                <a:gd name="T79" fmla="*/ 93 h 97"/>
                <a:gd name="T80" fmla="*/ 54 w 84"/>
                <a:gd name="T81" fmla="*/ 90 h 97"/>
                <a:gd name="T82" fmla="*/ 70 w 84"/>
                <a:gd name="T83" fmla="*/ 79 h 97"/>
                <a:gd name="T84" fmla="*/ 63 w 84"/>
                <a:gd name="T85" fmla="*/ 88 h 97"/>
                <a:gd name="T86" fmla="*/ 67 w 84"/>
                <a:gd name="T87" fmla="*/ 81 h 97"/>
                <a:gd name="T88" fmla="*/ 77 w 84"/>
                <a:gd name="T89" fmla="*/ 66 h 97"/>
                <a:gd name="T90" fmla="*/ 77 w 84"/>
                <a:gd name="T91" fmla="*/ 64 h 97"/>
                <a:gd name="T92" fmla="*/ 44 w 84"/>
                <a:gd name="T93" fmla="*/ 90 h 97"/>
                <a:gd name="T94" fmla="*/ 44 w 84"/>
                <a:gd name="T95" fmla="*/ 85 h 97"/>
                <a:gd name="T96" fmla="*/ 71 w 84"/>
                <a:gd name="T97" fmla="*/ 60 h 97"/>
                <a:gd name="T98" fmla="*/ 34 w 84"/>
                <a:gd name="T99" fmla="*/ 27 h 97"/>
                <a:gd name="T100" fmla="*/ 48 w 84"/>
                <a:gd name="T101" fmla="*/ 26 h 97"/>
                <a:gd name="T102" fmla="*/ 60 w 84"/>
                <a:gd name="T103" fmla="*/ 56 h 97"/>
                <a:gd name="T104" fmla="*/ 34 w 84"/>
                <a:gd name="T105" fmla="*/ 2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4" h="97">
                  <a:moveTo>
                    <a:pt x="0" y="58"/>
                  </a:moveTo>
                  <a:cubicBezTo>
                    <a:pt x="0" y="59"/>
                    <a:pt x="0" y="59"/>
                    <a:pt x="0" y="60"/>
                  </a:cubicBezTo>
                  <a:cubicBezTo>
                    <a:pt x="0" y="70"/>
                    <a:pt x="3" y="80"/>
                    <a:pt x="10" y="87"/>
                  </a:cubicBezTo>
                  <a:cubicBezTo>
                    <a:pt x="18" y="95"/>
                    <a:pt x="31" y="97"/>
                    <a:pt x="42" y="97"/>
                  </a:cubicBezTo>
                  <a:cubicBezTo>
                    <a:pt x="52" y="97"/>
                    <a:pt x="63" y="93"/>
                    <a:pt x="71" y="86"/>
                  </a:cubicBezTo>
                  <a:cubicBezTo>
                    <a:pt x="77" y="80"/>
                    <a:pt x="80" y="72"/>
                    <a:pt x="81" y="63"/>
                  </a:cubicBezTo>
                  <a:cubicBezTo>
                    <a:pt x="84" y="44"/>
                    <a:pt x="71" y="24"/>
                    <a:pt x="51" y="24"/>
                  </a:cubicBezTo>
                  <a:cubicBezTo>
                    <a:pt x="51" y="17"/>
                    <a:pt x="52" y="9"/>
                    <a:pt x="51" y="2"/>
                  </a:cubicBezTo>
                  <a:cubicBezTo>
                    <a:pt x="50" y="2"/>
                    <a:pt x="50" y="1"/>
                    <a:pt x="50" y="1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44" y="0"/>
                    <a:pt x="40" y="2"/>
                    <a:pt x="35" y="0"/>
                  </a:cubicBezTo>
                  <a:cubicBezTo>
                    <a:pt x="35" y="0"/>
                    <a:pt x="34" y="1"/>
                    <a:pt x="34" y="1"/>
                  </a:cubicBezTo>
                  <a:cubicBezTo>
                    <a:pt x="33" y="1"/>
                    <a:pt x="33" y="2"/>
                    <a:pt x="33" y="3"/>
                  </a:cubicBezTo>
                  <a:cubicBezTo>
                    <a:pt x="32" y="10"/>
                    <a:pt x="34" y="17"/>
                    <a:pt x="33" y="24"/>
                  </a:cubicBezTo>
                  <a:cubicBezTo>
                    <a:pt x="16" y="23"/>
                    <a:pt x="2" y="41"/>
                    <a:pt x="0" y="57"/>
                  </a:cubicBezTo>
                  <a:cubicBezTo>
                    <a:pt x="0" y="57"/>
                    <a:pt x="0" y="57"/>
                    <a:pt x="0" y="58"/>
                  </a:cubicBezTo>
                  <a:close/>
                  <a:moveTo>
                    <a:pt x="28" y="92"/>
                  </a:moveTo>
                  <a:cubicBezTo>
                    <a:pt x="28" y="92"/>
                    <a:pt x="28" y="93"/>
                    <a:pt x="28" y="93"/>
                  </a:cubicBezTo>
                  <a:cubicBezTo>
                    <a:pt x="26" y="92"/>
                    <a:pt x="25" y="92"/>
                    <a:pt x="23" y="91"/>
                  </a:cubicBezTo>
                  <a:cubicBezTo>
                    <a:pt x="30" y="85"/>
                    <a:pt x="38" y="80"/>
                    <a:pt x="46" y="74"/>
                  </a:cubicBezTo>
                  <a:cubicBezTo>
                    <a:pt x="49" y="72"/>
                    <a:pt x="52" y="70"/>
                    <a:pt x="54" y="68"/>
                  </a:cubicBezTo>
                  <a:cubicBezTo>
                    <a:pt x="56" y="66"/>
                    <a:pt x="59" y="65"/>
                    <a:pt x="61" y="63"/>
                  </a:cubicBezTo>
                  <a:cubicBezTo>
                    <a:pt x="63" y="61"/>
                    <a:pt x="64" y="60"/>
                    <a:pt x="62" y="63"/>
                  </a:cubicBezTo>
                  <a:cubicBezTo>
                    <a:pt x="57" y="69"/>
                    <a:pt x="51" y="73"/>
                    <a:pt x="45" y="77"/>
                  </a:cubicBezTo>
                  <a:cubicBezTo>
                    <a:pt x="41" y="80"/>
                    <a:pt x="39" y="84"/>
                    <a:pt x="36" y="87"/>
                  </a:cubicBezTo>
                  <a:cubicBezTo>
                    <a:pt x="34" y="88"/>
                    <a:pt x="33" y="89"/>
                    <a:pt x="31" y="91"/>
                  </a:cubicBezTo>
                  <a:cubicBezTo>
                    <a:pt x="30" y="91"/>
                    <a:pt x="29" y="92"/>
                    <a:pt x="28" y="92"/>
                  </a:cubicBezTo>
                  <a:close/>
                  <a:moveTo>
                    <a:pt x="17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22" y="82"/>
                    <a:pt x="28" y="77"/>
                    <a:pt x="34" y="71"/>
                  </a:cubicBezTo>
                  <a:cubicBezTo>
                    <a:pt x="38" y="68"/>
                    <a:pt x="41" y="66"/>
                    <a:pt x="45" y="63"/>
                  </a:cubicBezTo>
                  <a:cubicBezTo>
                    <a:pt x="47" y="61"/>
                    <a:pt x="51" y="59"/>
                    <a:pt x="53" y="57"/>
                  </a:cubicBezTo>
                  <a:cubicBezTo>
                    <a:pt x="47" y="63"/>
                    <a:pt x="40" y="69"/>
                    <a:pt x="33" y="75"/>
                  </a:cubicBezTo>
                  <a:cubicBezTo>
                    <a:pt x="28" y="79"/>
                    <a:pt x="23" y="83"/>
                    <a:pt x="18" y="89"/>
                  </a:cubicBezTo>
                  <a:cubicBezTo>
                    <a:pt x="18" y="89"/>
                    <a:pt x="19" y="89"/>
                    <a:pt x="19" y="89"/>
                  </a:cubicBezTo>
                  <a:cubicBezTo>
                    <a:pt x="25" y="85"/>
                    <a:pt x="31" y="80"/>
                    <a:pt x="37" y="76"/>
                  </a:cubicBezTo>
                  <a:cubicBezTo>
                    <a:pt x="44" y="70"/>
                    <a:pt x="51" y="64"/>
                    <a:pt x="58" y="60"/>
                  </a:cubicBezTo>
                  <a:cubicBezTo>
                    <a:pt x="55" y="62"/>
                    <a:pt x="52" y="65"/>
                    <a:pt x="49" y="67"/>
                  </a:cubicBezTo>
                  <a:cubicBezTo>
                    <a:pt x="45" y="70"/>
                    <a:pt x="42" y="73"/>
                    <a:pt x="38" y="76"/>
                  </a:cubicBezTo>
                  <a:cubicBezTo>
                    <a:pt x="34" y="79"/>
                    <a:pt x="32" y="83"/>
                    <a:pt x="28" y="86"/>
                  </a:cubicBezTo>
                  <a:cubicBezTo>
                    <a:pt x="26" y="88"/>
                    <a:pt x="24" y="89"/>
                    <a:pt x="22" y="91"/>
                  </a:cubicBezTo>
                  <a:cubicBezTo>
                    <a:pt x="20" y="90"/>
                    <a:pt x="18" y="89"/>
                    <a:pt x="17" y="88"/>
                  </a:cubicBezTo>
                  <a:close/>
                  <a:moveTo>
                    <a:pt x="16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5" y="87"/>
                    <a:pt x="14" y="86"/>
                  </a:cubicBezTo>
                  <a:cubicBezTo>
                    <a:pt x="20" y="81"/>
                    <a:pt x="26" y="76"/>
                    <a:pt x="32" y="71"/>
                  </a:cubicBezTo>
                  <a:cubicBezTo>
                    <a:pt x="36" y="68"/>
                    <a:pt x="39" y="65"/>
                    <a:pt x="43" y="62"/>
                  </a:cubicBezTo>
                  <a:cubicBezTo>
                    <a:pt x="45" y="61"/>
                    <a:pt x="47" y="59"/>
                    <a:pt x="48" y="58"/>
                  </a:cubicBezTo>
                  <a:cubicBezTo>
                    <a:pt x="53" y="55"/>
                    <a:pt x="48" y="59"/>
                    <a:pt x="47" y="59"/>
                  </a:cubicBezTo>
                  <a:cubicBezTo>
                    <a:pt x="42" y="63"/>
                    <a:pt x="37" y="68"/>
                    <a:pt x="32" y="72"/>
                  </a:cubicBezTo>
                  <a:cubicBezTo>
                    <a:pt x="27" y="77"/>
                    <a:pt x="21" y="82"/>
                    <a:pt x="16" y="88"/>
                  </a:cubicBezTo>
                  <a:close/>
                  <a:moveTo>
                    <a:pt x="48" y="76"/>
                  </a:moveTo>
                  <a:cubicBezTo>
                    <a:pt x="53" y="72"/>
                    <a:pt x="59" y="67"/>
                    <a:pt x="64" y="61"/>
                  </a:cubicBezTo>
                  <a:cubicBezTo>
                    <a:pt x="65" y="61"/>
                    <a:pt x="65" y="62"/>
                    <a:pt x="66" y="62"/>
                  </a:cubicBezTo>
                  <a:cubicBezTo>
                    <a:pt x="62" y="65"/>
                    <a:pt x="58" y="69"/>
                    <a:pt x="54" y="72"/>
                  </a:cubicBezTo>
                  <a:cubicBezTo>
                    <a:pt x="49" y="76"/>
                    <a:pt x="43" y="81"/>
                    <a:pt x="38" y="85"/>
                  </a:cubicBezTo>
                  <a:cubicBezTo>
                    <a:pt x="41" y="82"/>
                    <a:pt x="44" y="79"/>
                    <a:pt x="48" y="76"/>
                  </a:cubicBezTo>
                  <a:close/>
                  <a:moveTo>
                    <a:pt x="46" y="74"/>
                  </a:moveTo>
                  <a:cubicBezTo>
                    <a:pt x="41" y="77"/>
                    <a:pt x="37" y="80"/>
                    <a:pt x="33" y="83"/>
                  </a:cubicBezTo>
                  <a:cubicBezTo>
                    <a:pt x="35" y="81"/>
                    <a:pt x="36" y="79"/>
                    <a:pt x="38" y="77"/>
                  </a:cubicBezTo>
                  <a:cubicBezTo>
                    <a:pt x="45" y="71"/>
                    <a:pt x="52" y="65"/>
                    <a:pt x="59" y="60"/>
                  </a:cubicBezTo>
                  <a:cubicBezTo>
                    <a:pt x="60" y="59"/>
                    <a:pt x="59" y="59"/>
                    <a:pt x="59" y="59"/>
                  </a:cubicBezTo>
                  <a:cubicBezTo>
                    <a:pt x="53" y="62"/>
                    <a:pt x="48" y="67"/>
                    <a:pt x="42" y="71"/>
                  </a:cubicBezTo>
                  <a:cubicBezTo>
                    <a:pt x="35" y="76"/>
                    <a:pt x="29" y="82"/>
                    <a:pt x="21" y="87"/>
                  </a:cubicBezTo>
                  <a:cubicBezTo>
                    <a:pt x="18" y="89"/>
                    <a:pt x="21" y="86"/>
                    <a:pt x="22" y="86"/>
                  </a:cubicBezTo>
                  <a:cubicBezTo>
                    <a:pt x="23" y="84"/>
                    <a:pt x="25" y="83"/>
                    <a:pt x="26" y="81"/>
                  </a:cubicBezTo>
                  <a:cubicBezTo>
                    <a:pt x="29" y="79"/>
                    <a:pt x="32" y="77"/>
                    <a:pt x="35" y="74"/>
                  </a:cubicBezTo>
                  <a:cubicBezTo>
                    <a:pt x="42" y="68"/>
                    <a:pt x="48" y="63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8" y="58"/>
                    <a:pt x="60" y="60"/>
                    <a:pt x="63" y="61"/>
                  </a:cubicBezTo>
                  <a:cubicBezTo>
                    <a:pt x="57" y="65"/>
                    <a:pt x="51" y="70"/>
                    <a:pt x="46" y="74"/>
                  </a:cubicBezTo>
                  <a:close/>
                  <a:moveTo>
                    <a:pt x="40" y="66"/>
                  </a:moveTo>
                  <a:cubicBezTo>
                    <a:pt x="41" y="65"/>
                    <a:pt x="42" y="64"/>
                    <a:pt x="44" y="63"/>
                  </a:cubicBezTo>
                  <a:cubicBezTo>
                    <a:pt x="46" y="61"/>
                    <a:pt x="49" y="59"/>
                    <a:pt x="51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3" y="56"/>
                    <a:pt x="54" y="56"/>
                    <a:pt x="54" y="56"/>
                  </a:cubicBezTo>
                  <a:cubicBezTo>
                    <a:pt x="49" y="59"/>
                    <a:pt x="44" y="63"/>
                    <a:pt x="40" y="66"/>
                  </a:cubicBezTo>
                  <a:close/>
                  <a:moveTo>
                    <a:pt x="17" y="83"/>
                  </a:moveTo>
                  <a:cubicBezTo>
                    <a:pt x="17" y="83"/>
                    <a:pt x="16" y="84"/>
                    <a:pt x="16" y="84"/>
                  </a:cubicBezTo>
                  <a:cubicBezTo>
                    <a:pt x="17" y="83"/>
                    <a:pt x="17" y="82"/>
                    <a:pt x="18" y="81"/>
                  </a:cubicBezTo>
                  <a:cubicBezTo>
                    <a:pt x="21" y="78"/>
                    <a:pt x="24" y="76"/>
                    <a:pt x="27" y="73"/>
                  </a:cubicBezTo>
                  <a:cubicBezTo>
                    <a:pt x="32" y="67"/>
                    <a:pt x="39" y="62"/>
                    <a:pt x="45" y="57"/>
                  </a:cubicBezTo>
                  <a:cubicBezTo>
                    <a:pt x="45" y="57"/>
                    <a:pt x="45" y="56"/>
                    <a:pt x="44" y="57"/>
                  </a:cubicBezTo>
                  <a:cubicBezTo>
                    <a:pt x="32" y="61"/>
                    <a:pt x="23" y="72"/>
                    <a:pt x="13" y="80"/>
                  </a:cubicBezTo>
                  <a:cubicBezTo>
                    <a:pt x="13" y="81"/>
                    <a:pt x="11" y="82"/>
                    <a:pt x="10" y="82"/>
                  </a:cubicBezTo>
                  <a:cubicBezTo>
                    <a:pt x="12" y="80"/>
                    <a:pt x="13" y="79"/>
                    <a:pt x="14" y="77"/>
                  </a:cubicBezTo>
                  <a:cubicBezTo>
                    <a:pt x="17" y="74"/>
                    <a:pt x="20" y="72"/>
                    <a:pt x="23" y="70"/>
                  </a:cubicBezTo>
                  <a:cubicBezTo>
                    <a:pt x="27" y="67"/>
                    <a:pt x="31" y="63"/>
                    <a:pt x="34" y="59"/>
                  </a:cubicBezTo>
                  <a:cubicBezTo>
                    <a:pt x="36" y="59"/>
                    <a:pt x="38" y="58"/>
                    <a:pt x="39" y="58"/>
                  </a:cubicBezTo>
                  <a:cubicBezTo>
                    <a:pt x="43" y="56"/>
                    <a:pt x="47" y="56"/>
                    <a:pt x="51" y="56"/>
                  </a:cubicBezTo>
                  <a:cubicBezTo>
                    <a:pt x="39" y="64"/>
                    <a:pt x="28" y="73"/>
                    <a:pt x="17" y="83"/>
                  </a:cubicBezTo>
                  <a:close/>
                  <a:moveTo>
                    <a:pt x="8" y="79"/>
                  </a:moveTo>
                  <a:cubicBezTo>
                    <a:pt x="12" y="76"/>
                    <a:pt x="17" y="73"/>
                    <a:pt x="21" y="69"/>
                  </a:cubicBezTo>
                  <a:cubicBezTo>
                    <a:pt x="23" y="67"/>
                    <a:pt x="25" y="65"/>
                    <a:pt x="27" y="63"/>
                  </a:cubicBezTo>
                  <a:cubicBezTo>
                    <a:pt x="29" y="62"/>
                    <a:pt x="30" y="61"/>
                    <a:pt x="32" y="60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60"/>
                    <a:pt x="33" y="60"/>
                  </a:cubicBezTo>
                  <a:cubicBezTo>
                    <a:pt x="26" y="68"/>
                    <a:pt x="15" y="72"/>
                    <a:pt x="10" y="82"/>
                  </a:cubicBezTo>
                  <a:cubicBezTo>
                    <a:pt x="9" y="81"/>
                    <a:pt x="8" y="80"/>
                    <a:pt x="8" y="79"/>
                  </a:cubicBezTo>
                  <a:close/>
                  <a:moveTo>
                    <a:pt x="6" y="76"/>
                  </a:moveTo>
                  <a:cubicBezTo>
                    <a:pt x="9" y="74"/>
                    <a:pt x="12" y="71"/>
                    <a:pt x="15" y="68"/>
                  </a:cubicBezTo>
                  <a:cubicBezTo>
                    <a:pt x="17" y="66"/>
                    <a:pt x="18" y="65"/>
                    <a:pt x="20" y="63"/>
                  </a:cubicBezTo>
                  <a:cubicBezTo>
                    <a:pt x="22" y="62"/>
                    <a:pt x="27" y="56"/>
                    <a:pt x="23" y="62"/>
                  </a:cubicBezTo>
                  <a:cubicBezTo>
                    <a:pt x="20" y="65"/>
                    <a:pt x="17" y="69"/>
                    <a:pt x="14" y="71"/>
                  </a:cubicBezTo>
                  <a:cubicBezTo>
                    <a:pt x="12" y="74"/>
                    <a:pt x="9" y="75"/>
                    <a:pt x="7" y="78"/>
                  </a:cubicBezTo>
                  <a:cubicBezTo>
                    <a:pt x="7" y="77"/>
                    <a:pt x="7" y="77"/>
                    <a:pt x="6" y="76"/>
                  </a:cubicBezTo>
                  <a:close/>
                  <a:moveTo>
                    <a:pt x="4" y="68"/>
                  </a:moveTo>
                  <a:cubicBezTo>
                    <a:pt x="8" y="65"/>
                    <a:pt x="12" y="60"/>
                    <a:pt x="17" y="57"/>
                  </a:cubicBezTo>
                  <a:cubicBezTo>
                    <a:pt x="16" y="58"/>
                    <a:pt x="14" y="61"/>
                    <a:pt x="14" y="61"/>
                  </a:cubicBezTo>
                  <a:cubicBezTo>
                    <a:pt x="12" y="62"/>
                    <a:pt x="11" y="64"/>
                    <a:pt x="10" y="65"/>
                  </a:cubicBezTo>
                  <a:cubicBezTo>
                    <a:pt x="8" y="67"/>
                    <a:pt x="6" y="69"/>
                    <a:pt x="5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8" y="70"/>
                    <a:pt x="11" y="68"/>
                    <a:pt x="13" y="65"/>
                  </a:cubicBezTo>
                  <a:cubicBezTo>
                    <a:pt x="15" y="64"/>
                    <a:pt x="16" y="62"/>
                    <a:pt x="18" y="61"/>
                  </a:cubicBezTo>
                  <a:cubicBezTo>
                    <a:pt x="18" y="60"/>
                    <a:pt x="22" y="56"/>
                    <a:pt x="20" y="59"/>
                  </a:cubicBezTo>
                  <a:cubicBezTo>
                    <a:pt x="16" y="65"/>
                    <a:pt x="10" y="69"/>
                    <a:pt x="6" y="75"/>
                  </a:cubicBezTo>
                  <a:cubicBezTo>
                    <a:pt x="5" y="73"/>
                    <a:pt x="4" y="71"/>
                    <a:pt x="4" y="68"/>
                  </a:cubicBezTo>
                  <a:close/>
                  <a:moveTo>
                    <a:pt x="7" y="60"/>
                  </a:moveTo>
                  <a:cubicBezTo>
                    <a:pt x="8" y="59"/>
                    <a:pt x="10" y="58"/>
                    <a:pt x="11" y="57"/>
                  </a:cubicBezTo>
                  <a:cubicBezTo>
                    <a:pt x="14" y="55"/>
                    <a:pt x="11" y="58"/>
                    <a:pt x="11" y="58"/>
                  </a:cubicBezTo>
                  <a:cubicBezTo>
                    <a:pt x="8" y="61"/>
                    <a:pt x="5" y="63"/>
                    <a:pt x="3" y="66"/>
                  </a:cubicBezTo>
                  <a:cubicBezTo>
                    <a:pt x="3" y="66"/>
                    <a:pt x="3" y="65"/>
                    <a:pt x="3" y="64"/>
                  </a:cubicBezTo>
                  <a:cubicBezTo>
                    <a:pt x="4" y="63"/>
                    <a:pt x="6" y="62"/>
                    <a:pt x="7" y="60"/>
                  </a:cubicBezTo>
                  <a:close/>
                  <a:moveTo>
                    <a:pt x="11" y="76"/>
                  </a:moveTo>
                  <a:cubicBezTo>
                    <a:pt x="10" y="77"/>
                    <a:pt x="9" y="77"/>
                    <a:pt x="8" y="78"/>
                  </a:cubicBezTo>
                  <a:cubicBezTo>
                    <a:pt x="9" y="77"/>
                    <a:pt x="10" y="76"/>
                    <a:pt x="11" y="75"/>
                  </a:cubicBezTo>
                  <a:cubicBezTo>
                    <a:pt x="12" y="74"/>
                    <a:pt x="14" y="73"/>
                    <a:pt x="16" y="71"/>
                  </a:cubicBezTo>
                  <a:cubicBezTo>
                    <a:pt x="20" y="67"/>
                    <a:pt x="23" y="63"/>
                    <a:pt x="26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8" y="59"/>
                    <a:pt x="29" y="59"/>
                    <a:pt x="30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4" y="65"/>
                    <a:pt x="18" y="71"/>
                    <a:pt x="11" y="76"/>
                  </a:cubicBezTo>
                  <a:close/>
                  <a:moveTo>
                    <a:pt x="26" y="58"/>
                  </a:moveTo>
                  <a:cubicBezTo>
                    <a:pt x="18" y="63"/>
                    <a:pt x="13" y="70"/>
                    <a:pt x="6" y="75"/>
                  </a:cubicBezTo>
                  <a:cubicBezTo>
                    <a:pt x="9" y="73"/>
                    <a:pt x="12" y="69"/>
                    <a:pt x="15" y="66"/>
                  </a:cubicBezTo>
                  <a:cubicBezTo>
                    <a:pt x="18" y="63"/>
                    <a:pt x="20" y="60"/>
                    <a:pt x="22" y="57"/>
                  </a:cubicBezTo>
                  <a:cubicBezTo>
                    <a:pt x="23" y="57"/>
                    <a:pt x="23" y="57"/>
                    <a:pt x="22" y="57"/>
                  </a:cubicBezTo>
                  <a:cubicBezTo>
                    <a:pt x="24" y="57"/>
                    <a:pt x="25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lose/>
                  <a:moveTo>
                    <a:pt x="15" y="63"/>
                  </a:moveTo>
                  <a:cubicBezTo>
                    <a:pt x="14" y="64"/>
                    <a:pt x="12" y="66"/>
                    <a:pt x="11" y="67"/>
                  </a:cubicBezTo>
                  <a:cubicBezTo>
                    <a:pt x="10" y="68"/>
                    <a:pt x="7" y="70"/>
                    <a:pt x="6" y="71"/>
                  </a:cubicBezTo>
                  <a:cubicBezTo>
                    <a:pt x="8" y="68"/>
                    <a:pt x="10" y="65"/>
                    <a:pt x="13" y="63"/>
                  </a:cubicBezTo>
                  <a:cubicBezTo>
                    <a:pt x="15" y="61"/>
                    <a:pt x="17" y="59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3" y="58"/>
                    <a:pt x="9" y="62"/>
                    <a:pt x="6" y="66"/>
                  </a:cubicBezTo>
                  <a:cubicBezTo>
                    <a:pt x="4" y="67"/>
                    <a:pt x="4" y="66"/>
                    <a:pt x="6" y="64"/>
                  </a:cubicBezTo>
                  <a:cubicBezTo>
                    <a:pt x="6" y="63"/>
                    <a:pt x="7" y="62"/>
                    <a:pt x="8" y="62"/>
                  </a:cubicBezTo>
                  <a:cubicBezTo>
                    <a:pt x="10" y="60"/>
                    <a:pt x="12" y="58"/>
                    <a:pt x="14" y="56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7" y="55"/>
                    <a:pt x="19" y="56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19" y="58"/>
                    <a:pt x="17" y="60"/>
                    <a:pt x="15" y="63"/>
                  </a:cubicBezTo>
                  <a:close/>
                  <a:moveTo>
                    <a:pt x="5" y="62"/>
                  </a:moveTo>
                  <a:cubicBezTo>
                    <a:pt x="5" y="61"/>
                    <a:pt x="6" y="60"/>
                    <a:pt x="7" y="60"/>
                  </a:cubicBezTo>
                  <a:cubicBezTo>
                    <a:pt x="8" y="58"/>
                    <a:pt x="9" y="57"/>
                    <a:pt x="10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0" y="57"/>
                    <a:pt x="7" y="59"/>
                    <a:pt x="5" y="62"/>
                  </a:cubicBezTo>
                  <a:close/>
                  <a:moveTo>
                    <a:pt x="4" y="60"/>
                  </a:moveTo>
                  <a:cubicBezTo>
                    <a:pt x="5" y="59"/>
                    <a:pt x="6" y="58"/>
                    <a:pt x="7" y="57"/>
                  </a:cubicBezTo>
                  <a:cubicBezTo>
                    <a:pt x="7" y="56"/>
                    <a:pt x="8" y="56"/>
                    <a:pt x="8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8" y="56"/>
                    <a:pt x="8" y="57"/>
                    <a:pt x="7" y="58"/>
                  </a:cubicBezTo>
                  <a:cubicBezTo>
                    <a:pt x="6" y="60"/>
                    <a:pt x="4" y="61"/>
                    <a:pt x="3" y="63"/>
                  </a:cubicBezTo>
                  <a:cubicBezTo>
                    <a:pt x="3" y="62"/>
                    <a:pt x="3" y="62"/>
                    <a:pt x="3" y="61"/>
                  </a:cubicBezTo>
                  <a:cubicBezTo>
                    <a:pt x="3" y="60"/>
                    <a:pt x="3" y="59"/>
                    <a:pt x="3" y="58"/>
                  </a:cubicBezTo>
                  <a:cubicBezTo>
                    <a:pt x="4" y="57"/>
                    <a:pt x="5" y="56"/>
                    <a:pt x="7" y="56"/>
                  </a:cubicBezTo>
                  <a:cubicBezTo>
                    <a:pt x="6" y="57"/>
                    <a:pt x="4" y="58"/>
                    <a:pt x="3" y="60"/>
                  </a:cubicBezTo>
                  <a:cubicBezTo>
                    <a:pt x="3" y="60"/>
                    <a:pt x="3" y="60"/>
                    <a:pt x="4" y="60"/>
                  </a:cubicBezTo>
                  <a:close/>
                  <a:moveTo>
                    <a:pt x="11" y="83"/>
                  </a:moveTo>
                  <a:cubicBezTo>
                    <a:pt x="21" y="76"/>
                    <a:pt x="29" y="65"/>
                    <a:pt x="40" y="59"/>
                  </a:cubicBezTo>
                  <a:cubicBezTo>
                    <a:pt x="40" y="59"/>
                    <a:pt x="44" y="57"/>
                    <a:pt x="43" y="58"/>
                  </a:cubicBezTo>
                  <a:cubicBezTo>
                    <a:pt x="42" y="59"/>
                    <a:pt x="40" y="60"/>
                    <a:pt x="39" y="61"/>
                  </a:cubicBezTo>
                  <a:cubicBezTo>
                    <a:pt x="36" y="64"/>
                    <a:pt x="33" y="66"/>
                    <a:pt x="30" y="69"/>
                  </a:cubicBezTo>
                  <a:cubicBezTo>
                    <a:pt x="24" y="74"/>
                    <a:pt x="19" y="80"/>
                    <a:pt x="13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5"/>
                    <a:pt x="11" y="84"/>
                    <a:pt x="11" y="83"/>
                  </a:cubicBezTo>
                  <a:close/>
                  <a:moveTo>
                    <a:pt x="29" y="93"/>
                  </a:moveTo>
                  <a:cubicBezTo>
                    <a:pt x="29" y="93"/>
                    <a:pt x="30" y="92"/>
                    <a:pt x="30" y="92"/>
                  </a:cubicBezTo>
                  <a:cubicBezTo>
                    <a:pt x="30" y="92"/>
                    <a:pt x="31" y="92"/>
                    <a:pt x="31" y="91"/>
                  </a:cubicBezTo>
                  <a:cubicBezTo>
                    <a:pt x="32" y="91"/>
                    <a:pt x="33" y="90"/>
                    <a:pt x="34" y="89"/>
                  </a:cubicBezTo>
                  <a:cubicBezTo>
                    <a:pt x="40" y="85"/>
                    <a:pt x="46" y="79"/>
                    <a:pt x="52" y="74"/>
                  </a:cubicBezTo>
                  <a:cubicBezTo>
                    <a:pt x="55" y="72"/>
                    <a:pt x="58" y="69"/>
                    <a:pt x="61" y="67"/>
                  </a:cubicBezTo>
                  <a:cubicBezTo>
                    <a:pt x="63" y="65"/>
                    <a:pt x="64" y="64"/>
                    <a:pt x="66" y="63"/>
                  </a:cubicBezTo>
                  <a:cubicBezTo>
                    <a:pt x="66" y="62"/>
                    <a:pt x="67" y="62"/>
                    <a:pt x="68" y="61"/>
                  </a:cubicBezTo>
                  <a:cubicBezTo>
                    <a:pt x="69" y="61"/>
                    <a:pt x="69" y="61"/>
                    <a:pt x="70" y="61"/>
                  </a:cubicBezTo>
                  <a:cubicBezTo>
                    <a:pt x="60" y="73"/>
                    <a:pt x="45" y="81"/>
                    <a:pt x="34" y="93"/>
                  </a:cubicBezTo>
                  <a:cubicBezTo>
                    <a:pt x="34" y="93"/>
                    <a:pt x="34" y="94"/>
                    <a:pt x="34" y="93"/>
                  </a:cubicBezTo>
                  <a:cubicBezTo>
                    <a:pt x="47" y="85"/>
                    <a:pt x="59" y="75"/>
                    <a:pt x="70" y="65"/>
                  </a:cubicBezTo>
                  <a:cubicBezTo>
                    <a:pt x="69" y="66"/>
                    <a:pt x="68" y="67"/>
                    <a:pt x="67" y="68"/>
                  </a:cubicBezTo>
                  <a:cubicBezTo>
                    <a:pt x="64" y="71"/>
                    <a:pt x="61" y="74"/>
                    <a:pt x="57" y="77"/>
                  </a:cubicBezTo>
                  <a:cubicBezTo>
                    <a:pt x="51" y="82"/>
                    <a:pt x="45" y="88"/>
                    <a:pt x="39" y="93"/>
                  </a:cubicBezTo>
                  <a:cubicBezTo>
                    <a:pt x="39" y="94"/>
                    <a:pt x="39" y="94"/>
                    <a:pt x="40" y="94"/>
                  </a:cubicBezTo>
                  <a:cubicBezTo>
                    <a:pt x="52" y="86"/>
                    <a:pt x="62" y="76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0" y="70"/>
                    <a:pt x="67" y="73"/>
                    <a:pt x="64" y="76"/>
                  </a:cubicBezTo>
                  <a:cubicBezTo>
                    <a:pt x="58" y="82"/>
                    <a:pt x="52" y="87"/>
                    <a:pt x="47" y="92"/>
                  </a:cubicBezTo>
                  <a:cubicBezTo>
                    <a:pt x="46" y="93"/>
                    <a:pt x="47" y="93"/>
                    <a:pt x="47" y="93"/>
                  </a:cubicBezTo>
                  <a:cubicBezTo>
                    <a:pt x="57" y="87"/>
                    <a:pt x="65" y="77"/>
                    <a:pt x="74" y="70"/>
                  </a:cubicBezTo>
                  <a:cubicBezTo>
                    <a:pt x="75" y="69"/>
                    <a:pt x="76" y="69"/>
                    <a:pt x="76" y="68"/>
                  </a:cubicBezTo>
                  <a:cubicBezTo>
                    <a:pt x="75" y="69"/>
                    <a:pt x="75" y="70"/>
                    <a:pt x="74" y="71"/>
                  </a:cubicBezTo>
                  <a:cubicBezTo>
                    <a:pt x="72" y="73"/>
                    <a:pt x="70" y="75"/>
                    <a:pt x="68" y="76"/>
                  </a:cubicBezTo>
                  <a:cubicBezTo>
                    <a:pt x="63" y="80"/>
                    <a:pt x="58" y="85"/>
                    <a:pt x="54" y="90"/>
                  </a:cubicBezTo>
                  <a:cubicBezTo>
                    <a:pt x="54" y="90"/>
                    <a:pt x="54" y="91"/>
                    <a:pt x="54" y="91"/>
                  </a:cubicBezTo>
                  <a:cubicBezTo>
                    <a:pt x="61" y="87"/>
                    <a:pt x="67" y="82"/>
                    <a:pt x="72" y="76"/>
                  </a:cubicBezTo>
                  <a:cubicBezTo>
                    <a:pt x="73" y="76"/>
                    <a:pt x="74" y="75"/>
                    <a:pt x="76" y="74"/>
                  </a:cubicBezTo>
                  <a:cubicBezTo>
                    <a:pt x="75" y="74"/>
                    <a:pt x="75" y="74"/>
                    <a:pt x="75" y="75"/>
                  </a:cubicBezTo>
                  <a:cubicBezTo>
                    <a:pt x="74" y="76"/>
                    <a:pt x="72" y="77"/>
                    <a:pt x="70" y="79"/>
                  </a:cubicBezTo>
                  <a:cubicBezTo>
                    <a:pt x="67" y="82"/>
                    <a:pt x="64" y="86"/>
                    <a:pt x="61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55" y="92"/>
                    <a:pt x="49" y="94"/>
                    <a:pt x="42" y="94"/>
                  </a:cubicBezTo>
                  <a:cubicBezTo>
                    <a:pt x="38" y="94"/>
                    <a:pt x="33" y="94"/>
                    <a:pt x="29" y="93"/>
                  </a:cubicBezTo>
                  <a:close/>
                  <a:moveTo>
                    <a:pt x="63" y="88"/>
                  </a:moveTo>
                  <a:cubicBezTo>
                    <a:pt x="66" y="85"/>
                    <a:pt x="68" y="83"/>
                    <a:pt x="70" y="80"/>
                  </a:cubicBezTo>
                  <a:cubicBezTo>
                    <a:pt x="71" y="79"/>
                    <a:pt x="73" y="78"/>
                    <a:pt x="74" y="76"/>
                  </a:cubicBezTo>
                  <a:cubicBezTo>
                    <a:pt x="71" y="81"/>
                    <a:pt x="68" y="85"/>
                    <a:pt x="63" y="88"/>
                  </a:cubicBezTo>
                  <a:close/>
                  <a:moveTo>
                    <a:pt x="76" y="73"/>
                  </a:moveTo>
                  <a:cubicBezTo>
                    <a:pt x="73" y="75"/>
                    <a:pt x="70" y="78"/>
                    <a:pt x="67" y="81"/>
                  </a:cubicBezTo>
                  <a:cubicBezTo>
                    <a:pt x="65" y="83"/>
                    <a:pt x="62" y="85"/>
                    <a:pt x="60" y="86"/>
                  </a:cubicBezTo>
                  <a:cubicBezTo>
                    <a:pt x="59" y="87"/>
                    <a:pt x="53" y="92"/>
                    <a:pt x="57" y="88"/>
                  </a:cubicBezTo>
                  <a:cubicBezTo>
                    <a:pt x="61" y="84"/>
                    <a:pt x="65" y="80"/>
                    <a:pt x="69" y="76"/>
                  </a:cubicBezTo>
                  <a:cubicBezTo>
                    <a:pt x="73" y="73"/>
                    <a:pt x="76" y="71"/>
                    <a:pt x="78" y="67"/>
                  </a:cubicBezTo>
                  <a:cubicBezTo>
                    <a:pt x="78" y="66"/>
                    <a:pt x="77" y="66"/>
                    <a:pt x="77" y="66"/>
                  </a:cubicBezTo>
                  <a:cubicBezTo>
                    <a:pt x="73" y="70"/>
                    <a:pt x="68" y="74"/>
                    <a:pt x="63" y="78"/>
                  </a:cubicBezTo>
                  <a:cubicBezTo>
                    <a:pt x="61" y="80"/>
                    <a:pt x="58" y="83"/>
                    <a:pt x="56" y="85"/>
                  </a:cubicBezTo>
                  <a:cubicBezTo>
                    <a:pt x="54" y="87"/>
                    <a:pt x="50" y="91"/>
                    <a:pt x="48" y="92"/>
                  </a:cubicBezTo>
                  <a:cubicBezTo>
                    <a:pt x="58" y="83"/>
                    <a:pt x="67" y="74"/>
                    <a:pt x="76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1" y="67"/>
                    <a:pt x="65" y="73"/>
                    <a:pt x="59" y="78"/>
                  </a:cubicBezTo>
                  <a:cubicBezTo>
                    <a:pt x="56" y="81"/>
                    <a:pt x="52" y="84"/>
                    <a:pt x="49" y="86"/>
                  </a:cubicBezTo>
                  <a:cubicBezTo>
                    <a:pt x="47" y="88"/>
                    <a:pt x="46" y="89"/>
                    <a:pt x="44" y="90"/>
                  </a:cubicBezTo>
                  <a:cubicBezTo>
                    <a:pt x="49" y="86"/>
                    <a:pt x="54" y="81"/>
                    <a:pt x="59" y="76"/>
                  </a:cubicBezTo>
                  <a:cubicBezTo>
                    <a:pt x="65" y="71"/>
                    <a:pt x="71" y="66"/>
                    <a:pt x="76" y="60"/>
                  </a:cubicBezTo>
                  <a:cubicBezTo>
                    <a:pt x="76" y="60"/>
                    <a:pt x="76" y="59"/>
                    <a:pt x="75" y="60"/>
                  </a:cubicBezTo>
                  <a:cubicBezTo>
                    <a:pt x="69" y="65"/>
                    <a:pt x="62" y="71"/>
                    <a:pt x="56" y="76"/>
                  </a:cubicBezTo>
                  <a:cubicBezTo>
                    <a:pt x="52" y="79"/>
                    <a:pt x="48" y="82"/>
                    <a:pt x="44" y="85"/>
                  </a:cubicBezTo>
                  <a:cubicBezTo>
                    <a:pt x="42" y="87"/>
                    <a:pt x="40" y="88"/>
                    <a:pt x="38" y="90"/>
                  </a:cubicBezTo>
                  <a:cubicBezTo>
                    <a:pt x="38" y="90"/>
                    <a:pt x="37" y="91"/>
                    <a:pt x="36" y="92"/>
                  </a:cubicBezTo>
                  <a:cubicBezTo>
                    <a:pt x="36" y="92"/>
                    <a:pt x="36" y="91"/>
                    <a:pt x="37" y="91"/>
                  </a:cubicBezTo>
                  <a:cubicBezTo>
                    <a:pt x="43" y="85"/>
                    <a:pt x="49" y="81"/>
                    <a:pt x="55" y="75"/>
                  </a:cubicBezTo>
                  <a:cubicBezTo>
                    <a:pt x="61" y="70"/>
                    <a:pt x="66" y="66"/>
                    <a:pt x="71" y="60"/>
                  </a:cubicBezTo>
                  <a:cubicBezTo>
                    <a:pt x="73" y="59"/>
                    <a:pt x="76" y="58"/>
                    <a:pt x="78" y="59"/>
                  </a:cubicBezTo>
                  <a:cubicBezTo>
                    <a:pt x="78" y="59"/>
                    <a:pt x="79" y="59"/>
                    <a:pt x="79" y="59"/>
                  </a:cubicBezTo>
                  <a:cubicBezTo>
                    <a:pt x="79" y="60"/>
                    <a:pt x="79" y="61"/>
                    <a:pt x="78" y="62"/>
                  </a:cubicBezTo>
                  <a:cubicBezTo>
                    <a:pt x="78" y="66"/>
                    <a:pt x="77" y="70"/>
                    <a:pt x="76" y="73"/>
                  </a:cubicBezTo>
                  <a:close/>
                  <a:moveTo>
                    <a:pt x="34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5" y="27"/>
                    <a:pt x="36" y="26"/>
                  </a:cubicBezTo>
                  <a:cubicBezTo>
                    <a:pt x="37" y="19"/>
                    <a:pt x="35" y="11"/>
                    <a:pt x="36" y="4"/>
                  </a:cubicBezTo>
                  <a:cubicBezTo>
                    <a:pt x="40" y="4"/>
                    <a:pt x="44" y="3"/>
                    <a:pt x="48" y="3"/>
                  </a:cubicBezTo>
                  <a:cubicBezTo>
                    <a:pt x="49" y="11"/>
                    <a:pt x="48" y="18"/>
                    <a:pt x="48" y="26"/>
                  </a:cubicBezTo>
                  <a:cubicBezTo>
                    <a:pt x="48" y="26"/>
                    <a:pt x="48" y="26"/>
                    <a:pt x="49" y="27"/>
                  </a:cubicBezTo>
                  <a:cubicBezTo>
                    <a:pt x="49" y="27"/>
                    <a:pt x="49" y="27"/>
                    <a:pt x="50" y="27"/>
                  </a:cubicBezTo>
                  <a:cubicBezTo>
                    <a:pt x="67" y="26"/>
                    <a:pt x="77" y="40"/>
                    <a:pt x="78" y="56"/>
                  </a:cubicBezTo>
                  <a:cubicBezTo>
                    <a:pt x="76" y="55"/>
                    <a:pt x="74" y="56"/>
                    <a:pt x="72" y="57"/>
                  </a:cubicBezTo>
                  <a:cubicBezTo>
                    <a:pt x="67" y="59"/>
                    <a:pt x="64" y="59"/>
                    <a:pt x="60" y="56"/>
                  </a:cubicBezTo>
                  <a:cubicBezTo>
                    <a:pt x="53" y="51"/>
                    <a:pt x="45" y="53"/>
                    <a:pt x="38" y="55"/>
                  </a:cubicBezTo>
                  <a:cubicBezTo>
                    <a:pt x="33" y="57"/>
                    <a:pt x="30" y="57"/>
                    <a:pt x="25" y="55"/>
                  </a:cubicBezTo>
                  <a:cubicBezTo>
                    <a:pt x="22" y="53"/>
                    <a:pt x="19" y="53"/>
                    <a:pt x="16" y="53"/>
                  </a:cubicBezTo>
                  <a:cubicBezTo>
                    <a:pt x="12" y="52"/>
                    <a:pt x="7" y="52"/>
                    <a:pt x="3" y="54"/>
                  </a:cubicBezTo>
                  <a:cubicBezTo>
                    <a:pt x="6" y="40"/>
                    <a:pt x="19" y="26"/>
                    <a:pt x="34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32"/>
            <p:cNvSpPr>
              <a:spLocks noEditPoints="1"/>
            </p:cNvSpPr>
            <p:nvPr/>
          </p:nvSpPr>
          <p:spPr bwMode="auto">
            <a:xfrm>
              <a:off x="7353951" y="284947"/>
              <a:ext cx="211980" cy="325454"/>
            </a:xfrm>
            <a:custGeom>
              <a:avLst/>
              <a:gdLst>
                <a:gd name="T0" fmla="*/ 40 w 71"/>
                <a:gd name="T1" fmla="*/ 86 h 108"/>
                <a:gd name="T2" fmla="*/ 68 w 71"/>
                <a:gd name="T3" fmla="*/ 22 h 108"/>
                <a:gd name="T4" fmla="*/ 51 w 71"/>
                <a:gd name="T5" fmla="*/ 2 h 108"/>
                <a:gd name="T6" fmla="*/ 38 w 71"/>
                <a:gd name="T7" fmla="*/ 20 h 108"/>
                <a:gd name="T8" fmla="*/ 6 w 71"/>
                <a:gd name="T9" fmla="*/ 84 h 108"/>
                <a:gd name="T10" fmla="*/ 20 w 71"/>
                <a:gd name="T11" fmla="*/ 81 h 108"/>
                <a:gd name="T12" fmla="*/ 7 w 71"/>
                <a:gd name="T13" fmla="*/ 98 h 108"/>
                <a:gd name="T14" fmla="*/ 9 w 71"/>
                <a:gd name="T15" fmla="*/ 97 h 108"/>
                <a:gd name="T16" fmla="*/ 9 w 71"/>
                <a:gd name="T17" fmla="*/ 99 h 108"/>
                <a:gd name="T18" fmla="*/ 25 w 71"/>
                <a:gd name="T19" fmla="*/ 84 h 108"/>
                <a:gd name="T20" fmla="*/ 30 w 71"/>
                <a:gd name="T21" fmla="*/ 85 h 108"/>
                <a:gd name="T22" fmla="*/ 16 w 71"/>
                <a:gd name="T23" fmla="*/ 102 h 108"/>
                <a:gd name="T24" fmla="*/ 19 w 71"/>
                <a:gd name="T25" fmla="*/ 103 h 108"/>
                <a:gd name="T26" fmla="*/ 5 w 71"/>
                <a:gd name="T27" fmla="*/ 91 h 108"/>
                <a:gd name="T28" fmla="*/ 17 w 71"/>
                <a:gd name="T29" fmla="*/ 81 h 108"/>
                <a:gd name="T30" fmla="*/ 16 w 71"/>
                <a:gd name="T31" fmla="*/ 84 h 108"/>
                <a:gd name="T32" fmla="*/ 28 w 71"/>
                <a:gd name="T33" fmla="*/ 81 h 108"/>
                <a:gd name="T34" fmla="*/ 24 w 71"/>
                <a:gd name="T35" fmla="*/ 81 h 108"/>
                <a:gd name="T36" fmla="*/ 15 w 71"/>
                <a:gd name="T37" fmla="*/ 99 h 108"/>
                <a:gd name="T38" fmla="*/ 32 w 71"/>
                <a:gd name="T39" fmla="*/ 82 h 108"/>
                <a:gd name="T40" fmla="*/ 27 w 71"/>
                <a:gd name="T41" fmla="*/ 92 h 108"/>
                <a:gd name="T42" fmla="*/ 33 w 71"/>
                <a:gd name="T43" fmla="*/ 82 h 108"/>
                <a:gd name="T44" fmla="*/ 27 w 71"/>
                <a:gd name="T45" fmla="*/ 101 h 108"/>
                <a:gd name="T46" fmla="*/ 31 w 71"/>
                <a:gd name="T47" fmla="*/ 94 h 108"/>
                <a:gd name="T48" fmla="*/ 30 w 71"/>
                <a:gd name="T49" fmla="*/ 94 h 108"/>
                <a:gd name="T50" fmla="*/ 35 w 71"/>
                <a:gd name="T51" fmla="*/ 83 h 108"/>
                <a:gd name="T52" fmla="*/ 27 w 71"/>
                <a:gd name="T53" fmla="*/ 103 h 108"/>
                <a:gd name="T54" fmla="*/ 31 w 71"/>
                <a:gd name="T55" fmla="*/ 102 h 108"/>
                <a:gd name="T56" fmla="*/ 38 w 71"/>
                <a:gd name="T57" fmla="*/ 97 h 108"/>
                <a:gd name="T58" fmla="*/ 37 w 71"/>
                <a:gd name="T59" fmla="*/ 94 h 108"/>
                <a:gd name="T60" fmla="*/ 35 w 71"/>
                <a:gd name="T61" fmla="*/ 93 h 108"/>
                <a:gd name="T62" fmla="*/ 38 w 71"/>
                <a:gd name="T63" fmla="*/ 87 h 108"/>
                <a:gd name="T64" fmla="*/ 44 w 71"/>
                <a:gd name="T65" fmla="*/ 4 h 108"/>
                <a:gd name="T66" fmla="*/ 40 w 71"/>
                <a:gd name="T67" fmla="*/ 8 h 108"/>
                <a:gd name="T68" fmla="*/ 46 w 71"/>
                <a:gd name="T69" fmla="*/ 9 h 108"/>
                <a:gd name="T70" fmla="*/ 40 w 71"/>
                <a:gd name="T71" fmla="*/ 11 h 108"/>
                <a:gd name="T72" fmla="*/ 40 w 71"/>
                <a:gd name="T73" fmla="*/ 11 h 108"/>
                <a:gd name="T74" fmla="*/ 49 w 71"/>
                <a:gd name="T75" fmla="*/ 12 h 108"/>
                <a:gd name="T76" fmla="*/ 46 w 71"/>
                <a:gd name="T77" fmla="*/ 20 h 108"/>
                <a:gd name="T78" fmla="*/ 46 w 71"/>
                <a:gd name="T79" fmla="*/ 20 h 108"/>
                <a:gd name="T80" fmla="*/ 48 w 71"/>
                <a:gd name="T81" fmla="*/ 20 h 108"/>
                <a:gd name="T82" fmla="*/ 56 w 71"/>
                <a:gd name="T83" fmla="*/ 20 h 108"/>
                <a:gd name="T84" fmla="*/ 64 w 71"/>
                <a:gd name="T85" fmla="*/ 20 h 108"/>
                <a:gd name="T86" fmla="*/ 61 w 71"/>
                <a:gd name="T87" fmla="*/ 20 h 108"/>
                <a:gd name="T88" fmla="*/ 58 w 71"/>
                <a:gd name="T89" fmla="*/ 19 h 108"/>
                <a:gd name="T90" fmla="*/ 64 w 71"/>
                <a:gd name="T91" fmla="*/ 20 h 108"/>
                <a:gd name="T92" fmla="*/ 62 w 71"/>
                <a:gd name="T93" fmla="*/ 17 h 108"/>
                <a:gd name="T94" fmla="*/ 67 w 71"/>
                <a:gd name="T95" fmla="*/ 5 h 108"/>
                <a:gd name="T96" fmla="*/ 51 w 71"/>
                <a:gd name="T97" fmla="*/ 16 h 108"/>
                <a:gd name="T98" fmla="*/ 48 w 71"/>
                <a:gd name="T99" fmla="*/ 14 h 108"/>
                <a:gd name="T100" fmla="*/ 43 w 71"/>
                <a:gd name="T101" fmla="*/ 16 h 108"/>
                <a:gd name="T102" fmla="*/ 41 w 71"/>
                <a:gd name="T103" fmla="*/ 12 h 108"/>
                <a:gd name="T104" fmla="*/ 47 w 71"/>
                <a:gd name="T105" fmla="*/ 5 h 108"/>
                <a:gd name="T106" fmla="*/ 40 w 71"/>
                <a:gd name="T107" fmla="*/ 9 h 108"/>
                <a:gd name="T108" fmla="*/ 24 w 71"/>
                <a:gd name="T109" fmla="*/ 80 h 108"/>
                <a:gd name="T110" fmla="*/ 24 w 71"/>
                <a:gd name="T111" fmla="*/ 80 h 108"/>
                <a:gd name="T112" fmla="*/ 11 w 71"/>
                <a:gd name="T113" fmla="*/ 8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" h="108">
                  <a:moveTo>
                    <a:pt x="8" y="103"/>
                  </a:moveTo>
                  <a:cubicBezTo>
                    <a:pt x="15" y="107"/>
                    <a:pt x="25" y="108"/>
                    <a:pt x="32" y="105"/>
                  </a:cubicBezTo>
                  <a:cubicBezTo>
                    <a:pt x="41" y="101"/>
                    <a:pt x="43" y="93"/>
                    <a:pt x="40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2" y="65"/>
                    <a:pt x="41" y="43"/>
                    <a:pt x="40" y="22"/>
                  </a:cubicBezTo>
                  <a:cubicBezTo>
                    <a:pt x="49" y="23"/>
                    <a:pt x="58" y="22"/>
                    <a:pt x="66" y="23"/>
                  </a:cubicBezTo>
                  <a:cubicBezTo>
                    <a:pt x="67" y="24"/>
                    <a:pt x="68" y="23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15"/>
                    <a:pt x="71" y="10"/>
                    <a:pt x="71" y="4"/>
                  </a:cubicBezTo>
                  <a:cubicBezTo>
                    <a:pt x="71" y="2"/>
                    <a:pt x="70" y="2"/>
                    <a:pt x="69" y="2"/>
                  </a:cubicBezTo>
                  <a:cubicBezTo>
                    <a:pt x="69" y="2"/>
                    <a:pt x="68" y="2"/>
                    <a:pt x="68" y="2"/>
                  </a:cubicBezTo>
                  <a:cubicBezTo>
                    <a:pt x="62" y="2"/>
                    <a:pt x="56" y="2"/>
                    <a:pt x="51" y="2"/>
                  </a:cubicBezTo>
                  <a:cubicBezTo>
                    <a:pt x="46" y="1"/>
                    <a:pt x="42" y="0"/>
                    <a:pt x="38" y="3"/>
                  </a:cubicBezTo>
                  <a:cubicBezTo>
                    <a:pt x="37" y="3"/>
                    <a:pt x="37" y="4"/>
                    <a:pt x="37" y="4"/>
                  </a:cubicBezTo>
                  <a:cubicBezTo>
                    <a:pt x="37" y="4"/>
                    <a:pt x="37" y="4"/>
                    <a:pt x="37" y="5"/>
                  </a:cubicBezTo>
                  <a:cubicBezTo>
                    <a:pt x="37" y="10"/>
                    <a:pt x="37" y="15"/>
                    <a:pt x="38" y="20"/>
                  </a:cubicBezTo>
                  <a:cubicBezTo>
                    <a:pt x="37" y="20"/>
                    <a:pt x="37" y="21"/>
                    <a:pt x="38" y="22"/>
                  </a:cubicBezTo>
                  <a:cubicBezTo>
                    <a:pt x="38" y="41"/>
                    <a:pt x="39" y="62"/>
                    <a:pt x="38" y="81"/>
                  </a:cubicBezTo>
                  <a:cubicBezTo>
                    <a:pt x="38" y="81"/>
                    <a:pt x="37" y="80"/>
                    <a:pt x="37" y="80"/>
                  </a:cubicBezTo>
                  <a:cubicBezTo>
                    <a:pt x="27" y="77"/>
                    <a:pt x="14" y="76"/>
                    <a:pt x="6" y="84"/>
                  </a:cubicBezTo>
                  <a:cubicBezTo>
                    <a:pt x="0" y="90"/>
                    <a:pt x="1" y="98"/>
                    <a:pt x="8" y="103"/>
                  </a:cubicBezTo>
                  <a:close/>
                  <a:moveTo>
                    <a:pt x="5" y="95"/>
                  </a:moveTo>
                  <a:cubicBezTo>
                    <a:pt x="10" y="91"/>
                    <a:pt x="14" y="86"/>
                    <a:pt x="19" y="82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2"/>
                  </a:cubicBezTo>
                  <a:cubicBezTo>
                    <a:pt x="19" y="83"/>
                    <a:pt x="18" y="84"/>
                    <a:pt x="17" y="86"/>
                  </a:cubicBezTo>
                  <a:cubicBezTo>
                    <a:pt x="15" y="88"/>
                    <a:pt x="13" y="91"/>
                    <a:pt x="11" y="93"/>
                  </a:cubicBezTo>
                  <a:cubicBezTo>
                    <a:pt x="10" y="95"/>
                    <a:pt x="9" y="96"/>
                    <a:pt x="7" y="98"/>
                  </a:cubicBezTo>
                  <a:cubicBezTo>
                    <a:pt x="7" y="98"/>
                    <a:pt x="8" y="98"/>
                    <a:pt x="8" y="98"/>
                  </a:cubicBezTo>
                  <a:cubicBezTo>
                    <a:pt x="8" y="98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10" y="96"/>
                    <a:pt x="11" y="95"/>
                    <a:pt x="12" y="94"/>
                  </a:cubicBezTo>
                  <a:cubicBezTo>
                    <a:pt x="13" y="93"/>
                    <a:pt x="14" y="92"/>
                    <a:pt x="15" y="90"/>
                  </a:cubicBezTo>
                  <a:cubicBezTo>
                    <a:pt x="17" y="87"/>
                    <a:pt x="21" y="85"/>
                    <a:pt x="23" y="82"/>
                  </a:cubicBezTo>
                  <a:cubicBezTo>
                    <a:pt x="18" y="88"/>
                    <a:pt x="13" y="93"/>
                    <a:pt x="9" y="99"/>
                  </a:cubicBezTo>
                  <a:cubicBezTo>
                    <a:pt x="9" y="99"/>
                    <a:pt x="9" y="100"/>
                    <a:pt x="10" y="100"/>
                  </a:cubicBezTo>
                  <a:cubicBezTo>
                    <a:pt x="16" y="95"/>
                    <a:pt x="20" y="89"/>
                    <a:pt x="26" y="84"/>
                  </a:cubicBezTo>
                  <a:cubicBezTo>
                    <a:pt x="26" y="83"/>
                    <a:pt x="26" y="83"/>
                    <a:pt x="27" y="83"/>
                  </a:cubicBezTo>
                  <a:cubicBezTo>
                    <a:pt x="26" y="83"/>
                    <a:pt x="26" y="84"/>
                    <a:pt x="25" y="84"/>
                  </a:cubicBezTo>
                  <a:cubicBezTo>
                    <a:pt x="24" y="86"/>
                    <a:pt x="22" y="88"/>
                    <a:pt x="21" y="90"/>
                  </a:cubicBezTo>
                  <a:cubicBezTo>
                    <a:pt x="18" y="94"/>
                    <a:pt x="15" y="97"/>
                    <a:pt x="13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20" y="97"/>
                    <a:pt x="24" y="90"/>
                    <a:pt x="30" y="85"/>
                  </a:cubicBezTo>
                  <a:cubicBezTo>
                    <a:pt x="31" y="84"/>
                    <a:pt x="33" y="81"/>
                    <a:pt x="31" y="85"/>
                  </a:cubicBezTo>
                  <a:cubicBezTo>
                    <a:pt x="29" y="87"/>
                    <a:pt x="27" y="89"/>
                    <a:pt x="26" y="91"/>
                  </a:cubicBezTo>
                  <a:cubicBezTo>
                    <a:pt x="23" y="95"/>
                    <a:pt x="19" y="98"/>
                    <a:pt x="16" y="102"/>
                  </a:cubicBezTo>
                  <a:cubicBezTo>
                    <a:pt x="15" y="102"/>
                    <a:pt x="16" y="103"/>
                    <a:pt x="16" y="102"/>
                  </a:cubicBezTo>
                  <a:cubicBezTo>
                    <a:pt x="23" y="98"/>
                    <a:pt x="28" y="92"/>
                    <a:pt x="33" y="86"/>
                  </a:cubicBezTo>
                  <a:cubicBezTo>
                    <a:pt x="35" y="83"/>
                    <a:pt x="33" y="86"/>
                    <a:pt x="32" y="87"/>
                  </a:cubicBezTo>
                  <a:cubicBezTo>
                    <a:pt x="31" y="89"/>
                    <a:pt x="29" y="92"/>
                    <a:pt x="27" y="94"/>
                  </a:cubicBezTo>
                  <a:cubicBezTo>
                    <a:pt x="24" y="97"/>
                    <a:pt x="21" y="100"/>
                    <a:pt x="19" y="103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16" y="103"/>
                    <a:pt x="12" y="102"/>
                    <a:pt x="9" y="100"/>
                  </a:cubicBezTo>
                  <a:cubicBezTo>
                    <a:pt x="7" y="99"/>
                    <a:pt x="6" y="97"/>
                    <a:pt x="5" y="95"/>
                  </a:cubicBezTo>
                  <a:close/>
                  <a:moveTo>
                    <a:pt x="5" y="91"/>
                  </a:moveTo>
                  <a:cubicBezTo>
                    <a:pt x="7" y="89"/>
                    <a:pt x="8" y="88"/>
                    <a:pt x="10" y="87"/>
                  </a:cubicBezTo>
                  <a:cubicBezTo>
                    <a:pt x="11" y="85"/>
                    <a:pt x="13" y="84"/>
                    <a:pt x="15" y="82"/>
                  </a:cubicBezTo>
                  <a:cubicBezTo>
                    <a:pt x="14" y="83"/>
                    <a:pt x="16" y="82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4" y="86"/>
                    <a:pt x="9" y="90"/>
                    <a:pt x="5" y="94"/>
                  </a:cubicBezTo>
                  <a:cubicBezTo>
                    <a:pt x="5" y="93"/>
                    <a:pt x="5" y="92"/>
                    <a:pt x="5" y="91"/>
                  </a:cubicBezTo>
                  <a:close/>
                  <a:moveTo>
                    <a:pt x="20" y="81"/>
                  </a:moveTo>
                  <a:cubicBezTo>
                    <a:pt x="18" y="82"/>
                    <a:pt x="17" y="83"/>
                    <a:pt x="16" y="84"/>
                  </a:cubicBezTo>
                  <a:cubicBezTo>
                    <a:pt x="17" y="83"/>
                    <a:pt x="17" y="82"/>
                    <a:pt x="18" y="81"/>
                  </a:cubicBezTo>
                  <a:cubicBezTo>
                    <a:pt x="19" y="81"/>
                    <a:pt x="19" y="81"/>
                    <a:pt x="20" y="81"/>
                  </a:cubicBezTo>
                  <a:close/>
                  <a:moveTo>
                    <a:pt x="24" y="80"/>
                  </a:moveTo>
                  <a:cubicBezTo>
                    <a:pt x="25" y="81"/>
                    <a:pt x="27" y="81"/>
                    <a:pt x="28" y="81"/>
                  </a:cubicBezTo>
                  <a:cubicBezTo>
                    <a:pt x="23" y="85"/>
                    <a:pt x="19" y="90"/>
                    <a:pt x="14" y="95"/>
                  </a:cubicBezTo>
                  <a:cubicBezTo>
                    <a:pt x="13" y="96"/>
                    <a:pt x="9" y="100"/>
                    <a:pt x="11" y="97"/>
                  </a:cubicBezTo>
                  <a:cubicBezTo>
                    <a:pt x="13" y="95"/>
                    <a:pt x="14" y="93"/>
                    <a:pt x="16" y="91"/>
                  </a:cubicBezTo>
                  <a:cubicBezTo>
                    <a:pt x="19" y="87"/>
                    <a:pt x="22" y="84"/>
                    <a:pt x="24" y="81"/>
                  </a:cubicBezTo>
                  <a:cubicBezTo>
                    <a:pt x="25" y="81"/>
                    <a:pt x="24" y="81"/>
                    <a:pt x="24" y="80"/>
                  </a:cubicBezTo>
                  <a:close/>
                  <a:moveTo>
                    <a:pt x="32" y="82"/>
                  </a:moveTo>
                  <a:cubicBezTo>
                    <a:pt x="27" y="86"/>
                    <a:pt x="23" y="92"/>
                    <a:pt x="18" y="97"/>
                  </a:cubicBezTo>
                  <a:cubicBezTo>
                    <a:pt x="17" y="98"/>
                    <a:pt x="16" y="98"/>
                    <a:pt x="15" y="99"/>
                  </a:cubicBezTo>
                  <a:cubicBezTo>
                    <a:pt x="14" y="100"/>
                    <a:pt x="14" y="100"/>
                    <a:pt x="14" y="99"/>
                  </a:cubicBezTo>
                  <a:cubicBezTo>
                    <a:pt x="16" y="97"/>
                    <a:pt x="18" y="95"/>
                    <a:pt x="20" y="92"/>
                  </a:cubicBezTo>
                  <a:cubicBezTo>
                    <a:pt x="23" y="88"/>
                    <a:pt x="26" y="85"/>
                    <a:pt x="29" y="81"/>
                  </a:cubicBezTo>
                  <a:cubicBezTo>
                    <a:pt x="30" y="81"/>
                    <a:pt x="31" y="82"/>
                    <a:pt x="32" y="82"/>
                  </a:cubicBezTo>
                  <a:close/>
                  <a:moveTo>
                    <a:pt x="34" y="82"/>
                  </a:moveTo>
                  <a:cubicBezTo>
                    <a:pt x="34" y="83"/>
                    <a:pt x="34" y="83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2" y="86"/>
                    <a:pt x="29" y="89"/>
                    <a:pt x="27" y="92"/>
                  </a:cubicBezTo>
                  <a:cubicBezTo>
                    <a:pt x="25" y="94"/>
                    <a:pt x="24" y="95"/>
                    <a:pt x="23" y="96"/>
                  </a:cubicBezTo>
                  <a:cubicBezTo>
                    <a:pt x="21" y="98"/>
                    <a:pt x="18" y="100"/>
                    <a:pt x="17" y="101"/>
                  </a:cubicBezTo>
                  <a:cubicBezTo>
                    <a:pt x="19" y="98"/>
                    <a:pt x="23" y="96"/>
                    <a:pt x="25" y="93"/>
                  </a:cubicBezTo>
                  <a:cubicBezTo>
                    <a:pt x="28" y="90"/>
                    <a:pt x="31" y="86"/>
                    <a:pt x="33" y="82"/>
                  </a:cubicBezTo>
                  <a:cubicBezTo>
                    <a:pt x="33" y="82"/>
                    <a:pt x="34" y="82"/>
                    <a:pt x="34" y="82"/>
                  </a:cubicBezTo>
                  <a:close/>
                  <a:moveTo>
                    <a:pt x="26" y="103"/>
                  </a:moveTo>
                  <a:cubicBezTo>
                    <a:pt x="26" y="103"/>
                    <a:pt x="25" y="104"/>
                    <a:pt x="25" y="104"/>
                  </a:cubicBezTo>
                  <a:cubicBezTo>
                    <a:pt x="26" y="103"/>
                    <a:pt x="26" y="102"/>
                    <a:pt x="27" y="101"/>
                  </a:cubicBezTo>
                  <a:cubicBezTo>
                    <a:pt x="27" y="102"/>
                    <a:pt x="27" y="102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lose/>
                  <a:moveTo>
                    <a:pt x="19" y="103"/>
                  </a:moveTo>
                  <a:cubicBezTo>
                    <a:pt x="24" y="101"/>
                    <a:pt x="27" y="97"/>
                    <a:pt x="31" y="94"/>
                  </a:cubicBezTo>
                  <a:cubicBezTo>
                    <a:pt x="30" y="94"/>
                    <a:pt x="30" y="95"/>
                    <a:pt x="30" y="95"/>
                  </a:cubicBezTo>
                  <a:cubicBezTo>
                    <a:pt x="27" y="98"/>
                    <a:pt x="25" y="101"/>
                    <a:pt x="23" y="104"/>
                  </a:cubicBezTo>
                  <a:cubicBezTo>
                    <a:pt x="22" y="104"/>
                    <a:pt x="21" y="104"/>
                    <a:pt x="19" y="103"/>
                  </a:cubicBezTo>
                  <a:close/>
                  <a:moveTo>
                    <a:pt x="30" y="94"/>
                  </a:moveTo>
                  <a:cubicBezTo>
                    <a:pt x="28" y="95"/>
                    <a:pt x="27" y="97"/>
                    <a:pt x="25" y="98"/>
                  </a:cubicBezTo>
                  <a:cubicBezTo>
                    <a:pt x="24" y="99"/>
                    <a:pt x="19" y="104"/>
                    <a:pt x="21" y="101"/>
                  </a:cubicBezTo>
                  <a:cubicBezTo>
                    <a:pt x="26" y="95"/>
                    <a:pt x="32" y="90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6" y="84"/>
                    <a:pt x="37" y="85"/>
                    <a:pt x="37" y="86"/>
                  </a:cubicBezTo>
                  <a:cubicBezTo>
                    <a:pt x="35" y="89"/>
                    <a:pt x="32" y="91"/>
                    <a:pt x="30" y="94"/>
                  </a:cubicBezTo>
                  <a:close/>
                  <a:moveTo>
                    <a:pt x="29" y="103"/>
                  </a:moveTo>
                  <a:cubicBezTo>
                    <a:pt x="28" y="103"/>
                    <a:pt x="27" y="103"/>
                    <a:pt x="27" y="103"/>
                  </a:cubicBezTo>
                  <a:cubicBezTo>
                    <a:pt x="29" y="101"/>
                    <a:pt x="32" y="99"/>
                    <a:pt x="34" y="97"/>
                  </a:cubicBezTo>
                  <a:cubicBezTo>
                    <a:pt x="35" y="96"/>
                    <a:pt x="39" y="92"/>
                    <a:pt x="35" y="97"/>
                  </a:cubicBezTo>
                  <a:cubicBezTo>
                    <a:pt x="33" y="99"/>
                    <a:pt x="32" y="100"/>
                    <a:pt x="31" y="101"/>
                  </a:cubicBezTo>
                  <a:cubicBezTo>
                    <a:pt x="30" y="102"/>
                    <a:pt x="31" y="102"/>
                    <a:pt x="31" y="102"/>
                  </a:cubicBezTo>
                  <a:cubicBezTo>
                    <a:pt x="33" y="101"/>
                    <a:pt x="35" y="99"/>
                    <a:pt x="37" y="98"/>
                  </a:cubicBezTo>
                  <a:cubicBezTo>
                    <a:pt x="35" y="100"/>
                    <a:pt x="32" y="102"/>
                    <a:pt x="29" y="103"/>
                  </a:cubicBezTo>
                  <a:close/>
                  <a:moveTo>
                    <a:pt x="39" y="95"/>
                  </a:moveTo>
                  <a:cubicBezTo>
                    <a:pt x="38" y="96"/>
                    <a:pt x="38" y="97"/>
                    <a:pt x="38" y="97"/>
                  </a:cubicBezTo>
                  <a:cubicBezTo>
                    <a:pt x="38" y="97"/>
                    <a:pt x="37" y="97"/>
                    <a:pt x="37" y="97"/>
                  </a:cubicBezTo>
                  <a:cubicBezTo>
                    <a:pt x="36" y="98"/>
                    <a:pt x="35" y="99"/>
                    <a:pt x="33" y="99"/>
                  </a:cubicBezTo>
                  <a:cubicBezTo>
                    <a:pt x="35" y="98"/>
                    <a:pt x="37" y="96"/>
                    <a:pt x="38" y="94"/>
                  </a:cubicBezTo>
                  <a:cubicBezTo>
                    <a:pt x="38" y="94"/>
                    <a:pt x="37" y="93"/>
                    <a:pt x="37" y="94"/>
                  </a:cubicBezTo>
                  <a:cubicBezTo>
                    <a:pt x="34" y="96"/>
                    <a:pt x="31" y="99"/>
                    <a:pt x="28" y="102"/>
                  </a:cubicBezTo>
                  <a:cubicBezTo>
                    <a:pt x="30" y="99"/>
                    <a:pt x="34" y="95"/>
                    <a:pt x="36" y="92"/>
                  </a:cubicBezTo>
                  <a:cubicBezTo>
                    <a:pt x="37" y="92"/>
                    <a:pt x="36" y="91"/>
                    <a:pt x="36" y="92"/>
                  </a:cubicBezTo>
                  <a:cubicBezTo>
                    <a:pt x="36" y="92"/>
                    <a:pt x="35" y="92"/>
                    <a:pt x="35" y="93"/>
                  </a:cubicBezTo>
                  <a:cubicBezTo>
                    <a:pt x="35" y="93"/>
                    <a:pt x="34" y="93"/>
                    <a:pt x="34" y="94"/>
                  </a:cubicBezTo>
                  <a:cubicBezTo>
                    <a:pt x="31" y="97"/>
                    <a:pt x="26" y="101"/>
                    <a:pt x="24" y="104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8" y="98"/>
                    <a:pt x="33" y="92"/>
                    <a:pt x="38" y="87"/>
                  </a:cubicBezTo>
                  <a:cubicBezTo>
                    <a:pt x="39" y="89"/>
                    <a:pt x="39" y="92"/>
                    <a:pt x="39" y="95"/>
                  </a:cubicBezTo>
                  <a:close/>
                  <a:moveTo>
                    <a:pt x="40" y="6"/>
                  </a:moveTo>
                  <a:cubicBezTo>
                    <a:pt x="40" y="5"/>
                    <a:pt x="40" y="5"/>
                    <a:pt x="40" y="5"/>
                  </a:cubicBezTo>
                  <a:cubicBezTo>
                    <a:pt x="41" y="4"/>
                    <a:pt x="42" y="4"/>
                    <a:pt x="44" y="4"/>
                  </a:cubicBezTo>
                  <a:cubicBezTo>
                    <a:pt x="43" y="5"/>
                    <a:pt x="41" y="5"/>
                    <a:pt x="40" y="6"/>
                  </a:cubicBezTo>
                  <a:close/>
                  <a:moveTo>
                    <a:pt x="40" y="6"/>
                  </a:moveTo>
                  <a:cubicBezTo>
                    <a:pt x="41" y="6"/>
                    <a:pt x="41" y="6"/>
                    <a:pt x="42" y="6"/>
                  </a:cubicBezTo>
                  <a:cubicBezTo>
                    <a:pt x="41" y="6"/>
                    <a:pt x="41" y="7"/>
                    <a:pt x="40" y="8"/>
                  </a:cubicBezTo>
                  <a:cubicBezTo>
                    <a:pt x="40" y="7"/>
                    <a:pt x="40" y="7"/>
                    <a:pt x="40" y="6"/>
                  </a:cubicBezTo>
                  <a:close/>
                  <a:moveTo>
                    <a:pt x="40" y="15"/>
                  </a:moveTo>
                  <a:cubicBezTo>
                    <a:pt x="42" y="13"/>
                    <a:pt x="43" y="12"/>
                    <a:pt x="44" y="11"/>
                  </a:cubicBezTo>
                  <a:cubicBezTo>
                    <a:pt x="45" y="10"/>
                    <a:pt x="45" y="9"/>
                    <a:pt x="46" y="9"/>
                  </a:cubicBezTo>
                  <a:cubicBezTo>
                    <a:pt x="47" y="8"/>
                    <a:pt x="51" y="4"/>
                    <a:pt x="49" y="7"/>
                  </a:cubicBezTo>
                  <a:cubicBezTo>
                    <a:pt x="46" y="11"/>
                    <a:pt x="43" y="14"/>
                    <a:pt x="40" y="17"/>
                  </a:cubicBezTo>
                  <a:cubicBezTo>
                    <a:pt x="40" y="17"/>
                    <a:pt x="40" y="16"/>
                    <a:pt x="40" y="15"/>
                  </a:cubicBezTo>
                  <a:close/>
                  <a:moveTo>
                    <a:pt x="40" y="11"/>
                  </a:moveTo>
                  <a:cubicBezTo>
                    <a:pt x="41" y="10"/>
                    <a:pt x="42" y="10"/>
                    <a:pt x="42" y="9"/>
                  </a:cubicBezTo>
                  <a:cubicBezTo>
                    <a:pt x="42" y="9"/>
                    <a:pt x="43" y="8"/>
                    <a:pt x="43" y="8"/>
                  </a:cubicBezTo>
                  <a:cubicBezTo>
                    <a:pt x="42" y="9"/>
                    <a:pt x="41" y="11"/>
                    <a:pt x="40" y="12"/>
                  </a:cubicBezTo>
                  <a:cubicBezTo>
                    <a:pt x="40" y="12"/>
                    <a:pt x="40" y="11"/>
                    <a:pt x="40" y="11"/>
                  </a:cubicBezTo>
                  <a:close/>
                  <a:moveTo>
                    <a:pt x="40" y="19"/>
                  </a:moveTo>
                  <a:cubicBezTo>
                    <a:pt x="44" y="16"/>
                    <a:pt x="47" y="12"/>
                    <a:pt x="51" y="9"/>
                  </a:cubicBezTo>
                  <a:cubicBezTo>
                    <a:pt x="51" y="9"/>
                    <a:pt x="55" y="5"/>
                    <a:pt x="54" y="7"/>
                  </a:cubicBezTo>
                  <a:cubicBezTo>
                    <a:pt x="52" y="9"/>
                    <a:pt x="51" y="10"/>
                    <a:pt x="49" y="12"/>
                  </a:cubicBezTo>
                  <a:cubicBezTo>
                    <a:pt x="47" y="15"/>
                    <a:pt x="45" y="17"/>
                    <a:pt x="43" y="20"/>
                  </a:cubicBezTo>
                  <a:cubicBezTo>
                    <a:pt x="42" y="19"/>
                    <a:pt x="41" y="19"/>
                    <a:pt x="40" y="19"/>
                  </a:cubicBezTo>
                  <a:cubicBezTo>
                    <a:pt x="40" y="19"/>
                    <a:pt x="40" y="19"/>
                    <a:pt x="40" y="19"/>
                  </a:cubicBezTo>
                  <a:close/>
                  <a:moveTo>
                    <a:pt x="46" y="20"/>
                  </a:moveTo>
                  <a:cubicBezTo>
                    <a:pt x="46" y="20"/>
                    <a:pt x="45" y="20"/>
                    <a:pt x="44" y="20"/>
                  </a:cubicBezTo>
                  <a:cubicBezTo>
                    <a:pt x="48" y="16"/>
                    <a:pt x="52" y="12"/>
                    <a:pt x="56" y="9"/>
                  </a:cubicBezTo>
                  <a:cubicBezTo>
                    <a:pt x="54" y="10"/>
                    <a:pt x="53" y="12"/>
                    <a:pt x="52" y="13"/>
                  </a:cubicBezTo>
                  <a:cubicBezTo>
                    <a:pt x="51" y="15"/>
                    <a:pt x="49" y="17"/>
                    <a:pt x="46" y="20"/>
                  </a:cubicBezTo>
                  <a:close/>
                  <a:moveTo>
                    <a:pt x="48" y="20"/>
                  </a:moveTo>
                  <a:cubicBezTo>
                    <a:pt x="52" y="16"/>
                    <a:pt x="57" y="11"/>
                    <a:pt x="61" y="7"/>
                  </a:cubicBezTo>
                  <a:cubicBezTo>
                    <a:pt x="58" y="10"/>
                    <a:pt x="56" y="16"/>
                    <a:pt x="52" y="20"/>
                  </a:cubicBezTo>
                  <a:cubicBezTo>
                    <a:pt x="50" y="20"/>
                    <a:pt x="49" y="20"/>
                    <a:pt x="48" y="20"/>
                  </a:cubicBezTo>
                  <a:close/>
                  <a:moveTo>
                    <a:pt x="53" y="20"/>
                  </a:moveTo>
                  <a:cubicBezTo>
                    <a:pt x="57" y="16"/>
                    <a:pt x="60" y="13"/>
                    <a:pt x="64" y="9"/>
                  </a:cubicBezTo>
                  <a:cubicBezTo>
                    <a:pt x="63" y="10"/>
                    <a:pt x="62" y="11"/>
                    <a:pt x="62" y="11"/>
                  </a:cubicBezTo>
                  <a:cubicBezTo>
                    <a:pt x="60" y="14"/>
                    <a:pt x="58" y="17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0"/>
                    <a:pt x="54" y="20"/>
                    <a:pt x="53" y="20"/>
                  </a:cubicBezTo>
                  <a:close/>
                  <a:moveTo>
                    <a:pt x="65" y="20"/>
                  </a:moveTo>
                  <a:cubicBezTo>
                    <a:pt x="65" y="20"/>
                    <a:pt x="65" y="20"/>
                    <a:pt x="64" y="20"/>
                  </a:cubicBezTo>
                  <a:cubicBezTo>
                    <a:pt x="64" y="20"/>
                    <a:pt x="65" y="19"/>
                    <a:pt x="65" y="19"/>
                  </a:cubicBezTo>
                  <a:cubicBezTo>
                    <a:pt x="65" y="19"/>
                    <a:pt x="64" y="18"/>
                    <a:pt x="64" y="19"/>
                  </a:cubicBezTo>
                  <a:cubicBezTo>
                    <a:pt x="63" y="19"/>
                    <a:pt x="62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19"/>
                    <a:pt x="61" y="19"/>
                  </a:cubicBezTo>
                  <a:cubicBezTo>
                    <a:pt x="63" y="16"/>
                    <a:pt x="65" y="14"/>
                    <a:pt x="67" y="12"/>
                  </a:cubicBezTo>
                  <a:cubicBezTo>
                    <a:pt x="67" y="11"/>
                    <a:pt x="66" y="11"/>
                    <a:pt x="66" y="11"/>
                  </a:cubicBezTo>
                  <a:cubicBezTo>
                    <a:pt x="64" y="13"/>
                    <a:pt x="59" y="16"/>
                    <a:pt x="58" y="19"/>
                  </a:cubicBezTo>
                  <a:cubicBezTo>
                    <a:pt x="60" y="14"/>
                    <a:pt x="64" y="10"/>
                    <a:pt x="68" y="6"/>
                  </a:cubicBezTo>
                  <a:cubicBezTo>
                    <a:pt x="67" y="11"/>
                    <a:pt x="66" y="15"/>
                    <a:pt x="65" y="20"/>
                  </a:cubicBezTo>
                  <a:close/>
                  <a:moveTo>
                    <a:pt x="62" y="20"/>
                  </a:moveTo>
                  <a:cubicBezTo>
                    <a:pt x="63" y="19"/>
                    <a:pt x="64" y="19"/>
                    <a:pt x="64" y="20"/>
                  </a:cubicBezTo>
                  <a:cubicBezTo>
                    <a:pt x="63" y="20"/>
                    <a:pt x="62" y="20"/>
                    <a:pt x="62" y="20"/>
                  </a:cubicBezTo>
                  <a:close/>
                  <a:moveTo>
                    <a:pt x="57" y="20"/>
                  </a:moveTo>
                  <a:cubicBezTo>
                    <a:pt x="60" y="18"/>
                    <a:pt x="62" y="16"/>
                    <a:pt x="64" y="14"/>
                  </a:cubicBezTo>
                  <a:cubicBezTo>
                    <a:pt x="68" y="11"/>
                    <a:pt x="62" y="16"/>
                    <a:pt x="62" y="17"/>
                  </a:cubicBezTo>
                  <a:cubicBezTo>
                    <a:pt x="61" y="18"/>
                    <a:pt x="60" y="19"/>
                    <a:pt x="60" y="20"/>
                  </a:cubicBezTo>
                  <a:cubicBezTo>
                    <a:pt x="59" y="20"/>
                    <a:pt x="58" y="20"/>
                    <a:pt x="57" y="20"/>
                  </a:cubicBezTo>
                  <a:close/>
                  <a:moveTo>
                    <a:pt x="52" y="5"/>
                  </a:moveTo>
                  <a:cubicBezTo>
                    <a:pt x="57" y="5"/>
                    <a:pt x="62" y="5"/>
                    <a:pt x="67" y="5"/>
                  </a:cubicBezTo>
                  <a:cubicBezTo>
                    <a:pt x="63" y="8"/>
                    <a:pt x="60" y="12"/>
                    <a:pt x="56" y="15"/>
                  </a:cubicBezTo>
                  <a:cubicBezTo>
                    <a:pt x="59" y="12"/>
                    <a:pt x="61" y="9"/>
                    <a:pt x="63" y="6"/>
                  </a:cubicBezTo>
                  <a:cubicBezTo>
                    <a:pt x="63" y="6"/>
                    <a:pt x="62" y="5"/>
                    <a:pt x="62" y="6"/>
                  </a:cubicBezTo>
                  <a:cubicBezTo>
                    <a:pt x="58" y="9"/>
                    <a:pt x="54" y="13"/>
                    <a:pt x="51" y="16"/>
                  </a:cubicBezTo>
                  <a:cubicBezTo>
                    <a:pt x="51" y="15"/>
                    <a:pt x="52" y="14"/>
                    <a:pt x="53" y="13"/>
                  </a:cubicBezTo>
                  <a:cubicBezTo>
                    <a:pt x="55" y="11"/>
                    <a:pt x="57" y="8"/>
                    <a:pt x="59" y="6"/>
                  </a:cubicBezTo>
                  <a:cubicBezTo>
                    <a:pt x="60" y="6"/>
                    <a:pt x="59" y="5"/>
                    <a:pt x="59" y="5"/>
                  </a:cubicBezTo>
                  <a:cubicBezTo>
                    <a:pt x="55" y="8"/>
                    <a:pt x="52" y="11"/>
                    <a:pt x="48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1"/>
                    <a:pt x="53" y="8"/>
                    <a:pt x="55" y="5"/>
                  </a:cubicBezTo>
                  <a:cubicBezTo>
                    <a:pt x="56" y="5"/>
                    <a:pt x="55" y="5"/>
                    <a:pt x="55" y="5"/>
                  </a:cubicBezTo>
                  <a:cubicBezTo>
                    <a:pt x="50" y="8"/>
                    <a:pt x="47" y="12"/>
                    <a:pt x="43" y="16"/>
                  </a:cubicBezTo>
                  <a:cubicBezTo>
                    <a:pt x="38" y="20"/>
                    <a:pt x="45" y="13"/>
                    <a:pt x="46" y="11"/>
                  </a:cubicBezTo>
                  <a:cubicBezTo>
                    <a:pt x="48" y="9"/>
                    <a:pt x="49" y="7"/>
                    <a:pt x="51" y="5"/>
                  </a:cubicBezTo>
                  <a:cubicBezTo>
                    <a:pt x="51" y="5"/>
                    <a:pt x="51" y="4"/>
                    <a:pt x="51" y="5"/>
                  </a:cubicBezTo>
                  <a:cubicBezTo>
                    <a:pt x="47" y="7"/>
                    <a:pt x="44" y="10"/>
                    <a:pt x="41" y="12"/>
                  </a:cubicBezTo>
                  <a:cubicBezTo>
                    <a:pt x="41" y="13"/>
                    <a:pt x="41" y="13"/>
                    <a:pt x="40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1" y="13"/>
                    <a:pt x="41" y="13"/>
                    <a:pt x="41" y="12"/>
                  </a:cubicBezTo>
                  <a:cubicBezTo>
                    <a:pt x="43" y="9"/>
                    <a:pt x="45" y="7"/>
                    <a:pt x="47" y="5"/>
                  </a:cubicBezTo>
                  <a:cubicBezTo>
                    <a:pt x="47" y="5"/>
                    <a:pt x="47" y="4"/>
                    <a:pt x="46" y="5"/>
                  </a:cubicBezTo>
                  <a:cubicBezTo>
                    <a:pt x="45" y="6"/>
                    <a:pt x="43" y="7"/>
                    <a:pt x="42" y="8"/>
                  </a:cubicBezTo>
                  <a:cubicBezTo>
                    <a:pt x="41" y="9"/>
                    <a:pt x="41" y="9"/>
                    <a:pt x="40" y="10"/>
                  </a:cubicBezTo>
                  <a:cubicBezTo>
                    <a:pt x="40" y="10"/>
                    <a:pt x="40" y="9"/>
                    <a:pt x="40" y="9"/>
                  </a:cubicBezTo>
                  <a:cubicBezTo>
                    <a:pt x="41" y="7"/>
                    <a:pt x="43" y="6"/>
                    <a:pt x="44" y="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7" y="4"/>
                    <a:pt x="49" y="4"/>
                    <a:pt x="52" y="5"/>
                  </a:cubicBezTo>
                  <a:close/>
                  <a:moveTo>
                    <a:pt x="24" y="80"/>
                  </a:moveTo>
                  <a:cubicBezTo>
                    <a:pt x="24" y="80"/>
                    <a:pt x="24" y="81"/>
                    <a:pt x="24" y="81"/>
                  </a:cubicBezTo>
                  <a:cubicBezTo>
                    <a:pt x="21" y="82"/>
                    <a:pt x="19" y="85"/>
                    <a:pt x="17" y="87"/>
                  </a:cubicBezTo>
                  <a:cubicBezTo>
                    <a:pt x="18" y="85"/>
                    <a:pt x="20" y="83"/>
                    <a:pt x="22" y="80"/>
                  </a:cubicBezTo>
                  <a:cubicBezTo>
                    <a:pt x="22" y="80"/>
                    <a:pt x="23" y="80"/>
                    <a:pt x="24" y="80"/>
                  </a:cubicBezTo>
                  <a:close/>
                  <a:moveTo>
                    <a:pt x="11" y="84"/>
                  </a:moveTo>
                  <a:cubicBezTo>
                    <a:pt x="12" y="83"/>
                    <a:pt x="13" y="82"/>
                    <a:pt x="14" y="82"/>
                  </a:cubicBezTo>
                  <a:cubicBezTo>
                    <a:pt x="11" y="84"/>
                    <a:pt x="9" y="86"/>
                    <a:pt x="6" y="89"/>
                  </a:cubicBezTo>
                  <a:cubicBezTo>
                    <a:pt x="7" y="87"/>
                    <a:pt x="9" y="85"/>
                    <a:pt x="11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33"/>
            <p:cNvSpPr>
              <a:spLocks noEditPoints="1"/>
            </p:cNvSpPr>
            <p:nvPr/>
          </p:nvSpPr>
          <p:spPr bwMode="auto">
            <a:xfrm>
              <a:off x="7252853" y="1402668"/>
              <a:ext cx="208718" cy="322167"/>
            </a:xfrm>
            <a:custGeom>
              <a:avLst/>
              <a:gdLst>
                <a:gd name="T0" fmla="*/ 40 w 70"/>
                <a:gd name="T1" fmla="*/ 86 h 107"/>
                <a:gd name="T2" fmla="*/ 67 w 70"/>
                <a:gd name="T3" fmla="*/ 21 h 107"/>
                <a:gd name="T4" fmla="*/ 50 w 70"/>
                <a:gd name="T5" fmla="*/ 1 h 107"/>
                <a:gd name="T6" fmla="*/ 37 w 70"/>
                <a:gd name="T7" fmla="*/ 20 h 107"/>
                <a:gd name="T8" fmla="*/ 6 w 70"/>
                <a:gd name="T9" fmla="*/ 83 h 107"/>
                <a:gd name="T10" fmla="*/ 20 w 70"/>
                <a:gd name="T11" fmla="*/ 81 h 107"/>
                <a:gd name="T12" fmla="*/ 7 w 70"/>
                <a:gd name="T13" fmla="*/ 97 h 107"/>
                <a:gd name="T14" fmla="*/ 9 w 70"/>
                <a:gd name="T15" fmla="*/ 97 h 107"/>
                <a:gd name="T16" fmla="*/ 9 w 70"/>
                <a:gd name="T17" fmla="*/ 99 h 107"/>
                <a:gd name="T18" fmla="*/ 25 w 70"/>
                <a:gd name="T19" fmla="*/ 84 h 107"/>
                <a:gd name="T20" fmla="*/ 30 w 70"/>
                <a:gd name="T21" fmla="*/ 84 h 107"/>
                <a:gd name="T22" fmla="*/ 16 w 70"/>
                <a:gd name="T23" fmla="*/ 102 h 107"/>
                <a:gd name="T24" fmla="*/ 19 w 70"/>
                <a:gd name="T25" fmla="*/ 103 h 107"/>
                <a:gd name="T26" fmla="*/ 5 w 70"/>
                <a:gd name="T27" fmla="*/ 91 h 107"/>
                <a:gd name="T28" fmla="*/ 17 w 70"/>
                <a:gd name="T29" fmla="*/ 81 h 107"/>
                <a:gd name="T30" fmla="*/ 15 w 70"/>
                <a:gd name="T31" fmla="*/ 84 h 107"/>
                <a:gd name="T32" fmla="*/ 27 w 70"/>
                <a:gd name="T33" fmla="*/ 81 h 107"/>
                <a:gd name="T34" fmla="*/ 24 w 70"/>
                <a:gd name="T35" fmla="*/ 81 h 107"/>
                <a:gd name="T36" fmla="*/ 15 w 70"/>
                <a:gd name="T37" fmla="*/ 99 h 107"/>
                <a:gd name="T38" fmla="*/ 32 w 70"/>
                <a:gd name="T39" fmla="*/ 81 h 107"/>
                <a:gd name="T40" fmla="*/ 26 w 70"/>
                <a:gd name="T41" fmla="*/ 92 h 107"/>
                <a:gd name="T42" fmla="*/ 33 w 70"/>
                <a:gd name="T43" fmla="*/ 82 h 107"/>
                <a:gd name="T44" fmla="*/ 27 w 70"/>
                <a:gd name="T45" fmla="*/ 101 h 107"/>
                <a:gd name="T46" fmla="*/ 30 w 70"/>
                <a:gd name="T47" fmla="*/ 93 h 107"/>
                <a:gd name="T48" fmla="*/ 29 w 70"/>
                <a:gd name="T49" fmla="*/ 93 h 107"/>
                <a:gd name="T50" fmla="*/ 35 w 70"/>
                <a:gd name="T51" fmla="*/ 83 h 107"/>
                <a:gd name="T52" fmla="*/ 26 w 70"/>
                <a:gd name="T53" fmla="*/ 103 h 107"/>
                <a:gd name="T54" fmla="*/ 31 w 70"/>
                <a:gd name="T55" fmla="*/ 102 h 107"/>
                <a:gd name="T56" fmla="*/ 37 w 70"/>
                <a:gd name="T57" fmla="*/ 97 h 107"/>
                <a:gd name="T58" fmla="*/ 37 w 70"/>
                <a:gd name="T59" fmla="*/ 93 h 107"/>
                <a:gd name="T60" fmla="*/ 35 w 70"/>
                <a:gd name="T61" fmla="*/ 92 h 107"/>
                <a:gd name="T62" fmla="*/ 37 w 70"/>
                <a:gd name="T63" fmla="*/ 87 h 107"/>
                <a:gd name="T64" fmla="*/ 43 w 70"/>
                <a:gd name="T65" fmla="*/ 4 h 107"/>
                <a:gd name="T66" fmla="*/ 40 w 70"/>
                <a:gd name="T67" fmla="*/ 7 h 107"/>
                <a:gd name="T68" fmla="*/ 46 w 70"/>
                <a:gd name="T69" fmla="*/ 8 h 107"/>
                <a:gd name="T70" fmla="*/ 40 w 70"/>
                <a:gd name="T71" fmla="*/ 10 h 107"/>
                <a:gd name="T72" fmla="*/ 40 w 70"/>
                <a:gd name="T73" fmla="*/ 10 h 107"/>
                <a:gd name="T74" fmla="*/ 49 w 70"/>
                <a:gd name="T75" fmla="*/ 12 h 107"/>
                <a:gd name="T76" fmla="*/ 46 w 70"/>
                <a:gd name="T77" fmla="*/ 19 h 107"/>
                <a:gd name="T78" fmla="*/ 46 w 70"/>
                <a:gd name="T79" fmla="*/ 19 h 107"/>
                <a:gd name="T80" fmla="*/ 47 w 70"/>
                <a:gd name="T81" fmla="*/ 19 h 107"/>
                <a:gd name="T82" fmla="*/ 56 w 70"/>
                <a:gd name="T83" fmla="*/ 19 h 107"/>
                <a:gd name="T84" fmla="*/ 64 w 70"/>
                <a:gd name="T85" fmla="*/ 20 h 107"/>
                <a:gd name="T86" fmla="*/ 60 w 70"/>
                <a:gd name="T87" fmla="*/ 20 h 107"/>
                <a:gd name="T88" fmla="*/ 57 w 70"/>
                <a:gd name="T89" fmla="*/ 18 h 107"/>
                <a:gd name="T90" fmla="*/ 63 w 70"/>
                <a:gd name="T91" fmla="*/ 20 h 107"/>
                <a:gd name="T92" fmla="*/ 61 w 70"/>
                <a:gd name="T93" fmla="*/ 17 h 107"/>
                <a:gd name="T94" fmla="*/ 67 w 70"/>
                <a:gd name="T95" fmla="*/ 5 h 107"/>
                <a:gd name="T96" fmla="*/ 50 w 70"/>
                <a:gd name="T97" fmla="*/ 16 h 107"/>
                <a:gd name="T98" fmla="*/ 48 w 70"/>
                <a:gd name="T99" fmla="*/ 14 h 107"/>
                <a:gd name="T100" fmla="*/ 43 w 70"/>
                <a:gd name="T101" fmla="*/ 15 h 107"/>
                <a:gd name="T102" fmla="*/ 41 w 70"/>
                <a:gd name="T103" fmla="*/ 12 h 107"/>
                <a:gd name="T104" fmla="*/ 46 w 70"/>
                <a:gd name="T105" fmla="*/ 5 h 107"/>
                <a:gd name="T106" fmla="*/ 40 w 70"/>
                <a:gd name="T107" fmla="*/ 9 h 107"/>
                <a:gd name="T108" fmla="*/ 24 w 70"/>
                <a:gd name="T109" fmla="*/ 80 h 107"/>
                <a:gd name="T110" fmla="*/ 24 w 70"/>
                <a:gd name="T111" fmla="*/ 80 h 107"/>
                <a:gd name="T112" fmla="*/ 10 w 70"/>
                <a:gd name="T113" fmla="*/ 8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" h="107">
                  <a:moveTo>
                    <a:pt x="8" y="102"/>
                  </a:moveTo>
                  <a:cubicBezTo>
                    <a:pt x="14" y="107"/>
                    <a:pt x="25" y="107"/>
                    <a:pt x="32" y="105"/>
                  </a:cubicBezTo>
                  <a:cubicBezTo>
                    <a:pt x="41" y="101"/>
                    <a:pt x="43" y="93"/>
                    <a:pt x="40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2" y="65"/>
                    <a:pt x="41" y="43"/>
                    <a:pt x="40" y="22"/>
                  </a:cubicBezTo>
                  <a:cubicBezTo>
                    <a:pt x="49" y="23"/>
                    <a:pt x="57" y="22"/>
                    <a:pt x="66" y="23"/>
                  </a:cubicBezTo>
                  <a:cubicBezTo>
                    <a:pt x="67" y="23"/>
                    <a:pt x="67" y="22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8" y="15"/>
                    <a:pt x="70" y="9"/>
                    <a:pt x="70" y="3"/>
                  </a:cubicBezTo>
                  <a:cubicBezTo>
                    <a:pt x="70" y="2"/>
                    <a:pt x="69" y="2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2" y="2"/>
                    <a:pt x="56" y="2"/>
                    <a:pt x="50" y="1"/>
                  </a:cubicBezTo>
                  <a:cubicBezTo>
                    <a:pt x="46" y="1"/>
                    <a:pt x="41" y="0"/>
                    <a:pt x="38" y="2"/>
                  </a:cubicBezTo>
                  <a:cubicBezTo>
                    <a:pt x="37" y="3"/>
                    <a:pt x="37" y="3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9"/>
                    <a:pt x="37" y="14"/>
                    <a:pt x="37" y="20"/>
                  </a:cubicBezTo>
                  <a:cubicBezTo>
                    <a:pt x="37" y="20"/>
                    <a:pt x="37" y="21"/>
                    <a:pt x="37" y="21"/>
                  </a:cubicBezTo>
                  <a:cubicBezTo>
                    <a:pt x="38" y="41"/>
                    <a:pt x="39" y="61"/>
                    <a:pt x="37" y="81"/>
                  </a:cubicBezTo>
                  <a:cubicBezTo>
                    <a:pt x="37" y="81"/>
                    <a:pt x="37" y="80"/>
                    <a:pt x="36" y="80"/>
                  </a:cubicBezTo>
                  <a:cubicBezTo>
                    <a:pt x="27" y="76"/>
                    <a:pt x="14" y="76"/>
                    <a:pt x="6" y="83"/>
                  </a:cubicBezTo>
                  <a:cubicBezTo>
                    <a:pt x="0" y="89"/>
                    <a:pt x="0" y="98"/>
                    <a:pt x="8" y="102"/>
                  </a:cubicBezTo>
                  <a:close/>
                  <a:moveTo>
                    <a:pt x="5" y="95"/>
                  </a:moveTo>
                  <a:cubicBezTo>
                    <a:pt x="10" y="91"/>
                    <a:pt x="14" y="85"/>
                    <a:pt x="19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19" y="82"/>
                  </a:cubicBezTo>
                  <a:cubicBezTo>
                    <a:pt x="18" y="83"/>
                    <a:pt x="17" y="84"/>
                    <a:pt x="16" y="85"/>
                  </a:cubicBezTo>
                  <a:cubicBezTo>
                    <a:pt x="15" y="88"/>
                    <a:pt x="13" y="91"/>
                    <a:pt x="11" y="93"/>
                  </a:cubicBezTo>
                  <a:cubicBezTo>
                    <a:pt x="10" y="94"/>
                    <a:pt x="8" y="96"/>
                    <a:pt x="7" y="97"/>
                  </a:cubicBezTo>
                  <a:cubicBezTo>
                    <a:pt x="7" y="98"/>
                    <a:pt x="7" y="98"/>
                    <a:pt x="8" y="98"/>
                  </a:cubicBezTo>
                  <a:cubicBezTo>
                    <a:pt x="8" y="97"/>
                    <a:pt x="8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10" y="96"/>
                    <a:pt x="11" y="95"/>
                    <a:pt x="11" y="93"/>
                  </a:cubicBezTo>
                  <a:cubicBezTo>
                    <a:pt x="12" y="92"/>
                    <a:pt x="13" y="91"/>
                    <a:pt x="14" y="90"/>
                  </a:cubicBezTo>
                  <a:cubicBezTo>
                    <a:pt x="17" y="87"/>
                    <a:pt x="20" y="84"/>
                    <a:pt x="23" y="82"/>
                  </a:cubicBezTo>
                  <a:cubicBezTo>
                    <a:pt x="18" y="87"/>
                    <a:pt x="12" y="92"/>
                    <a:pt x="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15" y="95"/>
                    <a:pt x="20" y="88"/>
                    <a:pt x="25" y="83"/>
                  </a:cubicBezTo>
                  <a:cubicBezTo>
                    <a:pt x="26" y="83"/>
                    <a:pt x="26" y="83"/>
                    <a:pt x="26" y="82"/>
                  </a:cubicBezTo>
                  <a:cubicBezTo>
                    <a:pt x="26" y="83"/>
                    <a:pt x="25" y="84"/>
                    <a:pt x="25" y="84"/>
                  </a:cubicBezTo>
                  <a:cubicBezTo>
                    <a:pt x="23" y="86"/>
                    <a:pt x="22" y="88"/>
                    <a:pt x="20" y="90"/>
                  </a:cubicBezTo>
                  <a:cubicBezTo>
                    <a:pt x="17" y="93"/>
                    <a:pt x="15" y="97"/>
                    <a:pt x="12" y="100"/>
                  </a:cubicBezTo>
                  <a:cubicBezTo>
                    <a:pt x="12" y="100"/>
                    <a:pt x="13" y="101"/>
                    <a:pt x="13" y="101"/>
                  </a:cubicBezTo>
                  <a:cubicBezTo>
                    <a:pt x="20" y="97"/>
                    <a:pt x="24" y="90"/>
                    <a:pt x="30" y="84"/>
                  </a:cubicBezTo>
                  <a:cubicBezTo>
                    <a:pt x="31" y="83"/>
                    <a:pt x="32" y="81"/>
                    <a:pt x="30" y="84"/>
                  </a:cubicBezTo>
                  <a:cubicBezTo>
                    <a:pt x="29" y="87"/>
                    <a:pt x="27" y="89"/>
                    <a:pt x="25" y="91"/>
                  </a:cubicBezTo>
                  <a:cubicBezTo>
                    <a:pt x="22" y="95"/>
                    <a:pt x="18" y="98"/>
                    <a:pt x="15" y="102"/>
                  </a:cubicBezTo>
                  <a:cubicBezTo>
                    <a:pt x="15" y="102"/>
                    <a:pt x="15" y="102"/>
                    <a:pt x="16" y="102"/>
                  </a:cubicBezTo>
                  <a:cubicBezTo>
                    <a:pt x="23" y="98"/>
                    <a:pt x="28" y="91"/>
                    <a:pt x="33" y="85"/>
                  </a:cubicBezTo>
                  <a:cubicBezTo>
                    <a:pt x="35" y="83"/>
                    <a:pt x="33" y="86"/>
                    <a:pt x="32" y="87"/>
                  </a:cubicBezTo>
                  <a:cubicBezTo>
                    <a:pt x="30" y="89"/>
                    <a:pt x="28" y="91"/>
                    <a:pt x="26" y="94"/>
                  </a:cubicBezTo>
                  <a:cubicBezTo>
                    <a:pt x="24" y="97"/>
                    <a:pt x="21" y="99"/>
                    <a:pt x="19" y="103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15" y="103"/>
                    <a:pt x="12" y="101"/>
                    <a:pt x="9" y="100"/>
                  </a:cubicBezTo>
                  <a:cubicBezTo>
                    <a:pt x="7" y="99"/>
                    <a:pt x="5" y="97"/>
                    <a:pt x="5" y="95"/>
                  </a:cubicBezTo>
                  <a:close/>
                  <a:moveTo>
                    <a:pt x="5" y="91"/>
                  </a:moveTo>
                  <a:cubicBezTo>
                    <a:pt x="6" y="89"/>
                    <a:pt x="8" y="88"/>
                    <a:pt x="9" y="86"/>
                  </a:cubicBezTo>
                  <a:cubicBezTo>
                    <a:pt x="11" y="85"/>
                    <a:pt x="12" y="83"/>
                    <a:pt x="14" y="82"/>
                  </a:cubicBezTo>
                  <a:cubicBezTo>
                    <a:pt x="14" y="82"/>
                    <a:pt x="16" y="81"/>
                    <a:pt x="16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3" y="86"/>
                    <a:pt x="9" y="90"/>
                    <a:pt x="5" y="94"/>
                  </a:cubicBezTo>
                  <a:cubicBezTo>
                    <a:pt x="5" y="93"/>
                    <a:pt x="5" y="92"/>
                    <a:pt x="5" y="91"/>
                  </a:cubicBezTo>
                  <a:close/>
                  <a:moveTo>
                    <a:pt x="20" y="80"/>
                  </a:moveTo>
                  <a:cubicBezTo>
                    <a:pt x="18" y="81"/>
                    <a:pt x="17" y="82"/>
                    <a:pt x="15" y="84"/>
                  </a:cubicBezTo>
                  <a:cubicBezTo>
                    <a:pt x="16" y="83"/>
                    <a:pt x="17" y="82"/>
                    <a:pt x="18" y="80"/>
                  </a:cubicBezTo>
                  <a:cubicBezTo>
                    <a:pt x="18" y="80"/>
                    <a:pt x="19" y="80"/>
                    <a:pt x="20" y="80"/>
                  </a:cubicBezTo>
                  <a:close/>
                  <a:moveTo>
                    <a:pt x="24" y="80"/>
                  </a:moveTo>
                  <a:cubicBezTo>
                    <a:pt x="25" y="80"/>
                    <a:pt x="26" y="80"/>
                    <a:pt x="27" y="81"/>
                  </a:cubicBezTo>
                  <a:cubicBezTo>
                    <a:pt x="22" y="85"/>
                    <a:pt x="18" y="90"/>
                    <a:pt x="14" y="95"/>
                  </a:cubicBezTo>
                  <a:cubicBezTo>
                    <a:pt x="13" y="95"/>
                    <a:pt x="9" y="100"/>
                    <a:pt x="11" y="96"/>
                  </a:cubicBezTo>
                  <a:cubicBezTo>
                    <a:pt x="12" y="94"/>
                    <a:pt x="14" y="92"/>
                    <a:pt x="16" y="90"/>
                  </a:cubicBezTo>
                  <a:cubicBezTo>
                    <a:pt x="18" y="87"/>
                    <a:pt x="21" y="84"/>
                    <a:pt x="24" y="81"/>
                  </a:cubicBezTo>
                  <a:cubicBezTo>
                    <a:pt x="24" y="81"/>
                    <a:pt x="24" y="80"/>
                    <a:pt x="24" y="80"/>
                  </a:cubicBezTo>
                  <a:close/>
                  <a:moveTo>
                    <a:pt x="32" y="81"/>
                  </a:moveTo>
                  <a:cubicBezTo>
                    <a:pt x="27" y="86"/>
                    <a:pt x="23" y="92"/>
                    <a:pt x="18" y="96"/>
                  </a:cubicBezTo>
                  <a:cubicBezTo>
                    <a:pt x="17" y="97"/>
                    <a:pt x="16" y="98"/>
                    <a:pt x="15" y="99"/>
                  </a:cubicBezTo>
                  <a:cubicBezTo>
                    <a:pt x="13" y="100"/>
                    <a:pt x="13" y="100"/>
                    <a:pt x="14" y="99"/>
                  </a:cubicBezTo>
                  <a:cubicBezTo>
                    <a:pt x="16" y="97"/>
                    <a:pt x="18" y="94"/>
                    <a:pt x="20" y="92"/>
                  </a:cubicBezTo>
                  <a:cubicBezTo>
                    <a:pt x="23" y="88"/>
                    <a:pt x="26" y="84"/>
                    <a:pt x="29" y="81"/>
                  </a:cubicBezTo>
                  <a:cubicBezTo>
                    <a:pt x="30" y="81"/>
                    <a:pt x="31" y="81"/>
                    <a:pt x="32" y="81"/>
                  </a:cubicBezTo>
                  <a:close/>
                  <a:moveTo>
                    <a:pt x="34" y="82"/>
                  </a:moveTo>
                  <a:cubicBezTo>
                    <a:pt x="34" y="82"/>
                    <a:pt x="34" y="82"/>
                    <a:pt x="34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2" y="86"/>
                    <a:pt x="29" y="89"/>
                    <a:pt x="26" y="92"/>
                  </a:cubicBezTo>
                  <a:cubicBezTo>
                    <a:pt x="25" y="93"/>
                    <a:pt x="24" y="95"/>
                    <a:pt x="22" y="96"/>
                  </a:cubicBezTo>
                  <a:cubicBezTo>
                    <a:pt x="21" y="98"/>
                    <a:pt x="18" y="99"/>
                    <a:pt x="17" y="101"/>
                  </a:cubicBezTo>
                  <a:cubicBezTo>
                    <a:pt x="19" y="98"/>
                    <a:pt x="23" y="96"/>
                    <a:pt x="25" y="93"/>
                  </a:cubicBezTo>
                  <a:cubicBezTo>
                    <a:pt x="28" y="89"/>
                    <a:pt x="31" y="86"/>
                    <a:pt x="33" y="82"/>
                  </a:cubicBezTo>
                  <a:cubicBezTo>
                    <a:pt x="33" y="82"/>
                    <a:pt x="33" y="82"/>
                    <a:pt x="34" y="82"/>
                  </a:cubicBezTo>
                  <a:close/>
                  <a:moveTo>
                    <a:pt x="26" y="103"/>
                  </a:moveTo>
                  <a:cubicBezTo>
                    <a:pt x="26" y="103"/>
                    <a:pt x="25" y="103"/>
                    <a:pt x="25" y="103"/>
                  </a:cubicBezTo>
                  <a:cubicBezTo>
                    <a:pt x="25" y="103"/>
                    <a:pt x="26" y="102"/>
                    <a:pt x="27" y="101"/>
                  </a:cubicBezTo>
                  <a:cubicBezTo>
                    <a:pt x="27" y="102"/>
                    <a:pt x="26" y="102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lose/>
                  <a:moveTo>
                    <a:pt x="19" y="103"/>
                  </a:moveTo>
                  <a:cubicBezTo>
                    <a:pt x="23" y="100"/>
                    <a:pt x="27" y="97"/>
                    <a:pt x="30" y="93"/>
                  </a:cubicBezTo>
                  <a:cubicBezTo>
                    <a:pt x="30" y="94"/>
                    <a:pt x="30" y="94"/>
                    <a:pt x="29" y="95"/>
                  </a:cubicBezTo>
                  <a:cubicBezTo>
                    <a:pt x="27" y="97"/>
                    <a:pt x="25" y="100"/>
                    <a:pt x="23" y="103"/>
                  </a:cubicBezTo>
                  <a:cubicBezTo>
                    <a:pt x="22" y="103"/>
                    <a:pt x="20" y="103"/>
                    <a:pt x="19" y="103"/>
                  </a:cubicBezTo>
                  <a:close/>
                  <a:moveTo>
                    <a:pt x="29" y="93"/>
                  </a:moveTo>
                  <a:cubicBezTo>
                    <a:pt x="28" y="95"/>
                    <a:pt x="26" y="96"/>
                    <a:pt x="25" y="98"/>
                  </a:cubicBezTo>
                  <a:cubicBezTo>
                    <a:pt x="24" y="98"/>
                    <a:pt x="18" y="104"/>
                    <a:pt x="21" y="101"/>
                  </a:cubicBezTo>
                  <a:cubicBezTo>
                    <a:pt x="26" y="95"/>
                    <a:pt x="31" y="90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6" y="84"/>
                    <a:pt x="36" y="85"/>
                    <a:pt x="37" y="86"/>
                  </a:cubicBezTo>
                  <a:cubicBezTo>
                    <a:pt x="34" y="88"/>
                    <a:pt x="32" y="91"/>
                    <a:pt x="29" y="93"/>
                  </a:cubicBezTo>
                  <a:close/>
                  <a:moveTo>
                    <a:pt x="28" y="103"/>
                  </a:moveTo>
                  <a:cubicBezTo>
                    <a:pt x="28" y="103"/>
                    <a:pt x="27" y="103"/>
                    <a:pt x="26" y="103"/>
                  </a:cubicBezTo>
                  <a:cubicBezTo>
                    <a:pt x="29" y="101"/>
                    <a:pt x="31" y="99"/>
                    <a:pt x="33" y="97"/>
                  </a:cubicBezTo>
                  <a:cubicBezTo>
                    <a:pt x="34" y="96"/>
                    <a:pt x="38" y="92"/>
                    <a:pt x="34" y="97"/>
                  </a:cubicBezTo>
                  <a:cubicBezTo>
                    <a:pt x="33" y="98"/>
                    <a:pt x="32" y="100"/>
                    <a:pt x="30" y="101"/>
                  </a:cubicBezTo>
                  <a:cubicBezTo>
                    <a:pt x="30" y="101"/>
                    <a:pt x="30" y="102"/>
                    <a:pt x="31" y="102"/>
                  </a:cubicBezTo>
                  <a:cubicBezTo>
                    <a:pt x="33" y="100"/>
                    <a:pt x="35" y="99"/>
                    <a:pt x="37" y="97"/>
                  </a:cubicBezTo>
                  <a:cubicBezTo>
                    <a:pt x="35" y="100"/>
                    <a:pt x="31" y="102"/>
                    <a:pt x="28" y="103"/>
                  </a:cubicBezTo>
                  <a:close/>
                  <a:moveTo>
                    <a:pt x="38" y="94"/>
                  </a:moveTo>
                  <a:cubicBezTo>
                    <a:pt x="38" y="95"/>
                    <a:pt x="38" y="96"/>
                    <a:pt x="37" y="97"/>
                  </a:cubicBezTo>
                  <a:cubicBezTo>
                    <a:pt x="37" y="97"/>
                    <a:pt x="37" y="96"/>
                    <a:pt x="37" y="97"/>
                  </a:cubicBezTo>
                  <a:cubicBezTo>
                    <a:pt x="35" y="98"/>
                    <a:pt x="34" y="98"/>
                    <a:pt x="33" y="99"/>
                  </a:cubicBezTo>
                  <a:cubicBezTo>
                    <a:pt x="35" y="97"/>
                    <a:pt x="36" y="96"/>
                    <a:pt x="37" y="94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3" y="96"/>
                    <a:pt x="30" y="99"/>
                    <a:pt x="27" y="102"/>
                  </a:cubicBezTo>
                  <a:cubicBezTo>
                    <a:pt x="30" y="99"/>
                    <a:pt x="33" y="95"/>
                    <a:pt x="36" y="92"/>
                  </a:cubicBezTo>
                  <a:cubicBezTo>
                    <a:pt x="36" y="92"/>
                    <a:pt x="36" y="91"/>
                    <a:pt x="36" y="91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4" y="92"/>
                    <a:pt x="34" y="93"/>
                    <a:pt x="34" y="93"/>
                  </a:cubicBezTo>
                  <a:cubicBezTo>
                    <a:pt x="30" y="97"/>
                    <a:pt x="26" y="100"/>
                    <a:pt x="24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8" y="97"/>
                    <a:pt x="32" y="92"/>
                    <a:pt x="37" y="87"/>
                  </a:cubicBezTo>
                  <a:cubicBezTo>
                    <a:pt x="38" y="89"/>
                    <a:pt x="39" y="91"/>
                    <a:pt x="38" y="94"/>
                  </a:cubicBezTo>
                  <a:close/>
                  <a:moveTo>
                    <a:pt x="40" y="5"/>
                  </a:moveTo>
                  <a:cubicBezTo>
                    <a:pt x="40" y="5"/>
                    <a:pt x="40" y="5"/>
                    <a:pt x="40" y="5"/>
                  </a:cubicBezTo>
                  <a:cubicBezTo>
                    <a:pt x="41" y="4"/>
                    <a:pt x="42" y="4"/>
                    <a:pt x="43" y="4"/>
                  </a:cubicBezTo>
                  <a:cubicBezTo>
                    <a:pt x="42" y="4"/>
                    <a:pt x="41" y="5"/>
                    <a:pt x="40" y="5"/>
                  </a:cubicBezTo>
                  <a:close/>
                  <a:moveTo>
                    <a:pt x="40" y="6"/>
                  </a:moveTo>
                  <a:cubicBezTo>
                    <a:pt x="40" y="6"/>
                    <a:pt x="41" y="6"/>
                    <a:pt x="41" y="6"/>
                  </a:cubicBezTo>
                  <a:cubicBezTo>
                    <a:pt x="41" y="6"/>
                    <a:pt x="40" y="7"/>
                    <a:pt x="40" y="7"/>
                  </a:cubicBezTo>
                  <a:cubicBezTo>
                    <a:pt x="40" y="7"/>
                    <a:pt x="40" y="7"/>
                    <a:pt x="40" y="6"/>
                  </a:cubicBezTo>
                  <a:close/>
                  <a:moveTo>
                    <a:pt x="40" y="14"/>
                  </a:moveTo>
                  <a:cubicBezTo>
                    <a:pt x="41" y="13"/>
                    <a:pt x="42" y="12"/>
                    <a:pt x="44" y="10"/>
                  </a:cubicBezTo>
                  <a:cubicBezTo>
                    <a:pt x="44" y="10"/>
                    <a:pt x="45" y="9"/>
                    <a:pt x="46" y="8"/>
                  </a:cubicBezTo>
                  <a:cubicBezTo>
                    <a:pt x="47" y="8"/>
                    <a:pt x="51" y="3"/>
                    <a:pt x="48" y="7"/>
                  </a:cubicBezTo>
                  <a:cubicBezTo>
                    <a:pt x="46" y="10"/>
                    <a:pt x="42" y="13"/>
                    <a:pt x="40" y="17"/>
                  </a:cubicBezTo>
                  <a:cubicBezTo>
                    <a:pt x="40" y="16"/>
                    <a:pt x="40" y="15"/>
                    <a:pt x="40" y="14"/>
                  </a:cubicBezTo>
                  <a:close/>
                  <a:moveTo>
                    <a:pt x="40" y="10"/>
                  </a:moveTo>
                  <a:cubicBezTo>
                    <a:pt x="41" y="10"/>
                    <a:pt x="41" y="9"/>
                    <a:pt x="42" y="9"/>
                  </a:cubicBezTo>
                  <a:cubicBezTo>
                    <a:pt x="42" y="9"/>
                    <a:pt x="42" y="8"/>
                    <a:pt x="43" y="8"/>
                  </a:cubicBezTo>
                  <a:cubicBezTo>
                    <a:pt x="42" y="9"/>
                    <a:pt x="41" y="10"/>
                    <a:pt x="40" y="12"/>
                  </a:cubicBezTo>
                  <a:cubicBezTo>
                    <a:pt x="40" y="11"/>
                    <a:pt x="40" y="11"/>
                    <a:pt x="40" y="10"/>
                  </a:cubicBezTo>
                  <a:close/>
                  <a:moveTo>
                    <a:pt x="40" y="18"/>
                  </a:moveTo>
                  <a:cubicBezTo>
                    <a:pt x="44" y="16"/>
                    <a:pt x="47" y="12"/>
                    <a:pt x="51" y="9"/>
                  </a:cubicBezTo>
                  <a:cubicBezTo>
                    <a:pt x="51" y="8"/>
                    <a:pt x="55" y="5"/>
                    <a:pt x="53" y="6"/>
                  </a:cubicBezTo>
                  <a:cubicBezTo>
                    <a:pt x="52" y="8"/>
                    <a:pt x="50" y="10"/>
                    <a:pt x="49" y="12"/>
                  </a:cubicBezTo>
                  <a:cubicBezTo>
                    <a:pt x="47" y="14"/>
                    <a:pt x="45" y="17"/>
                    <a:pt x="43" y="19"/>
                  </a:cubicBezTo>
                  <a:cubicBezTo>
                    <a:pt x="42" y="19"/>
                    <a:pt x="41" y="19"/>
                    <a:pt x="40" y="19"/>
                  </a:cubicBezTo>
                  <a:cubicBezTo>
                    <a:pt x="40" y="19"/>
                    <a:pt x="40" y="19"/>
                    <a:pt x="40" y="18"/>
                  </a:cubicBezTo>
                  <a:close/>
                  <a:moveTo>
                    <a:pt x="46" y="19"/>
                  </a:moveTo>
                  <a:cubicBezTo>
                    <a:pt x="45" y="19"/>
                    <a:pt x="45" y="19"/>
                    <a:pt x="44" y="19"/>
                  </a:cubicBezTo>
                  <a:cubicBezTo>
                    <a:pt x="48" y="16"/>
                    <a:pt x="51" y="12"/>
                    <a:pt x="55" y="9"/>
                  </a:cubicBezTo>
                  <a:cubicBezTo>
                    <a:pt x="54" y="10"/>
                    <a:pt x="53" y="11"/>
                    <a:pt x="52" y="12"/>
                  </a:cubicBezTo>
                  <a:cubicBezTo>
                    <a:pt x="50" y="15"/>
                    <a:pt x="48" y="17"/>
                    <a:pt x="46" y="19"/>
                  </a:cubicBezTo>
                  <a:close/>
                  <a:moveTo>
                    <a:pt x="47" y="19"/>
                  </a:moveTo>
                  <a:cubicBezTo>
                    <a:pt x="52" y="15"/>
                    <a:pt x="56" y="11"/>
                    <a:pt x="61" y="7"/>
                  </a:cubicBezTo>
                  <a:cubicBezTo>
                    <a:pt x="58" y="9"/>
                    <a:pt x="55" y="16"/>
                    <a:pt x="52" y="19"/>
                  </a:cubicBezTo>
                  <a:cubicBezTo>
                    <a:pt x="50" y="19"/>
                    <a:pt x="49" y="19"/>
                    <a:pt x="47" y="19"/>
                  </a:cubicBezTo>
                  <a:close/>
                  <a:moveTo>
                    <a:pt x="53" y="19"/>
                  </a:moveTo>
                  <a:cubicBezTo>
                    <a:pt x="56" y="16"/>
                    <a:pt x="60" y="12"/>
                    <a:pt x="63" y="9"/>
                  </a:cubicBezTo>
                  <a:cubicBezTo>
                    <a:pt x="63" y="10"/>
                    <a:pt x="62" y="10"/>
                    <a:pt x="61" y="11"/>
                  </a:cubicBezTo>
                  <a:cubicBezTo>
                    <a:pt x="59" y="14"/>
                    <a:pt x="58" y="16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5" y="19"/>
                    <a:pt x="54" y="19"/>
                    <a:pt x="53" y="19"/>
                  </a:cubicBezTo>
                  <a:close/>
                  <a:moveTo>
                    <a:pt x="65" y="20"/>
                  </a:moveTo>
                  <a:cubicBezTo>
                    <a:pt x="64" y="20"/>
                    <a:pt x="64" y="20"/>
                    <a:pt x="64" y="2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8"/>
                    <a:pt x="62" y="19"/>
                    <a:pt x="61" y="20"/>
                  </a:cubicBezTo>
                  <a:cubicBezTo>
                    <a:pt x="61" y="20"/>
                    <a:pt x="61" y="20"/>
                    <a:pt x="60" y="20"/>
                  </a:cubicBezTo>
                  <a:cubicBezTo>
                    <a:pt x="60" y="19"/>
                    <a:pt x="61" y="19"/>
                    <a:pt x="61" y="18"/>
                  </a:cubicBezTo>
                  <a:cubicBezTo>
                    <a:pt x="63" y="16"/>
                    <a:pt x="65" y="14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3" y="13"/>
                    <a:pt x="59" y="16"/>
                    <a:pt x="57" y="18"/>
                  </a:cubicBezTo>
                  <a:cubicBezTo>
                    <a:pt x="60" y="14"/>
                    <a:pt x="64" y="9"/>
                    <a:pt x="67" y="6"/>
                  </a:cubicBezTo>
                  <a:cubicBezTo>
                    <a:pt x="67" y="10"/>
                    <a:pt x="65" y="15"/>
                    <a:pt x="65" y="20"/>
                  </a:cubicBezTo>
                  <a:close/>
                  <a:moveTo>
                    <a:pt x="62" y="20"/>
                  </a:moveTo>
                  <a:cubicBezTo>
                    <a:pt x="63" y="19"/>
                    <a:pt x="63" y="19"/>
                    <a:pt x="63" y="20"/>
                  </a:cubicBezTo>
                  <a:cubicBezTo>
                    <a:pt x="63" y="20"/>
                    <a:pt x="62" y="20"/>
                    <a:pt x="62" y="20"/>
                  </a:cubicBezTo>
                  <a:close/>
                  <a:moveTo>
                    <a:pt x="57" y="19"/>
                  </a:moveTo>
                  <a:cubicBezTo>
                    <a:pt x="59" y="18"/>
                    <a:pt x="61" y="15"/>
                    <a:pt x="64" y="13"/>
                  </a:cubicBezTo>
                  <a:cubicBezTo>
                    <a:pt x="67" y="10"/>
                    <a:pt x="62" y="16"/>
                    <a:pt x="61" y="17"/>
                  </a:cubicBezTo>
                  <a:cubicBezTo>
                    <a:pt x="61" y="18"/>
                    <a:pt x="60" y="19"/>
                    <a:pt x="60" y="20"/>
                  </a:cubicBezTo>
                  <a:cubicBezTo>
                    <a:pt x="59" y="19"/>
                    <a:pt x="58" y="19"/>
                    <a:pt x="57" y="19"/>
                  </a:cubicBezTo>
                  <a:close/>
                  <a:moveTo>
                    <a:pt x="51" y="4"/>
                  </a:moveTo>
                  <a:cubicBezTo>
                    <a:pt x="57" y="5"/>
                    <a:pt x="62" y="5"/>
                    <a:pt x="67" y="5"/>
                  </a:cubicBezTo>
                  <a:cubicBezTo>
                    <a:pt x="63" y="8"/>
                    <a:pt x="60" y="12"/>
                    <a:pt x="56" y="15"/>
                  </a:cubicBezTo>
                  <a:cubicBezTo>
                    <a:pt x="58" y="12"/>
                    <a:pt x="60" y="9"/>
                    <a:pt x="62" y="6"/>
                  </a:cubicBezTo>
                  <a:cubicBezTo>
                    <a:pt x="63" y="5"/>
                    <a:pt x="62" y="5"/>
                    <a:pt x="62" y="5"/>
                  </a:cubicBezTo>
                  <a:cubicBezTo>
                    <a:pt x="58" y="8"/>
                    <a:pt x="54" y="12"/>
                    <a:pt x="50" y="16"/>
                  </a:cubicBezTo>
                  <a:cubicBezTo>
                    <a:pt x="51" y="15"/>
                    <a:pt x="52" y="14"/>
                    <a:pt x="53" y="13"/>
                  </a:cubicBezTo>
                  <a:cubicBezTo>
                    <a:pt x="55" y="10"/>
                    <a:pt x="57" y="8"/>
                    <a:pt x="59" y="6"/>
                  </a:cubicBezTo>
                  <a:cubicBezTo>
                    <a:pt x="59" y="5"/>
                    <a:pt x="59" y="5"/>
                    <a:pt x="58" y="5"/>
                  </a:cubicBezTo>
                  <a:cubicBezTo>
                    <a:pt x="55" y="8"/>
                    <a:pt x="51" y="11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51" y="11"/>
                    <a:pt x="53" y="8"/>
                    <a:pt x="55" y="5"/>
                  </a:cubicBezTo>
                  <a:cubicBezTo>
                    <a:pt x="55" y="5"/>
                    <a:pt x="55" y="4"/>
                    <a:pt x="55" y="5"/>
                  </a:cubicBezTo>
                  <a:cubicBezTo>
                    <a:pt x="50" y="8"/>
                    <a:pt x="47" y="12"/>
                    <a:pt x="43" y="15"/>
                  </a:cubicBezTo>
                  <a:cubicBezTo>
                    <a:pt x="38" y="20"/>
                    <a:pt x="45" y="12"/>
                    <a:pt x="46" y="11"/>
                  </a:cubicBezTo>
                  <a:cubicBezTo>
                    <a:pt x="47" y="9"/>
                    <a:pt x="49" y="7"/>
                    <a:pt x="51" y="5"/>
                  </a:cubicBezTo>
                  <a:cubicBezTo>
                    <a:pt x="51" y="4"/>
                    <a:pt x="51" y="4"/>
                    <a:pt x="50" y="4"/>
                  </a:cubicBezTo>
                  <a:cubicBezTo>
                    <a:pt x="47" y="6"/>
                    <a:pt x="44" y="9"/>
                    <a:pt x="41" y="12"/>
                  </a:cubicBezTo>
                  <a:cubicBezTo>
                    <a:pt x="41" y="13"/>
                    <a:pt x="40" y="13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2"/>
                    <a:pt x="41" y="12"/>
                  </a:cubicBezTo>
                  <a:cubicBezTo>
                    <a:pt x="42" y="9"/>
                    <a:pt x="44" y="7"/>
                    <a:pt x="46" y="5"/>
                  </a:cubicBezTo>
                  <a:cubicBezTo>
                    <a:pt x="47" y="4"/>
                    <a:pt x="46" y="4"/>
                    <a:pt x="46" y="4"/>
                  </a:cubicBezTo>
                  <a:cubicBezTo>
                    <a:pt x="44" y="5"/>
                    <a:pt x="43" y="7"/>
                    <a:pt x="41" y="8"/>
                  </a:cubicBezTo>
                  <a:cubicBezTo>
                    <a:pt x="41" y="8"/>
                    <a:pt x="40" y="9"/>
                    <a:pt x="40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1" y="7"/>
                    <a:pt x="42" y="6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4"/>
                    <a:pt x="49" y="4"/>
                    <a:pt x="51" y="4"/>
                  </a:cubicBezTo>
                  <a:close/>
                  <a:moveTo>
                    <a:pt x="24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1" y="82"/>
                    <a:pt x="19" y="84"/>
                    <a:pt x="16" y="87"/>
                  </a:cubicBezTo>
                  <a:cubicBezTo>
                    <a:pt x="18" y="84"/>
                    <a:pt x="20" y="82"/>
                    <a:pt x="21" y="80"/>
                  </a:cubicBezTo>
                  <a:cubicBezTo>
                    <a:pt x="22" y="80"/>
                    <a:pt x="23" y="80"/>
                    <a:pt x="24" y="80"/>
                  </a:cubicBezTo>
                  <a:close/>
                  <a:moveTo>
                    <a:pt x="10" y="83"/>
                  </a:moveTo>
                  <a:cubicBezTo>
                    <a:pt x="11" y="83"/>
                    <a:pt x="13" y="82"/>
                    <a:pt x="14" y="81"/>
                  </a:cubicBezTo>
                  <a:cubicBezTo>
                    <a:pt x="11" y="84"/>
                    <a:pt x="8" y="86"/>
                    <a:pt x="6" y="89"/>
                  </a:cubicBezTo>
                  <a:cubicBezTo>
                    <a:pt x="7" y="87"/>
                    <a:pt x="8" y="85"/>
                    <a:pt x="10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34"/>
            <p:cNvSpPr>
              <a:spLocks noEditPoints="1"/>
            </p:cNvSpPr>
            <p:nvPr/>
          </p:nvSpPr>
          <p:spPr bwMode="auto">
            <a:xfrm>
              <a:off x="2814331" y="149108"/>
              <a:ext cx="184831" cy="283772"/>
            </a:xfrm>
            <a:custGeom>
              <a:avLst/>
              <a:gdLst>
                <a:gd name="T0" fmla="*/ 40 w 71"/>
                <a:gd name="T1" fmla="*/ 86 h 108"/>
                <a:gd name="T2" fmla="*/ 68 w 71"/>
                <a:gd name="T3" fmla="*/ 21 h 108"/>
                <a:gd name="T4" fmla="*/ 51 w 71"/>
                <a:gd name="T5" fmla="*/ 1 h 108"/>
                <a:gd name="T6" fmla="*/ 37 w 71"/>
                <a:gd name="T7" fmla="*/ 20 h 108"/>
                <a:gd name="T8" fmla="*/ 6 w 71"/>
                <a:gd name="T9" fmla="*/ 83 h 108"/>
                <a:gd name="T10" fmla="*/ 20 w 71"/>
                <a:gd name="T11" fmla="*/ 81 h 108"/>
                <a:gd name="T12" fmla="*/ 7 w 71"/>
                <a:gd name="T13" fmla="*/ 97 h 108"/>
                <a:gd name="T14" fmla="*/ 9 w 71"/>
                <a:gd name="T15" fmla="*/ 97 h 108"/>
                <a:gd name="T16" fmla="*/ 9 w 71"/>
                <a:gd name="T17" fmla="*/ 99 h 108"/>
                <a:gd name="T18" fmla="*/ 25 w 71"/>
                <a:gd name="T19" fmla="*/ 84 h 108"/>
                <a:gd name="T20" fmla="*/ 30 w 71"/>
                <a:gd name="T21" fmla="*/ 85 h 108"/>
                <a:gd name="T22" fmla="*/ 16 w 71"/>
                <a:gd name="T23" fmla="*/ 102 h 108"/>
                <a:gd name="T24" fmla="*/ 19 w 71"/>
                <a:gd name="T25" fmla="*/ 103 h 108"/>
                <a:gd name="T26" fmla="*/ 5 w 71"/>
                <a:gd name="T27" fmla="*/ 91 h 108"/>
                <a:gd name="T28" fmla="*/ 17 w 71"/>
                <a:gd name="T29" fmla="*/ 81 h 108"/>
                <a:gd name="T30" fmla="*/ 16 w 71"/>
                <a:gd name="T31" fmla="*/ 84 h 108"/>
                <a:gd name="T32" fmla="*/ 28 w 71"/>
                <a:gd name="T33" fmla="*/ 81 h 108"/>
                <a:gd name="T34" fmla="*/ 24 w 71"/>
                <a:gd name="T35" fmla="*/ 81 h 108"/>
                <a:gd name="T36" fmla="*/ 15 w 71"/>
                <a:gd name="T37" fmla="*/ 99 h 108"/>
                <a:gd name="T38" fmla="*/ 32 w 71"/>
                <a:gd name="T39" fmla="*/ 82 h 108"/>
                <a:gd name="T40" fmla="*/ 27 w 71"/>
                <a:gd name="T41" fmla="*/ 92 h 108"/>
                <a:gd name="T42" fmla="*/ 33 w 71"/>
                <a:gd name="T43" fmla="*/ 82 h 108"/>
                <a:gd name="T44" fmla="*/ 27 w 71"/>
                <a:gd name="T45" fmla="*/ 101 h 108"/>
                <a:gd name="T46" fmla="*/ 31 w 71"/>
                <a:gd name="T47" fmla="*/ 94 h 108"/>
                <a:gd name="T48" fmla="*/ 30 w 71"/>
                <a:gd name="T49" fmla="*/ 93 h 108"/>
                <a:gd name="T50" fmla="*/ 35 w 71"/>
                <a:gd name="T51" fmla="*/ 83 h 108"/>
                <a:gd name="T52" fmla="*/ 27 w 71"/>
                <a:gd name="T53" fmla="*/ 103 h 108"/>
                <a:gd name="T54" fmla="*/ 31 w 71"/>
                <a:gd name="T55" fmla="*/ 102 h 108"/>
                <a:gd name="T56" fmla="*/ 38 w 71"/>
                <a:gd name="T57" fmla="*/ 97 h 108"/>
                <a:gd name="T58" fmla="*/ 37 w 71"/>
                <a:gd name="T59" fmla="*/ 93 h 108"/>
                <a:gd name="T60" fmla="*/ 35 w 71"/>
                <a:gd name="T61" fmla="*/ 93 h 108"/>
                <a:gd name="T62" fmla="*/ 38 w 71"/>
                <a:gd name="T63" fmla="*/ 87 h 108"/>
                <a:gd name="T64" fmla="*/ 44 w 71"/>
                <a:gd name="T65" fmla="*/ 4 h 108"/>
                <a:gd name="T66" fmla="*/ 40 w 71"/>
                <a:gd name="T67" fmla="*/ 8 h 108"/>
                <a:gd name="T68" fmla="*/ 46 w 71"/>
                <a:gd name="T69" fmla="*/ 9 h 108"/>
                <a:gd name="T70" fmla="*/ 40 w 71"/>
                <a:gd name="T71" fmla="*/ 10 h 108"/>
                <a:gd name="T72" fmla="*/ 40 w 71"/>
                <a:gd name="T73" fmla="*/ 10 h 108"/>
                <a:gd name="T74" fmla="*/ 49 w 71"/>
                <a:gd name="T75" fmla="*/ 12 h 108"/>
                <a:gd name="T76" fmla="*/ 46 w 71"/>
                <a:gd name="T77" fmla="*/ 20 h 108"/>
                <a:gd name="T78" fmla="*/ 46 w 71"/>
                <a:gd name="T79" fmla="*/ 20 h 108"/>
                <a:gd name="T80" fmla="*/ 48 w 71"/>
                <a:gd name="T81" fmla="*/ 20 h 108"/>
                <a:gd name="T82" fmla="*/ 56 w 71"/>
                <a:gd name="T83" fmla="*/ 19 h 108"/>
                <a:gd name="T84" fmla="*/ 64 w 71"/>
                <a:gd name="T85" fmla="*/ 20 h 108"/>
                <a:gd name="T86" fmla="*/ 61 w 71"/>
                <a:gd name="T87" fmla="*/ 20 h 108"/>
                <a:gd name="T88" fmla="*/ 58 w 71"/>
                <a:gd name="T89" fmla="*/ 18 h 108"/>
                <a:gd name="T90" fmla="*/ 63 w 71"/>
                <a:gd name="T91" fmla="*/ 20 h 108"/>
                <a:gd name="T92" fmla="*/ 62 w 71"/>
                <a:gd name="T93" fmla="*/ 17 h 108"/>
                <a:gd name="T94" fmla="*/ 67 w 71"/>
                <a:gd name="T95" fmla="*/ 5 h 108"/>
                <a:gd name="T96" fmla="*/ 50 w 71"/>
                <a:gd name="T97" fmla="*/ 16 h 108"/>
                <a:gd name="T98" fmla="*/ 48 w 71"/>
                <a:gd name="T99" fmla="*/ 14 h 108"/>
                <a:gd name="T100" fmla="*/ 43 w 71"/>
                <a:gd name="T101" fmla="*/ 15 h 108"/>
                <a:gd name="T102" fmla="*/ 41 w 71"/>
                <a:gd name="T103" fmla="*/ 12 h 108"/>
                <a:gd name="T104" fmla="*/ 47 w 71"/>
                <a:gd name="T105" fmla="*/ 5 h 108"/>
                <a:gd name="T106" fmla="*/ 40 w 71"/>
                <a:gd name="T107" fmla="*/ 9 h 108"/>
                <a:gd name="T108" fmla="*/ 24 w 71"/>
                <a:gd name="T109" fmla="*/ 80 h 108"/>
                <a:gd name="T110" fmla="*/ 24 w 71"/>
                <a:gd name="T111" fmla="*/ 80 h 108"/>
                <a:gd name="T112" fmla="*/ 11 w 71"/>
                <a:gd name="T113" fmla="*/ 8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" h="108">
                  <a:moveTo>
                    <a:pt x="8" y="103"/>
                  </a:moveTo>
                  <a:cubicBezTo>
                    <a:pt x="15" y="107"/>
                    <a:pt x="25" y="108"/>
                    <a:pt x="32" y="105"/>
                  </a:cubicBezTo>
                  <a:cubicBezTo>
                    <a:pt x="41" y="101"/>
                    <a:pt x="43" y="93"/>
                    <a:pt x="40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2" y="65"/>
                    <a:pt x="41" y="43"/>
                    <a:pt x="40" y="22"/>
                  </a:cubicBezTo>
                  <a:cubicBezTo>
                    <a:pt x="49" y="23"/>
                    <a:pt x="58" y="22"/>
                    <a:pt x="66" y="23"/>
                  </a:cubicBezTo>
                  <a:cubicBezTo>
                    <a:pt x="67" y="23"/>
                    <a:pt x="68" y="22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5"/>
                    <a:pt x="71" y="10"/>
                    <a:pt x="71" y="3"/>
                  </a:cubicBezTo>
                  <a:cubicBezTo>
                    <a:pt x="71" y="2"/>
                    <a:pt x="70" y="2"/>
                    <a:pt x="69" y="2"/>
                  </a:cubicBezTo>
                  <a:cubicBezTo>
                    <a:pt x="69" y="2"/>
                    <a:pt x="68" y="2"/>
                    <a:pt x="68" y="2"/>
                  </a:cubicBezTo>
                  <a:cubicBezTo>
                    <a:pt x="62" y="2"/>
                    <a:pt x="56" y="2"/>
                    <a:pt x="51" y="1"/>
                  </a:cubicBezTo>
                  <a:cubicBezTo>
                    <a:pt x="46" y="1"/>
                    <a:pt x="42" y="0"/>
                    <a:pt x="38" y="3"/>
                  </a:cubicBezTo>
                  <a:cubicBezTo>
                    <a:pt x="37" y="3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10"/>
                    <a:pt x="37" y="15"/>
                    <a:pt x="37" y="20"/>
                  </a:cubicBezTo>
                  <a:cubicBezTo>
                    <a:pt x="37" y="20"/>
                    <a:pt x="37" y="21"/>
                    <a:pt x="38" y="21"/>
                  </a:cubicBezTo>
                  <a:cubicBezTo>
                    <a:pt x="38" y="41"/>
                    <a:pt x="39" y="61"/>
                    <a:pt x="38" y="81"/>
                  </a:cubicBezTo>
                  <a:cubicBezTo>
                    <a:pt x="38" y="81"/>
                    <a:pt x="37" y="80"/>
                    <a:pt x="37" y="80"/>
                  </a:cubicBezTo>
                  <a:cubicBezTo>
                    <a:pt x="27" y="76"/>
                    <a:pt x="14" y="76"/>
                    <a:pt x="6" y="83"/>
                  </a:cubicBezTo>
                  <a:cubicBezTo>
                    <a:pt x="0" y="89"/>
                    <a:pt x="1" y="98"/>
                    <a:pt x="8" y="103"/>
                  </a:cubicBezTo>
                  <a:close/>
                  <a:moveTo>
                    <a:pt x="5" y="95"/>
                  </a:moveTo>
                  <a:cubicBezTo>
                    <a:pt x="10" y="91"/>
                    <a:pt x="14" y="86"/>
                    <a:pt x="19" y="82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2"/>
                  </a:cubicBezTo>
                  <a:cubicBezTo>
                    <a:pt x="19" y="83"/>
                    <a:pt x="18" y="84"/>
                    <a:pt x="17" y="85"/>
                  </a:cubicBezTo>
                  <a:cubicBezTo>
                    <a:pt x="15" y="88"/>
                    <a:pt x="13" y="91"/>
                    <a:pt x="11" y="93"/>
                  </a:cubicBezTo>
                  <a:cubicBezTo>
                    <a:pt x="10" y="95"/>
                    <a:pt x="9" y="96"/>
                    <a:pt x="7" y="97"/>
                  </a:cubicBezTo>
                  <a:cubicBezTo>
                    <a:pt x="7" y="98"/>
                    <a:pt x="8" y="98"/>
                    <a:pt x="8" y="98"/>
                  </a:cubicBezTo>
                  <a:cubicBezTo>
                    <a:pt x="8" y="98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10" y="96"/>
                    <a:pt x="11" y="95"/>
                    <a:pt x="12" y="94"/>
                  </a:cubicBezTo>
                  <a:cubicBezTo>
                    <a:pt x="13" y="93"/>
                    <a:pt x="14" y="91"/>
                    <a:pt x="15" y="90"/>
                  </a:cubicBezTo>
                  <a:cubicBezTo>
                    <a:pt x="17" y="87"/>
                    <a:pt x="21" y="84"/>
                    <a:pt x="23" y="82"/>
                  </a:cubicBezTo>
                  <a:cubicBezTo>
                    <a:pt x="18" y="87"/>
                    <a:pt x="13" y="92"/>
                    <a:pt x="9" y="99"/>
                  </a:cubicBezTo>
                  <a:cubicBezTo>
                    <a:pt x="9" y="99"/>
                    <a:pt x="9" y="100"/>
                    <a:pt x="10" y="99"/>
                  </a:cubicBezTo>
                  <a:cubicBezTo>
                    <a:pt x="16" y="95"/>
                    <a:pt x="20" y="89"/>
                    <a:pt x="26" y="83"/>
                  </a:cubicBezTo>
                  <a:cubicBezTo>
                    <a:pt x="26" y="83"/>
                    <a:pt x="26" y="83"/>
                    <a:pt x="27" y="83"/>
                  </a:cubicBezTo>
                  <a:cubicBezTo>
                    <a:pt x="26" y="83"/>
                    <a:pt x="26" y="84"/>
                    <a:pt x="25" y="84"/>
                  </a:cubicBezTo>
                  <a:cubicBezTo>
                    <a:pt x="24" y="86"/>
                    <a:pt x="22" y="88"/>
                    <a:pt x="21" y="90"/>
                  </a:cubicBezTo>
                  <a:cubicBezTo>
                    <a:pt x="18" y="93"/>
                    <a:pt x="15" y="97"/>
                    <a:pt x="13" y="100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20" y="97"/>
                    <a:pt x="24" y="90"/>
                    <a:pt x="30" y="85"/>
                  </a:cubicBezTo>
                  <a:cubicBezTo>
                    <a:pt x="31" y="83"/>
                    <a:pt x="33" y="81"/>
                    <a:pt x="31" y="84"/>
                  </a:cubicBezTo>
                  <a:cubicBezTo>
                    <a:pt x="29" y="87"/>
                    <a:pt x="27" y="89"/>
                    <a:pt x="26" y="91"/>
                  </a:cubicBezTo>
                  <a:cubicBezTo>
                    <a:pt x="23" y="95"/>
                    <a:pt x="19" y="98"/>
                    <a:pt x="16" y="102"/>
                  </a:cubicBezTo>
                  <a:cubicBezTo>
                    <a:pt x="15" y="102"/>
                    <a:pt x="16" y="103"/>
                    <a:pt x="16" y="102"/>
                  </a:cubicBezTo>
                  <a:cubicBezTo>
                    <a:pt x="23" y="98"/>
                    <a:pt x="28" y="92"/>
                    <a:pt x="33" y="86"/>
                  </a:cubicBezTo>
                  <a:cubicBezTo>
                    <a:pt x="35" y="83"/>
                    <a:pt x="33" y="86"/>
                    <a:pt x="32" y="87"/>
                  </a:cubicBezTo>
                  <a:cubicBezTo>
                    <a:pt x="31" y="89"/>
                    <a:pt x="29" y="92"/>
                    <a:pt x="27" y="94"/>
                  </a:cubicBezTo>
                  <a:cubicBezTo>
                    <a:pt x="24" y="97"/>
                    <a:pt x="21" y="100"/>
                    <a:pt x="19" y="103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16" y="103"/>
                    <a:pt x="12" y="102"/>
                    <a:pt x="9" y="100"/>
                  </a:cubicBezTo>
                  <a:cubicBezTo>
                    <a:pt x="7" y="99"/>
                    <a:pt x="6" y="97"/>
                    <a:pt x="5" y="95"/>
                  </a:cubicBezTo>
                  <a:close/>
                  <a:moveTo>
                    <a:pt x="5" y="91"/>
                  </a:moveTo>
                  <a:cubicBezTo>
                    <a:pt x="7" y="89"/>
                    <a:pt x="8" y="88"/>
                    <a:pt x="10" y="86"/>
                  </a:cubicBezTo>
                  <a:cubicBezTo>
                    <a:pt x="11" y="85"/>
                    <a:pt x="13" y="84"/>
                    <a:pt x="15" y="82"/>
                  </a:cubicBezTo>
                  <a:cubicBezTo>
                    <a:pt x="14" y="82"/>
                    <a:pt x="16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4" y="86"/>
                    <a:pt x="9" y="90"/>
                    <a:pt x="5" y="94"/>
                  </a:cubicBezTo>
                  <a:cubicBezTo>
                    <a:pt x="5" y="93"/>
                    <a:pt x="5" y="92"/>
                    <a:pt x="5" y="91"/>
                  </a:cubicBezTo>
                  <a:close/>
                  <a:moveTo>
                    <a:pt x="20" y="80"/>
                  </a:moveTo>
                  <a:cubicBezTo>
                    <a:pt x="18" y="81"/>
                    <a:pt x="17" y="83"/>
                    <a:pt x="16" y="84"/>
                  </a:cubicBezTo>
                  <a:cubicBezTo>
                    <a:pt x="17" y="83"/>
                    <a:pt x="17" y="82"/>
                    <a:pt x="18" y="81"/>
                  </a:cubicBezTo>
                  <a:cubicBezTo>
                    <a:pt x="19" y="81"/>
                    <a:pt x="19" y="80"/>
                    <a:pt x="20" y="80"/>
                  </a:cubicBezTo>
                  <a:close/>
                  <a:moveTo>
                    <a:pt x="24" y="80"/>
                  </a:moveTo>
                  <a:cubicBezTo>
                    <a:pt x="25" y="80"/>
                    <a:pt x="27" y="81"/>
                    <a:pt x="28" y="81"/>
                  </a:cubicBezTo>
                  <a:cubicBezTo>
                    <a:pt x="23" y="85"/>
                    <a:pt x="19" y="90"/>
                    <a:pt x="14" y="95"/>
                  </a:cubicBezTo>
                  <a:cubicBezTo>
                    <a:pt x="13" y="96"/>
                    <a:pt x="9" y="100"/>
                    <a:pt x="11" y="97"/>
                  </a:cubicBezTo>
                  <a:cubicBezTo>
                    <a:pt x="13" y="94"/>
                    <a:pt x="14" y="92"/>
                    <a:pt x="16" y="91"/>
                  </a:cubicBezTo>
                  <a:cubicBezTo>
                    <a:pt x="19" y="87"/>
                    <a:pt x="22" y="84"/>
                    <a:pt x="24" y="81"/>
                  </a:cubicBezTo>
                  <a:cubicBezTo>
                    <a:pt x="25" y="81"/>
                    <a:pt x="24" y="80"/>
                    <a:pt x="24" y="80"/>
                  </a:cubicBezTo>
                  <a:close/>
                  <a:moveTo>
                    <a:pt x="32" y="82"/>
                  </a:moveTo>
                  <a:cubicBezTo>
                    <a:pt x="27" y="86"/>
                    <a:pt x="23" y="92"/>
                    <a:pt x="18" y="96"/>
                  </a:cubicBezTo>
                  <a:cubicBezTo>
                    <a:pt x="17" y="97"/>
                    <a:pt x="16" y="98"/>
                    <a:pt x="15" y="99"/>
                  </a:cubicBezTo>
                  <a:cubicBezTo>
                    <a:pt x="14" y="100"/>
                    <a:pt x="14" y="100"/>
                    <a:pt x="14" y="99"/>
                  </a:cubicBezTo>
                  <a:cubicBezTo>
                    <a:pt x="16" y="97"/>
                    <a:pt x="18" y="94"/>
                    <a:pt x="20" y="92"/>
                  </a:cubicBezTo>
                  <a:cubicBezTo>
                    <a:pt x="23" y="88"/>
                    <a:pt x="26" y="85"/>
                    <a:pt x="29" y="81"/>
                  </a:cubicBezTo>
                  <a:cubicBezTo>
                    <a:pt x="30" y="81"/>
                    <a:pt x="31" y="81"/>
                    <a:pt x="32" y="82"/>
                  </a:cubicBezTo>
                  <a:close/>
                  <a:moveTo>
                    <a:pt x="34" y="82"/>
                  </a:moveTo>
                  <a:cubicBezTo>
                    <a:pt x="34" y="82"/>
                    <a:pt x="34" y="83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2" y="86"/>
                    <a:pt x="29" y="89"/>
                    <a:pt x="27" y="92"/>
                  </a:cubicBezTo>
                  <a:cubicBezTo>
                    <a:pt x="25" y="93"/>
                    <a:pt x="24" y="95"/>
                    <a:pt x="23" y="96"/>
                  </a:cubicBezTo>
                  <a:cubicBezTo>
                    <a:pt x="21" y="98"/>
                    <a:pt x="18" y="99"/>
                    <a:pt x="17" y="101"/>
                  </a:cubicBezTo>
                  <a:cubicBezTo>
                    <a:pt x="19" y="98"/>
                    <a:pt x="23" y="96"/>
                    <a:pt x="25" y="93"/>
                  </a:cubicBezTo>
                  <a:cubicBezTo>
                    <a:pt x="28" y="90"/>
                    <a:pt x="31" y="86"/>
                    <a:pt x="33" y="82"/>
                  </a:cubicBezTo>
                  <a:cubicBezTo>
                    <a:pt x="33" y="82"/>
                    <a:pt x="34" y="82"/>
                    <a:pt x="34" y="82"/>
                  </a:cubicBezTo>
                  <a:close/>
                  <a:moveTo>
                    <a:pt x="26" y="103"/>
                  </a:moveTo>
                  <a:cubicBezTo>
                    <a:pt x="26" y="103"/>
                    <a:pt x="25" y="103"/>
                    <a:pt x="25" y="103"/>
                  </a:cubicBezTo>
                  <a:cubicBezTo>
                    <a:pt x="26" y="103"/>
                    <a:pt x="26" y="102"/>
                    <a:pt x="27" y="101"/>
                  </a:cubicBezTo>
                  <a:cubicBezTo>
                    <a:pt x="27" y="102"/>
                    <a:pt x="27" y="102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lose/>
                  <a:moveTo>
                    <a:pt x="19" y="103"/>
                  </a:moveTo>
                  <a:cubicBezTo>
                    <a:pt x="24" y="100"/>
                    <a:pt x="27" y="97"/>
                    <a:pt x="31" y="94"/>
                  </a:cubicBezTo>
                  <a:cubicBezTo>
                    <a:pt x="30" y="94"/>
                    <a:pt x="30" y="94"/>
                    <a:pt x="30" y="95"/>
                  </a:cubicBezTo>
                  <a:cubicBezTo>
                    <a:pt x="27" y="98"/>
                    <a:pt x="25" y="100"/>
                    <a:pt x="23" y="103"/>
                  </a:cubicBezTo>
                  <a:cubicBezTo>
                    <a:pt x="22" y="103"/>
                    <a:pt x="21" y="103"/>
                    <a:pt x="19" y="103"/>
                  </a:cubicBezTo>
                  <a:close/>
                  <a:moveTo>
                    <a:pt x="30" y="93"/>
                  </a:moveTo>
                  <a:cubicBezTo>
                    <a:pt x="28" y="95"/>
                    <a:pt x="27" y="96"/>
                    <a:pt x="25" y="98"/>
                  </a:cubicBezTo>
                  <a:cubicBezTo>
                    <a:pt x="24" y="99"/>
                    <a:pt x="19" y="104"/>
                    <a:pt x="21" y="101"/>
                  </a:cubicBezTo>
                  <a:cubicBezTo>
                    <a:pt x="26" y="95"/>
                    <a:pt x="32" y="90"/>
                    <a:pt x="35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6" y="84"/>
                    <a:pt x="37" y="85"/>
                    <a:pt x="37" y="86"/>
                  </a:cubicBezTo>
                  <a:cubicBezTo>
                    <a:pt x="35" y="88"/>
                    <a:pt x="32" y="91"/>
                    <a:pt x="30" y="93"/>
                  </a:cubicBezTo>
                  <a:close/>
                  <a:moveTo>
                    <a:pt x="29" y="103"/>
                  </a:moveTo>
                  <a:cubicBezTo>
                    <a:pt x="28" y="103"/>
                    <a:pt x="27" y="103"/>
                    <a:pt x="27" y="103"/>
                  </a:cubicBezTo>
                  <a:cubicBezTo>
                    <a:pt x="29" y="101"/>
                    <a:pt x="32" y="99"/>
                    <a:pt x="34" y="97"/>
                  </a:cubicBezTo>
                  <a:cubicBezTo>
                    <a:pt x="35" y="96"/>
                    <a:pt x="39" y="92"/>
                    <a:pt x="35" y="97"/>
                  </a:cubicBezTo>
                  <a:cubicBezTo>
                    <a:pt x="33" y="98"/>
                    <a:pt x="32" y="100"/>
                    <a:pt x="31" y="101"/>
                  </a:cubicBezTo>
                  <a:cubicBezTo>
                    <a:pt x="30" y="102"/>
                    <a:pt x="31" y="102"/>
                    <a:pt x="31" y="102"/>
                  </a:cubicBezTo>
                  <a:cubicBezTo>
                    <a:pt x="33" y="100"/>
                    <a:pt x="35" y="99"/>
                    <a:pt x="37" y="98"/>
                  </a:cubicBezTo>
                  <a:cubicBezTo>
                    <a:pt x="35" y="100"/>
                    <a:pt x="32" y="102"/>
                    <a:pt x="29" y="103"/>
                  </a:cubicBezTo>
                  <a:close/>
                  <a:moveTo>
                    <a:pt x="39" y="95"/>
                  </a:moveTo>
                  <a:cubicBezTo>
                    <a:pt x="38" y="95"/>
                    <a:pt x="38" y="96"/>
                    <a:pt x="38" y="97"/>
                  </a:cubicBezTo>
                  <a:cubicBezTo>
                    <a:pt x="38" y="97"/>
                    <a:pt x="37" y="97"/>
                    <a:pt x="37" y="97"/>
                  </a:cubicBezTo>
                  <a:cubicBezTo>
                    <a:pt x="36" y="98"/>
                    <a:pt x="35" y="98"/>
                    <a:pt x="33" y="99"/>
                  </a:cubicBezTo>
                  <a:cubicBezTo>
                    <a:pt x="35" y="98"/>
                    <a:pt x="37" y="96"/>
                    <a:pt x="38" y="94"/>
                  </a:cubicBezTo>
                  <a:cubicBezTo>
                    <a:pt x="38" y="94"/>
                    <a:pt x="37" y="93"/>
                    <a:pt x="37" y="93"/>
                  </a:cubicBezTo>
                  <a:cubicBezTo>
                    <a:pt x="34" y="96"/>
                    <a:pt x="31" y="99"/>
                    <a:pt x="28" y="102"/>
                  </a:cubicBezTo>
                  <a:cubicBezTo>
                    <a:pt x="30" y="99"/>
                    <a:pt x="34" y="95"/>
                    <a:pt x="36" y="92"/>
                  </a:cubicBezTo>
                  <a:cubicBezTo>
                    <a:pt x="37" y="92"/>
                    <a:pt x="36" y="91"/>
                    <a:pt x="36" y="92"/>
                  </a:cubicBezTo>
                  <a:cubicBezTo>
                    <a:pt x="36" y="92"/>
                    <a:pt x="35" y="92"/>
                    <a:pt x="35" y="93"/>
                  </a:cubicBezTo>
                  <a:cubicBezTo>
                    <a:pt x="35" y="92"/>
                    <a:pt x="34" y="93"/>
                    <a:pt x="34" y="93"/>
                  </a:cubicBezTo>
                  <a:cubicBezTo>
                    <a:pt x="31" y="97"/>
                    <a:pt x="26" y="101"/>
                    <a:pt x="24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8" y="97"/>
                    <a:pt x="33" y="92"/>
                    <a:pt x="38" y="87"/>
                  </a:cubicBezTo>
                  <a:cubicBezTo>
                    <a:pt x="39" y="89"/>
                    <a:pt x="39" y="92"/>
                    <a:pt x="39" y="95"/>
                  </a:cubicBezTo>
                  <a:close/>
                  <a:moveTo>
                    <a:pt x="40" y="5"/>
                  </a:moveTo>
                  <a:cubicBezTo>
                    <a:pt x="40" y="5"/>
                    <a:pt x="40" y="5"/>
                    <a:pt x="40" y="5"/>
                  </a:cubicBezTo>
                  <a:cubicBezTo>
                    <a:pt x="41" y="4"/>
                    <a:pt x="42" y="4"/>
                    <a:pt x="44" y="4"/>
                  </a:cubicBezTo>
                  <a:cubicBezTo>
                    <a:pt x="43" y="5"/>
                    <a:pt x="41" y="5"/>
                    <a:pt x="40" y="5"/>
                  </a:cubicBezTo>
                  <a:close/>
                  <a:moveTo>
                    <a:pt x="40" y="6"/>
                  </a:moveTo>
                  <a:cubicBezTo>
                    <a:pt x="41" y="6"/>
                    <a:pt x="41" y="6"/>
                    <a:pt x="42" y="6"/>
                  </a:cubicBezTo>
                  <a:cubicBezTo>
                    <a:pt x="41" y="6"/>
                    <a:pt x="41" y="7"/>
                    <a:pt x="40" y="8"/>
                  </a:cubicBezTo>
                  <a:cubicBezTo>
                    <a:pt x="40" y="7"/>
                    <a:pt x="40" y="7"/>
                    <a:pt x="40" y="6"/>
                  </a:cubicBezTo>
                  <a:close/>
                  <a:moveTo>
                    <a:pt x="40" y="15"/>
                  </a:moveTo>
                  <a:cubicBezTo>
                    <a:pt x="42" y="13"/>
                    <a:pt x="43" y="12"/>
                    <a:pt x="44" y="11"/>
                  </a:cubicBezTo>
                  <a:cubicBezTo>
                    <a:pt x="45" y="10"/>
                    <a:pt x="45" y="9"/>
                    <a:pt x="46" y="9"/>
                  </a:cubicBezTo>
                  <a:cubicBezTo>
                    <a:pt x="47" y="8"/>
                    <a:pt x="51" y="4"/>
                    <a:pt x="49" y="7"/>
                  </a:cubicBezTo>
                  <a:cubicBezTo>
                    <a:pt x="46" y="10"/>
                    <a:pt x="43" y="14"/>
                    <a:pt x="40" y="17"/>
                  </a:cubicBezTo>
                  <a:cubicBezTo>
                    <a:pt x="40" y="16"/>
                    <a:pt x="40" y="15"/>
                    <a:pt x="40" y="15"/>
                  </a:cubicBezTo>
                  <a:close/>
                  <a:moveTo>
                    <a:pt x="40" y="10"/>
                  </a:moveTo>
                  <a:cubicBezTo>
                    <a:pt x="41" y="10"/>
                    <a:pt x="42" y="9"/>
                    <a:pt x="42" y="9"/>
                  </a:cubicBezTo>
                  <a:cubicBezTo>
                    <a:pt x="42" y="9"/>
                    <a:pt x="43" y="8"/>
                    <a:pt x="43" y="8"/>
                  </a:cubicBezTo>
                  <a:cubicBezTo>
                    <a:pt x="42" y="9"/>
                    <a:pt x="41" y="11"/>
                    <a:pt x="40" y="12"/>
                  </a:cubicBezTo>
                  <a:cubicBezTo>
                    <a:pt x="40" y="12"/>
                    <a:pt x="40" y="11"/>
                    <a:pt x="40" y="10"/>
                  </a:cubicBezTo>
                  <a:close/>
                  <a:moveTo>
                    <a:pt x="40" y="18"/>
                  </a:moveTo>
                  <a:cubicBezTo>
                    <a:pt x="44" y="16"/>
                    <a:pt x="47" y="12"/>
                    <a:pt x="51" y="9"/>
                  </a:cubicBezTo>
                  <a:cubicBezTo>
                    <a:pt x="51" y="9"/>
                    <a:pt x="55" y="5"/>
                    <a:pt x="54" y="6"/>
                  </a:cubicBezTo>
                  <a:cubicBezTo>
                    <a:pt x="52" y="8"/>
                    <a:pt x="51" y="10"/>
                    <a:pt x="49" y="12"/>
                  </a:cubicBezTo>
                  <a:cubicBezTo>
                    <a:pt x="47" y="15"/>
                    <a:pt x="45" y="17"/>
                    <a:pt x="43" y="19"/>
                  </a:cubicBezTo>
                  <a:cubicBezTo>
                    <a:pt x="42" y="19"/>
                    <a:pt x="41" y="19"/>
                    <a:pt x="40" y="19"/>
                  </a:cubicBezTo>
                  <a:cubicBezTo>
                    <a:pt x="40" y="19"/>
                    <a:pt x="40" y="19"/>
                    <a:pt x="40" y="18"/>
                  </a:cubicBezTo>
                  <a:close/>
                  <a:moveTo>
                    <a:pt x="46" y="20"/>
                  </a:moveTo>
                  <a:cubicBezTo>
                    <a:pt x="46" y="20"/>
                    <a:pt x="45" y="19"/>
                    <a:pt x="44" y="19"/>
                  </a:cubicBezTo>
                  <a:cubicBezTo>
                    <a:pt x="48" y="16"/>
                    <a:pt x="52" y="12"/>
                    <a:pt x="55" y="9"/>
                  </a:cubicBezTo>
                  <a:cubicBezTo>
                    <a:pt x="54" y="10"/>
                    <a:pt x="53" y="11"/>
                    <a:pt x="52" y="13"/>
                  </a:cubicBezTo>
                  <a:cubicBezTo>
                    <a:pt x="51" y="15"/>
                    <a:pt x="49" y="17"/>
                    <a:pt x="46" y="20"/>
                  </a:cubicBezTo>
                  <a:close/>
                  <a:moveTo>
                    <a:pt x="48" y="20"/>
                  </a:moveTo>
                  <a:cubicBezTo>
                    <a:pt x="52" y="16"/>
                    <a:pt x="57" y="11"/>
                    <a:pt x="61" y="7"/>
                  </a:cubicBezTo>
                  <a:cubicBezTo>
                    <a:pt x="58" y="10"/>
                    <a:pt x="56" y="16"/>
                    <a:pt x="52" y="20"/>
                  </a:cubicBezTo>
                  <a:cubicBezTo>
                    <a:pt x="50" y="20"/>
                    <a:pt x="49" y="20"/>
                    <a:pt x="48" y="20"/>
                  </a:cubicBezTo>
                  <a:close/>
                  <a:moveTo>
                    <a:pt x="53" y="20"/>
                  </a:moveTo>
                  <a:cubicBezTo>
                    <a:pt x="57" y="16"/>
                    <a:pt x="60" y="13"/>
                    <a:pt x="64" y="9"/>
                  </a:cubicBezTo>
                  <a:cubicBezTo>
                    <a:pt x="63" y="10"/>
                    <a:pt x="62" y="10"/>
                    <a:pt x="62" y="11"/>
                  </a:cubicBezTo>
                  <a:cubicBezTo>
                    <a:pt x="60" y="14"/>
                    <a:pt x="58" y="17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0"/>
                    <a:pt x="54" y="20"/>
                    <a:pt x="53" y="20"/>
                  </a:cubicBezTo>
                  <a:close/>
                  <a:moveTo>
                    <a:pt x="65" y="20"/>
                  </a:moveTo>
                  <a:cubicBezTo>
                    <a:pt x="65" y="20"/>
                    <a:pt x="64" y="20"/>
                    <a:pt x="64" y="20"/>
                  </a:cubicBezTo>
                  <a:cubicBezTo>
                    <a:pt x="64" y="20"/>
                    <a:pt x="65" y="19"/>
                    <a:pt x="65" y="19"/>
                  </a:cubicBezTo>
                  <a:cubicBezTo>
                    <a:pt x="65" y="19"/>
                    <a:pt x="64" y="18"/>
                    <a:pt x="64" y="18"/>
                  </a:cubicBezTo>
                  <a:cubicBezTo>
                    <a:pt x="63" y="19"/>
                    <a:pt x="62" y="19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19"/>
                    <a:pt x="61" y="19"/>
                  </a:cubicBezTo>
                  <a:cubicBezTo>
                    <a:pt x="63" y="16"/>
                    <a:pt x="65" y="14"/>
                    <a:pt x="67" y="12"/>
                  </a:cubicBezTo>
                  <a:cubicBezTo>
                    <a:pt x="67" y="11"/>
                    <a:pt x="66" y="11"/>
                    <a:pt x="66" y="11"/>
                  </a:cubicBezTo>
                  <a:cubicBezTo>
                    <a:pt x="64" y="13"/>
                    <a:pt x="59" y="16"/>
                    <a:pt x="58" y="18"/>
                  </a:cubicBezTo>
                  <a:cubicBezTo>
                    <a:pt x="60" y="14"/>
                    <a:pt x="64" y="10"/>
                    <a:pt x="68" y="6"/>
                  </a:cubicBezTo>
                  <a:cubicBezTo>
                    <a:pt x="67" y="11"/>
                    <a:pt x="66" y="15"/>
                    <a:pt x="65" y="20"/>
                  </a:cubicBezTo>
                  <a:close/>
                  <a:moveTo>
                    <a:pt x="62" y="20"/>
                  </a:moveTo>
                  <a:cubicBezTo>
                    <a:pt x="63" y="19"/>
                    <a:pt x="64" y="19"/>
                    <a:pt x="63" y="20"/>
                  </a:cubicBezTo>
                  <a:cubicBezTo>
                    <a:pt x="63" y="20"/>
                    <a:pt x="62" y="20"/>
                    <a:pt x="62" y="20"/>
                  </a:cubicBezTo>
                  <a:close/>
                  <a:moveTo>
                    <a:pt x="57" y="20"/>
                  </a:moveTo>
                  <a:cubicBezTo>
                    <a:pt x="60" y="18"/>
                    <a:pt x="62" y="16"/>
                    <a:pt x="64" y="14"/>
                  </a:cubicBezTo>
                  <a:cubicBezTo>
                    <a:pt x="68" y="11"/>
                    <a:pt x="62" y="16"/>
                    <a:pt x="62" y="17"/>
                  </a:cubicBezTo>
                  <a:cubicBezTo>
                    <a:pt x="61" y="18"/>
                    <a:pt x="60" y="19"/>
                    <a:pt x="60" y="20"/>
                  </a:cubicBezTo>
                  <a:cubicBezTo>
                    <a:pt x="59" y="20"/>
                    <a:pt x="58" y="20"/>
                    <a:pt x="57" y="20"/>
                  </a:cubicBezTo>
                  <a:close/>
                  <a:moveTo>
                    <a:pt x="52" y="4"/>
                  </a:moveTo>
                  <a:cubicBezTo>
                    <a:pt x="57" y="5"/>
                    <a:pt x="62" y="5"/>
                    <a:pt x="67" y="5"/>
                  </a:cubicBezTo>
                  <a:cubicBezTo>
                    <a:pt x="63" y="8"/>
                    <a:pt x="60" y="12"/>
                    <a:pt x="56" y="15"/>
                  </a:cubicBezTo>
                  <a:cubicBezTo>
                    <a:pt x="59" y="12"/>
                    <a:pt x="61" y="9"/>
                    <a:pt x="63" y="6"/>
                  </a:cubicBezTo>
                  <a:cubicBezTo>
                    <a:pt x="63" y="5"/>
                    <a:pt x="62" y="5"/>
                    <a:pt x="62" y="5"/>
                  </a:cubicBezTo>
                  <a:cubicBezTo>
                    <a:pt x="58" y="9"/>
                    <a:pt x="54" y="13"/>
                    <a:pt x="50" y="16"/>
                  </a:cubicBezTo>
                  <a:cubicBezTo>
                    <a:pt x="51" y="15"/>
                    <a:pt x="52" y="14"/>
                    <a:pt x="53" y="13"/>
                  </a:cubicBezTo>
                  <a:cubicBezTo>
                    <a:pt x="55" y="11"/>
                    <a:pt x="57" y="8"/>
                    <a:pt x="59" y="6"/>
                  </a:cubicBezTo>
                  <a:cubicBezTo>
                    <a:pt x="60" y="6"/>
                    <a:pt x="59" y="5"/>
                    <a:pt x="59" y="5"/>
                  </a:cubicBezTo>
                  <a:cubicBezTo>
                    <a:pt x="55" y="8"/>
                    <a:pt x="52" y="11"/>
                    <a:pt x="48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1"/>
                    <a:pt x="53" y="8"/>
                    <a:pt x="55" y="5"/>
                  </a:cubicBezTo>
                  <a:cubicBezTo>
                    <a:pt x="56" y="5"/>
                    <a:pt x="55" y="5"/>
                    <a:pt x="55" y="5"/>
                  </a:cubicBezTo>
                  <a:cubicBezTo>
                    <a:pt x="50" y="8"/>
                    <a:pt x="47" y="12"/>
                    <a:pt x="43" y="15"/>
                  </a:cubicBezTo>
                  <a:cubicBezTo>
                    <a:pt x="38" y="20"/>
                    <a:pt x="45" y="12"/>
                    <a:pt x="46" y="11"/>
                  </a:cubicBezTo>
                  <a:cubicBezTo>
                    <a:pt x="48" y="9"/>
                    <a:pt x="49" y="7"/>
                    <a:pt x="51" y="5"/>
                  </a:cubicBezTo>
                  <a:cubicBezTo>
                    <a:pt x="51" y="5"/>
                    <a:pt x="51" y="4"/>
                    <a:pt x="51" y="4"/>
                  </a:cubicBezTo>
                  <a:cubicBezTo>
                    <a:pt x="47" y="7"/>
                    <a:pt x="44" y="9"/>
                    <a:pt x="41" y="12"/>
                  </a:cubicBezTo>
                  <a:cubicBezTo>
                    <a:pt x="41" y="13"/>
                    <a:pt x="41" y="13"/>
                    <a:pt x="40" y="14"/>
                  </a:cubicBezTo>
                  <a:cubicBezTo>
                    <a:pt x="40" y="14"/>
                    <a:pt x="40" y="13"/>
                    <a:pt x="40" y="13"/>
                  </a:cubicBezTo>
                  <a:cubicBezTo>
                    <a:pt x="40" y="13"/>
                    <a:pt x="41" y="12"/>
                    <a:pt x="41" y="12"/>
                  </a:cubicBezTo>
                  <a:cubicBezTo>
                    <a:pt x="43" y="9"/>
                    <a:pt x="45" y="7"/>
                    <a:pt x="47" y="5"/>
                  </a:cubicBezTo>
                  <a:cubicBezTo>
                    <a:pt x="47" y="5"/>
                    <a:pt x="47" y="4"/>
                    <a:pt x="46" y="4"/>
                  </a:cubicBezTo>
                  <a:cubicBezTo>
                    <a:pt x="45" y="6"/>
                    <a:pt x="43" y="7"/>
                    <a:pt x="42" y="8"/>
                  </a:cubicBezTo>
                  <a:cubicBezTo>
                    <a:pt x="41" y="9"/>
                    <a:pt x="41" y="9"/>
                    <a:pt x="40" y="10"/>
                  </a:cubicBezTo>
                  <a:cubicBezTo>
                    <a:pt x="40" y="10"/>
                    <a:pt x="40" y="9"/>
                    <a:pt x="40" y="9"/>
                  </a:cubicBezTo>
                  <a:cubicBezTo>
                    <a:pt x="41" y="7"/>
                    <a:pt x="43" y="6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7" y="4"/>
                    <a:pt x="49" y="4"/>
                    <a:pt x="52" y="4"/>
                  </a:cubicBezTo>
                  <a:close/>
                  <a:moveTo>
                    <a:pt x="24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1" y="82"/>
                    <a:pt x="19" y="84"/>
                    <a:pt x="17" y="87"/>
                  </a:cubicBezTo>
                  <a:cubicBezTo>
                    <a:pt x="18" y="85"/>
                    <a:pt x="20" y="82"/>
                    <a:pt x="22" y="80"/>
                  </a:cubicBezTo>
                  <a:cubicBezTo>
                    <a:pt x="22" y="80"/>
                    <a:pt x="23" y="80"/>
                    <a:pt x="24" y="80"/>
                  </a:cubicBezTo>
                  <a:close/>
                  <a:moveTo>
                    <a:pt x="11" y="83"/>
                  </a:moveTo>
                  <a:cubicBezTo>
                    <a:pt x="12" y="83"/>
                    <a:pt x="13" y="82"/>
                    <a:pt x="14" y="82"/>
                  </a:cubicBezTo>
                  <a:cubicBezTo>
                    <a:pt x="11" y="84"/>
                    <a:pt x="9" y="86"/>
                    <a:pt x="6" y="89"/>
                  </a:cubicBezTo>
                  <a:cubicBezTo>
                    <a:pt x="7" y="87"/>
                    <a:pt x="9" y="85"/>
                    <a:pt x="11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37"/>
            <p:cNvSpPr>
              <a:spLocks noEditPoints="1"/>
            </p:cNvSpPr>
            <p:nvPr/>
          </p:nvSpPr>
          <p:spPr bwMode="auto">
            <a:xfrm>
              <a:off x="3678554" y="1619638"/>
              <a:ext cx="471247" cy="478319"/>
            </a:xfrm>
            <a:custGeom>
              <a:avLst/>
              <a:gdLst>
                <a:gd name="T0" fmla="*/ 14 w 158"/>
                <a:gd name="T1" fmla="*/ 3 h 159"/>
                <a:gd name="T2" fmla="*/ 95 w 158"/>
                <a:gd name="T3" fmla="*/ 114 h 159"/>
                <a:gd name="T4" fmla="*/ 124 w 158"/>
                <a:gd name="T5" fmla="*/ 96 h 159"/>
                <a:gd name="T6" fmla="*/ 47 w 158"/>
                <a:gd name="T7" fmla="*/ 30 h 159"/>
                <a:gd name="T8" fmla="*/ 42 w 158"/>
                <a:gd name="T9" fmla="*/ 31 h 159"/>
                <a:gd name="T10" fmla="*/ 57 w 158"/>
                <a:gd name="T11" fmla="*/ 36 h 159"/>
                <a:gd name="T12" fmla="*/ 58 w 158"/>
                <a:gd name="T13" fmla="*/ 54 h 159"/>
                <a:gd name="T14" fmla="*/ 60 w 158"/>
                <a:gd name="T15" fmla="*/ 56 h 159"/>
                <a:gd name="T16" fmla="*/ 63 w 158"/>
                <a:gd name="T17" fmla="*/ 57 h 159"/>
                <a:gd name="T18" fmla="*/ 114 w 158"/>
                <a:gd name="T19" fmla="*/ 108 h 159"/>
                <a:gd name="T20" fmla="*/ 130 w 158"/>
                <a:gd name="T21" fmla="*/ 146 h 159"/>
                <a:gd name="T22" fmla="*/ 122 w 158"/>
                <a:gd name="T23" fmla="*/ 134 h 159"/>
                <a:gd name="T24" fmla="*/ 124 w 158"/>
                <a:gd name="T25" fmla="*/ 144 h 159"/>
                <a:gd name="T26" fmla="*/ 129 w 158"/>
                <a:gd name="T27" fmla="*/ 136 h 159"/>
                <a:gd name="T28" fmla="*/ 127 w 158"/>
                <a:gd name="T29" fmla="*/ 99 h 159"/>
                <a:gd name="T30" fmla="*/ 85 w 158"/>
                <a:gd name="T31" fmla="*/ 95 h 159"/>
                <a:gd name="T32" fmla="*/ 101 w 158"/>
                <a:gd name="T33" fmla="*/ 73 h 159"/>
                <a:gd name="T34" fmla="*/ 100 w 158"/>
                <a:gd name="T35" fmla="*/ 76 h 159"/>
                <a:gd name="T36" fmla="*/ 93 w 158"/>
                <a:gd name="T37" fmla="*/ 84 h 159"/>
                <a:gd name="T38" fmla="*/ 101 w 158"/>
                <a:gd name="T39" fmla="*/ 118 h 159"/>
                <a:gd name="T40" fmla="*/ 100 w 158"/>
                <a:gd name="T41" fmla="*/ 82 h 159"/>
                <a:gd name="T42" fmla="*/ 98 w 158"/>
                <a:gd name="T43" fmla="*/ 113 h 159"/>
                <a:gd name="T44" fmla="*/ 91 w 158"/>
                <a:gd name="T45" fmla="*/ 98 h 159"/>
                <a:gd name="T46" fmla="*/ 107 w 158"/>
                <a:gd name="T47" fmla="*/ 126 h 159"/>
                <a:gd name="T48" fmla="*/ 108 w 158"/>
                <a:gd name="T49" fmla="*/ 103 h 159"/>
                <a:gd name="T50" fmla="*/ 107 w 158"/>
                <a:gd name="T51" fmla="*/ 126 h 159"/>
                <a:gd name="T52" fmla="*/ 103 w 158"/>
                <a:gd name="T53" fmla="*/ 111 h 159"/>
                <a:gd name="T54" fmla="*/ 111 w 158"/>
                <a:gd name="T55" fmla="*/ 83 h 159"/>
                <a:gd name="T56" fmla="*/ 58 w 158"/>
                <a:gd name="T57" fmla="*/ 60 h 159"/>
                <a:gd name="T58" fmla="*/ 65 w 158"/>
                <a:gd name="T59" fmla="*/ 55 h 159"/>
                <a:gd name="T60" fmla="*/ 58 w 158"/>
                <a:gd name="T61" fmla="*/ 61 h 159"/>
                <a:gd name="T62" fmla="*/ 68 w 158"/>
                <a:gd name="T63" fmla="*/ 73 h 159"/>
                <a:gd name="T64" fmla="*/ 67 w 158"/>
                <a:gd name="T65" fmla="*/ 68 h 159"/>
                <a:gd name="T66" fmla="*/ 74 w 158"/>
                <a:gd name="T67" fmla="*/ 82 h 159"/>
                <a:gd name="T68" fmla="*/ 84 w 158"/>
                <a:gd name="T69" fmla="*/ 79 h 159"/>
                <a:gd name="T70" fmla="*/ 88 w 158"/>
                <a:gd name="T71" fmla="*/ 61 h 159"/>
                <a:gd name="T72" fmla="*/ 86 w 158"/>
                <a:gd name="T73" fmla="*/ 59 h 159"/>
                <a:gd name="T74" fmla="*/ 76 w 158"/>
                <a:gd name="T75" fmla="*/ 51 h 159"/>
                <a:gd name="T76" fmla="*/ 46 w 158"/>
                <a:gd name="T77" fmla="*/ 44 h 159"/>
                <a:gd name="T78" fmla="*/ 57 w 158"/>
                <a:gd name="T79" fmla="*/ 38 h 159"/>
                <a:gd name="T80" fmla="*/ 89 w 158"/>
                <a:gd name="T81" fmla="*/ 88 h 159"/>
                <a:gd name="T82" fmla="*/ 108 w 158"/>
                <a:gd name="T83" fmla="*/ 128 h 159"/>
                <a:gd name="T84" fmla="*/ 108 w 158"/>
                <a:gd name="T85" fmla="*/ 128 h 159"/>
                <a:gd name="T86" fmla="*/ 120 w 158"/>
                <a:gd name="T87" fmla="*/ 144 h 159"/>
                <a:gd name="T88" fmla="*/ 131 w 158"/>
                <a:gd name="T89" fmla="*/ 117 h 159"/>
                <a:gd name="T90" fmla="*/ 129 w 158"/>
                <a:gd name="T91" fmla="*/ 150 h 159"/>
                <a:gd name="T92" fmla="*/ 132 w 158"/>
                <a:gd name="T93" fmla="*/ 153 h 159"/>
                <a:gd name="T94" fmla="*/ 147 w 158"/>
                <a:gd name="T95" fmla="*/ 123 h 159"/>
                <a:gd name="T96" fmla="*/ 142 w 158"/>
                <a:gd name="T97" fmla="*/ 151 h 159"/>
                <a:gd name="T98" fmla="*/ 151 w 158"/>
                <a:gd name="T99" fmla="*/ 130 h 159"/>
                <a:gd name="T100" fmla="*/ 91 w 158"/>
                <a:gd name="T101" fmla="*/ 64 h 159"/>
                <a:gd name="T102" fmla="*/ 7 w 158"/>
                <a:gd name="T103" fmla="*/ 6 h 159"/>
                <a:gd name="T104" fmla="*/ 42 w 158"/>
                <a:gd name="T105" fmla="*/ 26 h 159"/>
                <a:gd name="T106" fmla="*/ 35 w 158"/>
                <a:gd name="T107" fmla="*/ 33 h 159"/>
                <a:gd name="T108" fmla="*/ 137 w 158"/>
                <a:gd name="T109" fmla="*/ 155 h 159"/>
                <a:gd name="T110" fmla="*/ 147 w 158"/>
                <a:gd name="T111" fmla="*/ 125 h 159"/>
                <a:gd name="T112" fmla="*/ 144 w 158"/>
                <a:gd name="T113" fmla="*/ 153 h 159"/>
                <a:gd name="T114" fmla="*/ 143 w 158"/>
                <a:gd name="T115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8" h="159">
                  <a:moveTo>
                    <a:pt x="157" y="141"/>
                  </a:moveTo>
                  <a:cubicBezTo>
                    <a:pt x="156" y="130"/>
                    <a:pt x="149" y="121"/>
                    <a:pt x="143" y="113"/>
                  </a:cubicBezTo>
                  <a:cubicBezTo>
                    <a:pt x="135" y="102"/>
                    <a:pt x="125" y="93"/>
                    <a:pt x="116" y="83"/>
                  </a:cubicBezTo>
                  <a:cubicBezTo>
                    <a:pt x="93" y="61"/>
                    <a:pt x="69" y="39"/>
                    <a:pt x="42" y="22"/>
                  </a:cubicBezTo>
                  <a:cubicBezTo>
                    <a:pt x="42" y="22"/>
                    <a:pt x="41" y="22"/>
                    <a:pt x="41" y="22"/>
                  </a:cubicBezTo>
                  <a:cubicBezTo>
                    <a:pt x="37" y="14"/>
                    <a:pt x="30" y="8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0" y="1"/>
                    <a:pt x="17" y="3"/>
                    <a:pt x="14" y="3"/>
                  </a:cubicBezTo>
                  <a:cubicBezTo>
                    <a:pt x="10" y="4"/>
                    <a:pt x="6" y="3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5" y="6"/>
                    <a:pt x="9" y="12"/>
                    <a:pt x="6" y="18"/>
                  </a:cubicBezTo>
                  <a:cubicBezTo>
                    <a:pt x="6" y="19"/>
                    <a:pt x="6" y="20"/>
                    <a:pt x="7" y="20"/>
                  </a:cubicBezTo>
                  <a:cubicBezTo>
                    <a:pt x="15" y="25"/>
                    <a:pt x="24" y="28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42" y="44"/>
                    <a:pt x="51" y="57"/>
                    <a:pt x="60" y="68"/>
                  </a:cubicBezTo>
                  <a:cubicBezTo>
                    <a:pt x="72" y="84"/>
                    <a:pt x="84" y="99"/>
                    <a:pt x="95" y="114"/>
                  </a:cubicBezTo>
                  <a:cubicBezTo>
                    <a:pt x="103" y="126"/>
                    <a:pt x="110" y="139"/>
                    <a:pt x="121" y="149"/>
                  </a:cubicBezTo>
                  <a:cubicBezTo>
                    <a:pt x="128" y="155"/>
                    <a:pt x="136" y="159"/>
                    <a:pt x="145" y="158"/>
                  </a:cubicBezTo>
                  <a:cubicBezTo>
                    <a:pt x="154" y="156"/>
                    <a:pt x="158" y="149"/>
                    <a:pt x="157" y="141"/>
                  </a:cubicBezTo>
                  <a:close/>
                  <a:moveTo>
                    <a:pt x="116" y="139"/>
                  </a:moveTo>
                  <a:cubicBezTo>
                    <a:pt x="115" y="138"/>
                    <a:pt x="114" y="137"/>
                    <a:pt x="113" y="135"/>
                  </a:cubicBezTo>
                  <a:cubicBezTo>
                    <a:pt x="115" y="129"/>
                    <a:pt x="117" y="122"/>
                    <a:pt x="118" y="116"/>
                  </a:cubicBezTo>
                  <a:cubicBezTo>
                    <a:pt x="119" y="112"/>
                    <a:pt x="120" y="109"/>
                    <a:pt x="121" y="105"/>
                  </a:cubicBezTo>
                  <a:cubicBezTo>
                    <a:pt x="122" y="102"/>
                    <a:pt x="124" y="98"/>
                    <a:pt x="124" y="9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3" y="111"/>
                    <a:pt x="117" y="125"/>
                    <a:pt x="116" y="140"/>
                  </a:cubicBezTo>
                  <a:cubicBezTo>
                    <a:pt x="116" y="139"/>
                    <a:pt x="116" y="139"/>
                    <a:pt x="116" y="139"/>
                  </a:cubicBezTo>
                  <a:close/>
                  <a:moveTo>
                    <a:pt x="47" y="29"/>
                  </a:moveTo>
                  <a:cubicBezTo>
                    <a:pt x="45" y="32"/>
                    <a:pt x="42" y="35"/>
                    <a:pt x="42" y="38"/>
                  </a:cubicBezTo>
                  <a:cubicBezTo>
                    <a:pt x="42" y="34"/>
                    <a:pt x="44" y="31"/>
                    <a:pt x="45" y="28"/>
                  </a:cubicBezTo>
                  <a:cubicBezTo>
                    <a:pt x="47" y="29"/>
                    <a:pt x="48" y="30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7" y="34"/>
                    <a:pt x="45" y="37"/>
                    <a:pt x="44" y="40"/>
                  </a:cubicBezTo>
                  <a:cubicBezTo>
                    <a:pt x="45" y="38"/>
                    <a:pt x="47" y="33"/>
                    <a:pt x="47" y="30"/>
                  </a:cubicBezTo>
                  <a:cubicBezTo>
                    <a:pt x="47" y="29"/>
                    <a:pt x="47" y="29"/>
                    <a:pt x="47" y="29"/>
                  </a:cubicBezTo>
                  <a:close/>
                  <a:moveTo>
                    <a:pt x="39" y="27"/>
                  </a:moveTo>
                  <a:cubicBezTo>
                    <a:pt x="40" y="27"/>
                    <a:pt x="40" y="26"/>
                    <a:pt x="41" y="25"/>
                  </a:cubicBezTo>
                  <a:cubicBezTo>
                    <a:pt x="41" y="25"/>
                    <a:pt x="41" y="25"/>
                    <a:pt x="42" y="25"/>
                  </a:cubicBezTo>
                  <a:cubicBezTo>
                    <a:pt x="41" y="27"/>
                    <a:pt x="40" y="28"/>
                    <a:pt x="39" y="30"/>
                  </a:cubicBezTo>
                  <a:cubicBezTo>
                    <a:pt x="36" y="36"/>
                    <a:pt x="39" y="29"/>
                    <a:pt x="39" y="28"/>
                  </a:cubicBezTo>
                  <a:cubicBezTo>
                    <a:pt x="39" y="27"/>
                    <a:pt x="39" y="27"/>
                    <a:pt x="39" y="27"/>
                  </a:cubicBezTo>
                  <a:close/>
                  <a:moveTo>
                    <a:pt x="44" y="27"/>
                  </a:moveTo>
                  <a:cubicBezTo>
                    <a:pt x="43" y="29"/>
                    <a:pt x="43" y="30"/>
                    <a:pt x="42" y="31"/>
                  </a:cubicBezTo>
                  <a:cubicBezTo>
                    <a:pt x="41" y="32"/>
                    <a:pt x="40" y="37"/>
                    <a:pt x="41" y="33"/>
                  </a:cubicBezTo>
                  <a:cubicBezTo>
                    <a:pt x="42" y="31"/>
                    <a:pt x="42" y="29"/>
                    <a:pt x="43" y="26"/>
                  </a:cubicBezTo>
                  <a:cubicBezTo>
                    <a:pt x="43" y="26"/>
                    <a:pt x="44" y="27"/>
                    <a:pt x="44" y="27"/>
                  </a:cubicBezTo>
                  <a:close/>
                  <a:moveTo>
                    <a:pt x="52" y="33"/>
                  </a:moveTo>
                  <a:cubicBezTo>
                    <a:pt x="50" y="36"/>
                    <a:pt x="48" y="39"/>
                    <a:pt x="47" y="43"/>
                  </a:cubicBezTo>
                  <a:cubicBezTo>
                    <a:pt x="48" y="41"/>
                    <a:pt x="49" y="34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1"/>
                    <a:pt x="51" y="32"/>
                    <a:pt x="52" y="33"/>
                  </a:cubicBezTo>
                  <a:close/>
                  <a:moveTo>
                    <a:pt x="57" y="36"/>
                  </a:moveTo>
                  <a:cubicBezTo>
                    <a:pt x="55" y="40"/>
                    <a:pt x="53" y="45"/>
                    <a:pt x="51" y="49"/>
                  </a:cubicBezTo>
                  <a:cubicBezTo>
                    <a:pt x="53" y="45"/>
                    <a:pt x="54" y="39"/>
                    <a:pt x="55" y="35"/>
                  </a:cubicBezTo>
                  <a:cubicBezTo>
                    <a:pt x="56" y="35"/>
                    <a:pt x="57" y="36"/>
                    <a:pt x="57" y="36"/>
                  </a:cubicBezTo>
                  <a:close/>
                  <a:moveTo>
                    <a:pt x="61" y="39"/>
                  </a:moveTo>
                  <a:cubicBezTo>
                    <a:pt x="58" y="43"/>
                    <a:pt x="56" y="49"/>
                    <a:pt x="55" y="53"/>
                  </a:cubicBezTo>
                  <a:cubicBezTo>
                    <a:pt x="56" y="48"/>
                    <a:pt x="58" y="43"/>
                    <a:pt x="58" y="37"/>
                  </a:cubicBezTo>
                  <a:cubicBezTo>
                    <a:pt x="59" y="38"/>
                    <a:pt x="60" y="38"/>
                    <a:pt x="61" y="39"/>
                  </a:cubicBezTo>
                  <a:close/>
                  <a:moveTo>
                    <a:pt x="64" y="41"/>
                  </a:moveTo>
                  <a:cubicBezTo>
                    <a:pt x="62" y="45"/>
                    <a:pt x="60" y="50"/>
                    <a:pt x="58" y="54"/>
                  </a:cubicBezTo>
                  <a:cubicBezTo>
                    <a:pt x="57" y="56"/>
                    <a:pt x="57" y="56"/>
                    <a:pt x="57" y="54"/>
                  </a:cubicBezTo>
                  <a:cubicBezTo>
                    <a:pt x="58" y="53"/>
                    <a:pt x="58" y="51"/>
                    <a:pt x="58" y="49"/>
                  </a:cubicBezTo>
                  <a:cubicBezTo>
                    <a:pt x="59" y="46"/>
                    <a:pt x="60" y="43"/>
                    <a:pt x="61" y="39"/>
                  </a:cubicBezTo>
                  <a:cubicBezTo>
                    <a:pt x="62" y="40"/>
                    <a:pt x="63" y="41"/>
                    <a:pt x="64" y="41"/>
                  </a:cubicBezTo>
                  <a:close/>
                  <a:moveTo>
                    <a:pt x="68" y="44"/>
                  </a:moveTo>
                  <a:cubicBezTo>
                    <a:pt x="68" y="44"/>
                    <a:pt x="68" y="44"/>
                    <a:pt x="68" y="44"/>
                  </a:cubicBezTo>
                  <a:cubicBezTo>
                    <a:pt x="66" y="46"/>
                    <a:pt x="65" y="49"/>
                    <a:pt x="63" y="51"/>
                  </a:cubicBezTo>
                  <a:cubicBezTo>
                    <a:pt x="63" y="52"/>
                    <a:pt x="62" y="54"/>
                    <a:pt x="61" y="55"/>
                  </a:cubicBezTo>
                  <a:cubicBezTo>
                    <a:pt x="61" y="55"/>
                    <a:pt x="61" y="56"/>
                    <a:pt x="60" y="56"/>
                  </a:cubicBezTo>
                  <a:cubicBezTo>
                    <a:pt x="62" y="51"/>
                    <a:pt x="63" y="47"/>
                    <a:pt x="65" y="42"/>
                  </a:cubicBezTo>
                  <a:cubicBezTo>
                    <a:pt x="66" y="43"/>
                    <a:pt x="67" y="43"/>
                    <a:pt x="68" y="44"/>
                  </a:cubicBezTo>
                  <a:close/>
                  <a:moveTo>
                    <a:pt x="73" y="48"/>
                  </a:moveTo>
                  <a:cubicBezTo>
                    <a:pt x="71" y="51"/>
                    <a:pt x="70" y="53"/>
                    <a:pt x="69" y="55"/>
                  </a:cubicBezTo>
                  <a:cubicBezTo>
                    <a:pt x="68" y="56"/>
                    <a:pt x="68" y="58"/>
                    <a:pt x="67" y="59"/>
                  </a:cubicBezTo>
                  <a:cubicBezTo>
                    <a:pt x="66" y="61"/>
                    <a:pt x="64" y="64"/>
                    <a:pt x="64" y="65"/>
                  </a:cubicBezTo>
                  <a:cubicBezTo>
                    <a:pt x="64" y="59"/>
                    <a:pt x="68" y="53"/>
                    <a:pt x="70" y="47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67" y="49"/>
                    <a:pt x="65" y="53"/>
                    <a:pt x="63" y="57"/>
                  </a:cubicBezTo>
                  <a:cubicBezTo>
                    <a:pt x="64" y="56"/>
                    <a:pt x="64" y="55"/>
                    <a:pt x="65" y="54"/>
                  </a:cubicBezTo>
                  <a:cubicBezTo>
                    <a:pt x="66" y="51"/>
                    <a:pt x="67" y="48"/>
                    <a:pt x="68" y="45"/>
                  </a:cubicBezTo>
                  <a:cubicBezTo>
                    <a:pt x="70" y="46"/>
                    <a:pt x="71" y="47"/>
                    <a:pt x="73" y="48"/>
                  </a:cubicBezTo>
                  <a:close/>
                  <a:moveTo>
                    <a:pt x="75" y="51"/>
                  </a:moveTo>
                  <a:cubicBezTo>
                    <a:pt x="73" y="54"/>
                    <a:pt x="71" y="58"/>
                    <a:pt x="69" y="61"/>
                  </a:cubicBezTo>
                  <a:cubicBezTo>
                    <a:pt x="71" y="57"/>
                    <a:pt x="72" y="53"/>
                    <a:pt x="74" y="49"/>
                  </a:cubicBezTo>
                  <a:cubicBezTo>
                    <a:pt x="74" y="50"/>
                    <a:pt x="75" y="50"/>
                    <a:pt x="75" y="51"/>
                  </a:cubicBezTo>
                  <a:close/>
                  <a:moveTo>
                    <a:pt x="119" y="91"/>
                  </a:moveTo>
                  <a:cubicBezTo>
                    <a:pt x="117" y="96"/>
                    <a:pt x="115" y="102"/>
                    <a:pt x="114" y="108"/>
                  </a:cubicBezTo>
                  <a:cubicBezTo>
                    <a:pt x="113" y="111"/>
                    <a:pt x="112" y="115"/>
                    <a:pt x="110" y="118"/>
                  </a:cubicBezTo>
                  <a:cubicBezTo>
                    <a:pt x="113" y="108"/>
                    <a:pt x="115" y="98"/>
                    <a:pt x="116" y="87"/>
                  </a:cubicBezTo>
                  <a:cubicBezTo>
                    <a:pt x="117" y="89"/>
                    <a:pt x="118" y="90"/>
                    <a:pt x="119" y="91"/>
                  </a:cubicBezTo>
                  <a:close/>
                  <a:moveTo>
                    <a:pt x="140" y="114"/>
                  </a:moveTo>
                  <a:cubicBezTo>
                    <a:pt x="138" y="120"/>
                    <a:pt x="137" y="126"/>
                    <a:pt x="135" y="132"/>
                  </a:cubicBezTo>
                  <a:cubicBezTo>
                    <a:pt x="134" y="136"/>
                    <a:pt x="133" y="139"/>
                    <a:pt x="131" y="142"/>
                  </a:cubicBezTo>
                  <a:cubicBezTo>
                    <a:pt x="131" y="144"/>
                    <a:pt x="130" y="145"/>
                    <a:pt x="130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30" y="147"/>
                    <a:pt x="130" y="146"/>
                    <a:pt x="130" y="146"/>
                  </a:cubicBezTo>
                  <a:cubicBezTo>
                    <a:pt x="130" y="140"/>
                    <a:pt x="133" y="135"/>
                    <a:pt x="135" y="130"/>
                  </a:cubicBezTo>
                  <a:cubicBezTo>
                    <a:pt x="136" y="124"/>
                    <a:pt x="138" y="118"/>
                    <a:pt x="139" y="112"/>
                  </a:cubicBezTo>
                  <a:cubicBezTo>
                    <a:pt x="139" y="113"/>
                    <a:pt x="140" y="113"/>
                    <a:pt x="140" y="114"/>
                  </a:cubicBezTo>
                  <a:close/>
                  <a:moveTo>
                    <a:pt x="130" y="102"/>
                  </a:moveTo>
                  <a:cubicBezTo>
                    <a:pt x="128" y="108"/>
                    <a:pt x="127" y="114"/>
                    <a:pt x="126" y="120"/>
                  </a:cubicBezTo>
                  <a:cubicBezTo>
                    <a:pt x="126" y="123"/>
                    <a:pt x="124" y="126"/>
                    <a:pt x="123" y="130"/>
                  </a:cubicBezTo>
                  <a:cubicBezTo>
                    <a:pt x="123" y="133"/>
                    <a:pt x="122" y="137"/>
                    <a:pt x="121" y="141"/>
                  </a:cubicBezTo>
                  <a:cubicBezTo>
                    <a:pt x="120" y="144"/>
                    <a:pt x="121" y="141"/>
                    <a:pt x="121" y="140"/>
                  </a:cubicBezTo>
                  <a:cubicBezTo>
                    <a:pt x="121" y="138"/>
                    <a:pt x="122" y="136"/>
                    <a:pt x="122" y="134"/>
                  </a:cubicBezTo>
                  <a:cubicBezTo>
                    <a:pt x="123" y="130"/>
                    <a:pt x="124" y="126"/>
                    <a:pt x="125" y="123"/>
                  </a:cubicBezTo>
                  <a:cubicBezTo>
                    <a:pt x="127" y="115"/>
                    <a:pt x="127" y="107"/>
                    <a:pt x="128" y="100"/>
                  </a:cubicBezTo>
                  <a:cubicBezTo>
                    <a:pt x="129" y="101"/>
                    <a:pt x="129" y="101"/>
                    <a:pt x="130" y="102"/>
                  </a:cubicBezTo>
                  <a:close/>
                  <a:moveTo>
                    <a:pt x="131" y="103"/>
                  </a:moveTo>
                  <a:cubicBezTo>
                    <a:pt x="132" y="104"/>
                    <a:pt x="133" y="105"/>
                    <a:pt x="133" y="106"/>
                  </a:cubicBezTo>
                  <a:cubicBezTo>
                    <a:pt x="132" y="113"/>
                    <a:pt x="130" y="120"/>
                    <a:pt x="127" y="128"/>
                  </a:cubicBezTo>
                  <a:cubicBezTo>
                    <a:pt x="127" y="131"/>
                    <a:pt x="126" y="134"/>
                    <a:pt x="125" y="137"/>
                  </a:cubicBezTo>
                  <a:cubicBezTo>
                    <a:pt x="125" y="138"/>
                    <a:pt x="125" y="139"/>
                    <a:pt x="125" y="141"/>
                  </a:cubicBezTo>
                  <a:cubicBezTo>
                    <a:pt x="124" y="142"/>
                    <a:pt x="123" y="148"/>
                    <a:pt x="124" y="144"/>
                  </a:cubicBezTo>
                  <a:cubicBezTo>
                    <a:pt x="125" y="136"/>
                    <a:pt x="127" y="129"/>
                    <a:pt x="128" y="122"/>
                  </a:cubicBezTo>
                  <a:cubicBezTo>
                    <a:pt x="129" y="118"/>
                    <a:pt x="128" y="114"/>
                    <a:pt x="129" y="111"/>
                  </a:cubicBezTo>
                  <a:cubicBezTo>
                    <a:pt x="129" y="108"/>
                    <a:pt x="131" y="106"/>
                    <a:pt x="131" y="103"/>
                  </a:cubicBezTo>
                  <a:close/>
                  <a:moveTo>
                    <a:pt x="134" y="109"/>
                  </a:moveTo>
                  <a:cubicBezTo>
                    <a:pt x="134" y="108"/>
                    <a:pt x="134" y="108"/>
                    <a:pt x="134" y="107"/>
                  </a:cubicBezTo>
                  <a:cubicBezTo>
                    <a:pt x="134" y="107"/>
                    <a:pt x="134" y="107"/>
                    <a:pt x="134" y="106"/>
                  </a:cubicBezTo>
                  <a:cubicBezTo>
                    <a:pt x="135" y="108"/>
                    <a:pt x="137" y="110"/>
                    <a:pt x="138" y="111"/>
                  </a:cubicBezTo>
                  <a:cubicBezTo>
                    <a:pt x="134" y="122"/>
                    <a:pt x="132" y="134"/>
                    <a:pt x="128" y="144"/>
                  </a:cubicBezTo>
                  <a:cubicBezTo>
                    <a:pt x="129" y="142"/>
                    <a:pt x="128" y="138"/>
                    <a:pt x="129" y="136"/>
                  </a:cubicBezTo>
                  <a:cubicBezTo>
                    <a:pt x="129" y="132"/>
                    <a:pt x="130" y="129"/>
                    <a:pt x="130" y="126"/>
                  </a:cubicBezTo>
                  <a:cubicBezTo>
                    <a:pt x="131" y="120"/>
                    <a:pt x="133" y="114"/>
                    <a:pt x="134" y="109"/>
                  </a:cubicBezTo>
                  <a:close/>
                  <a:moveTo>
                    <a:pt x="127" y="99"/>
                  </a:moveTo>
                  <a:cubicBezTo>
                    <a:pt x="125" y="105"/>
                    <a:pt x="123" y="112"/>
                    <a:pt x="122" y="119"/>
                  </a:cubicBezTo>
                  <a:cubicBezTo>
                    <a:pt x="121" y="123"/>
                    <a:pt x="120" y="126"/>
                    <a:pt x="119" y="130"/>
                  </a:cubicBezTo>
                  <a:cubicBezTo>
                    <a:pt x="119" y="132"/>
                    <a:pt x="118" y="134"/>
                    <a:pt x="117" y="137"/>
                  </a:cubicBezTo>
                  <a:cubicBezTo>
                    <a:pt x="116" y="140"/>
                    <a:pt x="117" y="137"/>
                    <a:pt x="117" y="135"/>
                  </a:cubicBezTo>
                  <a:cubicBezTo>
                    <a:pt x="119" y="122"/>
                    <a:pt x="124" y="110"/>
                    <a:pt x="125" y="96"/>
                  </a:cubicBezTo>
                  <a:cubicBezTo>
                    <a:pt x="125" y="97"/>
                    <a:pt x="126" y="98"/>
                    <a:pt x="127" y="99"/>
                  </a:cubicBezTo>
                  <a:close/>
                  <a:moveTo>
                    <a:pt x="123" y="95"/>
                  </a:moveTo>
                  <a:cubicBezTo>
                    <a:pt x="121" y="101"/>
                    <a:pt x="120" y="107"/>
                    <a:pt x="118" y="113"/>
                  </a:cubicBezTo>
                  <a:cubicBezTo>
                    <a:pt x="118" y="116"/>
                    <a:pt x="117" y="120"/>
                    <a:pt x="116" y="123"/>
                  </a:cubicBezTo>
                  <a:cubicBezTo>
                    <a:pt x="115" y="126"/>
                    <a:pt x="115" y="128"/>
                    <a:pt x="114" y="130"/>
                  </a:cubicBezTo>
                  <a:cubicBezTo>
                    <a:pt x="115" y="124"/>
                    <a:pt x="116" y="118"/>
                    <a:pt x="117" y="112"/>
                  </a:cubicBezTo>
                  <a:cubicBezTo>
                    <a:pt x="118" y="108"/>
                    <a:pt x="119" y="104"/>
                    <a:pt x="119" y="101"/>
                  </a:cubicBezTo>
                  <a:cubicBezTo>
                    <a:pt x="119" y="98"/>
                    <a:pt x="120" y="95"/>
                    <a:pt x="120" y="92"/>
                  </a:cubicBezTo>
                  <a:cubicBezTo>
                    <a:pt x="121" y="93"/>
                    <a:pt x="122" y="94"/>
                    <a:pt x="123" y="95"/>
                  </a:cubicBezTo>
                  <a:close/>
                  <a:moveTo>
                    <a:pt x="85" y="95"/>
                  </a:moveTo>
                  <a:cubicBezTo>
                    <a:pt x="86" y="94"/>
                    <a:pt x="88" y="91"/>
                    <a:pt x="88" y="90"/>
                  </a:cubicBezTo>
                  <a:cubicBezTo>
                    <a:pt x="88" y="93"/>
                    <a:pt x="87" y="95"/>
                    <a:pt x="87" y="98"/>
                  </a:cubicBezTo>
                  <a:cubicBezTo>
                    <a:pt x="85" y="97"/>
                    <a:pt x="84" y="95"/>
                    <a:pt x="83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5" y="92"/>
                    <a:pt x="84" y="93"/>
                    <a:pt x="85" y="91"/>
                  </a:cubicBezTo>
                  <a:cubicBezTo>
                    <a:pt x="85" y="92"/>
                    <a:pt x="85" y="94"/>
                    <a:pt x="85" y="95"/>
                  </a:cubicBezTo>
                  <a:cubicBezTo>
                    <a:pt x="85" y="95"/>
                    <a:pt x="85" y="96"/>
                    <a:pt x="85" y="95"/>
                  </a:cubicBezTo>
                  <a:close/>
                  <a:moveTo>
                    <a:pt x="93" y="84"/>
                  </a:moveTo>
                  <a:cubicBezTo>
                    <a:pt x="97" y="81"/>
                    <a:pt x="99" y="77"/>
                    <a:pt x="101" y="73"/>
                  </a:cubicBezTo>
                  <a:cubicBezTo>
                    <a:pt x="102" y="74"/>
                    <a:pt x="103" y="75"/>
                    <a:pt x="104" y="76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3" y="81"/>
                    <a:pt x="101" y="87"/>
                    <a:pt x="100" y="92"/>
                  </a:cubicBezTo>
                  <a:cubicBezTo>
                    <a:pt x="99" y="97"/>
                    <a:pt x="97" y="103"/>
                    <a:pt x="96" y="108"/>
                  </a:cubicBezTo>
                  <a:cubicBezTo>
                    <a:pt x="97" y="103"/>
                    <a:pt x="97" y="97"/>
                    <a:pt x="98" y="92"/>
                  </a:cubicBezTo>
                  <a:cubicBezTo>
                    <a:pt x="100" y="86"/>
                    <a:pt x="101" y="80"/>
                    <a:pt x="102" y="74"/>
                  </a:cubicBezTo>
                  <a:cubicBezTo>
                    <a:pt x="102" y="74"/>
                    <a:pt x="101" y="74"/>
                    <a:pt x="101" y="74"/>
                  </a:cubicBezTo>
                  <a:cubicBezTo>
                    <a:pt x="101" y="75"/>
                    <a:pt x="101" y="75"/>
                    <a:pt x="101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81"/>
                    <a:pt x="98" y="85"/>
                    <a:pt x="97" y="89"/>
                  </a:cubicBezTo>
                  <a:cubicBezTo>
                    <a:pt x="96" y="94"/>
                    <a:pt x="95" y="99"/>
                    <a:pt x="93" y="103"/>
                  </a:cubicBezTo>
                  <a:cubicBezTo>
                    <a:pt x="92" y="107"/>
                    <a:pt x="94" y="101"/>
                    <a:pt x="94" y="101"/>
                  </a:cubicBezTo>
                  <a:cubicBezTo>
                    <a:pt x="94" y="98"/>
                    <a:pt x="94" y="95"/>
                    <a:pt x="95" y="92"/>
                  </a:cubicBezTo>
                  <a:cubicBezTo>
                    <a:pt x="95" y="87"/>
                    <a:pt x="98" y="84"/>
                    <a:pt x="98" y="80"/>
                  </a:cubicBezTo>
                  <a:cubicBezTo>
                    <a:pt x="98" y="80"/>
                    <a:pt x="97" y="79"/>
                    <a:pt x="97" y="80"/>
                  </a:cubicBezTo>
                  <a:cubicBezTo>
                    <a:pt x="96" y="84"/>
                    <a:pt x="94" y="88"/>
                    <a:pt x="93" y="93"/>
                  </a:cubicBezTo>
                  <a:cubicBezTo>
                    <a:pt x="93" y="90"/>
                    <a:pt x="93" y="87"/>
                    <a:pt x="93" y="84"/>
                  </a:cubicBezTo>
                  <a:cubicBezTo>
                    <a:pt x="93" y="84"/>
                    <a:pt x="93" y="84"/>
                    <a:pt x="93" y="84"/>
                  </a:cubicBezTo>
                  <a:close/>
                  <a:moveTo>
                    <a:pt x="101" y="118"/>
                  </a:moveTo>
                  <a:cubicBezTo>
                    <a:pt x="101" y="118"/>
                    <a:pt x="101" y="118"/>
                    <a:pt x="101" y="118"/>
                  </a:cubicBezTo>
                  <a:cubicBezTo>
                    <a:pt x="100" y="116"/>
                    <a:pt x="99" y="115"/>
                    <a:pt x="98" y="114"/>
                  </a:cubicBezTo>
                  <a:cubicBezTo>
                    <a:pt x="98" y="114"/>
                    <a:pt x="98" y="114"/>
                    <a:pt x="98" y="113"/>
                  </a:cubicBezTo>
                  <a:cubicBezTo>
                    <a:pt x="100" y="108"/>
                    <a:pt x="102" y="103"/>
                    <a:pt x="103" y="98"/>
                  </a:cubicBezTo>
                  <a:cubicBezTo>
                    <a:pt x="104" y="95"/>
                    <a:pt x="105" y="92"/>
                    <a:pt x="106" y="89"/>
                  </a:cubicBezTo>
                  <a:cubicBezTo>
                    <a:pt x="106" y="88"/>
                    <a:pt x="106" y="87"/>
                    <a:pt x="107" y="86"/>
                  </a:cubicBezTo>
                  <a:cubicBezTo>
                    <a:pt x="106" y="90"/>
                    <a:pt x="105" y="95"/>
                    <a:pt x="104" y="100"/>
                  </a:cubicBezTo>
                  <a:cubicBezTo>
                    <a:pt x="102" y="106"/>
                    <a:pt x="102" y="112"/>
                    <a:pt x="101" y="118"/>
                  </a:cubicBezTo>
                  <a:close/>
                  <a:moveTo>
                    <a:pt x="92" y="98"/>
                  </a:moveTo>
                  <a:cubicBezTo>
                    <a:pt x="92" y="97"/>
                    <a:pt x="92" y="96"/>
                    <a:pt x="93" y="95"/>
                  </a:cubicBezTo>
                  <a:cubicBezTo>
                    <a:pt x="94" y="91"/>
                    <a:pt x="95" y="88"/>
                    <a:pt x="96" y="85"/>
                  </a:cubicBezTo>
                  <a:cubicBezTo>
                    <a:pt x="96" y="85"/>
                    <a:pt x="97" y="80"/>
                    <a:pt x="97" y="82"/>
                  </a:cubicBezTo>
                  <a:cubicBezTo>
                    <a:pt x="97" y="84"/>
                    <a:pt x="96" y="86"/>
                    <a:pt x="95" y="87"/>
                  </a:cubicBezTo>
                  <a:cubicBezTo>
                    <a:pt x="93" y="93"/>
                    <a:pt x="93" y="100"/>
                    <a:pt x="92" y="106"/>
                  </a:cubicBezTo>
                  <a:cubicBezTo>
                    <a:pt x="92" y="106"/>
                    <a:pt x="93" y="106"/>
                    <a:pt x="93" y="106"/>
                  </a:cubicBezTo>
                  <a:cubicBezTo>
                    <a:pt x="96" y="101"/>
                    <a:pt x="96" y="96"/>
                    <a:pt x="97" y="91"/>
                  </a:cubicBezTo>
                  <a:cubicBezTo>
                    <a:pt x="98" y="88"/>
                    <a:pt x="99" y="85"/>
                    <a:pt x="100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9" y="86"/>
                    <a:pt x="99" y="89"/>
                    <a:pt x="98" y="92"/>
                  </a:cubicBezTo>
                  <a:cubicBezTo>
                    <a:pt x="96" y="98"/>
                    <a:pt x="96" y="104"/>
                    <a:pt x="95" y="109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93" y="107"/>
                    <a:pt x="92" y="105"/>
                    <a:pt x="90" y="103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91" y="101"/>
                    <a:pt x="91" y="99"/>
                    <a:pt x="92" y="98"/>
                  </a:cubicBezTo>
                  <a:close/>
                  <a:moveTo>
                    <a:pt x="98" y="113"/>
                  </a:moveTo>
                  <a:cubicBezTo>
                    <a:pt x="98" y="113"/>
                    <a:pt x="98" y="113"/>
                    <a:pt x="98" y="113"/>
                  </a:cubicBezTo>
                  <a:cubicBezTo>
                    <a:pt x="97" y="112"/>
                    <a:pt x="96" y="111"/>
                    <a:pt x="95" y="110"/>
                  </a:cubicBezTo>
                  <a:cubicBezTo>
                    <a:pt x="95" y="110"/>
                    <a:pt x="95" y="110"/>
                    <a:pt x="95" y="110"/>
                  </a:cubicBezTo>
                  <a:cubicBezTo>
                    <a:pt x="100" y="99"/>
                    <a:pt x="101" y="88"/>
                    <a:pt x="104" y="78"/>
                  </a:cubicBezTo>
                  <a:cubicBezTo>
                    <a:pt x="104" y="80"/>
                    <a:pt x="104" y="83"/>
                    <a:pt x="103" y="85"/>
                  </a:cubicBezTo>
                  <a:cubicBezTo>
                    <a:pt x="103" y="88"/>
                    <a:pt x="102" y="91"/>
                    <a:pt x="101" y="94"/>
                  </a:cubicBezTo>
                  <a:cubicBezTo>
                    <a:pt x="99" y="101"/>
                    <a:pt x="99" y="107"/>
                    <a:pt x="98" y="113"/>
                  </a:cubicBezTo>
                  <a:close/>
                  <a:moveTo>
                    <a:pt x="92" y="87"/>
                  </a:moveTo>
                  <a:cubicBezTo>
                    <a:pt x="92" y="90"/>
                    <a:pt x="92" y="94"/>
                    <a:pt x="91" y="97"/>
                  </a:cubicBezTo>
                  <a:cubicBezTo>
                    <a:pt x="91" y="97"/>
                    <a:pt x="91" y="98"/>
                    <a:pt x="91" y="98"/>
                  </a:cubicBezTo>
                  <a:cubicBezTo>
                    <a:pt x="91" y="98"/>
                    <a:pt x="91" y="99"/>
                    <a:pt x="90" y="99"/>
                  </a:cubicBezTo>
                  <a:cubicBezTo>
                    <a:pt x="89" y="100"/>
                    <a:pt x="89" y="101"/>
                    <a:pt x="90" y="101"/>
                  </a:cubicBezTo>
                  <a:cubicBezTo>
                    <a:pt x="90" y="101"/>
                    <a:pt x="90" y="102"/>
                    <a:pt x="89" y="102"/>
                  </a:cubicBezTo>
                  <a:cubicBezTo>
                    <a:pt x="89" y="101"/>
                    <a:pt x="88" y="100"/>
                    <a:pt x="87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8" y="96"/>
                    <a:pt x="89" y="94"/>
                    <a:pt x="90" y="91"/>
                  </a:cubicBezTo>
                  <a:cubicBezTo>
                    <a:pt x="91" y="90"/>
                    <a:pt x="91" y="88"/>
                    <a:pt x="92" y="87"/>
                  </a:cubicBezTo>
                  <a:cubicBezTo>
                    <a:pt x="92" y="85"/>
                    <a:pt x="92" y="85"/>
                    <a:pt x="92" y="87"/>
                  </a:cubicBezTo>
                  <a:close/>
                  <a:moveTo>
                    <a:pt x="107" y="126"/>
                  </a:moveTo>
                  <a:cubicBezTo>
                    <a:pt x="107" y="127"/>
                    <a:pt x="107" y="127"/>
                    <a:pt x="107" y="127"/>
                  </a:cubicBezTo>
                  <a:cubicBezTo>
                    <a:pt x="106" y="126"/>
                    <a:pt x="105" y="125"/>
                    <a:pt x="104" y="123"/>
                  </a:cubicBezTo>
                  <a:cubicBezTo>
                    <a:pt x="103" y="122"/>
                    <a:pt x="102" y="120"/>
                    <a:pt x="101" y="118"/>
                  </a:cubicBezTo>
                  <a:cubicBezTo>
                    <a:pt x="101" y="118"/>
                    <a:pt x="101" y="118"/>
                    <a:pt x="101" y="118"/>
                  </a:cubicBezTo>
                  <a:cubicBezTo>
                    <a:pt x="101" y="117"/>
                    <a:pt x="102" y="117"/>
                    <a:pt x="102" y="116"/>
                  </a:cubicBezTo>
                  <a:cubicBezTo>
                    <a:pt x="102" y="116"/>
                    <a:pt x="102" y="116"/>
                    <a:pt x="102" y="115"/>
                  </a:cubicBezTo>
                  <a:cubicBezTo>
                    <a:pt x="104" y="110"/>
                    <a:pt x="105" y="104"/>
                    <a:pt x="107" y="99"/>
                  </a:cubicBezTo>
                  <a:cubicBezTo>
                    <a:pt x="108" y="97"/>
                    <a:pt x="109" y="95"/>
                    <a:pt x="110" y="92"/>
                  </a:cubicBezTo>
                  <a:cubicBezTo>
                    <a:pt x="109" y="96"/>
                    <a:pt x="109" y="99"/>
                    <a:pt x="108" y="103"/>
                  </a:cubicBezTo>
                  <a:cubicBezTo>
                    <a:pt x="106" y="109"/>
                    <a:pt x="107" y="116"/>
                    <a:pt x="104" y="122"/>
                  </a:cubicBezTo>
                  <a:cubicBezTo>
                    <a:pt x="103" y="122"/>
                    <a:pt x="104" y="123"/>
                    <a:pt x="104" y="122"/>
                  </a:cubicBezTo>
                  <a:cubicBezTo>
                    <a:pt x="107" y="117"/>
                    <a:pt x="108" y="110"/>
                    <a:pt x="110" y="104"/>
                  </a:cubicBezTo>
                  <a:cubicBezTo>
                    <a:pt x="111" y="102"/>
                    <a:pt x="112" y="99"/>
                    <a:pt x="112" y="97"/>
                  </a:cubicBezTo>
                  <a:cubicBezTo>
                    <a:pt x="113" y="94"/>
                    <a:pt x="115" y="90"/>
                    <a:pt x="115" y="88"/>
                  </a:cubicBezTo>
                  <a:cubicBezTo>
                    <a:pt x="115" y="95"/>
                    <a:pt x="113" y="101"/>
                    <a:pt x="112" y="108"/>
                  </a:cubicBezTo>
                  <a:cubicBezTo>
                    <a:pt x="111" y="111"/>
                    <a:pt x="110" y="115"/>
                    <a:pt x="109" y="118"/>
                  </a:cubicBezTo>
                  <a:cubicBezTo>
                    <a:pt x="109" y="120"/>
                    <a:pt x="109" y="121"/>
                    <a:pt x="108" y="123"/>
                  </a:cubicBezTo>
                  <a:cubicBezTo>
                    <a:pt x="108" y="124"/>
                    <a:pt x="108" y="125"/>
                    <a:pt x="107" y="126"/>
                  </a:cubicBezTo>
                  <a:cubicBezTo>
                    <a:pt x="107" y="126"/>
                    <a:pt x="107" y="126"/>
                    <a:pt x="107" y="126"/>
                  </a:cubicBezTo>
                  <a:close/>
                  <a:moveTo>
                    <a:pt x="115" y="87"/>
                  </a:moveTo>
                  <a:cubicBezTo>
                    <a:pt x="112" y="93"/>
                    <a:pt x="111" y="99"/>
                    <a:pt x="109" y="105"/>
                  </a:cubicBezTo>
                  <a:cubicBezTo>
                    <a:pt x="108" y="107"/>
                    <a:pt x="108" y="108"/>
                    <a:pt x="107" y="110"/>
                  </a:cubicBezTo>
                  <a:cubicBezTo>
                    <a:pt x="108" y="107"/>
                    <a:pt x="108" y="104"/>
                    <a:pt x="109" y="102"/>
                  </a:cubicBezTo>
                  <a:cubicBezTo>
                    <a:pt x="111" y="96"/>
                    <a:pt x="111" y="90"/>
                    <a:pt x="112" y="83"/>
                  </a:cubicBezTo>
                  <a:cubicBezTo>
                    <a:pt x="113" y="85"/>
                    <a:pt x="114" y="86"/>
                    <a:pt x="115" y="87"/>
                  </a:cubicBezTo>
                  <a:close/>
                  <a:moveTo>
                    <a:pt x="107" y="97"/>
                  </a:moveTo>
                  <a:cubicBezTo>
                    <a:pt x="105" y="102"/>
                    <a:pt x="104" y="106"/>
                    <a:pt x="103" y="111"/>
                  </a:cubicBezTo>
                  <a:cubicBezTo>
                    <a:pt x="103" y="111"/>
                    <a:pt x="103" y="110"/>
                    <a:pt x="103" y="110"/>
                  </a:cubicBezTo>
                  <a:cubicBezTo>
                    <a:pt x="103" y="106"/>
                    <a:pt x="104" y="103"/>
                    <a:pt x="104" y="100"/>
                  </a:cubicBezTo>
                  <a:cubicBezTo>
                    <a:pt x="106" y="93"/>
                    <a:pt x="107" y="87"/>
                    <a:pt x="108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6" y="86"/>
                    <a:pt x="104" y="92"/>
                    <a:pt x="103" y="98"/>
                  </a:cubicBezTo>
                  <a:cubicBezTo>
                    <a:pt x="101" y="101"/>
                    <a:pt x="100" y="104"/>
                    <a:pt x="99" y="108"/>
                  </a:cubicBezTo>
                  <a:cubicBezTo>
                    <a:pt x="100" y="102"/>
                    <a:pt x="101" y="97"/>
                    <a:pt x="103" y="91"/>
                  </a:cubicBezTo>
                  <a:cubicBezTo>
                    <a:pt x="104" y="86"/>
                    <a:pt x="105" y="82"/>
                    <a:pt x="105" y="76"/>
                  </a:cubicBezTo>
                  <a:cubicBezTo>
                    <a:pt x="107" y="79"/>
                    <a:pt x="109" y="81"/>
                    <a:pt x="111" y="83"/>
                  </a:cubicBezTo>
                  <a:cubicBezTo>
                    <a:pt x="110" y="87"/>
                    <a:pt x="109" y="93"/>
                    <a:pt x="107" y="97"/>
                  </a:cubicBezTo>
                  <a:close/>
                  <a:moveTo>
                    <a:pt x="99" y="71"/>
                  </a:moveTo>
                  <a:cubicBezTo>
                    <a:pt x="96" y="79"/>
                    <a:pt x="87" y="86"/>
                    <a:pt x="79" y="88"/>
                  </a:cubicBezTo>
                  <a:cubicBezTo>
                    <a:pt x="78" y="87"/>
                    <a:pt x="77" y="86"/>
                    <a:pt x="77" y="85"/>
                  </a:cubicBezTo>
                  <a:cubicBezTo>
                    <a:pt x="86" y="84"/>
                    <a:pt x="92" y="76"/>
                    <a:pt x="96" y="68"/>
                  </a:cubicBezTo>
                  <a:cubicBezTo>
                    <a:pt x="97" y="69"/>
                    <a:pt x="98" y="70"/>
                    <a:pt x="99" y="71"/>
                  </a:cubicBezTo>
                  <a:close/>
                  <a:moveTo>
                    <a:pt x="57" y="57"/>
                  </a:moveTo>
                  <a:cubicBezTo>
                    <a:pt x="60" y="52"/>
                    <a:pt x="62" y="47"/>
                    <a:pt x="64" y="42"/>
                  </a:cubicBezTo>
                  <a:cubicBezTo>
                    <a:pt x="61" y="48"/>
                    <a:pt x="61" y="54"/>
                    <a:pt x="58" y="60"/>
                  </a:cubicBezTo>
                  <a:cubicBezTo>
                    <a:pt x="56" y="58"/>
                    <a:pt x="55" y="57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6" y="52"/>
                    <a:pt x="58" y="48"/>
                    <a:pt x="59" y="45"/>
                  </a:cubicBezTo>
                  <a:cubicBezTo>
                    <a:pt x="59" y="45"/>
                    <a:pt x="59" y="46"/>
                    <a:pt x="59" y="46"/>
                  </a:cubicBezTo>
                  <a:cubicBezTo>
                    <a:pt x="58" y="50"/>
                    <a:pt x="57" y="53"/>
                    <a:pt x="56" y="57"/>
                  </a:cubicBezTo>
                  <a:cubicBezTo>
                    <a:pt x="56" y="57"/>
                    <a:pt x="57" y="58"/>
                    <a:pt x="57" y="57"/>
                  </a:cubicBezTo>
                  <a:close/>
                  <a:moveTo>
                    <a:pt x="60" y="63"/>
                  </a:moveTo>
                  <a:cubicBezTo>
                    <a:pt x="60" y="63"/>
                    <a:pt x="61" y="64"/>
                    <a:pt x="61" y="63"/>
                  </a:cubicBezTo>
                  <a:cubicBezTo>
                    <a:pt x="63" y="61"/>
                    <a:pt x="64" y="58"/>
                    <a:pt x="65" y="55"/>
                  </a:cubicBezTo>
                  <a:cubicBezTo>
                    <a:pt x="66" y="54"/>
                    <a:pt x="66" y="53"/>
                    <a:pt x="67" y="51"/>
                  </a:cubicBezTo>
                  <a:cubicBezTo>
                    <a:pt x="67" y="51"/>
                    <a:pt x="70" y="45"/>
                    <a:pt x="69" y="49"/>
                  </a:cubicBezTo>
                  <a:cubicBezTo>
                    <a:pt x="66" y="55"/>
                    <a:pt x="63" y="60"/>
                    <a:pt x="63" y="67"/>
                  </a:cubicBezTo>
                  <a:cubicBezTo>
                    <a:pt x="63" y="67"/>
                    <a:pt x="63" y="67"/>
                    <a:pt x="64" y="67"/>
                  </a:cubicBezTo>
                  <a:cubicBezTo>
                    <a:pt x="67" y="61"/>
                    <a:pt x="69" y="55"/>
                    <a:pt x="73" y="50"/>
                  </a:cubicBezTo>
                  <a:cubicBezTo>
                    <a:pt x="70" y="54"/>
                    <a:pt x="69" y="62"/>
                    <a:pt x="66" y="68"/>
                  </a:cubicBezTo>
                  <a:cubicBezTo>
                    <a:pt x="66" y="68"/>
                    <a:pt x="66" y="69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3" y="67"/>
                    <a:pt x="61" y="64"/>
                    <a:pt x="58" y="61"/>
                  </a:cubicBezTo>
                  <a:cubicBezTo>
                    <a:pt x="61" y="56"/>
                    <a:pt x="65" y="50"/>
                    <a:pt x="67" y="46"/>
                  </a:cubicBezTo>
                  <a:cubicBezTo>
                    <a:pt x="65" y="52"/>
                    <a:pt x="62" y="57"/>
                    <a:pt x="60" y="63"/>
                  </a:cubicBezTo>
                  <a:close/>
                  <a:moveTo>
                    <a:pt x="67" y="68"/>
                  </a:moveTo>
                  <a:cubicBezTo>
                    <a:pt x="67" y="67"/>
                    <a:pt x="68" y="66"/>
                    <a:pt x="68" y="65"/>
                  </a:cubicBezTo>
                  <a:cubicBezTo>
                    <a:pt x="69" y="64"/>
                    <a:pt x="70" y="62"/>
                    <a:pt x="71" y="61"/>
                  </a:cubicBezTo>
                  <a:cubicBezTo>
                    <a:pt x="71" y="59"/>
                    <a:pt x="72" y="58"/>
                    <a:pt x="73" y="56"/>
                  </a:cubicBezTo>
                  <a:cubicBezTo>
                    <a:pt x="73" y="55"/>
                    <a:pt x="76" y="49"/>
                    <a:pt x="75" y="53"/>
                  </a:cubicBezTo>
                  <a:cubicBezTo>
                    <a:pt x="72" y="59"/>
                    <a:pt x="71" y="66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70" y="70"/>
                    <a:pt x="72" y="67"/>
                    <a:pt x="74" y="64"/>
                  </a:cubicBezTo>
                  <a:cubicBezTo>
                    <a:pt x="75" y="62"/>
                    <a:pt x="76" y="60"/>
                    <a:pt x="77" y="58"/>
                  </a:cubicBezTo>
                  <a:cubicBezTo>
                    <a:pt x="77" y="58"/>
                    <a:pt x="80" y="52"/>
                    <a:pt x="79" y="55"/>
                  </a:cubicBezTo>
                  <a:cubicBezTo>
                    <a:pt x="79" y="59"/>
                    <a:pt x="76" y="63"/>
                    <a:pt x="74" y="67"/>
                  </a:cubicBezTo>
                  <a:cubicBezTo>
                    <a:pt x="73" y="71"/>
                    <a:pt x="72" y="74"/>
                    <a:pt x="71" y="77"/>
                  </a:cubicBezTo>
                  <a:cubicBezTo>
                    <a:pt x="70" y="76"/>
                    <a:pt x="69" y="75"/>
                    <a:pt x="69" y="74"/>
                  </a:cubicBezTo>
                  <a:cubicBezTo>
                    <a:pt x="68" y="73"/>
                    <a:pt x="66" y="71"/>
                    <a:pt x="65" y="70"/>
                  </a:cubicBezTo>
                  <a:cubicBezTo>
                    <a:pt x="65" y="70"/>
                    <a:pt x="66" y="70"/>
                    <a:pt x="66" y="70"/>
                  </a:cubicBezTo>
                  <a:cubicBezTo>
                    <a:pt x="66" y="69"/>
                    <a:pt x="66" y="69"/>
                    <a:pt x="67" y="68"/>
                  </a:cubicBezTo>
                  <a:cubicBezTo>
                    <a:pt x="67" y="68"/>
                    <a:pt x="67" y="68"/>
                    <a:pt x="67" y="68"/>
                  </a:cubicBezTo>
                  <a:close/>
                  <a:moveTo>
                    <a:pt x="79" y="68"/>
                  </a:moveTo>
                  <a:cubicBezTo>
                    <a:pt x="77" y="72"/>
                    <a:pt x="76" y="76"/>
                    <a:pt x="76" y="80"/>
                  </a:cubicBezTo>
                  <a:cubicBezTo>
                    <a:pt x="75" y="81"/>
                    <a:pt x="76" y="81"/>
                    <a:pt x="76" y="80"/>
                  </a:cubicBezTo>
                  <a:cubicBezTo>
                    <a:pt x="80" y="74"/>
                    <a:pt x="82" y="66"/>
                    <a:pt x="86" y="60"/>
                  </a:cubicBezTo>
                  <a:cubicBezTo>
                    <a:pt x="84" y="63"/>
                    <a:pt x="84" y="67"/>
                    <a:pt x="83" y="70"/>
                  </a:cubicBezTo>
                  <a:cubicBezTo>
                    <a:pt x="81" y="74"/>
                    <a:pt x="80" y="78"/>
                    <a:pt x="79" y="81"/>
                  </a:cubicBezTo>
                  <a:cubicBezTo>
                    <a:pt x="79" y="81"/>
                    <a:pt x="79" y="82"/>
                    <a:pt x="79" y="82"/>
                  </a:cubicBezTo>
                  <a:cubicBezTo>
                    <a:pt x="77" y="82"/>
                    <a:pt x="76" y="82"/>
                    <a:pt x="74" y="82"/>
                  </a:cubicBezTo>
                  <a:cubicBezTo>
                    <a:pt x="74" y="81"/>
                    <a:pt x="73" y="80"/>
                    <a:pt x="72" y="78"/>
                  </a:cubicBezTo>
                  <a:cubicBezTo>
                    <a:pt x="76" y="72"/>
                    <a:pt x="77" y="65"/>
                    <a:pt x="81" y="58"/>
                  </a:cubicBezTo>
                  <a:cubicBezTo>
                    <a:pt x="84" y="55"/>
                    <a:pt x="81" y="62"/>
                    <a:pt x="81" y="62"/>
                  </a:cubicBezTo>
                  <a:cubicBezTo>
                    <a:pt x="80" y="64"/>
                    <a:pt x="80" y="66"/>
                    <a:pt x="79" y="68"/>
                  </a:cubicBezTo>
                  <a:close/>
                  <a:moveTo>
                    <a:pt x="80" y="81"/>
                  </a:moveTo>
                  <a:cubicBezTo>
                    <a:pt x="83" y="75"/>
                    <a:pt x="85" y="70"/>
                    <a:pt x="88" y="63"/>
                  </a:cubicBezTo>
                  <a:cubicBezTo>
                    <a:pt x="89" y="61"/>
                    <a:pt x="88" y="62"/>
                    <a:pt x="88" y="63"/>
                  </a:cubicBezTo>
                  <a:cubicBezTo>
                    <a:pt x="88" y="66"/>
                    <a:pt x="87" y="68"/>
                    <a:pt x="87" y="71"/>
                  </a:cubicBezTo>
                  <a:cubicBezTo>
                    <a:pt x="86" y="74"/>
                    <a:pt x="84" y="76"/>
                    <a:pt x="84" y="79"/>
                  </a:cubicBezTo>
                  <a:cubicBezTo>
                    <a:pt x="82" y="80"/>
                    <a:pt x="81" y="81"/>
                    <a:pt x="80" y="81"/>
                  </a:cubicBezTo>
                  <a:close/>
                  <a:moveTo>
                    <a:pt x="85" y="75"/>
                  </a:moveTo>
                  <a:cubicBezTo>
                    <a:pt x="86" y="73"/>
                    <a:pt x="87" y="71"/>
                    <a:pt x="88" y="69"/>
                  </a:cubicBezTo>
                  <a:cubicBezTo>
                    <a:pt x="88" y="67"/>
                    <a:pt x="89" y="65"/>
                    <a:pt x="89" y="62"/>
                  </a:cubicBezTo>
                  <a:cubicBezTo>
                    <a:pt x="89" y="63"/>
                    <a:pt x="90" y="63"/>
                    <a:pt x="91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0" y="67"/>
                    <a:pt x="89" y="70"/>
                    <a:pt x="88" y="72"/>
                  </a:cubicBezTo>
                  <a:cubicBezTo>
                    <a:pt x="87" y="74"/>
                    <a:pt x="83" y="82"/>
                    <a:pt x="85" y="75"/>
                  </a:cubicBezTo>
                  <a:close/>
                  <a:moveTo>
                    <a:pt x="88" y="61"/>
                  </a:moveTo>
                  <a:cubicBezTo>
                    <a:pt x="87" y="64"/>
                    <a:pt x="86" y="67"/>
                    <a:pt x="85" y="70"/>
                  </a:cubicBezTo>
                  <a:cubicBezTo>
                    <a:pt x="83" y="74"/>
                    <a:pt x="81" y="77"/>
                    <a:pt x="80" y="80"/>
                  </a:cubicBezTo>
                  <a:cubicBezTo>
                    <a:pt x="83" y="74"/>
                    <a:pt x="85" y="67"/>
                    <a:pt x="87" y="60"/>
                  </a:cubicBezTo>
                  <a:cubicBezTo>
                    <a:pt x="87" y="60"/>
                    <a:pt x="88" y="61"/>
                    <a:pt x="88" y="61"/>
                  </a:cubicBezTo>
                  <a:close/>
                  <a:moveTo>
                    <a:pt x="86" y="59"/>
                  </a:moveTo>
                  <a:cubicBezTo>
                    <a:pt x="82" y="65"/>
                    <a:pt x="80" y="72"/>
                    <a:pt x="76" y="79"/>
                  </a:cubicBezTo>
                  <a:cubicBezTo>
                    <a:pt x="78" y="75"/>
                    <a:pt x="79" y="70"/>
                    <a:pt x="80" y="67"/>
                  </a:cubicBezTo>
                  <a:cubicBezTo>
                    <a:pt x="81" y="63"/>
                    <a:pt x="82" y="60"/>
                    <a:pt x="83" y="57"/>
                  </a:cubicBezTo>
                  <a:cubicBezTo>
                    <a:pt x="84" y="58"/>
                    <a:pt x="85" y="58"/>
                    <a:pt x="86" y="59"/>
                  </a:cubicBezTo>
                  <a:close/>
                  <a:moveTo>
                    <a:pt x="72" y="76"/>
                  </a:moveTo>
                  <a:cubicBezTo>
                    <a:pt x="70" y="80"/>
                    <a:pt x="74" y="72"/>
                    <a:pt x="74" y="71"/>
                  </a:cubicBezTo>
                  <a:cubicBezTo>
                    <a:pt x="75" y="68"/>
                    <a:pt x="76" y="66"/>
                    <a:pt x="77" y="63"/>
                  </a:cubicBezTo>
                  <a:cubicBezTo>
                    <a:pt x="78" y="60"/>
                    <a:pt x="80" y="58"/>
                    <a:pt x="80" y="54"/>
                  </a:cubicBezTo>
                  <a:cubicBezTo>
                    <a:pt x="81" y="55"/>
                    <a:pt x="82" y="56"/>
                    <a:pt x="82" y="56"/>
                  </a:cubicBezTo>
                  <a:cubicBezTo>
                    <a:pt x="77" y="62"/>
                    <a:pt x="76" y="70"/>
                    <a:pt x="72" y="76"/>
                  </a:cubicBezTo>
                  <a:close/>
                  <a:moveTo>
                    <a:pt x="79" y="54"/>
                  </a:moveTo>
                  <a:cubicBezTo>
                    <a:pt x="75" y="59"/>
                    <a:pt x="72" y="66"/>
                    <a:pt x="69" y="71"/>
                  </a:cubicBezTo>
                  <a:cubicBezTo>
                    <a:pt x="72" y="65"/>
                    <a:pt x="74" y="58"/>
                    <a:pt x="76" y="51"/>
                  </a:cubicBezTo>
                  <a:cubicBezTo>
                    <a:pt x="77" y="52"/>
                    <a:pt x="78" y="53"/>
                    <a:pt x="79" y="54"/>
                  </a:cubicBezTo>
                  <a:close/>
                  <a:moveTo>
                    <a:pt x="55" y="34"/>
                  </a:moveTo>
                  <a:cubicBezTo>
                    <a:pt x="54" y="36"/>
                    <a:pt x="53" y="38"/>
                    <a:pt x="52" y="40"/>
                  </a:cubicBezTo>
                  <a:cubicBezTo>
                    <a:pt x="52" y="41"/>
                    <a:pt x="51" y="42"/>
                    <a:pt x="50" y="43"/>
                  </a:cubicBezTo>
                  <a:cubicBezTo>
                    <a:pt x="51" y="40"/>
                    <a:pt x="53" y="37"/>
                    <a:pt x="53" y="33"/>
                  </a:cubicBezTo>
                  <a:cubicBezTo>
                    <a:pt x="54" y="34"/>
                    <a:pt x="54" y="34"/>
                    <a:pt x="55" y="34"/>
                  </a:cubicBezTo>
                  <a:close/>
                  <a:moveTo>
                    <a:pt x="47" y="36"/>
                  </a:moveTo>
                  <a:cubicBezTo>
                    <a:pt x="47" y="35"/>
                    <a:pt x="49" y="29"/>
                    <a:pt x="48" y="34"/>
                  </a:cubicBezTo>
                  <a:cubicBezTo>
                    <a:pt x="47" y="37"/>
                    <a:pt x="47" y="41"/>
                    <a:pt x="46" y="44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8" y="41"/>
                    <a:pt x="52" y="37"/>
                    <a:pt x="52" y="33"/>
                  </a:cubicBezTo>
                  <a:cubicBezTo>
                    <a:pt x="52" y="38"/>
                    <a:pt x="50" y="42"/>
                    <a:pt x="48" y="46"/>
                  </a:cubicBezTo>
                  <a:cubicBezTo>
                    <a:pt x="48" y="46"/>
                    <a:pt x="49" y="47"/>
                    <a:pt x="49" y="46"/>
                  </a:cubicBezTo>
                  <a:cubicBezTo>
                    <a:pt x="51" y="43"/>
                    <a:pt x="53" y="40"/>
                    <a:pt x="55" y="36"/>
                  </a:cubicBezTo>
                  <a:cubicBezTo>
                    <a:pt x="53" y="40"/>
                    <a:pt x="51" y="45"/>
                    <a:pt x="50" y="50"/>
                  </a:cubicBezTo>
                  <a:cubicBezTo>
                    <a:pt x="50" y="50"/>
                    <a:pt x="51" y="51"/>
                    <a:pt x="51" y="50"/>
                  </a:cubicBezTo>
                  <a:cubicBezTo>
                    <a:pt x="52" y="48"/>
                    <a:pt x="53" y="46"/>
                    <a:pt x="55" y="43"/>
                  </a:cubicBezTo>
                  <a:cubicBezTo>
                    <a:pt x="55" y="42"/>
                    <a:pt x="57" y="39"/>
                    <a:pt x="57" y="38"/>
                  </a:cubicBezTo>
                  <a:cubicBezTo>
                    <a:pt x="57" y="43"/>
                    <a:pt x="55" y="49"/>
                    <a:pt x="54" y="55"/>
                  </a:cubicBezTo>
                  <a:cubicBezTo>
                    <a:pt x="50" y="51"/>
                    <a:pt x="47" y="46"/>
                    <a:pt x="4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0"/>
                    <a:pt x="46" y="38"/>
                    <a:pt x="47" y="36"/>
                  </a:cubicBezTo>
                  <a:close/>
                  <a:moveTo>
                    <a:pt x="92" y="85"/>
                  </a:moveTo>
                  <a:cubicBezTo>
                    <a:pt x="91" y="88"/>
                    <a:pt x="90" y="91"/>
                    <a:pt x="89" y="94"/>
                  </a:cubicBezTo>
                  <a:cubicBezTo>
                    <a:pt x="88" y="95"/>
                    <a:pt x="87" y="99"/>
                    <a:pt x="88" y="95"/>
                  </a:cubicBezTo>
                  <a:cubicBezTo>
                    <a:pt x="88" y="93"/>
                    <a:pt x="89" y="91"/>
                    <a:pt x="89" y="88"/>
                  </a:cubicBezTo>
                  <a:cubicBezTo>
                    <a:pt x="90" y="88"/>
                    <a:pt x="89" y="88"/>
                    <a:pt x="89" y="88"/>
                  </a:cubicBezTo>
                  <a:cubicBezTo>
                    <a:pt x="88" y="90"/>
                    <a:pt x="87" y="92"/>
                    <a:pt x="86" y="94"/>
                  </a:cubicBezTo>
                  <a:cubicBezTo>
                    <a:pt x="86" y="93"/>
                    <a:pt x="86" y="91"/>
                    <a:pt x="86" y="90"/>
                  </a:cubicBezTo>
                  <a:cubicBezTo>
                    <a:pt x="86" y="89"/>
                    <a:pt x="85" y="89"/>
                    <a:pt x="85" y="89"/>
                  </a:cubicBezTo>
                  <a:cubicBezTo>
                    <a:pt x="84" y="91"/>
                    <a:pt x="83" y="94"/>
                    <a:pt x="83" y="90"/>
                  </a:cubicBezTo>
                  <a:cubicBezTo>
                    <a:pt x="83" y="90"/>
                    <a:pt x="82" y="90"/>
                    <a:pt x="82" y="90"/>
                  </a:cubicBezTo>
                  <a:cubicBezTo>
                    <a:pt x="82" y="91"/>
                    <a:pt x="83" y="92"/>
                    <a:pt x="83" y="93"/>
                  </a:cubicBezTo>
                  <a:cubicBezTo>
                    <a:pt x="82" y="92"/>
                    <a:pt x="81" y="91"/>
                    <a:pt x="81" y="90"/>
                  </a:cubicBezTo>
                  <a:cubicBezTo>
                    <a:pt x="85" y="89"/>
                    <a:pt x="89" y="87"/>
                    <a:pt x="92" y="85"/>
                  </a:cubicBezTo>
                  <a:close/>
                  <a:moveTo>
                    <a:pt x="108" y="128"/>
                  </a:moveTo>
                  <a:cubicBezTo>
                    <a:pt x="108" y="127"/>
                    <a:pt x="108" y="125"/>
                    <a:pt x="109" y="123"/>
                  </a:cubicBezTo>
                  <a:cubicBezTo>
                    <a:pt x="110" y="119"/>
                    <a:pt x="113" y="114"/>
                    <a:pt x="114" y="110"/>
                  </a:cubicBezTo>
                  <a:cubicBezTo>
                    <a:pt x="115" y="107"/>
                    <a:pt x="116" y="104"/>
                    <a:pt x="117" y="101"/>
                  </a:cubicBezTo>
                  <a:cubicBezTo>
                    <a:pt x="117" y="99"/>
                    <a:pt x="118" y="97"/>
                    <a:pt x="119" y="95"/>
                  </a:cubicBezTo>
                  <a:cubicBezTo>
                    <a:pt x="119" y="94"/>
                    <a:pt x="119" y="93"/>
                    <a:pt x="120" y="92"/>
                  </a:cubicBezTo>
                  <a:cubicBezTo>
                    <a:pt x="120" y="93"/>
                    <a:pt x="119" y="94"/>
                    <a:pt x="119" y="95"/>
                  </a:cubicBezTo>
                  <a:cubicBezTo>
                    <a:pt x="118" y="101"/>
                    <a:pt x="118" y="107"/>
                    <a:pt x="116" y="113"/>
                  </a:cubicBezTo>
                  <a:cubicBezTo>
                    <a:pt x="114" y="120"/>
                    <a:pt x="114" y="128"/>
                    <a:pt x="112" y="134"/>
                  </a:cubicBezTo>
                  <a:cubicBezTo>
                    <a:pt x="110" y="132"/>
                    <a:pt x="109" y="130"/>
                    <a:pt x="108" y="128"/>
                  </a:cubicBezTo>
                  <a:close/>
                  <a:moveTo>
                    <a:pt x="117" y="140"/>
                  </a:moveTo>
                  <a:cubicBezTo>
                    <a:pt x="119" y="134"/>
                    <a:pt x="121" y="127"/>
                    <a:pt x="122" y="121"/>
                  </a:cubicBezTo>
                  <a:cubicBezTo>
                    <a:pt x="124" y="114"/>
                    <a:pt x="126" y="106"/>
                    <a:pt x="127" y="99"/>
                  </a:cubicBezTo>
                  <a:cubicBezTo>
                    <a:pt x="126" y="107"/>
                    <a:pt x="126" y="115"/>
                    <a:pt x="124" y="123"/>
                  </a:cubicBezTo>
                  <a:cubicBezTo>
                    <a:pt x="123" y="130"/>
                    <a:pt x="121" y="136"/>
                    <a:pt x="120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19" y="142"/>
                    <a:pt x="118" y="141"/>
                    <a:pt x="117" y="140"/>
                  </a:cubicBezTo>
                  <a:cubicBezTo>
                    <a:pt x="117" y="140"/>
                    <a:pt x="117" y="140"/>
                    <a:pt x="117" y="140"/>
                  </a:cubicBezTo>
                  <a:close/>
                  <a:moveTo>
                    <a:pt x="120" y="144"/>
                  </a:moveTo>
                  <a:cubicBezTo>
                    <a:pt x="120" y="144"/>
                    <a:pt x="120" y="144"/>
                    <a:pt x="120" y="143"/>
                  </a:cubicBezTo>
                  <a:cubicBezTo>
                    <a:pt x="124" y="138"/>
                    <a:pt x="124" y="131"/>
                    <a:pt x="126" y="124"/>
                  </a:cubicBezTo>
                  <a:cubicBezTo>
                    <a:pt x="127" y="122"/>
                    <a:pt x="127" y="119"/>
                    <a:pt x="128" y="117"/>
                  </a:cubicBezTo>
                  <a:cubicBezTo>
                    <a:pt x="128" y="118"/>
                    <a:pt x="127" y="120"/>
                    <a:pt x="127" y="122"/>
                  </a:cubicBezTo>
                  <a:cubicBezTo>
                    <a:pt x="127" y="126"/>
                    <a:pt x="126" y="130"/>
                    <a:pt x="125" y="133"/>
                  </a:cubicBezTo>
                  <a:cubicBezTo>
                    <a:pt x="124" y="138"/>
                    <a:pt x="123" y="142"/>
                    <a:pt x="122" y="146"/>
                  </a:cubicBezTo>
                  <a:cubicBezTo>
                    <a:pt x="122" y="145"/>
                    <a:pt x="121" y="144"/>
                    <a:pt x="120" y="144"/>
                  </a:cubicBezTo>
                  <a:close/>
                  <a:moveTo>
                    <a:pt x="127" y="133"/>
                  </a:moveTo>
                  <a:cubicBezTo>
                    <a:pt x="128" y="128"/>
                    <a:pt x="130" y="122"/>
                    <a:pt x="131" y="117"/>
                  </a:cubicBezTo>
                  <a:cubicBezTo>
                    <a:pt x="131" y="119"/>
                    <a:pt x="130" y="122"/>
                    <a:pt x="130" y="124"/>
                  </a:cubicBezTo>
                  <a:cubicBezTo>
                    <a:pt x="129" y="131"/>
                    <a:pt x="127" y="138"/>
                    <a:pt x="127" y="146"/>
                  </a:cubicBezTo>
                  <a:cubicBezTo>
                    <a:pt x="127" y="146"/>
                    <a:pt x="127" y="147"/>
                    <a:pt x="128" y="146"/>
                  </a:cubicBezTo>
                  <a:cubicBezTo>
                    <a:pt x="130" y="140"/>
                    <a:pt x="132" y="135"/>
                    <a:pt x="134" y="128"/>
                  </a:cubicBezTo>
                  <a:cubicBezTo>
                    <a:pt x="134" y="125"/>
                    <a:pt x="135" y="122"/>
                    <a:pt x="136" y="120"/>
                  </a:cubicBezTo>
                  <a:cubicBezTo>
                    <a:pt x="136" y="118"/>
                    <a:pt x="137" y="116"/>
                    <a:pt x="138" y="114"/>
                  </a:cubicBezTo>
                  <a:cubicBezTo>
                    <a:pt x="139" y="110"/>
                    <a:pt x="138" y="114"/>
                    <a:pt x="137" y="115"/>
                  </a:cubicBezTo>
                  <a:cubicBezTo>
                    <a:pt x="136" y="121"/>
                    <a:pt x="135" y="128"/>
                    <a:pt x="132" y="134"/>
                  </a:cubicBezTo>
                  <a:cubicBezTo>
                    <a:pt x="131" y="139"/>
                    <a:pt x="129" y="144"/>
                    <a:pt x="129" y="150"/>
                  </a:cubicBezTo>
                  <a:cubicBezTo>
                    <a:pt x="129" y="150"/>
                    <a:pt x="130" y="150"/>
                    <a:pt x="130" y="150"/>
                  </a:cubicBezTo>
                  <a:cubicBezTo>
                    <a:pt x="131" y="144"/>
                    <a:pt x="134" y="139"/>
                    <a:pt x="136" y="134"/>
                  </a:cubicBezTo>
                  <a:cubicBezTo>
                    <a:pt x="137" y="131"/>
                    <a:pt x="137" y="127"/>
                    <a:pt x="138" y="124"/>
                  </a:cubicBezTo>
                  <a:cubicBezTo>
                    <a:pt x="138" y="122"/>
                    <a:pt x="139" y="121"/>
                    <a:pt x="139" y="119"/>
                  </a:cubicBezTo>
                  <a:cubicBezTo>
                    <a:pt x="139" y="120"/>
                    <a:pt x="140" y="115"/>
                    <a:pt x="141" y="114"/>
                  </a:cubicBezTo>
                  <a:cubicBezTo>
                    <a:pt x="141" y="114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0" y="121"/>
                    <a:pt x="139" y="127"/>
                    <a:pt x="137" y="133"/>
                  </a:cubicBezTo>
                  <a:cubicBezTo>
                    <a:pt x="136" y="140"/>
                    <a:pt x="134" y="146"/>
                    <a:pt x="132" y="153"/>
                  </a:cubicBezTo>
                  <a:cubicBezTo>
                    <a:pt x="132" y="153"/>
                    <a:pt x="132" y="153"/>
                    <a:pt x="132" y="153"/>
                  </a:cubicBezTo>
                  <a:cubicBezTo>
                    <a:pt x="129" y="152"/>
                    <a:pt x="126" y="149"/>
                    <a:pt x="123" y="147"/>
                  </a:cubicBezTo>
                  <a:cubicBezTo>
                    <a:pt x="126" y="143"/>
                    <a:pt x="126" y="138"/>
                    <a:pt x="127" y="133"/>
                  </a:cubicBezTo>
                  <a:close/>
                  <a:moveTo>
                    <a:pt x="139" y="129"/>
                  </a:moveTo>
                  <a:cubicBezTo>
                    <a:pt x="140" y="124"/>
                    <a:pt x="141" y="120"/>
                    <a:pt x="141" y="115"/>
                  </a:cubicBezTo>
                  <a:cubicBezTo>
                    <a:pt x="142" y="116"/>
                    <a:pt x="143" y="117"/>
                    <a:pt x="143" y="118"/>
                  </a:cubicBezTo>
                  <a:cubicBezTo>
                    <a:pt x="141" y="123"/>
                    <a:pt x="140" y="128"/>
                    <a:pt x="138" y="134"/>
                  </a:cubicBezTo>
                  <a:cubicBezTo>
                    <a:pt x="138" y="132"/>
                    <a:pt x="139" y="130"/>
                    <a:pt x="139" y="129"/>
                  </a:cubicBezTo>
                  <a:close/>
                  <a:moveTo>
                    <a:pt x="147" y="123"/>
                  </a:moveTo>
                  <a:cubicBezTo>
                    <a:pt x="145" y="128"/>
                    <a:pt x="143" y="133"/>
                    <a:pt x="141" y="139"/>
                  </a:cubicBezTo>
                  <a:cubicBezTo>
                    <a:pt x="140" y="140"/>
                    <a:pt x="140" y="142"/>
                    <a:pt x="140" y="143"/>
                  </a:cubicBezTo>
                  <a:cubicBezTo>
                    <a:pt x="142" y="135"/>
                    <a:pt x="144" y="128"/>
                    <a:pt x="144" y="119"/>
                  </a:cubicBezTo>
                  <a:cubicBezTo>
                    <a:pt x="145" y="120"/>
                    <a:pt x="146" y="121"/>
                    <a:pt x="147" y="123"/>
                  </a:cubicBezTo>
                  <a:close/>
                  <a:moveTo>
                    <a:pt x="149" y="127"/>
                  </a:moveTo>
                  <a:cubicBezTo>
                    <a:pt x="148" y="131"/>
                    <a:pt x="147" y="135"/>
                    <a:pt x="146" y="139"/>
                  </a:cubicBezTo>
                  <a:cubicBezTo>
                    <a:pt x="145" y="142"/>
                    <a:pt x="144" y="145"/>
                    <a:pt x="143" y="147"/>
                  </a:cubicBezTo>
                  <a:cubicBezTo>
                    <a:pt x="143" y="148"/>
                    <a:pt x="142" y="149"/>
                    <a:pt x="142" y="150"/>
                  </a:cubicBezTo>
                  <a:cubicBezTo>
                    <a:pt x="142" y="151"/>
                    <a:pt x="142" y="151"/>
                    <a:pt x="142" y="151"/>
                  </a:cubicBezTo>
                  <a:cubicBezTo>
                    <a:pt x="142" y="151"/>
                    <a:pt x="142" y="151"/>
                    <a:pt x="142" y="150"/>
                  </a:cubicBezTo>
                  <a:cubicBezTo>
                    <a:pt x="143" y="145"/>
                    <a:pt x="144" y="139"/>
                    <a:pt x="145" y="134"/>
                  </a:cubicBezTo>
                  <a:cubicBezTo>
                    <a:pt x="146" y="131"/>
                    <a:pt x="147" y="127"/>
                    <a:pt x="147" y="124"/>
                  </a:cubicBezTo>
                  <a:cubicBezTo>
                    <a:pt x="148" y="125"/>
                    <a:pt x="149" y="126"/>
                    <a:pt x="149" y="127"/>
                  </a:cubicBezTo>
                  <a:close/>
                  <a:moveTo>
                    <a:pt x="151" y="130"/>
                  </a:moveTo>
                  <a:cubicBezTo>
                    <a:pt x="150" y="132"/>
                    <a:pt x="150" y="134"/>
                    <a:pt x="149" y="136"/>
                  </a:cubicBezTo>
                  <a:cubicBezTo>
                    <a:pt x="150" y="134"/>
                    <a:pt x="150" y="131"/>
                    <a:pt x="150" y="129"/>
                  </a:cubicBezTo>
                  <a:cubicBezTo>
                    <a:pt x="150" y="129"/>
                    <a:pt x="151" y="129"/>
                    <a:pt x="151" y="130"/>
                  </a:cubicBezTo>
                  <a:cubicBezTo>
                    <a:pt x="151" y="130"/>
                    <a:pt x="151" y="130"/>
                    <a:pt x="151" y="130"/>
                  </a:cubicBezTo>
                  <a:close/>
                  <a:moveTo>
                    <a:pt x="153" y="136"/>
                  </a:moveTo>
                  <a:cubicBezTo>
                    <a:pt x="153" y="138"/>
                    <a:pt x="152" y="141"/>
                    <a:pt x="151" y="143"/>
                  </a:cubicBezTo>
                  <a:cubicBezTo>
                    <a:pt x="151" y="145"/>
                    <a:pt x="151" y="146"/>
                    <a:pt x="150" y="148"/>
                  </a:cubicBezTo>
                  <a:cubicBezTo>
                    <a:pt x="150" y="150"/>
                    <a:pt x="150" y="154"/>
                    <a:pt x="150" y="148"/>
                  </a:cubicBezTo>
                  <a:cubicBezTo>
                    <a:pt x="150" y="143"/>
                    <a:pt x="152" y="138"/>
                    <a:pt x="152" y="133"/>
                  </a:cubicBezTo>
                  <a:cubicBezTo>
                    <a:pt x="153" y="134"/>
                    <a:pt x="153" y="135"/>
                    <a:pt x="153" y="136"/>
                  </a:cubicBezTo>
                  <a:close/>
                  <a:moveTo>
                    <a:pt x="94" y="66"/>
                  </a:moveTo>
                  <a:cubicBezTo>
                    <a:pt x="92" y="70"/>
                    <a:pt x="89" y="75"/>
                    <a:pt x="86" y="78"/>
                  </a:cubicBezTo>
                  <a:cubicBezTo>
                    <a:pt x="88" y="74"/>
                    <a:pt x="90" y="69"/>
                    <a:pt x="91" y="64"/>
                  </a:cubicBezTo>
                  <a:cubicBezTo>
                    <a:pt x="92" y="64"/>
                    <a:pt x="92" y="65"/>
                    <a:pt x="92" y="65"/>
                  </a:cubicBezTo>
                  <a:cubicBezTo>
                    <a:pt x="93" y="66"/>
                    <a:pt x="93" y="66"/>
                    <a:pt x="94" y="66"/>
                  </a:cubicBezTo>
                  <a:close/>
                  <a:moveTo>
                    <a:pt x="7" y="6"/>
                  </a:moveTo>
                  <a:cubicBezTo>
                    <a:pt x="9" y="6"/>
                    <a:pt x="11" y="6"/>
                    <a:pt x="12" y="6"/>
                  </a:cubicBezTo>
                  <a:cubicBezTo>
                    <a:pt x="16" y="6"/>
                    <a:pt x="19" y="5"/>
                    <a:pt x="23" y="3"/>
                  </a:cubicBezTo>
                  <a:cubicBezTo>
                    <a:pt x="28" y="10"/>
                    <a:pt x="34" y="16"/>
                    <a:pt x="39" y="23"/>
                  </a:cubicBezTo>
                  <a:cubicBezTo>
                    <a:pt x="37" y="26"/>
                    <a:pt x="35" y="28"/>
                    <a:pt x="33" y="30"/>
                  </a:cubicBezTo>
                  <a:cubicBezTo>
                    <a:pt x="26" y="25"/>
                    <a:pt x="17" y="23"/>
                    <a:pt x="10" y="18"/>
                  </a:cubicBezTo>
                  <a:cubicBezTo>
                    <a:pt x="11" y="14"/>
                    <a:pt x="10" y="9"/>
                    <a:pt x="7" y="6"/>
                  </a:cubicBezTo>
                  <a:close/>
                  <a:moveTo>
                    <a:pt x="35" y="33"/>
                  </a:moveTo>
                  <a:cubicBezTo>
                    <a:pt x="35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7" y="32"/>
                    <a:pt x="37" y="30"/>
                    <a:pt x="38" y="3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30"/>
                  </a:cubicBezTo>
                  <a:cubicBezTo>
                    <a:pt x="37" y="31"/>
                    <a:pt x="37" y="32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9" y="32"/>
                    <a:pt x="42" y="28"/>
                    <a:pt x="42" y="26"/>
                  </a:cubicBezTo>
                  <a:cubicBezTo>
                    <a:pt x="42" y="30"/>
                    <a:pt x="40" y="33"/>
                    <a:pt x="39" y="36"/>
                  </a:cubicBezTo>
                  <a:cubicBezTo>
                    <a:pt x="39" y="36"/>
                    <a:pt x="40" y="36"/>
                    <a:pt x="40" y="36"/>
                  </a:cubicBezTo>
                  <a:cubicBezTo>
                    <a:pt x="41" y="35"/>
                    <a:pt x="42" y="33"/>
                    <a:pt x="42" y="32"/>
                  </a:cubicBezTo>
                  <a:cubicBezTo>
                    <a:pt x="43" y="30"/>
                    <a:pt x="45" y="25"/>
                    <a:pt x="43" y="31"/>
                  </a:cubicBezTo>
                  <a:cubicBezTo>
                    <a:pt x="43" y="33"/>
                    <a:pt x="42" y="36"/>
                    <a:pt x="41" y="39"/>
                  </a:cubicBezTo>
                  <a:cubicBezTo>
                    <a:pt x="41" y="39"/>
                    <a:pt x="42" y="39"/>
                    <a:pt x="42" y="39"/>
                  </a:cubicBezTo>
                  <a:cubicBezTo>
                    <a:pt x="43" y="37"/>
                    <a:pt x="46" y="34"/>
                    <a:pt x="46" y="31"/>
                  </a:cubicBezTo>
                  <a:cubicBezTo>
                    <a:pt x="45" y="35"/>
                    <a:pt x="44" y="38"/>
                    <a:pt x="43" y="42"/>
                  </a:cubicBezTo>
                  <a:cubicBezTo>
                    <a:pt x="41" y="39"/>
                    <a:pt x="38" y="36"/>
                    <a:pt x="35" y="33"/>
                  </a:cubicBezTo>
                  <a:close/>
                  <a:moveTo>
                    <a:pt x="133" y="153"/>
                  </a:moveTo>
                  <a:cubicBezTo>
                    <a:pt x="133" y="153"/>
                    <a:pt x="133" y="153"/>
                    <a:pt x="133" y="153"/>
                  </a:cubicBezTo>
                  <a:cubicBezTo>
                    <a:pt x="135" y="147"/>
                    <a:pt x="137" y="142"/>
                    <a:pt x="138" y="136"/>
                  </a:cubicBezTo>
                  <a:cubicBezTo>
                    <a:pt x="139" y="132"/>
                    <a:pt x="140" y="129"/>
                    <a:pt x="141" y="126"/>
                  </a:cubicBezTo>
                  <a:cubicBezTo>
                    <a:pt x="142" y="124"/>
                    <a:pt x="142" y="122"/>
                    <a:pt x="143" y="121"/>
                  </a:cubicBezTo>
                  <a:cubicBezTo>
                    <a:pt x="143" y="119"/>
                    <a:pt x="144" y="118"/>
                    <a:pt x="144" y="120"/>
                  </a:cubicBezTo>
                  <a:cubicBezTo>
                    <a:pt x="144" y="131"/>
                    <a:pt x="139" y="141"/>
                    <a:pt x="137" y="152"/>
                  </a:cubicBezTo>
                  <a:cubicBezTo>
                    <a:pt x="137" y="152"/>
                    <a:pt x="137" y="152"/>
                    <a:pt x="137" y="153"/>
                  </a:cubicBezTo>
                  <a:cubicBezTo>
                    <a:pt x="137" y="153"/>
                    <a:pt x="137" y="154"/>
                    <a:pt x="137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5" y="154"/>
                    <a:pt x="134" y="154"/>
                    <a:pt x="133" y="153"/>
                  </a:cubicBezTo>
                  <a:close/>
                  <a:moveTo>
                    <a:pt x="143" y="155"/>
                  </a:moveTo>
                  <a:cubicBezTo>
                    <a:pt x="141" y="155"/>
                    <a:pt x="139" y="155"/>
                    <a:pt x="137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9" y="149"/>
                    <a:pt x="140" y="143"/>
                    <a:pt x="142" y="137"/>
                  </a:cubicBezTo>
                  <a:cubicBezTo>
                    <a:pt x="143" y="135"/>
                    <a:pt x="144" y="133"/>
                    <a:pt x="144" y="131"/>
                  </a:cubicBezTo>
                  <a:cubicBezTo>
                    <a:pt x="145" y="129"/>
                    <a:pt x="145" y="128"/>
                    <a:pt x="146" y="127"/>
                  </a:cubicBezTo>
                  <a:cubicBezTo>
                    <a:pt x="146" y="127"/>
                    <a:pt x="147" y="122"/>
                    <a:pt x="147" y="125"/>
                  </a:cubicBezTo>
                  <a:cubicBezTo>
                    <a:pt x="146" y="129"/>
                    <a:pt x="144" y="132"/>
                    <a:pt x="144" y="136"/>
                  </a:cubicBezTo>
                  <a:cubicBezTo>
                    <a:pt x="143" y="142"/>
                    <a:pt x="142" y="148"/>
                    <a:pt x="141" y="153"/>
                  </a:cubicBezTo>
                  <a:cubicBezTo>
                    <a:pt x="140" y="154"/>
                    <a:pt x="141" y="154"/>
                    <a:pt x="141" y="154"/>
                  </a:cubicBezTo>
                  <a:cubicBezTo>
                    <a:pt x="145" y="145"/>
                    <a:pt x="147" y="136"/>
                    <a:pt x="150" y="127"/>
                  </a:cubicBezTo>
                  <a:cubicBezTo>
                    <a:pt x="150" y="128"/>
                    <a:pt x="150" y="128"/>
                    <a:pt x="150" y="128"/>
                  </a:cubicBezTo>
                  <a:cubicBezTo>
                    <a:pt x="149" y="131"/>
                    <a:pt x="148" y="136"/>
                    <a:pt x="148" y="139"/>
                  </a:cubicBezTo>
                  <a:cubicBezTo>
                    <a:pt x="147" y="143"/>
                    <a:pt x="146" y="146"/>
                    <a:pt x="146" y="149"/>
                  </a:cubicBezTo>
                  <a:cubicBezTo>
                    <a:pt x="145" y="150"/>
                    <a:pt x="144" y="151"/>
                    <a:pt x="145" y="151"/>
                  </a:cubicBezTo>
                  <a:cubicBezTo>
                    <a:pt x="145" y="152"/>
                    <a:pt x="145" y="153"/>
                    <a:pt x="144" y="153"/>
                  </a:cubicBezTo>
                  <a:cubicBezTo>
                    <a:pt x="144" y="154"/>
                    <a:pt x="145" y="154"/>
                    <a:pt x="145" y="153"/>
                  </a:cubicBezTo>
                  <a:cubicBezTo>
                    <a:pt x="148" y="146"/>
                    <a:pt x="149" y="139"/>
                    <a:pt x="151" y="131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52" y="133"/>
                    <a:pt x="151" y="135"/>
                    <a:pt x="151" y="136"/>
                  </a:cubicBezTo>
                  <a:cubicBezTo>
                    <a:pt x="151" y="138"/>
                    <a:pt x="151" y="140"/>
                    <a:pt x="150" y="142"/>
                  </a:cubicBezTo>
                  <a:cubicBezTo>
                    <a:pt x="150" y="145"/>
                    <a:pt x="149" y="149"/>
                    <a:pt x="149" y="152"/>
                  </a:cubicBezTo>
                  <a:cubicBezTo>
                    <a:pt x="149" y="153"/>
                    <a:pt x="150" y="153"/>
                    <a:pt x="150" y="152"/>
                  </a:cubicBezTo>
                  <a:cubicBezTo>
                    <a:pt x="151" y="147"/>
                    <a:pt x="153" y="142"/>
                    <a:pt x="153" y="137"/>
                  </a:cubicBezTo>
                  <a:cubicBezTo>
                    <a:pt x="155" y="146"/>
                    <a:pt x="153" y="154"/>
                    <a:pt x="143" y="1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38"/>
            <p:cNvSpPr/>
            <p:nvPr/>
          </p:nvSpPr>
          <p:spPr bwMode="auto">
            <a:xfrm>
              <a:off x="3724211" y="1652512"/>
              <a:ext cx="29351" cy="27944"/>
            </a:xfrm>
            <a:custGeom>
              <a:avLst/>
              <a:gdLst>
                <a:gd name="T0" fmla="*/ 7 w 10"/>
                <a:gd name="T1" fmla="*/ 7 h 9"/>
                <a:gd name="T2" fmla="*/ 8 w 10"/>
                <a:gd name="T3" fmla="*/ 5 h 9"/>
                <a:gd name="T4" fmla="*/ 3 w 10"/>
                <a:gd name="T5" fmla="*/ 1 h 9"/>
                <a:gd name="T6" fmla="*/ 2 w 10"/>
                <a:gd name="T7" fmla="*/ 4 h 9"/>
                <a:gd name="T8" fmla="*/ 7 w 10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7" y="7"/>
                  </a:moveTo>
                  <a:cubicBezTo>
                    <a:pt x="8" y="9"/>
                    <a:pt x="10" y="6"/>
                    <a:pt x="8" y="5"/>
                  </a:cubicBezTo>
                  <a:cubicBezTo>
                    <a:pt x="7" y="4"/>
                    <a:pt x="5" y="2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4" y="4"/>
                    <a:pt x="5" y="6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39"/>
            <p:cNvSpPr>
              <a:spLocks noEditPoints="1"/>
            </p:cNvSpPr>
            <p:nvPr/>
          </p:nvSpPr>
          <p:spPr bwMode="auto">
            <a:xfrm>
              <a:off x="7932818" y="761622"/>
              <a:ext cx="471247" cy="481607"/>
            </a:xfrm>
            <a:custGeom>
              <a:avLst/>
              <a:gdLst>
                <a:gd name="T0" fmla="*/ 14 w 158"/>
                <a:gd name="T1" fmla="*/ 4 h 160"/>
                <a:gd name="T2" fmla="*/ 94 w 158"/>
                <a:gd name="T3" fmla="*/ 115 h 160"/>
                <a:gd name="T4" fmla="*/ 124 w 158"/>
                <a:gd name="T5" fmla="*/ 96 h 160"/>
                <a:gd name="T6" fmla="*/ 47 w 158"/>
                <a:gd name="T7" fmla="*/ 30 h 160"/>
                <a:gd name="T8" fmla="*/ 42 w 158"/>
                <a:gd name="T9" fmla="*/ 32 h 160"/>
                <a:gd name="T10" fmla="*/ 57 w 158"/>
                <a:gd name="T11" fmla="*/ 37 h 160"/>
                <a:gd name="T12" fmla="*/ 58 w 158"/>
                <a:gd name="T13" fmla="*/ 55 h 160"/>
                <a:gd name="T14" fmla="*/ 60 w 158"/>
                <a:gd name="T15" fmla="*/ 57 h 160"/>
                <a:gd name="T16" fmla="*/ 63 w 158"/>
                <a:gd name="T17" fmla="*/ 57 h 160"/>
                <a:gd name="T18" fmla="*/ 113 w 158"/>
                <a:gd name="T19" fmla="*/ 109 h 160"/>
                <a:gd name="T20" fmla="*/ 130 w 158"/>
                <a:gd name="T21" fmla="*/ 147 h 160"/>
                <a:gd name="T22" fmla="*/ 122 w 158"/>
                <a:gd name="T23" fmla="*/ 134 h 160"/>
                <a:gd name="T24" fmla="*/ 123 w 158"/>
                <a:gd name="T25" fmla="*/ 144 h 160"/>
                <a:gd name="T26" fmla="*/ 128 w 158"/>
                <a:gd name="T27" fmla="*/ 136 h 160"/>
                <a:gd name="T28" fmla="*/ 127 w 158"/>
                <a:gd name="T29" fmla="*/ 99 h 160"/>
                <a:gd name="T30" fmla="*/ 85 w 158"/>
                <a:gd name="T31" fmla="*/ 96 h 160"/>
                <a:gd name="T32" fmla="*/ 101 w 158"/>
                <a:gd name="T33" fmla="*/ 74 h 160"/>
                <a:gd name="T34" fmla="*/ 100 w 158"/>
                <a:gd name="T35" fmla="*/ 77 h 160"/>
                <a:gd name="T36" fmla="*/ 93 w 158"/>
                <a:gd name="T37" fmla="*/ 84 h 160"/>
                <a:gd name="T38" fmla="*/ 100 w 158"/>
                <a:gd name="T39" fmla="*/ 118 h 160"/>
                <a:gd name="T40" fmla="*/ 100 w 158"/>
                <a:gd name="T41" fmla="*/ 82 h 160"/>
                <a:gd name="T42" fmla="*/ 97 w 158"/>
                <a:gd name="T43" fmla="*/ 114 h 160"/>
                <a:gd name="T44" fmla="*/ 90 w 158"/>
                <a:gd name="T45" fmla="*/ 99 h 160"/>
                <a:gd name="T46" fmla="*/ 107 w 158"/>
                <a:gd name="T47" fmla="*/ 127 h 160"/>
                <a:gd name="T48" fmla="*/ 108 w 158"/>
                <a:gd name="T49" fmla="*/ 103 h 160"/>
                <a:gd name="T50" fmla="*/ 107 w 158"/>
                <a:gd name="T51" fmla="*/ 126 h 160"/>
                <a:gd name="T52" fmla="*/ 102 w 158"/>
                <a:gd name="T53" fmla="*/ 112 h 160"/>
                <a:gd name="T54" fmla="*/ 111 w 158"/>
                <a:gd name="T55" fmla="*/ 83 h 160"/>
                <a:gd name="T56" fmla="*/ 57 w 158"/>
                <a:gd name="T57" fmla="*/ 61 h 160"/>
                <a:gd name="T58" fmla="*/ 65 w 158"/>
                <a:gd name="T59" fmla="*/ 56 h 160"/>
                <a:gd name="T60" fmla="*/ 58 w 158"/>
                <a:gd name="T61" fmla="*/ 61 h 160"/>
                <a:gd name="T62" fmla="*/ 68 w 158"/>
                <a:gd name="T63" fmla="*/ 74 h 160"/>
                <a:gd name="T64" fmla="*/ 66 w 158"/>
                <a:gd name="T65" fmla="*/ 69 h 160"/>
                <a:gd name="T66" fmla="*/ 74 w 158"/>
                <a:gd name="T67" fmla="*/ 83 h 160"/>
                <a:gd name="T68" fmla="*/ 83 w 158"/>
                <a:gd name="T69" fmla="*/ 80 h 160"/>
                <a:gd name="T70" fmla="*/ 88 w 158"/>
                <a:gd name="T71" fmla="*/ 62 h 160"/>
                <a:gd name="T72" fmla="*/ 85 w 158"/>
                <a:gd name="T73" fmla="*/ 60 h 160"/>
                <a:gd name="T74" fmla="*/ 76 w 158"/>
                <a:gd name="T75" fmla="*/ 52 h 160"/>
                <a:gd name="T76" fmla="*/ 45 w 158"/>
                <a:gd name="T77" fmla="*/ 45 h 160"/>
                <a:gd name="T78" fmla="*/ 57 w 158"/>
                <a:gd name="T79" fmla="*/ 38 h 160"/>
                <a:gd name="T80" fmla="*/ 89 w 158"/>
                <a:gd name="T81" fmla="*/ 89 h 160"/>
                <a:gd name="T82" fmla="*/ 107 w 158"/>
                <a:gd name="T83" fmla="*/ 129 h 160"/>
                <a:gd name="T84" fmla="*/ 107 w 158"/>
                <a:gd name="T85" fmla="*/ 129 h 160"/>
                <a:gd name="T86" fmla="*/ 120 w 158"/>
                <a:gd name="T87" fmla="*/ 144 h 160"/>
                <a:gd name="T88" fmla="*/ 131 w 158"/>
                <a:gd name="T89" fmla="*/ 118 h 160"/>
                <a:gd name="T90" fmla="*/ 129 w 158"/>
                <a:gd name="T91" fmla="*/ 150 h 160"/>
                <a:gd name="T92" fmla="*/ 132 w 158"/>
                <a:gd name="T93" fmla="*/ 153 h 160"/>
                <a:gd name="T94" fmla="*/ 146 w 158"/>
                <a:gd name="T95" fmla="*/ 123 h 160"/>
                <a:gd name="T96" fmla="*/ 141 w 158"/>
                <a:gd name="T97" fmla="*/ 152 h 160"/>
                <a:gd name="T98" fmla="*/ 151 w 158"/>
                <a:gd name="T99" fmla="*/ 131 h 160"/>
                <a:gd name="T100" fmla="*/ 91 w 158"/>
                <a:gd name="T101" fmla="*/ 65 h 160"/>
                <a:gd name="T102" fmla="*/ 7 w 158"/>
                <a:gd name="T103" fmla="*/ 6 h 160"/>
                <a:gd name="T104" fmla="*/ 42 w 158"/>
                <a:gd name="T105" fmla="*/ 27 h 160"/>
                <a:gd name="T106" fmla="*/ 35 w 158"/>
                <a:gd name="T107" fmla="*/ 33 h 160"/>
                <a:gd name="T108" fmla="*/ 136 w 158"/>
                <a:gd name="T109" fmla="*/ 155 h 160"/>
                <a:gd name="T110" fmla="*/ 146 w 158"/>
                <a:gd name="T111" fmla="*/ 125 h 160"/>
                <a:gd name="T112" fmla="*/ 144 w 158"/>
                <a:gd name="T113" fmla="*/ 154 h 160"/>
                <a:gd name="T114" fmla="*/ 142 w 158"/>
                <a:gd name="T115" fmla="*/ 15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8" h="160">
                  <a:moveTo>
                    <a:pt x="157" y="142"/>
                  </a:moveTo>
                  <a:cubicBezTo>
                    <a:pt x="156" y="131"/>
                    <a:pt x="149" y="122"/>
                    <a:pt x="143" y="114"/>
                  </a:cubicBezTo>
                  <a:cubicBezTo>
                    <a:pt x="134" y="103"/>
                    <a:pt x="125" y="93"/>
                    <a:pt x="115" y="84"/>
                  </a:cubicBezTo>
                  <a:cubicBezTo>
                    <a:pt x="93" y="61"/>
                    <a:pt x="68" y="40"/>
                    <a:pt x="41" y="23"/>
                  </a:cubicBezTo>
                  <a:cubicBezTo>
                    <a:pt x="41" y="23"/>
                    <a:pt x="41" y="22"/>
                    <a:pt x="41" y="22"/>
                  </a:cubicBezTo>
                  <a:cubicBezTo>
                    <a:pt x="36" y="15"/>
                    <a:pt x="30" y="9"/>
                    <a:pt x="25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0"/>
                    <a:pt x="23" y="1"/>
                  </a:cubicBezTo>
                  <a:cubicBezTo>
                    <a:pt x="20" y="2"/>
                    <a:pt x="17" y="4"/>
                    <a:pt x="14" y="4"/>
                  </a:cubicBezTo>
                  <a:cubicBezTo>
                    <a:pt x="10" y="4"/>
                    <a:pt x="6" y="3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5" y="7"/>
                    <a:pt x="9" y="13"/>
                    <a:pt x="6" y="18"/>
                  </a:cubicBezTo>
                  <a:cubicBezTo>
                    <a:pt x="5" y="19"/>
                    <a:pt x="6" y="20"/>
                    <a:pt x="7" y="20"/>
                  </a:cubicBezTo>
                  <a:cubicBezTo>
                    <a:pt x="15" y="25"/>
                    <a:pt x="24" y="28"/>
                    <a:pt x="31" y="33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42" y="45"/>
                    <a:pt x="51" y="57"/>
                    <a:pt x="60" y="69"/>
                  </a:cubicBezTo>
                  <a:cubicBezTo>
                    <a:pt x="72" y="84"/>
                    <a:pt x="83" y="99"/>
                    <a:pt x="94" y="115"/>
                  </a:cubicBezTo>
                  <a:cubicBezTo>
                    <a:pt x="103" y="127"/>
                    <a:pt x="110" y="140"/>
                    <a:pt x="121" y="150"/>
                  </a:cubicBezTo>
                  <a:cubicBezTo>
                    <a:pt x="128" y="155"/>
                    <a:pt x="136" y="160"/>
                    <a:pt x="145" y="158"/>
                  </a:cubicBezTo>
                  <a:cubicBezTo>
                    <a:pt x="153" y="157"/>
                    <a:pt x="158" y="150"/>
                    <a:pt x="157" y="142"/>
                  </a:cubicBezTo>
                  <a:close/>
                  <a:moveTo>
                    <a:pt x="116" y="140"/>
                  </a:moveTo>
                  <a:cubicBezTo>
                    <a:pt x="114" y="138"/>
                    <a:pt x="113" y="137"/>
                    <a:pt x="112" y="136"/>
                  </a:cubicBezTo>
                  <a:cubicBezTo>
                    <a:pt x="115" y="130"/>
                    <a:pt x="117" y="123"/>
                    <a:pt x="118" y="117"/>
                  </a:cubicBezTo>
                  <a:cubicBezTo>
                    <a:pt x="119" y="113"/>
                    <a:pt x="120" y="109"/>
                    <a:pt x="121" y="106"/>
                  </a:cubicBezTo>
                  <a:cubicBezTo>
                    <a:pt x="121" y="103"/>
                    <a:pt x="123" y="99"/>
                    <a:pt x="124" y="9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3" y="111"/>
                    <a:pt x="117" y="125"/>
                    <a:pt x="116" y="140"/>
                  </a:cubicBezTo>
                  <a:cubicBezTo>
                    <a:pt x="116" y="140"/>
                    <a:pt x="116" y="140"/>
                    <a:pt x="116" y="140"/>
                  </a:cubicBezTo>
                  <a:close/>
                  <a:moveTo>
                    <a:pt x="46" y="30"/>
                  </a:moveTo>
                  <a:cubicBezTo>
                    <a:pt x="45" y="32"/>
                    <a:pt x="42" y="36"/>
                    <a:pt x="42" y="38"/>
                  </a:cubicBezTo>
                  <a:cubicBezTo>
                    <a:pt x="42" y="35"/>
                    <a:pt x="44" y="32"/>
                    <a:pt x="45" y="28"/>
                  </a:cubicBezTo>
                  <a:cubicBezTo>
                    <a:pt x="46" y="29"/>
                    <a:pt x="48" y="30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7" y="34"/>
                    <a:pt x="45" y="38"/>
                    <a:pt x="44" y="41"/>
                  </a:cubicBezTo>
                  <a:cubicBezTo>
                    <a:pt x="45" y="38"/>
                    <a:pt x="46" y="34"/>
                    <a:pt x="47" y="30"/>
                  </a:cubicBezTo>
                  <a:cubicBezTo>
                    <a:pt x="47" y="30"/>
                    <a:pt x="47" y="30"/>
                    <a:pt x="46" y="30"/>
                  </a:cubicBezTo>
                  <a:close/>
                  <a:moveTo>
                    <a:pt x="39" y="28"/>
                  </a:moveTo>
                  <a:cubicBezTo>
                    <a:pt x="39" y="27"/>
                    <a:pt x="40" y="26"/>
                    <a:pt x="41" y="25"/>
                  </a:cubicBezTo>
                  <a:cubicBezTo>
                    <a:pt x="41" y="26"/>
                    <a:pt x="41" y="26"/>
                    <a:pt x="42" y="26"/>
                  </a:cubicBezTo>
                  <a:cubicBezTo>
                    <a:pt x="41" y="27"/>
                    <a:pt x="40" y="29"/>
                    <a:pt x="39" y="30"/>
                  </a:cubicBezTo>
                  <a:cubicBezTo>
                    <a:pt x="36" y="36"/>
                    <a:pt x="39" y="30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  <a:moveTo>
                    <a:pt x="44" y="28"/>
                  </a:moveTo>
                  <a:cubicBezTo>
                    <a:pt x="43" y="29"/>
                    <a:pt x="42" y="31"/>
                    <a:pt x="42" y="32"/>
                  </a:cubicBezTo>
                  <a:cubicBezTo>
                    <a:pt x="41" y="33"/>
                    <a:pt x="39" y="37"/>
                    <a:pt x="40" y="34"/>
                  </a:cubicBezTo>
                  <a:cubicBezTo>
                    <a:pt x="41" y="32"/>
                    <a:pt x="42" y="29"/>
                    <a:pt x="43" y="27"/>
                  </a:cubicBezTo>
                  <a:cubicBezTo>
                    <a:pt x="43" y="27"/>
                    <a:pt x="44" y="27"/>
                    <a:pt x="44" y="28"/>
                  </a:cubicBezTo>
                  <a:close/>
                  <a:moveTo>
                    <a:pt x="52" y="33"/>
                  </a:moveTo>
                  <a:cubicBezTo>
                    <a:pt x="50" y="37"/>
                    <a:pt x="48" y="40"/>
                    <a:pt x="46" y="43"/>
                  </a:cubicBezTo>
                  <a:cubicBezTo>
                    <a:pt x="47" y="41"/>
                    <a:pt x="48" y="35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2"/>
                    <a:pt x="51" y="33"/>
                    <a:pt x="52" y="33"/>
                  </a:cubicBezTo>
                  <a:close/>
                  <a:moveTo>
                    <a:pt x="57" y="37"/>
                  </a:moveTo>
                  <a:cubicBezTo>
                    <a:pt x="55" y="41"/>
                    <a:pt x="53" y="45"/>
                    <a:pt x="51" y="49"/>
                  </a:cubicBezTo>
                  <a:cubicBezTo>
                    <a:pt x="53" y="46"/>
                    <a:pt x="54" y="40"/>
                    <a:pt x="55" y="35"/>
                  </a:cubicBezTo>
                  <a:cubicBezTo>
                    <a:pt x="56" y="36"/>
                    <a:pt x="56" y="36"/>
                    <a:pt x="57" y="37"/>
                  </a:cubicBezTo>
                  <a:close/>
                  <a:moveTo>
                    <a:pt x="60" y="39"/>
                  </a:moveTo>
                  <a:cubicBezTo>
                    <a:pt x="58" y="44"/>
                    <a:pt x="56" y="49"/>
                    <a:pt x="54" y="54"/>
                  </a:cubicBezTo>
                  <a:cubicBezTo>
                    <a:pt x="56" y="49"/>
                    <a:pt x="57" y="43"/>
                    <a:pt x="58" y="38"/>
                  </a:cubicBezTo>
                  <a:cubicBezTo>
                    <a:pt x="59" y="38"/>
                    <a:pt x="60" y="39"/>
                    <a:pt x="60" y="39"/>
                  </a:cubicBezTo>
                  <a:close/>
                  <a:moveTo>
                    <a:pt x="64" y="42"/>
                  </a:moveTo>
                  <a:cubicBezTo>
                    <a:pt x="61" y="46"/>
                    <a:pt x="60" y="51"/>
                    <a:pt x="58" y="55"/>
                  </a:cubicBezTo>
                  <a:cubicBezTo>
                    <a:pt x="57" y="57"/>
                    <a:pt x="57" y="57"/>
                    <a:pt x="57" y="55"/>
                  </a:cubicBezTo>
                  <a:cubicBezTo>
                    <a:pt x="57" y="53"/>
                    <a:pt x="58" y="52"/>
                    <a:pt x="58" y="50"/>
                  </a:cubicBezTo>
                  <a:cubicBezTo>
                    <a:pt x="59" y="47"/>
                    <a:pt x="60" y="43"/>
                    <a:pt x="61" y="40"/>
                  </a:cubicBezTo>
                  <a:cubicBezTo>
                    <a:pt x="62" y="41"/>
                    <a:pt x="63" y="41"/>
                    <a:pt x="64" y="42"/>
                  </a:cubicBezTo>
                  <a:close/>
                  <a:moveTo>
                    <a:pt x="67" y="45"/>
                  </a:moveTo>
                  <a:cubicBezTo>
                    <a:pt x="67" y="45"/>
                    <a:pt x="67" y="45"/>
                    <a:pt x="67" y="45"/>
                  </a:cubicBezTo>
                  <a:cubicBezTo>
                    <a:pt x="66" y="47"/>
                    <a:pt x="65" y="49"/>
                    <a:pt x="63" y="51"/>
                  </a:cubicBezTo>
                  <a:cubicBezTo>
                    <a:pt x="62" y="53"/>
                    <a:pt x="62" y="54"/>
                    <a:pt x="61" y="56"/>
                  </a:cubicBezTo>
                  <a:cubicBezTo>
                    <a:pt x="61" y="56"/>
                    <a:pt x="60" y="56"/>
                    <a:pt x="60" y="57"/>
                  </a:cubicBezTo>
                  <a:cubicBezTo>
                    <a:pt x="62" y="52"/>
                    <a:pt x="63" y="47"/>
                    <a:pt x="64" y="43"/>
                  </a:cubicBezTo>
                  <a:cubicBezTo>
                    <a:pt x="65" y="43"/>
                    <a:pt x="66" y="44"/>
                    <a:pt x="67" y="45"/>
                  </a:cubicBezTo>
                  <a:close/>
                  <a:moveTo>
                    <a:pt x="73" y="49"/>
                  </a:moveTo>
                  <a:cubicBezTo>
                    <a:pt x="71" y="51"/>
                    <a:pt x="70" y="53"/>
                    <a:pt x="69" y="56"/>
                  </a:cubicBezTo>
                  <a:cubicBezTo>
                    <a:pt x="68" y="57"/>
                    <a:pt x="67" y="59"/>
                    <a:pt x="67" y="60"/>
                  </a:cubicBezTo>
                  <a:cubicBezTo>
                    <a:pt x="66" y="62"/>
                    <a:pt x="64" y="64"/>
                    <a:pt x="64" y="66"/>
                  </a:cubicBezTo>
                  <a:cubicBezTo>
                    <a:pt x="64" y="59"/>
                    <a:pt x="68" y="53"/>
                    <a:pt x="70" y="47"/>
                  </a:cubicBezTo>
                  <a:cubicBezTo>
                    <a:pt x="70" y="47"/>
                    <a:pt x="70" y="47"/>
                    <a:pt x="69" y="47"/>
                  </a:cubicBezTo>
                  <a:cubicBezTo>
                    <a:pt x="67" y="50"/>
                    <a:pt x="65" y="54"/>
                    <a:pt x="63" y="57"/>
                  </a:cubicBezTo>
                  <a:cubicBezTo>
                    <a:pt x="64" y="56"/>
                    <a:pt x="64" y="55"/>
                    <a:pt x="64" y="55"/>
                  </a:cubicBezTo>
                  <a:cubicBezTo>
                    <a:pt x="66" y="52"/>
                    <a:pt x="67" y="48"/>
                    <a:pt x="68" y="45"/>
                  </a:cubicBezTo>
                  <a:cubicBezTo>
                    <a:pt x="70" y="47"/>
                    <a:pt x="71" y="48"/>
                    <a:pt x="73" y="49"/>
                  </a:cubicBezTo>
                  <a:close/>
                  <a:moveTo>
                    <a:pt x="75" y="51"/>
                  </a:moveTo>
                  <a:cubicBezTo>
                    <a:pt x="73" y="55"/>
                    <a:pt x="71" y="58"/>
                    <a:pt x="69" y="62"/>
                  </a:cubicBezTo>
                  <a:cubicBezTo>
                    <a:pt x="71" y="58"/>
                    <a:pt x="72" y="54"/>
                    <a:pt x="73" y="50"/>
                  </a:cubicBezTo>
                  <a:cubicBezTo>
                    <a:pt x="74" y="50"/>
                    <a:pt x="75" y="51"/>
                    <a:pt x="75" y="51"/>
                  </a:cubicBezTo>
                  <a:close/>
                  <a:moveTo>
                    <a:pt x="119" y="91"/>
                  </a:moveTo>
                  <a:cubicBezTo>
                    <a:pt x="117" y="97"/>
                    <a:pt x="115" y="103"/>
                    <a:pt x="113" y="109"/>
                  </a:cubicBezTo>
                  <a:cubicBezTo>
                    <a:pt x="112" y="112"/>
                    <a:pt x="111" y="115"/>
                    <a:pt x="110" y="118"/>
                  </a:cubicBezTo>
                  <a:cubicBezTo>
                    <a:pt x="113" y="108"/>
                    <a:pt x="115" y="98"/>
                    <a:pt x="116" y="88"/>
                  </a:cubicBezTo>
                  <a:cubicBezTo>
                    <a:pt x="117" y="89"/>
                    <a:pt x="118" y="90"/>
                    <a:pt x="119" y="91"/>
                  </a:cubicBezTo>
                  <a:close/>
                  <a:moveTo>
                    <a:pt x="140" y="115"/>
                  </a:moveTo>
                  <a:cubicBezTo>
                    <a:pt x="138" y="121"/>
                    <a:pt x="137" y="127"/>
                    <a:pt x="135" y="133"/>
                  </a:cubicBezTo>
                  <a:cubicBezTo>
                    <a:pt x="134" y="136"/>
                    <a:pt x="133" y="139"/>
                    <a:pt x="131" y="143"/>
                  </a:cubicBezTo>
                  <a:cubicBezTo>
                    <a:pt x="131" y="144"/>
                    <a:pt x="130" y="146"/>
                    <a:pt x="130" y="147"/>
                  </a:cubicBezTo>
                  <a:cubicBezTo>
                    <a:pt x="130" y="147"/>
                    <a:pt x="129" y="147"/>
                    <a:pt x="129" y="148"/>
                  </a:cubicBezTo>
                  <a:cubicBezTo>
                    <a:pt x="129" y="147"/>
                    <a:pt x="129" y="147"/>
                    <a:pt x="130" y="147"/>
                  </a:cubicBezTo>
                  <a:cubicBezTo>
                    <a:pt x="130" y="141"/>
                    <a:pt x="133" y="136"/>
                    <a:pt x="134" y="130"/>
                  </a:cubicBezTo>
                  <a:cubicBezTo>
                    <a:pt x="136" y="125"/>
                    <a:pt x="138" y="119"/>
                    <a:pt x="139" y="113"/>
                  </a:cubicBezTo>
                  <a:cubicBezTo>
                    <a:pt x="139" y="113"/>
                    <a:pt x="139" y="114"/>
                    <a:pt x="140" y="115"/>
                  </a:cubicBezTo>
                  <a:close/>
                  <a:moveTo>
                    <a:pt x="130" y="103"/>
                  </a:moveTo>
                  <a:cubicBezTo>
                    <a:pt x="128" y="109"/>
                    <a:pt x="127" y="114"/>
                    <a:pt x="126" y="120"/>
                  </a:cubicBezTo>
                  <a:cubicBezTo>
                    <a:pt x="125" y="124"/>
                    <a:pt x="124" y="127"/>
                    <a:pt x="123" y="130"/>
                  </a:cubicBezTo>
                  <a:cubicBezTo>
                    <a:pt x="122" y="134"/>
                    <a:pt x="122" y="138"/>
                    <a:pt x="121" y="141"/>
                  </a:cubicBezTo>
                  <a:cubicBezTo>
                    <a:pt x="120" y="144"/>
                    <a:pt x="120" y="142"/>
                    <a:pt x="121" y="141"/>
                  </a:cubicBezTo>
                  <a:cubicBezTo>
                    <a:pt x="121" y="139"/>
                    <a:pt x="121" y="136"/>
                    <a:pt x="122" y="134"/>
                  </a:cubicBezTo>
                  <a:cubicBezTo>
                    <a:pt x="123" y="131"/>
                    <a:pt x="124" y="127"/>
                    <a:pt x="125" y="123"/>
                  </a:cubicBezTo>
                  <a:cubicBezTo>
                    <a:pt x="127" y="116"/>
                    <a:pt x="127" y="108"/>
                    <a:pt x="128" y="100"/>
                  </a:cubicBezTo>
                  <a:cubicBezTo>
                    <a:pt x="128" y="101"/>
                    <a:pt x="129" y="102"/>
                    <a:pt x="130" y="103"/>
                  </a:cubicBezTo>
                  <a:close/>
                  <a:moveTo>
                    <a:pt x="131" y="104"/>
                  </a:moveTo>
                  <a:cubicBezTo>
                    <a:pt x="132" y="105"/>
                    <a:pt x="132" y="106"/>
                    <a:pt x="133" y="106"/>
                  </a:cubicBezTo>
                  <a:cubicBezTo>
                    <a:pt x="132" y="114"/>
                    <a:pt x="129" y="121"/>
                    <a:pt x="127" y="128"/>
                  </a:cubicBezTo>
                  <a:cubicBezTo>
                    <a:pt x="126" y="131"/>
                    <a:pt x="126" y="134"/>
                    <a:pt x="125" y="137"/>
                  </a:cubicBezTo>
                  <a:cubicBezTo>
                    <a:pt x="125" y="139"/>
                    <a:pt x="125" y="140"/>
                    <a:pt x="124" y="141"/>
                  </a:cubicBezTo>
                  <a:cubicBezTo>
                    <a:pt x="124" y="143"/>
                    <a:pt x="123" y="148"/>
                    <a:pt x="123" y="144"/>
                  </a:cubicBezTo>
                  <a:cubicBezTo>
                    <a:pt x="125" y="137"/>
                    <a:pt x="127" y="130"/>
                    <a:pt x="128" y="122"/>
                  </a:cubicBezTo>
                  <a:cubicBezTo>
                    <a:pt x="128" y="119"/>
                    <a:pt x="128" y="115"/>
                    <a:pt x="129" y="111"/>
                  </a:cubicBezTo>
                  <a:cubicBezTo>
                    <a:pt x="129" y="109"/>
                    <a:pt x="130" y="106"/>
                    <a:pt x="131" y="104"/>
                  </a:cubicBezTo>
                  <a:close/>
                  <a:moveTo>
                    <a:pt x="133" y="109"/>
                  </a:moveTo>
                  <a:cubicBezTo>
                    <a:pt x="134" y="109"/>
                    <a:pt x="134" y="108"/>
                    <a:pt x="134" y="108"/>
                  </a:cubicBezTo>
                  <a:cubicBezTo>
                    <a:pt x="134" y="108"/>
                    <a:pt x="134" y="107"/>
                    <a:pt x="134" y="107"/>
                  </a:cubicBezTo>
                  <a:cubicBezTo>
                    <a:pt x="135" y="109"/>
                    <a:pt x="136" y="110"/>
                    <a:pt x="138" y="112"/>
                  </a:cubicBezTo>
                  <a:cubicBezTo>
                    <a:pt x="133" y="123"/>
                    <a:pt x="132" y="134"/>
                    <a:pt x="127" y="145"/>
                  </a:cubicBezTo>
                  <a:cubicBezTo>
                    <a:pt x="128" y="143"/>
                    <a:pt x="128" y="139"/>
                    <a:pt x="128" y="136"/>
                  </a:cubicBezTo>
                  <a:cubicBezTo>
                    <a:pt x="129" y="133"/>
                    <a:pt x="129" y="130"/>
                    <a:pt x="130" y="126"/>
                  </a:cubicBezTo>
                  <a:cubicBezTo>
                    <a:pt x="131" y="121"/>
                    <a:pt x="132" y="115"/>
                    <a:pt x="133" y="109"/>
                  </a:cubicBezTo>
                  <a:close/>
                  <a:moveTo>
                    <a:pt x="127" y="99"/>
                  </a:moveTo>
                  <a:cubicBezTo>
                    <a:pt x="124" y="106"/>
                    <a:pt x="123" y="113"/>
                    <a:pt x="122" y="119"/>
                  </a:cubicBezTo>
                  <a:cubicBezTo>
                    <a:pt x="121" y="123"/>
                    <a:pt x="120" y="127"/>
                    <a:pt x="119" y="131"/>
                  </a:cubicBezTo>
                  <a:cubicBezTo>
                    <a:pt x="118" y="133"/>
                    <a:pt x="118" y="135"/>
                    <a:pt x="117" y="137"/>
                  </a:cubicBezTo>
                  <a:cubicBezTo>
                    <a:pt x="116" y="141"/>
                    <a:pt x="117" y="137"/>
                    <a:pt x="117" y="136"/>
                  </a:cubicBezTo>
                  <a:cubicBezTo>
                    <a:pt x="118" y="123"/>
                    <a:pt x="123" y="110"/>
                    <a:pt x="124" y="97"/>
                  </a:cubicBezTo>
                  <a:cubicBezTo>
                    <a:pt x="125" y="98"/>
                    <a:pt x="126" y="99"/>
                    <a:pt x="127" y="99"/>
                  </a:cubicBezTo>
                  <a:close/>
                  <a:moveTo>
                    <a:pt x="123" y="95"/>
                  </a:moveTo>
                  <a:cubicBezTo>
                    <a:pt x="121" y="101"/>
                    <a:pt x="119" y="107"/>
                    <a:pt x="118" y="113"/>
                  </a:cubicBezTo>
                  <a:cubicBezTo>
                    <a:pt x="117" y="117"/>
                    <a:pt x="117" y="120"/>
                    <a:pt x="116" y="124"/>
                  </a:cubicBezTo>
                  <a:cubicBezTo>
                    <a:pt x="115" y="126"/>
                    <a:pt x="114" y="128"/>
                    <a:pt x="114" y="130"/>
                  </a:cubicBezTo>
                  <a:cubicBezTo>
                    <a:pt x="115" y="124"/>
                    <a:pt x="115" y="118"/>
                    <a:pt x="117" y="112"/>
                  </a:cubicBezTo>
                  <a:cubicBezTo>
                    <a:pt x="118" y="109"/>
                    <a:pt x="118" y="105"/>
                    <a:pt x="119" y="101"/>
                  </a:cubicBezTo>
                  <a:cubicBezTo>
                    <a:pt x="119" y="98"/>
                    <a:pt x="120" y="95"/>
                    <a:pt x="120" y="92"/>
                  </a:cubicBezTo>
                  <a:cubicBezTo>
                    <a:pt x="121" y="93"/>
                    <a:pt x="122" y="94"/>
                    <a:pt x="123" y="95"/>
                  </a:cubicBezTo>
                  <a:close/>
                  <a:moveTo>
                    <a:pt x="85" y="96"/>
                  </a:moveTo>
                  <a:cubicBezTo>
                    <a:pt x="86" y="94"/>
                    <a:pt x="88" y="91"/>
                    <a:pt x="88" y="90"/>
                  </a:cubicBezTo>
                  <a:cubicBezTo>
                    <a:pt x="88" y="93"/>
                    <a:pt x="87" y="96"/>
                    <a:pt x="86" y="99"/>
                  </a:cubicBezTo>
                  <a:cubicBezTo>
                    <a:pt x="85" y="97"/>
                    <a:pt x="84" y="96"/>
                    <a:pt x="83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4" y="93"/>
                    <a:pt x="84" y="93"/>
                    <a:pt x="85" y="92"/>
                  </a:cubicBezTo>
                  <a:cubicBezTo>
                    <a:pt x="84" y="92"/>
                    <a:pt x="85" y="95"/>
                    <a:pt x="84" y="96"/>
                  </a:cubicBezTo>
                  <a:cubicBezTo>
                    <a:pt x="84" y="96"/>
                    <a:pt x="85" y="96"/>
                    <a:pt x="85" y="96"/>
                  </a:cubicBezTo>
                  <a:close/>
                  <a:moveTo>
                    <a:pt x="93" y="84"/>
                  </a:moveTo>
                  <a:cubicBezTo>
                    <a:pt x="96" y="82"/>
                    <a:pt x="99" y="78"/>
                    <a:pt x="101" y="74"/>
                  </a:cubicBezTo>
                  <a:cubicBezTo>
                    <a:pt x="102" y="75"/>
                    <a:pt x="103" y="76"/>
                    <a:pt x="104" y="7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102" y="82"/>
                    <a:pt x="101" y="87"/>
                    <a:pt x="100" y="93"/>
                  </a:cubicBezTo>
                  <a:cubicBezTo>
                    <a:pt x="99" y="98"/>
                    <a:pt x="97" y="104"/>
                    <a:pt x="96" y="108"/>
                  </a:cubicBezTo>
                  <a:cubicBezTo>
                    <a:pt x="97" y="103"/>
                    <a:pt x="97" y="98"/>
                    <a:pt x="98" y="93"/>
                  </a:cubicBezTo>
                  <a:cubicBezTo>
                    <a:pt x="99" y="87"/>
                    <a:pt x="101" y="81"/>
                    <a:pt x="101" y="75"/>
                  </a:cubicBezTo>
                  <a:cubicBezTo>
                    <a:pt x="101" y="75"/>
                    <a:pt x="101" y="74"/>
                    <a:pt x="101" y="75"/>
                  </a:cubicBezTo>
                  <a:cubicBezTo>
                    <a:pt x="101" y="75"/>
                    <a:pt x="100" y="76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9" y="81"/>
                    <a:pt x="98" y="86"/>
                    <a:pt x="97" y="90"/>
                  </a:cubicBezTo>
                  <a:cubicBezTo>
                    <a:pt x="95" y="95"/>
                    <a:pt x="95" y="99"/>
                    <a:pt x="93" y="104"/>
                  </a:cubicBezTo>
                  <a:cubicBezTo>
                    <a:pt x="92" y="107"/>
                    <a:pt x="93" y="102"/>
                    <a:pt x="93" y="101"/>
                  </a:cubicBezTo>
                  <a:cubicBezTo>
                    <a:pt x="94" y="98"/>
                    <a:pt x="94" y="95"/>
                    <a:pt x="95" y="92"/>
                  </a:cubicBezTo>
                  <a:cubicBezTo>
                    <a:pt x="95" y="88"/>
                    <a:pt x="98" y="85"/>
                    <a:pt x="98" y="80"/>
                  </a:cubicBezTo>
                  <a:cubicBezTo>
                    <a:pt x="98" y="80"/>
                    <a:pt x="97" y="80"/>
                    <a:pt x="97" y="80"/>
                  </a:cubicBezTo>
                  <a:cubicBezTo>
                    <a:pt x="96" y="85"/>
                    <a:pt x="94" y="89"/>
                    <a:pt x="92" y="93"/>
                  </a:cubicBezTo>
                  <a:cubicBezTo>
                    <a:pt x="93" y="90"/>
                    <a:pt x="93" y="87"/>
                    <a:pt x="93" y="84"/>
                  </a:cubicBezTo>
                  <a:cubicBezTo>
                    <a:pt x="93" y="84"/>
                    <a:pt x="93" y="84"/>
                    <a:pt x="93" y="84"/>
                  </a:cubicBezTo>
                  <a:close/>
                  <a:moveTo>
                    <a:pt x="100" y="118"/>
                  </a:moveTo>
                  <a:cubicBezTo>
                    <a:pt x="100" y="118"/>
                    <a:pt x="100" y="118"/>
                    <a:pt x="100" y="118"/>
                  </a:cubicBezTo>
                  <a:cubicBezTo>
                    <a:pt x="99" y="117"/>
                    <a:pt x="98" y="116"/>
                    <a:pt x="97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09"/>
                    <a:pt x="101" y="104"/>
                    <a:pt x="103" y="98"/>
                  </a:cubicBezTo>
                  <a:cubicBezTo>
                    <a:pt x="104" y="96"/>
                    <a:pt x="105" y="93"/>
                    <a:pt x="106" y="90"/>
                  </a:cubicBezTo>
                  <a:cubicBezTo>
                    <a:pt x="106" y="89"/>
                    <a:pt x="106" y="87"/>
                    <a:pt x="107" y="86"/>
                  </a:cubicBezTo>
                  <a:cubicBezTo>
                    <a:pt x="106" y="91"/>
                    <a:pt x="104" y="96"/>
                    <a:pt x="103" y="100"/>
                  </a:cubicBezTo>
                  <a:cubicBezTo>
                    <a:pt x="102" y="106"/>
                    <a:pt x="102" y="112"/>
                    <a:pt x="100" y="118"/>
                  </a:cubicBezTo>
                  <a:close/>
                  <a:moveTo>
                    <a:pt x="91" y="98"/>
                  </a:moveTo>
                  <a:cubicBezTo>
                    <a:pt x="92" y="97"/>
                    <a:pt x="92" y="96"/>
                    <a:pt x="92" y="95"/>
                  </a:cubicBezTo>
                  <a:cubicBezTo>
                    <a:pt x="94" y="92"/>
                    <a:pt x="95" y="89"/>
                    <a:pt x="96" y="86"/>
                  </a:cubicBezTo>
                  <a:cubicBezTo>
                    <a:pt x="96" y="86"/>
                    <a:pt x="97" y="81"/>
                    <a:pt x="97" y="83"/>
                  </a:cubicBezTo>
                  <a:cubicBezTo>
                    <a:pt x="97" y="85"/>
                    <a:pt x="96" y="86"/>
                    <a:pt x="95" y="88"/>
                  </a:cubicBezTo>
                  <a:cubicBezTo>
                    <a:pt x="93" y="94"/>
                    <a:pt x="93" y="100"/>
                    <a:pt x="92" y="106"/>
                  </a:cubicBezTo>
                  <a:cubicBezTo>
                    <a:pt x="92" y="107"/>
                    <a:pt x="92" y="107"/>
                    <a:pt x="93" y="107"/>
                  </a:cubicBezTo>
                  <a:cubicBezTo>
                    <a:pt x="95" y="102"/>
                    <a:pt x="95" y="97"/>
                    <a:pt x="97" y="92"/>
                  </a:cubicBezTo>
                  <a:cubicBezTo>
                    <a:pt x="98" y="89"/>
                    <a:pt x="99" y="86"/>
                    <a:pt x="100" y="82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99" y="86"/>
                    <a:pt x="98" y="89"/>
                    <a:pt x="97" y="93"/>
                  </a:cubicBezTo>
                  <a:cubicBezTo>
                    <a:pt x="96" y="98"/>
                    <a:pt x="96" y="104"/>
                    <a:pt x="95" y="110"/>
                  </a:cubicBezTo>
                  <a:cubicBezTo>
                    <a:pt x="94" y="110"/>
                    <a:pt x="95" y="110"/>
                    <a:pt x="95" y="110"/>
                  </a:cubicBezTo>
                  <a:cubicBezTo>
                    <a:pt x="93" y="108"/>
                    <a:pt x="91" y="106"/>
                    <a:pt x="90" y="103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90" y="102"/>
                    <a:pt x="91" y="100"/>
                    <a:pt x="91" y="98"/>
                  </a:cubicBezTo>
                  <a:close/>
                  <a:moveTo>
                    <a:pt x="97" y="114"/>
                  </a:moveTo>
                  <a:cubicBezTo>
                    <a:pt x="97" y="114"/>
                    <a:pt x="97" y="114"/>
                    <a:pt x="97" y="114"/>
                  </a:cubicBezTo>
                  <a:cubicBezTo>
                    <a:pt x="96" y="113"/>
                    <a:pt x="96" y="111"/>
                    <a:pt x="95" y="110"/>
                  </a:cubicBezTo>
                  <a:cubicBezTo>
                    <a:pt x="95" y="110"/>
                    <a:pt x="95" y="110"/>
                    <a:pt x="95" y="110"/>
                  </a:cubicBezTo>
                  <a:cubicBezTo>
                    <a:pt x="100" y="100"/>
                    <a:pt x="101" y="89"/>
                    <a:pt x="104" y="78"/>
                  </a:cubicBezTo>
                  <a:cubicBezTo>
                    <a:pt x="104" y="80"/>
                    <a:pt x="103" y="83"/>
                    <a:pt x="103" y="86"/>
                  </a:cubicBezTo>
                  <a:cubicBezTo>
                    <a:pt x="102" y="89"/>
                    <a:pt x="102" y="92"/>
                    <a:pt x="101" y="95"/>
                  </a:cubicBezTo>
                  <a:cubicBezTo>
                    <a:pt x="99" y="101"/>
                    <a:pt x="99" y="108"/>
                    <a:pt x="97" y="114"/>
                  </a:cubicBezTo>
                  <a:close/>
                  <a:moveTo>
                    <a:pt x="92" y="87"/>
                  </a:moveTo>
                  <a:cubicBezTo>
                    <a:pt x="92" y="91"/>
                    <a:pt x="91" y="94"/>
                    <a:pt x="91" y="98"/>
                  </a:cubicBezTo>
                  <a:cubicBezTo>
                    <a:pt x="91" y="98"/>
                    <a:pt x="91" y="98"/>
                    <a:pt x="90" y="99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89" y="101"/>
                    <a:pt x="89" y="102"/>
                    <a:pt x="89" y="102"/>
                  </a:cubicBezTo>
                  <a:cubicBezTo>
                    <a:pt x="89" y="102"/>
                    <a:pt x="89" y="102"/>
                    <a:pt x="89" y="103"/>
                  </a:cubicBezTo>
                  <a:cubicBezTo>
                    <a:pt x="88" y="102"/>
                    <a:pt x="88" y="101"/>
                    <a:pt x="87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8" y="97"/>
                    <a:pt x="89" y="94"/>
                    <a:pt x="90" y="92"/>
                  </a:cubicBezTo>
                  <a:cubicBezTo>
                    <a:pt x="91" y="90"/>
                    <a:pt x="91" y="89"/>
                    <a:pt x="92" y="87"/>
                  </a:cubicBezTo>
                  <a:cubicBezTo>
                    <a:pt x="92" y="86"/>
                    <a:pt x="92" y="85"/>
                    <a:pt x="92" y="87"/>
                  </a:cubicBezTo>
                  <a:close/>
                  <a:moveTo>
                    <a:pt x="107" y="127"/>
                  </a:moveTo>
                  <a:cubicBezTo>
                    <a:pt x="107" y="127"/>
                    <a:pt x="107" y="127"/>
                    <a:pt x="107" y="128"/>
                  </a:cubicBezTo>
                  <a:cubicBezTo>
                    <a:pt x="106" y="126"/>
                    <a:pt x="105" y="125"/>
                    <a:pt x="104" y="124"/>
                  </a:cubicBezTo>
                  <a:cubicBezTo>
                    <a:pt x="103" y="122"/>
                    <a:pt x="102" y="120"/>
                    <a:pt x="101" y="119"/>
                  </a:cubicBezTo>
                  <a:cubicBezTo>
                    <a:pt x="101" y="119"/>
                    <a:pt x="101" y="119"/>
                    <a:pt x="101" y="118"/>
                  </a:cubicBezTo>
                  <a:cubicBezTo>
                    <a:pt x="101" y="118"/>
                    <a:pt x="101" y="117"/>
                    <a:pt x="102" y="117"/>
                  </a:cubicBezTo>
                  <a:cubicBezTo>
                    <a:pt x="102" y="117"/>
                    <a:pt x="102" y="116"/>
                    <a:pt x="102" y="116"/>
                  </a:cubicBezTo>
                  <a:cubicBezTo>
                    <a:pt x="104" y="111"/>
                    <a:pt x="105" y="105"/>
                    <a:pt x="107" y="100"/>
                  </a:cubicBezTo>
                  <a:cubicBezTo>
                    <a:pt x="108" y="98"/>
                    <a:pt x="109" y="95"/>
                    <a:pt x="110" y="93"/>
                  </a:cubicBezTo>
                  <a:cubicBezTo>
                    <a:pt x="109" y="96"/>
                    <a:pt x="109" y="100"/>
                    <a:pt x="108" y="103"/>
                  </a:cubicBezTo>
                  <a:cubicBezTo>
                    <a:pt x="106" y="110"/>
                    <a:pt x="106" y="116"/>
                    <a:pt x="103" y="123"/>
                  </a:cubicBezTo>
                  <a:cubicBezTo>
                    <a:pt x="103" y="123"/>
                    <a:pt x="104" y="123"/>
                    <a:pt x="104" y="123"/>
                  </a:cubicBezTo>
                  <a:cubicBezTo>
                    <a:pt x="107" y="117"/>
                    <a:pt x="107" y="111"/>
                    <a:pt x="110" y="105"/>
                  </a:cubicBezTo>
                  <a:cubicBezTo>
                    <a:pt x="111" y="102"/>
                    <a:pt x="111" y="100"/>
                    <a:pt x="112" y="97"/>
                  </a:cubicBezTo>
                  <a:cubicBezTo>
                    <a:pt x="113" y="95"/>
                    <a:pt x="115" y="90"/>
                    <a:pt x="115" y="89"/>
                  </a:cubicBezTo>
                  <a:cubicBezTo>
                    <a:pt x="115" y="95"/>
                    <a:pt x="113" y="102"/>
                    <a:pt x="112" y="109"/>
                  </a:cubicBezTo>
                  <a:cubicBezTo>
                    <a:pt x="111" y="112"/>
                    <a:pt x="110" y="115"/>
                    <a:pt x="109" y="119"/>
                  </a:cubicBezTo>
                  <a:cubicBezTo>
                    <a:pt x="109" y="120"/>
                    <a:pt x="108" y="122"/>
                    <a:pt x="108" y="124"/>
                  </a:cubicBezTo>
                  <a:cubicBezTo>
                    <a:pt x="108" y="125"/>
                    <a:pt x="107" y="126"/>
                    <a:pt x="107" y="126"/>
                  </a:cubicBezTo>
                  <a:cubicBezTo>
                    <a:pt x="107" y="127"/>
                    <a:pt x="107" y="127"/>
                    <a:pt x="107" y="127"/>
                  </a:cubicBezTo>
                  <a:close/>
                  <a:moveTo>
                    <a:pt x="115" y="87"/>
                  </a:moveTo>
                  <a:cubicBezTo>
                    <a:pt x="112" y="93"/>
                    <a:pt x="111" y="100"/>
                    <a:pt x="108" y="106"/>
                  </a:cubicBezTo>
                  <a:cubicBezTo>
                    <a:pt x="108" y="107"/>
                    <a:pt x="108" y="109"/>
                    <a:pt x="107" y="110"/>
                  </a:cubicBezTo>
                  <a:cubicBezTo>
                    <a:pt x="108" y="108"/>
                    <a:pt x="108" y="105"/>
                    <a:pt x="109" y="102"/>
                  </a:cubicBezTo>
                  <a:cubicBezTo>
                    <a:pt x="111" y="96"/>
                    <a:pt x="111" y="90"/>
                    <a:pt x="112" y="84"/>
                  </a:cubicBezTo>
                  <a:cubicBezTo>
                    <a:pt x="113" y="85"/>
                    <a:pt x="114" y="86"/>
                    <a:pt x="115" y="87"/>
                  </a:cubicBezTo>
                  <a:close/>
                  <a:moveTo>
                    <a:pt x="107" y="98"/>
                  </a:moveTo>
                  <a:cubicBezTo>
                    <a:pt x="105" y="103"/>
                    <a:pt x="104" y="107"/>
                    <a:pt x="102" y="112"/>
                  </a:cubicBezTo>
                  <a:cubicBezTo>
                    <a:pt x="103" y="111"/>
                    <a:pt x="103" y="111"/>
                    <a:pt x="103" y="110"/>
                  </a:cubicBezTo>
                  <a:cubicBezTo>
                    <a:pt x="103" y="107"/>
                    <a:pt x="104" y="104"/>
                    <a:pt x="104" y="100"/>
                  </a:cubicBezTo>
                  <a:cubicBezTo>
                    <a:pt x="105" y="94"/>
                    <a:pt x="107" y="88"/>
                    <a:pt x="108" y="81"/>
                  </a:cubicBezTo>
                  <a:cubicBezTo>
                    <a:pt x="108" y="81"/>
                    <a:pt x="107" y="80"/>
                    <a:pt x="107" y="81"/>
                  </a:cubicBezTo>
                  <a:cubicBezTo>
                    <a:pt x="106" y="87"/>
                    <a:pt x="104" y="93"/>
                    <a:pt x="102" y="98"/>
                  </a:cubicBezTo>
                  <a:cubicBezTo>
                    <a:pt x="101" y="102"/>
                    <a:pt x="100" y="105"/>
                    <a:pt x="99" y="108"/>
                  </a:cubicBezTo>
                  <a:cubicBezTo>
                    <a:pt x="100" y="103"/>
                    <a:pt x="101" y="97"/>
                    <a:pt x="102" y="92"/>
                  </a:cubicBezTo>
                  <a:cubicBezTo>
                    <a:pt x="104" y="87"/>
                    <a:pt x="105" y="82"/>
                    <a:pt x="105" y="77"/>
                  </a:cubicBezTo>
                  <a:cubicBezTo>
                    <a:pt x="107" y="79"/>
                    <a:pt x="109" y="81"/>
                    <a:pt x="111" y="83"/>
                  </a:cubicBezTo>
                  <a:cubicBezTo>
                    <a:pt x="109" y="88"/>
                    <a:pt x="109" y="93"/>
                    <a:pt x="107" y="98"/>
                  </a:cubicBezTo>
                  <a:close/>
                  <a:moveTo>
                    <a:pt x="99" y="71"/>
                  </a:moveTo>
                  <a:cubicBezTo>
                    <a:pt x="95" y="80"/>
                    <a:pt x="87" y="87"/>
                    <a:pt x="78" y="88"/>
                  </a:cubicBezTo>
                  <a:cubicBezTo>
                    <a:pt x="78" y="87"/>
                    <a:pt x="77" y="86"/>
                    <a:pt x="76" y="85"/>
                  </a:cubicBezTo>
                  <a:cubicBezTo>
                    <a:pt x="86" y="85"/>
                    <a:pt x="92" y="77"/>
                    <a:pt x="96" y="69"/>
                  </a:cubicBezTo>
                  <a:cubicBezTo>
                    <a:pt x="97" y="70"/>
                    <a:pt x="98" y="71"/>
                    <a:pt x="99" y="71"/>
                  </a:cubicBezTo>
                  <a:close/>
                  <a:moveTo>
                    <a:pt x="57" y="58"/>
                  </a:moveTo>
                  <a:cubicBezTo>
                    <a:pt x="60" y="53"/>
                    <a:pt x="61" y="48"/>
                    <a:pt x="64" y="43"/>
                  </a:cubicBezTo>
                  <a:cubicBezTo>
                    <a:pt x="61" y="48"/>
                    <a:pt x="61" y="55"/>
                    <a:pt x="57" y="61"/>
                  </a:cubicBezTo>
                  <a:cubicBezTo>
                    <a:pt x="56" y="59"/>
                    <a:pt x="55" y="57"/>
                    <a:pt x="54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6" y="52"/>
                    <a:pt x="57" y="49"/>
                    <a:pt x="59" y="45"/>
                  </a:cubicBezTo>
                  <a:cubicBezTo>
                    <a:pt x="59" y="46"/>
                    <a:pt x="58" y="46"/>
                    <a:pt x="58" y="47"/>
                  </a:cubicBezTo>
                  <a:cubicBezTo>
                    <a:pt x="57" y="50"/>
                    <a:pt x="57" y="54"/>
                    <a:pt x="56" y="58"/>
                  </a:cubicBezTo>
                  <a:cubicBezTo>
                    <a:pt x="56" y="58"/>
                    <a:pt x="57" y="58"/>
                    <a:pt x="57" y="58"/>
                  </a:cubicBezTo>
                  <a:close/>
                  <a:moveTo>
                    <a:pt x="60" y="64"/>
                  </a:moveTo>
                  <a:cubicBezTo>
                    <a:pt x="60" y="64"/>
                    <a:pt x="61" y="64"/>
                    <a:pt x="61" y="64"/>
                  </a:cubicBezTo>
                  <a:cubicBezTo>
                    <a:pt x="62" y="61"/>
                    <a:pt x="63" y="59"/>
                    <a:pt x="65" y="56"/>
                  </a:cubicBezTo>
                  <a:cubicBezTo>
                    <a:pt x="65" y="55"/>
                    <a:pt x="66" y="53"/>
                    <a:pt x="67" y="52"/>
                  </a:cubicBezTo>
                  <a:cubicBezTo>
                    <a:pt x="67" y="52"/>
                    <a:pt x="70" y="46"/>
                    <a:pt x="68" y="49"/>
                  </a:cubicBezTo>
                  <a:cubicBezTo>
                    <a:pt x="66" y="55"/>
                    <a:pt x="63" y="61"/>
                    <a:pt x="63" y="67"/>
                  </a:cubicBezTo>
                  <a:cubicBezTo>
                    <a:pt x="63" y="67"/>
                    <a:pt x="63" y="68"/>
                    <a:pt x="63" y="67"/>
                  </a:cubicBezTo>
                  <a:cubicBezTo>
                    <a:pt x="67" y="62"/>
                    <a:pt x="69" y="56"/>
                    <a:pt x="73" y="50"/>
                  </a:cubicBezTo>
                  <a:cubicBezTo>
                    <a:pt x="70" y="55"/>
                    <a:pt x="68" y="63"/>
                    <a:pt x="66" y="69"/>
                  </a:cubicBezTo>
                  <a:cubicBezTo>
                    <a:pt x="66" y="69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3" y="67"/>
                    <a:pt x="60" y="64"/>
                    <a:pt x="58" y="61"/>
                  </a:cubicBezTo>
                  <a:cubicBezTo>
                    <a:pt x="61" y="57"/>
                    <a:pt x="65" y="51"/>
                    <a:pt x="67" y="46"/>
                  </a:cubicBezTo>
                  <a:cubicBezTo>
                    <a:pt x="65" y="52"/>
                    <a:pt x="62" y="58"/>
                    <a:pt x="60" y="64"/>
                  </a:cubicBezTo>
                  <a:close/>
                  <a:moveTo>
                    <a:pt x="66" y="69"/>
                  </a:moveTo>
                  <a:cubicBezTo>
                    <a:pt x="67" y="68"/>
                    <a:pt x="67" y="67"/>
                    <a:pt x="68" y="66"/>
                  </a:cubicBezTo>
                  <a:cubicBezTo>
                    <a:pt x="69" y="64"/>
                    <a:pt x="69" y="63"/>
                    <a:pt x="70" y="61"/>
                  </a:cubicBezTo>
                  <a:cubicBezTo>
                    <a:pt x="71" y="60"/>
                    <a:pt x="72" y="58"/>
                    <a:pt x="73" y="57"/>
                  </a:cubicBezTo>
                  <a:cubicBezTo>
                    <a:pt x="73" y="56"/>
                    <a:pt x="76" y="49"/>
                    <a:pt x="75" y="53"/>
                  </a:cubicBezTo>
                  <a:cubicBezTo>
                    <a:pt x="72" y="60"/>
                    <a:pt x="70" y="67"/>
                    <a:pt x="68" y="73"/>
                  </a:cubicBezTo>
                  <a:cubicBezTo>
                    <a:pt x="67" y="73"/>
                    <a:pt x="68" y="74"/>
                    <a:pt x="68" y="74"/>
                  </a:cubicBezTo>
                  <a:cubicBezTo>
                    <a:pt x="70" y="71"/>
                    <a:pt x="72" y="68"/>
                    <a:pt x="74" y="65"/>
                  </a:cubicBezTo>
                  <a:cubicBezTo>
                    <a:pt x="75" y="63"/>
                    <a:pt x="76" y="61"/>
                    <a:pt x="77" y="59"/>
                  </a:cubicBezTo>
                  <a:cubicBezTo>
                    <a:pt x="77" y="58"/>
                    <a:pt x="80" y="52"/>
                    <a:pt x="79" y="56"/>
                  </a:cubicBezTo>
                  <a:cubicBezTo>
                    <a:pt x="78" y="60"/>
                    <a:pt x="76" y="64"/>
                    <a:pt x="74" y="68"/>
                  </a:cubicBezTo>
                  <a:cubicBezTo>
                    <a:pt x="73" y="71"/>
                    <a:pt x="72" y="75"/>
                    <a:pt x="71" y="78"/>
                  </a:cubicBezTo>
                  <a:cubicBezTo>
                    <a:pt x="70" y="77"/>
                    <a:pt x="69" y="76"/>
                    <a:pt x="68" y="75"/>
                  </a:cubicBezTo>
                  <a:cubicBezTo>
                    <a:pt x="67" y="73"/>
                    <a:pt x="66" y="72"/>
                    <a:pt x="65" y="71"/>
                  </a:cubicBezTo>
                  <a:cubicBezTo>
                    <a:pt x="65" y="71"/>
                    <a:pt x="66" y="71"/>
                    <a:pt x="66" y="71"/>
                  </a:cubicBezTo>
                  <a:cubicBezTo>
                    <a:pt x="66" y="70"/>
                    <a:pt x="66" y="70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lose/>
                  <a:moveTo>
                    <a:pt x="79" y="68"/>
                  </a:moveTo>
                  <a:cubicBezTo>
                    <a:pt x="77" y="72"/>
                    <a:pt x="76" y="77"/>
                    <a:pt x="75" y="81"/>
                  </a:cubicBezTo>
                  <a:cubicBezTo>
                    <a:pt x="75" y="81"/>
                    <a:pt x="76" y="81"/>
                    <a:pt x="76" y="81"/>
                  </a:cubicBezTo>
                  <a:cubicBezTo>
                    <a:pt x="80" y="74"/>
                    <a:pt x="82" y="67"/>
                    <a:pt x="86" y="60"/>
                  </a:cubicBezTo>
                  <a:cubicBezTo>
                    <a:pt x="84" y="63"/>
                    <a:pt x="83" y="68"/>
                    <a:pt x="82" y="71"/>
                  </a:cubicBezTo>
                  <a:cubicBezTo>
                    <a:pt x="81" y="75"/>
                    <a:pt x="80" y="78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7" y="83"/>
                    <a:pt x="76" y="83"/>
                    <a:pt x="74" y="83"/>
                  </a:cubicBezTo>
                  <a:cubicBezTo>
                    <a:pt x="73" y="81"/>
                    <a:pt x="72" y="80"/>
                    <a:pt x="71" y="79"/>
                  </a:cubicBezTo>
                  <a:cubicBezTo>
                    <a:pt x="75" y="73"/>
                    <a:pt x="77" y="65"/>
                    <a:pt x="81" y="59"/>
                  </a:cubicBezTo>
                  <a:cubicBezTo>
                    <a:pt x="84" y="55"/>
                    <a:pt x="81" y="63"/>
                    <a:pt x="81" y="62"/>
                  </a:cubicBezTo>
                  <a:cubicBezTo>
                    <a:pt x="80" y="64"/>
                    <a:pt x="79" y="66"/>
                    <a:pt x="79" y="68"/>
                  </a:cubicBezTo>
                  <a:close/>
                  <a:moveTo>
                    <a:pt x="79" y="82"/>
                  </a:moveTo>
                  <a:cubicBezTo>
                    <a:pt x="83" y="76"/>
                    <a:pt x="85" y="70"/>
                    <a:pt x="88" y="64"/>
                  </a:cubicBezTo>
                  <a:cubicBezTo>
                    <a:pt x="88" y="62"/>
                    <a:pt x="88" y="63"/>
                    <a:pt x="88" y="64"/>
                  </a:cubicBezTo>
                  <a:cubicBezTo>
                    <a:pt x="87" y="67"/>
                    <a:pt x="87" y="69"/>
                    <a:pt x="86" y="71"/>
                  </a:cubicBezTo>
                  <a:cubicBezTo>
                    <a:pt x="85" y="74"/>
                    <a:pt x="84" y="77"/>
                    <a:pt x="83" y="80"/>
                  </a:cubicBezTo>
                  <a:cubicBezTo>
                    <a:pt x="82" y="81"/>
                    <a:pt x="81" y="81"/>
                    <a:pt x="79" y="82"/>
                  </a:cubicBezTo>
                  <a:close/>
                  <a:moveTo>
                    <a:pt x="85" y="76"/>
                  </a:moveTo>
                  <a:cubicBezTo>
                    <a:pt x="86" y="74"/>
                    <a:pt x="87" y="72"/>
                    <a:pt x="88" y="70"/>
                  </a:cubicBezTo>
                  <a:cubicBezTo>
                    <a:pt x="88" y="68"/>
                    <a:pt x="88" y="65"/>
                    <a:pt x="89" y="63"/>
                  </a:cubicBezTo>
                  <a:cubicBezTo>
                    <a:pt x="89" y="63"/>
                    <a:pt x="90" y="64"/>
                    <a:pt x="90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89" y="67"/>
                    <a:pt x="89" y="70"/>
                    <a:pt x="87" y="73"/>
                  </a:cubicBezTo>
                  <a:cubicBezTo>
                    <a:pt x="87" y="75"/>
                    <a:pt x="83" y="83"/>
                    <a:pt x="85" y="76"/>
                  </a:cubicBezTo>
                  <a:close/>
                  <a:moveTo>
                    <a:pt x="88" y="62"/>
                  </a:moveTo>
                  <a:cubicBezTo>
                    <a:pt x="86" y="65"/>
                    <a:pt x="85" y="68"/>
                    <a:pt x="84" y="71"/>
                  </a:cubicBezTo>
                  <a:cubicBezTo>
                    <a:pt x="83" y="74"/>
                    <a:pt x="81" y="78"/>
                    <a:pt x="79" y="81"/>
                  </a:cubicBezTo>
                  <a:cubicBezTo>
                    <a:pt x="82" y="75"/>
                    <a:pt x="85" y="67"/>
                    <a:pt x="86" y="61"/>
                  </a:cubicBezTo>
                  <a:cubicBezTo>
                    <a:pt x="87" y="61"/>
                    <a:pt x="87" y="61"/>
                    <a:pt x="88" y="62"/>
                  </a:cubicBezTo>
                  <a:close/>
                  <a:moveTo>
                    <a:pt x="85" y="60"/>
                  </a:moveTo>
                  <a:cubicBezTo>
                    <a:pt x="81" y="66"/>
                    <a:pt x="79" y="73"/>
                    <a:pt x="76" y="79"/>
                  </a:cubicBezTo>
                  <a:cubicBezTo>
                    <a:pt x="78" y="76"/>
                    <a:pt x="78" y="71"/>
                    <a:pt x="80" y="67"/>
                  </a:cubicBezTo>
                  <a:cubicBezTo>
                    <a:pt x="81" y="64"/>
                    <a:pt x="82" y="61"/>
                    <a:pt x="83" y="58"/>
                  </a:cubicBezTo>
                  <a:cubicBezTo>
                    <a:pt x="84" y="58"/>
                    <a:pt x="84" y="59"/>
                    <a:pt x="85" y="60"/>
                  </a:cubicBezTo>
                  <a:close/>
                  <a:moveTo>
                    <a:pt x="72" y="77"/>
                  </a:moveTo>
                  <a:cubicBezTo>
                    <a:pt x="70" y="80"/>
                    <a:pt x="73" y="72"/>
                    <a:pt x="74" y="72"/>
                  </a:cubicBezTo>
                  <a:cubicBezTo>
                    <a:pt x="74" y="69"/>
                    <a:pt x="75" y="66"/>
                    <a:pt x="77" y="64"/>
                  </a:cubicBezTo>
                  <a:cubicBezTo>
                    <a:pt x="78" y="61"/>
                    <a:pt x="79" y="58"/>
                    <a:pt x="80" y="55"/>
                  </a:cubicBezTo>
                  <a:cubicBezTo>
                    <a:pt x="81" y="56"/>
                    <a:pt x="81" y="56"/>
                    <a:pt x="82" y="57"/>
                  </a:cubicBezTo>
                  <a:cubicBezTo>
                    <a:pt x="77" y="63"/>
                    <a:pt x="75" y="70"/>
                    <a:pt x="72" y="77"/>
                  </a:cubicBezTo>
                  <a:close/>
                  <a:moveTo>
                    <a:pt x="79" y="54"/>
                  </a:moveTo>
                  <a:cubicBezTo>
                    <a:pt x="75" y="60"/>
                    <a:pt x="71" y="66"/>
                    <a:pt x="69" y="72"/>
                  </a:cubicBezTo>
                  <a:cubicBezTo>
                    <a:pt x="72" y="65"/>
                    <a:pt x="73" y="58"/>
                    <a:pt x="76" y="52"/>
                  </a:cubicBezTo>
                  <a:cubicBezTo>
                    <a:pt x="77" y="53"/>
                    <a:pt x="78" y="53"/>
                    <a:pt x="79" y="54"/>
                  </a:cubicBezTo>
                  <a:close/>
                  <a:moveTo>
                    <a:pt x="54" y="35"/>
                  </a:moveTo>
                  <a:cubicBezTo>
                    <a:pt x="54" y="37"/>
                    <a:pt x="53" y="39"/>
                    <a:pt x="52" y="40"/>
                  </a:cubicBezTo>
                  <a:cubicBezTo>
                    <a:pt x="51" y="42"/>
                    <a:pt x="51" y="43"/>
                    <a:pt x="50" y="44"/>
                  </a:cubicBezTo>
                  <a:cubicBezTo>
                    <a:pt x="51" y="40"/>
                    <a:pt x="52" y="37"/>
                    <a:pt x="53" y="34"/>
                  </a:cubicBezTo>
                  <a:cubicBezTo>
                    <a:pt x="53" y="34"/>
                    <a:pt x="54" y="35"/>
                    <a:pt x="54" y="35"/>
                  </a:cubicBezTo>
                  <a:close/>
                  <a:moveTo>
                    <a:pt x="46" y="37"/>
                  </a:moveTo>
                  <a:cubicBezTo>
                    <a:pt x="47" y="36"/>
                    <a:pt x="49" y="30"/>
                    <a:pt x="48" y="34"/>
                  </a:cubicBezTo>
                  <a:cubicBezTo>
                    <a:pt x="47" y="38"/>
                    <a:pt x="46" y="41"/>
                    <a:pt x="45" y="45"/>
                  </a:cubicBezTo>
                  <a:cubicBezTo>
                    <a:pt x="45" y="45"/>
                    <a:pt x="46" y="46"/>
                    <a:pt x="46" y="45"/>
                  </a:cubicBezTo>
                  <a:cubicBezTo>
                    <a:pt x="48" y="42"/>
                    <a:pt x="52" y="37"/>
                    <a:pt x="52" y="34"/>
                  </a:cubicBezTo>
                  <a:cubicBezTo>
                    <a:pt x="52" y="38"/>
                    <a:pt x="50" y="43"/>
                    <a:pt x="48" y="47"/>
                  </a:cubicBezTo>
                  <a:cubicBezTo>
                    <a:pt x="48" y="47"/>
                    <a:pt x="48" y="47"/>
                    <a:pt x="49" y="47"/>
                  </a:cubicBezTo>
                  <a:cubicBezTo>
                    <a:pt x="51" y="44"/>
                    <a:pt x="53" y="40"/>
                    <a:pt x="55" y="37"/>
                  </a:cubicBezTo>
                  <a:cubicBezTo>
                    <a:pt x="53" y="41"/>
                    <a:pt x="51" y="46"/>
                    <a:pt x="50" y="51"/>
                  </a:cubicBezTo>
                  <a:cubicBezTo>
                    <a:pt x="50" y="51"/>
                    <a:pt x="50" y="51"/>
                    <a:pt x="51" y="51"/>
                  </a:cubicBezTo>
                  <a:cubicBezTo>
                    <a:pt x="52" y="49"/>
                    <a:pt x="53" y="46"/>
                    <a:pt x="54" y="44"/>
                  </a:cubicBezTo>
                  <a:cubicBezTo>
                    <a:pt x="55" y="42"/>
                    <a:pt x="57" y="40"/>
                    <a:pt x="57" y="38"/>
                  </a:cubicBezTo>
                  <a:cubicBezTo>
                    <a:pt x="57" y="44"/>
                    <a:pt x="55" y="50"/>
                    <a:pt x="53" y="55"/>
                  </a:cubicBezTo>
                  <a:cubicBezTo>
                    <a:pt x="50" y="51"/>
                    <a:pt x="47" y="47"/>
                    <a:pt x="43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5" y="41"/>
                    <a:pt x="45" y="39"/>
                    <a:pt x="46" y="37"/>
                  </a:cubicBezTo>
                  <a:close/>
                  <a:moveTo>
                    <a:pt x="92" y="85"/>
                  </a:moveTo>
                  <a:cubicBezTo>
                    <a:pt x="90" y="88"/>
                    <a:pt x="89" y="91"/>
                    <a:pt x="88" y="95"/>
                  </a:cubicBezTo>
                  <a:cubicBezTo>
                    <a:pt x="88" y="96"/>
                    <a:pt x="87" y="100"/>
                    <a:pt x="88" y="96"/>
                  </a:cubicBezTo>
                  <a:cubicBezTo>
                    <a:pt x="88" y="93"/>
                    <a:pt x="89" y="91"/>
                    <a:pt x="89" y="89"/>
                  </a:cubicBezTo>
                  <a:cubicBezTo>
                    <a:pt x="89" y="88"/>
                    <a:pt x="89" y="88"/>
                    <a:pt x="89" y="89"/>
                  </a:cubicBezTo>
                  <a:cubicBezTo>
                    <a:pt x="87" y="90"/>
                    <a:pt x="86" y="92"/>
                    <a:pt x="85" y="94"/>
                  </a:cubicBezTo>
                  <a:cubicBezTo>
                    <a:pt x="86" y="94"/>
                    <a:pt x="86" y="91"/>
                    <a:pt x="85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4" y="92"/>
                    <a:pt x="83" y="95"/>
                    <a:pt x="83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2" y="92"/>
                    <a:pt x="82" y="93"/>
                    <a:pt x="82" y="94"/>
                  </a:cubicBezTo>
                  <a:cubicBezTo>
                    <a:pt x="82" y="93"/>
                    <a:pt x="81" y="92"/>
                    <a:pt x="80" y="91"/>
                  </a:cubicBezTo>
                  <a:cubicBezTo>
                    <a:pt x="84" y="90"/>
                    <a:pt x="88" y="88"/>
                    <a:pt x="92" y="85"/>
                  </a:cubicBezTo>
                  <a:close/>
                  <a:moveTo>
                    <a:pt x="107" y="129"/>
                  </a:moveTo>
                  <a:cubicBezTo>
                    <a:pt x="108" y="127"/>
                    <a:pt x="108" y="126"/>
                    <a:pt x="109" y="124"/>
                  </a:cubicBezTo>
                  <a:cubicBezTo>
                    <a:pt x="110" y="119"/>
                    <a:pt x="112" y="115"/>
                    <a:pt x="114" y="110"/>
                  </a:cubicBezTo>
                  <a:cubicBezTo>
                    <a:pt x="115" y="107"/>
                    <a:pt x="115" y="104"/>
                    <a:pt x="116" y="101"/>
                  </a:cubicBezTo>
                  <a:cubicBezTo>
                    <a:pt x="117" y="99"/>
                    <a:pt x="118" y="97"/>
                    <a:pt x="118" y="95"/>
                  </a:cubicBezTo>
                  <a:cubicBezTo>
                    <a:pt x="119" y="94"/>
                    <a:pt x="119" y="93"/>
                    <a:pt x="119" y="92"/>
                  </a:cubicBezTo>
                  <a:cubicBezTo>
                    <a:pt x="119" y="93"/>
                    <a:pt x="119" y="94"/>
                    <a:pt x="119" y="95"/>
                  </a:cubicBezTo>
                  <a:cubicBezTo>
                    <a:pt x="118" y="101"/>
                    <a:pt x="118" y="108"/>
                    <a:pt x="116" y="114"/>
                  </a:cubicBezTo>
                  <a:cubicBezTo>
                    <a:pt x="114" y="121"/>
                    <a:pt x="114" y="128"/>
                    <a:pt x="112" y="135"/>
                  </a:cubicBezTo>
                  <a:cubicBezTo>
                    <a:pt x="110" y="133"/>
                    <a:pt x="109" y="131"/>
                    <a:pt x="107" y="129"/>
                  </a:cubicBezTo>
                  <a:close/>
                  <a:moveTo>
                    <a:pt x="117" y="141"/>
                  </a:moveTo>
                  <a:cubicBezTo>
                    <a:pt x="119" y="134"/>
                    <a:pt x="120" y="128"/>
                    <a:pt x="122" y="121"/>
                  </a:cubicBezTo>
                  <a:cubicBezTo>
                    <a:pt x="123" y="114"/>
                    <a:pt x="126" y="106"/>
                    <a:pt x="127" y="100"/>
                  </a:cubicBezTo>
                  <a:cubicBezTo>
                    <a:pt x="126" y="108"/>
                    <a:pt x="126" y="116"/>
                    <a:pt x="124" y="123"/>
                  </a:cubicBezTo>
                  <a:cubicBezTo>
                    <a:pt x="123" y="130"/>
                    <a:pt x="120" y="137"/>
                    <a:pt x="119" y="144"/>
                  </a:cubicBezTo>
                  <a:cubicBezTo>
                    <a:pt x="119" y="144"/>
                    <a:pt x="119" y="144"/>
                    <a:pt x="120" y="144"/>
                  </a:cubicBezTo>
                  <a:cubicBezTo>
                    <a:pt x="118" y="143"/>
                    <a:pt x="117" y="142"/>
                    <a:pt x="116" y="141"/>
                  </a:cubicBezTo>
                  <a:cubicBezTo>
                    <a:pt x="117" y="141"/>
                    <a:pt x="117" y="141"/>
                    <a:pt x="117" y="141"/>
                  </a:cubicBezTo>
                  <a:close/>
                  <a:moveTo>
                    <a:pt x="120" y="144"/>
                  </a:moveTo>
                  <a:cubicBezTo>
                    <a:pt x="120" y="144"/>
                    <a:pt x="120" y="144"/>
                    <a:pt x="120" y="144"/>
                  </a:cubicBezTo>
                  <a:cubicBezTo>
                    <a:pt x="123" y="138"/>
                    <a:pt x="123" y="131"/>
                    <a:pt x="125" y="125"/>
                  </a:cubicBezTo>
                  <a:cubicBezTo>
                    <a:pt x="126" y="123"/>
                    <a:pt x="127" y="120"/>
                    <a:pt x="127" y="117"/>
                  </a:cubicBezTo>
                  <a:cubicBezTo>
                    <a:pt x="127" y="119"/>
                    <a:pt x="127" y="121"/>
                    <a:pt x="127" y="122"/>
                  </a:cubicBezTo>
                  <a:cubicBezTo>
                    <a:pt x="127" y="126"/>
                    <a:pt x="125" y="130"/>
                    <a:pt x="125" y="134"/>
                  </a:cubicBezTo>
                  <a:cubicBezTo>
                    <a:pt x="124" y="138"/>
                    <a:pt x="123" y="142"/>
                    <a:pt x="122" y="147"/>
                  </a:cubicBezTo>
                  <a:cubicBezTo>
                    <a:pt x="121" y="146"/>
                    <a:pt x="120" y="145"/>
                    <a:pt x="120" y="144"/>
                  </a:cubicBezTo>
                  <a:close/>
                  <a:moveTo>
                    <a:pt x="127" y="134"/>
                  </a:moveTo>
                  <a:cubicBezTo>
                    <a:pt x="128" y="128"/>
                    <a:pt x="130" y="123"/>
                    <a:pt x="131" y="118"/>
                  </a:cubicBezTo>
                  <a:cubicBezTo>
                    <a:pt x="131" y="120"/>
                    <a:pt x="130" y="122"/>
                    <a:pt x="130" y="124"/>
                  </a:cubicBezTo>
                  <a:cubicBezTo>
                    <a:pt x="128" y="132"/>
                    <a:pt x="127" y="139"/>
                    <a:pt x="127" y="147"/>
                  </a:cubicBezTo>
                  <a:cubicBezTo>
                    <a:pt x="127" y="147"/>
                    <a:pt x="127" y="147"/>
                    <a:pt x="127" y="147"/>
                  </a:cubicBezTo>
                  <a:cubicBezTo>
                    <a:pt x="130" y="141"/>
                    <a:pt x="132" y="135"/>
                    <a:pt x="133" y="129"/>
                  </a:cubicBezTo>
                  <a:cubicBezTo>
                    <a:pt x="134" y="126"/>
                    <a:pt x="135" y="123"/>
                    <a:pt x="136" y="120"/>
                  </a:cubicBezTo>
                  <a:cubicBezTo>
                    <a:pt x="136" y="118"/>
                    <a:pt x="137" y="116"/>
                    <a:pt x="138" y="114"/>
                  </a:cubicBezTo>
                  <a:cubicBezTo>
                    <a:pt x="139" y="111"/>
                    <a:pt x="137" y="115"/>
                    <a:pt x="137" y="116"/>
                  </a:cubicBezTo>
                  <a:cubicBezTo>
                    <a:pt x="136" y="122"/>
                    <a:pt x="134" y="129"/>
                    <a:pt x="132" y="135"/>
                  </a:cubicBezTo>
                  <a:cubicBezTo>
                    <a:pt x="130" y="140"/>
                    <a:pt x="128" y="145"/>
                    <a:pt x="129" y="150"/>
                  </a:cubicBezTo>
                  <a:cubicBezTo>
                    <a:pt x="129" y="151"/>
                    <a:pt x="129" y="151"/>
                    <a:pt x="129" y="150"/>
                  </a:cubicBezTo>
                  <a:cubicBezTo>
                    <a:pt x="131" y="145"/>
                    <a:pt x="134" y="140"/>
                    <a:pt x="135" y="134"/>
                  </a:cubicBezTo>
                  <a:cubicBezTo>
                    <a:pt x="136" y="131"/>
                    <a:pt x="137" y="128"/>
                    <a:pt x="138" y="125"/>
                  </a:cubicBezTo>
                  <a:cubicBezTo>
                    <a:pt x="138" y="123"/>
                    <a:pt x="139" y="121"/>
                    <a:pt x="139" y="120"/>
                  </a:cubicBezTo>
                  <a:cubicBezTo>
                    <a:pt x="139" y="121"/>
                    <a:pt x="140" y="116"/>
                    <a:pt x="140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5"/>
                    <a:pt x="140" y="116"/>
                    <a:pt x="140" y="116"/>
                  </a:cubicBezTo>
                  <a:cubicBezTo>
                    <a:pt x="140" y="122"/>
                    <a:pt x="138" y="128"/>
                    <a:pt x="137" y="134"/>
                  </a:cubicBezTo>
                  <a:cubicBezTo>
                    <a:pt x="136" y="140"/>
                    <a:pt x="134" y="147"/>
                    <a:pt x="132" y="153"/>
                  </a:cubicBezTo>
                  <a:cubicBezTo>
                    <a:pt x="132" y="154"/>
                    <a:pt x="132" y="154"/>
                    <a:pt x="132" y="154"/>
                  </a:cubicBezTo>
                  <a:cubicBezTo>
                    <a:pt x="129" y="152"/>
                    <a:pt x="126" y="150"/>
                    <a:pt x="123" y="147"/>
                  </a:cubicBezTo>
                  <a:cubicBezTo>
                    <a:pt x="125" y="143"/>
                    <a:pt x="125" y="138"/>
                    <a:pt x="127" y="134"/>
                  </a:cubicBezTo>
                  <a:close/>
                  <a:moveTo>
                    <a:pt x="139" y="129"/>
                  </a:moveTo>
                  <a:cubicBezTo>
                    <a:pt x="139" y="125"/>
                    <a:pt x="141" y="120"/>
                    <a:pt x="141" y="116"/>
                  </a:cubicBezTo>
                  <a:cubicBezTo>
                    <a:pt x="142" y="117"/>
                    <a:pt x="142" y="118"/>
                    <a:pt x="143" y="118"/>
                  </a:cubicBezTo>
                  <a:cubicBezTo>
                    <a:pt x="141" y="124"/>
                    <a:pt x="139" y="129"/>
                    <a:pt x="138" y="134"/>
                  </a:cubicBezTo>
                  <a:cubicBezTo>
                    <a:pt x="138" y="132"/>
                    <a:pt x="139" y="131"/>
                    <a:pt x="139" y="129"/>
                  </a:cubicBezTo>
                  <a:close/>
                  <a:moveTo>
                    <a:pt x="146" y="123"/>
                  </a:moveTo>
                  <a:cubicBezTo>
                    <a:pt x="144" y="129"/>
                    <a:pt x="142" y="134"/>
                    <a:pt x="141" y="140"/>
                  </a:cubicBezTo>
                  <a:cubicBezTo>
                    <a:pt x="140" y="141"/>
                    <a:pt x="140" y="143"/>
                    <a:pt x="139" y="144"/>
                  </a:cubicBezTo>
                  <a:cubicBezTo>
                    <a:pt x="141" y="136"/>
                    <a:pt x="144" y="128"/>
                    <a:pt x="144" y="120"/>
                  </a:cubicBezTo>
                  <a:cubicBezTo>
                    <a:pt x="145" y="121"/>
                    <a:pt x="146" y="122"/>
                    <a:pt x="146" y="123"/>
                  </a:cubicBezTo>
                  <a:close/>
                  <a:moveTo>
                    <a:pt x="149" y="127"/>
                  </a:moveTo>
                  <a:cubicBezTo>
                    <a:pt x="148" y="131"/>
                    <a:pt x="146" y="135"/>
                    <a:pt x="145" y="139"/>
                  </a:cubicBezTo>
                  <a:cubicBezTo>
                    <a:pt x="145" y="142"/>
                    <a:pt x="144" y="145"/>
                    <a:pt x="143" y="148"/>
                  </a:cubicBezTo>
                  <a:cubicBezTo>
                    <a:pt x="142" y="149"/>
                    <a:pt x="142" y="150"/>
                    <a:pt x="142" y="151"/>
                  </a:cubicBezTo>
                  <a:cubicBezTo>
                    <a:pt x="142" y="151"/>
                    <a:pt x="141" y="152"/>
                    <a:pt x="141" y="152"/>
                  </a:cubicBezTo>
                  <a:cubicBezTo>
                    <a:pt x="141" y="152"/>
                    <a:pt x="142" y="151"/>
                    <a:pt x="142" y="151"/>
                  </a:cubicBezTo>
                  <a:cubicBezTo>
                    <a:pt x="143" y="145"/>
                    <a:pt x="144" y="140"/>
                    <a:pt x="145" y="135"/>
                  </a:cubicBezTo>
                  <a:cubicBezTo>
                    <a:pt x="146" y="131"/>
                    <a:pt x="147" y="128"/>
                    <a:pt x="147" y="124"/>
                  </a:cubicBezTo>
                  <a:cubicBezTo>
                    <a:pt x="148" y="125"/>
                    <a:pt x="148" y="126"/>
                    <a:pt x="149" y="127"/>
                  </a:cubicBezTo>
                  <a:close/>
                  <a:moveTo>
                    <a:pt x="151" y="131"/>
                  </a:moveTo>
                  <a:cubicBezTo>
                    <a:pt x="150" y="133"/>
                    <a:pt x="149" y="135"/>
                    <a:pt x="149" y="137"/>
                  </a:cubicBezTo>
                  <a:cubicBezTo>
                    <a:pt x="149" y="134"/>
                    <a:pt x="150" y="132"/>
                    <a:pt x="150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1" y="131"/>
                    <a:pt x="151" y="131"/>
                    <a:pt x="151" y="131"/>
                  </a:cubicBezTo>
                  <a:close/>
                  <a:moveTo>
                    <a:pt x="153" y="136"/>
                  </a:moveTo>
                  <a:cubicBezTo>
                    <a:pt x="152" y="139"/>
                    <a:pt x="152" y="141"/>
                    <a:pt x="151" y="144"/>
                  </a:cubicBezTo>
                  <a:cubicBezTo>
                    <a:pt x="151" y="145"/>
                    <a:pt x="150" y="147"/>
                    <a:pt x="150" y="148"/>
                  </a:cubicBezTo>
                  <a:cubicBezTo>
                    <a:pt x="149" y="150"/>
                    <a:pt x="149" y="154"/>
                    <a:pt x="150" y="148"/>
                  </a:cubicBezTo>
                  <a:cubicBezTo>
                    <a:pt x="150" y="144"/>
                    <a:pt x="151" y="139"/>
                    <a:pt x="152" y="134"/>
                  </a:cubicBezTo>
                  <a:cubicBezTo>
                    <a:pt x="152" y="135"/>
                    <a:pt x="153" y="135"/>
                    <a:pt x="153" y="136"/>
                  </a:cubicBezTo>
                  <a:close/>
                  <a:moveTo>
                    <a:pt x="93" y="67"/>
                  </a:moveTo>
                  <a:cubicBezTo>
                    <a:pt x="91" y="71"/>
                    <a:pt x="89" y="75"/>
                    <a:pt x="85" y="78"/>
                  </a:cubicBezTo>
                  <a:cubicBezTo>
                    <a:pt x="88" y="74"/>
                    <a:pt x="90" y="69"/>
                    <a:pt x="91" y="65"/>
                  </a:cubicBezTo>
                  <a:cubicBezTo>
                    <a:pt x="91" y="65"/>
                    <a:pt x="92" y="65"/>
                    <a:pt x="92" y="66"/>
                  </a:cubicBezTo>
                  <a:cubicBezTo>
                    <a:pt x="93" y="66"/>
                    <a:pt x="93" y="67"/>
                    <a:pt x="93" y="67"/>
                  </a:cubicBezTo>
                  <a:close/>
                  <a:moveTo>
                    <a:pt x="7" y="6"/>
                  </a:moveTo>
                  <a:cubicBezTo>
                    <a:pt x="9" y="7"/>
                    <a:pt x="10" y="7"/>
                    <a:pt x="12" y="7"/>
                  </a:cubicBezTo>
                  <a:cubicBezTo>
                    <a:pt x="16" y="7"/>
                    <a:pt x="19" y="5"/>
                    <a:pt x="23" y="4"/>
                  </a:cubicBezTo>
                  <a:cubicBezTo>
                    <a:pt x="28" y="10"/>
                    <a:pt x="34" y="17"/>
                    <a:pt x="38" y="24"/>
                  </a:cubicBezTo>
                  <a:cubicBezTo>
                    <a:pt x="37" y="26"/>
                    <a:pt x="35" y="29"/>
                    <a:pt x="33" y="31"/>
                  </a:cubicBezTo>
                  <a:cubicBezTo>
                    <a:pt x="26" y="26"/>
                    <a:pt x="17" y="23"/>
                    <a:pt x="9" y="18"/>
                  </a:cubicBezTo>
                  <a:cubicBezTo>
                    <a:pt x="11" y="14"/>
                    <a:pt x="9" y="10"/>
                    <a:pt x="7" y="6"/>
                  </a:cubicBezTo>
                  <a:close/>
                  <a:moveTo>
                    <a:pt x="35" y="33"/>
                  </a:moveTo>
                  <a:cubicBezTo>
                    <a:pt x="35" y="33"/>
                    <a:pt x="35" y="33"/>
                    <a:pt x="35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2"/>
                    <a:pt x="37" y="31"/>
                    <a:pt x="37" y="30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2"/>
                    <a:pt x="37" y="33"/>
                    <a:pt x="37" y="34"/>
                  </a:cubicBezTo>
                  <a:cubicBezTo>
                    <a:pt x="37" y="34"/>
                    <a:pt x="37" y="35"/>
                    <a:pt x="37" y="34"/>
                  </a:cubicBezTo>
                  <a:cubicBezTo>
                    <a:pt x="39" y="33"/>
                    <a:pt x="42" y="29"/>
                    <a:pt x="42" y="27"/>
                  </a:cubicBezTo>
                  <a:cubicBezTo>
                    <a:pt x="42" y="30"/>
                    <a:pt x="40" y="33"/>
                    <a:pt x="39" y="37"/>
                  </a:cubicBezTo>
                  <a:cubicBezTo>
                    <a:pt x="39" y="37"/>
                    <a:pt x="39" y="37"/>
                    <a:pt x="40" y="37"/>
                  </a:cubicBezTo>
                  <a:cubicBezTo>
                    <a:pt x="40" y="35"/>
                    <a:pt x="41" y="34"/>
                    <a:pt x="42" y="32"/>
                  </a:cubicBezTo>
                  <a:cubicBezTo>
                    <a:pt x="43" y="31"/>
                    <a:pt x="45" y="26"/>
                    <a:pt x="43" y="31"/>
                  </a:cubicBezTo>
                  <a:cubicBezTo>
                    <a:pt x="42" y="34"/>
                    <a:pt x="41" y="37"/>
                    <a:pt x="41" y="3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3" y="37"/>
                    <a:pt x="45" y="34"/>
                    <a:pt x="46" y="32"/>
                  </a:cubicBezTo>
                  <a:cubicBezTo>
                    <a:pt x="45" y="35"/>
                    <a:pt x="43" y="39"/>
                    <a:pt x="43" y="42"/>
                  </a:cubicBezTo>
                  <a:cubicBezTo>
                    <a:pt x="40" y="39"/>
                    <a:pt x="38" y="36"/>
                    <a:pt x="35" y="33"/>
                  </a:cubicBezTo>
                  <a:close/>
                  <a:moveTo>
                    <a:pt x="132" y="154"/>
                  </a:moveTo>
                  <a:cubicBezTo>
                    <a:pt x="132" y="154"/>
                    <a:pt x="133" y="154"/>
                    <a:pt x="133" y="154"/>
                  </a:cubicBezTo>
                  <a:cubicBezTo>
                    <a:pt x="135" y="148"/>
                    <a:pt x="136" y="142"/>
                    <a:pt x="138" y="136"/>
                  </a:cubicBezTo>
                  <a:cubicBezTo>
                    <a:pt x="139" y="133"/>
                    <a:pt x="140" y="130"/>
                    <a:pt x="141" y="126"/>
                  </a:cubicBezTo>
                  <a:cubicBezTo>
                    <a:pt x="142" y="125"/>
                    <a:pt x="142" y="123"/>
                    <a:pt x="143" y="121"/>
                  </a:cubicBezTo>
                  <a:cubicBezTo>
                    <a:pt x="143" y="120"/>
                    <a:pt x="143" y="118"/>
                    <a:pt x="143" y="121"/>
                  </a:cubicBezTo>
                  <a:cubicBezTo>
                    <a:pt x="143" y="132"/>
                    <a:pt x="139" y="142"/>
                    <a:pt x="137" y="152"/>
                  </a:cubicBezTo>
                  <a:cubicBezTo>
                    <a:pt x="137" y="153"/>
                    <a:pt x="137" y="153"/>
                    <a:pt x="137" y="153"/>
                  </a:cubicBezTo>
                  <a:cubicBezTo>
                    <a:pt x="136" y="154"/>
                    <a:pt x="136" y="154"/>
                    <a:pt x="136" y="155"/>
                  </a:cubicBezTo>
                  <a:cubicBezTo>
                    <a:pt x="136" y="155"/>
                    <a:pt x="136" y="155"/>
                    <a:pt x="136" y="155"/>
                  </a:cubicBezTo>
                  <a:cubicBezTo>
                    <a:pt x="135" y="155"/>
                    <a:pt x="134" y="154"/>
                    <a:pt x="132" y="154"/>
                  </a:cubicBezTo>
                  <a:close/>
                  <a:moveTo>
                    <a:pt x="142" y="156"/>
                  </a:moveTo>
                  <a:cubicBezTo>
                    <a:pt x="141" y="156"/>
                    <a:pt x="139" y="156"/>
                    <a:pt x="137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8" y="149"/>
                    <a:pt x="140" y="144"/>
                    <a:pt x="142" y="138"/>
                  </a:cubicBezTo>
                  <a:cubicBezTo>
                    <a:pt x="143" y="136"/>
                    <a:pt x="143" y="133"/>
                    <a:pt x="144" y="131"/>
                  </a:cubicBezTo>
                  <a:cubicBezTo>
                    <a:pt x="145" y="130"/>
                    <a:pt x="145" y="129"/>
                    <a:pt x="145" y="128"/>
                  </a:cubicBezTo>
                  <a:cubicBezTo>
                    <a:pt x="145" y="128"/>
                    <a:pt x="147" y="122"/>
                    <a:pt x="146" y="125"/>
                  </a:cubicBezTo>
                  <a:cubicBezTo>
                    <a:pt x="146" y="129"/>
                    <a:pt x="144" y="133"/>
                    <a:pt x="144" y="137"/>
                  </a:cubicBezTo>
                  <a:cubicBezTo>
                    <a:pt x="143" y="143"/>
                    <a:pt x="141" y="148"/>
                    <a:pt x="140" y="154"/>
                  </a:cubicBezTo>
                  <a:cubicBezTo>
                    <a:pt x="140" y="155"/>
                    <a:pt x="141" y="155"/>
                    <a:pt x="141" y="154"/>
                  </a:cubicBezTo>
                  <a:cubicBezTo>
                    <a:pt x="145" y="146"/>
                    <a:pt x="146" y="137"/>
                    <a:pt x="149" y="128"/>
                  </a:cubicBezTo>
                  <a:cubicBezTo>
                    <a:pt x="149" y="128"/>
                    <a:pt x="149" y="128"/>
                    <a:pt x="149" y="128"/>
                  </a:cubicBezTo>
                  <a:cubicBezTo>
                    <a:pt x="148" y="131"/>
                    <a:pt x="148" y="136"/>
                    <a:pt x="148" y="140"/>
                  </a:cubicBezTo>
                  <a:cubicBezTo>
                    <a:pt x="147" y="143"/>
                    <a:pt x="146" y="146"/>
                    <a:pt x="145" y="149"/>
                  </a:cubicBezTo>
                  <a:cubicBezTo>
                    <a:pt x="144" y="151"/>
                    <a:pt x="144" y="152"/>
                    <a:pt x="145" y="152"/>
                  </a:cubicBezTo>
                  <a:cubicBezTo>
                    <a:pt x="144" y="153"/>
                    <a:pt x="144" y="153"/>
                    <a:pt x="144" y="154"/>
                  </a:cubicBezTo>
                  <a:cubicBezTo>
                    <a:pt x="144" y="154"/>
                    <a:pt x="145" y="154"/>
                    <a:pt x="145" y="154"/>
                  </a:cubicBezTo>
                  <a:cubicBezTo>
                    <a:pt x="147" y="147"/>
                    <a:pt x="149" y="139"/>
                    <a:pt x="151" y="132"/>
                  </a:cubicBezTo>
                  <a:cubicBezTo>
                    <a:pt x="151" y="132"/>
                    <a:pt x="151" y="132"/>
                    <a:pt x="151" y="132"/>
                  </a:cubicBezTo>
                  <a:cubicBezTo>
                    <a:pt x="151" y="134"/>
                    <a:pt x="151" y="135"/>
                    <a:pt x="151" y="136"/>
                  </a:cubicBezTo>
                  <a:cubicBezTo>
                    <a:pt x="151" y="138"/>
                    <a:pt x="150" y="140"/>
                    <a:pt x="150" y="142"/>
                  </a:cubicBezTo>
                  <a:cubicBezTo>
                    <a:pt x="149" y="146"/>
                    <a:pt x="149" y="149"/>
                    <a:pt x="149" y="153"/>
                  </a:cubicBezTo>
                  <a:cubicBezTo>
                    <a:pt x="149" y="153"/>
                    <a:pt x="149" y="153"/>
                    <a:pt x="150" y="153"/>
                  </a:cubicBezTo>
                  <a:cubicBezTo>
                    <a:pt x="151" y="148"/>
                    <a:pt x="152" y="143"/>
                    <a:pt x="153" y="138"/>
                  </a:cubicBezTo>
                  <a:cubicBezTo>
                    <a:pt x="155" y="146"/>
                    <a:pt x="153" y="155"/>
                    <a:pt x="142" y="1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40"/>
            <p:cNvSpPr/>
            <p:nvPr/>
          </p:nvSpPr>
          <p:spPr bwMode="auto">
            <a:xfrm>
              <a:off x="7978475" y="797783"/>
              <a:ext cx="29351" cy="23012"/>
            </a:xfrm>
            <a:custGeom>
              <a:avLst/>
              <a:gdLst>
                <a:gd name="T0" fmla="*/ 6 w 10"/>
                <a:gd name="T1" fmla="*/ 7 h 8"/>
                <a:gd name="T2" fmla="*/ 8 w 10"/>
                <a:gd name="T3" fmla="*/ 5 h 8"/>
                <a:gd name="T4" fmla="*/ 3 w 10"/>
                <a:gd name="T5" fmla="*/ 0 h 8"/>
                <a:gd name="T6" fmla="*/ 1 w 10"/>
                <a:gd name="T7" fmla="*/ 3 h 8"/>
                <a:gd name="T8" fmla="*/ 6 w 10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6" y="7"/>
                  </a:moveTo>
                  <a:cubicBezTo>
                    <a:pt x="8" y="8"/>
                    <a:pt x="10" y="6"/>
                    <a:pt x="8" y="5"/>
                  </a:cubicBezTo>
                  <a:cubicBezTo>
                    <a:pt x="6" y="3"/>
                    <a:pt x="5" y="1"/>
                    <a:pt x="3" y="0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3" y="4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41"/>
            <p:cNvSpPr>
              <a:spLocks noEditPoints="1"/>
            </p:cNvSpPr>
            <p:nvPr/>
          </p:nvSpPr>
          <p:spPr bwMode="auto">
            <a:xfrm>
              <a:off x="3882381" y="2230947"/>
              <a:ext cx="648983" cy="133141"/>
            </a:xfrm>
            <a:custGeom>
              <a:avLst/>
              <a:gdLst>
                <a:gd name="T0" fmla="*/ 207 w 218"/>
                <a:gd name="T1" fmla="*/ 29 h 44"/>
                <a:gd name="T2" fmla="*/ 72 w 218"/>
                <a:gd name="T3" fmla="*/ 7 h 44"/>
                <a:gd name="T4" fmla="*/ 64 w 218"/>
                <a:gd name="T5" fmla="*/ 41 h 44"/>
                <a:gd name="T6" fmla="*/ 165 w 218"/>
                <a:gd name="T7" fmla="*/ 34 h 44"/>
                <a:gd name="T8" fmla="*/ 168 w 218"/>
                <a:gd name="T9" fmla="*/ 29 h 44"/>
                <a:gd name="T10" fmla="*/ 153 w 218"/>
                <a:gd name="T11" fmla="*/ 36 h 44"/>
                <a:gd name="T12" fmla="*/ 140 w 218"/>
                <a:gd name="T13" fmla="*/ 24 h 44"/>
                <a:gd name="T14" fmla="*/ 137 w 218"/>
                <a:gd name="T15" fmla="*/ 24 h 44"/>
                <a:gd name="T16" fmla="*/ 134 w 218"/>
                <a:gd name="T17" fmla="*/ 26 h 44"/>
                <a:gd name="T18" fmla="*/ 63 w 218"/>
                <a:gd name="T19" fmla="*/ 25 h 44"/>
                <a:gd name="T20" fmla="*/ 24 w 218"/>
                <a:gd name="T21" fmla="*/ 9 h 44"/>
                <a:gd name="T22" fmla="*/ 38 w 218"/>
                <a:gd name="T23" fmla="*/ 13 h 44"/>
                <a:gd name="T24" fmla="*/ 30 w 218"/>
                <a:gd name="T25" fmla="*/ 7 h 44"/>
                <a:gd name="T26" fmla="*/ 32 w 218"/>
                <a:gd name="T27" fmla="*/ 16 h 44"/>
                <a:gd name="T28" fmla="*/ 60 w 218"/>
                <a:gd name="T29" fmla="*/ 41 h 44"/>
                <a:gd name="T30" fmla="*/ 92 w 218"/>
                <a:gd name="T31" fmla="*/ 14 h 44"/>
                <a:gd name="T32" fmla="*/ 96 w 218"/>
                <a:gd name="T33" fmla="*/ 41 h 44"/>
                <a:gd name="T34" fmla="*/ 94 w 218"/>
                <a:gd name="T35" fmla="*/ 38 h 44"/>
                <a:gd name="T36" fmla="*/ 94 w 218"/>
                <a:gd name="T37" fmla="*/ 27 h 44"/>
                <a:gd name="T38" fmla="*/ 65 w 218"/>
                <a:gd name="T39" fmla="*/ 9 h 44"/>
                <a:gd name="T40" fmla="*/ 91 w 218"/>
                <a:gd name="T41" fmla="*/ 34 h 44"/>
                <a:gd name="T42" fmla="*/ 70 w 218"/>
                <a:gd name="T43" fmla="*/ 10 h 44"/>
                <a:gd name="T44" fmla="*/ 86 w 218"/>
                <a:gd name="T45" fmla="*/ 16 h 44"/>
                <a:gd name="T46" fmla="*/ 54 w 218"/>
                <a:gd name="T47" fmla="*/ 7 h 44"/>
                <a:gd name="T48" fmla="*/ 70 w 218"/>
                <a:gd name="T49" fmla="*/ 24 h 44"/>
                <a:gd name="T50" fmla="*/ 55 w 218"/>
                <a:gd name="T51" fmla="*/ 8 h 44"/>
                <a:gd name="T52" fmla="*/ 68 w 218"/>
                <a:gd name="T53" fmla="*/ 15 h 44"/>
                <a:gd name="T54" fmla="*/ 82 w 218"/>
                <a:gd name="T55" fmla="*/ 41 h 44"/>
                <a:gd name="T56" fmla="*/ 136 w 218"/>
                <a:gd name="T57" fmla="*/ 19 h 44"/>
                <a:gd name="T58" fmla="*/ 134 w 218"/>
                <a:gd name="T59" fmla="*/ 28 h 44"/>
                <a:gd name="T60" fmla="*/ 135 w 218"/>
                <a:gd name="T61" fmla="*/ 19 h 44"/>
                <a:gd name="T62" fmla="*/ 119 w 218"/>
                <a:gd name="T63" fmla="*/ 18 h 44"/>
                <a:gd name="T64" fmla="*/ 124 w 218"/>
                <a:gd name="T65" fmla="*/ 20 h 44"/>
                <a:gd name="T66" fmla="*/ 109 w 218"/>
                <a:gd name="T67" fmla="*/ 16 h 44"/>
                <a:gd name="T68" fmla="*/ 104 w 218"/>
                <a:gd name="T69" fmla="*/ 24 h 44"/>
                <a:gd name="T70" fmla="*/ 114 w 218"/>
                <a:gd name="T71" fmla="*/ 40 h 44"/>
                <a:gd name="T72" fmla="*/ 117 w 218"/>
                <a:gd name="T73" fmla="*/ 40 h 44"/>
                <a:gd name="T74" fmla="*/ 129 w 218"/>
                <a:gd name="T75" fmla="*/ 39 h 44"/>
                <a:gd name="T76" fmla="*/ 156 w 218"/>
                <a:gd name="T77" fmla="*/ 22 h 44"/>
                <a:gd name="T78" fmla="*/ 152 w 218"/>
                <a:gd name="T79" fmla="*/ 35 h 44"/>
                <a:gd name="T80" fmla="*/ 94 w 218"/>
                <a:gd name="T81" fmla="*/ 21 h 44"/>
                <a:gd name="T82" fmla="*/ 53 w 218"/>
                <a:gd name="T83" fmla="*/ 6 h 44"/>
                <a:gd name="T84" fmla="*/ 53 w 218"/>
                <a:gd name="T85" fmla="*/ 6 h 44"/>
                <a:gd name="T86" fmla="*/ 33 w 218"/>
                <a:gd name="T87" fmla="*/ 4 h 44"/>
                <a:gd name="T88" fmla="*/ 44 w 218"/>
                <a:gd name="T89" fmla="*/ 31 h 44"/>
                <a:gd name="T90" fmla="*/ 22 w 218"/>
                <a:gd name="T91" fmla="*/ 6 h 44"/>
                <a:gd name="T92" fmla="*/ 18 w 218"/>
                <a:gd name="T93" fmla="*/ 6 h 44"/>
                <a:gd name="T94" fmla="*/ 29 w 218"/>
                <a:gd name="T95" fmla="*/ 38 h 44"/>
                <a:gd name="T96" fmla="*/ 12 w 218"/>
                <a:gd name="T97" fmla="*/ 14 h 44"/>
                <a:gd name="T98" fmla="*/ 20 w 218"/>
                <a:gd name="T99" fmla="*/ 35 h 44"/>
                <a:gd name="T100" fmla="*/ 109 w 218"/>
                <a:gd name="T101" fmla="*/ 40 h 44"/>
                <a:gd name="T102" fmla="*/ 210 w 218"/>
                <a:gd name="T103" fmla="*/ 23 h 44"/>
                <a:gd name="T104" fmla="*/ 171 w 218"/>
                <a:gd name="T105" fmla="*/ 32 h 44"/>
                <a:gd name="T106" fmla="*/ 172 w 218"/>
                <a:gd name="T107" fmla="*/ 23 h 44"/>
                <a:gd name="T108" fmla="*/ 14 w 218"/>
                <a:gd name="T109" fmla="*/ 8 h 44"/>
                <a:gd name="T110" fmla="*/ 27 w 218"/>
                <a:gd name="T111" fmla="*/ 36 h 44"/>
                <a:gd name="T112" fmla="*/ 9 w 218"/>
                <a:gd name="T113" fmla="*/ 14 h 44"/>
                <a:gd name="T114" fmla="*/ 9 w 218"/>
                <a:gd name="T115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8" h="44">
                  <a:moveTo>
                    <a:pt x="9" y="32"/>
                  </a:moveTo>
                  <a:cubicBezTo>
                    <a:pt x="17" y="39"/>
                    <a:pt x="28" y="41"/>
                    <a:pt x="38" y="42"/>
                  </a:cubicBezTo>
                  <a:cubicBezTo>
                    <a:pt x="52" y="44"/>
                    <a:pt x="65" y="44"/>
                    <a:pt x="79" y="44"/>
                  </a:cubicBezTo>
                  <a:cubicBezTo>
                    <a:pt x="111" y="44"/>
                    <a:pt x="143" y="42"/>
                    <a:pt x="174" y="35"/>
                  </a:cubicBezTo>
                  <a:cubicBezTo>
                    <a:pt x="174" y="35"/>
                    <a:pt x="175" y="35"/>
                    <a:pt x="175" y="35"/>
                  </a:cubicBezTo>
                  <a:cubicBezTo>
                    <a:pt x="183" y="37"/>
                    <a:pt x="192" y="37"/>
                    <a:pt x="201" y="38"/>
                  </a:cubicBezTo>
                  <a:cubicBezTo>
                    <a:pt x="201" y="38"/>
                    <a:pt x="201" y="38"/>
                    <a:pt x="201" y="38"/>
                  </a:cubicBezTo>
                  <a:cubicBezTo>
                    <a:pt x="202" y="38"/>
                    <a:pt x="203" y="38"/>
                    <a:pt x="203" y="37"/>
                  </a:cubicBezTo>
                  <a:cubicBezTo>
                    <a:pt x="204" y="34"/>
                    <a:pt x="205" y="31"/>
                    <a:pt x="207" y="29"/>
                  </a:cubicBezTo>
                  <a:cubicBezTo>
                    <a:pt x="209" y="26"/>
                    <a:pt x="213" y="24"/>
                    <a:pt x="216" y="24"/>
                  </a:cubicBezTo>
                  <a:cubicBezTo>
                    <a:pt x="217" y="24"/>
                    <a:pt x="217" y="23"/>
                    <a:pt x="217" y="23"/>
                  </a:cubicBezTo>
                  <a:cubicBezTo>
                    <a:pt x="218" y="22"/>
                    <a:pt x="218" y="21"/>
                    <a:pt x="217" y="21"/>
                  </a:cubicBezTo>
                  <a:cubicBezTo>
                    <a:pt x="211" y="20"/>
                    <a:pt x="204" y="19"/>
                    <a:pt x="202" y="13"/>
                  </a:cubicBezTo>
                  <a:cubicBezTo>
                    <a:pt x="202" y="12"/>
                    <a:pt x="201" y="12"/>
                    <a:pt x="200" y="13"/>
                  </a:cubicBezTo>
                  <a:cubicBezTo>
                    <a:pt x="191" y="14"/>
                    <a:pt x="183" y="19"/>
                    <a:pt x="174" y="21"/>
                  </a:cubicBezTo>
                  <a:cubicBezTo>
                    <a:pt x="174" y="20"/>
                    <a:pt x="173" y="20"/>
                    <a:pt x="173" y="20"/>
                  </a:cubicBezTo>
                  <a:cubicBezTo>
                    <a:pt x="158" y="20"/>
                    <a:pt x="143" y="17"/>
                    <a:pt x="128" y="15"/>
                  </a:cubicBezTo>
                  <a:cubicBezTo>
                    <a:pt x="109" y="13"/>
                    <a:pt x="91" y="10"/>
                    <a:pt x="72" y="7"/>
                  </a:cubicBezTo>
                  <a:cubicBezTo>
                    <a:pt x="57" y="4"/>
                    <a:pt x="43" y="0"/>
                    <a:pt x="28" y="1"/>
                  </a:cubicBezTo>
                  <a:cubicBezTo>
                    <a:pt x="20" y="2"/>
                    <a:pt x="11" y="4"/>
                    <a:pt x="5" y="12"/>
                  </a:cubicBezTo>
                  <a:cubicBezTo>
                    <a:pt x="0" y="19"/>
                    <a:pt x="2" y="27"/>
                    <a:pt x="9" y="32"/>
                  </a:cubicBezTo>
                  <a:close/>
                  <a:moveTo>
                    <a:pt x="39" y="4"/>
                  </a:moveTo>
                  <a:cubicBezTo>
                    <a:pt x="41" y="4"/>
                    <a:pt x="43" y="4"/>
                    <a:pt x="44" y="5"/>
                  </a:cubicBezTo>
                  <a:cubicBezTo>
                    <a:pt x="47" y="11"/>
                    <a:pt x="50" y="17"/>
                    <a:pt x="54" y="23"/>
                  </a:cubicBezTo>
                  <a:cubicBezTo>
                    <a:pt x="56" y="26"/>
                    <a:pt x="58" y="29"/>
                    <a:pt x="60" y="32"/>
                  </a:cubicBezTo>
                  <a:cubicBezTo>
                    <a:pt x="61" y="35"/>
                    <a:pt x="62" y="39"/>
                    <a:pt x="64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54" y="30"/>
                    <a:pt x="48" y="15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lose/>
                  <a:moveTo>
                    <a:pt x="166" y="33"/>
                  </a:moveTo>
                  <a:cubicBezTo>
                    <a:pt x="165" y="31"/>
                    <a:pt x="165" y="26"/>
                    <a:pt x="163" y="24"/>
                  </a:cubicBezTo>
                  <a:cubicBezTo>
                    <a:pt x="165" y="27"/>
                    <a:pt x="166" y="31"/>
                    <a:pt x="168" y="34"/>
                  </a:cubicBezTo>
                  <a:cubicBezTo>
                    <a:pt x="166" y="34"/>
                    <a:pt x="165" y="34"/>
                    <a:pt x="163" y="34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63" y="31"/>
                    <a:pt x="161" y="27"/>
                    <a:pt x="160" y="24"/>
                  </a:cubicBezTo>
                  <a:cubicBezTo>
                    <a:pt x="161" y="26"/>
                    <a:pt x="163" y="31"/>
                    <a:pt x="165" y="34"/>
                  </a:cubicBezTo>
                  <a:cubicBezTo>
                    <a:pt x="165" y="34"/>
                    <a:pt x="166" y="34"/>
                    <a:pt x="166" y="33"/>
                  </a:cubicBezTo>
                  <a:close/>
                  <a:moveTo>
                    <a:pt x="172" y="30"/>
                  </a:moveTo>
                  <a:cubicBezTo>
                    <a:pt x="173" y="31"/>
                    <a:pt x="173" y="32"/>
                    <a:pt x="173" y="33"/>
                  </a:cubicBezTo>
                  <a:cubicBezTo>
                    <a:pt x="173" y="33"/>
                    <a:pt x="172" y="33"/>
                    <a:pt x="172" y="33"/>
                  </a:cubicBezTo>
                  <a:cubicBezTo>
                    <a:pt x="171" y="31"/>
                    <a:pt x="171" y="30"/>
                    <a:pt x="170" y="28"/>
                  </a:cubicBezTo>
                  <a:cubicBezTo>
                    <a:pt x="168" y="22"/>
                    <a:pt x="171" y="28"/>
                    <a:pt x="172" y="29"/>
                  </a:cubicBezTo>
                  <a:cubicBezTo>
                    <a:pt x="172" y="30"/>
                    <a:pt x="172" y="30"/>
                    <a:pt x="172" y="30"/>
                  </a:cubicBezTo>
                  <a:close/>
                  <a:moveTo>
                    <a:pt x="169" y="33"/>
                  </a:moveTo>
                  <a:cubicBezTo>
                    <a:pt x="168" y="32"/>
                    <a:pt x="168" y="30"/>
                    <a:pt x="168" y="29"/>
                  </a:cubicBezTo>
                  <a:cubicBezTo>
                    <a:pt x="168" y="28"/>
                    <a:pt x="166" y="23"/>
                    <a:pt x="167" y="26"/>
                  </a:cubicBezTo>
                  <a:cubicBezTo>
                    <a:pt x="168" y="29"/>
                    <a:pt x="169" y="31"/>
                    <a:pt x="171" y="33"/>
                  </a:cubicBezTo>
                  <a:cubicBezTo>
                    <a:pt x="170" y="33"/>
                    <a:pt x="169" y="33"/>
                    <a:pt x="169" y="33"/>
                  </a:cubicBezTo>
                  <a:close/>
                  <a:moveTo>
                    <a:pt x="160" y="35"/>
                  </a:moveTo>
                  <a:cubicBezTo>
                    <a:pt x="158" y="31"/>
                    <a:pt x="157" y="28"/>
                    <a:pt x="156" y="24"/>
                  </a:cubicBezTo>
                  <a:cubicBezTo>
                    <a:pt x="157" y="26"/>
                    <a:pt x="161" y="31"/>
                    <a:pt x="162" y="35"/>
                  </a:cubicBezTo>
                  <a:cubicBezTo>
                    <a:pt x="162" y="35"/>
                    <a:pt x="162" y="35"/>
                    <a:pt x="162" y="35"/>
                  </a:cubicBezTo>
                  <a:cubicBezTo>
                    <a:pt x="161" y="35"/>
                    <a:pt x="160" y="35"/>
                    <a:pt x="160" y="35"/>
                  </a:cubicBezTo>
                  <a:close/>
                  <a:moveTo>
                    <a:pt x="153" y="36"/>
                  </a:moveTo>
                  <a:cubicBezTo>
                    <a:pt x="152" y="32"/>
                    <a:pt x="150" y="27"/>
                    <a:pt x="149" y="23"/>
                  </a:cubicBezTo>
                  <a:cubicBezTo>
                    <a:pt x="150" y="27"/>
                    <a:pt x="153" y="32"/>
                    <a:pt x="156" y="36"/>
                  </a:cubicBezTo>
                  <a:cubicBezTo>
                    <a:pt x="155" y="36"/>
                    <a:pt x="154" y="36"/>
                    <a:pt x="153" y="36"/>
                  </a:cubicBezTo>
                  <a:close/>
                  <a:moveTo>
                    <a:pt x="149" y="37"/>
                  </a:moveTo>
                  <a:cubicBezTo>
                    <a:pt x="148" y="32"/>
                    <a:pt x="145" y="26"/>
                    <a:pt x="143" y="22"/>
                  </a:cubicBezTo>
                  <a:cubicBezTo>
                    <a:pt x="146" y="27"/>
                    <a:pt x="149" y="32"/>
                    <a:pt x="152" y="36"/>
                  </a:cubicBezTo>
                  <a:cubicBezTo>
                    <a:pt x="151" y="36"/>
                    <a:pt x="150" y="36"/>
                    <a:pt x="149" y="37"/>
                  </a:cubicBezTo>
                  <a:close/>
                  <a:moveTo>
                    <a:pt x="145" y="37"/>
                  </a:moveTo>
                  <a:cubicBezTo>
                    <a:pt x="144" y="33"/>
                    <a:pt x="142" y="28"/>
                    <a:pt x="140" y="24"/>
                  </a:cubicBezTo>
                  <a:cubicBezTo>
                    <a:pt x="139" y="22"/>
                    <a:pt x="139" y="22"/>
                    <a:pt x="140" y="23"/>
                  </a:cubicBezTo>
                  <a:cubicBezTo>
                    <a:pt x="141" y="25"/>
                    <a:pt x="142" y="26"/>
                    <a:pt x="143" y="28"/>
                  </a:cubicBezTo>
                  <a:cubicBezTo>
                    <a:pt x="145" y="31"/>
                    <a:pt x="147" y="34"/>
                    <a:pt x="148" y="37"/>
                  </a:cubicBezTo>
                  <a:cubicBezTo>
                    <a:pt x="147" y="37"/>
                    <a:pt x="146" y="37"/>
                    <a:pt x="145" y="37"/>
                  </a:cubicBezTo>
                  <a:close/>
                  <a:moveTo>
                    <a:pt x="140" y="38"/>
                  </a:moveTo>
                  <a:cubicBezTo>
                    <a:pt x="140" y="38"/>
                    <a:pt x="140" y="38"/>
                    <a:pt x="140" y="38"/>
                  </a:cubicBezTo>
                  <a:cubicBezTo>
                    <a:pt x="140" y="35"/>
                    <a:pt x="139" y="33"/>
                    <a:pt x="139" y="30"/>
                  </a:cubicBezTo>
                  <a:cubicBezTo>
                    <a:pt x="138" y="29"/>
                    <a:pt x="138" y="27"/>
                    <a:pt x="137" y="25"/>
                  </a:cubicBezTo>
                  <a:cubicBezTo>
                    <a:pt x="137" y="25"/>
                    <a:pt x="137" y="25"/>
                    <a:pt x="137" y="24"/>
                  </a:cubicBezTo>
                  <a:cubicBezTo>
                    <a:pt x="139" y="29"/>
                    <a:pt x="142" y="33"/>
                    <a:pt x="144" y="37"/>
                  </a:cubicBezTo>
                  <a:cubicBezTo>
                    <a:pt x="143" y="37"/>
                    <a:pt x="141" y="38"/>
                    <a:pt x="140" y="38"/>
                  </a:cubicBezTo>
                  <a:close/>
                  <a:moveTo>
                    <a:pt x="134" y="38"/>
                  </a:moveTo>
                  <a:cubicBezTo>
                    <a:pt x="133" y="36"/>
                    <a:pt x="133" y="33"/>
                    <a:pt x="132" y="31"/>
                  </a:cubicBezTo>
                  <a:cubicBezTo>
                    <a:pt x="131" y="29"/>
                    <a:pt x="131" y="28"/>
                    <a:pt x="130" y="26"/>
                  </a:cubicBezTo>
                  <a:cubicBezTo>
                    <a:pt x="130" y="25"/>
                    <a:pt x="129" y="21"/>
                    <a:pt x="128" y="20"/>
                  </a:cubicBezTo>
                  <a:cubicBezTo>
                    <a:pt x="132" y="25"/>
                    <a:pt x="134" y="32"/>
                    <a:pt x="137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7" y="34"/>
                    <a:pt x="136" y="30"/>
                    <a:pt x="134" y="26"/>
                  </a:cubicBezTo>
                  <a:cubicBezTo>
                    <a:pt x="135" y="27"/>
                    <a:pt x="135" y="28"/>
                    <a:pt x="136" y="29"/>
                  </a:cubicBezTo>
                  <a:cubicBezTo>
                    <a:pt x="137" y="32"/>
                    <a:pt x="138" y="35"/>
                    <a:pt x="139" y="38"/>
                  </a:cubicBezTo>
                  <a:cubicBezTo>
                    <a:pt x="138" y="38"/>
                    <a:pt x="136" y="38"/>
                    <a:pt x="134" y="38"/>
                  </a:cubicBezTo>
                  <a:close/>
                  <a:moveTo>
                    <a:pt x="130" y="39"/>
                  </a:moveTo>
                  <a:cubicBezTo>
                    <a:pt x="129" y="35"/>
                    <a:pt x="128" y="31"/>
                    <a:pt x="127" y="27"/>
                  </a:cubicBezTo>
                  <a:cubicBezTo>
                    <a:pt x="129" y="31"/>
                    <a:pt x="131" y="34"/>
                    <a:pt x="133" y="38"/>
                  </a:cubicBezTo>
                  <a:cubicBezTo>
                    <a:pt x="132" y="39"/>
                    <a:pt x="131" y="39"/>
                    <a:pt x="130" y="39"/>
                  </a:cubicBezTo>
                  <a:close/>
                  <a:moveTo>
                    <a:pt x="71" y="41"/>
                  </a:moveTo>
                  <a:cubicBezTo>
                    <a:pt x="69" y="35"/>
                    <a:pt x="65" y="30"/>
                    <a:pt x="63" y="25"/>
                  </a:cubicBezTo>
                  <a:cubicBezTo>
                    <a:pt x="61" y="22"/>
                    <a:pt x="60" y="19"/>
                    <a:pt x="58" y="16"/>
                  </a:cubicBezTo>
                  <a:cubicBezTo>
                    <a:pt x="63" y="24"/>
                    <a:pt x="69" y="33"/>
                    <a:pt x="75" y="41"/>
                  </a:cubicBezTo>
                  <a:cubicBezTo>
                    <a:pt x="74" y="41"/>
                    <a:pt x="72" y="41"/>
                    <a:pt x="71" y="41"/>
                  </a:cubicBezTo>
                  <a:close/>
                  <a:moveTo>
                    <a:pt x="40" y="39"/>
                  </a:moveTo>
                  <a:cubicBezTo>
                    <a:pt x="37" y="34"/>
                    <a:pt x="33" y="28"/>
                    <a:pt x="30" y="23"/>
                  </a:cubicBezTo>
                  <a:cubicBezTo>
                    <a:pt x="29" y="20"/>
                    <a:pt x="27" y="16"/>
                    <a:pt x="26" y="13"/>
                  </a:cubicBezTo>
                  <a:cubicBezTo>
                    <a:pt x="25" y="12"/>
                    <a:pt x="25" y="10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8" y="13"/>
                    <a:pt x="30" y="19"/>
                    <a:pt x="32" y="24"/>
                  </a:cubicBezTo>
                  <a:cubicBezTo>
                    <a:pt x="35" y="29"/>
                    <a:pt x="38" y="35"/>
                    <a:pt x="42" y="39"/>
                  </a:cubicBezTo>
                  <a:cubicBezTo>
                    <a:pt x="41" y="39"/>
                    <a:pt x="40" y="39"/>
                    <a:pt x="40" y="39"/>
                  </a:cubicBezTo>
                  <a:close/>
                  <a:moveTo>
                    <a:pt x="55" y="41"/>
                  </a:moveTo>
                  <a:cubicBezTo>
                    <a:pt x="52" y="35"/>
                    <a:pt x="49" y="30"/>
                    <a:pt x="46" y="25"/>
                  </a:cubicBezTo>
                  <a:cubicBezTo>
                    <a:pt x="44" y="22"/>
                    <a:pt x="42" y="19"/>
                    <a:pt x="40" y="16"/>
                  </a:cubicBezTo>
                  <a:cubicBezTo>
                    <a:pt x="38" y="13"/>
                    <a:pt x="36" y="10"/>
                    <a:pt x="34" y="7"/>
                  </a:cubicBezTo>
                  <a:cubicBezTo>
                    <a:pt x="33" y="4"/>
                    <a:pt x="34" y="6"/>
                    <a:pt x="35" y="7"/>
                  </a:cubicBezTo>
                  <a:cubicBezTo>
                    <a:pt x="36" y="9"/>
                    <a:pt x="37" y="11"/>
                    <a:pt x="38" y="13"/>
                  </a:cubicBezTo>
                  <a:cubicBezTo>
                    <a:pt x="40" y="16"/>
                    <a:pt x="42" y="19"/>
                    <a:pt x="44" y="22"/>
                  </a:cubicBezTo>
                  <a:cubicBezTo>
                    <a:pt x="48" y="29"/>
                    <a:pt x="54" y="35"/>
                    <a:pt x="58" y="41"/>
                  </a:cubicBezTo>
                  <a:cubicBezTo>
                    <a:pt x="57" y="41"/>
                    <a:pt x="56" y="41"/>
                    <a:pt x="55" y="41"/>
                  </a:cubicBezTo>
                  <a:close/>
                  <a:moveTo>
                    <a:pt x="54" y="40"/>
                  </a:moveTo>
                  <a:cubicBezTo>
                    <a:pt x="53" y="40"/>
                    <a:pt x="51" y="40"/>
                    <a:pt x="50" y="40"/>
                  </a:cubicBezTo>
                  <a:cubicBezTo>
                    <a:pt x="46" y="34"/>
                    <a:pt x="43" y="27"/>
                    <a:pt x="39" y="21"/>
                  </a:cubicBezTo>
                  <a:cubicBezTo>
                    <a:pt x="37" y="18"/>
                    <a:pt x="36" y="15"/>
                    <a:pt x="34" y="13"/>
                  </a:cubicBezTo>
                  <a:cubicBezTo>
                    <a:pt x="33" y="12"/>
                    <a:pt x="33" y="10"/>
                    <a:pt x="32" y="9"/>
                  </a:cubicBezTo>
                  <a:cubicBezTo>
                    <a:pt x="31" y="8"/>
                    <a:pt x="28" y="3"/>
                    <a:pt x="30" y="7"/>
                  </a:cubicBezTo>
                  <a:cubicBezTo>
                    <a:pt x="35" y="13"/>
                    <a:pt x="38" y="19"/>
                    <a:pt x="43" y="25"/>
                  </a:cubicBezTo>
                  <a:cubicBezTo>
                    <a:pt x="45" y="28"/>
                    <a:pt x="48" y="31"/>
                    <a:pt x="50" y="34"/>
                  </a:cubicBezTo>
                  <a:cubicBezTo>
                    <a:pt x="51" y="36"/>
                    <a:pt x="52" y="38"/>
                    <a:pt x="54" y="40"/>
                  </a:cubicBezTo>
                  <a:close/>
                  <a:moveTo>
                    <a:pt x="48" y="38"/>
                  </a:moveTo>
                  <a:cubicBezTo>
                    <a:pt x="48" y="39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7" y="40"/>
                    <a:pt x="45" y="40"/>
                    <a:pt x="43" y="40"/>
                  </a:cubicBezTo>
                  <a:cubicBezTo>
                    <a:pt x="39" y="29"/>
                    <a:pt x="31" y="20"/>
                    <a:pt x="27" y="9"/>
                  </a:cubicBezTo>
                  <a:cubicBezTo>
                    <a:pt x="28" y="11"/>
                    <a:pt x="31" y="14"/>
                    <a:pt x="32" y="16"/>
                  </a:cubicBezTo>
                  <a:cubicBezTo>
                    <a:pt x="34" y="18"/>
                    <a:pt x="36" y="21"/>
                    <a:pt x="38" y="24"/>
                  </a:cubicBezTo>
                  <a:cubicBezTo>
                    <a:pt x="42" y="29"/>
                    <a:pt x="45" y="34"/>
                    <a:pt x="48" y="38"/>
                  </a:cubicBezTo>
                  <a:close/>
                  <a:moveTo>
                    <a:pt x="60" y="41"/>
                  </a:moveTo>
                  <a:cubicBezTo>
                    <a:pt x="57" y="35"/>
                    <a:pt x="53" y="29"/>
                    <a:pt x="49" y="23"/>
                  </a:cubicBezTo>
                  <a:cubicBezTo>
                    <a:pt x="47" y="20"/>
                    <a:pt x="45" y="16"/>
                    <a:pt x="43" y="13"/>
                  </a:cubicBezTo>
                  <a:cubicBezTo>
                    <a:pt x="42" y="11"/>
                    <a:pt x="41" y="9"/>
                    <a:pt x="40" y="7"/>
                  </a:cubicBezTo>
                  <a:cubicBezTo>
                    <a:pt x="38" y="4"/>
                    <a:pt x="40" y="7"/>
                    <a:pt x="41" y="8"/>
                  </a:cubicBezTo>
                  <a:cubicBezTo>
                    <a:pt x="49" y="18"/>
                    <a:pt x="54" y="31"/>
                    <a:pt x="63" y="41"/>
                  </a:cubicBezTo>
                  <a:cubicBezTo>
                    <a:pt x="62" y="41"/>
                    <a:pt x="61" y="41"/>
                    <a:pt x="60" y="41"/>
                  </a:cubicBezTo>
                  <a:close/>
                  <a:moveTo>
                    <a:pt x="65" y="41"/>
                  </a:moveTo>
                  <a:cubicBezTo>
                    <a:pt x="63" y="35"/>
                    <a:pt x="59" y="30"/>
                    <a:pt x="56" y="25"/>
                  </a:cubicBezTo>
                  <a:cubicBezTo>
                    <a:pt x="54" y="22"/>
                    <a:pt x="52" y="19"/>
                    <a:pt x="50" y="15"/>
                  </a:cubicBezTo>
                  <a:cubicBezTo>
                    <a:pt x="49" y="14"/>
                    <a:pt x="48" y="12"/>
                    <a:pt x="47" y="10"/>
                  </a:cubicBezTo>
                  <a:cubicBezTo>
                    <a:pt x="51" y="15"/>
                    <a:pt x="54" y="19"/>
                    <a:pt x="57" y="25"/>
                  </a:cubicBezTo>
                  <a:cubicBezTo>
                    <a:pt x="59" y="28"/>
                    <a:pt x="62" y="31"/>
                    <a:pt x="64" y="34"/>
                  </a:cubicBezTo>
                  <a:cubicBezTo>
                    <a:pt x="66" y="36"/>
                    <a:pt x="68" y="39"/>
                    <a:pt x="69" y="41"/>
                  </a:cubicBezTo>
                  <a:cubicBezTo>
                    <a:pt x="68" y="41"/>
                    <a:pt x="67" y="41"/>
                    <a:pt x="65" y="41"/>
                  </a:cubicBezTo>
                  <a:close/>
                  <a:moveTo>
                    <a:pt x="92" y="14"/>
                  </a:moveTo>
                  <a:cubicBezTo>
                    <a:pt x="92" y="16"/>
                    <a:pt x="93" y="19"/>
                    <a:pt x="93" y="20"/>
                  </a:cubicBezTo>
                  <a:cubicBezTo>
                    <a:pt x="92" y="18"/>
                    <a:pt x="90" y="15"/>
                    <a:pt x="89" y="13"/>
                  </a:cubicBezTo>
                  <a:cubicBezTo>
                    <a:pt x="91" y="13"/>
                    <a:pt x="93" y="13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6"/>
                    <a:pt x="95" y="15"/>
                    <a:pt x="95" y="17"/>
                  </a:cubicBezTo>
                  <a:cubicBezTo>
                    <a:pt x="95" y="16"/>
                    <a:pt x="93" y="14"/>
                    <a:pt x="92" y="14"/>
                  </a:cubicBezTo>
                  <a:cubicBezTo>
                    <a:pt x="92" y="13"/>
                    <a:pt x="92" y="14"/>
                    <a:pt x="92" y="14"/>
                  </a:cubicBezTo>
                  <a:close/>
                  <a:moveTo>
                    <a:pt x="94" y="27"/>
                  </a:moveTo>
                  <a:cubicBezTo>
                    <a:pt x="94" y="32"/>
                    <a:pt x="94" y="37"/>
                    <a:pt x="96" y="41"/>
                  </a:cubicBezTo>
                  <a:cubicBezTo>
                    <a:pt x="95" y="41"/>
                    <a:pt x="93" y="41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89" y="36"/>
                    <a:pt x="86" y="31"/>
                    <a:pt x="84" y="27"/>
                  </a:cubicBezTo>
                  <a:cubicBezTo>
                    <a:pt x="81" y="22"/>
                    <a:pt x="78" y="16"/>
                    <a:pt x="75" y="12"/>
                  </a:cubicBezTo>
                  <a:cubicBezTo>
                    <a:pt x="78" y="17"/>
                    <a:pt x="82" y="21"/>
                    <a:pt x="85" y="25"/>
                  </a:cubicBezTo>
                  <a:cubicBezTo>
                    <a:pt x="88" y="30"/>
                    <a:pt x="91" y="36"/>
                    <a:pt x="95" y="40"/>
                  </a:cubicBezTo>
                  <a:cubicBezTo>
                    <a:pt x="95" y="41"/>
                    <a:pt x="96" y="40"/>
                    <a:pt x="95" y="40"/>
                  </a:cubicBezTo>
                  <a:cubicBezTo>
                    <a:pt x="95" y="39"/>
                    <a:pt x="95" y="39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2" y="34"/>
                    <a:pt x="90" y="30"/>
                    <a:pt x="88" y="26"/>
                  </a:cubicBezTo>
                  <a:cubicBezTo>
                    <a:pt x="85" y="22"/>
                    <a:pt x="82" y="18"/>
                    <a:pt x="80" y="14"/>
                  </a:cubicBezTo>
                  <a:cubicBezTo>
                    <a:pt x="79" y="11"/>
                    <a:pt x="82" y="15"/>
                    <a:pt x="82" y="16"/>
                  </a:cubicBezTo>
                  <a:cubicBezTo>
                    <a:pt x="84" y="18"/>
                    <a:pt x="86" y="21"/>
                    <a:pt x="88" y="23"/>
                  </a:cubicBezTo>
                  <a:cubicBezTo>
                    <a:pt x="90" y="27"/>
                    <a:pt x="90" y="31"/>
                    <a:pt x="94" y="34"/>
                  </a:cubicBezTo>
                  <a:cubicBezTo>
                    <a:pt x="94" y="34"/>
                    <a:pt x="94" y="34"/>
                    <a:pt x="94" y="33"/>
                  </a:cubicBezTo>
                  <a:cubicBezTo>
                    <a:pt x="92" y="29"/>
                    <a:pt x="90" y="25"/>
                    <a:pt x="88" y="21"/>
                  </a:cubicBezTo>
                  <a:cubicBezTo>
                    <a:pt x="90" y="23"/>
                    <a:pt x="92" y="25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lose/>
                  <a:moveTo>
                    <a:pt x="65" y="9"/>
                  </a:moveTo>
                  <a:cubicBezTo>
                    <a:pt x="65" y="9"/>
                    <a:pt x="65" y="9"/>
                    <a:pt x="65" y="9"/>
                  </a:cubicBezTo>
                  <a:cubicBezTo>
                    <a:pt x="67" y="9"/>
                    <a:pt x="68" y="9"/>
                    <a:pt x="70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2" y="15"/>
                    <a:pt x="75" y="20"/>
                    <a:pt x="77" y="25"/>
                  </a:cubicBezTo>
                  <a:cubicBezTo>
                    <a:pt x="79" y="27"/>
                    <a:pt x="80" y="30"/>
                    <a:pt x="82" y="33"/>
                  </a:cubicBezTo>
                  <a:cubicBezTo>
                    <a:pt x="82" y="34"/>
                    <a:pt x="83" y="35"/>
                    <a:pt x="83" y="36"/>
                  </a:cubicBezTo>
                  <a:cubicBezTo>
                    <a:pt x="81" y="32"/>
                    <a:pt x="78" y="28"/>
                    <a:pt x="76" y="24"/>
                  </a:cubicBezTo>
                  <a:cubicBezTo>
                    <a:pt x="72" y="19"/>
                    <a:pt x="68" y="14"/>
                    <a:pt x="65" y="9"/>
                  </a:cubicBezTo>
                  <a:close/>
                  <a:moveTo>
                    <a:pt x="86" y="17"/>
                  </a:moveTo>
                  <a:cubicBezTo>
                    <a:pt x="86" y="17"/>
                    <a:pt x="87" y="18"/>
                    <a:pt x="87" y="19"/>
                  </a:cubicBezTo>
                  <a:cubicBezTo>
                    <a:pt x="88" y="23"/>
                    <a:pt x="90" y="26"/>
                    <a:pt x="91" y="29"/>
                  </a:cubicBezTo>
                  <a:cubicBezTo>
                    <a:pt x="91" y="29"/>
                    <a:pt x="94" y="33"/>
                    <a:pt x="93" y="31"/>
                  </a:cubicBezTo>
                  <a:cubicBezTo>
                    <a:pt x="91" y="30"/>
                    <a:pt x="91" y="28"/>
                    <a:pt x="90" y="27"/>
                  </a:cubicBezTo>
                  <a:cubicBezTo>
                    <a:pt x="87" y="21"/>
                    <a:pt x="83" y="16"/>
                    <a:pt x="79" y="11"/>
                  </a:cubicBezTo>
                  <a:cubicBezTo>
                    <a:pt x="79" y="11"/>
                    <a:pt x="79" y="11"/>
                    <a:pt x="79" y="12"/>
                  </a:cubicBezTo>
                  <a:cubicBezTo>
                    <a:pt x="80" y="17"/>
                    <a:pt x="84" y="21"/>
                    <a:pt x="86" y="25"/>
                  </a:cubicBezTo>
                  <a:cubicBezTo>
                    <a:pt x="88" y="28"/>
                    <a:pt x="89" y="31"/>
                    <a:pt x="91" y="34"/>
                  </a:cubicBezTo>
                  <a:cubicBezTo>
                    <a:pt x="91" y="34"/>
                    <a:pt x="91" y="34"/>
                    <a:pt x="91" y="33"/>
                  </a:cubicBezTo>
                  <a:cubicBezTo>
                    <a:pt x="89" y="31"/>
                    <a:pt x="87" y="28"/>
                    <a:pt x="85" y="25"/>
                  </a:cubicBezTo>
                  <a:cubicBezTo>
                    <a:pt x="82" y="20"/>
                    <a:pt x="78" y="15"/>
                    <a:pt x="75" y="11"/>
                  </a:cubicBezTo>
                  <a:cubicBezTo>
                    <a:pt x="75" y="11"/>
                    <a:pt x="75" y="10"/>
                    <a:pt x="75" y="10"/>
                  </a:cubicBezTo>
                  <a:cubicBezTo>
                    <a:pt x="78" y="11"/>
                    <a:pt x="80" y="11"/>
                    <a:pt x="83" y="1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4" y="14"/>
                    <a:pt x="85" y="15"/>
                    <a:pt x="86" y="17"/>
                  </a:cubicBezTo>
                  <a:close/>
                  <a:moveTo>
                    <a:pt x="70" y="10"/>
                  </a:moveTo>
                  <a:cubicBezTo>
                    <a:pt x="70" y="10"/>
                    <a:pt x="70" y="10"/>
                    <a:pt x="70" y="10"/>
                  </a:cubicBezTo>
                  <a:cubicBezTo>
                    <a:pt x="72" y="10"/>
                    <a:pt x="73" y="10"/>
                    <a:pt x="75" y="10"/>
                  </a:cubicBezTo>
                  <a:cubicBezTo>
                    <a:pt x="75" y="10"/>
                    <a:pt x="74" y="11"/>
                    <a:pt x="75" y="11"/>
                  </a:cubicBezTo>
                  <a:cubicBezTo>
                    <a:pt x="79" y="21"/>
                    <a:pt x="85" y="30"/>
                    <a:pt x="91" y="40"/>
                  </a:cubicBezTo>
                  <a:cubicBezTo>
                    <a:pt x="90" y="38"/>
                    <a:pt x="87" y="36"/>
                    <a:pt x="86" y="34"/>
                  </a:cubicBezTo>
                  <a:cubicBezTo>
                    <a:pt x="84" y="31"/>
                    <a:pt x="83" y="28"/>
                    <a:pt x="81" y="26"/>
                  </a:cubicBezTo>
                  <a:cubicBezTo>
                    <a:pt x="78" y="20"/>
                    <a:pt x="74" y="15"/>
                    <a:pt x="70" y="10"/>
                  </a:cubicBezTo>
                  <a:close/>
                  <a:moveTo>
                    <a:pt x="93" y="25"/>
                  </a:moveTo>
                  <a:cubicBezTo>
                    <a:pt x="90" y="22"/>
                    <a:pt x="88" y="19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5"/>
                    <a:pt x="86" y="15"/>
                  </a:cubicBezTo>
                  <a:cubicBezTo>
                    <a:pt x="85" y="13"/>
                    <a:pt x="85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5" y="12"/>
                    <a:pt x="87" y="12"/>
                    <a:pt x="88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5"/>
                    <a:pt x="90" y="18"/>
                    <a:pt x="91" y="20"/>
                  </a:cubicBezTo>
                  <a:cubicBezTo>
                    <a:pt x="92" y="22"/>
                    <a:pt x="92" y="23"/>
                    <a:pt x="93" y="24"/>
                  </a:cubicBezTo>
                  <a:cubicBezTo>
                    <a:pt x="94" y="26"/>
                    <a:pt x="94" y="26"/>
                    <a:pt x="93" y="25"/>
                  </a:cubicBezTo>
                  <a:close/>
                  <a:moveTo>
                    <a:pt x="54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6" y="7"/>
                    <a:pt x="57" y="7"/>
                    <a:pt x="58" y="7"/>
                  </a:cubicBezTo>
                  <a:cubicBezTo>
                    <a:pt x="61" y="8"/>
                    <a:pt x="63" y="8"/>
                    <a:pt x="65" y="9"/>
                  </a:cubicBezTo>
                  <a:cubicBezTo>
                    <a:pt x="65" y="9"/>
                    <a:pt x="64" y="9"/>
                    <a:pt x="65" y="9"/>
                  </a:cubicBezTo>
                  <a:cubicBezTo>
                    <a:pt x="65" y="10"/>
                    <a:pt x="65" y="10"/>
                    <a:pt x="65" y="11"/>
                  </a:cubicBezTo>
                  <a:cubicBezTo>
                    <a:pt x="65" y="11"/>
                    <a:pt x="65" y="11"/>
                    <a:pt x="66" y="11"/>
                  </a:cubicBezTo>
                  <a:cubicBezTo>
                    <a:pt x="68" y="16"/>
                    <a:pt x="71" y="21"/>
                    <a:pt x="73" y="26"/>
                  </a:cubicBezTo>
                  <a:cubicBezTo>
                    <a:pt x="74" y="29"/>
                    <a:pt x="75" y="31"/>
                    <a:pt x="76" y="33"/>
                  </a:cubicBezTo>
                  <a:cubicBezTo>
                    <a:pt x="74" y="30"/>
                    <a:pt x="72" y="28"/>
                    <a:pt x="70" y="24"/>
                  </a:cubicBezTo>
                  <a:cubicBezTo>
                    <a:pt x="67" y="19"/>
                    <a:pt x="62" y="14"/>
                    <a:pt x="60" y="8"/>
                  </a:cubicBezTo>
                  <a:cubicBezTo>
                    <a:pt x="60" y="7"/>
                    <a:pt x="59" y="8"/>
                    <a:pt x="59" y="8"/>
                  </a:cubicBezTo>
                  <a:cubicBezTo>
                    <a:pt x="61" y="14"/>
                    <a:pt x="65" y="19"/>
                    <a:pt x="68" y="25"/>
                  </a:cubicBezTo>
                  <a:cubicBezTo>
                    <a:pt x="69" y="27"/>
                    <a:pt x="70" y="30"/>
                    <a:pt x="72" y="32"/>
                  </a:cubicBezTo>
                  <a:cubicBezTo>
                    <a:pt x="73" y="34"/>
                    <a:pt x="74" y="39"/>
                    <a:pt x="75" y="40"/>
                  </a:cubicBezTo>
                  <a:cubicBezTo>
                    <a:pt x="71" y="35"/>
                    <a:pt x="67" y="29"/>
                    <a:pt x="64" y="24"/>
                  </a:cubicBezTo>
                  <a:cubicBezTo>
                    <a:pt x="62" y="21"/>
                    <a:pt x="60" y="18"/>
                    <a:pt x="59" y="15"/>
                  </a:cubicBezTo>
                  <a:cubicBezTo>
                    <a:pt x="58" y="13"/>
                    <a:pt x="57" y="12"/>
                    <a:pt x="56" y="10"/>
                  </a:cubicBezTo>
                  <a:cubicBezTo>
                    <a:pt x="55" y="9"/>
                    <a:pt x="55" y="9"/>
                    <a:pt x="55" y="8"/>
                  </a:cubicBezTo>
                  <a:cubicBezTo>
                    <a:pt x="54" y="8"/>
                    <a:pt x="54" y="7"/>
                    <a:pt x="54" y="7"/>
                  </a:cubicBezTo>
                  <a:close/>
                  <a:moveTo>
                    <a:pt x="76" y="41"/>
                  </a:moveTo>
                  <a:cubicBezTo>
                    <a:pt x="75" y="35"/>
                    <a:pt x="71" y="29"/>
                    <a:pt x="68" y="23"/>
                  </a:cubicBezTo>
                  <a:cubicBezTo>
                    <a:pt x="67" y="22"/>
                    <a:pt x="67" y="21"/>
                    <a:pt x="66" y="19"/>
                  </a:cubicBezTo>
                  <a:cubicBezTo>
                    <a:pt x="68" y="21"/>
                    <a:pt x="69" y="24"/>
                    <a:pt x="70" y="26"/>
                  </a:cubicBezTo>
                  <a:cubicBezTo>
                    <a:pt x="73" y="31"/>
                    <a:pt x="78" y="36"/>
                    <a:pt x="81" y="41"/>
                  </a:cubicBezTo>
                  <a:cubicBezTo>
                    <a:pt x="79" y="41"/>
                    <a:pt x="78" y="41"/>
                    <a:pt x="76" y="41"/>
                  </a:cubicBezTo>
                  <a:close/>
                  <a:moveTo>
                    <a:pt x="75" y="28"/>
                  </a:moveTo>
                  <a:cubicBezTo>
                    <a:pt x="73" y="23"/>
                    <a:pt x="71" y="19"/>
                    <a:pt x="68" y="15"/>
                  </a:cubicBezTo>
                  <a:cubicBezTo>
                    <a:pt x="69" y="15"/>
                    <a:pt x="69" y="16"/>
                    <a:pt x="69" y="16"/>
                  </a:cubicBezTo>
                  <a:cubicBezTo>
                    <a:pt x="71" y="19"/>
                    <a:pt x="73" y="21"/>
                    <a:pt x="75" y="24"/>
                  </a:cubicBezTo>
                  <a:cubicBezTo>
                    <a:pt x="79" y="30"/>
                    <a:pt x="82" y="35"/>
                    <a:pt x="86" y="41"/>
                  </a:cubicBezTo>
                  <a:cubicBezTo>
                    <a:pt x="86" y="41"/>
                    <a:pt x="87" y="41"/>
                    <a:pt x="87" y="40"/>
                  </a:cubicBezTo>
                  <a:cubicBezTo>
                    <a:pt x="84" y="35"/>
                    <a:pt x="81" y="30"/>
                    <a:pt x="78" y="24"/>
                  </a:cubicBezTo>
                  <a:cubicBezTo>
                    <a:pt x="76" y="21"/>
                    <a:pt x="75" y="18"/>
                    <a:pt x="73" y="15"/>
                  </a:cubicBezTo>
                  <a:cubicBezTo>
                    <a:pt x="76" y="19"/>
                    <a:pt x="79" y="24"/>
                    <a:pt x="82" y="29"/>
                  </a:cubicBezTo>
                  <a:cubicBezTo>
                    <a:pt x="85" y="33"/>
                    <a:pt x="87" y="37"/>
                    <a:pt x="91" y="41"/>
                  </a:cubicBezTo>
                  <a:cubicBezTo>
                    <a:pt x="88" y="41"/>
                    <a:pt x="85" y="41"/>
                    <a:pt x="82" y="41"/>
                  </a:cubicBezTo>
                  <a:cubicBezTo>
                    <a:pt x="80" y="36"/>
                    <a:pt x="77" y="33"/>
                    <a:pt x="75" y="28"/>
                  </a:cubicBezTo>
                  <a:close/>
                  <a:moveTo>
                    <a:pt x="99" y="41"/>
                  </a:moveTo>
                  <a:cubicBezTo>
                    <a:pt x="96" y="32"/>
                    <a:pt x="97" y="22"/>
                    <a:pt x="102" y="15"/>
                  </a:cubicBezTo>
                  <a:cubicBezTo>
                    <a:pt x="103" y="15"/>
                    <a:pt x="104" y="15"/>
                    <a:pt x="105" y="15"/>
                  </a:cubicBezTo>
                  <a:cubicBezTo>
                    <a:pt x="99" y="22"/>
                    <a:pt x="101" y="32"/>
                    <a:pt x="103" y="40"/>
                  </a:cubicBezTo>
                  <a:cubicBezTo>
                    <a:pt x="102" y="41"/>
                    <a:pt x="101" y="41"/>
                    <a:pt x="99" y="41"/>
                  </a:cubicBezTo>
                  <a:close/>
                  <a:moveTo>
                    <a:pt x="139" y="21"/>
                  </a:moveTo>
                  <a:cubicBezTo>
                    <a:pt x="140" y="26"/>
                    <a:pt x="142" y="31"/>
                    <a:pt x="145" y="37"/>
                  </a:cubicBezTo>
                  <a:cubicBezTo>
                    <a:pt x="142" y="31"/>
                    <a:pt x="138" y="26"/>
                    <a:pt x="136" y="19"/>
                  </a:cubicBezTo>
                  <a:cubicBezTo>
                    <a:pt x="138" y="20"/>
                    <a:pt x="140" y="20"/>
                    <a:pt x="142" y="20"/>
                  </a:cubicBezTo>
                  <a:cubicBezTo>
                    <a:pt x="142" y="20"/>
                    <a:pt x="142" y="20"/>
                    <a:pt x="142" y="21"/>
                  </a:cubicBezTo>
                  <a:cubicBezTo>
                    <a:pt x="143" y="24"/>
                    <a:pt x="145" y="28"/>
                    <a:pt x="146" y="31"/>
                  </a:cubicBezTo>
                  <a:cubicBezTo>
                    <a:pt x="146" y="31"/>
                    <a:pt x="146" y="30"/>
                    <a:pt x="145" y="30"/>
                  </a:cubicBezTo>
                  <a:cubicBezTo>
                    <a:pt x="144" y="27"/>
                    <a:pt x="142" y="24"/>
                    <a:pt x="139" y="21"/>
                  </a:cubicBezTo>
                  <a:cubicBezTo>
                    <a:pt x="139" y="20"/>
                    <a:pt x="139" y="21"/>
                    <a:pt x="139" y="21"/>
                  </a:cubicBezTo>
                  <a:close/>
                  <a:moveTo>
                    <a:pt x="132" y="19"/>
                  </a:moveTo>
                  <a:cubicBezTo>
                    <a:pt x="132" y="19"/>
                    <a:pt x="131" y="19"/>
                    <a:pt x="131" y="20"/>
                  </a:cubicBezTo>
                  <a:cubicBezTo>
                    <a:pt x="132" y="22"/>
                    <a:pt x="133" y="25"/>
                    <a:pt x="134" y="28"/>
                  </a:cubicBezTo>
                  <a:cubicBezTo>
                    <a:pt x="135" y="29"/>
                    <a:pt x="135" y="31"/>
                    <a:pt x="136" y="32"/>
                  </a:cubicBezTo>
                  <a:cubicBezTo>
                    <a:pt x="136" y="32"/>
                    <a:pt x="138" y="39"/>
                    <a:pt x="136" y="35"/>
                  </a:cubicBezTo>
                  <a:cubicBezTo>
                    <a:pt x="134" y="29"/>
                    <a:pt x="132" y="23"/>
                    <a:pt x="128" y="19"/>
                  </a:cubicBezTo>
                  <a:cubicBezTo>
                    <a:pt x="128" y="18"/>
                    <a:pt x="127" y="18"/>
                    <a:pt x="127" y="19"/>
                  </a:cubicBezTo>
                  <a:cubicBezTo>
                    <a:pt x="129" y="25"/>
                    <a:pt x="131" y="31"/>
                    <a:pt x="133" y="37"/>
                  </a:cubicBezTo>
                  <a:cubicBezTo>
                    <a:pt x="132" y="32"/>
                    <a:pt x="127" y="26"/>
                    <a:pt x="125" y="20"/>
                  </a:cubicBezTo>
                  <a:cubicBezTo>
                    <a:pt x="124" y="19"/>
                    <a:pt x="124" y="19"/>
                    <a:pt x="124" y="18"/>
                  </a:cubicBezTo>
                  <a:cubicBezTo>
                    <a:pt x="124" y="18"/>
                    <a:pt x="124" y="18"/>
                    <a:pt x="124" y="18"/>
                  </a:cubicBezTo>
                  <a:cubicBezTo>
                    <a:pt x="128" y="18"/>
                    <a:pt x="132" y="19"/>
                    <a:pt x="135" y="19"/>
                  </a:cubicBezTo>
                  <a:cubicBezTo>
                    <a:pt x="136" y="25"/>
                    <a:pt x="137" y="32"/>
                    <a:pt x="140" y="36"/>
                  </a:cubicBezTo>
                  <a:cubicBezTo>
                    <a:pt x="137" y="31"/>
                    <a:pt x="135" y="25"/>
                    <a:pt x="132" y="19"/>
                  </a:cubicBezTo>
                  <a:close/>
                  <a:moveTo>
                    <a:pt x="124" y="20"/>
                  </a:moveTo>
                  <a:cubicBezTo>
                    <a:pt x="124" y="21"/>
                    <a:pt x="125" y="22"/>
                    <a:pt x="125" y="23"/>
                  </a:cubicBezTo>
                  <a:cubicBezTo>
                    <a:pt x="126" y="25"/>
                    <a:pt x="126" y="26"/>
                    <a:pt x="127" y="28"/>
                  </a:cubicBezTo>
                  <a:cubicBezTo>
                    <a:pt x="127" y="30"/>
                    <a:pt x="128" y="31"/>
                    <a:pt x="128" y="33"/>
                  </a:cubicBezTo>
                  <a:cubicBezTo>
                    <a:pt x="128" y="34"/>
                    <a:pt x="131" y="41"/>
                    <a:pt x="129" y="37"/>
                  </a:cubicBezTo>
                  <a:cubicBezTo>
                    <a:pt x="126" y="30"/>
                    <a:pt x="123" y="24"/>
                    <a:pt x="120" y="18"/>
                  </a:cubicBezTo>
                  <a:cubicBezTo>
                    <a:pt x="120" y="17"/>
                    <a:pt x="119" y="17"/>
                    <a:pt x="119" y="18"/>
                  </a:cubicBezTo>
                  <a:cubicBezTo>
                    <a:pt x="120" y="21"/>
                    <a:pt x="121" y="24"/>
                    <a:pt x="122" y="28"/>
                  </a:cubicBezTo>
                  <a:cubicBezTo>
                    <a:pt x="122" y="30"/>
                    <a:pt x="123" y="32"/>
                    <a:pt x="124" y="34"/>
                  </a:cubicBezTo>
                  <a:cubicBezTo>
                    <a:pt x="124" y="35"/>
                    <a:pt x="126" y="41"/>
                    <a:pt x="124" y="38"/>
                  </a:cubicBezTo>
                  <a:cubicBezTo>
                    <a:pt x="122" y="35"/>
                    <a:pt x="121" y="30"/>
                    <a:pt x="119" y="26"/>
                  </a:cubicBezTo>
                  <a:cubicBezTo>
                    <a:pt x="118" y="23"/>
                    <a:pt x="116" y="20"/>
                    <a:pt x="114" y="16"/>
                  </a:cubicBezTo>
                  <a:cubicBezTo>
                    <a:pt x="116" y="17"/>
                    <a:pt x="117" y="17"/>
                    <a:pt x="118" y="17"/>
                  </a:cubicBezTo>
                  <a:cubicBezTo>
                    <a:pt x="120" y="17"/>
                    <a:pt x="122" y="17"/>
                    <a:pt x="124" y="18"/>
                  </a:cubicBezTo>
                  <a:cubicBezTo>
                    <a:pt x="124" y="18"/>
                    <a:pt x="123" y="18"/>
                    <a:pt x="123" y="18"/>
                  </a:cubicBezTo>
                  <a:cubicBezTo>
                    <a:pt x="124" y="19"/>
                    <a:pt x="124" y="19"/>
                    <a:pt x="124" y="20"/>
                  </a:cubicBezTo>
                  <a:cubicBezTo>
                    <a:pt x="124" y="20"/>
                    <a:pt x="124" y="20"/>
                    <a:pt x="124" y="20"/>
                  </a:cubicBezTo>
                  <a:close/>
                  <a:moveTo>
                    <a:pt x="116" y="29"/>
                  </a:moveTo>
                  <a:cubicBezTo>
                    <a:pt x="114" y="25"/>
                    <a:pt x="112" y="21"/>
                    <a:pt x="109" y="18"/>
                  </a:cubicBezTo>
                  <a:cubicBezTo>
                    <a:pt x="109" y="17"/>
                    <a:pt x="109" y="18"/>
                    <a:pt x="109" y="18"/>
                  </a:cubicBezTo>
                  <a:cubicBezTo>
                    <a:pt x="111" y="25"/>
                    <a:pt x="115" y="32"/>
                    <a:pt x="116" y="39"/>
                  </a:cubicBezTo>
                  <a:cubicBezTo>
                    <a:pt x="115" y="36"/>
                    <a:pt x="113" y="33"/>
                    <a:pt x="111" y="30"/>
                  </a:cubicBezTo>
                  <a:cubicBezTo>
                    <a:pt x="110" y="26"/>
                    <a:pt x="108" y="23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7" y="18"/>
                    <a:pt x="108" y="17"/>
                    <a:pt x="109" y="16"/>
                  </a:cubicBezTo>
                  <a:cubicBezTo>
                    <a:pt x="110" y="16"/>
                    <a:pt x="112" y="16"/>
                    <a:pt x="113" y="16"/>
                  </a:cubicBezTo>
                  <a:cubicBezTo>
                    <a:pt x="115" y="24"/>
                    <a:pt x="119" y="30"/>
                    <a:pt x="121" y="37"/>
                  </a:cubicBezTo>
                  <a:cubicBezTo>
                    <a:pt x="121" y="42"/>
                    <a:pt x="118" y="34"/>
                    <a:pt x="118" y="35"/>
                  </a:cubicBezTo>
                  <a:cubicBezTo>
                    <a:pt x="117" y="33"/>
                    <a:pt x="117" y="31"/>
                    <a:pt x="116" y="29"/>
                  </a:cubicBezTo>
                  <a:close/>
                  <a:moveTo>
                    <a:pt x="106" y="20"/>
                  </a:moveTo>
                  <a:cubicBezTo>
                    <a:pt x="107" y="26"/>
                    <a:pt x="110" y="32"/>
                    <a:pt x="112" y="38"/>
                  </a:cubicBezTo>
                  <a:cubicBezTo>
                    <a:pt x="113" y="40"/>
                    <a:pt x="113" y="40"/>
                    <a:pt x="112" y="38"/>
                  </a:cubicBezTo>
                  <a:cubicBezTo>
                    <a:pt x="111" y="36"/>
                    <a:pt x="109" y="35"/>
                    <a:pt x="108" y="32"/>
                  </a:cubicBezTo>
                  <a:cubicBezTo>
                    <a:pt x="107" y="29"/>
                    <a:pt x="106" y="27"/>
                    <a:pt x="104" y="24"/>
                  </a:cubicBezTo>
                  <a:cubicBezTo>
                    <a:pt x="104" y="23"/>
                    <a:pt x="105" y="21"/>
                    <a:pt x="106" y="20"/>
                  </a:cubicBezTo>
                  <a:close/>
                  <a:moveTo>
                    <a:pt x="106" y="28"/>
                  </a:moveTo>
                  <a:cubicBezTo>
                    <a:pt x="107" y="30"/>
                    <a:pt x="107" y="32"/>
                    <a:pt x="108" y="34"/>
                  </a:cubicBezTo>
                  <a:cubicBezTo>
                    <a:pt x="110" y="36"/>
                    <a:pt x="111" y="38"/>
                    <a:pt x="113" y="40"/>
                  </a:cubicBezTo>
                  <a:cubicBezTo>
                    <a:pt x="112" y="40"/>
                    <a:pt x="111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09" y="37"/>
                    <a:pt x="107" y="35"/>
                    <a:pt x="106" y="32"/>
                  </a:cubicBezTo>
                  <a:cubicBezTo>
                    <a:pt x="106" y="30"/>
                    <a:pt x="103" y="22"/>
                    <a:pt x="106" y="28"/>
                  </a:cubicBezTo>
                  <a:close/>
                  <a:moveTo>
                    <a:pt x="114" y="40"/>
                  </a:moveTo>
                  <a:cubicBezTo>
                    <a:pt x="113" y="37"/>
                    <a:pt x="111" y="34"/>
                    <a:pt x="110" y="31"/>
                  </a:cubicBezTo>
                  <a:cubicBezTo>
                    <a:pt x="108" y="28"/>
                    <a:pt x="108" y="24"/>
                    <a:pt x="107" y="21"/>
                  </a:cubicBezTo>
                  <a:cubicBezTo>
                    <a:pt x="108" y="27"/>
                    <a:pt x="112" y="34"/>
                    <a:pt x="116" y="40"/>
                  </a:cubicBezTo>
                  <a:cubicBezTo>
                    <a:pt x="115" y="40"/>
                    <a:pt x="114" y="40"/>
                    <a:pt x="114" y="40"/>
                  </a:cubicBezTo>
                  <a:close/>
                  <a:moveTo>
                    <a:pt x="117" y="40"/>
                  </a:moveTo>
                  <a:cubicBezTo>
                    <a:pt x="116" y="33"/>
                    <a:pt x="112" y="26"/>
                    <a:pt x="110" y="19"/>
                  </a:cubicBezTo>
                  <a:cubicBezTo>
                    <a:pt x="111" y="23"/>
                    <a:pt x="114" y="27"/>
                    <a:pt x="116" y="30"/>
                  </a:cubicBezTo>
                  <a:cubicBezTo>
                    <a:pt x="117" y="34"/>
                    <a:pt x="119" y="37"/>
                    <a:pt x="120" y="39"/>
                  </a:cubicBezTo>
                  <a:cubicBezTo>
                    <a:pt x="119" y="40"/>
                    <a:pt x="118" y="40"/>
                    <a:pt x="117" y="40"/>
                  </a:cubicBezTo>
                  <a:close/>
                  <a:moveTo>
                    <a:pt x="114" y="18"/>
                  </a:moveTo>
                  <a:cubicBezTo>
                    <a:pt x="113" y="15"/>
                    <a:pt x="117" y="22"/>
                    <a:pt x="117" y="23"/>
                  </a:cubicBezTo>
                  <a:cubicBezTo>
                    <a:pt x="118" y="26"/>
                    <a:pt x="119" y="28"/>
                    <a:pt x="120" y="31"/>
                  </a:cubicBezTo>
                  <a:cubicBezTo>
                    <a:pt x="121" y="34"/>
                    <a:pt x="122" y="37"/>
                    <a:pt x="124" y="39"/>
                  </a:cubicBezTo>
                  <a:cubicBezTo>
                    <a:pt x="123" y="39"/>
                    <a:pt x="122" y="39"/>
                    <a:pt x="121" y="39"/>
                  </a:cubicBezTo>
                  <a:cubicBezTo>
                    <a:pt x="121" y="32"/>
                    <a:pt x="117" y="25"/>
                    <a:pt x="114" y="18"/>
                  </a:cubicBezTo>
                  <a:close/>
                  <a:moveTo>
                    <a:pt x="126" y="39"/>
                  </a:moveTo>
                  <a:cubicBezTo>
                    <a:pt x="124" y="32"/>
                    <a:pt x="122" y="25"/>
                    <a:pt x="120" y="19"/>
                  </a:cubicBezTo>
                  <a:cubicBezTo>
                    <a:pt x="123" y="26"/>
                    <a:pt x="126" y="32"/>
                    <a:pt x="129" y="39"/>
                  </a:cubicBezTo>
                  <a:cubicBezTo>
                    <a:pt x="128" y="39"/>
                    <a:pt x="127" y="39"/>
                    <a:pt x="126" y="39"/>
                  </a:cubicBezTo>
                  <a:close/>
                  <a:moveTo>
                    <a:pt x="156" y="36"/>
                  </a:moveTo>
                  <a:cubicBezTo>
                    <a:pt x="156" y="34"/>
                    <a:pt x="155" y="32"/>
                    <a:pt x="154" y="30"/>
                  </a:cubicBezTo>
                  <a:cubicBezTo>
                    <a:pt x="154" y="29"/>
                    <a:pt x="154" y="27"/>
                    <a:pt x="153" y="26"/>
                  </a:cubicBezTo>
                  <a:cubicBezTo>
                    <a:pt x="155" y="29"/>
                    <a:pt x="156" y="32"/>
                    <a:pt x="158" y="35"/>
                  </a:cubicBezTo>
                  <a:cubicBezTo>
                    <a:pt x="158" y="35"/>
                    <a:pt x="157" y="35"/>
                    <a:pt x="156" y="36"/>
                  </a:cubicBezTo>
                  <a:close/>
                  <a:moveTo>
                    <a:pt x="161" y="28"/>
                  </a:moveTo>
                  <a:cubicBezTo>
                    <a:pt x="161" y="30"/>
                    <a:pt x="164" y="35"/>
                    <a:pt x="162" y="31"/>
                  </a:cubicBezTo>
                  <a:cubicBezTo>
                    <a:pt x="160" y="28"/>
                    <a:pt x="158" y="25"/>
                    <a:pt x="156" y="22"/>
                  </a:cubicBezTo>
                  <a:cubicBezTo>
                    <a:pt x="156" y="22"/>
                    <a:pt x="155" y="22"/>
                    <a:pt x="155" y="22"/>
                  </a:cubicBezTo>
                  <a:cubicBezTo>
                    <a:pt x="156" y="26"/>
                    <a:pt x="157" y="32"/>
                    <a:pt x="159" y="35"/>
                  </a:cubicBezTo>
                  <a:cubicBezTo>
                    <a:pt x="156" y="31"/>
                    <a:pt x="154" y="27"/>
                    <a:pt x="153" y="23"/>
                  </a:cubicBezTo>
                  <a:cubicBezTo>
                    <a:pt x="153" y="22"/>
                    <a:pt x="152" y="22"/>
                    <a:pt x="152" y="23"/>
                  </a:cubicBezTo>
                  <a:cubicBezTo>
                    <a:pt x="153" y="27"/>
                    <a:pt x="154" y="31"/>
                    <a:pt x="155" y="35"/>
                  </a:cubicBezTo>
                  <a:cubicBezTo>
                    <a:pt x="154" y="30"/>
                    <a:pt x="151" y="25"/>
                    <a:pt x="148" y="21"/>
                  </a:cubicBezTo>
                  <a:cubicBezTo>
                    <a:pt x="148" y="21"/>
                    <a:pt x="148" y="21"/>
                    <a:pt x="148" y="22"/>
                  </a:cubicBezTo>
                  <a:cubicBezTo>
                    <a:pt x="148" y="24"/>
                    <a:pt x="149" y="27"/>
                    <a:pt x="150" y="29"/>
                  </a:cubicBezTo>
                  <a:cubicBezTo>
                    <a:pt x="151" y="31"/>
                    <a:pt x="151" y="34"/>
                    <a:pt x="152" y="35"/>
                  </a:cubicBezTo>
                  <a:cubicBezTo>
                    <a:pt x="148" y="31"/>
                    <a:pt x="146" y="25"/>
                    <a:pt x="143" y="20"/>
                  </a:cubicBezTo>
                  <a:cubicBezTo>
                    <a:pt x="148" y="21"/>
                    <a:pt x="153" y="22"/>
                    <a:pt x="159" y="22"/>
                  </a:cubicBezTo>
                  <a:cubicBezTo>
                    <a:pt x="159" y="22"/>
                    <a:pt x="158" y="22"/>
                    <a:pt x="159" y="23"/>
                  </a:cubicBezTo>
                  <a:cubicBezTo>
                    <a:pt x="159" y="25"/>
                    <a:pt x="160" y="26"/>
                    <a:pt x="161" y="28"/>
                  </a:cubicBezTo>
                  <a:close/>
                  <a:moveTo>
                    <a:pt x="95" y="26"/>
                  </a:moveTo>
                  <a:cubicBezTo>
                    <a:pt x="93" y="23"/>
                    <a:pt x="92" y="20"/>
                    <a:pt x="90" y="17"/>
                  </a:cubicBezTo>
                  <a:cubicBezTo>
                    <a:pt x="90" y="16"/>
                    <a:pt x="88" y="12"/>
                    <a:pt x="90" y="16"/>
                  </a:cubicBezTo>
                  <a:cubicBezTo>
                    <a:pt x="91" y="18"/>
                    <a:pt x="92" y="20"/>
                    <a:pt x="94" y="22"/>
                  </a:cubicBezTo>
                  <a:cubicBezTo>
                    <a:pt x="94" y="22"/>
                    <a:pt x="94" y="22"/>
                    <a:pt x="94" y="21"/>
                  </a:cubicBezTo>
                  <a:cubicBezTo>
                    <a:pt x="94" y="19"/>
                    <a:pt x="93" y="17"/>
                    <a:pt x="93" y="15"/>
                  </a:cubicBezTo>
                  <a:cubicBezTo>
                    <a:pt x="93" y="16"/>
                    <a:pt x="95" y="17"/>
                    <a:pt x="95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6"/>
                    <a:pt x="94" y="13"/>
                    <a:pt x="97" y="16"/>
                  </a:cubicBezTo>
                  <a:cubicBezTo>
                    <a:pt x="97" y="16"/>
                    <a:pt x="98" y="15"/>
                    <a:pt x="97" y="15"/>
                  </a:cubicBezTo>
                  <a:cubicBezTo>
                    <a:pt x="97" y="14"/>
                    <a:pt x="96" y="14"/>
                    <a:pt x="95" y="14"/>
                  </a:cubicBezTo>
                  <a:cubicBezTo>
                    <a:pt x="96" y="14"/>
                    <a:pt x="98" y="14"/>
                    <a:pt x="99" y="14"/>
                  </a:cubicBezTo>
                  <a:cubicBezTo>
                    <a:pt x="97" y="18"/>
                    <a:pt x="95" y="22"/>
                    <a:pt x="95" y="26"/>
                  </a:cubicBezTo>
                  <a:close/>
                  <a:moveTo>
                    <a:pt x="53" y="6"/>
                  </a:moveTo>
                  <a:cubicBezTo>
                    <a:pt x="54" y="8"/>
                    <a:pt x="54" y="9"/>
                    <a:pt x="55" y="10"/>
                  </a:cubicBezTo>
                  <a:cubicBezTo>
                    <a:pt x="57" y="15"/>
                    <a:pt x="59" y="19"/>
                    <a:pt x="61" y="24"/>
                  </a:cubicBezTo>
                  <a:cubicBezTo>
                    <a:pt x="63" y="27"/>
                    <a:pt x="64" y="29"/>
                    <a:pt x="66" y="32"/>
                  </a:cubicBezTo>
                  <a:cubicBezTo>
                    <a:pt x="67" y="34"/>
                    <a:pt x="68" y="36"/>
                    <a:pt x="69" y="38"/>
                  </a:cubicBezTo>
                  <a:cubicBezTo>
                    <a:pt x="69" y="39"/>
                    <a:pt x="69" y="40"/>
                    <a:pt x="70" y="41"/>
                  </a:cubicBezTo>
                  <a:cubicBezTo>
                    <a:pt x="69" y="40"/>
                    <a:pt x="69" y="39"/>
                    <a:pt x="68" y="38"/>
                  </a:cubicBezTo>
                  <a:cubicBezTo>
                    <a:pt x="65" y="33"/>
                    <a:pt x="60" y="28"/>
                    <a:pt x="57" y="23"/>
                  </a:cubicBezTo>
                  <a:cubicBezTo>
                    <a:pt x="54" y="16"/>
                    <a:pt x="49" y="11"/>
                    <a:pt x="45" y="5"/>
                  </a:cubicBezTo>
                  <a:cubicBezTo>
                    <a:pt x="48" y="5"/>
                    <a:pt x="50" y="6"/>
                    <a:pt x="53" y="6"/>
                  </a:cubicBezTo>
                  <a:close/>
                  <a:moveTo>
                    <a:pt x="38" y="4"/>
                  </a:moveTo>
                  <a:cubicBezTo>
                    <a:pt x="41" y="10"/>
                    <a:pt x="44" y="16"/>
                    <a:pt x="48" y="22"/>
                  </a:cubicBezTo>
                  <a:cubicBezTo>
                    <a:pt x="52" y="28"/>
                    <a:pt x="55" y="35"/>
                    <a:pt x="59" y="40"/>
                  </a:cubicBezTo>
                  <a:cubicBezTo>
                    <a:pt x="54" y="34"/>
                    <a:pt x="49" y="28"/>
                    <a:pt x="45" y="22"/>
                  </a:cubicBezTo>
                  <a:cubicBezTo>
                    <a:pt x="41" y="16"/>
                    <a:pt x="38" y="10"/>
                    <a:pt x="34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5" y="4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5" y="11"/>
                    <a:pt x="40" y="16"/>
                    <a:pt x="43" y="22"/>
                  </a:cubicBezTo>
                  <a:cubicBezTo>
                    <a:pt x="44" y="24"/>
                    <a:pt x="45" y="26"/>
                    <a:pt x="47" y="28"/>
                  </a:cubicBezTo>
                  <a:cubicBezTo>
                    <a:pt x="45" y="27"/>
                    <a:pt x="44" y="26"/>
                    <a:pt x="43" y="25"/>
                  </a:cubicBezTo>
                  <a:cubicBezTo>
                    <a:pt x="41" y="22"/>
                    <a:pt x="39" y="18"/>
                    <a:pt x="37" y="15"/>
                  </a:cubicBezTo>
                  <a:cubicBezTo>
                    <a:pt x="34" y="11"/>
                    <a:pt x="32" y="8"/>
                    <a:pt x="30" y="4"/>
                  </a:cubicBezTo>
                  <a:cubicBezTo>
                    <a:pt x="31" y="4"/>
                    <a:pt x="32" y="4"/>
                    <a:pt x="33" y="4"/>
                  </a:cubicBezTo>
                  <a:close/>
                  <a:moveTo>
                    <a:pt x="36" y="16"/>
                  </a:moveTo>
                  <a:cubicBezTo>
                    <a:pt x="39" y="21"/>
                    <a:pt x="41" y="26"/>
                    <a:pt x="44" y="31"/>
                  </a:cubicBezTo>
                  <a:cubicBezTo>
                    <a:pt x="43" y="29"/>
                    <a:pt x="41" y="27"/>
                    <a:pt x="40" y="25"/>
                  </a:cubicBezTo>
                  <a:cubicBezTo>
                    <a:pt x="36" y="19"/>
                    <a:pt x="31" y="13"/>
                    <a:pt x="27" y="7"/>
                  </a:cubicBezTo>
                  <a:cubicBezTo>
                    <a:pt x="26" y="7"/>
                    <a:pt x="26" y="7"/>
                    <a:pt x="26" y="8"/>
                  </a:cubicBezTo>
                  <a:cubicBezTo>
                    <a:pt x="28" y="14"/>
                    <a:pt x="31" y="19"/>
                    <a:pt x="34" y="24"/>
                  </a:cubicBezTo>
                  <a:cubicBezTo>
                    <a:pt x="36" y="27"/>
                    <a:pt x="37" y="30"/>
                    <a:pt x="39" y="32"/>
                  </a:cubicBezTo>
                  <a:cubicBezTo>
                    <a:pt x="40" y="34"/>
                    <a:pt x="41" y="36"/>
                    <a:pt x="41" y="38"/>
                  </a:cubicBezTo>
                  <a:cubicBezTo>
                    <a:pt x="43" y="41"/>
                    <a:pt x="41" y="37"/>
                    <a:pt x="41" y="37"/>
                  </a:cubicBezTo>
                  <a:cubicBezTo>
                    <a:pt x="37" y="31"/>
                    <a:pt x="34" y="25"/>
                    <a:pt x="31" y="19"/>
                  </a:cubicBezTo>
                  <a:cubicBezTo>
                    <a:pt x="28" y="14"/>
                    <a:pt x="26" y="10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5" y="11"/>
                    <a:pt x="26" y="17"/>
                    <a:pt x="29" y="22"/>
                  </a:cubicBezTo>
                  <a:cubicBezTo>
                    <a:pt x="30" y="25"/>
                    <a:pt x="32" y="28"/>
                    <a:pt x="34" y="31"/>
                  </a:cubicBezTo>
                  <a:cubicBezTo>
                    <a:pt x="35" y="32"/>
                    <a:pt x="36" y="33"/>
                    <a:pt x="37" y="35"/>
                  </a:cubicBezTo>
                  <a:cubicBezTo>
                    <a:pt x="36" y="34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8" y="39"/>
                  </a:cubicBezTo>
                  <a:cubicBezTo>
                    <a:pt x="35" y="34"/>
                    <a:pt x="31" y="29"/>
                    <a:pt x="28" y="24"/>
                  </a:cubicBezTo>
                  <a:cubicBezTo>
                    <a:pt x="24" y="18"/>
                    <a:pt x="21" y="12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1" y="5"/>
                    <a:pt x="25" y="4"/>
                    <a:pt x="29" y="4"/>
                  </a:cubicBezTo>
                  <a:cubicBezTo>
                    <a:pt x="30" y="9"/>
                    <a:pt x="33" y="12"/>
                    <a:pt x="36" y="16"/>
                  </a:cubicBezTo>
                  <a:close/>
                  <a:moveTo>
                    <a:pt x="30" y="28"/>
                  </a:moveTo>
                  <a:cubicBezTo>
                    <a:pt x="33" y="32"/>
                    <a:pt x="35" y="36"/>
                    <a:pt x="38" y="39"/>
                  </a:cubicBezTo>
                  <a:cubicBezTo>
                    <a:pt x="37" y="39"/>
                    <a:pt x="36" y="39"/>
                    <a:pt x="35" y="39"/>
                  </a:cubicBezTo>
                  <a:cubicBezTo>
                    <a:pt x="33" y="34"/>
                    <a:pt x="30" y="29"/>
                    <a:pt x="27" y="24"/>
                  </a:cubicBezTo>
                  <a:cubicBezTo>
                    <a:pt x="28" y="25"/>
                    <a:pt x="29" y="27"/>
                    <a:pt x="30" y="28"/>
                  </a:cubicBezTo>
                  <a:close/>
                  <a:moveTo>
                    <a:pt x="29" y="38"/>
                  </a:moveTo>
                  <a:cubicBezTo>
                    <a:pt x="27" y="32"/>
                    <a:pt x="24" y="27"/>
                    <a:pt x="21" y="22"/>
                  </a:cubicBezTo>
                  <a:cubicBezTo>
                    <a:pt x="21" y="21"/>
                    <a:pt x="20" y="19"/>
                    <a:pt x="19" y="18"/>
                  </a:cubicBezTo>
                  <a:cubicBezTo>
                    <a:pt x="24" y="25"/>
                    <a:pt x="27" y="32"/>
                    <a:pt x="33" y="38"/>
                  </a:cubicBezTo>
                  <a:cubicBezTo>
                    <a:pt x="32" y="38"/>
                    <a:pt x="30" y="38"/>
                    <a:pt x="29" y="38"/>
                  </a:cubicBezTo>
                  <a:close/>
                  <a:moveTo>
                    <a:pt x="24" y="37"/>
                  </a:moveTo>
                  <a:cubicBezTo>
                    <a:pt x="23" y="33"/>
                    <a:pt x="20" y="29"/>
                    <a:pt x="18" y="26"/>
                  </a:cubicBezTo>
                  <a:cubicBezTo>
                    <a:pt x="17" y="23"/>
                    <a:pt x="15" y="20"/>
                    <a:pt x="14" y="17"/>
                  </a:cubicBezTo>
                  <a:cubicBezTo>
                    <a:pt x="13" y="17"/>
                    <a:pt x="13" y="16"/>
                    <a:pt x="13" y="15"/>
                  </a:cubicBezTo>
                  <a:cubicBezTo>
                    <a:pt x="13" y="14"/>
                    <a:pt x="12" y="14"/>
                    <a:pt x="12" y="14"/>
                  </a:cubicBezTo>
                  <a:cubicBezTo>
                    <a:pt x="12" y="14"/>
                    <a:pt x="13" y="14"/>
                    <a:pt x="13" y="15"/>
                  </a:cubicBezTo>
                  <a:cubicBezTo>
                    <a:pt x="16" y="19"/>
                    <a:pt x="19" y="24"/>
                    <a:pt x="22" y="28"/>
                  </a:cubicBezTo>
                  <a:cubicBezTo>
                    <a:pt x="24" y="31"/>
                    <a:pt x="25" y="35"/>
                    <a:pt x="27" y="37"/>
                  </a:cubicBezTo>
                  <a:cubicBezTo>
                    <a:pt x="26" y="37"/>
                    <a:pt x="25" y="37"/>
                    <a:pt x="24" y="37"/>
                  </a:cubicBezTo>
                  <a:close/>
                  <a:moveTo>
                    <a:pt x="20" y="35"/>
                  </a:moveTo>
                  <a:cubicBezTo>
                    <a:pt x="19" y="33"/>
                    <a:pt x="19" y="31"/>
                    <a:pt x="18" y="30"/>
                  </a:cubicBezTo>
                  <a:cubicBezTo>
                    <a:pt x="19" y="32"/>
                    <a:pt x="21" y="34"/>
                    <a:pt x="22" y="36"/>
                  </a:cubicBezTo>
                  <a:cubicBezTo>
                    <a:pt x="22" y="36"/>
                    <a:pt x="21" y="36"/>
                    <a:pt x="21" y="36"/>
                  </a:cubicBezTo>
                  <a:cubicBezTo>
                    <a:pt x="21" y="35"/>
                    <a:pt x="21" y="35"/>
                    <a:pt x="20" y="35"/>
                  </a:cubicBezTo>
                  <a:close/>
                  <a:moveTo>
                    <a:pt x="15" y="33"/>
                  </a:moveTo>
                  <a:cubicBezTo>
                    <a:pt x="14" y="31"/>
                    <a:pt x="12" y="29"/>
                    <a:pt x="11" y="26"/>
                  </a:cubicBezTo>
                  <a:cubicBezTo>
                    <a:pt x="10" y="25"/>
                    <a:pt x="9" y="24"/>
                    <a:pt x="9" y="22"/>
                  </a:cubicBezTo>
                  <a:cubicBezTo>
                    <a:pt x="8" y="21"/>
                    <a:pt x="5" y="18"/>
                    <a:pt x="9" y="22"/>
                  </a:cubicBezTo>
                  <a:cubicBezTo>
                    <a:pt x="12" y="26"/>
                    <a:pt x="14" y="30"/>
                    <a:pt x="17" y="34"/>
                  </a:cubicBezTo>
                  <a:cubicBezTo>
                    <a:pt x="17" y="34"/>
                    <a:pt x="16" y="33"/>
                    <a:pt x="15" y="33"/>
                  </a:cubicBezTo>
                  <a:close/>
                  <a:moveTo>
                    <a:pt x="106" y="40"/>
                  </a:moveTo>
                  <a:cubicBezTo>
                    <a:pt x="105" y="36"/>
                    <a:pt x="104" y="31"/>
                    <a:pt x="104" y="27"/>
                  </a:cubicBezTo>
                  <a:cubicBezTo>
                    <a:pt x="105" y="31"/>
                    <a:pt x="107" y="36"/>
                    <a:pt x="109" y="40"/>
                  </a:cubicBezTo>
                  <a:cubicBezTo>
                    <a:pt x="109" y="40"/>
                    <a:pt x="108" y="40"/>
                    <a:pt x="108" y="40"/>
                  </a:cubicBezTo>
                  <a:cubicBezTo>
                    <a:pt x="107" y="40"/>
                    <a:pt x="107" y="40"/>
                    <a:pt x="106" y="40"/>
                  </a:cubicBezTo>
                  <a:close/>
                  <a:moveTo>
                    <a:pt x="210" y="23"/>
                  </a:moveTo>
                  <a:cubicBezTo>
                    <a:pt x="209" y="23"/>
                    <a:pt x="208" y="25"/>
                    <a:pt x="206" y="26"/>
                  </a:cubicBezTo>
                  <a:cubicBezTo>
                    <a:pt x="203" y="28"/>
                    <a:pt x="202" y="32"/>
                    <a:pt x="201" y="35"/>
                  </a:cubicBezTo>
                  <a:cubicBezTo>
                    <a:pt x="193" y="34"/>
                    <a:pt x="184" y="34"/>
                    <a:pt x="176" y="32"/>
                  </a:cubicBezTo>
                  <a:cubicBezTo>
                    <a:pt x="175" y="29"/>
                    <a:pt x="175" y="26"/>
                    <a:pt x="174" y="23"/>
                  </a:cubicBezTo>
                  <a:cubicBezTo>
                    <a:pt x="183" y="21"/>
                    <a:pt x="191" y="17"/>
                    <a:pt x="200" y="15"/>
                  </a:cubicBezTo>
                  <a:cubicBezTo>
                    <a:pt x="202" y="20"/>
                    <a:pt x="206" y="22"/>
                    <a:pt x="210" y="23"/>
                  </a:cubicBezTo>
                  <a:close/>
                  <a:moveTo>
                    <a:pt x="172" y="23"/>
                  </a:moveTo>
                  <a:cubicBezTo>
                    <a:pt x="172" y="23"/>
                    <a:pt x="172" y="24"/>
                    <a:pt x="172" y="24"/>
                  </a:cubicBezTo>
                  <a:cubicBezTo>
                    <a:pt x="171" y="24"/>
                    <a:pt x="171" y="24"/>
                    <a:pt x="171" y="24"/>
                  </a:cubicBezTo>
                  <a:cubicBezTo>
                    <a:pt x="171" y="25"/>
                    <a:pt x="172" y="26"/>
                    <a:pt x="172" y="27"/>
                  </a:cubicBezTo>
                  <a:cubicBezTo>
                    <a:pt x="172" y="27"/>
                    <a:pt x="172" y="28"/>
                    <a:pt x="172" y="28"/>
                  </a:cubicBezTo>
                  <a:cubicBezTo>
                    <a:pt x="172" y="28"/>
                    <a:pt x="172" y="27"/>
                    <a:pt x="172" y="27"/>
                  </a:cubicBezTo>
                  <a:cubicBezTo>
                    <a:pt x="171" y="26"/>
                    <a:pt x="171" y="25"/>
                    <a:pt x="170" y="24"/>
                  </a:cubicBezTo>
                  <a:cubicBezTo>
                    <a:pt x="169" y="23"/>
                    <a:pt x="169" y="24"/>
                    <a:pt x="169" y="24"/>
                  </a:cubicBezTo>
                  <a:cubicBezTo>
                    <a:pt x="169" y="26"/>
                    <a:pt x="170" y="31"/>
                    <a:pt x="171" y="32"/>
                  </a:cubicBezTo>
                  <a:cubicBezTo>
                    <a:pt x="169" y="30"/>
                    <a:pt x="168" y="26"/>
                    <a:pt x="166" y="24"/>
                  </a:cubicBezTo>
                  <a:cubicBezTo>
                    <a:pt x="166" y="23"/>
                    <a:pt x="166" y="23"/>
                    <a:pt x="166" y="24"/>
                  </a:cubicBezTo>
                  <a:cubicBezTo>
                    <a:pt x="166" y="25"/>
                    <a:pt x="167" y="27"/>
                    <a:pt x="167" y="29"/>
                  </a:cubicBezTo>
                  <a:cubicBezTo>
                    <a:pt x="167" y="30"/>
                    <a:pt x="170" y="36"/>
                    <a:pt x="167" y="30"/>
                  </a:cubicBezTo>
                  <a:cubicBezTo>
                    <a:pt x="166" y="28"/>
                    <a:pt x="165" y="25"/>
                    <a:pt x="163" y="23"/>
                  </a:cubicBezTo>
                  <a:cubicBezTo>
                    <a:pt x="163" y="23"/>
                    <a:pt x="162" y="23"/>
                    <a:pt x="162" y="23"/>
                  </a:cubicBezTo>
                  <a:cubicBezTo>
                    <a:pt x="163" y="26"/>
                    <a:pt x="163" y="30"/>
                    <a:pt x="165" y="32"/>
                  </a:cubicBezTo>
                  <a:cubicBezTo>
                    <a:pt x="163" y="29"/>
                    <a:pt x="162" y="25"/>
                    <a:pt x="159" y="22"/>
                  </a:cubicBezTo>
                  <a:cubicBezTo>
                    <a:pt x="163" y="23"/>
                    <a:pt x="167" y="23"/>
                    <a:pt x="172" y="23"/>
                  </a:cubicBezTo>
                  <a:close/>
                  <a:moveTo>
                    <a:pt x="17" y="6"/>
                  </a:moveTo>
                  <a:cubicBezTo>
                    <a:pt x="17" y="6"/>
                    <a:pt x="17" y="6"/>
                    <a:pt x="17" y="7"/>
                  </a:cubicBezTo>
                  <a:cubicBezTo>
                    <a:pt x="20" y="12"/>
                    <a:pt x="23" y="17"/>
                    <a:pt x="26" y="22"/>
                  </a:cubicBezTo>
                  <a:cubicBezTo>
                    <a:pt x="27" y="25"/>
                    <a:pt x="29" y="29"/>
                    <a:pt x="31" y="32"/>
                  </a:cubicBezTo>
                  <a:cubicBezTo>
                    <a:pt x="31" y="33"/>
                    <a:pt x="32" y="35"/>
                    <a:pt x="33" y="36"/>
                  </a:cubicBezTo>
                  <a:cubicBezTo>
                    <a:pt x="34" y="38"/>
                    <a:pt x="35" y="39"/>
                    <a:pt x="33" y="37"/>
                  </a:cubicBezTo>
                  <a:cubicBezTo>
                    <a:pt x="25" y="30"/>
                    <a:pt x="21" y="19"/>
                    <a:pt x="15" y="10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4" y="9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7"/>
                    <a:pt x="16" y="7"/>
                    <a:pt x="17" y="6"/>
                  </a:cubicBezTo>
                  <a:close/>
                  <a:moveTo>
                    <a:pt x="9" y="12"/>
                  </a:moveTo>
                  <a:cubicBezTo>
                    <a:pt x="10" y="10"/>
                    <a:pt x="11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6" y="13"/>
                    <a:pt x="19" y="19"/>
                    <a:pt x="22" y="24"/>
                  </a:cubicBezTo>
                  <a:cubicBezTo>
                    <a:pt x="23" y="26"/>
                    <a:pt x="24" y="28"/>
                    <a:pt x="25" y="30"/>
                  </a:cubicBezTo>
                  <a:cubicBezTo>
                    <a:pt x="25" y="32"/>
                    <a:pt x="26" y="33"/>
                    <a:pt x="26" y="34"/>
                  </a:cubicBezTo>
                  <a:cubicBezTo>
                    <a:pt x="27" y="34"/>
                    <a:pt x="29" y="38"/>
                    <a:pt x="27" y="36"/>
                  </a:cubicBezTo>
                  <a:cubicBezTo>
                    <a:pt x="25" y="33"/>
                    <a:pt x="24" y="29"/>
                    <a:pt x="21" y="26"/>
                  </a:cubicBezTo>
                  <a:cubicBezTo>
                    <a:pt x="18" y="21"/>
                    <a:pt x="15" y="16"/>
                    <a:pt x="12" y="11"/>
                  </a:cubicBezTo>
                  <a:cubicBezTo>
                    <a:pt x="11" y="11"/>
                    <a:pt x="11" y="11"/>
                    <a:pt x="11" y="12"/>
                  </a:cubicBezTo>
                  <a:cubicBezTo>
                    <a:pt x="14" y="21"/>
                    <a:pt x="19" y="28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2" y="33"/>
                    <a:pt x="18" y="30"/>
                    <a:pt x="16" y="27"/>
                  </a:cubicBezTo>
                  <a:cubicBezTo>
                    <a:pt x="15" y="24"/>
                    <a:pt x="13" y="21"/>
                    <a:pt x="11" y="18"/>
                  </a:cubicBezTo>
                  <a:cubicBezTo>
                    <a:pt x="11" y="17"/>
                    <a:pt x="11" y="16"/>
                    <a:pt x="10" y="16"/>
                  </a:cubicBezTo>
                  <a:cubicBezTo>
                    <a:pt x="10" y="15"/>
                    <a:pt x="9" y="15"/>
                    <a:pt x="9" y="14"/>
                  </a:cubicBezTo>
                  <a:cubicBezTo>
                    <a:pt x="9" y="14"/>
                    <a:pt x="8" y="14"/>
                    <a:pt x="8" y="15"/>
                  </a:cubicBezTo>
                  <a:cubicBezTo>
                    <a:pt x="12" y="22"/>
                    <a:pt x="16" y="28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4"/>
                    <a:pt x="17" y="32"/>
                    <a:pt x="16" y="32"/>
                  </a:cubicBezTo>
                  <a:cubicBezTo>
                    <a:pt x="15" y="30"/>
                    <a:pt x="14" y="28"/>
                    <a:pt x="13" y="27"/>
                  </a:cubicBezTo>
                  <a:cubicBezTo>
                    <a:pt x="11" y="24"/>
                    <a:pt x="9" y="21"/>
                    <a:pt x="6" y="18"/>
                  </a:cubicBezTo>
                  <a:cubicBezTo>
                    <a:pt x="6" y="18"/>
                    <a:pt x="6" y="18"/>
                    <a:pt x="6" y="19"/>
                  </a:cubicBezTo>
                  <a:cubicBezTo>
                    <a:pt x="8" y="23"/>
                    <a:pt x="11" y="28"/>
                    <a:pt x="14" y="32"/>
                  </a:cubicBezTo>
                  <a:cubicBezTo>
                    <a:pt x="7" y="27"/>
                    <a:pt x="2" y="20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42"/>
            <p:cNvSpPr/>
            <p:nvPr/>
          </p:nvSpPr>
          <p:spPr bwMode="auto">
            <a:xfrm>
              <a:off x="4444941" y="2298340"/>
              <a:ext cx="34242" cy="14794"/>
            </a:xfrm>
            <a:custGeom>
              <a:avLst/>
              <a:gdLst>
                <a:gd name="T0" fmla="*/ 2 w 11"/>
                <a:gd name="T1" fmla="*/ 2 h 5"/>
                <a:gd name="T2" fmla="*/ 2 w 11"/>
                <a:gd name="T3" fmla="*/ 4 h 5"/>
                <a:gd name="T4" fmla="*/ 9 w 11"/>
                <a:gd name="T5" fmla="*/ 4 h 5"/>
                <a:gd name="T6" fmla="*/ 8 w 11"/>
                <a:gd name="T7" fmla="*/ 1 h 5"/>
                <a:gd name="T8" fmla="*/ 2 w 11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2" y="2"/>
                  </a:moveTo>
                  <a:cubicBezTo>
                    <a:pt x="0" y="2"/>
                    <a:pt x="0" y="5"/>
                    <a:pt x="2" y="4"/>
                  </a:cubicBezTo>
                  <a:cubicBezTo>
                    <a:pt x="5" y="4"/>
                    <a:pt x="7" y="4"/>
                    <a:pt x="9" y="4"/>
                  </a:cubicBezTo>
                  <a:cubicBezTo>
                    <a:pt x="11" y="3"/>
                    <a:pt x="10" y="0"/>
                    <a:pt x="8" y="1"/>
                  </a:cubicBezTo>
                  <a:cubicBezTo>
                    <a:pt x="6" y="2"/>
                    <a:pt x="4" y="1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45"/>
            <p:cNvSpPr>
              <a:spLocks noEditPoints="1"/>
            </p:cNvSpPr>
            <p:nvPr/>
          </p:nvSpPr>
          <p:spPr bwMode="auto">
            <a:xfrm>
              <a:off x="3308405" y="442743"/>
              <a:ext cx="167953" cy="192314"/>
            </a:xfrm>
            <a:custGeom>
              <a:avLst/>
              <a:gdLst>
                <a:gd name="T0" fmla="*/ 17 w 56"/>
                <a:gd name="T1" fmla="*/ 3 h 64"/>
                <a:gd name="T2" fmla="*/ 25 w 56"/>
                <a:gd name="T3" fmla="*/ 63 h 64"/>
                <a:gd name="T4" fmla="*/ 55 w 56"/>
                <a:gd name="T5" fmla="*/ 10 h 64"/>
                <a:gd name="T6" fmla="*/ 27 w 56"/>
                <a:gd name="T7" fmla="*/ 60 h 64"/>
                <a:gd name="T8" fmla="*/ 30 w 56"/>
                <a:gd name="T9" fmla="*/ 51 h 64"/>
                <a:gd name="T10" fmla="*/ 35 w 56"/>
                <a:gd name="T11" fmla="*/ 48 h 64"/>
                <a:gd name="T12" fmla="*/ 37 w 56"/>
                <a:gd name="T13" fmla="*/ 46 h 64"/>
                <a:gd name="T14" fmla="*/ 24 w 56"/>
                <a:gd name="T15" fmla="*/ 56 h 64"/>
                <a:gd name="T16" fmla="*/ 24 w 56"/>
                <a:gd name="T17" fmla="*/ 56 h 64"/>
                <a:gd name="T18" fmla="*/ 21 w 56"/>
                <a:gd name="T19" fmla="*/ 52 h 64"/>
                <a:gd name="T20" fmla="*/ 34 w 56"/>
                <a:gd name="T21" fmla="*/ 41 h 64"/>
                <a:gd name="T22" fmla="*/ 36 w 56"/>
                <a:gd name="T23" fmla="*/ 36 h 64"/>
                <a:gd name="T24" fmla="*/ 16 w 56"/>
                <a:gd name="T25" fmla="*/ 42 h 64"/>
                <a:gd name="T26" fmla="*/ 17 w 56"/>
                <a:gd name="T27" fmla="*/ 45 h 64"/>
                <a:gd name="T28" fmla="*/ 51 w 56"/>
                <a:gd name="T29" fmla="*/ 15 h 64"/>
                <a:gd name="T30" fmla="*/ 34 w 56"/>
                <a:gd name="T31" fmla="*/ 31 h 64"/>
                <a:gd name="T32" fmla="*/ 37 w 56"/>
                <a:gd name="T33" fmla="*/ 25 h 64"/>
                <a:gd name="T34" fmla="*/ 52 w 56"/>
                <a:gd name="T35" fmla="*/ 13 h 64"/>
                <a:gd name="T36" fmla="*/ 21 w 56"/>
                <a:gd name="T37" fmla="*/ 33 h 64"/>
                <a:gd name="T38" fmla="*/ 50 w 56"/>
                <a:gd name="T39" fmla="*/ 8 h 64"/>
                <a:gd name="T40" fmla="*/ 26 w 56"/>
                <a:gd name="T41" fmla="*/ 41 h 64"/>
                <a:gd name="T42" fmla="*/ 48 w 56"/>
                <a:gd name="T43" fmla="*/ 27 h 64"/>
                <a:gd name="T44" fmla="*/ 35 w 56"/>
                <a:gd name="T45" fmla="*/ 43 h 64"/>
                <a:gd name="T46" fmla="*/ 43 w 56"/>
                <a:gd name="T47" fmla="*/ 36 h 64"/>
                <a:gd name="T48" fmla="*/ 21 w 56"/>
                <a:gd name="T49" fmla="*/ 51 h 64"/>
                <a:gd name="T50" fmla="*/ 46 w 56"/>
                <a:gd name="T51" fmla="*/ 31 h 64"/>
                <a:gd name="T52" fmla="*/ 19 w 56"/>
                <a:gd name="T53" fmla="*/ 48 h 64"/>
                <a:gd name="T54" fmla="*/ 50 w 56"/>
                <a:gd name="T55" fmla="*/ 7 h 64"/>
                <a:gd name="T56" fmla="*/ 17 w 56"/>
                <a:gd name="T57" fmla="*/ 32 h 64"/>
                <a:gd name="T58" fmla="*/ 48 w 56"/>
                <a:gd name="T59" fmla="*/ 6 h 64"/>
                <a:gd name="T60" fmla="*/ 12 w 56"/>
                <a:gd name="T61" fmla="*/ 36 h 64"/>
                <a:gd name="T62" fmla="*/ 25 w 56"/>
                <a:gd name="T63" fmla="*/ 20 h 64"/>
                <a:gd name="T64" fmla="*/ 21 w 56"/>
                <a:gd name="T65" fmla="*/ 18 h 64"/>
                <a:gd name="T66" fmla="*/ 8 w 56"/>
                <a:gd name="T67" fmla="*/ 27 h 64"/>
                <a:gd name="T68" fmla="*/ 15 w 56"/>
                <a:gd name="T69" fmla="*/ 20 h 64"/>
                <a:gd name="T70" fmla="*/ 13 w 56"/>
                <a:gd name="T71" fmla="*/ 15 h 64"/>
                <a:gd name="T72" fmla="*/ 6 w 56"/>
                <a:gd name="T73" fmla="*/ 20 h 64"/>
                <a:gd name="T74" fmla="*/ 5 w 56"/>
                <a:gd name="T75" fmla="*/ 15 h 64"/>
                <a:gd name="T76" fmla="*/ 16 w 56"/>
                <a:gd name="T77" fmla="*/ 9 h 64"/>
                <a:gd name="T78" fmla="*/ 22 w 56"/>
                <a:gd name="T79" fmla="*/ 13 h 64"/>
                <a:gd name="T80" fmla="*/ 21 w 56"/>
                <a:gd name="T81" fmla="*/ 10 h 64"/>
                <a:gd name="T82" fmla="*/ 10 w 56"/>
                <a:gd name="T83" fmla="*/ 25 h 64"/>
                <a:gd name="T84" fmla="*/ 25 w 56"/>
                <a:gd name="T85" fmla="*/ 19 h 64"/>
                <a:gd name="T86" fmla="*/ 26 w 56"/>
                <a:gd name="T87" fmla="*/ 21 h 64"/>
                <a:gd name="T88" fmla="*/ 22 w 56"/>
                <a:gd name="T89" fmla="*/ 27 h 64"/>
                <a:gd name="T90" fmla="*/ 26 w 56"/>
                <a:gd name="T91" fmla="*/ 20 h 64"/>
                <a:gd name="T92" fmla="*/ 35 w 56"/>
                <a:gd name="T93" fmla="*/ 15 h 64"/>
                <a:gd name="T94" fmla="*/ 28 w 56"/>
                <a:gd name="T95" fmla="*/ 22 h 64"/>
                <a:gd name="T96" fmla="*/ 36 w 56"/>
                <a:gd name="T97" fmla="*/ 16 h 64"/>
                <a:gd name="T98" fmla="*/ 46 w 56"/>
                <a:gd name="T99" fmla="*/ 7 h 64"/>
                <a:gd name="T100" fmla="*/ 30 w 56"/>
                <a:gd name="T101" fmla="*/ 20 h 64"/>
                <a:gd name="T102" fmla="*/ 35 w 56"/>
                <a:gd name="T103" fmla="*/ 13 h 64"/>
                <a:gd name="T104" fmla="*/ 41 w 56"/>
                <a:gd name="T105" fmla="*/ 6 h 64"/>
                <a:gd name="T106" fmla="*/ 6 w 56"/>
                <a:gd name="T107" fmla="*/ 20 h 64"/>
                <a:gd name="T108" fmla="*/ 5 w 56"/>
                <a:gd name="T109" fmla="*/ 16 h 64"/>
                <a:gd name="T110" fmla="*/ 18 w 56"/>
                <a:gd name="T111" fmla="*/ 7 h 64"/>
                <a:gd name="T112" fmla="*/ 13 w 56"/>
                <a:gd name="T113" fmla="*/ 37 h 64"/>
                <a:gd name="T114" fmla="*/ 35 w 56"/>
                <a:gd name="T115" fmla="*/ 27 h 64"/>
                <a:gd name="T116" fmla="*/ 15 w 56"/>
                <a:gd name="T11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4">
                  <a:moveTo>
                    <a:pt x="55" y="10"/>
                  </a:moveTo>
                  <a:cubicBezTo>
                    <a:pt x="54" y="4"/>
                    <a:pt x="48" y="2"/>
                    <a:pt x="43" y="3"/>
                  </a:cubicBezTo>
                  <a:cubicBezTo>
                    <a:pt x="35" y="4"/>
                    <a:pt x="31" y="11"/>
                    <a:pt x="28" y="18"/>
                  </a:cubicBezTo>
                  <a:cubicBezTo>
                    <a:pt x="25" y="12"/>
                    <a:pt x="22" y="5"/>
                    <a:pt x="17" y="3"/>
                  </a:cubicBezTo>
                  <a:cubicBezTo>
                    <a:pt x="11" y="0"/>
                    <a:pt x="5" y="3"/>
                    <a:pt x="3" y="9"/>
                  </a:cubicBezTo>
                  <a:cubicBezTo>
                    <a:pt x="0" y="16"/>
                    <a:pt x="4" y="25"/>
                    <a:pt x="7" y="31"/>
                  </a:cubicBezTo>
                  <a:cubicBezTo>
                    <a:pt x="12" y="42"/>
                    <a:pt x="18" y="52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4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6" y="53"/>
                    <a:pt x="43" y="43"/>
                    <a:pt x="49" y="31"/>
                  </a:cubicBezTo>
                  <a:cubicBezTo>
                    <a:pt x="52" y="25"/>
                    <a:pt x="56" y="18"/>
                    <a:pt x="55" y="10"/>
                  </a:cubicBezTo>
                  <a:close/>
                  <a:moveTo>
                    <a:pt x="27" y="60"/>
                  </a:moveTo>
                  <a:cubicBezTo>
                    <a:pt x="27" y="60"/>
                    <a:pt x="27" y="60"/>
                    <a:pt x="26" y="60"/>
                  </a:cubicBezTo>
                  <a:cubicBezTo>
                    <a:pt x="28" y="58"/>
                    <a:pt x="29" y="57"/>
                    <a:pt x="30" y="55"/>
                  </a:cubicBezTo>
                  <a:cubicBezTo>
                    <a:pt x="29" y="57"/>
                    <a:pt x="28" y="58"/>
                    <a:pt x="27" y="60"/>
                  </a:cubicBezTo>
                  <a:close/>
                  <a:moveTo>
                    <a:pt x="24" y="56"/>
                  </a:moveTo>
                  <a:cubicBezTo>
                    <a:pt x="25" y="56"/>
                    <a:pt x="26" y="55"/>
                    <a:pt x="27" y="54"/>
                  </a:cubicBezTo>
                  <a:cubicBezTo>
                    <a:pt x="28" y="53"/>
                    <a:pt x="29" y="52"/>
                    <a:pt x="31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3"/>
                    <a:pt x="27" y="54"/>
                    <a:pt x="25" y="56"/>
                  </a:cubicBezTo>
                  <a:cubicBezTo>
                    <a:pt x="25" y="56"/>
                    <a:pt x="25" y="56"/>
                    <a:pt x="24" y="57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8"/>
                  </a:moveTo>
                  <a:cubicBezTo>
                    <a:pt x="32" y="51"/>
                    <a:pt x="29" y="55"/>
                    <a:pt x="26" y="59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9" y="54"/>
                    <a:pt x="32" y="51"/>
                    <a:pt x="35" y="48"/>
                  </a:cubicBezTo>
                  <a:close/>
                  <a:moveTo>
                    <a:pt x="37" y="46"/>
                  </a:moveTo>
                  <a:cubicBezTo>
                    <a:pt x="36" y="46"/>
                    <a:pt x="36" y="46"/>
                    <a:pt x="35" y="47"/>
                  </a:cubicBezTo>
                  <a:cubicBezTo>
                    <a:pt x="36" y="46"/>
                    <a:pt x="37" y="45"/>
                    <a:pt x="38" y="45"/>
                  </a:cubicBezTo>
                  <a:cubicBezTo>
                    <a:pt x="37" y="45"/>
                    <a:pt x="37" y="45"/>
                    <a:pt x="37" y="46"/>
                  </a:cubicBezTo>
                  <a:close/>
                  <a:moveTo>
                    <a:pt x="24" y="56"/>
                  </a:moveTo>
                  <a:cubicBezTo>
                    <a:pt x="24" y="55"/>
                    <a:pt x="23" y="55"/>
                    <a:pt x="23" y="54"/>
                  </a:cubicBezTo>
                  <a:cubicBezTo>
                    <a:pt x="28" y="50"/>
                    <a:pt x="34" y="46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2"/>
                  </a:moveTo>
                  <a:cubicBezTo>
                    <a:pt x="24" y="50"/>
                    <a:pt x="27" y="49"/>
                    <a:pt x="29" y="48"/>
                  </a:cubicBezTo>
                  <a:cubicBezTo>
                    <a:pt x="27" y="49"/>
                    <a:pt x="25" y="51"/>
                    <a:pt x="22" y="53"/>
                  </a:cubicBezTo>
                  <a:cubicBezTo>
                    <a:pt x="22" y="53"/>
                    <a:pt x="22" y="52"/>
                    <a:pt x="21" y="52"/>
                  </a:cubicBezTo>
                  <a:close/>
                  <a:moveTo>
                    <a:pt x="20" y="49"/>
                  </a:moveTo>
                  <a:cubicBezTo>
                    <a:pt x="28" y="46"/>
                    <a:pt x="35" y="40"/>
                    <a:pt x="43" y="34"/>
                  </a:cubicBezTo>
                  <a:cubicBezTo>
                    <a:pt x="43" y="34"/>
                    <a:pt x="42" y="34"/>
                    <a:pt x="42" y="34"/>
                  </a:cubicBezTo>
                  <a:cubicBezTo>
                    <a:pt x="40" y="37"/>
                    <a:pt x="37" y="39"/>
                    <a:pt x="34" y="41"/>
                  </a:cubicBezTo>
                  <a:cubicBezTo>
                    <a:pt x="30" y="45"/>
                    <a:pt x="25" y="48"/>
                    <a:pt x="21" y="51"/>
                  </a:cubicBezTo>
                  <a:cubicBezTo>
                    <a:pt x="20" y="50"/>
                    <a:pt x="20" y="50"/>
                    <a:pt x="20" y="49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6"/>
                  </a:cubicBezTo>
                  <a:cubicBezTo>
                    <a:pt x="38" y="34"/>
                    <a:pt x="40" y="33"/>
                    <a:pt x="42" y="32"/>
                  </a:cubicBezTo>
                  <a:cubicBezTo>
                    <a:pt x="35" y="38"/>
                    <a:pt x="26" y="41"/>
                    <a:pt x="19" y="48"/>
                  </a:cubicBezTo>
                  <a:cubicBezTo>
                    <a:pt x="19" y="47"/>
                    <a:pt x="18" y="47"/>
                    <a:pt x="18" y="46"/>
                  </a:cubicBezTo>
                  <a:close/>
                  <a:moveTo>
                    <a:pt x="16" y="42"/>
                  </a:moveTo>
                  <a:cubicBezTo>
                    <a:pt x="16" y="42"/>
                    <a:pt x="16" y="42"/>
                    <a:pt x="16" y="42"/>
                  </a:cubicBezTo>
                  <a:cubicBezTo>
                    <a:pt x="23" y="39"/>
                    <a:pt x="29" y="35"/>
                    <a:pt x="35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28" y="36"/>
                    <a:pt x="23" y="41"/>
                    <a:pt x="17" y="45"/>
                  </a:cubicBezTo>
                  <a:cubicBezTo>
                    <a:pt x="17" y="44"/>
                    <a:pt x="16" y="43"/>
                    <a:pt x="16" y="42"/>
                  </a:cubicBezTo>
                  <a:close/>
                  <a:moveTo>
                    <a:pt x="39" y="24"/>
                  </a:moveTo>
                  <a:cubicBezTo>
                    <a:pt x="43" y="21"/>
                    <a:pt x="46" y="18"/>
                    <a:pt x="50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2" y="14"/>
                    <a:pt x="52" y="14"/>
                  </a:cubicBezTo>
                  <a:cubicBezTo>
                    <a:pt x="52" y="15"/>
                    <a:pt x="52" y="16"/>
                    <a:pt x="52" y="17"/>
                  </a:cubicBezTo>
                  <a:cubicBezTo>
                    <a:pt x="51" y="17"/>
                    <a:pt x="51" y="18"/>
                    <a:pt x="51" y="18"/>
                  </a:cubicBezTo>
                  <a:cubicBezTo>
                    <a:pt x="45" y="21"/>
                    <a:pt x="41" y="27"/>
                    <a:pt x="34" y="31"/>
                  </a:cubicBezTo>
                  <a:cubicBezTo>
                    <a:pt x="31" y="33"/>
                    <a:pt x="27" y="35"/>
                    <a:pt x="23" y="37"/>
                  </a:cubicBezTo>
                  <a:cubicBezTo>
                    <a:pt x="22" y="38"/>
                    <a:pt x="20" y="39"/>
                    <a:pt x="19" y="40"/>
                  </a:cubicBezTo>
                  <a:cubicBezTo>
                    <a:pt x="15" y="42"/>
                    <a:pt x="19" y="39"/>
                    <a:pt x="20" y="39"/>
                  </a:cubicBezTo>
                  <a:cubicBezTo>
                    <a:pt x="25" y="34"/>
                    <a:pt x="32" y="30"/>
                    <a:pt x="37" y="25"/>
                  </a:cubicBezTo>
                  <a:cubicBezTo>
                    <a:pt x="38" y="25"/>
                    <a:pt x="38" y="24"/>
                    <a:pt x="39" y="24"/>
                  </a:cubicBezTo>
                  <a:close/>
                  <a:moveTo>
                    <a:pt x="51" y="8"/>
                  </a:moveTo>
                  <a:cubicBezTo>
                    <a:pt x="52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5"/>
                    <a:pt x="44" y="18"/>
                    <a:pt x="41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2"/>
                    <a:pt x="21" y="34"/>
                    <a:pt x="18" y="36"/>
                  </a:cubicBezTo>
                  <a:cubicBezTo>
                    <a:pt x="19" y="35"/>
                    <a:pt x="20" y="34"/>
                    <a:pt x="21" y="33"/>
                  </a:cubicBezTo>
                  <a:cubicBezTo>
                    <a:pt x="31" y="24"/>
                    <a:pt x="43" y="19"/>
                    <a:pt x="51" y="8"/>
                  </a:cubicBezTo>
                  <a:close/>
                  <a:moveTo>
                    <a:pt x="32" y="24"/>
                  </a:moveTo>
                  <a:cubicBezTo>
                    <a:pt x="35" y="22"/>
                    <a:pt x="38" y="19"/>
                    <a:pt x="41" y="16"/>
                  </a:cubicBezTo>
                  <a:cubicBezTo>
                    <a:pt x="44" y="14"/>
                    <a:pt x="48" y="11"/>
                    <a:pt x="50" y="8"/>
                  </a:cubicBezTo>
                  <a:cubicBezTo>
                    <a:pt x="45" y="15"/>
                    <a:pt x="38" y="20"/>
                    <a:pt x="32" y="24"/>
                  </a:cubicBezTo>
                  <a:close/>
                  <a:moveTo>
                    <a:pt x="48" y="27"/>
                  </a:moveTo>
                  <a:cubicBezTo>
                    <a:pt x="44" y="30"/>
                    <a:pt x="39" y="33"/>
                    <a:pt x="35" y="36"/>
                  </a:cubicBezTo>
                  <a:cubicBezTo>
                    <a:pt x="32" y="37"/>
                    <a:pt x="29" y="39"/>
                    <a:pt x="26" y="41"/>
                  </a:cubicBezTo>
                  <a:cubicBezTo>
                    <a:pt x="24" y="42"/>
                    <a:pt x="20" y="44"/>
                    <a:pt x="19" y="45"/>
                  </a:cubicBezTo>
                  <a:cubicBezTo>
                    <a:pt x="24" y="40"/>
                    <a:pt x="30" y="36"/>
                    <a:pt x="35" y="32"/>
                  </a:cubicBezTo>
                  <a:cubicBezTo>
                    <a:pt x="41" y="28"/>
                    <a:pt x="46" y="23"/>
                    <a:pt x="51" y="19"/>
                  </a:cubicBezTo>
                  <a:cubicBezTo>
                    <a:pt x="50" y="22"/>
                    <a:pt x="49" y="24"/>
                    <a:pt x="48" y="27"/>
                  </a:cubicBezTo>
                  <a:close/>
                  <a:moveTo>
                    <a:pt x="41" y="40"/>
                  </a:moveTo>
                  <a:cubicBezTo>
                    <a:pt x="37" y="43"/>
                    <a:pt x="34" y="45"/>
                    <a:pt x="30" y="48"/>
                  </a:cubicBezTo>
                  <a:cubicBezTo>
                    <a:pt x="30" y="48"/>
                    <a:pt x="29" y="49"/>
                    <a:pt x="28" y="49"/>
                  </a:cubicBezTo>
                  <a:cubicBezTo>
                    <a:pt x="30" y="47"/>
                    <a:pt x="33" y="45"/>
                    <a:pt x="35" y="43"/>
                  </a:cubicBezTo>
                  <a:cubicBezTo>
                    <a:pt x="37" y="42"/>
                    <a:pt x="40" y="40"/>
                    <a:pt x="42" y="38"/>
                  </a:cubicBezTo>
                  <a:cubicBezTo>
                    <a:pt x="42" y="38"/>
                    <a:pt x="41" y="39"/>
                    <a:pt x="41" y="40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6"/>
                  </a:cubicBezTo>
                  <a:cubicBezTo>
                    <a:pt x="43" y="35"/>
                    <a:pt x="43" y="36"/>
                    <a:pt x="42" y="36"/>
                  </a:cubicBezTo>
                  <a:cubicBezTo>
                    <a:pt x="40" y="38"/>
                    <a:pt x="37" y="41"/>
                    <a:pt x="35" y="43"/>
                  </a:cubicBezTo>
                  <a:cubicBezTo>
                    <a:pt x="32" y="45"/>
                    <a:pt x="29" y="46"/>
                    <a:pt x="27" y="48"/>
                  </a:cubicBezTo>
                  <a:cubicBezTo>
                    <a:pt x="25" y="49"/>
                    <a:pt x="23" y="50"/>
                    <a:pt x="21" y="51"/>
                  </a:cubicBezTo>
                  <a:cubicBezTo>
                    <a:pt x="23" y="50"/>
                    <a:pt x="25" y="49"/>
                    <a:pt x="27" y="48"/>
                  </a:cubicBezTo>
                  <a:cubicBezTo>
                    <a:pt x="33" y="43"/>
                    <a:pt x="40" y="38"/>
                    <a:pt x="45" y="32"/>
                  </a:cubicBezTo>
                  <a:cubicBezTo>
                    <a:pt x="45" y="33"/>
                    <a:pt x="44" y="34"/>
                    <a:pt x="43" y="35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1" y="34"/>
                    <a:pt x="36" y="38"/>
                    <a:pt x="31" y="42"/>
                  </a:cubicBezTo>
                  <a:cubicBezTo>
                    <a:pt x="29" y="44"/>
                    <a:pt x="26" y="45"/>
                    <a:pt x="24" y="46"/>
                  </a:cubicBezTo>
                  <a:cubicBezTo>
                    <a:pt x="24" y="46"/>
                    <a:pt x="19" y="49"/>
                    <a:pt x="19" y="48"/>
                  </a:cubicBezTo>
                  <a:cubicBezTo>
                    <a:pt x="21" y="47"/>
                    <a:pt x="22" y="46"/>
                    <a:pt x="24" y="45"/>
                  </a:cubicBezTo>
                  <a:cubicBezTo>
                    <a:pt x="31" y="39"/>
                    <a:pt x="40" y="35"/>
                    <a:pt x="47" y="29"/>
                  </a:cubicBezTo>
                  <a:cubicBezTo>
                    <a:pt x="47" y="29"/>
                    <a:pt x="46" y="30"/>
                    <a:pt x="46" y="31"/>
                  </a:cubicBezTo>
                  <a:close/>
                  <a:moveTo>
                    <a:pt x="50" y="7"/>
                  </a:moveTo>
                  <a:cubicBezTo>
                    <a:pt x="44" y="13"/>
                    <a:pt x="37" y="19"/>
                    <a:pt x="31" y="24"/>
                  </a:cubicBezTo>
                  <a:cubicBezTo>
                    <a:pt x="27" y="27"/>
                    <a:pt x="23" y="30"/>
                    <a:pt x="19" y="33"/>
                  </a:cubicBezTo>
                  <a:cubicBezTo>
                    <a:pt x="17" y="34"/>
                    <a:pt x="15" y="35"/>
                    <a:pt x="13" y="36"/>
                  </a:cubicBezTo>
                  <a:cubicBezTo>
                    <a:pt x="14" y="35"/>
                    <a:pt x="16" y="33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9" y="30"/>
                    <a:pt x="21" y="29"/>
                    <a:pt x="22" y="27"/>
                  </a:cubicBezTo>
                  <a:cubicBezTo>
                    <a:pt x="27" y="24"/>
                    <a:pt x="32" y="21"/>
                    <a:pt x="36" y="18"/>
                  </a:cubicBezTo>
                  <a:cubicBezTo>
                    <a:pt x="41" y="14"/>
                    <a:pt x="46" y="11"/>
                    <a:pt x="48" y="6"/>
                  </a:cubicBezTo>
                  <a:cubicBezTo>
                    <a:pt x="49" y="6"/>
                    <a:pt x="50" y="6"/>
                    <a:pt x="50" y="7"/>
                  </a:cubicBezTo>
                  <a:close/>
                  <a:moveTo>
                    <a:pt x="12" y="35"/>
                  </a:moveTo>
                  <a:cubicBezTo>
                    <a:pt x="13" y="34"/>
                    <a:pt x="13" y="34"/>
                    <a:pt x="14" y="34"/>
                  </a:cubicBezTo>
                  <a:cubicBezTo>
                    <a:pt x="13" y="34"/>
                    <a:pt x="13" y="35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lose/>
                  <a:moveTo>
                    <a:pt x="10" y="31"/>
                  </a:moveTo>
                  <a:cubicBezTo>
                    <a:pt x="12" y="29"/>
                    <a:pt x="15" y="28"/>
                    <a:pt x="17" y="26"/>
                  </a:cubicBezTo>
                  <a:cubicBezTo>
                    <a:pt x="20" y="24"/>
                    <a:pt x="23" y="22"/>
                    <a:pt x="25" y="20"/>
                  </a:cubicBezTo>
                  <a:cubicBezTo>
                    <a:pt x="21" y="25"/>
                    <a:pt x="15" y="29"/>
                    <a:pt x="11" y="34"/>
                  </a:cubicBezTo>
                  <a:cubicBezTo>
                    <a:pt x="11" y="33"/>
                    <a:pt x="10" y="32"/>
                    <a:pt x="10" y="31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1" y="18"/>
                  </a:cubicBezTo>
                  <a:cubicBezTo>
                    <a:pt x="21" y="18"/>
                    <a:pt x="24" y="16"/>
                    <a:pt x="22" y="18"/>
                  </a:cubicBezTo>
                  <a:cubicBezTo>
                    <a:pt x="20" y="20"/>
                    <a:pt x="19" y="21"/>
                    <a:pt x="18" y="22"/>
                  </a:cubicBezTo>
                  <a:cubicBezTo>
                    <a:pt x="15" y="25"/>
                    <a:pt x="12" y="27"/>
                    <a:pt x="9" y="30"/>
                  </a:cubicBezTo>
                  <a:cubicBezTo>
                    <a:pt x="9" y="29"/>
                    <a:pt x="9" y="28"/>
                    <a:pt x="8" y="27"/>
                  </a:cubicBezTo>
                  <a:close/>
                  <a:moveTo>
                    <a:pt x="7" y="24"/>
                  </a:moveTo>
                  <a:cubicBezTo>
                    <a:pt x="12" y="21"/>
                    <a:pt x="16" y="17"/>
                    <a:pt x="20" y="15"/>
                  </a:cubicBezTo>
                  <a:cubicBezTo>
                    <a:pt x="24" y="13"/>
                    <a:pt x="19" y="16"/>
                    <a:pt x="19" y="16"/>
                  </a:cubicBezTo>
                  <a:cubicBezTo>
                    <a:pt x="18" y="18"/>
                    <a:pt x="16" y="19"/>
                    <a:pt x="15" y="20"/>
                  </a:cubicBezTo>
                  <a:cubicBezTo>
                    <a:pt x="13" y="22"/>
                    <a:pt x="10" y="24"/>
                    <a:pt x="8" y="26"/>
                  </a:cubicBezTo>
                  <a:cubicBezTo>
                    <a:pt x="7" y="25"/>
                    <a:pt x="7" y="25"/>
                    <a:pt x="7" y="24"/>
                  </a:cubicBezTo>
                  <a:close/>
                  <a:moveTo>
                    <a:pt x="6" y="20"/>
                  </a:moveTo>
                  <a:cubicBezTo>
                    <a:pt x="8" y="19"/>
                    <a:pt x="11" y="17"/>
                    <a:pt x="13" y="15"/>
                  </a:cubicBezTo>
                  <a:cubicBezTo>
                    <a:pt x="14" y="15"/>
                    <a:pt x="16" y="14"/>
                    <a:pt x="17" y="13"/>
                  </a:cubicBezTo>
                  <a:cubicBezTo>
                    <a:pt x="18" y="12"/>
                    <a:pt x="22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2"/>
                    <a:pt x="6" y="21"/>
                    <a:pt x="6" y="20"/>
                  </a:cubicBezTo>
                  <a:close/>
                  <a:moveTo>
                    <a:pt x="5" y="13"/>
                  </a:moveTo>
                  <a:cubicBezTo>
                    <a:pt x="7" y="12"/>
                    <a:pt x="8" y="11"/>
                    <a:pt x="10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5" y="15"/>
                    <a:pt x="5" y="14"/>
                    <a:pt x="5" y="13"/>
                  </a:cubicBezTo>
                  <a:close/>
                  <a:moveTo>
                    <a:pt x="5" y="18"/>
                  </a:moveTo>
                  <a:cubicBezTo>
                    <a:pt x="5" y="18"/>
                    <a:pt x="5" y="17"/>
                    <a:pt x="5" y="17"/>
                  </a:cubicBezTo>
                  <a:cubicBezTo>
                    <a:pt x="9" y="15"/>
                    <a:pt x="12" y="11"/>
                    <a:pt x="16" y="9"/>
                  </a:cubicBezTo>
                  <a:cubicBezTo>
                    <a:pt x="19" y="7"/>
                    <a:pt x="14" y="12"/>
                    <a:pt x="13" y="13"/>
                  </a:cubicBezTo>
                  <a:cubicBezTo>
                    <a:pt x="11" y="15"/>
                    <a:pt x="8" y="17"/>
                    <a:pt x="5" y="19"/>
                  </a:cubicBezTo>
                  <a:cubicBezTo>
                    <a:pt x="5" y="19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20" y="14"/>
                    <a:pt x="17" y="16"/>
                    <a:pt x="15" y="17"/>
                  </a:cubicBezTo>
                  <a:cubicBezTo>
                    <a:pt x="12" y="19"/>
                    <a:pt x="9" y="21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1" y="19"/>
                    <a:pt x="17" y="16"/>
                    <a:pt x="21" y="10"/>
                  </a:cubicBezTo>
                  <a:cubicBezTo>
                    <a:pt x="21" y="11"/>
                    <a:pt x="22" y="12"/>
                    <a:pt x="22" y="13"/>
                  </a:cubicBezTo>
                  <a:close/>
                  <a:moveTo>
                    <a:pt x="24" y="16"/>
                  </a:moveTo>
                  <a:cubicBezTo>
                    <a:pt x="19" y="18"/>
                    <a:pt x="15" y="22"/>
                    <a:pt x="11" y="25"/>
                  </a:cubicBezTo>
                  <a:cubicBezTo>
                    <a:pt x="10" y="26"/>
                    <a:pt x="8" y="28"/>
                    <a:pt x="10" y="25"/>
                  </a:cubicBezTo>
                  <a:cubicBezTo>
                    <a:pt x="12" y="24"/>
                    <a:pt x="13" y="23"/>
                    <a:pt x="14" y="21"/>
                  </a:cubicBezTo>
                  <a:cubicBezTo>
                    <a:pt x="17" y="19"/>
                    <a:pt x="20" y="16"/>
                    <a:pt x="23" y="14"/>
                  </a:cubicBezTo>
                  <a:cubicBezTo>
                    <a:pt x="23" y="15"/>
                    <a:pt x="24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6" y="26"/>
                    <a:pt x="11" y="29"/>
                  </a:cubicBezTo>
                  <a:cubicBezTo>
                    <a:pt x="15" y="27"/>
                    <a:pt x="20" y="21"/>
                    <a:pt x="24" y="17"/>
                  </a:cubicBezTo>
                  <a:cubicBezTo>
                    <a:pt x="25" y="18"/>
                    <a:pt x="25" y="19"/>
                    <a:pt x="25" y="19"/>
                  </a:cubicBezTo>
                  <a:close/>
                  <a:moveTo>
                    <a:pt x="26" y="21"/>
                  </a:moveTo>
                  <a:cubicBezTo>
                    <a:pt x="26" y="21"/>
                    <a:pt x="26" y="21"/>
                    <a:pt x="27" y="21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3"/>
                    <a:pt x="25" y="23"/>
                    <a:pt x="24" y="24"/>
                  </a:cubicBezTo>
                  <a:cubicBezTo>
                    <a:pt x="24" y="25"/>
                    <a:pt x="23" y="26"/>
                    <a:pt x="22" y="27"/>
                  </a:cubicBezTo>
                  <a:cubicBezTo>
                    <a:pt x="20" y="28"/>
                    <a:pt x="18" y="30"/>
                    <a:pt x="16" y="31"/>
                  </a:cubicBezTo>
                  <a:cubicBezTo>
                    <a:pt x="16" y="32"/>
                    <a:pt x="15" y="32"/>
                    <a:pt x="14" y="33"/>
                  </a:cubicBezTo>
                  <a:cubicBezTo>
                    <a:pt x="14" y="33"/>
                    <a:pt x="11" y="35"/>
                    <a:pt x="13" y="33"/>
                  </a:cubicBezTo>
                  <a:cubicBezTo>
                    <a:pt x="17" y="28"/>
                    <a:pt x="22" y="25"/>
                    <a:pt x="26" y="20"/>
                  </a:cubicBezTo>
                  <a:cubicBezTo>
                    <a:pt x="26" y="20"/>
                    <a:pt x="26" y="21"/>
                    <a:pt x="26" y="21"/>
                  </a:cubicBezTo>
                  <a:close/>
                  <a:moveTo>
                    <a:pt x="32" y="17"/>
                  </a:moveTo>
                  <a:cubicBezTo>
                    <a:pt x="34" y="15"/>
                    <a:pt x="37" y="13"/>
                    <a:pt x="40" y="11"/>
                  </a:cubicBezTo>
                  <a:cubicBezTo>
                    <a:pt x="39" y="12"/>
                    <a:pt x="37" y="14"/>
                    <a:pt x="35" y="15"/>
                  </a:cubicBezTo>
                  <a:cubicBezTo>
                    <a:pt x="34" y="16"/>
                    <a:pt x="32" y="17"/>
                    <a:pt x="31" y="18"/>
                  </a:cubicBezTo>
                  <a:cubicBezTo>
                    <a:pt x="31" y="18"/>
                    <a:pt x="31" y="17"/>
                    <a:pt x="32" y="17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3"/>
                    <a:pt x="27" y="23"/>
                    <a:pt x="27" y="23"/>
                  </a:cubicBezTo>
                  <a:cubicBezTo>
                    <a:pt x="27" y="23"/>
                    <a:pt x="27" y="22"/>
                    <a:pt x="28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4" y="17"/>
                    <a:pt x="36" y="16"/>
                  </a:cubicBezTo>
                  <a:cubicBezTo>
                    <a:pt x="38" y="14"/>
                    <a:pt x="40" y="13"/>
                    <a:pt x="42" y="11"/>
                  </a:cubicBezTo>
                  <a:cubicBezTo>
                    <a:pt x="43" y="10"/>
                    <a:pt x="44" y="8"/>
                    <a:pt x="46" y="7"/>
                  </a:cubicBezTo>
                  <a:cubicBezTo>
                    <a:pt x="46" y="7"/>
                    <a:pt x="46" y="6"/>
                    <a:pt x="47" y="6"/>
                  </a:cubicBezTo>
                  <a:cubicBezTo>
                    <a:pt x="47" y="6"/>
                    <a:pt x="47" y="7"/>
                    <a:pt x="46" y="7"/>
                  </a:cubicBezTo>
                  <a:cubicBezTo>
                    <a:pt x="46" y="9"/>
                    <a:pt x="44" y="10"/>
                    <a:pt x="43" y="11"/>
                  </a:cubicBezTo>
                  <a:cubicBezTo>
                    <a:pt x="41" y="13"/>
                    <a:pt x="38" y="15"/>
                    <a:pt x="36" y="17"/>
                  </a:cubicBezTo>
                  <a:cubicBezTo>
                    <a:pt x="34" y="18"/>
                    <a:pt x="32" y="20"/>
                    <a:pt x="29" y="21"/>
                  </a:cubicBezTo>
                  <a:cubicBezTo>
                    <a:pt x="30" y="21"/>
                    <a:pt x="30" y="20"/>
                    <a:pt x="30" y="20"/>
                  </a:cubicBezTo>
                  <a:close/>
                  <a:moveTo>
                    <a:pt x="43" y="6"/>
                  </a:moveTo>
                  <a:cubicBezTo>
                    <a:pt x="44" y="6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1" y="10"/>
                    <a:pt x="38" y="12"/>
                    <a:pt x="35" y="13"/>
                  </a:cubicBezTo>
                  <a:cubicBezTo>
                    <a:pt x="34" y="14"/>
                    <a:pt x="33" y="15"/>
                    <a:pt x="32" y="16"/>
                  </a:cubicBezTo>
                  <a:cubicBezTo>
                    <a:pt x="33" y="15"/>
                    <a:pt x="33" y="15"/>
                    <a:pt x="34" y="14"/>
                  </a:cubicBezTo>
                  <a:cubicBezTo>
                    <a:pt x="37" y="11"/>
                    <a:pt x="40" y="8"/>
                    <a:pt x="43" y="6"/>
                  </a:cubicBezTo>
                  <a:close/>
                  <a:moveTo>
                    <a:pt x="41" y="6"/>
                  </a:moveTo>
                  <a:cubicBezTo>
                    <a:pt x="38" y="8"/>
                    <a:pt x="36" y="10"/>
                    <a:pt x="34" y="13"/>
                  </a:cubicBezTo>
                  <a:cubicBezTo>
                    <a:pt x="36" y="10"/>
                    <a:pt x="38" y="8"/>
                    <a:pt x="41" y="6"/>
                  </a:cubicBezTo>
                  <a:close/>
                  <a:moveTo>
                    <a:pt x="20" y="9"/>
                  </a:moveTo>
                  <a:cubicBezTo>
                    <a:pt x="15" y="13"/>
                    <a:pt x="10" y="17"/>
                    <a:pt x="6" y="20"/>
                  </a:cubicBezTo>
                  <a:cubicBezTo>
                    <a:pt x="11" y="16"/>
                    <a:pt x="15" y="12"/>
                    <a:pt x="19" y="7"/>
                  </a:cubicBezTo>
                  <a:cubicBezTo>
                    <a:pt x="19" y="8"/>
                    <a:pt x="20" y="9"/>
                    <a:pt x="20" y="9"/>
                  </a:cubicBezTo>
                  <a:close/>
                  <a:moveTo>
                    <a:pt x="18" y="7"/>
                  </a:moveTo>
                  <a:cubicBezTo>
                    <a:pt x="13" y="9"/>
                    <a:pt x="10" y="14"/>
                    <a:pt x="5" y="16"/>
                  </a:cubicBezTo>
                  <a:cubicBezTo>
                    <a:pt x="7" y="15"/>
                    <a:pt x="9" y="13"/>
                    <a:pt x="11" y="11"/>
                  </a:cubicBezTo>
                  <a:cubicBezTo>
                    <a:pt x="13" y="10"/>
                    <a:pt x="14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7" y="6"/>
                    <a:pt x="18" y="7"/>
                  </a:cubicBezTo>
                  <a:close/>
                  <a:moveTo>
                    <a:pt x="14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6" y="7"/>
                    <a:pt x="9" y="4"/>
                    <a:pt x="14" y="5"/>
                  </a:cubicBezTo>
                  <a:close/>
                  <a:moveTo>
                    <a:pt x="13" y="37"/>
                  </a:moveTo>
                  <a:cubicBezTo>
                    <a:pt x="15" y="35"/>
                    <a:pt x="18" y="34"/>
                    <a:pt x="20" y="33"/>
                  </a:cubicBezTo>
                  <a:cubicBezTo>
                    <a:pt x="18" y="34"/>
                    <a:pt x="16" y="36"/>
                    <a:pt x="15" y="38"/>
                  </a:cubicBezTo>
                  <a:cubicBezTo>
                    <a:pt x="14" y="38"/>
                    <a:pt x="15" y="39"/>
                    <a:pt x="15" y="39"/>
                  </a:cubicBezTo>
                  <a:cubicBezTo>
                    <a:pt x="21" y="34"/>
                    <a:pt x="28" y="31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29" y="32"/>
                    <a:pt x="21" y="36"/>
                    <a:pt x="16" y="41"/>
                  </a:cubicBezTo>
                  <a:cubicBezTo>
                    <a:pt x="15" y="41"/>
                    <a:pt x="15" y="42"/>
                    <a:pt x="15" y="42"/>
                  </a:cubicBezTo>
                  <a:cubicBezTo>
                    <a:pt x="15" y="41"/>
                    <a:pt x="15" y="40"/>
                    <a:pt x="14" y="40"/>
                  </a:cubicBezTo>
                  <a:cubicBezTo>
                    <a:pt x="14" y="39"/>
                    <a:pt x="13" y="38"/>
                    <a:pt x="1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46"/>
            <p:cNvSpPr>
              <a:spLocks noEditPoints="1"/>
            </p:cNvSpPr>
            <p:nvPr/>
          </p:nvSpPr>
          <p:spPr bwMode="auto">
            <a:xfrm>
              <a:off x="4195458" y="1844826"/>
              <a:ext cx="166322" cy="193957"/>
            </a:xfrm>
            <a:custGeom>
              <a:avLst/>
              <a:gdLst>
                <a:gd name="T0" fmla="*/ 17 w 56"/>
                <a:gd name="T1" fmla="*/ 3 h 64"/>
                <a:gd name="T2" fmla="*/ 26 w 56"/>
                <a:gd name="T3" fmla="*/ 64 h 64"/>
                <a:gd name="T4" fmla="*/ 55 w 56"/>
                <a:gd name="T5" fmla="*/ 10 h 64"/>
                <a:gd name="T6" fmla="*/ 27 w 56"/>
                <a:gd name="T7" fmla="*/ 60 h 64"/>
                <a:gd name="T8" fmla="*/ 31 w 56"/>
                <a:gd name="T9" fmla="*/ 51 h 64"/>
                <a:gd name="T10" fmla="*/ 36 w 56"/>
                <a:gd name="T11" fmla="*/ 48 h 64"/>
                <a:gd name="T12" fmla="*/ 37 w 56"/>
                <a:gd name="T13" fmla="*/ 46 h 64"/>
                <a:gd name="T14" fmla="*/ 24 w 56"/>
                <a:gd name="T15" fmla="*/ 56 h 64"/>
                <a:gd name="T16" fmla="*/ 24 w 56"/>
                <a:gd name="T17" fmla="*/ 56 h 64"/>
                <a:gd name="T18" fmla="*/ 22 w 56"/>
                <a:gd name="T19" fmla="*/ 52 h 64"/>
                <a:gd name="T20" fmla="*/ 34 w 56"/>
                <a:gd name="T21" fmla="*/ 41 h 64"/>
                <a:gd name="T22" fmla="*/ 37 w 56"/>
                <a:gd name="T23" fmla="*/ 36 h 64"/>
                <a:gd name="T24" fmla="*/ 16 w 56"/>
                <a:gd name="T25" fmla="*/ 42 h 64"/>
                <a:gd name="T26" fmla="*/ 18 w 56"/>
                <a:gd name="T27" fmla="*/ 45 h 64"/>
                <a:gd name="T28" fmla="*/ 51 w 56"/>
                <a:gd name="T29" fmla="*/ 15 h 64"/>
                <a:gd name="T30" fmla="*/ 35 w 56"/>
                <a:gd name="T31" fmla="*/ 31 h 64"/>
                <a:gd name="T32" fmla="*/ 37 w 56"/>
                <a:gd name="T33" fmla="*/ 25 h 64"/>
                <a:gd name="T34" fmla="*/ 52 w 56"/>
                <a:gd name="T35" fmla="*/ 13 h 64"/>
                <a:gd name="T36" fmla="*/ 21 w 56"/>
                <a:gd name="T37" fmla="*/ 33 h 64"/>
                <a:gd name="T38" fmla="*/ 50 w 56"/>
                <a:gd name="T39" fmla="*/ 8 h 64"/>
                <a:gd name="T40" fmla="*/ 26 w 56"/>
                <a:gd name="T41" fmla="*/ 41 h 64"/>
                <a:gd name="T42" fmla="*/ 48 w 56"/>
                <a:gd name="T43" fmla="*/ 27 h 64"/>
                <a:gd name="T44" fmla="*/ 35 w 56"/>
                <a:gd name="T45" fmla="*/ 44 h 64"/>
                <a:gd name="T46" fmla="*/ 43 w 56"/>
                <a:gd name="T47" fmla="*/ 36 h 64"/>
                <a:gd name="T48" fmla="*/ 22 w 56"/>
                <a:gd name="T49" fmla="*/ 51 h 64"/>
                <a:gd name="T50" fmla="*/ 46 w 56"/>
                <a:gd name="T51" fmla="*/ 31 h 64"/>
                <a:gd name="T52" fmla="*/ 20 w 56"/>
                <a:gd name="T53" fmla="*/ 48 h 64"/>
                <a:gd name="T54" fmla="*/ 50 w 56"/>
                <a:gd name="T55" fmla="*/ 7 h 64"/>
                <a:gd name="T56" fmla="*/ 17 w 56"/>
                <a:gd name="T57" fmla="*/ 32 h 64"/>
                <a:gd name="T58" fmla="*/ 48 w 56"/>
                <a:gd name="T59" fmla="*/ 6 h 64"/>
                <a:gd name="T60" fmla="*/ 13 w 56"/>
                <a:gd name="T61" fmla="*/ 36 h 64"/>
                <a:gd name="T62" fmla="*/ 25 w 56"/>
                <a:gd name="T63" fmla="*/ 20 h 64"/>
                <a:gd name="T64" fmla="*/ 21 w 56"/>
                <a:gd name="T65" fmla="*/ 19 h 64"/>
                <a:gd name="T66" fmla="*/ 8 w 56"/>
                <a:gd name="T67" fmla="*/ 27 h 64"/>
                <a:gd name="T68" fmla="*/ 15 w 56"/>
                <a:gd name="T69" fmla="*/ 20 h 64"/>
                <a:gd name="T70" fmla="*/ 13 w 56"/>
                <a:gd name="T71" fmla="*/ 16 h 64"/>
                <a:gd name="T72" fmla="*/ 6 w 56"/>
                <a:gd name="T73" fmla="*/ 20 h 64"/>
                <a:gd name="T74" fmla="*/ 5 w 56"/>
                <a:gd name="T75" fmla="*/ 16 h 64"/>
                <a:gd name="T76" fmla="*/ 16 w 56"/>
                <a:gd name="T77" fmla="*/ 9 h 64"/>
                <a:gd name="T78" fmla="*/ 23 w 56"/>
                <a:gd name="T79" fmla="*/ 13 h 64"/>
                <a:gd name="T80" fmla="*/ 21 w 56"/>
                <a:gd name="T81" fmla="*/ 10 h 64"/>
                <a:gd name="T82" fmla="*/ 11 w 56"/>
                <a:gd name="T83" fmla="*/ 25 h 64"/>
                <a:gd name="T84" fmla="*/ 25 w 56"/>
                <a:gd name="T85" fmla="*/ 19 h 64"/>
                <a:gd name="T86" fmla="*/ 26 w 56"/>
                <a:gd name="T87" fmla="*/ 21 h 64"/>
                <a:gd name="T88" fmla="*/ 22 w 56"/>
                <a:gd name="T89" fmla="*/ 27 h 64"/>
                <a:gd name="T90" fmla="*/ 26 w 56"/>
                <a:gd name="T91" fmla="*/ 20 h 64"/>
                <a:gd name="T92" fmla="*/ 36 w 56"/>
                <a:gd name="T93" fmla="*/ 15 h 64"/>
                <a:gd name="T94" fmla="*/ 28 w 56"/>
                <a:gd name="T95" fmla="*/ 22 h 64"/>
                <a:gd name="T96" fmla="*/ 36 w 56"/>
                <a:gd name="T97" fmla="*/ 16 h 64"/>
                <a:gd name="T98" fmla="*/ 47 w 56"/>
                <a:gd name="T99" fmla="*/ 8 h 64"/>
                <a:gd name="T100" fmla="*/ 30 w 56"/>
                <a:gd name="T101" fmla="*/ 20 h 64"/>
                <a:gd name="T102" fmla="*/ 36 w 56"/>
                <a:gd name="T103" fmla="*/ 13 h 64"/>
                <a:gd name="T104" fmla="*/ 41 w 56"/>
                <a:gd name="T105" fmla="*/ 7 h 64"/>
                <a:gd name="T106" fmla="*/ 6 w 56"/>
                <a:gd name="T107" fmla="*/ 20 h 64"/>
                <a:gd name="T108" fmla="*/ 5 w 56"/>
                <a:gd name="T109" fmla="*/ 16 h 64"/>
                <a:gd name="T110" fmla="*/ 18 w 56"/>
                <a:gd name="T111" fmla="*/ 7 h 64"/>
                <a:gd name="T112" fmla="*/ 13 w 56"/>
                <a:gd name="T113" fmla="*/ 37 h 64"/>
                <a:gd name="T114" fmla="*/ 35 w 56"/>
                <a:gd name="T115" fmla="*/ 27 h 64"/>
                <a:gd name="T116" fmla="*/ 16 w 56"/>
                <a:gd name="T11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4">
                  <a:moveTo>
                    <a:pt x="55" y="10"/>
                  </a:moveTo>
                  <a:cubicBezTo>
                    <a:pt x="55" y="4"/>
                    <a:pt x="49" y="2"/>
                    <a:pt x="43" y="3"/>
                  </a:cubicBezTo>
                  <a:cubicBezTo>
                    <a:pt x="35" y="4"/>
                    <a:pt x="31" y="11"/>
                    <a:pt x="28" y="18"/>
                  </a:cubicBezTo>
                  <a:cubicBezTo>
                    <a:pt x="25" y="13"/>
                    <a:pt x="23" y="5"/>
                    <a:pt x="17" y="3"/>
                  </a:cubicBezTo>
                  <a:cubicBezTo>
                    <a:pt x="11" y="0"/>
                    <a:pt x="5" y="3"/>
                    <a:pt x="3" y="9"/>
                  </a:cubicBezTo>
                  <a:cubicBezTo>
                    <a:pt x="0" y="16"/>
                    <a:pt x="4" y="25"/>
                    <a:pt x="7" y="31"/>
                  </a:cubicBezTo>
                  <a:cubicBezTo>
                    <a:pt x="12" y="42"/>
                    <a:pt x="19" y="53"/>
                    <a:pt x="25" y="63"/>
                  </a:cubicBezTo>
                  <a:cubicBezTo>
                    <a:pt x="25" y="63"/>
                    <a:pt x="25" y="63"/>
                    <a:pt x="26" y="64"/>
                  </a:cubicBezTo>
                  <a:cubicBezTo>
                    <a:pt x="26" y="64"/>
                    <a:pt x="27" y="64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6" y="53"/>
                    <a:pt x="43" y="43"/>
                    <a:pt x="49" y="31"/>
                  </a:cubicBezTo>
                  <a:cubicBezTo>
                    <a:pt x="52" y="25"/>
                    <a:pt x="56" y="18"/>
                    <a:pt x="55" y="10"/>
                  </a:cubicBezTo>
                  <a:close/>
                  <a:moveTo>
                    <a:pt x="27" y="60"/>
                  </a:moveTo>
                  <a:cubicBezTo>
                    <a:pt x="27" y="60"/>
                    <a:pt x="27" y="60"/>
                    <a:pt x="27" y="60"/>
                  </a:cubicBezTo>
                  <a:cubicBezTo>
                    <a:pt x="28" y="58"/>
                    <a:pt x="29" y="57"/>
                    <a:pt x="30" y="56"/>
                  </a:cubicBezTo>
                  <a:cubicBezTo>
                    <a:pt x="29" y="57"/>
                    <a:pt x="28" y="59"/>
                    <a:pt x="27" y="60"/>
                  </a:cubicBezTo>
                  <a:close/>
                  <a:moveTo>
                    <a:pt x="25" y="57"/>
                  </a:moveTo>
                  <a:cubicBezTo>
                    <a:pt x="25" y="56"/>
                    <a:pt x="27" y="55"/>
                    <a:pt x="27" y="55"/>
                  </a:cubicBezTo>
                  <a:cubicBezTo>
                    <a:pt x="28" y="53"/>
                    <a:pt x="29" y="52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29" y="53"/>
                    <a:pt x="27" y="55"/>
                    <a:pt x="25" y="56"/>
                  </a:cubicBezTo>
                  <a:cubicBezTo>
                    <a:pt x="25" y="56"/>
                    <a:pt x="25" y="57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lose/>
                  <a:moveTo>
                    <a:pt x="36" y="48"/>
                  </a:moveTo>
                  <a:cubicBezTo>
                    <a:pt x="32" y="51"/>
                    <a:pt x="30" y="56"/>
                    <a:pt x="26" y="59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9" y="55"/>
                    <a:pt x="32" y="51"/>
                    <a:pt x="36" y="48"/>
                  </a:cubicBezTo>
                  <a:close/>
                  <a:moveTo>
                    <a:pt x="37" y="46"/>
                  </a:moveTo>
                  <a:cubicBezTo>
                    <a:pt x="37" y="46"/>
                    <a:pt x="36" y="46"/>
                    <a:pt x="36" y="47"/>
                  </a:cubicBezTo>
                  <a:cubicBezTo>
                    <a:pt x="36" y="46"/>
                    <a:pt x="37" y="45"/>
                    <a:pt x="38" y="45"/>
                  </a:cubicBezTo>
                  <a:cubicBezTo>
                    <a:pt x="38" y="45"/>
                    <a:pt x="37" y="45"/>
                    <a:pt x="37" y="46"/>
                  </a:cubicBezTo>
                  <a:close/>
                  <a:moveTo>
                    <a:pt x="24" y="56"/>
                  </a:moveTo>
                  <a:cubicBezTo>
                    <a:pt x="24" y="55"/>
                    <a:pt x="23" y="55"/>
                    <a:pt x="23" y="54"/>
                  </a:cubicBezTo>
                  <a:cubicBezTo>
                    <a:pt x="29" y="50"/>
                    <a:pt x="34" y="46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4" y="47"/>
                    <a:pt x="29" y="51"/>
                    <a:pt x="24" y="56"/>
                  </a:cubicBezTo>
                  <a:close/>
                  <a:moveTo>
                    <a:pt x="22" y="52"/>
                  </a:moveTo>
                  <a:cubicBezTo>
                    <a:pt x="24" y="51"/>
                    <a:pt x="27" y="49"/>
                    <a:pt x="29" y="48"/>
                  </a:cubicBezTo>
                  <a:cubicBezTo>
                    <a:pt x="27" y="50"/>
                    <a:pt x="25" y="51"/>
                    <a:pt x="22" y="53"/>
                  </a:cubicBezTo>
                  <a:cubicBezTo>
                    <a:pt x="22" y="53"/>
                    <a:pt x="22" y="52"/>
                    <a:pt x="22" y="52"/>
                  </a:cubicBezTo>
                  <a:close/>
                  <a:moveTo>
                    <a:pt x="20" y="49"/>
                  </a:moveTo>
                  <a:cubicBezTo>
                    <a:pt x="29" y="46"/>
                    <a:pt x="36" y="40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0" y="37"/>
                    <a:pt x="37" y="39"/>
                    <a:pt x="34" y="41"/>
                  </a:cubicBezTo>
                  <a:cubicBezTo>
                    <a:pt x="30" y="45"/>
                    <a:pt x="25" y="48"/>
                    <a:pt x="21" y="51"/>
                  </a:cubicBezTo>
                  <a:cubicBezTo>
                    <a:pt x="21" y="50"/>
                    <a:pt x="20" y="50"/>
                    <a:pt x="20" y="49"/>
                  </a:cubicBezTo>
                  <a:close/>
                  <a:moveTo>
                    <a:pt x="18" y="46"/>
                  </a:moveTo>
                  <a:cubicBezTo>
                    <a:pt x="25" y="43"/>
                    <a:pt x="31" y="39"/>
                    <a:pt x="37" y="36"/>
                  </a:cubicBezTo>
                  <a:cubicBezTo>
                    <a:pt x="39" y="34"/>
                    <a:pt x="41" y="33"/>
                    <a:pt x="42" y="32"/>
                  </a:cubicBezTo>
                  <a:cubicBezTo>
                    <a:pt x="35" y="38"/>
                    <a:pt x="26" y="41"/>
                    <a:pt x="19" y="48"/>
                  </a:cubicBezTo>
                  <a:cubicBezTo>
                    <a:pt x="19" y="47"/>
                    <a:pt x="18" y="47"/>
                    <a:pt x="18" y="46"/>
                  </a:cubicBezTo>
                  <a:close/>
                  <a:moveTo>
                    <a:pt x="16" y="42"/>
                  </a:moveTo>
                  <a:cubicBezTo>
                    <a:pt x="16" y="42"/>
                    <a:pt x="16" y="42"/>
                    <a:pt x="16" y="42"/>
                  </a:cubicBezTo>
                  <a:cubicBezTo>
                    <a:pt x="23" y="39"/>
                    <a:pt x="29" y="35"/>
                    <a:pt x="35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28" y="36"/>
                    <a:pt x="23" y="41"/>
                    <a:pt x="18" y="45"/>
                  </a:cubicBezTo>
                  <a:cubicBezTo>
                    <a:pt x="17" y="44"/>
                    <a:pt x="16" y="43"/>
                    <a:pt x="16" y="42"/>
                  </a:cubicBezTo>
                  <a:close/>
                  <a:moveTo>
                    <a:pt x="39" y="24"/>
                  </a:moveTo>
                  <a:cubicBezTo>
                    <a:pt x="43" y="21"/>
                    <a:pt x="46" y="18"/>
                    <a:pt x="50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2" y="14"/>
                    <a:pt x="52" y="14"/>
                  </a:cubicBezTo>
                  <a:cubicBezTo>
                    <a:pt x="52" y="15"/>
                    <a:pt x="52" y="16"/>
                    <a:pt x="52" y="1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45" y="21"/>
                    <a:pt x="41" y="27"/>
                    <a:pt x="35" y="31"/>
                  </a:cubicBezTo>
                  <a:cubicBezTo>
                    <a:pt x="31" y="33"/>
                    <a:pt x="27" y="35"/>
                    <a:pt x="24" y="37"/>
                  </a:cubicBezTo>
                  <a:cubicBezTo>
                    <a:pt x="22" y="38"/>
                    <a:pt x="21" y="39"/>
                    <a:pt x="19" y="40"/>
                  </a:cubicBezTo>
                  <a:cubicBezTo>
                    <a:pt x="15" y="42"/>
                    <a:pt x="19" y="39"/>
                    <a:pt x="20" y="39"/>
                  </a:cubicBezTo>
                  <a:cubicBezTo>
                    <a:pt x="26" y="34"/>
                    <a:pt x="32" y="30"/>
                    <a:pt x="37" y="25"/>
                  </a:cubicBezTo>
                  <a:cubicBezTo>
                    <a:pt x="38" y="25"/>
                    <a:pt x="39" y="24"/>
                    <a:pt x="39" y="24"/>
                  </a:cubicBezTo>
                  <a:close/>
                  <a:moveTo>
                    <a:pt x="51" y="8"/>
                  </a:moveTo>
                  <a:cubicBezTo>
                    <a:pt x="52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6"/>
                    <a:pt x="44" y="18"/>
                    <a:pt x="41" y="21"/>
                  </a:cubicBezTo>
                  <a:cubicBezTo>
                    <a:pt x="36" y="25"/>
                    <a:pt x="32" y="28"/>
                    <a:pt x="27" y="30"/>
                  </a:cubicBezTo>
                  <a:cubicBezTo>
                    <a:pt x="24" y="32"/>
                    <a:pt x="21" y="34"/>
                    <a:pt x="18" y="36"/>
                  </a:cubicBezTo>
                  <a:cubicBezTo>
                    <a:pt x="19" y="35"/>
                    <a:pt x="20" y="34"/>
                    <a:pt x="21" y="33"/>
                  </a:cubicBezTo>
                  <a:cubicBezTo>
                    <a:pt x="31" y="24"/>
                    <a:pt x="43" y="19"/>
                    <a:pt x="51" y="8"/>
                  </a:cubicBezTo>
                  <a:close/>
                  <a:moveTo>
                    <a:pt x="32" y="24"/>
                  </a:moveTo>
                  <a:cubicBezTo>
                    <a:pt x="35" y="22"/>
                    <a:pt x="38" y="19"/>
                    <a:pt x="41" y="16"/>
                  </a:cubicBezTo>
                  <a:cubicBezTo>
                    <a:pt x="44" y="14"/>
                    <a:pt x="48" y="11"/>
                    <a:pt x="50" y="8"/>
                  </a:cubicBezTo>
                  <a:cubicBezTo>
                    <a:pt x="45" y="15"/>
                    <a:pt x="38" y="20"/>
                    <a:pt x="32" y="24"/>
                  </a:cubicBezTo>
                  <a:close/>
                  <a:moveTo>
                    <a:pt x="48" y="27"/>
                  </a:moveTo>
                  <a:cubicBezTo>
                    <a:pt x="44" y="30"/>
                    <a:pt x="40" y="33"/>
                    <a:pt x="35" y="36"/>
                  </a:cubicBezTo>
                  <a:cubicBezTo>
                    <a:pt x="32" y="38"/>
                    <a:pt x="29" y="39"/>
                    <a:pt x="26" y="41"/>
                  </a:cubicBezTo>
                  <a:cubicBezTo>
                    <a:pt x="24" y="42"/>
                    <a:pt x="21" y="44"/>
                    <a:pt x="19" y="45"/>
                  </a:cubicBezTo>
                  <a:cubicBezTo>
                    <a:pt x="24" y="40"/>
                    <a:pt x="30" y="36"/>
                    <a:pt x="36" y="32"/>
                  </a:cubicBezTo>
                  <a:cubicBezTo>
                    <a:pt x="41" y="28"/>
                    <a:pt x="46" y="23"/>
                    <a:pt x="51" y="19"/>
                  </a:cubicBezTo>
                  <a:cubicBezTo>
                    <a:pt x="50" y="22"/>
                    <a:pt x="49" y="24"/>
                    <a:pt x="48" y="27"/>
                  </a:cubicBezTo>
                  <a:close/>
                  <a:moveTo>
                    <a:pt x="41" y="40"/>
                  </a:moveTo>
                  <a:cubicBezTo>
                    <a:pt x="38" y="43"/>
                    <a:pt x="34" y="45"/>
                    <a:pt x="31" y="48"/>
                  </a:cubicBezTo>
                  <a:cubicBezTo>
                    <a:pt x="30" y="48"/>
                    <a:pt x="29" y="49"/>
                    <a:pt x="28" y="50"/>
                  </a:cubicBezTo>
                  <a:cubicBezTo>
                    <a:pt x="30" y="48"/>
                    <a:pt x="33" y="46"/>
                    <a:pt x="35" y="44"/>
                  </a:cubicBezTo>
                  <a:cubicBezTo>
                    <a:pt x="38" y="42"/>
                    <a:pt x="40" y="40"/>
                    <a:pt x="42" y="38"/>
                  </a:cubicBezTo>
                  <a:cubicBezTo>
                    <a:pt x="42" y="38"/>
                    <a:pt x="41" y="39"/>
                    <a:pt x="41" y="40"/>
                  </a:cubicBezTo>
                  <a:close/>
                  <a:moveTo>
                    <a:pt x="44" y="35"/>
                  </a:moveTo>
                  <a:cubicBezTo>
                    <a:pt x="44" y="35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0" y="38"/>
                    <a:pt x="37" y="41"/>
                    <a:pt x="35" y="43"/>
                  </a:cubicBezTo>
                  <a:cubicBezTo>
                    <a:pt x="32" y="45"/>
                    <a:pt x="30" y="47"/>
                    <a:pt x="27" y="48"/>
                  </a:cubicBezTo>
                  <a:cubicBezTo>
                    <a:pt x="25" y="49"/>
                    <a:pt x="23" y="50"/>
                    <a:pt x="22" y="51"/>
                  </a:cubicBezTo>
                  <a:cubicBezTo>
                    <a:pt x="23" y="50"/>
                    <a:pt x="25" y="49"/>
                    <a:pt x="27" y="48"/>
                  </a:cubicBezTo>
                  <a:cubicBezTo>
                    <a:pt x="33" y="43"/>
                    <a:pt x="40" y="38"/>
                    <a:pt x="45" y="32"/>
                  </a:cubicBezTo>
                  <a:cubicBezTo>
                    <a:pt x="45" y="33"/>
                    <a:pt x="44" y="34"/>
                    <a:pt x="44" y="35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1" y="35"/>
                    <a:pt x="36" y="39"/>
                    <a:pt x="32" y="42"/>
                  </a:cubicBezTo>
                  <a:cubicBezTo>
                    <a:pt x="29" y="44"/>
                    <a:pt x="27" y="45"/>
                    <a:pt x="24" y="47"/>
                  </a:cubicBezTo>
                  <a:cubicBezTo>
                    <a:pt x="24" y="46"/>
                    <a:pt x="19" y="49"/>
                    <a:pt x="20" y="48"/>
                  </a:cubicBezTo>
                  <a:cubicBezTo>
                    <a:pt x="21" y="47"/>
                    <a:pt x="22" y="46"/>
                    <a:pt x="24" y="45"/>
                  </a:cubicBezTo>
                  <a:cubicBezTo>
                    <a:pt x="31" y="39"/>
                    <a:pt x="40" y="35"/>
                    <a:pt x="47" y="29"/>
                  </a:cubicBezTo>
                  <a:cubicBezTo>
                    <a:pt x="47" y="30"/>
                    <a:pt x="47" y="30"/>
                    <a:pt x="46" y="31"/>
                  </a:cubicBezTo>
                  <a:close/>
                  <a:moveTo>
                    <a:pt x="50" y="7"/>
                  </a:moveTo>
                  <a:cubicBezTo>
                    <a:pt x="44" y="13"/>
                    <a:pt x="37" y="19"/>
                    <a:pt x="31" y="24"/>
                  </a:cubicBezTo>
                  <a:cubicBezTo>
                    <a:pt x="27" y="27"/>
                    <a:pt x="23" y="30"/>
                    <a:pt x="19" y="33"/>
                  </a:cubicBezTo>
                  <a:cubicBezTo>
                    <a:pt x="17" y="34"/>
                    <a:pt x="15" y="35"/>
                    <a:pt x="13" y="36"/>
                  </a:cubicBezTo>
                  <a:cubicBezTo>
                    <a:pt x="15" y="35"/>
                    <a:pt x="16" y="33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9" y="30"/>
                    <a:pt x="21" y="29"/>
                    <a:pt x="23" y="27"/>
                  </a:cubicBezTo>
                  <a:cubicBezTo>
                    <a:pt x="27" y="24"/>
                    <a:pt x="32" y="21"/>
                    <a:pt x="36" y="18"/>
                  </a:cubicBezTo>
                  <a:cubicBezTo>
                    <a:pt x="41" y="14"/>
                    <a:pt x="46" y="11"/>
                    <a:pt x="48" y="6"/>
                  </a:cubicBezTo>
                  <a:cubicBezTo>
                    <a:pt x="49" y="6"/>
                    <a:pt x="50" y="7"/>
                    <a:pt x="50" y="7"/>
                  </a:cubicBezTo>
                  <a:close/>
                  <a:moveTo>
                    <a:pt x="12" y="35"/>
                  </a:moveTo>
                  <a:cubicBezTo>
                    <a:pt x="13" y="35"/>
                    <a:pt x="14" y="34"/>
                    <a:pt x="14" y="34"/>
                  </a:cubicBezTo>
                  <a:cubicBezTo>
                    <a:pt x="14" y="34"/>
                    <a:pt x="13" y="35"/>
                    <a:pt x="13" y="36"/>
                  </a:cubicBezTo>
                  <a:cubicBezTo>
                    <a:pt x="12" y="35"/>
                    <a:pt x="12" y="35"/>
                    <a:pt x="12" y="35"/>
                  </a:cubicBezTo>
                  <a:close/>
                  <a:moveTo>
                    <a:pt x="10" y="31"/>
                  </a:moveTo>
                  <a:cubicBezTo>
                    <a:pt x="13" y="29"/>
                    <a:pt x="15" y="28"/>
                    <a:pt x="18" y="26"/>
                  </a:cubicBezTo>
                  <a:cubicBezTo>
                    <a:pt x="20" y="24"/>
                    <a:pt x="23" y="22"/>
                    <a:pt x="25" y="20"/>
                  </a:cubicBezTo>
                  <a:cubicBezTo>
                    <a:pt x="21" y="25"/>
                    <a:pt x="16" y="29"/>
                    <a:pt x="12" y="34"/>
                  </a:cubicBezTo>
                  <a:cubicBezTo>
                    <a:pt x="11" y="33"/>
                    <a:pt x="11" y="32"/>
                    <a:pt x="10" y="31"/>
                  </a:cubicBezTo>
                  <a:close/>
                  <a:moveTo>
                    <a:pt x="8" y="27"/>
                  </a:moveTo>
                  <a:cubicBezTo>
                    <a:pt x="13" y="25"/>
                    <a:pt x="17" y="21"/>
                    <a:pt x="21" y="19"/>
                  </a:cubicBezTo>
                  <a:cubicBezTo>
                    <a:pt x="22" y="18"/>
                    <a:pt x="24" y="16"/>
                    <a:pt x="22" y="19"/>
                  </a:cubicBezTo>
                  <a:cubicBezTo>
                    <a:pt x="21" y="20"/>
                    <a:pt x="19" y="21"/>
                    <a:pt x="18" y="22"/>
                  </a:cubicBezTo>
                  <a:cubicBezTo>
                    <a:pt x="15" y="25"/>
                    <a:pt x="13" y="28"/>
                    <a:pt x="10" y="30"/>
                  </a:cubicBezTo>
                  <a:cubicBezTo>
                    <a:pt x="9" y="29"/>
                    <a:pt x="9" y="28"/>
                    <a:pt x="8" y="27"/>
                  </a:cubicBezTo>
                  <a:close/>
                  <a:moveTo>
                    <a:pt x="7" y="24"/>
                  </a:moveTo>
                  <a:cubicBezTo>
                    <a:pt x="12" y="21"/>
                    <a:pt x="16" y="17"/>
                    <a:pt x="21" y="15"/>
                  </a:cubicBezTo>
                  <a:cubicBezTo>
                    <a:pt x="24" y="13"/>
                    <a:pt x="20" y="16"/>
                    <a:pt x="19" y="16"/>
                  </a:cubicBezTo>
                  <a:cubicBezTo>
                    <a:pt x="18" y="18"/>
                    <a:pt x="17" y="19"/>
                    <a:pt x="15" y="20"/>
                  </a:cubicBezTo>
                  <a:cubicBezTo>
                    <a:pt x="13" y="22"/>
                    <a:pt x="10" y="24"/>
                    <a:pt x="8" y="26"/>
                  </a:cubicBezTo>
                  <a:cubicBezTo>
                    <a:pt x="8" y="26"/>
                    <a:pt x="7" y="25"/>
                    <a:pt x="7" y="24"/>
                  </a:cubicBezTo>
                  <a:close/>
                  <a:moveTo>
                    <a:pt x="6" y="20"/>
                  </a:moveTo>
                  <a:cubicBezTo>
                    <a:pt x="8" y="19"/>
                    <a:pt x="11" y="17"/>
                    <a:pt x="13" y="16"/>
                  </a:cubicBezTo>
                  <a:cubicBezTo>
                    <a:pt x="15" y="15"/>
                    <a:pt x="16" y="14"/>
                    <a:pt x="17" y="13"/>
                  </a:cubicBezTo>
                  <a:cubicBezTo>
                    <a:pt x="18" y="12"/>
                    <a:pt x="22" y="9"/>
                    <a:pt x="18" y="13"/>
                  </a:cubicBezTo>
                  <a:cubicBezTo>
                    <a:pt x="15" y="17"/>
                    <a:pt x="10" y="19"/>
                    <a:pt x="7" y="23"/>
                  </a:cubicBezTo>
                  <a:cubicBezTo>
                    <a:pt x="6" y="22"/>
                    <a:pt x="6" y="21"/>
                    <a:pt x="6" y="20"/>
                  </a:cubicBezTo>
                  <a:close/>
                  <a:moveTo>
                    <a:pt x="5" y="13"/>
                  </a:moveTo>
                  <a:cubicBezTo>
                    <a:pt x="7" y="12"/>
                    <a:pt x="8" y="11"/>
                    <a:pt x="10" y="9"/>
                  </a:cubicBezTo>
                  <a:cubicBezTo>
                    <a:pt x="12" y="7"/>
                    <a:pt x="16" y="5"/>
                    <a:pt x="12" y="9"/>
                  </a:cubicBezTo>
                  <a:cubicBezTo>
                    <a:pt x="10" y="12"/>
                    <a:pt x="7" y="13"/>
                    <a:pt x="5" y="16"/>
                  </a:cubicBezTo>
                  <a:cubicBezTo>
                    <a:pt x="5" y="15"/>
                    <a:pt x="5" y="14"/>
                    <a:pt x="5" y="13"/>
                  </a:cubicBezTo>
                  <a:close/>
                  <a:moveTo>
                    <a:pt x="5" y="18"/>
                  </a:moveTo>
                  <a:cubicBezTo>
                    <a:pt x="5" y="18"/>
                    <a:pt x="5" y="17"/>
                    <a:pt x="5" y="17"/>
                  </a:cubicBezTo>
                  <a:cubicBezTo>
                    <a:pt x="9" y="15"/>
                    <a:pt x="12" y="11"/>
                    <a:pt x="16" y="9"/>
                  </a:cubicBezTo>
                  <a:cubicBezTo>
                    <a:pt x="20" y="7"/>
                    <a:pt x="14" y="12"/>
                    <a:pt x="13" y="13"/>
                  </a:cubicBezTo>
                  <a:cubicBezTo>
                    <a:pt x="11" y="15"/>
                    <a:pt x="8" y="17"/>
                    <a:pt x="6" y="19"/>
                  </a:cubicBezTo>
                  <a:cubicBezTo>
                    <a:pt x="6" y="19"/>
                    <a:pt x="6" y="18"/>
                    <a:pt x="5" y="18"/>
                  </a:cubicBezTo>
                  <a:close/>
                  <a:moveTo>
                    <a:pt x="23" y="13"/>
                  </a:moveTo>
                  <a:cubicBezTo>
                    <a:pt x="20" y="14"/>
                    <a:pt x="18" y="16"/>
                    <a:pt x="15" y="17"/>
                  </a:cubicBezTo>
                  <a:cubicBezTo>
                    <a:pt x="13" y="19"/>
                    <a:pt x="9" y="21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1" y="19"/>
                    <a:pt x="18" y="16"/>
                    <a:pt x="21" y="10"/>
                  </a:cubicBezTo>
                  <a:cubicBezTo>
                    <a:pt x="22" y="11"/>
                    <a:pt x="22" y="12"/>
                    <a:pt x="23" y="13"/>
                  </a:cubicBezTo>
                  <a:close/>
                  <a:moveTo>
                    <a:pt x="24" y="16"/>
                  </a:moveTo>
                  <a:cubicBezTo>
                    <a:pt x="19" y="18"/>
                    <a:pt x="16" y="22"/>
                    <a:pt x="11" y="25"/>
                  </a:cubicBezTo>
                  <a:cubicBezTo>
                    <a:pt x="10" y="26"/>
                    <a:pt x="8" y="28"/>
                    <a:pt x="11" y="25"/>
                  </a:cubicBezTo>
                  <a:cubicBezTo>
                    <a:pt x="12" y="24"/>
                    <a:pt x="13" y="23"/>
                    <a:pt x="14" y="22"/>
                  </a:cubicBezTo>
                  <a:cubicBezTo>
                    <a:pt x="17" y="19"/>
                    <a:pt x="20" y="17"/>
                    <a:pt x="23" y="14"/>
                  </a:cubicBezTo>
                  <a:cubicBezTo>
                    <a:pt x="23" y="15"/>
                    <a:pt x="24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6" y="26"/>
                    <a:pt x="11" y="30"/>
                  </a:cubicBezTo>
                  <a:cubicBezTo>
                    <a:pt x="16" y="27"/>
                    <a:pt x="20" y="21"/>
                    <a:pt x="24" y="17"/>
                  </a:cubicBezTo>
                  <a:cubicBezTo>
                    <a:pt x="25" y="18"/>
                    <a:pt x="25" y="19"/>
                    <a:pt x="25" y="19"/>
                  </a:cubicBezTo>
                  <a:close/>
                  <a:moveTo>
                    <a:pt x="26" y="21"/>
                  </a:moveTo>
                  <a:cubicBezTo>
                    <a:pt x="26" y="21"/>
                    <a:pt x="27" y="21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3"/>
                    <a:pt x="25" y="23"/>
                    <a:pt x="25" y="24"/>
                  </a:cubicBezTo>
                  <a:cubicBezTo>
                    <a:pt x="24" y="25"/>
                    <a:pt x="23" y="26"/>
                    <a:pt x="22" y="27"/>
                  </a:cubicBezTo>
                  <a:cubicBezTo>
                    <a:pt x="20" y="28"/>
                    <a:pt x="18" y="30"/>
                    <a:pt x="16" y="32"/>
                  </a:cubicBezTo>
                  <a:cubicBezTo>
                    <a:pt x="16" y="32"/>
                    <a:pt x="15" y="32"/>
                    <a:pt x="15" y="33"/>
                  </a:cubicBezTo>
                  <a:cubicBezTo>
                    <a:pt x="14" y="33"/>
                    <a:pt x="11" y="35"/>
                    <a:pt x="13" y="33"/>
                  </a:cubicBezTo>
                  <a:cubicBezTo>
                    <a:pt x="17" y="28"/>
                    <a:pt x="22" y="25"/>
                    <a:pt x="26" y="20"/>
                  </a:cubicBezTo>
                  <a:cubicBezTo>
                    <a:pt x="26" y="21"/>
                    <a:pt x="26" y="21"/>
                    <a:pt x="26" y="21"/>
                  </a:cubicBezTo>
                  <a:close/>
                  <a:moveTo>
                    <a:pt x="32" y="17"/>
                  </a:moveTo>
                  <a:cubicBezTo>
                    <a:pt x="35" y="15"/>
                    <a:pt x="38" y="13"/>
                    <a:pt x="40" y="11"/>
                  </a:cubicBezTo>
                  <a:cubicBezTo>
                    <a:pt x="39" y="12"/>
                    <a:pt x="37" y="14"/>
                    <a:pt x="36" y="15"/>
                  </a:cubicBezTo>
                  <a:cubicBezTo>
                    <a:pt x="34" y="16"/>
                    <a:pt x="32" y="17"/>
                    <a:pt x="31" y="18"/>
                  </a:cubicBezTo>
                  <a:cubicBezTo>
                    <a:pt x="31" y="18"/>
                    <a:pt x="32" y="17"/>
                    <a:pt x="32" y="17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3"/>
                    <a:pt x="27" y="23"/>
                    <a:pt x="27" y="23"/>
                  </a:cubicBezTo>
                  <a:cubicBezTo>
                    <a:pt x="27" y="23"/>
                    <a:pt x="28" y="23"/>
                    <a:pt x="28" y="22"/>
                  </a:cubicBezTo>
                  <a:close/>
                  <a:moveTo>
                    <a:pt x="30" y="20"/>
                  </a:moveTo>
                  <a:cubicBezTo>
                    <a:pt x="32" y="19"/>
                    <a:pt x="34" y="17"/>
                    <a:pt x="36" y="16"/>
                  </a:cubicBezTo>
                  <a:cubicBezTo>
                    <a:pt x="38" y="14"/>
                    <a:pt x="40" y="13"/>
                    <a:pt x="42" y="11"/>
                  </a:cubicBezTo>
                  <a:cubicBezTo>
                    <a:pt x="43" y="10"/>
                    <a:pt x="45" y="8"/>
                    <a:pt x="46" y="7"/>
                  </a:cubicBezTo>
                  <a:cubicBezTo>
                    <a:pt x="46" y="7"/>
                    <a:pt x="47" y="6"/>
                    <a:pt x="47" y="6"/>
                  </a:cubicBezTo>
                  <a:cubicBezTo>
                    <a:pt x="47" y="6"/>
                    <a:pt x="47" y="7"/>
                    <a:pt x="47" y="8"/>
                  </a:cubicBezTo>
                  <a:cubicBezTo>
                    <a:pt x="46" y="9"/>
                    <a:pt x="45" y="10"/>
                    <a:pt x="43" y="11"/>
                  </a:cubicBezTo>
                  <a:cubicBezTo>
                    <a:pt x="41" y="14"/>
                    <a:pt x="38" y="15"/>
                    <a:pt x="36" y="17"/>
                  </a:cubicBezTo>
                  <a:cubicBezTo>
                    <a:pt x="34" y="18"/>
                    <a:pt x="32" y="20"/>
                    <a:pt x="30" y="21"/>
                  </a:cubicBezTo>
                  <a:cubicBezTo>
                    <a:pt x="30" y="21"/>
                    <a:pt x="30" y="21"/>
                    <a:pt x="30" y="20"/>
                  </a:cubicBezTo>
                  <a:close/>
                  <a:moveTo>
                    <a:pt x="43" y="6"/>
                  </a:moveTo>
                  <a:cubicBezTo>
                    <a:pt x="44" y="6"/>
                    <a:pt x="46" y="5"/>
                    <a:pt x="47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1" y="10"/>
                    <a:pt x="38" y="12"/>
                    <a:pt x="36" y="13"/>
                  </a:cubicBezTo>
                  <a:cubicBezTo>
                    <a:pt x="34" y="14"/>
                    <a:pt x="33" y="15"/>
                    <a:pt x="33" y="16"/>
                  </a:cubicBezTo>
                  <a:cubicBezTo>
                    <a:pt x="33" y="15"/>
                    <a:pt x="34" y="15"/>
                    <a:pt x="34" y="14"/>
                  </a:cubicBezTo>
                  <a:cubicBezTo>
                    <a:pt x="37" y="11"/>
                    <a:pt x="40" y="8"/>
                    <a:pt x="43" y="6"/>
                  </a:cubicBezTo>
                  <a:close/>
                  <a:moveTo>
                    <a:pt x="41" y="7"/>
                  </a:moveTo>
                  <a:cubicBezTo>
                    <a:pt x="38" y="8"/>
                    <a:pt x="36" y="11"/>
                    <a:pt x="34" y="13"/>
                  </a:cubicBezTo>
                  <a:cubicBezTo>
                    <a:pt x="36" y="10"/>
                    <a:pt x="38" y="8"/>
                    <a:pt x="41" y="7"/>
                  </a:cubicBezTo>
                  <a:close/>
                  <a:moveTo>
                    <a:pt x="20" y="10"/>
                  </a:moveTo>
                  <a:cubicBezTo>
                    <a:pt x="16" y="13"/>
                    <a:pt x="10" y="17"/>
                    <a:pt x="6" y="20"/>
                  </a:cubicBezTo>
                  <a:cubicBezTo>
                    <a:pt x="11" y="16"/>
                    <a:pt x="15" y="13"/>
                    <a:pt x="19" y="8"/>
                  </a:cubicBezTo>
                  <a:cubicBezTo>
                    <a:pt x="19" y="8"/>
                    <a:pt x="20" y="9"/>
                    <a:pt x="20" y="10"/>
                  </a:cubicBezTo>
                  <a:close/>
                  <a:moveTo>
                    <a:pt x="18" y="7"/>
                  </a:moveTo>
                  <a:cubicBezTo>
                    <a:pt x="13" y="9"/>
                    <a:pt x="10" y="14"/>
                    <a:pt x="5" y="16"/>
                  </a:cubicBezTo>
                  <a:cubicBezTo>
                    <a:pt x="7" y="15"/>
                    <a:pt x="9" y="13"/>
                    <a:pt x="11" y="11"/>
                  </a:cubicBezTo>
                  <a:cubicBezTo>
                    <a:pt x="13" y="10"/>
                    <a:pt x="14" y="8"/>
                    <a:pt x="15" y="6"/>
                  </a:cubicBezTo>
                  <a:cubicBezTo>
                    <a:pt x="15" y="6"/>
                    <a:pt x="15" y="5"/>
                    <a:pt x="15" y="5"/>
                  </a:cubicBezTo>
                  <a:cubicBezTo>
                    <a:pt x="16" y="6"/>
                    <a:pt x="17" y="6"/>
                    <a:pt x="18" y="7"/>
                  </a:cubicBezTo>
                  <a:close/>
                  <a:moveTo>
                    <a:pt x="15" y="5"/>
                  </a:moveTo>
                  <a:cubicBezTo>
                    <a:pt x="11" y="7"/>
                    <a:pt x="8" y="10"/>
                    <a:pt x="5" y="12"/>
                  </a:cubicBezTo>
                  <a:cubicBezTo>
                    <a:pt x="6" y="7"/>
                    <a:pt x="9" y="4"/>
                    <a:pt x="15" y="5"/>
                  </a:cubicBezTo>
                  <a:close/>
                  <a:moveTo>
                    <a:pt x="13" y="37"/>
                  </a:moveTo>
                  <a:cubicBezTo>
                    <a:pt x="16" y="36"/>
                    <a:pt x="18" y="34"/>
                    <a:pt x="21" y="33"/>
                  </a:cubicBezTo>
                  <a:cubicBezTo>
                    <a:pt x="19" y="34"/>
                    <a:pt x="17" y="36"/>
                    <a:pt x="15" y="38"/>
                  </a:cubicBezTo>
                  <a:cubicBezTo>
                    <a:pt x="15" y="38"/>
                    <a:pt x="15" y="39"/>
                    <a:pt x="15" y="39"/>
                  </a:cubicBezTo>
                  <a:cubicBezTo>
                    <a:pt x="21" y="34"/>
                    <a:pt x="28" y="31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29" y="32"/>
                    <a:pt x="22" y="36"/>
                    <a:pt x="16" y="41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1"/>
                    <a:pt x="15" y="41"/>
                    <a:pt x="15" y="40"/>
                  </a:cubicBezTo>
                  <a:cubicBezTo>
                    <a:pt x="14" y="39"/>
                    <a:pt x="14" y="38"/>
                    <a:pt x="1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47"/>
            <p:cNvSpPr>
              <a:spLocks noEditPoints="1"/>
            </p:cNvSpPr>
            <p:nvPr/>
          </p:nvSpPr>
          <p:spPr bwMode="auto">
            <a:xfrm>
              <a:off x="3926408" y="1525946"/>
              <a:ext cx="164692" cy="192314"/>
            </a:xfrm>
            <a:custGeom>
              <a:avLst/>
              <a:gdLst>
                <a:gd name="T0" fmla="*/ 16 w 55"/>
                <a:gd name="T1" fmla="*/ 3 h 64"/>
                <a:gd name="T2" fmla="*/ 25 w 55"/>
                <a:gd name="T3" fmla="*/ 63 h 64"/>
                <a:gd name="T4" fmla="*/ 54 w 55"/>
                <a:gd name="T5" fmla="*/ 10 h 64"/>
                <a:gd name="T6" fmla="*/ 26 w 55"/>
                <a:gd name="T7" fmla="*/ 60 h 64"/>
                <a:gd name="T8" fmla="*/ 30 w 55"/>
                <a:gd name="T9" fmla="*/ 51 h 64"/>
                <a:gd name="T10" fmla="*/ 35 w 55"/>
                <a:gd name="T11" fmla="*/ 47 h 64"/>
                <a:gd name="T12" fmla="*/ 36 w 55"/>
                <a:gd name="T13" fmla="*/ 45 h 64"/>
                <a:gd name="T14" fmla="*/ 24 w 55"/>
                <a:gd name="T15" fmla="*/ 56 h 64"/>
                <a:gd name="T16" fmla="*/ 24 w 55"/>
                <a:gd name="T17" fmla="*/ 56 h 64"/>
                <a:gd name="T18" fmla="*/ 21 w 55"/>
                <a:gd name="T19" fmla="*/ 51 h 64"/>
                <a:gd name="T20" fmla="*/ 33 w 55"/>
                <a:gd name="T21" fmla="*/ 41 h 64"/>
                <a:gd name="T22" fmla="*/ 36 w 55"/>
                <a:gd name="T23" fmla="*/ 35 h 64"/>
                <a:gd name="T24" fmla="*/ 15 w 55"/>
                <a:gd name="T25" fmla="*/ 42 h 64"/>
                <a:gd name="T26" fmla="*/ 17 w 55"/>
                <a:gd name="T27" fmla="*/ 45 h 64"/>
                <a:gd name="T28" fmla="*/ 50 w 55"/>
                <a:gd name="T29" fmla="*/ 14 h 64"/>
                <a:gd name="T30" fmla="*/ 34 w 55"/>
                <a:gd name="T31" fmla="*/ 30 h 64"/>
                <a:gd name="T32" fmla="*/ 37 w 55"/>
                <a:gd name="T33" fmla="*/ 25 h 64"/>
                <a:gd name="T34" fmla="*/ 51 w 55"/>
                <a:gd name="T35" fmla="*/ 13 h 64"/>
                <a:gd name="T36" fmla="*/ 20 w 55"/>
                <a:gd name="T37" fmla="*/ 33 h 64"/>
                <a:gd name="T38" fmla="*/ 49 w 55"/>
                <a:gd name="T39" fmla="*/ 8 h 64"/>
                <a:gd name="T40" fmla="*/ 26 w 55"/>
                <a:gd name="T41" fmla="*/ 41 h 64"/>
                <a:gd name="T42" fmla="*/ 48 w 55"/>
                <a:gd name="T43" fmla="*/ 26 h 64"/>
                <a:gd name="T44" fmla="*/ 34 w 55"/>
                <a:gd name="T45" fmla="*/ 43 h 64"/>
                <a:gd name="T46" fmla="*/ 42 w 55"/>
                <a:gd name="T47" fmla="*/ 35 h 64"/>
                <a:gd name="T48" fmla="*/ 21 w 55"/>
                <a:gd name="T49" fmla="*/ 51 h 64"/>
                <a:gd name="T50" fmla="*/ 45 w 55"/>
                <a:gd name="T51" fmla="*/ 30 h 64"/>
                <a:gd name="T52" fmla="*/ 19 w 55"/>
                <a:gd name="T53" fmla="*/ 48 h 64"/>
                <a:gd name="T54" fmla="*/ 50 w 55"/>
                <a:gd name="T55" fmla="*/ 7 h 64"/>
                <a:gd name="T56" fmla="*/ 16 w 55"/>
                <a:gd name="T57" fmla="*/ 32 h 64"/>
                <a:gd name="T58" fmla="*/ 47 w 55"/>
                <a:gd name="T59" fmla="*/ 5 h 64"/>
                <a:gd name="T60" fmla="*/ 12 w 55"/>
                <a:gd name="T61" fmla="*/ 35 h 64"/>
                <a:gd name="T62" fmla="*/ 24 w 55"/>
                <a:gd name="T63" fmla="*/ 20 h 64"/>
                <a:gd name="T64" fmla="*/ 20 w 55"/>
                <a:gd name="T65" fmla="*/ 18 h 64"/>
                <a:gd name="T66" fmla="*/ 8 w 55"/>
                <a:gd name="T67" fmla="*/ 27 h 64"/>
                <a:gd name="T68" fmla="*/ 15 w 55"/>
                <a:gd name="T69" fmla="*/ 20 h 64"/>
                <a:gd name="T70" fmla="*/ 12 w 55"/>
                <a:gd name="T71" fmla="*/ 15 h 64"/>
                <a:gd name="T72" fmla="*/ 5 w 55"/>
                <a:gd name="T73" fmla="*/ 20 h 64"/>
                <a:gd name="T74" fmla="*/ 4 w 55"/>
                <a:gd name="T75" fmla="*/ 15 h 64"/>
                <a:gd name="T76" fmla="*/ 16 w 55"/>
                <a:gd name="T77" fmla="*/ 8 h 64"/>
                <a:gd name="T78" fmla="*/ 22 w 55"/>
                <a:gd name="T79" fmla="*/ 13 h 64"/>
                <a:gd name="T80" fmla="*/ 20 w 55"/>
                <a:gd name="T81" fmla="*/ 10 h 64"/>
                <a:gd name="T82" fmla="*/ 10 w 55"/>
                <a:gd name="T83" fmla="*/ 25 h 64"/>
                <a:gd name="T84" fmla="*/ 25 w 55"/>
                <a:gd name="T85" fmla="*/ 19 h 64"/>
                <a:gd name="T86" fmla="*/ 25 w 55"/>
                <a:gd name="T87" fmla="*/ 20 h 64"/>
                <a:gd name="T88" fmla="*/ 21 w 55"/>
                <a:gd name="T89" fmla="*/ 26 h 64"/>
                <a:gd name="T90" fmla="*/ 25 w 55"/>
                <a:gd name="T91" fmla="*/ 20 h 64"/>
                <a:gd name="T92" fmla="*/ 35 w 55"/>
                <a:gd name="T93" fmla="*/ 15 h 64"/>
                <a:gd name="T94" fmla="*/ 27 w 55"/>
                <a:gd name="T95" fmla="*/ 22 h 64"/>
                <a:gd name="T96" fmla="*/ 35 w 55"/>
                <a:gd name="T97" fmla="*/ 15 h 64"/>
                <a:gd name="T98" fmla="*/ 46 w 55"/>
                <a:gd name="T99" fmla="*/ 7 h 64"/>
                <a:gd name="T100" fmla="*/ 29 w 55"/>
                <a:gd name="T101" fmla="*/ 20 h 64"/>
                <a:gd name="T102" fmla="*/ 35 w 55"/>
                <a:gd name="T103" fmla="*/ 13 h 64"/>
                <a:gd name="T104" fmla="*/ 40 w 55"/>
                <a:gd name="T105" fmla="*/ 6 h 64"/>
                <a:gd name="T106" fmla="*/ 5 w 55"/>
                <a:gd name="T107" fmla="*/ 19 h 64"/>
                <a:gd name="T108" fmla="*/ 5 w 55"/>
                <a:gd name="T109" fmla="*/ 16 h 64"/>
                <a:gd name="T110" fmla="*/ 17 w 55"/>
                <a:gd name="T111" fmla="*/ 7 h 64"/>
                <a:gd name="T112" fmla="*/ 12 w 55"/>
                <a:gd name="T113" fmla="*/ 37 h 64"/>
                <a:gd name="T114" fmla="*/ 34 w 55"/>
                <a:gd name="T115" fmla="*/ 27 h 64"/>
                <a:gd name="T116" fmla="*/ 15 w 55"/>
                <a:gd name="T11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64">
                  <a:moveTo>
                    <a:pt x="54" y="10"/>
                  </a:moveTo>
                  <a:cubicBezTo>
                    <a:pt x="54" y="4"/>
                    <a:pt x="48" y="1"/>
                    <a:pt x="42" y="2"/>
                  </a:cubicBezTo>
                  <a:cubicBezTo>
                    <a:pt x="34" y="4"/>
                    <a:pt x="30" y="11"/>
                    <a:pt x="27" y="18"/>
                  </a:cubicBezTo>
                  <a:cubicBezTo>
                    <a:pt x="25" y="12"/>
                    <a:pt x="22" y="5"/>
                    <a:pt x="16" y="3"/>
                  </a:cubicBezTo>
                  <a:cubicBezTo>
                    <a:pt x="10" y="0"/>
                    <a:pt x="4" y="3"/>
                    <a:pt x="2" y="9"/>
                  </a:cubicBezTo>
                  <a:cubicBezTo>
                    <a:pt x="0" y="16"/>
                    <a:pt x="3" y="24"/>
                    <a:pt x="6" y="31"/>
                  </a:cubicBezTo>
                  <a:cubicBezTo>
                    <a:pt x="11" y="42"/>
                    <a:pt x="18" y="52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4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35" y="53"/>
                    <a:pt x="42" y="42"/>
                    <a:pt x="48" y="31"/>
                  </a:cubicBezTo>
                  <a:cubicBezTo>
                    <a:pt x="52" y="25"/>
                    <a:pt x="55" y="17"/>
                    <a:pt x="54" y="10"/>
                  </a:cubicBezTo>
                  <a:close/>
                  <a:moveTo>
                    <a:pt x="26" y="60"/>
                  </a:moveTo>
                  <a:cubicBezTo>
                    <a:pt x="26" y="60"/>
                    <a:pt x="26" y="60"/>
                    <a:pt x="26" y="59"/>
                  </a:cubicBezTo>
                  <a:cubicBezTo>
                    <a:pt x="27" y="58"/>
                    <a:pt x="28" y="57"/>
                    <a:pt x="30" y="55"/>
                  </a:cubicBezTo>
                  <a:cubicBezTo>
                    <a:pt x="28" y="57"/>
                    <a:pt x="27" y="58"/>
                    <a:pt x="26" y="60"/>
                  </a:cubicBezTo>
                  <a:close/>
                  <a:moveTo>
                    <a:pt x="24" y="56"/>
                  </a:moveTo>
                  <a:cubicBezTo>
                    <a:pt x="24" y="56"/>
                    <a:pt x="26" y="55"/>
                    <a:pt x="26" y="54"/>
                  </a:cubicBezTo>
                  <a:cubicBezTo>
                    <a:pt x="27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8" y="53"/>
                    <a:pt x="27" y="54"/>
                    <a:pt x="25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7"/>
                  </a:moveTo>
                  <a:cubicBezTo>
                    <a:pt x="31" y="50"/>
                    <a:pt x="29" y="55"/>
                    <a:pt x="25" y="59"/>
                  </a:cubicBezTo>
                  <a:cubicBezTo>
                    <a:pt x="25" y="58"/>
                    <a:pt x="25" y="57"/>
                    <a:pt x="24" y="57"/>
                  </a:cubicBezTo>
                  <a:cubicBezTo>
                    <a:pt x="28" y="54"/>
                    <a:pt x="31" y="50"/>
                    <a:pt x="35" y="47"/>
                  </a:cubicBezTo>
                  <a:close/>
                  <a:moveTo>
                    <a:pt x="36" y="45"/>
                  </a:moveTo>
                  <a:cubicBezTo>
                    <a:pt x="36" y="46"/>
                    <a:pt x="35" y="46"/>
                    <a:pt x="35" y="47"/>
                  </a:cubicBezTo>
                  <a:cubicBezTo>
                    <a:pt x="36" y="46"/>
                    <a:pt x="36" y="45"/>
                    <a:pt x="37" y="44"/>
                  </a:cubicBezTo>
                  <a:cubicBezTo>
                    <a:pt x="37" y="45"/>
                    <a:pt x="37" y="45"/>
                    <a:pt x="36" y="45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4"/>
                    <a:pt x="22" y="54"/>
                  </a:cubicBezTo>
                  <a:cubicBezTo>
                    <a:pt x="28" y="50"/>
                    <a:pt x="34" y="46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4" y="46"/>
                    <a:pt x="28" y="51"/>
                    <a:pt x="24" y="56"/>
                  </a:cubicBezTo>
                  <a:close/>
                  <a:moveTo>
                    <a:pt x="21" y="51"/>
                  </a:moveTo>
                  <a:cubicBezTo>
                    <a:pt x="23" y="50"/>
                    <a:pt x="26" y="49"/>
                    <a:pt x="28" y="47"/>
                  </a:cubicBezTo>
                  <a:cubicBezTo>
                    <a:pt x="26" y="49"/>
                    <a:pt x="24" y="51"/>
                    <a:pt x="22" y="53"/>
                  </a:cubicBezTo>
                  <a:cubicBezTo>
                    <a:pt x="21" y="52"/>
                    <a:pt x="21" y="52"/>
                    <a:pt x="21" y="51"/>
                  </a:cubicBezTo>
                  <a:close/>
                  <a:moveTo>
                    <a:pt x="19" y="49"/>
                  </a:moveTo>
                  <a:cubicBezTo>
                    <a:pt x="28" y="46"/>
                    <a:pt x="35" y="40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4"/>
                    <a:pt x="25" y="47"/>
                    <a:pt x="20" y="51"/>
                  </a:cubicBezTo>
                  <a:cubicBezTo>
                    <a:pt x="20" y="50"/>
                    <a:pt x="19" y="49"/>
                    <a:pt x="19" y="49"/>
                  </a:cubicBezTo>
                  <a:close/>
                  <a:moveTo>
                    <a:pt x="17" y="46"/>
                  </a:moveTo>
                  <a:cubicBezTo>
                    <a:pt x="24" y="43"/>
                    <a:pt x="30" y="39"/>
                    <a:pt x="36" y="35"/>
                  </a:cubicBezTo>
                  <a:cubicBezTo>
                    <a:pt x="38" y="34"/>
                    <a:pt x="40" y="33"/>
                    <a:pt x="42" y="32"/>
                  </a:cubicBezTo>
                  <a:cubicBezTo>
                    <a:pt x="34" y="37"/>
                    <a:pt x="25" y="41"/>
                    <a:pt x="18" y="48"/>
                  </a:cubicBezTo>
                  <a:cubicBezTo>
                    <a:pt x="18" y="47"/>
                    <a:pt x="18" y="46"/>
                    <a:pt x="17" y="46"/>
                  </a:cubicBezTo>
                  <a:close/>
                  <a:moveTo>
                    <a:pt x="15" y="4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22" y="39"/>
                    <a:pt x="28" y="35"/>
                    <a:pt x="34" y="31"/>
                  </a:cubicBezTo>
                  <a:cubicBezTo>
                    <a:pt x="34" y="31"/>
                    <a:pt x="33" y="32"/>
                    <a:pt x="33" y="32"/>
                  </a:cubicBezTo>
                  <a:cubicBezTo>
                    <a:pt x="27" y="36"/>
                    <a:pt x="22" y="40"/>
                    <a:pt x="17" y="45"/>
                  </a:cubicBezTo>
                  <a:cubicBezTo>
                    <a:pt x="16" y="44"/>
                    <a:pt x="16" y="43"/>
                    <a:pt x="15" y="42"/>
                  </a:cubicBezTo>
                  <a:close/>
                  <a:moveTo>
                    <a:pt x="38" y="23"/>
                  </a:moveTo>
                  <a:cubicBezTo>
                    <a:pt x="42" y="21"/>
                    <a:pt x="46" y="18"/>
                    <a:pt x="49" y="15"/>
                  </a:cubicBezTo>
                  <a:cubicBezTo>
                    <a:pt x="50" y="15"/>
                    <a:pt x="50" y="15"/>
                    <a:pt x="50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5"/>
                    <a:pt x="51" y="16"/>
                    <a:pt x="51" y="17"/>
                  </a:cubicBezTo>
                  <a:cubicBezTo>
                    <a:pt x="51" y="17"/>
                    <a:pt x="51" y="18"/>
                    <a:pt x="51" y="18"/>
                  </a:cubicBezTo>
                  <a:cubicBezTo>
                    <a:pt x="44" y="21"/>
                    <a:pt x="40" y="27"/>
                    <a:pt x="34" y="30"/>
                  </a:cubicBezTo>
                  <a:cubicBezTo>
                    <a:pt x="30" y="33"/>
                    <a:pt x="27" y="35"/>
                    <a:pt x="23" y="37"/>
                  </a:cubicBezTo>
                  <a:cubicBezTo>
                    <a:pt x="21" y="38"/>
                    <a:pt x="20" y="39"/>
                    <a:pt x="18" y="40"/>
                  </a:cubicBezTo>
                  <a:cubicBezTo>
                    <a:pt x="14" y="42"/>
                    <a:pt x="18" y="39"/>
                    <a:pt x="19" y="38"/>
                  </a:cubicBezTo>
                  <a:cubicBezTo>
                    <a:pt x="25" y="34"/>
                    <a:pt x="31" y="30"/>
                    <a:pt x="37" y="25"/>
                  </a:cubicBezTo>
                  <a:cubicBezTo>
                    <a:pt x="37" y="25"/>
                    <a:pt x="38" y="24"/>
                    <a:pt x="38" y="23"/>
                  </a:cubicBezTo>
                  <a:close/>
                  <a:moveTo>
                    <a:pt x="50" y="8"/>
                  </a:moveTo>
                  <a:cubicBezTo>
                    <a:pt x="51" y="9"/>
                    <a:pt x="51" y="11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47" y="15"/>
                    <a:pt x="44" y="18"/>
                    <a:pt x="40" y="21"/>
                  </a:cubicBezTo>
                  <a:cubicBezTo>
                    <a:pt x="36" y="24"/>
                    <a:pt x="31" y="27"/>
                    <a:pt x="27" y="30"/>
                  </a:cubicBezTo>
                  <a:cubicBezTo>
                    <a:pt x="23" y="32"/>
                    <a:pt x="20" y="33"/>
                    <a:pt x="17" y="35"/>
                  </a:cubicBezTo>
                  <a:cubicBezTo>
                    <a:pt x="18" y="34"/>
                    <a:pt x="19" y="33"/>
                    <a:pt x="20" y="33"/>
                  </a:cubicBezTo>
                  <a:cubicBezTo>
                    <a:pt x="30" y="24"/>
                    <a:pt x="42" y="18"/>
                    <a:pt x="50" y="8"/>
                  </a:cubicBezTo>
                  <a:close/>
                  <a:moveTo>
                    <a:pt x="31" y="24"/>
                  </a:moveTo>
                  <a:cubicBezTo>
                    <a:pt x="34" y="21"/>
                    <a:pt x="37" y="19"/>
                    <a:pt x="41" y="16"/>
                  </a:cubicBezTo>
                  <a:cubicBezTo>
                    <a:pt x="43" y="13"/>
                    <a:pt x="47" y="11"/>
                    <a:pt x="49" y="8"/>
                  </a:cubicBezTo>
                  <a:cubicBezTo>
                    <a:pt x="44" y="15"/>
                    <a:pt x="38" y="19"/>
                    <a:pt x="31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3"/>
                    <a:pt x="34" y="35"/>
                  </a:cubicBezTo>
                  <a:cubicBezTo>
                    <a:pt x="31" y="37"/>
                    <a:pt x="29" y="39"/>
                    <a:pt x="26" y="41"/>
                  </a:cubicBezTo>
                  <a:cubicBezTo>
                    <a:pt x="23" y="42"/>
                    <a:pt x="20" y="44"/>
                    <a:pt x="18" y="45"/>
                  </a:cubicBezTo>
                  <a:cubicBezTo>
                    <a:pt x="24" y="40"/>
                    <a:pt x="29" y="36"/>
                    <a:pt x="35" y="32"/>
                  </a:cubicBezTo>
                  <a:cubicBezTo>
                    <a:pt x="40" y="28"/>
                    <a:pt x="45" y="23"/>
                    <a:pt x="50" y="19"/>
                  </a:cubicBezTo>
                  <a:cubicBezTo>
                    <a:pt x="50" y="22"/>
                    <a:pt x="49" y="24"/>
                    <a:pt x="48" y="26"/>
                  </a:cubicBezTo>
                  <a:close/>
                  <a:moveTo>
                    <a:pt x="40" y="40"/>
                  </a:moveTo>
                  <a:cubicBezTo>
                    <a:pt x="37" y="42"/>
                    <a:pt x="33" y="45"/>
                    <a:pt x="30" y="48"/>
                  </a:cubicBezTo>
                  <a:cubicBezTo>
                    <a:pt x="29" y="48"/>
                    <a:pt x="28" y="49"/>
                    <a:pt x="27" y="49"/>
                  </a:cubicBezTo>
                  <a:cubicBezTo>
                    <a:pt x="30" y="47"/>
                    <a:pt x="32" y="45"/>
                    <a:pt x="34" y="43"/>
                  </a:cubicBezTo>
                  <a:cubicBezTo>
                    <a:pt x="37" y="41"/>
                    <a:pt x="39" y="39"/>
                    <a:pt x="41" y="37"/>
                  </a:cubicBezTo>
                  <a:cubicBezTo>
                    <a:pt x="41" y="38"/>
                    <a:pt x="41" y="39"/>
                    <a:pt x="40" y="40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2" y="35"/>
                  </a:cubicBezTo>
                  <a:cubicBezTo>
                    <a:pt x="42" y="35"/>
                    <a:pt x="42" y="35"/>
                    <a:pt x="42" y="36"/>
                  </a:cubicBezTo>
                  <a:cubicBezTo>
                    <a:pt x="39" y="38"/>
                    <a:pt x="37" y="40"/>
                    <a:pt x="34" y="42"/>
                  </a:cubicBezTo>
                  <a:cubicBezTo>
                    <a:pt x="32" y="44"/>
                    <a:pt x="29" y="46"/>
                    <a:pt x="26" y="48"/>
                  </a:cubicBezTo>
                  <a:cubicBezTo>
                    <a:pt x="24" y="49"/>
                    <a:pt x="23" y="50"/>
                    <a:pt x="21" y="51"/>
                  </a:cubicBezTo>
                  <a:cubicBezTo>
                    <a:pt x="22" y="50"/>
                    <a:pt x="24" y="49"/>
                    <a:pt x="26" y="47"/>
                  </a:cubicBezTo>
                  <a:cubicBezTo>
                    <a:pt x="33" y="43"/>
                    <a:pt x="39" y="38"/>
                    <a:pt x="45" y="32"/>
                  </a:cubicBezTo>
                  <a:cubicBezTo>
                    <a:pt x="44" y="33"/>
                    <a:pt x="43" y="34"/>
                    <a:pt x="43" y="35"/>
                  </a:cubicBezTo>
                  <a:close/>
                  <a:moveTo>
                    <a:pt x="45" y="30"/>
                  </a:moveTo>
                  <a:cubicBezTo>
                    <a:pt x="45" y="30"/>
                    <a:pt x="45" y="30"/>
                    <a:pt x="45" y="31"/>
                  </a:cubicBezTo>
                  <a:cubicBezTo>
                    <a:pt x="40" y="34"/>
                    <a:pt x="36" y="38"/>
                    <a:pt x="31" y="42"/>
                  </a:cubicBezTo>
                  <a:cubicBezTo>
                    <a:pt x="28" y="43"/>
                    <a:pt x="26" y="45"/>
                    <a:pt x="23" y="46"/>
                  </a:cubicBezTo>
                  <a:cubicBezTo>
                    <a:pt x="24" y="46"/>
                    <a:pt x="19" y="48"/>
                    <a:pt x="19" y="48"/>
                  </a:cubicBezTo>
                  <a:cubicBezTo>
                    <a:pt x="20" y="47"/>
                    <a:pt x="22" y="46"/>
                    <a:pt x="23" y="44"/>
                  </a:cubicBezTo>
                  <a:cubicBezTo>
                    <a:pt x="31" y="39"/>
                    <a:pt x="39" y="35"/>
                    <a:pt x="46" y="29"/>
                  </a:cubicBezTo>
                  <a:cubicBezTo>
                    <a:pt x="46" y="29"/>
                    <a:pt x="46" y="30"/>
                    <a:pt x="45" y="30"/>
                  </a:cubicBezTo>
                  <a:close/>
                  <a:moveTo>
                    <a:pt x="50" y="7"/>
                  </a:moveTo>
                  <a:cubicBezTo>
                    <a:pt x="43" y="13"/>
                    <a:pt x="37" y="19"/>
                    <a:pt x="30" y="24"/>
                  </a:cubicBezTo>
                  <a:cubicBezTo>
                    <a:pt x="26" y="27"/>
                    <a:pt x="22" y="30"/>
                    <a:pt x="18" y="33"/>
                  </a:cubicBezTo>
                  <a:cubicBezTo>
                    <a:pt x="16" y="34"/>
                    <a:pt x="14" y="35"/>
                    <a:pt x="13" y="36"/>
                  </a:cubicBezTo>
                  <a:cubicBezTo>
                    <a:pt x="14" y="35"/>
                    <a:pt x="15" y="33"/>
                    <a:pt x="16" y="32"/>
                  </a:cubicBezTo>
                  <a:cubicBezTo>
                    <a:pt x="16" y="32"/>
                    <a:pt x="16" y="32"/>
                    <a:pt x="17" y="32"/>
                  </a:cubicBezTo>
                  <a:cubicBezTo>
                    <a:pt x="18" y="30"/>
                    <a:pt x="20" y="29"/>
                    <a:pt x="22" y="27"/>
                  </a:cubicBezTo>
                  <a:cubicBezTo>
                    <a:pt x="26" y="24"/>
                    <a:pt x="31" y="21"/>
                    <a:pt x="36" y="17"/>
                  </a:cubicBezTo>
                  <a:cubicBezTo>
                    <a:pt x="40" y="14"/>
                    <a:pt x="45" y="11"/>
                    <a:pt x="47" y="5"/>
                  </a:cubicBezTo>
                  <a:cubicBezTo>
                    <a:pt x="48" y="6"/>
                    <a:pt x="49" y="6"/>
                    <a:pt x="50" y="7"/>
                  </a:cubicBezTo>
                  <a:close/>
                  <a:moveTo>
                    <a:pt x="11" y="35"/>
                  </a:moveTo>
                  <a:cubicBezTo>
                    <a:pt x="12" y="34"/>
                    <a:pt x="13" y="34"/>
                    <a:pt x="13" y="34"/>
                  </a:cubicBezTo>
                  <a:cubicBezTo>
                    <a:pt x="13" y="34"/>
                    <a:pt x="12" y="35"/>
                    <a:pt x="12" y="35"/>
                  </a:cubicBezTo>
                  <a:cubicBezTo>
                    <a:pt x="12" y="35"/>
                    <a:pt x="12" y="35"/>
                    <a:pt x="11" y="35"/>
                  </a:cubicBezTo>
                  <a:close/>
                  <a:moveTo>
                    <a:pt x="9" y="31"/>
                  </a:moveTo>
                  <a:cubicBezTo>
                    <a:pt x="12" y="29"/>
                    <a:pt x="14" y="27"/>
                    <a:pt x="17" y="25"/>
                  </a:cubicBezTo>
                  <a:cubicBezTo>
                    <a:pt x="19" y="24"/>
                    <a:pt x="23" y="22"/>
                    <a:pt x="24" y="20"/>
                  </a:cubicBezTo>
                  <a:cubicBezTo>
                    <a:pt x="20" y="25"/>
                    <a:pt x="15" y="29"/>
                    <a:pt x="11" y="34"/>
                  </a:cubicBezTo>
                  <a:cubicBezTo>
                    <a:pt x="10" y="33"/>
                    <a:pt x="10" y="32"/>
                    <a:pt x="9" y="31"/>
                  </a:cubicBezTo>
                  <a:close/>
                  <a:moveTo>
                    <a:pt x="8" y="27"/>
                  </a:moveTo>
                  <a:cubicBezTo>
                    <a:pt x="12" y="25"/>
                    <a:pt x="16" y="21"/>
                    <a:pt x="20" y="18"/>
                  </a:cubicBezTo>
                  <a:cubicBezTo>
                    <a:pt x="21" y="18"/>
                    <a:pt x="24" y="16"/>
                    <a:pt x="21" y="18"/>
                  </a:cubicBezTo>
                  <a:cubicBezTo>
                    <a:pt x="20" y="19"/>
                    <a:pt x="19" y="21"/>
                    <a:pt x="17" y="22"/>
                  </a:cubicBezTo>
                  <a:cubicBezTo>
                    <a:pt x="15" y="25"/>
                    <a:pt x="12" y="27"/>
                    <a:pt x="9" y="30"/>
                  </a:cubicBezTo>
                  <a:cubicBezTo>
                    <a:pt x="8" y="29"/>
                    <a:pt x="8" y="28"/>
                    <a:pt x="8" y="27"/>
                  </a:cubicBezTo>
                  <a:close/>
                  <a:moveTo>
                    <a:pt x="6" y="24"/>
                  </a:moveTo>
                  <a:cubicBezTo>
                    <a:pt x="11" y="21"/>
                    <a:pt x="15" y="17"/>
                    <a:pt x="20" y="14"/>
                  </a:cubicBezTo>
                  <a:cubicBezTo>
                    <a:pt x="23" y="13"/>
                    <a:pt x="19" y="16"/>
                    <a:pt x="19" y="16"/>
                  </a:cubicBezTo>
                  <a:cubicBezTo>
                    <a:pt x="17" y="17"/>
                    <a:pt x="16" y="18"/>
                    <a:pt x="15" y="20"/>
                  </a:cubicBezTo>
                  <a:cubicBezTo>
                    <a:pt x="12" y="22"/>
                    <a:pt x="10" y="24"/>
                    <a:pt x="7" y="26"/>
                  </a:cubicBezTo>
                  <a:cubicBezTo>
                    <a:pt x="7" y="25"/>
                    <a:pt x="7" y="24"/>
                    <a:pt x="6" y="24"/>
                  </a:cubicBezTo>
                  <a:close/>
                  <a:moveTo>
                    <a:pt x="5" y="20"/>
                  </a:moveTo>
                  <a:cubicBezTo>
                    <a:pt x="8" y="18"/>
                    <a:pt x="10" y="17"/>
                    <a:pt x="12" y="15"/>
                  </a:cubicBezTo>
                  <a:cubicBezTo>
                    <a:pt x="14" y="14"/>
                    <a:pt x="15" y="13"/>
                    <a:pt x="16" y="12"/>
                  </a:cubicBezTo>
                  <a:cubicBezTo>
                    <a:pt x="18" y="12"/>
                    <a:pt x="21" y="8"/>
                    <a:pt x="18" y="12"/>
                  </a:cubicBezTo>
                  <a:cubicBezTo>
                    <a:pt x="14" y="16"/>
                    <a:pt x="10" y="19"/>
                    <a:pt x="6" y="22"/>
                  </a:cubicBezTo>
                  <a:cubicBezTo>
                    <a:pt x="6" y="21"/>
                    <a:pt x="5" y="21"/>
                    <a:pt x="5" y="20"/>
                  </a:cubicBezTo>
                  <a:close/>
                  <a:moveTo>
                    <a:pt x="5" y="13"/>
                  </a:moveTo>
                  <a:cubicBezTo>
                    <a:pt x="6" y="12"/>
                    <a:pt x="8" y="10"/>
                    <a:pt x="9" y="9"/>
                  </a:cubicBezTo>
                  <a:cubicBezTo>
                    <a:pt x="12" y="7"/>
                    <a:pt x="16" y="4"/>
                    <a:pt x="11" y="9"/>
                  </a:cubicBezTo>
                  <a:cubicBezTo>
                    <a:pt x="9" y="11"/>
                    <a:pt x="7" y="13"/>
                    <a:pt x="4" y="15"/>
                  </a:cubicBezTo>
                  <a:cubicBezTo>
                    <a:pt x="4" y="14"/>
                    <a:pt x="4" y="14"/>
                    <a:pt x="5" y="13"/>
                  </a:cubicBezTo>
                  <a:close/>
                  <a:moveTo>
                    <a:pt x="5" y="18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9" y="15"/>
                    <a:pt x="12" y="11"/>
                    <a:pt x="16" y="8"/>
                  </a:cubicBezTo>
                  <a:cubicBezTo>
                    <a:pt x="19" y="6"/>
                    <a:pt x="13" y="12"/>
                    <a:pt x="12" y="13"/>
                  </a:cubicBezTo>
                  <a:cubicBezTo>
                    <a:pt x="10" y="15"/>
                    <a:pt x="7" y="17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19" y="14"/>
                    <a:pt x="17" y="15"/>
                    <a:pt x="14" y="17"/>
                  </a:cubicBezTo>
                  <a:cubicBezTo>
                    <a:pt x="12" y="19"/>
                    <a:pt x="8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8"/>
                    <a:pt x="17" y="16"/>
                    <a:pt x="20" y="10"/>
                  </a:cubicBezTo>
                  <a:cubicBezTo>
                    <a:pt x="21" y="11"/>
                    <a:pt x="21" y="12"/>
                    <a:pt x="22" y="13"/>
                  </a:cubicBezTo>
                  <a:close/>
                  <a:moveTo>
                    <a:pt x="23" y="16"/>
                  </a:moveTo>
                  <a:cubicBezTo>
                    <a:pt x="18" y="18"/>
                    <a:pt x="15" y="22"/>
                    <a:pt x="10" y="25"/>
                  </a:cubicBezTo>
                  <a:cubicBezTo>
                    <a:pt x="10" y="25"/>
                    <a:pt x="7" y="27"/>
                    <a:pt x="10" y="25"/>
                  </a:cubicBezTo>
                  <a:cubicBezTo>
                    <a:pt x="11" y="24"/>
                    <a:pt x="12" y="22"/>
                    <a:pt x="14" y="21"/>
                  </a:cubicBezTo>
                  <a:cubicBezTo>
                    <a:pt x="17" y="19"/>
                    <a:pt x="19" y="16"/>
                    <a:pt x="22" y="14"/>
                  </a:cubicBezTo>
                  <a:cubicBezTo>
                    <a:pt x="23" y="14"/>
                    <a:pt x="23" y="15"/>
                    <a:pt x="23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5" y="26"/>
                    <a:pt x="10" y="29"/>
                  </a:cubicBezTo>
                  <a:cubicBezTo>
                    <a:pt x="15" y="26"/>
                    <a:pt x="19" y="21"/>
                    <a:pt x="24" y="17"/>
                  </a:cubicBezTo>
                  <a:cubicBezTo>
                    <a:pt x="24" y="18"/>
                    <a:pt x="24" y="18"/>
                    <a:pt x="25" y="19"/>
                  </a:cubicBezTo>
                  <a:close/>
                  <a:moveTo>
                    <a:pt x="25" y="20"/>
                  </a:moveTo>
                  <a:cubicBezTo>
                    <a:pt x="25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2" y="26"/>
                    <a:pt x="21" y="26"/>
                  </a:cubicBezTo>
                  <a:cubicBezTo>
                    <a:pt x="19" y="28"/>
                    <a:pt x="17" y="30"/>
                    <a:pt x="16" y="31"/>
                  </a:cubicBezTo>
                  <a:cubicBezTo>
                    <a:pt x="15" y="32"/>
                    <a:pt x="14" y="32"/>
                    <a:pt x="14" y="33"/>
                  </a:cubicBezTo>
                  <a:cubicBezTo>
                    <a:pt x="13" y="33"/>
                    <a:pt x="10" y="35"/>
                    <a:pt x="13" y="32"/>
                  </a:cubicBezTo>
                  <a:cubicBezTo>
                    <a:pt x="16" y="28"/>
                    <a:pt x="21" y="24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lose/>
                  <a:moveTo>
                    <a:pt x="31" y="16"/>
                  </a:moveTo>
                  <a:cubicBezTo>
                    <a:pt x="34" y="15"/>
                    <a:pt x="37" y="13"/>
                    <a:pt x="40" y="11"/>
                  </a:cubicBezTo>
                  <a:cubicBezTo>
                    <a:pt x="38" y="12"/>
                    <a:pt x="37" y="14"/>
                    <a:pt x="35" y="15"/>
                  </a:cubicBezTo>
                  <a:cubicBezTo>
                    <a:pt x="33" y="16"/>
                    <a:pt x="32" y="17"/>
                    <a:pt x="30" y="18"/>
                  </a:cubicBezTo>
                  <a:cubicBezTo>
                    <a:pt x="30" y="18"/>
                    <a:pt x="31" y="17"/>
                    <a:pt x="31" y="16"/>
                  </a:cubicBezTo>
                  <a:close/>
                  <a:moveTo>
                    <a:pt x="27" y="22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3"/>
                    <a:pt x="26" y="23"/>
                  </a:cubicBezTo>
                  <a:cubicBezTo>
                    <a:pt x="27" y="22"/>
                    <a:pt x="27" y="22"/>
                    <a:pt x="27" y="22"/>
                  </a:cubicBezTo>
                  <a:close/>
                  <a:moveTo>
                    <a:pt x="29" y="20"/>
                  </a:moveTo>
                  <a:cubicBezTo>
                    <a:pt x="31" y="18"/>
                    <a:pt x="33" y="17"/>
                    <a:pt x="35" y="15"/>
                  </a:cubicBezTo>
                  <a:cubicBezTo>
                    <a:pt x="38" y="14"/>
                    <a:pt x="39" y="13"/>
                    <a:pt x="41" y="11"/>
                  </a:cubicBezTo>
                  <a:cubicBezTo>
                    <a:pt x="42" y="10"/>
                    <a:pt x="44" y="8"/>
                    <a:pt x="45" y="7"/>
                  </a:cubicBezTo>
                  <a:cubicBezTo>
                    <a:pt x="45" y="6"/>
                    <a:pt x="46" y="6"/>
                    <a:pt x="46" y="6"/>
                  </a:cubicBezTo>
                  <a:cubicBezTo>
                    <a:pt x="46" y="6"/>
                    <a:pt x="46" y="7"/>
                    <a:pt x="46" y="7"/>
                  </a:cubicBezTo>
                  <a:cubicBezTo>
                    <a:pt x="45" y="9"/>
                    <a:pt x="44" y="10"/>
                    <a:pt x="43" y="11"/>
                  </a:cubicBezTo>
                  <a:cubicBezTo>
                    <a:pt x="40" y="13"/>
                    <a:pt x="38" y="15"/>
                    <a:pt x="35" y="17"/>
                  </a:cubicBezTo>
                  <a:cubicBezTo>
                    <a:pt x="33" y="18"/>
                    <a:pt x="31" y="20"/>
                    <a:pt x="29" y="21"/>
                  </a:cubicBezTo>
                  <a:cubicBezTo>
                    <a:pt x="29" y="21"/>
                    <a:pt x="29" y="20"/>
                    <a:pt x="29" y="20"/>
                  </a:cubicBezTo>
                  <a:close/>
                  <a:moveTo>
                    <a:pt x="43" y="6"/>
                  </a:moveTo>
                  <a:cubicBezTo>
                    <a:pt x="43" y="6"/>
                    <a:pt x="45" y="5"/>
                    <a:pt x="46" y="5"/>
                  </a:cubicBezTo>
                  <a:cubicBezTo>
                    <a:pt x="45" y="6"/>
                    <a:pt x="43" y="7"/>
                    <a:pt x="42" y="8"/>
                  </a:cubicBezTo>
                  <a:cubicBezTo>
                    <a:pt x="40" y="10"/>
                    <a:pt x="37" y="11"/>
                    <a:pt x="35" y="13"/>
                  </a:cubicBezTo>
                  <a:cubicBezTo>
                    <a:pt x="34" y="14"/>
                    <a:pt x="33" y="14"/>
                    <a:pt x="32" y="15"/>
                  </a:cubicBezTo>
                  <a:cubicBezTo>
                    <a:pt x="32" y="15"/>
                    <a:pt x="33" y="14"/>
                    <a:pt x="33" y="14"/>
                  </a:cubicBezTo>
                  <a:cubicBezTo>
                    <a:pt x="36" y="11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5" y="10"/>
                    <a:pt x="33" y="12"/>
                  </a:cubicBezTo>
                  <a:cubicBezTo>
                    <a:pt x="35" y="10"/>
                    <a:pt x="37" y="8"/>
                    <a:pt x="40" y="6"/>
                  </a:cubicBezTo>
                  <a:close/>
                  <a:moveTo>
                    <a:pt x="20" y="9"/>
                  </a:moveTo>
                  <a:cubicBezTo>
                    <a:pt x="15" y="12"/>
                    <a:pt x="9" y="16"/>
                    <a:pt x="5" y="19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19" y="9"/>
                    <a:pt x="20" y="9"/>
                  </a:cubicBezTo>
                  <a:close/>
                  <a:moveTo>
                    <a:pt x="17" y="7"/>
                  </a:moveTo>
                  <a:cubicBezTo>
                    <a:pt x="13" y="9"/>
                    <a:pt x="9" y="13"/>
                    <a:pt x="5" y="16"/>
                  </a:cubicBezTo>
                  <a:cubicBezTo>
                    <a:pt x="7" y="15"/>
                    <a:pt x="8" y="13"/>
                    <a:pt x="10" y="11"/>
                  </a:cubicBezTo>
                  <a:cubicBezTo>
                    <a:pt x="12" y="9"/>
                    <a:pt x="14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6"/>
                    <a:pt x="17" y="7"/>
                  </a:cubicBezTo>
                  <a:close/>
                  <a:moveTo>
                    <a:pt x="14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5" y="7"/>
                    <a:pt x="8" y="3"/>
                    <a:pt x="14" y="5"/>
                  </a:cubicBezTo>
                  <a:close/>
                  <a:moveTo>
                    <a:pt x="12" y="37"/>
                  </a:moveTo>
                  <a:cubicBezTo>
                    <a:pt x="15" y="35"/>
                    <a:pt x="17" y="34"/>
                    <a:pt x="20" y="32"/>
                  </a:cubicBezTo>
                  <a:cubicBezTo>
                    <a:pt x="18" y="34"/>
                    <a:pt x="16" y="36"/>
                    <a:pt x="14" y="38"/>
                  </a:cubicBezTo>
                  <a:cubicBezTo>
                    <a:pt x="14" y="38"/>
                    <a:pt x="14" y="39"/>
                    <a:pt x="14" y="38"/>
                  </a:cubicBezTo>
                  <a:cubicBezTo>
                    <a:pt x="21" y="34"/>
                    <a:pt x="27" y="30"/>
                    <a:pt x="34" y="2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7"/>
                    <a:pt x="34" y="27"/>
                  </a:cubicBezTo>
                  <a:cubicBezTo>
                    <a:pt x="28" y="32"/>
                    <a:pt x="21" y="36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4" y="40"/>
                    <a:pt x="14" y="40"/>
                  </a:cubicBezTo>
                  <a:cubicBezTo>
                    <a:pt x="13" y="39"/>
                    <a:pt x="13" y="38"/>
                    <a:pt x="12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48"/>
            <p:cNvSpPr>
              <a:spLocks noEditPoints="1"/>
            </p:cNvSpPr>
            <p:nvPr/>
          </p:nvSpPr>
          <p:spPr bwMode="auto">
            <a:xfrm>
              <a:off x="8025763" y="442743"/>
              <a:ext cx="166322" cy="192314"/>
            </a:xfrm>
            <a:custGeom>
              <a:avLst/>
              <a:gdLst>
                <a:gd name="T0" fmla="*/ 16 w 56"/>
                <a:gd name="T1" fmla="*/ 3 h 64"/>
                <a:gd name="T2" fmla="*/ 25 w 56"/>
                <a:gd name="T3" fmla="*/ 63 h 64"/>
                <a:gd name="T4" fmla="*/ 55 w 56"/>
                <a:gd name="T5" fmla="*/ 10 h 64"/>
                <a:gd name="T6" fmla="*/ 26 w 56"/>
                <a:gd name="T7" fmla="*/ 60 h 64"/>
                <a:gd name="T8" fmla="*/ 30 w 56"/>
                <a:gd name="T9" fmla="*/ 51 h 64"/>
                <a:gd name="T10" fmla="*/ 35 w 56"/>
                <a:gd name="T11" fmla="*/ 48 h 64"/>
                <a:gd name="T12" fmla="*/ 37 w 56"/>
                <a:gd name="T13" fmla="*/ 46 h 64"/>
                <a:gd name="T14" fmla="*/ 24 w 56"/>
                <a:gd name="T15" fmla="*/ 56 h 64"/>
                <a:gd name="T16" fmla="*/ 24 w 56"/>
                <a:gd name="T17" fmla="*/ 56 h 64"/>
                <a:gd name="T18" fmla="*/ 21 w 56"/>
                <a:gd name="T19" fmla="*/ 52 h 64"/>
                <a:gd name="T20" fmla="*/ 34 w 56"/>
                <a:gd name="T21" fmla="*/ 41 h 64"/>
                <a:gd name="T22" fmla="*/ 36 w 56"/>
                <a:gd name="T23" fmla="*/ 36 h 64"/>
                <a:gd name="T24" fmla="*/ 15 w 56"/>
                <a:gd name="T25" fmla="*/ 42 h 64"/>
                <a:gd name="T26" fmla="*/ 17 w 56"/>
                <a:gd name="T27" fmla="*/ 45 h 64"/>
                <a:gd name="T28" fmla="*/ 51 w 56"/>
                <a:gd name="T29" fmla="*/ 15 h 64"/>
                <a:gd name="T30" fmla="*/ 34 w 56"/>
                <a:gd name="T31" fmla="*/ 31 h 64"/>
                <a:gd name="T32" fmla="*/ 37 w 56"/>
                <a:gd name="T33" fmla="*/ 25 h 64"/>
                <a:gd name="T34" fmla="*/ 52 w 56"/>
                <a:gd name="T35" fmla="*/ 13 h 64"/>
                <a:gd name="T36" fmla="*/ 21 w 56"/>
                <a:gd name="T37" fmla="*/ 33 h 64"/>
                <a:gd name="T38" fmla="*/ 49 w 56"/>
                <a:gd name="T39" fmla="*/ 8 h 64"/>
                <a:gd name="T40" fmla="*/ 26 w 56"/>
                <a:gd name="T41" fmla="*/ 41 h 64"/>
                <a:gd name="T42" fmla="*/ 48 w 56"/>
                <a:gd name="T43" fmla="*/ 27 h 64"/>
                <a:gd name="T44" fmla="*/ 35 w 56"/>
                <a:gd name="T45" fmla="*/ 43 h 64"/>
                <a:gd name="T46" fmla="*/ 43 w 56"/>
                <a:gd name="T47" fmla="*/ 36 h 64"/>
                <a:gd name="T48" fmla="*/ 21 w 56"/>
                <a:gd name="T49" fmla="*/ 51 h 64"/>
                <a:gd name="T50" fmla="*/ 46 w 56"/>
                <a:gd name="T51" fmla="*/ 31 h 64"/>
                <a:gd name="T52" fmla="*/ 19 w 56"/>
                <a:gd name="T53" fmla="*/ 48 h 64"/>
                <a:gd name="T54" fmla="*/ 50 w 56"/>
                <a:gd name="T55" fmla="*/ 7 h 64"/>
                <a:gd name="T56" fmla="*/ 17 w 56"/>
                <a:gd name="T57" fmla="*/ 32 h 64"/>
                <a:gd name="T58" fmla="*/ 48 w 56"/>
                <a:gd name="T59" fmla="*/ 6 h 64"/>
                <a:gd name="T60" fmla="*/ 12 w 56"/>
                <a:gd name="T61" fmla="*/ 36 h 64"/>
                <a:gd name="T62" fmla="*/ 25 w 56"/>
                <a:gd name="T63" fmla="*/ 20 h 64"/>
                <a:gd name="T64" fmla="*/ 21 w 56"/>
                <a:gd name="T65" fmla="*/ 18 h 64"/>
                <a:gd name="T66" fmla="*/ 8 w 56"/>
                <a:gd name="T67" fmla="*/ 27 h 64"/>
                <a:gd name="T68" fmla="*/ 15 w 56"/>
                <a:gd name="T69" fmla="*/ 20 h 64"/>
                <a:gd name="T70" fmla="*/ 13 w 56"/>
                <a:gd name="T71" fmla="*/ 15 h 64"/>
                <a:gd name="T72" fmla="*/ 6 w 56"/>
                <a:gd name="T73" fmla="*/ 20 h 64"/>
                <a:gd name="T74" fmla="*/ 5 w 56"/>
                <a:gd name="T75" fmla="*/ 15 h 64"/>
                <a:gd name="T76" fmla="*/ 16 w 56"/>
                <a:gd name="T77" fmla="*/ 9 h 64"/>
                <a:gd name="T78" fmla="*/ 22 w 56"/>
                <a:gd name="T79" fmla="*/ 13 h 64"/>
                <a:gd name="T80" fmla="*/ 21 w 56"/>
                <a:gd name="T81" fmla="*/ 10 h 64"/>
                <a:gd name="T82" fmla="*/ 10 w 56"/>
                <a:gd name="T83" fmla="*/ 25 h 64"/>
                <a:gd name="T84" fmla="*/ 25 w 56"/>
                <a:gd name="T85" fmla="*/ 19 h 64"/>
                <a:gd name="T86" fmla="*/ 26 w 56"/>
                <a:gd name="T87" fmla="*/ 21 h 64"/>
                <a:gd name="T88" fmla="*/ 22 w 56"/>
                <a:gd name="T89" fmla="*/ 27 h 64"/>
                <a:gd name="T90" fmla="*/ 25 w 56"/>
                <a:gd name="T91" fmla="*/ 20 h 64"/>
                <a:gd name="T92" fmla="*/ 35 w 56"/>
                <a:gd name="T93" fmla="*/ 15 h 64"/>
                <a:gd name="T94" fmla="*/ 28 w 56"/>
                <a:gd name="T95" fmla="*/ 22 h 64"/>
                <a:gd name="T96" fmla="*/ 36 w 56"/>
                <a:gd name="T97" fmla="*/ 16 h 64"/>
                <a:gd name="T98" fmla="*/ 46 w 56"/>
                <a:gd name="T99" fmla="*/ 7 h 64"/>
                <a:gd name="T100" fmla="*/ 30 w 56"/>
                <a:gd name="T101" fmla="*/ 20 h 64"/>
                <a:gd name="T102" fmla="*/ 35 w 56"/>
                <a:gd name="T103" fmla="*/ 13 h 64"/>
                <a:gd name="T104" fmla="*/ 40 w 56"/>
                <a:gd name="T105" fmla="*/ 6 h 64"/>
                <a:gd name="T106" fmla="*/ 6 w 56"/>
                <a:gd name="T107" fmla="*/ 20 h 64"/>
                <a:gd name="T108" fmla="*/ 5 w 56"/>
                <a:gd name="T109" fmla="*/ 16 h 64"/>
                <a:gd name="T110" fmla="*/ 18 w 56"/>
                <a:gd name="T111" fmla="*/ 7 h 64"/>
                <a:gd name="T112" fmla="*/ 13 w 56"/>
                <a:gd name="T113" fmla="*/ 37 h 64"/>
                <a:gd name="T114" fmla="*/ 34 w 56"/>
                <a:gd name="T115" fmla="*/ 27 h 64"/>
                <a:gd name="T116" fmla="*/ 15 w 56"/>
                <a:gd name="T11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4">
                  <a:moveTo>
                    <a:pt x="55" y="10"/>
                  </a:moveTo>
                  <a:cubicBezTo>
                    <a:pt x="54" y="4"/>
                    <a:pt x="48" y="2"/>
                    <a:pt x="43" y="3"/>
                  </a:cubicBezTo>
                  <a:cubicBezTo>
                    <a:pt x="35" y="4"/>
                    <a:pt x="31" y="11"/>
                    <a:pt x="28" y="18"/>
                  </a:cubicBezTo>
                  <a:cubicBezTo>
                    <a:pt x="25" y="12"/>
                    <a:pt x="22" y="5"/>
                    <a:pt x="16" y="3"/>
                  </a:cubicBezTo>
                  <a:cubicBezTo>
                    <a:pt x="11" y="0"/>
                    <a:pt x="5" y="3"/>
                    <a:pt x="2" y="9"/>
                  </a:cubicBezTo>
                  <a:cubicBezTo>
                    <a:pt x="0" y="16"/>
                    <a:pt x="3" y="25"/>
                    <a:pt x="6" y="31"/>
                  </a:cubicBezTo>
                  <a:cubicBezTo>
                    <a:pt x="12" y="42"/>
                    <a:pt x="18" y="52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4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5" y="53"/>
                    <a:pt x="43" y="43"/>
                    <a:pt x="49" y="31"/>
                  </a:cubicBezTo>
                  <a:cubicBezTo>
                    <a:pt x="52" y="25"/>
                    <a:pt x="56" y="18"/>
                    <a:pt x="55" y="10"/>
                  </a:cubicBezTo>
                  <a:close/>
                  <a:moveTo>
                    <a:pt x="26" y="60"/>
                  </a:moveTo>
                  <a:cubicBezTo>
                    <a:pt x="26" y="60"/>
                    <a:pt x="26" y="60"/>
                    <a:pt x="26" y="60"/>
                  </a:cubicBezTo>
                  <a:cubicBezTo>
                    <a:pt x="28" y="58"/>
                    <a:pt x="29" y="57"/>
                    <a:pt x="30" y="55"/>
                  </a:cubicBezTo>
                  <a:cubicBezTo>
                    <a:pt x="29" y="57"/>
                    <a:pt x="28" y="58"/>
                    <a:pt x="26" y="60"/>
                  </a:cubicBezTo>
                  <a:close/>
                  <a:moveTo>
                    <a:pt x="24" y="56"/>
                  </a:moveTo>
                  <a:cubicBezTo>
                    <a:pt x="25" y="56"/>
                    <a:pt x="26" y="55"/>
                    <a:pt x="27" y="54"/>
                  </a:cubicBezTo>
                  <a:cubicBezTo>
                    <a:pt x="28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3"/>
                    <a:pt x="27" y="54"/>
                    <a:pt x="25" y="56"/>
                  </a:cubicBezTo>
                  <a:cubicBezTo>
                    <a:pt x="25" y="56"/>
                    <a:pt x="24" y="56"/>
                    <a:pt x="24" y="57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8"/>
                  </a:moveTo>
                  <a:cubicBezTo>
                    <a:pt x="32" y="51"/>
                    <a:pt x="29" y="55"/>
                    <a:pt x="26" y="59"/>
                  </a:cubicBezTo>
                  <a:cubicBezTo>
                    <a:pt x="25" y="58"/>
                    <a:pt x="25" y="58"/>
                    <a:pt x="25" y="57"/>
                  </a:cubicBezTo>
                  <a:cubicBezTo>
                    <a:pt x="29" y="54"/>
                    <a:pt x="31" y="51"/>
                    <a:pt x="35" y="48"/>
                  </a:cubicBezTo>
                  <a:close/>
                  <a:moveTo>
                    <a:pt x="37" y="46"/>
                  </a:moveTo>
                  <a:cubicBezTo>
                    <a:pt x="36" y="46"/>
                    <a:pt x="36" y="46"/>
                    <a:pt x="35" y="47"/>
                  </a:cubicBezTo>
                  <a:cubicBezTo>
                    <a:pt x="36" y="46"/>
                    <a:pt x="37" y="45"/>
                    <a:pt x="37" y="45"/>
                  </a:cubicBezTo>
                  <a:cubicBezTo>
                    <a:pt x="37" y="45"/>
                    <a:pt x="37" y="45"/>
                    <a:pt x="37" y="46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5"/>
                    <a:pt x="22" y="54"/>
                  </a:cubicBezTo>
                  <a:cubicBezTo>
                    <a:pt x="28" y="50"/>
                    <a:pt x="34" y="46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2"/>
                  </a:moveTo>
                  <a:cubicBezTo>
                    <a:pt x="24" y="50"/>
                    <a:pt x="26" y="49"/>
                    <a:pt x="29" y="48"/>
                  </a:cubicBezTo>
                  <a:cubicBezTo>
                    <a:pt x="27" y="49"/>
                    <a:pt x="24" y="51"/>
                    <a:pt x="22" y="53"/>
                  </a:cubicBezTo>
                  <a:cubicBezTo>
                    <a:pt x="22" y="53"/>
                    <a:pt x="21" y="52"/>
                    <a:pt x="21" y="52"/>
                  </a:cubicBezTo>
                  <a:close/>
                  <a:moveTo>
                    <a:pt x="19" y="49"/>
                  </a:moveTo>
                  <a:cubicBezTo>
                    <a:pt x="28" y="46"/>
                    <a:pt x="35" y="40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7"/>
                    <a:pt x="37" y="39"/>
                    <a:pt x="34" y="41"/>
                  </a:cubicBezTo>
                  <a:cubicBezTo>
                    <a:pt x="30" y="45"/>
                    <a:pt x="25" y="48"/>
                    <a:pt x="21" y="51"/>
                  </a:cubicBezTo>
                  <a:cubicBezTo>
                    <a:pt x="20" y="50"/>
                    <a:pt x="20" y="50"/>
                    <a:pt x="19" y="49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6"/>
                  </a:cubicBezTo>
                  <a:cubicBezTo>
                    <a:pt x="38" y="34"/>
                    <a:pt x="40" y="33"/>
                    <a:pt x="42" y="32"/>
                  </a:cubicBezTo>
                  <a:cubicBezTo>
                    <a:pt x="35" y="38"/>
                    <a:pt x="26" y="41"/>
                    <a:pt x="19" y="48"/>
                  </a:cubicBezTo>
                  <a:cubicBezTo>
                    <a:pt x="18" y="47"/>
                    <a:pt x="18" y="47"/>
                    <a:pt x="18" y="46"/>
                  </a:cubicBezTo>
                  <a:close/>
                  <a:moveTo>
                    <a:pt x="15" y="42"/>
                  </a:moveTo>
                  <a:cubicBezTo>
                    <a:pt x="15" y="42"/>
                    <a:pt x="16" y="42"/>
                    <a:pt x="16" y="42"/>
                  </a:cubicBezTo>
                  <a:cubicBezTo>
                    <a:pt x="22" y="39"/>
                    <a:pt x="28" y="35"/>
                    <a:pt x="34" y="31"/>
                  </a:cubicBezTo>
                  <a:cubicBezTo>
                    <a:pt x="34" y="32"/>
                    <a:pt x="34" y="32"/>
                    <a:pt x="33" y="32"/>
                  </a:cubicBezTo>
                  <a:cubicBezTo>
                    <a:pt x="28" y="36"/>
                    <a:pt x="22" y="41"/>
                    <a:pt x="17" y="45"/>
                  </a:cubicBezTo>
                  <a:cubicBezTo>
                    <a:pt x="17" y="44"/>
                    <a:pt x="16" y="43"/>
                    <a:pt x="15" y="42"/>
                  </a:cubicBezTo>
                  <a:close/>
                  <a:moveTo>
                    <a:pt x="39" y="24"/>
                  </a:moveTo>
                  <a:cubicBezTo>
                    <a:pt x="43" y="21"/>
                    <a:pt x="46" y="18"/>
                    <a:pt x="50" y="15"/>
                  </a:cubicBezTo>
                  <a:cubicBezTo>
                    <a:pt x="50" y="15"/>
                    <a:pt x="51" y="15"/>
                    <a:pt x="51" y="15"/>
                  </a:cubicBezTo>
                  <a:cubicBezTo>
                    <a:pt x="51" y="14"/>
                    <a:pt x="51" y="14"/>
                    <a:pt x="52" y="14"/>
                  </a:cubicBezTo>
                  <a:cubicBezTo>
                    <a:pt x="52" y="15"/>
                    <a:pt x="52" y="16"/>
                    <a:pt x="51" y="17"/>
                  </a:cubicBezTo>
                  <a:cubicBezTo>
                    <a:pt x="51" y="17"/>
                    <a:pt x="51" y="18"/>
                    <a:pt x="51" y="18"/>
                  </a:cubicBezTo>
                  <a:cubicBezTo>
                    <a:pt x="45" y="21"/>
                    <a:pt x="40" y="27"/>
                    <a:pt x="34" y="31"/>
                  </a:cubicBezTo>
                  <a:cubicBezTo>
                    <a:pt x="31" y="33"/>
                    <a:pt x="27" y="35"/>
                    <a:pt x="23" y="37"/>
                  </a:cubicBezTo>
                  <a:cubicBezTo>
                    <a:pt x="22" y="38"/>
                    <a:pt x="20" y="39"/>
                    <a:pt x="19" y="40"/>
                  </a:cubicBezTo>
                  <a:cubicBezTo>
                    <a:pt x="15" y="42"/>
                    <a:pt x="19" y="39"/>
                    <a:pt x="19" y="39"/>
                  </a:cubicBezTo>
                  <a:cubicBezTo>
                    <a:pt x="25" y="34"/>
                    <a:pt x="32" y="30"/>
                    <a:pt x="37" y="25"/>
                  </a:cubicBezTo>
                  <a:cubicBezTo>
                    <a:pt x="38" y="25"/>
                    <a:pt x="38" y="24"/>
                    <a:pt x="39" y="24"/>
                  </a:cubicBezTo>
                  <a:close/>
                  <a:moveTo>
                    <a:pt x="50" y="8"/>
                  </a:moveTo>
                  <a:cubicBezTo>
                    <a:pt x="51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5"/>
                    <a:pt x="44" y="18"/>
                    <a:pt x="40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2"/>
                    <a:pt x="21" y="34"/>
                    <a:pt x="18" y="36"/>
                  </a:cubicBezTo>
                  <a:cubicBezTo>
                    <a:pt x="19" y="35"/>
                    <a:pt x="20" y="34"/>
                    <a:pt x="21" y="33"/>
                  </a:cubicBezTo>
                  <a:cubicBezTo>
                    <a:pt x="31" y="24"/>
                    <a:pt x="43" y="19"/>
                    <a:pt x="50" y="8"/>
                  </a:cubicBezTo>
                  <a:close/>
                  <a:moveTo>
                    <a:pt x="31" y="24"/>
                  </a:moveTo>
                  <a:cubicBezTo>
                    <a:pt x="35" y="22"/>
                    <a:pt x="38" y="19"/>
                    <a:pt x="41" y="16"/>
                  </a:cubicBezTo>
                  <a:cubicBezTo>
                    <a:pt x="44" y="14"/>
                    <a:pt x="48" y="11"/>
                    <a:pt x="49" y="8"/>
                  </a:cubicBezTo>
                  <a:cubicBezTo>
                    <a:pt x="45" y="15"/>
                    <a:pt x="38" y="20"/>
                    <a:pt x="31" y="24"/>
                  </a:cubicBezTo>
                  <a:close/>
                  <a:moveTo>
                    <a:pt x="48" y="27"/>
                  </a:moveTo>
                  <a:cubicBezTo>
                    <a:pt x="44" y="30"/>
                    <a:pt x="39" y="33"/>
                    <a:pt x="35" y="36"/>
                  </a:cubicBezTo>
                  <a:cubicBezTo>
                    <a:pt x="32" y="37"/>
                    <a:pt x="29" y="39"/>
                    <a:pt x="26" y="41"/>
                  </a:cubicBezTo>
                  <a:cubicBezTo>
                    <a:pt x="24" y="42"/>
                    <a:pt x="20" y="44"/>
                    <a:pt x="19" y="45"/>
                  </a:cubicBezTo>
                  <a:cubicBezTo>
                    <a:pt x="24" y="40"/>
                    <a:pt x="29" y="36"/>
                    <a:pt x="35" y="32"/>
                  </a:cubicBezTo>
                  <a:cubicBezTo>
                    <a:pt x="41" y="28"/>
                    <a:pt x="45" y="23"/>
                    <a:pt x="51" y="19"/>
                  </a:cubicBezTo>
                  <a:cubicBezTo>
                    <a:pt x="50" y="22"/>
                    <a:pt x="49" y="24"/>
                    <a:pt x="48" y="27"/>
                  </a:cubicBezTo>
                  <a:close/>
                  <a:moveTo>
                    <a:pt x="41" y="40"/>
                  </a:moveTo>
                  <a:cubicBezTo>
                    <a:pt x="37" y="43"/>
                    <a:pt x="34" y="45"/>
                    <a:pt x="30" y="48"/>
                  </a:cubicBezTo>
                  <a:cubicBezTo>
                    <a:pt x="29" y="48"/>
                    <a:pt x="29" y="49"/>
                    <a:pt x="28" y="49"/>
                  </a:cubicBezTo>
                  <a:cubicBezTo>
                    <a:pt x="30" y="47"/>
                    <a:pt x="32" y="45"/>
                    <a:pt x="35" y="43"/>
                  </a:cubicBezTo>
                  <a:cubicBezTo>
                    <a:pt x="37" y="42"/>
                    <a:pt x="40" y="40"/>
                    <a:pt x="42" y="38"/>
                  </a:cubicBezTo>
                  <a:cubicBezTo>
                    <a:pt x="41" y="38"/>
                    <a:pt x="41" y="39"/>
                    <a:pt x="41" y="40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6"/>
                  </a:cubicBezTo>
                  <a:cubicBezTo>
                    <a:pt x="43" y="35"/>
                    <a:pt x="42" y="36"/>
                    <a:pt x="42" y="36"/>
                  </a:cubicBezTo>
                  <a:cubicBezTo>
                    <a:pt x="40" y="38"/>
                    <a:pt x="37" y="41"/>
                    <a:pt x="35" y="43"/>
                  </a:cubicBezTo>
                  <a:cubicBezTo>
                    <a:pt x="32" y="45"/>
                    <a:pt x="29" y="46"/>
                    <a:pt x="27" y="48"/>
                  </a:cubicBezTo>
                  <a:cubicBezTo>
                    <a:pt x="25" y="49"/>
                    <a:pt x="23" y="50"/>
                    <a:pt x="21" y="51"/>
                  </a:cubicBezTo>
                  <a:cubicBezTo>
                    <a:pt x="22" y="50"/>
                    <a:pt x="25" y="49"/>
                    <a:pt x="26" y="48"/>
                  </a:cubicBezTo>
                  <a:cubicBezTo>
                    <a:pt x="33" y="43"/>
                    <a:pt x="40" y="38"/>
                    <a:pt x="45" y="32"/>
                  </a:cubicBezTo>
                  <a:cubicBezTo>
                    <a:pt x="44" y="33"/>
                    <a:pt x="44" y="34"/>
                    <a:pt x="43" y="35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5" y="31"/>
                  </a:cubicBezTo>
                  <a:cubicBezTo>
                    <a:pt x="41" y="34"/>
                    <a:pt x="36" y="38"/>
                    <a:pt x="31" y="42"/>
                  </a:cubicBezTo>
                  <a:cubicBezTo>
                    <a:pt x="29" y="44"/>
                    <a:pt x="26" y="45"/>
                    <a:pt x="24" y="46"/>
                  </a:cubicBezTo>
                  <a:cubicBezTo>
                    <a:pt x="24" y="46"/>
                    <a:pt x="19" y="49"/>
                    <a:pt x="19" y="48"/>
                  </a:cubicBezTo>
                  <a:cubicBezTo>
                    <a:pt x="21" y="47"/>
                    <a:pt x="22" y="46"/>
                    <a:pt x="23" y="45"/>
                  </a:cubicBezTo>
                  <a:cubicBezTo>
                    <a:pt x="31" y="39"/>
                    <a:pt x="40" y="35"/>
                    <a:pt x="47" y="29"/>
                  </a:cubicBezTo>
                  <a:cubicBezTo>
                    <a:pt x="47" y="29"/>
                    <a:pt x="46" y="30"/>
                    <a:pt x="46" y="31"/>
                  </a:cubicBezTo>
                  <a:close/>
                  <a:moveTo>
                    <a:pt x="50" y="7"/>
                  </a:moveTo>
                  <a:cubicBezTo>
                    <a:pt x="43" y="13"/>
                    <a:pt x="37" y="19"/>
                    <a:pt x="30" y="24"/>
                  </a:cubicBezTo>
                  <a:cubicBezTo>
                    <a:pt x="27" y="27"/>
                    <a:pt x="23" y="30"/>
                    <a:pt x="18" y="33"/>
                  </a:cubicBezTo>
                  <a:cubicBezTo>
                    <a:pt x="17" y="34"/>
                    <a:pt x="15" y="35"/>
                    <a:pt x="13" y="36"/>
                  </a:cubicBezTo>
                  <a:cubicBezTo>
                    <a:pt x="14" y="35"/>
                    <a:pt x="16" y="33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9" y="30"/>
                    <a:pt x="21" y="29"/>
                    <a:pt x="22" y="27"/>
                  </a:cubicBezTo>
                  <a:cubicBezTo>
                    <a:pt x="27" y="24"/>
                    <a:pt x="31" y="21"/>
                    <a:pt x="36" y="18"/>
                  </a:cubicBezTo>
                  <a:cubicBezTo>
                    <a:pt x="41" y="14"/>
                    <a:pt x="45" y="11"/>
                    <a:pt x="48" y="6"/>
                  </a:cubicBezTo>
                  <a:cubicBezTo>
                    <a:pt x="49" y="6"/>
                    <a:pt x="49" y="6"/>
                    <a:pt x="50" y="7"/>
                  </a:cubicBezTo>
                  <a:close/>
                  <a:moveTo>
                    <a:pt x="12" y="35"/>
                  </a:moveTo>
                  <a:cubicBezTo>
                    <a:pt x="12" y="34"/>
                    <a:pt x="13" y="34"/>
                    <a:pt x="14" y="34"/>
                  </a:cubicBezTo>
                  <a:cubicBezTo>
                    <a:pt x="13" y="34"/>
                    <a:pt x="13" y="35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lose/>
                  <a:moveTo>
                    <a:pt x="10" y="31"/>
                  </a:moveTo>
                  <a:cubicBezTo>
                    <a:pt x="12" y="29"/>
                    <a:pt x="15" y="28"/>
                    <a:pt x="17" y="26"/>
                  </a:cubicBezTo>
                  <a:cubicBezTo>
                    <a:pt x="19" y="24"/>
                    <a:pt x="23" y="22"/>
                    <a:pt x="25" y="20"/>
                  </a:cubicBezTo>
                  <a:cubicBezTo>
                    <a:pt x="20" y="25"/>
                    <a:pt x="15" y="29"/>
                    <a:pt x="11" y="34"/>
                  </a:cubicBezTo>
                  <a:cubicBezTo>
                    <a:pt x="11" y="33"/>
                    <a:pt x="10" y="32"/>
                    <a:pt x="10" y="31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1" y="18"/>
                  </a:cubicBezTo>
                  <a:cubicBezTo>
                    <a:pt x="21" y="18"/>
                    <a:pt x="24" y="16"/>
                    <a:pt x="21" y="18"/>
                  </a:cubicBezTo>
                  <a:cubicBezTo>
                    <a:pt x="20" y="20"/>
                    <a:pt x="19" y="21"/>
                    <a:pt x="18" y="22"/>
                  </a:cubicBezTo>
                  <a:cubicBezTo>
                    <a:pt x="15" y="25"/>
                    <a:pt x="12" y="27"/>
                    <a:pt x="9" y="30"/>
                  </a:cubicBezTo>
                  <a:cubicBezTo>
                    <a:pt x="9" y="29"/>
                    <a:pt x="8" y="28"/>
                    <a:pt x="8" y="27"/>
                  </a:cubicBezTo>
                  <a:close/>
                  <a:moveTo>
                    <a:pt x="7" y="24"/>
                  </a:moveTo>
                  <a:cubicBezTo>
                    <a:pt x="11" y="21"/>
                    <a:pt x="15" y="17"/>
                    <a:pt x="20" y="15"/>
                  </a:cubicBezTo>
                  <a:cubicBezTo>
                    <a:pt x="23" y="13"/>
                    <a:pt x="19" y="16"/>
                    <a:pt x="19" y="16"/>
                  </a:cubicBezTo>
                  <a:cubicBezTo>
                    <a:pt x="18" y="18"/>
                    <a:pt x="16" y="19"/>
                    <a:pt x="15" y="20"/>
                  </a:cubicBezTo>
                  <a:cubicBezTo>
                    <a:pt x="12" y="22"/>
                    <a:pt x="10" y="24"/>
                    <a:pt x="8" y="26"/>
                  </a:cubicBezTo>
                  <a:cubicBezTo>
                    <a:pt x="7" y="25"/>
                    <a:pt x="7" y="25"/>
                    <a:pt x="7" y="24"/>
                  </a:cubicBezTo>
                  <a:close/>
                  <a:moveTo>
                    <a:pt x="6" y="20"/>
                  </a:moveTo>
                  <a:cubicBezTo>
                    <a:pt x="8" y="19"/>
                    <a:pt x="10" y="17"/>
                    <a:pt x="13" y="15"/>
                  </a:cubicBezTo>
                  <a:cubicBezTo>
                    <a:pt x="14" y="15"/>
                    <a:pt x="15" y="14"/>
                    <a:pt x="17" y="13"/>
                  </a:cubicBezTo>
                  <a:cubicBezTo>
                    <a:pt x="18" y="12"/>
                    <a:pt x="21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2"/>
                    <a:pt x="6" y="21"/>
                    <a:pt x="6" y="20"/>
                  </a:cubicBezTo>
                  <a:close/>
                  <a:moveTo>
                    <a:pt x="5" y="13"/>
                  </a:moveTo>
                  <a:cubicBezTo>
                    <a:pt x="6" y="12"/>
                    <a:pt x="8" y="11"/>
                    <a:pt x="9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5" y="15"/>
                    <a:pt x="5" y="14"/>
                    <a:pt x="5" y="13"/>
                  </a:cubicBezTo>
                  <a:close/>
                  <a:moveTo>
                    <a:pt x="5" y="18"/>
                  </a:moveTo>
                  <a:cubicBezTo>
                    <a:pt x="5" y="18"/>
                    <a:pt x="5" y="17"/>
                    <a:pt x="5" y="17"/>
                  </a:cubicBezTo>
                  <a:cubicBezTo>
                    <a:pt x="9" y="15"/>
                    <a:pt x="12" y="11"/>
                    <a:pt x="16" y="9"/>
                  </a:cubicBezTo>
                  <a:cubicBezTo>
                    <a:pt x="19" y="7"/>
                    <a:pt x="13" y="12"/>
                    <a:pt x="13" y="13"/>
                  </a:cubicBezTo>
                  <a:cubicBezTo>
                    <a:pt x="10" y="15"/>
                    <a:pt x="8" y="17"/>
                    <a:pt x="5" y="19"/>
                  </a:cubicBezTo>
                  <a:cubicBezTo>
                    <a:pt x="5" y="19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20" y="14"/>
                    <a:pt x="17" y="16"/>
                    <a:pt x="15" y="17"/>
                  </a:cubicBezTo>
                  <a:cubicBezTo>
                    <a:pt x="12" y="19"/>
                    <a:pt x="9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9"/>
                    <a:pt x="17" y="16"/>
                    <a:pt x="21" y="10"/>
                  </a:cubicBezTo>
                  <a:cubicBezTo>
                    <a:pt x="21" y="11"/>
                    <a:pt x="22" y="12"/>
                    <a:pt x="22" y="13"/>
                  </a:cubicBezTo>
                  <a:close/>
                  <a:moveTo>
                    <a:pt x="24" y="16"/>
                  </a:moveTo>
                  <a:cubicBezTo>
                    <a:pt x="19" y="18"/>
                    <a:pt x="15" y="22"/>
                    <a:pt x="11" y="25"/>
                  </a:cubicBezTo>
                  <a:cubicBezTo>
                    <a:pt x="10" y="26"/>
                    <a:pt x="7" y="28"/>
                    <a:pt x="10" y="25"/>
                  </a:cubicBezTo>
                  <a:cubicBezTo>
                    <a:pt x="11" y="24"/>
                    <a:pt x="13" y="23"/>
                    <a:pt x="14" y="21"/>
                  </a:cubicBezTo>
                  <a:cubicBezTo>
                    <a:pt x="17" y="19"/>
                    <a:pt x="20" y="16"/>
                    <a:pt x="23" y="14"/>
                  </a:cubicBezTo>
                  <a:cubicBezTo>
                    <a:pt x="23" y="15"/>
                    <a:pt x="23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6" y="26"/>
                    <a:pt x="10" y="29"/>
                  </a:cubicBezTo>
                  <a:cubicBezTo>
                    <a:pt x="15" y="27"/>
                    <a:pt x="20" y="21"/>
                    <a:pt x="24" y="17"/>
                  </a:cubicBezTo>
                  <a:cubicBezTo>
                    <a:pt x="24" y="18"/>
                    <a:pt x="25" y="19"/>
                    <a:pt x="25" y="19"/>
                  </a:cubicBezTo>
                  <a:close/>
                  <a:moveTo>
                    <a:pt x="26" y="21"/>
                  </a:moveTo>
                  <a:cubicBezTo>
                    <a:pt x="26" y="21"/>
                    <a:pt x="26" y="21"/>
                    <a:pt x="27" y="21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3"/>
                    <a:pt x="25" y="23"/>
                    <a:pt x="24" y="24"/>
                  </a:cubicBezTo>
                  <a:cubicBezTo>
                    <a:pt x="23" y="25"/>
                    <a:pt x="23" y="26"/>
                    <a:pt x="22" y="27"/>
                  </a:cubicBezTo>
                  <a:cubicBezTo>
                    <a:pt x="20" y="28"/>
                    <a:pt x="18" y="30"/>
                    <a:pt x="16" y="31"/>
                  </a:cubicBezTo>
                  <a:cubicBezTo>
                    <a:pt x="15" y="32"/>
                    <a:pt x="15" y="32"/>
                    <a:pt x="14" y="33"/>
                  </a:cubicBezTo>
                  <a:cubicBezTo>
                    <a:pt x="13" y="33"/>
                    <a:pt x="11" y="35"/>
                    <a:pt x="13" y="33"/>
                  </a:cubicBezTo>
                  <a:cubicBezTo>
                    <a:pt x="17" y="28"/>
                    <a:pt x="22" y="25"/>
                    <a:pt x="25" y="20"/>
                  </a:cubicBezTo>
                  <a:cubicBezTo>
                    <a:pt x="25" y="20"/>
                    <a:pt x="26" y="21"/>
                    <a:pt x="26" y="21"/>
                  </a:cubicBezTo>
                  <a:close/>
                  <a:moveTo>
                    <a:pt x="31" y="17"/>
                  </a:moveTo>
                  <a:cubicBezTo>
                    <a:pt x="34" y="15"/>
                    <a:pt x="37" y="13"/>
                    <a:pt x="40" y="11"/>
                  </a:cubicBezTo>
                  <a:cubicBezTo>
                    <a:pt x="39" y="12"/>
                    <a:pt x="37" y="14"/>
                    <a:pt x="35" y="15"/>
                  </a:cubicBezTo>
                  <a:cubicBezTo>
                    <a:pt x="34" y="16"/>
                    <a:pt x="32" y="17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lose/>
                  <a:moveTo>
                    <a:pt x="27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2"/>
                    <a:pt x="27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4" y="17"/>
                    <a:pt x="36" y="16"/>
                  </a:cubicBezTo>
                  <a:cubicBezTo>
                    <a:pt x="38" y="14"/>
                    <a:pt x="40" y="13"/>
                    <a:pt x="42" y="11"/>
                  </a:cubicBezTo>
                  <a:cubicBezTo>
                    <a:pt x="42" y="10"/>
                    <a:pt x="44" y="8"/>
                    <a:pt x="45" y="7"/>
                  </a:cubicBezTo>
                  <a:cubicBezTo>
                    <a:pt x="46" y="7"/>
                    <a:pt x="46" y="6"/>
                    <a:pt x="47" y="6"/>
                  </a:cubicBezTo>
                  <a:cubicBezTo>
                    <a:pt x="47" y="6"/>
                    <a:pt x="47" y="7"/>
                    <a:pt x="46" y="7"/>
                  </a:cubicBezTo>
                  <a:cubicBezTo>
                    <a:pt x="45" y="9"/>
                    <a:pt x="44" y="10"/>
                    <a:pt x="43" y="11"/>
                  </a:cubicBezTo>
                  <a:cubicBezTo>
                    <a:pt x="41" y="13"/>
                    <a:pt x="38" y="15"/>
                    <a:pt x="36" y="17"/>
                  </a:cubicBezTo>
                  <a:cubicBezTo>
                    <a:pt x="34" y="18"/>
                    <a:pt x="31" y="20"/>
                    <a:pt x="29" y="21"/>
                  </a:cubicBezTo>
                  <a:cubicBezTo>
                    <a:pt x="29" y="21"/>
                    <a:pt x="30" y="20"/>
                    <a:pt x="30" y="20"/>
                  </a:cubicBezTo>
                  <a:close/>
                  <a:moveTo>
                    <a:pt x="43" y="6"/>
                  </a:moveTo>
                  <a:cubicBezTo>
                    <a:pt x="43" y="6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0" y="10"/>
                    <a:pt x="38" y="12"/>
                    <a:pt x="35" y="13"/>
                  </a:cubicBezTo>
                  <a:cubicBezTo>
                    <a:pt x="34" y="14"/>
                    <a:pt x="33" y="15"/>
                    <a:pt x="32" y="16"/>
                  </a:cubicBezTo>
                  <a:cubicBezTo>
                    <a:pt x="33" y="15"/>
                    <a:pt x="33" y="15"/>
                    <a:pt x="34" y="14"/>
                  </a:cubicBezTo>
                  <a:cubicBezTo>
                    <a:pt x="36" y="11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6" y="10"/>
                    <a:pt x="34" y="13"/>
                  </a:cubicBezTo>
                  <a:cubicBezTo>
                    <a:pt x="35" y="10"/>
                    <a:pt x="38" y="8"/>
                    <a:pt x="40" y="6"/>
                  </a:cubicBezTo>
                  <a:close/>
                  <a:moveTo>
                    <a:pt x="20" y="9"/>
                  </a:moveTo>
                  <a:cubicBezTo>
                    <a:pt x="15" y="13"/>
                    <a:pt x="10" y="17"/>
                    <a:pt x="6" y="20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20" y="9"/>
                    <a:pt x="20" y="9"/>
                  </a:cubicBezTo>
                  <a:close/>
                  <a:moveTo>
                    <a:pt x="18" y="7"/>
                  </a:moveTo>
                  <a:cubicBezTo>
                    <a:pt x="13" y="9"/>
                    <a:pt x="10" y="14"/>
                    <a:pt x="5" y="16"/>
                  </a:cubicBezTo>
                  <a:cubicBezTo>
                    <a:pt x="7" y="15"/>
                    <a:pt x="9" y="13"/>
                    <a:pt x="10" y="11"/>
                  </a:cubicBezTo>
                  <a:cubicBezTo>
                    <a:pt x="12" y="10"/>
                    <a:pt x="14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7" y="6"/>
                    <a:pt x="18" y="7"/>
                  </a:cubicBezTo>
                  <a:close/>
                  <a:moveTo>
                    <a:pt x="14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6" y="7"/>
                    <a:pt x="8" y="4"/>
                    <a:pt x="14" y="5"/>
                  </a:cubicBezTo>
                  <a:close/>
                  <a:moveTo>
                    <a:pt x="13" y="37"/>
                  </a:moveTo>
                  <a:cubicBezTo>
                    <a:pt x="15" y="35"/>
                    <a:pt x="18" y="34"/>
                    <a:pt x="20" y="33"/>
                  </a:cubicBezTo>
                  <a:cubicBezTo>
                    <a:pt x="18" y="34"/>
                    <a:pt x="16" y="36"/>
                    <a:pt x="14" y="38"/>
                  </a:cubicBezTo>
                  <a:cubicBezTo>
                    <a:pt x="14" y="38"/>
                    <a:pt x="15" y="39"/>
                    <a:pt x="15" y="39"/>
                  </a:cubicBezTo>
                  <a:cubicBezTo>
                    <a:pt x="21" y="34"/>
                    <a:pt x="28" y="31"/>
                    <a:pt x="34" y="27"/>
                  </a:cubicBezTo>
                  <a:cubicBezTo>
                    <a:pt x="34" y="27"/>
                    <a:pt x="35" y="27"/>
                    <a:pt x="35" y="27"/>
                  </a:cubicBezTo>
                  <a:cubicBezTo>
                    <a:pt x="35" y="27"/>
                    <a:pt x="34" y="27"/>
                    <a:pt x="34" y="27"/>
                  </a:cubicBezTo>
                  <a:cubicBezTo>
                    <a:pt x="28" y="32"/>
                    <a:pt x="21" y="36"/>
                    <a:pt x="15" y="41"/>
                  </a:cubicBezTo>
                  <a:cubicBezTo>
                    <a:pt x="15" y="41"/>
                    <a:pt x="15" y="42"/>
                    <a:pt x="15" y="42"/>
                  </a:cubicBezTo>
                  <a:cubicBezTo>
                    <a:pt x="15" y="41"/>
                    <a:pt x="15" y="40"/>
                    <a:pt x="14" y="40"/>
                  </a:cubicBezTo>
                  <a:cubicBezTo>
                    <a:pt x="14" y="39"/>
                    <a:pt x="13" y="38"/>
                    <a:pt x="1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50"/>
            <p:cNvSpPr>
              <a:spLocks noEditPoints="1"/>
            </p:cNvSpPr>
            <p:nvPr/>
          </p:nvSpPr>
          <p:spPr bwMode="auto">
            <a:xfrm>
              <a:off x="6975649" y="658069"/>
              <a:ext cx="166322" cy="193957"/>
            </a:xfrm>
            <a:custGeom>
              <a:avLst/>
              <a:gdLst>
                <a:gd name="T0" fmla="*/ 17 w 56"/>
                <a:gd name="T1" fmla="*/ 2 h 64"/>
                <a:gd name="T2" fmla="*/ 26 w 56"/>
                <a:gd name="T3" fmla="*/ 63 h 64"/>
                <a:gd name="T4" fmla="*/ 55 w 56"/>
                <a:gd name="T5" fmla="*/ 10 h 64"/>
                <a:gd name="T6" fmla="*/ 27 w 56"/>
                <a:gd name="T7" fmla="*/ 59 h 64"/>
                <a:gd name="T8" fmla="*/ 31 w 56"/>
                <a:gd name="T9" fmla="*/ 51 h 64"/>
                <a:gd name="T10" fmla="*/ 36 w 56"/>
                <a:gd name="T11" fmla="*/ 47 h 64"/>
                <a:gd name="T12" fmla="*/ 37 w 56"/>
                <a:gd name="T13" fmla="*/ 45 h 64"/>
                <a:gd name="T14" fmla="*/ 24 w 56"/>
                <a:gd name="T15" fmla="*/ 55 h 64"/>
                <a:gd name="T16" fmla="*/ 24 w 56"/>
                <a:gd name="T17" fmla="*/ 55 h 64"/>
                <a:gd name="T18" fmla="*/ 22 w 56"/>
                <a:gd name="T19" fmla="*/ 51 h 64"/>
                <a:gd name="T20" fmla="*/ 34 w 56"/>
                <a:gd name="T21" fmla="*/ 41 h 64"/>
                <a:gd name="T22" fmla="*/ 37 w 56"/>
                <a:gd name="T23" fmla="*/ 35 h 64"/>
                <a:gd name="T24" fmla="*/ 16 w 56"/>
                <a:gd name="T25" fmla="*/ 41 h 64"/>
                <a:gd name="T26" fmla="*/ 18 w 56"/>
                <a:gd name="T27" fmla="*/ 45 h 64"/>
                <a:gd name="T28" fmla="*/ 51 w 56"/>
                <a:gd name="T29" fmla="*/ 14 h 64"/>
                <a:gd name="T30" fmla="*/ 35 w 56"/>
                <a:gd name="T31" fmla="*/ 30 h 64"/>
                <a:gd name="T32" fmla="*/ 38 w 56"/>
                <a:gd name="T33" fmla="*/ 25 h 64"/>
                <a:gd name="T34" fmla="*/ 52 w 56"/>
                <a:gd name="T35" fmla="*/ 13 h 64"/>
                <a:gd name="T36" fmla="*/ 21 w 56"/>
                <a:gd name="T37" fmla="*/ 32 h 64"/>
                <a:gd name="T38" fmla="*/ 50 w 56"/>
                <a:gd name="T39" fmla="*/ 8 h 64"/>
                <a:gd name="T40" fmla="*/ 26 w 56"/>
                <a:gd name="T41" fmla="*/ 40 h 64"/>
                <a:gd name="T42" fmla="*/ 48 w 56"/>
                <a:gd name="T43" fmla="*/ 26 h 64"/>
                <a:gd name="T44" fmla="*/ 35 w 56"/>
                <a:gd name="T45" fmla="*/ 43 h 64"/>
                <a:gd name="T46" fmla="*/ 43 w 56"/>
                <a:gd name="T47" fmla="*/ 35 h 64"/>
                <a:gd name="T48" fmla="*/ 22 w 56"/>
                <a:gd name="T49" fmla="*/ 50 h 64"/>
                <a:gd name="T50" fmla="*/ 46 w 56"/>
                <a:gd name="T51" fmla="*/ 30 h 64"/>
                <a:gd name="T52" fmla="*/ 20 w 56"/>
                <a:gd name="T53" fmla="*/ 48 h 64"/>
                <a:gd name="T54" fmla="*/ 50 w 56"/>
                <a:gd name="T55" fmla="*/ 7 h 64"/>
                <a:gd name="T56" fmla="*/ 17 w 56"/>
                <a:gd name="T57" fmla="*/ 31 h 64"/>
                <a:gd name="T58" fmla="*/ 48 w 56"/>
                <a:gd name="T59" fmla="*/ 5 h 64"/>
                <a:gd name="T60" fmla="*/ 13 w 56"/>
                <a:gd name="T61" fmla="*/ 35 h 64"/>
                <a:gd name="T62" fmla="*/ 25 w 56"/>
                <a:gd name="T63" fmla="*/ 20 h 64"/>
                <a:gd name="T64" fmla="*/ 21 w 56"/>
                <a:gd name="T65" fmla="*/ 18 h 64"/>
                <a:gd name="T66" fmla="*/ 8 w 56"/>
                <a:gd name="T67" fmla="*/ 27 h 64"/>
                <a:gd name="T68" fmla="*/ 15 w 56"/>
                <a:gd name="T69" fmla="*/ 19 h 64"/>
                <a:gd name="T70" fmla="*/ 13 w 56"/>
                <a:gd name="T71" fmla="*/ 15 h 64"/>
                <a:gd name="T72" fmla="*/ 6 w 56"/>
                <a:gd name="T73" fmla="*/ 19 h 64"/>
                <a:gd name="T74" fmla="*/ 5 w 56"/>
                <a:gd name="T75" fmla="*/ 15 h 64"/>
                <a:gd name="T76" fmla="*/ 16 w 56"/>
                <a:gd name="T77" fmla="*/ 8 h 64"/>
                <a:gd name="T78" fmla="*/ 23 w 56"/>
                <a:gd name="T79" fmla="*/ 12 h 64"/>
                <a:gd name="T80" fmla="*/ 21 w 56"/>
                <a:gd name="T81" fmla="*/ 10 h 64"/>
                <a:gd name="T82" fmla="*/ 11 w 56"/>
                <a:gd name="T83" fmla="*/ 24 h 64"/>
                <a:gd name="T84" fmla="*/ 25 w 56"/>
                <a:gd name="T85" fmla="*/ 19 h 64"/>
                <a:gd name="T86" fmla="*/ 26 w 56"/>
                <a:gd name="T87" fmla="*/ 20 h 64"/>
                <a:gd name="T88" fmla="*/ 22 w 56"/>
                <a:gd name="T89" fmla="*/ 26 h 64"/>
                <a:gd name="T90" fmla="*/ 26 w 56"/>
                <a:gd name="T91" fmla="*/ 20 h 64"/>
                <a:gd name="T92" fmla="*/ 36 w 56"/>
                <a:gd name="T93" fmla="*/ 14 h 64"/>
                <a:gd name="T94" fmla="*/ 28 w 56"/>
                <a:gd name="T95" fmla="*/ 22 h 64"/>
                <a:gd name="T96" fmla="*/ 36 w 56"/>
                <a:gd name="T97" fmla="*/ 15 h 64"/>
                <a:gd name="T98" fmla="*/ 47 w 56"/>
                <a:gd name="T99" fmla="*/ 7 h 64"/>
                <a:gd name="T100" fmla="*/ 30 w 56"/>
                <a:gd name="T101" fmla="*/ 20 h 64"/>
                <a:gd name="T102" fmla="*/ 36 w 56"/>
                <a:gd name="T103" fmla="*/ 13 h 64"/>
                <a:gd name="T104" fmla="*/ 41 w 56"/>
                <a:gd name="T105" fmla="*/ 6 h 64"/>
                <a:gd name="T106" fmla="*/ 6 w 56"/>
                <a:gd name="T107" fmla="*/ 19 h 64"/>
                <a:gd name="T108" fmla="*/ 5 w 56"/>
                <a:gd name="T109" fmla="*/ 16 h 64"/>
                <a:gd name="T110" fmla="*/ 18 w 56"/>
                <a:gd name="T111" fmla="*/ 6 h 64"/>
                <a:gd name="T112" fmla="*/ 13 w 56"/>
                <a:gd name="T113" fmla="*/ 36 h 64"/>
                <a:gd name="T114" fmla="*/ 35 w 56"/>
                <a:gd name="T115" fmla="*/ 26 h 64"/>
                <a:gd name="T116" fmla="*/ 16 w 56"/>
                <a:gd name="T11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4">
                  <a:moveTo>
                    <a:pt x="55" y="10"/>
                  </a:moveTo>
                  <a:cubicBezTo>
                    <a:pt x="55" y="4"/>
                    <a:pt x="49" y="1"/>
                    <a:pt x="43" y="2"/>
                  </a:cubicBezTo>
                  <a:cubicBezTo>
                    <a:pt x="35" y="4"/>
                    <a:pt x="31" y="11"/>
                    <a:pt x="28" y="17"/>
                  </a:cubicBezTo>
                  <a:cubicBezTo>
                    <a:pt x="26" y="12"/>
                    <a:pt x="23" y="5"/>
                    <a:pt x="17" y="2"/>
                  </a:cubicBezTo>
                  <a:cubicBezTo>
                    <a:pt x="11" y="0"/>
                    <a:pt x="5" y="3"/>
                    <a:pt x="3" y="8"/>
                  </a:cubicBezTo>
                  <a:cubicBezTo>
                    <a:pt x="0" y="15"/>
                    <a:pt x="4" y="24"/>
                    <a:pt x="7" y="30"/>
                  </a:cubicBezTo>
                  <a:cubicBezTo>
                    <a:pt x="12" y="42"/>
                    <a:pt x="19" y="52"/>
                    <a:pt x="25" y="62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26" y="64"/>
                    <a:pt x="27" y="63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6" y="53"/>
                    <a:pt x="43" y="42"/>
                    <a:pt x="49" y="31"/>
                  </a:cubicBezTo>
                  <a:cubicBezTo>
                    <a:pt x="53" y="24"/>
                    <a:pt x="56" y="17"/>
                    <a:pt x="55" y="10"/>
                  </a:cubicBezTo>
                  <a:close/>
                  <a:moveTo>
                    <a:pt x="27" y="59"/>
                  </a:move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9" y="56"/>
                    <a:pt x="30" y="55"/>
                  </a:cubicBezTo>
                  <a:cubicBezTo>
                    <a:pt x="29" y="56"/>
                    <a:pt x="28" y="58"/>
                    <a:pt x="27" y="59"/>
                  </a:cubicBezTo>
                  <a:close/>
                  <a:moveTo>
                    <a:pt x="25" y="56"/>
                  </a:moveTo>
                  <a:cubicBezTo>
                    <a:pt x="25" y="55"/>
                    <a:pt x="27" y="54"/>
                    <a:pt x="27" y="54"/>
                  </a:cubicBezTo>
                  <a:cubicBezTo>
                    <a:pt x="28" y="53"/>
                    <a:pt x="29" y="52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29" y="52"/>
                    <a:pt x="27" y="54"/>
                    <a:pt x="25" y="55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lose/>
                  <a:moveTo>
                    <a:pt x="36" y="47"/>
                  </a:moveTo>
                  <a:cubicBezTo>
                    <a:pt x="32" y="50"/>
                    <a:pt x="30" y="55"/>
                    <a:pt x="26" y="58"/>
                  </a:cubicBezTo>
                  <a:cubicBezTo>
                    <a:pt x="26" y="58"/>
                    <a:pt x="25" y="57"/>
                    <a:pt x="25" y="56"/>
                  </a:cubicBezTo>
                  <a:cubicBezTo>
                    <a:pt x="29" y="54"/>
                    <a:pt x="32" y="50"/>
                    <a:pt x="36" y="47"/>
                  </a:cubicBezTo>
                  <a:close/>
                  <a:moveTo>
                    <a:pt x="37" y="45"/>
                  </a:moveTo>
                  <a:cubicBezTo>
                    <a:pt x="37" y="46"/>
                    <a:pt x="36" y="46"/>
                    <a:pt x="36" y="46"/>
                  </a:cubicBezTo>
                  <a:cubicBezTo>
                    <a:pt x="36" y="46"/>
                    <a:pt x="37" y="45"/>
                    <a:pt x="38" y="44"/>
                  </a:cubicBezTo>
                  <a:cubicBezTo>
                    <a:pt x="38" y="44"/>
                    <a:pt x="37" y="45"/>
                    <a:pt x="37" y="45"/>
                  </a:cubicBezTo>
                  <a:close/>
                  <a:moveTo>
                    <a:pt x="24" y="55"/>
                  </a:moveTo>
                  <a:cubicBezTo>
                    <a:pt x="24" y="55"/>
                    <a:pt x="23" y="54"/>
                    <a:pt x="23" y="53"/>
                  </a:cubicBezTo>
                  <a:cubicBezTo>
                    <a:pt x="29" y="49"/>
                    <a:pt x="34" y="46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34" y="46"/>
                    <a:pt x="29" y="51"/>
                    <a:pt x="24" y="55"/>
                  </a:cubicBezTo>
                  <a:close/>
                  <a:moveTo>
                    <a:pt x="22" y="51"/>
                  </a:moveTo>
                  <a:cubicBezTo>
                    <a:pt x="24" y="50"/>
                    <a:pt x="27" y="49"/>
                    <a:pt x="29" y="47"/>
                  </a:cubicBezTo>
                  <a:cubicBezTo>
                    <a:pt x="27" y="49"/>
                    <a:pt x="25" y="51"/>
                    <a:pt x="22" y="53"/>
                  </a:cubicBezTo>
                  <a:cubicBezTo>
                    <a:pt x="22" y="52"/>
                    <a:pt x="22" y="52"/>
                    <a:pt x="22" y="51"/>
                  </a:cubicBezTo>
                  <a:close/>
                  <a:moveTo>
                    <a:pt x="20" y="48"/>
                  </a:moveTo>
                  <a:cubicBezTo>
                    <a:pt x="29" y="46"/>
                    <a:pt x="36" y="39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0" y="36"/>
                    <a:pt x="37" y="39"/>
                    <a:pt x="34" y="41"/>
                  </a:cubicBezTo>
                  <a:cubicBezTo>
                    <a:pt x="30" y="44"/>
                    <a:pt x="25" y="47"/>
                    <a:pt x="21" y="50"/>
                  </a:cubicBezTo>
                  <a:cubicBezTo>
                    <a:pt x="21" y="50"/>
                    <a:pt x="20" y="49"/>
                    <a:pt x="20" y="48"/>
                  </a:cubicBezTo>
                  <a:close/>
                  <a:moveTo>
                    <a:pt x="18" y="46"/>
                  </a:moveTo>
                  <a:cubicBezTo>
                    <a:pt x="25" y="43"/>
                    <a:pt x="31" y="39"/>
                    <a:pt x="37" y="35"/>
                  </a:cubicBezTo>
                  <a:cubicBezTo>
                    <a:pt x="39" y="34"/>
                    <a:pt x="41" y="33"/>
                    <a:pt x="43" y="31"/>
                  </a:cubicBezTo>
                  <a:cubicBezTo>
                    <a:pt x="35" y="37"/>
                    <a:pt x="26" y="41"/>
                    <a:pt x="19" y="47"/>
                  </a:cubicBezTo>
                  <a:cubicBezTo>
                    <a:pt x="19" y="47"/>
                    <a:pt x="18" y="46"/>
                    <a:pt x="18" y="46"/>
                  </a:cubicBezTo>
                  <a:close/>
                  <a:moveTo>
                    <a:pt x="16" y="41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23" y="38"/>
                    <a:pt x="29" y="34"/>
                    <a:pt x="35" y="31"/>
                  </a:cubicBezTo>
                  <a:cubicBezTo>
                    <a:pt x="35" y="31"/>
                    <a:pt x="34" y="31"/>
                    <a:pt x="34" y="32"/>
                  </a:cubicBezTo>
                  <a:cubicBezTo>
                    <a:pt x="28" y="36"/>
                    <a:pt x="23" y="40"/>
                    <a:pt x="18" y="45"/>
                  </a:cubicBezTo>
                  <a:cubicBezTo>
                    <a:pt x="17" y="44"/>
                    <a:pt x="16" y="42"/>
                    <a:pt x="16" y="41"/>
                  </a:cubicBezTo>
                  <a:close/>
                  <a:moveTo>
                    <a:pt x="39" y="23"/>
                  </a:moveTo>
                  <a:cubicBezTo>
                    <a:pt x="43" y="20"/>
                    <a:pt x="46" y="17"/>
                    <a:pt x="50" y="15"/>
                  </a:cubicBezTo>
                  <a:cubicBezTo>
                    <a:pt x="51" y="15"/>
                    <a:pt x="51" y="14"/>
                    <a:pt x="51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6"/>
                    <a:pt x="52" y="17"/>
                  </a:cubicBezTo>
                  <a:cubicBezTo>
                    <a:pt x="52" y="17"/>
                    <a:pt x="52" y="17"/>
                    <a:pt x="52" y="18"/>
                  </a:cubicBezTo>
                  <a:cubicBezTo>
                    <a:pt x="45" y="21"/>
                    <a:pt x="41" y="27"/>
                    <a:pt x="35" y="30"/>
                  </a:cubicBezTo>
                  <a:cubicBezTo>
                    <a:pt x="31" y="32"/>
                    <a:pt x="27" y="35"/>
                    <a:pt x="24" y="37"/>
                  </a:cubicBezTo>
                  <a:cubicBezTo>
                    <a:pt x="22" y="38"/>
                    <a:pt x="21" y="38"/>
                    <a:pt x="19" y="39"/>
                  </a:cubicBezTo>
                  <a:cubicBezTo>
                    <a:pt x="15" y="41"/>
                    <a:pt x="19" y="39"/>
                    <a:pt x="20" y="38"/>
                  </a:cubicBezTo>
                  <a:cubicBezTo>
                    <a:pt x="26" y="33"/>
                    <a:pt x="32" y="30"/>
                    <a:pt x="38" y="25"/>
                  </a:cubicBezTo>
                  <a:cubicBezTo>
                    <a:pt x="38" y="24"/>
                    <a:pt x="39" y="24"/>
                    <a:pt x="39" y="23"/>
                  </a:cubicBezTo>
                  <a:close/>
                  <a:moveTo>
                    <a:pt x="51" y="7"/>
                  </a:moveTo>
                  <a:cubicBezTo>
                    <a:pt x="52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5"/>
                    <a:pt x="44" y="18"/>
                    <a:pt x="41" y="21"/>
                  </a:cubicBezTo>
                  <a:cubicBezTo>
                    <a:pt x="37" y="24"/>
                    <a:pt x="32" y="27"/>
                    <a:pt x="27" y="30"/>
                  </a:cubicBezTo>
                  <a:cubicBezTo>
                    <a:pt x="24" y="31"/>
                    <a:pt x="21" y="33"/>
                    <a:pt x="18" y="35"/>
                  </a:cubicBezTo>
                  <a:cubicBezTo>
                    <a:pt x="19" y="34"/>
                    <a:pt x="20" y="33"/>
                    <a:pt x="21" y="32"/>
                  </a:cubicBezTo>
                  <a:cubicBezTo>
                    <a:pt x="31" y="24"/>
                    <a:pt x="43" y="18"/>
                    <a:pt x="51" y="7"/>
                  </a:cubicBezTo>
                  <a:close/>
                  <a:moveTo>
                    <a:pt x="32" y="24"/>
                  </a:moveTo>
                  <a:cubicBezTo>
                    <a:pt x="35" y="21"/>
                    <a:pt x="38" y="18"/>
                    <a:pt x="41" y="16"/>
                  </a:cubicBezTo>
                  <a:cubicBezTo>
                    <a:pt x="44" y="13"/>
                    <a:pt x="48" y="10"/>
                    <a:pt x="50" y="8"/>
                  </a:cubicBezTo>
                  <a:cubicBezTo>
                    <a:pt x="45" y="14"/>
                    <a:pt x="38" y="19"/>
                    <a:pt x="32" y="24"/>
                  </a:cubicBezTo>
                  <a:close/>
                  <a:moveTo>
                    <a:pt x="48" y="26"/>
                  </a:moveTo>
                  <a:cubicBezTo>
                    <a:pt x="44" y="30"/>
                    <a:pt x="40" y="32"/>
                    <a:pt x="35" y="35"/>
                  </a:cubicBezTo>
                  <a:cubicBezTo>
                    <a:pt x="32" y="37"/>
                    <a:pt x="29" y="39"/>
                    <a:pt x="26" y="40"/>
                  </a:cubicBezTo>
                  <a:cubicBezTo>
                    <a:pt x="24" y="42"/>
                    <a:pt x="21" y="43"/>
                    <a:pt x="19" y="45"/>
                  </a:cubicBezTo>
                  <a:cubicBezTo>
                    <a:pt x="24" y="40"/>
                    <a:pt x="30" y="35"/>
                    <a:pt x="36" y="31"/>
                  </a:cubicBezTo>
                  <a:cubicBezTo>
                    <a:pt x="41" y="27"/>
                    <a:pt x="46" y="23"/>
                    <a:pt x="51" y="19"/>
                  </a:cubicBezTo>
                  <a:cubicBezTo>
                    <a:pt x="50" y="21"/>
                    <a:pt x="49" y="24"/>
                    <a:pt x="48" y="26"/>
                  </a:cubicBezTo>
                  <a:close/>
                  <a:moveTo>
                    <a:pt x="41" y="39"/>
                  </a:moveTo>
                  <a:cubicBezTo>
                    <a:pt x="38" y="42"/>
                    <a:pt x="34" y="45"/>
                    <a:pt x="31" y="47"/>
                  </a:cubicBezTo>
                  <a:cubicBezTo>
                    <a:pt x="30" y="48"/>
                    <a:pt x="29" y="48"/>
                    <a:pt x="28" y="49"/>
                  </a:cubicBezTo>
                  <a:cubicBezTo>
                    <a:pt x="30" y="47"/>
                    <a:pt x="33" y="45"/>
                    <a:pt x="35" y="43"/>
                  </a:cubicBezTo>
                  <a:cubicBezTo>
                    <a:pt x="38" y="41"/>
                    <a:pt x="40" y="39"/>
                    <a:pt x="42" y="37"/>
                  </a:cubicBezTo>
                  <a:cubicBezTo>
                    <a:pt x="42" y="38"/>
                    <a:pt x="41" y="39"/>
                    <a:pt x="41" y="39"/>
                  </a:cubicBezTo>
                  <a:close/>
                  <a:moveTo>
                    <a:pt x="44" y="35"/>
                  </a:moveTo>
                  <a:cubicBezTo>
                    <a:pt x="44" y="35"/>
                    <a:pt x="43" y="35"/>
                    <a:pt x="43" y="35"/>
                  </a:cubicBezTo>
                  <a:cubicBezTo>
                    <a:pt x="43" y="35"/>
                    <a:pt x="43" y="35"/>
                    <a:pt x="43" y="36"/>
                  </a:cubicBezTo>
                  <a:cubicBezTo>
                    <a:pt x="40" y="38"/>
                    <a:pt x="37" y="40"/>
                    <a:pt x="35" y="42"/>
                  </a:cubicBezTo>
                  <a:cubicBezTo>
                    <a:pt x="32" y="44"/>
                    <a:pt x="30" y="46"/>
                    <a:pt x="27" y="48"/>
                  </a:cubicBezTo>
                  <a:cubicBezTo>
                    <a:pt x="25" y="49"/>
                    <a:pt x="23" y="50"/>
                    <a:pt x="22" y="50"/>
                  </a:cubicBezTo>
                  <a:cubicBezTo>
                    <a:pt x="23" y="50"/>
                    <a:pt x="25" y="48"/>
                    <a:pt x="27" y="47"/>
                  </a:cubicBezTo>
                  <a:cubicBezTo>
                    <a:pt x="33" y="42"/>
                    <a:pt x="40" y="38"/>
                    <a:pt x="45" y="32"/>
                  </a:cubicBezTo>
                  <a:cubicBezTo>
                    <a:pt x="45" y="33"/>
                    <a:pt x="44" y="34"/>
                    <a:pt x="44" y="35"/>
                  </a:cubicBezTo>
                  <a:close/>
                  <a:moveTo>
                    <a:pt x="46" y="3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1" y="34"/>
                    <a:pt x="36" y="38"/>
                    <a:pt x="32" y="41"/>
                  </a:cubicBezTo>
                  <a:cubicBezTo>
                    <a:pt x="29" y="43"/>
                    <a:pt x="27" y="45"/>
                    <a:pt x="24" y="46"/>
                  </a:cubicBezTo>
                  <a:cubicBezTo>
                    <a:pt x="24" y="46"/>
                    <a:pt x="19" y="48"/>
                    <a:pt x="20" y="48"/>
                  </a:cubicBezTo>
                  <a:cubicBezTo>
                    <a:pt x="21" y="46"/>
                    <a:pt x="22" y="45"/>
                    <a:pt x="24" y="44"/>
                  </a:cubicBezTo>
                  <a:cubicBezTo>
                    <a:pt x="31" y="38"/>
                    <a:pt x="40" y="35"/>
                    <a:pt x="47" y="28"/>
                  </a:cubicBezTo>
                  <a:cubicBezTo>
                    <a:pt x="47" y="29"/>
                    <a:pt x="47" y="30"/>
                    <a:pt x="46" y="30"/>
                  </a:cubicBezTo>
                  <a:close/>
                  <a:moveTo>
                    <a:pt x="50" y="7"/>
                  </a:moveTo>
                  <a:cubicBezTo>
                    <a:pt x="44" y="12"/>
                    <a:pt x="37" y="18"/>
                    <a:pt x="31" y="24"/>
                  </a:cubicBezTo>
                  <a:cubicBezTo>
                    <a:pt x="27" y="27"/>
                    <a:pt x="23" y="30"/>
                    <a:pt x="19" y="32"/>
                  </a:cubicBezTo>
                  <a:cubicBezTo>
                    <a:pt x="17" y="33"/>
                    <a:pt x="15" y="34"/>
                    <a:pt x="13" y="35"/>
                  </a:cubicBezTo>
                  <a:cubicBezTo>
                    <a:pt x="15" y="35"/>
                    <a:pt x="16" y="32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0"/>
                    <a:pt x="21" y="28"/>
                    <a:pt x="23" y="27"/>
                  </a:cubicBezTo>
                  <a:cubicBezTo>
                    <a:pt x="27" y="23"/>
                    <a:pt x="32" y="20"/>
                    <a:pt x="36" y="17"/>
                  </a:cubicBezTo>
                  <a:cubicBezTo>
                    <a:pt x="41" y="14"/>
                    <a:pt x="46" y="11"/>
                    <a:pt x="48" y="5"/>
                  </a:cubicBezTo>
                  <a:cubicBezTo>
                    <a:pt x="49" y="5"/>
                    <a:pt x="50" y="6"/>
                    <a:pt x="50" y="7"/>
                  </a:cubicBezTo>
                  <a:close/>
                  <a:moveTo>
                    <a:pt x="12" y="34"/>
                  </a:moveTo>
                  <a:cubicBezTo>
                    <a:pt x="13" y="34"/>
                    <a:pt x="14" y="34"/>
                    <a:pt x="14" y="33"/>
                  </a:cubicBezTo>
                  <a:cubicBezTo>
                    <a:pt x="14" y="34"/>
                    <a:pt x="13" y="34"/>
                    <a:pt x="13" y="35"/>
                  </a:cubicBezTo>
                  <a:cubicBezTo>
                    <a:pt x="12" y="35"/>
                    <a:pt x="12" y="35"/>
                    <a:pt x="12" y="34"/>
                  </a:cubicBezTo>
                  <a:close/>
                  <a:moveTo>
                    <a:pt x="10" y="30"/>
                  </a:moveTo>
                  <a:cubicBezTo>
                    <a:pt x="13" y="29"/>
                    <a:pt x="15" y="27"/>
                    <a:pt x="18" y="25"/>
                  </a:cubicBezTo>
                  <a:cubicBezTo>
                    <a:pt x="20" y="23"/>
                    <a:pt x="23" y="22"/>
                    <a:pt x="25" y="20"/>
                  </a:cubicBezTo>
                  <a:cubicBezTo>
                    <a:pt x="21" y="25"/>
                    <a:pt x="16" y="28"/>
                    <a:pt x="12" y="33"/>
                  </a:cubicBezTo>
                  <a:cubicBezTo>
                    <a:pt x="11" y="32"/>
                    <a:pt x="11" y="31"/>
                    <a:pt x="10" y="30"/>
                  </a:cubicBezTo>
                  <a:close/>
                  <a:moveTo>
                    <a:pt x="8" y="27"/>
                  </a:moveTo>
                  <a:cubicBezTo>
                    <a:pt x="13" y="25"/>
                    <a:pt x="17" y="21"/>
                    <a:pt x="21" y="18"/>
                  </a:cubicBezTo>
                  <a:cubicBezTo>
                    <a:pt x="22" y="17"/>
                    <a:pt x="24" y="15"/>
                    <a:pt x="22" y="18"/>
                  </a:cubicBezTo>
                  <a:cubicBezTo>
                    <a:pt x="21" y="19"/>
                    <a:pt x="19" y="20"/>
                    <a:pt x="18" y="21"/>
                  </a:cubicBezTo>
                  <a:cubicBezTo>
                    <a:pt x="15" y="24"/>
                    <a:pt x="13" y="27"/>
                    <a:pt x="10" y="30"/>
                  </a:cubicBezTo>
                  <a:cubicBezTo>
                    <a:pt x="9" y="29"/>
                    <a:pt x="9" y="28"/>
                    <a:pt x="8" y="27"/>
                  </a:cubicBezTo>
                  <a:close/>
                  <a:moveTo>
                    <a:pt x="7" y="23"/>
                  </a:moveTo>
                  <a:cubicBezTo>
                    <a:pt x="12" y="20"/>
                    <a:pt x="16" y="17"/>
                    <a:pt x="21" y="14"/>
                  </a:cubicBezTo>
                  <a:cubicBezTo>
                    <a:pt x="24" y="12"/>
                    <a:pt x="20" y="16"/>
                    <a:pt x="19" y="16"/>
                  </a:cubicBezTo>
                  <a:cubicBezTo>
                    <a:pt x="18" y="17"/>
                    <a:pt x="17" y="18"/>
                    <a:pt x="15" y="19"/>
                  </a:cubicBezTo>
                  <a:cubicBezTo>
                    <a:pt x="13" y="21"/>
                    <a:pt x="10" y="24"/>
                    <a:pt x="8" y="26"/>
                  </a:cubicBezTo>
                  <a:cubicBezTo>
                    <a:pt x="8" y="25"/>
                    <a:pt x="7" y="24"/>
                    <a:pt x="7" y="23"/>
                  </a:cubicBezTo>
                  <a:close/>
                  <a:moveTo>
                    <a:pt x="6" y="19"/>
                  </a:moveTo>
                  <a:cubicBezTo>
                    <a:pt x="8" y="18"/>
                    <a:pt x="11" y="17"/>
                    <a:pt x="13" y="15"/>
                  </a:cubicBezTo>
                  <a:cubicBezTo>
                    <a:pt x="15" y="14"/>
                    <a:pt x="16" y="13"/>
                    <a:pt x="17" y="12"/>
                  </a:cubicBezTo>
                  <a:cubicBezTo>
                    <a:pt x="18" y="11"/>
                    <a:pt x="22" y="8"/>
                    <a:pt x="18" y="12"/>
                  </a:cubicBezTo>
                  <a:cubicBezTo>
                    <a:pt x="15" y="16"/>
                    <a:pt x="10" y="19"/>
                    <a:pt x="7" y="22"/>
                  </a:cubicBezTo>
                  <a:cubicBezTo>
                    <a:pt x="6" y="21"/>
                    <a:pt x="6" y="20"/>
                    <a:pt x="6" y="19"/>
                  </a:cubicBezTo>
                  <a:close/>
                  <a:moveTo>
                    <a:pt x="5" y="12"/>
                  </a:moveTo>
                  <a:cubicBezTo>
                    <a:pt x="7" y="11"/>
                    <a:pt x="8" y="10"/>
                    <a:pt x="10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5" y="14"/>
                    <a:pt x="5" y="13"/>
                    <a:pt x="5" y="12"/>
                  </a:cubicBezTo>
                  <a:close/>
                  <a:moveTo>
                    <a:pt x="6" y="18"/>
                  </a:moveTo>
                  <a:cubicBezTo>
                    <a:pt x="5" y="17"/>
                    <a:pt x="5" y="17"/>
                    <a:pt x="5" y="16"/>
                  </a:cubicBezTo>
                  <a:cubicBezTo>
                    <a:pt x="9" y="14"/>
                    <a:pt x="12" y="11"/>
                    <a:pt x="16" y="8"/>
                  </a:cubicBezTo>
                  <a:cubicBezTo>
                    <a:pt x="20" y="6"/>
                    <a:pt x="14" y="12"/>
                    <a:pt x="13" y="12"/>
                  </a:cubicBezTo>
                  <a:cubicBezTo>
                    <a:pt x="11" y="15"/>
                    <a:pt x="8" y="17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lose/>
                  <a:moveTo>
                    <a:pt x="23" y="12"/>
                  </a:moveTo>
                  <a:cubicBezTo>
                    <a:pt x="20" y="14"/>
                    <a:pt x="18" y="15"/>
                    <a:pt x="15" y="17"/>
                  </a:cubicBezTo>
                  <a:cubicBezTo>
                    <a:pt x="13" y="19"/>
                    <a:pt x="9" y="21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1" y="18"/>
                    <a:pt x="18" y="15"/>
                    <a:pt x="21" y="10"/>
                  </a:cubicBezTo>
                  <a:cubicBezTo>
                    <a:pt x="22" y="11"/>
                    <a:pt x="22" y="11"/>
                    <a:pt x="23" y="12"/>
                  </a:cubicBezTo>
                  <a:close/>
                  <a:moveTo>
                    <a:pt x="24" y="16"/>
                  </a:moveTo>
                  <a:cubicBezTo>
                    <a:pt x="19" y="18"/>
                    <a:pt x="16" y="22"/>
                    <a:pt x="11" y="25"/>
                  </a:cubicBezTo>
                  <a:cubicBezTo>
                    <a:pt x="10" y="25"/>
                    <a:pt x="8" y="27"/>
                    <a:pt x="11" y="24"/>
                  </a:cubicBezTo>
                  <a:cubicBezTo>
                    <a:pt x="12" y="23"/>
                    <a:pt x="13" y="22"/>
                    <a:pt x="14" y="21"/>
                  </a:cubicBezTo>
                  <a:cubicBezTo>
                    <a:pt x="17" y="18"/>
                    <a:pt x="20" y="16"/>
                    <a:pt x="23" y="13"/>
                  </a:cubicBezTo>
                  <a:cubicBezTo>
                    <a:pt x="23" y="14"/>
                    <a:pt x="24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6" y="26"/>
                    <a:pt x="11" y="29"/>
                  </a:cubicBezTo>
                  <a:cubicBezTo>
                    <a:pt x="16" y="26"/>
                    <a:pt x="20" y="21"/>
                    <a:pt x="24" y="16"/>
                  </a:cubicBezTo>
                  <a:cubicBezTo>
                    <a:pt x="25" y="17"/>
                    <a:pt x="25" y="18"/>
                    <a:pt x="25" y="19"/>
                  </a:cubicBezTo>
                  <a:close/>
                  <a:moveTo>
                    <a:pt x="26" y="20"/>
                  </a:moveTo>
                  <a:cubicBezTo>
                    <a:pt x="26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2"/>
                    <a:pt x="25" y="23"/>
                    <a:pt x="25" y="24"/>
                  </a:cubicBezTo>
                  <a:cubicBezTo>
                    <a:pt x="24" y="25"/>
                    <a:pt x="23" y="25"/>
                    <a:pt x="22" y="26"/>
                  </a:cubicBezTo>
                  <a:cubicBezTo>
                    <a:pt x="20" y="28"/>
                    <a:pt x="18" y="29"/>
                    <a:pt x="16" y="31"/>
                  </a:cubicBezTo>
                  <a:cubicBezTo>
                    <a:pt x="16" y="31"/>
                    <a:pt x="15" y="32"/>
                    <a:pt x="15" y="32"/>
                  </a:cubicBezTo>
                  <a:cubicBezTo>
                    <a:pt x="14" y="33"/>
                    <a:pt x="11" y="35"/>
                    <a:pt x="13" y="32"/>
                  </a:cubicBezTo>
                  <a:cubicBezTo>
                    <a:pt x="17" y="28"/>
                    <a:pt x="22" y="24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lose/>
                  <a:moveTo>
                    <a:pt x="32" y="16"/>
                  </a:moveTo>
                  <a:cubicBezTo>
                    <a:pt x="35" y="14"/>
                    <a:pt x="38" y="12"/>
                    <a:pt x="40" y="10"/>
                  </a:cubicBezTo>
                  <a:cubicBezTo>
                    <a:pt x="39" y="12"/>
                    <a:pt x="37" y="13"/>
                    <a:pt x="36" y="14"/>
                  </a:cubicBezTo>
                  <a:cubicBezTo>
                    <a:pt x="34" y="15"/>
                    <a:pt x="32" y="17"/>
                    <a:pt x="31" y="18"/>
                  </a:cubicBezTo>
                  <a:cubicBezTo>
                    <a:pt x="31" y="17"/>
                    <a:pt x="32" y="17"/>
                    <a:pt x="32" y="16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27" y="22"/>
                    <a:pt x="28" y="22"/>
                    <a:pt x="28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4" y="16"/>
                    <a:pt x="36" y="15"/>
                  </a:cubicBezTo>
                  <a:cubicBezTo>
                    <a:pt x="38" y="14"/>
                    <a:pt x="40" y="12"/>
                    <a:pt x="42" y="10"/>
                  </a:cubicBezTo>
                  <a:cubicBezTo>
                    <a:pt x="43" y="9"/>
                    <a:pt x="45" y="8"/>
                    <a:pt x="46" y="6"/>
                  </a:cubicBezTo>
                  <a:cubicBezTo>
                    <a:pt x="46" y="6"/>
                    <a:pt x="47" y="6"/>
                    <a:pt x="47" y="5"/>
                  </a:cubicBezTo>
                  <a:cubicBezTo>
                    <a:pt x="47" y="6"/>
                    <a:pt x="47" y="6"/>
                    <a:pt x="47" y="7"/>
                  </a:cubicBezTo>
                  <a:cubicBezTo>
                    <a:pt x="46" y="8"/>
                    <a:pt x="45" y="10"/>
                    <a:pt x="43" y="11"/>
                  </a:cubicBezTo>
                  <a:cubicBezTo>
                    <a:pt x="41" y="13"/>
                    <a:pt x="39" y="15"/>
                    <a:pt x="36" y="16"/>
                  </a:cubicBezTo>
                  <a:cubicBezTo>
                    <a:pt x="34" y="18"/>
                    <a:pt x="32" y="19"/>
                    <a:pt x="30" y="21"/>
                  </a:cubicBezTo>
                  <a:cubicBezTo>
                    <a:pt x="30" y="20"/>
                    <a:pt x="30" y="20"/>
                    <a:pt x="30" y="20"/>
                  </a:cubicBezTo>
                  <a:close/>
                  <a:moveTo>
                    <a:pt x="43" y="6"/>
                  </a:moveTo>
                  <a:cubicBezTo>
                    <a:pt x="44" y="5"/>
                    <a:pt x="46" y="5"/>
                    <a:pt x="47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1" y="9"/>
                    <a:pt x="38" y="11"/>
                    <a:pt x="36" y="13"/>
                  </a:cubicBezTo>
                  <a:cubicBezTo>
                    <a:pt x="34" y="14"/>
                    <a:pt x="33" y="14"/>
                    <a:pt x="33" y="15"/>
                  </a:cubicBezTo>
                  <a:cubicBezTo>
                    <a:pt x="33" y="15"/>
                    <a:pt x="34" y="14"/>
                    <a:pt x="34" y="13"/>
                  </a:cubicBezTo>
                  <a:cubicBezTo>
                    <a:pt x="37" y="10"/>
                    <a:pt x="40" y="8"/>
                    <a:pt x="43" y="6"/>
                  </a:cubicBezTo>
                  <a:close/>
                  <a:moveTo>
                    <a:pt x="41" y="6"/>
                  </a:moveTo>
                  <a:cubicBezTo>
                    <a:pt x="38" y="7"/>
                    <a:pt x="36" y="10"/>
                    <a:pt x="34" y="12"/>
                  </a:cubicBezTo>
                  <a:cubicBezTo>
                    <a:pt x="36" y="9"/>
                    <a:pt x="38" y="7"/>
                    <a:pt x="41" y="6"/>
                  </a:cubicBezTo>
                  <a:close/>
                  <a:moveTo>
                    <a:pt x="20" y="9"/>
                  </a:moveTo>
                  <a:cubicBezTo>
                    <a:pt x="16" y="12"/>
                    <a:pt x="10" y="16"/>
                    <a:pt x="6" y="19"/>
                  </a:cubicBezTo>
                  <a:cubicBezTo>
                    <a:pt x="11" y="16"/>
                    <a:pt x="15" y="12"/>
                    <a:pt x="19" y="7"/>
                  </a:cubicBezTo>
                  <a:cubicBezTo>
                    <a:pt x="19" y="8"/>
                    <a:pt x="20" y="8"/>
                    <a:pt x="20" y="9"/>
                  </a:cubicBezTo>
                  <a:close/>
                  <a:moveTo>
                    <a:pt x="18" y="6"/>
                  </a:moveTo>
                  <a:cubicBezTo>
                    <a:pt x="13" y="9"/>
                    <a:pt x="10" y="13"/>
                    <a:pt x="5" y="16"/>
                  </a:cubicBezTo>
                  <a:cubicBezTo>
                    <a:pt x="7" y="15"/>
                    <a:pt x="9" y="12"/>
                    <a:pt x="11" y="11"/>
                  </a:cubicBezTo>
                  <a:cubicBezTo>
                    <a:pt x="13" y="9"/>
                    <a:pt x="14" y="7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6"/>
                    <a:pt x="18" y="6"/>
                  </a:cubicBezTo>
                  <a:close/>
                  <a:moveTo>
                    <a:pt x="15" y="5"/>
                  </a:moveTo>
                  <a:cubicBezTo>
                    <a:pt x="11" y="6"/>
                    <a:pt x="8" y="9"/>
                    <a:pt x="5" y="11"/>
                  </a:cubicBezTo>
                  <a:cubicBezTo>
                    <a:pt x="6" y="7"/>
                    <a:pt x="9" y="3"/>
                    <a:pt x="15" y="5"/>
                  </a:cubicBezTo>
                  <a:close/>
                  <a:moveTo>
                    <a:pt x="13" y="36"/>
                  </a:moveTo>
                  <a:cubicBezTo>
                    <a:pt x="16" y="35"/>
                    <a:pt x="18" y="34"/>
                    <a:pt x="21" y="32"/>
                  </a:cubicBezTo>
                  <a:cubicBezTo>
                    <a:pt x="19" y="34"/>
                    <a:pt x="17" y="35"/>
                    <a:pt x="15" y="37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21" y="33"/>
                    <a:pt x="28" y="30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29" y="32"/>
                    <a:pt x="22" y="35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5" y="41"/>
                    <a:pt x="15" y="40"/>
                    <a:pt x="15" y="39"/>
                  </a:cubicBezTo>
                  <a:cubicBezTo>
                    <a:pt x="14" y="38"/>
                    <a:pt x="14" y="37"/>
                    <a:pt x="1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51"/>
            <p:cNvSpPr>
              <a:spLocks noEditPoints="1"/>
            </p:cNvSpPr>
            <p:nvPr/>
          </p:nvSpPr>
          <p:spPr bwMode="auto">
            <a:xfrm>
              <a:off x="3156759" y="171530"/>
              <a:ext cx="164692" cy="192314"/>
            </a:xfrm>
            <a:custGeom>
              <a:avLst/>
              <a:gdLst>
                <a:gd name="T0" fmla="*/ 16 w 55"/>
                <a:gd name="T1" fmla="*/ 3 h 64"/>
                <a:gd name="T2" fmla="*/ 25 w 55"/>
                <a:gd name="T3" fmla="*/ 63 h 64"/>
                <a:gd name="T4" fmla="*/ 54 w 55"/>
                <a:gd name="T5" fmla="*/ 10 h 64"/>
                <a:gd name="T6" fmla="*/ 26 w 55"/>
                <a:gd name="T7" fmla="*/ 60 h 64"/>
                <a:gd name="T8" fmla="*/ 30 w 55"/>
                <a:gd name="T9" fmla="*/ 51 h 64"/>
                <a:gd name="T10" fmla="*/ 35 w 55"/>
                <a:gd name="T11" fmla="*/ 47 h 64"/>
                <a:gd name="T12" fmla="*/ 36 w 55"/>
                <a:gd name="T13" fmla="*/ 45 h 64"/>
                <a:gd name="T14" fmla="*/ 24 w 55"/>
                <a:gd name="T15" fmla="*/ 56 h 64"/>
                <a:gd name="T16" fmla="*/ 24 w 55"/>
                <a:gd name="T17" fmla="*/ 56 h 64"/>
                <a:gd name="T18" fmla="*/ 21 w 55"/>
                <a:gd name="T19" fmla="*/ 51 h 64"/>
                <a:gd name="T20" fmla="*/ 33 w 55"/>
                <a:gd name="T21" fmla="*/ 41 h 64"/>
                <a:gd name="T22" fmla="*/ 36 w 55"/>
                <a:gd name="T23" fmla="*/ 35 h 64"/>
                <a:gd name="T24" fmla="*/ 15 w 55"/>
                <a:gd name="T25" fmla="*/ 42 h 64"/>
                <a:gd name="T26" fmla="*/ 17 w 55"/>
                <a:gd name="T27" fmla="*/ 45 h 64"/>
                <a:gd name="T28" fmla="*/ 50 w 55"/>
                <a:gd name="T29" fmla="*/ 14 h 64"/>
                <a:gd name="T30" fmla="*/ 34 w 55"/>
                <a:gd name="T31" fmla="*/ 30 h 64"/>
                <a:gd name="T32" fmla="*/ 37 w 55"/>
                <a:gd name="T33" fmla="*/ 25 h 64"/>
                <a:gd name="T34" fmla="*/ 51 w 55"/>
                <a:gd name="T35" fmla="*/ 13 h 64"/>
                <a:gd name="T36" fmla="*/ 20 w 55"/>
                <a:gd name="T37" fmla="*/ 33 h 64"/>
                <a:gd name="T38" fmla="*/ 49 w 55"/>
                <a:gd name="T39" fmla="*/ 8 h 64"/>
                <a:gd name="T40" fmla="*/ 26 w 55"/>
                <a:gd name="T41" fmla="*/ 41 h 64"/>
                <a:gd name="T42" fmla="*/ 48 w 55"/>
                <a:gd name="T43" fmla="*/ 26 h 64"/>
                <a:gd name="T44" fmla="*/ 34 w 55"/>
                <a:gd name="T45" fmla="*/ 43 h 64"/>
                <a:gd name="T46" fmla="*/ 42 w 55"/>
                <a:gd name="T47" fmla="*/ 35 h 64"/>
                <a:gd name="T48" fmla="*/ 21 w 55"/>
                <a:gd name="T49" fmla="*/ 51 h 64"/>
                <a:gd name="T50" fmla="*/ 45 w 55"/>
                <a:gd name="T51" fmla="*/ 30 h 64"/>
                <a:gd name="T52" fmla="*/ 19 w 55"/>
                <a:gd name="T53" fmla="*/ 48 h 64"/>
                <a:gd name="T54" fmla="*/ 50 w 55"/>
                <a:gd name="T55" fmla="*/ 7 h 64"/>
                <a:gd name="T56" fmla="*/ 16 w 55"/>
                <a:gd name="T57" fmla="*/ 32 h 64"/>
                <a:gd name="T58" fmla="*/ 47 w 55"/>
                <a:gd name="T59" fmla="*/ 5 h 64"/>
                <a:gd name="T60" fmla="*/ 12 w 55"/>
                <a:gd name="T61" fmla="*/ 35 h 64"/>
                <a:gd name="T62" fmla="*/ 24 w 55"/>
                <a:gd name="T63" fmla="*/ 20 h 64"/>
                <a:gd name="T64" fmla="*/ 20 w 55"/>
                <a:gd name="T65" fmla="*/ 18 h 64"/>
                <a:gd name="T66" fmla="*/ 8 w 55"/>
                <a:gd name="T67" fmla="*/ 27 h 64"/>
                <a:gd name="T68" fmla="*/ 15 w 55"/>
                <a:gd name="T69" fmla="*/ 20 h 64"/>
                <a:gd name="T70" fmla="*/ 12 w 55"/>
                <a:gd name="T71" fmla="*/ 15 h 64"/>
                <a:gd name="T72" fmla="*/ 5 w 55"/>
                <a:gd name="T73" fmla="*/ 20 h 64"/>
                <a:gd name="T74" fmla="*/ 4 w 55"/>
                <a:gd name="T75" fmla="*/ 15 h 64"/>
                <a:gd name="T76" fmla="*/ 16 w 55"/>
                <a:gd name="T77" fmla="*/ 8 h 64"/>
                <a:gd name="T78" fmla="*/ 22 w 55"/>
                <a:gd name="T79" fmla="*/ 13 h 64"/>
                <a:gd name="T80" fmla="*/ 20 w 55"/>
                <a:gd name="T81" fmla="*/ 10 h 64"/>
                <a:gd name="T82" fmla="*/ 10 w 55"/>
                <a:gd name="T83" fmla="*/ 25 h 64"/>
                <a:gd name="T84" fmla="*/ 25 w 55"/>
                <a:gd name="T85" fmla="*/ 19 h 64"/>
                <a:gd name="T86" fmla="*/ 25 w 55"/>
                <a:gd name="T87" fmla="*/ 20 h 64"/>
                <a:gd name="T88" fmla="*/ 21 w 55"/>
                <a:gd name="T89" fmla="*/ 26 h 64"/>
                <a:gd name="T90" fmla="*/ 25 w 55"/>
                <a:gd name="T91" fmla="*/ 20 h 64"/>
                <a:gd name="T92" fmla="*/ 35 w 55"/>
                <a:gd name="T93" fmla="*/ 15 h 64"/>
                <a:gd name="T94" fmla="*/ 27 w 55"/>
                <a:gd name="T95" fmla="*/ 22 h 64"/>
                <a:gd name="T96" fmla="*/ 35 w 55"/>
                <a:gd name="T97" fmla="*/ 15 h 64"/>
                <a:gd name="T98" fmla="*/ 46 w 55"/>
                <a:gd name="T99" fmla="*/ 7 h 64"/>
                <a:gd name="T100" fmla="*/ 29 w 55"/>
                <a:gd name="T101" fmla="*/ 20 h 64"/>
                <a:gd name="T102" fmla="*/ 35 w 55"/>
                <a:gd name="T103" fmla="*/ 13 h 64"/>
                <a:gd name="T104" fmla="*/ 40 w 55"/>
                <a:gd name="T105" fmla="*/ 6 h 64"/>
                <a:gd name="T106" fmla="*/ 5 w 55"/>
                <a:gd name="T107" fmla="*/ 19 h 64"/>
                <a:gd name="T108" fmla="*/ 5 w 55"/>
                <a:gd name="T109" fmla="*/ 16 h 64"/>
                <a:gd name="T110" fmla="*/ 17 w 55"/>
                <a:gd name="T111" fmla="*/ 7 h 64"/>
                <a:gd name="T112" fmla="*/ 12 w 55"/>
                <a:gd name="T113" fmla="*/ 37 h 64"/>
                <a:gd name="T114" fmla="*/ 34 w 55"/>
                <a:gd name="T115" fmla="*/ 27 h 64"/>
                <a:gd name="T116" fmla="*/ 15 w 55"/>
                <a:gd name="T11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64">
                  <a:moveTo>
                    <a:pt x="54" y="10"/>
                  </a:moveTo>
                  <a:cubicBezTo>
                    <a:pt x="54" y="4"/>
                    <a:pt x="48" y="1"/>
                    <a:pt x="42" y="2"/>
                  </a:cubicBezTo>
                  <a:cubicBezTo>
                    <a:pt x="34" y="4"/>
                    <a:pt x="30" y="11"/>
                    <a:pt x="27" y="18"/>
                  </a:cubicBezTo>
                  <a:cubicBezTo>
                    <a:pt x="25" y="12"/>
                    <a:pt x="22" y="5"/>
                    <a:pt x="16" y="3"/>
                  </a:cubicBezTo>
                  <a:cubicBezTo>
                    <a:pt x="10" y="0"/>
                    <a:pt x="4" y="3"/>
                    <a:pt x="2" y="9"/>
                  </a:cubicBezTo>
                  <a:cubicBezTo>
                    <a:pt x="0" y="16"/>
                    <a:pt x="3" y="24"/>
                    <a:pt x="6" y="31"/>
                  </a:cubicBezTo>
                  <a:cubicBezTo>
                    <a:pt x="11" y="42"/>
                    <a:pt x="18" y="52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4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35" y="53"/>
                    <a:pt x="42" y="42"/>
                    <a:pt x="48" y="31"/>
                  </a:cubicBezTo>
                  <a:cubicBezTo>
                    <a:pt x="52" y="25"/>
                    <a:pt x="55" y="17"/>
                    <a:pt x="54" y="10"/>
                  </a:cubicBezTo>
                  <a:close/>
                  <a:moveTo>
                    <a:pt x="26" y="60"/>
                  </a:moveTo>
                  <a:cubicBezTo>
                    <a:pt x="26" y="60"/>
                    <a:pt x="26" y="60"/>
                    <a:pt x="26" y="59"/>
                  </a:cubicBezTo>
                  <a:cubicBezTo>
                    <a:pt x="27" y="58"/>
                    <a:pt x="28" y="57"/>
                    <a:pt x="29" y="55"/>
                  </a:cubicBezTo>
                  <a:cubicBezTo>
                    <a:pt x="28" y="57"/>
                    <a:pt x="27" y="58"/>
                    <a:pt x="26" y="60"/>
                  </a:cubicBezTo>
                  <a:close/>
                  <a:moveTo>
                    <a:pt x="24" y="56"/>
                  </a:moveTo>
                  <a:cubicBezTo>
                    <a:pt x="24" y="56"/>
                    <a:pt x="26" y="55"/>
                    <a:pt x="26" y="54"/>
                  </a:cubicBezTo>
                  <a:cubicBezTo>
                    <a:pt x="27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8" y="53"/>
                    <a:pt x="27" y="54"/>
                    <a:pt x="25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7"/>
                  </a:moveTo>
                  <a:cubicBezTo>
                    <a:pt x="31" y="50"/>
                    <a:pt x="29" y="55"/>
                    <a:pt x="25" y="59"/>
                  </a:cubicBezTo>
                  <a:cubicBezTo>
                    <a:pt x="25" y="58"/>
                    <a:pt x="25" y="57"/>
                    <a:pt x="24" y="57"/>
                  </a:cubicBezTo>
                  <a:cubicBezTo>
                    <a:pt x="28" y="54"/>
                    <a:pt x="31" y="50"/>
                    <a:pt x="35" y="47"/>
                  </a:cubicBezTo>
                  <a:close/>
                  <a:moveTo>
                    <a:pt x="36" y="45"/>
                  </a:moveTo>
                  <a:cubicBezTo>
                    <a:pt x="36" y="46"/>
                    <a:pt x="35" y="46"/>
                    <a:pt x="35" y="47"/>
                  </a:cubicBezTo>
                  <a:cubicBezTo>
                    <a:pt x="36" y="46"/>
                    <a:pt x="36" y="45"/>
                    <a:pt x="37" y="44"/>
                  </a:cubicBezTo>
                  <a:cubicBezTo>
                    <a:pt x="37" y="45"/>
                    <a:pt x="37" y="45"/>
                    <a:pt x="36" y="45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4"/>
                    <a:pt x="22" y="54"/>
                  </a:cubicBezTo>
                  <a:cubicBezTo>
                    <a:pt x="28" y="50"/>
                    <a:pt x="34" y="46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4" y="46"/>
                    <a:pt x="28" y="51"/>
                    <a:pt x="24" y="56"/>
                  </a:cubicBezTo>
                  <a:close/>
                  <a:moveTo>
                    <a:pt x="21" y="51"/>
                  </a:moveTo>
                  <a:cubicBezTo>
                    <a:pt x="23" y="50"/>
                    <a:pt x="26" y="49"/>
                    <a:pt x="28" y="47"/>
                  </a:cubicBezTo>
                  <a:cubicBezTo>
                    <a:pt x="26" y="49"/>
                    <a:pt x="24" y="51"/>
                    <a:pt x="22" y="53"/>
                  </a:cubicBezTo>
                  <a:cubicBezTo>
                    <a:pt x="21" y="52"/>
                    <a:pt x="21" y="52"/>
                    <a:pt x="21" y="51"/>
                  </a:cubicBezTo>
                  <a:close/>
                  <a:moveTo>
                    <a:pt x="19" y="49"/>
                  </a:moveTo>
                  <a:cubicBezTo>
                    <a:pt x="28" y="46"/>
                    <a:pt x="35" y="40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39" y="37"/>
                    <a:pt x="36" y="39"/>
                    <a:pt x="33" y="41"/>
                  </a:cubicBezTo>
                  <a:cubicBezTo>
                    <a:pt x="29" y="44"/>
                    <a:pt x="25" y="47"/>
                    <a:pt x="20" y="51"/>
                  </a:cubicBezTo>
                  <a:cubicBezTo>
                    <a:pt x="20" y="50"/>
                    <a:pt x="19" y="49"/>
                    <a:pt x="19" y="49"/>
                  </a:cubicBezTo>
                  <a:close/>
                  <a:moveTo>
                    <a:pt x="17" y="46"/>
                  </a:moveTo>
                  <a:cubicBezTo>
                    <a:pt x="24" y="43"/>
                    <a:pt x="30" y="39"/>
                    <a:pt x="36" y="35"/>
                  </a:cubicBezTo>
                  <a:cubicBezTo>
                    <a:pt x="38" y="34"/>
                    <a:pt x="40" y="33"/>
                    <a:pt x="42" y="32"/>
                  </a:cubicBezTo>
                  <a:cubicBezTo>
                    <a:pt x="34" y="37"/>
                    <a:pt x="25" y="41"/>
                    <a:pt x="18" y="48"/>
                  </a:cubicBezTo>
                  <a:cubicBezTo>
                    <a:pt x="18" y="47"/>
                    <a:pt x="18" y="46"/>
                    <a:pt x="17" y="46"/>
                  </a:cubicBezTo>
                  <a:close/>
                  <a:moveTo>
                    <a:pt x="15" y="4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22" y="39"/>
                    <a:pt x="28" y="35"/>
                    <a:pt x="34" y="31"/>
                  </a:cubicBezTo>
                  <a:cubicBezTo>
                    <a:pt x="34" y="31"/>
                    <a:pt x="33" y="32"/>
                    <a:pt x="33" y="32"/>
                  </a:cubicBezTo>
                  <a:cubicBezTo>
                    <a:pt x="27" y="36"/>
                    <a:pt x="22" y="40"/>
                    <a:pt x="17" y="45"/>
                  </a:cubicBezTo>
                  <a:cubicBezTo>
                    <a:pt x="16" y="44"/>
                    <a:pt x="16" y="43"/>
                    <a:pt x="15" y="42"/>
                  </a:cubicBezTo>
                  <a:close/>
                  <a:moveTo>
                    <a:pt x="38" y="23"/>
                  </a:moveTo>
                  <a:cubicBezTo>
                    <a:pt x="42" y="21"/>
                    <a:pt x="46" y="18"/>
                    <a:pt x="49" y="15"/>
                  </a:cubicBezTo>
                  <a:cubicBezTo>
                    <a:pt x="50" y="15"/>
                    <a:pt x="50" y="15"/>
                    <a:pt x="50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5"/>
                    <a:pt x="51" y="16"/>
                    <a:pt x="51" y="17"/>
                  </a:cubicBezTo>
                  <a:cubicBezTo>
                    <a:pt x="51" y="17"/>
                    <a:pt x="51" y="18"/>
                    <a:pt x="51" y="18"/>
                  </a:cubicBezTo>
                  <a:cubicBezTo>
                    <a:pt x="44" y="21"/>
                    <a:pt x="40" y="27"/>
                    <a:pt x="34" y="30"/>
                  </a:cubicBezTo>
                  <a:cubicBezTo>
                    <a:pt x="30" y="33"/>
                    <a:pt x="27" y="35"/>
                    <a:pt x="23" y="37"/>
                  </a:cubicBezTo>
                  <a:cubicBezTo>
                    <a:pt x="21" y="38"/>
                    <a:pt x="20" y="39"/>
                    <a:pt x="18" y="40"/>
                  </a:cubicBezTo>
                  <a:cubicBezTo>
                    <a:pt x="14" y="42"/>
                    <a:pt x="18" y="39"/>
                    <a:pt x="19" y="38"/>
                  </a:cubicBezTo>
                  <a:cubicBezTo>
                    <a:pt x="25" y="34"/>
                    <a:pt x="31" y="30"/>
                    <a:pt x="37" y="25"/>
                  </a:cubicBezTo>
                  <a:cubicBezTo>
                    <a:pt x="37" y="25"/>
                    <a:pt x="38" y="24"/>
                    <a:pt x="38" y="23"/>
                  </a:cubicBezTo>
                  <a:close/>
                  <a:moveTo>
                    <a:pt x="50" y="8"/>
                  </a:moveTo>
                  <a:cubicBezTo>
                    <a:pt x="51" y="9"/>
                    <a:pt x="51" y="11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47" y="15"/>
                    <a:pt x="44" y="18"/>
                    <a:pt x="40" y="21"/>
                  </a:cubicBezTo>
                  <a:cubicBezTo>
                    <a:pt x="36" y="24"/>
                    <a:pt x="31" y="27"/>
                    <a:pt x="26" y="30"/>
                  </a:cubicBezTo>
                  <a:cubicBezTo>
                    <a:pt x="23" y="32"/>
                    <a:pt x="20" y="33"/>
                    <a:pt x="17" y="35"/>
                  </a:cubicBezTo>
                  <a:cubicBezTo>
                    <a:pt x="18" y="34"/>
                    <a:pt x="19" y="33"/>
                    <a:pt x="20" y="33"/>
                  </a:cubicBezTo>
                  <a:cubicBezTo>
                    <a:pt x="30" y="24"/>
                    <a:pt x="42" y="18"/>
                    <a:pt x="50" y="8"/>
                  </a:cubicBezTo>
                  <a:close/>
                  <a:moveTo>
                    <a:pt x="31" y="24"/>
                  </a:moveTo>
                  <a:cubicBezTo>
                    <a:pt x="34" y="21"/>
                    <a:pt x="37" y="19"/>
                    <a:pt x="41" y="16"/>
                  </a:cubicBezTo>
                  <a:cubicBezTo>
                    <a:pt x="43" y="13"/>
                    <a:pt x="47" y="11"/>
                    <a:pt x="49" y="8"/>
                  </a:cubicBezTo>
                  <a:cubicBezTo>
                    <a:pt x="44" y="15"/>
                    <a:pt x="38" y="19"/>
                    <a:pt x="31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3"/>
                    <a:pt x="34" y="35"/>
                  </a:cubicBezTo>
                  <a:cubicBezTo>
                    <a:pt x="31" y="37"/>
                    <a:pt x="29" y="39"/>
                    <a:pt x="26" y="41"/>
                  </a:cubicBezTo>
                  <a:cubicBezTo>
                    <a:pt x="23" y="42"/>
                    <a:pt x="20" y="43"/>
                    <a:pt x="18" y="45"/>
                  </a:cubicBezTo>
                  <a:cubicBezTo>
                    <a:pt x="24" y="40"/>
                    <a:pt x="29" y="36"/>
                    <a:pt x="35" y="32"/>
                  </a:cubicBezTo>
                  <a:cubicBezTo>
                    <a:pt x="40" y="28"/>
                    <a:pt x="45" y="23"/>
                    <a:pt x="50" y="19"/>
                  </a:cubicBezTo>
                  <a:cubicBezTo>
                    <a:pt x="50" y="22"/>
                    <a:pt x="49" y="24"/>
                    <a:pt x="48" y="26"/>
                  </a:cubicBezTo>
                  <a:close/>
                  <a:moveTo>
                    <a:pt x="40" y="40"/>
                  </a:moveTo>
                  <a:cubicBezTo>
                    <a:pt x="37" y="42"/>
                    <a:pt x="33" y="45"/>
                    <a:pt x="30" y="47"/>
                  </a:cubicBezTo>
                  <a:cubicBezTo>
                    <a:pt x="29" y="48"/>
                    <a:pt x="28" y="49"/>
                    <a:pt x="27" y="49"/>
                  </a:cubicBezTo>
                  <a:cubicBezTo>
                    <a:pt x="30" y="47"/>
                    <a:pt x="32" y="45"/>
                    <a:pt x="34" y="43"/>
                  </a:cubicBezTo>
                  <a:cubicBezTo>
                    <a:pt x="37" y="41"/>
                    <a:pt x="39" y="39"/>
                    <a:pt x="41" y="37"/>
                  </a:cubicBezTo>
                  <a:cubicBezTo>
                    <a:pt x="41" y="38"/>
                    <a:pt x="41" y="39"/>
                    <a:pt x="40" y="40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2" y="35"/>
                  </a:cubicBezTo>
                  <a:cubicBezTo>
                    <a:pt x="42" y="35"/>
                    <a:pt x="42" y="35"/>
                    <a:pt x="42" y="36"/>
                  </a:cubicBezTo>
                  <a:cubicBezTo>
                    <a:pt x="39" y="38"/>
                    <a:pt x="37" y="40"/>
                    <a:pt x="34" y="42"/>
                  </a:cubicBezTo>
                  <a:cubicBezTo>
                    <a:pt x="32" y="44"/>
                    <a:pt x="29" y="46"/>
                    <a:pt x="26" y="48"/>
                  </a:cubicBezTo>
                  <a:cubicBezTo>
                    <a:pt x="24" y="49"/>
                    <a:pt x="23" y="50"/>
                    <a:pt x="21" y="51"/>
                  </a:cubicBezTo>
                  <a:cubicBezTo>
                    <a:pt x="22" y="50"/>
                    <a:pt x="24" y="49"/>
                    <a:pt x="26" y="47"/>
                  </a:cubicBezTo>
                  <a:cubicBezTo>
                    <a:pt x="33" y="43"/>
                    <a:pt x="39" y="38"/>
                    <a:pt x="45" y="32"/>
                  </a:cubicBezTo>
                  <a:cubicBezTo>
                    <a:pt x="44" y="33"/>
                    <a:pt x="43" y="34"/>
                    <a:pt x="43" y="35"/>
                  </a:cubicBezTo>
                  <a:close/>
                  <a:moveTo>
                    <a:pt x="45" y="30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4"/>
                    <a:pt x="36" y="38"/>
                    <a:pt x="31" y="42"/>
                  </a:cubicBezTo>
                  <a:cubicBezTo>
                    <a:pt x="28" y="43"/>
                    <a:pt x="26" y="45"/>
                    <a:pt x="23" y="46"/>
                  </a:cubicBezTo>
                  <a:cubicBezTo>
                    <a:pt x="24" y="46"/>
                    <a:pt x="19" y="48"/>
                    <a:pt x="19" y="48"/>
                  </a:cubicBezTo>
                  <a:cubicBezTo>
                    <a:pt x="20" y="47"/>
                    <a:pt x="22" y="46"/>
                    <a:pt x="23" y="44"/>
                  </a:cubicBezTo>
                  <a:cubicBezTo>
                    <a:pt x="31" y="39"/>
                    <a:pt x="39" y="35"/>
                    <a:pt x="46" y="29"/>
                  </a:cubicBezTo>
                  <a:cubicBezTo>
                    <a:pt x="46" y="29"/>
                    <a:pt x="46" y="30"/>
                    <a:pt x="45" y="30"/>
                  </a:cubicBezTo>
                  <a:close/>
                  <a:moveTo>
                    <a:pt x="50" y="7"/>
                  </a:moveTo>
                  <a:cubicBezTo>
                    <a:pt x="43" y="13"/>
                    <a:pt x="37" y="19"/>
                    <a:pt x="30" y="24"/>
                  </a:cubicBezTo>
                  <a:cubicBezTo>
                    <a:pt x="26" y="27"/>
                    <a:pt x="22" y="30"/>
                    <a:pt x="18" y="33"/>
                  </a:cubicBezTo>
                  <a:cubicBezTo>
                    <a:pt x="16" y="34"/>
                    <a:pt x="14" y="35"/>
                    <a:pt x="13" y="36"/>
                  </a:cubicBezTo>
                  <a:cubicBezTo>
                    <a:pt x="14" y="35"/>
                    <a:pt x="15" y="33"/>
                    <a:pt x="16" y="32"/>
                  </a:cubicBezTo>
                  <a:cubicBezTo>
                    <a:pt x="16" y="32"/>
                    <a:pt x="16" y="32"/>
                    <a:pt x="17" y="32"/>
                  </a:cubicBezTo>
                  <a:cubicBezTo>
                    <a:pt x="18" y="30"/>
                    <a:pt x="20" y="29"/>
                    <a:pt x="22" y="27"/>
                  </a:cubicBezTo>
                  <a:cubicBezTo>
                    <a:pt x="26" y="24"/>
                    <a:pt x="31" y="21"/>
                    <a:pt x="36" y="17"/>
                  </a:cubicBezTo>
                  <a:cubicBezTo>
                    <a:pt x="40" y="14"/>
                    <a:pt x="45" y="11"/>
                    <a:pt x="47" y="5"/>
                  </a:cubicBezTo>
                  <a:cubicBezTo>
                    <a:pt x="48" y="6"/>
                    <a:pt x="49" y="6"/>
                    <a:pt x="50" y="7"/>
                  </a:cubicBezTo>
                  <a:close/>
                  <a:moveTo>
                    <a:pt x="11" y="35"/>
                  </a:moveTo>
                  <a:cubicBezTo>
                    <a:pt x="12" y="34"/>
                    <a:pt x="13" y="34"/>
                    <a:pt x="13" y="34"/>
                  </a:cubicBezTo>
                  <a:cubicBezTo>
                    <a:pt x="13" y="34"/>
                    <a:pt x="12" y="35"/>
                    <a:pt x="12" y="35"/>
                  </a:cubicBezTo>
                  <a:cubicBezTo>
                    <a:pt x="12" y="35"/>
                    <a:pt x="11" y="35"/>
                    <a:pt x="11" y="35"/>
                  </a:cubicBezTo>
                  <a:close/>
                  <a:moveTo>
                    <a:pt x="9" y="31"/>
                  </a:moveTo>
                  <a:cubicBezTo>
                    <a:pt x="12" y="29"/>
                    <a:pt x="14" y="27"/>
                    <a:pt x="17" y="25"/>
                  </a:cubicBezTo>
                  <a:cubicBezTo>
                    <a:pt x="19" y="24"/>
                    <a:pt x="23" y="22"/>
                    <a:pt x="24" y="20"/>
                  </a:cubicBezTo>
                  <a:cubicBezTo>
                    <a:pt x="20" y="25"/>
                    <a:pt x="15" y="29"/>
                    <a:pt x="11" y="34"/>
                  </a:cubicBezTo>
                  <a:cubicBezTo>
                    <a:pt x="10" y="33"/>
                    <a:pt x="10" y="32"/>
                    <a:pt x="9" y="31"/>
                  </a:cubicBezTo>
                  <a:close/>
                  <a:moveTo>
                    <a:pt x="8" y="27"/>
                  </a:moveTo>
                  <a:cubicBezTo>
                    <a:pt x="12" y="25"/>
                    <a:pt x="16" y="21"/>
                    <a:pt x="20" y="18"/>
                  </a:cubicBezTo>
                  <a:cubicBezTo>
                    <a:pt x="21" y="18"/>
                    <a:pt x="24" y="16"/>
                    <a:pt x="21" y="18"/>
                  </a:cubicBezTo>
                  <a:cubicBezTo>
                    <a:pt x="20" y="19"/>
                    <a:pt x="19" y="21"/>
                    <a:pt x="17" y="22"/>
                  </a:cubicBezTo>
                  <a:cubicBezTo>
                    <a:pt x="15" y="25"/>
                    <a:pt x="12" y="27"/>
                    <a:pt x="9" y="30"/>
                  </a:cubicBezTo>
                  <a:cubicBezTo>
                    <a:pt x="8" y="29"/>
                    <a:pt x="8" y="28"/>
                    <a:pt x="8" y="27"/>
                  </a:cubicBezTo>
                  <a:close/>
                  <a:moveTo>
                    <a:pt x="6" y="23"/>
                  </a:moveTo>
                  <a:cubicBezTo>
                    <a:pt x="11" y="21"/>
                    <a:pt x="15" y="17"/>
                    <a:pt x="20" y="14"/>
                  </a:cubicBezTo>
                  <a:cubicBezTo>
                    <a:pt x="23" y="13"/>
                    <a:pt x="19" y="16"/>
                    <a:pt x="18" y="16"/>
                  </a:cubicBezTo>
                  <a:cubicBezTo>
                    <a:pt x="17" y="17"/>
                    <a:pt x="16" y="18"/>
                    <a:pt x="15" y="20"/>
                  </a:cubicBezTo>
                  <a:cubicBezTo>
                    <a:pt x="12" y="22"/>
                    <a:pt x="10" y="24"/>
                    <a:pt x="7" y="26"/>
                  </a:cubicBezTo>
                  <a:cubicBezTo>
                    <a:pt x="7" y="25"/>
                    <a:pt x="7" y="24"/>
                    <a:pt x="6" y="23"/>
                  </a:cubicBezTo>
                  <a:close/>
                  <a:moveTo>
                    <a:pt x="5" y="20"/>
                  </a:moveTo>
                  <a:cubicBezTo>
                    <a:pt x="8" y="18"/>
                    <a:pt x="10" y="17"/>
                    <a:pt x="12" y="15"/>
                  </a:cubicBezTo>
                  <a:cubicBezTo>
                    <a:pt x="14" y="14"/>
                    <a:pt x="15" y="13"/>
                    <a:pt x="16" y="12"/>
                  </a:cubicBezTo>
                  <a:cubicBezTo>
                    <a:pt x="18" y="12"/>
                    <a:pt x="21" y="8"/>
                    <a:pt x="18" y="12"/>
                  </a:cubicBezTo>
                  <a:cubicBezTo>
                    <a:pt x="14" y="16"/>
                    <a:pt x="10" y="19"/>
                    <a:pt x="6" y="22"/>
                  </a:cubicBezTo>
                  <a:cubicBezTo>
                    <a:pt x="6" y="21"/>
                    <a:pt x="5" y="21"/>
                    <a:pt x="5" y="20"/>
                  </a:cubicBezTo>
                  <a:close/>
                  <a:moveTo>
                    <a:pt x="4" y="13"/>
                  </a:moveTo>
                  <a:cubicBezTo>
                    <a:pt x="6" y="12"/>
                    <a:pt x="7" y="10"/>
                    <a:pt x="9" y="9"/>
                  </a:cubicBezTo>
                  <a:cubicBezTo>
                    <a:pt x="12" y="7"/>
                    <a:pt x="16" y="4"/>
                    <a:pt x="11" y="9"/>
                  </a:cubicBezTo>
                  <a:cubicBezTo>
                    <a:pt x="9" y="11"/>
                    <a:pt x="7" y="13"/>
                    <a:pt x="4" y="15"/>
                  </a:cubicBezTo>
                  <a:cubicBezTo>
                    <a:pt x="4" y="14"/>
                    <a:pt x="4" y="14"/>
                    <a:pt x="4" y="13"/>
                  </a:cubicBezTo>
                  <a:close/>
                  <a:moveTo>
                    <a:pt x="5" y="18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9" y="15"/>
                    <a:pt x="12" y="11"/>
                    <a:pt x="16" y="8"/>
                  </a:cubicBezTo>
                  <a:cubicBezTo>
                    <a:pt x="19" y="6"/>
                    <a:pt x="13" y="12"/>
                    <a:pt x="12" y="13"/>
                  </a:cubicBezTo>
                  <a:cubicBezTo>
                    <a:pt x="10" y="15"/>
                    <a:pt x="7" y="17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19" y="14"/>
                    <a:pt x="17" y="15"/>
                    <a:pt x="14" y="17"/>
                  </a:cubicBezTo>
                  <a:cubicBezTo>
                    <a:pt x="12" y="19"/>
                    <a:pt x="8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8"/>
                    <a:pt x="17" y="16"/>
                    <a:pt x="20" y="10"/>
                  </a:cubicBezTo>
                  <a:cubicBezTo>
                    <a:pt x="21" y="11"/>
                    <a:pt x="21" y="12"/>
                    <a:pt x="22" y="13"/>
                  </a:cubicBezTo>
                  <a:close/>
                  <a:moveTo>
                    <a:pt x="23" y="16"/>
                  </a:moveTo>
                  <a:cubicBezTo>
                    <a:pt x="18" y="18"/>
                    <a:pt x="15" y="22"/>
                    <a:pt x="10" y="25"/>
                  </a:cubicBezTo>
                  <a:cubicBezTo>
                    <a:pt x="10" y="25"/>
                    <a:pt x="7" y="27"/>
                    <a:pt x="10" y="25"/>
                  </a:cubicBezTo>
                  <a:cubicBezTo>
                    <a:pt x="11" y="24"/>
                    <a:pt x="12" y="22"/>
                    <a:pt x="14" y="21"/>
                  </a:cubicBezTo>
                  <a:cubicBezTo>
                    <a:pt x="17" y="19"/>
                    <a:pt x="19" y="16"/>
                    <a:pt x="22" y="14"/>
                  </a:cubicBezTo>
                  <a:cubicBezTo>
                    <a:pt x="23" y="14"/>
                    <a:pt x="23" y="15"/>
                    <a:pt x="23" y="16"/>
                  </a:cubicBezTo>
                  <a:close/>
                  <a:moveTo>
                    <a:pt x="25" y="19"/>
                  </a:moveTo>
                  <a:cubicBezTo>
                    <a:pt x="19" y="22"/>
                    <a:pt x="15" y="26"/>
                    <a:pt x="10" y="29"/>
                  </a:cubicBezTo>
                  <a:cubicBezTo>
                    <a:pt x="15" y="26"/>
                    <a:pt x="19" y="21"/>
                    <a:pt x="24" y="17"/>
                  </a:cubicBezTo>
                  <a:cubicBezTo>
                    <a:pt x="24" y="18"/>
                    <a:pt x="24" y="18"/>
                    <a:pt x="25" y="19"/>
                  </a:cubicBezTo>
                  <a:close/>
                  <a:moveTo>
                    <a:pt x="25" y="20"/>
                  </a:moveTo>
                  <a:cubicBezTo>
                    <a:pt x="25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2" y="26"/>
                    <a:pt x="21" y="26"/>
                  </a:cubicBezTo>
                  <a:cubicBezTo>
                    <a:pt x="19" y="28"/>
                    <a:pt x="17" y="30"/>
                    <a:pt x="16" y="31"/>
                  </a:cubicBezTo>
                  <a:cubicBezTo>
                    <a:pt x="15" y="32"/>
                    <a:pt x="14" y="32"/>
                    <a:pt x="14" y="33"/>
                  </a:cubicBezTo>
                  <a:cubicBezTo>
                    <a:pt x="13" y="33"/>
                    <a:pt x="10" y="35"/>
                    <a:pt x="13" y="32"/>
                  </a:cubicBezTo>
                  <a:cubicBezTo>
                    <a:pt x="16" y="28"/>
                    <a:pt x="21" y="24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lose/>
                  <a:moveTo>
                    <a:pt x="31" y="16"/>
                  </a:moveTo>
                  <a:cubicBezTo>
                    <a:pt x="34" y="15"/>
                    <a:pt x="37" y="13"/>
                    <a:pt x="40" y="11"/>
                  </a:cubicBezTo>
                  <a:cubicBezTo>
                    <a:pt x="38" y="12"/>
                    <a:pt x="37" y="14"/>
                    <a:pt x="35" y="15"/>
                  </a:cubicBezTo>
                  <a:cubicBezTo>
                    <a:pt x="33" y="16"/>
                    <a:pt x="32" y="17"/>
                    <a:pt x="30" y="18"/>
                  </a:cubicBezTo>
                  <a:cubicBezTo>
                    <a:pt x="30" y="18"/>
                    <a:pt x="31" y="17"/>
                    <a:pt x="31" y="16"/>
                  </a:cubicBezTo>
                  <a:close/>
                  <a:moveTo>
                    <a:pt x="27" y="22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3"/>
                    <a:pt x="26" y="23"/>
                  </a:cubicBezTo>
                  <a:cubicBezTo>
                    <a:pt x="27" y="22"/>
                    <a:pt x="27" y="22"/>
                    <a:pt x="27" y="22"/>
                  </a:cubicBezTo>
                  <a:close/>
                  <a:moveTo>
                    <a:pt x="29" y="20"/>
                  </a:moveTo>
                  <a:cubicBezTo>
                    <a:pt x="31" y="18"/>
                    <a:pt x="33" y="17"/>
                    <a:pt x="35" y="15"/>
                  </a:cubicBezTo>
                  <a:cubicBezTo>
                    <a:pt x="38" y="14"/>
                    <a:pt x="39" y="13"/>
                    <a:pt x="41" y="11"/>
                  </a:cubicBezTo>
                  <a:cubicBezTo>
                    <a:pt x="42" y="10"/>
                    <a:pt x="44" y="8"/>
                    <a:pt x="45" y="7"/>
                  </a:cubicBezTo>
                  <a:cubicBezTo>
                    <a:pt x="45" y="6"/>
                    <a:pt x="46" y="6"/>
                    <a:pt x="46" y="6"/>
                  </a:cubicBezTo>
                  <a:cubicBezTo>
                    <a:pt x="46" y="6"/>
                    <a:pt x="46" y="7"/>
                    <a:pt x="46" y="7"/>
                  </a:cubicBezTo>
                  <a:cubicBezTo>
                    <a:pt x="45" y="9"/>
                    <a:pt x="44" y="10"/>
                    <a:pt x="43" y="11"/>
                  </a:cubicBezTo>
                  <a:cubicBezTo>
                    <a:pt x="40" y="13"/>
                    <a:pt x="38" y="15"/>
                    <a:pt x="35" y="17"/>
                  </a:cubicBezTo>
                  <a:cubicBezTo>
                    <a:pt x="33" y="18"/>
                    <a:pt x="31" y="20"/>
                    <a:pt x="29" y="21"/>
                  </a:cubicBezTo>
                  <a:cubicBezTo>
                    <a:pt x="29" y="21"/>
                    <a:pt x="29" y="20"/>
                    <a:pt x="29" y="20"/>
                  </a:cubicBezTo>
                  <a:close/>
                  <a:moveTo>
                    <a:pt x="43" y="6"/>
                  </a:moveTo>
                  <a:cubicBezTo>
                    <a:pt x="43" y="6"/>
                    <a:pt x="45" y="5"/>
                    <a:pt x="46" y="5"/>
                  </a:cubicBezTo>
                  <a:cubicBezTo>
                    <a:pt x="45" y="6"/>
                    <a:pt x="43" y="7"/>
                    <a:pt x="42" y="8"/>
                  </a:cubicBezTo>
                  <a:cubicBezTo>
                    <a:pt x="40" y="10"/>
                    <a:pt x="37" y="11"/>
                    <a:pt x="35" y="13"/>
                  </a:cubicBezTo>
                  <a:cubicBezTo>
                    <a:pt x="34" y="14"/>
                    <a:pt x="33" y="14"/>
                    <a:pt x="32" y="15"/>
                  </a:cubicBezTo>
                  <a:cubicBezTo>
                    <a:pt x="32" y="15"/>
                    <a:pt x="33" y="14"/>
                    <a:pt x="33" y="14"/>
                  </a:cubicBezTo>
                  <a:cubicBezTo>
                    <a:pt x="36" y="11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5" y="10"/>
                    <a:pt x="33" y="12"/>
                  </a:cubicBezTo>
                  <a:cubicBezTo>
                    <a:pt x="35" y="10"/>
                    <a:pt x="37" y="8"/>
                    <a:pt x="40" y="6"/>
                  </a:cubicBezTo>
                  <a:close/>
                  <a:moveTo>
                    <a:pt x="20" y="9"/>
                  </a:moveTo>
                  <a:cubicBezTo>
                    <a:pt x="15" y="12"/>
                    <a:pt x="9" y="16"/>
                    <a:pt x="5" y="19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19" y="9"/>
                    <a:pt x="20" y="9"/>
                  </a:cubicBezTo>
                  <a:close/>
                  <a:moveTo>
                    <a:pt x="17" y="7"/>
                  </a:moveTo>
                  <a:cubicBezTo>
                    <a:pt x="13" y="9"/>
                    <a:pt x="9" y="13"/>
                    <a:pt x="5" y="16"/>
                  </a:cubicBezTo>
                  <a:cubicBezTo>
                    <a:pt x="6" y="15"/>
                    <a:pt x="8" y="13"/>
                    <a:pt x="10" y="11"/>
                  </a:cubicBezTo>
                  <a:cubicBezTo>
                    <a:pt x="12" y="9"/>
                    <a:pt x="14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6"/>
                    <a:pt x="17" y="7"/>
                  </a:cubicBezTo>
                  <a:close/>
                  <a:moveTo>
                    <a:pt x="14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5" y="7"/>
                    <a:pt x="8" y="3"/>
                    <a:pt x="14" y="5"/>
                  </a:cubicBezTo>
                  <a:close/>
                  <a:moveTo>
                    <a:pt x="12" y="37"/>
                  </a:moveTo>
                  <a:cubicBezTo>
                    <a:pt x="15" y="35"/>
                    <a:pt x="17" y="34"/>
                    <a:pt x="20" y="32"/>
                  </a:cubicBezTo>
                  <a:cubicBezTo>
                    <a:pt x="18" y="34"/>
                    <a:pt x="16" y="36"/>
                    <a:pt x="14" y="38"/>
                  </a:cubicBezTo>
                  <a:cubicBezTo>
                    <a:pt x="14" y="38"/>
                    <a:pt x="14" y="39"/>
                    <a:pt x="14" y="38"/>
                  </a:cubicBezTo>
                  <a:cubicBezTo>
                    <a:pt x="21" y="34"/>
                    <a:pt x="27" y="30"/>
                    <a:pt x="34" y="2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7"/>
                    <a:pt x="34" y="27"/>
                  </a:cubicBezTo>
                  <a:cubicBezTo>
                    <a:pt x="28" y="32"/>
                    <a:pt x="21" y="36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4" y="40"/>
                    <a:pt x="14" y="40"/>
                  </a:cubicBezTo>
                  <a:cubicBezTo>
                    <a:pt x="13" y="39"/>
                    <a:pt x="13" y="38"/>
                    <a:pt x="12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52"/>
            <p:cNvSpPr>
              <a:spLocks noEditPoints="1"/>
            </p:cNvSpPr>
            <p:nvPr/>
          </p:nvSpPr>
          <p:spPr bwMode="auto">
            <a:xfrm>
              <a:off x="209577" y="700805"/>
              <a:ext cx="166322" cy="192314"/>
            </a:xfrm>
            <a:custGeom>
              <a:avLst/>
              <a:gdLst>
                <a:gd name="T0" fmla="*/ 16 w 56"/>
                <a:gd name="T1" fmla="*/ 2 h 64"/>
                <a:gd name="T2" fmla="*/ 25 w 56"/>
                <a:gd name="T3" fmla="*/ 63 h 64"/>
                <a:gd name="T4" fmla="*/ 55 w 56"/>
                <a:gd name="T5" fmla="*/ 10 h 64"/>
                <a:gd name="T6" fmla="*/ 27 w 56"/>
                <a:gd name="T7" fmla="*/ 59 h 64"/>
                <a:gd name="T8" fmla="*/ 30 w 56"/>
                <a:gd name="T9" fmla="*/ 51 h 64"/>
                <a:gd name="T10" fmla="*/ 35 w 56"/>
                <a:gd name="T11" fmla="*/ 47 h 64"/>
                <a:gd name="T12" fmla="*/ 37 w 56"/>
                <a:gd name="T13" fmla="*/ 45 h 64"/>
                <a:gd name="T14" fmla="*/ 24 w 56"/>
                <a:gd name="T15" fmla="*/ 55 h 64"/>
                <a:gd name="T16" fmla="*/ 24 w 56"/>
                <a:gd name="T17" fmla="*/ 55 h 64"/>
                <a:gd name="T18" fmla="*/ 21 w 56"/>
                <a:gd name="T19" fmla="*/ 51 h 64"/>
                <a:gd name="T20" fmla="*/ 34 w 56"/>
                <a:gd name="T21" fmla="*/ 41 h 64"/>
                <a:gd name="T22" fmla="*/ 36 w 56"/>
                <a:gd name="T23" fmla="*/ 35 h 64"/>
                <a:gd name="T24" fmla="*/ 15 w 56"/>
                <a:gd name="T25" fmla="*/ 41 h 64"/>
                <a:gd name="T26" fmla="*/ 17 w 56"/>
                <a:gd name="T27" fmla="*/ 45 h 64"/>
                <a:gd name="T28" fmla="*/ 51 w 56"/>
                <a:gd name="T29" fmla="*/ 14 h 64"/>
                <a:gd name="T30" fmla="*/ 34 w 56"/>
                <a:gd name="T31" fmla="*/ 30 h 64"/>
                <a:gd name="T32" fmla="*/ 37 w 56"/>
                <a:gd name="T33" fmla="*/ 25 h 64"/>
                <a:gd name="T34" fmla="*/ 52 w 56"/>
                <a:gd name="T35" fmla="*/ 13 h 64"/>
                <a:gd name="T36" fmla="*/ 21 w 56"/>
                <a:gd name="T37" fmla="*/ 32 h 64"/>
                <a:gd name="T38" fmla="*/ 49 w 56"/>
                <a:gd name="T39" fmla="*/ 8 h 64"/>
                <a:gd name="T40" fmla="*/ 26 w 56"/>
                <a:gd name="T41" fmla="*/ 40 h 64"/>
                <a:gd name="T42" fmla="*/ 48 w 56"/>
                <a:gd name="T43" fmla="*/ 26 h 64"/>
                <a:gd name="T44" fmla="*/ 35 w 56"/>
                <a:gd name="T45" fmla="*/ 43 h 64"/>
                <a:gd name="T46" fmla="*/ 43 w 56"/>
                <a:gd name="T47" fmla="*/ 35 h 64"/>
                <a:gd name="T48" fmla="*/ 21 w 56"/>
                <a:gd name="T49" fmla="*/ 50 h 64"/>
                <a:gd name="T50" fmla="*/ 46 w 56"/>
                <a:gd name="T51" fmla="*/ 30 h 64"/>
                <a:gd name="T52" fmla="*/ 19 w 56"/>
                <a:gd name="T53" fmla="*/ 48 h 64"/>
                <a:gd name="T54" fmla="*/ 50 w 56"/>
                <a:gd name="T55" fmla="*/ 7 h 64"/>
                <a:gd name="T56" fmla="*/ 17 w 56"/>
                <a:gd name="T57" fmla="*/ 31 h 64"/>
                <a:gd name="T58" fmla="*/ 48 w 56"/>
                <a:gd name="T59" fmla="*/ 5 h 64"/>
                <a:gd name="T60" fmla="*/ 12 w 56"/>
                <a:gd name="T61" fmla="*/ 35 h 64"/>
                <a:gd name="T62" fmla="*/ 25 w 56"/>
                <a:gd name="T63" fmla="*/ 20 h 64"/>
                <a:gd name="T64" fmla="*/ 21 w 56"/>
                <a:gd name="T65" fmla="*/ 18 h 64"/>
                <a:gd name="T66" fmla="*/ 8 w 56"/>
                <a:gd name="T67" fmla="*/ 27 h 64"/>
                <a:gd name="T68" fmla="*/ 15 w 56"/>
                <a:gd name="T69" fmla="*/ 19 h 64"/>
                <a:gd name="T70" fmla="*/ 13 w 56"/>
                <a:gd name="T71" fmla="*/ 15 h 64"/>
                <a:gd name="T72" fmla="*/ 6 w 56"/>
                <a:gd name="T73" fmla="*/ 19 h 64"/>
                <a:gd name="T74" fmla="*/ 5 w 56"/>
                <a:gd name="T75" fmla="*/ 15 h 64"/>
                <a:gd name="T76" fmla="*/ 16 w 56"/>
                <a:gd name="T77" fmla="*/ 8 h 64"/>
                <a:gd name="T78" fmla="*/ 22 w 56"/>
                <a:gd name="T79" fmla="*/ 12 h 64"/>
                <a:gd name="T80" fmla="*/ 21 w 56"/>
                <a:gd name="T81" fmla="*/ 10 h 64"/>
                <a:gd name="T82" fmla="*/ 10 w 56"/>
                <a:gd name="T83" fmla="*/ 24 h 64"/>
                <a:gd name="T84" fmla="*/ 25 w 56"/>
                <a:gd name="T85" fmla="*/ 19 h 64"/>
                <a:gd name="T86" fmla="*/ 26 w 56"/>
                <a:gd name="T87" fmla="*/ 20 h 64"/>
                <a:gd name="T88" fmla="*/ 22 w 56"/>
                <a:gd name="T89" fmla="*/ 26 h 64"/>
                <a:gd name="T90" fmla="*/ 25 w 56"/>
                <a:gd name="T91" fmla="*/ 20 h 64"/>
                <a:gd name="T92" fmla="*/ 35 w 56"/>
                <a:gd name="T93" fmla="*/ 14 h 64"/>
                <a:gd name="T94" fmla="*/ 28 w 56"/>
                <a:gd name="T95" fmla="*/ 22 h 64"/>
                <a:gd name="T96" fmla="*/ 36 w 56"/>
                <a:gd name="T97" fmla="*/ 15 h 64"/>
                <a:gd name="T98" fmla="*/ 46 w 56"/>
                <a:gd name="T99" fmla="*/ 7 h 64"/>
                <a:gd name="T100" fmla="*/ 30 w 56"/>
                <a:gd name="T101" fmla="*/ 20 h 64"/>
                <a:gd name="T102" fmla="*/ 35 w 56"/>
                <a:gd name="T103" fmla="*/ 13 h 64"/>
                <a:gd name="T104" fmla="*/ 41 w 56"/>
                <a:gd name="T105" fmla="*/ 6 h 64"/>
                <a:gd name="T106" fmla="*/ 6 w 56"/>
                <a:gd name="T107" fmla="*/ 19 h 64"/>
                <a:gd name="T108" fmla="*/ 5 w 56"/>
                <a:gd name="T109" fmla="*/ 16 h 64"/>
                <a:gd name="T110" fmla="*/ 18 w 56"/>
                <a:gd name="T111" fmla="*/ 6 h 64"/>
                <a:gd name="T112" fmla="*/ 13 w 56"/>
                <a:gd name="T113" fmla="*/ 36 h 64"/>
                <a:gd name="T114" fmla="*/ 34 w 56"/>
                <a:gd name="T115" fmla="*/ 26 h 64"/>
                <a:gd name="T116" fmla="*/ 15 w 56"/>
                <a:gd name="T11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64">
                  <a:moveTo>
                    <a:pt x="55" y="10"/>
                  </a:moveTo>
                  <a:cubicBezTo>
                    <a:pt x="54" y="4"/>
                    <a:pt x="48" y="1"/>
                    <a:pt x="43" y="2"/>
                  </a:cubicBezTo>
                  <a:cubicBezTo>
                    <a:pt x="35" y="4"/>
                    <a:pt x="31" y="11"/>
                    <a:pt x="28" y="17"/>
                  </a:cubicBezTo>
                  <a:cubicBezTo>
                    <a:pt x="25" y="12"/>
                    <a:pt x="22" y="5"/>
                    <a:pt x="16" y="2"/>
                  </a:cubicBezTo>
                  <a:cubicBezTo>
                    <a:pt x="11" y="0"/>
                    <a:pt x="5" y="2"/>
                    <a:pt x="3" y="8"/>
                  </a:cubicBezTo>
                  <a:cubicBezTo>
                    <a:pt x="0" y="15"/>
                    <a:pt x="4" y="24"/>
                    <a:pt x="6" y="30"/>
                  </a:cubicBezTo>
                  <a:cubicBezTo>
                    <a:pt x="12" y="42"/>
                    <a:pt x="18" y="52"/>
                    <a:pt x="25" y="62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3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5" y="52"/>
                    <a:pt x="43" y="42"/>
                    <a:pt x="49" y="31"/>
                  </a:cubicBezTo>
                  <a:cubicBezTo>
                    <a:pt x="52" y="24"/>
                    <a:pt x="56" y="17"/>
                    <a:pt x="55" y="10"/>
                  </a:cubicBezTo>
                  <a:close/>
                  <a:moveTo>
                    <a:pt x="27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8" y="58"/>
                    <a:pt x="29" y="56"/>
                    <a:pt x="30" y="55"/>
                  </a:cubicBezTo>
                  <a:cubicBezTo>
                    <a:pt x="29" y="56"/>
                    <a:pt x="28" y="58"/>
                    <a:pt x="27" y="59"/>
                  </a:cubicBezTo>
                  <a:close/>
                  <a:moveTo>
                    <a:pt x="24" y="56"/>
                  </a:moveTo>
                  <a:cubicBezTo>
                    <a:pt x="25" y="55"/>
                    <a:pt x="26" y="54"/>
                    <a:pt x="27" y="54"/>
                  </a:cubicBezTo>
                  <a:cubicBezTo>
                    <a:pt x="28" y="53"/>
                    <a:pt x="29" y="52"/>
                    <a:pt x="30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2"/>
                    <a:pt x="27" y="54"/>
                    <a:pt x="25" y="55"/>
                  </a:cubicBezTo>
                  <a:cubicBezTo>
                    <a:pt x="25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7"/>
                  </a:moveTo>
                  <a:cubicBezTo>
                    <a:pt x="32" y="50"/>
                    <a:pt x="29" y="55"/>
                    <a:pt x="26" y="58"/>
                  </a:cubicBezTo>
                  <a:cubicBezTo>
                    <a:pt x="25" y="58"/>
                    <a:pt x="25" y="57"/>
                    <a:pt x="25" y="56"/>
                  </a:cubicBezTo>
                  <a:cubicBezTo>
                    <a:pt x="29" y="54"/>
                    <a:pt x="31" y="50"/>
                    <a:pt x="35" y="47"/>
                  </a:cubicBezTo>
                  <a:close/>
                  <a:moveTo>
                    <a:pt x="37" y="45"/>
                  </a:moveTo>
                  <a:cubicBezTo>
                    <a:pt x="36" y="45"/>
                    <a:pt x="36" y="46"/>
                    <a:pt x="35" y="46"/>
                  </a:cubicBezTo>
                  <a:cubicBezTo>
                    <a:pt x="36" y="45"/>
                    <a:pt x="37" y="45"/>
                    <a:pt x="37" y="44"/>
                  </a:cubicBezTo>
                  <a:cubicBezTo>
                    <a:pt x="37" y="44"/>
                    <a:pt x="37" y="45"/>
                    <a:pt x="37" y="45"/>
                  </a:cubicBezTo>
                  <a:close/>
                  <a:moveTo>
                    <a:pt x="24" y="55"/>
                  </a:moveTo>
                  <a:cubicBezTo>
                    <a:pt x="24" y="55"/>
                    <a:pt x="23" y="54"/>
                    <a:pt x="23" y="53"/>
                  </a:cubicBezTo>
                  <a:cubicBezTo>
                    <a:pt x="28" y="49"/>
                    <a:pt x="34" y="46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4" y="46"/>
                    <a:pt x="29" y="51"/>
                    <a:pt x="24" y="55"/>
                  </a:cubicBezTo>
                  <a:close/>
                  <a:moveTo>
                    <a:pt x="21" y="51"/>
                  </a:moveTo>
                  <a:cubicBezTo>
                    <a:pt x="24" y="50"/>
                    <a:pt x="26" y="48"/>
                    <a:pt x="29" y="47"/>
                  </a:cubicBezTo>
                  <a:cubicBezTo>
                    <a:pt x="27" y="49"/>
                    <a:pt x="24" y="51"/>
                    <a:pt x="22" y="53"/>
                  </a:cubicBezTo>
                  <a:cubicBezTo>
                    <a:pt x="22" y="52"/>
                    <a:pt x="22" y="52"/>
                    <a:pt x="21" y="51"/>
                  </a:cubicBezTo>
                  <a:close/>
                  <a:moveTo>
                    <a:pt x="19" y="48"/>
                  </a:moveTo>
                  <a:cubicBezTo>
                    <a:pt x="28" y="46"/>
                    <a:pt x="35" y="39"/>
                    <a:pt x="42" y="33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6"/>
                    <a:pt x="37" y="38"/>
                    <a:pt x="34" y="41"/>
                  </a:cubicBezTo>
                  <a:cubicBezTo>
                    <a:pt x="30" y="44"/>
                    <a:pt x="25" y="47"/>
                    <a:pt x="21" y="50"/>
                  </a:cubicBezTo>
                  <a:cubicBezTo>
                    <a:pt x="20" y="50"/>
                    <a:pt x="20" y="49"/>
                    <a:pt x="19" y="48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5"/>
                  </a:cubicBezTo>
                  <a:cubicBezTo>
                    <a:pt x="38" y="34"/>
                    <a:pt x="40" y="33"/>
                    <a:pt x="42" y="31"/>
                  </a:cubicBezTo>
                  <a:cubicBezTo>
                    <a:pt x="35" y="37"/>
                    <a:pt x="26" y="41"/>
                    <a:pt x="19" y="47"/>
                  </a:cubicBezTo>
                  <a:cubicBezTo>
                    <a:pt x="18" y="47"/>
                    <a:pt x="18" y="46"/>
                    <a:pt x="18" y="46"/>
                  </a:cubicBezTo>
                  <a:close/>
                  <a:moveTo>
                    <a:pt x="15" y="41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22" y="38"/>
                    <a:pt x="28" y="34"/>
                    <a:pt x="35" y="31"/>
                  </a:cubicBezTo>
                  <a:cubicBezTo>
                    <a:pt x="34" y="31"/>
                    <a:pt x="34" y="31"/>
                    <a:pt x="33" y="32"/>
                  </a:cubicBezTo>
                  <a:cubicBezTo>
                    <a:pt x="28" y="36"/>
                    <a:pt x="23" y="40"/>
                    <a:pt x="17" y="45"/>
                  </a:cubicBezTo>
                  <a:cubicBezTo>
                    <a:pt x="17" y="44"/>
                    <a:pt x="16" y="42"/>
                    <a:pt x="15" y="41"/>
                  </a:cubicBezTo>
                  <a:close/>
                  <a:moveTo>
                    <a:pt x="39" y="23"/>
                  </a:moveTo>
                  <a:cubicBezTo>
                    <a:pt x="43" y="20"/>
                    <a:pt x="46" y="17"/>
                    <a:pt x="50" y="15"/>
                  </a:cubicBezTo>
                  <a:cubicBezTo>
                    <a:pt x="50" y="15"/>
                    <a:pt x="51" y="14"/>
                    <a:pt x="51" y="14"/>
                  </a:cubicBezTo>
                  <a:cubicBezTo>
                    <a:pt x="51" y="14"/>
                    <a:pt x="52" y="14"/>
                    <a:pt x="52" y="13"/>
                  </a:cubicBezTo>
                  <a:cubicBezTo>
                    <a:pt x="52" y="15"/>
                    <a:pt x="52" y="16"/>
                    <a:pt x="51" y="17"/>
                  </a:cubicBezTo>
                  <a:cubicBezTo>
                    <a:pt x="51" y="17"/>
                    <a:pt x="51" y="17"/>
                    <a:pt x="51" y="18"/>
                  </a:cubicBezTo>
                  <a:cubicBezTo>
                    <a:pt x="45" y="21"/>
                    <a:pt x="40" y="26"/>
                    <a:pt x="34" y="30"/>
                  </a:cubicBezTo>
                  <a:cubicBezTo>
                    <a:pt x="31" y="32"/>
                    <a:pt x="27" y="35"/>
                    <a:pt x="23" y="37"/>
                  </a:cubicBezTo>
                  <a:cubicBezTo>
                    <a:pt x="22" y="38"/>
                    <a:pt x="20" y="38"/>
                    <a:pt x="19" y="39"/>
                  </a:cubicBezTo>
                  <a:cubicBezTo>
                    <a:pt x="15" y="41"/>
                    <a:pt x="19" y="39"/>
                    <a:pt x="20" y="38"/>
                  </a:cubicBezTo>
                  <a:cubicBezTo>
                    <a:pt x="25" y="33"/>
                    <a:pt x="32" y="30"/>
                    <a:pt x="37" y="25"/>
                  </a:cubicBezTo>
                  <a:cubicBezTo>
                    <a:pt x="38" y="24"/>
                    <a:pt x="38" y="24"/>
                    <a:pt x="39" y="23"/>
                  </a:cubicBezTo>
                  <a:close/>
                  <a:moveTo>
                    <a:pt x="51" y="7"/>
                  </a:moveTo>
                  <a:cubicBezTo>
                    <a:pt x="51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5"/>
                    <a:pt x="44" y="18"/>
                    <a:pt x="41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1"/>
                    <a:pt x="21" y="33"/>
                    <a:pt x="18" y="35"/>
                  </a:cubicBezTo>
                  <a:cubicBezTo>
                    <a:pt x="19" y="34"/>
                    <a:pt x="20" y="33"/>
                    <a:pt x="21" y="32"/>
                  </a:cubicBezTo>
                  <a:cubicBezTo>
                    <a:pt x="31" y="24"/>
                    <a:pt x="43" y="18"/>
                    <a:pt x="51" y="7"/>
                  </a:cubicBezTo>
                  <a:close/>
                  <a:moveTo>
                    <a:pt x="31" y="24"/>
                  </a:moveTo>
                  <a:cubicBezTo>
                    <a:pt x="35" y="21"/>
                    <a:pt x="38" y="18"/>
                    <a:pt x="41" y="15"/>
                  </a:cubicBezTo>
                  <a:cubicBezTo>
                    <a:pt x="44" y="13"/>
                    <a:pt x="48" y="10"/>
                    <a:pt x="49" y="8"/>
                  </a:cubicBezTo>
                  <a:cubicBezTo>
                    <a:pt x="45" y="14"/>
                    <a:pt x="38" y="19"/>
                    <a:pt x="31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2"/>
                    <a:pt x="35" y="35"/>
                  </a:cubicBezTo>
                  <a:cubicBezTo>
                    <a:pt x="32" y="37"/>
                    <a:pt x="29" y="39"/>
                    <a:pt x="26" y="40"/>
                  </a:cubicBezTo>
                  <a:cubicBezTo>
                    <a:pt x="24" y="42"/>
                    <a:pt x="20" y="43"/>
                    <a:pt x="19" y="44"/>
                  </a:cubicBezTo>
                  <a:cubicBezTo>
                    <a:pt x="24" y="40"/>
                    <a:pt x="29" y="35"/>
                    <a:pt x="35" y="31"/>
                  </a:cubicBezTo>
                  <a:cubicBezTo>
                    <a:pt x="41" y="27"/>
                    <a:pt x="46" y="23"/>
                    <a:pt x="51" y="19"/>
                  </a:cubicBezTo>
                  <a:cubicBezTo>
                    <a:pt x="50" y="21"/>
                    <a:pt x="49" y="24"/>
                    <a:pt x="48" y="26"/>
                  </a:cubicBezTo>
                  <a:close/>
                  <a:moveTo>
                    <a:pt x="41" y="39"/>
                  </a:moveTo>
                  <a:cubicBezTo>
                    <a:pt x="37" y="42"/>
                    <a:pt x="34" y="45"/>
                    <a:pt x="30" y="47"/>
                  </a:cubicBezTo>
                  <a:cubicBezTo>
                    <a:pt x="29" y="48"/>
                    <a:pt x="29" y="48"/>
                    <a:pt x="28" y="49"/>
                  </a:cubicBezTo>
                  <a:cubicBezTo>
                    <a:pt x="30" y="47"/>
                    <a:pt x="32" y="45"/>
                    <a:pt x="35" y="43"/>
                  </a:cubicBezTo>
                  <a:cubicBezTo>
                    <a:pt x="37" y="41"/>
                    <a:pt x="40" y="39"/>
                    <a:pt x="42" y="37"/>
                  </a:cubicBezTo>
                  <a:cubicBezTo>
                    <a:pt x="41" y="38"/>
                    <a:pt x="41" y="38"/>
                    <a:pt x="41" y="39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2" y="36"/>
                  </a:cubicBezTo>
                  <a:cubicBezTo>
                    <a:pt x="40" y="38"/>
                    <a:pt x="37" y="40"/>
                    <a:pt x="35" y="42"/>
                  </a:cubicBezTo>
                  <a:cubicBezTo>
                    <a:pt x="32" y="44"/>
                    <a:pt x="29" y="46"/>
                    <a:pt x="27" y="48"/>
                  </a:cubicBezTo>
                  <a:cubicBezTo>
                    <a:pt x="25" y="49"/>
                    <a:pt x="23" y="49"/>
                    <a:pt x="21" y="50"/>
                  </a:cubicBezTo>
                  <a:cubicBezTo>
                    <a:pt x="23" y="50"/>
                    <a:pt x="25" y="48"/>
                    <a:pt x="26" y="47"/>
                  </a:cubicBezTo>
                  <a:cubicBezTo>
                    <a:pt x="33" y="42"/>
                    <a:pt x="40" y="38"/>
                    <a:pt x="45" y="32"/>
                  </a:cubicBezTo>
                  <a:cubicBezTo>
                    <a:pt x="44" y="33"/>
                    <a:pt x="44" y="34"/>
                    <a:pt x="43" y="35"/>
                  </a:cubicBezTo>
                  <a:close/>
                  <a:moveTo>
                    <a:pt x="46" y="30"/>
                  </a:moveTo>
                  <a:cubicBezTo>
                    <a:pt x="46" y="30"/>
                    <a:pt x="46" y="30"/>
                    <a:pt x="45" y="30"/>
                  </a:cubicBezTo>
                  <a:cubicBezTo>
                    <a:pt x="41" y="34"/>
                    <a:pt x="36" y="38"/>
                    <a:pt x="31" y="41"/>
                  </a:cubicBezTo>
                  <a:cubicBezTo>
                    <a:pt x="29" y="43"/>
                    <a:pt x="26" y="45"/>
                    <a:pt x="24" y="46"/>
                  </a:cubicBezTo>
                  <a:cubicBezTo>
                    <a:pt x="24" y="46"/>
                    <a:pt x="19" y="48"/>
                    <a:pt x="19" y="48"/>
                  </a:cubicBezTo>
                  <a:cubicBezTo>
                    <a:pt x="21" y="46"/>
                    <a:pt x="22" y="45"/>
                    <a:pt x="23" y="44"/>
                  </a:cubicBezTo>
                  <a:cubicBezTo>
                    <a:pt x="31" y="38"/>
                    <a:pt x="40" y="35"/>
                    <a:pt x="47" y="28"/>
                  </a:cubicBezTo>
                  <a:cubicBezTo>
                    <a:pt x="47" y="29"/>
                    <a:pt x="46" y="30"/>
                    <a:pt x="46" y="30"/>
                  </a:cubicBezTo>
                  <a:close/>
                  <a:moveTo>
                    <a:pt x="50" y="7"/>
                  </a:moveTo>
                  <a:cubicBezTo>
                    <a:pt x="43" y="12"/>
                    <a:pt x="37" y="18"/>
                    <a:pt x="30" y="24"/>
                  </a:cubicBezTo>
                  <a:cubicBezTo>
                    <a:pt x="27" y="27"/>
                    <a:pt x="23" y="30"/>
                    <a:pt x="19" y="32"/>
                  </a:cubicBezTo>
                  <a:cubicBezTo>
                    <a:pt x="17" y="33"/>
                    <a:pt x="15" y="34"/>
                    <a:pt x="13" y="35"/>
                  </a:cubicBezTo>
                  <a:cubicBezTo>
                    <a:pt x="14" y="35"/>
                    <a:pt x="16" y="32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0"/>
                    <a:pt x="21" y="28"/>
                    <a:pt x="22" y="27"/>
                  </a:cubicBezTo>
                  <a:cubicBezTo>
                    <a:pt x="27" y="23"/>
                    <a:pt x="32" y="20"/>
                    <a:pt x="36" y="17"/>
                  </a:cubicBezTo>
                  <a:cubicBezTo>
                    <a:pt x="41" y="14"/>
                    <a:pt x="46" y="10"/>
                    <a:pt x="48" y="5"/>
                  </a:cubicBezTo>
                  <a:cubicBezTo>
                    <a:pt x="49" y="5"/>
                    <a:pt x="49" y="6"/>
                    <a:pt x="50" y="7"/>
                  </a:cubicBezTo>
                  <a:close/>
                  <a:moveTo>
                    <a:pt x="12" y="34"/>
                  </a:moveTo>
                  <a:cubicBezTo>
                    <a:pt x="12" y="34"/>
                    <a:pt x="13" y="34"/>
                    <a:pt x="14" y="33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5"/>
                    <a:pt x="12" y="35"/>
                    <a:pt x="12" y="34"/>
                  </a:cubicBezTo>
                  <a:close/>
                  <a:moveTo>
                    <a:pt x="10" y="30"/>
                  </a:moveTo>
                  <a:cubicBezTo>
                    <a:pt x="12" y="29"/>
                    <a:pt x="15" y="27"/>
                    <a:pt x="17" y="25"/>
                  </a:cubicBezTo>
                  <a:cubicBezTo>
                    <a:pt x="19" y="23"/>
                    <a:pt x="23" y="22"/>
                    <a:pt x="25" y="20"/>
                  </a:cubicBezTo>
                  <a:cubicBezTo>
                    <a:pt x="21" y="24"/>
                    <a:pt x="15" y="28"/>
                    <a:pt x="11" y="33"/>
                  </a:cubicBezTo>
                  <a:cubicBezTo>
                    <a:pt x="11" y="32"/>
                    <a:pt x="10" y="31"/>
                    <a:pt x="10" y="30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1" y="18"/>
                  </a:cubicBezTo>
                  <a:cubicBezTo>
                    <a:pt x="21" y="17"/>
                    <a:pt x="24" y="15"/>
                    <a:pt x="21" y="18"/>
                  </a:cubicBezTo>
                  <a:cubicBezTo>
                    <a:pt x="20" y="19"/>
                    <a:pt x="19" y="20"/>
                    <a:pt x="18" y="21"/>
                  </a:cubicBezTo>
                  <a:cubicBezTo>
                    <a:pt x="15" y="24"/>
                    <a:pt x="12" y="27"/>
                    <a:pt x="9" y="29"/>
                  </a:cubicBezTo>
                  <a:cubicBezTo>
                    <a:pt x="9" y="29"/>
                    <a:pt x="8" y="28"/>
                    <a:pt x="8" y="27"/>
                  </a:cubicBezTo>
                  <a:close/>
                  <a:moveTo>
                    <a:pt x="7" y="23"/>
                  </a:moveTo>
                  <a:cubicBezTo>
                    <a:pt x="11" y="20"/>
                    <a:pt x="16" y="17"/>
                    <a:pt x="20" y="14"/>
                  </a:cubicBezTo>
                  <a:cubicBezTo>
                    <a:pt x="24" y="12"/>
                    <a:pt x="19" y="16"/>
                    <a:pt x="19" y="16"/>
                  </a:cubicBezTo>
                  <a:cubicBezTo>
                    <a:pt x="18" y="17"/>
                    <a:pt x="16" y="18"/>
                    <a:pt x="15" y="19"/>
                  </a:cubicBezTo>
                  <a:cubicBezTo>
                    <a:pt x="12" y="21"/>
                    <a:pt x="10" y="24"/>
                    <a:pt x="8" y="26"/>
                  </a:cubicBezTo>
                  <a:cubicBezTo>
                    <a:pt x="7" y="25"/>
                    <a:pt x="7" y="24"/>
                    <a:pt x="7" y="23"/>
                  </a:cubicBezTo>
                  <a:close/>
                  <a:moveTo>
                    <a:pt x="6" y="19"/>
                  </a:moveTo>
                  <a:cubicBezTo>
                    <a:pt x="8" y="18"/>
                    <a:pt x="10" y="17"/>
                    <a:pt x="13" y="15"/>
                  </a:cubicBezTo>
                  <a:cubicBezTo>
                    <a:pt x="14" y="14"/>
                    <a:pt x="15" y="13"/>
                    <a:pt x="17" y="12"/>
                  </a:cubicBezTo>
                  <a:cubicBezTo>
                    <a:pt x="18" y="11"/>
                    <a:pt x="21" y="8"/>
                    <a:pt x="18" y="12"/>
                  </a:cubicBezTo>
                  <a:cubicBezTo>
                    <a:pt x="15" y="16"/>
                    <a:pt x="10" y="18"/>
                    <a:pt x="6" y="22"/>
                  </a:cubicBezTo>
                  <a:cubicBezTo>
                    <a:pt x="6" y="21"/>
                    <a:pt x="6" y="20"/>
                    <a:pt x="6" y="19"/>
                  </a:cubicBezTo>
                  <a:close/>
                  <a:moveTo>
                    <a:pt x="5" y="12"/>
                  </a:moveTo>
                  <a:cubicBezTo>
                    <a:pt x="6" y="11"/>
                    <a:pt x="8" y="10"/>
                    <a:pt x="9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5" y="14"/>
                    <a:pt x="5" y="13"/>
                    <a:pt x="5" y="12"/>
                  </a:cubicBezTo>
                  <a:close/>
                  <a:moveTo>
                    <a:pt x="5" y="18"/>
                  </a:moveTo>
                  <a:cubicBezTo>
                    <a:pt x="5" y="17"/>
                    <a:pt x="5" y="17"/>
                    <a:pt x="5" y="16"/>
                  </a:cubicBezTo>
                  <a:cubicBezTo>
                    <a:pt x="9" y="14"/>
                    <a:pt x="12" y="11"/>
                    <a:pt x="16" y="8"/>
                  </a:cubicBezTo>
                  <a:cubicBezTo>
                    <a:pt x="19" y="6"/>
                    <a:pt x="13" y="12"/>
                    <a:pt x="13" y="12"/>
                  </a:cubicBezTo>
                  <a:cubicBezTo>
                    <a:pt x="10" y="15"/>
                    <a:pt x="8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22" y="12"/>
                  </a:moveTo>
                  <a:cubicBezTo>
                    <a:pt x="20" y="14"/>
                    <a:pt x="17" y="15"/>
                    <a:pt x="15" y="17"/>
                  </a:cubicBezTo>
                  <a:cubicBezTo>
                    <a:pt x="12" y="18"/>
                    <a:pt x="9" y="20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1" y="18"/>
                    <a:pt x="17" y="15"/>
                    <a:pt x="21" y="10"/>
                  </a:cubicBezTo>
                  <a:cubicBezTo>
                    <a:pt x="21" y="11"/>
                    <a:pt x="22" y="11"/>
                    <a:pt x="22" y="12"/>
                  </a:cubicBezTo>
                  <a:close/>
                  <a:moveTo>
                    <a:pt x="24" y="16"/>
                  </a:moveTo>
                  <a:cubicBezTo>
                    <a:pt x="19" y="17"/>
                    <a:pt x="15" y="22"/>
                    <a:pt x="11" y="25"/>
                  </a:cubicBezTo>
                  <a:cubicBezTo>
                    <a:pt x="10" y="25"/>
                    <a:pt x="7" y="27"/>
                    <a:pt x="10" y="24"/>
                  </a:cubicBezTo>
                  <a:cubicBezTo>
                    <a:pt x="11" y="23"/>
                    <a:pt x="13" y="22"/>
                    <a:pt x="14" y="21"/>
                  </a:cubicBezTo>
                  <a:cubicBezTo>
                    <a:pt x="17" y="18"/>
                    <a:pt x="20" y="16"/>
                    <a:pt x="23" y="13"/>
                  </a:cubicBezTo>
                  <a:cubicBezTo>
                    <a:pt x="23" y="14"/>
                    <a:pt x="23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6" y="26"/>
                    <a:pt x="11" y="29"/>
                  </a:cubicBezTo>
                  <a:cubicBezTo>
                    <a:pt x="15" y="26"/>
                    <a:pt x="20" y="20"/>
                    <a:pt x="24" y="16"/>
                  </a:cubicBezTo>
                  <a:cubicBezTo>
                    <a:pt x="24" y="17"/>
                    <a:pt x="25" y="18"/>
                    <a:pt x="25" y="19"/>
                  </a:cubicBezTo>
                  <a:close/>
                  <a:moveTo>
                    <a:pt x="26" y="20"/>
                  </a:moveTo>
                  <a:cubicBezTo>
                    <a:pt x="26" y="21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4"/>
                    <a:pt x="23" y="25"/>
                    <a:pt x="22" y="26"/>
                  </a:cubicBezTo>
                  <a:cubicBezTo>
                    <a:pt x="20" y="28"/>
                    <a:pt x="18" y="29"/>
                    <a:pt x="16" y="31"/>
                  </a:cubicBezTo>
                  <a:cubicBezTo>
                    <a:pt x="15" y="31"/>
                    <a:pt x="15" y="32"/>
                    <a:pt x="14" y="32"/>
                  </a:cubicBezTo>
                  <a:cubicBezTo>
                    <a:pt x="13" y="33"/>
                    <a:pt x="11" y="35"/>
                    <a:pt x="13" y="32"/>
                  </a:cubicBezTo>
                  <a:cubicBezTo>
                    <a:pt x="17" y="28"/>
                    <a:pt x="22" y="24"/>
                    <a:pt x="25" y="20"/>
                  </a:cubicBezTo>
                  <a:cubicBezTo>
                    <a:pt x="26" y="20"/>
                    <a:pt x="26" y="20"/>
                    <a:pt x="26" y="20"/>
                  </a:cubicBezTo>
                  <a:close/>
                  <a:moveTo>
                    <a:pt x="31" y="16"/>
                  </a:moveTo>
                  <a:cubicBezTo>
                    <a:pt x="34" y="14"/>
                    <a:pt x="37" y="12"/>
                    <a:pt x="40" y="10"/>
                  </a:cubicBezTo>
                  <a:cubicBezTo>
                    <a:pt x="39" y="12"/>
                    <a:pt x="37" y="13"/>
                    <a:pt x="35" y="14"/>
                  </a:cubicBezTo>
                  <a:cubicBezTo>
                    <a:pt x="34" y="15"/>
                    <a:pt x="32" y="17"/>
                    <a:pt x="31" y="18"/>
                  </a:cubicBezTo>
                  <a:cubicBezTo>
                    <a:pt x="31" y="17"/>
                    <a:pt x="31" y="17"/>
                    <a:pt x="31" y="16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8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4" y="16"/>
                    <a:pt x="36" y="15"/>
                  </a:cubicBezTo>
                  <a:cubicBezTo>
                    <a:pt x="38" y="14"/>
                    <a:pt x="40" y="12"/>
                    <a:pt x="42" y="10"/>
                  </a:cubicBezTo>
                  <a:cubicBezTo>
                    <a:pt x="42" y="9"/>
                    <a:pt x="44" y="8"/>
                    <a:pt x="45" y="6"/>
                  </a:cubicBezTo>
                  <a:cubicBezTo>
                    <a:pt x="46" y="6"/>
                    <a:pt x="46" y="6"/>
                    <a:pt x="47" y="5"/>
                  </a:cubicBezTo>
                  <a:cubicBezTo>
                    <a:pt x="47" y="6"/>
                    <a:pt x="47" y="6"/>
                    <a:pt x="46" y="7"/>
                  </a:cubicBezTo>
                  <a:cubicBezTo>
                    <a:pt x="45" y="8"/>
                    <a:pt x="44" y="10"/>
                    <a:pt x="43" y="11"/>
                  </a:cubicBezTo>
                  <a:cubicBezTo>
                    <a:pt x="41" y="13"/>
                    <a:pt x="38" y="15"/>
                    <a:pt x="36" y="16"/>
                  </a:cubicBezTo>
                  <a:cubicBezTo>
                    <a:pt x="34" y="18"/>
                    <a:pt x="31" y="19"/>
                    <a:pt x="29" y="21"/>
                  </a:cubicBezTo>
                  <a:cubicBezTo>
                    <a:pt x="29" y="20"/>
                    <a:pt x="30" y="20"/>
                    <a:pt x="30" y="20"/>
                  </a:cubicBezTo>
                  <a:close/>
                  <a:moveTo>
                    <a:pt x="43" y="6"/>
                  </a:moveTo>
                  <a:cubicBezTo>
                    <a:pt x="44" y="5"/>
                    <a:pt x="45" y="4"/>
                    <a:pt x="46" y="5"/>
                  </a:cubicBezTo>
                  <a:cubicBezTo>
                    <a:pt x="45" y="6"/>
                    <a:pt x="44" y="6"/>
                    <a:pt x="43" y="7"/>
                  </a:cubicBezTo>
                  <a:cubicBezTo>
                    <a:pt x="40" y="9"/>
                    <a:pt x="38" y="11"/>
                    <a:pt x="35" y="13"/>
                  </a:cubicBezTo>
                  <a:cubicBezTo>
                    <a:pt x="34" y="14"/>
                    <a:pt x="33" y="14"/>
                    <a:pt x="32" y="15"/>
                  </a:cubicBezTo>
                  <a:cubicBezTo>
                    <a:pt x="33" y="15"/>
                    <a:pt x="33" y="14"/>
                    <a:pt x="34" y="13"/>
                  </a:cubicBezTo>
                  <a:cubicBezTo>
                    <a:pt x="36" y="10"/>
                    <a:pt x="40" y="8"/>
                    <a:pt x="43" y="6"/>
                  </a:cubicBezTo>
                  <a:close/>
                  <a:moveTo>
                    <a:pt x="41" y="6"/>
                  </a:moveTo>
                  <a:cubicBezTo>
                    <a:pt x="38" y="7"/>
                    <a:pt x="36" y="10"/>
                    <a:pt x="34" y="12"/>
                  </a:cubicBezTo>
                  <a:cubicBezTo>
                    <a:pt x="36" y="9"/>
                    <a:pt x="38" y="7"/>
                    <a:pt x="41" y="6"/>
                  </a:cubicBezTo>
                  <a:close/>
                  <a:moveTo>
                    <a:pt x="20" y="9"/>
                  </a:moveTo>
                  <a:cubicBezTo>
                    <a:pt x="15" y="12"/>
                    <a:pt x="10" y="16"/>
                    <a:pt x="6" y="19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7"/>
                    <a:pt x="20" y="8"/>
                    <a:pt x="20" y="9"/>
                  </a:cubicBezTo>
                  <a:close/>
                  <a:moveTo>
                    <a:pt x="18" y="6"/>
                  </a:moveTo>
                  <a:cubicBezTo>
                    <a:pt x="13" y="9"/>
                    <a:pt x="10" y="13"/>
                    <a:pt x="5" y="16"/>
                  </a:cubicBezTo>
                  <a:cubicBezTo>
                    <a:pt x="7" y="15"/>
                    <a:pt x="9" y="12"/>
                    <a:pt x="10" y="11"/>
                  </a:cubicBezTo>
                  <a:cubicBezTo>
                    <a:pt x="13" y="9"/>
                    <a:pt x="14" y="7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6"/>
                    <a:pt x="18" y="6"/>
                  </a:cubicBezTo>
                  <a:close/>
                  <a:moveTo>
                    <a:pt x="14" y="5"/>
                  </a:moveTo>
                  <a:cubicBezTo>
                    <a:pt x="11" y="6"/>
                    <a:pt x="8" y="9"/>
                    <a:pt x="5" y="11"/>
                  </a:cubicBezTo>
                  <a:cubicBezTo>
                    <a:pt x="6" y="7"/>
                    <a:pt x="8" y="3"/>
                    <a:pt x="14" y="5"/>
                  </a:cubicBezTo>
                  <a:close/>
                  <a:moveTo>
                    <a:pt x="13" y="36"/>
                  </a:moveTo>
                  <a:cubicBezTo>
                    <a:pt x="15" y="35"/>
                    <a:pt x="18" y="33"/>
                    <a:pt x="20" y="32"/>
                  </a:cubicBezTo>
                  <a:cubicBezTo>
                    <a:pt x="18" y="34"/>
                    <a:pt x="16" y="35"/>
                    <a:pt x="14" y="37"/>
                  </a:cubicBezTo>
                  <a:cubicBezTo>
                    <a:pt x="14" y="38"/>
                    <a:pt x="15" y="38"/>
                    <a:pt x="15" y="38"/>
                  </a:cubicBezTo>
                  <a:cubicBezTo>
                    <a:pt x="21" y="33"/>
                    <a:pt x="28" y="30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29" y="32"/>
                    <a:pt x="21" y="35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0"/>
                    <a:pt x="15" y="40"/>
                    <a:pt x="14" y="39"/>
                  </a:cubicBezTo>
                  <a:cubicBezTo>
                    <a:pt x="14" y="38"/>
                    <a:pt x="13" y="37"/>
                    <a:pt x="1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53"/>
            <p:cNvSpPr>
              <a:spLocks noEditPoints="1"/>
            </p:cNvSpPr>
            <p:nvPr/>
          </p:nvSpPr>
          <p:spPr bwMode="auto">
            <a:xfrm>
              <a:off x="1053270" y="1373082"/>
              <a:ext cx="164692" cy="192314"/>
            </a:xfrm>
            <a:custGeom>
              <a:avLst/>
              <a:gdLst>
                <a:gd name="T0" fmla="*/ 16 w 55"/>
                <a:gd name="T1" fmla="*/ 2 h 64"/>
                <a:gd name="T2" fmla="*/ 25 w 55"/>
                <a:gd name="T3" fmla="*/ 63 h 64"/>
                <a:gd name="T4" fmla="*/ 55 w 55"/>
                <a:gd name="T5" fmla="*/ 10 h 64"/>
                <a:gd name="T6" fmla="*/ 26 w 55"/>
                <a:gd name="T7" fmla="*/ 60 h 64"/>
                <a:gd name="T8" fmla="*/ 30 w 55"/>
                <a:gd name="T9" fmla="*/ 51 h 64"/>
                <a:gd name="T10" fmla="*/ 35 w 55"/>
                <a:gd name="T11" fmla="*/ 47 h 64"/>
                <a:gd name="T12" fmla="*/ 37 w 55"/>
                <a:gd name="T13" fmla="*/ 45 h 64"/>
                <a:gd name="T14" fmla="*/ 24 w 55"/>
                <a:gd name="T15" fmla="*/ 56 h 64"/>
                <a:gd name="T16" fmla="*/ 24 w 55"/>
                <a:gd name="T17" fmla="*/ 56 h 64"/>
                <a:gd name="T18" fmla="*/ 21 w 55"/>
                <a:gd name="T19" fmla="*/ 51 h 64"/>
                <a:gd name="T20" fmla="*/ 34 w 55"/>
                <a:gd name="T21" fmla="*/ 41 h 64"/>
                <a:gd name="T22" fmla="*/ 36 w 55"/>
                <a:gd name="T23" fmla="*/ 35 h 64"/>
                <a:gd name="T24" fmla="*/ 15 w 55"/>
                <a:gd name="T25" fmla="*/ 41 h 64"/>
                <a:gd name="T26" fmla="*/ 17 w 55"/>
                <a:gd name="T27" fmla="*/ 45 h 64"/>
                <a:gd name="T28" fmla="*/ 51 w 55"/>
                <a:gd name="T29" fmla="*/ 14 h 64"/>
                <a:gd name="T30" fmla="*/ 34 w 55"/>
                <a:gd name="T31" fmla="*/ 30 h 64"/>
                <a:gd name="T32" fmla="*/ 37 w 55"/>
                <a:gd name="T33" fmla="*/ 25 h 64"/>
                <a:gd name="T34" fmla="*/ 52 w 55"/>
                <a:gd name="T35" fmla="*/ 13 h 64"/>
                <a:gd name="T36" fmla="*/ 21 w 55"/>
                <a:gd name="T37" fmla="*/ 32 h 64"/>
                <a:gd name="T38" fmla="*/ 49 w 55"/>
                <a:gd name="T39" fmla="*/ 8 h 64"/>
                <a:gd name="T40" fmla="*/ 26 w 55"/>
                <a:gd name="T41" fmla="*/ 41 h 64"/>
                <a:gd name="T42" fmla="*/ 48 w 55"/>
                <a:gd name="T43" fmla="*/ 26 h 64"/>
                <a:gd name="T44" fmla="*/ 35 w 55"/>
                <a:gd name="T45" fmla="*/ 43 h 64"/>
                <a:gd name="T46" fmla="*/ 43 w 55"/>
                <a:gd name="T47" fmla="*/ 35 h 64"/>
                <a:gd name="T48" fmla="*/ 21 w 55"/>
                <a:gd name="T49" fmla="*/ 50 h 64"/>
                <a:gd name="T50" fmla="*/ 46 w 55"/>
                <a:gd name="T51" fmla="*/ 30 h 64"/>
                <a:gd name="T52" fmla="*/ 19 w 55"/>
                <a:gd name="T53" fmla="*/ 48 h 64"/>
                <a:gd name="T54" fmla="*/ 50 w 55"/>
                <a:gd name="T55" fmla="*/ 7 h 64"/>
                <a:gd name="T56" fmla="*/ 16 w 55"/>
                <a:gd name="T57" fmla="*/ 32 h 64"/>
                <a:gd name="T58" fmla="*/ 48 w 55"/>
                <a:gd name="T59" fmla="*/ 5 h 64"/>
                <a:gd name="T60" fmla="*/ 12 w 55"/>
                <a:gd name="T61" fmla="*/ 35 h 64"/>
                <a:gd name="T62" fmla="*/ 24 w 55"/>
                <a:gd name="T63" fmla="*/ 20 h 64"/>
                <a:gd name="T64" fmla="*/ 20 w 55"/>
                <a:gd name="T65" fmla="*/ 18 h 64"/>
                <a:gd name="T66" fmla="*/ 8 w 55"/>
                <a:gd name="T67" fmla="*/ 27 h 64"/>
                <a:gd name="T68" fmla="*/ 15 w 55"/>
                <a:gd name="T69" fmla="*/ 19 h 64"/>
                <a:gd name="T70" fmla="*/ 13 w 55"/>
                <a:gd name="T71" fmla="*/ 15 h 64"/>
                <a:gd name="T72" fmla="*/ 5 w 55"/>
                <a:gd name="T73" fmla="*/ 20 h 64"/>
                <a:gd name="T74" fmla="*/ 5 w 55"/>
                <a:gd name="T75" fmla="*/ 15 h 64"/>
                <a:gd name="T76" fmla="*/ 16 w 55"/>
                <a:gd name="T77" fmla="*/ 8 h 64"/>
                <a:gd name="T78" fmla="*/ 22 w 55"/>
                <a:gd name="T79" fmla="*/ 13 h 64"/>
                <a:gd name="T80" fmla="*/ 20 w 55"/>
                <a:gd name="T81" fmla="*/ 10 h 64"/>
                <a:gd name="T82" fmla="*/ 10 w 55"/>
                <a:gd name="T83" fmla="*/ 25 h 64"/>
                <a:gd name="T84" fmla="*/ 25 w 55"/>
                <a:gd name="T85" fmla="*/ 19 h 64"/>
                <a:gd name="T86" fmla="*/ 25 w 55"/>
                <a:gd name="T87" fmla="*/ 20 h 64"/>
                <a:gd name="T88" fmla="*/ 22 w 55"/>
                <a:gd name="T89" fmla="*/ 26 h 64"/>
                <a:gd name="T90" fmla="*/ 25 w 55"/>
                <a:gd name="T91" fmla="*/ 20 h 64"/>
                <a:gd name="T92" fmla="*/ 35 w 55"/>
                <a:gd name="T93" fmla="*/ 15 h 64"/>
                <a:gd name="T94" fmla="*/ 28 w 55"/>
                <a:gd name="T95" fmla="*/ 22 h 64"/>
                <a:gd name="T96" fmla="*/ 36 w 55"/>
                <a:gd name="T97" fmla="*/ 15 h 64"/>
                <a:gd name="T98" fmla="*/ 46 w 55"/>
                <a:gd name="T99" fmla="*/ 7 h 64"/>
                <a:gd name="T100" fmla="*/ 30 w 55"/>
                <a:gd name="T101" fmla="*/ 20 h 64"/>
                <a:gd name="T102" fmla="*/ 35 w 55"/>
                <a:gd name="T103" fmla="*/ 13 h 64"/>
                <a:gd name="T104" fmla="*/ 40 w 55"/>
                <a:gd name="T105" fmla="*/ 6 h 64"/>
                <a:gd name="T106" fmla="*/ 5 w 55"/>
                <a:gd name="T107" fmla="*/ 19 h 64"/>
                <a:gd name="T108" fmla="*/ 5 w 55"/>
                <a:gd name="T109" fmla="*/ 16 h 64"/>
                <a:gd name="T110" fmla="*/ 18 w 55"/>
                <a:gd name="T111" fmla="*/ 7 h 64"/>
                <a:gd name="T112" fmla="*/ 13 w 55"/>
                <a:gd name="T113" fmla="*/ 36 h 64"/>
                <a:gd name="T114" fmla="*/ 34 w 55"/>
                <a:gd name="T115" fmla="*/ 26 h 64"/>
                <a:gd name="T116" fmla="*/ 15 w 55"/>
                <a:gd name="T117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64">
                  <a:moveTo>
                    <a:pt x="55" y="10"/>
                  </a:moveTo>
                  <a:cubicBezTo>
                    <a:pt x="54" y="4"/>
                    <a:pt x="48" y="1"/>
                    <a:pt x="43" y="2"/>
                  </a:cubicBezTo>
                  <a:cubicBezTo>
                    <a:pt x="35" y="4"/>
                    <a:pt x="31" y="11"/>
                    <a:pt x="27" y="18"/>
                  </a:cubicBezTo>
                  <a:cubicBezTo>
                    <a:pt x="25" y="12"/>
                    <a:pt x="22" y="5"/>
                    <a:pt x="16" y="2"/>
                  </a:cubicBezTo>
                  <a:cubicBezTo>
                    <a:pt x="10" y="0"/>
                    <a:pt x="4" y="3"/>
                    <a:pt x="2" y="9"/>
                  </a:cubicBezTo>
                  <a:cubicBezTo>
                    <a:pt x="0" y="16"/>
                    <a:pt x="3" y="24"/>
                    <a:pt x="6" y="31"/>
                  </a:cubicBezTo>
                  <a:cubicBezTo>
                    <a:pt x="12" y="42"/>
                    <a:pt x="18" y="52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6" y="64"/>
                    <a:pt x="27" y="64"/>
                    <a:pt x="27" y="63"/>
                  </a:cubicBezTo>
                  <a:cubicBezTo>
                    <a:pt x="27" y="63"/>
                    <a:pt x="28" y="63"/>
                    <a:pt x="28" y="63"/>
                  </a:cubicBezTo>
                  <a:cubicBezTo>
                    <a:pt x="35" y="53"/>
                    <a:pt x="43" y="42"/>
                    <a:pt x="49" y="31"/>
                  </a:cubicBezTo>
                  <a:cubicBezTo>
                    <a:pt x="52" y="25"/>
                    <a:pt x="55" y="17"/>
                    <a:pt x="55" y="10"/>
                  </a:cubicBezTo>
                  <a:close/>
                  <a:moveTo>
                    <a:pt x="26" y="60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8"/>
                    <a:pt x="29" y="56"/>
                    <a:pt x="30" y="55"/>
                  </a:cubicBezTo>
                  <a:cubicBezTo>
                    <a:pt x="29" y="57"/>
                    <a:pt x="28" y="58"/>
                    <a:pt x="26" y="60"/>
                  </a:cubicBezTo>
                  <a:close/>
                  <a:moveTo>
                    <a:pt x="24" y="56"/>
                  </a:moveTo>
                  <a:cubicBezTo>
                    <a:pt x="25" y="56"/>
                    <a:pt x="26" y="54"/>
                    <a:pt x="26" y="54"/>
                  </a:cubicBezTo>
                  <a:cubicBezTo>
                    <a:pt x="28" y="53"/>
                    <a:pt x="29" y="52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8" y="52"/>
                    <a:pt x="27" y="54"/>
                    <a:pt x="25" y="56"/>
                  </a:cubicBezTo>
                  <a:cubicBezTo>
                    <a:pt x="25" y="56"/>
                    <a:pt x="24" y="56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lose/>
                  <a:moveTo>
                    <a:pt x="35" y="47"/>
                  </a:moveTo>
                  <a:cubicBezTo>
                    <a:pt x="32" y="50"/>
                    <a:pt x="29" y="55"/>
                    <a:pt x="26" y="59"/>
                  </a:cubicBezTo>
                  <a:cubicBezTo>
                    <a:pt x="25" y="58"/>
                    <a:pt x="25" y="57"/>
                    <a:pt x="24" y="57"/>
                  </a:cubicBezTo>
                  <a:cubicBezTo>
                    <a:pt x="28" y="54"/>
                    <a:pt x="31" y="50"/>
                    <a:pt x="35" y="47"/>
                  </a:cubicBezTo>
                  <a:close/>
                  <a:moveTo>
                    <a:pt x="37" y="45"/>
                  </a:moveTo>
                  <a:cubicBezTo>
                    <a:pt x="36" y="46"/>
                    <a:pt x="36" y="46"/>
                    <a:pt x="35" y="46"/>
                  </a:cubicBezTo>
                  <a:cubicBezTo>
                    <a:pt x="36" y="46"/>
                    <a:pt x="37" y="45"/>
                    <a:pt x="37" y="44"/>
                  </a:cubicBezTo>
                  <a:cubicBezTo>
                    <a:pt x="37" y="45"/>
                    <a:pt x="37" y="45"/>
                    <a:pt x="37" y="45"/>
                  </a:cubicBezTo>
                  <a:close/>
                  <a:moveTo>
                    <a:pt x="24" y="56"/>
                  </a:moveTo>
                  <a:cubicBezTo>
                    <a:pt x="23" y="55"/>
                    <a:pt x="23" y="54"/>
                    <a:pt x="22" y="53"/>
                  </a:cubicBezTo>
                  <a:cubicBezTo>
                    <a:pt x="28" y="50"/>
                    <a:pt x="34" y="46"/>
                    <a:pt x="39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4" y="46"/>
                    <a:pt x="29" y="51"/>
                    <a:pt x="24" y="56"/>
                  </a:cubicBezTo>
                  <a:close/>
                  <a:moveTo>
                    <a:pt x="21" y="51"/>
                  </a:moveTo>
                  <a:cubicBezTo>
                    <a:pt x="24" y="50"/>
                    <a:pt x="26" y="49"/>
                    <a:pt x="29" y="47"/>
                  </a:cubicBezTo>
                  <a:cubicBezTo>
                    <a:pt x="26" y="49"/>
                    <a:pt x="24" y="51"/>
                    <a:pt x="22" y="53"/>
                  </a:cubicBezTo>
                  <a:cubicBezTo>
                    <a:pt x="22" y="52"/>
                    <a:pt x="21" y="52"/>
                    <a:pt x="21" y="51"/>
                  </a:cubicBezTo>
                  <a:close/>
                  <a:moveTo>
                    <a:pt x="19" y="48"/>
                  </a:moveTo>
                  <a:cubicBezTo>
                    <a:pt x="28" y="46"/>
                    <a:pt x="35" y="39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0" y="36"/>
                    <a:pt x="37" y="39"/>
                    <a:pt x="34" y="41"/>
                  </a:cubicBezTo>
                  <a:cubicBezTo>
                    <a:pt x="29" y="44"/>
                    <a:pt x="25" y="47"/>
                    <a:pt x="21" y="50"/>
                  </a:cubicBezTo>
                  <a:cubicBezTo>
                    <a:pt x="20" y="50"/>
                    <a:pt x="20" y="49"/>
                    <a:pt x="19" y="48"/>
                  </a:cubicBezTo>
                  <a:close/>
                  <a:moveTo>
                    <a:pt x="18" y="46"/>
                  </a:moveTo>
                  <a:cubicBezTo>
                    <a:pt x="24" y="43"/>
                    <a:pt x="30" y="39"/>
                    <a:pt x="36" y="35"/>
                  </a:cubicBezTo>
                  <a:cubicBezTo>
                    <a:pt x="38" y="34"/>
                    <a:pt x="40" y="33"/>
                    <a:pt x="42" y="32"/>
                  </a:cubicBezTo>
                  <a:cubicBezTo>
                    <a:pt x="34" y="37"/>
                    <a:pt x="25" y="41"/>
                    <a:pt x="19" y="47"/>
                  </a:cubicBezTo>
                  <a:cubicBezTo>
                    <a:pt x="18" y="47"/>
                    <a:pt x="18" y="46"/>
                    <a:pt x="18" y="46"/>
                  </a:cubicBezTo>
                  <a:close/>
                  <a:moveTo>
                    <a:pt x="15" y="41"/>
                  </a:moveTo>
                  <a:cubicBezTo>
                    <a:pt x="15" y="42"/>
                    <a:pt x="16" y="42"/>
                    <a:pt x="16" y="42"/>
                  </a:cubicBezTo>
                  <a:cubicBezTo>
                    <a:pt x="22" y="39"/>
                    <a:pt x="28" y="35"/>
                    <a:pt x="34" y="31"/>
                  </a:cubicBezTo>
                  <a:cubicBezTo>
                    <a:pt x="34" y="31"/>
                    <a:pt x="34" y="31"/>
                    <a:pt x="33" y="32"/>
                  </a:cubicBezTo>
                  <a:cubicBezTo>
                    <a:pt x="28" y="36"/>
                    <a:pt x="22" y="40"/>
                    <a:pt x="17" y="45"/>
                  </a:cubicBezTo>
                  <a:cubicBezTo>
                    <a:pt x="17" y="44"/>
                    <a:pt x="16" y="43"/>
                    <a:pt x="15" y="41"/>
                  </a:cubicBezTo>
                  <a:close/>
                  <a:moveTo>
                    <a:pt x="39" y="23"/>
                  </a:moveTo>
                  <a:cubicBezTo>
                    <a:pt x="42" y="21"/>
                    <a:pt x="46" y="17"/>
                    <a:pt x="50" y="15"/>
                  </a:cubicBezTo>
                  <a:cubicBezTo>
                    <a:pt x="50" y="15"/>
                    <a:pt x="51" y="15"/>
                    <a:pt x="51" y="14"/>
                  </a:cubicBezTo>
                  <a:cubicBezTo>
                    <a:pt x="51" y="14"/>
                    <a:pt x="51" y="14"/>
                    <a:pt x="52" y="14"/>
                  </a:cubicBezTo>
                  <a:cubicBezTo>
                    <a:pt x="52" y="15"/>
                    <a:pt x="51" y="16"/>
                    <a:pt x="51" y="17"/>
                  </a:cubicBezTo>
                  <a:cubicBezTo>
                    <a:pt x="51" y="17"/>
                    <a:pt x="51" y="17"/>
                    <a:pt x="51" y="18"/>
                  </a:cubicBezTo>
                  <a:cubicBezTo>
                    <a:pt x="45" y="21"/>
                    <a:pt x="40" y="27"/>
                    <a:pt x="34" y="30"/>
                  </a:cubicBezTo>
                  <a:cubicBezTo>
                    <a:pt x="30" y="32"/>
                    <a:pt x="27" y="35"/>
                    <a:pt x="23" y="37"/>
                  </a:cubicBezTo>
                  <a:cubicBezTo>
                    <a:pt x="22" y="38"/>
                    <a:pt x="20" y="39"/>
                    <a:pt x="18" y="39"/>
                  </a:cubicBezTo>
                  <a:cubicBezTo>
                    <a:pt x="15" y="41"/>
                    <a:pt x="19" y="39"/>
                    <a:pt x="19" y="38"/>
                  </a:cubicBezTo>
                  <a:cubicBezTo>
                    <a:pt x="25" y="34"/>
                    <a:pt x="32" y="30"/>
                    <a:pt x="37" y="25"/>
                  </a:cubicBezTo>
                  <a:cubicBezTo>
                    <a:pt x="38" y="24"/>
                    <a:pt x="38" y="24"/>
                    <a:pt x="39" y="23"/>
                  </a:cubicBezTo>
                  <a:close/>
                  <a:moveTo>
                    <a:pt x="50" y="7"/>
                  </a:moveTo>
                  <a:cubicBezTo>
                    <a:pt x="51" y="9"/>
                    <a:pt x="52" y="11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8" y="15"/>
                    <a:pt x="44" y="18"/>
                    <a:pt x="40" y="21"/>
                  </a:cubicBezTo>
                  <a:cubicBezTo>
                    <a:pt x="36" y="24"/>
                    <a:pt x="32" y="27"/>
                    <a:pt x="27" y="30"/>
                  </a:cubicBezTo>
                  <a:cubicBezTo>
                    <a:pt x="24" y="31"/>
                    <a:pt x="21" y="33"/>
                    <a:pt x="18" y="35"/>
                  </a:cubicBezTo>
                  <a:cubicBezTo>
                    <a:pt x="19" y="34"/>
                    <a:pt x="20" y="33"/>
                    <a:pt x="21" y="32"/>
                  </a:cubicBezTo>
                  <a:cubicBezTo>
                    <a:pt x="31" y="24"/>
                    <a:pt x="43" y="18"/>
                    <a:pt x="50" y="7"/>
                  </a:cubicBezTo>
                  <a:close/>
                  <a:moveTo>
                    <a:pt x="31" y="24"/>
                  </a:moveTo>
                  <a:cubicBezTo>
                    <a:pt x="35" y="21"/>
                    <a:pt x="38" y="18"/>
                    <a:pt x="41" y="16"/>
                  </a:cubicBezTo>
                  <a:cubicBezTo>
                    <a:pt x="44" y="13"/>
                    <a:pt x="47" y="10"/>
                    <a:pt x="49" y="8"/>
                  </a:cubicBezTo>
                  <a:cubicBezTo>
                    <a:pt x="45" y="15"/>
                    <a:pt x="38" y="19"/>
                    <a:pt x="31" y="24"/>
                  </a:cubicBezTo>
                  <a:close/>
                  <a:moveTo>
                    <a:pt x="48" y="26"/>
                  </a:moveTo>
                  <a:cubicBezTo>
                    <a:pt x="44" y="30"/>
                    <a:pt x="39" y="32"/>
                    <a:pt x="35" y="35"/>
                  </a:cubicBezTo>
                  <a:cubicBezTo>
                    <a:pt x="32" y="37"/>
                    <a:pt x="29" y="39"/>
                    <a:pt x="26" y="41"/>
                  </a:cubicBezTo>
                  <a:cubicBezTo>
                    <a:pt x="24" y="42"/>
                    <a:pt x="20" y="43"/>
                    <a:pt x="19" y="45"/>
                  </a:cubicBezTo>
                  <a:cubicBezTo>
                    <a:pt x="24" y="40"/>
                    <a:pt x="29" y="35"/>
                    <a:pt x="35" y="31"/>
                  </a:cubicBezTo>
                  <a:cubicBezTo>
                    <a:pt x="40" y="28"/>
                    <a:pt x="45" y="23"/>
                    <a:pt x="51" y="19"/>
                  </a:cubicBezTo>
                  <a:cubicBezTo>
                    <a:pt x="50" y="21"/>
                    <a:pt x="49" y="24"/>
                    <a:pt x="48" y="26"/>
                  </a:cubicBezTo>
                  <a:close/>
                  <a:moveTo>
                    <a:pt x="40" y="39"/>
                  </a:moveTo>
                  <a:cubicBezTo>
                    <a:pt x="37" y="42"/>
                    <a:pt x="34" y="45"/>
                    <a:pt x="30" y="47"/>
                  </a:cubicBezTo>
                  <a:cubicBezTo>
                    <a:pt x="29" y="48"/>
                    <a:pt x="28" y="48"/>
                    <a:pt x="28" y="49"/>
                  </a:cubicBezTo>
                  <a:cubicBezTo>
                    <a:pt x="30" y="47"/>
                    <a:pt x="32" y="45"/>
                    <a:pt x="35" y="43"/>
                  </a:cubicBezTo>
                  <a:cubicBezTo>
                    <a:pt x="37" y="41"/>
                    <a:pt x="39" y="39"/>
                    <a:pt x="42" y="37"/>
                  </a:cubicBezTo>
                  <a:cubicBezTo>
                    <a:pt x="41" y="38"/>
                    <a:pt x="41" y="39"/>
                    <a:pt x="40" y="39"/>
                  </a:cubicBezTo>
                  <a:close/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2" y="35"/>
                    <a:pt x="42" y="36"/>
                  </a:cubicBezTo>
                  <a:cubicBezTo>
                    <a:pt x="39" y="38"/>
                    <a:pt x="37" y="40"/>
                    <a:pt x="34" y="42"/>
                  </a:cubicBezTo>
                  <a:cubicBezTo>
                    <a:pt x="32" y="44"/>
                    <a:pt x="29" y="46"/>
                    <a:pt x="26" y="48"/>
                  </a:cubicBezTo>
                  <a:cubicBezTo>
                    <a:pt x="25" y="49"/>
                    <a:pt x="23" y="50"/>
                    <a:pt x="21" y="50"/>
                  </a:cubicBezTo>
                  <a:cubicBezTo>
                    <a:pt x="22" y="50"/>
                    <a:pt x="25" y="48"/>
                    <a:pt x="26" y="47"/>
                  </a:cubicBezTo>
                  <a:cubicBezTo>
                    <a:pt x="33" y="43"/>
                    <a:pt x="39" y="38"/>
                    <a:pt x="45" y="32"/>
                  </a:cubicBezTo>
                  <a:cubicBezTo>
                    <a:pt x="44" y="33"/>
                    <a:pt x="44" y="34"/>
                    <a:pt x="43" y="35"/>
                  </a:cubicBezTo>
                  <a:close/>
                  <a:moveTo>
                    <a:pt x="46" y="30"/>
                  </a:moveTo>
                  <a:cubicBezTo>
                    <a:pt x="46" y="30"/>
                    <a:pt x="45" y="30"/>
                    <a:pt x="45" y="30"/>
                  </a:cubicBezTo>
                  <a:cubicBezTo>
                    <a:pt x="41" y="34"/>
                    <a:pt x="36" y="38"/>
                    <a:pt x="31" y="42"/>
                  </a:cubicBezTo>
                  <a:cubicBezTo>
                    <a:pt x="29" y="43"/>
                    <a:pt x="26" y="45"/>
                    <a:pt x="24" y="46"/>
                  </a:cubicBezTo>
                  <a:cubicBezTo>
                    <a:pt x="24" y="46"/>
                    <a:pt x="19" y="48"/>
                    <a:pt x="19" y="48"/>
                  </a:cubicBezTo>
                  <a:cubicBezTo>
                    <a:pt x="20" y="46"/>
                    <a:pt x="22" y="45"/>
                    <a:pt x="23" y="44"/>
                  </a:cubicBezTo>
                  <a:cubicBezTo>
                    <a:pt x="31" y="38"/>
                    <a:pt x="40" y="35"/>
                    <a:pt x="47" y="28"/>
                  </a:cubicBezTo>
                  <a:cubicBezTo>
                    <a:pt x="46" y="29"/>
                    <a:pt x="46" y="30"/>
                    <a:pt x="46" y="30"/>
                  </a:cubicBezTo>
                  <a:close/>
                  <a:moveTo>
                    <a:pt x="50" y="7"/>
                  </a:moveTo>
                  <a:cubicBezTo>
                    <a:pt x="43" y="12"/>
                    <a:pt x="37" y="18"/>
                    <a:pt x="30" y="24"/>
                  </a:cubicBezTo>
                  <a:cubicBezTo>
                    <a:pt x="26" y="27"/>
                    <a:pt x="23" y="30"/>
                    <a:pt x="18" y="32"/>
                  </a:cubicBezTo>
                  <a:cubicBezTo>
                    <a:pt x="17" y="33"/>
                    <a:pt x="15" y="34"/>
                    <a:pt x="13" y="35"/>
                  </a:cubicBezTo>
                  <a:cubicBezTo>
                    <a:pt x="14" y="35"/>
                    <a:pt x="15" y="33"/>
                    <a:pt x="16" y="32"/>
                  </a:cubicBezTo>
                  <a:cubicBezTo>
                    <a:pt x="17" y="32"/>
                    <a:pt x="17" y="31"/>
                    <a:pt x="17" y="31"/>
                  </a:cubicBezTo>
                  <a:cubicBezTo>
                    <a:pt x="19" y="30"/>
                    <a:pt x="20" y="28"/>
                    <a:pt x="22" y="27"/>
                  </a:cubicBezTo>
                  <a:cubicBezTo>
                    <a:pt x="27" y="23"/>
                    <a:pt x="31" y="20"/>
                    <a:pt x="36" y="17"/>
                  </a:cubicBezTo>
                  <a:cubicBezTo>
                    <a:pt x="41" y="14"/>
                    <a:pt x="45" y="11"/>
                    <a:pt x="48" y="5"/>
                  </a:cubicBezTo>
                  <a:cubicBezTo>
                    <a:pt x="49" y="6"/>
                    <a:pt x="49" y="6"/>
                    <a:pt x="50" y="7"/>
                  </a:cubicBezTo>
                  <a:close/>
                  <a:moveTo>
                    <a:pt x="12" y="34"/>
                  </a:moveTo>
                  <a:cubicBezTo>
                    <a:pt x="12" y="34"/>
                    <a:pt x="13" y="34"/>
                    <a:pt x="14" y="33"/>
                  </a:cubicBezTo>
                  <a:cubicBezTo>
                    <a:pt x="13" y="34"/>
                    <a:pt x="13" y="35"/>
                    <a:pt x="12" y="35"/>
                  </a:cubicBezTo>
                  <a:cubicBezTo>
                    <a:pt x="12" y="35"/>
                    <a:pt x="12" y="35"/>
                    <a:pt x="12" y="34"/>
                  </a:cubicBezTo>
                  <a:close/>
                  <a:moveTo>
                    <a:pt x="10" y="30"/>
                  </a:moveTo>
                  <a:cubicBezTo>
                    <a:pt x="12" y="29"/>
                    <a:pt x="15" y="27"/>
                    <a:pt x="17" y="25"/>
                  </a:cubicBezTo>
                  <a:cubicBezTo>
                    <a:pt x="19" y="24"/>
                    <a:pt x="23" y="22"/>
                    <a:pt x="24" y="20"/>
                  </a:cubicBezTo>
                  <a:cubicBezTo>
                    <a:pt x="20" y="25"/>
                    <a:pt x="15" y="28"/>
                    <a:pt x="11" y="33"/>
                  </a:cubicBezTo>
                  <a:cubicBezTo>
                    <a:pt x="11" y="32"/>
                    <a:pt x="10" y="31"/>
                    <a:pt x="10" y="30"/>
                  </a:cubicBezTo>
                  <a:close/>
                  <a:moveTo>
                    <a:pt x="8" y="27"/>
                  </a:moveTo>
                  <a:cubicBezTo>
                    <a:pt x="13" y="25"/>
                    <a:pt x="16" y="21"/>
                    <a:pt x="20" y="18"/>
                  </a:cubicBezTo>
                  <a:cubicBezTo>
                    <a:pt x="21" y="18"/>
                    <a:pt x="24" y="15"/>
                    <a:pt x="21" y="18"/>
                  </a:cubicBezTo>
                  <a:cubicBezTo>
                    <a:pt x="20" y="19"/>
                    <a:pt x="19" y="20"/>
                    <a:pt x="18" y="22"/>
                  </a:cubicBezTo>
                  <a:cubicBezTo>
                    <a:pt x="15" y="24"/>
                    <a:pt x="12" y="27"/>
                    <a:pt x="9" y="30"/>
                  </a:cubicBezTo>
                  <a:cubicBezTo>
                    <a:pt x="9" y="29"/>
                    <a:pt x="8" y="28"/>
                    <a:pt x="8" y="27"/>
                  </a:cubicBezTo>
                  <a:close/>
                  <a:moveTo>
                    <a:pt x="7" y="23"/>
                  </a:moveTo>
                  <a:cubicBezTo>
                    <a:pt x="11" y="21"/>
                    <a:pt x="15" y="17"/>
                    <a:pt x="20" y="14"/>
                  </a:cubicBezTo>
                  <a:cubicBezTo>
                    <a:pt x="23" y="12"/>
                    <a:pt x="19" y="16"/>
                    <a:pt x="19" y="16"/>
                  </a:cubicBezTo>
                  <a:cubicBezTo>
                    <a:pt x="17" y="17"/>
                    <a:pt x="16" y="18"/>
                    <a:pt x="15" y="19"/>
                  </a:cubicBezTo>
                  <a:cubicBezTo>
                    <a:pt x="12" y="22"/>
                    <a:pt x="10" y="24"/>
                    <a:pt x="8" y="26"/>
                  </a:cubicBezTo>
                  <a:cubicBezTo>
                    <a:pt x="7" y="25"/>
                    <a:pt x="7" y="24"/>
                    <a:pt x="7" y="23"/>
                  </a:cubicBezTo>
                  <a:close/>
                  <a:moveTo>
                    <a:pt x="5" y="20"/>
                  </a:moveTo>
                  <a:cubicBezTo>
                    <a:pt x="8" y="18"/>
                    <a:pt x="10" y="17"/>
                    <a:pt x="13" y="15"/>
                  </a:cubicBezTo>
                  <a:cubicBezTo>
                    <a:pt x="14" y="14"/>
                    <a:pt x="15" y="13"/>
                    <a:pt x="17" y="12"/>
                  </a:cubicBezTo>
                  <a:cubicBezTo>
                    <a:pt x="18" y="11"/>
                    <a:pt x="21" y="8"/>
                    <a:pt x="18" y="12"/>
                  </a:cubicBezTo>
                  <a:cubicBezTo>
                    <a:pt x="15" y="16"/>
                    <a:pt x="10" y="19"/>
                    <a:pt x="6" y="22"/>
                  </a:cubicBezTo>
                  <a:cubicBezTo>
                    <a:pt x="6" y="21"/>
                    <a:pt x="6" y="20"/>
                    <a:pt x="5" y="20"/>
                  </a:cubicBezTo>
                  <a:close/>
                  <a:moveTo>
                    <a:pt x="5" y="13"/>
                  </a:moveTo>
                  <a:cubicBezTo>
                    <a:pt x="6" y="11"/>
                    <a:pt x="8" y="10"/>
                    <a:pt x="9" y="9"/>
                  </a:cubicBezTo>
                  <a:cubicBezTo>
                    <a:pt x="12" y="7"/>
                    <a:pt x="16" y="4"/>
                    <a:pt x="12" y="9"/>
                  </a:cubicBezTo>
                  <a:cubicBezTo>
                    <a:pt x="10" y="11"/>
                    <a:pt x="7" y="13"/>
                    <a:pt x="5" y="15"/>
                  </a:cubicBezTo>
                  <a:cubicBezTo>
                    <a:pt x="5" y="14"/>
                    <a:pt x="5" y="13"/>
                    <a:pt x="5" y="13"/>
                  </a:cubicBezTo>
                  <a:close/>
                  <a:moveTo>
                    <a:pt x="5" y="18"/>
                  </a:moveTo>
                  <a:cubicBezTo>
                    <a:pt x="5" y="17"/>
                    <a:pt x="5" y="17"/>
                    <a:pt x="5" y="16"/>
                  </a:cubicBezTo>
                  <a:cubicBezTo>
                    <a:pt x="9" y="14"/>
                    <a:pt x="12" y="11"/>
                    <a:pt x="16" y="8"/>
                  </a:cubicBezTo>
                  <a:cubicBezTo>
                    <a:pt x="19" y="6"/>
                    <a:pt x="13" y="12"/>
                    <a:pt x="13" y="13"/>
                  </a:cubicBezTo>
                  <a:cubicBezTo>
                    <a:pt x="10" y="15"/>
                    <a:pt x="8" y="17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22" y="13"/>
                  </a:moveTo>
                  <a:cubicBezTo>
                    <a:pt x="19" y="14"/>
                    <a:pt x="17" y="15"/>
                    <a:pt x="15" y="17"/>
                  </a:cubicBezTo>
                  <a:cubicBezTo>
                    <a:pt x="12" y="19"/>
                    <a:pt x="9" y="21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1" y="18"/>
                    <a:pt x="17" y="15"/>
                    <a:pt x="20" y="10"/>
                  </a:cubicBezTo>
                  <a:cubicBezTo>
                    <a:pt x="21" y="11"/>
                    <a:pt x="22" y="12"/>
                    <a:pt x="22" y="13"/>
                  </a:cubicBezTo>
                  <a:close/>
                  <a:moveTo>
                    <a:pt x="24" y="16"/>
                  </a:moveTo>
                  <a:cubicBezTo>
                    <a:pt x="18" y="18"/>
                    <a:pt x="15" y="22"/>
                    <a:pt x="11" y="25"/>
                  </a:cubicBezTo>
                  <a:cubicBezTo>
                    <a:pt x="10" y="25"/>
                    <a:pt x="7" y="27"/>
                    <a:pt x="10" y="25"/>
                  </a:cubicBezTo>
                  <a:cubicBezTo>
                    <a:pt x="11" y="23"/>
                    <a:pt x="13" y="22"/>
                    <a:pt x="14" y="21"/>
                  </a:cubicBezTo>
                  <a:cubicBezTo>
                    <a:pt x="17" y="19"/>
                    <a:pt x="20" y="16"/>
                    <a:pt x="22" y="13"/>
                  </a:cubicBezTo>
                  <a:cubicBezTo>
                    <a:pt x="23" y="14"/>
                    <a:pt x="23" y="15"/>
                    <a:pt x="24" y="16"/>
                  </a:cubicBezTo>
                  <a:close/>
                  <a:moveTo>
                    <a:pt x="25" y="19"/>
                  </a:moveTo>
                  <a:cubicBezTo>
                    <a:pt x="20" y="22"/>
                    <a:pt x="15" y="26"/>
                    <a:pt x="10" y="29"/>
                  </a:cubicBezTo>
                  <a:cubicBezTo>
                    <a:pt x="15" y="26"/>
                    <a:pt x="20" y="21"/>
                    <a:pt x="24" y="16"/>
                  </a:cubicBezTo>
                  <a:cubicBezTo>
                    <a:pt x="24" y="17"/>
                    <a:pt x="25" y="18"/>
                    <a:pt x="25" y="19"/>
                  </a:cubicBezTo>
                  <a:close/>
                  <a:moveTo>
                    <a:pt x="25" y="20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7" y="21"/>
                    <a:pt x="27" y="21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2" y="25"/>
                    <a:pt x="22" y="26"/>
                  </a:cubicBezTo>
                  <a:cubicBezTo>
                    <a:pt x="20" y="28"/>
                    <a:pt x="18" y="29"/>
                    <a:pt x="16" y="31"/>
                  </a:cubicBezTo>
                  <a:cubicBezTo>
                    <a:pt x="15" y="31"/>
                    <a:pt x="15" y="32"/>
                    <a:pt x="14" y="32"/>
                  </a:cubicBezTo>
                  <a:cubicBezTo>
                    <a:pt x="13" y="33"/>
                    <a:pt x="11" y="35"/>
                    <a:pt x="13" y="32"/>
                  </a:cubicBezTo>
                  <a:cubicBezTo>
                    <a:pt x="17" y="28"/>
                    <a:pt x="21" y="24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lose/>
                  <a:moveTo>
                    <a:pt x="31" y="16"/>
                  </a:moveTo>
                  <a:cubicBezTo>
                    <a:pt x="34" y="14"/>
                    <a:pt x="37" y="12"/>
                    <a:pt x="40" y="10"/>
                  </a:cubicBezTo>
                  <a:cubicBezTo>
                    <a:pt x="38" y="12"/>
                    <a:pt x="37" y="13"/>
                    <a:pt x="35" y="15"/>
                  </a:cubicBezTo>
                  <a:cubicBezTo>
                    <a:pt x="34" y="16"/>
                    <a:pt x="32" y="17"/>
                    <a:pt x="30" y="18"/>
                  </a:cubicBezTo>
                  <a:cubicBezTo>
                    <a:pt x="31" y="17"/>
                    <a:pt x="31" y="17"/>
                    <a:pt x="31" y="16"/>
                  </a:cubicBezTo>
                  <a:close/>
                  <a:moveTo>
                    <a:pt x="27" y="22"/>
                  </a:moveTo>
                  <a:cubicBezTo>
                    <a:pt x="27" y="22"/>
                    <a:pt x="27" y="22"/>
                    <a:pt x="28" y="22"/>
                  </a:cubicBezTo>
                  <a:cubicBezTo>
                    <a:pt x="27" y="22"/>
                    <a:pt x="27" y="22"/>
                    <a:pt x="27" y="23"/>
                  </a:cubicBezTo>
                  <a:cubicBezTo>
                    <a:pt x="27" y="22"/>
                    <a:pt x="27" y="22"/>
                    <a:pt x="27" y="22"/>
                  </a:cubicBezTo>
                  <a:close/>
                  <a:moveTo>
                    <a:pt x="30" y="20"/>
                  </a:moveTo>
                  <a:cubicBezTo>
                    <a:pt x="32" y="18"/>
                    <a:pt x="33" y="16"/>
                    <a:pt x="36" y="15"/>
                  </a:cubicBezTo>
                  <a:cubicBezTo>
                    <a:pt x="38" y="14"/>
                    <a:pt x="40" y="12"/>
                    <a:pt x="42" y="10"/>
                  </a:cubicBezTo>
                  <a:cubicBezTo>
                    <a:pt x="42" y="10"/>
                    <a:pt x="44" y="8"/>
                    <a:pt x="45" y="7"/>
                  </a:cubicBezTo>
                  <a:cubicBezTo>
                    <a:pt x="46" y="6"/>
                    <a:pt x="46" y="6"/>
                    <a:pt x="47" y="6"/>
                  </a:cubicBezTo>
                  <a:cubicBezTo>
                    <a:pt x="47" y="6"/>
                    <a:pt x="46" y="6"/>
                    <a:pt x="46" y="7"/>
                  </a:cubicBezTo>
                  <a:cubicBezTo>
                    <a:pt x="45" y="8"/>
                    <a:pt x="44" y="10"/>
                    <a:pt x="43" y="11"/>
                  </a:cubicBezTo>
                  <a:cubicBezTo>
                    <a:pt x="41" y="13"/>
                    <a:pt x="38" y="15"/>
                    <a:pt x="35" y="17"/>
                  </a:cubicBezTo>
                  <a:cubicBezTo>
                    <a:pt x="33" y="18"/>
                    <a:pt x="31" y="19"/>
                    <a:pt x="29" y="21"/>
                  </a:cubicBezTo>
                  <a:cubicBezTo>
                    <a:pt x="29" y="20"/>
                    <a:pt x="29" y="20"/>
                    <a:pt x="30" y="20"/>
                  </a:cubicBezTo>
                  <a:close/>
                  <a:moveTo>
                    <a:pt x="43" y="6"/>
                  </a:moveTo>
                  <a:cubicBezTo>
                    <a:pt x="43" y="5"/>
                    <a:pt x="45" y="5"/>
                    <a:pt x="46" y="5"/>
                  </a:cubicBezTo>
                  <a:cubicBezTo>
                    <a:pt x="45" y="6"/>
                    <a:pt x="44" y="7"/>
                    <a:pt x="43" y="8"/>
                  </a:cubicBezTo>
                  <a:cubicBezTo>
                    <a:pt x="40" y="9"/>
                    <a:pt x="38" y="11"/>
                    <a:pt x="35" y="13"/>
                  </a:cubicBezTo>
                  <a:cubicBezTo>
                    <a:pt x="34" y="14"/>
                    <a:pt x="33" y="14"/>
                    <a:pt x="32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6" y="11"/>
                    <a:pt x="39" y="8"/>
                    <a:pt x="43" y="6"/>
                  </a:cubicBezTo>
                  <a:close/>
                  <a:moveTo>
                    <a:pt x="40" y="6"/>
                  </a:moveTo>
                  <a:cubicBezTo>
                    <a:pt x="38" y="8"/>
                    <a:pt x="36" y="10"/>
                    <a:pt x="34" y="12"/>
                  </a:cubicBezTo>
                  <a:cubicBezTo>
                    <a:pt x="35" y="10"/>
                    <a:pt x="37" y="7"/>
                    <a:pt x="40" y="6"/>
                  </a:cubicBezTo>
                  <a:close/>
                  <a:moveTo>
                    <a:pt x="20" y="9"/>
                  </a:moveTo>
                  <a:cubicBezTo>
                    <a:pt x="15" y="12"/>
                    <a:pt x="10" y="16"/>
                    <a:pt x="5" y="19"/>
                  </a:cubicBezTo>
                  <a:cubicBezTo>
                    <a:pt x="10" y="16"/>
                    <a:pt x="15" y="12"/>
                    <a:pt x="18" y="7"/>
                  </a:cubicBezTo>
                  <a:cubicBezTo>
                    <a:pt x="19" y="8"/>
                    <a:pt x="19" y="8"/>
                    <a:pt x="20" y="9"/>
                  </a:cubicBezTo>
                  <a:close/>
                  <a:moveTo>
                    <a:pt x="18" y="7"/>
                  </a:moveTo>
                  <a:cubicBezTo>
                    <a:pt x="13" y="9"/>
                    <a:pt x="10" y="13"/>
                    <a:pt x="5" y="16"/>
                  </a:cubicBezTo>
                  <a:cubicBezTo>
                    <a:pt x="7" y="15"/>
                    <a:pt x="9" y="12"/>
                    <a:pt x="10" y="11"/>
                  </a:cubicBezTo>
                  <a:cubicBezTo>
                    <a:pt x="12" y="9"/>
                    <a:pt x="14" y="7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7" y="6"/>
                    <a:pt x="18" y="7"/>
                  </a:cubicBezTo>
                  <a:close/>
                  <a:moveTo>
                    <a:pt x="14" y="5"/>
                  </a:moveTo>
                  <a:cubicBezTo>
                    <a:pt x="11" y="7"/>
                    <a:pt x="8" y="9"/>
                    <a:pt x="5" y="12"/>
                  </a:cubicBezTo>
                  <a:cubicBezTo>
                    <a:pt x="6" y="7"/>
                    <a:pt x="8" y="3"/>
                    <a:pt x="14" y="5"/>
                  </a:cubicBezTo>
                  <a:close/>
                  <a:moveTo>
                    <a:pt x="13" y="36"/>
                  </a:moveTo>
                  <a:cubicBezTo>
                    <a:pt x="15" y="35"/>
                    <a:pt x="18" y="34"/>
                    <a:pt x="20" y="32"/>
                  </a:cubicBezTo>
                  <a:cubicBezTo>
                    <a:pt x="18" y="34"/>
                    <a:pt x="16" y="36"/>
                    <a:pt x="14" y="38"/>
                  </a:cubicBezTo>
                  <a:cubicBezTo>
                    <a:pt x="14" y="38"/>
                    <a:pt x="14" y="38"/>
                    <a:pt x="15" y="38"/>
                  </a:cubicBezTo>
                  <a:cubicBezTo>
                    <a:pt x="21" y="34"/>
                    <a:pt x="28" y="30"/>
                    <a:pt x="34" y="26"/>
                  </a:cubicBezTo>
                  <a:cubicBezTo>
                    <a:pt x="34" y="26"/>
                    <a:pt x="34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28" y="32"/>
                    <a:pt x="21" y="35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0"/>
                    <a:pt x="14" y="39"/>
                  </a:cubicBezTo>
                  <a:cubicBezTo>
                    <a:pt x="14" y="38"/>
                    <a:pt x="13" y="37"/>
                    <a:pt x="1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54"/>
            <p:cNvSpPr>
              <a:spLocks noEditPoints="1"/>
            </p:cNvSpPr>
            <p:nvPr/>
          </p:nvSpPr>
          <p:spPr bwMode="auto">
            <a:xfrm>
              <a:off x="1211439" y="372064"/>
              <a:ext cx="273943" cy="262993"/>
            </a:xfrm>
            <a:custGeom>
              <a:avLst/>
              <a:gdLst>
                <a:gd name="T0" fmla="*/ 45 w 92"/>
                <a:gd name="T1" fmla="*/ 4 h 87"/>
                <a:gd name="T2" fmla="*/ 25 w 92"/>
                <a:gd name="T3" fmla="*/ 86 h 87"/>
                <a:gd name="T4" fmla="*/ 74 w 92"/>
                <a:gd name="T5" fmla="*/ 26 h 87"/>
                <a:gd name="T6" fmla="*/ 70 w 92"/>
                <a:gd name="T7" fmla="*/ 24 h 87"/>
                <a:gd name="T8" fmla="*/ 71 w 92"/>
                <a:gd name="T9" fmla="*/ 13 h 87"/>
                <a:gd name="T10" fmla="*/ 8 w 92"/>
                <a:gd name="T11" fmla="*/ 66 h 87"/>
                <a:gd name="T12" fmla="*/ 14 w 92"/>
                <a:gd name="T13" fmla="*/ 60 h 87"/>
                <a:gd name="T14" fmla="*/ 19 w 92"/>
                <a:gd name="T15" fmla="*/ 69 h 87"/>
                <a:gd name="T16" fmla="*/ 21 w 92"/>
                <a:gd name="T17" fmla="*/ 70 h 87"/>
                <a:gd name="T18" fmla="*/ 27 w 92"/>
                <a:gd name="T19" fmla="*/ 61 h 87"/>
                <a:gd name="T20" fmla="*/ 26 w 92"/>
                <a:gd name="T21" fmla="*/ 75 h 87"/>
                <a:gd name="T22" fmla="*/ 42 w 92"/>
                <a:gd name="T23" fmla="*/ 41 h 87"/>
                <a:gd name="T24" fmla="*/ 46 w 92"/>
                <a:gd name="T25" fmla="*/ 29 h 87"/>
                <a:gd name="T26" fmla="*/ 39 w 92"/>
                <a:gd name="T27" fmla="*/ 56 h 87"/>
                <a:gd name="T28" fmla="*/ 65 w 92"/>
                <a:gd name="T29" fmla="*/ 5 h 87"/>
                <a:gd name="T30" fmla="*/ 57 w 92"/>
                <a:gd name="T31" fmla="*/ 12 h 87"/>
                <a:gd name="T32" fmla="*/ 51 w 92"/>
                <a:gd name="T33" fmla="*/ 7 h 87"/>
                <a:gd name="T34" fmla="*/ 47 w 92"/>
                <a:gd name="T35" fmla="*/ 46 h 87"/>
                <a:gd name="T36" fmla="*/ 57 w 92"/>
                <a:gd name="T37" fmla="*/ 17 h 87"/>
                <a:gd name="T38" fmla="*/ 61 w 92"/>
                <a:gd name="T39" fmla="*/ 16 h 87"/>
                <a:gd name="T40" fmla="*/ 63 w 92"/>
                <a:gd name="T41" fmla="*/ 15 h 87"/>
                <a:gd name="T42" fmla="*/ 60 w 92"/>
                <a:gd name="T43" fmla="*/ 14 h 87"/>
                <a:gd name="T44" fmla="*/ 56 w 92"/>
                <a:gd name="T45" fmla="*/ 14 h 87"/>
                <a:gd name="T46" fmla="*/ 48 w 92"/>
                <a:gd name="T47" fmla="*/ 6 h 87"/>
                <a:gd name="T48" fmla="*/ 24 w 92"/>
                <a:gd name="T49" fmla="*/ 79 h 87"/>
                <a:gd name="T50" fmla="*/ 20 w 92"/>
                <a:gd name="T51" fmla="*/ 74 h 87"/>
                <a:gd name="T52" fmla="*/ 25 w 92"/>
                <a:gd name="T53" fmla="*/ 80 h 87"/>
                <a:gd name="T54" fmla="*/ 32 w 92"/>
                <a:gd name="T55" fmla="*/ 50 h 87"/>
                <a:gd name="T56" fmla="*/ 19 w 92"/>
                <a:gd name="T57" fmla="*/ 73 h 87"/>
                <a:gd name="T58" fmla="*/ 16 w 92"/>
                <a:gd name="T59" fmla="*/ 71 h 87"/>
                <a:gd name="T60" fmla="*/ 18 w 92"/>
                <a:gd name="T61" fmla="*/ 64 h 87"/>
                <a:gd name="T62" fmla="*/ 10 w 92"/>
                <a:gd name="T63" fmla="*/ 67 h 87"/>
                <a:gd name="T64" fmla="*/ 33 w 92"/>
                <a:gd name="T65" fmla="*/ 77 h 87"/>
                <a:gd name="T66" fmla="*/ 52 w 92"/>
                <a:gd name="T67" fmla="*/ 25 h 87"/>
                <a:gd name="T68" fmla="*/ 59 w 92"/>
                <a:gd name="T69" fmla="*/ 16 h 87"/>
                <a:gd name="T70" fmla="*/ 51 w 92"/>
                <a:gd name="T71" fmla="*/ 52 h 87"/>
                <a:gd name="T72" fmla="*/ 55 w 92"/>
                <a:gd name="T73" fmla="*/ 54 h 87"/>
                <a:gd name="T74" fmla="*/ 71 w 92"/>
                <a:gd name="T75" fmla="*/ 5 h 87"/>
                <a:gd name="T76" fmla="*/ 50 w 92"/>
                <a:gd name="T77" fmla="*/ 59 h 87"/>
                <a:gd name="T78" fmla="*/ 66 w 92"/>
                <a:gd name="T79" fmla="*/ 41 h 87"/>
                <a:gd name="T80" fmla="*/ 70 w 92"/>
                <a:gd name="T81" fmla="*/ 19 h 87"/>
                <a:gd name="T82" fmla="*/ 70 w 92"/>
                <a:gd name="T83" fmla="*/ 33 h 87"/>
                <a:gd name="T84" fmla="*/ 78 w 92"/>
                <a:gd name="T85" fmla="*/ 6 h 87"/>
                <a:gd name="T86" fmla="*/ 51 w 92"/>
                <a:gd name="T87" fmla="*/ 59 h 87"/>
                <a:gd name="T88" fmla="*/ 68 w 92"/>
                <a:gd name="T89" fmla="*/ 25 h 87"/>
                <a:gd name="T90" fmla="*/ 81 w 92"/>
                <a:gd name="T91" fmla="*/ 40 h 87"/>
                <a:gd name="T92" fmla="*/ 85 w 92"/>
                <a:gd name="T93" fmla="*/ 14 h 87"/>
                <a:gd name="T94" fmla="*/ 78 w 92"/>
                <a:gd name="T95" fmla="*/ 36 h 87"/>
                <a:gd name="T96" fmla="*/ 82 w 92"/>
                <a:gd name="T97" fmla="*/ 10 h 87"/>
                <a:gd name="T98" fmla="*/ 87 w 92"/>
                <a:gd name="T99" fmla="*/ 19 h 87"/>
                <a:gd name="T100" fmla="*/ 84 w 92"/>
                <a:gd name="T101" fmla="*/ 27 h 87"/>
                <a:gd name="T102" fmla="*/ 88 w 92"/>
                <a:gd name="T103" fmla="*/ 5 h 87"/>
                <a:gd name="T104" fmla="*/ 86 w 92"/>
                <a:gd name="T105" fmla="*/ 7 h 87"/>
                <a:gd name="T106" fmla="*/ 76 w 92"/>
                <a:gd name="T107" fmla="*/ 34 h 87"/>
                <a:gd name="T108" fmla="*/ 73 w 92"/>
                <a:gd name="T109" fmla="*/ 33 h 87"/>
                <a:gd name="T110" fmla="*/ 81 w 92"/>
                <a:gd name="T111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" h="87">
                  <a:moveTo>
                    <a:pt x="87" y="47"/>
                  </a:moveTo>
                  <a:cubicBezTo>
                    <a:pt x="87" y="47"/>
                    <a:pt x="88" y="46"/>
                    <a:pt x="88" y="45"/>
                  </a:cubicBezTo>
                  <a:cubicBezTo>
                    <a:pt x="88" y="31"/>
                    <a:pt x="91" y="17"/>
                    <a:pt x="92" y="2"/>
                  </a:cubicBezTo>
                  <a:cubicBezTo>
                    <a:pt x="92" y="1"/>
                    <a:pt x="92" y="1"/>
                    <a:pt x="91" y="1"/>
                  </a:cubicBezTo>
                  <a:cubicBezTo>
                    <a:pt x="91" y="1"/>
                    <a:pt x="91" y="1"/>
                    <a:pt x="90" y="1"/>
                  </a:cubicBezTo>
                  <a:cubicBezTo>
                    <a:pt x="82" y="0"/>
                    <a:pt x="74" y="1"/>
                    <a:pt x="66" y="2"/>
                  </a:cubicBezTo>
                  <a:cubicBezTo>
                    <a:pt x="59" y="2"/>
                    <a:pt x="52" y="3"/>
                    <a:pt x="45" y="4"/>
                  </a:cubicBezTo>
                  <a:cubicBezTo>
                    <a:pt x="44" y="4"/>
                    <a:pt x="44" y="4"/>
                    <a:pt x="44" y="5"/>
                  </a:cubicBezTo>
                  <a:cubicBezTo>
                    <a:pt x="43" y="5"/>
                    <a:pt x="43" y="6"/>
                    <a:pt x="44" y="7"/>
                  </a:cubicBezTo>
                  <a:cubicBezTo>
                    <a:pt x="48" y="10"/>
                    <a:pt x="50" y="14"/>
                    <a:pt x="53" y="18"/>
                  </a:cubicBezTo>
                  <a:cubicBezTo>
                    <a:pt x="36" y="34"/>
                    <a:pt x="21" y="52"/>
                    <a:pt x="1" y="65"/>
                  </a:cubicBezTo>
                  <a:cubicBezTo>
                    <a:pt x="0" y="65"/>
                    <a:pt x="0" y="66"/>
                    <a:pt x="0" y="67"/>
                  </a:cubicBezTo>
                  <a:cubicBezTo>
                    <a:pt x="1" y="68"/>
                    <a:pt x="1" y="68"/>
                    <a:pt x="2" y="68"/>
                  </a:cubicBezTo>
                  <a:cubicBezTo>
                    <a:pt x="12" y="69"/>
                    <a:pt x="21" y="77"/>
                    <a:pt x="25" y="86"/>
                  </a:cubicBezTo>
                  <a:cubicBezTo>
                    <a:pt x="26" y="86"/>
                    <a:pt x="26" y="86"/>
                    <a:pt x="26" y="87"/>
                  </a:cubicBezTo>
                  <a:cubicBezTo>
                    <a:pt x="27" y="87"/>
                    <a:pt x="27" y="87"/>
                    <a:pt x="28" y="86"/>
                  </a:cubicBezTo>
                  <a:cubicBezTo>
                    <a:pt x="44" y="71"/>
                    <a:pt x="59" y="53"/>
                    <a:pt x="76" y="38"/>
                  </a:cubicBezTo>
                  <a:cubicBezTo>
                    <a:pt x="79" y="41"/>
                    <a:pt x="82" y="44"/>
                    <a:pt x="84" y="47"/>
                  </a:cubicBezTo>
                  <a:cubicBezTo>
                    <a:pt x="85" y="48"/>
                    <a:pt x="86" y="47"/>
                    <a:pt x="87" y="47"/>
                  </a:cubicBezTo>
                  <a:close/>
                  <a:moveTo>
                    <a:pt x="69" y="40"/>
                  </a:moveTo>
                  <a:cubicBezTo>
                    <a:pt x="72" y="36"/>
                    <a:pt x="72" y="31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3" y="30"/>
                    <a:pt x="72" y="34"/>
                    <a:pt x="72" y="38"/>
                  </a:cubicBezTo>
                  <a:cubicBezTo>
                    <a:pt x="71" y="38"/>
                    <a:pt x="70" y="39"/>
                    <a:pt x="69" y="40"/>
                  </a:cubicBezTo>
                  <a:close/>
                  <a:moveTo>
                    <a:pt x="62" y="48"/>
                  </a:moveTo>
                  <a:cubicBezTo>
                    <a:pt x="64" y="42"/>
                    <a:pt x="65" y="37"/>
                    <a:pt x="67" y="31"/>
                  </a:cubicBezTo>
                  <a:cubicBezTo>
                    <a:pt x="69" y="25"/>
                    <a:pt x="71" y="19"/>
                    <a:pt x="73" y="13"/>
                  </a:cubicBezTo>
                  <a:cubicBezTo>
                    <a:pt x="72" y="17"/>
                    <a:pt x="71" y="20"/>
                    <a:pt x="70" y="24"/>
                  </a:cubicBezTo>
                  <a:cubicBezTo>
                    <a:pt x="68" y="31"/>
                    <a:pt x="66" y="38"/>
                    <a:pt x="64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3" y="46"/>
                    <a:pt x="62" y="47"/>
                    <a:pt x="62" y="48"/>
                  </a:cubicBezTo>
                  <a:close/>
                  <a:moveTo>
                    <a:pt x="55" y="54"/>
                  </a:moveTo>
                  <a:cubicBezTo>
                    <a:pt x="62" y="40"/>
                    <a:pt x="66" y="24"/>
                    <a:pt x="72" y="9"/>
                  </a:cubicBezTo>
                  <a:cubicBezTo>
                    <a:pt x="72" y="8"/>
                    <a:pt x="74" y="2"/>
                    <a:pt x="73" y="7"/>
                  </a:cubicBezTo>
                  <a:cubicBezTo>
                    <a:pt x="73" y="9"/>
                    <a:pt x="72" y="11"/>
                    <a:pt x="71" y="13"/>
                  </a:cubicBezTo>
                  <a:cubicBezTo>
                    <a:pt x="70" y="18"/>
                    <a:pt x="69" y="22"/>
                    <a:pt x="67" y="26"/>
                  </a:cubicBezTo>
                  <a:cubicBezTo>
                    <a:pt x="64" y="34"/>
                    <a:pt x="63" y="42"/>
                    <a:pt x="60" y="49"/>
                  </a:cubicBezTo>
                  <a:cubicBezTo>
                    <a:pt x="58" y="51"/>
                    <a:pt x="57" y="53"/>
                    <a:pt x="55" y="54"/>
                  </a:cubicBezTo>
                  <a:close/>
                  <a:moveTo>
                    <a:pt x="5" y="65"/>
                  </a:moveTo>
                  <a:cubicBezTo>
                    <a:pt x="6" y="65"/>
                    <a:pt x="7" y="64"/>
                    <a:pt x="8" y="63"/>
                  </a:cubicBezTo>
                  <a:cubicBezTo>
                    <a:pt x="8" y="64"/>
                    <a:pt x="7" y="65"/>
                    <a:pt x="7" y="65"/>
                  </a:cubicBezTo>
                  <a:cubicBezTo>
                    <a:pt x="7" y="66"/>
                    <a:pt x="7" y="66"/>
                    <a:pt x="8" y="66"/>
                  </a:cubicBezTo>
                  <a:cubicBezTo>
                    <a:pt x="8" y="66"/>
                    <a:pt x="9" y="61"/>
                    <a:pt x="9" y="64"/>
                  </a:cubicBezTo>
                  <a:cubicBezTo>
                    <a:pt x="9" y="65"/>
                    <a:pt x="9" y="66"/>
                    <a:pt x="9" y="67"/>
                  </a:cubicBezTo>
                  <a:cubicBezTo>
                    <a:pt x="8" y="66"/>
                    <a:pt x="6" y="66"/>
                    <a:pt x="5" y="65"/>
                  </a:cubicBezTo>
                  <a:close/>
                  <a:moveTo>
                    <a:pt x="18" y="56"/>
                  </a:moveTo>
                  <a:cubicBezTo>
                    <a:pt x="17" y="58"/>
                    <a:pt x="16" y="61"/>
                    <a:pt x="16" y="63"/>
                  </a:cubicBezTo>
                  <a:cubicBezTo>
                    <a:pt x="15" y="64"/>
                    <a:pt x="14" y="69"/>
                    <a:pt x="14" y="68"/>
                  </a:cubicBezTo>
                  <a:cubicBezTo>
                    <a:pt x="14" y="65"/>
                    <a:pt x="14" y="62"/>
                    <a:pt x="14" y="60"/>
                  </a:cubicBezTo>
                  <a:cubicBezTo>
                    <a:pt x="14" y="59"/>
                    <a:pt x="14" y="59"/>
                    <a:pt x="13" y="60"/>
                  </a:cubicBezTo>
                  <a:cubicBezTo>
                    <a:pt x="12" y="62"/>
                    <a:pt x="11" y="64"/>
                    <a:pt x="10" y="66"/>
                  </a:cubicBezTo>
                  <a:cubicBezTo>
                    <a:pt x="9" y="67"/>
                    <a:pt x="10" y="64"/>
                    <a:pt x="10" y="64"/>
                  </a:cubicBezTo>
                  <a:cubicBezTo>
                    <a:pt x="10" y="63"/>
                    <a:pt x="10" y="63"/>
                    <a:pt x="10" y="62"/>
                  </a:cubicBezTo>
                  <a:cubicBezTo>
                    <a:pt x="13" y="60"/>
                    <a:pt x="15" y="58"/>
                    <a:pt x="18" y="56"/>
                  </a:cubicBezTo>
                  <a:close/>
                  <a:moveTo>
                    <a:pt x="25" y="49"/>
                  </a:moveTo>
                  <a:cubicBezTo>
                    <a:pt x="22" y="55"/>
                    <a:pt x="23" y="63"/>
                    <a:pt x="19" y="69"/>
                  </a:cubicBezTo>
                  <a:cubicBezTo>
                    <a:pt x="17" y="73"/>
                    <a:pt x="19" y="69"/>
                    <a:pt x="19" y="67"/>
                  </a:cubicBezTo>
                  <a:cubicBezTo>
                    <a:pt x="20" y="65"/>
                    <a:pt x="21" y="63"/>
                    <a:pt x="22" y="60"/>
                  </a:cubicBezTo>
                  <a:cubicBezTo>
                    <a:pt x="23" y="57"/>
                    <a:pt x="24" y="54"/>
                    <a:pt x="24" y="50"/>
                  </a:cubicBezTo>
                  <a:cubicBezTo>
                    <a:pt x="24" y="50"/>
                    <a:pt x="25" y="49"/>
                    <a:pt x="25" y="49"/>
                  </a:cubicBezTo>
                  <a:close/>
                  <a:moveTo>
                    <a:pt x="31" y="44"/>
                  </a:moveTo>
                  <a:cubicBezTo>
                    <a:pt x="26" y="52"/>
                    <a:pt x="25" y="62"/>
                    <a:pt x="21" y="71"/>
                  </a:cubicBezTo>
                  <a:cubicBezTo>
                    <a:pt x="19" y="75"/>
                    <a:pt x="20" y="74"/>
                    <a:pt x="21" y="70"/>
                  </a:cubicBezTo>
                  <a:cubicBezTo>
                    <a:pt x="22" y="67"/>
                    <a:pt x="23" y="64"/>
                    <a:pt x="24" y="61"/>
                  </a:cubicBezTo>
                  <a:cubicBezTo>
                    <a:pt x="26" y="56"/>
                    <a:pt x="27" y="52"/>
                    <a:pt x="28" y="46"/>
                  </a:cubicBezTo>
                  <a:cubicBezTo>
                    <a:pt x="29" y="46"/>
                    <a:pt x="30" y="45"/>
                    <a:pt x="31" y="44"/>
                  </a:cubicBezTo>
                  <a:close/>
                  <a:moveTo>
                    <a:pt x="35" y="40"/>
                  </a:moveTo>
                  <a:cubicBezTo>
                    <a:pt x="30" y="51"/>
                    <a:pt x="29" y="63"/>
                    <a:pt x="24" y="74"/>
                  </a:cubicBezTo>
                  <a:cubicBezTo>
                    <a:pt x="21" y="79"/>
                    <a:pt x="23" y="74"/>
                    <a:pt x="23" y="71"/>
                  </a:cubicBezTo>
                  <a:cubicBezTo>
                    <a:pt x="24" y="68"/>
                    <a:pt x="25" y="65"/>
                    <a:pt x="27" y="61"/>
                  </a:cubicBezTo>
                  <a:cubicBezTo>
                    <a:pt x="29" y="55"/>
                    <a:pt x="30" y="48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1"/>
                    <a:pt x="34" y="40"/>
                    <a:pt x="35" y="40"/>
                  </a:cubicBezTo>
                  <a:close/>
                  <a:moveTo>
                    <a:pt x="40" y="35"/>
                  </a:moveTo>
                  <a:cubicBezTo>
                    <a:pt x="37" y="40"/>
                    <a:pt x="36" y="47"/>
                    <a:pt x="34" y="52"/>
                  </a:cubicBezTo>
                  <a:cubicBezTo>
                    <a:pt x="33" y="56"/>
                    <a:pt x="31" y="60"/>
                    <a:pt x="30" y="63"/>
                  </a:cubicBezTo>
                  <a:cubicBezTo>
                    <a:pt x="28" y="67"/>
                    <a:pt x="27" y="71"/>
                    <a:pt x="26" y="75"/>
                  </a:cubicBezTo>
                  <a:cubicBezTo>
                    <a:pt x="26" y="76"/>
                    <a:pt x="25" y="78"/>
                    <a:pt x="25" y="79"/>
                  </a:cubicBezTo>
                  <a:cubicBezTo>
                    <a:pt x="25" y="77"/>
                    <a:pt x="26" y="74"/>
                    <a:pt x="26" y="72"/>
                  </a:cubicBezTo>
                  <a:cubicBezTo>
                    <a:pt x="27" y="68"/>
                    <a:pt x="28" y="64"/>
                    <a:pt x="30" y="60"/>
                  </a:cubicBezTo>
                  <a:cubicBezTo>
                    <a:pt x="32" y="53"/>
                    <a:pt x="35" y="46"/>
                    <a:pt x="36" y="38"/>
                  </a:cubicBezTo>
                  <a:cubicBezTo>
                    <a:pt x="38" y="37"/>
                    <a:pt x="39" y="36"/>
                    <a:pt x="40" y="35"/>
                  </a:cubicBezTo>
                  <a:close/>
                  <a:moveTo>
                    <a:pt x="46" y="29"/>
                  </a:moveTo>
                  <a:cubicBezTo>
                    <a:pt x="44" y="33"/>
                    <a:pt x="43" y="37"/>
                    <a:pt x="42" y="41"/>
                  </a:cubicBezTo>
                  <a:cubicBezTo>
                    <a:pt x="41" y="44"/>
                    <a:pt x="40" y="47"/>
                    <a:pt x="39" y="50"/>
                  </a:cubicBezTo>
                  <a:cubicBezTo>
                    <a:pt x="35" y="59"/>
                    <a:pt x="33" y="68"/>
                    <a:pt x="30" y="76"/>
                  </a:cubicBezTo>
                  <a:cubicBezTo>
                    <a:pt x="29" y="77"/>
                    <a:pt x="29" y="78"/>
                    <a:pt x="28" y="79"/>
                  </a:cubicBezTo>
                  <a:cubicBezTo>
                    <a:pt x="29" y="78"/>
                    <a:pt x="29" y="76"/>
                    <a:pt x="30" y="75"/>
                  </a:cubicBezTo>
                  <a:cubicBezTo>
                    <a:pt x="31" y="70"/>
                    <a:pt x="32" y="65"/>
                    <a:pt x="33" y="60"/>
                  </a:cubicBezTo>
                  <a:cubicBezTo>
                    <a:pt x="36" y="51"/>
                    <a:pt x="38" y="42"/>
                    <a:pt x="42" y="33"/>
                  </a:cubicBezTo>
                  <a:cubicBezTo>
                    <a:pt x="43" y="32"/>
                    <a:pt x="45" y="30"/>
                    <a:pt x="46" y="29"/>
                  </a:cubicBezTo>
                  <a:close/>
                  <a:moveTo>
                    <a:pt x="53" y="22"/>
                  </a:moveTo>
                  <a:cubicBezTo>
                    <a:pt x="50" y="28"/>
                    <a:pt x="49" y="35"/>
                    <a:pt x="47" y="41"/>
                  </a:cubicBezTo>
                  <a:cubicBezTo>
                    <a:pt x="45" y="45"/>
                    <a:pt x="43" y="49"/>
                    <a:pt x="42" y="53"/>
                  </a:cubicBezTo>
                  <a:cubicBezTo>
                    <a:pt x="40" y="58"/>
                    <a:pt x="39" y="63"/>
                    <a:pt x="37" y="68"/>
                  </a:cubicBezTo>
                  <a:cubicBezTo>
                    <a:pt x="36" y="70"/>
                    <a:pt x="35" y="73"/>
                    <a:pt x="33" y="75"/>
                  </a:cubicBezTo>
                  <a:cubicBezTo>
                    <a:pt x="34" y="74"/>
                    <a:pt x="35" y="72"/>
                    <a:pt x="35" y="70"/>
                  </a:cubicBezTo>
                  <a:cubicBezTo>
                    <a:pt x="37" y="66"/>
                    <a:pt x="38" y="61"/>
                    <a:pt x="39" y="56"/>
                  </a:cubicBezTo>
                  <a:cubicBezTo>
                    <a:pt x="40" y="52"/>
                    <a:pt x="41" y="48"/>
                    <a:pt x="42" y="44"/>
                  </a:cubicBezTo>
                  <a:cubicBezTo>
                    <a:pt x="42" y="43"/>
                    <a:pt x="43" y="43"/>
                    <a:pt x="43" y="43"/>
                  </a:cubicBezTo>
                  <a:cubicBezTo>
                    <a:pt x="44" y="38"/>
                    <a:pt x="46" y="32"/>
                    <a:pt x="47" y="27"/>
                  </a:cubicBezTo>
                  <a:cubicBezTo>
                    <a:pt x="49" y="26"/>
                    <a:pt x="51" y="24"/>
                    <a:pt x="53" y="22"/>
                  </a:cubicBezTo>
                  <a:close/>
                  <a:moveTo>
                    <a:pt x="67" y="5"/>
                  </a:moveTo>
                  <a:cubicBezTo>
                    <a:pt x="66" y="5"/>
                    <a:pt x="65" y="6"/>
                    <a:pt x="65" y="7"/>
                  </a:cubicBezTo>
                  <a:cubicBezTo>
                    <a:pt x="65" y="7"/>
                    <a:pt x="65" y="6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2" y="7"/>
                    <a:pt x="61" y="9"/>
                    <a:pt x="60" y="12"/>
                  </a:cubicBezTo>
                  <a:cubicBezTo>
                    <a:pt x="59" y="13"/>
                    <a:pt x="57" y="18"/>
                    <a:pt x="58" y="15"/>
                  </a:cubicBezTo>
                  <a:cubicBezTo>
                    <a:pt x="58" y="13"/>
                    <a:pt x="59" y="11"/>
                    <a:pt x="60" y="9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8" y="10"/>
                    <a:pt x="58" y="12"/>
                    <a:pt x="57" y="14"/>
                  </a:cubicBezTo>
                  <a:cubicBezTo>
                    <a:pt x="56" y="18"/>
                    <a:pt x="57" y="12"/>
                    <a:pt x="57" y="12"/>
                  </a:cubicBezTo>
                  <a:cubicBezTo>
                    <a:pt x="57" y="11"/>
                    <a:pt x="57" y="9"/>
                    <a:pt x="58" y="8"/>
                  </a:cubicBezTo>
                  <a:cubicBezTo>
                    <a:pt x="58" y="8"/>
                    <a:pt x="57" y="8"/>
                    <a:pt x="57" y="8"/>
                  </a:cubicBezTo>
                  <a:cubicBezTo>
                    <a:pt x="57" y="9"/>
                    <a:pt x="55" y="13"/>
                    <a:pt x="55" y="14"/>
                  </a:cubicBezTo>
                  <a:cubicBezTo>
                    <a:pt x="55" y="12"/>
                    <a:pt x="55" y="10"/>
                    <a:pt x="55" y="8"/>
                  </a:cubicBezTo>
                  <a:cubicBezTo>
                    <a:pt x="55" y="8"/>
                    <a:pt x="54" y="8"/>
                    <a:pt x="54" y="8"/>
                  </a:cubicBezTo>
                  <a:cubicBezTo>
                    <a:pt x="53" y="12"/>
                    <a:pt x="52" y="8"/>
                    <a:pt x="52" y="7"/>
                  </a:cubicBezTo>
                  <a:cubicBezTo>
                    <a:pt x="52" y="6"/>
                    <a:pt x="52" y="6"/>
                    <a:pt x="51" y="7"/>
                  </a:cubicBezTo>
                  <a:cubicBezTo>
                    <a:pt x="51" y="9"/>
                    <a:pt x="50" y="8"/>
                    <a:pt x="49" y="6"/>
                  </a:cubicBezTo>
                  <a:cubicBezTo>
                    <a:pt x="55" y="6"/>
                    <a:pt x="61" y="5"/>
                    <a:pt x="67" y="5"/>
                  </a:cubicBezTo>
                  <a:close/>
                  <a:moveTo>
                    <a:pt x="60" y="14"/>
                  </a:moveTo>
                  <a:cubicBezTo>
                    <a:pt x="53" y="30"/>
                    <a:pt x="49" y="47"/>
                    <a:pt x="43" y="63"/>
                  </a:cubicBezTo>
                  <a:cubicBezTo>
                    <a:pt x="42" y="64"/>
                    <a:pt x="40" y="70"/>
                    <a:pt x="42" y="66"/>
                  </a:cubicBezTo>
                  <a:cubicBezTo>
                    <a:pt x="42" y="64"/>
                    <a:pt x="43" y="61"/>
                    <a:pt x="43" y="59"/>
                  </a:cubicBezTo>
                  <a:cubicBezTo>
                    <a:pt x="44" y="55"/>
                    <a:pt x="45" y="50"/>
                    <a:pt x="47" y="46"/>
                  </a:cubicBezTo>
                  <a:cubicBezTo>
                    <a:pt x="50" y="37"/>
                    <a:pt x="52" y="28"/>
                    <a:pt x="55" y="20"/>
                  </a:cubicBezTo>
                  <a:cubicBezTo>
                    <a:pt x="55" y="20"/>
                    <a:pt x="56" y="19"/>
                    <a:pt x="56" y="19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7"/>
                    <a:pt x="57" y="17"/>
                    <a:pt x="56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6"/>
                    <a:pt x="57" y="16"/>
                    <a:pt x="57" y="15"/>
                  </a:cubicBezTo>
                  <a:cubicBezTo>
                    <a:pt x="57" y="16"/>
                    <a:pt x="57" y="16"/>
                    <a:pt x="57" y="17"/>
                  </a:cubicBezTo>
                  <a:cubicBezTo>
                    <a:pt x="57" y="17"/>
                    <a:pt x="57" y="17"/>
                    <a:pt x="58" y="17"/>
                  </a:cubicBezTo>
                  <a:cubicBezTo>
                    <a:pt x="59" y="16"/>
                    <a:pt x="60" y="14"/>
                    <a:pt x="60" y="12"/>
                  </a:cubicBezTo>
                  <a:cubicBezTo>
                    <a:pt x="61" y="12"/>
                    <a:pt x="61" y="11"/>
                    <a:pt x="62" y="10"/>
                  </a:cubicBezTo>
                  <a:cubicBezTo>
                    <a:pt x="62" y="9"/>
                    <a:pt x="64" y="6"/>
                    <a:pt x="64" y="6"/>
                  </a:cubicBezTo>
                  <a:cubicBezTo>
                    <a:pt x="64" y="8"/>
                    <a:pt x="64" y="9"/>
                    <a:pt x="63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2" y="13"/>
                    <a:pt x="61" y="14"/>
                    <a:pt x="61" y="16"/>
                  </a:cubicBezTo>
                  <a:cubicBezTo>
                    <a:pt x="60" y="16"/>
                    <a:pt x="60" y="17"/>
                    <a:pt x="60" y="17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9" y="19"/>
                    <a:pt x="60" y="19"/>
                    <a:pt x="60" y="19"/>
                  </a:cubicBezTo>
                  <a:cubicBezTo>
                    <a:pt x="62" y="15"/>
                    <a:pt x="63" y="11"/>
                    <a:pt x="65" y="8"/>
                  </a:cubicBezTo>
                  <a:cubicBezTo>
                    <a:pt x="66" y="7"/>
                    <a:pt x="67" y="6"/>
                    <a:pt x="67" y="5"/>
                  </a:cubicBezTo>
                  <a:cubicBezTo>
                    <a:pt x="67" y="6"/>
                    <a:pt x="66" y="9"/>
                    <a:pt x="65" y="10"/>
                  </a:cubicBezTo>
                  <a:cubicBezTo>
                    <a:pt x="64" y="12"/>
                    <a:pt x="63" y="13"/>
                    <a:pt x="63" y="15"/>
                  </a:cubicBezTo>
                  <a:cubicBezTo>
                    <a:pt x="61" y="20"/>
                    <a:pt x="60" y="26"/>
                    <a:pt x="59" y="31"/>
                  </a:cubicBezTo>
                  <a:cubicBezTo>
                    <a:pt x="57" y="36"/>
                    <a:pt x="55" y="42"/>
                    <a:pt x="52" y="47"/>
                  </a:cubicBezTo>
                  <a:cubicBezTo>
                    <a:pt x="50" y="52"/>
                    <a:pt x="49" y="57"/>
                    <a:pt x="46" y="62"/>
                  </a:cubicBezTo>
                  <a:cubicBezTo>
                    <a:pt x="44" y="65"/>
                    <a:pt x="47" y="59"/>
                    <a:pt x="47" y="58"/>
                  </a:cubicBezTo>
                  <a:cubicBezTo>
                    <a:pt x="48" y="55"/>
                    <a:pt x="49" y="52"/>
                    <a:pt x="50" y="49"/>
                  </a:cubicBezTo>
                  <a:cubicBezTo>
                    <a:pt x="53" y="37"/>
                    <a:pt x="57" y="26"/>
                    <a:pt x="60" y="14"/>
                  </a:cubicBezTo>
                  <a:cubicBezTo>
                    <a:pt x="61" y="14"/>
                    <a:pt x="60" y="14"/>
                    <a:pt x="60" y="14"/>
                  </a:cubicBezTo>
                  <a:close/>
                  <a:moveTo>
                    <a:pt x="50" y="9"/>
                  </a:moveTo>
                  <a:cubicBezTo>
                    <a:pt x="50" y="9"/>
                    <a:pt x="51" y="9"/>
                    <a:pt x="51" y="9"/>
                  </a:cubicBezTo>
                  <a:cubicBezTo>
                    <a:pt x="51" y="9"/>
                    <a:pt x="52" y="8"/>
                    <a:pt x="52" y="8"/>
                  </a:cubicBezTo>
                  <a:cubicBezTo>
                    <a:pt x="51" y="9"/>
                    <a:pt x="52" y="10"/>
                    <a:pt x="52" y="11"/>
                  </a:cubicBezTo>
                  <a:cubicBezTo>
                    <a:pt x="51" y="10"/>
                    <a:pt x="51" y="10"/>
                    <a:pt x="50" y="9"/>
                  </a:cubicBezTo>
                  <a:close/>
                  <a:moveTo>
                    <a:pt x="55" y="15"/>
                  </a:moveTo>
                  <a:cubicBezTo>
                    <a:pt x="55" y="14"/>
                    <a:pt x="55" y="14"/>
                    <a:pt x="56" y="14"/>
                  </a:cubicBezTo>
                  <a:cubicBezTo>
                    <a:pt x="56" y="14"/>
                    <a:pt x="56" y="15"/>
                    <a:pt x="56" y="16"/>
                  </a:cubicBezTo>
                  <a:cubicBezTo>
                    <a:pt x="55" y="16"/>
                    <a:pt x="55" y="15"/>
                    <a:pt x="55" y="15"/>
                  </a:cubicBezTo>
                  <a:close/>
                  <a:moveTo>
                    <a:pt x="53" y="13"/>
                  </a:moveTo>
                  <a:cubicBezTo>
                    <a:pt x="54" y="12"/>
                    <a:pt x="54" y="11"/>
                    <a:pt x="55" y="10"/>
                  </a:cubicBezTo>
                  <a:cubicBezTo>
                    <a:pt x="54" y="11"/>
                    <a:pt x="54" y="12"/>
                    <a:pt x="54" y="14"/>
                  </a:cubicBezTo>
                  <a:cubicBezTo>
                    <a:pt x="54" y="13"/>
                    <a:pt x="53" y="13"/>
                    <a:pt x="53" y="13"/>
                  </a:cubicBezTo>
                  <a:close/>
                  <a:moveTo>
                    <a:pt x="48" y="6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8" y="7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lose/>
                  <a:moveTo>
                    <a:pt x="23" y="77"/>
                  </a:moveTo>
                  <a:cubicBezTo>
                    <a:pt x="24" y="75"/>
                    <a:pt x="25" y="73"/>
                    <a:pt x="26" y="70"/>
                  </a:cubicBezTo>
                  <a:cubicBezTo>
                    <a:pt x="25" y="73"/>
                    <a:pt x="25" y="76"/>
                    <a:pt x="24" y="79"/>
                  </a:cubicBezTo>
                  <a:cubicBezTo>
                    <a:pt x="24" y="78"/>
                    <a:pt x="23" y="77"/>
                    <a:pt x="23" y="77"/>
                  </a:cubicBezTo>
                  <a:close/>
                  <a:moveTo>
                    <a:pt x="20" y="74"/>
                  </a:moveTo>
                  <a:cubicBezTo>
                    <a:pt x="25" y="65"/>
                    <a:pt x="26" y="55"/>
                    <a:pt x="31" y="46"/>
                  </a:cubicBezTo>
                  <a:cubicBezTo>
                    <a:pt x="30" y="47"/>
                    <a:pt x="30" y="47"/>
                    <a:pt x="30" y="48"/>
                  </a:cubicBezTo>
                  <a:cubicBezTo>
                    <a:pt x="29" y="51"/>
                    <a:pt x="28" y="55"/>
                    <a:pt x="27" y="58"/>
                  </a:cubicBezTo>
                  <a:cubicBezTo>
                    <a:pt x="25" y="64"/>
                    <a:pt x="23" y="70"/>
                    <a:pt x="22" y="76"/>
                  </a:cubicBezTo>
                  <a:cubicBezTo>
                    <a:pt x="21" y="75"/>
                    <a:pt x="21" y="75"/>
                    <a:pt x="20" y="74"/>
                  </a:cubicBezTo>
                  <a:close/>
                  <a:moveTo>
                    <a:pt x="14" y="69"/>
                  </a:moveTo>
                  <a:cubicBezTo>
                    <a:pt x="16" y="66"/>
                    <a:pt x="17" y="62"/>
                    <a:pt x="18" y="58"/>
                  </a:cubicBezTo>
                  <a:cubicBezTo>
                    <a:pt x="18" y="57"/>
                    <a:pt x="18" y="57"/>
                    <a:pt x="18" y="56"/>
                  </a:cubicBezTo>
                  <a:cubicBezTo>
                    <a:pt x="18" y="58"/>
                    <a:pt x="18" y="60"/>
                    <a:pt x="17" y="62"/>
                  </a:cubicBezTo>
                  <a:cubicBezTo>
                    <a:pt x="17" y="65"/>
                    <a:pt x="16" y="67"/>
                    <a:pt x="15" y="70"/>
                  </a:cubicBezTo>
                  <a:cubicBezTo>
                    <a:pt x="15" y="70"/>
                    <a:pt x="14" y="69"/>
                    <a:pt x="14" y="69"/>
                  </a:cubicBezTo>
                  <a:close/>
                  <a:moveTo>
                    <a:pt x="25" y="80"/>
                  </a:moveTo>
                  <a:cubicBezTo>
                    <a:pt x="26" y="78"/>
                    <a:pt x="27" y="75"/>
                    <a:pt x="28" y="72"/>
                  </a:cubicBezTo>
                  <a:cubicBezTo>
                    <a:pt x="29" y="68"/>
                    <a:pt x="30" y="64"/>
                    <a:pt x="32" y="60"/>
                  </a:cubicBezTo>
                  <a:cubicBezTo>
                    <a:pt x="34" y="55"/>
                    <a:pt x="36" y="50"/>
                    <a:pt x="37" y="44"/>
                  </a:cubicBezTo>
                  <a:cubicBezTo>
                    <a:pt x="36" y="48"/>
                    <a:pt x="35" y="53"/>
                    <a:pt x="34" y="57"/>
                  </a:cubicBezTo>
                  <a:cubicBezTo>
                    <a:pt x="31" y="65"/>
                    <a:pt x="30" y="74"/>
                    <a:pt x="27" y="82"/>
                  </a:cubicBezTo>
                  <a:cubicBezTo>
                    <a:pt x="26" y="81"/>
                    <a:pt x="26" y="81"/>
                    <a:pt x="25" y="80"/>
                  </a:cubicBezTo>
                  <a:close/>
                  <a:moveTo>
                    <a:pt x="32" y="50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3" y="48"/>
                    <a:pt x="33" y="46"/>
                    <a:pt x="34" y="44"/>
                  </a:cubicBezTo>
                  <a:cubicBezTo>
                    <a:pt x="34" y="44"/>
                    <a:pt x="36" y="36"/>
                    <a:pt x="35" y="41"/>
                  </a:cubicBezTo>
                  <a:cubicBezTo>
                    <a:pt x="34" y="44"/>
                    <a:pt x="33" y="47"/>
                    <a:pt x="32" y="50"/>
                  </a:cubicBezTo>
                  <a:close/>
                  <a:moveTo>
                    <a:pt x="27" y="50"/>
                  </a:moveTo>
                  <a:cubicBezTo>
                    <a:pt x="26" y="53"/>
                    <a:pt x="25" y="55"/>
                    <a:pt x="24" y="58"/>
                  </a:cubicBezTo>
                  <a:cubicBezTo>
                    <a:pt x="23" y="63"/>
                    <a:pt x="21" y="68"/>
                    <a:pt x="19" y="73"/>
                  </a:cubicBezTo>
                  <a:cubicBezTo>
                    <a:pt x="19" y="73"/>
                    <a:pt x="18" y="72"/>
                    <a:pt x="18" y="72"/>
                  </a:cubicBezTo>
                  <a:cubicBezTo>
                    <a:pt x="23" y="66"/>
                    <a:pt x="23" y="58"/>
                    <a:pt x="25" y="51"/>
                  </a:cubicBezTo>
                  <a:cubicBezTo>
                    <a:pt x="25" y="50"/>
                    <a:pt x="26" y="49"/>
                    <a:pt x="26" y="48"/>
                  </a:cubicBezTo>
                  <a:cubicBezTo>
                    <a:pt x="26" y="48"/>
                    <a:pt x="27" y="48"/>
                    <a:pt x="27" y="47"/>
                  </a:cubicBezTo>
                  <a:cubicBezTo>
                    <a:pt x="27" y="48"/>
                    <a:pt x="27" y="49"/>
                    <a:pt x="27" y="50"/>
                  </a:cubicBezTo>
                  <a:close/>
                  <a:moveTo>
                    <a:pt x="17" y="71"/>
                  </a:moveTo>
                  <a:cubicBezTo>
                    <a:pt x="17" y="71"/>
                    <a:pt x="17" y="71"/>
                    <a:pt x="16" y="71"/>
                  </a:cubicBezTo>
                  <a:cubicBezTo>
                    <a:pt x="18" y="68"/>
                    <a:pt x="19" y="64"/>
                    <a:pt x="20" y="61"/>
                  </a:cubicBezTo>
                  <a:cubicBezTo>
                    <a:pt x="21" y="59"/>
                    <a:pt x="21" y="57"/>
                    <a:pt x="22" y="55"/>
                  </a:cubicBezTo>
                  <a:cubicBezTo>
                    <a:pt x="22" y="53"/>
                    <a:pt x="23" y="52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8"/>
                    <a:pt x="19" y="65"/>
                    <a:pt x="17" y="71"/>
                  </a:cubicBezTo>
                  <a:close/>
                  <a:moveTo>
                    <a:pt x="17" y="67"/>
                  </a:moveTo>
                  <a:cubicBezTo>
                    <a:pt x="15" y="74"/>
                    <a:pt x="17" y="65"/>
                    <a:pt x="18" y="64"/>
                  </a:cubicBezTo>
                  <a:cubicBezTo>
                    <a:pt x="18" y="61"/>
                    <a:pt x="19" y="58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4"/>
                    <a:pt x="21" y="53"/>
                    <a:pt x="22" y="52"/>
                  </a:cubicBezTo>
                  <a:cubicBezTo>
                    <a:pt x="20" y="57"/>
                    <a:pt x="19" y="62"/>
                    <a:pt x="17" y="67"/>
                  </a:cubicBezTo>
                  <a:close/>
                  <a:moveTo>
                    <a:pt x="13" y="61"/>
                  </a:moveTo>
                  <a:cubicBezTo>
                    <a:pt x="13" y="62"/>
                    <a:pt x="13" y="66"/>
                    <a:pt x="13" y="69"/>
                  </a:cubicBezTo>
                  <a:cubicBezTo>
                    <a:pt x="12" y="68"/>
                    <a:pt x="11" y="67"/>
                    <a:pt x="10" y="67"/>
                  </a:cubicBezTo>
                  <a:cubicBezTo>
                    <a:pt x="11" y="65"/>
                    <a:pt x="12" y="63"/>
                    <a:pt x="13" y="61"/>
                  </a:cubicBezTo>
                  <a:close/>
                  <a:moveTo>
                    <a:pt x="32" y="72"/>
                  </a:moveTo>
                  <a:cubicBezTo>
                    <a:pt x="33" y="67"/>
                    <a:pt x="35" y="62"/>
                    <a:pt x="37" y="57"/>
                  </a:cubicBezTo>
                  <a:cubicBezTo>
                    <a:pt x="38" y="54"/>
                    <a:pt x="39" y="51"/>
                    <a:pt x="41" y="48"/>
                  </a:cubicBezTo>
                  <a:cubicBezTo>
                    <a:pt x="41" y="48"/>
                    <a:pt x="40" y="49"/>
                    <a:pt x="40" y="50"/>
                  </a:cubicBezTo>
                  <a:cubicBezTo>
                    <a:pt x="38" y="59"/>
                    <a:pt x="35" y="68"/>
                    <a:pt x="32" y="77"/>
                  </a:cubicBezTo>
                  <a:cubicBezTo>
                    <a:pt x="32" y="77"/>
                    <a:pt x="33" y="77"/>
                    <a:pt x="33" y="77"/>
                  </a:cubicBezTo>
                  <a:cubicBezTo>
                    <a:pt x="31" y="79"/>
                    <a:pt x="29" y="81"/>
                    <a:pt x="27" y="83"/>
                  </a:cubicBezTo>
                  <a:cubicBezTo>
                    <a:pt x="30" y="80"/>
                    <a:pt x="31" y="76"/>
                    <a:pt x="32" y="72"/>
                  </a:cubicBezTo>
                  <a:close/>
                  <a:moveTo>
                    <a:pt x="42" y="53"/>
                  </a:moveTo>
                  <a:cubicBezTo>
                    <a:pt x="44" y="49"/>
                    <a:pt x="46" y="45"/>
                    <a:pt x="47" y="41"/>
                  </a:cubicBezTo>
                  <a:cubicBezTo>
                    <a:pt x="49" y="37"/>
                    <a:pt x="50" y="32"/>
                    <a:pt x="51" y="28"/>
                  </a:cubicBezTo>
                  <a:cubicBezTo>
                    <a:pt x="52" y="26"/>
                    <a:pt x="53" y="24"/>
                    <a:pt x="54" y="22"/>
                  </a:cubicBezTo>
                  <a:cubicBezTo>
                    <a:pt x="53" y="23"/>
                    <a:pt x="53" y="24"/>
                    <a:pt x="52" y="25"/>
                  </a:cubicBezTo>
                  <a:cubicBezTo>
                    <a:pt x="51" y="30"/>
                    <a:pt x="49" y="35"/>
                    <a:pt x="48" y="40"/>
                  </a:cubicBezTo>
                  <a:cubicBezTo>
                    <a:pt x="45" y="50"/>
                    <a:pt x="42" y="60"/>
                    <a:pt x="40" y="69"/>
                  </a:cubicBezTo>
                  <a:cubicBezTo>
                    <a:pt x="40" y="69"/>
                    <a:pt x="40" y="70"/>
                    <a:pt x="40" y="70"/>
                  </a:cubicBezTo>
                  <a:cubicBezTo>
                    <a:pt x="38" y="72"/>
                    <a:pt x="36" y="74"/>
                    <a:pt x="33" y="77"/>
                  </a:cubicBezTo>
                  <a:cubicBezTo>
                    <a:pt x="37" y="69"/>
                    <a:pt x="40" y="61"/>
                    <a:pt x="42" y="53"/>
                  </a:cubicBezTo>
                  <a:close/>
                  <a:moveTo>
                    <a:pt x="58" y="21"/>
                  </a:moveTo>
                  <a:cubicBezTo>
                    <a:pt x="58" y="19"/>
                    <a:pt x="59" y="18"/>
                    <a:pt x="59" y="16"/>
                  </a:cubicBezTo>
                  <a:cubicBezTo>
                    <a:pt x="59" y="18"/>
                    <a:pt x="58" y="21"/>
                    <a:pt x="57" y="23"/>
                  </a:cubicBezTo>
                  <a:cubicBezTo>
                    <a:pt x="56" y="28"/>
                    <a:pt x="54" y="32"/>
                    <a:pt x="53" y="37"/>
                  </a:cubicBezTo>
                  <a:cubicBezTo>
                    <a:pt x="50" y="46"/>
                    <a:pt x="48" y="55"/>
                    <a:pt x="45" y="64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4" y="66"/>
                    <a:pt x="42" y="68"/>
                    <a:pt x="41" y="69"/>
                  </a:cubicBezTo>
                  <a:cubicBezTo>
                    <a:pt x="48" y="53"/>
                    <a:pt x="51" y="37"/>
                    <a:pt x="58" y="21"/>
                  </a:cubicBezTo>
                  <a:close/>
                  <a:moveTo>
                    <a:pt x="51" y="52"/>
                  </a:moveTo>
                  <a:cubicBezTo>
                    <a:pt x="53" y="46"/>
                    <a:pt x="55" y="41"/>
                    <a:pt x="58" y="36"/>
                  </a:cubicBezTo>
                  <a:cubicBezTo>
                    <a:pt x="60" y="31"/>
                    <a:pt x="61" y="25"/>
                    <a:pt x="62" y="20"/>
                  </a:cubicBezTo>
                  <a:cubicBezTo>
                    <a:pt x="63" y="14"/>
                    <a:pt x="67" y="10"/>
                    <a:pt x="68" y="5"/>
                  </a:cubicBezTo>
                  <a:cubicBezTo>
                    <a:pt x="70" y="4"/>
                    <a:pt x="72" y="4"/>
                    <a:pt x="73" y="4"/>
                  </a:cubicBezTo>
                  <a:cubicBezTo>
                    <a:pt x="70" y="10"/>
                    <a:pt x="69" y="17"/>
                    <a:pt x="66" y="24"/>
                  </a:cubicBezTo>
                  <a:cubicBezTo>
                    <a:pt x="63" y="33"/>
                    <a:pt x="60" y="42"/>
                    <a:pt x="56" y="51"/>
                  </a:cubicBezTo>
                  <a:cubicBezTo>
                    <a:pt x="56" y="52"/>
                    <a:pt x="55" y="53"/>
                    <a:pt x="55" y="54"/>
                  </a:cubicBezTo>
                  <a:cubicBezTo>
                    <a:pt x="55" y="52"/>
                    <a:pt x="55" y="51"/>
                    <a:pt x="55" y="50"/>
                  </a:cubicBezTo>
                  <a:cubicBezTo>
                    <a:pt x="56" y="48"/>
                    <a:pt x="56" y="46"/>
                    <a:pt x="57" y="44"/>
                  </a:cubicBezTo>
                  <a:cubicBezTo>
                    <a:pt x="58" y="40"/>
                    <a:pt x="59" y="37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3" y="28"/>
                    <a:pt x="65" y="23"/>
                    <a:pt x="67" y="17"/>
                  </a:cubicBezTo>
                  <a:cubicBezTo>
                    <a:pt x="68" y="13"/>
                    <a:pt x="70" y="9"/>
                    <a:pt x="71" y="5"/>
                  </a:cubicBezTo>
                  <a:cubicBezTo>
                    <a:pt x="72" y="5"/>
                    <a:pt x="71" y="4"/>
                    <a:pt x="71" y="5"/>
                  </a:cubicBezTo>
                  <a:cubicBezTo>
                    <a:pt x="70" y="5"/>
                    <a:pt x="70" y="6"/>
                    <a:pt x="70" y="6"/>
                  </a:cubicBezTo>
                  <a:cubicBezTo>
                    <a:pt x="70" y="6"/>
                    <a:pt x="70" y="7"/>
                    <a:pt x="70" y="7"/>
                  </a:cubicBezTo>
                  <a:cubicBezTo>
                    <a:pt x="69" y="10"/>
                    <a:pt x="68" y="12"/>
                    <a:pt x="67" y="14"/>
                  </a:cubicBezTo>
                  <a:cubicBezTo>
                    <a:pt x="66" y="15"/>
                    <a:pt x="66" y="17"/>
                    <a:pt x="66" y="18"/>
                  </a:cubicBezTo>
                  <a:cubicBezTo>
                    <a:pt x="64" y="23"/>
                    <a:pt x="62" y="27"/>
                    <a:pt x="61" y="32"/>
                  </a:cubicBezTo>
                  <a:cubicBezTo>
                    <a:pt x="60" y="32"/>
                    <a:pt x="60" y="33"/>
                    <a:pt x="60" y="33"/>
                  </a:cubicBezTo>
                  <a:cubicBezTo>
                    <a:pt x="56" y="42"/>
                    <a:pt x="53" y="50"/>
                    <a:pt x="50" y="59"/>
                  </a:cubicBezTo>
                  <a:cubicBezTo>
                    <a:pt x="50" y="59"/>
                    <a:pt x="50" y="60"/>
                    <a:pt x="50" y="60"/>
                  </a:cubicBezTo>
                  <a:cubicBezTo>
                    <a:pt x="49" y="61"/>
                    <a:pt x="47" y="63"/>
                    <a:pt x="46" y="64"/>
                  </a:cubicBezTo>
                  <a:cubicBezTo>
                    <a:pt x="48" y="60"/>
                    <a:pt x="50" y="56"/>
                    <a:pt x="51" y="52"/>
                  </a:cubicBezTo>
                  <a:close/>
                  <a:moveTo>
                    <a:pt x="79" y="4"/>
                  </a:moveTo>
                  <a:cubicBezTo>
                    <a:pt x="75" y="12"/>
                    <a:pt x="72" y="20"/>
                    <a:pt x="70" y="29"/>
                  </a:cubicBezTo>
                  <a:cubicBezTo>
                    <a:pt x="69" y="33"/>
                    <a:pt x="67" y="37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6" y="41"/>
                    <a:pt x="66" y="41"/>
                    <a:pt x="66" y="40"/>
                  </a:cubicBezTo>
                  <a:cubicBezTo>
                    <a:pt x="67" y="38"/>
                    <a:pt x="67" y="36"/>
                    <a:pt x="68" y="34"/>
                  </a:cubicBezTo>
                  <a:cubicBezTo>
                    <a:pt x="71" y="25"/>
                    <a:pt x="73" y="17"/>
                    <a:pt x="75" y="8"/>
                  </a:cubicBezTo>
                  <a:cubicBezTo>
                    <a:pt x="75" y="8"/>
                    <a:pt x="76" y="8"/>
                    <a:pt x="75" y="7"/>
                  </a:cubicBezTo>
                  <a:cubicBezTo>
                    <a:pt x="76" y="7"/>
                    <a:pt x="76" y="6"/>
                    <a:pt x="76" y="5"/>
                  </a:cubicBezTo>
                  <a:cubicBezTo>
                    <a:pt x="76" y="5"/>
                    <a:pt x="75" y="5"/>
                    <a:pt x="75" y="5"/>
                  </a:cubicBezTo>
                  <a:cubicBezTo>
                    <a:pt x="74" y="10"/>
                    <a:pt x="72" y="15"/>
                    <a:pt x="70" y="19"/>
                  </a:cubicBezTo>
                  <a:cubicBezTo>
                    <a:pt x="72" y="14"/>
                    <a:pt x="73" y="9"/>
                    <a:pt x="74" y="4"/>
                  </a:cubicBezTo>
                  <a:cubicBezTo>
                    <a:pt x="76" y="4"/>
                    <a:pt x="77" y="4"/>
                    <a:pt x="79" y="4"/>
                  </a:cubicBezTo>
                  <a:close/>
                  <a:moveTo>
                    <a:pt x="81" y="3"/>
                  </a:moveTo>
                  <a:cubicBezTo>
                    <a:pt x="79" y="9"/>
                    <a:pt x="77" y="14"/>
                    <a:pt x="75" y="20"/>
                  </a:cubicBezTo>
                  <a:cubicBezTo>
                    <a:pt x="74" y="24"/>
                    <a:pt x="72" y="27"/>
                    <a:pt x="71" y="31"/>
                  </a:cubicBezTo>
                  <a:cubicBezTo>
                    <a:pt x="71" y="33"/>
                    <a:pt x="71" y="35"/>
                    <a:pt x="70" y="37"/>
                  </a:cubicBezTo>
                  <a:cubicBezTo>
                    <a:pt x="68" y="44"/>
                    <a:pt x="69" y="35"/>
                    <a:pt x="70" y="33"/>
                  </a:cubicBezTo>
                  <a:cubicBezTo>
                    <a:pt x="70" y="32"/>
                    <a:pt x="70" y="31"/>
                    <a:pt x="71" y="30"/>
                  </a:cubicBezTo>
                  <a:cubicBezTo>
                    <a:pt x="71" y="28"/>
                    <a:pt x="72" y="26"/>
                    <a:pt x="72" y="25"/>
                  </a:cubicBezTo>
                  <a:cubicBezTo>
                    <a:pt x="74" y="18"/>
                    <a:pt x="78" y="11"/>
                    <a:pt x="80" y="4"/>
                  </a:cubicBezTo>
                  <a:cubicBezTo>
                    <a:pt x="80" y="4"/>
                    <a:pt x="81" y="3"/>
                    <a:pt x="81" y="3"/>
                  </a:cubicBezTo>
                  <a:close/>
                  <a:moveTo>
                    <a:pt x="73" y="19"/>
                  </a:moveTo>
                  <a:cubicBezTo>
                    <a:pt x="75" y="15"/>
                    <a:pt x="76" y="11"/>
                    <a:pt x="78" y="7"/>
                  </a:cubicBezTo>
                  <a:cubicBezTo>
                    <a:pt x="78" y="7"/>
                    <a:pt x="78" y="7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7" y="9"/>
                    <a:pt x="76" y="12"/>
                    <a:pt x="76" y="14"/>
                  </a:cubicBezTo>
                  <a:cubicBezTo>
                    <a:pt x="75" y="16"/>
                    <a:pt x="74" y="17"/>
                    <a:pt x="73" y="19"/>
                  </a:cubicBezTo>
                  <a:close/>
                  <a:moveTo>
                    <a:pt x="56" y="45"/>
                  </a:moveTo>
                  <a:cubicBezTo>
                    <a:pt x="55" y="48"/>
                    <a:pt x="54" y="52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3" y="56"/>
                    <a:pt x="52" y="58"/>
                    <a:pt x="51" y="59"/>
                  </a:cubicBezTo>
                  <a:cubicBezTo>
                    <a:pt x="52" y="54"/>
                    <a:pt x="54" y="49"/>
                    <a:pt x="56" y="45"/>
                  </a:cubicBezTo>
                  <a:close/>
                  <a:moveTo>
                    <a:pt x="69" y="24"/>
                  </a:moveTo>
                  <a:cubicBezTo>
                    <a:pt x="68" y="25"/>
                    <a:pt x="68" y="26"/>
                    <a:pt x="67" y="28"/>
                  </a:cubicBezTo>
                  <a:cubicBezTo>
                    <a:pt x="66" y="31"/>
                    <a:pt x="65" y="35"/>
                    <a:pt x="64" y="39"/>
                  </a:cubicBezTo>
                  <a:cubicBezTo>
                    <a:pt x="64" y="39"/>
                    <a:pt x="64" y="40"/>
                    <a:pt x="64" y="40"/>
                  </a:cubicBezTo>
                  <a:cubicBezTo>
                    <a:pt x="64" y="39"/>
                    <a:pt x="64" y="37"/>
                    <a:pt x="64" y="36"/>
                  </a:cubicBezTo>
                  <a:cubicBezTo>
                    <a:pt x="65" y="32"/>
                    <a:pt x="67" y="28"/>
                    <a:pt x="68" y="25"/>
                  </a:cubicBezTo>
                  <a:cubicBezTo>
                    <a:pt x="68" y="24"/>
                    <a:pt x="69" y="24"/>
                    <a:pt x="69" y="24"/>
                  </a:cubicBezTo>
                  <a:close/>
                  <a:moveTo>
                    <a:pt x="69" y="36"/>
                  </a:moveTo>
                  <a:cubicBezTo>
                    <a:pt x="68" y="38"/>
                    <a:pt x="68" y="39"/>
                    <a:pt x="68" y="41"/>
                  </a:cubicBezTo>
                  <a:cubicBezTo>
                    <a:pt x="67" y="41"/>
                    <a:pt x="68" y="42"/>
                    <a:pt x="68" y="42"/>
                  </a:cubicBezTo>
                  <a:cubicBezTo>
                    <a:pt x="67" y="42"/>
                    <a:pt x="66" y="43"/>
                    <a:pt x="65" y="44"/>
                  </a:cubicBezTo>
                  <a:cubicBezTo>
                    <a:pt x="67" y="41"/>
                    <a:pt x="68" y="38"/>
                    <a:pt x="69" y="36"/>
                  </a:cubicBezTo>
                  <a:close/>
                  <a:moveTo>
                    <a:pt x="81" y="40"/>
                  </a:moveTo>
                  <a:cubicBezTo>
                    <a:pt x="83" y="34"/>
                    <a:pt x="85" y="29"/>
                    <a:pt x="86" y="23"/>
                  </a:cubicBezTo>
                  <a:cubicBezTo>
                    <a:pt x="86" y="25"/>
                    <a:pt x="86" y="27"/>
                    <a:pt x="85" y="28"/>
                  </a:cubicBezTo>
                  <a:cubicBezTo>
                    <a:pt x="84" y="33"/>
                    <a:pt x="83" y="37"/>
                    <a:pt x="83" y="42"/>
                  </a:cubicBezTo>
                  <a:cubicBezTo>
                    <a:pt x="83" y="41"/>
                    <a:pt x="82" y="40"/>
                    <a:pt x="81" y="40"/>
                  </a:cubicBezTo>
                  <a:close/>
                  <a:moveTo>
                    <a:pt x="79" y="36"/>
                  </a:moveTo>
                  <a:cubicBezTo>
                    <a:pt x="81" y="33"/>
                    <a:pt x="82" y="28"/>
                    <a:pt x="83" y="23"/>
                  </a:cubicBezTo>
                  <a:cubicBezTo>
                    <a:pt x="83" y="20"/>
                    <a:pt x="84" y="17"/>
                    <a:pt x="85" y="14"/>
                  </a:cubicBezTo>
                  <a:cubicBezTo>
                    <a:pt x="85" y="14"/>
                    <a:pt x="85" y="14"/>
                    <a:pt x="85" y="13"/>
                  </a:cubicBezTo>
                  <a:cubicBezTo>
                    <a:pt x="85" y="17"/>
                    <a:pt x="84" y="20"/>
                    <a:pt x="84" y="24"/>
                  </a:cubicBezTo>
                  <a:cubicBezTo>
                    <a:pt x="83" y="29"/>
                    <a:pt x="81" y="33"/>
                    <a:pt x="80" y="38"/>
                  </a:cubicBezTo>
                  <a:cubicBezTo>
                    <a:pt x="80" y="38"/>
                    <a:pt x="79" y="37"/>
                    <a:pt x="79" y="36"/>
                  </a:cubicBezTo>
                  <a:close/>
                  <a:moveTo>
                    <a:pt x="77" y="35"/>
                  </a:moveTo>
                  <a:cubicBezTo>
                    <a:pt x="78" y="32"/>
                    <a:pt x="79" y="30"/>
                    <a:pt x="79" y="27"/>
                  </a:cubicBezTo>
                  <a:cubicBezTo>
                    <a:pt x="79" y="30"/>
                    <a:pt x="78" y="33"/>
                    <a:pt x="78" y="36"/>
                  </a:cubicBezTo>
                  <a:cubicBezTo>
                    <a:pt x="78" y="35"/>
                    <a:pt x="77" y="35"/>
                    <a:pt x="77" y="35"/>
                  </a:cubicBezTo>
                  <a:cubicBezTo>
                    <a:pt x="77" y="35"/>
                    <a:pt x="77" y="35"/>
                    <a:pt x="77" y="35"/>
                  </a:cubicBezTo>
                  <a:close/>
                  <a:moveTo>
                    <a:pt x="76" y="34"/>
                  </a:moveTo>
                  <a:cubicBezTo>
                    <a:pt x="75" y="34"/>
                    <a:pt x="75" y="34"/>
                    <a:pt x="75" y="35"/>
                  </a:cubicBezTo>
                  <a:cubicBezTo>
                    <a:pt x="74" y="35"/>
                    <a:pt x="74" y="35"/>
                    <a:pt x="74" y="36"/>
                  </a:cubicBezTo>
                  <a:cubicBezTo>
                    <a:pt x="75" y="33"/>
                    <a:pt x="76" y="29"/>
                    <a:pt x="77" y="26"/>
                  </a:cubicBezTo>
                  <a:cubicBezTo>
                    <a:pt x="78" y="20"/>
                    <a:pt x="80" y="15"/>
                    <a:pt x="82" y="10"/>
                  </a:cubicBezTo>
                  <a:cubicBezTo>
                    <a:pt x="82" y="11"/>
                    <a:pt x="82" y="12"/>
                    <a:pt x="81" y="12"/>
                  </a:cubicBezTo>
                  <a:cubicBezTo>
                    <a:pt x="80" y="15"/>
                    <a:pt x="79" y="17"/>
                    <a:pt x="79" y="20"/>
                  </a:cubicBezTo>
                  <a:cubicBezTo>
                    <a:pt x="77" y="25"/>
                    <a:pt x="76" y="29"/>
                    <a:pt x="76" y="34"/>
                  </a:cubicBezTo>
                  <a:close/>
                  <a:moveTo>
                    <a:pt x="85" y="43"/>
                  </a:moveTo>
                  <a:cubicBezTo>
                    <a:pt x="85" y="43"/>
                    <a:pt x="84" y="43"/>
                    <a:pt x="84" y="43"/>
                  </a:cubicBezTo>
                  <a:cubicBezTo>
                    <a:pt x="84" y="38"/>
                    <a:pt x="85" y="34"/>
                    <a:pt x="86" y="30"/>
                  </a:cubicBezTo>
                  <a:cubicBezTo>
                    <a:pt x="87" y="26"/>
                    <a:pt x="87" y="22"/>
                    <a:pt x="87" y="19"/>
                  </a:cubicBezTo>
                  <a:cubicBezTo>
                    <a:pt x="87" y="18"/>
                    <a:pt x="88" y="17"/>
                    <a:pt x="88" y="16"/>
                  </a:cubicBezTo>
                  <a:cubicBezTo>
                    <a:pt x="87" y="25"/>
                    <a:pt x="85" y="34"/>
                    <a:pt x="85" y="43"/>
                  </a:cubicBezTo>
                  <a:close/>
                  <a:moveTo>
                    <a:pt x="89" y="3"/>
                  </a:moveTo>
                  <a:cubicBezTo>
                    <a:pt x="89" y="5"/>
                    <a:pt x="89" y="6"/>
                    <a:pt x="89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7" y="10"/>
                    <a:pt x="87" y="14"/>
                    <a:pt x="87" y="17"/>
                  </a:cubicBezTo>
                  <a:cubicBezTo>
                    <a:pt x="86" y="21"/>
                    <a:pt x="85" y="24"/>
                    <a:pt x="84" y="27"/>
                  </a:cubicBezTo>
                  <a:cubicBezTo>
                    <a:pt x="83" y="31"/>
                    <a:pt x="82" y="34"/>
                    <a:pt x="81" y="38"/>
                  </a:cubicBezTo>
                  <a:cubicBezTo>
                    <a:pt x="81" y="37"/>
                    <a:pt x="82" y="35"/>
                    <a:pt x="82" y="34"/>
                  </a:cubicBezTo>
                  <a:cubicBezTo>
                    <a:pt x="82" y="32"/>
                    <a:pt x="83" y="30"/>
                    <a:pt x="84" y="28"/>
                  </a:cubicBezTo>
                  <a:cubicBezTo>
                    <a:pt x="84" y="25"/>
                    <a:pt x="84" y="22"/>
                    <a:pt x="85" y="19"/>
                  </a:cubicBezTo>
                  <a:cubicBezTo>
                    <a:pt x="85" y="15"/>
                    <a:pt x="86" y="11"/>
                    <a:pt x="87" y="8"/>
                  </a:cubicBezTo>
                  <a:cubicBezTo>
                    <a:pt x="88" y="7"/>
                    <a:pt x="88" y="7"/>
                    <a:pt x="88" y="6"/>
                  </a:cubicBezTo>
                  <a:cubicBezTo>
                    <a:pt x="88" y="6"/>
                    <a:pt x="88" y="5"/>
                    <a:pt x="88" y="5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6" y="9"/>
                    <a:pt x="84" y="14"/>
                    <a:pt x="83" y="19"/>
                  </a:cubicBezTo>
                  <a:cubicBezTo>
                    <a:pt x="82" y="24"/>
                    <a:pt x="81" y="29"/>
                    <a:pt x="79" y="34"/>
                  </a:cubicBezTo>
                  <a:cubicBezTo>
                    <a:pt x="79" y="35"/>
                    <a:pt x="78" y="36"/>
                    <a:pt x="79" y="35"/>
                  </a:cubicBezTo>
                  <a:cubicBezTo>
                    <a:pt x="79" y="33"/>
                    <a:pt x="79" y="31"/>
                    <a:pt x="80" y="29"/>
                  </a:cubicBezTo>
                  <a:cubicBezTo>
                    <a:pt x="80" y="26"/>
                    <a:pt x="81" y="23"/>
                    <a:pt x="82" y="20"/>
                  </a:cubicBezTo>
                  <a:cubicBezTo>
                    <a:pt x="83" y="16"/>
                    <a:pt x="84" y="11"/>
                    <a:pt x="86" y="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5"/>
                    <a:pt x="86" y="5"/>
                    <a:pt x="87" y="4"/>
                  </a:cubicBezTo>
                  <a:cubicBezTo>
                    <a:pt x="87" y="4"/>
                    <a:pt x="86" y="4"/>
                    <a:pt x="86" y="4"/>
                  </a:cubicBezTo>
                  <a:cubicBezTo>
                    <a:pt x="84" y="9"/>
                    <a:pt x="82" y="13"/>
                    <a:pt x="81" y="17"/>
                  </a:cubicBezTo>
                  <a:cubicBezTo>
                    <a:pt x="79" y="22"/>
                    <a:pt x="79" y="27"/>
                    <a:pt x="77" y="32"/>
                  </a:cubicBezTo>
                  <a:cubicBezTo>
                    <a:pt x="77" y="33"/>
                    <a:pt x="76" y="34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7" y="32"/>
                    <a:pt x="77" y="30"/>
                    <a:pt x="77" y="28"/>
                  </a:cubicBezTo>
                  <a:cubicBezTo>
                    <a:pt x="78" y="25"/>
                    <a:pt x="79" y="23"/>
                    <a:pt x="79" y="20"/>
                  </a:cubicBezTo>
                  <a:cubicBezTo>
                    <a:pt x="81" y="15"/>
                    <a:pt x="83" y="10"/>
                    <a:pt x="84" y="5"/>
                  </a:cubicBezTo>
                  <a:cubicBezTo>
                    <a:pt x="85" y="5"/>
                    <a:pt x="84" y="5"/>
                    <a:pt x="84" y="5"/>
                  </a:cubicBezTo>
                  <a:cubicBezTo>
                    <a:pt x="80" y="13"/>
                    <a:pt x="77" y="20"/>
                    <a:pt x="75" y="28"/>
                  </a:cubicBezTo>
                  <a:cubicBezTo>
                    <a:pt x="75" y="30"/>
                    <a:pt x="74" y="32"/>
                    <a:pt x="74" y="34"/>
                  </a:cubicBezTo>
                  <a:cubicBezTo>
                    <a:pt x="72" y="40"/>
                    <a:pt x="73" y="35"/>
                    <a:pt x="73" y="33"/>
                  </a:cubicBezTo>
                  <a:cubicBezTo>
                    <a:pt x="74" y="29"/>
                    <a:pt x="75" y="25"/>
                    <a:pt x="76" y="21"/>
                  </a:cubicBezTo>
                  <a:cubicBezTo>
                    <a:pt x="78" y="15"/>
                    <a:pt x="80" y="10"/>
                    <a:pt x="82" y="4"/>
                  </a:cubicBezTo>
                  <a:cubicBezTo>
                    <a:pt x="82" y="4"/>
                    <a:pt x="82" y="3"/>
                    <a:pt x="82" y="3"/>
                  </a:cubicBezTo>
                  <a:cubicBezTo>
                    <a:pt x="84" y="3"/>
                    <a:pt x="87" y="3"/>
                    <a:pt x="89" y="3"/>
                  </a:cubicBezTo>
                  <a:close/>
                  <a:moveTo>
                    <a:pt x="80" y="23"/>
                  </a:moveTo>
                  <a:cubicBezTo>
                    <a:pt x="81" y="21"/>
                    <a:pt x="81" y="18"/>
                    <a:pt x="82" y="16"/>
                  </a:cubicBezTo>
                  <a:cubicBezTo>
                    <a:pt x="82" y="17"/>
                    <a:pt x="81" y="19"/>
                    <a:pt x="81" y="20"/>
                  </a:cubicBezTo>
                  <a:cubicBezTo>
                    <a:pt x="81" y="21"/>
                    <a:pt x="80" y="22"/>
                    <a:pt x="8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55"/>
            <p:cNvSpPr>
              <a:spLocks noEditPoints="1"/>
            </p:cNvSpPr>
            <p:nvPr/>
          </p:nvSpPr>
          <p:spPr bwMode="auto">
            <a:xfrm>
              <a:off x="8245895" y="589033"/>
              <a:ext cx="197304" cy="335316"/>
            </a:xfrm>
            <a:custGeom>
              <a:avLst/>
              <a:gdLst>
                <a:gd name="T0" fmla="*/ 0 w 66"/>
                <a:gd name="T1" fmla="*/ 43 h 111"/>
                <a:gd name="T2" fmla="*/ 64 w 66"/>
                <a:gd name="T3" fmla="*/ 97 h 111"/>
                <a:gd name="T4" fmla="*/ 33 w 66"/>
                <a:gd name="T5" fmla="*/ 27 h 111"/>
                <a:gd name="T6" fmla="*/ 29 w 66"/>
                <a:gd name="T7" fmla="*/ 29 h 111"/>
                <a:gd name="T8" fmla="*/ 21 w 66"/>
                <a:gd name="T9" fmla="*/ 23 h 111"/>
                <a:gd name="T10" fmla="*/ 38 w 66"/>
                <a:gd name="T11" fmla="*/ 104 h 111"/>
                <a:gd name="T12" fmla="*/ 36 w 66"/>
                <a:gd name="T13" fmla="*/ 95 h 111"/>
                <a:gd name="T14" fmla="*/ 47 w 66"/>
                <a:gd name="T15" fmla="*/ 95 h 111"/>
                <a:gd name="T16" fmla="*/ 49 w 66"/>
                <a:gd name="T17" fmla="*/ 94 h 111"/>
                <a:gd name="T18" fmla="*/ 43 w 66"/>
                <a:gd name="T19" fmla="*/ 85 h 111"/>
                <a:gd name="T20" fmla="*/ 55 w 66"/>
                <a:gd name="T21" fmla="*/ 91 h 111"/>
                <a:gd name="T22" fmla="*/ 32 w 66"/>
                <a:gd name="T23" fmla="*/ 62 h 111"/>
                <a:gd name="T24" fmla="*/ 23 w 66"/>
                <a:gd name="T25" fmla="*/ 53 h 111"/>
                <a:gd name="T26" fmla="*/ 44 w 66"/>
                <a:gd name="T27" fmla="*/ 71 h 111"/>
                <a:gd name="T28" fmla="*/ 11 w 66"/>
                <a:gd name="T29" fmla="*/ 25 h 111"/>
                <a:gd name="T30" fmla="*/ 13 w 66"/>
                <a:gd name="T31" fmla="*/ 36 h 111"/>
                <a:gd name="T32" fmla="*/ 6 w 66"/>
                <a:gd name="T33" fmla="*/ 38 h 111"/>
                <a:gd name="T34" fmla="*/ 38 w 66"/>
                <a:gd name="T35" fmla="*/ 60 h 111"/>
                <a:gd name="T36" fmla="*/ 17 w 66"/>
                <a:gd name="T37" fmla="*/ 38 h 111"/>
                <a:gd name="T38" fmla="*/ 18 w 66"/>
                <a:gd name="T39" fmla="*/ 34 h 111"/>
                <a:gd name="T40" fmla="*/ 18 w 66"/>
                <a:gd name="T41" fmla="*/ 32 h 111"/>
                <a:gd name="T42" fmla="*/ 16 w 66"/>
                <a:gd name="T43" fmla="*/ 34 h 111"/>
                <a:gd name="T44" fmla="*/ 14 w 66"/>
                <a:gd name="T45" fmla="*/ 37 h 111"/>
                <a:gd name="T46" fmla="*/ 4 w 66"/>
                <a:gd name="T47" fmla="*/ 41 h 111"/>
                <a:gd name="T48" fmla="*/ 58 w 66"/>
                <a:gd name="T49" fmla="*/ 95 h 111"/>
                <a:gd name="T50" fmla="*/ 52 w 66"/>
                <a:gd name="T51" fmla="*/ 96 h 111"/>
                <a:gd name="T52" fmla="*/ 59 w 66"/>
                <a:gd name="T53" fmla="*/ 95 h 111"/>
                <a:gd name="T54" fmla="*/ 35 w 66"/>
                <a:gd name="T55" fmla="*/ 75 h 111"/>
                <a:gd name="T56" fmla="*/ 50 w 66"/>
                <a:gd name="T57" fmla="*/ 97 h 111"/>
                <a:gd name="T58" fmla="*/ 47 w 66"/>
                <a:gd name="T59" fmla="*/ 98 h 111"/>
                <a:gd name="T60" fmla="*/ 41 w 66"/>
                <a:gd name="T61" fmla="*/ 94 h 111"/>
                <a:gd name="T62" fmla="*/ 41 w 66"/>
                <a:gd name="T63" fmla="*/ 102 h 111"/>
                <a:gd name="T64" fmla="*/ 60 w 66"/>
                <a:gd name="T65" fmla="*/ 87 h 111"/>
                <a:gd name="T66" fmla="*/ 23 w 66"/>
                <a:gd name="T67" fmla="*/ 46 h 111"/>
                <a:gd name="T68" fmla="*/ 17 w 66"/>
                <a:gd name="T69" fmla="*/ 35 h 111"/>
                <a:gd name="T70" fmla="*/ 46 w 66"/>
                <a:gd name="T71" fmla="*/ 58 h 111"/>
                <a:gd name="T72" fmla="*/ 49 w 66"/>
                <a:gd name="T73" fmla="*/ 56 h 111"/>
                <a:gd name="T74" fmla="*/ 12 w 66"/>
                <a:gd name="T75" fmla="*/ 20 h 111"/>
                <a:gd name="T76" fmla="*/ 52 w 66"/>
                <a:gd name="T77" fmla="*/ 63 h 111"/>
                <a:gd name="T78" fmla="*/ 43 w 66"/>
                <a:gd name="T79" fmla="*/ 41 h 111"/>
                <a:gd name="T80" fmla="*/ 25 w 66"/>
                <a:gd name="T81" fmla="*/ 27 h 111"/>
                <a:gd name="T82" fmla="*/ 37 w 66"/>
                <a:gd name="T83" fmla="*/ 34 h 111"/>
                <a:gd name="T84" fmla="*/ 17 w 66"/>
                <a:gd name="T85" fmla="*/ 14 h 111"/>
                <a:gd name="T86" fmla="*/ 52 w 66"/>
                <a:gd name="T87" fmla="*/ 62 h 111"/>
                <a:gd name="T88" fmla="*/ 29 w 66"/>
                <a:gd name="T89" fmla="*/ 31 h 111"/>
                <a:gd name="T90" fmla="*/ 48 w 66"/>
                <a:gd name="T91" fmla="*/ 26 h 111"/>
                <a:gd name="T92" fmla="*/ 28 w 66"/>
                <a:gd name="T93" fmla="*/ 12 h 111"/>
                <a:gd name="T94" fmla="*/ 43 w 66"/>
                <a:gd name="T95" fmla="*/ 28 h 111"/>
                <a:gd name="T96" fmla="*/ 22 w 66"/>
                <a:gd name="T97" fmla="*/ 12 h 111"/>
                <a:gd name="T98" fmla="*/ 32 w 66"/>
                <a:gd name="T99" fmla="*/ 12 h 111"/>
                <a:gd name="T100" fmla="*/ 39 w 66"/>
                <a:gd name="T101" fmla="*/ 18 h 111"/>
                <a:gd name="T102" fmla="*/ 20 w 66"/>
                <a:gd name="T103" fmla="*/ 4 h 111"/>
                <a:gd name="T104" fmla="*/ 21 w 66"/>
                <a:gd name="T105" fmla="*/ 8 h 111"/>
                <a:gd name="T106" fmla="*/ 41 w 66"/>
                <a:gd name="T107" fmla="*/ 28 h 111"/>
                <a:gd name="T108" fmla="*/ 39 w 66"/>
                <a:gd name="T109" fmla="*/ 31 h 111"/>
                <a:gd name="T110" fmla="*/ 31 w 66"/>
                <a:gd name="T111" fmla="*/ 1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6" h="111">
                  <a:moveTo>
                    <a:pt x="57" y="25"/>
                  </a:moveTo>
                  <a:cubicBezTo>
                    <a:pt x="57" y="24"/>
                    <a:pt x="57" y="24"/>
                    <a:pt x="56" y="23"/>
                  </a:cubicBezTo>
                  <a:cubicBezTo>
                    <a:pt x="44" y="16"/>
                    <a:pt x="32" y="7"/>
                    <a:pt x="20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4" y="7"/>
                    <a:pt x="11" y="15"/>
                    <a:pt x="8" y="23"/>
                  </a:cubicBezTo>
                  <a:cubicBezTo>
                    <a:pt x="5" y="29"/>
                    <a:pt x="3" y="36"/>
                    <a:pt x="0" y="43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1" y="44"/>
                    <a:pt x="1" y="45"/>
                    <a:pt x="2" y="45"/>
                  </a:cubicBezTo>
                  <a:cubicBezTo>
                    <a:pt x="6" y="43"/>
                    <a:pt x="12" y="42"/>
                    <a:pt x="16" y="41"/>
                  </a:cubicBezTo>
                  <a:cubicBezTo>
                    <a:pt x="23" y="64"/>
                    <a:pt x="32" y="86"/>
                    <a:pt x="35" y="109"/>
                  </a:cubicBezTo>
                  <a:cubicBezTo>
                    <a:pt x="34" y="110"/>
                    <a:pt x="36" y="111"/>
                    <a:pt x="36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43" y="101"/>
                    <a:pt x="54" y="97"/>
                    <a:pt x="64" y="97"/>
                  </a:cubicBezTo>
                  <a:cubicBezTo>
                    <a:pt x="65" y="97"/>
                    <a:pt x="65" y="97"/>
                    <a:pt x="65" y="96"/>
                  </a:cubicBezTo>
                  <a:cubicBezTo>
                    <a:pt x="66" y="96"/>
                    <a:pt x="66" y="96"/>
                    <a:pt x="66" y="95"/>
                  </a:cubicBezTo>
                  <a:cubicBezTo>
                    <a:pt x="59" y="73"/>
                    <a:pt x="51" y="52"/>
                    <a:pt x="44" y="30"/>
                  </a:cubicBezTo>
                  <a:cubicBezTo>
                    <a:pt x="48" y="29"/>
                    <a:pt x="52" y="28"/>
                    <a:pt x="56" y="27"/>
                  </a:cubicBezTo>
                  <a:cubicBezTo>
                    <a:pt x="57" y="27"/>
                    <a:pt x="58" y="25"/>
                    <a:pt x="57" y="25"/>
                  </a:cubicBezTo>
                  <a:close/>
                  <a:moveTo>
                    <a:pt x="43" y="37"/>
                  </a:moveTo>
                  <a:cubicBezTo>
                    <a:pt x="41" y="33"/>
                    <a:pt x="36" y="30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6" y="29"/>
                    <a:pt x="39" y="32"/>
                    <a:pt x="42" y="34"/>
                  </a:cubicBezTo>
                  <a:cubicBezTo>
                    <a:pt x="43" y="35"/>
                    <a:pt x="43" y="36"/>
                    <a:pt x="43" y="37"/>
                  </a:cubicBezTo>
                  <a:close/>
                  <a:moveTo>
                    <a:pt x="47" y="47"/>
                  </a:moveTo>
                  <a:cubicBezTo>
                    <a:pt x="43" y="43"/>
                    <a:pt x="39" y="39"/>
                    <a:pt x="34" y="35"/>
                  </a:cubicBezTo>
                  <a:cubicBezTo>
                    <a:pt x="30" y="31"/>
                    <a:pt x="26" y="26"/>
                    <a:pt x="21" y="22"/>
                  </a:cubicBezTo>
                  <a:cubicBezTo>
                    <a:pt x="24" y="24"/>
                    <a:pt x="27" y="26"/>
                    <a:pt x="29" y="29"/>
                  </a:cubicBezTo>
                  <a:cubicBezTo>
                    <a:pt x="35" y="34"/>
                    <a:pt x="40" y="39"/>
                    <a:pt x="46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45"/>
                    <a:pt x="46" y="46"/>
                    <a:pt x="47" y="47"/>
                  </a:cubicBezTo>
                  <a:close/>
                  <a:moveTo>
                    <a:pt x="50" y="56"/>
                  </a:moveTo>
                  <a:cubicBezTo>
                    <a:pt x="40" y="44"/>
                    <a:pt x="28" y="33"/>
                    <a:pt x="17" y="21"/>
                  </a:cubicBezTo>
                  <a:cubicBezTo>
                    <a:pt x="16" y="20"/>
                    <a:pt x="12" y="16"/>
                    <a:pt x="15" y="19"/>
                  </a:cubicBezTo>
                  <a:cubicBezTo>
                    <a:pt x="17" y="20"/>
                    <a:pt x="19" y="22"/>
                    <a:pt x="21" y="23"/>
                  </a:cubicBezTo>
                  <a:cubicBezTo>
                    <a:pt x="24" y="26"/>
                    <a:pt x="27" y="30"/>
                    <a:pt x="30" y="33"/>
                  </a:cubicBezTo>
                  <a:cubicBezTo>
                    <a:pt x="35" y="39"/>
                    <a:pt x="42" y="43"/>
                    <a:pt x="47" y="49"/>
                  </a:cubicBezTo>
                  <a:cubicBezTo>
                    <a:pt x="48" y="52"/>
                    <a:pt x="49" y="54"/>
                    <a:pt x="50" y="56"/>
                  </a:cubicBezTo>
                  <a:close/>
                  <a:moveTo>
                    <a:pt x="37" y="106"/>
                  </a:moveTo>
                  <a:cubicBezTo>
                    <a:pt x="37" y="105"/>
                    <a:pt x="37" y="103"/>
                    <a:pt x="36" y="102"/>
                  </a:cubicBezTo>
                  <a:cubicBezTo>
                    <a:pt x="37" y="103"/>
                    <a:pt x="37" y="104"/>
                    <a:pt x="38" y="104"/>
                  </a:cubicBezTo>
                  <a:cubicBezTo>
                    <a:pt x="38" y="105"/>
                    <a:pt x="39" y="104"/>
                    <a:pt x="38" y="104"/>
                  </a:cubicBezTo>
                  <a:cubicBezTo>
                    <a:pt x="38" y="104"/>
                    <a:pt x="35" y="100"/>
                    <a:pt x="38" y="102"/>
                  </a:cubicBezTo>
                  <a:cubicBezTo>
                    <a:pt x="38" y="102"/>
                    <a:pt x="39" y="102"/>
                    <a:pt x="40" y="103"/>
                  </a:cubicBezTo>
                  <a:cubicBezTo>
                    <a:pt x="39" y="104"/>
                    <a:pt x="38" y="105"/>
                    <a:pt x="37" y="106"/>
                  </a:cubicBezTo>
                  <a:close/>
                  <a:moveTo>
                    <a:pt x="34" y="90"/>
                  </a:moveTo>
                  <a:cubicBezTo>
                    <a:pt x="36" y="92"/>
                    <a:pt x="38" y="94"/>
                    <a:pt x="40" y="96"/>
                  </a:cubicBezTo>
                  <a:cubicBezTo>
                    <a:pt x="40" y="96"/>
                    <a:pt x="44" y="100"/>
                    <a:pt x="43" y="99"/>
                  </a:cubicBezTo>
                  <a:cubicBezTo>
                    <a:pt x="41" y="98"/>
                    <a:pt x="38" y="97"/>
                    <a:pt x="36" y="95"/>
                  </a:cubicBezTo>
                  <a:cubicBezTo>
                    <a:pt x="36" y="95"/>
                    <a:pt x="35" y="96"/>
                    <a:pt x="35" y="96"/>
                  </a:cubicBezTo>
                  <a:cubicBezTo>
                    <a:pt x="37" y="98"/>
                    <a:pt x="38" y="100"/>
                    <a:pt x="40" y="102"/>
                  </a:cubicBezTo>
                  <a:cubicBezTo>
                    <a:pt x="40" y="103"/>
                    <a:pt x="38" y="101"/>
                    <a:pt x="38" y="101"/>
                  </a:cubicBezTo>
                  <a:cubicBezTo>
                    <a:pt x="37" y="100"/>
                    <a:pt x="37" y="100"/>
                    <a:pt x="36" y="100"/>
                  </a:cubicBezTo>
                  <a:cubicBezTo>
                    <a:pt x="35" y="97"/>
                    <a:pt x="35" y="93"/>
                    <a:pt x="34" y="90"/>
                  </a:cubicBezTo>
                  <a:close/>
                  <a:moveTo>
                    <a:pt x="31" y="80"/>
                  </a:moveTo>
                  <a:cubicBezTo>
                    <a:pt x="36" y="86"/>
                    <a:pt x="43" y="89"/>
                    <a:pt x="47" y="95"/>
                  </a:cubicBezTo>
                  <a:cubicBezTo>
                    <a:pt x="49" y="99"/>
                    <a:pt x="46" y="95"/>
                    <a:pt x="45" y="94"/>
                  </a:cubicBezTo>
                  <a:cubicBezTo>
                    <a:pt x="43" y="92"/>
                    <a:pt x="42" y="91"/>
                    <a:pt x="40" y="89"/>
                  </a:cubicBezTo>
                  <a:cubicBezTo>
                    <a:pt x="38" y="86"/>
                    <a:pt x="35" y="84"/>
                    <a:pt x="32" y="82"/>
                  </a:cubicBezTo>
                  <a:cubicBezTo>
                    <a:pt x="32" y="81"/>
                    <a:pt x="31" y="81"/>
                    <a:pt x="31" y="80"/>
                  </a:cubicBezTo>
                  <a:close/>
                  <a:moveTo>
                    <a:pt x="29" y="73"/>
                  </a:moveTo>
                  <a:cubicBezTo>
                    <a:pt x="35" y="81"/>
                    <a:pt x="43" y="87"/>
                    <a:pt x="49" y="94"/>
                  </a:cubicBezTo>
                  <a:cubicBezTo>
                    <a:pt x="52" y="97"/>
                    <a:pt x="51" y="96"/>
                    <a:pt x="49" y="94"/>
                  </a:cubicBezTo>
                  <a:cubicBezTo>
                    <a:pt x="46" y="92"/>
                    <a:pt x="44" y="89"/>
                    <a:pt x="42" y="87"/>
                  </a:cubicBezTo>
                  <a:cubicBezTo>
                    <a:pt x="38" y="83"/>
                    <a:pt x="35" y="80"/>
                    <a:pt x="30" y="77"/>
                  </a:cubicBezTo>
                  <a:cubicBezTo>
                    <a:pt x="30" y="76"/>
                    <a:pt x="30" y="74"/>
                    <a:pt x="29" y="73"/>
                  </a:cubicBezTo>
                  <a:close/>
                  <a:moveTo>
                    <a:pt x="28" y="68"/>
                  </a:moveTo>
                  <a:cubicBezTo>
                    <a:pt x="35" y="77"/>
                    <a:pt x="45" y="84"/>
                    <a:pt x="53" y="93"/>
                  </a:cubicBezTo>
                  <a:cubicBezTo>
                    <a:pt x="56" y="98"/>
                    <a:pt x="53" y="94"/>
                    <a:pt x="51" y="92"/>
                  </a:cubicBezTo>
                  <a:cubicBezTo>
                    <a:pt x="48" y="90"/>
                    <a:pt x="45" y="87"/>
                    <a:pt x="43" y="85"/>
                  </a:cubicBezTo>
                  <a:cubicBezTo>
                    <a:pt x="39" y="80"/>
                    <a:pt x="33" y="76"/>
                    <a:pt x="29" y="71"/>
                  </a:cubicBezTo>
                  <a:cubicBezTo>
                    <a:pt x="29" y="71"/>
                    <a:pt x="29" y="71"/>
                    <a:pt x="28" y="71"/>
                  </a:cubicBezTo>
                  <a:cubicBezTo>
                    <a:pt x="28" y="70"/>
                    <a:pt x="28" y="69"/>
                    <a:pt x="28" y="68"/>
                  </a:cubicBezTo>
                  <a:close/>
                  <a:moveTo>
                    <a:pt x="25" y="61"/>
                  </a:moveTo>
                  <a:cubicBezTo>
                    <a:pt x="29" y="66"/>
                    <a:pt x="34" y="70"/>
                    <a:pt x="39" y="74"/>
                  </a:cubicBezTo>
                  <a:cubicBezTo>
                    <a:pt x="41" y="77"/>
                    <a:pt x="44" y="80"/>
                    <a:pt x="46" y="83"/>
                  </a:cubicBezTo>
                  <a:cubicBezTo>
                    <a:pt x="49" y="86"/>
                    <a:pt x="52" y="89"/>
                    <a:pt x="55" y="91"/>
                  </a:cubicBezTo>
                  <a:cubicBezTo>
                    <a:pt x="56" y="92"/>
                    <a:pt x="57" y="94"/>
                    <a:pt x="58" y="94"/>
                  </a:cubicBezTo>
                  <a:cubicBezTo>
                    <a:pt x="56" y="93"/>
                    <a:pt x="54" y="92"/>
                    <a:pt x="52" y="90"/>
                  </a:cubicBezTo>
                  <a:cubicBezTo>
                    <a:pt x="49" y="87"/>
                    <a:pt x="46" y="85"/>
                    <a:pt x="43" y="82"/>
                  </a:cubicBezTo>
                  <a:cubicBezTo>
                    <a:pt x="38" y="76"/>
                    <a:pt x="33" y="71"/>
                    <a:pt x="27" y="66"/>
                  </a:cubicBezTo>
                  <a:cubicBezTo>
                    <a:pt x="26" y="64"/>
                    <a:pt x="26" y="63"/>
                    <a:pt x="25" y="61"/>
                  </a:cubicBezTo>
                  <a:close/>
                  <a:moveTo>
                    <a:pt x="23" y="53"/>
                  </a:moveTo>
                  <a:cubicBezTo>
                    <a:pt x="26" y="56"/>
                    <a:pt x="29" y="59"/>
                    <a:pt x="32" y="62"/>
                  </a:cubicBezTo>
                  <a:cubicBezTo>
                    <a:pt x="35" y="64"/>
                    <a:pt x="37" y="67"/>
                    <a:pt x="39" y="69"/>
                  </a:cubicBezTo>
                  <a:cubicBezTo>
                    <a:pt x="45" y="76"/>
                    <a:pt x="52" y="82"/>
                    <a:pt x="58" y="89"/>
                  </a:cubicBezTo>
                  <a:cubicBezTo>
                    <a:pt x="59" y="90"/>
                    <a:pt x="59" y="90"/>
                    <a:pt x="60" y="91"/>
                  </a:cubicBezTo>
                  <a:cubicBezTo>
                    <a:pt x="59" y="90"/>
                    <a:pt x="58" y="89"/>
                    <a:pt x="57" y="88"/>
                  </a:cubicBezTo>
                  <a:cubicBezTo>
                    <a:pt x="53" y="85"/>
                    <a:pt x="49" y="82"/>
                    <a:pt x="45" y="78"/>
                  </a:cubicBezTo>
                  <a:cubicBezTo>
                    <a:pt x="38" y="72"/>
                    <a:pt x="31" y="66"/>
                    <a:pt x="25" y="58"/>
                  </a:cubicBezTo>
                  <a:cubicBezTo>
                    <a:pt x="24" y="57"/>
                    <a:pt x="23" y="55"/>
                    <a:pt x="23" y="53"/>
                  </a:cubicBezTo>
                  <a:close/>
                  <a:moveTo>
                    <a:pt x="20" y="43"/>
                  </a:moveTo>
                  <a:cubicBezTo>
                    <a:pt x="24" y="49"/>
                    <a:pt x="29" y="53"/>
                    <a:pt x="34" y="58"/>
                  </a:cubicBezTo>
                  <a:cubicBezTo>
                    <a:pt x="37" y="61"/>
                    <a:pt x="39" y="64"/>
                    <a:pt x="42" y="68"/>
                  </a:cubicBezTo>
                  <a:cubicBezTo>
                    <a:pt x="46" y="71"/>
                    <a:pt x="50" y="75"/>
                    <a:pt x="53" y="79"/>
                  </a:cubicBezTo>
                  <a:cubicBezTo>
                    <a:pt x="55" y="81"/>
                    <a:pt x="57" y="83"/>
                    <a:pt x="59" y="85"/>
                  </a:cubicBezTo>
                  <a:cubicBezTo>
                    <a:pt x="58" y="84"/>
                    <a:pt x="56" y="82"/>
                    <a:pt x="55" y="81"/>
                  </a:cubicBezTo>
                  <a:cubicBezTo>
                    <a:pt x="51" y="78"/>
                    <a:pt x="47" y="75"/>
                    <a:pt x="44" y="71"/>
                  </a:cubicBezTo>
                  <a:cubicBezTo>
                    <a:pt x="41" y="68"/>
                    <a:pt x="37" y="66"/>
                    <a:pt x="34" y="63"/>
                  </a:cubicBezTo>
                  <a:cubicBezTo>
                    <a:pt x="34" y="63"/>
                    <a:pt x="34" y="62"/>
                    <a:pt x="34" y="62"/>
                  </a:cubicBezTo>
                  <a:cubicBezTo>
                    <a:pt x="30" y="58"/>
                    <a:pt x="26" y="55"/>
                    <a:pt x="22" y="51"/>
                  </a:cubicBezTo>
                  <a:cubicBezTo>
                    <a:pt x="21" y="48"/>
                    <a:pt x="21" y="46"/>
                    <a:pt x="20" y="43"/>
                  </a:cubicBezTo>
                  <a:close/>
                  <a:moveTo>
                    <a:pt x="11" y="23"/>
                  </a:moveTo>
                  <a:cubicBezTo>
                    <a:pt x="11" y="24"/>
                    <a:pt x="11" y="25"/>
                    <a:pt x="12" y="26"/>
                  </a:cubicBezTo>
                  <a:cubicBezTo>
                    <a:pt x="12" y="26"/>
                    <a:pt x="11" y="25"/>
                    <a:pt x="1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8"/>
                    <a:pt x="12" y="31"/>
                    <a:pt x="14" y="33"/>
                  </a:cubicBezTo>
                  <a:cubicBezTo>
                    <a:pt x="14" y="34"/>
                    <a:pt x="18" y="38"/>
                    <a:pt x="16" y="36"/>
                  </a:cubicBezTo>
                  <a:cubicBezTo>
                    <a:pt x="14" y="34"/>
                    <a:pt x="13" y="33"/>
                    <a:pt x="11" y="31"/>
                  </a:cubicBezTo>
                  <a:cubicBezTo>
                    <a:pt x="11" y="31"/>
                    <a:pt x="10" y="31"/>
                    <a:pt x="11" y="31"/>
                  </a:cubicBezTo>
                  <a:cubicBezTo>
                    <a:pt x="12" y="33"/>
                    <a:pt x="13" y="35"/>
                    <a:pt x="14" y="36"/>
                  </a:cubicBezTo>
                  <a:cubicBezTo>
                    <a:pt x="17" y="39"/>
                    <a:pt x="13" y="36"/>
                    <a:pt x="13" y="36"/>
                  </a:cubicBezTo>
                  <a:cubicBezTo>
                    <a:pt x="12" y="35"/>
                    <a:pt x="11" y="34"/>
                    <a:pt x="10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5"/>
                    <a:pt x="12" y="38"/>
                    <a:pt x="13" y="38"/>
                  </a:cubicBezTo>
                  <a:cubicBezTo>
                    <a:pt x="12" y="37"/>
                    <a:pt x="10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1" y="39"/>
                    <a:pt x="7" y="38"/>
                    <a:pt x="6" y="37"/>
                  </a:cubicBezTo>
                  <a:cubicBezTo>
                    <a:pt x="5" y="37"/>
                    <a:pt x="5" y="38"/>
                    <a:pt x="6" y="38"/>
                  </a:cubicBezTo>
                  <a:cubicBezTo>
                    <a:pt x="7" y="40"/>
                    <a:pt x="6" y="40"/>
                    <a:pt x="4" y="40"/>
                  </a:cubicBezTo>
                  <a:cubicBezTo>
                    <a:pt x="6" y="34"/>
                    <a:pt x="9" y="29"/>
                    <a:pt x="11" y="23"/>
                  </a:cubicBezTo>
                  <a:close/>
                  <a:moveTo>
                    <a:pt x="16" y="34"/>
                  </a:moveTo>
                  <a:cubicBezTo>
                    <a:pt x="27" y="48"/>
                    <a:pt x="40" y="58"/>
                    <a:pt x="52" y="71"/>
                  </a:cubicBezTo>
                  <a:cubicBezTo>
                    <a:pt x="52" y="72"/>
                    <a:pt x="57" y="77"/>
                    <a:pt x="54" y="74"/>
                  </a:cubicBezTo>
                  <a:cubicBezTo>
                    <a:pt x="52" y="72"/>
                    <a:pt x="50" y="71"/>
                    <a:pt x="49" y="69"/>
                  </a:cubicBezTo>
                  <a:cubicBezTo>
                    <a:pt x="45" y="66"/>
                    <a:pt x="42" y="63"/>
                    <a:pt x="38" y="60"/>
                  </a:cubicBezTo>
                  <a:cubicBezTo>
                    <a:pt x="32" y="53"/>
                    <a:pt x="25" y="47"/>
                    <a:pt x="19" y="41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8" y="39"/>
                    <a:pt x="18" y="38"/>
                    <a:pt x="18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6" y="37"/>
                    <a:pt x="16" y="37"/>
                  </a:cubicBezTo>
                  <a:cubicBezTo>
                    <a:pt x="16" y="37"/>
                    <a:pt x="17" y="37"/>
                    <a:pt x="17" y="38"/>
                  </a:cubicBezTo>
                  <a:cubicBezTo>
                    <a:pt x="17" y="38"/>
                    <a:pt x="18" y="38"/>
                    <a:pt x="18" y="37"/>
                  </a:cubicBezTo>
                  <a:cubicBezTo>
                    <a:pt x="17" y="36"/>
                    <a:pt x="16" y="34"/>
                    <a:pt x="15" y="33"/>
                  </a:cubicBezTo>
                  <a:cubicBezTo>
                    <a:pt x="14" y="32"/>
                    <a:pt x="14" y="31"/>
                    <a:pt x="13" y="30"/>
                  </a:cubicBezTo>
                  <a:cubicBezTo>
                    <a:pt x="13" y="30"/>
                    <a:pt x="11" y="26"/>
                    <a:pt x="11" y="26"/>
                  </a:cubicBezTo>
                  <a:cubicBezTo>
                    <a:pt x="12" y="27"/>
                    <a:pt x="13" y="28"/>
                    <a:pt x="14" y="29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6" y="31"/>
                    <a:pt x="17" y="33"/>
                    <a:pt x="18" y="34"/>
                  </a:cubicBezTo>
                  <a:cubicBezTo>
                    <a:pt x="18" y="35"/>
                    <a:pt x="18" y="35"/>
                    <a:pt x="19" y="35"/>
                  </a:cubicBezTo>
                  <a:cubicBezTo>
                    <a:pt x="19" y="35"/>
                    <a:pt x="19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2"/>
                    <a:pt x="15" y="30"/>
                    <a:pt x="13" y="26"/>
                  </a:cubicBezTo>
                  <a:cubicBezTo>
                    <a:pt x="12" y="25"/>
                    <a:pt x="12" y="24"/>
                    <a:pt x="11" y="23"/>
                  </a:cubicBezTo>
                  <a:cubicBezTo>
                    <a:pt x="12" y="24"/>
                    <a:pt x="14" y="26"/>
                    <a:pt x="15" y="27"/>
                  </a:cubicBezTo>
                  <a:cubicBezTo>
                    <a:pt x="16" y="29"/>
                    <a:pt x="17" y="30"/>
                    <a:pt x="18" y="32"/>
                  </a:cubicBezTo>
                  <a:cubicBezTo>
                    <a:pt x="22" y="36"/>
                    <a:pt x="27" y="39"/>
                    <a:pt x="30" y="42"/>
                  </a:cubicBezTo>
                  <a:cubicBezTo>
                    <a:pt x="34" y="46"/>
                    <a:pt x="38" y="51"/>
                    <a:pt x="42" y="55"/>
                  </a:cubicBezTo>
                  <a:cubicBezTo>
                    <a:pt x="45" y="59"/>
                    <a:pt x="49" y="63"/>
                    <a:pt x="52" y="67"/>
                  </a:cubicBezTo>
                  <a:cubicBezTo>
                    <a:pt x="55" y="71"/>
                    <a:pt x="50" y="65"/>
                    <a:pt x="49" y="65"/>
                  </a:cubicBezTo>
                  <a:cubicBezTo>
                    <a:pt x="47" y="63"/>
                    <a:pt x="45" y="61"/>
                    <a:pt x="43" y="59"/>
                  </a:cubicBezTo>
                  <a:cubicBezTo>
                    <a:pt x="34" y="51"/>
                    <a:pt x="26" y="41"/>
                    <a:pt x="16" y="34"/>
                  </a:cubicBezTo>
                  <a:cubicBezTo>
                    <a:pt x="16" y="33"/>
                    <a:pt x="16" y="34"/>
                    <a:pt x="16" y="34"/>
                  </a:cubicBezTo>
                  <a:close/>
                  <a:moveTo>
                    <a:pt x="7" y="40"/>
                  </a:moveTo>
                  <a:cubicBezTo>
                    <a:pt x="7" y="40"/>
                    <a:pt x="7" y="40"/>
                    <a:pt x="7" y="40"/>
                  </a:cubicBezTo>
                  <a:cubicBezTo>
                    <a:pt x="7" y="39"/>
                    <a:pt x="7" y="39"/>
                    <a:pt x="7" y="38"/>
                  </a:cubicBezTo>
                  <a:cubicBezTo>
                    <a:pt x="7" y="39"/>
                    <a:pt x="8" y="39"/>
                    <a:pt x="10" y="40"/>
                  </a:cubicBezTo>
                  <a:cubicBezTo>
                    <a:pt x="9" y="40"/>
                    <a:pt x="8" y="40"/>
                    <a:pt x="7" y="40"/>
                  </a:cubicBezTo>
                  <a:close/>
                  <a:moveTo>
                    <a:pt x="14" y="39"/>
                  </a:moveTo>
                  <a:cubicBezTo>
                    <a:pt x="14" y="38"/>
                    <a:pt x="14" y="38"/>
                    <a:pt x="14" y="37"/>
                  </a:cubicBezTo>
                  <a:cubicBezTo>
                    <a:pt x="14" y="38"/>
                    <a:pt x="15" y="38"/>
                    <a:pt x="16" y="38"/>
                  </a:cubicBezTo>
                  <a:cubicBezTo>
                    <a:pt x="15" y="38"/>
                    <a:pt x="15" y="39"/>
                    <a:pt x="14" y="39"/>
                  </a:cubicBezTo>
                  <a:close/>
                  <a:moveTo>
                    <a:pt x="12" y="39"/>
                  </a:moveTo>
                  <a:cubicBezTo>
                    <a:pt x="11" y="38"/>
                    <a:pt x="10" y="37"/>
                    <a:pt x="10" y="37"/>
                  </a:cubicBezTo>
                  <a:cubicBezTo>
                    <a:pt x="10" y="37"/>
                    <a:pt x="12" y="38"/>
                    <a:pt x="13" y="39"/>
                  </a:cubicBezTo>
                  <a:cubicBezTo>
                    <a:pt x="13" y="39"/>
                    <a:pt x="12" y="39"/>
                    <a:pt x="12" y="39"/>
                  </a:cubicBezTo>
                  <a:close/>
                  <a:moveTo>
                    <a:pt x="4" y="41"/>
                  </a:moveTo>
                  <a:cubicBezTo>
                    <a:pt x="4" y="41"/>
                    <a:pt x="5" y="41"/>
                    <a:pt x="5" y="41"/>
                  </a:cubicBezTo>
                  <a:cubicBezTo>
                    <a:pt x="5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lose/>
                  <a:moveTo>
                    <a:pt x="55" y="95"/>
                  </a:moveTo>
                  <a:cubicBezTo>
                    <a:pt x="54" y="93"/>
                    <a:pt x="52" y="91"/>
                    <a:pt x="51" y="90"/>
                  </a:cubicBezTo>
                  <a:cubicBezTo>
                    <a:pt x="53" y="92"/>
                    <a:pt x="55" y="93"/>
                    <a:pt x="58" y="95"/>
                  </a:cubicBezTo>
                  <a:cubicBezTo>
                    <a:pt x="57" y="95"/>
                    <a:pt x="56" y="95"/>
                    <a:pt x="55" y="95"/>
                  </a:cubicBezTo>
                  <a:close/>
                  <a:moveTo>
                    <a:pt x="52" y="96"/>
                  </a:moveTo>
                  <a:cubicBezTo>
                    <a:pt x="46" y="88"/>
                    <a:pt x="37" y="82"/>
                    <a:pt x="31" y="74"/>
                  </a:cubicBezTo>
                  <a:cubicBezTo>
                    <a:pt x="32" y="75"/>
                    <a:pt x="32" y="75"/>
                    <a:pt x="33" y="76"/>
                  </a:cubicBezTo>
                  <a:cubicBezTo>
                    <a:pt x="35" y="78"/>
                    <a:pt x="38" y="80"/>
                    <a:pt x="40" y="83"/>
                  </a:cubicBezTo>
                  <a:cubicBezTo>
                    <a:pt x="45" y="87"/>
                    <a:pt x="49" y="92"/>
                    <a:pt x="54" y="96"/>
                  </a:cubicBezTo>
                  <a:cubicBezTo>
                    <a:pt x="53" y="96"/>
                    <a:pt x="52" y="96"/>
                    <a:pt x="52" y="96"/>
                  </a:cubicBezTo>
                  <a:close/>
                  <a:moveTo>
                    <a:pt x="44" y="100"/>
                  </a:moveTo>
                  <a:cubicBezTo>
                    <a:pt x="42" y="96"/>
                    <a:pt x="39" y="94"/>
                    <a:pt x="36" y="92"/>
                  </a:cubicBezTo>
                  <a:cubicBezTo>
                    <a:pt x="36" y="91"/>
                    <a:pt x="35" y="90"/>
                    <a:pt x="34" y="90"/>
                  </a:cubicBezTo>
                  <a:cubicBezTo>
                    <a:pt x="36" y="91"/>
                    <a:pt x="38" y="92"/>
                    <a:pt x="39" y="94"/>
                  </a:cubicBezTo>
                  <a:cubicBezTo>
                    <a:pt x="42" y="95"/>
                    <a:pt x="44" y="97"/>
                    <a:pt x="46" y="99"/>
                  </a:cubicBezTo>
                  <a:cubicBezTo>
                    <a:pt x="45" y="99"/>
                    <a:pt x="45" y="99"/>
                    <a:pt x="44" y="100"/>
                  </a:cubicBezTo>
                  <a:close/>
                  <a:moveTo>
                    <a:pt x="59" y="95"/>
                  </a:moveTo>
                  <a:cubicBezTo>
                    <a:pt x="57" y="92"/>
                    <a:pt x="55" y="91"/>
                    <a:pt x="53" y="89"/>
                  </a:cubicBezTo>
                  <a:cubicBezTo>
                    <a:pt x="50" y="86"/>
                    <a:pt x="47" y="83"/>
                    <a:pt x="45" y="80"/>
                  </a:cubicBezTo>
                  <a:cubicBezTo>
                    <a:pt x="41" y="75"/>
                    <a:pt x="37" y="72"/>
                    <a:pt x="33" y="68"/>
                  </a:cubicBezTo>
                  <a:cubicBezTo>
                    <a:pt x="36" y="71"/>
                    <a:pt x="39" y="73"/>
                    <a:pt x="42" y="76"/>
                  </a:cubicBezTo>
                  <a:cubicBezTo>
                    <a:pt x="48" y="83"/>
                    <a:pt x="56" y="88"/>
                    <a:pt x="62" y="94"/>
                  </a:cubicBezTo>
                  <a:cubicBezTo>
                    <a:pt x="61" y="94"/>
                    <a:pt x="60" y="94"/>
                    <a:pt x="59" y="95"/>
                  </a:cubicBezTo>
                  <a:close/>
                  <a:moveTo>
                    <a:pt x="35" y="75"/>
                  </a:moveTo>
                  <a:cubicBezTo>
                    <a:pt x="35" y="75"/>
                    <a:pt x="35" y="75"/>
                    <a:pt x="35" y="74"/>
                  </a:cubicBezTo>
                  <a:cubicBezTo>
                    <a:pt x="34" y="73"/>
                    <a:pt x="33" y="72"/>
                    <a:pt x="31" y="71"/>
                  </a:cubicBezTo>
                  <a:cubicBezTo>
                    <a:pt x="31" y="70"/>
                    <a:pt x="25" y="65"/>
                    <a:pt x="28" y="68"/>
                  </a:cubicBezTo>
                  <a:cubicBezTo>
                    <a:pt x="31" y="70"/>
                    <a:pt x="33" y="72"/>
                    <a:pt x="35" y="75"/>
                  </a:cubicBezTo>
                  <a:close/>
                  <a:moveTo>
                    <a:pt x="33" y="80"/>
                  </a:moveTo>
                  <a:cubicBezTo>
                    <a:pt x="35" y="82"/>
                    <a:pt x="37" y="83"/>
                    <a:pt x="39" y="85"/>
                  </a:cubicBezTo>
                  <a:cubicBezTo>
                    <a:pt x="43" y="89"/>
                    <a:pt x="47" y="93"/>
                    <a:pt x="50" y="97"/>
                  </a:cubicBezTo>
                  <a:cubicBezTo>
                    <a:pt x="50" y="97"/>
                    <a:pt x="49" y="97"/>
                    <a:pt x="49" y="97"/>
                  </a:cubicBezTo>
                  <a:cubicBezTo>
                    <a:pt x="46" y="90"/>
                    <a:pt x="39" y="87"/>
                    <a:pt x="33" y="82"/>
                  </a:cubicBezTo>
                  <a:cubicBezTo>
                    <a:pt x="33" y="81"/>
                    <a:pt x="32" y="80"/>
                    <a:pt x="31" y="79"/>
                  </a:cubicBezTo>
                  <a:cubicBezTo>
                    <a:pt x="31" y="79"/>
                    <a:pt x="31" y="79"/>
                    <a:pt x="31" y="78"/>
                  </a:cubicBezTo>
                  <a:cubicBezTo>
                    <a:pt x="31" y="78"/>
                    <a:pt x="32" y="79"/>
                    <a:pt x="33" y="80"/>
                  </a:cubicBezTo>
                  <a:close/>
                  <a:moveTo>
                    <a:pt x="48" y="98"/>
                  </a:moveTo>
                  <a:cubicBezTo>
                    <a:pt x="47" y="98"/>
                    <a:pt x="47" y="98"/>
                    <a:pt x="47" y="98"/>
                  </a:cubicBezTo>
                  <a:cubicBezTo>
                    <a:pt x="45" y="95"/>
                    <a:pt x="42" y="93"/>
                    <a:pt x="40" y="91"/>
                  </a:cubicBezTo>
                  <a:cubicBezTo>
                    <a:pt x="38" y="89"/>
                    <a:pt x="36" y="88"/>
                    <a:pt x="35" y="86"/>
                  </a:cubicBezTo>
                  <a:cubicBezTo>
                    <a:pt x="34" y="85"/>
                    <a:pt x="33" y="84"/>
                    <a:pt x="32" y="83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8" y="86"/>
                    <a:pt x="43" y="93"/>
                    <a:pt x="48" y="98"/>
                  </a:cubicBezTo>
                  <a:close/>
                  <a:moveTo>
                    <a:pt x="44" y="96"/>
                  </a:moveTo>
                  <a:cubicBezTo>
                    <a:pt x="49" y="101"/>
                    <a:pt x="43" y="95"/>
                    <a:pt x="41" y="94"/>
                  </a:cubicBezTo>
                  <a:cubicBezTo>
                    <a:pt x="39" y="92"/>
                    <a:pt x="36" y="90"/>
                    <a:pt x="34" y="88"/>
                  </a:cubicBezTo>
                  <a:cubicBezTo>
                    <a:pt x="34" y="88"/>
                    <a:pt x="33" y="88"/>
                    <a:pt x="33" y="88"/>
                  </a:cubicBezTo>
                  <a:cubicBezTo>
                    <a:pt x="33" y="87"/>
                    <a:pt x="33" y="86"/>
                    <a:pt x="33" y="85"/>
                  </a:cubicBezTo>
                  <a:cubicBezTo>
                    <a:pt x="36" y="88"/>
                    <a:pt x="40" y="92"/>
                    <a:pt x="44" y="96"/>
                  </a:cubicBezTo>
                  <a:close/>
                  <a:moveTo>
                    <a:pt x="37" y="97"/>
                  </a:moveTo>
                  <a:cubicBezTo>
                    <a:pt x="37" y="98"/>
                    <a:pt x="41" y="99"/>
                    <a:pt x="43" y="100"/>
                  </a:cubicBezTo>
                  <a:cubicBezTo>
                    <a:pt x="42" y="101"/>
                    <a:pt x="41" y="102"/>
                    <a:pt x="41" y="102"/>
                  </a:cubicBezTo>
                  <a:cubicBezTo>
                    <a:pt x="39" y="100"/>
                    <a:pt x="38" y="99"/>
                    <a:pt x="37" y="97"/>
                  </a:cubicBezTo>
                  <a:close/>
                  <a:moveTo>
                    <a:pt x="55" y="85"/>
                  </a:moveTo>
                  <a:cubicBezTo>
                    <a:pt x="51" y="82"/>
                    <a:pt x="48" y="78"/>
                    <a:pt x="44" y="74"/>
                  </a:cubicBezTo>
                  <a:cubicBezTo>
                    <a:pt x="42" y="71"/>
                    <a:pt x="40" y="69"/>
                    <a:pt x="37" y="66"/>
                  </a:cubicBezTo>
                  <a:cubicBezTo>
                    <a:pt x="38" y="67"/>
                    <a:pt x="38" y="67"/>
                    <a:pt x="39" y="67"/>
                  </a:cubicBezTo>
                  <a:cubicBezTo>
                    <a:pt x="46" y="74"/>
                    <a:pt x="53" y="80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1" y="89"/>
                    <a:pt x="62" y="91"/>
                    <a:pt x="62" y="94"/>
                  </a:cubicBezTo>
                  <a:cubicBezTo>
                    <a:pt x="61" y="90"/>
                    <a:pt x="58" y="88"/>
                    <a:pt x="55" y="85"/>
                  </a:cubicBezTo>
                  <a:close/>
                  <a:moveTo>
                    <a:pt x="43" y="67"/>
                  </a:moveTo>
                  <a:cubicBezTo>
                    <a:pt x="40" y="64"/>
                    <a:pt x="37" y="60"/>
                    <a:pt x="34" y="57"/>
                  </a:cubicBezTo>
                  <a:cubicBezTo>
                    <a:pt x="31" y="54"/>
                    <a:pt x="27" y="51"/>
                    <a:pt x="24" y="47"/>
                  </a:cubicBezTo>
                  <a:cubicBezTo>
                    <a:pt x="23" y="46"/>
                    <a:pt x="21" y="44"/>
                    <a:pt x="20" y="43"/>
                  </a:cubicBezTo>
                  <a:cubicBezTo>
                    <a:pt x="21" y="44"/>
                    <a:pt x="22" y="45"/>
                    <a:pt x="23" y="46"/>
                  </a:cubicBezTo>
                  <a:cubicBezTo>
                    <a:pt x="26" y="49"/>
                    <a:pt x="30" y="53"/>
                    <a:pt x="34" y="56"/>
                  </a:cubicBezTo>
                  <a:cubicBezTo>
                    <a:pt x="41" y="63"/>
                    <a:pt x="49" y="70"/>
                    <a:pt x="56" y="76"/>
                  </a:cubicBezTo>
                  <a:cubicBezTo>
                    <a:pt x="56" y="77"/>
                    <a:pt x="57" y="77"/>
                    <a:pt x="57" y="76"/>
                  </a:cubicBezTo>
                  <a:cubicBezTo>
                    <a:pt x="58" y="80"/>
                    <a:pt x="59" y="83"/>
                    <a:pt x="60" y="86"/>
                  </a:cubicBezTo>
                  <a:cubicBezTo>
                    <a:pt x="55" y="79"/>
                    <a:pt x="49" y="73"/>
                    <a:pt x="43" y="67"/>
                  </a:cubicBezTo>
                  <a:close/>
                  <a:moveTo>
                    <a:pt x="21" y="39"/>
                  </a:moveTo>
                  <a:cubicBezTo>
                    <a:pt x="20" y="37"/>
                    <a:pt x="19" y="36"/>
                    <a:pt x="17" y="35"/>
                  </a:cubicBezTo>
                  <a:cubicBezTo>
                    <a:pt x="19" y="37"/>
                    <a:pt x="21" y="39"/>
                    <a:pt x="23" y="40"/>
                  </a:cubicBezTo>
                  <a:cubicBezTo>
                    <a:pt x="26" y="44"/>
                    <a:pt x="30" y="47"/>
                    <a:pt x="33" y="50"/>
                  </a:cubicBezTo>
                  <a:cubicBezTo>
                    <a:pt x="40" y="57"/>
                    <a:pt x="47" y="63"/>
                    <a:pt x="54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5" y="72"/>
                    <a:pt x="56" y="74"/>
                    <a:pt x="56" y="76"/>
                  </a:cubicBezTo>
                  <a:cubicBezTo>
                    <a:pt x="46" y="62"/>
                    <a:pt x="32" y="52"/>
                    <a:pt x="21" y="39"/>
                  </a:cubicBezTo>
                  <a:close/>
                  <a:moveTo>
                    <a:pt x="46" y="58"/>
                  </a:moveTo>
                  <a:cubicBezTo>
                    <a:pt x="42" y="54"/>
                    <a:pt x="38" y="50"/>
                    <a:pt x="34" y="46"/>
                  </a:cubicBezTo>
                  <a:cubicBezTo>
                    <a:pt x="31" y="42"/>
                    <a:pt x="27" y="38"/>
                    <a:pt x="22" y="34"/>
                  </a:cubicBezTo>
                  <a:cubicBezTo>
                    <a:pt x="18" y="31"/>
                    <a:pt x="15" y="26"/>
                    <a:pt x="11" y="22"/>
                  </a:cubicBezTo>
                  <a:cubicBezTo>
                    <a:pt x="12" y="20"/>
                    <a:pt x="12" y="19"/>
                    <a:pt x="13" y="17"/>
                  </a:cubicBezTo>
                  <a:cubicBezTo>
                    <a:pt x="17" y="23"/>
                    <a:pt x="23" y="28"/>
                    <a:pt x="28" y="33"/>
                  </a:cubicBezTo>
                  <a:cubicBezTo>
                    <a:pt x="34" y="40"/>
                    <a:pt x="41" y="46"/>
                    <a:pt x="47" y="54"/>
                  </a:cubicBezTo>
                  <a:cubicBezTo>
                    <a:pt x="47" y="55"/>
                    <a:pt x="48" y="56"/>
                    <a:pt x="49" y="56"/>
                  </a:cubicBezTo>
                  <a:cubicBezTo>
                    <a:pt x="48" y="56"/>
                    <a:pt x="47" y="55"/>
                    <a:pt x="46" y="54"/>
                  </a:cubicBezTo>
                  <a:cubicBezTo>
                    <a:pt x="44" y="53"/>
                    <a:pt x="43" y="51"/>
                    <a:pt x="41" y="50"/>
                  </a:cubicBezTo>
                  <a:cubicBezTo>
                    <a:pt x="39" y="47"/>
                    <a:pt x="36" y="45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0" y="37"/>
                    <a:pt x="26" y="33"/>
                    <a:pt x="22" y="29"/>
                  </a:cubicBezTo>
                  <a:cubicBezTo>
                    <a:pt x="19" y="26"/>
                    <a:pt x="16" y="23"/>
                    <a:pt x="13" y="19"/>
                  </a:cubicBezTo>
                  <a:cubicBezTo>
                    <a:pt x="13" y="19"/>
                    <a:pt x="12" y="20"/>
                    <a:pt x="12" y="20"/>
                  </a:cubicBezTo>
                  <a:cubicBezTo>
                    <a:pt x="13" y="20"/>
                    <a:pt x="13" y="21"/>
                    <a:pt x="14" y="21"/>
                  </a:cubicBezTo>
                  <a:cubicBezTo>
                    <a:pt x="14" y="21"/>
                    <a:pt x="14" y="22"/>
                    <a:pt x="14" y="22"/>
                  </a:cubicBezTo>
                  <a:cubicBezTo>
                    <a:pt x="16" y="24"/>
                    <a:pt x="17" y="26"/>
                    <a:pt x="19" y="27"/>
                  </a:cubicBezTo>
                  <a:cubicBezTo>
                    <a:pt x="20" y="29"/>
                    <a:pt x="21" y="30"/>
                    <a:pt x="22" y="31"/>
                  </a:cubicBezTo>
                  <a:cubicBezTo>
                    <a:pt x="26" y="34"/>
                    <a:pt x="29" y="38"/>
                    <a:pt x="32" y="41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9" y="50"/>
                    <a:pt x="45" y="57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5"/>
                    <a:pt x="54" y="67"/>
                    <a:pt x="54" y="69"/>
                  </a:cubicBezTo>
                  <a:cubicBezTo>
                    <a:pt x="52" y="65"/>
                    <a:pt x="49" y="62"/>
                    <a:pt x="46" y="58"/>
                  </a:cubicBezTo>
                  <a:close/>
                  <a:moveTo>
                    <a:pt x="15" y="12"/>
                  </a:moveTo>
                  <a:cubicBezTo>
                    <a:pt x="21" y="19"/>
                    <a:pt x="27" y="26"/>
                    <a:pt x="34" y="31"/>
                  </a:cubicBezTo>
                  <a:cubicBezTo>
                    <a:pt x="37" y="34"/>
                    <a:pt x="40" y="37"/>
                    <a:pt x="42" y="40"/>
                  </a:cubicBezTo>
                  <a:cubicBezTo>
                    <a:pt x="42" y="41"/>
                    <a:pt x="43" y="41"/>
                    <a:pt x="43" y="41"/>
                  </a:cubicBezTo>
                  <a:cubicBezTo>
                    <a:pt x="42" y="41"/>
                    <a:pt x="42" y="40"/>
                    <a:pt x="42" y="40"/>
                  </a:cubicBezTo>
                  <a:cubicBezTo>
                    <a:pt x="40" y="39"/>
                    <a:pt x="39" y="37"/>
                    <a:pt x="37" y="36"/>
                  </a:cubicBezTo>
                  <a:cubicBezTo>
                    <a:pt x="31" y="29"/>
                    <a:pt x="24" y="23"/>
                    <a:pt x="18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6"/>
                    <a:pt x="16" y="16"/>
                    <a:pt x="15" y="16"/>
                  </a:cubicBezTo>
                  <a:cubicBezTo>
                    <a:pt x="15" y="15"/>
                    <a:pt x="15" y="16"/>
                    <a:pt x="15" y="16"/>
                  </a:cubicBezTo>
                  <a:cubicBezTo>
                    <a:pt x="18" y="20"/>
                    <a:pt x="22" y="23"/>
                    <a:pt x="25" y="27"/>
                  </a:cubicBezTo>
                  <a:cubicBezTo>
                    <a:pt x="22" y="23"/>
                    <a:pt x="18" y="20"/>
                    <a:pt x="13" y="17"/>
                  </a:cubicBezTo>
                  <a:cubicBezTo>
                    <a:pt x="14" y="15"/>
                    <a:pt x="15" y="14"/>
                    <a:pt x="15" y="12"/>
                  </a:cubicBezTo>
                  <a:close/>
                  <a:moveTo>
                    <a:pt x="16" y="10"/>
                  </a:moveTo>
                  <a:cubicBezTo>
                    <a:pt x="20" y="15"/>
                    <a:pt x="24" y="19"/>
                    <a:pt x="28" y="23"/>
                  </a:cubicBezTo>
                  <a:cubicBezTo>
                    <a:pt x="31" y="26"/>
                    <a:pt x="33" y="29"/>
                    <a:pt x="36" y="31"/>
                  </a:cubicBezTo>
                  <a:cubicBezTo>
                    <a:pt x="38" y="32"/>
                    <a:pt x="39" y="34"/>
                    <a:pt x="41" y="35"/>
                  </a:cubicBezTo>
                  <a:cubicBezTo>
                    <a:pt x="46" y="40"/>
                    <a:pt x="39" y="35"/>
                    <a:pt x="37" y="34"/>
                  </a:cubicBezTo>
                  <a:cubicBezTo>
                    <a:pt x="36" y="33"/>
                    <a:pt x="36" y="32"/>
                    <a:pt x="35" y="31"/>
                  </a:cubicBezTo>
                  <a:cubicBezTo>
                    <a:pt x="33" y="30"/>
                    <a:pt x="32" y="29"/>
                    <a:pt x="31" y="28"/>
                  </a:cubicBezTo>
                  <a:cubicBezTo>
                    <a:pt x="26" y="22"/>
                    <a:pt x="21" y="16"/>
                    <a:pt x="16" y="11"/>
                  </a:cubicBezTo>
                  <a:cubicBezTo>
                    <a:pt x="16" y="11"/>
                    <a:pt x="16" y="10"/>
                    <a:pt x="16" y="10"/>
                  </a:cubicBezTo>
                  <a:close/>
                  <a:moveTo>
                    <a:pt x="27" y="24"/>
                  </a:moveTo>
                  <a:cubicBezTo>
                    <a:pt x="23" y="21"/>
                    <a:pt x="20" y="18"/>
                    <a:pt x="18" y="14"/>
                  </a:cubicBezTo>
                  <a:cubicBezTo>
                    <a:pt x="18" y="14"/>
                    <a:pt x="17" y="14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0" y="16"/>
                    <a:pt x="21" y="18"/>
                    <a:pt x="23" y="20"/>
                  </a:cubicBezTo>
                  <a:cubicBezTo>
                    <a:pt x="24" y="21"/>
                    <a:pt x="25" y="23"/>
                    <a:pt x="27" y="24"/>
                  </a:cubicBezTo>
                  <a:close/>
                  <a:moveTo>
                    <a:pt x="42" y="51"/>
                  </a:moveTo>
                  <a:cubicBezTo>
                    <a:pt x="44" y="54"/>
                    <a:pt x="47" y="56"/>
                    <a:pt x="50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1" y="59"/>
                    <a:pt x="51" y="60"/>
                    <a:pt x="52" y="62"/>
                  </a:cubicBezTo>
                  <a:cubicBezTo>
                    <a:pt x="48" y="58"/>
                    <a:pt x="45" y="55"/>
                    <a:pt x="42" y="51"/>
                  </a:cubicBezTo>
                  <a:close/>
                  <a:moveTo>
                    <a:pt x="29" y="31"/>
                  </a:moveTo>
                  <a:cubicBezTo>
                    <a:pt x="30" y="31"/>
                    <a:pt x="31" y="32"/>
                    <a:pt x="31" y="33"/>
                  </a:cubicBezTo>
                  <a:cubicBezTo>
                    <a:pt x="34" y="36"/>
                    <a:pt x="37" y="39"/>
                    <a:pt x="40" y="41"/>
                  </a:cubicBezTo>
                  <a:cubicBezTo>
                    <a:pt x="40" y="42"/>
                    <a:pt x="40" y="42"/>
                    <a:pt x="41" y="42"/>
                  </a:cubicBezTo>
                  <a:cubicBezTo>
                    <a:pt x="40" y="41"/>
                    <a:pt x="38" y="40"/>
                    <a:pt x="37" y="40"/>
                  </a:cubicBezTo>
                  <a:cubicBezTo>
                    <a:pt x="34" y="37"/>
                    <a:pt x="32" y="34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lose/>
                  <a:moveTo>
                    <a:pt x="39" y="36"/>
                  </a:moveTo>
                  <a:cubicBezTo>
                    <a:pt x="41" y="37"/>
                    <a:pt x="42" y="38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40"/>
                    <a:pt x="45" y="41"/>
                    <a:pt x="45" y="42"/>
                  </a:cubicBezTo>
                  <a:cubicBezTo>
                    <a:pt x="43" y="40"/>
                    <a:pt x="41" y="38"/>
                    <a:pt x="39" y="36"/>
                  </a:cubicBezTo>
                  <a:close/>
                  <a:moveTo>
                    <a:pt x="48" y="26"/>
                  </a:moveTo>
                  <a:cubicBezTo>
                    <a:pt x="44" y="22"/>
                    <a:pt x="40" y="18"/>
                    <a:pt x="36" y="15"/>
                  </a:cubicBezTo>
                  <a:cubicBezTo>
                    <a:pt x="37" y="16"/>
                    <a:pt x="39" y="16"/>
                    <a:pt x="40" y="17"/>
                  </a:cubicBezTo>
                  <a:cubicBezTo>
                    <a:pt x="44" y="20"/>
                    <a:pt x="47" y="23"/>
                    <a:pt x="51" y="25"/>
                  </a:cubicBezTo>
                  <a:cubicBezTo>
                    <a:pt x="50" y="26"/>
                    <a:pt x="49" y="26"/>
                    <a:pt x="48" y="26"/>
                  </a:cubicBezTo>
                  <a:close/>
                  <a:moveTo>
                    <a:pt x="44" y="27"/>
                  </a:moveTo>
                  <a:cubicBezTo>
                    <a:pt x="42" y="23"/>
                    <a:pt x="38" y="20"/>
                    <a:pt x="35" y="18"/>
                  </a:cubicBezTo>
                  <a:cubicBezTo>
                    <a:pt x="32" y="16"/>
                    <a:pt x="30" y="14"/>
                    <a:pt x="28" y="12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3"/>
                    <a:pt x="32" y="15"/>
                    <a:pt x="35" y="17"/>
                  </a:cubicBezTo>
                  <a:cubicBezTo>
                    <a:pt x="40" y="20"/>
                    <a:pt x="43" y="24"/>
                    <a:pt x="47" y="27"/>
                  </a:cubicBezTo>
                  <a:cubicBezTo>
                    <a:pt x="46" y="27"/>
                    <a:pt x="45" y="27"/>
                    <a:pt x="44" y="27"/>
                  </a:cubicBezTo>
                  <a:close/>
                  <a:moveTo>
                    <a:pt x="42" y="28"/>
                  </a:moveTo>
                  <a:cubicBezTo>
                    <a:pt x="40" y="26"/>
                    <a:pt x="38" y="24"/>
                    <a:pt x="37" y="23"/>
                  </a:cubicBezTo>
                  <a:cubicBezTo>
                    <a:pt x="39" y="24"/>
                    <a:pt x="41" y="26"/>
                    <a:pt x="43" y="28"/>
                  </a:cubicBezTo>
                  <a:cubicBezTo>
                    <a:pt x="43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lose/>
                  <a:moveTo>
                    <a:pt x="41" y="29"/>
                  </a:move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1" y="31"/>
                    <a:pt x="42" y="31"/>
                  </a:cubicBezTo>
                  <a:cubicBezTo>
                    <a:pt x="39" y="29"/>
                    <a:pt x="37" y="26"/>
                    <a:pt x="34" y="24"/>
                  </a:cubicBezTo>
                  <a:cubicBezTo>
                    <a:pt x="30" y="20"/>
                    <a:pt x="26" y="16"/>
                    <a:pt x="22" y="12"/>
                  </a:cubicBezTo>
                  <a:cubicBezTo>
                    <a:pt x="23" y="13"/>
                    <a:pt x="24" y="13"/>
                    <a:pt x="24" y="14"/>
                  </a:cubicBezTo>
                  <a:cubicBezTo>
                    <a:pt x="26" y="16"/>
                    <a:pt x="28" y="18"/>
                    <a:pt x="30" y="20"/>
                  </a:cubicBezTo>
                  <a:cubicBezTo>
                    <a:pt x="33" y="23"/>
                    <a:pt x="37" y="26"/>
                    <a:pt x="41" y="29"/>
                  </a:cubicBezTo>
                  <a:close/>
                  <a:moveTo>
                    <a:pt x="53" y="25"/>
                  </a:moveTo>
                  <a:cubicBezTo>
                    <a:pt x="53" y="25"/>
                    <a:pt x="53" y="25"/>
                    <a:pt x="52" y="25"/>
                  </a:cubicBezTo>
                  <a:cubicBezTo>
                    <a:pt x="48" y="23"/>
                    <a:pt x="45" y="21"/>
                    <a:pt x="42" y="18"/>
                  </a:cubicBezTo>
                  <a:cubicBezTo>
                    <a:pt x="39" y="15"/>
                    <a:pt x="35" y="14"/>
                    <a:pt x="32" y="12"/>
                  </a:cubicBezTo>
                  <a:cubicBezTo>
                    <a:pt x="32" y="11"/>
                    <a:pt x="31" y="10"/>
                    <a:pt x="30" y="10"/>
                  </a:cubicBezTo>
                  <a:cubicBezTo>
                    <a:pt x="38" y="15"/>
                    <a:pt x="45" y="20"/>
                    <a:pt x="53" y="25"/>
                  </a:cubicBezTo>
                  <a:close/>
                  <a:moveTo>
                    <a:pt x="19" y="3"/>
                  </a:moveTo>
                  <a:cubicBezTo>
                    <a:pt x="20" y="4"/>
                    <a:pt x="21" y="4"/>
                    <a:pt x="22" y="5"/>
                  </a:cubicBezTo>
                  <a:cubicBezTo>
                    <a:pt x="22" y="5"/>
                    <a:pt x="22" y="5"/>
                    <a:pt x="22" y="6"/>
                  </a:cubicBezTo>
                  <a:cubicBezTo>
                    <a:pt x="25" y="8"/>
                    <a:pt x="28" y="9"/>
                    <a:pt x="31" y="11"/>
                  </a:cubicBezTo>
                  <a:cubicBezTo>
                    <a:pt x="34" y="13"/>
                    <a:pt x="36" y="16"/>
                    <a:pt x="39" y="18"/>
                  </a:cubicBezTo>
                  <a:cubicBezTo>
                    <a:pt x="42" y="20"/>
                    <a:pt x="44" y="23"/>
                    <a:pt x="47" y="26"/>
                  </a:cubicBezTo>
                  <a:cubicBezTo>
                    <a:pt x="46" y="25"/>
                    <a:pt x="45" y="24"/>
                    <a:pt x="44" y="23"/>
                  </a:cubicBezTo>
                  <a:cubicBezTo>
                    <a:pt x="42" y="22"/>
                    <a:pt x="41" y="20"/>
                    <a:pt x="39" y="19"/>
                  </a:cubicBezTo>
                  <a:cubicBezTo>
                    <a:pt x="37" y="17"/>
                    <a:pt x="34" y="16"/>
                    <a:pt x="32" y="14"/>
                  </a:cubicBezTo>
                  <a:cubicBezTo>
                    <a:pt x="28" y="12"/>
                    <a:pt x="25" y="9"/>
                    <a:pt x="23" y="6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21" y="5"/>
                    <a:pt x="21" y="5"/>
                    <a:pt x="20" y="4"/>
                  </a:cubicBezTo>
                  <a:cubicBezTo>
                    <a:pt x="20" y="4"/>
                    <a:pt x="19" y="4"/>
                    <a:pt x="20" y="5"/>
                  </a:cubicBezTo>
                  <a:cubicBezTo>
                    <a:pt x="23" y="8"/>
                    <a:pt x="27" y="12"/>
                    <a:pt x="31" y="15"/>
                  </a:cubicBezTo>
                  <a:cubicBezTo>
                    <a:pt x="35" y="19"/>
                    <a:pt x="39" y="21"/>
                    <a:pt x="43" y="26"/>
                  </a:cubicBezTo>
                  <a:cubicBezTo>
                    <a:pt x="43" y="27"/>
                    <a:pt x="44" y="27"/>
                    <a:pt x="43" y="27"/>
                  </a:cubicBezTo>
                  <a:cubicBezTo>
                    <a:pt x="41" y="25"/>
                    <a:pt x="39" y="24"/>
                    <a:pt x="38" y="23"/>
                  </a:cubicBezTo>
                  <a:cubicBezTo>
                    <a:pt x="36" y="21"/>
                    <a:pt x="33" y="19"/>
                    <a:pt x="31" y="17"/>
                  </a:cubicBezTo>
                  <a:cubicBezTo>
                    <a:pt x="28" y="14"/>
                    <a:pt x="24" y="11"/>
                    <a:pt x="21" y="8"/>
                  </a:cubicBezTo>
                  <a:cubicBezTo>
                    <a:pt x="21" y="7"/>
                    <a:pt x="21" y="7"/>
                    <a:pt x="20" y="7"/>
                  </a:cubicBezTo>
                  <a:cubicBezTo>
                    <a:pt x="20" y="6"/>
                    <a:pt x="20" y="6"/>
                    <a:pt x="19" y="6"/>
                  </a:cubicBezTo>
                  <a:cubicBezTo>
                    <a:pt x="19" y="5"/>
                    <a:pt x="18" y="6"/>
                    <a:pt x="19" y="6"/>
                  </a:cubicBezTo>
                  <a:cubicBezTo>
                    <a:pt x="22" y="10"/>
                    <a:pt x="25" y="14"/>
                    <a:pt x="28" y="17"/>
                  </a:cubicBezTo>
                  <a:cubicBezTo>
                    <a:pt x="32" y="20"/>
                    <a:pt x="36" y="23"/>
                    <a:pt x="40" y="27"/>
                  </a:cubicBezTo>
                  <a:cubicBezTo>
                    <a:pt x="40" y="27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0" y="27"/>
                    <a:pt x="38" y="26"/>
                    <a:pt x="36" y="25"/>
                  </a:cubicBezTo>
                  <a:cubicBezTo>
                    <a:pt x="34" y="23"/>
                    <a:pt x="32" y="21"/>
                    <a:pt x="30" y="19"/>
                  </a:cubicBezTo>
                  <a:cubicBezTo>
                    <a:pt x="26" y="16"/>
                    <a:pt x="23" y="11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4" y="15"/>
                    <a:pt x="29" y="21"/>
                    <a:pt x="36" y="27"/>
                  </a:cubicBezTo>
                  <a:cubicBezTo>
                    <a:pt x="37" y="28"/>
                    <a:pt x="39" y="29"/>
                    <a:pt x="40" y="31"/>
                  </a:cubicBezTo>
                  <a:cubicBezTo>
                    <a:pt x="44" y="35"/>
                    <a:pt x="40" y="31"/>
                    <a:pt x="39" y="31"/>
                  </a:cubicBezTo>
                  <a:cubicBezTo>
                    <a:pt x="36" y="28"/>
                    <a:pt x="33" y="26"/>
                    <a:pt x="29" y="23"/>
                  </a:cubicBezTo>
                  <a:cubicBezTo>
                    <a:pt x="25" y="18"/>
                    <a:pt x="21" y="14"/>
                    <a:pt x="17" y="9"/>
                  </a:cubicBezTo>
                  <a:cubicBezTo>
                    <a:pt x="17" y="9"/>
                    <a:pt x="17" y="9"/>
                    <a:pt x="16" y="9"/>
                  </a:cubicBezTo>
                  <a:cubicBezTo>
                    <a:pt x="17" y="7"/>
                    <a:pt x="18" y="5"/>
                    <a:pt x="19" y="3"/>
                  </a:cubicBezTo>
                  <a:close/>
                  <a:moveTo>
                    <a:pt x="33" y="20"/>
                  </a:moveTo>
                  <a:cubicBezTo>
                    <a:pt x="31" y="18"/>
                    <a:pt x="29" y="17"/>
                    <a:pt x="28" y="15"/>
                  </a:cubicBezTo>
                  <a:cubicBezTo>
                    <a:pt x="29" y="16"/>
                    <a:pt x="30" y="17"/>
                    <a:pt x="31" y="18"/>
                  </a:cubicBezTo>
                  <a:cubicBezTo>
                    <a:pt x="32" y="19"/>
                    <a:pt x="32" y="19"/>
                    <a:pt x="33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56"/>
            <p:cNvSpPr>
              <a:spLocks noEditPoints="1"/>
            </p:cNvSpPr>
            <p:nvPr/>
          </p:nvSpPr>
          <p:spPr bwMode="auto">
            <a:xfrm>
              <a:off x="4965106" y="968729"/>
              <a:ext cx="195674" cy="336960"/>
            </a:xfrm>
            <a:custGeom>
              <a:avLst/>
              <a:gdLst>
                <a:gd name="T0" fmla="*/ 0 w 66"/>
                <a:gd name="T1" fmla="*/ 43 h 112"/>
                <a:gd name="T2" fmla="*/ 64 w 66"/>
                <a:gd name="T3" fmla="*/ 97 h 112"/>
                <a:gd name="T4" fmla="*/ 33 w 66"/>
                <a:gd name="T5" fmla="*/ 27 h 112"/>
                <a:gd name="T6" fmla="*/ 29 w 66"/>
                <a:gd name="T7" fmla="*/ 29 h 112"/>
                <a:gd name="T8" fmla="*/ 20 w 66"/>
                <a:gd name="T9" fmla="*/ 24 h 112"/>
                <a:gd name="T10" fmla="*/ 38 w 66"/>
                <a:gd name="T11" fmla="*/ 104 h 112"/>
                <a:gd name="T12" fmla="*/ 36 w 66"/>
                <a:gd name="T13" fmla="*/ 96 h 112"/>
                <a:gd name="T14" fmla="*/ 46 w 66"/>
                <a:gd name="T15" fmla="*/ 95 h 112"/>
                <a:gd name="T16" fmla="*/ 48 w 66"/>
                <a:gd name="T17" fmla="*/ 94 h 112"/>
                <a:gd name="T18" fmla="*/ 43 w 66"/>
                <a:gd name="T19" fmla="*/ 85 h 112"/>
                <a:gd name="T20" fmla="*/ 55 w 66"/>
                <a:gd name="T21" fmla="*/ 92 h 112"/>
                <a:gd name="T22" fmla="*/ 32 w 66"/>
                <a:gd name="T23" fmla="*/ 62 h 112"/>
                <a:gd name="T24" fmla="*/ 23 w 66"/>
                <a:gd name="T25" fmla="*/ 53 h 112"/>
                <a:gd name="T26" fmla="*/ 43 w 66"/>
                <a:gd name="T27" fmla="*/ 72 h 112"/>
                <a:gd name="T28" fmla="*/ 10 w 66"/>
                <a:gd name="T29" fmla="*/ 26 h 112"/>
                <a:gd name="T30" fmla="*/ 13 w 66"/>
                <a:gd name="T31" fmla="*/ 36 h 112"/>
                <a:gd name="T32" fmla="*/ 5 w 66"/>
                <a:gd name="T33" fmla="*/ 38 h 112"/>
                <a:gd name="T34" fmla="*/ 38 w 66"/>
                <a:gd name="T35" fmla="*/ 60 h 112"/>
                <a:gd name="T36" fmla="*/ 17 w 66"/>
                <a:gd name="T37" fmla="*/ 38 h 112"/>
                <a:gd name="T38" fmla="*/ 17 w 66"/>
                <a:gd name="T39" fmla="*/ 34 h 112"/>
                <a:gd name="T40" fmla="*/ 18 w 66"/>
                <a:gd name="T41" fmla="*/ 32 h 112"/>
                <a:gd name="T42" fmla="*/ 16 w 66"/>
                <a:gd name="T43" fmla="*/ 34 h 112"/>
                <a:gd name="T44" fmla="*/ 13 w 66"/>
                <a:gd name="T45" fmla="*/ 38 h 112"/>
                <a:gd name="T46" fmla="*/ 4 w 66"/>
                <a:gd name="T47" fmla="*/ 41 h 112"/>
                <a:gd name="T48" fmla="*/ 57 w 66"/>
                <a:gd name="T49" fmla="*/ 95 h 112"/>
                <a:gd name="T50" fmla="*/ 51 w 66"/>
                <a:gd name="T51" fmla="*/ 97 h 112"/>
                <a:gd name="T52" fmla="*/ 59 w 66"/>
                <a:gd name="T53" fmla="*/ 95 h 112"/>
                <a:gd name="T54" fmla="*/ 35 w 66"/>
                <a:gd name="T55" fmla="*/ 75 h 112"/>
                <a:gd name="T56" fmla="*/ 50 w 66"/>
                <a:gd name="T57" fmla="*/ 97 h 112"/>
                <a:gd name="T58" fmla="*/ 46 w 66"/>
                <a:gd name="T59" fmla="*/ 99 h 112"/>
                <a:gd name="T60" fmla="*/ 41 w 66"/>
                <a:gd name="T61" fmla="*/ 94 h 112"/>
                <a:gd name="T62" fmla="*/ 40 w 66"/>
                <a:gd name="T63" fmla="*/ 103 h 112"/>
                <a:gd name="T64" fmla="*/ 60 w 66"/>
                <a:gd name="T65" fmla="*/ 87 h 112"/>
                <a:gd name="T66" fmla="*/ 22 w 66"/>
                <a:gd name="T67" fmla="*/ 46 h 112"/>
                <a:gd name="T68" fmla="*/ 17 w 66"/>
                <a:gd name="T69" fmla="*/ 36 h 112"/>
                <a:gd name="T70" fmla="*/ 45 w 66"/>
                <a:gd name="T71" fmla="*/ 59 h 112"/>
                <a:gd name="T72" fmla="*/ 49 w 66"/>
                <a:gd name="T73" fmla="*/ 57 h 112"/>
                <a:gd name="T74" fmla="*/ 12 w 66"/>
                <a:gd name="T75" fmla="*/ 20 h 112"/>
                <a:gd name="T76" fmla="*/ 52 w 66"/>
                <a:gd name="T77" fmla="*/ 64 h 112"/>
                <a:gd name="T78" fmla="*/ 42 w 66"/>
                <a:gd name="T79" fmla="*/ 41 h 112"/>
                <a:gd name="T80" fmla="*/ 25 w 66"/>
                <a:gd name="T81" fmla="*/ 27 h 112"/>
                <a:gd name="T82" fmla="*/ 37 w 66"/>
                <a:gd name="T83" fmla="*/ 34 h 112"/>
                <a:gd name="T84" fmla="*/ 17 w 66"/>
                <a:gd name="T85" fmla="*/ 14 h 112"/>
                <a:gd name="T86" fmla="*/ 51 w 66"/>
                <a:gd name="T87" fmla="*/ 62 h 112"/>
                <a:gd name="T88" fmla="*/ 29 w 66"/>
                <a:gd name="T89" fmla="*/ 32 h 112"/>
                <a:gd name="T90" fmla="*/ 48 w 66"/>
                <a:gd name="T91" fmla="*/ 27 h 112"/>
                <a:gd name="T92" fmla="*/ 27 w 66"/>
                <a:gd name="T93" fmla="*/ 12 h 112"/>
                <a:gd name="T94" fmla="*/ 43 w 66"/>
                <a:gd name="T95" fmla="*/ 28 h 112"/>
                <a:gd name="T96" fmla="*/ 22 w 66"/>
                <a:gd name="T97" fmla="*/ 12 h 112"/>
                <a:gd name="T98" fmla="*/ 32 w 66"/>
                <a:gd name="T99" fmla="*/ 12 h 112"/>
                <a:gd name="T100" fmla="*/ 39 w 66"/>
                <a:gd name="T101" fmla="*/ 18 h 112"/>
                <a:gd name="T102" fmla="*/ 20 w 66"/>
                <a:gd name="T103" fmla="*/ 5 h 112"/>
                <a:gd name="T104" fmla="*/ 21 w 66"/>
                <a:gd name="T105" fmla="*/ 8 h 112"/>
                <a:gd name="T106" fmla="*/ 41 w 66"/>
                <a:gd name="T107" fmla="*/ 29 h 112"/>
                <a:gd name="T108" fmla="*/ 39 w 66"/>
                <a:gd name="T109" fmla="*/ 31 h 112"/>
                <a:gd name="T110" fmla="*/ 30 w 66"/>
                <a:gd name="T111" fmla="*/ 1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6" h="112">
                  <a:moveTo>
                    <a:pt x="57" y="25"/>
                  </a:moveTo>
                  <a:cubicBezTo>
                    <a:pt x="57" y="25"/>
                    <a:pt x="57" y="24"/>
                    <a:pt x="56" y="24"/>
                  </a:cubicBezTo>
                  <a:cubicBezTo>
                    <a:pt x="44" y="16"/>
                    <a:pt x="32" y="8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3" y="8"/>
                    <a:pt x="11" y="16"/>
                    <a:pt x="8" y="23"/>
                  </a:cubicBezTo>
                  <a:cubicBezTo>
                    <a:pt x="5" y="30"/>
                    <a:pt x="2" y="36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5"/>
                    <a:pt x="1" y="45"/>
                    <a:pt x="2" y="45"/>
                  </a:cubicBezTo>
                  <a:cubicBezTo>
                    <a:pt x="6" y="43"/>
                    <a:pt x="11" y="43"/>
                    <a:pt x="16" y="42"/>
                  </a:cubicBezTo>
                  <a:cubicBezTo>
                    <a:pt x="22" y="64"/>
                    <a:pt x="31" y="86"/>
                    <a:pt x="34" y="110"/>
                  </a:cubicBezTo>
                  <a:cubicBezTo>
                    <a:pt x="34" y="111"/>
                    <a:pt x="35" y="112"/>
                    <a:pt x="36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43" y="102"/>
                    <a:pt x="54" y="98"/>
                    <a:pt x="64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5" y="97"/>
                    <a:pt x="66" y="96"/>
                    <a:pt x="65" y="96"/>
                  </a:cubicBezTo>
                  <a:cubicBezTo>
                    <a:pt x="59" y="74"/>
                    <a:pt x="50" y="53"/>
                    <a:pt x="44" y="31"/>
                  </a:cubicBezTo>
                  <a:cubicBezTo>
                    <a:pt x="48" y="30"/>
                    <a:pt x="52" y="28"/>
                    <a:pt x="56" y="27"/>
                  </a:cubicBezTo>
                  <a:cubicBezTo>
                    <a:pt x="57" y="27"/>
                    <a:pt x="57" y="26"/>
                    <a:pt x="57" y="25"/>
                  </a:cubicBezTo>
                  <a:close/>
                  <a:moveTo>
                    <a:pt x="43" y="37"/>
                  </a:moveTo>
                  <a:cubicBezTo>
                    <a:pt x="40" y="33"/>
                    <a:pt x="36" y="31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6" y="30"/>
                    <a:pt x="39" y="32"/>
                    <a:pt x="42" y="34"/>
                  </a:cubicBezTo>
                  <a:cubicBezTo>
                    <a:pt x="42" y="35"/>
                    <a:pt x="43" y="36"/>
                    <a:pt x="43" y="37"/>
                  </a:cubicBezTo>
                  <a:close/>
                  <a:moveTo>
                    <a:pt x="46" y="48"/>
                  </a:moveTo>
                  <a:cubicBezTo>
                    <a:pt x="43" y="43"/>
                    <a:pt x="38" y="40"/>
                    <a:pt x="34" y="36"/>
                  </a:cubicBezTo>
                  <a:cubicBezTo>
                    <a:pt x="30" y="31"/>
                    <a:pt x="26" y="26"/>
                    <a:pt x="21" y="22"/>
                  </a:cubicBezTo>
                  <a:cubicBezTo>
                    <a:pt x="24" y="24"/>
                    <a:pt x="26" y="27"/>
                    <a:pt x="29" y="29"/>
                  </a:cubicBezTo>
                  <a:cubicBezTo>
                    <a:pt x="34" y="34"/>
                    <a:pt x="40" y="40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6" y="46"/>
                    <a:pt x="46" y="47"/>
                    <a:pt x="46" y="48"/>
                  </a:cubicBezTo>
                  <a:close/>
                  <a:moveTo>
                    <a:pt x="49" y="57"/>
                  </a:moveTo>
                  <a:cubicBezTo>
                    <a:pt x="39" y="44"/>
                    <a:pt x="28" y="33"/>
                    <a:pt x="17" y="22"/>
                  </a:cubicBezTo>
                  <a:cubicBezTo>
                    <a:pt x="16" y="21"/>
                    <a:pt x="11" y="16"/>
                    <a:pt x="15" y="19"/>
                  </a:cubicBezTo>
                  <a:cubicBezTo>
                    <a:pt x="17" y="21"/>
                    <a:pt x="19" y="22"/>
                    <a:pt x="20" y="24"/>
                  </a:cubicBezTo>
                  <a:cubicBezTo>
                    <a:pt x="24" y="27"/>
                    <a:pt x="27" y="30"/>
                    <a:pt x="30" y="33"/>
                  </a:cubicBezTo>
                  <a:cubicBezTo>
                    <a:pt x="35" y="39"/>
                    <a:pt x="42" y="44"/>
                    <a:pt x="47" y="50"/>
                  </a:cubicBezTo>
                  <a:cubicBezTo>
                    <a:pt x="48" y="52"/>
                    <a:pt x="49" y="54"/>
                    <a:pt x="49" y="57"/>
                  </a:cubicBezTo>
                  <a:close/>
                  <a:moveTo>
                    <a:pt x="37" y="106"/>
                  </a:moveTo>
                  <a:cubicBezTo>
                    <a:pt x="36" y="105"/>
                    <a:pt x="36" y="104"/>
                    <a:pt x="36" y="102"/>
                  </a:cubicBezTo>
                  <a:cubicBezTo>
                    <a:pt x="37" y="103"/>
                    <a:pt x="37" y="104"/>
                    <a:pt x="38" y="105"/>
                  </a:cubicBezTo>
                  <a:cubicBezTo>
                    <a:pt x="38" y="105"/>
                    <a:pt x="38" y="105"/>
                    <a:pt x="38" y="104"/>
                  </a:cubicBezTo>
                  <a:cubicBezTo>
                    <a:pt x="38" y="104"/>
                    <a:pt x="35" y="101"/>
                    <a:pt x="37" y="102"/>
                  </a:cubicBezTo>
                  <a:cubicBezTo>
                    <a:pt x="38" y="102"/>
                    <a:pt x="39" y="103"/>
                    <a:pt x="40" y="103"/>
                  </a:cubicBezTo>
                  <a:cubicBezTo>
                    <a:pt x="39" y="104"/>
                    <a:pt x="38" y="105"/>
                    <a:pt x="37" y="106"/>
                  </a:cubicBezTo>
                  <a:close/>
                  <a:moveTo>
                    <a:pt x="34" y="90"/>
                  </a:moveTo>
                  <a:cubicBezTo>
                    <a:pt x="35" y="93"/>
                    <a:pt x="37" y="94"/>
                    <a:pt x="40" y="96"/>
                  </a:cubicBezTo>
                  <a:cubicBezTo>
                    <a:pt x="40" y="96"/>
                    <a:pt x="44" y="100"/>
                    <a:pt x="43" y="100"/>
                  </a:cubicBezTo>
                  <a:cubicBezTo>
                    <a:pt x="40" y="99"/>
                    <a:pt x="38" y="97"/>
                    <a:pt x="36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6" y="99"/>
                    <a:pt x="38" y="101"/>
                    <a:pt x="39" y="103"/>
                  </a:cubicBezTo>
                  <a:cubicBezTo>
                    <a:pt x="40" y="103"/>
                    <a:pt x="38" y="101"/>
                    <a:pt x="38" y="101"/>
                  </a:cubicBezTo>
                  <a:cubicBezTo>
                    <a:pt x="37" y="101"/>
                    <a:pt x="36" y="101"/>
                    <a:pt x="36" y="100"/>
                  </a:cubicBezTo>
                  <a:cubicBezTo>
                    <a:pt x="35" y="97"/>
                    <a:pt x="34" y="94"/>
                    <a:pt x="34" y="90"/>
                  </a:cubicBezTo>
                  <a:close/>
                  <a:moveTo>
                    <a:pt x="31" y="81"/>
                  </a:moveTo>
                  <a:cubicBezTo>
                    <a:pt x="35" y="86"/>
                    <a:pt x="42" y="89"/>
                    <a:pt x="46" y="95"/>
                  </a:cubicBezTo>
                  <a:cubicBezTo>
                    <a:pt x="49" y="99"/>
                    <a:pt x="46" y="96"/>
                    <a:pt x="45" y="95"/>
                  </a:cubicBezTo>
                  <a:cubicBezTo>
                    <a:pt x="43" y="93"/>
                    <a:pt x="41" y="91"/>
                    <a:pt x="40" y="89"/>
                  </a:cubicBezTo>
                  <a:cubicBezTo>
                    <a:pt x="37" y="87"/>
                    <a:pt x="35" y="84"/>
                    <a:pt x="31" y="82"/>
                  </a:cubicBezTo>
                  <a:cubicBezTo>
                    <a:pt x="31" y="82"/>
                    <a:pt x="31" y="81"/>
                    <a:pt x="31" y="81"/>
                  </a:cubicBezTo>
                  <a:close/>
                  <a:moveTo>
                    <a:pt x="29" y="73"/>
                  </a:moveTo>
                  <a:cubicBezTo>
                    <a:pt x="34" y="81"/>
                    <a:pt x="43" y="87"/>
                    <a:pt x="49" y="94"/>
                  </a:cubicBezTo>
                  <a:cubicBezTo>
                    <a:pt x="51" y="98"/>
                    <a:pt x="51" y="97"/>
                    <a:pt x="48" y="94"/>
                  </a:cubicBezTo>
                  <a:cubicBezTo>
                    <a:pt x="46" y="92"/>
                    <a:pt x="44" y="90"/>
                    <a:pt x="42" y="87"/>
                  </a:cubicBezTo>
                  <a:cubicBezTo>
                    <a:pt x="38" y="84"/>
                    <a:pt x="34" y="80"/>
                    <a:pt x="30" y="77"/>
                  </a:cubicBezTo>
                  <a:cubicBezTo>
                    <a:pt x="30" y="76"/>
                    <a:pt x="29" y="75"/>
                    <a:pt x="29" y="73"/>
                  </a:cubicBezTo>
                  <a:close/>
                  <a:moveTo>
                    <a:pt x="27" y="68"/>
                  </a:moveTo>
                  <a:cubicBezTo>
                    <a:pt x="35" y="77"/>
                    <a:pt x="45" y="84"/>
                    <a:pt x="52" y="94"/>
                  </a:cubicBezTo>
                  <a:cubicBezTo>
                    <a:pt x="56" y="98"/>
                    <a:pt x="52" y="94"/>
                    <a:pt x="50" y="93"/>
                  </a:cubicBezTo>
                  <a:cubicBezTo>
                    <a:pt x="48" y="90"/>
                    <a:pt x="45" y="88"/>
                    <a:pt x="43" y="85"/>
                  </a:cubicBezTo>
                  <a:cubicBezTo>
                    <a:pt x="38" y="80"/>
                    <a:pt x="33" y="76"/>
                    <a:pt x="28" y="71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28" y="70"/>
                    <a:pt x="28" y="69"/>
                    <a:pt x="27" y="68"/>
                  </a:cubicBezTo>
                  <a:close/>
                  <a:moveTo>
                    <a:pt x="25" y="61"/>
                  </a:moveTo>
                  <a:cubicBezTo>
                    <a:pt x="29" y="66"/>
                    <a:pt x="34" y="70"/>
                    <a:pt x="38" y="74"/>
                  </a:cubicBezTo>
                  <a:cubicBezTo>
                    <a:pt x="41" y="77"/>
                    <a:pt x="43" y="80"/>
                    <a:pt x="46" y="83"/>
                  </a:cubicBezTo>
                  <a:cubicBezTo>
                    <a:pt x="49" y="86"/>
                    <a:pt x="52" y="89"/>
                    <a:pt x="55" y="92"/>
                  </a:cubicBezTo>
                  <a:cubicBezTo>
                    <a:pt x="56" y="93"/>
                    <a:pt x="57" y="94"/>
                    <a:pt x="58" y="95"/>
                  </a:cubicBezTo>
                  <a:cubicBezTo>
                    <a:pt x="56" y="93"/>
                    <a:pt x="54" y="92"/>
                    <a:pt x="52" y="90"/>
                  </a:cubicBezTo>
                  <a:cubicBezTo>
                    <a:pt x="49" y="88"/>
                    <a:pt x="46" y="85"/>
                    <a:pt x="43" y="82"/>
                  </a:cubicBezTo>
                  <a:cubicBezTo>
                    <a:pt x="37" y="77"/>
                    <a:pt x="32" y="71"/>
                    <a:pt x="27" y="66"/>
                  </a:cubicBezTo>
                  <a:cubicBezTo>
                    <a:pt x="26" y="65"/>
                    <a:pt x="26" y="63"/>
                    <a:pt x="25" y="61"/>
                  </a:cubicBezTo>
                  <a:close/>
                  <a:moveTo>
                    <a:pt x="23" y="53"/>
                  </a:moveTo>
                  <a:cubicBezTo>
                    <a:pt x="25" y="57"/>
                    <a:pt x="29" y="59"/>
                    <a:pt x="32" y="62"/>
                  </a:cubicBezTo>
                  <a:cubicBezTo>
                    <a:pt x="34" y="65"/>
                    <a:pt x="36" y="67"/>
                    <a:pt x="39" y="69"/>
                  </a:cubicBezTo>
                  <a:cubicBezTo>
                    <a:pt x="45" y="76"/>
                    <a:pt x="51" y="83"/>
                    <a:pt x="58" y="89"/>
                  </a:cubicBezTo>
                  <a:cubicBezTo>
                    <a:pt x="58" y="90"/>
                    <a:pt x="59" y="91"/>
                    <a:pt x="60" y="92"/>
                  </a:cubicBezTo>
                  <a:cubicBezTo>
                    <a:pt x="58" y="91"/>
                    <a:pt x="57" y="90"/>
                    <a:pt x="56" y="89"/>
                  </a:cubicBezTo>
                  <a:cubicBezTo>
                    <a:pt x="53" y="85"/>
                    <a:pt x="49" y="82"/>
                    <a:pt x="45" y="79"/>
                  </a:cubicBezTo>
                  <a:cubicBezTo>
                    <a:pt x="38" y="72"/>
                    <a:pt x="30" y="66"/>
                    <a:pt x="24" y="59"/>
                  </a:cubicBezTo>
                  <a:cubicBezTo>
                    <a:pt x="24" y="57"/>
                    <a:pt x="23" y="55"/>
                    <a:pt x="23" y="53"/>
                  </a:cubicBezTo>
                  <a:close/>
                  <a:moveTo>
                    <a:pt x="20" y="44"/>
                  </a:moveTo>
                  <a:cubicBezTo>
                    <a:pt x="24" y="49"/>
                    <a:pt x="29" y="53"/>
                    <a:pt x="33" y="58"/>
                  </a:cubicBezTo>
                  <a:cubicBezTo>
                    <a:pt x="36" y="61"/>
                    <a:pt x="39" y="65"/>
                    <a:pt x="42" y="68"/>
                  </a:cubicBezTo>
                  <a:cubicBezTo>
                    <a:pt x="46" y="72"/>
                    <a:pt x="49" y="75"/>
                    <a:pt x="53" y="79"/>
                  </a:cubicBezTo>
                  <a:cubicBezTo>
                    <a:pt x="55" y="81"/>
                    <a:pt x="57" y="83"/>
                    <a:pt x="58" y="86"/>
                  </a:cubicBezTo>
                  <a:cubicBezTo>
                    <a:pt x="58" y="85"/>
                    <a:pt x="56" y="83"/>
                    <a:pt x="55" y="82"/>
                  </a:cubicBezTo>
                  <a:cubicBezTo>
                    <a:pt x="51" y="78"/>
                    <a:pt x="47" y="75"/>
                    <a:pt x="43" y="72"/>
                  </a:cubicBezTo>
                  <a:cubicBezTo>
                    <a:pt x="40" y="69"/>
                    <a:pt x="37" y="66"/>
                    <a:pt x="34" y="63"/>
                  </a:cubicBezTo>
                  <a:cubicBezTo>
                    <a:pt x="34" y="63"/>
                    <a:pt x="34" y="63"/>
                    <a:pt x="33" y="62"/>
                  </a:cubicBezTo>
                  <a:cubicBezTo>
                    <a:pt x="30" y="59"/>
                    <a:pt x="26" y="55"/>
                    <a:pt x="22" y="51"/>
                  </a:cubicBezTo>
                  <a:cubicBezTo>
                    <a:pt x="21" y="49"/>
                    <a:pt x="20" y="46"/>
                    <a:pt x="20" y="44"/>
                  </a:cubicBezTo>
                  <a:close/>
                  <a:moveTo>
                    <a:pt x="10" y="24"/>
                  </a:moveTo>
                  <a:cubicBezTo>
                    <a:pt x="11" y="25"/>
                    <a:pt x="11" y="26"/>
                    <a:pt x="12" y="27"/>
                  </a:cubicBezTo>
                  <a:cubicBezTo>
                    <a:pt x="11" y="26"/>
                    <a:pt x="11" y="26"/>
                    <a:pt x="10" y="26"/>
                  </a:cubicBezTo>
                  <a:cubicBezTo>
                    <a:pt x="10" y="25"/>
                    <a:pt x="10" y="25"/>
                    <a:pt x="10" y="26"/>
                  </a:cubicBezTo>
                  <a:cubicBezTo>
                    <a:pt x="10" y="29"/>
                    <a:pt x="12" y="31"/>
                    <a:pt x="14" y="33"/>
                  </a:cubicBezTo>
                  <a:cubicBezTo>
                    <a:pt x="14" y="34"/>
                    <a:pt x="18" y="38"/>
                    <a:pt x="15" y="36"/>
                  </a:cubicBezTo>
                  <a:cubicBezTo>
                    <a:pt x="14" y="35"/>
                    <a:pt x="12" y="33"/>
                    <a:pt x="11" y="31"/>
                  </a:cubicBezTo>
                  <a:cubicBezTo>
                    <a:pt x="11" y="31"/>
                    <a:pt x="10" y="31"/>
                    <a:pt x="10" y="32"/>
                  </a:cubicBezTo>
                  <a:cubicBezTo>
                    <a:pt x="11" y="34"/>
                    <a:pt x="12" y="35"/>
                    <a:pt x="14" y="37"/>
                  </a:cubicBezTo>
                  <a:cubicBezTo>
                    <a:pt x="17" y="40"/>
                    <a:pt x="13" y="36"/>
                    <a:pt x="13" y="36"/>
                  </a:cubicBezTo>
                  <a:cubicBezTo>
                    <a:pt x="11" y="35"/>
                    <a:pt x="10" y="34"/>
                    <a:pt x="9" y="33"/>
                  </a:cubicBezTo>
                  <a:cubicBezTo>
                    <a:pt x="9" y="33"/>
                    <a:pt x="9" y="33"/>
                    <a:pt x="9" y="34"/>
                  </a:cubicBezTo>
                  <a:cubicBezTo>
                    <a:pt x="10" y="35"/>
                    <a:pt x="12" y="38"/>
                    <a:pt x="13" y="39"/>
                  </a:cubicBezTo>
                  <a:cubicBezTo>
                    <a:pt x="11" y="38"/>
                    <a:pt x="10" y="37"/>
                    <a:pt x="8" y="36"/>
                  </a:cubicBezTo>
                  <a:cubicBezTo>
                    <a:pt x="8" y="36"/>
                    <a:pt x="7" y="36"/>
                    <a:pt x="8" y="37"/>
                  </a:cubicBezTo>
                  <a:cubicBezTo>
                    <a:pt x="11" y="39"/>
                    <a:pt x="7" y="38"/>
                    <a:pt x="6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7" y="40"/>
                    <a:pt x="6" y="40"/>
                    <a:pt x="4" y="40"/>
                  </a:cubicBezTo>
                  <a:cubicBezTo>
                    <a:pt x="6" y="35"/>
                    <a:pt x="8" y="29"/>
                    <a:pt x="10" y="24"/>
                  </a:cubicBezTo>
                  <a:close/>
                  <a:moveTo>
                    <a:pt x="16" y="34"/>
                  </a:moveTo>
                  <a:cubicBezTo>
                    <a:pt x="26" y="48"/>
                    <a:pt x="40" y="59"/>
                    <a:pt x="52" y="72"/>
                  </a:cubicBezTo>
                  <a:cubicBezTo>
                    <a:pt x="52" y="72"/>
                    <a:pt x="57" y="77"/>
                    <a:pt x="54" y="74"/>
                  </a:cubicBezTo>
                  <a:cubicBezTo>
                    <a:pt x="52" y="73"/>
                    <a:pt x="50" y="71"/>
                    <a:pt x="48" y="70"/>
                  </a:cubicBezTo>
                  <a:cubicBezTo>
                    <a:pt x="45" y="67"/>
                    <a:pt x="41" y="63"/>
                    <a:pt x="38" y="60"/>
                  </a:cubicBezTo>
                  <a:cubicBezTo>
                    <a:pt x="32" y="54"/>
                    <a:pt x="25" y="48"/>
                    <a:pt x="19" y="41"/>
                  </a:cubicBezTo>
                  <a:cubicBezTo>
                    <a:pt x="19" y="41"/>
                    <a:pt x="18" y="40"/>
                    <a:pt x="18" y="39"/>
                  </a:cubicBezTo>
                  <a:cubicBezTo>
                    <a:pt x="18" y="39"/>
                    <a:pt x="18" y="39"/>
                    <a:pt x="17" y="39"/>
                  </a:cubicBezTo>
                  <a:cubicBezTo>
                    <a:pt x="17" y="38"/>
                    <a:pt x="17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5" y="37"/>
                  </a:cubicBezTo>
                  <a:cubicBezTo>
                    <a:pt x="16" y="38"/>
                    <a:pt x="16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6"/>
                    <a:pt x="15" y="35"/>
                    <a:pt x="14" y="33"/>
                  </a:cubicBezTo>
                  <a:cubicBezTo>
                    <a:pt x="14" y="32"/>
                    <a:pt x="13" y="32"/>
                    <a:pt x="13" y="31"/>
                  </a:cubicBezTo>
                  <a:cubicBezTo>
                    <a:pt x="12" y="30"/>
                    <a:pt x="11" y="27"/>
                    <a:pt x="11" y="27"/>
                  </a:cubicBezTo>
                  <a:cubicBezTo>
                    <a:pt x="12" y="28"/>
                    <a:pt x="13" y="29"/>
                    <a:pt x="14" y="30"/>
                  </a:cubicBezTo>
                  <a:cubicBezTo>
                    <a:pt x="14" y="30"/>
                    <a:pt x="14" y="30"/>
                    <a:pt x="14" y="31"/>
                  </a:cubicBezTo>
                  <a:cubicBezTo>
                    <a:pt x="15" y="32"/>
                    <a:pt x="16" y="33"/>
                    <a:pt x="17" y="34"/>
                  </a:cubicBezTo>
                  <a:cubicBezTo>
                    <a:pt x="18" y="35"/>
                    <a:pt x="18" y="36"/>
                    <a:pt x="18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0" y="37"/>
                    <a:pt x="20" y="36"/>
                    <a:pt x="20" y="36"/>
                  </a:cubicBezTo>
                  <a:cubicBezTo>
                    <a:pt x="18" y="33"/>
                    <a:pt x="15" y="30"/>
                    <a:pt x="13" y="27"/>
                  </a:cubicBezTo>
                  <a:cubicBezTo>
                    <a:pt x="12" y="26"/>
                    <a:pt x="11" y="25"/>
                    <a:pt x="11" y="24"/>
                  </a:cubicBezTo>
                  <a:cubicBezTo>
                    <a:pt x="12" y="25"/>
                    <a:pt x="14" y="26"/>
                    <a:pt x="14" y="27"/>
                  </a:cubicBezTo>
                  <a:cubicBezTo>
                    <a:pt x="16" y="29"/>
                    <a:pt x="17" y="31"/>
                    <a:pt x="18" y="32"/>
                  </a:cubicBezTo>
                  <a:cubicBezTo>
                    <a:pt x="22" y="36"/>
                    <a:pt x="26" y="39"/>
                    <a:pt x="30" y="43"/>
                  </a:cubicBezTo>
                  <a:cubicBezTo>
                    <a:pt x="34" y="47"/>
                    <a:pt x="38" y="51"/>
                    <a:pt x="41" y="56"/>
                  </a:cubicBezTo>
                  <a:cubicBezTo>
                    <a:pt x="45" y="60"/>
                    <a:pt x="49" y="63"/>
                    <a:pt x="52" y="68"/>
                  </a:cubicBezTo>
                  <a:cubicBezTo>
                    <a:pt x="54" y="71"/>
                    <a:pt x="50" y="66"/>
                    <a:pt x="49" y="65"/>
                  </a:cubicBezTo>
                  <a:cubicBezTo>
                    <a:pt x="47" y="63"/>
                    <a:pt x="44" y="61"/>
                    <a:pt x="42" y="59"/>
                  </a:cubicBezTo>
                  <a:cubicBezTo>
                    <a:pt x="33" y="51"/>
                    <a:pt x="25" y="42"/>
                    <a:pt x="16" y="34"/>
                  </a:cubicBezTo>
                  <a:cubicBezTo>
                    <a:pt x="16" y="34"/>
                    <a:pt x="15" y="34"/>
                    <a:pt x="16" y="34"/>
                  </a:cubicBezTo>
                  <a:close/>
                  <a:moveTo>
                    <a:pt x="7" y="40"/>
                  </a:move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39"/>
                    <a:pt x="6" y="38"/>
                  </a:cubicBezTo>
                  <a:cubicBezTo>
                    <a:pt x="7" y="39"/>
                    <a:pt x="8" y="40"/>
                    <a:pt x="9" y="40"/>
                  </a:cubicBezTo>
                  <a:cubicBezTo>
                    <a:pt x="9" y="40"/>
                    <a:pt x="8" y="40"/>
                    <a:pt x="7" y="40"/>
                  </a:cubicBezTo>
                  <a:close/>
                  <a:moveTo>
                    <a:pt x="14" y="39"/>
                  </a:moveTo>
                  <a:cubicBezTo>
                    <a:pt x="14" y="39"/>
                    <a:pt x="14" y="38"/>
                    <a:pt x="13" y="38"/>
                  </a:cubicBezTo>
                  <a:cubicBezTo>
                    <a:pt x="14" y="38"/>
                    <a:pt x="15" y="39"/>
                    <a:pt x="15" y="39"/>
                  </a:cubicBezTo>
                  <a:cubicBezTo>
                    <a:pt x="15" y="39"/>
                    <a:pt x="15" y="39"/>
                    <a:pt x="14" y="39"/>
                  </a:cubicBezTo>
                  <a:close/>
                  <a:moveTo>
                    <a:pt x="11" y="40"/>
                  </a:moveTo>
                  <a:cubicBezTo>
                    <a:pt x="11" y="38"/>
                    <a:pt x="10" y="38"/>
                    <a:pt x="9" y="37"/>
                  </a:cubicBezTo>
                  <a:cubicBezTo>
                    <a:pt x="10" y="38"/>
                    <a:pt x="12" y="39"/>
                    <a:pt x="13" y="39"/>
                  </a:cubicBezTo>
                  <a:cubicBezTo>
                    <a:pt x="12" y="39"/>
                    <a:pt x="12" y="39"/>
                    <a:pt x="11" y="40"/>
                  </a:cubicBezTo>
                  <a:close/>
                  <a:moveTo>
                    <a:pt x="4" y="41"/>
                  </a:moveTo>
                  <a:cubicBezTo>
                    <a:pt x="4" y="41"/>
                    <a:pt x="4" y="41"/>
                    <a:pt x="5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lose/>
                  <a:moveTo>
                    <a:pt x="55" y="96"/>
                  </a:moveTo>
                  <a:cubicBezTo>
                    <a:pt x="54" y="94"/>
                    <a:pt x="52" y="92"/>
                    <a:pt x="50" y="90"/>
                  </a:cubicBezTo>
                  <a:cubicBezTo>
                    <a:pt x="53" y="92"/>
                    <a:pt x="55" y="94"/>
                    <a:pt x="57" y="95"/>
                  </a:cubicBezTo>
                  <a:cubicBezTo>
                    <a:pt x="56" y="95"/>
                    <a:pt x="56" y="95"/>
                    <a:pt x="55" y="96"/>
                  </a:cubicBezTo>
                  <a:close/>
                  <a:moveTo>
                    <a:pt x="51" y="97"/>
                  </a:moveTo>
                  <a:cubicBezTo>
                    <a:pt x="46" y="88"/>
                    <a:pt x="37" y="83"/>
                    <a:pt x="31" y="75"/>
                  </a:cubicBezTo>
                  <a:cubicBezTo>
                    <a:pt x="31" y="75"/>
                    <a:pt x="32" y="76"/>
                    <a:pt x="32" y="76"/>
                  </a:cubicBezTo>
                  <a:cubicBezTo>
                    <a:pt x="35" y="79"/>
                    <a:pt x="38" y="81"/>
                    <a:pt x="40" y="83"/>
                  </a:cubicBezTo>
                  <a:cubicBezTo>
                    <a:pt x="44" y="88"/>
                    <a:pt x="49" y="92"/>
                    <a:pt x="54" y="96"/>
                  </a:cubicBezTo>
                  <a:cubicBezTo>
                    <a:pt x="53" y="96"/>
                    <a:pt x="52" y="96"/>
                    <a:pt x="51" y="97"/>
                  </a:cubicBezTo>
                  <a:close/>
                  <a:moveTo>
                    <a:pt x="44" y="100"/>
                  </a:moveTo>
                  <a:cubicBezTo>
                    <a:pt x="42" y="97"/>
                    <a:pt x="39" y="94"/>
                    <a:pt x="36" y="92"/>
                  </a:cubicBezTo>
                  <a:cubicBezTo>
                    <a:pt x="35" y="91"/>
                    <a:pt x="35" y="91"/>
                    <a:pt x="34" y="90"/>
                  </a:cubicBezTo>
                  <a:cubicBezTo>
                    <a:pt x="36" y="91"/>
                    <a:pt x="37" y="93"/>
                    <a:pt x="39" y="94"/>
                  </a:cubicBezTo>
                  <a:cubicBezTo>
                    <a:pt x="41" y="96"/>
                    <a:pt x="43" y="97"/>
                    <a:pt x="46" y="99"/>
                  </a:cubicBezTo>
                  <a:cubicBezTo>
                    <a:pt x="45" y="99"/>
                    <a:pt x="44" y="100"/>
                    <a:pt x="44" y="100"/>
                  </a:cubicBezTo>
                  <a:close/>
                  <a:moveTo>
                    <a:pt x="59" y="95"/>
                  </a:moveTo>
                  <a:cubicBezTo>
                    <a:pt x="57" y="93"/>
                    <a:pt x="55" y="91"/>
                    <a:pt x="53" y="89"/>
                  </a:cubicBezTo>
                  <a:cubicBezTo>
                    <a:pt x="50" y="86"/>
                    <a:pt x="47" y="83"/>
                    <a:pt x="44" y="80"/>
                  </a:cubicBezTo>
                  <a:cubicBezTo>
                    <a:pt x="40" y="76"/>
                    <a:pt x="36" y="72"/>
                    <a:pt x="32" y="68"/>
                  </a:cubicBezTo>
                  <a:cubicBezTo>
                    <a:pt x="35" y="71"/>
                    <a:pt x="39" y="74"/>
                    <a:pt x="42" y="77"/>
                  </a:cubicBezTo>
                  <a:cubicBezTo>
                    <a:pt x="48" y="83"/>
                    <a:pt x="55" y="88"/>
                    <a:pt x="61" y="95"/>
                  </a:cubicBezTo>
                  <a:cubicBezTo>
                    <a:pt x="60" y="95"/>
                    <a:pt x="60" y="95"/>
                    <a:pt x="59" y="95"/>
                  </a:cubicBezTo>
                  <a:close/>
                  <a:moveTo>
                    <a:pt x="35" y="75"/>
                  </a:moveTo>
                  <a:cubicBezTo>
                    <a:pt x="35" y="75"/>
                    <a:pt x="35" y="75"/>
                    <a:pt x="35" y="75"/>
                  </a:cubicBezTo>
                  <a:cubicBezTo>
                    <a:pt x="33" y="74"/>
                    <a:pt x="32" y="72"/>
                    <a:pt x="31" y="71"/>
                  </a:cubicBezTo>
                  <a:cubicBezTo>
                    <a:pt x="30" y="71"/>
                    <a:pt x="25" y="66"/>
                    <a:pt x="28" y="68"/>
                  </a:cubicBezTo>
                  <a:cubicBezTo>
                    <a:pt x="30" y="70"/>
                    <a:pt x="33" y="73"/>
                    <a:pt x="35" y="75"/>
                  </a:cubicBezTo>
                  <a:close/>
                  <a:moveTo>
                    <a:pt x="33" y="80"/>
                  </a:moveTo>
                  <a:cubicBezTo>
                    <a:pt x="35" y="82"/>
                    <a:pt x="37" y="84"/>
                    <a:pt x="39" y="86"/>
                  </a:cubicBezTo>
                  <a:cubicBezTo>
                    <a:pt x="43" y="89"/>
                    <a:pt x="46" y="93"/>
                    <a:pt x="50" y="97"/>
                  </a:cubicBezTo>
                  <a:cubicBezTo>
                    <a:pt x="50" y="97"/>
                    <a:pt x="49" y="98"/>
                    <a:pt x="48" y="98"/>
                  </a:cubicBezTo>
                  <a:cubicBezTo>
                    <a:pt x="46" y="91"/>
                    <a:pt x="38" y="87"/>
                    <a:pt x="33" y="82"/>
                  </a:cubicBezTo>
                  <a:cubicBezTo>
                    <a:pt x="32" y="81"/>
                    <a:pt x="31" y="80"/>
                    <a:pt x="31" y="80"/>
                  </a:cubicBezTo>
                  <a:cubicBezTo>
                    <a:pt x="31" y="79"/>
                    <a:pt x="31" y="79"/>
                    <a:pt x="30" y="79"/>
                  </a:cubicBezTo>
                  <a:cubicBezTo>
                    <a:pt x="31" y="79"/>
                    <a:pt x="32" y="79"/>
                    <a:pt x="33" y="80"/>
                  </a:cubicBezTo>
                  <a:close/>
                  <a:moveTo>
                    <a:pt x="47" y="98"/>
                  </a:moveTo>
                  <a:cubicBezTo>
                    <a:pt x="47" y="98"/>
                    <a:pt x="47" y="99"/>
                    <a:pt x="46" y="99"/>
                  </a:cubicBezTo>
                  <a:cubicBezTo>
                    <a:pt x="44" y="96"/>
                    <a:pt x="42" y="93"/>
                    <a:pt x="39" y="91"/>
                  </a:cubicBezTo>
                  <a:cubicBezTo>
                    <a:pt x="38" y="89"/>
                    <a:pt x="36" y="88"/>
                    <a:pt x="35" y="86"/>
                  </a:cubicBezTo>
                  <a:cubicBezTo>
                    <a:pt x="34" y="86"/>
                    <a:pt x="33" y="84"/>
                    <a:pt x="32" y="83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8" y="87"/>
                    <a:pt x="42" y="94"/>
                    <a:pt x="47" y="98"/>
                  </a:cubicBezTo>
                  <a:close/>
                  <a:moveTo>
                    <a:pt x="44" y="96"/>
                  </a:moveTo>
                  <a:cubicBezTo>
                    <a:pt x="49" y="102"/>
                    <a:pt x="42" y="95"/>
                    <a:pt x="41" y="94"/>
                  </a:cubicBezTo>
                  <a:cubicBezTo>
                    <a:pt x="38" y="92"/>
                    <a:pt x="36" y="91"/>
                    <a:pt x="33" y="89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88"/>
                    <a:pt x="33" y="86"/>
                    <a:pt x="32" y="85"/>
                  </a:cubicBezTo>
                  <a:cubicBezTo>
                    <a:pt x="36" y="89"/>
                    <a:pt x="40" y="92"/>
                    <a:pt x="44" y="96"/>
                  </a:cubicBezTo>
                  <a:close/>
                  <a:moveTo>
                    <a:pt x="36" y="97"/>
                  </a:moveTo>
                  <a:cubicBezTo>
                    <a:pt x="37" y="98"/>
                    <a:pt x="41" y="100"/>
                    <a:pt x="43" y="101"/>
                  </a:cubicBezTo>
                  <a:cubicBezTo>
                    <a:pt x="42" y="101"/>
                    <a:pt x="41" y="102"/>
                    <a:pt x="40" y="103"/>
                  </a:cubicBezTo>
                  <a:cubicBezTo>
                    <a:pt x="39" y="101"/>
                    <a:pt x="38" y="99"/>
                    <a:pt x="36" y="97"/>
                  </a:cubicBezTo>
                  <a:close/>
                  <a:moveTo>
                    <a:pt x="55" y="86"/>
                  </a:moveTo>
                  <a:cubicBezTo>
                    <a:pt x="51" y="82"/>
                    <a:pt x="47" y="78"/>
                    <a:pt x="44" y="74"/>
                  </a:cubicBezTo>
                  <a:cubicBezTo>
                    <a:pt x="41" y="72"/>
                    <a:pt x="39" y="69"/>
                    <a:pt x="37" y="67"/>
                  </a:cubicBezTo>
                  <a:cubicBezTo>
                    <a:pt x="38" y="67"/>
                    <a:pt x="38" y="67"/>
                    <a:pt x="38" y="68"/>
                  </a:cubicBezTo>
                  <a:cubicBezTo>
                    <a:pt x="45" y="74"/>
                    <a:pt x="53" y="80"/>
                    <a:pt x="59" y="87"/>
                  </a:cubicBezTo>
                  <a:cubicBezTo>
                    <a:pt x="59" y="87"/>
                    <a:pt x="60" y="87"/>
                    <a:pt x="60" y="87"/>
                  </a:cubicBezTo>
                  <a:cubicBezTo>
                    <a:pt x="61" y="89"/>
                    <a:pt x="61" y="92"/>
                    <a:pt x="62" y="94"/>
                  </a:cubicBezTo>
                  <a:cubicBezTo>
                    <a:pt x="60" y="91"/>
                    <a:pt x="58" y="88"/>
                    <a:pt x="55" y="86"/>
                  </a:cubicBezTo>
                  <a:close/>
                  <a:moveTo>
                    <a:pt x="43" y="67"/>
                  </a:moveTo>
                  <a:cubicBezTo>
                    <a:pt x="40" y="64"/>
                    <a:pt x="37" y="61"/>
                    <a:pt x="34" y="58"/>
                  </a:cubicBezTo>
                  <a:cubicBezTo>
                    <a:pt x="31" y="54"/>
                    <a:pt x="27" y="51"/>
                    <a:pt x="24" y="48"/>
                  </a:cubicBezTo>
                  <a:cubicBezTo>
                    <a:pt x="22" y="46"/>
                    <a:pt x="21" y="45"/>
                    <a:pt x="20" y="43"/>
                  </a:cubicBezTo>
                  <a:cubicBezTo>
                    <a:pt x="21" y="44"/>
                    <a:pt x="22" y="45"/>
                    <a:pt x="22" y="46"/>
                  </a:cubicBezTo>
                  <a:cubicBezTo>
                    <a:pt x="26" y="50"/>
                    <a:pt x="30" y="53"/>
                    <a:pt x="34" y="57"/>
                  </a:cubicBezTo>
                  <a:cubicBezTo>
                    <a:pt x="41" y="64"/>
                    <a:pt x="48" y="70"/>
                    <a:pt x="56" y="77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7" y="80"/>
                    <a:pt x="58" y="83"/>
                    <a:pt x="59" y="86"/>
                  </a:cubicBezTo>
                  <a:cubicBezTo>
                    <a:pt x="55" y="79"/>
                    <a:pt x="48" y="73"/>
                    <a:pt x="43" y="67"/>
                  </a:cubicBezTo>
                  <a:close/>
                  <a:moveTo>
                    <a:pt x="21" y="39"/>
                  </a:moveTo>
                  <a:cubicBezTo>
                    <a:pt x="19" y="38"/>
                    <a:pt x="18" y="37"/>
                    <a:pt x="17" y="36"/>
                  </a:cubicBezTo>
                  <a:cubicBezTo>
                    <a:pt x="19" y="37"/>
                    <a:pt x="21" y="39"/>
                    <a:pt x="22" y="41"/>
                  </a:cubicBezTo>
                  <a:cubicBezTo>
                    <a:pt x="26" y="44"/>
                    <a:pt x="29" y="47"/>
                    <a:pt x="33" y="51"/>
                  </a:cubicBezTo>
                  <a:cubicBezTo>
                    <a:pt x="39" y="58"/>
                    <a:pt x="47" y="64"/>
                    <a:pt x="54" y="70"/>
                  </a:cubicBezTo>
                  <a:cubicBezTo>
                    <a:pt x="54" y="71"/>
                    <a:pt x="54" y="71"/>
                    <a:pt x="54" y="70"/>
                  </a:cubicBezTo>
                  <a:cubicBezTo>
                    <a:pt x="55" y="72"/>
                    <a:pt x="55" y="74"/>
                    <a:pt x="56" y="76"/>
                  </a:cubicBezTo>
                  <a:cubicBezTo>
                    <a:pt x="45" y="63"/>
                    <a:pt x="32" y="52"/>
                    <a:pt x="21" y="39"/>
                  </a:cubicBezTo>
                  <a:close/>
                  <a:moveTo>
                    <a:pt x="45" y="59"/>
                  </a:moveTo>
                  <a:cubicBezTo>
                    <a:pt x="41" y="55"/>
                    <a:pt x="38" y="50"/>
                    <a:pt x="34" y="46"/>
                  </a:cubicBezTo>
                  <a:cubicBezTo>
                    <a:pt x="30" y="42"/>
                    <a:pt x="26" y="38"/>
                    <a:pt x="22" y="35"/>
                  </a:cubicBezTo>
                  <a:cubicBezTo>
                    <a:pt x="17" y="31"/>
                    <a:pt x="15" y="26"/>
                    <a:pt x="11" y="22"/>
                  </a:cubicBezTo>
                  <a:cubicBezTo>
                    <a:pt x="12" y="21"/>
                    <a:pt x="12" y="19"/>
                    <a:pt x="13" y="18"/>
                  </a:cubicBezTo>
                  <a:cubicBezTo>
                    <a:pt x="17" y="24"/>
                    <a:pt x="23" y="28"/>
                    <a:pt x="27" y="33"/>
                  </a:cubicBezTo>
                  <a:cubicBezTo>
                    <a:pt x="34" y="40"/>
                    <a:pt x="40" y="47"/>
                    <a:pt x="46" y="54"/>
                  </a:cubicBezTo>
                  <a:cubicBezTo>
                    <a:pt x="47" y="55"/>
                    <a:pt x="48" y="56"/>
                    <a:pt x="49" y="57"/>
                  </a:cubicBezTo>
                  <a:cubicBezTo>
                    <a:pt x="48" y="56"/>
                    <a:pt x="46" y="55"/>
                    <a:pt x="45" y="54"/>
                  </a:cubicBezTo>
                  <a:cubicBezTo>
                    <a:pt x="44" y="53"/>
                    <a:pt x="42" y="52"/>
                    <a:pt x="41" y="50"/>
                  </a:cubicBezTo>
                  <a:cubicBezTo>
                    <a:pt x="38" y="48"/>
                    <a:pt x="36" y="45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0" y="38"/>
                    <a:pt x="25" y="34"/>
                    <a:pt x="21" y="29"/>
                  </a:cubicBezTo>
                  <a:cubicBezTo>
                    <a:pt x="18" y="26"/>
                    <a:pt x="15" y="23"/>
                    <a:pt x="13" y="20"/>
                  </a:cubicBezTo>
                  <a:cubicBezTo>
                    <a:pt x="12" y="19"/>
                    <a:pt x="12" y="20"/>
                    <a:pt x="12" y="20"/>
                  </a:cubicBezTo>
                  <a:cubicBezTo>
                    <a:pt x="13" y="21"/>
                    <a:pt x="13" y="21"/>
                    <a:pt x="13" y="22"/>
                  </a:cubicBezTo>
                  <a:cubicBezTo>
                    <a:pt x="13" y="22"/>
                    <a:pt x="14" y="22"/>
                    <a:pt x="14" y="23"/>
                  </a:cubicBezTo>
                  <a:cubicBezTo>
                    <a:pt x="16" y="24"/>
                    <a:pt x="17" y="26"/>
                    <a:pt x="19" y="28"/>
                  </a:cubicBezTo>
                  <a:cubicBezTo>
                    <a:pt x="20" y="29"/>
                    <a:pt x="21" y="30"/>
                    <a:pt x="22" y="31"/>
                  </a:cubicBezTo>
                  <a:cubicBezTo>
                    <a:pt x="25" y="35"/>
                    <a:pt x="29" y="38"/>
                    <a:pt x="32" y="42"/>
                  </a:cubicBezTo>
                  <a:cubicBezTo>
                    <a:pt x="32" y="42"/>
                    <a:pt x="33" y="42"/>
                    <a:pt x="33" y="43"/>
                  </a:cubicBezTo>
                  <a:cubicBezTo>
                    <a:pt x="39" y="50"/>
                    <a:pt x="45" y="57"/>
                    <a:pt x="52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3" y="66"/>
                    <a:pt x="53" y="68"/>
                    <a:pt x="54" y="70"/>
                  </a:cubicBezTo>
                  <a:cubicBezTo>
                    <a:pt x="52" y="65"/>
                    <a:pt x="49" y="62"/>
                    <a:pt x="45" y="59"/>
                  </a:cubicBezTo>
                  <a:close/>
                  <a:moveTo>
                    <a:pt x="15" y="13"/>
                  </a:moveTo>
                  <a:cubicBezTo>
                    <a:pt x="20" y="20"/>
                    <a:pt x="27" y="26"/>
                    <a:pt x="33" y="32"/>
                  </a:cubicBezTo>
                  <a:cubicBezTo>
                    <a:pt x="36" y="35"/>
                    <a:pt x="39" y="38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0" y="39"/>
                    <a:pt x="38" y="38"/>
                    <a:pt x="37" y="36"/>
                  </a:cubicBezTo>
                  <a:cubicBezTo>
                    <a:pt x="30" y="30"/>
                    <a:pt x="24" y="23"/>
                    <a:pt x="17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6"/>
                    <a:pt x="15" y="16"/>
                  </a:cubicBezTo>
                  <a:cubicBezTo>
                    <a:pt x="15" y="16"/>
                    <a:pt x="14" y="16"/>
                    <a:pt x="15" y="17"/>
                  </a:cubicBezTo>
                  <a:cubicBezTo>
                    <a:pt x="18" y="20"/>
                    <a:pt x="22" y="24"/>
                    <a:pt x="25" y="27"/>
                  </a:cubicBezTo>
                  <a:cubicBezTo>
                    <a:pt x="21" y="24"/>
                    <a:pt x="17" y="20"/>
                    <a:pt x="13" y="17"/>
                  </a:cubicBezTo>
                  <a:cubicBezTo>
                    <a:pt x="14" y="16"/>
                    <a:pt x="14" y="14"/>
                    <a:pt x="15" y="13"/>
                  </a:cubicBezTo>
                  <a:close/>
                  <a:moveTo>
                    <a:pt x="16" y="10"/>
                  </a:moveTo>
                  <a:cubicBezTo>
                    <a:pt x="20" y="15"/>
                    <a:pt x="24" y="19"/>
                    <a:pt x="28" y="23"/>
                  </a:cubicBezTo>
                  <a:cubicBezTo>
                    <a:pt x="31" y="26"/>
                    <a:pt x="33" y="29"/>
                    <a:pt x="36" y="31"/>
                  </a:cubicBezTo>
                  <a:cubicBezTo>
                    <a:pt x="37" y="33"/>
                    <a:pt x="39" y="34"/>
                    <a:pt x="40" y="35"/>
                  </a:cubicBezTo>
                  <a:cubicBezTo>
                    <a:pt x="46" y="41"/>
                    <a:pt x="39" y="35"/>
                    <a:pt x="37" y="34"/>
                  </a:cubicBezTo>
                  <a:cubicBezTo>
                    <a:pt x="36" y="33"/>
                    <a:pt x="35" y="33"/>
                    <a:pt x="34" y="32"/>
                  </a:cubicBezTo>
                  <a:cubicBezTo>
                    <a:pt x="33" y="31"/>
                    <a:pt x="32" y="29"/>
                    <a:pt x="31" y="28"/>
                  </a:cubicBezTo>
                  <a:cubicBezTo>
                    <a:pt x="25" y="23"/>
                    <a:pt x="21" y="17"/>
                    <a:pt x="15" y="12"/>
                  </a:cubicBezTo>
                  <a:cubicBezTo>
                    <a:pt x="15" y="11"/>
                    <a:pt x="16" y="11"/>
                    <a:pt x="16" y="10"/>
                  </a:cubicBezTo>
                  <a:close/>
                  <a:moveTo>
                    <a:pt x="26" y="24"/>
                  </a:moveTo>
                  <a:cubicBezTo>
                    <a:pt x="23" y="21"/>
                    <a:pt x="20" y="18"/>
                    <a:pt x="17" y="15"/>
                  </a:cubicBezTo>
                  <a:cubicBezTo>
                    <a:pt x="17" y="15"/>
                    <a:pt x="17" y="14"/>
                    <a:pt x="17" y="14"/>
                  </a:cubicBezTo>
                  <a:cubicBezTo>
                    <a:pt x="17" y="15"/>
                    <a:pt x="17" y="15"/>
                    <a:pt x="18" y="15"/>
                  </a:cubicBezTo>
                  <a:cubicBezTo>
                    <a:pt x="19" y="16"/>
                    <a:pt x="21" y="18"/>
                    <a:pt x="22" y="20"/>
                  </a:cubicBezTo>
                  <a:cubicBezTo>
                    <a:pt x="24" y="21"/>
                    <a:pt x="25" y="23"/>
                    <a:pt x="26" y="24"/>
                  </a:cubicBezTo>
                  <a:close/>
                  <a:moveTo>
                    <a:pt x="41" y="52"/>
                  </a:moveTo>
                  <a:cubicBezTo>
                    <a:pt x="44" y="54"/>
                    <a:pt x="47" y="56"/>
                    <a:pt x="50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59"/>
                    <a:pt x="51" y="61"/>
                    <a:pt x="51" y="62"/>
                  </a:cubicBezTo>
                  <a:cubicBezTo>
                    <a:pt x="48" y="59"/>
                    <a:pt x="44" y="55"/>
                    <a:pt x="41" y="52"/>
                  </a:cubicBezTo>
                  <a:close/>
                  <a:moveTo>
                    <a:pt x="28" y="31"/>
                  </a:moveTo>
                  <a:cubicBezTo>
                    <a:pt x="29" y="32"/>
                    <a:pt x="30" y="33"/>
                    <a:pt x="31" y="34"/>
                  </a:cubicBezTo>
                  <a:cubicBezTo>
                    <a:pt x="34" y="37"/>
                    <a:pt x="37" y="39"/>
                    <a:pt x="40" y="42"/>
                  </a:cubicBezTo>
                  <a:cubicBezTo>
                    <a:pt x="40" y="42"/>
                    <a:pt x="40" y="42"/>
                    <a:pt x="40" y="43"/>
                  </a:cubicBezTo>
                  <a:cubicBezTo>
                    <a:pt x="39" y="42"/>
                    <a:pt x="38" y="41"/>
                    <a:pt x="37" y="40"/>
                  </a:cubicBezTo>
                  <a:cubicBezTo>
                    <a:pt x="34" y="37"/>
                    <a:pt x="32" y="34"/>
                    <a:pt x="29" y="32"/>
                  </a:cubicBezTo>
                  <a:cubicBezTo>
                    <a:pt x="29" y="31"/>
                    <a:pt x="29" y="31"/>
                    <a:pt x="28" y="31"/>
                  </a:cubicBezTo>
                  <a:close/>
                  <a:moveTo>
                    <a:pt x="39" y="36"/>
                  </a:moveTo>
                  <a:cubicBezTo>
                    <a:pt x="40" y="37"/>
                    <a:pt x="42" y="39"/>
                    <a:pt x="43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1"/>
                    <a:pt x="44" y="42"/>
                    <a:pt x="45" y="43"/>
                  </a:cubicBezTo>
                  <a:cubicBezTo>
                    <a:pt x="43" y="41"/>
                    <a:pt x="41" y="38"/>
                    <a:pt x="39" y="36"/>
                  </a:cubicBezTo>
                  <a:close/>
                  <a:moveTo>
                    <a:pt x="48" y="27"/>
                  </a:moveTo>
                  <a:cubicBezTo>
                    <a:pt x="44" y="23"/>
                    <a:pt x="40" y="19"/>
                    <a:pt x="36" y="15"/>
                  </a:cubicBezTo>
                  <a:cubicBezTo>
                    <a:pt x="37" y="16"/>
                    <a:pt x="38" y="17"/>
                    <a:pt x="40" y="18"/>
                  </a:cubicBezTo>
                  <a:cubicBezTo>
                    <a:pt x="43" y="21"/>
                    <a:pt x="47" y="24"/>
                    <a:pt x="51" y="26"/>
                  </a:cubicBezTo>
                  <a:cubicBezTo>
                    <a:pt x="50" y="26"/>
                    <a:pt x="49" y="26"/>
                    <a:pt x="48" y="27"/>
                  </a:cubicBezTo>
                  <a:close/>
                  <a:moveTo>
                    <a:pt x="44" y="28"/>
                  </a:moveTo>
                  <a:cubicBezTo>
                    <a:pt x="42" y="24"/>
                    <a:pt x="38" y="21"/>
                    <a:pt x="34" y="18"/>
                  </a:cubicBezTo>
                  <a:cubicBezTo>
                    <a:pt x="32" y="16"/>
                    <a:pt x="29" y="14"/>
                    <a:pt x="27" y="12"/>
                  </a:cubicBezTo>
                  <a:cubicBezTo>
                    <a:pt x="27" y="12"/>
                    <a:pt x="27" y="11"/>
                    <a:pt x="27" y="11"/>
                  </a:cubicBezTo>
                  <a:cubicBezTo>
                    <a:pt x="29" y="13"/>
                    <a:pt x="32" y="16"/>
                    <a:pt x="35" y="17"/>
                  </a:cubicBezTo>
                  <a:cubicBezTo>
                    <a:pt x="39" y="20"/>
                    <a:pt x="43" y="24"/>
                    <a:pt x="47" y="27"/>
                  </a:cubicBezTo>
                  <a:cubicBezTo>
                    <a:pt x="46" y="27"/>
                    <a:pt x="45" y="27"/>
                    <a:pt x="44" y="28"/>
                  </a:cubicBezTo>
                  <a:close/>
                  <a:moveTo>
                    <a:pt x="42" y="28"/>
                  </a:moveTo>
                  <a:cubicBezTo>
                    <a:pt x="40" y="26"/>
                    <a:pt x="38" y="25"/>
                    <a:pt x="36" y="23"/>
                  </a:cubicBezTo>
                  <a:cubicBezTo>
                    <a:pt x="38" y="25"/>
                    <a:pt x="41" y="26"/>
                    <a:pt x="43" y="28"/>
                  </a:cubicBezTo>
                  <a:cubicBezTo>
                    <a:pt x="43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lose/>
                  <a:moveTo>
                    <a:pt x="41" y="29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1" y="31"/>
                    <a:pt x="41" y="31"/>
                    <a:pt x="41" y="32"/>
                  </a:cubicBezTo>
                  <a:cubicBezTo>
                    <a:pt x="39" y="29"/>
                    <a:pt x="36" y="27"/>
                    <a:pt x="34" y="24"/>
                  </a:cubicBezTo>
                  <a:cubicBezTo>
                    <a:pt x="29" y="21"/>
                    <a:pt x="26" y="17"/>
                    <a:pt x="22" y="12"/>
                  </a:cubicBezTo>
                  <a:cubicBezTo>
                    <a:pt x="23" y="13"/>
                    <a:pt x="23" y="14"/>
                    <a:pt x="24" y="14"/>
                  </a:cubicBezTo>
                  <a:cubicBezTo>
                    <a:pt x="26" y="16"/>
                    <a:pt x="27" y="18"/>
                    <a:pt x="29" y="20"/>
                  </a:cubicBezTo>
                  <a:cubicBezTo>
                    <a:pt x="33" y="23"/>
                    <a:pt x="37" y="26"/>
                    <a:pt x="41" y="29"/>
                  </a:cubicBezTo>
                  <a:close/>
                  <a:moveTo>
                    <a:pt x="53" y="25"/>
                  </a:moveTo>
                  <a:cubicBezTo>
                    <a:pt x="53" y="25"/>
                    <a:pt x="52" y="25"/>
                    <a:pt x="52" y="25"/>
                  </a:cubicBezTo>
                  <a:cubicBezTo>
                    <a:pt x="48" y="24"/>
                    <a:pt x="45" y="21"/>
                    <a:pt x="41" y="18"/>
                  </a:cubicBezTo>
                  <a:cubicBezTo>
                    <a:pt x="38" y="16"/>
                    <a:pt x="35" y="14"/>
                    <a:pt x="32" y="12"/>
                  </a:cubicBezTo>
                  <a:cubicBezTo>
                    <a:pt x="31" y="11"/>
                    <a:pt x="31" y="11"/>
                    <a:pt x="30" y="10"/>
                  </a:cubicBezTo>
                  <a:cubicBezTo>
                    <a:pt x="38" y="15"/>
                    <a:pt x="45" y="21"/>
                    <a:pt x="53" y="25"/>
                  </a:cubicBezTo>
                  <a:close/>
                  <a:moveTo>
                    <a:pt x="19" y="4"/>
                  </a:moveTo>
                  <a:cubicBezTo>
                    <a:pt x="20" y="4"/>
                    <a:pt x="21" y="5"/>
                    <a:pt x="22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3" y="14"/>
                    <a:pt x="36" y="16"/>
                    <a:pt x="39" y="18"/>
                  </a:cubicBezTo>
                  <a:cubicBezTo>
                    <a:pt x="41" y="21"/>
                    <a:pt x="44" y="23"/>
                    <a:pt x="46" y="26"/>
                  </a:cubicBezTo>
                  <a:cubicBezTo>
                    <a:pt x="45" y="25"/>
                    <a:pt x="44" y="24"/>
                    <a:pt x="43" y="23"/>
                  </a:cubicBezTo>
                  <a:cubicBezTo>
                    <a:pt x="42" y="22"/>
                    <a:pt x="40" y="21"/>
                    <a:pt x="39" y="19"/>
                  </a:cubicBezTo>
                  <a:cubicBezTo>
                    <a:pt x="37" y="17"/>
                    <a:pt x="34" y="16"/>
                    <a:pt x="31" y="14"/>
                  </a:cubicBezTo>
                  <a:cubicBezTo>
                    <a:pt x="28" y="12"/>
                    <a:pt x="25" y="9"/>
                    <a:pt x="22" y="7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4"/>
                    <a:pt x="19" y="5"/>
                    <a:pt x="19" y="5"/>
                  </a:cubicBezTo>
                  <a:cubicBezTo>
                    <a:pt x="23" y="9"/>
                    <a:pt x="26" y="13"/>
                    <a:pt x="30" y="16"/>
                  </a:cubicBezTo>
                  <a:cubicBezTo>
                    <a:pt x="34" y="19"/>
                    <a:pt x="39" y="22"/>
                    <a:pt x="42" y="26"/>
                  </a:cubicBezTo>
                  <a:cubicBezTo>
                    <a:pt x="43" y="27"/>
                    <a:pt x="43" y="28"/>
                    <a:pt x="43" y="27"/>
                  </a:cubicBezTo>
                  <a:cubicBezTo>
                    <a:pt x="41" y="26"/>
                    <a:pt x="39" y="24"/>
                    <a:pt x="37" y="23"/>
                  </a:cubicBezTo>
                  <a:cubicBezTo>
                    <a:pt x="35" y="21"/>
                    <a:pt x="33" y="20"/>
                    <a:pt x="31" y="18"/>
                  </a:cubicBezTo>
                  <a:cubicBezTo>
                    <a:pt x="28" y="15"/>
                    <a:pt x="24" y="11"/>
                    <a:pt x="21" y="8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7"/>
                    <a:pt x="19" y="6"/>
                    <a:pt x="19" y="6"/>
                  </a:cubicBezTo>
                  <a:cubicBezTo>
                    <a:pt x="19" y="6"/>
                    <a:pt x="18" y="6"/>
                    <a:pt x="18" y="6"/>
                  </a:cubicBezTo>
                  <a:cubicBezTo>
                    <a:pt x="22" y="10"/>
                    <a:pt x="24" y="14"/>
                    <a:pt x="28" y="17"/>
                  </a:cubicBezTo>
                  <a:cubicBezTo>
                    <a:pt x="32" y="21"/>
                    <a:pt x="36" y="24"/>
                    <a:pt x="40" y="27"/>
                  </a:cubicBezTo>
                  <a:cubicBezTo>
                    <a:pt x="40" y="28"/>
                    <a:pt x="41" y="28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9" y="27"/>
                    <a:pt x="38" y="26"/>
                    <a:pt x="36" y="25"/>
                  </a:cubicBezTo>
                  <a:cubicBezTo>
                    <a:pt x="34" y="23"/>
                    <a:pt x="32" y="21"/>
                    <a:pt x="30" y="19"/>
                  </a:cubicBezTo>
                  <a:cubicBezTo>
                    <a:pt x="26" y="16"/>
                    <a:pt x="23" y="12"/>
                    <a:pt x="19" y="8"/>
                  </a:cubicBezTo>
                  <a:cubicBezTo>
                    <a:pt x="19" y="8"/>
                    <a:pt x="18" y="9"/>
                    <a:pt x="18" y="9"/>
                  </a:cubicBezTo>
                  <a:cubicBezTo>
                    <a:pt x="24" y="15"/>
                    <a:pt x="29" y="21"/>
                    <a:pt x="35" y="27"/>
                  </a:cubicBezTo>
                  <a:cubicBezTo>
                    <a:pt x="37" y="28"/>
                    <a:pt x="38" y="30"/>
                    <a:pt x="40" y="31"/>
                  </a:cubicBezTo>
                  <a:cubicBezTo>
                    <a:pt x="44" y="35"/>
                    <a:pt x="40" y="32"/>
                    <a:pt x="39" y="31"/>
                  </a:cubicBezTo>
                  <a:cubicBezTo>
                    <a:pt x="35" y="29"/>
                    <a:pt x="32" y="26"/>
                    <a:pt x="29" y="23"/>
                  </a:cubicBezTo>
                  <a:cubicBezTo>
                    <a:pt x="25" y="19"/>
                    <a:pt x="21" y="14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8"/>
                    <a:pt x="18" y="6"/>
                    <a:pt x="19" y="4"/>
                  </a:cubicBezTo>
                  <a:close/>
                  <a:moveTo>
                    <a:pt x="33" y="20"/>
                  </a:moveTo>
                  <a:cubicBezTo>
                    <a:pt x="31" y="19"/>
                    <a:pt x="29" y="17"/>
                    <a:pt x="27" y="15"/>
                  </a:cubicBezTo>
                  <a:cubicBezTo>
                    <a:pt x="28" y="16"/>
                    <a:pt x="29" y="17"/>
                    <a:pt x="30" y="18"/>
                  </a:cubicBezTo>
                  <a:cubicBezTo>
                    <a:pt x="31" y="19"/>
                    <a:pt x="32" y="20"/>
                    <a:pt x="33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58"/>
            <p:cNvSpPr>
              <a:spLocks noEditPoints="1"/>
            </p:cNvSpPr>
            <p:nvPr/>
          </p:nvSpPr>
          <p:spPr bwMode="auto">
            <a:xfrm>
              <a:off x="5599414" y="1185699"/>
              <a:ext cx="337537" cy="184095"/>
            </a:xfrm>
            <a:custGeom>
              <a:avLst/>
              <a:gdLst>
                <a:gd name="T0" fmla="*/ 72 w 113"/>
                <a:gd name="T1" fmla="*/ 1 h 61"/>
                <a:gd name="T2" fmla="*/ 11 w 113"/>
                <a:gd name="T3" fmla="*/ 59 h 61"/>
                <a:gd name="T4" fmla="*/ 84 w 113"/>
                <a:gd name="T5" fmla="*/ 35 h 61"/>
                <a:gd name="T6" fmla="*/ 83 w 113"/>
                <a:gd name="T7" fmla="*/ 31 h 61"/>
                <a:gd name="T8" fmla="*/ 89 w 113"/>
                <a:gd name="T9" fmla="*/ 23 h 61"/>
                <a:gd name="T10" fmla="*/ 7 w 113"/>
                <a:gd name="T11" fmla="*/ 33 h 61"/>
                <a:gd name="T12" fmla="*/ 16 w 113"/>
                <a:gd name="T13" fmla="*/ 31 h 61"/>
                <a:gd name="T14" fmla="*/ 15 w 113"/>
                <a:gd name="T15" fmla="*/ 42 h 61"/>
                <a:gd name="T16" fmla="*/ 16 w 113"/>
                <a:gd name="T17" fmla="*/ 44 h 61"/>
                <a:gd name="T18" fmla="*/ 26 w 113"/>
                <a:gd name="T19" fmla="*/ 39 h 61"/>
                <a:gd name="T20" fmla="*/ 18 w 113"/>
                <a:gd name="T21" fmla="*/ 50 h 61"/>
                <a:gd name="T22" fmla="*/ 50 w 113"/>
                <a:gd name="T23" fmla="*/ 31 h 61"/>
                <a:gd name="T24" fmla="*/ 59 w 113"/>
                <a:gd name="T25" fmla="*/ 22 h 61"/>
                <a:gd name="T26" fmla="*/ 39 w 113"/>
                <a:gd name="T27" fmla="*/ 41 h 61"/>
                <a:gd name="T28" fmla="*/ 88 w 113"/>
                <a:gd name="T29" fmla="*/ 13 h 61"/>
                <a:gd name="T30" fmla="*/ 77 w 113"/>
                <a:gd name="T31" fmla="*/ 14 h 61"/>
                <a:gd name="T32" fmla="*/ 76 w 113"/>
                <a:gd name="T33" fmla="*/ 7 h 61"/>
                <a:gd name="T34" fmla="*/ 51 w 113"/>
                <a:gd name="T35" fmla="*/ 37 h 61"/>
                <a:gd name="T36" fmla="*/ 75 w 113"/>
                <a:gd name="T37" fmla="*/ 18 h 61"/>
                <a:gd name="T38" fmla="*/ 79 w 113"/>
                <a:gd name="T39" fmla="*/ 19 h 61"/>
                <a:gd name="T40" fmla="*/ 81 w 113"/>
                <a:gd name="T41" fmla="*/ 20 h 61"/>
                <a:gd name="T42" fmla="*/ 79 w 113"/>
                <a:gd name="T43" fmla="*/ 17 h 61"/>
                <a:gd name="T44" fmla="*/ 76 w 113"/>
                <a:gd name="T45" fmla="*/ 15 h 61"/>
                <a:gd name="T46" fmla="*/ 74 w 113"/>
                <a:gd name="T47" fmla="*/ 5 h 61"/>
                <a:gd name="T48" fmla="*/ 14 w 113"/>
                <a:gd name="T49" fmla="*/ 52 h 61"/>
                <a:gd name="T50" fmla="*/ 13 w 113"/>
                <a:gd name="T51" fmla="*/ 46 h 61"/>
                <a:gd name="T52" fmla="*/ 14 w 113"/>
                <a:gd name="T53" fmla="*/ 54 h 61"/>
                <a:gd name="T54" fmla="*/ 36 w 113"/>
                <a:gd name="T55" fmla="*/ 33 h 61"/>
                <a:gd name="T56" fmla="*/ 13 w 113"/>
                <a:gd name="T57" fmla="*/ 45 h 61"/>
                <a:gd name="T58" fmla="*/ 12 w 113"/>
                <a:gd name="T59" fmla="*/ 41 h 61"/>
                <a:gd name="T60" fmla="*/ 17 w 113"/>
                <a:gd name="T61" fmla="*/ 36 h 61"/>
                <a:gd name="T62" fmla="*/ 9 w 113"/>
                <a:gd name="T63" fmla="*/ 35 h 61"/>
                <a:gd name="T64" fmla="*/ 22 w 113"/>
                <a:gd name="T65" fmla="*/ 56 h 61"/>
                <a:gd name="T66" fmla="*/ 67 w 113"/>
                <a:gd name="T67" fmla="*/ 23 h 61"/>
                <a:gd name="T68" fmla="*/ 78 w 113"/>
                <a:gd name="T69" fmla="*/ 19 h 61"/>
                <a:gd name="T70" fmla="*/ 52 w 113"/>
                <a:gd name="T71" fmla="*/ 44 h 61"/>
                <a:gd name="T72" fmla="*/ 53 w 113"/>
                <a:gd name="T73" fmla="*/ 48 h 61"/>
                <a:gd name="T74" fmla="*/ 93 w 113"/>
                <a:gd name="T75" fmla="*/ 15 h 61"/>
                <a:gd name="T76" fmla="*/ 46 w 113"/>
                <a:gd name="T77" fmla="*/ 50 h 61"/>
                <a:gd name="T78" fmla="*/ 70 w 113"/>
                <a:gd name="T79" fmla="*/ 43 h 61"/>
                <a:gd name="T80" fmla="*/ 85 w 113"/>
                <a:gd name="T81" fmla="*/ 27 h 61"/>
                <a:gd name="T82" fmla="*/ 77 w 113"/>
                <a:gd name="T83" fmla="*/ 39 h 61"/>
                <a:gd name="T84" fmla="*/ 99 w 113"/>
                <a:gd name="T85" fmla="*/ 21 h 61"/>
                <a:gd name="T86" fmla="*/ 48 w 113"/>
                <a:gd name="T87" fmla="*/ 50 h 61"/>
                <a:gd name="T88" fmla="*/ 80 w 113"/>
                <a:gd name="T89" fmla="*/ 31 h 61"/>
                <a:gd name="T90" fmla="*/ 84 w 113"/>
                <a:gd name="T91" fmla="*/ 50 h 61"/>
                <a:gd name="T92" fmla="*/ 100 w 113"/>
                <a:gd name="T93" fmla="*/ 31 h 61"/>
                <a:gd name="T94" fmla="*/ 83 w 113"/>
                <a:gd name="T95" fmla="*/ 45 h 61"/>
                <a:gd name="T96" fmla="*/ 100 w 113"/>
                <a:gd name="T97" fmla="*/ 26 h 61"/>
                <a:gd name="T98" fmla="*/ 100 w 113"/>
                <a:gd name="T99" fmla="*/ 36 h 61"/>
                <a:gd name="T100" fmla="*/ 93 w 113"/>
                <a:gd name="T101" fmla="*/ 42 h 61"/>
                <a:gd name="T102" fmla="*/ 108 w 113"/>
                <a:gd name="T103" fmla="*/ 25 h 61"/>
                <a:gd name="T104" fmla="*/ 105 w 113"/>
                <a:gd name="T105" fmla="*/ 25 h 61"/>
                <a:gd name="T106" fmla="*/ 82 w 113"/>
                <a:gd name="T107" fmla="*/ 43 h 61"/>
                <a:gd name="T108" fmla="*/ 80 w 113"/>
                <a:gd name="T109" fmla="*/ 41 h 61"/>
                <a:gd name="T110" fmla="*/ 94 w 113"/>
                <a:gd name="T111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3" h="61">
                  <a:moveTo>
                    <a:pt x="84" y="59"/>
                  </a:moveTo>
                  <a:cubicBezTo>
                    <a:pt x="85" y="59"/>
                    <a:pt x="85" y="59"/>
                    <a:pt x="86" y="59"/>
                  </a:cubicBezTo>
                  <a:cubicBezTo>
                    <a:pt x="94" y="47"/>
                    <a:pt x="104" y="36"/>
                    <a:pt x="112" y="24"/>
                  </a:cubicBezTo>
                  <a:cubicBezTo>
                    <a:pt x="113" y="24"/>
                    <a:pt x="113" y="23"/>
                    <a:pt x="113" y="23"/>
                  </a:cubicBezTo>
                  <a:cubicBezTo>
                    <a:pt x="112" y="23"/>
                    <a:pt x="112" y="23"/>
                    <a:pt x="112" y="22"/>
                  </a:cubicBezTo>
                  <a:cubicBezTo>
                    <a:pt x="106" y="18"/>
                    <a:pt x="98" y="14"/>
                    <a:pt x="91" y="10"/>
                  </a:cubicBezTo>
                  <a:cubicBezTo>
                    <a:pt x="85" y="7"/>
                    <a:pt x="79" y="4"/>
                    <a:pt x="72" y="1"/>
                  </a:cubicBezTo>
                  <a:cubicBezTo>
                    <a:pt x="72" y="0"/>
                    <a:pt x="71" y="1"/>
                    <a:pt x="71" y="1"/>
                  </a:cubicBezTo>
                  <a:cubicBezTo>
                    <a:pt x="70" y="1"/>
                    <a:pt x="69" y="2"/>
                    <a:pt x="70" y="3"/>
                  </a:cubicBezTo>
                  <a:cubicBezTo>
                    <a:pt x="71" y="7"/>
                    <a:pt x="71" y="12"/>
                    <a:pt x="72" y="17"/>
                  </a:cubicBezTo>
                  <a:cubicBezTo>
                    <a:pt x="49" y="21"/>
                    <a:pt x="26" y="28"/>
                    <a:pt x="2" y="28"/>
                  </a:cubicBezTo>
                  <a:cubicBezTo>
                    <a:pt x="1" y="28"/>
                    <a:pt x="0" y="29"/>
                    <a:pt x="0" y="30"/>
                  </a:cubicBezTo>
                  <a:cubicBezTo>
                    <a:pt x="0" y="30"/>
                    <a:pt x="1" y="31"/>
                    <a:pt x="1" y="31"/>
                  </a:cubicBezTo>
                  <a:cubicBezTo>
                    <a:pt x="9" y="37"/>
                    <a:pt x="12" y="49"/>
                    <a:pt x="11" y="59"/>
                  </a:cubicBezTo>
                  <a:cubicBezTo>
                    <a:pt x="11" y="59"/>
                    <a:pt x="11" y="60"/>
                    <a:pt x="12" y="60"/>
                  </a:cubicBezTo>
                  <a:cubicBezTo>
                    <a:pt x="12" y="60"/>
                    <a:pt x="13" y="61"/>
                    <a:pt x="13" y="61"/>
                  </a:cubicBezTo>
                  <a:cubicBezTo>
                    <a:pt x="35" y="57"/>
                    <a:pt x="57" y="50"/>
                    <a:pt x="80" y="46"/>
                  </a:cubicBezTo>
                  <a:cubicBezTo>
                    <a:pt x="81" y="50"/>
                    <a:pt x="81" y="54"/>
                    <a:pt x="82" y="58"/>
                  </a:cubicBezTo>
                  <a:cubicBezTo>
                    <a:pt x="82" y="59"/>
                    <a:pt x="83" y="60"/>
                    <a:pt x="84" y="59"/>
                  </a:cubicBezTo>
                  <a:close/>
                  <a:moveTo>
                    <a:pt x="73" y="44"/>
                  </a:moveTo>
                  <a:cubicBezTo>
                    <a:pt x="77" y="42"/>
                    <a:pt x="81" y="38"/>
                    <a:pt x="84" y="35"/>
                  </a:cubicBezTo>
                  <a:cubicBezTo>
                    <a:pt x="84" y="35"/>
                    <a:pt x="84" y="35"/>
                    <a:pt x="85" y="35"/>
                  </a:cubicBezTo>
                  <a:cubicBezTo>
                    <a:pt x="82" y="38"/>
                    <a:pt x="79" y="41"/>
                    <a:pt x="77" y="44"/>
                  </a:cubicBezTo>
                  <a:cubicBezTo>
                    <a:pt x="75" y="44"/>
                    <a:pt x="74" y="44"/>
                    <a:pt x="73" y="44"/>
                  </a:cubicBezTo>
                  <a:close/>
                  <a:moveTo>
                    <a:pt x="62" y="46"/>
                  </a:moveTo>
                  <a:cubicBezTo>
                    <a:pt x="67" y="43"/>
                    <a:pt x="72" y="39"/>
                    <a:pt x="76" y="35"/>
                  </a:cubicBezTo>
                  <a:cubicBezTo>
                    <a:pt x="81" y="31"/>
                    <a:pt x="86" y="28"/>
                    <a:pt x="91" y="24"/>
                  </a:cubicBezTo>
                  <a:cubicBezTo>
                    <a:pt x="88" y="26"/>
                    <a:pt x="85" y="29"/>
                    <a:pt x="83" y="31"/>
                  </a:cubicBezTo>
                  <a:cubicBezTo>
                    <a:pt x="77" y="36"/>
                    <a:pt x="71" y="41"/>
                    <a:pt x="66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5" y="46"/>
                    <a:pt x="64" y="46"/>
                    <a:pt x="62" y="46"/>
                  </a:cubicBezTo>
                  <a:close/>
                  <a:moveTo>
                    <a:pt x="53" y="49"/>
                  </a:moveTo>
                  <a:cubicBezTo>
                    <a:pt x="67" y="40"/>
                    <a:pt x="79" y="29"/>
                    <a:pt x="92" y="20"/>
                  </a:cubicBezTo>
                  <a:cubicBezTo>
                    <a:pt x="93" y="19"/>
                    <a:pt x="97" y="15"/>
                    <a:pt x="94" y="18"/>
                  </a:cubicBezTo>
                  <a:cubicBezTo>
                    <a:pt x="92" y="20"/>
                    <a:pt x="91" y="22"/>
                    <a:pt x="89" y="23"/>
                  </a:cubicBezTo>
                  <a:cubicBezTo>
                    <a:pt x="86" y="26"/>
                    <a:pt x="82" y="29"/>
                    <a:pt x="79" y="31"/>
                  </a:cubicBezTo>
                  <a:cubicBezTo>
                    <a:pt x="72" y="36"/>
                    <a:pt x="67" y="42"/>
                    <a:pt x="60" y="47"/>
                  </a:cubicBezTo>
                  <a:cubicBezTo>
                    <a:pt x="58" y="48"/>
                    <a:pt x="56" y="48"/>
                    <a:pt x="53" y="49"/>
                  </a:cubicBezTo>
                  <a:close/>
                  <a:moveTo>
                    <a:pt x="5" y="31"/>
                  </a:moveTo>
                  <a:cubicBezTo>
                    <a:pt x="7" y="31"/>
                    <a:pt x="8" y="31"/>
                    <a:pt x="9" y="31"/>
                  </a:cubicBezTo>
                  <a:cubicBezTo>
                    <a:pt x="8" y="31"/>
                    <a:pt x="8" y="32"/>
                    <a:pt x="7" y="32"/>
                  </a:cubicBezTo>
                  <a:cubicBezTo>
                    <a:pt x="6" y="32"/>
                    <a:pt x="7" y="33"/>
                    <a:pt x="7" y="33"/>
                  </a:cubicBezTo>
                  <a:cubicBezTo>
                    <a:pt x="7" y="32"/>
                    <a:pt x="11" y="30"/>
                    <a:pt x="10" y="32"/>
                  </a:cubicBezTo>
                  <a:cubicBezTo>
                    <a:pt x="9" y="33"/>
                    <a:pt x="9" y="33"/>
                    <a:pt x="8" y="34"/>
                  </a:cubicBezTo>
                  <a:cubicBezTo>
                    <a:pt x="7" y="33"/>
                    <a:pt x="6" y="32"/>
                    <a:pt x="5" y="31"/>
                  </a:cubicBezTo>
                  <a:close/>
                  <a:moveTo>
                    <a:pt x="21" y="29"/>
                  </a:moveTo>
                  <a:cubicBezTo>
                    <a:pt x="19" y="31"/>
                    <a:pt x="17" y="33"/>
                    <a:pt x="15" y="35"/>
                  </a:cubicBezTo>
                  <a:cubicBezTo>
                    <a:pt x="15" y="35"/>
                    <a:pt x="11" y="38"/>
                    <a:pt x="11" y="37"/>
                  </a:cubicBezTo>
                  <a:cubicBezTo>
                    <a:pt x="13" y="35"/>
                    <a:pt x="15" y="33"/>
                    <a:pt x="16" y="31"/>
                  </a:cubicBezTo>
                  <a:cubicBezTo>
                    <a:pt x="16" y="31"/>
                    <a:pt x="16" y="30"/>
                    <a:pt x="15" y="30"/>
                  </a:cubicBezTo>
                  <a:cubicBezTo>
                    <a:pt x="13" y="31"/>
                    <a:pt x="11" y="33"/>
                    <a:pt x="9" y="34"/>
                  </a:cubicBezTo>
                  <a:cubicBezTo>
                    <a:pt x="8" y="35"/>
                    <a:pt x="10" y="33"/>
                    <a:pt x="10" y="32"/>
                  </a:cubicBezTo>
                  <a:cubicBezTo>
                    <a:pt x="11" y="32"/>
                    <a:pt x="11" y="31"/>
                    <a:pt x="11" y="31"/>
                  </a:cubicBezTo>
                  <a:cubicBezTo>
                    <a:pt x="15" y="30"/>
                    <a:pt x="18" y="30"/>
                    <a:pt x="21" y="29"/>
                  </a:cubicBezTo>
                  <a:close/>
                  <a:moveTo>
                    <a:pt x="31" y="28"/>
                  </a:moveTo>
                  <a:cubicBezTo>
                    <a:pt x="25" y="32"/>
                    <a:pt x="21" y="38"/>
                    <a:pt x="15" y="42"/>
                  </a:cubicBezTo>
                  <a:cubicBezTo>
                    <a:pt x="11" y="44"/>
                    <a:pt x="15" y="41"/>
                    <a:pt x="16" y="40"/>
                  </a:cubicBezTo>
                  <a:cubicBezTo>
                    <a:pt x="18" y="38"/>
                    <a:pt x="20" y="37"/>
                    <a:pt x="22" y="36"/>
                  </a:cubicBezTo>
                  <a:cubicBezTo>
                    <a:pt x="25" y="33"/>
                    <a:pt x="27" y="31"/>
                    <a:pt x="30" y="28"/>
                  </a:cubicBezTo>
                  <a:cubicBezTo>
                    <a:pt x="30" y="28"/>
                    <a:pt x="31" y="28"/>
                    <a:pt x="31" y="28"/>
                  </a:cubicBezTo>
                  <a:close/>
                  <a:moveTo>
                    <a:pt x="39" y="26"/>
                  </a:moveTo>
                  <a:cubicBezTo>
                    <a:pt x="30" y="31"/>
                    <a:pt x="24" y="39"/>
                    <a:pt x="16" y="44"/>
                  </a:cubicBezTo>
                  <a:cubicBezTo>
                    <a:pt x="12" y="46"/>
                    <a:pt x="13" y="46"/>
                    <a:pt x="16" y="44"/>
                  </a:cubicBezTo>
                  <a:cubicBezTo>
                    <a:pt x="18" y="42"/>
                    <a:pt x="21" y="40"/>
                    <a:pt x="24" y="38"/>
                  </a:cubicBezTo>
                  <a:cubicBezTo>
                    <a:pt x="28" y="35"/>
                    <a:pt x="31" y="31"/>
                    <a:pt x="35" y="27"/>
                  </a:cubicBezTo>
                  <a:cubicBezTo>
                    <a:pt x="36" y="27"/>
                    <a:pt x="37" y="27"/>
                    <a:pt x="39" y="26"/>
                  </a:cubicBezTo>
                  <a:close/>
                  <a:moveTo>
                    <a:pt x="44" y="25"/>
                  </a:moveTo>
                  <a:cubicBezTo>
                    <a:pt x="34" y="32"/>
                    <a:pt x="27" y="41"/>
                    <a:pt x="16" y="48"/>
                  </a:cubicBezTo>
                  <a:cubicBezTo>
                    <a:pt x="12" y="51"/>
                    <a:pt x="16" y="48"/>
                    <a:pt x="18" y="46"/>
                  </a:cubicBezTo>
                  <a:cubicBezTo>
                    <a:pt x="20" y="43"/>
                    <a:pt x="23" y="41"/>
                    <a:pt x="26" y="39"/>
                  </a:cubicBezTo>
                  <a:cubicBezTo>
                    <a:pt x="31" y="35"/>
                    <a:pt x="36" y="30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2" y="26"/>
                    <a:pt x="43" y="26"/>
                    <a:pt x="44" y="25"/>
                  </a:cubicBezTo>
                  <a:close/>
                  <a:moveTo>
                    <a:pt x="51" y="24"/>
                  </a:moveTo>
                  <a:cubicBezTo>
                    <a:pt x="46" y="27"/>
                    <a:pt x="42" y="32"/>
                    <a:pt x="37" y="36"/>
                  </a:cubicBezTo>
                  <a:cubicBezTo>
                    <a:pt x="34" y="38"/>
                    <a:pt x="31" y="40"/>
                    <a:pt x="27" y="42"/>
                  </a:cubicBezTo>
                  <a:cubicBezTo>
                    <a:pt x="24" y="45"/>
                    <a:pt x="21" y="48"/>
                    <a:pt x="18" y="50"/>
                  </a:cubicBezTo>
                  <a:cubicBezTo>
                    <a:pt x="17" y="51"/>
                    <a:pt x="15" y="52"/>
                    <a:pt x="15" y="53"/>
                  </a:cubicBezTo>
                  <a:cubicBezTo>
                    <a:pt x="16" y="51"/>
                    <a:pt x="18" y="49"/>
                    <a:pt x="20" y="48"/>
                  </a:cubicBezTo>
                  <a:cubicBezTo>
                    <a:pt x="22" y="45"/>
                    <a:pt x="26" y="42"/>
                    <a:pt x="29" y="39"/>
                  </a:cubicBezTo>
                  <a:cubicBezTo>
                    <a:pt x="35" y="35"/>
                    <a:pt x="41" y="30"/>
                    <a:pt x="46" y="25"/>
                  </a:cubicBezTo>
                  <a:cubicBezTo>
                    <a:pt x="48" y="25"/>
                    <a:pt x="50" y="24"/>
                    <a:pt x="51" y="24"/>
                  </a:cubicBezTo>
                  <a:close/>
                  <a:moveTo>
                    <a:pt x="59" y="22"/>
                  </a:moveTo>
                  <a:cubicBezTo>
                    <a:pt x="56" y="25"/>
                    <a:pt x="53" y="28"/>
                    <a:pt x="50" y="31"/>
                  </a:cubicBezTo>
                  <a:cubicBezTo>
                    <a:pt x="47" y="33"/>
                    <a:pt x="44" y="35"/>
                    <a:pt x="42" y="36"/>
                  </a:cubicBezTo>
                  <a:cubicBezTo>
                    <a:pt x="34" y="42"/>
                    <a:pt x="27" y="48"/>
                    <a:pt x="20" y="53"/>
                  </a:cubicBezTo>
                  <a:cubicBezTo>
                    <a:pt x="19" y="54"/>
                    <a:pt x="18" y="55"/>
                    <a:pt x="18" y="55"/>
                  </a:cubicBezTo>
                  <a:cubicBezTo>
                    <a:pt x="19" y="54"/>
                    <a:pt x="20" y="53"/>
                    <a:pt x="21" y="52"/>
                  </a:cubicBezTo>
                  <a:cubicBezTo>
                    <a:pt x="25" y="49"/>
                    <a:pt x="28" y="45"/>
                    <a:pt x="32" y="42"/>
                  </a:cubicBezTo>
                  <a:cubicBezTo>
                    <a:pt x="39" y="35"/>
                    <a:pt x="46" y="29"/>
                    <a:pt x="54" y="23"/>
                  </a:cubicBezTo>
                  <a:cubicBezTo>
                    <a:pt x="56" y="23"/>
                    <a:pt x="58" y="23"/>
                    <a:pt x="59" y="22"/>
                  </a:cubicBezTo>
                  <a:close/>
                  <a:moveTo>
                    <a:pt x="69" y="20"/>
                  </a:moveTo>
                  <a:cubicBezTo>
                    <a:pt x="64" y="24"/>
                    <a:pt x="59" y="29"/>
                    <a:pt x="54" y="33"/>
                  </a:cubicBezTo>
                  <a:cubicBezTo>
                    <a:pt x="50" y="35"/>
                    <a:pt x="46" y="38"/>
                    <a:pt x="43" y="40"/>
                  </a:cubicBezTo>
                  <a:cubicBezTo>
                    <a:pt x="39" y="43"/>
                    <a:pt x="35" y="47"/>
                    <a:pt x="31" y="50"/>
                  </a:cubicBezTo>
                  <a:cubicBezTo>
                    <a:pt x="29" y="52"/>
                    <a:pt x="26" y="53"/>
                    <a:pt x="24" y="54"/>
                  </a:cubicBezTo>
                  <a:cubicBezTo>
                    <a:pt x="25" y="54"/>
                    <a:pt x="27" y="53"/>
                    <a:pt x="28" y="51"/>
                  </a:cubicBezTo>
                  <a:cubicBezTo>
                    <a:pt x="32" y="48"/>
                    <a:pt x="35" y="44"/>
                    <a:pt x="39" y="41"/>
                  </a:cubicBezTo>
                  <a:cubicBezTo>
                    <a:pt x="42" y="38"/>
                    <a:pt x="45" y="36"/>
                    <a:pt x="48" y="33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3" y="29"/>
                    <a:pt x="57" y="25"/>
                    <a:pt x="61" y="22"/>
                  </a:cubicBezTo>
                  <a:cubicBezTo>
                    <a:pt x="64" y="21"/>
                    <a:pt x="67" y="21"/>
                    <a:pt x="69" y="20"/>
                  </a:cubicBezTo>
                  <a:close/>
                  <a:moveTo>
                    <a:pt x="90" y="13"/>
                  </a:moveTo>
                  <a:cubicBezTo>
                    <a:pt x="89" y="13"/>
                    <a:pt x="88" y="14"/>
                    <a:pt x="87" y="14"/>
                  </a:cubicBezTo>
                  <a:cubicBezTo>
                    <a:pt x="88" y="14"/>
                    <a:pt x="88" y="13"/>
                    <a:pt x="88" y="13"/>
                  </a:cubicBezTo>
                  <a:cubicBezTo>
                    <a:pt x="89" y="13"/>
                    <a:pt x="88" y="12"/>
                    <a:pt x="88" y="12"/>
                  </a:cubicBezTo>
                  <a:cubicBezTo>
                    <a:pt x="85" y="13"/>
                    <a:pt x="83" y="14"/>
                    <a:pt x="80" y="16"/>
                  </a:cubicBezTo>
                  <a:cubicBezTo>
                    <a:pt x="80" y="16"/>
                    <a:pt x="75" y="19"/>
                    <a:pt x="77" y="17"/>
                  </a:cubicBezTo>
                  <a:cubicBezTo>
                    <a:pt x="79" y="15"/>
                    <a:pt x="81" y="14"/>
                    <a:pt x="82" y="13"/>
                  </a:cubicBezTo>
                  <a:cubicBezTo>
                    <a:pt x="83" y="13"/>
                    <a:pt x="83" y="12"/>
                    <a:pt x="82" y="12"/>
                  </a:cubicBezTo>
                  <a:cubicBezTo>
                    <a:pt x="80" y="13"/>
                    <a:pt x="79" y="14"/>
                    <a:pt x="77" y="15"/>
                  </a:cubicBezTo>
                  <a:cubicBezTo>
                    <a:pt x="74" y="18"/>
                    <a:pt x="77" y="14"/>
                    <a:pt x="77" y="14"/>
                  </a:cubicBezTo>
                  <a:cubicBezTo>
                    <a:pt x="78" y="13"/>
                    <a:pt x="80" y="12"/>
                    <a:pt x="81" y="11"/>
                  </a:cubicBezTo>
                  <a:cubicBezTo>
                    <a:pt x="81" y="11"/>
                    <a:pt x="81" y="10"/>
                    <a:pt x="80" y="11"/>
                  </a:cubicBezTo>
                  <a:cubicBezTo>
                    <a:pt x="79" y="12"/>
                    <a:pt x="76" y="13"/>
                    <a:pt x="75" y="14"/>
                  </a:cubicBezTo>
                  <a:cubicBezTo>
                    <a:pt x="76" y="13"/>
                    <a:pt x="77" y="11"/>
                    <a:pt x="78" y="10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5" y="12"/>
                    <a:pt x="76" y="8"/>
                    <a:pt x="77" y="7"/>
                  </a:cubicBezTo>
                  <a:cubicBezTo>
                    <a:pt x="77" y="7"/>
                    <a:pt x="76" y="6"/>
                    <a:pt x="76" y="7"/>
                  </a:cubicBezTo>
                  <a:cubicBezTo>
                    <a:pt x="74" y="8"/>
                    <a:pt x="74" y="7"/>
                    <a:pt x="74" y="5"/>
                  </a:cubicBezTo>
                  <a:cubicBezTo>
                    <a:pt x="80" y="8"/>
                    <a:pt x="85" y="10"/>
                    <a:pt x="90" y="13"/>
                  </a:cubicBezTo>
                  <a:close/>
                  <a:moveTo>
                    <a:pt x="79" y="17"/>
                  </a:moveTo>
                  <a:cubicBezTo>
                    <a:pt x="64" y="27"/>
                    <a:pt x="52" y="39"/>
                    <a:pt x="38" y="49"/>
                  </a:cubicBezTo>
                  <a:cubicBezTo>
                    <a:pt x="38" y="50"/>
                    <a:pt x="32" y="54"/>
                    <a:pt x="36" y="51"/>
                  </a:cubicBezTo>
                  <a:cubicBezTo>
                    <a:pt x="37" y="49"/>
                    <a:pt x="39" y="48"/>
                    <a:pt x="41" y="46"/>
                  </a:cubicBezTo>
                  <a:cubicBezTo>
                    <a:pt x="44" y="43"/>
                    <a:pt x="48" y="40"/>
                    <a:pt x="51" y="37"/>
                  </a:cubicBezTo>
                  <a:cubicBezTo>
                    <a:pt x="58" y="31"/>
                    <a:pt x="65" y="25"/>
                    <a:pt x="72" y="20"/>
                  </a:cubicBezTo>
                  <a:cubicBezTo>
                    <a:pt x="72" y="20"/>
                    <a:pt x="73" y="20"/>
                    <a:pt x="74" y="19"/>
                  </a:cubicBezTo>
                  <a:cubicBezTo>
                    <a:pt x="74" y="19"/>
                    <a:pt x="74" y="19"/>
                    <a:pt x="75" y="19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6" y="17"/>
                    <a:pt x="76" y="17"/>
                  </a:cubicBezTo>
                  <a:cubicBezTo>
                    <a:pt x="76" y="17"/>
                    <a:pt x="75" y="18"/>
                    <a:pt x="75" y="18"/>
                  </a:cubicBezTo>
                  <a:cubicBezTo>
                    <a:pt x="75" y="18"/>
                    <a:pt x="75" y="19"/>
                    <a:pt x="76" y="19"/>
                  </a:cubicBezTo>
                  <a:cubicBezTo>
                    <a:pt x="77" y="18"/>
                    <a:pt x="79" y="17"/>
                    <a:pt x="80" y="16"/>
                  </a:cubicBezTo>
                  <a:cubicBezTo>
                    <a:pt x="81" y="16"/>
                    <a:pt x="82" y="15"/>
                    <a:pt x="83" y="15"/>
                  </a:cubicBezTo>
                  <a:cubicBezTo>
                    <a:pt x="84" y="14"/>
                    <a:pt x="87" y="13"/>
                    <a:pt x="87" y="13"/>
                  </a:cubicBezTo>
                  <a:cubicBezTo>
                    <a:pt x="86" y="14"/>
                    <a:pt x="85" y="15"/>
                    <a:pt x="84" y="16"/>
                  </a:cubicBezTo>
                  <a:cubicBezTo>
                    <a:pt x="83" y="16"/>
                    <a:pt x="83" y="16"/>
                    <a:pt x="83" y="17"/>
                  </a:cubicBezTo>
                  <a:cubicBezTo>
                    <a:pt x="82" y="17"/>
                    <a:pt x="80" y="18"/>
                    <a:pt x="79" y="19"/>
                  </a:cubicBezTo>
                  <a:cubicBezTo>
                    <a:pt x="78" y="19"/>
                    <a:pt x="77" y="20"/>
                    <a:pt x="78" y="20"/>
                  </a:cubicBezTo>
                  <a:cubicBezTo>
                    <a:pt x="77" y="20"/>
                    <a:pt x="77" y="20"/>
                    <a:pt x="77" y="21"/>
                  </a:cubicBezTo>
                  <a:cubicBezTo>
                    <a:pt x="76" y="21"/>
                    <a:pt x="77" y="22"/>
                    <a:pt x="77" y="21"/>
                  </a:cubicBezTo>
                  <a:cubicBezTo>
                    <a:pt x="80" y="19"/>
                    <a:pt x="83" y="17"/>
                    <a:pt x="87" y="15"/>
                  </a:cubicBezTo>
                  <a:cubicBezTo>
                    <a:pt x="88" y="15"/>
                    <a:pt x="89" y="14"/>
                    <a:pt x="90" y="14"/>
                  </a:cubicBezTo>
                  <a:cubicBezTo>
                    <a:pt x="89" y="14"/>
                    <a:pt x="87" y="16"/>
                    <a:pt x="86" y="17"/>
                  </a:cubicBezTo>
                  <a:cubicBezTo>
                    <a:pt x="84" y="18"/>
                    <a:pt x="83" y="19"/>
                    <a:pt x="81" y="20"/>
                  </a:cubicBezTo>
                  <a:cubicBezTo>
                    <a:pt x="77" y="23"/>
                    <a:pt x="73" y="27"/>
                    <a:pt x="69" y="31"/>
                  </a:cubicBezTo>
                  <a:cubicBezTo>
                    <a:pt x="65" y="34"/>
                    <a:pt x="60" y="38"/>
                    <a:pt x="55" y="41"/>
                  </a:cubicBezTo>
                  <a:cubicBezTo>
                    <a:pt x="51" y="44"/>
                    <a:pt x="47" y="48"/>
                    <a:pt x="42" y="50"/>
                  </a:cubicBezTo>
                  <a:cubicBezTo>
                    <a:pt x="38" y="52"/>
                    <a:pt x="44" y="48"/>
                    <a:pt x="45" y="47"/>
                  </a:cubicBezTo>
                  <a:cubicBezTo>
                    <a:pt x="47" y="45"/>
                    <a:pt x="50" y="43"/>
                    <a:pt x="52" y="41"/>
                  </a:cubicBezTo>
                  <a:cubicBezTo>
                    <a:pt x="61" y="33"/>
                    <a:pt x="71" y="26"/>
                    <a:pt x="79" y="18"/>
                  </a:cubicBezTo>
                  <a:cubicBezTo>
                    <a:pt x="80" y="18"/>
                    <a:pt x="79" y="17"/>
                    <a:pt x="79" y="17"/>
                  </a:cubicBezTo>
                  <a:close/>
                  <a:moveTo>
                    <a:pt x="74" y="8"/>
                  </a:moveTo>
                  <a:cubicBezTo>
                    <a:pt x="74" y="8"/>
                    <a:pt x="74" y="8"/>
                    <a:pt x="74" y="8"/>
                  </a:cubicBezTo>
                  <a:cubicBezTo>
                    <a:pt x="75" y="8"/>
                    <a:pt x="75" y="8"/>
                    <a:pt x="76" y="8"/>
                  </a:cubicBezTo>
                  <a:cubicBezTo>
                    <a:pt x="75" y="8"/>
                    <a:pt x="75" y="9"/>
                    <a:pt x="74" y="10"/>
                  </a:cubicBezTo>
                  <a:cubicBezTo>
                    <a:pt x="74" y="10"/>
                    <a:pt x="74" y="9"/>
                    <a:pt x="74" y="8"/>
                  </a:cubicBezTo>
                  <a:close/>
                  <a:moveTo>
                    <a:pt x="75" y="15"/>
                  </a:moveTo>
                  <a:cubicBezTo>
                    <a:pt x="75" y="15"/>
                    <a:pt x="75" y="15"/>
                    <a:pt x="76" y="15"/>
                  </a:cubicBezTo>
                  <a:cubicBezTo>
                    <a:pt x="75" y="15"/>
                    <a:pt x="75" y="16"/>
                    <a:pt x="75" y="17"/>
                  </a:cubicBezTo>
                  <a:cubicBezTo>
                    <a:pt x="75" y="16"/>
                    <a:pt x="75" y="16"/>
                    <a:pt x="75" y="15"/>
                  </a:cubicBezTo>
                  <a:close/>
                  <a:moveTo>
                    <a:pt x="74" y="12"/>
                  </a:moveTo>
                  <a:cubicBezTo>
                    <a:pt x="75" y="12"/>
                    <a:pt x="76" y="12"/>
                    <a:pt x="77" y="11"/>
                  </a:cubicBezTo>
                  <a:cubicBezTo>
                    <a:pt x="76" y="11"/>
                    <a:pt x="75" y="13"/>
                    <a:pt x="74" y="14"/>
                  </a:cubicBezTo>
                  <a:cubicBezTo>
                    <a:pt x="74" y="14"/>
                    <a:pt x="74" y="13"/>
                    <a:pt x="74" y="12"/>
                  </a:cubicBezTo>
                  <a:close/>
                  <a:moveTo>
                    <a:pt x="74" y="5"/>
                  </a:moveTo>
                  <a:cubicBezTo>
                    <a:pt x="74" y="5"/>
                    <a:pt x="74" y="5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lose/>
                  <a:moveTo>
                    <a:pt x="14" y="50"/>
                  </a:moveTo>
                  <a:cubicBezTo>
                    <a:pt x="16" y="49"/>
                    <a:pt x="18" y="48"/>
                    <a:pt x="20" y="46"/>
                  </a:cubicBezTo>
                  <a:cubicBezTo>
                    <a:pt x="18" y="48"/>
                    <a:pt x="16" y="50"/>
                    <a:pt x="14" y="52"/>
                  </a:cubicBezTo>
                  <a:cubicBezTo>
                    <a:pt x="14" y="52"/>
                    <a:pt x="14" y="51"/>
                    <a:pt x="14" y="50"/>
                  </a:cubicBezTo>
                  <a:close/>
                  <a:moveTo>
                    <a:pt x="13" y="46"/>
                  </a:moveTo>
                  <a:cubicBezTo>
                    <a:pt x="22" y="42"/>
                    <a:pt x="29" y="34"/>
                    <a:pt x="37" y="28"/>
                  </a:cubicBezTo>
                  <a:cubicBezTo>
                    <a:pt x="37" y="29"/>
                    <a:pt x="36" y="29"/>
                    <a:pt x="36" y="30"/>
                  </a:cubicBezTo>
                  <a:cubicBezTo>
                    <a:pt x="33" y="32"/>
                    <a:pt x="31" y="34"/>
                    <a:pt x="28" y="37"/>
                  </a:cubicBezTo>
                  <a:cubicBezTo>
                    <a:pt x="23" y="41"/>
                    <a:pt x="18" y="44"/>
                    <a:pt x="14" y="49"/>
                  </a:cubicBezTo>
                  <a:cubicBezTo>
                    <a:pt x="14" y="48"/>
                    <a:pt x="14" y="47"/>
                    <a:pt x="13" y="46"/>
                  </a:cubicBezTo>
                  <a:close/>
                  <a:moveTo>
                    <a:pt x="11" y="39"/>
                  </a:moveTo>
                  <a:cubicBezTo>
                    <a:pt x="14" y="37"/>
                    <a:pt x="17" y="34"/>
                    <a:pt x="20" y="32"/>
                  </a:cubicBezTo>
                  <a:cubicBezTo>
                    <a:pt x="20" y="31"/>
                    <a:pt x="21" y="31"/>
                    <a:pt x="21" y="30"/>
                  </a:cubicBezTo>
                  <a:cubicBezTo>
                    <a:pt x="20" y="31"/>
                    <a:pt x="19" y="33"/>
                    <a:pt x="17" y="34"/>
                  </a:cubicBezTo>
                  <a:cubicBezTo>
                    <a:pt x="16" y="37"/>
                    <a:pt x="14" y="39"/>
                    <a:pt x="11" y="40"/>
                  </a:cubicBezTo>
                  <a:cubicBezTo>
                    <a:pt x="11" y="40"/>
                    <a:pt x="11" y="39"/>
                    <a:pt x="11" y="39"/>
                  </a:cubicBezTo>
                  <a:close/>
                  <a:moveTo>
                    <a:pt x="14" y="54"/>
                  </a:moveTo>
                  <a:cubicBezTo>
                    <a:pt x="17" y="53"/>
                    <a:pt x="19" y="51"/>
                    <a:pt x="21" y="49"/>
                  </a:cubicBezTo>
                  <a:cubicBezTo>
                    <a:pt x="24" y="46"/>
                    <a:pt x="27" y="44"/>
                    <a:pt x="31" y="41"/>
                  </a:cubicBezTo>
                  <a:cubicBezTo>
                    <a:pt x="35" y="38"/>
                    <a:pt x="40" y="34"/>
                    <a:pt x="44" y="30"/>
                  </a:cubicBezTo>
                  <a:cubicBezTo>
                    <a:pt x="41" y="33"/>
                    <a:pt x="37" y="36"/>
                    <a:pt x="34" y="39"/>
                  </a:cubicBezTo>
                  <a:cubicBezTo>
                    <a:pt x="27" y="45"/>
                    <a:pt x="22" y="51"/>
                    <a:pt x="14" y="57"/>
                  </a:cubicBezTo>
                  <a:cubicBezTo>
                    <a:pt x="14" y="56"/>
                    <a:pt x="14" y="55"/>
                    <a:pt x="14" y="54"/>
                  </a:cubicBezTo>
                  <a:close/>
                  <a:moveTo>
                    <a:pt x="36" y="33"/>
                  </a:moveTo>
                  <a:cubicBezTo>
                    <a:pt x="37" y="32"/>
                    <a:pt x="37" y="32"/>
                    <a:pt x="37" y="32"/>
                  </a:cubicBezTo>
                  <a:cubicBezTo>
                    <a:pt x="38" y="31"/>
                    <a:pt x="40" y="30"/>
                    <a:pt x="41" y="29"/>
                  </a:cubicBezTo>
                  <a:cubicBezTo>
                    <a:pt x="41" y="28"/>
                    <a:pt x="47" y="23"/>
                    <a:pt x="44" y="26"/>
                  </a:cubicBezTo>
                  <a:cubicBezTo>
                    <a:pt x="42" y="28"/>
                    <a:pt x="39" y="30"/>
                    <a:pt x="36" y="33"/>
                  </a:cubicBezTo>
                  <a:close/>
                  <a:moveTo>
                    <a:pt x="32" y="30"/>
                  </a:moveTo>
                  <a:cubicBezTo>
                    <a:pt x="30" y="32"/>
                    <a:pt x="28" y="33"/>
                    <a:pt x="26" y="35"/>
                  </a:cubicBezTo>
                  <a:cubicBezTo>
                    <a:pt x="22" y="39"/>
                    <a:pt x="17" y="42"/>
                    <a:pt x="13" y="45"/>
                  </a:cubicBezTo>
                  <a:cubicBezTo>
                    <a:pt x="13" y="45"/>
                    <a:pt x="13" y="44"/>
                    <a:pt x="13" y="43"/>
                  </a:cubicBezTo>
                  <a:cubicBezTo>
                    <a:pt x="20" y="41"/>
                    <a:pt x="24" y="34"/>
                    <a:pt x="30" y="30"/>
                  </a:cubicBezTo>
                  <a:cubicBezTo>
                    <a:pt x="31" y="29"/>
                    <a:pt x="32" y="28"/>
                    <a:pt x="33" y="28"/>
                  </a:cubicBezTo>
                  <a:cubicBezTo>
                    <a:pt x="33" y="28"/>
                    <a:pt x="33" y="28"/>
                    <a:pt x="33" y="27"/>
                  </a:cubicBezTo>
                  <a:cubicBezTo>
                    <a:pt x="33" y="28"/>
                    <a:pt x="33" y="29"/>
                    <a:pt x="32" y="30"/>
                  </a:cubicBezTo>
                  <a:close/>
                  <a:moveTo>
                    <a:pt x="12" y="42"/>
                  </a:moveTo>
                  <a:cubicBezTo>
                    <a:pt x="12" y="42"/>
                    <a:pt x="12" y="42"/>
                    <a:pt x="12" y="41"/>
                  </a:cubicBezTo>
                  <a:cubicBezTo>
                    <a:pt x="15" y="40"/>
                    <a:pt x="18" y="38"/>
                    <a:pt x="20" y="35"/>
                  </a:cubicBezTo>
                  <a:cubicBezTo>
                    <a:pt x="22" y="34"/>
                    <a:pt x="24" y="32"/>
                    <a:pt x="25" y="31"/>
                  </a:cubicBezTo>
                  <a:cubicBezTo>
                    <a:pt x="26" y="30"/>
                    <a:pt x="28" y="29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5" y="34"/>
                    <a:pt x="17" y="38"/>
                    <a:pt x="12" y="42"/>
                  </a:cubicBezTo>
                  <a:close/>
                  <a:moveTo>
                    <a:pt x="15" y="39"/>
                  </a:moveTo>
                  <a:cubicBezTo>
                    <a:pt x="9" y="43"/>
                    <a:pt x="16" y="38"/>
                    <a:pt x="17" y="36"/>
                  </a:cubicBezTo>
                  <a:cubicBezTo>
                    <a:pt x="19" y="34"/>
                    <a:pt x="21" y="32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4" y="29"/>
                    <a:pt x="26" y="29"/>
                    <a:pt x="27" y="29"/>
                  </a:cubicBezTo>
                  <a:cubicBezTo>
                    <a:pt x="23" y="32"/>
                    <a:pt x="19" y="36"/>
                    <a:pt x="15" y="39"/>
                  </a:cubicBezTo>
                  <a:close/>
                  <a:moveTo>
                    <a:pt x="14" y="32"/>
                  </a:moveTo>
                  <a:cubicBezTo>
                    <a:pt x="13" y="32"/>
                    <a:pt x="11" y="36"/>
                    <a:pt x="10" y="38"/>
                  </a:cubicBezTo>
                  <a:cubicBezTo>
                    <a:pt x="10" y="37"/>
                    <a:pt x="9" y="36"/>
                    <a:pt x="9" y="35"/>
                  </a:cubicBezTo>
                  <a:cubicBezTo>
                    <a:pt x="11" y="34"/>
                    <a:pt x="12" y="33"/>
                    <a:pt x="14" y="32"/>
                  </a:cubicBezTo>
                  <a:close/>
                  <a:moveTo>
                    <a:pt x="24" y="51"/>
                  </a:moveTo>
                  <a:cubicBezTo>
                    <a:pt x="28" y="48"/>
                    <a:pt x="32" y="44"/>
                    <a:pt x="36" y="41"/>
                  </a:cubicBezTo>
                  <a:cubicBezTo>
                    <a:pt x="39" y="39"/>
                    <a:pt x="42" y="37"/>
                    <a:pt x="45" y="35"/>
                  </a:cubicBezTo>
                  <a:cubicBezTo>
                    <a:pt x="44" y="36"/>
                    <a:pt x="44" y="36"/>
                    <a:pt x="43" y="37"/>
                  </a:cubicBezTo>
                  <a:cubicBezTo>
                    <a:pt x="37" y="43"/>
                    <a:pt x="30" y="49"/>
                    <a:pt x="22" y="55"/>
                  </a:cubicBezTo>
                  <a:cubicBezTo>
                    <a:pt x="22" y="55"/>
                    <a:pt x="22" y="56"/>
                    <a:pt x="22" y="56"/>
                  </a:cubicBezTo>
                  <a:cubicBezTo>
                    <a:pt x="20" y="56"/>
                    <a:pt x="17" y="57"/>
                    <a:pt x="15" y="57"/>
                  </a:cubicBezTo>
                  <a:cubicBezTo>
                    <a:pt x="18" y="56"/>
                    <a:pt x="21" y="54"/>
                    <a:pt x="24" y="51"/>
                  </a:cubicBezTo>
                  <a:close/>
                  <a:moveTo>
                    <a:pt x="43" y="41"/>
                  </a:moveTo>
                  <a:cubicBezTo>
                    <a:pt x="47" y="38"/>
                    <a:pt x="50" y="36"/>
                    <a:pt x="54" y="33"/>
                  </a:cubicBezTo>
                  <a:cubicBezTo>
                    <a:pt x="58" y="30"/>
                    <a:pt x="61" y="27"/>
                    <a:pt x="65" y="24"/>
                  </a:cubicBezTo>
                  <a:cubicBezTo>
                    <a:pt x="66" y="23"/>
                    <a:pt x="68" y="22"/>
                    <a:pt x="70" y="21"/>
                  </a:cubicBezTo>
                  <a:cubicBezTo>
                    <a:pt x="69" y="21"/>
                    <a:pt x="68" y="22"/>
                    <a:pt x="67" y="23"/>
                  </a:cubicBezTo>
                  <a:cubicBezTo>
                    <a:pt x="63" y="26"/>
                    <a:pt x="59" y="30"/>
                    <a:pt x="55" y="33"/>
                  </a:cubicBezTo>
                  <a:cubicBezTo>
                    <a:pt x="47" y="40"/>
                    <a:pt x="40" y="46"/>
                    <a:pt x="33" y="53"/>
                  </a:cubicBezTo>
                  <a:cubicBezTo>
                    <a:pt x="32" y="53"/>
                    <a:pt x="32" y="53"/>
                    <a:pt x="33" y="54"/>
                  </a:cubicBezTo>
                  <a:cubicBezTo>
                    <a:pt x="29" y="54"/>
                    <a:pt x="26" y="55"/>
                    <a:pt x="23" y="56"/>
                  </a:cubicBezTo>
                  <a:cubicBezTo>
                    <a:pt x="31" y="51"/>
                    <a:pt x="37" y="46"/>
                    <a:pt x="43" y="41"/>
                  </a:cubicBezTo>
                  <a:close/>
                  <a:moveTo>
                    <a:pt x="74" y="22"/>
                  </a:moveTo>
                  <a:cubicBezTo>
                    <a:pt x="75" y="21"/>
                    <a:pt x="76" y="20"/>
                    <a:pt x="78" y="19"/>
                  </a:cubicBezTo>
                  <a:cubicBezTo>
                    <a:pt x="76" y="20"/>
                    <a:pt x="74" y="22"/>
                    <a:pt x="72" y="23"/>
                  </a:cubicBezTo>
                  <a:cubicBezTo>
                    <a:pt x="68" y="27"/>
                    <a:pt x="65" y="30"/>
                    <a:pt x="61" y="33"/>
                  </a:cubicBezTo>
                  <a:cubicBezTo>
                    <a:pt x="53" y="39"/>
                    <a:pt x="47" y="45"/>
                    <a:pt x="39" y="51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7" y="52"/>
                    <a:pt x="35" y="53"/>
                    <a:pt x="33" y="53"/>
                  </a:cubicBezTo>
                  <a:cubicBezTo>
                    <a:pt x="48" y="44"/>
                    <a:pt x="60" y="32"/>
                    <a:pt x="74" y="22"/>
                  </a:cubicBezTo>
                  <a:close/>
                  <a:moveTo>
                    <a:pt x="52" y="44"/>
                  </a:moveTo>
                  <a:cubicBezTo>
                    <a:pt x="56" y="41"/>
                    <a:pt x="61" y="38"/>
                    <a:pt x="65" y="34"/>
                  </a:cubicBezTo>
                  <a:cubicBezTo>
                    <a:pt x="70" y="31"/>
                    <a:pt x="74" y="28"/>
                    <a:pt x="78" y="24"/>
                  </a:cubicBezTo>
                  <a:cubicBezTo>
                    <a:pt x="82" y="19"/>
                    <a:pt x="87" y="18"/>
                    <a:pt x="91" y="14"/>
                  </a:cubicBezTo>
                  <a:cubicBezTo>
                    <a:pt x="93" y="15"/>
                    <a:pt x="94" y="15"/>
                    <a:pt x="96" y="16"/>
                  </a:cubicBezTo>
                  <a:cubicBezTo>
                    <a:pt x="90" y="20"/>
                    <a:pt x="85" y="25"/>
                    <a:pt x="79" y="29"/>
                  </a:cubicBezTo>
                  <a:cubicBezTo>
                    <a:pt x="72" y="35"/>
                    <a:pt x="64" y="41"/>
                    <a:pt x="56" y="46"/>
                  </a:cubicBezTo>
                  <a:cubicBezTo>
                    <a:pt x="55" y="46"/>
                    <a:pt x="54" y="47"/>
                    <a:pt x="53" y="48"/>
                  </a:cubicBezTo>
                  <a:cubicBezTo>
                    <a:pt x="54" y="47"/>
                    <a:pt x="55" y="46"/>
                    <a:pt x="56" y="45"/>
                  </a:cubicBezTo>
                  <a:cubicBezTo>
                    <a:pt x="58" y="43"/>
                    <a:pt x="59" y="42"/>
                    <a:pt x="61" y="41"/>
                  </a:cubicBezTo>
                  <a:cubicBezTo>
                    <a:pt x="63" y="38"/>
                    <a:pt x="66" y="36"/>
                    <a:pt x="6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74" y="31"/>
                    <a:pt x="79" y="27"/>
                    <a:pt x="83" y="23"/>
                  </a:cubicBezTo>
                  <a:cubicBezTo>
                    <a:pt x="87" y="21"/>
                    <a:pt x="90" y="18"/>
                    <a:pt x="94" y="16"/>
                  </a:cubicBezTo>
                  <a:cubicBezTo>
                    <a:pt x="94" y="16"/>
                    <a:pt x="94" y="15"/>
                    <a:pt x="93" y="15"/>
                  </a:cubicBezTo>
                  <a:cubicBezTo>
                    <a:pt x="93" y="16"/>
                    <a:pt x="92" y="16"/>
                    <a:pt x="92" y="16"/>
                  </a:cubicBezTo>
                  <a:cubicBezTo>
                    <a:pt x="92" y="16"/>
                    <a:pt x="91" y="16"/>
                    <a:pt x="91" y="17"/>
                  </a:cubicBezTo>
                  <a:cubicBezTo>
                    <a:pt x="89" y="18"/>
                    <a:pt x="87" y="20"/>
                    <a:pt x="85" y="21"/>
                  </a:cubicBezTo>
                  <a:cubicBezTo>
                    <a:pt x="84" y="22"/>
                    <a:pt x="83" y="23"/>
                    <a:pt x="82" y="24"/>
                  </a:cubicBezTo>
                  <a:cubicBezTo>
                    <a:pt x="78" y="27"/>
                    <a:pt x="74" y="30"/>
                    <a:pt x="70" y="33"/>
                  </a:cubicBezTo>
                  <a:cubicBezTo>
                    <a:pt x="70" y="33"/>
                    <a:pt x="69" y="33"/>
                    <a:pt x="69" y="34"/>
                  </a:cubicBezTo>
                  <a:cubicBezTo>
                    <a:pt x="61" y="39"/>
                    <a:pt x="53" y="44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4" y="51"/>
                    <a:pt x="42" y="51"/>
                    <a:pt x="40" y="52"/>
                  </a:cubicBezTo>
                  <a:cubicBezTo>
                    <a:pt x="44" y="50"/>
                    <a:pt x="48" y="47"/>
                    <a:pt x="52" y="44"/>
                  </a:cubicBezTo>
                  <a:close/>
                  <a:moveTo>
                    <a:pt x="101" y="19"/>
                  </a:moveTo>
                  <a:cubicBezTo>
                    <a:pt x="93" y="23"/>
                    <a:pt x="86" y="29"/>
                    <a:pt x="80" y="35"/>
                  </a:cubicBezTo>
                  <a:cubicBezTo>
                    <a:pt x="77" y="38"/>
                    <a:pt x="73" y="40"/>
                    <a:pt x="70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2" y="41"/>
                    <a:pt x="74" y="40"/>
                    <a:pt x="75" y="38"/>
                  </a:cubicBezTo>
                  <a:cubicBezTo>
                    <a:pt x="82" y="32"/>
                    <a:pt x="89" y="27"/>
                    <a:pt x="95" y="21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7" y="19"/>
                    <a:pt x="97" y="19"/>
                  </a:cubicBezTo>
                  <a:cubicBezTo>
                    <a:pt x="98" y="18"/>
                    <a:pt x="97" y="18"/>
                    <a:pt x="97" y="18"/>
                  </a:cubicBezTo>
                  <a:cubicBezTo>
                    <a:pt x="93" y="21"/>
                    <a:pt x="89" y="24"/>
                    <a:pt x="85" y="27"/>
                  </a:cubicBezTo>
                  <a:cubicBezTo>
                    <a:pt x="89" y="24"/>
                    <a:pt x="93" y="21"/>
                    <a:pt x="97" y="17"/>
                  </a:cubicBezTo>
                  <a:cubicBezTo>
                    <a:pt x="98" y="17"/>
                    <a:pt x="99" y="18"/>
                    <a:pt x="101" y="19"/>
                  </a:cubicBezTo>
                  <a:close/>
                  <a:moveTo>
                    <a:pt x="103" y="20"/>
                  </a:moveTo>
                  <a:cubicBezTo>
                    <a:pt x="98" y="23"/>
                    <a:pt x="93" y="27"/>
                    <a:pt x="89" y="31"/>
                  </a:cubicBezTo>
                  <a:cubicBezTo>
                    <a:pt x="86" y="33"/>
                    <a:pt x="82" y="35"/>
                    <a:pt x="80" y="38"/>
                  </a:cubicBezTo>
                  <a:cubicBezTo>
                    <a:pt x="78" y="39"/>
                    <a:pt x="77" y="41"/>
                    <a:pt x="75" y="42"/>
                  </a:cubicBezTo>
                  <a:cubicBezTo>
                    <a:pt x="70" y="47"/>
                    <a:pt x="76" y="40"/>
                    <a:pt x="77" y="39"/>
                  </a:cubicBezTo>
                  <a:cubicBezTo>
                    <a:pt x="78" y="38"/>
                    <a:pt x="79" y="37"/>
                    <a:pt x="80" y="36"/>
                  </a:cubicBezTo>
                  <a:cubicBezTo>
                    <a:pt x="81" y="35"/>
                    <a:pt x="82" y="34"/>
                    <a:pt x="84" y="33"/>
                  </a:cubicBezTo>
                  <a:cubicBezTo>
                    <a:pt x="89" y="28"/>
                    <a:pt x="96" y="24"/>
                    <a:pt x="102" y="19"/>
                  </a:cubicBezTo>
                  <a:cubicBezTo>
                    <a:pt x="102" y="19"/>
                    <a:pt x="103" y="20"/>
                    <a:pt x="103" y="20"/>
                  </a:cubicBezTo>
                  <a:close/>
                  <a:moveTo>
                    <a:pt x="88" y="29"/>
                  </a:moveTo>
                  <a:cubicBezTo>
                    <a:pt x="91" y="26"/>
                    <a:pt x="95" y="23"/>
                    <a:pt x="98" y="21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9" y="21"/>
                    <a:pt x="98" y="21"/>
                    <a:pt x="98" y="21"/>
                  </a:cubicBezTo>
                  <a:cubicBezTo>
                    <a:pt x="96" y="23"/>
                    <a:pt x="95" y="24"/>
                    <a:pt x="93" y="25"/>
                  </a:cubicBezTo>
                  <a:cubicBezTo>
                    <a:pt x="91" y="27"/>
                    <a:pt x="89" y="28"/>
                    <a:pt x="88" y="29"/>
                  </a:cubicBezTo>
                  <a:close/>
                  <a:moveTo>
                    <a:pt x="59" y="41"/>
                  </a:moveTo>
                  <a:cubicBezTo>
                    <a:pt x="57" y="43"/>
                    <a:pt x="54" y="46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0" y="49"/>
                    <a:pt x="49" y="50"/>
                    <a:pt x="48" y="50"/>
                  </a:cubicBezTo>
                  <a:cubicBezTo>
                    <a:pt x="51" y="47"/>
                    <a:pt x="55" y="44"/>
                    <a:pt x="59" y="41"/>
                  </a:cubicBezTo>
                  <a:close/>
                  <a:moveTo>
                    <a:pt x="81" y="30"/>
                  </a:moveTo>
                  <a:cubicBezTo>
                    <a:pt x="80" y="31"/>
                    <a:pt x="79" y="32"/>
                    <a:pt x="78" y="33"/>
                  </a:cubicBezTo>
                  <a:cubicBezTo>
                    <a:pt x="75" y="35"/>
                    <a:pt x="72" y="38"/>
                    <a:pt x="69" y="40"/>
                  </a:cubicBezTo>
                  <a:cubicBezTo>
                    <a:pt x="69" y="41"/>
                    <a:pt x="69" y="41"/>
                    <a:pt x="68" y="41"/>
                  </a:cubicBezTo>
                  <a:cubicBezTo>
                    <a:pt x="69" y="40"/>
                    <a:pt x="70" y="39"/>
                    <a:pt x="71" y="38"/>
                  </a:cubicBezTo>
                  <a:cubicBezTo>
                    <a:pt x="74" y="35"/>
                    <a:pt x="77" y="33"/>
                    <a:pt x="80" y="31"/>
                  </a:cubicBezTo>
                  <a:cubicBezTo>
                    <a:pt x="81" y="31"/>
                    <a:pt x="81" y="31"/>
                    <a:pt x="81" y="30"/>
                  </a:cubicBezTo>
                  <a:close/>
                  <a:moveTo>
                    <a:pt x="75" y="40"/>
                  </a:moveTo>
                  <a:cubicBezTo>
                    <a:pt x="73" y="42"/>
                    <a:pt x="72" y="43"/>
                    <a:pt x="71" y="44"/>
                  </a:cubicBezTo>
                  <a:cubicBezTo>
                    <a:pt x="71" y="44"/>
                    <a:pt x="71" y="45"/>
                    <a:pt x="71" y="45"/>
                  </a:cubicBezTo>
                  <a:cubicBezTo>
                    <a:pt x="70" y="45"/>
                    <a:pt x="69" y="45"/>
                    <a:pt x="68" y="45"/>
                  </a:cubicBezTo>
                  <a:cubicBezTo>
                    <a:pt x="70" y="44"/>
                    <a:pt x="72" y="42"/>
                    <a:pt x="75" y="40"/>
                  </a:cubicBezTo>
                  <a:close/>
                  <a:moveTo>
                    <a:pt x="84" y="50"/>
                  </a:moveTo>
                  <a:cubicBezTo>
                    <a:pt x="88" y="47"/>
                    <a:pt x="92" y="43"/>
                    <a:pt x="96" y="39"/>
                  </a:cubicBezTo>
                  <a:cubicBezTo>
                    <a:pt x="95" y="41"/>
                    <a:pt x="94" y="42"/>
                    <a:pt x="93" y="43"/>
                  </a:cubicBezTo>
                  <a:cubicBezTo>
                    <a:pt x="90" y="46"/>
                    <a:pt x="86" y="49"/>
                    <a:pt x="84" y="53"/>
                  </a:cubicBezTo>
                  <a:cubicBezTo>
                    <a:pt x="84" y="52"/>
                    <a:pt x="84" y="51"/>
                    <a:pt x="84" y="50"/>
                  </a:cubicBezTo>
                  <a:close/>
                  <a:moveTo>
                    <a:pt x="83" y="46"/>
                  </a:moveTo>
                  <a:cubicBezTo>
                    <a:pt x="87" y="44"/>
                    <a:pt x="90" y="41"/>
                    <a:pt x="93" y="38"/>
                  </a:cubicBezTo>
                  <a:cubicBezTo>
                    <a:pt x="96" y="35"/>
                    <a:pt x="98" y="33"/>
                    <a:pt x="100" y="31"/>
                  </a:cubicBezTo>
                  <a:cubicBezTo>
                    <a:pt x="100" y="31"/>
                    <a:pt x="101" y="31"/>
                    <a:pt x="101" y="30"/>
                  </a:cubicBezTo>
                  <a:cubicBezTo>
                    <a:pt x="98" y="33"/>
                    <a:pt x="96" y="35"/>
                    <a:pt x="94" y="38"/>
                  </a:cubicBezTo>
                  <a:cubicBezTo>
                    <a:pt x="91" y="42"/>
                    <a:pt x="87" y="45"/>
                    <a:pt x="83" y="49"/>
                  </a:cubicBezTo>
                  <a:cubicBezTo>
                    <a:pt x="83" y="48"/>
                    <a:pt x="83" y="47"/>
                    <a:pt x="83" y="46"/>
                  </a:cubicBezTo>
                  <a:close/>
                  <a:moveTo>
                    <a:pt x="82" y="44"/>
                  </a:moveTo>
                  <a:cubicBezTo>
                    <a:pt x="84" y="42"/>
                    <a:pt x="86" y="41"/>
                    <a:pt x="88" y="39"/>
                  </a:cubicBezTo>
                  <a:cubicBezTo>
                    <a:pt x="86" y="41"/>
                    <a:pt x="84" y="43"/>
                    <a:pt x="83" y="45"/>
                  </a:cubicBezTo>
                  <a:cubicBezTo>
                    <a:pt x="83" y="45"/>
                    <a:pt x="82" y="44"/>
                    <a:pt x="82" y="44"/>
                  </a:cubicBezTo>
                  <a:cubicBezTo>
                    <a:pt x="82" y="44"/>
                    <a:pt x="82" y="44"/>
                    <a:pt x="82" y="44"/>
                  </a:cubicBezTo>
                  <a:close/>
                  <a:moveTo>
                    <a:pt x="81" y="43"/>
                  </a:moveTo>
                  <a:cubicBezTo>
                    <a:pt x="81" y="43"/>
                    <a:pt x="81" y="43"/>
                    <a:pt x="81" y="43"/>
                  </a:cubicBezTo>
                  <a:cubicBezTo>
                    <a:pt x="80" y="43"/>
                    <a:pt x="80" y="43"/>
                    <a:pt x="79" y="43"/>
                  </a:cubicBezTo>
                  <a:cubicBezTo>
                    <a:pt x="82" y="41"/>
                    <a:pt x="84" y="39"/>
                    <a:pt x="87" y="36"/>
                  </a:cubicBezTo>
                  <a:cubicBezTo>
                    <a:pt x="91" y="32"/>
                    <a:pt x="96" y="29"/>
                    <a:pt x="100" y="26"/>
                  </a:cubicBezTo>
                  <a:cubicBezTo>
                    <a:pt x="100" y="27"/>
                    <a:pt x="99" y="27"/>
                    <a:pt x="98" y="28"/>
                  </a:cubicBezTo>
                  <a:cubicBezTo>
                    <a:pt x="96" y="29"/>
                    <a:pt x="94" y="31"/>
                    <a:pt x="92" y="32"/>
                  </a:cubicBezTo>
                  <a:cubicBezTo>
                    <a:pt x="88" y="36"/>
                    <a:pt x="85" y="39"/>
                    <a:pt x="81" y="43"/>
                  </a:cubicBezTo>
                  <a:close/>
                  <a:moveTo>
                    <a:pt x="84" y="55"/>
                  </a:moveTo>
                  <a:cubicBezTo>
                    <a:pt x="84" y="55"/>
                    <a:pt x="84" y="55"/>
                    <a:pt x="84" y="54"/>
                  </a:cubicBezTo>
                  <a:cubicBezTo>
                    <a:pt x="86" y="51"/>
                    <a:pt x="89" y="48"/>
                    <a:pt x="92" y="44"/>
                  </a:cubicBezTo>
                  <a:cubicBezTo>
                    <a:pt x="95" y="42"/>
                    <a:pt x="97" y="39"/>
                    <a:pt x="100" y="36"/>
                  </a:cubicBezTo>
                  <a:cubicBezTo>
                    <a:pt x="100" y="35"/>
                    <a:pt x="101" y="35"/>
                    <a:pt x="102" y="34"/>
                  </a:cubicBezTo>
                  <a:cubicBezTo>
                    <a:pt x="96" y="41"/>
                    <a:pt x="90" y="48"/>
                    <a:pt x="84" y="55"/>
                  </a:cubicBezTo>
                  <a:close/>
                  <a:moveTo>
                    <a:pt x="109" y="24"/>
                  </a:moveTo>
                  <a:cubicBezTo>
                    <a:pt x="109" y="25"/>
                    <a:pt x="108" y="26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4" y="29"/>
                    <a:pt x="102" y="32"/>
                    <a:pt x="100" y="34"/>
                  </a:cubicBezTo>
                  <a:cubicBezTo>
                    <a:pt x="98" y="37"/>
                    <a:pt x="95" y="39"/>
                    <a:pt x="93" y="42"/>
                  </a:cubicBezTo>
                  <a:cubicBezTo>
                    <a:pt x="90" y="44"/>
                    <a:pt x="87" y="46"/>
                    <a:pt x="84" y="49"/>
                  </a:cubicBezTo>
                  <a:cubicBezTo>
                    <a:pt x="85" y="48"/>
                    <a:pt x="86" y="47"/>
                    <a:pt x="87" y="46"/>
                  </a:cubicBezTo>
                  <a:cubicBezTo>
                    <a:pt x="89" y="45"/>
                    <a:pt x="90" y="43"/>
                    <a:pt x="91" y="42"/>
                  </a:cubicBezTo>
                  <a:cubicBezTo>
                    <a:pt x="94" y="40"/>
                    <a:pt x="96" y="37"/>
                    <a:pt x="98" y="35"/>
                  </a:cubicBezTo>
                  <a:cubicBezTo>
                    <a:pt x="100" y="32"/>
                    <a:pt x="103" y="29"/>
                    <a:pt x="106" y="27"/>
                  </a:cubicBezTo>
                  <a:cubicBezTo>
                    <a:pt x="107" y="27"/>
                    <a:pt x="107" y="26"/>
                    <a:pt x="107" y="26"/>
                  </a:cubicBezTo>
                  <a:cubicBezTo>
                    <a:pt x="107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4" y="27"/>
                    <a:pt x="100" y="30"/>
                    <a:pt x="96" y="34"/>
                  </a:cubicBezTo>
                  <a:cubicBezTo>
                    <a:pt x="92" y="37"/>
                    <a:pt x="89" y="42"/>
                    <a:pt x="85" y="45"/>
                  </a:cubicBezTo>
                  <a:cubicBezTo>
                    <a:pt x="83" y="45"/>
                    <a:pt x="83" y="46"/>
                    <a:pt x="84" y="45"/>
                  </a:cubicBezTo>
                  <a:cubicBezTo>
                    <a:pt x="85" y="43"/>
                    <a:pt x="86" y="42"/>
                    <a:pt x="88" y="40"/>
                  </a:cubicBezTo>
                  <a:cubicBezTo>
                    <a:pt x="90" y="38"/>
                    <a:pt x="92" y="36"/>
                    <a:pt x="94" y="34"/>
                  </a:cubicBezTo>
                  <a:cubicBezTo>
                    <a:pt x="97" y="31"/>
                    <a:pt x="101" y="28"/>
                    <a:pt x="105" y="25"/>
                  </a:cubicBezTo>
                  <a:cubicBezTo>
                    <a:pt x="105" y="25"/>
                    <a:pt x="106" y="25"/>
                    <a:pt x="106" y="24"/>
                  </a:cubicBezTo>
                  <a:cubicBezTo>
                    <a:pt x="106" y="24"/>
                    <a:pt x="107" y="24"/>
                    <a:pt x="107" y="23"/>
                  </a:cubicBezTo>
                  <a:cubicBezTo>
                    <a:pt x="107" y="23"/>
                    <a:pt x="107" y="23"/>
                    <a:pt x="106" y="23"/>
                  </a:cubicBezTo>
                  <a:cubicBezTo>
                    <a:pt x="103" y="26"/>
                    <a:pt x="98" y="28"/>
                    <a:pt x="95" y="31"/>
                  </a:cubicBezTo>
                  <a:cubicBezTo>
                    <a:pt x="91" y="35"/>
                    <a:pt x="88" y="39"/>
                    <a:pt x="84" y="42"/>
                  </a:cubicBezTo>
                  <a:cubicBezTo>
                    <a:pt x="83" y="42"/>
                    <a:pt x="83" y="43"/>
                    <a:pt x="82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3" y="42"/>
                    <a:pt x="85" y="40"/>
                    <a:pt x="86" y="39"/>
                  </a:cubicBezTo>
                  <a:cubicBezTo>
                    <a:pt x="88" y="37"/>
                    <a:pt x="90" y="35"/>
                    <a:pt x="92" y="33"/>
                  </a:cubicBezTo>
                  <a:cubicBezTo>
                    <a:pt x="96" y="29"/>
                    <a:pt x="101" y="27"/>
                    <a:pt x="104" y="23"/>
                  </a:cubicBezTo>
                  <a:cubicBezTo>
                    <a:pt x="105" y="23"/>
                    <a:pt x="104" y="23"/>
                    <a:pt x="104" y="23"/>
                  </a:cubicBezTo>
                  <a:cubicBezTo>
                    <a:pt x="97" y="27"/>
                    <a:pt x="90" y="32"/>
                    <a:pt x="84" y="38"/>
                  </a:cubicBezTo>
                  <a:cubicBezTo>
                    <a:pt x="83" y="39"/>
                    <a:pt x="81" y="40"/>
                    <a:pt x="80" y="42"/>
                  </a:cubicBezTo>
                  <a:cubicBezTo>
                    <a:pt x="75" y="45"/>
                    <a:pt x="79" y="42"/>
                    <a:pt x="80" y="41"/>
                  </a:cubicBezTo>
                  <a:cubicBezTo>
                    <a:pt x="83" y="38"/>
                    <a:pt x="86" y="35"/>
                    <a:pt x="89" y="32"/>
                  </a:cubicBezTo>
                  <a:cubicBezTo>
                    <a:pt x="94" y="28"/>
                    <a:pt x="99" y="25"/>
                    <a:pt x="103" y="21"/>
                  </a:cubicBezTo>
                  <a:cubicBezTo>
                    <a:pt x="104" y="21"/>
                    <a:pt x="104" y="20"/>
                    <a:pt x="104" y="20"/>
                  </a:cubicBezTo>
                  <a:cubicBezTo>
                    <a:pt x="106" y="21"/>
                    <a:pt x="107" y="23"/>
                    <a:pt x="109" y="24"/>
                  </a:cubicBezTo>
                  <a:close/>
                  <a:moveTo>
                    <a:pt x="91" y="36"/>
                  </a:moveTo>
                  <a:cubicBezTo>
                    <a:pt x="93" y="34"/>
                    <a:pt x="95" y="32"/>
                    <a:pt x="97" y="31"/>
                  </a:cubicBezTo>
                  <a:cubicBezTo>
                    <a:pt x="96" y="32"/>
                    <a:pt x="95" y="33"/>
                    <a:pt x="94" y="34"/>
                  </a:cubicBezTo>
                  <a:cubicBezTo>
                    <a:pt x="93" y="34"/>
                    <a:pt x="92" y="35"/>
                    <a:pt x="91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60"/>
            <p:cNvSpPr>
              <a:spLocks noEditPoints="1"/>
            </p:cNvSpPr>
            <p:nvPr/>
          </p:nvSpPr>
          <p:spPr bwMode="auto">
            <a:xfrm>
              <a:off x="7939340" y="1047628"/>
              <a:ext cx="197304" cy="336960"/>
            </a:xfrm>
            <a:custGeom>
              <a:avLst/>
              <a:gdLst>
                <a:gd name="T0" fmla="*/ 0 w 66"/>
                <a:gd name="T1" fmla="*/ 43 h 112"/>
                <a:gd name="T2" fmla="*/ 64 w 66"/>
                <a:gd name="T3" fmla="*/ 98 h 112"/>
                <a:gd name="T4" fmla="*/ 33 w 66"/>
                <a:gd name="T5" fmla="*/ 27 h 112"/>
                <a:gd name="T6" fmla="*/ 29 w 66"/>
                <a:gd name="T7" fmla="*/ 29 h 112"/>
                <a:gd name="T8" fmla="*/ 21 w 66"/>
                <a:gd name="T9" fmla="*/ 24 h 112"/>
                <a:gd name="T10" fmla="*/ 39 w 66"/>
                <a:gd name="T11" fmla="*/ 104 h 112"/>
                <a:gd name="T12" fmla="*/ 36 w 66"/>
                <a:gd name="T13" fmla="*/ 96 h 112"/>
                <a:gd name="T14" fmla="*/ 47 w 66"/>
                <a:gd name="T15" fmla="*/ 96 h 112"/>
                <a:gd name="T16" fmla="*/ 49 w 66"/>
                <a:gd name="T17" fmla="*/ 95 h 112"/>
                <a:gd name="T18" fmla="*/ 43 w 66"/>
                <a:gd name="T19" fmla="*/ 85 h 112"/>
                <a:gd name="T20" fmla="*/ 55 w 66"/>
                <a:gd name="T21" fmla="*/ 92 h 112"/>
                <a:gd name="T22" fmla="*/ 32 w 66"/>
                <a:gd name="T23" fmla="*/ 62 h 112"/>
                <a:gd name="T24" fmla="*/ 23 w 66"/>
                <a:gd name="T25" fmla="*/ 54 h 112"/>
                <a:gd name="T26" fmla="*/ 44 w 66"/>
                <a:gd name="T27" fmla="*/ 72 h 112"/>
                <a:gd name="T28" fmla="*/ 11 w 66"/>
                <a:gd name="T29" fmla="*/ 26 h 112"/>
                <a:gd name="T30" fmla="*/ 13 w 66"/>
                <a:gd name="T31" fmla="*/ 36 h 112"/>
                <a:gd name="T32" fmla="*/ 6 w 66"/>
                <a:gd name="T33" fmla="*/ 39 h 112"/>
                <a:gd name="T34" fmla="*/ 38 w 66"/>
                <a:gd name="T35" fmla="*/ 60 h 112"/>
                <a:gd name="T36" fmla="*/ 17 w 66"/>
                <a:gd name="T37" fmla="*/ 38 h 112"/>
                <a:gd name="T38" fmla="*/ 18 w 66"/>
                <a:gd name="T39" fmla="*/ 34 h 112"/>
                <a:gd name="T40" fmla="*/ 18 w 66"/>
                <a:gd name="T41" fmla="*/ 32 h 112"/>
                <a:gd name="T42" fmla="*/ 16 w 66"/>
                <a:gd name="T43" fmla="*/ 34 h 112"/>
                <a:gd name="T44" fmla="*/ 14 w 66"/>
                <a:gd name="T45" fmla="*/ 38 h 112"/>
                <a:gd name="T46" fmla="*/ 4 w 66"/>
                <a:gd name="T47" fmla="*/ 41 h 112"/>
                <a:gd name="T48" fmla="*/ 58 w 66"/>
                <a:gd name="T49" fmla="*/ 95 h 112"/>
                <a:gd name="T50" fmla="*/ 52 w 66"/>
                <a:gd name="T51" fmla="*/ 97 h 112"/>
                <a:gd name="T52" fmla="*/ 59 w 66"/>
                <a:gd name="T53" fmla="*/ 95 h 112"/>
                <a:gd name="T54" fmla="*/ 36 w 66"/>
                <a:gd name="T55" fmla="*/ 75 h 112"/>
                <a:gd name="T56" fmla="*/ 51 w 66"/>
                <a:gd name="T57" fmla="*/ 97 h 112"/>
                <a:gd name="T58" fmla="*/ 47 w 66"/>
                <a:gd name="T59" fmla="*/ 99 h 112"/>
                <a:gd name="T60" fmla="*/ 41 w 66"/>
                <a:gd name="T61" fmla="*/ 94 h 112"/>
                <a:gd name="T62" fmla="*/ 41 w 66"/>
                <a:gd name="T63" fmla="*/ 103 h 112"/>
                <a:gd name="T64" fmla="*/ 60 w 66"/>
                <a:gd name="T65" fmla="*/ 87 h 112"/>
                <a:gd name="T66" fmla="*/ 23 w 66"/>
                <a:gd name="T67" fmla="*/ 46 h 112"/>
                <a:gd name="T68" fmla="*/ 17 w 66"/>
                <a:gd name="T69" fmla="*/ 36 h 112"/>
                <a:gd name="T70" fmla="*/ 46 w 66"/>
                <a:gd name="T71" fmla="*/ 59 h 112"/>
                <a:gd name="T72" fmla="*/ 49 w 66"/>
                <a:gd name="T73" fmla="*/ 57 h 112"/>
                <a:gd name="T74" fmla="*/ 12 w 66"/>
                <a:gd name="T75" fmla="*/ 20 h 112"/>
                <a:gd name="T76" fmla="*/ 52 w 66"/>
                <a:gd name="T77" fmla="*/ 64 h 112"/>
                <a:gd name="T78" fmla="*/ 43 w 66"/>
                <a:gd name="T79" fmla="*/ 41 h 112"/>
                <a:gd name="T80" fmla="*/ 25 w 66"/>
                <a:gd name="T81" fmla="*/ 28 h 112"/>
                <a:gd name="T82" fmla="*/ 38 w 66"/>
                <a:gd name="T83" fmla="*/ 34 h 112"/>
                <a:gd name="T84" fmla="*/ 17 w 66"/>
                <a:gd name="T85" fmla="*/ 15 h 112"/>
                <a:gd name="T86" fmla="*/ 52 w 66"/>
                <a:gd name="T87" fmla="*/ 62 h 112"/>
                <a:gd name="T88" fmla="*/ 29 w 66"/>
                <a:gd name="T89" fmla="*/ 32 h 112"/>
                <a:gd name="T90" fmla="*/ 48 w 66"/>
                <a:gd name="T91" fmla="*/ 27 h 112"/>
                <a:gd name="T92" fmla="*/ 28 w 66"/>
                <a:gd name="T93" fmla="*/ 12 h 112"/>
                <a:gd name="T94" fmla="*/ 43 w 66"/>
                <a:gd name="T95" fmla="*/ 28 h 112"/>
                <a:gd name="T96" fmla="*/ 22 w 66"/>
                <a:gd name="T97" fmla="*/ 13 h 112"/>
                <a:gd name="T98" fmla="*/ 32 w 66"/>
                <a:gd name="T99" fmla="*/ 12 h 112"/>
                <a:gd name="T100" fmla="*/ 39 w 66"/>
                <a:gd name="T101" fmla="*/ 19 h 112"/>
                <a:gd name="T102" fmla="*/ 20 w 66"/>
                <a:gd name="T103" fmla="*/ 5 h 112"/>
                <a:gd name="T104" fmla="*/ 21 w 66"/>
                <a:gd name="T105" fmla="*/ 8 h 112"/>
                <a:gd name="T106" fmla="*/ 41 w 66"/>
                <a:gd name="T107" fmla="*/ 29 h 112"/>
                <a:gd name="T108" fmla="*/ 39 w 66"/>
                <a:gd name="T109" fmla="*/ 31 h 112"/>
                <a:gd name="T110" fmla="*/ 31 w 66"/>
                <a:gd name="T111" fmla="*/ 1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6" h="112">
                  <a:moveTo>
                    <a:pt x="57" y="25"/>
                  </a:moveTo>
                  <a:cubicBezTo>
                    <a:pt x="57" y="25"/>
                    <a:pt x="57" y="24"/>
                    <a:pt x="56" y="24"/>
                  </a:cubicBezTo>
                  <a:cubicBezTo>
                    <a:pt x="44" y="17"/>
                    <a:pt x="32" y="8"/>
                    <a:pt x="20" y="1"/>
                  </a:cubicBezTo>
                  <a:cubicBezTo>
                    <a:pt x="19" y="0"/>
                    <a:pt x="19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4" y="8"/>
                    <a:pt x="11" y="16"/>
                    <a:pt x="8" y="23"/>
                  </a:cubicBezTo>
                  <a:cubicBezTo>
                    <a:pt x="5" y="30"/>
                    <a:pt x="3" y="36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5"/>
                    <a:pt x="2" y="46"/>
                    <a:pt x="2" y="45"/>
                  </a:cubicBezTo>
                  <a:cubicBezTo>
                    <a:pt x="7" y="43"/>
                    <a:pt x="12" y="43"/>
                    <a:pt x="16" y="42"/>
                  </a:cubicBezTo>
                  <a:cubicBezTo>
                    <a:pt x="23" y="64"/>
                    <a:pt x="32" y="87"/>
                    <a:pt x="35" y="110"/>
                  </a:cubicBezTo>
                  <a:cubicBezTo>
                    <a:pt x="34" y="111"/>
                    <a:pt x="36" y="112"/>
                    <a:pt x="36" y="112"/>
                  </a:cubicBezTo>
                  <a:cubicBezTo>
                    <a:pt x="37" y="111"/>
                    <a:pt x="37" y="111"/>
                    <a:pt x="38" y="111"/>
                  </a:cubicBezTo>
                  <a:cubicBezTo>
                    <a:pt x="43" y="102"/>
                    <a:pt x="55" y="98"/>
                    <a:pt x="64" y="98"/>
                  </a:cubicBezTo>
                  <a:cubicBezTo>
                    <a:pt x="65" y="98"/>
                    <a:pt x="65" y="97"/>
                    <a:pt x="65" y="97"/>
                  </a:cubicBezTo>
                  <a:cubicBezTo>
                    <a:pt x="66" y="97"/>
                    <a:pt x="66" y="96"/>
                    <a:pt x="66" y="96"/>
                  </a:cubicBezTo>
                  <a:cubicBezTo>
                    <a:pt x="59" y="74"/>
                    <a:pt x="51" y="53"/>
                    <a:pt x="44" y="31"/>
                  </a:cubicBezTo>
                  <a:cubicBezTo>
                    <a:pt x="48" y="30"/>
                    <a:pt x="52" y="29"/>
                    <a:pt x="56" y="27"/>
                  </a:cubicBezTo>
                  <a:cubicBezTo>
                    <a:pt x="58" y="27"/>
                    <a:pt x="58" y="26"/>
                    <a:pt x="57" y="25"/>
                  </a:cubicBezTo>
                  <a:close/>
                  <a:moveTo>
                    <a:pt x="43" y="38"/>
                  </a:moveTo>
                  <a:cubicBezTo>
                    <a:pt x="41" y="34"/>
                    <a:pt x="36" y="31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6" y="30"/>
                    <a:pt x="39" y="32"/>
                    <a:pt x="42" y="34"/>
                  </a:cubicBezTo>
                  <a:cubicBezTo>
                    <a:pt x="43" y="35"/>
                    <a:pt x="43" y="36"/>
                    <a:pt x="43" y="38"/>
                  </a:cubicBezTo>
                  <a:close/>
                  <a:moveTo>
                    <a:pt x="47" y="48"/>
                  </a:moveTo>
                  <a:cubicBezTo>
                    <a:pt x="43" y="44"/>
                    <a:pt x="39" y="40"/>
                    <a:pt x="34" y="36"/>
                  </a:cubicBezTo>
                  <a:cubicBezTo>
                    <a:pt x="30" y="31"/>
                    <a:pt x="26" y="27"/>
                    <a:pt x="22" y="22"/>
                  </a:cubicBezTo>
                  <a:cubicBezTo>
                    <a:pt x="24" y="24"/>
                    <a:pt x="27" y="27"/>
                    <a:pt x="29" y="29"/>
                  </a:cubicBezTo>
                  <a:cubicBezTo>
                    <a:pt x="35" y="35"/>
                    <a:pt x="40" y="40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6"/>
                    <a:pt x="46" y="47"/>
                    <a:pt x="47" y="48"/>
                  </a:cubicBezTo>
                  <a:close/>
                  <a:moveTo>
                    <a:pt x="50" y="57"/>
                  </a:moveTo>
                  <a:cubicBezTo>
                    <a:pt x="40" y="44"/>
                    <a:pt x="28" y="33"/>
                    <a:pt x="17" y="22"/>
                  </a:cubicBezTo>
                  <a:cubicBezTo>
                    <a:pt x="16" y="21"/>
                    <a:pt x="12" y="16"/>
                    <a:pt x="15" y="19"/>
                  </a:cubicBezTo>
                  <a:cubicBezTo>
                    <a:pt x="17" y="21"/>
                    <a:pt x="19" y="22"/>
                    <a:pt x="21" y="24"/>
                  </a:cubicBezTo>
                  <a:cubicBezTo>
                    <a:pt x="24" y="27"/>
                    <a:pt x="27" y="30"/>
                    <a:pt x="30" y="33"/>
                  </a:cubicBezTo>
                  <a:cubicBezTo>
                    <a:pt x="35" y="39"/>
                    <a:pt x="42" y="44"/>
                    <a:pt x="47" y="50"/>
                  </a:cubicBezTo>
                  <a:cubicBezTo>
                    <a:pt x="48" y="52"/>
                    <a:pt x="49" y="55"/>
                    <a:pt x="50" y="57"/>
                  </a:cubicBezTo>
                  <a:close/>
                  <a:moveTo>
                    <a:pt x="37" y="106"/>
                  </a:moveTo>
                  <a:cubicBezTo>
                    <a:pt x="37" y="105"/>
                    <a:pt x="37" y="104"/>
                    <a:pt x="36" y="103"/>
                  </a:cubicBezTo>
                  <a:cubicBezTo>
                    <a:pt x="37" y="103"/>
                    <a:pt x="37" y="104"/>
                    <a:pt x="38" y="105"/>
                  </a:cubicBezTo>
                  <a:cubicBezTo>
                    <a:pt x="38" y="105"/>
                    <a:pt x="39" y="105"/>
                    <a:pt x="39" y="104"/>
                  </a:cubicBezTo>
                  <a:cubicBezTo>
                    <a:pt x="38" y="104"/>
                    <a:pt x="35" y="101"/>
                    <a:pt x="38" y="102"/>
                  </a:cubicBezTo>
                  <a:cubicBezTo>
                    <a:pt x="38" y="102"/>
                    <a:pt x="39" y="103"/>
                    <a:pt x="40" y="103"/>
                  </a:cubicBezTo>
                  <a:cubicBezTo>
                    <a:pt x="39" y="104"/>
                    <a:pt x="38" y="105"/>
                    <a:pt x="37" y="106"/>
                  </a:cubicBezTo>
                  <a:close/>
                  <a:moveTo>
                    <a:pt x="34" y="91"/>
                  </a:moveTo>
                  <a:cubicBezTo>
                    <a:pt x="36" y="93"/>
                    <a:pt x="38" y="94"/>
                    <a:pt x="40" y="96"/>
                  </a:cubicBezTo>
                  <a:cubicBezTo>
                    <a:pt x="40" y="97"/>
                    <a:pt x="44" y="100"/>
                    <a:pt x="43" y="100"/>
                  </a:cubicBezTo>
                  <a:cubicBezTo>
                    <a:pt x="41" y="99"/>
                    <a:pt x="38" y="97"/>
                    <a:pt x="36" y="96"/>
                  </a:cubicBezTo>
                  <a:cubicBezTo>
                    <a:pt x="36" y="96"/>
                    <a:pt x="35" y="96"/>
                    <a:pt x="36" y="96"/>
                  </a:cubicBezTo>
                  <a:cubicBezTo>
                    <a:pt x="37" y="99"/>
                    <a:pt x="38" y="101"/>
                    <a:pt x="40" y="103"/>
                  </a:cubicBezTo>
                  <a:cubicBezTo>
                    <a:pt x="40" y="104"/>
                    <a:pt x="38" y="102"/>
                    <a:pt x="38" y="101"/>
                  </a:cubicBezTo>
                  <a:cubicBezTo>
                    <a:pt x="37" y="101"/>
                    <a:pt x="37" y="101"/>
                    <a:pt x="36" y="101"/>
                  </a:cubicBezTo>
                  <a:cubicBezTo>
                    <a:pt x="35" y="97"/>
                    <a:pt x="35" y="94"/>
                    <a:pt x="34" y="91"/>
                  </a:cubicBezTo>
                  <a:close/>
                  <a:moveTo>
                    <a:pt x="31" y="81"/>
                  </a:moveTo>
                  <a:cubicBezTo>
                    <a:pt x="36" y="86"/>
                    <a:pt x="43" y="90"/>
                    <a:pt x="47" y="96"/>
                  </a:cubicBezTo>
                  <a:cubicBezTo>
                    <a:pt x="49" y="99"/>
                    <a:pt x="46" y="96"/>
                    <a:pt x="45" y="95"/>
                  </a:cubicBezTo>
                  <a:cubicBezTo>
                    <a:pt x="43" y="93"/>
                    <a:pt x="42" y="91"/>
                    <a:pt x="40" y="89"/>
                  </a:cubicBezTo>
                  <a:cubicBezTo>
                    <a:pt x="38" y="87"/>
                    <a:pt x="35" y="84"/>
                    <a:pt x="32" y="83"/>
                  </a:cubicBezTo>
                  <a:cubicBezTo>
                    <a:pt x="32" y="82"/>
                    <a:pt x="32" y="81"/>
                    <a:pt x="31" y="81"/>
                  </a:cubicBezTo>
                  <a:close/>
                  <a:moveTo>
                    <a:pt x="29" y="74"/>
                  </a:moveTo>
                  <a:cubicBezTo>
                    <a:pt x="35" y="82"/>
                    <a:pt x="43" y="87"/>
                    <a:pt x="49" y="95"/>
                  </a:cubicBezTo>
                  <a:cubicBezTo>
                    <a:pt x="52" y="98"/>
                    <a:pt x="51" y="97"/>
                    <a:pt x="49" y="95"/>
                  </a:cubicBezTo>
                  <a:cubicBezTo>
                    <a:pt x="46" y="92"/>
                    <a:pt x="44" y="90"/>
                    <a:pt x="42" y="88"/>
                  </a:cubicBezTo>
                  <a:cubicBezTo>
                    <a:pt x="38" y="84"/>
                    <a:pt x="35" y="81"/>
                    <a:pt x="30" y="78"/>
                  </a:cubicBezTo>
                  <a:cubicBezTo>
                    <a:pt x="30" y="76"/>
                    <a:pt x="30" y="75"/>
                    <a:pt x="29" y="74"/>
                  </a:cubicBezTo>
                  <a:close/>
                  <a:moveTo>
                    <a:pt x="28" y="68"/>
                  </a:moveTo>
                  <a:cubicBezTo>
                    <a:pt x="35" y="77"/>
                    <a:pt x="45" y="84"/>
                    <a:pt x="53" y="94"/>
                  </a:cubicBezTo>
                  <a:cubicBezTo>
                    <a:pt x="56" y="98"/>
                    <a:pt x="53" y="94"/>
                    <a:pt x="51" y="93"/>
                  </a:cubicBezTo>
                  <a:cubicBezTo>
                    <a:pt x="48" y="90"/>
                    <a:pt x="45" y="88"/>
                    <a:pt x="43" y="85"/>
                  </a:cubicBezTo>
                  <a:cubicBezTo>
                    <a:pt x="39" y="80"/>
                    <a:pt x="33" y="76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8" y="70"/>
                    <a:pt x="28" y="69"/>
                    <a:pt x="28" y="68"/>
                  </a:cubicBezTo>
                  <a:close/>
                  <a:moveTo>
                    <a:pt x="25" y="62"/>
                  </a:moveTo>
                  <a:cubicBezTo>
                    <a:pt x="29" y="66"/>
                    <a:pt x="34" y="70"/>
                    <a:pt x="39" y="75"/>
                  </a:cubicBezTo>
                  <a:cubicBezTo>
                    <a:pt x="41" y="77"/>
                    <a:pt x="44" y="80"/>
                    <a:pt x="46" y="83"/>
                  </a:cubicBezTo>
                  <a:cubicBezTo>
                    <a:pt x="49" y="86"/>
                    <a:pt x="52" y="89"/>
                    <a:pt x="55" y="92"/>
                  </a:cubicBezTo>
                  <a:cubicBezTo>
                    <a:pt x="56" y="93"/>
                    <a:pt x="57" y="94"/>
                    <a:pt x="58" y="95"/>
                  </a:cubicBezTo>
                  <a:cubicBezTo>
                    <a:pt x="56" y="94"/>
                    <a:pt x="54" y="92"/>
                    <a:pt x="52" y="91"/>
                  </a:cubicBezTo>
                  <a:cubicBezTo>
                    <a:pt x="49" y="88"/>
                    <a:pt x="46" y="85"/>
                    <a:pt x="43" y="82"/>
                  </a:cubicBezTo>
                  <a:cubicBezTo>
                    <a:pt x="38" y="77"/>
                    <a:pt x="33" y="71"/>
                    <a:pt x="27" y="66"/>
                  </a:cubicBezTo>
                  <a:cubicBezTo>
                    <a:pt x="26" y="65"/>
                    <a:pt x="26" y="63"/>
                    <a:pt x="25" y="62"/>
                  </a:cubicBezTo>
                  <a:close/>
                  <a:moveTo>
                    <a:pt x="23" y="54"/>
                  </a:moveTo>
                  <a:cubicBezTo>
                    <a:pt x="26" y="57"/>
                    <a:pt x="29" y="60"/>
                    <a:pt x="32" y="62"/>
                  </a:cubicBezTo>
                  <a:cubicBezTo>
                    <a:pt x="35" y="65"/>
                    <a:pt x="37" y="67"/>
                    <a:pt x="39" y="70"/>
                  </a:cubicBezTo>
                  <a:cubicBezTo>
                    <a:pt x="45" y="77"/>
                    <a:pt x="52" y="83"/>
                    <a:pt x="58" y="90"/>
                  </a:cubicBezTo>
                  <a:cubicBezTo>
                    <a:pt x="59" y="90"/>
                    <a:pt x="59" y="91"/>
                    <a:pt x="60" y="92"/>
                  </a:cubicBezTo>
                  <a:cubicBezTo>
                    <a:pt x="59" y="91"/>
                    <a:pt x="58" y="90"/>
                    <a:pt x="57" y="89"/>
                  </a:cubicBezTo>
                  <a:cubicBezTo>
                    <a:pt x="53" y="85"/>
                    <a:pt x="49" y="82"/>
                    <a:pt x="45" y="79"/>
                  </a:cubicBezTo>
                  <a:cubicBezTo>
                    <a:pt x="38" y="73"/>
                    <a:pt x="31" y="66"/>
                    <a:pt x="25" y="59"/>
                  </a:cubicBezTo>
                  <a:cubicBezTo>
                    <a:pt x="24" y="57"/>
                    <a:pt x="23" y="55"/>
                    <a:pt x="23" y="54"/>
                  </a:cubicBezTo>
                  <a:close/>
                  <a:moveTo>
                    <a:pt x="20" y="44"/>
                  </a:moveTo>
                  <a:cubicBezTo>
                    <a:pt x="24" y="49"/>
                    <a:pt x="29" y="54"/>
                    <a:pt x="34" y="58"/>
                  </a:cubicBezTo>
                  <a:cubicBezTo>
                    <a:pt x="37" y="61"/>
                    <a:pt x="39" y="65"/>
                    <a:pt x="42" y="68"/>
                  </a:cubicBezTo>
                  <a:cubicBezTo>
                    <a:pt x="46" y="72"/>
                    <a:pt x="50" y="75"/>
                    <a:pt x="53" y="79"/>
                  </a:cubicBezTo>
                  <a:cubicBezTo>
                    <a:pt x="55" y="81"/>
                    <a:pt x="57" y="83"/>
                    <a:pt x="59" y="86"/>
                  </a:cubicBezTo>
                  <a:cubicBezTo>
                    <a:pt x="58" y="85"/>
                    <a:pt x="56" y="83"/>
                    <a:pt x="55" y="82"/>
                  </a:cubicBezTo>
                  <a:cubicBezTo>
                    <a:pt x="51" y="78"/>
                    <a:pt x="47" y="75"/>
                    <a:pt x="44" y="72"/>
                  </a:cubicBezTo>
                  <a:cubicBezTo>
                    <a:pt x="41" y="69"/>
                    <a:pt x="38" y="66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0" y="59"/>
                    <a:pt x="26" y="55"/>
                    <a:pt x="22" y="52"/>
                  </a:cubicBezTo>
                  <a:cubicBezTo>
                    <a:pt x="21" y="49"/>
                    <a:pt x="21" y="47"/>
                    <a:pt x="20" y="44"/>
                  </a:cubicBezTo>
                  <a:close/>
                  <a:moveTo>
                    <a:pt x="11" y="24"/>
                  </a:moveTo>
                  <a:cubicBezTo>
                    <a:pt x="11" y="25"/>
                    <a:pt x="12" y="26"/>
                    <a:pt x="12" y="27"/>
                  </a:cubicBezTo>
                  <a:cubicBezTo>
                    <a:pt x="12" y="26"/>
                    <a:pt x="11" y="26"/>
                    <a:pt x="11" y="26"/>
                  </a:cubicBezTo>
                  <a:cubicBezTo>
                    <a:pt x="10" y="25"/>
                    <a:pt x="10" y="26"/>
                    <a:pt x="10" y="26"/>
                  </a:cubicBezTo>
                  <a:cubicBezTo>
                    <a:pt x="11" y="29"/>
                    <a:pt x="12" y="31"/>
                    <a:pt x="14" y="34"/>
                  </a:cubicBezTo>
                  <a:cubicBezTo>
                    <a:pt x="15" y="34"/>
                    <a:pt x="18" y="38"/>
                    <a:pt x="16" y="36"/>
                  </a:cubicBezTo>
                  <a:cubicBezTo>
                    <a:pt x="14" y="35"/>
                    <a:pt x="13" y="33"/>
                    <a:pt x="11" y="32"/>
                  </a:cubicBezTo>
                  <a:cubicBezTo>
                    <a:pt x="11" y="31"/>
                    <a:pt x="11" y="31"/>
                    <a:pt x="11" y="32"/>
                  </a:cubicBezTo>
                  <a:cubicBezTo>
                    <a:pt x="12" y="34"/>
                    <a:pt x="13" y="35"/>
                    <a:pt x="14" y="37"/>
                  </a:cubicBezTo>
                  <a:cubicBezTo>
                    <a:pt x="17" y="40"/>
                    <a:pt x="13" y="37"/>
                    <a:pt x="13" y="36"/>
                  </a:cubicBezTo>
                  <a:cubicBezTo>
                    <a:pt x="12" y="36"/>
                    <a:pt x="11" y="34"/>
                    <a:pt x="10" y="33"/>
                  </a:cubicBezTo>
                  <a:cubicBezTo>
                    <a:pt x="10" y="33"/>
                    <a:pt x="9" y="34"/>
                    <a:pt x="9" y="34"/>
                  </a:cubicBezTo>
                  <a:cubicBezTo>
                    <a:pt x="10" y="35"/>
                    <a:pt x="12" y="38"/>
                    <a:pt x="13" y="39"/>
                  </a:cubicBezTo>
                  <a:cubicBezTo>
                    <a:pt x="12" y="38"/>
                    <a:pt x="10" y="37"/>
                    <a:pt x="9" y="36"/>
                  </a:cubicBezTo>
                  <a:cubicBezTo>
                    <a:pt x="8" y="36"/>
                    <a:pt x="8" y="37"/>
                    <a:pt x="8" y="37"/>
                  </a:cubicBezTo>
                  <a:cubicBezTo>
                    <a:pt x="11" y="39"/>
                    <a:pt x="7" y="38"/>
                    <a:pt x="6" y="38"/>
                  </a:cubicBezTo>
                  <a:cubicBezTo>
                    <a:pt x="6" y="38"/>
                    <a:pt x="5" y="38"/>
                    <a:pt x="6" y="39"/>
                  </a:cubicBezTo>
                  <a:cubicBezTo>
                    <a:pt x="7" y="40"/>
                    <a:pt x="6" y="40"/>
                    <a:pt x="4" y="40"/>
                  </a:cubicBezTo>
                  <a:cubicBezTo>
                    <a:pt x="6" y="35"/>
                    <a:pt x="9" y="29"/>
                    <a:pt x="11" y="24"/>
                  </a:cubicBezTo>
                  <a:close/>
                  <a:moveTo>
                    <a:pt x="16" y="34"/>
                  </a:moveTo>
                  <a:cubicBezTo>
                    <a:pt x="27" y="48"/>
                    <a:pt x="40" y="59"/>
                    <a:pt x="52" y="72"/>
                  </a:cubicBezTo>
                  <a:cubicBezTo>
                    <a:pt x="53" y="72"/>
                    <a:pt x="58" y="77"/>
                    <a:pt x="54" y="74"/>
                  </a:cubicBezTo>
                  <a:cubicBezTo>
                    <a:pt x="52" y="73"/>
                    <a:pt x="50" y="71"/>
                    <a:pt x="49" y="70"/>
                  </a:cubicBezTo>
                  <a:cubicBezTo>
                    <a:pt x="45" y="67"/>
                    <a:pt x="42" y="64"/>
                    <a:pt x="38" y="60"/>
                  </a:cubicBezTo>
                  <a:cubicBezTo>
                    <a:pt x="32" y="54"/>
                    <a:pt x="25" y="48"/>
                    <a:pt x="19" y="41"/>
                  </a:cubicBezTo>
                  <a:cubicBezTo>
                    <a:pt x="19" y="41"/>
                    <a:pt x="19" y="40"/>
                    <a:pt x="19" y="4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8"/>
                    <a:pt x="16" y="38"/>
                    <a:pt x="16" y="37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8" y="39"/>
                    <a:pt x="18" y="38"/>
                    <a:pt x="18" y="38"/>
                  </a:cubicBezTo>
                  <a:cubicBezTo>
                    <a:pt x="17" y="36"/>
                    <a:pt x="16" y="35"/>
                    <a:pt x="15" y="33"/>
                  </a:cubicBezTo>
                  <a:cubicBezTo>
                    <a:pt x="14" y="32"/>
                    <a:pt x="14" y="32"/>
                    <a:pt x="13" y="31"/>
                  </a:cubicBezTo>
                  <a:cubicBezTo>
                    <a:pt x="13" y="30"/>
                    <a:pt x="11" y="27"/>
                    <a:pt x="11" y="27"/>
                  </a:cubicBezTo>
                  <a:cubicBezTo>
                    <a:pt x="12" y="28"/>
                    <a:pt x="13" y="29"/>
                    <a:pt x="14" y="30"/>
                  </a:cubicBezTo>
                  <a:cubicBezTo>
                    <a:pt x="14" y="30"/>
                    <a:pt x="15" y="30"/>
                    <a:pt x="15" y="31"/>
                  </a:cubicBezTo>
                  <a:cubicBezTo>
                    <a:pt x="16" y="32"/>
                    <a:pt x="17" y="33"/>
                    <a:pt x="18" y="34"/>
                  </a:cubicBezTo>
                  <a:cubicBezTo>
                    <a:pt x="18" y="35"/>
                    <a:pt x="19" y="36"/>
                    <a:pt x="19" y="36"/>
                  </a:cubicBezTo>
                  <a:cubicBezTo>
                    <a:pt x="19" y="36"/>
                    <a:pt x="19" y="36"/>
                    <a:pt x="20" y="37"/>
                  </a:cubicBezTo>
                  <a:cubicBezTo>
                    <a:pt x="20" y="37"/>
                    <a:pt x="20" y="36"/>
                    <a:pt x="20" y="36"/>
                  </a:cubicBezTo>
                  <a:cubicBezTo>
                    <a:pt x="18" y="33"/>
                    <a:pt x="15" y="30"/>
                    <a:pt x="13" y="27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2" y="25"/>
                    <a:pt x="14" y="26"/>
                    <a:pt x="15" y="28"/>
                  </a:cubicBezTo>
                  <a:cubicBezTo>
                    <a:pt x="16" y="29"/>
                    <a:pt x="17" y="31"/>
                    <a:pt x="18" y="32"/>
                  </a:cubicBezTo>
                  <a:cubicBezTo>
                    <a:pt x="22" y="36"/>
                    <a:pt x="27" y="39"/>
                    <a:pt x="30" y="43"/>
                  </a:cubicBezTo>
                  <a:cubicBezTo>
                    <a:pt x="34" y="47"/>
                    <a:pt x="38" y="52"/>
                    <a:pt x="42" y="56"/>
                  </a:cubicBezTo>
                  <a:cubicBezTo>
                    <a:pt x="45" y="60"/>
                    <a:pt x="49" y="63"/>
                    <a:pt x="52" y="68"/>
                  </a:cubicBezTo>
                  <a:cubicBezTo>
                    <a:pt x="55" y="71"/>
                    <a:pt x="50" y="66"/>
                    <a:pt x="49" y="65"/>
                  </a:cubicBezTo>
                  <a:cubicBezTo>
                    <a:pt x="47" y="63"/>
                    <a:pt x="45" y="61"/>
                    <a:pt x="43" y="59"/>
                  </a:cubicBezTo>
                  <a:cubicBezTo>
                    <a:pt x="34" y="51"/>
                    <a:pt x="26" y="42"/>
                    <a:pt x="17" y="34"/>
                  </a:cubicBezTo>
                  <a:cubicBezTo>
                    <a:pt x="16" y="34"/>
                    <a:pt x="16" y="34"/>
                    <a:pt x="16" y="34"/>
                  </a:cubicBezTo>
                  <a:close/>
                  <a:moveTo>
                    <a:pt x="7" y="41"/>
                  </a:moveTo>
                  <a:cubicBezTo>
                    <a:pt x="7" y="41"/>
                    <a:pt x="7" y="40"/>
                    <a:pt x="7" y="40"/>
                  </a:cubicBezTo>
                  <a:cubicBezTo>
                    <a:pt x="7" y="40"/>
                    <a:pt x="7" y="39"/>
                    <a:pt x="7" y="39"/>
                  </a:cubicBezTo>
                  <a:cubicBezTo>
                    <a:pt x="7" y="39"/>
                    <a:pt x="9" y="40"/>
                    <a:pt x="10" y="40"/>
                  </a:cubicBezTo>
                  <a:cubicBezTo>
                    <a:pt x="9" y="40"/>
                    <a:pt x="8" y="40"/>
                    <a:pt x="7" y="41"/>
                  </a:cubicBezTo>
                  <a:close/>
                  <a:moveTo>
                    <a:pt x="14" y="39"/>
                  </a:moveTo>
                  <a:cubicBezTo>
                    <a:pt x="14" y="39"/>
                    <a:pt x="14" y="38"/>
                    <a:pt x="14" y="38"/>
                  </a:cubicBezTo>
                  <a:cubicBezTo>
                    <a:pt x="14" y="38"/>
                    <a:pt x="15" y="39"/>
                    <a:pt x="16" y="39"/>
                  </a:cubicBezTo>
                  <a:cubicBezTo>
                    <a:pt x="15" y="39"/>
                    <a:pt x="15" y="39"/>
                    <a:pt x="14" y="39"/>
                  </a:cubicBezTo>
                  <a:close/>
                  <a:moveTo>
                    <a:pt x="12" y="40"/>
                  </a:moveTo>
                  <a:cubicBezTo>
                    <a:pt x="11" y="39"/>
                    <a:pt x="11" y="38"/>
                    <a:pt x="10" y="37"/>
                  </a:cubicBezTo>
                  <a:cubicBezTo>
                    <a:pt x="10" y="38"/>
                    <a:pt x="12" y="39"/>
                    <a:pt x="13" y="39"/>
                  </a:cubicBezTo>
                  <a:cubicBezTo>
                    <a:pt x="13" y="40"/>
                    <a:pt x="12" y="40"/>
                    <a:pt x="12" y="40"/>
                  </a:cubicBezTo>
                  <a:close/>
                  <a:moveTo>
                    <a:pt x="4" y="41"/>
                  </a:moveTo>
                  <a:cubicBezTo>
                    <a:pt x="4" y="41"/>
                    <a:pt x="5" y="41"/>
                    <a:pt x="5" y="41"/>
                  </a:cubicBezTo>
                  <a:cubicBezTo>
                    <a:pt x="5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lose/>
                  <a:moveTo>
                    <a:pt x="55" y="96"/>
                  </a:moveTo>
                  <a:cubicBezTo>
                    <a:pt x="54" y="94"/>
                    <a:pt x="52" y="92"/>
                    <a:pt x="51" y="90"/>
                  </a:cubicBezTo>
                  <a:cubicBezTo>
                    <a:pt x="53" y="92"/>
                    <a:pt x="55" y="94"/>
                    <a:pt x="58" y="95"/>
                  </a:cubicBezTo>
                  <a:cubicBezTo>
                    <a:pt x="57" y="95"/>
                    <a:pt x="56" y="96"/>
                    <a:pt x="55" y="96"/>
                  </a:cubicBezTo>
                  <a:close/>
                  <a:moveTo>
                    <a:pt x="52" y="97"/>
                  </a:moveTo>
                  <a:cubicBezTo>
                    <a:pt x="46" y="88"/>
                    <a:pt x="37" y="83"/>
                    <a:pt x="31" y="75"/>
                  </a:cubicBezTo>
                  <a:cubicBezTo>
                    <a:pt x="32" y="75"/>
                    <a:pt x="32" y="76"/>
                    <a:pt x="33" y="77"/>
                  </a:cubicBezTo>
                  <a:cubicBezTo>
                    <a:pt x="35" y="79"/>
                    <a:pt x="38" y="81"/>
                    <a:pt x="40" y="83"/>
                  </a:cubicBezTo>
                  <a:cubicBezTo>
                    <a:pt x="45" y="88"/>
                    <a:pt x="49" y="92"/>
                    <a:pt x="54" y="96"/>
                  </a:cubicBezTo>
                  <a:cubicBezTo>
                    <a:pt x="53" y="96"/>
                    <a:pt x="52" y="97"/>
                    <a:pt x="52" y="97"/>
                  </a:cubicBezTo>
                  <a:close/>
                  <a:moveTo>
                    <a:pt x="44" y="100"/>
                  </a:moveTo>
                  <a:cubicBezTo>
                    <a:pt x="42" y="97"/>
                    <a:pt x="39" y="95"/>
                    <a:pt x="36" y="92"/>
                  </a:cubicBezTo>
                  <a:cubicBezTo>
                    <a:pt x="36" y="91"/>
                    <a:pt x="35" y="91"/>
                    <a:pt x="34" y="90"/>
                  </a:cubicBezTo>
                  <a:cubicBezTo>
                    <a:pt x="36" y="92"/>
                    <a:pt x="38" y="93"/>
                    <a:pt x="39" y="94"/>
                  </a:cubicBezTo>
                  <a:cubicBezTo>
                    <a:pt x="42" y="96"/>
                    <a:pt x="44" y="98"/>
                    <a:pt x="46" y="99"/>
                  </a:cubicBezTo>
                  <a:cubicBezTo>
                    <a:pt x="45" y="100"/>
                    <a:pt x="45" y="100"/>
                    <a:pt x="44" y="100"/>
                  </a:cubicBezTo>
                  <a:close/>
                  <a:moveTo>
                    <a:pt x="59" y="95"/>
                  </a:moveTo>
                  <a:cubicBezTo>
                    <a:pt x="57" y="93"/>
                    <a:pt x="56" y="91"/>
                    <a:pt x="53" y="89"/>
                  </a:cubicBezTo>
                  <a:cubicBezTo>
                    <a:pt x="50" y="87"/>
                    <a:pt x="47" y="83"/>
                    <a:pt x="45" y="80"/>
                  </a:cubicBezTo>
                  <a:cubicBezTo>
                    <a:pt x="41" y="76"/>
                    <a:pt x="37" y="72"/>
                    <a:pt x="33" y="68"/>
                  </a:cubicBezTo>
                  <a:cubicBezTo>
                    <a:pt x="36" y="71"/>
                    <a:pt x="39" y="74"/>
                    <a:pt x="42" y="77"/>
                  </a:cubicBezTo>
                  <a:cubicBezTo>
                    <a:pt x="48" y="83"/>
                    <a:pt x="56" y="88"/>
                    <a:pt x="62" y="95"/>
                  </a:cubicBezTo>
                  <a:cubicBezTo>
                    <a:pt x="61" y="95"/>
                    <a:pt x="60" y="95"/>
                    <a:pt x="59" y="95"/>
                  </a:cubicBezTo>
                  <a:close/>
                  <a:moveTo>
                    <a:pt x="36" y="75"/>
                  </a:moveTo>
                  <a:cubicBezTo>
                    <a:pt x="35" y="75"/>
                    <a:pt x="35" y="75"/>
                    <a:pt x="35" y="75"/>
                  </a:cubicBezTo>
                  <a:cubicBezTo>
                    <a:pt x="34" y="74"/>
                    <a:pt x="33" y="73"/>
                    <a:pt x="31" y="71"/>
                  </a:cubicBezTo>
                  <a:cubicBezTo>
                    <a:pt x="31" y="71"/>
                    <a:pt x="25" y="66"/>
                    <a:pt x="28" y="68"/>
                  </a:cubicBezTo>
                  <a:cubicBezTo>
                    <a:pt x="31" y="71"/>
                    <a:pt x="33" y="73"/>
                    <a:pt x="36" y="75"/>
                  </a:cubicBezTo>
                  <a:close/>
                  <a:moveTo>
                    <a:pt x="33" y="80"/>
                  </a:moveTo>
                  <a:cubicBezTo>
                    <a:pt x="35" y="82"/>
                    <a:pt x="37" y="84"/>
                    <a:pt x="39" y="86"/>
                  </a:cubicBezTo>
                  <a:cubicBezTo>
                    <a:pt x="43" y="90"/>
                    <a:pt x="47" y="94"/>
                    <a:pt x="51" y="97"/>
                  </a:cubicBezTo>
                  <a:cubicBezTo>
                    <a:pt x="50" y="97"/>
                    <a:pt x="49" y="98"/>
                    <a:pt x="49" y="98"/>
                  </a:cubicBezTo>
                  <a:cubicBezTo>
                    <a:pt x="46" y="91"/>
                    <a:pt x="39" y="87"/>
                    <a:pt x="33" y="82"/>
                  </a:cubicBezTo>
                  <a:cubicBezTo>
                    <a:pt x="33" y="81"/>
                    <a:pt x="32" y="80"/>
                    <a:pt x="31" y="80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2" y="80"/>
                    <a:pt x="33" y="80"/>
                  </a:cubicBezTo>
                  <a:close/>
                  <a:moveTo>
                    <a:pt x="48" y="98"/>
                  </a:moveTo>
                  <a:cubicBezTo>
                    <a:pt x="47" y="99"/>
                    <a:pt x="47" y="99"/>
                    <a:pt x="47" y="99"/>
                  </a:cubicBezTo>
                  <a:cubicBezTo>
                    <a:pt x="45" y="96"/>
                    <a:pt x="42" y="94"/>
                    <a:pt x="40" y="91"/>
                  </a:cubicBezTo>
                  <a:cubicBezTo>
                    <a:pt x="38" y="90"/>
                    <a:pt x="37" y="88"/>
                    <a:pt x="35" y="87"/>
                  </a:cubicBezTo>
                  <a:cubicBezTo>
                    <a:pt x="34" y="86"/>
                    <a:pt x="33" y="84"/>
                    <a:pt x="32" y="84"/>
                  </a:cubicBezTo>
                  <a:cubicBezTo>
                    <a:pt x="32" y="84"/>
                    <a:pt x="32" y="84"/>
                    <a:pt x="32" y="83"/>
                  </a:cubicBezTo>
                  <a:cubicBezTo>
                    <a:pt x="38" y="87"/>
                    <a:pt x="43" y="94"/>
                    <a:pt x="48" y="98"/>
                  </a:cubicBezTo>
                  <a:close/>
                  <a:moveTo>
                    <a:pt x="44" y="96"/>
                  </a:moveTo>
                  <a:cubicBezTo>
                    <a:pt x="49" y="102"/>
                    <a:pt x="43" y="96"/>
                    <a:pt x="41" y="94"/>
                  </a:cubicBezTo>
                  <a:cubicBezTo>
                    <a:pt x="39" y="93"/>
                    <a:pt x="36" y="91"/>
                    <a:pt x="34" y="89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3" y="88"/>
                    <a:pt x="33" y="86"/>
                    <a:pt x="33" y="85"/>
                  </a:cubicBezTo>
                  <a:cubicBezTo>
                    <a:pt x="36" y="89"/>
                    <a:pt x="40" y="92"/>
                    <a:pt x="44" y="96"/>
                  </a:cubicBezTo>
                  <a:close/>
                  <a:moveTo>
                    <a:pt x="37" y="97"/>
                  </a:moveTo>
                  <a:cubicBezTo>
                    <a:pt x="37" y="98"/>
                    <a:pt x="41" y="100"/>
                    <a:pt x="43" y="101"/>
                  </a:cubicBezTo>
                  <a:cubicBezTo>
                    <a:pt x="42" y="101"/>
                    <a:pt x="42" y="102"/>
                    <a:pt x="41" y="103"/>
                  </a:cubicBezTo>
                  <a:cubicBezTo>
                    <a:pt x="39" y="101"/>
                    <a:pt x="38" y="99"/>
                    <a:pt x="37" y="97"/>
                  </a:cubicBezTo>
                  <a:close/>
                  <a:moveTo>
                    <a:pt x="55" y="86"/>
                  </a:moveTo>
                  <a:cubicBezTo>
                    <a:pt x="51" y="82"/>
                    <a:pt x="48" y="78"/>
                    <a:pt x="44" y="74"/>
                  </a:cubicBezTo>
                  <a:cubicBezTo>
                    <a:pt x="42" y="72"/>
                    <a:pt x="40" y="69"/>
                    <a:pt x="37" y="67"/>
                  </a:cubicBezTo>
                  <a:cubicBezTo>
                    <a:pt x="38" y="67"/>
                    <a:pt x="38" y="68"/>
                    <a:pt x="39" y="68"/>
                  </a:cubicBezTo>
                  <a:cubicBezTo>
                    <a:pt x="46" y="74"/>
                    <a:pt x="53" y="80"/>
                    <a:pt x="60" y="87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1" y="90"/>
                    <a:pt x="62" y="92"/>
                    <a:pt x="62" y="94"/>
                  </a:cubicBezTo>
                  <a:cubicBezTo>
                    <a:pt x="61" y="91"/>
                    <a:pt x="58" y="88"/>
                    <a:pt x="55" y="86"/>
                  </a:cubicBezTo>
                  <a:close/>
                  <a:moveTo>
                    <a:pt x="43" y="68"/>
                  </a:moveTo>
                  <a:cubicBezTo>
                    <a:pt x="40" y="64"/>
                    <a:pt x="37" y="61"/>
                    <a:pt x="34" y="58"/>
                  </a:cubicBezTo>
                  <a:cubicBezTo>
                    <a:pt x="31" y="54"/>
                    <a:pt x="28" y="51"/>
                    <a:pt x="24" y="48"/>
                  </a:cubicBezTo>
                  <a:cubicBezTo>
                    <a:pt x="23" y="46"/>
                    <a:pt x="21" y="45"/>
                    <a:pt x="20" y="43"/>
                  </a:cubicBezTo>
                  <a:cubicBezTo>
                    <a:pt x="21" y="44"/>
                    <a:pt x="22" y="45"/>
                    <a:pt x="23" y="46"/>
                  </a:cubicBezTo>
                  <a:cubicBezTo>
                    <a:pt x="26" y="50"/>
                    <a:pt x="30" y="53"/>
                    <a:pt x="34" y="57"/>
                  </a:cubicBezTo>
                  <a:cubicBezTo>
                    <a:pt x="41" y="64"/>
                    <a:pt x="49" y="71"/>
                    <a:pt x="56" y="77"/>
                  </a:cubicBezTo>
                  <a:cubicBezTo>
                    <a:pt x="56" y="77"/>
                    <a:pt x="57" y="77"/>
                    <a:pt x="57" y="77"/>
                  </a:cubicBezTo>
                  <a:cubicBezTo>
                    <a:pt x="58" y="80"/>
                    <a:pt x="59" y="83"/>
                    <a:pt x="60" y="86"/>
                  </a:cubicBezTo>
                  <a:cubicBezTo>
                    <a:pt x="55" y="79"/>
                    <a:pt x="49" y="74"/>
                    <a:pt x="43" y="68"/>
                  </a:cubicBezTo>
                  <a:close/>
                  <a:moveTo>
                    <a:pt x="21" y="39"/>
                  </a:moveTo>
                  <a:cubicBezTo>
                    <a:pt x="20" y="38"/>
                    <a:pt x="19" y="37"/>
                    <a:pt x="17" y="36"/>
                  </a:cubicBezTo>
                  <a:cubicBezTo>
                    <a:pt x="19" y="37"/>
                    <a:pt x="21" y="39"/>
                    <a:pt x="23" y="41"/>
                  </a:cubicBezTo>
                  <a:cubicBezTo>
                    <a:pt x="26" y="44"/>
                    <a:pt x="30" y="48"/>
                    <a:pt x="33" y="51"/>
                  </a:cubicBezTo>
                  <a:cubicBezTo>
                    <a:pt x="40" y="58"/>
                    <a:pt x="47" y="64"/>
                    <a:pt x="54" y="71"/>
                  </a:cubicBezTo>
                  <a:cubicBezTo>
                    <a:pt x="54" y="71"/>
                    <a:pt x="54" y="71"/>
                    <a:pt x="55" y="70"/>
                  </a:cubicBezTo>
                  <a:cubicBezTo>
                    <a:pt x="55" y="72"/>
                    <a:pt x="56" y="74"/>
                    <a:pt x="56" y="76"/>
                  </a:cubicBezTo>
                  <a:cubicBezTo>
                    <a:pt x="46" y="63"/>
                    <a:pt x="32" y="52"/>
                    <a:pt x="21" y="39"/>
                  </a:cubicBezTo>
                  <a:close/>
                  <a:moveTo>
                    <a:pt x="46" y="59"/>
                  </a:moveTo>
                  <a:cubicBezTo>
                    <a:pt x="42" y="55"/>
                    <a:pt x="38" y="50"/>
                    <a:pt x="34" y="46"/>
                  </a:cubicBezTo>
                  <a:cubicBezTo>
                    <a:pt x="31" y="42"/>
                    <a:pt x="27" y="38"/>
                    <a:pt x="22" y="35"/>
                  </a:cubicBezTo>
                  <a:cubicBezTo>
                    <a:pt x="18" y="31"/>
                    <a:pt x="15" y="26"/>
                    <a:pt x="11" y="23"/>
                  </a:cubicBezTo>
                  <a:cubicBezTo>
                    <a:pt x="12" y="21"/>
                    <a:pt x="13" y="20"/>
                    <a:pt x="13" y="18"/>
                  </a:cubicBezTo>
                  <a:cubicBezTo>
                    <a:pt x="17" y="24"/>
                    <a:pt x="23" y="28"/>
                    <a:pt x="28" y="33"/>
                  </a:cubicBezTo>
                  <a:cubicBezTo>
                    <a:pt x="34" y="40"/>
                    <a:pt x="41" y="47"/>
                    <a:pt x="47" y="54"/>
                  </a:cubicBezTo>
                  <a:cubicBezTo>
                    <a:pt x="47" y="55"/>
                    <a:pt x="48" y="56"/>
                    <a:pt x="49" y="57"/>
                  </a:cubicBezTo>
                  <a:cubicBezTo>
                    <a:pt x="48" y="56"/>
                    <a:pt x="47" y="55"/>
                    <a:pt x="46" y="54"/>
                  </a:cubicBezTo>
                  <a:cubicBezTo>
                    <a:pt x="44" y="53"/>
                    <a:pt x="43" y="52"/>
                    <a:pt x="41" y="50"/>
                  </a:cubicBezTo>
                  <a:cubicBezTo>
                    <a:pt x="39" y="48"/>
                    <a:pt x="36" y="45"/>
                    <a:pt x="34" y="43"/>
                  </a:cubicBezTo>
                  <a:cubicBezTo>
                    <a:pt x="34" y="43"/>
                    <a:pt x="34" y="42"/>
                    <a:pt x="34" y="42"/>
                  </a:cubicBezTo>
                  <a:cubicBezTo>
                    <a:pt x="30" y="38"/>
                    <a:pt x="26" y="34"/>
                    <a:pt x="22" y="29"/>
                  </a:cubicBezTo>
                  <a:cubicBezTo>
                    <a:pt x="19" y="26"/>
                    <a:pt x="16" y="23"/>
                    <a:pt x="13" y="20"/>
                  </a:cubicBezTo>
                  <a:cubicBezTo>
                    <a:pt x="13" y="20"/>
                    <a:pt x="12" y="20"/>
                    <a:pt x="12" y="20"/>
                  </a:cubicBezTo>
                  <a:cubicBezTo>
                    <a:pt x="13" y="21"/>
                    <a:pt x="13" y="21"/>
                    <a:pt x="14" y="22"/>
                  </a:cubicBezTo>
                  <a:cubicBezTo>
                    <a:pt x="14" y="22"/>
                    <a:pt x="14" y="22"/>
                    <a:pt x="14" y="23"/>
                  </a:cubicBezTo>
                  <a:cubicBezTo>
                    <a:pt x="16" y="25"/>
                    <a:pt x="18" y="26"/>
                    <a:pt x="19" y="28"/>
                  </a:cubicBezTo>
                  <a:cubicBezTo>
                    <a:pt x="20" y="29"/>
                    <a:pt x="21" y="30"/>
                    <a:pt x="22" y="31"/>
                  </a:cubicBezTo>
                  <a:cubicBezTo>
                    <a:pt x="26" y="35"/>
                    <a:pt x="29" y="38"/>
                    <a:pt x="32" y="42"/>
                  </a:cubicBezTo>
                  <a:cubicBezTo>
                    <a:pt x="33" y="42"/>
                    <a:pt x="33" y="42"/>
                    <a:pt x="33" y="43"/>
                  </a:cubicBezTo>
                  <a:cubicBezTo>
                    <a:pt x="39" y="50"/>
                    <a:pt x="45" y="57"/>
                    <a:pt x="52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3" y="66"/>
                    <a:pt x="54" y="68"/>
                    <a:pt x="54" y="70"/>
                  </a:cubicBezTo>
                  <a:cubicBezTo>
                    <a:pt x="52" y="66"/>
                    <a:pt x="49" y="62"/>
                    <a:pt x="46" y="59"/>
                  </a:cubicBezTo>
                  <a:close/>
                  <a:moveTo>
                    <a:pt x="15" y="13"/>
                  </a:moveTo>
                  <a:cubicBezTo>
                    <a:pt x="21" y="20"/>
                    <a:pt x="27" y="26"/>
                    <a:pt x="34" y="32"/>
                  </a:cubicBezTo>
                  <a:cubicBezTo>
                    <a:pt x="37" y="35"/>
                    <a:pt x="40" y="38"/>
                    <a:pt x="42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0" y="39"/>
                    <a:pt x="39" y="38"/>
                    <a:pt x="37" y="36"/>
                  </a:cubicBezTo>
                  <a:cubicBezTo>
                    <a:pt x="31" y="30"/>
                    <a:pt x="25" y="24"/>
                    <a:pt x="18" y="18"/>
                  </a:cubicBezTo>
                  <a:cubicBezTo>
                    <a:pt x="17" y="18"/>
                    <a:pt x="17" y="17"/>
                    <a:pt x="17" y="17"/>
                  </a:cubicBezTo>
                  <a:cubicBezTo>
                    <a:pt x="17" y="17"/>
                    <a:pt x="16" y="17"/>
                    <a:pt x="16" y="16"/>
                  </a:cubicBezTo>
                  <a:cubicBezTo>
                    <a:pt x="15" y="16"/>
                    <a:pt x="15" y="16"/>
                    <a:pt x="15" y="17"/>
                  </a:cubicBezTo>
                  <a:cubicBezTo>
                    <a:pt x="19" y="20"/>
                    <a:pt x="22" y="24"/>
                    <a:pt x="25" y="28"/>
                  </a:cubicBezTo>
                  <a:cubicBezTo>
                    <a:pt x="22" y="24"/>
                    <a:pt x="18" y="20"/>
                    <a:pt x="13" y="17"/>
                  </a:cubicBezTo>
                  <a:cubicBezTo>
                    <a:pt x="14" y="16"/>
                    <a:pt x="15" y="14"/>
                    <a:pt x="15" y="13"/>
                  </a:cubicBezTo>
                  <a:close/>
                  <a:moveTo>
                    <a:pt x="16" y="10"/>
                  </a:moveTo>
                  <a:cubicBezTo>
                    <a:pt x="20" y="15"/>
                    <a:pt x="24" y="19"/>
                    <a:pt x="28" y="23"/>
                  </a:cubicBezTo>
                  <a:cubicBezTo>
                    <a:pt x="31" y="26"/>
                    <a:pt x="33" y="29"/>
                    <a:pt x="36" y="32"/>
                  </a:cubicBezTo>
                  <a:cubicBezTo>
                    <a:pt x="38" y="33"/>
                    <a:pt x="39" y="34"/>
                    <a:pt x="41" y="36"/>
                  </a:cubicBezTo>
                  <a:cubicBezTo>
                    <a:pt x="46" y="41"/>
                    <a:pt x="39" y="36"/>
                    <a:pt x="38" y="34"/>
                  </a:cubicBezTo>
                  <a:cubicBezTo>
                    <a:pt x="37" y="33"/>
                    <a:pt x="36" y="33"/>
                    <a:pt x="35" y="32"/>
                  </a:cubicBezTo>
                  <a:cubicBezTo>
                    <a:pt x="33" y="31"/>
                    <a:pt x="32" y="30"/>
                    <a:pt x="31" y="28"/>
                  </a:cubicBezTo>
                  <a:cubicBezTo>
                    <a:pt x="26" y="23"/>
                    <a:pt x="21" y="17"/>
                    <a:pt x="16" y="12"/>
                  </a:cubicBezTo>
                  <a:cubicBezTo>
                    <a:pt x="16" y="11"/>
                    <a:pt x="16" y="11"/>
                    <a:pt x="16" y="10"/>
                  </a:cubicBezTo>
                  <a:close/>
                  <a:moveTo>
                    <a:pt x="27" y="25"/>
                  </a:moveTo>
                  <a:cubicBezTo>
                    <a:pt x="24" y="21"/>
                    <a:pt x="21" y="18"/>
                    <a:pt x="18" y="15"/>
                  </a:cubicBezTo>
                  <a:cubicBezTo>
                    <a:pt x="18" y="15"/>
                    <a:pt x="18" y="15"/>
                    <a:pt x="17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0" y="17"/>
                    <a:pt x="21" y="18"/>
                    <a:pt x="23" y="20"/>
                  </a:cubicBezTo>
                  <a:cubicBezTo>
                    <a:pt x="24" y="22"/>
                    <a:pt x="25" y="23"/>
                    <a:pt x="27" y="25"/>
                  </a:cubicBezTo>
                  <a:close/>
                  <a:moveTo>
                    <a:pt x="42" y="52"/>
                  </a:moveTo>
                  <a:cubicBezTo>
                    <a:pt x="44" y="54"/>
                    <a:pt x="47" y="56"/>
                    <a:pt x="50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1" y="60"/>
                    <a:pt x="51" y="61"/>
                    <a:pt x="52" y="62"/>
                  </a:cubicBezTo>
                  <a:cubicBezTo>
                    <a:pt x="48" y="59"/>
                    <a:pt x="45" y="55"/>
                    <a:pt x="42" y="52"/>
                  </a:cubicBezTo>
                  <a:close/>
                  <a:moveTo>
                    <a:pt x="29" y="31"/>
                  </a:moveTo>
                  <a:cubicBezTo>
                    <a:pt x="30" y="32"/>
                    <a:pt x="31" y="33"/>
                    <a:pt x="31" y="34"/>
                  </a:cubicBezTo>
                  <a:cubicBezTo>
                    <a:pt x="34" y="37"/>
                    <a:pt x="37" y="39"/>
                    <a:pt x="40" y="42"/>
                  </a:cubicBezTo>
                  <a:cubicBezTo>
                    <a:pt x="40" y="42"/>
                    <a:pt x="40" y="42"/>
                    <a:pt x="41" y="43"/>
                  </a:cubicBezTo>
                  <a:cubicBezTo>
                    <a:pt x="40" y="42"/>
                    <a:pt x="39" y="41"/>
                    <a:pt x="37" y="40"/>
                  </a:cubicBezTo>
                  <a:cubicBezTo>
                    <a:pt x="34" y="38"/>
                    <a:pt x="32" y="35"/>
                    <a:pt x="29" y="32"/>
                  </a:cubicBezTo>
                  <a:cubicBezTo>
                    <a:pt x="29" y="31"/>
                    <a:pt x="29" y="31"/>
                    <a:pt x="29" y="31"/>
                  </a:cubicBezTo>
                  <a:close/>
                  <a:moveTo>
                    <a:pt x="39" y="36"/>
                  </a:moveTo>
                  <a:cubicBezTo>
                    <a:pt x="41" y="38"/>
                    <a:pt x="42" y="39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1"/>
                    <a:pt x="45" y="42"/>
                    <a:pt x="45" y="43"/>
                  </a:cubicBezTo>
                  <a:cubicBezTo>
                    <a:pt x="43" y="41"/>
                    <a:pt x="41" y="39"/>
                    <a:pt x="39" y="36"/>
                  </a:cubicBezTo>
                  <a:close/>
                  <a:moveTo>
                    <a:pt x="48" y="27"/>
                  </a:moveTo>
                  <a:cubicBezTo>
                    <a:pt x="44" y="23"/>
                    <a:pt x="40" y="19"/>
                    <a:pt x="36" y="15"/>
                  </a:cubicBezTo>
                  <a:cubicBezTo>
                    <a:pt x="37" y="16"/>
                    <a:pt x="39" y="17"/>
                    <a:pt x="40" y="18"/>
                  </a:cubicBezTo>
                  <a:cubicBezTo>
                    <a:pt x="44" y="21"/>
                    <a:pt x="47" y="24"/>
                    <a:pt x="51" y="26"/>
                  </a:cubicBezTo>
                  <a:cubicBezTo>
                    <a:pt x="50" y="26"/>
                    <a:pt x="49" y="26"/>
                    <a:pt x="48" y="27"/>
                  </a:cubicBezTo>
                  <a:close/>
                  <a:moveTo>
                    <a:pt x="44" y="28"/>
                  </a:moveTo>
                  <a:cubicBezTo>
                    <a:pt x="42" y="24"/>
                    <a:pt x="38" y="21"/>
                    <a:pt x="35" y="18"/>
                  </a:cubicBezTo>
                  <a:cubicBezTo>
                    <a:pt x="32" y="16"/>
                    <a:pt x="30" y="14"/>
                    <a:pt x="28" y="12"/>
                  </a:cubicBezTo>
                  <a:cubicBezTo>
                    <a:pt x="27" y="12"/>
                    <a:pt x="27" y="12"/>
                    <a:pt x="27" y="11"/>
                  </a:cubicBezTo>
                  <a:cubicBezTo>
                    <a:pt x="30" y="14"/>
                    <a:pt x="32" y="16"/>
                    <a:pt x="35" y="18"/>
                  </a:cubicBezTo>
                  <a:cubicBezTo>
                    <a:pt x="40" y="20"/>
                    <a:pt x="43" y="24"/>
                    <a:pt x="47" y="27"/>
                  </a:cubicBezTo>
                  <a:cubicBezTo>
                    <a:pt x="46" y="27"/>
                    <a:pt x="45" y="28"/>
                    <a:pt x="44" y="28"/>
                  </a:cubicBezTo>
                  <a:close/>
                  <a:moveTo>
                    <a:pt x="42" y="29"/>
                  </a:moveTo>
                  <a:cubicBezTo>
                    <a:pt x="40" y="27"/>
                    <a:pt x="39" y="25"/>
                    <a:pt x="37" y="23"/>
                  </a:cubicBezTo>
                  <a:cubicBezTo>
                    <a:pt x="39" y="25"/>
                    <a:pt x="41" y="27"/>
                    <a:pt x="43" y="28"/>
                  </a:cubicBezTo>
                  <a:cubicBezTo>
                    <a:pt x="43" y="28"/>
                    <a:pt x="43" y="28"/>
                    <a:pt x="42" y="28"/>
                  </a:cubicBezTo>
                  <a:cubicBezTo>
                    <a:pt x="42" y="28"/>
                    <a:pt x="42" y="28"/>
                    <a:pt x="42" y="29"/>
                  </a:cubicBezTo>
                  <a:close/>
                  <a:moveTo>
                    <a:pt x="41" y="29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1" y="31"/>
                    <a:pt x="41" y="31"/>
                    <a:pt x="42" y="32"/>
                  </a:cubicBezTo>
                  <a:cubicBezTo>
                    <a:pt x="39" y="29"/>
                    <a:pt x="37" y="27"/>
                    <a:pt x="34" y="25"/>
                  </a:cubicBezTo>
                  <a:cubicBezTo>
                    <a:pt x="30" y="21"/>
                    <a:pt x="26" y="17"/>
                    <a:pt x="22" y="13"/>
                  </a:cubicBezTo>
                  <a:cubicBezTo>
                    <a:pt x="23" y="13"/>
                    <a:pt x="24" y="14"/>
                    <a:pt x="24" y="14"/>
                  </a:cubicBezTo>
                  <a:cubicBezTo>
                    <a:pt x="26" y="16"/>
                    <a:pt x="28" y="18"/>
                    <a:pt x="30" y="20"/>
                  </a:cubicBezTo>
                  <a:cubicBezTo>
                    <a:pt x="33" y="24"/>
                    <a:pt x="37" y="27"/>
                    <a:pt x="41" y="29"/>
                  </a:cubicBezTo>
                  <a:close/>
                  <a:moveTo>
                    <a:pt x="53" y="25"/>
                  </a:moveTo>
                  <a:cubicBezTo>
                    <a:pt x="53" y="25"/>
                    <a:pt x="53" y="25"/>
                    <a:pt x="52" y="26"/>
                  </a:cubicBezTo>
                  <a:cubicBezTo>
                    <a:pt x="48" y="24"/>
                    <a:pt x="45" y="21"/>
                    <a:pt x="42" y="18"/>
                  </a:cubicBezTo>
                  <a:cubicBezTo>
                    <a:pt x="39" y="16"/>
                    <a:pt x="35" y="14"/>
                    <a:pt x="32" y="12"/>
                  </a:cubicBezTo>
                  <a:cubicBezTo>
                    <a:pt x="32" y="12"/>
                    <a:pt x="31" y="11"/>
                    <a:pt x="30" y="10"/>
                  </a:cubicBezTo>
                  <a:cubicBezTo>
                    <a:pt x="38" y="15"/>
                    <a:pt x="45" y="21"/>
                    <a:pt x="53" y="25"/>
                  </a:cubicBezTo>
                  <a:close/>
                  <a:moveTo>
                    <a:pt x="20" y="4"/>
                  </a:moveTo>
                  <a:cubicBezTo>
                    <a:pt x="21" y="4"/>
                    <a:pt x="22" y="5"/>
                    <a:pt x="23" y="6"/>
                  </a:cubicBezTo>
                  <a:cubicBezTo>
                    <a:pt x="22" y="6"/>
                    <a:pt x="22" y="6"/>
                    <a:pt x="23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4"/>
                    <a:pt x="36" y="16"/>
                    <a:pt x="39" y="19"/>
                  </a:cubicBezTo>
                  <a:cubicBezTo>
                    <a:pt x="42" y="21"/>
                    <a:pt x="44" y="24"/>
                    <a:pt x="47" y="26"/>
                  </a:cubicBezTo>
                  <a:cubicBezTo>
                    <a:pt x="46" y="25"/>
                    <a:pt x="45" y="24"/>
                    <a:pt x="44" y="24"/>
                  </a:cubicBezTo>
                  <a:cubicBezTo>
                    <a:pt x="42" y="22"/>
                    <a:pt x="41" y="21"/>
                    <a:pt x="39" y="20"/>
                  </a:cubicBezTo>
                  <a:cubicBezTo>
                    <a:pt x="37" y="18"/>
                    <a:pt x="34" y="16"/>
                    <a:pt x="32" y="14"/>
                  </a:cubicBezTo>
                  <a:cubicBezTo>
                    <a:pt x="28" y="12"/>
                    <a:pt x="26" y="9"/>
                    <a:pt x="23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1" y="5"/>
                    <a:pt x="20" y="5"/>
                  </a:cubicBezTo>
                  <a:cubicBezTo>
                    <a:pt x="20" y="4"/>
                    <a:pt x="19" y="5"/>
                    <a:pt x="20" y="5"/>
                  </a:cubicBezTo>
                  <a:cubicBezTo>
                    <a:pt x="24" y="9"/>
                    <a:pt x="27" y="13"/>
                    <a:pt x="31" y="16"/>
                  </a:cubicBezTo>
                  <a:cubicBezTo>
                    <a:pt x="35" y="19"/>
                    <a:pt x="39" y="22"/>
                    <a:pt x="43" y="26"/>
                  </a:cubicBezTo>
                  <a:cubicBezTo>
                    <a:pt x="44" y="27"/>
                    <a:pt x="44" y="28"/>
                    <a:pt x="43" y="27"/>
                  </a:cubicBezTo>
                  <a:cubicBezTo>
                    <a:pt x="41" y="26"/>
                    <a:pt x="40" y="25"/>
                    <a:pt x="38" y="23"/>
                  </a:cubicBezTo>
                  <a:cubicBezTo>
                    <a:pt x="36" y="22"/>
                    <a:pt x="33" y="20"/>
                    <a:pt x="31" y="18"/>
                  </a:cubicBezTo>
                  <a:cubicBezTo>
                    <a:pt x="28" y="15"/>
                    <a:pt x="25" y="12"/>
                    <a:pt x="21" y="8"/>
                  </a:cubicBezTo>
                  <a:cubicBezTo>
                    <a:pt x="21" y="8"/>
                    <a:pt x="21" y="7"/>
                    <a:pt x="20" y="7"/>
                  </a:cubicBezTo>
                  <a:cubicBezTo>
                    <a:pt x="20" y="7"/>
                    <a:pt x="20" y="7"/>
                    <a:pt x="19" y="6"/>
                  </a:cubicBezTo>
                  <a:cubicBezTo>
                    <a:pt x="19" y="6"/>
                    <a:pt x="18" y="6"/>
                    <a:pt x="19" y="7"/>
                  </a:cubicBezTo>
                  <a:cubicBezTo>
                    <a:pt x="22" y="10"/>
                    <a:pt x="25" y="14"/>
                    <a:pt x="28" y="17"/>
                  </a:cubicBezTo>
                  <a:cubicBezTo>
                    <a:pt x="32" y="21"/>
                    <a:pt x="36" y="24"/>
                    <a:pt x="40" y="27"/>
                  </a:cubicBezTo>
                  <a:cubicBezTo>
                    <a:pt x="40" y="28"/>
                    <a:pt x="41" y="28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8"/>
                    <a:pt x="38" y="26"/>
                    <a:pt x="36" y="25"/>
                  </a:cubicBezTo>
                  <a:cubicBezTo>
                    <a:pt x="34" y="23"/>
                    <a:pt x="32" y="22"/>
                    <a:pt x="30" y="20"/>
                  </a:cubicBezTo>
                  <a:cubicBezTo>
                    <a:pt x="26" y="16"/>
                    <a:pt x="23" y="12"/>
                    <a:pt x="19" y="9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24" y="16"/>
                    <a:pt x="29" y="22"/>
                    <a:pt x="36" y="27"/>
                  </a:cubicBezTo>
                  <a:cubicBezTo>
                    <a:pt x="37" y="28"/>
                    <a:pt x="39" y="30"/>
                    <a:pt x="40" y="31"/>
                  </a:cubicBezTo>
                  <a:cubicBezTo>
                    <a:pt x="44" y="36"/>
                    <a:pt x="40" y="32"/>
                    <a:pt x="39" y="31"/>
                  </a:cubicBezTo>
                  <a:cubicBezTo>
                    <a:pt x="36" y="29"/>
                    <a:pt x="33" y="26"/>
                    <a:pt x="30" y="24"/>
                  </a:cubicBezTo>
                  <a:cubicBezTo>
                    <a:pt x="25" y="19"/>
                    <a:pt x="21" y="14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8"/>
                    <a:pt x="18" y="6"/>
                    <a:pt x="20" y="4"/>
                  </a:cubicBezTo>
                  <a:close/>
                  <a:moveTo>
                    <a:pt x="33" y="21"/>
                  </a:moveTo>
                  <a:cubicBezTo>
                    <a:pt x="31" y="19"/>
                    <a:pt x="29" y="17"/>
                    <a:pt x="28" y="15"/>
                  </a:cubicBezTo>
                  <a:cubicBezTo>
                    <a:pt x="29" y="16"/>
                    <a:pt x="30" y="17"/>
                    <a:pt x="31" y="18"/>
                  </a:cubicBezTo>
                  <a:cubicBezTo>
                    <a:pt x="32" y="19"/>
                    <a:pt x="32" y="20"/>
                    <a:pt x="33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63"/>
            <p:cNvSpPr>
              <a:spLocks noEditPoints="1"/>
            </p:cNvSpPr>
            <p:nvPr/>
          </p:nvSpPr>
          <p:spPr bwMode="auto">
            <a:xfrm>
              <a:off x="808679" y="403294"/>
              <a:ext cx="78269" cy="62461"/>
            </a:xfrm>
            <a:custGeom>
              <a:avLst/>
              <a:gdLst>
                <a:gd name="T0" fmla="*/ 13 w 26"/>
                <a:gd name="T1" fmla="*/ 21 h 21"/>
                <a:gd name="T2" fmla="*/ 14 w 26"/>
                <a:gd name="T3" fmla="*/ 21 h 21"/>
                <a:gd name="T4" fmla="*/ 25 w 26"/>
                <a:gd name="T5" fmla="*/ 12 h 21"/>
                <a:gd name="T6" fmla="*/ 16 w 26"/>
                <a:gd name="T7" fmla="*/ 1 h 21"/>
                <a:gd name="T8" fmla="*/ 13 w 26"/>
                <a:gd name="T9" fmla="*/ 21 h 21"/>
                <a:gd name="T10" fmla="*/ 8 w 26"/>
                <a:gd name="T11" fmla="*/ 10 h 21"/>
                <a:gd name="T12" fmla="*/ 8 w 26"/>
                <a:gd name="T13" fmla="*/ 10 h 21"/>
                <a:gd name="T14" fmla="*/ 15 w 26"/>
                <a:gd name="T15" fmla="*/ 6 h 21"/>
                <a:gd name="T16" fmla="*/ 8 w 26"/>
                <a:gd name="T17" fmla="*/ 12 h 21"/>
                <a:gd name="T18" fmla="*/ 8 w 26"/>
                <a:gd name="T19" fmla="*/ 10 h 21"/>
                <a:gd name="T20" fmla="*/ 20 w 26"/>
                <a:gd name="T21" fmla="*/ 6 h 21"/>
                <a:gd name="T22" fmla="*/ 8 w 26"/>
                <a:gd name="T23" fmla="*/ 13 h 21"/>
                <a:gd name="T24" fmla="*/ 8 w 26"/>
                <a:gd name="T25" fmla="*/ 13 h 21"/>
                <a:gd name="T26" fmla="*/ 16 w 26"/>
                <a:gd name="T27" fmla="*/ 5 h 21"/>
                <a:gd name="T28" fmla="*/ 16 w 26"/>
                <a:gd name="T29" fmla="*/ 4 h 21"/>
                <a:gd name="T30" fmla="*/ 20 w 26"/>
                <a:gd name="T31" fmla="*/ 6 h 21"/>
                <a:gd name="T32" fmla="*/ 20 w 26"/>
                <a:gd name="T33" fmla="*/ 6 h 21"/>
                <a:gd name="T34" fmla="*/ 18 w 26"/>
                <a:gd name="T35" fmla="*/ 8 h 21"/>
                <a:gd name="T36" fmla="*/ 9 w 26"/>
                <a:gd name="T37" fmla="*/ 16 h 21"/>
                <a:gd name="T38" fmla="*/ 8 w 26"/>
                <a:gd name="T39" fmla="*/ 14 h 21"/>
                <a:gd name="T40" fmla="*/ 18 w 26"/>
                <a:gd name="T41" fmla="*/ 8 h 21"/>
                <a:gd name="T42" fmla="*/ 10 w 26"/>
                <a:gd name="T43" fmla="*/ 16 h 21"/>
                <a:gd name="T44" fmla="*/ 18 w 26"/>
                <a:gd name="T45" fmla="*/ 12 h 21"/>
                <a:gd name="T46" fmla="*/ 12 w 26"/>
                <a:gd name="T47" fmla="*/ 17 h 21"/>
                <a:gd name="T48" fmla="*/ 12 w 26"/>
                <a:gd name="T49" fmla="*/ 18 h 21"/>
                <a:gd name="T50" fmla="*/ 10 w 26"/>
                <a:gd name="T51" fmla="*/ 16 h 21"/>
                <a:gd name="T52" fmla="*/ 22 w 26"/>
                <a:gd name="T53" fmla="*/ 12 h 21"/>
                <a:gd name="T54" fmla="*/ 14 w 26"/>
                <a:gd name="T55" fmla="*/ 18 h 21"/>
                <a:gd name="T56" fmla="*/ 12 w 26"/>
                <a:gd name="T57" fmla="*/ 18 h 21"/>
                <a:gd name="T58" fmla="*/ 19 w 26"/>
                <a:gd name="T59" fmla="*/ 14 h 21"/>
                <a:gd name="T60" fmla="*/ 17 w 26"/>
                <a:gd name="T61" fmla="*/ 16 h 21"/>
                <a:gd name="T62" fmla="*/ 17 w 26"/>
                <a:gd name="T63" fmla="*/ 16 h 21"/>
                <a:gd name="T64" fmla="*/ 21 w 26"/>
                <a:gd name="T65" fmla="*/ 13 h 21"/>
                <a:gd name="T66" fmla="*/ 20 w 26"/>
                <a:gd name="T67" fmla="*/ 12 h 21"/>
                <a:gd name="T68" fmla="*/ 14 w 26"/>
                <a:gd name="T69" fmla="*/ 16 h 21"/>
                <a:gd name="T70" fmla="*/ 20 w 26"/>
                <a:gd name="T71" fmla="*/ 11 h 21"/>
                <a:gd name="T72" fmla="*/ 20 w 26"/>
                <a:gd name="T73" fmla="*/ 10 h 21"/>
                <a:gd name="T74" fmla="*/ 11 w 26"/>
                <a:gd name="T75" fmla="*/ 15 h 21"/>
                <a:gd name="T76" fmla="*/ 20 w 26"/>
                <a:gd name="T77" fmla="*/ 7 h 21"/>
                <a:gd name="T78" fmla="*/ 20 w 26"/>
                <a:gd name="T79" fmla="*/ 6 h 21"/>
                <a:gd name="T80" fmla="*/ 22 w 26"/>
                <a:gd name="T81" fmla="*/ 12 h 21"/>
                <a:gd name="T82" fmla="*/ 15 w 26"/>
                <a:gd name="T83" fmla="*/ 4 h 21"/>
                <a:gd name="T84" fmla="*/ 16 w 26"/>
                <a:gd name="T85" fmla="*/ 4 h 21"/>
                <a:gd name="T86" fmla="*/ 8 w 26"/>
                <a:gd name="T87" fmla="*/ 9 h 21"/>
                <a:gd name="T88" fmla="*/ 15 w 26"/>
                <a:gd name="T8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" h="21">
                  <a:moveTo>
                    <a:pt x="13" y="21"/>
                  </a:moveTo>
                  <a:cubicBezTo>
                    <a:pt x="13" y="21"/>
                    <a:pt x="13" y="21"/>
                    <a:pt x="14" y="21"/>
                  </a:cubicBezTo>
                  <a:cubicBezTo>
                    <a:pt x="19" y="21"/>
                    <a:pt x="24" y="18"/>
                    <a:pt x="25" y="12"/>
                  </a:cubicBezTo>
                  <a:cubicBezTo>
                    <a:pt x="26" y="6"/>
                    <a:pt x="22" y="2"/>
                    <a:pt x="16" y="1"/>
                  </a:cubicBezTo>
                  <a:cubicBezTo>
                    <a:pt x="3" y="0"/>
                    <a:pt x="0" y="19"/>
                    <a:pt x="13" y="21"/>
                  </a:cubicBezTo>
                  <a:close/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3" y="7"/>
                    <a:pt x="15" y="6"/>
                  </a:cubicBezTo>
                  <a:cubicBezTo>
                    <a:pt x="13" y="8"/>
                    <a:pt x="10" y="10"/>
                    <a:pt x="8" y="12"/>
                  </a:cubicBezTo>
                  <a:cubicBezTo>
                    <a:pt x="8" y="11"/>
                    <a:pt x="8" y="11"/>
                    <a:pt x="8" y="10"/>
                  </a:cubicBezTo>
                  <a:close/>
                  <a:moveTo>
                    <a:pt x="20" y="6"/>
                  </a:moveTo>
                  <a:cubicBezTo>
                    <a:pt x="16" y="8"/>
                    <a:pt x="12" y="11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1" y="10"/>
                    <a:pt x="15" y="8"/>
                    <a:pt x="16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8" y="5"/>
                    <a:pt x="19" y="5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lose/>
                  <a:moveTo>
                    <a:pt x="18" y="8"/>
                  </a:moveTo>
                  <a:cubicBezTo>
                    <a:pt x="15" y="11"/>
                    <a:pt x="12" y="13"/>
                    <a:pt x="9" y="16"/>
                  </a:cubicBezTo>
                  <a:cubicBezTo>
                    <a:pt x="9" y="15"/>
                    <a:pt x="8" y="14"/>
                    <a:pt x="8" y="14"/>
                  </a:cubicBezTo>
                  <a:cubicBezTo>
                    <a:pt x="12" y="12"/>
                    <a:pt x="14" y="10"/>
                    <a:pt x="18" y="8"/>
                  </a:cubicBezTo>
                  <a:close/>
                  <a:moveTo>
                    <a:pt x="10" y="16"/>
                  </a:moveTo>
                  <a:cubicBezTo>
                    <a:pt x="13" y="15"/>
                    <a:pt x="15" y="13"/>
                    <a:pt x="18" y="12"/>
                  </a:cubicBezTo>
                  <a:cubicBezTo>
                    <a:pt x="16" y="14"/>
                    <a:pt x="14" y="15"/>
                    <a:pt x="12" y="17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11" y="17"/>
                    <a:pt x="10" y="17"/>
                    <a:pt x="10" y="16"/>
                  </a:cubicBezTo>
                  <a:close/>
                  <a:moveTo>
                    <a:pt x="22" y="12"/>
                  </a:moveTo>
                  <a:cubicBezTo>
                    <a:pt x="21" y="16"/>
                    <a:pt x="18" y="18"/>
                    <a:pt x="14" y="18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5" y="17"/>
                    <a:pt x="17" y="15"/>
                    <a:pt x="19" y="14"/>
                  </a:cubicBezTo>
                  <a:cubicBezTo>
                    <a:pt x="19" y="15"/>
                    <a:pt x="18" y="15"/>
                    <a:pt x="17" y="16"/>
                  </a:cubicBezTo>
                  <a:cubicBezTo>
                    <a:pt x="17" y="16"/>
                    <a:pt x="17" y="17"/>
                    <a:pt x="17" y="16"/>
                  </a:cubicBezTo>
                  <a:cubicBezTo>
                    <a:pt x="19" y="15"/>
                    <a:pt x="20" y="15"/>
                    <a:pt x="21" y="13"/>
                  </a:cubicBezTo>
                  <a:cubicBezTo>
                    <a:pt x="21" y="13"/>
                    <a:pt x="21" y="12"/>
                    <a:pt x="20" y="12"/>
                  </a:cubicBezTo>
                  <a:cubicBezTo>
                    <a:pt x="18" y="14"/>
                    <a:pt x="16" y="15"/>
                    <a:pt x="14" y="16"/>
                  </a:cubicBezTo>
                  <a:cubicBezTo>
                    <a:pt x="16" y="14"/>
                    <a:pt x="18" y="13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7" y="11"/>
                    <a:pt x="14" y="14"/>
                    <a:pt x="11" y="15"/>
                  </a:cubicBezTo>
                  <a:cubicBezTo>
                    <a:pt x="14" y="12"/>
                    <a:pt x="17" y="9"/>
                    <a:pt x="20" y="7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2" y="8"/>
                    <a:pt x="22" y="10"/>
                    <a:pt x="22" y="12"/>
                  </a:cubicBezTo>
                  <a:close/>
                  <a:moveTo>
                    <a:pt x="15" y="4"/>
                  </a:moveTo>
                  <a:cubicBezTo>
                    <a:pt x="15" y="4"/>
                    <a:pt x="15" y="4"/>
                    <a:pt x="16" y="4"/>
                  </a:cubicBezTo>
                  <a:cubicBezTo>
                    <a:pt x="13" y="6"/>
                    <a:pt x="11" y="8"/>
                    <a:pt x="8" y="9"/>
                  </a:cubicBezTo>
                  <a:cubicBezTo>
                    <a:pt x="9" y="7"/>
                    <a:pt x="11" y="4"/>
                    <a:pt x="1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164"/>
            <p:cNvSpPr>
              <a:spLocks noEditPoints="1"/>
            </p:cNvSpPr>
            <p:nvPr/>
          </p:nvSpPr>
          <p:spPr bwMode="auto">
            <a:xfrm>
              <a:off x="749977" y="478904"/>
              <a:ext cx="208718" cy="55886"/>
            </a:xfrm>
            <a:custGeom>
              <a:avLst/>
              <a:gdLst>
                <a:gd name="T0" fmla="*/ 70 w 70"/>
                <a:gd name="T1" fmla="*/ 4 h 19"/>
                <a:gd name="T2" fmla="*/ 1 w 70"/>
                <a:gd name="T3" fmla="*/ 1 h 19"/>
                <a:gd name="T4" fmla="*/ 3 w 70"/>
                <a:gd name="T5" fmla="*/ 17 h 19"/>
                <a:gd name="T6" fmla="*/ 47 w 70"/>
                <a:gd name="T7" fmla="*/ 7 h 19"/>
                <a:gd name="T8" fmla="*/ 38 w 70"/>
                <a:gd name="T9" fmla="*/ 16 h 19"/>
                <a:gd name="T10" fmla="*/ 43 w 70"/>
                <a:gd name="T11" fmla="*/ 10 h 19"/>
                <a:gd name="T12" fmla="*/ 29 w 70"/>
                <a:gd name="T13" fmla="*/ 8 h 19"/>
                <a:gd name="T14" fmla="*/ 21 w 70"/>
                <a:gd name="T15" fmla="*/ 15 h 19"/>
                <a:gd name="T16" fmla="*/ 8 w 70"/>
                <a:gd name="T17" fmla="*/ 15 h 19"/>
                <a:gd name="T18" fmla="*/ 4 w 70"/>
                <a:gd name="T19" fmla="*/ 10 h 19"/>
                <a:gd name="T20" fmla="*/ 13 w 70"/>
                <a:gd name="T21" fmla="*/ 4 h 19"/>
                <a:gd name="T22" fmla="*/ 23 w 70"/>
                <a:gd name="T23" fmla="*/ 4 h 19"/>
                <a:gd name="T24" fmla="*/ 11 w 70"/>
                <a:gd name="T25" fmla="*/ 13 h 19"/>
                <a:gd name="T26" fmla="*/ 19 w 70"/>
                <a:gd name="T27" fmla="*/ 4 h 19"/>
                <a:gd name="T28" fmla="*/ 4 w 70"/>
                <a:gd name="T29" fmla="*/ 9 h 19"/>
                <a:gd name="T30" fmla="*/ 11 w 70"/>
                <a:gd name="T31" fmla="*/ 6 h 19"/>
                <a:gd name="T32" fmla="*/ 14 w 70"/>
                <a:gd name="T33" fmla="*/ 4 h 19"/>
                <a:gd name="T34" fmla="*/ 4 w 70"/>
                <a:gd name="T35" fmla="*/ 7 h 19"/>
                <a:gd name="T36" fmla="*/ 17 w 70"/>
                <a:gd name="T37" fmla="*/ 9 h 19"/>
                <a:gd name="T38" fmla="*/ 14 w 70"/>
                <a:gd name="T39" fmla="*/ 15 h 19"/>
                <a:gd name="T40" fmla="*/ 24 w 70"/>
                <a:gd name="T41" fmla="*/ 5 h 19"/>
                <a:gd name="T42" fmla="*/ 16 w 70"/>
                <a:gd name="T43" fmla="*/ 15 h 19"/>
                <a:gd name="T44" fmla="*/ 18 w 70"/>
                <a:gd name="T45" fmla="*/ 15 h 19"/>
                <a:gd name="T46" fmla="*/ 20 w 70"/>
                <a:gd name="T47" fmla="*/ 15 h 19"/>
                <a:gd name="T48" fmla="*/ 36 w 70"/>
                <a:gd name="T49" fmla="*/ 6 h 19"/>
                <a:gd name="T50" fmla="*/ 33 w 70"/>
                <a:gd name="T51" fmla="*/ 15 h 19"/>
                <a:gd name="T52" fmla="*/ 39 w 70"/>
                <a:gd name="T53" fmla="*/ 8 h 19"/>
                <a:gd name="T54" fmla="*/ 60 w 70"/>
                <a:gd name="T55" fmla="*/ 5 h 19"/>
                <a:gd name="T56" fmla="*/ 59 w 70"/>
                <a:gd name="T57" fmla="*/ 13 h 19"/>
                <a:gd name="T58" fmla="*/ 55 w 70"/>
                <a:gd name="T59" fmla="*/ 4 h 19"/>
                <a:gd name="T60" fmla="*/ 51 w 70"/>
                <a:gd name="T61" fmla="*/ 4 h 19"/>
                <a:gd name="T62" fmla="*/ 56 w 70"/>
                <a:gd name="T63" fmla="*/ 5 h 19"/>
                <a:gd name="T64" fmla="*/ 52 w 70"/>
                <a:gd name="T65" fmla="*/ 8 h 19"/>
                <a:gd name="T66" fmla="*/ 58 w 70"/>
                <a:gd name="T67" fmla="*/ 7 h 19"/>
                <a:gd name="T68" fmla="*/ 44 w 70"/>
                <a:gd name="T69" fmla="*/ 16 h 19"/>
                <a:gd name="T70" fmla="*/ 60 w 70"/>
                <a:gd name="T71" fmla="*/ 10 h 19"/>
                <a:gd name="T72" fmla="*/ 59 w 70"/>
                <a:gd name="T73" fmla="*/ 9 h 19"/>
                <a:gd name="T74" fmla="*/ 60 w 70"/>
                <a:gd name="T75" fmla="*/ 16 h 19"/>
                <a:gd name="T76" fmla="*/ 66 w 70"/>
                <a:gd name="T77" fmla="*/ 16 h 19"/>
                <a:gd name="T78" fmla="*/ 66 w 70"/>
                <a:gd name="T79" fmla="*/ 10 h 19"/>
                <a:gd name="T80" fmla="*/ 66 w 70"/>
                <a:gd name="T81" fmla="*/ 5 h 19"/>
                <a:gd name="T82" fmla="*/ 63 w 70"/>
                <a:gd name="T83" fmla="*/ 9 h 19"/>
                <a:gd name="T84" fmla="*/ 48 w 70"/>
                <a:gd name="T85" fmla="*/ 5 h 19"/>
                <a:gd name="T86" fmla="*/ 44 w 70"/>
                <a:gd name="T87" fmla="*/ 4 h 19"/>
                <a:gd name="T88" fmla="*/ 38 w 70"/>
                <a:gd name="T89" fmla="*/ 5 h 19"/>
                <a:gd name="T90" fmla="*/ 33 w 70"/>
                <a:gd name="T91" fmla="*/ 4 h 19"/>
                <a:gd name="T92" fmla="*/ 25 w 70"/>
                <a:gd name="T93" fmla="*/ 10 h 19"/>
                <a:gd name="T94" fmla="*/ 18 w 70"/>
                <a:gd name="T95" fmla="*/ 14 h 19"/>
                <a:gd name="T96" fmla="*/ 37 w 70"/>
                <a:gd name="T9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" h="19">
                  <a:moveTo>
                    <a:pt x="68" y="19"/>
                  </a:moveTo>
                  <a:cubicBezTo>
                    <a:pt x="69" y="19"/>
                    <a:pt x="70" y="19"/>
                    <a:pt x="70" y="18"/>
                  </a:cubicBezTo>
                  <a:cubicBezTo>
                    <a:pt x="70" y="13"/>
                    <a:pt x="70" y="9"/>
                    <a:pt x="70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4"/>
                    <a:pt x="70" y="3"/>
                    <a:pt x="69" y="3"/>
                  </a:cubicBezTo>
                  <a:cubicBezTo>
                    <a:pt x="59" y="1"/>
                    <a:pt x="50" y="2"/>
                    <a:pt x="41" y="1"/>
                  </a:cubicBezTo>
                  <a:cubicBezTo>
                    <a:pt x="28" y="0"/>
                    <a:pt x="15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7"/>
                    <a:pt x="1" y="11"/>
                    <a:pt x="1" y="16"/>
                  </a:cubicBezTo>
                  <a:cubicBezTo>
                    <a:pt x="1" y="16"/>
                    <a:pt x="1" y="17"/>
                    <a:pt x="1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4" y="17"/>
                    <a:pt x="46" y="19"/>
                    <a:pt x="67" y="19"/>
                  </a:cubicBezTo>
                  <a:cubicBezTo>
                    <a:pt x="67" y="19"/>
                    <a:pt x="68" y="19"/>
                    <a:pt x="68" y="19"/>
                  </a:cubicBezTo>
                  <a:close/>
                  <a:moveTo>
                    <a:pt x="38" y="16"/>
                  </a:moveTo>
                  <a:cubicBezTo>
                    <a:pt x="41" y="13"/>
                    <a:pt x="44" y="10"/>
                    <a:pt x="47" y="7"/>
                  </a:cubicBezTo>
                  <a:cubicBezTo>
                    <a:pt x="48" y="7"/>
                    <a:pt x="49" y="6"/>
                    <a:pt x="50" y="5"/>
                  </a:cubicBezTo>
                  <a:cubicBezTo>
                    <a:pt x="50" y="5"/>
                    <a:pt x="49" y="8"/>
                    <a:pt x="49" y="9"/>
                  </a:cubicBezTo>
                  <a:cubicBezTo>
                    <a:pt x="47" y="11"/>
                    <a:pt x="45" y="14"/>
                    <a:pt x="42" y="16"/>
                  </a:cubicBezTo>
                  <a:cubicBezTo>
                    <a:pt x="41" y="16"/>
                    <a:pt x="39" y="16"/>
                    <a:pt x="38" y="16"/>
                  </a:cubicBezTo>
                  <a:close/>
                  <a:moveTo>
                    <a:pt x="34" y="15"/>
                  </a:moveTo>
                  <a:cubicBezTo>
                    <a:pt x="37" y="13"/>
                    <a:pt x="40" y="11"/>
                    <a:pt x="43" y="8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5" y="6"/>
                    <a:pt x="44" y="8"/>
                    <a:pt x="43" y="10"/>
                  </a:cubicBezTo>
                  <a:cubicBezTo>
                    <a:pt x="41" y="12"/>
                    <a:pt x="39" y="14"/>
                    <a:pt x="37" y="16"/>
                  </a:cubicBezTo>
                  <a:cubicBezTo>
                    <a:pt x="36" y="15"/>
                    <a:pt x="35" y="15"/>
                    <a:pt x="34" y="15"/>
                  </a:cubicBezTo>
                  <a:close/>
                  <a:moveTo>
                    <a:pt x="21" y="15"/>
                  </a:moveTo>
                  <a:cubicBezTo>
                    <a:pt x="24" y="13"/>
                    <a:pt x="27" y="10"/>
                    <a:pt x="29" y="8"/>
                  </a:cubicBezTo>
                  <a:cubicBezTo>
                    <a:pt x="30" y="7"/>
                    <a:pt x="31" y="6"/>
                    <a:pt x="32" y="5"/>
                  </a:cubicBezTo>
                  <a:cubicBezTo>
                    <a:pt x="31" y="6"/>
                    <a:pt x="30" y="7"/>
                    <a:pt x="30" y="8"/>
                  </a:cubicBezTo>
                  <a:cubicBezTo>
                    <a:pt x="28" y="10"/>
                    <a:pt x="25" y="13"/>
                    <a:pt x="23" y="15"/>
                  </a:cubicBezTo>
                  <a:cubicBezTo>
                    <a:pt x="23" y="15"/>
                    <a:pt x="22" y="15"/>
                    <a:pt x="21" y="15"/>
                  </a:cubicBezTo>
                  <a:close/>
                  <a:moveTo>
                    <a:pt x="4" y="14"/>
                  </a:moveTo>
                  <a:cubicBezTo>
                    <a:pt x="8" y="12"/>
                    <a:pt x="12" y="9"/>
                    <a:pt x="16" y="6"/>
                  </a:cubicBezTo>
                  <a:cubicBezTo>
                    <a:pt x="20" y="3"/>
                    <a:pt x="14" y="9"/>
                    <a:pt x="13" y="9"/>
                  </a:cubicBezTo>
                  <a:cubicBezTo>
                    <a:pt x="11" y="11"/>
                    <a:pt x="9" y="13"/>
                    <a:pt x="8" y="15"/>
                  </a:cubicBezTo>
                  <a:cubicBezTo>
                    <a:pt x="7" y="15"/>
                    <a:pt x="5" y="14"/>
                    <a:pt x="4" y="14"/>
                  </a:cubicBezTo>
                  <a:close/>
                  <a:moveTo>
                    <a:pt x="13" y="4"/>
                  </a:moveTo>
                  <a:cubicBezTo>
                    <a:pt x="10" y="5"/>
                    <a:pt x="7" y="7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5" y="9"/>
                    <a:pt x="5" y="8"/>
                  </a:cubicBezTo>
                  <a:cubicBezTo>
                    <a:pt x="6" y="7"/>
                    <a:pt x="7" y="5"/>
                    <a:pt x="9" y="4"/>
                  </a:cubicBezTo>
                  <a:cubicBezTo>
                    <a:pt x="10" y="4"/>
                    <a:pt x="11" y="4"/>
                    <a:pt x="13" y="4"/>
                  </a:cubicBezTo>
                  <a:close/>
                  <a:moveTo>
                    <a:pt x="23" y="4"/>
                  </a:moveTo>
                  <a:cubicBezTo>
                    <a:pt x="24" y="4"/>
                    <a:pt x="25" y="4"/>
                    <a:pt x="25" y="4"/>
                  </a:cubicBezTo>
                  <a:cubicBezTo>
                    <a:pt x="24" y="4"/>
                    <a:pt x="22" y="5"/>
                    <a:pt x="21" y="6"/>
                  </a:cubicBezTo>
                  <a:cubicBezTo>
                    <a:pt x="22" y="6"/>
                    <a:pt x="22" y="5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lose/>
                  <a:moveTo>
                    <a:pt x="19" y="4"/>
                  </a:moveTo>
                  <a:cubicBezTo>
                    <a:pt x="20" y="4"/>
                    <a:pt x="21" y="4"/>
                    <a:pt x="22" y="4"/>
                  </a:cubicBezTo>
                  <a:cubicBezTo>
                    <a:pt x="18" y="6"/>
                    <a:pt x="15" y="10"/>
                    <a:pt x="11" y="13"/>
                  </a:cubicBezTo>
                  <a:cubicBezTo>
                    <a:pt x="11" y="13"/>
                    <a:pt x="8" y="15"/>
                    <a:pt x="10" y="13"/>
                  </a:cubicBezTo>
                  <a:cubicBezTo>
                    <a:pt x="11" y="12"/>
                    <a:pt x="12" y="11"/>
                    <a:pt x="14" y="10"/>
                  </a:cubicBezTo>
                  <a:cubicBezTo>
                    <a:pt x="15" y="8"/>
                    <a:pt x="17" y="6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4" y="9"/>
                  </a:moveTo>
                  <a:cubicBezTo>
                    <a:pt x="5" y="7"/>
                    <a:pt x="9" y="2"/>
                    <a:pt x="6" y="5"/>
                  </a:cubicBezTo>
                  <a:cubicBezTo>
                    <a:pt x="5" y="7"/>
                    <a:pt x="5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lose/>
                  <a:moveTo>
                    <a:pt x="4" y="11"/>
                  </a:moveTo>
                  <a:cubicBezTo>
                    <a:pt x="5" y="10"/>
                    <a:pt x="6" y="9"/>
                    <a:pt x="7" y="8"/>
                  </a:cubicBezTo>
                  <a:cubicBezTo>
                    <a:pt x="8" y="7"/>
                    <a:pt x="10" y="6"/>
                    <a:pt x="11" y="5"/>
                  </a:cubicBezTo>
                  <a:cubicBezTo>
                    <a:pt x="12" y="4"/>
                    <a:pt x="13" y="4"/>
                    <a:pt x="11" y="6"/>
                  </a:cubicBezTo>
                  <a:cubicBezTo>
                    <a:pt x="9" y="9"/>
                    <a:pt x="6" y="11"/>
                    <a:pt x="4" y="14"/>
                  </a:cubicBezTo>
                  <a:cubicBezTo>
                    <a:pt x="4" y="13"/>
                    <a:pt x="4" y="12"/>
                    <a:pt x="4" y="11"/>
                  </a:cubicBezTo>
                  <a:close/>
                  <a:moveTo>
                    <a:pt x="14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4"/>
                    <a:pt x="18" y="4"/>
                  </a:cubicBezTo>
                  <a:cubicBezTo>
                    <a:pt x="13" y="7"/>
                    <a:pt x="9" y="11"/>
                    <a:pt x="5" y="13"/>
                  </a:cubicBezTo>
                  <a:cubicBezTo>
                    <a:pt x="8" y="11"/>
                    <a:pt x="11" y="7"/>
                    <a:pt x="14" y="4"/>
                  </a:cubicBezTo>
                  <a:close/>
                  <a:moveTo>
                    <a:pt x="4" y="7"/>
                  </a:moveTo>
                  <a:cubicBezTo>
                    <a:pt x="4" y="6"/>
                    <a:pt x="3" y="5"/>
                    <a:pt x="3" y="4"/>
                  </a:cubicBezTo>
                  <a:cubicBezTo>
                    <a:pt x="5" y="4"/>
                    <a:pt x="6" y="4"/>
                    <a:pt x="7" y="4"/>
                  </a:cubicBezTo>
                  <a:cubicBezTo>
                    <a:pt x="6" y="5"/>
                    <a:pt x="4" y="6"/>
                    <a:pt x="4" y="7"/>
                  </a:cubicBezTo>
                  <a:close/>
                  <a:moveTo>
                    <a:pt x="17" y="9"/>
                  </a:moveTo>
                  <a:cubicBezTo>
                    <a:pt x="17" y="8"/>
                    <a:pt x="18" y="8"/>
                    <a:pt x="19" y="7"/>
                  </a:cubicBezTo>
                  <a:cubicBezTo>
                    <a:pt x="19" y="7"/>
                    <a:pt x="22" y="3"/>
                    <a:pt x="21" y="5"/>
                  </a:cubicBezTo>
                  <a:cubicBezTo>
                    <a:pt x="19" y="8"/>
                    <a:pt x="17" y="11"/>
                    <a:pt x="14" y="14"/>
                  </a:cubicBezTo>
                  <a:cubicBezTo>
                    <a:pt x="14" y="14"/>
                    <a:pt x="14" y="15"/>
                    <a:pt x="14" y="15"/>
                  </a:cubicBezTo>
                  <a:cubicBezTo>
                    <a:pt x="13" y="15"/>
                    <a:pt x="11" y="15"/>
                    <a:pt x="10" y="15"/>
                  </a:cubicBezTo>
                  <a:cubicBezTo>
                    <a:pt x="12" y="13"/>
                    <a:pt x="14" y="11"/>
                    <a:pt x="17" y="9"/>
                  </a:cubicBezTo>
                  <a:close/>
                  <a:moveTo>
                    <a:pt x="15" y="15"/>
                  </a:moveTo>
                  <a:cubicBezTo>
                    <a:pt x="18" y="11"/>
                    <a:pt x="20" y="8"/>
                    <a:pt x="24" y="5"/>
                  </a:cubicBezTo>
                  <a:cubicBezTo>
                    <a:pt x="25" y="4"/>
                    <a:pt x="25" y="4"/>
                    <a:pt x="23" y="6"/>
                  </a:cubicBezTo>
                  <a:cubicBezTo>
                    <a:pt x="22" y="7"/>
                    <a:pt x="21" y="8"/>
                    <a:pt x="20" y="9"/>
                  </a:cubicBezTo>
                  <a:cubicBezTo>
                    <a:pt x="19" y="11"/>
                    <a:pt x="18" y="13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5" y="15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lose/>
                  <a:moveTo>
                    <a:pt x="20" y="15"/>
                  </a:moveTo>
                  <a:cubicBezTo>
                    <a:pt x="19" y="15"/>
                    <a:pt x="18" y="15"/>
                    <a:pt x="18" y="15"/>
                  </a:cubicBezTo>
                  <a:cubicBezTo>
                    <a:pt x="21" y="13"/>
                    <a:pt x="24" y="10"/>
                    <a:pt x="26" y="7"/>
                  </a:cubicBezTo>
                  <a:cubicBezTo>
                    <a:pt x="31" y="2"/>
                    <a:pt x="26" y="7"/>
                    <a:pt x="25" y="8"/>
                  </a:cubicBezTo>
                  <a:cubicBezTo>
                    <a:pt x="23" y="10"/>
                    <a:pt x="22" y="12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lose/>
                  <a:moveTo>
                    <a:pt x="29" y="15"/>
                  </a:moveTo>
                  <a:cubicBezTo>
                    <a:pt x="28" y="15"/>
                    <a:pt x="27" y="15"/>
                    <a:pt x="25" y="15"/>
                  </a:cubicBezTo>
                  <a:cubicBezTo>
                    <a:pt x="28" y="14"/>
                    <a:pt x="30" y="11"/>
                    <a:pt x="33" y="9"/>
                  </a:cubicBezTo>
                  <a:cubicBezTo>
                    <a:pt x="34" y="8"/>
                    <a:pt x="35" y="7"/>
                    <a:pt x="36" y="6"/>
                  </a:cubicBezTo>
                  <a:cubicBezTo>
                    <a:pt x="38" y="4"/>
                    <a:pt x="36" y="7"/>
                    <a:pt x="36" y="7"/>
                  </a:cubicBezTo>
                  <a:cubicBezTo>
                    <a:pt x="34" y="10"/>
                    <a:pt x="32" y="12"/>
                    <a:pt x="30" y="15"/>
                  </a:cubicBezTo>
                  <a:cubicBezTo>
                    <a:pt x="30" y="15"/>
                    <a:pt x="30" y="15"/>
                    <a:pt x="29" y="15"/>
                  </a:cubicBezTo>
                  <a:close/>
                  <a:moveTo>
                    <a:pt x="3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34" y="12"/>
                    <a:pt x="37" y="9"/>
                    <a:pt x="41" y="6"/>
                  </a:cubicBezTo>
                  <a:cubicBezTo>
                    <a:pt x="44" y="4"/>
                    <a:pt x="40" y="8"/>
                    <a:pt x="39" y="8"/>
                  </a:cubicBezTo>
                  <a:cubicBezTo>
                    <a:pt x="38" y="11"/>
                    <a:pt x="36" y="13"/>
                    <a:pt x="33" y="15"/>
                  </a:cubicBezTo>
                  <a:close/>
                  <a:moveTo>
                    <a:pt x="62" y="5"/>
                  </a:moveTo>
                  <a:cubicBezTo>
                    <a:pt x="59" y="8"/>
                    <a:pt x="55" y="12"/>
                    <a:pt x="52" y="15"/>
                  </a:cubicBezTo>
                  <a:cubicBezTo>
                    <a:pt x="55" y="12"/>
                    <a:pt x="58" y="9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2" y="5"/>
                    <a:pt x="64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3" y="8"/>
                    <a:pt x="61" y="10"/>
                    <a:pt x="59" y="13"/>
                  </a:cubicBezTo>
                  <a:cubicBezTo>
                    <a:pt x="59" y="12"/>
                    <a:pt x="59" y="12"/>
                    <a:pt x="60" y="12"/>
                  </a:cubicBezTo>
                  <a:cubicBezTo>
                    <a:pt x="61" y="10"/>
                    <a:pt x="62" y="8"/>
                    <a:pt x="63" y="6"/>
                  </a:cubicBezTo>
                  <a:cubicBezTo>
                    <a:pt x="63" y="5"/>
                    <a:pt x="62" y="5"/>
                    <a:pt x="62" y="5"/>
                  </a:cubicBezTo>
                  <a:close/>
                  <a:moveTo>
                    <a:pt x="55" y="4"/>
                  </a:moveTo>
                  <a:cubicBezTo>
                    <a:pt x="53" y="6"/>
                    <a:pt x="51" y="7"/>
                    <a:pt x="50" y="9"/>
                  </a:cubicBezTo>
                  <a:cubicBezTo>
                    <a:pt x="49" y="10"/>
                    <a:pt x="49" y="10"/>
                    <a:pt x="48" y="11"/>
                  </a:cubicBezTo>
                  <a:cubicBezTo>
                    <a:pt x="50" y="9"/>
                    <a:pt x="51" y="7"/>
                    <a:pt x="51" y="4"/>
                  </a:cubicBezTo>
                  <a:cubicBezTo>
                    <a:pt x="52" y="4"/>
                    <a:pt x="51" y="4"/>
                    <a:pt x="51" y="4"/>
                  </a:cubicBezTo>
                  <a:cubicBezTo>
                    <a:pt x="54" y="4"/>
                    <a:pt x="57" y="4"/>
                    <a:pt x="59" y="5"/>
                  </a:cubicBezTo>
                  <a:cubicBezTo>
                    <a:pt x="56" y="7"/>
                    <a:pt x="53" y="10"/>
                    <a:pt x="50" y="13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3" y="9"/>
                    <a:pt x="54" y="7"/>
                    <a:pt x="56" y="5"/>
                  </a:cubicBezTo>
                  <a:cubicBezTo>
                    <a:pt x="56" y="5"/>
                    <a:pt x="56" y="4"/>
                    <a:pt x="55" y="4"/>
                  </a:cubicBezTo>
                  <a:close/>
                  <a:moveTo>
                    <a:pt x="51" y="8"/>
                  </a:moveTo>
                  <a:cubicBezTo>
                    <a:pt x="52" y="7"/>
                    <a:pt x="53" y="7"/>
                    <a:pt x="54" y="6"/>
                  </a:cubicBezTo>
                  <a:cubicBezTo>
                    <a:pt x="54" y="6"/>
                    <a:pt x="53" y="8"/>
                    <a:pt x="52" y="8"/>
                  </a:cubicBezTo>
                  <a:cubicBezTo>
                    <a:pt x="51" y="11"/>
                    <a:pt x="49" y="13"/>
                    <a:pt x="48" y="15"/>
                  </a:cubicBezTo>
                  <a:cubicBezTo>
                    <a:pt x="48" y="15"/>
                    <a:pt x="48" y="16"/>
                    <a:pt x="48" y="16"/>
                  </a:cubicBezTo>
                  <a:cubicBezTo>
                    <a:pt x="51" y="13"/>
                    <a:pt x="54" y="9"/>
                    <a:pt x="58" y="7"/>
                  </a:cubicBezTo>
                  <a:cubicBezTo>
                    <a:pt x="59" y="5"/>
                    <a:pt x="59" y="5"/>
                    <a:pt x="58" y="7"/>
                  </a:cubicBezTo>
                  <a:cubicBezTo>
                    <a:pt x="57" y="8"/>
                    <a:pt x="56" y="10"/>
                    <a:pt x="55" y="11"/>
                  </a:cubicBezTo>
                  <a:cubicBezTo>
                    <a:pt x="54" y="12"/>
                    <a:pt x="52" y="14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8" y="16"/>
                    <a:pt x="46" y="16"/>
                    <a:pt x="44" y="16"/>
                  </a:cubicBezTo>
                  <a:cubicBezTo>
                    <a:pt x="46" y="14"/>
                    <a:pt x="49" y="11"/>
                    <a:pt x="51" y="8"/>
                  </a:cubicBezTo>
                  <a:close/>
                  <a:moveTo>
                    <a:pt x="59" y="9"/>
                  </a:moveTo>
                  <a:cubicBezTo>
                    <a:pt x="60" y="8"/>
                    <a:pt x="61" y="7"/>
                    <a:pt x="61" y="7"/>
                  </a:cubicBezTo>
                  <a:cubicBezTo>
                    <a:pt x="61" y="8"/>
                    <a:pt x="61" y="9"/>
                    <a:pt x="60" y="10"/>
                  </a:cubicBezTo>
                  <a:cubicBezTo>
                    <a:pt x="59" y="12"/>
                    <a:pt x="57" y="14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2" y="16"/>
                    <a:pt x="51" y="16"/>
                  </a:cubicBezTo>
                  <a:cubicBezTo>
                    <a:pt x="54" y="14"/>
                    <a:pt x="57" y="11"/>
                    <a:pt x="59" y="9"/>
                  </a:cubicBezTo>
                  <a:close/>
                  <a:moveTo>
                    <a:pt x="63" y="9"/>
                  </a:moveTo>
                  <a:cubicBezTo>
                    <a:pt x="64" y="8"/>
                    <a:pt x="66" y="5"/>
                    <a:pt x="65" y="8"/>
                  </a:cubicBezTo>
                  <a:cubicBezTo>
                    <a:pt x="63" y="11"/>
                    <a:pt x="62" y="13"/>
                    <a:pt x="60" y="16"/>
                  </a:cubicBezTo>
                  <a:cubicBezTo>
                    <a:pt x="59" y="16"/>
                    <a:pt x="60" y="16"/>
                    <a:pt x="60" y="16"/>
                  </a:cubicBezTo>
                  <a:cubicBezTo>
                    <a:pt x="61" y="15"/>
                    <a:pt x="61" y="15"/>
                    <a:pt x="62" y="14"/>
                  </a:cubicBezTo>
                  <a:cubicBezTo>
                    <a:pt x="64" y="13"/>
                    <a:pt x="67" y="11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4" y="16"/>
                    <a:pt x="65" y="16"/>
                    <a:pt x="66" y="16"/>
                  </a:cubicBezTo>
                  <a:cubicBezTo>
                    <a:pt x="67" y="16"/>
                    <a:pt x="67" y="15"/>
                    <a:pt x="66" y="15"/>
                  </a:cubicBezTo>
                  <a:cubicBezTo>
                    <a:pt x="66" y="15"/>
                    <a:pt x="64" y="16"/>
                    <a:pt x="65" y="15"/>
                  </a:cubicBezTo>
                  <a:cubicBezTo>
                    <a:pt x="66" y="14"/>
                    <a:pt x="66" y="12"/>
                    <a:pt x="67" y="11"/>
                  </a:cubicBezTo>
                  <a:cubicBezTo>
                    <a:pt x="67" y="10"/>
                    <a:pt x="67" y="10"/>
                    <a:pt x="66" y="10"/>
                  </a:cubicBezTo>
                  <a:cubicBezTo>
                    <a:pt x="65" y="11"/>
                    <a:pt x="65" y="11"/>
                    <a:pt x="64" y="12"/>
                  </a:cubicBezTo>
                  <a:cubicBezTo>
                    <a:pt x="63" y="12"/>
                    <a:pt x="60" y="17"/>
                    <a:pt x="62" y="14"/>
                  </a:cubicBezTo>
                  <a:cubicBezTo>
                    <a:pt x="64" y="11"/>
                    <a:pt x="65" y="9"/>
                    <a:pt x="66" y="6"/>
                  </a:cubicBezTo>
                  <a:cubicBezTo>
                    <a:pt x="67" y="6"/>
                    <a:pt x="66" y="6"/>
                    <a:pt x="66" y="5"/>
                  </a:cubicBezTo>
                  <a:cubicBezTo>
                    <a:pt x="67" y="5"/>
                    <a:pt x="67" y="6"/>
                    <a:pt x="67" y="6"/>
                  </a:cubicBezTo>
                  <a:cubicBezTo>
                    <a:pt x="67" y="9"/>
                    <a:pt x="67" y="13"/>
                    <a:pt x="67" y="16"/>
                  </a:cubicBezTo>
                  <a:cubicBezTo>
                    <a:pt x="63" y="16"/>
                    <a:pt x="59" y="16"/>
                    <a:pt x="56" y="16"/>
                  </a:cubicBezTo>
                  <a:cubicBezTo>
                    <a:pt x="59" y="14"/>
                    <a:pt x="61" y="12"/>
                    <a:pt x="63" y="9"/>
                  </a:cubicBezTo>
                  <a:close/>
                  <a:moveTo>
                    <a:pt x="37" y="4"/>
                  </a:moveTo>
                  <a:cubicBezTo>
                    <a:pt x="42" y="4"/>
                    <a:pt x="46" y="4"/>
                    <a:pt x="51" y="4"/>
                  </a:cubicBezTo>
                  <a:cubicBezTo>
                    <a:pt x="49" y="5"/>
                    <a:pt x="47" y="7"/>
                    <a:pt x="45" y="8"/>
                  </a:cubicBezTo>
                  <a:cubicBezTo>
                    <a:pt x="46" y="7"/>
                    <a:pt x="47" y="6"/>
                    <a:pt x="48" y="5"/>
                  </a:cubicBezTo>
                  <a:cubicBezTo>
                    <a:pt x="48" y="5"/>
                    <a:pt x="47" y="4"/>
                    <a:pt x="47" y="4"/>
                  </a:cubicBezTo>
                  <a:cubicBezTo>
                    <a:pt x="43" y="6"/>
                    <a:pt x="40" y="9"/>
                    <a:pt x="37" y="12"/>
                  </a:cubicBezTo>
                  <a:cubicBezTo>
                    <a:pt x="38" y="12"/>
                    <a:pt x="38" y="12"/>
                    <a:pt x="38" y="11"/>
                  </a:cubicBezTo>
                  <a:cubicBezTo>
                    <a:pt x="40" y="9"/>
                    <a:pt x="42" y="7"/>
                    <a:pt x="44" y="4"/>
                  </a:cubicBezTo>
                  <a:cubicBezTo>
                    <a:pt x="44" y="4"/>
                    <a:pt x="44" y="4"/>
                    <a:pt x="43" y="4"/>
                  </a:cubicBezTo>
                  <a:cubicBezTo>
                    <a:pt x="39" y="6"/>
                    <a:pt x="37" y="9"/>
                    <a:pt x="34" y="12"/>
                  </a:cubicBezTo>
                  <a:cubicBezTo>
                    <a:pt x="33" y="12"/>
                    <a:pt x="30" y="16"/>
                    <a:pt x="32" y="13"/>
                  </a:cubicBezTo>
                  <a:cubicBezTo>
                    <a:pt x="34" y="10"/>
                    <a:pt x="36" y="7"/>
                    <a:pt x="38" y="5"/>
                  </a:cubicBezTo>
                  <a:cubicBezTo>
                    <a:pt x="39" y="5"/>
                    <a:pt x="38" y="4"/>
                    <a:pt x="38" y="4"/>
                  </a:cubicBezTo>
                  <a:cubicBezTo>
                    <a:pt x="35" y="6"/>
                    <a:pt x="32" y="9"/>
                    <a:pt x="30" y="11"/>
                  </a:cubicBezTo>
                  <a:cubicBezTo>
                    <a:pt x="29" y="12"/>
                    <a:pt x="23" y="16"/>
                    <a:pt x="26" y="13"/>
                  </a:cubicBezTo>
                  <a:cubicBezTo>
                    <a:pt x="29" y="10"/>
                    <a:pt x="31" y="7"/>
                    <a:pt x="33" y="4"/>
                  </a:cubicBezTo>
                  <a:cubicBezTo>
                    <a:pt x="34" y="4"/>
                    <a:pt x="33" y="4"/>
                    <a:pt x="33" y="4"/>
                  </a:cubicBezTo>
                  <a:cubicBezTo>
                    <a:pt x="30" y="6"/>
                    <a:pt x="27" y="8"/>
                    <a:pt x="25" y="11"/>
                  </a:cubicBezTo>
                  <a:cubicBezTo>
                    <a:pt x="24" y="12"/>
                    <a:pt x="23" y="12"/>
                    <a:pt x="23" y="13"/>
                  </a:cubicBezTo>
                  <a:cubicBezTo>
                    <a:pt x="20" y="15"/>
                    <a:pt x="24" y="11"/>
                    <a:pt x="25" y="10"/>
                  </a:cubicBezTo>
                  <a:cubicBezTo>
                    <a:pt x="26" y="8"/>
                    <a:pt x="28" y="6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6" y="6"/>
                    <a:pt x="24" y="9"/>
                    <a:pt x="21" y="11"/>
                  </a:cubicBezTo>
                  <a:cubicBezTo>
                    <a:pt x="20" y="12"/>
                    <a:pt x="19" y="13"/>
                    <a:pt x="18" y="14"/>
                  </a:cubicBezTo>
                  <a:cubicBezTo>
                    <a:pt x="18" y="13"/>
                    <a:pt x="19" y="12"/>
                    <a:pt x="20" y="11"/>
                  </a:cubicBezTo>
                  <a:cubicBezTo>
                    <a:pt x="22" y="8"/>
                    <a:pt x="24" y="6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0" y="4"/>
                    <a:pt x="33" y="4"/>
                    <a:pt x="3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65"/>
            <p:cNvSpPr>
              <a:spLocks noEditPoints="1"/>
            </p:cNvSpPr>
            <p:nvPr/>
          </p:nvSpPr>
          <p:spPr bwMode="auto">
            <a:xfrm>
              <a:off x="821724" y="551227"/>
              <a:ext cx="52180" cy="50954"/>
            </a:xfrm>
            <a:custGeom>
              <a:avLst/>
              <a:gdLst>
                <a:gd name="T0" fmla="*/ 10 w 18"/>
                <a:gd name="T1" fmla="*/ 17 h 17"/>
                <a:gd name="T2" fmla="*/ 17 w 18"/>
                <a:gd name="T3" fmla="*/ 7 h 17"/>
                <a:gd name="T4" fmla="*/ 8 w 18"/>
                <a:gd name="T5" fmla="*/ 1 h 17"/>
                <a:gd name="T6" fmla="*/ 8 w 18"/>
                <a:gd name="T7" fmla="*/ 1 h 17"/>
                <a:gd name="T8" fmla="*/ 0 w 18"/>
                <a:gd name="T9" fmla="*/ 9 h 17"/>
                <a:gd name="T10" fmla="*/ 10 w 18"/>
                <a:gd name="T11" fmla="*/ 17 h 17"/>
                <a:gd name="T12" fmla="*/ 10 w 18"/>
                <a:gd name="T13" fmla="*/ 14 h 17"/>
                <a:gd name="T14" fmla="*/ 3 w 18"/>
                <a:gd name="T15" fmla="*/ 9 h 17"/>
                <a:gd name="T16" fmla="*/ 4 w 18"/>
                <a:gd name="T17" fmla="*/ 9 h 17"/>
                <a:gd name="T18" fmla="*/ 10 w 18"/>
                <a:gd name="T19" fmla="*/ 6 h 17"/>
                <a:gd name="T20" fmla="*/ 5 w 18"/>
                <a:gd name="T21" fmla="*/ 11 h 17"/>
                <a:gd name="T22" fmla="*/ 5 w 18"/>
                <a:gd name="T23" fmla="*/ 11 h 17"/>
                <a:gd name="T24" fmla="*/ 11 w 18"/>
                <a:gd name="T25" fmla="*/ 8 h 17"/>
                <a:gd name="T26" fmla="*/ 7 w 18"/>
                <a:gd name="T27" fmla="*/ 12 h 17"/>
                <a:gd name="T28" fmla="*/ 7 w 18"/>
                <a:gd name="T29" fmla="*/ 13 h 17"/>
                <a:gd name="T30" fmla="*/ 13 w 18"/>
                <a:gd name="T31" fmla="*/ 10 h 17"/>
                <a:gd name="T32" fmla="*/ 11 w 18"/>
                <a:gd name="T33" fmla="*/ 13 h 17"/>
                <a:gd name="T34" fmla="*/ 11 w 18"/>
                <a:gd name="T35" fmla="*/ 13 h 17"/>
                <a:gd name="T36" fmla="*/ 10 w 18"/>
                <a:gd name="T37" fmla="*/ 14 h 17"/>
                <a:gd name="T38" fmla="*/ 12 w 18"/>
                <a:gd name="T39" fmla="*/ 13 h 17"/>
                <a:gd name="T40" fmla="*/ 14 w 18"/>
                <a:gd name="T41" fmla="*/ 10 h 17"/>
                <a:gd name="T42" fmla="*/ 13 w 18"/>
                <a:gd name="T43" fmla="*/ 9 h 17"/>
                <a:gd name="T44" fmla="*/ 8 w 18"/>
                <a:gd name="T45" fmla="*/ 12 h 17"/>
                <a:gd name="T46" fmla="*/ 12 w 18"/>
                <a:gd name="T47" fmla="*/ 7 h 17"/>
                <a:gd name="T48" fmla="*/ 12 w 18"/>
                <a:gd name="T49" fmla="*/ 6 h 17"/>
                <a:gd name="T50" fmla="*/ 7 w 18"/>
                <a:gd name="T51" fmla="*/ 9 h 17"/>
                <a:gd name="T52" fmla="*/ 11 w 18"/>
                <a:gd name="T53" fmla="*/ 5 h 17"/>
                <a:gd name="T54" fmla="*/ 11 w 18"/>
                <a:gd name="T55" fmla="*/ 5 h 17"/>
                <a:gd name="T56" fmla="*/ 6 w 18"/>
                <a:gd name="T57" fmla="*/ 7 h 17"/>
                <a:gd name="T58" fmla="*/ 10 w 18"/>
                <a:gd name="T59" fmla="*/ 4 h 17"/>
                <a:gd name="T60" fmla="*/ 12 w 18"/>
                <a:gd name="T61" fmla="*/ 13 h 17"/>
                <a:gd name="T62" fmla="*/ 7 w 18"/>
                <a:gd name="T63" fmla="*/ 4 h 17"/>
                <a:gd name="T64" fmla="*/ 4 w 18"/>
                <a:gd name="T65" fmla="*/ 5 h 17"/>
                <a:gd name="T66" fmla="*/ 7 w 18"/>
                <a:gd name="T67" fmla="*/ 4 h 17"/>
                <a:gd name="T68" fmla="*/ 4 w 18"/>
                <a:gd name="T69" fmla="*/ 5 h 17"/>
                <a:gd name="T70" fmla="*/ 5 w 18"/>
                <a:gd name="T71" fmla="*/ 6 h 17"/>
                <a:gd name="T72" fmla="*/ 9 w 18"/>
                <a:gd name="T73" fmla="*/ 4 h 17"/>
                <a:gd name="T74" fmla="*/ 3 w 18"/>
                <a:gd name="T75" fmla="*/ 8 h 17"/>
                <a:gd name="T76" fmla="*/ 3 w 18"/>
                <a:gd name="T77" fmla="*/ 9 h 17"/>
                <a:gd name="T78" fmla="*/ 4 w 18"/>
                <a:gd name="T7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7">
                  <a:moveTo>
                    <a:pt x="10" y="17"/>
                  </a:moveTo>
                  <a:cubicBezTo>
                    <a:pt x="15" y="16"/>
                    <a:pt x="18" y="12"/>
                    <a:pt x="17" y="7"/>
                  </a:cubicBezTo>
                  <a:cubicBezTo>
                    <a:pt x="16" y="3"/>
                    <a:pt x="12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1"/>
                    <a:pt x="0" y="4"/>
                    <a:pt x="0" y="9"/>
                  </a:cubicBezTo>
                  <a:cubicBezTo>
                    <a:pt x="1" y="14"/>
                    <a:pt x="6" y="17"/>
                    <a:pt x="10" y="17"/>
                  </a:cubicBezTo>
                  <a:close/>
                  <a:moveTo>
                    <a:pt x="10" y="14"/>
                  </a:moveTo>
                  <a:cubicBezTo>
                    <a:pt x="7" y="14"/>
                    <a:pt x="4" y="12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6" y="8"/>
                    <a:pt x="8" y="7"/>
                    <a:pt x="10" y="6"/>
                  </a:cubicBezTo>
                  <a:cubicBezTo>
                    <a:pt x="8" y="8"/>
                    <a:pt x="6" y="9"/>
                    <a:pt x="5" y="11"/>
                  </a:cubicBezTo>
                  <a:cubicBezTo>
                    <a:pt x="4" y="11"/>
                    <a:pt x="5" y="12"/>
                    <a:pt x="5" y="11"/>
                  </a:cubicBezTo>
                  <a:cubicBezTo>
                    <a:pt x="7" y="10"/>
                    <a:pt x="9" y="9"/>
                    <a:pt x="11" y="8"/>
                  </a:cubicBezTo>
                  <a:cubicBezTo>
                    <a:pt x="10" y="9"/>
                    <a:pt x="8" y="11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2"/>
                    <a:pt x="11" y="11"/>
                    <a:pt x="13" y="10"/>
                  </a:cubicBezTo>
                  <a:cubicBezTo>
                    <a:pt x="12" y="11"/>
                    <a:pt x="12" y="12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0" y="14"/>
                    <a:pt x="10" y="14"/>
                  </a:cubicBezTo>
                  <a:close/>
                  <a:moveTo>
                    <a:pt x="12" y="13"/>
                  </a:moveTo>
                  <a:cubicBezTo>
                    <a:pt x="12" y="12"/>
                    <a:pt x="13" y="11"/>
                    <a:pt x="14" y="10"/>
                  </a:cubicBezTo>
                  <a:cubicBezTo>
                    <a:pt x="14" y="10"/>
                    <a:pt x="14" y="9"/>
                    <a:pt x="13" y="9"/>
                  </a:cubicBezTo>
                  <a:cubicBezTo>
                    <a:pt x="12" y="10"/>
                    <a:pt x="10" y="11"/>
                    <a:pt x="8" y="12"/>
                  </a:cubicBezTo>
                  <a:cubicBezTo>
                    <a:pt x="10" y="10"/>
                    <a:pt x="11" y="9"/>
                    <a:pt x="12" y="7"/>
                  </a:cubicBezTo>
                  <a:cubicBezTo>
                    <a:pt x="13" y="7"/>
                    <a:pt x="12" y="6"/>
                    <a:pt x="12" y="6"/>
                  </a:cubicBezTo>
                  <a:cubicBezTo>
                    <a:pt x="10" y="7"/>
                    <a:pt x="9" y="8"/>
                    <a:pt x="7" y="9"/>
                  </a:cubicBezTo>
                  <a:cubicBezTo>
                    <a:pt x="9" y="8"/>
                    <a:pt x="10" y="7"/>
                    <a:pt x="11" y="5"/>
                  </a:cubicBezTo>
                  <a:cubicBezTo>
                    <a:pt x="12" y="5"/>
                    <a:pt x="11" y="4"/>
                    <a:pt x="11" y="5"/>
                  </a:cubicBezTo>
                  <a:cubicBezTo>
                    <a:pt x="9" y="5"/>
                    <a:pt x="8" y="6"/>
                    <a:pt x="6" y="7"/>
                  </a:cubicBezTo>
                  <a:cubicBezTo>
                    <a:pt x="7" y="6"/>
                    <a:pt x="9" y="5"/>
                    <a:pt x="10" y="4"/>
                  </a:cubicBezTo>
                  <a:cubicBezTo>
                    <a:pt x="15" y="4"/>
                    <a:pt x="16" y="11"/>
                    <a:pt x="12" y="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4" y="5"/>
                  </a:cubicBezTo>
                  <a:cubicBezTo>
                    <a:pt x="5" y="4"/>
                    <a:pt x="6" y="4"/>
                    <a:pt x="7" y="4"/>
                  </a:cubicBezTo>
                  <a:close/>
                  <a:moveTo>
                    <a:pt x="4" y="5"/>
                  </a:moveTo>
                  <a:cubicBezTo>
                    <a:pt x="4" y="6"/>
                    <a:pt x="4" y="6"/>
                    <a:pt x="5" y="6"/>
                  </a:cubicBezTo>
                  <a:cubicBezTo>
                    <a:pt x="6" y="5"/>
                    <a:pt x="7" y="4"/>
                    <a:pt x="9" y="4"/>
                  </a:cubicBezTo>
                  <a:cubicBezTo>
                    <a:pt x="7" y="5"/>
                    <a:pt x="5" y="7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3" y="7"/>
                    <a:pt x="3" y="6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66"/>
            <p:cNvSpPr>
              <a:spLocks noEditPoints="1"/>
            </p:cNvSpPr>
            <p:nvPr/>
          </p:nvSpPr>
          <p:spPr bwMode="auto">
            <a:xfrm>
              <a:off x="1366348" y="1110089"/>
              <a:ext cx="75009" cy="64105"/>
            </a:xfrm>
            <a:custGeom>
              <a:avLst/>
              <a:gdLst>
                <a:gd name="T0" fmla="*/ 12 w 25"/>
                <a:gd name="T1" fmla="*/ 21 h 21"/>
                <a:gd name="T2" fmla="*/ 13 w 25"/>
                <a:gd name="T3" fmla="*/ 21 h 21"/>
                <a:gd name="T4" fmla="*/ 24 w 25"/>
                <a:gd name="T5" fmla="*/ 12 h 21"/>
                <a:gd name="T6" fmla="*/ 15 w 25"/>
                <a:gd name="T7" fmla="*/ 2 h 21"/>
                <a:gd name="T8" fmla="*/ 12 w 25"/>
                <a:gd name="T9" fmla="*/ 21 h 21"/>
                <a:gd name="T10" fmla="*/ 7 w 25"/>
                <a:gd name="T11" fmla="*/ 10 h 21"/>
                <a:gd name="T12" fmla="*/ 7 w 25"/>
                <a:gd name="T13" fmla="*/ 10 h 21"/>
                <a:gd name="T14" fmla="*/ 14 w 25"/>
                <a:gd name="T15" fmla="*/ 6 h 21"/>
                <a:gd name="T16" fmla="*/ 7 w 25"/>
                <a:gd name="T17" fmla="*/ 12 h 21"/>
                <a:gd name="T18" fmla="*/ 7 w 25"/>
                <a:gd name="T19" fmla="*/ 10 h 21"/>
                <a:gd name="T20" fmla="*/ 19 w 25"/>
                <a:gd name="T21" fmla="*/ 6 h 21"/>
                <a:gd name="T22" fmla="*/ 7 w 25"/>
                <a:gd name="T23" fmla="*/ 13 h 21"/>
                <a:gd name="T24" fmla="*/ 7 w 25"/>
                <a:gd name="T25" fmla="*/ 13 h 21"/>
                <a:gd name="T26" fmla="*/ 15 w 25"/>
                <a:gd name="T27" fmla="*/ 5 h 21"/>
                <a:gd name="T28" fmla="*/ 16 w 25"/>
                <a:gd name="T29" fmla="*/ 5 h 21"/>
                <a:gd name="T30" fmla="*/ 19 w 25"/>
                <a:gd name="T31" fmla="*/ 6 h 21"/>
                <a:gd name="T32" fmla="*/ 19 w 25"/>
                <a:gd name="T33" fmla="*/ 6 h 21"/>
                <a:gd name="T34" fmla="*/ 17 w 25"/>
                <a:gd name="T35" fmla="*/ 8 h 21"/>
                <a:gd name="T36" fmla="*/ 8 w 25"/>
                <a:gd name="T37" fmla="*/ 16 h 21"/>
                <a:gd name="T38" fmla="*/ 7 w 25"/>
                <a:gd name="T39" fmla="*/ 14 h 21"/>
                <a:gd name="T40" fmla="*/ 17 w 25"/>
                <a:gd name="T41" fmla="*/ 8 h 21"/>
                <a:gd name="T42" fmla="*/ 9 w 25"/>
                <a:gd name="T43" fmla="*/ 17 h 21"/>
                <a:gd name="T44" fmla="*/ 17 w 25"/>
                <a:gd name="T45" fmla="*/ 12 h 21"/>
                <a:gd name="T46" fmla="*/ 11 w 25"/>
                <a:gd name="T47" fmla="*/ 18 h 21"/>
                <a:gd name="T48" fmla="*/ 11 w 25"/>
                <a:gd name="T49" fmla="*/ 18 h 21"/>
                <a:gd name="T50" fmla="*/ 9 w 25"/>
                <a:gd name="T51" fmla="*/ 17 h 21"/>
                <a:gd name="T52" fmla="*/ 21 w 25"/>
                <a:gd name="T53" fmla="*/ 12 h 21"/>
                <a:gd name="T54" fmla="*/ 13 w 25"/>
                <a:gd name="T55" fmla="*/ 18 h 21"/>
                <a:gd name="T56" fmla="*/ 12 w 25"/>
                <a:gd name="T57" fmla="*/ 18 h 21"/>
                <a:gd name="T58" fmla="*/ 18 w 25"/>
                <a:gd name="T59" fmla="*/ 14 h 21"/>
                <a:gd name="T60" fmla="*/ 16 w 25"/>
                <a:gd name="T61" fmla="*/ 16 h 21"/>
                <a:gd name="T62" fmla="*/ 16 w 25"/>
                <a:gd name="T63" fmla="*/ 17 h 21"/>
                <a:gd name="T64" fmla="*/ 20 w 25"/>
                <a:gd name="T65" fmla="*/ 13 h 21"/>
                <a:gd name="T66" fmla="*/ 19 w 25"/>
                <a:gd name="T67" fmla="*/ 13 h 21"/>
                <a:gd name="T68" fmla="*/ 13 w 25"/>
                <a:gd name="T69" fmla="*/ 17 h 21"/>
                <a:gd name="T70" fmla="*/ 19 w 25"/>
                <a:gd name="T71" fmla="*/ 11 h 21"/>
                <a:gd name="T72" fmla="*/ 19 w 25"/>
                <a:gd name="T73" fmla="*/ 10 h 21"/>
                <a:gd name="T74" fmla="*/ 10 w 25"/>
                <a:gd name="T75" fmla="*/ 15 h 21"/>
                <a:gd name="T76" fmla="*/ 19 w 25"/>
                <a:gd name="T77" fmla="*/ 7 h 21"/>
                <a:gd name="T78" fmla="*/ 19 w 25"/>
                <a:gd name="T79" fmla="*/ 7 h 21"/>
                <a:gd name="T80" fmla="*/ 21 w 25"/>
                <a:gd name="T81" fmla="*/ 12 h 21"/>
                <a:gd name="T82" fmla="*/ 14 w 25"/>
                <a:gd name="T83" fmla="*/ 5 h 21"/>
                <a:gd name="T84" fmla="*/ 15 w 25"/>
                <a:gd name="T85" fmla="*/ 5 h 21"/>
                <a:gd name="T86" fmla="*/ 7 w 25"/>
                <a:gd name="T87" fmla="*/ 10 h 21"/>
                <a:gd name="T88" fmla="*/ 14 w 25"/>
                <a:gd name="T8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21">
                  <a:moveTo>
                    <a:pt x="12" y="21"/>
                  </a:moveTo>
                  <a:cubicBezTo>
                    <a:pt x="12" y="21"/>
                    <a:pt x="12" y="21"/>
                    <a:pt x="13" y="21"/>
                  </a:cubicBezTo>
                  <a:cubicBezTo>
                    <a:pt x="18" y="21"/>
                    <a:pt x="23" y="18"/>
                    <a:pt x="24" y="12"/>
                  </a:cubicBezTo>
                  <a:cubicBezTo>
                    <a:pt x="25" y="7"/>
                    <a:pt x="21" y="2"/>
                    <a:pt x="15" y="2"/>
                  </a:cubicBezTo>
                  <a:cubicBezTo>
                    <a:pt x="3" y="0"/>
                    <a:pt x="0" y="19"/>
                    <a:pt x="12" y="21"/>
                  </a:cubicBezTo>
                  <a:close/>
                  <a:moveTo>
                    <a:pt x="7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9" y="9"/>
                    <a:pt x="12" y="7"/>
                    <a:pt x="14" y="6"/>
                  </a:cubicBezTo>
                  <a:cubicBezTo>
                    <a:pt x="12" y="8"/>
                    <a:pt x="9" y="10"/>
                    <a:pt x="7" y="12"/>
                  </a:cubicBezTo>
                  <a:cubicBezTo>
                    <a:pt x="7" y="11"/>
                    <a:pt x="7" y="11"/>
                    <a:pt x="7" y="10"/>
                  </a:cubicBezTo>
                  <a:close/>
                  <a:moveTo>
                    <a:pt x="19" y="6"/>
                  </a:moveTo>
                  <a:cubicBezTo>
                    <a:pt x="15" y="8"/>
                    <a:pt x="11" y="12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0"/>
                    <a:pt x="14" y="9"/>
                    <a:pt x="15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lose/>
                  <a:moveTo>
                    <a:pt x="17" y="8"/>
                  </a:moveTo>
                  <a:cubicBezTo>
                    <a:pt x="14" y="11"/>
                    <a:pt x="11" y="13"/>
                    <a:pt x="8" y="16"/>
                  </a:cubicBezTo>
                  <a:cubicBezTo>
                    <a:pt x="8" y="15"/>
                    <a:pt x="8" y="15"/>
                    <a:pt x="7" y="14"/>
                  </a:cubicBezTo>
                  <a:cubicBezTo>
                    <a:pt x="11" y="13"/>
                    <a:pt x="13" y="10"/>
                    <a:pt x="17" y="8"/>
                  </a:cubicBezTo>
                  <a:close/>
                  <a:moveTo>
                    <a:pt x="9" y="17"/>
                  </a:moveTo>
                  <a:cubicBezTo>
                    <a:pt x="12" y="15"/>
                    <a:pt x="14" y="14"/>
                    <a:pt x="17" y="12"/>
                  </a:cubicBezTo>
                  <a:cubicBezTo>
                    <a:pt x="15" y="14"/>
                    <a:pt x="13" y="15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0" y="17"/>
                    <a:pt x="9" y="17"/>
                  </a:cubicBezTo>
                  <a:close/>
                  <a:moveTo>
                    <a:pt x="21" y="12"/>
                  </a:moveTo>
                  <a:cubicBezTo>
                    <a:pt x="20" y="16"/>
                    <a:pt x="17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4" y="17"/>
                    <a:pt x="16" y="15"/>
                    <a:pt x="18" y="14"/>
                  </a:cubicBezTo>
                  <a:cubicBezTo>
                    <a:pt x="18" y="15"/>
                    <a:pt x="17" y="15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8" y="16"/>
                    <a:pt x="19" y="15"/>
                    <a:pt x="20" y="13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7" y="14"/>
                    <a:pt x="15" y="15"/>
                    <a:pt x="13" y="17"/>
                  </a:cubicBezTo>
                  <a:cubicBezTo>
                    <a:pt x="15" y="14"/>
                    <a:pt x="17" y="13"/>
                    <a:pt x="19" y="11"/>
                  </a:cubicBezTo>
                  <a:cubicBezTo>
                    <a:pt x="20" y="11"/>
                    <a:pt x="19" y="10"/>
                    <a:pt x="19" y="10"/>
                  </a:cubicBezTo>
                  <a:cubicBezTo>
                    <a:pt x="16" y="12"/>
                    <a:pt x="13" y="14"/>
                    <a:pt x="10" y="15"/>
                  </a:cubicBezTo>
                  <a:cubicBezTo>
                    <a:pt x="13" y="12"/>
                    <a:pt x="16" y="10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8"/>
                    <a:pt x="21" y="10"/>
                    <a:pt x="21" y="12"/>
                  </a:cubicBezTo>
                  <a:close/>
                  <a:moveTo>
                    <a:pt x="14" y="5"/>
                  </a:moveTo>
                  <a:cubicBezTo>
                    <a:pt x="14" y="5"/>
                    <a:pt x="14" y="5"/>
                    <a:pt x="15" y="5"/>
                  </a:cubicBezTo>
                  <a:cubicBezTo>
                    <a:pt x="12" y="6"/>
                    <a:pt x="10" y="8"/>
                    <a:pt x="7" y="10"/>
                  </a:cubicBezTo>
                  <a:cubicBezTo>
                    <a:pt x="8" y="7"/>
                    <a:pt x="10" y="4"/>
                    <a:pt x="1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67"/>
            <p:cNvSpPr>
              <a:spLocks noEditPoints="1"/>
            </p:cNvSpPr>
            <p:nvPr/>
          </p:nvSpPr>
          <p:spPr bwMode="auto">
            <a:xfrm>
              <a:off x="1307646" y="1185699"/>
              <a:ext cx="205457" cy="60818"/>
            </a:xfrm>
            <a:custGeom>
              <a:avLst/>
              <a:gdLst>
                <a:gd name="T0" fmla="*/ 69 w 69"/>
                <a:gd name="T1" fmla="*/ 4 h 20"/>
                <a:gd name="T2" fmla="*/ 0 w 69"/>
                <a:gd name="T3" fmla="*/ 2 h 20"/>
                <a:gd name="T4" fmla="*/ 2 w 69"/>
                <a:gd name="T5" fmla="*/ 18 h 20"/>
                <a:gd name="T6" fmla="*/ 46 w 69"/>
                <a:gd name="T7" fmla="*/ 8 h 20"/>
                <a:gd name="T8" fmla="*/ 37 w 69"/>
                <a:gd name="T9" fmla="*/ 16 h 20"/>
                <a:gd name="T10" fmla="*/ 42 w 69"/>
                <a:gd name="T11" fmla="*/ 10 h 20"/>
                <a:gd name="T12" fmla="*/ 28 w 69"/>
                <a:gd name="T13" fmla="*/ 8 h 20"/>
                <a:gd name="T14" fmla="*/ 20 w 69"/>
                <a:gd name="T15" fmla="*/ 15 h 20"/>
                <a:gd name="T16" fmla="*/ 7 w 69"/>
                <a:gd name="T17" fmla="*/ 15 h 20"/>
                <a:gd name="T18" fmla="*/ 3 w 69"/>
                <a:gd name="T19" fmla="*/ 11 h 20"/>
                <a:gd name="T20" fmla="*/ 12 w 69"/>
                <a:gd name="T21" fmla="*/ 4 h 20"/>
                <a:gd name="T22" fmla="*/ 22 w 69"/>
                <a:gd name="T23" fmla="*/ 4 h 20"/>
                <a:gd name="T24" fmla="*/ 10 w 69"/>
                <a:gd name="T25" fmla="*/ 13 h 20"/>
                <a:gd name="T26" fmla="*/ 18 w 69"/>
                <a:gd name="T27" fmla="*/ 4 h 20"/>
                <a:gd name="T28" fmla="*/ 3 w 69"/>
                <a:gd name="T29" fmla="*/ 9 h 20"/>
                <a:gd name="T30" fmla="*/ 11 w 69"/>
                <a:gd name="T31" fmla="*/ 6 h 20"/>
                <a:gd name="T32" fmla="*/ 13 w 69"/>
                <a:gd name="T33" fmla="*/ 4 h 20"/>
                <a:gd name="T34" fmla="*/ 3 w 69"/>
                <a:gd name="T35" fmla="*/ 8 h 20"/>
                <a:gd name="T36" fmla="*/ 16 w 69"/>
                <a:gd name="T37" fmla="*/ 9 h 20"/>
                <a:gd name="T38" fmla="*/ 13 w 69"/>
                <a:gd name="T39" fmla="*/ 15 h 20"/>
                <a:gd name="T40" fmla="*/ 23 w 69"/>
                <a:gd name="T41" fmla="*/ 5 h 20"/>
                <a:gd name="T42" fmla="*/ 15 w 69"/>
                <a:gd name="T43" fmla="*/ 15 h 20"/>
                <a:gd name="T44" fmla="*/ 17 w 69"/>
                <a:gd name="T45" fmla="*/ 15 h 20"/>
                <a:gd name="T46" fmla="*/ 19 w 69"/>
                <a:gd name="T47" fmla="*/ 15 h 20"/>
                <a:gd name="T48" fmla="*/ 35 w 69"/>
                <a:gd name="T49" fmla="*/ 6 h 20"/>
                <a:gd name="T50" fmla="*/ 33 w 69"/>
                <a:gd name="T51" fmla="*/ 15 h 20"/>
                <a:gd name="T52" fmla="*/ 39 w 69"/>
                <a:gd name="T53" fmla="*/ 9 h 20"/>
                <a:gd name="T54" fmla="*/ 59 w 69"/>
                <a:gd name="T55" fmla="*/ 5 h 20"/>
                <a:gd name="T56" fmla="*/ 58 w 69"/>
                <a:gd name="T57" fmla="*/ 13 h 20"/>
                <a:gd name="T58" fmla="*/ 54 w 69"/>
                <a:gd name="T59" fmla="*/ 5 h 20"/>
                <a:gd name="T60" fmla="*/ 51 w 69"/>
                <a:gd name="T61" fmla="*/ 4 h 20"/>
                <a:gd name="T62" fmla="*/ 55 w 69"/>
                <a:gd name="T63" fmla="*/ 5 h 20"/>
                <a:gd name="T64" fmla="*/ 52 w 69"/>
                <a:gd name="T65" fmla="*/ 9 h 20"/>
                <a:gd name="T66" fmla="*/ 57 w 69"/>
                <a:gd name="T67" fmla="*/ 7 h 20"/>
                <a:gd name="T68" fmla="*/ 43 w 69"/>
                <a:gd name="T69" fmla="*/ 16 h 20"/>
                <a:gd name="T70" fmla="*/ 59 w 69"/>
                <a:gd name="T71" fmla="*/ 10 h 20"/>
                <a:gd name="T72" fmla="*/ 58 w 69"/>
                <a:gd name="T73" fmla="*/ 9 h 20"/>
                <a:gd name="T74" fmla="*/ 59 w 69"/>
                <a:gd name="T75" fmla="*/ 16 h 20"/>
                <a:gd name="T76" fmla="*/ 65 w 69"/>
                <a:gd name="T77" fmla="*/ 16 h 20"/>
                <a:gd name="T78" fmla="*/ 66 w 69"/>
                <a:gd name="T79" fmla="*/ 10 h 20"/>
                <a:gd name="T80" fmla="*/ 66 w 69"/>
                <a:gd name="T81" fmla="*/ 6 h 20"/>
                <a:gd name="T82" fmla="*/ 62 w 69"/>
                <a:gd name="T83" fmla="*/ 9 h 20"/>
                <a:gd name="T84" fmla="*/ 47 w 69"/>
                <a:gd name="T85" fmla="*/ 5 h 20"/>
                <a:gd name="T86" fmla="*/ 43 w 69"/>
                <a:gd name="T87" fmla="*/ 5 h 20"/>
                <a:gd name="T88" fmla="*/ 37 w 69"/>
                <a:gd name="T89" fmla="*/ 5 h 20"/>
                <a:gd name="T90" fmla="*/ 33 w 69"/>
                <a:gd name="T91" fmla="*/ 5 h 20"/>
                <a:gd name="T92" fmla="*/ 24 w 69"/>
                <a:gd name="T93" fmla="*/ 10 h 20"/>
                <a:gd name="T94" fmla="*/ 17 w 69"/>
                <a:gd name="T95" fmla="*/ 14 h 20"/>
                <a:gd name="T96" fmla="*/ 36 w 69"/>
                <a:gd name="T9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9" h="20">
                  <a:moveTo>
                    <a:pt x="67" y="19"/>
                  </a:moveTo>
                  <a:cubicBezTo>
                    <a:pt x="68" y="20"/>
                    <a:pt x="69" y="19"/>
                    <a:pt x="69" y="18"/>
                  </a:cubicBezTo>
                  <a:cubicBezTo>
                    <a:pt x="69" y="14"/>
                    <a:pt x="69" y="9"/>
                    <a:pt x="69" y="5"/>
                  </a:cubicBezTo>
                  <a:cubicBezTo>
                    <a:pt x="69" y="5"/>
                    <a:pt x="69" y="4"/>
                    <a:pt x="69" y="4"/>
                  </a:cubicBezTo>
                  <a:cubicBezTo>
                    <a:pt x="69" y="4"/>
                    <a:pt x="69" y="3"/>
                    <a:pt x="68" y="3"/>
                  </a:cubicBezTo>
                  <a:cubicBezTo>
                    <a:pt x="59" y="2"/>
                    <a:pt x="49" y="2"/>
                    <a:pt x="40" y="1"/>
                  </a:cubicBezTo>
                  <a:cubicBezTo>
                    <a:pt x="27" y="0"/>
                    <a:pt x="14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7"/>
                    <a:pt x="0" y="12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8"/>
                    <a:pt x="2" y="18"/>
                  </a:cubicBezTo>
                  <a:cubicBezTo>
                    <a:pt x="23" y="18"/>
                    <a:pt x="45" y="20"/>
                    <a:pt x="66" y="20"/>
                  </a:cubicBezTo>
                  <a:cubicBezTo>
                    <a:pt x="66" y="20"/>
                    <a:pt x="67" y="20"/>
                    <a:pt x="67" y="19"/>
                  </a:cubicBezTo>
                  <a:close/>
                  <a:moveTo>
                    <a:pt x="37" y="16"/>
                  </a:moveTo>
                  <a:cubicBezTo>
                    <a:pt x="40" y="13"/>
                    <a:pt x="43" y="10"/>
                    <a:pt x="46" y="8"/>
                  </a:cubicBezTo>
                  <a:cubicBezTo>
                    <a:pt x="47" y="7"/>
                    <a:pt x="48" y="6"/>
                    <a:pt x="49" y="5"/>
                  </a:cubicBezTo>
                  <a:cubicBezTo>
                    <a:pt x="49" y="5"/>
                    <a:pt x="48" y="9"/>
                    <a:pt x="48" y="9"/>
                  </a:cubicBezTo>
                  <a:cubicBezTo>
                    <a:pt x="46" y="12"/>
                    <a:pt x="44" y="14"/>
                    <a:pt x="42" y="16"/>
                  </a:cubicBezTo>
                  <a:cubicBezTo>
                    <a:pt x="40" y="16"/>
                    <a:pt x="39" y="16"/>
                    <a:pt x="37" y="16"/>
                  </a:cubicBezTo>
                  <a:close/>
                  <a:moveTo>
                    <a:pt x="33" y="16"/>
                  </a:moveTo>
                  <a:cubicBezTo>
                    <a:pt x="36" y="14"/>
                    <a:pt x="39" y="11"/>
                    <a:pt x="42" y="8"/>
                  </a:cubicBezTo>
                  <a:cubicBezTo>
                    <a:pt x="43" y="7"/>
                    <a:pt x="44" y="7"/>
                    <a:pt x="45" y="6"/>
                  </a:cubicBezTo>
                  <a:cubicBezTo>
                    <a:pt x="44" y="7"/>
                    <a:pt x="43" y="9"/>
                    <a:pt x="42" y="10"/>
                  </a:cubicBezTo>
                  <a:cubicBezTo>
                    <a:pt x="40" y="12"/>
                    <a:pt x="38" y="14"/>
                    <a:pt x="36" y="16"/>
                  </a:cubicBezTo>
                  <a:cubicBezTo>
                    <a:pt x="35" y="16"/>
                    <a:pt x="34" y="16"/>
                    <a:pt x="33" y="16"/>
                  </a:cubicBezTo>
                  <a:close/>
                  <a:moveTo>
                    <a:pt x="20" y="15"/>
                  </a:moveTo>
                  <a:cubicBezTo>
                    <a:pt x="23" y="13"/>
                    <a:pt x="26" y="10"/>
                    <a:pt x="28" y="8"/>
                  </a:cubicBezTo>
                  <a:cubicBezTo>
                    <a:pt x="29" y="7"/>
                    <a:pt x="30" y="6"/>
                    <a:pt x="31" y="5"/>
                  </a:cubicBezTo>
                  <a:cubicBezTo>
                    <a:pt x="30" y="6"/>
                    <a:pt x="29" y="7"/>
                    <a:pt x="29" y="8"/>
                  </a:cubicBezTo>
                  <a:cubicBezTo>
                    <a:pt x="27" y="11"/>
                    <a:pt x="24" y="13"/>
                    <a:pt x="22" y="15"/>
                  </a:cubicBezTo>
                  <a:cubicBezTo>
                    <a:pt x="22" y="15"/>
                    <a:pt x="21" y="15"/>
                    <a:pt x="20" y="15"/>
                  </a:cubicBezTo>
                  <a:close/>
                  <a:moveTo>
                    <a:pt x="3" y="15"/>
                  </a:moveTo>
                  <a:cubicBezTo>
                    <a:pt x="7" y="12"/>
                    <a:pt x="11" y="9"/>
                    <a:pt x="15" y="6"/>
                  </a:cubicBezTo>
                  <a:cubicBezTo>
                    <a:pt x="19" y="3"/>
                    <a:pt x="13" y="9"/>
                    <a:pt x="12" y="10"/>
                  </a:cubicBezTo>
                  <a:cubicBezTo>
                    <a:pt x="10" y="11"/>
                    <a:pt x="9" y="13"/>
                    <a:pt x="7" y="15"/>
                  </a:cubicBezTo>
                  <a:cubicBezTo>
                    <a:pt x="6" y="15"/>
                    <a:pt x="4" y="15"/>
                    <a:pt x="3" y="15"/>
                  </a:cubicBezTo>
                  <a:close/>
                  <a:moveTo>
                    <a:pt x="12" y="4"/>
                  </a:moveTo>
                  <a:cubicBezTo>
                    <a:pt x="9" y="6"/>
                    <a:pt x="6" y="8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9"/>
                    <a:pt x="4" y="8"/>
                  </a:cubicBezTo>
                  <a:cubicBezTo>
                    <a:pt x="5" y="7"/>
                    <a:pt x="7" y="6"/>
                    <a:pt x="8" y="4"/>
                  </a:cubicBezTo>
                  <a:cubicBezTo>
                    <a:pt x="9" y="4"/>
                    <a:pt x="10" y="4"/>
                    <a:pt x="12" y="4"/>
                  </a:cubicBezTo>
                  <a:close/>
                  <a:moveTo>
                    <a:pt x="22" y="4"/>
                  </a:moveTo>
                  <a:cubicBezTo>
                    <a:pt x="23" y="4"/>
                    <a:pt x="24" y="4"/>
                    <a:pt x="24" y="4"/>
                  </a:cubicBezTo>
                  <a:cubicBezTo>
                    <a:pt x="23" y="5"/>
                    <a:pt x="21" y="6"/>
                    <a:pt x="20" y="7"/>
                  </a:cubicBezTo>
                  <a:cubicBezTo>
                    <a:pt x="21" y="6"/>
                    <a:pt x="21" y="5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lose/>
                  <a:moveTo>
                    <a:pt x="18" y="4"/>
                  </a:moveTo>
                  <a:cubicBezTo>
                    <a:pt x="19" y="4"/>
                    <a:pt x="20" y="4"/>
                    <a:pt x="21" y="4"/>
                  </a:cubicBezTo>
                  <a:cubicBezTo>
                    <a:pt x="17" y="6"/>
                    <a:pt x="14" y="10"/>
                    <a:pt x="10" y="13"/>
                  </a:cubicBezTo>
                  <a:cubicBezTo>
                    <a:pt x="10" y="13"/>
                    <a:pt x="7" y="16"/>
                    <a:pt x="9" y="13"/>
                  </a:cubicBezTo>
                  <a:cubicBezTo>
                    <a:pt x="10" y="12"/>
                    <a:pt x="12" y="11"/>
                    <a:pt x="13" y="10"/>
                  </a:cubicBezTo>
                  <a:cubicBezTo>
                    <a:pt x="15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3" y="9"/>
                  </a:moveTo>
                  <a:cubicBezTo>
                    <a:pt x="4" y="7"/>
                    <a:pt x="8" y="2"/>
                    <a:pt x="6" y="6"/>
                  </a:cubicBezTo>
                  <a:cubicBezTo>
                    <a:pt x="5" y="7"/>
                    <a:pt x="4" y="8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lose/>
                  <a:moveTo>
                    <a:pt x="3" y="12"/>
                  </a:moveTo>
                  <a:cubicBezTo>
                    <a:pt x="4" y="11"/>
                    <a:pt x="5" y="10"/>
                    <a:pt x="6" y="8"/>
                  </a:cubicBezTo>
                  <a:cubicBezTo>
                    <a:pt x="8" y="8"/>
                    <a:pt x="9" y="7"/>
                    <a:pt x="10" y="6"/>
                  </a:cubicBezTo>
                  <a:cubicBezTo>
                    <a:pt x="11" y="5"/>
                    <a:pt x="12" y="5"/>
                    <a:pt x="11" y="6"/>
                  </a:cubicBezTo>
                  <a:cubicBezTo>
                    <a:pt x="8" y="9"/>
                    <a:pt x="5" y="11"/>
                    <a:pt x="3" y="14"/>
                  </a:cubicBezTo>
                  <a:cubicBezTo>
                    <a:pt x="3" y="13"/>
                    <a:pt x="3" y="12"/>
                    <a:pt x="3" y="12"/>
                  </a:cubicBezTo>
                  <a:close/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5" y="4"/>
                    <a:pt x="17" y="4"/>
                  </a:cubicBezTo>
                  <a:cubicBezTo>
                    <a:pt x="12" y="7"/>
                    <a:pt x="8" y="11"/>
                    <a:pt x="4" y="14"/>
                  </a:cubicBezTo>
                  <a:cubicBezTo>
                    <a:pt x="7" y="12"/>
                    <a:pt x="10" y="8"/>
                    <a:pt x="13" y="4"/>
                  </a:cubicBezTo>
                  <a:close/>
                  <a:moveTo>
                    <a:pt x="3" y="8"/>
                  </a:moveTo>
                  <a:cubicBezTo>
                    <a:pt x="3" y="6"/>
                    <a:pt x="3" y="5"/>
                    <a:pt x="2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5" y="5"/>
                    <a:pt x="4" y="6"/>
                    <a:pt x="3" y="8"/>
                  </a:cubicBezTo>
                  <a:close/>
                  <a:moveTo>
                    <a:pt x="16" y="9"/>
                  </a:moveTo>
                  <a:cubicBezTo>
                    <a:pt x="16" y="9"/>
                    <a:pt x="17" y="8"/>
                    <a:pt x="18" y="7"/>
                  </a:cubicBezTo>
                  <a:cubicBezTo>
                    <a:pt x="18" y="7"/>
                    <a:pt x="21" y="4"/>
                    <a:pt x="20" y="5"/>
                  </a:cubicBezTo>
                  <a:cubicBezTo>
                    <a:pt x="18" y="8"/>
                    <a:pt x="16" y="11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0" y="15"/>
                    <a:pt x="9" y="15"/>
                  </a:cubicBezTo>
                  <a:cubicBezTo>
                    <a:pt x="11" y="13"/>
                    <a:pt x="14" y="11"/>
                    <a:pt x="16" y="9"/>
                  </a:cubicBezTo>
                  <a:close/>
                  <a:moveTo>
                    <a:pt x="14" y="15"/>
                  </a:moveTo>
                  <a:cubicBezTo>
                    <a:pt x="17" y="12"/>
                    <a:pt x="19" y="8"/>
                    <a:pt x="23" y="5"/>
                  </a:cubicBezTo>
                  <a:cubicBezTo>
                    <a:pt x="24" y="4"/>
                    <a:pt x="24" y="5"/>
                    <a:pt x="23" y="6"/>
                  </a:cubicBezTo>
                  <a:cubicBezTo>
                    <a:pt x="21" y="7"/>
                    <a:pt x="20" y="8"/>
                    <a:pt x="19" y="10"/>
                  </a:cubicBezTo>
                  <a:cubicBezTo>
                    <a:pt x="18" y="11"/>
                    <a:pt x="17" y="13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lose/>
                  <a:moveTo>
                    <a:pt x="19" y="15"/>
                  </a:moveTo>
                  <a:cubicBezTo>
                    <a:pt x="18" y="15"/>
                    <a:pt x="18" y="15"/>
                    <a:pt x="17" y="15"/>
                  </a:cubicBezTo>
                  <a:cubicBezTo>
                    <a:pt x="20" y="13"/>
                    <a:pt x="23" y="10"/>
                    <a:pt x="26" y="7"/>
                  </a:cubicBezTo>
                  <a:cubicBezTo>
                    <a:pt x="31" y="3"/>
                    <a:pt x="25" y="7"/>
                    <a:pt x="24" y="9"/>
                  </a:cubicBezTo>
                  <a:cubicBezTo>
                    <a:pt x="22" y="11"/>
                    <a:pt x="21" y="13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lose/>
                  <a:moveTo>
                    <a:pt x="29" y="16"/>
                  </a:moveTo>
                  <a:cubicBezTo>
                    <a:pt x="27" y="15"/>
                    <a:pt x="26" y="15"/>
                    <a:pt x="24" y="15"/>
                  </a:cubicBezTo>
                  <a:cubicBezTo>
                    <a:pt x="27" y="14"/>
                    <a:pt x="29" y="12"/>
                    <a:pt x="32" y="9"/>
                  </a:cubicBezTo>
                  <a:cubicBezTo>
                    <a:pt x="33" y="8"/>
                    <a:pt x="34" y="7"/>
                    <a:pt x="35" y="6"/>
                  </a:cubicBezTo>
                  <a:cubicBezTo>
                    <a:pt x="37" y="5"/>
                    <a:pt x="35" y="7"/>
                    <a:pt x="35" y="7"/>
                  </a:cubicBezTo>
                  <a:cubicBezTo>
                    <a:pt x="33" y="10"/>
                    <a:pt x="31" y="13"/>
                    <a:pt x="29" y="15"/>
                  </a:cubicBezTo>
                  <a:cubicBezTo>
                    <a:pt x="29" y="15"/>
                    <a:pt x="29" y="15"/>
                    <a:pt x="29" y="16"/>
                  </a:cubicBezTo>
                  <a:close/>
                  <a:moveTo>
                    <a:pt x="33" y="15"/>
                  </a:moveTo>
                  <a:cubicBezTo>
                    <a:pt x="32" y="15"/>
                    <a:pt x="32" y="16"/>
                    <a:pt x="32" y="16"/>
                  </a:cubicBezTo>
                  <a:cubicBezTo>
                    <a:pt x="31" y="16"/>
                    <a:pt x="30" y="16"/>
                    <a:pt x="30" y="16"/>
                  </a:cubicBezTo>
                  <a:cubicBezTo>
                    <a:pt x="33" y="13"/>
                    <a:pt x="36" y="9"/>
                    <a:pt x="40" y="6"/>
                  </a:cubicBezTo>
                  <a:cubicBezTo>
                    <a:pt x="43" y="4"/>
                    <a:pt x="39" y="8"/>
                    <a:pt x="39" y="9"/>
                  </a:cubicBezTo>
                  <a:cubicBezTo>
                    <a:pt x="37" y="11"/>
                    <a:pt x="35" y="13"/>
                    <a:pt x="33" y="15"/>
                  </a:cubicBezTo>
                  <a:close/>
                  <a:moveTo>
                    <a:pt x="61" y="6"/>
                  </a:moveTo>
                  <a:cubicBezTo>
                    <a:pt x="58" y="8"/>
                    <a:pt x="54" y="12"/>
                    <a:pt x="51" y="15"/>
                  </a:cubicBezTo>
                  <a:cubicBezTo>
                    <a:pt x="54" y="12"/>
                    <a:pt x="57" y="9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1" y="5"/>
                    <a:pt x="63" y="5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2" y="8"/>
                    <a:pt x="60" y="11"/>
                    <a:pt x="58" y="13"/>
                  </a:cubicBezTo>
                  <a:cubicBezTo>
                    <a:pt x="58" y="13"/>
                    <a:pt x="58" y="12"/>
                    <a:pt x="59" y="12"/>
                  </a:cubicBezTo>
                  <a:cubicBezTo>
                    <a:pt x="60" y="10"/>
                    <a:pt x="61" y="8"/>
                    <a:pt x="62" y="6"/>
                  </a:cubicBezTo>
                  <a:cubicBezTo>
                    <a:pt x="62" y="6"/>
                    <a:pt x="61" y="5"/>
                    <a:pt x="61" y="6"/>
                  </a:cubicBezTo>
                  <a:close/>
                  <a:moveTo>
                    <a:pt x="54" y="5"/>
                  </a:moveTo>
                  <a:cubicBezTo>
                    <a:pt x="52" y="6"/>
                    <a:pt x="51" y="8"/>
                    <a:pt x="49" y="9"/>
                  </a:cubicBezTo>
                  <a:cubicBezTo>
                    <a:pt x="48" y="10"/>
                    <a:pt x="48" y="10"/>
                    <a:pt x="47" y="11"/>
                  </a:cubicBezTo>
                  <a:cubicBezTo>
                    <a:pt x="49" y="9"/>
                    <a:pt x="50" y="7"/>
                    <a:pt x="51" y="5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3" y="4"/>
                    <a:pt x="56" y="5"/>
                    <a:pt x="58" y="5"/>
                  </a:cubicBezTo>
                  <a:cubicBezTo>
                    <a:pt x="55" y="7"/>
                    <a:pt x="52" y="10"/>
                    <a:pt x="49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2" y="10"/>
                    <a:pt x="53" y="7"/>
                    <a:pt x="55" y="5"/>
                  </a:cubicBezTo>
                  <a:cubicBezTo>
                    <a:pt x="55" y="5"/>
                    <a:pt x="55" y="4"/>
                    <a:pt x="54" y="5"/>
                  </a:cubicBezTo>
                  <a:close/>
                  <a:moveTo>
                    <a:pt x="50" y="9"/>
                  </a:moveTo>
                  <a:cubicBezTo>
                    <a:pt x="51" y="8"/>
                    <a:pt x="52" y="7"/>
                    <a:pt x="54" y="6"/>
                  </a:cubicBezTo>
                  <a:cubicBezTo>
                    <a:pt x="53" y="7"/>
                    <a:pt x="52" y="8"/>
                    <a:pt x="52" y="9"/>
                  </a:cubicBezTo>
                  <a:cubicBezTo>
                    <a:pt x="50" y="11"/>
                    <a:pt x="49" y="13"/>
                    <a:pt x="47" y="15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51" y="13"/>
                    <a:pt x="53" y="10"/>
                    <a:pt x="57" y="7"/>
                  </a:cubicBezTo>
                  <a:cubicBezTo>
                    <a:pt x="58" y="6"/>
                    <a:pt x="58" y="6"/>
                    <a:pt x="57" y="7"/>
                  </a:cubicBezTo>
                  <a:cubicBezTo>
                    <a:pt x="56" y="9"/>
                    <a:pt x="55" y="10"/>
                    <a:pt x="54" y="11"/>
                  </a:cubicBezTo>
                  <a:cubicBezTo>
                    <a:pt x="53" y="13"/>
                    <a:pt x="51" y="14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8" y="16"/>
                    <a:pt x="45" y="16"/>
                    <a:pt x="43" y="16"/>
                  </a:cubicBezTo>
                  <a:cubicBezTo>
                    <a:pt x="45" y="14"/>
                    <a:pt x="48" y="11"/>
                    <a:pt x="50" y="9"/>
                  </a:cubicBezTo>
                  <a:close/>
                  <a:moveTo>
                    <a:pt x="58" y="9"/>
                  </a:moveTo>
                  <a:cubicBezTo>
                    <a:pt x="59" y="8"/>
                    <a:pt x="60" y="8"/>
                    <a:pt x="60" y="7"/>
                  </a:cubicBezTo>
                  <a:cubicBezTo>
                    <a:pt x="60" y="8"/>
                    <a:pt x="60" y="9"/>
                    <a:pt x="59" y="10"/>
                  </a:cubicBezTo>
                  <a:cubicBezTo>
                    <a:pt x="58" y="12"/>
                    <a:pt x="56" y="14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2" y="16"/>
                    <a:pt x="50" y="16"/>
                  </a:cubicBezTo>
                  <a:cubicBezTo>
                    <a:pt x="53" y="14"/>
                    <a:pt x="56" y="12"/>
                    <a:pt x="58" y="9"/>
                  </a:cubicBezTo>
                  <a:close/>
                  <a:moveTo>
                    <a:pt x="62" y="9"/>
                  </a:moveTo>
                  <a:cubicBezTo>
                    <a:pt x="63" y="8"/>
                    <a:pt x="65" y="5"/>
                    <a:pt x="64" y="8"/>
                  </a:cubicBezTo>
                  <a:cubicBezTo>
                    <a:pt x="62" y="11"/>
                    <a:pt x="61" y="14"/>
                    <a:pt x="59" y="16"/>
                  </a:cubicBezTo>
                  <a:cubicBezTo>
                    <a:pt x="58" y="16"/>
                    <a:pt x="59" y="17"/>
                    <a:pt x="59" y="16"/>
                  </a:cubicBezTo>
                  <a:cubicBezTo>
                    <a:pt x="60" y="16"/>
                    <a:pt x="60" y="16"/>
                    <a:pt x="61" y="15"/>
                  </a:cubicBezTo>
                  <a:cubicBezTo>
                    <a:pt x="63" y="13"/>
                    <a:pt x="66" y="12"/>
                    <a:pt x="62" y="16"/>
                  </a:cubicBezTo>
                  <a:cubicBezTo>
                    <a:pt x="62" y="16"/>
                    <a:pt x="62" y="17"/>
                    <a:pt x="62" y="16"/>
                  </a:cubicBezTo>
                  <a:cubicBezTo>
                    <a:pt x="63" y="16"/>
                    <a:pt x="64" y="16"/>
                    <a:pt x="65" y="16"/>
                  </a:cubicBezTo>
                  <a:cubicBezTo>
                    <a:pt x="66" y="16"/>
                    <a:pt x="66" y="15"/>
                    <a:pt x="65" y="15"/>
                  </a:cubicBezTo>
                  <a:cubicBezTo>
                    <a:pt x="65" y="15"/>
                    <a:pt x="63" y="16"/>
                    <a:pt x="64" y="15"/>
                  </a:cubicBezTo>
                  <a:cubicBezTo>
                    <a:pt x="65" y="14"/>
                    <a:pt x="65" y="12"/>
                    <a:pt x="66" y="11"/>
                  </a:cubicBezTo>
                  <a:cubicBezTo>
                    <a:pt x="66" y="11"/>
                    <a:pt x="66" y="10"/>
                    <a:pt x="66" y="10"/>
                  </a:cubicBezTo>
                  <a:cubicBezTo>
                    <a:pt x="64" y="11"/>
                    <a:pt x="64" y="11"/>
                    <a:pt x="63" y="12"/>
                  </a:cubicBezTo>
                  <a:cubicBezTo>
                    <a:pt x="62" y="13"/>
                    <a:pt x="59" y="17"/>
                    <a:pt x="61" y="14"/>
                  </a:cubicBezTo>
                  <a:cubicBezTo>
                    <a:pt x="63" y="12"/>
                    <a:pt x="64" y="9"/>
                    <a:pt x="66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9"/>
                    <a:pt x="66" y="13"/>
                    <a:pt x="66" y="17"/>
                  </a:cubicBezTo>
                  <a:cubicBezTo>
                    <a:pt x="62" y="17"/>
                    <a:pt x="59" y="17"/>
                    <a:pt x="55" y="17"/>
                  </a:cubicBezTo>
                  <a:cubicBezTo>
                    <a:pt x="58" y="14"/>
                    <a:pt x="60" y="12"/>
                    <a:pt x="62" y="9"/>
                  </a:cubicBezTo>
                  <a:close/>
                  <a:moveTo>
                    <a:pt x="36" y="4"/>
                  </a:moveTo>
                  <a:cubicBezTo>
                    <a:pt x="41" y="4"/>
                    <a:pt x="45" y="4"/>
                    <a:pt x="50" y="4"/>
                  </a:cubicBezTo>
                  <a:cubicBezTo>
                    <a:pt x="48" y="5"/>
                    <a:pt x="46" y="7"/>
                    <a:pt x="44" y="9"/>
                  </a:cubicBezTo>
                  <a:cubicBezTo>
                    <a:pt x="45" y="7"/>
                    <a:pt x="46" y="6"/>
                    <a:pt x="47" y="5"/>
                  </a:cubicBezTo>
                  <a:cubicBezTo>
                    <a:pt x="47" y="5"/>
                    <a:pt x="46" y="4"/>
                    <a:pt x="46" y="5"/>
                  </a:cubicBezTo>
                  <a:cubicBezTo>
                    <a:pt x="42" y="7"/>
                    <a:pt x="39" y="10"/>
                    <a:pt x="36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9" y="9"/>
                    <a:pt x="41" y="7"/>
                    <a:pt x="43" y="5"/>
                  </a:cubicBezTo>
                  <a:cubicBezTo>
                    <a:pt x="43" y="4"/>
                    <a:pt x="43" y="4"/>
                    <a:pt x="42" y="4"/>
                  </a:cubicBezTo>
                  <a:cubicBezTo>
                    <a:pt x="38" y="6"/>
                    <a:pt x="36" y="9"/>
                    <a:pt x="33" y="12"/>
                  </a:cubicBezTo>
                  <a:cubicBezTo>
                    <a:pt x="32" y="13"/>
                    <a:pt x="29" y="17"/>
                    <a:pt x="31" y="13"/>
                  </a:cubicBezTo>
                  <a:cubicBezTo>
                    <a:pt x="33" y="11"/>
                    <a:pt x="35" y="8"/>
                    <a:pt x="37" y="5"/>
                  </a:cubicBezTo>
                  <a:cubicBezTo>
                    <a:pt x="38" y="5"/>
                    <a:pt x="37" y="4"/>
                    <a:pt x="37" y="5"/>
                  </a:cubicBezTo>
                  <a:cubicBezTo>
                    <a:pt x="34" y="6"/>
                    <a:pt x="31" y="9"/>
                    <a:pt x="29" y="11"/>
                  </a:cubicBezTo>
                  <a:cubicBezTo>
                    <a:pt x="28" y="12"/>
                    <a:pt x="22" y="17"/>
                    <a:pt x="25" y="13"/>
                  </a:cubicBezTo>
                  <a:cubicBezTo>
                    <a:pt x="28" y="10"/>
                    <a:pt x="30" y="8"/>
                    <a:pt x="33" y="5"/>
                  </a:cubicBezTo>
                  <a:cubicBezTo>
                    <a:pt x="33" y="4"/>
                    <a:pt x="32" y="4"/>
                    <a:pt x="32" y="4"/>
                  </a:cubicBezTo>
                  <a:cubicBezTo>
                    <a:pt x="29" y="6"/>
                    <a:pt x="26" y="9"/>
                    <a:pt x="24" y="11"/>
                  </a:cubicBezTo>
                  <a:cubicBezTo>
                    <a:pt x="23" y="12"/>
                    <a:pt x="22" y="13"/>
                    <a:pt x="22" y="13"/>
                  </a:cubicBezTo>
                  <a:cubicBezTo>
                    <a:pt x="19" y="16"/>
                    <a:pt x="23" y="11"/>
                    <a:pt x="24" y="10"/>
                  </a:cubicBezTo>
                  <a:cubicBezTo>
                    <a:pt x="25" y="8"/>
                    <a:pt x="27" y="7"/>
                    <a:pt x="29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5" y="6"/>
                    <a:pt x="23" y="9"/>
                    <a:pt x="20" y="12"/>
                  </a:cubicBezTo>
                  <a:cubicBezTo>
                    <a:pt x="19" y="13"/>
                    <a:pt x="18" y="13"/>
                    <a:pt x="17" y="14"/>
                  </a:cubicBezTo>
                  <a:cubicBezTo>
                    <a:pt x="17" y="14"/>
                    <a:pt x="18" y="12"/>
                    <a:pt x="19" y="11"/>
                  </a:cubicBezTo>
                  <a:cubicBezTo>
                    <a:pt x="21" y="9"/>
                    <a:pt x="23" y="6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9" y="4"/>
                    <a:pt x="32" y="4"/>
                    <a:pt x="3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68"/>
            <p:cNvSpPr>
              <a:spLocks noEditPoints="1"/>
            </p:cNvSpPr>
            <p:nvPr/>
          </p:nvSpPr>
          <p:spPr bwMode="auto">
            <a:xfrm>
              <a:off x="1376131" y="1258022"/>
              <a:ext cx="53810" cy="54243"/>
            </a:xfrm>
            <a:custGeom>
              <a:avLst/>
              <a:gdLst>
                <a:gd name="T0" fmla="*/ 10 w 18"/>
                <a:gd name="T1" fmla="*/ 17 h 18"/>
                <a:gd name="T2" fmla="*/ 17 w 18"/>
                <a:gd name="T3" fmla="*/ 8 h 18"/>
                <a:gd name="T4" fmla="*/ 8 w 18"/>
                <a:gd name="T5" fmla="*/ 1 h 18"/>
                <a:gd name="T6" fmla="*/ 8 w 18"/>
                <a:gd name="T7" fmla="*/ 1 h 18"/>
                <a:gd name="T8" fmla="*/ 0 w 18"/>
                <a:gd name="T9" fmla="*/ 9 h 18"/>
                <a:gd name="T10" fmla="*/ 10 w 18"/>
                <a:gd name="T11" fmla="*/ 17 h 18"/>
                <a:gd name="T12" fmla="*/ 10 w 18"/>
                <a:gd name="T13" fmla="*/ 14 h 18"/>
                <a:gd name="T14" fmla="*/ 3 w 18"/>
                <a:gd name="T15" fmla="*/ 9 h 18"/>
                <a:gd name="T16" fmla="*/ 4 w 18"/>
                <a:gd name="T17" fmla="*/ 9 h 18"/>
                <a:gd name="T18" fmla="*/ 10 w 18"/>
                <a:gd name="T19" fmla="*/ 6 h 18"/>
                <a:gd name="T20" fmla="*/ 5 w 18"/>
                <a:gd name="T21" fmla="*/ 11 h 18"/>
                <a:gd name="T22" fmla="*/ 5 w 18"/>
                <a:gd name="T23" fmla="*/ 12 h 18"/>
                <a:gd name="T24" fmla="*/ 11 w 18"/>
                <a:gd name="T25" fmla="*/ 8 h 18"/>
                <a:gd name="T26" fmla="*/ 7 w 18"/>
                <a:gd name="T27" fmla="*/ 13 h 18"/>
                <a:gd name="T28" fmla="*/ 8 w 18"/>
                <a:gd name="T29" fmla="*/ 13 h 18"/>
                <a:gd name="T30" fmla="*/ 13 w 18"/>
                <a:gd name="T31" fmla="*/ 11 h 18"/>
                <a:gd name="T32" fmla="*/ 11 w 18"/>
                <a:gd name="T33" fmla="*/ 13 h 18"/>
                <a:gd name="T34" fmla="*/ 11 w 18"/>
                <a:gd name="T35" fmla="*/ 14 h 18"/>
                <a:gd name="T36" fmla="*/ 10 w 18"/>
                <a:gd name="T37" fmla="*/ 14 h 18"/>
                <a:gd name="T38" fmla="*/ 12 w 18"/>
                <a:gd name="T39" fmla="*/ 13 h 18"/>
                <a:gd name="T40" fmla="*/ 14 w 18"/>
                <a:gd name="T41" fmla="*/ 10 h 18"/>
                <a:gd name="T42" fmla="*/ 14 w 18"/>
                <a:gd name="T43" fmla="*/ 10 h 18"/>
                <a:gd name="T44" fmla="*/ 8 w 18"/>
                <a:gd name="T45" fmla="*/ 12 h 18"/>
                <a:gd name="T46" fmla="*/ 12 w 18"/>
                <a:gd name="T47" fmla="*/ 7 h 18"/>
                <a:gd name="T48" fmla="*/ 12 w 18"/>
                <a:gd name="T49" fmla="*/ 7 h 18"/>
                <a:gd name="T50" fmla="*/ 7 w 18"/>
                <a:gd name="T51" fmla="*/ 9 h 18"/>
                <a:gd name="T52" fmla="*/ 11 w 18"/>
                <a:gd name="T53" fmla="*/ 5 h 18"/>
                <a:gd name="T54" fmla="*/ 11 w 18"/>
                <a:gd name="T55" fmla="*/ 5 h 18"/>
                <a:gd name="T56" fmla="*/ 6 w 18"/>
                <a:gd name="T57" fmla="*/ 7 h 18"/>
                <a:gd name="T58" fmla="*/ 10 w 18"/>
                <a:gd name="T59" fmla="*/ 4 h 18"/>
                <a:gd name="T60" fmla="*/ 12 w 18"/>
                <a:gd name="T61" fmla="*/ 13 h 18"/>
                <a:gd name="T62" fmla="*/ 7 w 18"/>
                <a:gd name="T63" fmla="*/ 4 h 18"/>
                <a:gd name="T64" fmla="*/ 5 w 18"/>
                <a:gd name="T65" fmla="*/ 5 h 18"/>
                <a:gd name="T66" fmla="*/ 7 w 18"/>
                <a:gd name="T67" fmla="*/ 4 h 18"/>
                <a:gd name="T68" fmla="*/ 4 w 18"/>
                <a:gd name="T69" fmla="*/ 6 h 18"/>
                <a:gd name="T70" fmla="*/ 5 w 18"/>
                <a:gd name="T71" fmla="*/ 6 h 18"/>
                <a:gd name="T72" fmla="*/ 9 w 18"/>
                <a:gd name="T73" fmla="*/ 4 h 18"/>
                <a:gd name="T74" fmla="*/ 3 w 18"/>
                <a:gd name="T75" fmla="*/ 9 h 18"/>
                <a:gd name="T76" fmla="*/ 3 w 18"/>
                <a:gd name="T77" fmla="*/ 9 h 18"/>
                <a:gd name="T78" fmla="*/ 4 w 18"/>
                <a:gd name="T7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8">
                  <a:moveTo>
                    <a:pt x="10" y="17"/>
                  </a:moveTo>
                  <a:cubicBezTo>
                    <a:pt x="15" y="16"/>
                    <a:pt x="18" y="12"/>
                    <a:pt x="17" y="8"/>
                  </a:cubicBezTo>
                  <a:cubicBezTo>
                    <a:pt x="16" y="3"/>
                    <a:pt x="12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1"/>
                    <a:pt x="0" y="5"/>
                    <a:pt x="0" y="9"/>
                  </a:cubicBezTo>
                  <a:cubicBezTo>
                    <a:pt x="1" y="14"/>
                    <a:pt x="6" y="18"/>
                    <a:pt x="10" y="17"/>
                  </a:cubicBezTo>
                  <a:close/>
                  <a:moveTo>
                    <a:pt x="10" y="14"/>
                  </a:moveTo>
                  <a:cubicBezTo>
                    <a:pt x="7" y="15"/>
                    <a:pt x="4" y="13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6" y="8"/>
                    <a:pt x="8" y="7"/>
                    <a:pt x="10" y="6"/>
                  </a:cubicBezTo>
                  <a:cubicBezTo>
                    <a:pt x="8" y="8"/>
                    <a:pt x="6" y="9"/>
                    <a:pt x="5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7" y="11"/>
                    <a:pt x="9" y="9"/>
                    <a:pt x="11" y="8"/>
                  </a:cubicBezTo>
                  <a:cubicBezTo>
                    <a:pt x="10" y="10"/>
                    <a:pt x="8" y="11"/>
                    <a:pt x="7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9" y="12"/>
                    <a:pt x="11" y="11"/>
                    <a:pt x="13" y="11"/>
                  </a:cubicBezTo>
                  <a:cubicBezTo>
                    <a:pt x="12" y="12"/>
                    <a:pt x="12" y="12"/>
                    <a:pt x="11" y="13"/>
                  </a:cubicBezTo>
                  <a:cubicBezTo>
                    <a:pt x="11" y="13"/>
                    <a:pt x="11" y="14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lose/>
                  <a:moveTo>
                    <a:pt x="12" y="13"/>
                  </a:moveTo>
                  <a:cubicBezTo>
                    <a:pt x="13" y="12"/>
                    <a:pt x="13" y="11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2" y="10"/>
                    <a:pt x="10" y="11"/>
                    <a:pt x="8" y="12"/>
                  </a:cubicBezTo>
                  <a:cubicBezTo>
                    <a:pt x="10" y="10"/>
                    <a:pt x="11" y="9"/>
                    <a:pt x="12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0" y="7"/>
                    <a:pt x="9" y="8"/>
                    <a:pt x="7" y="9"/>
                  </a:cubicBezTo>
                  <a:cubicBezTo>
                    <a:pt x="9" y="8"/>
                    <a:pt x="10" y="7"/>
                    <a:pt x="11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9" y="5"/>
                    <a:pt x="8" y="6"/>
                    <a:pt x="6" y="7"/>
                  </a:cubicBezTo>
                  <a:cubicBezTo>
                    <a:pt x="7" y="6"/>
                    <a:pt x="9" y="5"/>
                    <a:pt x="10" y="4"/>
                  </a:cubicBezTo>
                  <a:cubicBezTo>
                    <a:pt x="15" y="4"/>
                    <a:pt x="16" y="11"/>
                    <a:pt x="12" y="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5"/>
                  </a:cubicBezTo>
                  <a:cubicBezTo>
                    <a:pt x="5" y="5"/>
                    <a:pt x="6" y="4"/>
                    <a:pt x="7" y="4"/>
                  </a:cubicBezTo>
                  <a:close/>
                  <a:moveTo>
                    <a:pt x="4" y="6"/>
                  </a:moveTo>
                  <a:cubicBezTo>
                    <a:pt x="4" y="6"/>
                    <a:pt x="4" y="6"/>
                    <a:pt x="5" y="6"/>
                  </a:cubicBezTo>
                  <a:cubicBezTo>
                    <a:pt x="6" y="5"/>
                    <a:pt x="7" y="5"/>
                    <a:pt x="9" y="4"/>
                  </a:cubicBezTo>
                  <a:cubicBezTo>
                    <a:pt x="7" y="6"/>
                    <a:pt x="5" y="7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7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75"/>
            <p:cNvSpPr>
              <a:spLocks noEditPoints="1"/>
            </p:cNvSpPr>
            <p:nvPr/>
          </p:nvSpPr>
          <p:spPr bwMode="auto">
            <a:xfrm>
              <a:off x="4340582" y="439455"/>
              <a:ext cx="75009" cy="62461"/>
            </a:xfrm>
            <a:custGeom>
              <a:avLst/>
              <a:gdLst>
                <a:gd name="T0" fmla="*/ 12 w 25"/>
                <a:gd name="T1" fmla="*/ 21 h 21"/>
                <a:gd name="T2" fmla="*/ 13 w 25"/>
                <a:gd name="T3" fmla="*/ 21 h 21"/>
                <a:gd name="T4" fmla="*/ 24 w 25"/>
                <a:gd name="T5" fmla="*/ 12 h 21"/>
                <a:gd name="T6" fmla="*/ 15 w 25"/>
                <a:gd name="T7" fmla="*/ 2 h 21"/>
                <a:gd name="T8" fmla="*/ 12 w 25"/>
                <a:gd name="T9" fmla="*/ 21 h 21"/>
                <a:gd name="T10" fmla="*/ 7 w 25"/>
                <a:gd name="T11" fmla="*/ 11 h 21"/>
                <a:gd name="T12" fmla="*/ 7 w 25"/>
                <a:gd name="T13" fmla="*/ 11 h 21"/>
                <a:gd name="T14" fmla="*/ 14 w 25"/>
                <a:gd name="T15" fmla="*/ 6 h 21"/>
                <a:gd name="T16" fmla="*/ 7 w 25"/>
                <a:gd name="T17" fmla="*/ 12 h 21"/>
                <a:gd name="T18" fmla="*/ 7 w 25"/>
                <a:gd name="T19" fmla="*/ 11 h 21"/>
                <a:gd name="T20" fmla="*/ 19 w 25"/>
                <a:gd name="T21" fmla="*/ 7 h 21"/>
                <a:gd name="T22" fmla="*/ 7 w 25"/>
                <a:gd name="T23" fmla="*/ 13 h 21"/>
                <a:gd name="T24" fmla="*/ 7 w 25"/>
                <a:gd name="T25" fmla="*/ 13 h 21"/>
                <a:gd name="T26" fmla="*/ 16 w 25"/>
                <a:gd name="T27" fmla="*/ 5 h 21"/>
                <a:gd name="T28" fmla="*/ 16 w 25"/>
                <a:gd name="T29" fmla="*/ 5 h 21"/>
                <a:gd name="T30" fmla="*/ 19 w 25"/>
                <a:gd name="T31" fmla="*/ 6 h 21"/>
                <a:gd name="T32" fmla="*/ 19 w 25"/>
                <a:gd name="T33" fmla="*/ 7 h 21"/>
                <a:gd name="T34" fmla="*/ 17 w 25"/>
                <a:gd name="T35" fmla="*/ 9 h 21"/>
                <a:gd name="T36" fmla="*/ 9 w 25"/>
                <a:gd name="T37" fmla="*/ 16 h 21"/>
                <a:gd name="T38" fmla="*/ 7 w 25"/>
                <a:gd name="T39" fmla="*/ 14 h 21"/>
                <a:gd name="T40" fmla="*/ 17 w 25"/>
                <a:gd name="T41" fmla="*/ 9 h 21"/>
                <a:gd name="T42" fmla="*/ 9 w 25"/>
                <a:gd name="T43" fmla="*/ 17 h 21"/>
                <a:gd name="T44" fmla="*/ 17 w 25"/>
                <a:gd name="T45" fmla="*/ 12 h 21"/>
                <a:gd name="T46" fmla="*/ 11 w 25"/>
                <a:gd name="T47" fmla="*/ 18 h 21"/>
                <a:gd name="T48" fmla="*/ 11 w 25"/>
                <a:gd name="T49" fmla="*/ 18 h 21"/>
                <a:gd name="T50" fmla="*/ 9 w 25"/>
                <a:gd name="T51" fmla="*/ 17 h 21"/>
                <a:gd name="T52" fmla="*/ 21 w 25"/>
                <a:gd name="T53" fmla="*/ 12 h 21"/>
                <a:gd name="T54" fmla="*/ 13 w 25"/>
                <a:gd name="T55" fmla="*/ 19 h 21"/>
                <a:gd name="T56" fmla="*/ 12 w 25"/>
                <a:gd name="T57" fmla="*/ 18 h 21"/>
                <a:gd name="T58" fmla="*/ 19 w 25"/>
                <a:gd name="T59" fmla="*/ 14 h 21"/>
                <a:gd name="T60" fmla="*/ 16 w 25"/>
                <a:gd name="T61" fmla="*/ 16 h 21"/>
                <a:gd name="T62" fmla="*/ 16 w 25"/>
                <a:gd name="T63" fmla="*/ 17 h 21"/>
                <a:gd name="T64" fmla="*/ 20 w 25"/>
                <a:gd name="T65" fmla="*/ 13 h 21"/>
                <a:gd name="T66" fmla="*/ 19 w 25"/>
                <a:gd name="T67" fmla="*/ 13 h 21"/>
                <a:gd name="T68" fmla="*/ 13 w 25"/>
                <a:gd name="T69" fmla="*/ 17 h 21"/>
                <a:gd name="T70" fmla="*/ 19 w 25"/>
                <a:gd name="T71" fmla="*/ 11 h 21"/>
                <a:gd name="T72" fmla="*/ 19 w 25"/>
                <a:gd name="T73" fmla="*/ 10 h 21"/>
                <a:gd name="T74" fmla="*/ 10 w 25"/>
                <a:gd name="T75" fmla="*/ 15 h 21"/>
                <a:gd name="T76" fmla="*/ 19 w 25"/>
                <a:gd name="T77" fmla="*/ 7 h 21"/>
                <a:gd name="T78" fmla="*/ 20 w 25"/>
                <a:gd name="T79" fmla="*/ 7 h 21"/>
                <a:gd name="T80" fmla="*/ 21 w 25"/>
                <a:gd name="T81" fmla="*/ 12 h 21"/>
                <a:gd name="T82" fmla="*/ 14 w 25"/>
                <a:gd name="T83" fmla="*/ 5 h 21"/>
                <a:gd name="T84" fmla="*/ 15 w 25"/>
                <a:gd name="T85" fmla="*/ 5 h 21"/>
                <a:gd name="T86" fmla="*/ 7 w 25"/>
                <a:gd name="T87" fmla="*/ 10 h 21"/>
                <a:gd name="T88" fmla="*/ 14 w 25"/>
                <a:gd name="T8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21">
                  <a:moveTo>
                    <a:pt x="12" y="21"/>
                  </a:moveTo>
                  <a:cubicBezTo>
                    <a:pt x="12" y="21"/>
                    <a:pt x="13" y="21"/>
                    <a:pt x="13" y="21"/>
                  </a:cubicBezTo>
                  <a:cubicBezTo>
                    <a:pt x="18" y="21"/>
                    <a:pt x="23" y="18"/>
                    <a:pt x="24" y="12"/>
                  </a:cubicBezTo>
                  <a:cubicBezTo>
                    <a:pt x="25" y="7"/>
                    <a:pt x="21" y="3"/>
                    <a:pt x="15" y="2"/>
                  </a:cubicBezTo>
                  <a:cubicBezTo>
                    <a:pt x="3" y="0"/>
                    <a:pt x="0" y="19"/>
                    <a:pt x="12" y="21"/>
                  </a:cubicBezTo>
                  <a:close/>
                  <a:moveTo>
                    <a:pt x="7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10" y="9"/>
                    <a:pt x="12" y="8"/>
                    <a:pt x="14" y="6"/>
                  </a:cubicBezTo>
                  <a:cubicBezTo>
                    <a:pt x="12" y="9"/>
                    <a:pt x="9" y="10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lose/>
                  <a:moveTo>
                    <a:pt x="19" y="7"/>
                  </a:moveTo>
                  <a:cubicBezTo>
                    <a:pt x="15" y="8"/>
                    <a:pt x="11" y="12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0"/>
                    <a:pt x="14" y="9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8" y="6"/>
                    <a:pt x="19" y="6"/>
                  </a:cubicBezTo>
                  <a:cubicBezTo>
                    <a:pt x="19" y="6"/>
                    <a:pt x="19" y="7"/>
                    <a:pt x="19" y="7"/>
                  </a:cubicBezTo>
                  <a:close/>
                  <a:moveTo>
                    <a:pt x="17" y="9"/>
                  </a:moveTo>
                  <a:cubicBezTo>
                    <a:pt x="14" y="11"/>
                    <a:pt x="11" y="13"/>
                    <a:pt x="9" y="16"/>
                  </a:cubicBezTo>
                  <a:cubicBezTo>
                    <a:pt x="8" y="15"/>
                    <a:pt x="8" y="15"/>
                    <a:pt x="7" y="14"/>
                  </a:cubicBezTo>
                  <a:cubicBezTo>
                    <a:pt x="11" y="13"/>
                    <a:pt x="14" y="10"/>
                    <a:pt x="17" y="9"/>
                  </a:cubicBezTo>
                  <a:close/>
                  <a:moveTo>
                    <a:pt x="9" y="17"/>
                  </a:moveTo>
                  <a:cubicBezTo>
                    <a:pt x="12" y="16"/>
                    <a:pt x="14" y="14"/>
                    <a:pt x="17" y="12"/>
                  </a:cubicBezTo>
                  <a:cubicBezTo>
                    <a:pt x="15" y="14"/>
                    <a:pt x="13" y="16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0" y="17"/>
                    <a:pt x="9" y="17"/>
                  </a:cubicBezTo>
                  <a:close/>
                  <a:moveTo>
                    <a:pt x="21" y="12"/>
                  </a:moveTo>
                  <a:cubicBezTo>
                    <a:pt x="21" y="16"/>
                    <a:pt x="17" y="18"/>
                    <a:pt x="13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4" y="17"/>
                    <a:pt x="16" y="15"/>
                    <a:pt x="19" y="14"/>
                  </a:cubicBezTo>
                  <a:cubicBezTo>
                    <a:pt x="18" y="15"/>
                    <a:pt x="17" y="16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8" y="16"/>
                    <a:pt x="19" y="15"/>
                    <a:pt x="20" y="13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7" y="14"/>
                    <a:pt x="15" y="15"/>
                    <a:pt x="13" y="17"/>
                  </a:cubicBezTo>
                  <a:cubicBezTo>
                    <a:pt x="15" y="15"/>
                    <a:pt x="17" y="13"/>
                    <a:pt x="19" y="11"/>
                  </a:cubicBezTo>
                  <a:cubicBezTo>
                    <a:pt x="20" y="11"/>
                    <a:pt x="19" y="10"/>
                    <a:pt x="19" y="10"/>
                  </a:cubicBezTo>
                  <a:cubicBezTo>
                    <a:pt x="16" y="12"/>
                    <a:pt x="13" y="14"/>
                    <a:pt x="10" y="15"/>
                  </a:cubicBezTo>
                  <a:cubicBezTo>
                    <a:pt x="13" y="13"/>
                    <a:pt x="16" y="10"/>
                    <a:pt x="19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1" y="10"/>
                    <a:pt x="21" y="12"/>
                  </a:cubicBezTo>
                  <a:close/>
                  <a:moveTo>
                    <a:pt x="14" y="5"/>
                  </a:moveTo>
                  <a:cubicBezTo>
                    <a:pt x="14" y="5"/>
                    <a:pt x="15" y="5"/>
                    <a:pt x="15" y="5"/>
                  </a:cubicBezTo>
                  <a:cubicBezTo>
                    <a:pt x="12" y="6"/>
                    <a:pt x="10" y="8"/>
                    <a:pt x="7" y="10"/>
                  </a:cubicBezTo>
                  <a:cubicBezTo>
                    <a:pt x="8" y="7"/>
                    <a:pt x="10" y="5"/>
                    <a:pt x="1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76"/>
            <p:cNvSpPr>
              <a:spLocks noEditPoints="1"/>
            </p:cNvSpPr>
            <p:nvPr/>
          </p:nvSpPr>
          <p:spPr bwMode="auto">
            <a:xfrm>
              <a:off x="4281881" y="516710"/>
              <a:ext cx="205457" cy="57530"/>
            </a:xfrm>
            <a:custGeom>
              <a:avLst/>
              <a:gdLst>
                <a:gd name="T0" fmla="*/ 69 w 69"/>
                <a:gd name="T1" fmla="*/ 4 h 19"/>
                <a:gd name="T2" fmla="*/ 0 w 69"/>
                <a:gd name="T3" fmla="*/ 1 h 19"/>
                <a:gd name="T4" fmla="*/ 2 w 69"/>
                <a:gd name="T5" fmla="*/ 17 h 19"/>
                <a:gd name="T6" fmla="*/ 46 w 69"/>
                <a:gd name="T7" fmla="*/ 7 h 19"/>
                <a:gd name="T8" fmla="*/ 37 w 69"/>
                <a:gd name="T9" fmla="*/ 15 h 19"/>
                <a:gd name="T10" fmla="*/ 42 w 69"/>
                <a:gd name="T11" fmla="*/ 9 h 19"/>
                <a:gd name="T12" fmla="*/ 28 w 69"/>
                <a:gd name="T13" fmla="*/ 7 h 19"/>
                <a:gd name="T14" fmla="*/ 20 w 69"/>
                <a:gd name="T15" fmla="*/ 14 h 19"/>
                <a:gd name="T16" fmla="*/ 7 w 69"/>
                <a:gd name="T17" fmla="*/ 14 h 19"/>
                <a:gd name="T18" fmla="*/ 3 w 69"/>
                <a:gd name="T19" fmla="*/ 10 h 19"/>
                <a:gd name="T20" fmla="*/ 12 w 69"/>
                <a:gd name="T21" fmla="*/ 3 h 19"/>
                <a:gd name="T22" fmla="*/ 22 w 69"/>
                <a:gd name="T23" fmla="*/ 3 h 19"/>
                <a:gd name="T24" fmla="*/ 10 w 69"/>
                <a:gd name="T25" fmla="*/ 12 h 19"/>
                <a:gd name="T26" fmla="*/ 18 w 69"/>
                <a:gd name="T27" fmla="*/ 3 h 19"/>
                <a:gd name="T28" fmla="*/ 3 w 69"/>
                <a:gd name="T29" fmla="*/ 8 h 19"/>
                <a:gd name="T30" fmla="*/ 11 w 69"/>
                <a:gd name="T31" fmla="*/ 5 h 19"/>
                <a:gd name="T32" fmla="*/ 13 w 69"/>
                <a:gd name="T33" fmla="*/ 3 h 19"/>
                <a:gd name="T34" fmla="*/ 3 w 69"/>
                <a:gd name="T35" fmla="*/ 7 h 19"/>
                <a:gd name="T36" fmla="*/ 16 w 69"/>
                <a:gd name="T37" fmla="*/ 8 h 19"/>
                <a:gd name="T38" fmla="*/ 13 w 69"/>
                <a:gd name="T39" fmla="*/ 14 h 19"/>
                <a:gd name="T40" fmla="*/ 23 w 69"/>
                <a:gd name="T41" fmla="*/ 4 h 19"/>
                <a:gd name="T42" fmla="*/ 16 w 69"/>
                <a:gd name="T43" fmla="*/ 14 h 19"/>
                <a:gd name="T44" fmla="*/ 17 w 69"/>
                <a:gd name="T45" fmla="*/ 14 h 19"/>
                <a:gd name="T46" fmla="*/ 19 w 69"/>
                <a:gd name="T47" fmla="*/ 14 h 19"/>
                <a:gd name="T48" fmla="*/ 35 w 69"/>
                <a:gd name="T49" fmla="*/ 5 h 19"/>
                <a:gd name="T50" fmla="*/ 33 w 69"/>
                <a:gd name="T51" fmla="*/ 14 h 19"/>
                <a:gd name="T52" fmla="*/ 39 w 69"/>
                <a:gd name="T53" fmla="*/ 8 h 19"/>
                <a:gd name="T54" fmla="*/ 59 w 69"/>
                <a:gd name="T55" fmla="*/ 4 h 19"/>
                <a:gd name="T56" fmla="*/ 58 w 69"/>
                <a:gd name="T57" fmla="*/ 12 h 19"/>
                <a:gd name="T58" fmla="*/ 54 w 69"/>
                <a:gd name="T59" fmla="*/ 4 h 19"/>
                <a:gd name="T60" fmla="*/ 51 w 69"/>
                <a:gd name="T61" fmla="*/ 3 h 19"/>
                <a:gd name="T62" fmla="*/ 55 w 69"/>
                <a:gd name="T63" fmla="*/ 4 h 19"/>
                <a:gd name="T64" fmla="*/ 52 w 69"/>
                <a:gd name="T65" fmla="*/ 8 h 19"/>
                <a:gd name="T66" fmla="*/ 57 w 69"/>
                <a:gd name="T67" fmla="*/ 6 h 19"/>
                <a:gd name="T68" fmla="*/ 43 w 69"/>
                <a:gd name="T69" fmla="*/ 15 h 19"/>
                <a:gd name="T70" fmla="*/ 59 w 69"/>
                <a:gd name="T71" fmla="*/ 9 h 19"/>
                <a:gd name="T72" fmla="*/ 58 w 69"/>
                <a:gd name="T73" fmla="*/ 8 h 19"/>
                <a:gd name="T74" fmla="*/ 59 w 69"/>
                <a:gd name="T75" fmla="*/ 16 h 19"/>
                <a:gd name="T76" fmla="*/ 65 w 69"/>
                <a:gd name="T77" fmla="*/ 15 h 19"/>
                <a:gd name="T78" fmla="*/ 66 w 69"/>
                <a:gd name="T79" fmla="*/ 10 h 19"/>
                <a:gd name="T80" fmla="*/ 66 w 69"/>
                <a:gd name="T81" fmla="*/ 5 h 19"/>
                <a:gd name="T82" fmla="*/ 62 w 69"/>
                <a:gd name="T83" fmla="*/ 8 h 19"/>
                <a:gd name="T84" fmla="*/ 47 w 69"/>
                <a:gd name="T85" fmla="*/ 4 h 19"/>
                <a:gd name="T86" fmla="*/ 43 w 69"/>
                <a:gd name="T87" fmla="*/ 4 h 19"/>
                <a:gd name="T88" fmla="*/ 37 w 69"/>
                <a:gd name="T89" fmla="*/ 4 h 19"/>
                <a:gd name="T90" fmla="*/ 33 w 69"/>
                <a:gd name="T91" fmla="*/ 4 h 19"/>
                <a:gd name="T92" fmla="*/ 24 w 69"/>
                <a:gd name="T93" fmla="*/ 9 h 19"/>
                <a:gd name="T94" fmla="*/ 17 w 69"/>
                <a:gd name="T95" fmla="*/ 13 h 19"/>
                <a:gd name="T96" fmla="*/ 36 w 69"/>
                <a:gd name="T9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9" h="19">
                  <a:moveTo>
                    <a:pt x="67" y="19"/>
                  </a:moveTo>
                  <a:cubicBezTo>
                    <a:pt x="68" y="19"/>
                    <a:pt x="69" y="18"/>
                    <a:pt x="69" y="17"/>
                  </a:cubicBezTo>
                  <a:cubicBezTo>
                    <a:pt x="69" y="13"/>
                    <a:pt x="69" y="8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3"/>
                    <a:pt x="69" y="2"/>
                    <a:pt x="68" y="2"/>
                  </a:cubicBezTo>
                  <a:cubicBezTo>
                    <a:pt x="59" y="1"/>
                    <a:pt x="49" y="1"/>
                    <a:pt x="40" y="0"/>
                  </a:cubicBezTo>
                  <a:cubicBezTo>
                    <a:pt x="27" y="0"/>
                    <a:pt x="14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6"/>
                    <a:pt x="0" y="11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3" y="17"/>
                    <a:pt x="45" y="19"/>
                    <a:pt x="66" y="19"/>
                  </a:cubicBezTo>
                  <a:cubicBezTo>
                    <a:pt x="67" y="19"/>
                    <a:pt x="67" y="19"/>
                    <a:pt x="67" y="19"/>
                  </a:cubicBezTo>
                  <a:close/>
                  <a:moveTo>
                    <a:pt x="37" y="15"/>
                  </a:moveTo>
                  <a:cubicBezTo>
                    <a:pt x="40" y="13"/>
                    <a:pt x="43" y="10"/>
                    <a:pt x="46" y="7"/>
                  </a:cubicBezTo>
                  <a:cubicBezTo>
                    <a:pt x="47" y="6"/>
                    <a:pt x="48" y="5"/>
                    <a:pt x="49" y="5"/>
                  </a:cubicBezTo>
                  <a:cubicBezTo>
                    <a:pt x="49" y="5"/>
                    <a:pt x="48" y="8"/>
                    <a:pt x="48" y="8"/>
                  </a:cubicBezTo>
                  <a:cubicBezTo>
                    <a:pt x="46" y="11"/>
                    <a:pt x="44" y="13"/>
                    <a:pt x="42" y="15"/>
                  </a:cubicBezTo>
                  <a:cubicBezTo>
                    <a:pt x="40" y="15"/>
                    <a:pt x="39" y="15"/>
                    <a:pt x="37" y="15"/>
                  </a:cubicBezTo>
                  <a:close/>
                  <a:moveTo>
                    <a:pt x="33" y="15"/>
                  </a:moveTo>
                  <a:cubicBezTo>
                    <a:pt x="36" y="13"/>
                    <a:pt x="39" y="10"/>
                    <a:pt x="42" y="8"/>
                  </a:cubicBezTo>
                  <a:cubicBezTo>
                    <a:pt x="43" y="7"/>
                    <a:pt x="44" y="6"/>
                    <a:pt x="45" y="5"/>
                  </a:cubicBezTo>
                  <a:cubicBezTo>
                    <a:pt x="44" y="6"/>
                    <a:pt x="43" y="8"/>
                    <a:pt x="42" y="9"/>
                  </a:cubicBezTo>
                  <a:cubicBezTo>
                    <a:pt x="40" y="11"/>
                    <a:pt x="38" y="13"/>
                    <a:pt x="36" y="15"/>
                  </a:cubicBezTo>
                  <a:cubicBezTo>
                    <a:pt x="35" y="15"/>
                    <a:pt x="34" y="15"/>
                    <a:pt x="33" y="15"/>
                  </a:cubicBezTo>
                  <a:close/>
                  <a:moveTo>
                    <a:pt x="20" y="14"/>
                  </a:moveTo>
                  <a:cubicBezTo>
                    <a:pt x="23" y="12"/>
                    <a:pt x="26" y="10"/>
                    <a:pt x="28" y="7"/>
                  </a:cubicBezTo>
                  <a:cubicBezTo>
                    <a:pt x="29" y="6"/>
                    <a:pt x="30" y="5"/>
                    <a:pt x="31" y="5"/>
                  </a:cubicBezTo>
                  <a:cubicBezTo>
                    <a:pt x="30" y="5"/>
                    <a:pt x="30" y="7"/>
                    <a:pt x="29" y="8"/>
                  </a:cubicBezTo>
                  <a:cubicBezTo>
                    <a:pt x="27" y="10"/>
                    <a:pt x="25" y="12"/>
                    <a:pt x="23" y="14"/>
                  </a:cubicBezTo>
                  <a:cubicBezTo>
                    <a:pt x="22" y="14"/>
                    <a:pt x="21" y="14"/>
                    <a:pt x="20" y="14"/>
                  </a:cubicBezTo>
                  <a:close/>
                  <a:moveTo>
                    <a:pt x="3" y="14"/>
                  </a:moveTo>
                  <a:cubicBezTo>
                    <a:pt x="8" y="12"/>
                    <a:pt x="11" y="8"/>
                    <a:pt x="15" y="5"/>
                  </a:cubicBezTo>
                  <a:cubicBezTo>
                    <a:pt x="19" y="2"/>
                    <a:pt x="13" y="8"/>
                    <a:pt x="12" y="9"/>
                  </a:cubicBezTo>
                  <a:cubicBezTo>
                    <a:pt x="10" y="11"/>
                    <a:pt x="9" y="12"/>
                    <a:pt x="7" y="14"/>
                  </a:cubicBezTo>
                  <a:cubicBezTo>
                    <a:pt x="6" y="14"/>
                    <a:pt x="5" y="14"/>
                    <a:pt x="3" y="14"/>
                  </a:cubicBezTo>
                  <a:close/>
                  <a:moveTo>
                    <a:pt x="12" y="3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6" y="6"/>
                    <a:pt x="7" y="5"/>
                    <a:pt x="8" y="3"/>
                  </a:cubicBezTo>
                  <a:cubicBezTo>
                    <a:pt x="9" y="3"/>
                    <a:pt x="10" y="3"/>
                    <a:pt x="12" y="3"/>
                  </a:cubicBezTo>
                  <a:close/>
                  <a:moveTo>
                    <a:pt x="22" y="3"/>
                  </a:moveTo>
                  <a:cubicBezTo>
                    <a:pt x="23" y="3"/>
                    <a:pt x="24" y="3"/>
                    <a:pt x="25" y="3"/>
                  </a:cubicBezTo>
                  <a:cubicBezTo>
                    <a:pt x="23" y="4"/>
                    <a:pt x="21" y="5"/>
                    <a:pt x="20" y="6"/>
                  </a:cubicBezTo>
                  <a:cubicBezTo>
                    <a:pt x="21" y="5"/>
                    <a:pt x="21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lose/>
                  <a:moveTo>
                    <a:pt x="18" y="3"/>
                  </a:moveTo>
                  <a:cubicBezTo>
                    <a:pt x="19" y="3"/>
                    <a:pt x="20" y="3"/>
                    <a:pt x="21" y="3"/>
                  </a:cubicBezTo>
                  <a:cubicBezTo>
                    <a:pt x="17" y="6"/>
                    <a:pt x="14" y="9"/>
                    <a:pt x="10" y="12"/>
                  </a:cubicBezTo>
                  <a:cubicBezTo>
                    <a:pt x="10" y="13"/>
                    <a:pt x="7" y="15"/>
                    <a:pt x="10" y="12"/>
                  </a:cubicBezTo>
                  <a:cubicBezTo>
                    <a:pt x="11" y="11"/>
                    <a:pt x="12" y="10"/>
                    <a:pt x="13" y="9"/>
                  </a:cubicBezTo>
                  <a:cubicBezTo>
                    <a:pt x="15" y="7"/>
                    <a:pt x="16" y="6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lose/>
                  <a:moveTo>
                    <a:pt x="3" y="8"/>
                  </a:moveTo>
                  <a:cubicBezTo>
                    <a:pt x="4" y="7"/>
                    <a:pt x="8" y="1"/>
                    <a:pt x="6" y="5"/>
                  </a:cubicBezTo>
                  <a:cubicBezTo>
                    <a:pt x="5" y="6"/>
                    <a:pt x="4" y="7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lose/>
                  <a:moveTo>
                    <a:pt x="3" y="11"/>
                  </a:moveTo>
                  <a:cubicBezTo>
                    <a:pt x="4" y="10"/>
                    <a:pt x="5" y="9"/>
                    <a:pt x="7" y="8"/>
                  </a:cubicBezTo>
                  <a:cubicBezTo>
                    <a:pt x="8" y="7"/>
                    <a:pt x="9" y="6"/>
                    <a:pt x="10" y="5"/>
                  </a:cubicBezTo>
                  <a:cubicBezTo>
                    <a:pt x="12" y="4"/>
                    <a:pt x="12" y="4"/>
                    <a:pt x="11" y="5"/>
                  </a:cubicBezTo>
                  <a:cubicBezTo>
                    <a:pt x="8" y="8"/>
                    <a:pt x="6" y="10"/>
                    <a:pt x="3" y="13"/>
                  </a:cubicBezTo>
                  <a:cubicBezTo>
                    <a:pt x="3" y="12"/>
                    <a:pt x="3" y="12"/>
                    <a:pt x="3" y="11"/>
                  </a:cubicBezTo>
                  <a:close/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6" y="3"/>
                    <a:pt x="17" y="3"/>
                  </a:cubicBezTo>
                  <a:cubicBezTo>
                    <a:pt x="12" y="6"/>
                    <a:pt x="8" y="10"/>
                    <a:pt x="4" y="13"/>
                  </a:cubicBezTo>
                  <a:cubicBezTo>
                    <a:pt x="7" y="11"/>
                    <a:pt x="11" y="7"/>
                    <a:pt x="13" y="3"/>
                  </a:cubicBezTo>
                  <a:close/>
                  <a:moveTo>
                    <a:pt x="3" y="7"/>
                  </a:moveTo>
                  <a:cubicBezTo>
                    <a:pt x="3" y="6"/>
                    <a:pt x="3" y="4"/>
                    <a:pt x="3" y="3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5" y="4"/>
                    <a:pt x="4" y="5"/>
                    <a:pt x="3" y="7"/>
                  </a:cubicBezTo>
                  <a:close/>
                  <a:moveTo>
                    <a:pt x="16" y="8"/>
                  </a:moveTo>
                  <a:cubicBezTo>
                    <a:pt x="17" y="8"/>
                    <a:pt x="17" y="7"/>
                    <a:pt x="18" y="7"/>
                  </a:cubicBezTo>
                  <a:cubicBezTo>
                    <a:pt x="18" y="6"/>
                    <a:pt x="22" y="3"/>
                    <a:pt x="20" y="4"/>
                  </a:cubicBezTo>
                  <a:cubicBezTo>
                    <a:pt x="18" y="7"/>
                    <a:pt x="16" y="11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0" y="14"/>
                    <a:pt x="9" y="14"/>
                  </a:cubicBezTo>
                  <a:cubicBezTo>
                    <a:pt x="11" y="13"/>
                    <a:pt x="14" y="11"/>
                    <a:pt x="16" y="8"/>
                  </a:cubicBezTo>
                  <a:close/>
                  <a:moveTo>
                    <a:pt x="14" y="14"/>
                  </a:moveTo>
                  <a:cubicBezTo>
                    <a:pt x="17" y="11"/>
                    <a:pt x="19" y="7"/>
                    <a:pt x="23" y="4"/>
                  </a:cubicBezTo>
                  <a:cubicBezTo>
                    <a:pt x="24" y="4"/>
                    <a:pt x="24" y="4"/>
                    <a:pt x="23" y="5"/>
                  </a:cubicBezTo>
                  <a:cubicBezTo>
                    <a:pt x="21" y="6"/>
                    <a:pt x="20" y="7"/>
                    <a:pt x="19" y="9"/>
                  </a:cubicBezTo>
                  <a:cubicBezTo>
                    <a:pt x="18" y="10"/>
                    <a:pt x="17" y="12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19" y="14"/>
                  </a:moveTo>
                  <a:cubicBezTo>
                    <a:pt x="19" y="14"/>
                    <a:pt x="18" y="14"/>
                    <a:pt x="17" y="14"/>
                  </a:cubicBezTo>
                  <a:cubicBezTo>
                    <a:pt x="20" y="12"/>
                    <a:pt x="23" y="9"/>
                    <a:pt x="26" y="6"/>
                  </a:cubicBezTo>
                  <a:cubicBezTo>
                    <a:pt x="31" y="2"/>
                    <a:pt x="25" y="7"/>
                    <a:pt x="24" y="8"/>
                  </a:cubicBezTo>
                  <a:cubicBezTo>
                    <a:pt x="22" y="10"/>
                    <a:pt x="21" y="12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lose/>
                  <a:moveTo>
                    <a:pt x="29" y="15"/>
                  </a:moveTo>
                  <a:cubicBezTo>
                    <a:pt x="27" y="15"/>
                    <a:pt x="26" y="15"/>
                    <a:pt x="24" y="14"/>
                  </a:cubicBezTo>
                  <a:cubicBezTo>
                    <a:pt x="27" y="13"/>
                    <a:pt x="29" y="11"/>
                    <a:pt x="32" y="8"/>
                  </a:cubicBezTo>
                  <a:cubicBezTo>
                    <a:pt x="33" y="7"/>
                    <a:pt x="34" y="6"/>
                    <a:pt x="35" y="5"/>
                  </a:cubicBezTo>
                  <a:cubicBezTo>
                    <a:pt x="38" y="4"/>
                    <a:pt x="35" y="6"/>
                    <a:pt x="35" y="6"/>
                  </a:cubicBezTo>
                  <a:cubicBezTo>
                    <a:pt x="33" y="9"/>
                    <a:pt x="31" y="12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33" y="14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33" y="12"/>
                    <a:pt x="36" y="8"/>
                    <a:pt x="40" y="5"/>
                  </a:cubicBezTo>
                  <a:cubicBezTo>
                    <a:pt x="43" y="3"/>
                    <a:pt x="39" y="7"/>
                    <a:pt x="39" y="8"/>
                  </a:cubicBezTo>
                  <a:cubicBezTo>
                    <a:pt x="37" y="10"/>
                    <a:pt x="35" y="12"/>
                    <a:pt x="33" y="14"/>
                  </a:cubicBezTo>
                  <a:close/>
                  <a:moveTo>
                    <a:pt x="61" y="5"/>
                  </a:moveTo>
                  <a:cubicBezTo>
                    <a:pt x="58" y="8"/>
                    <a:pt x="54" y="11"/>
                    <a:pt x="52" y="14"/>
                  </a:cubicBezTo>
                  <a:cubicBezTo>
                    <a:pt x="54" y="11"/>
                    <a:pt x="57" y="8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61" y="4"/>
                    <a:pt x="63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2" y="7"/>
                    <a:pt x="60" y="10"/>
                    <a:pt x="58" y="12"/>
                  </a:cubicBezTo>
                  <a:cubicBezTo>
                    <a:pt x="58" y="12"/>
                    <a:pt x="59" y="11"/>
                    <a:pt x="59" y="11"/>
                  </a:cubicBezTo>
                  <a:cubicBezTo>
                    <a:pt x="60" y="9"/>
                    <a:pt x="61" y="7"/>
                    <a:pt x="62" y="5"/>
                  </a:cubicBezTo>
                  <a:cubicBezTo>
                    <a:pt x="62" y="5"/>
                    <a:pt x="61" y="5"/>
                    <a:pt x="61" y="5"/>
                  </a:cubicBezTo>
                  <a:close/>
                  <a:moveTo>
                    <a:pt x="54" y="4"/>
                  </a:moveTo>
                  <a:cubicBezTo>
                    <a:pt x="52" y="5"/>
                    <a:pt x="51" y="7"/>
                    <a:pt x="49" y="8"/>
                  </a:cubicBezTo>
                  <a:cubicBezTo>
                    <a:pt x="48" y="9"/>
                    <a:pt x="48" y="10"/>
                    <a:pt x="47" y="10"/>
                  </a:cubicBezTo>
                  <a:cubicBezTo>
                    <a:pt x="49" y="8"/>
                    <a:pt x="50" y="6"/>
                    <a:pt x="51" y="4"/>
                  </a:cubicBezTo>
                  <a:cubicBezTo>
                    <a:pt x="51" y="4"/>
                    <a:pt x="51" y="4"/>
                    <a:pt x="51" y="3"/>
                  </a:cubicBezTo>
                  <a:cubicBezTo>
                    <a:pt x="53" y="4"/>
                    <a:pt x="56" y="4"/>
                    <a:pt x="59" y="4"/>
                  </a:cubicBezTo>
                  <a:cubicBezTo>
                    <a:pt x="55" y="6"/>
                    <a:pt x="52" y="9"/>
                    <a:pt x="50" y="12"/>
                  </a:cubicBezTo>
                  <a:cubicBezTo>
                    <a:pt x="50" y="12"/>
                    <a:pt x="50" y="11"/>
                    <a:pt x="50" y="11"/>
                  </a:cubicBezTo>
                  <a:cubicBezTo>
                    <a:pt x="52" y="9"/>
                    <a:pt x="53" y="6"/>
                    <a:pt x="55" y="4"/>
                  </a:cubicBezTo>
                  <a:cubicBezTo>
                    <a:pt x="55" y="4"/>
                    <a:pt x="55" y="4"/>
                    <a:pt x="54" y="4"/>
                  </a:cubicBezTo>
                  <a:close/>
                  <a:moveTo>
                    <a:pt x="50" y="8"/>
                  </a:moveTo>
                  <a:cubicBezTo>
                    <a:pt x="51" y="7"/>
                    <a:pt x="53" y="6"/>
                    <a:pt x="54" y="5"/>
                  </a:cubicBezTo>
                  <a:cubicBezTo>
                    <a:pt x="53" y="6"/>
                    <a:pt x="52" y="7"/>
                    <a:pt x="52" y="8"/>
                  </a:cubicBezTo>
                  <a:cubicBezTo>
                    <a:pt x="50" y="10"/>
                    <a:pt x="49" y="12"/>
                    <a:pt x="47" y="15"/>
                  </a:cubicBezTo>
                  <a:cubicBezTo>
                    <a:pt x="47" y="15"/>
                    <a:pt x="47" y="15"/>
                    <a:pt x="48" y="15"/>
                  </a:cubicBezTo>
                  <a:cubicBezTo>
                    <a:pt x="51" y="12"/>
                    <a:pt x="54" y="9"/>
                    <a:pt x="57" y="6"/>
                  </a:cubicBezTo>
                  <a:cubicBezTo>
                    <a:pt x="58" y="5"/>
                    <a:pt x="58" y="5"/>
                    <a:pt x="57" y="6"/>
                  </a:cubicBezTo>
                  <a:cubicBezTo>
                    <a:pt x="56" y="8"/>
                    <a:pt x="55" y="9"/>
                    <a:pt x="54" y="10"/>
                  </a:cubicBezTo>
                  <a:cubicBezTo>
                    <a:pt x="53" y="12"/>
                    <a:pt x="51" y="13"/>
                    <a:pt x="50" y="15"/>
                  </a:cubicBezTo>
                  <a:cubicBezTo>
                    <a:pt x="50" y="15"/>
                    <a:pt x="50" y="15"/>
                    <a:pt x="50" y="16"/>
                  </a:cubicBezTo>
                  <a:cubicBezTo>
                    <a:pt x="48" y="15"/>
                    <a:pt x="45" y="15"/>
                    <a:pt x="43" y="15"/>
                  </a:cubicBezTo>
                  <a:cubicBezTo>
                    <a:pt x="46" y="13"/>
                    <a:pt x="48" y="10"/>
                    <a:pt x="50" y="8"/>
                  </a:cubicBezTo>
                  <a:close/>
                  <a:moveTo>
                    <a:pt x="58" y="8"/>
                  </a:moveTo>
                  <a:cubicBezTo>
                    <a:pt x="59" y="8"/>
                    <a:pt x="60" y="7"/>
                    <a:pt x="61" y="6"/>
                  </a:cubicBezTo>
                  <a:cubicBezTo>
                    <a:pt x="60" y="7"/>
                    <a:pt x="60" y="8"/>
                    <a:pt x="59" y="9"/>
                  </a:cubicBezTo>
                  <a:cubicBezTo>
                    <a:pt x="58" y="12"/>
                    <a:pt x="56" y="14"/>
                    <a:pt x="54" y="15"/>
                  </a:cubicBezTo>
                  <a:cubicBezTo>
                    <a:pt x="54" y="15"/>
                    <a:pt x="54" y="16"/>
                    <a:pt x="54" y="16"/>
                  </a:cubicBezTo>
                  <a:cubicBezTo>
                    <a:pt x="53" y="16"/>
                    <a:pt x="52" y="16"/>
                    <a:pt x="51" y="16"/>
                  </a:cubicBezTo>
                  <a:cubicBezTo>
                    <a:pt x="53" y="13"/>
                    <a:pt x="56" y="11"/>
                    <a:pt x="58" y="8"/>
                  </a:cubicBezTo>
                  <a:close/>
                  <a:moveTo>
                    <a:pt x="62" y="8"/>
                  </a:moveTo>
                  <a:cubicBezTo>
                    <a:pt x="63" y="7"/>
                    <a:pt x="65" y="4"/>
                    <a:pt x="64" y="7"/>
                  </a:cubicBezTo>
                  <a:cubicBezTo>
                    <a:pt x="63" y="10"/>
                    <a:pt x="61" y="13"/>
                    <a:pt x="59" y="15"/>
                  </a:cubicBezTo>
                  <a:cubicBezTo>
                    <a:pt x="58" y="15"/>
                    <a:pt x="59" y="16"/>
                    <a:pt x="59" y="16"/>
                  </a:cubicBezTo>
                  <a:cubicBezTo>
                    <a:pt x="61" y="15"/>
                    <a:pt x="60" y="15"/>
                    <a:pt x="62" y="14"/>
                  </a:cubicBezTo>
                  <a:cubicBezTo>
                    <a:pt x="64" y="12"/>
                    <a:pt x="66" y="11"/>
                    <a:pt x="62" y="15"/>
                  </a:cubicBezTo>
                  <a:cubicBezTo>
                    <a:pt x="62" y="15"/>
                    <a:pt x="62" y="16"/>
                    <a:pt x="63" y="16"/>
                  </a:cubicBezTo>
                  <a:cubicBezTo>
                    <a:pt x="63" y="15"/>
                    <a:pt x="64" y="15"/>
                    <a:pt x="65" y="15"/>
                  </a:cubicBezTo>
                  <a:cubicBezTo>
                    <a:pt x="66" y="15"/>
                    <a:pt x="66" y="14"/>
                    <a:pt x="65" y="14"/>
                  </a:cubicBezTo>
                  <a:cubicBezTo>
                    <a:pt x="65" y="14"/>
                    <a:pt x="63" y="15"/>
                    <a:pt x="64" y="14"/>
                  </a:cubicBezTo>
                  <a:cubicBezTo>
                    <a:pt x="65" y="13"/>
                    <a:pt x="66" y="12"/>
                    <a:pt x="66" y="10"/>
                  </a:cubicBezTo>
                  <a:cubicBezTo>
                    <a:pt x="66" y="10"/>
                    <a:pt x="66" y="9"/>
                    <a:pt x="66" y="10"/>
                  </a:cubicBezTo>
                  <a:cubicBezTo>
                    <a:pt x="64" y="10"/>
                    <a:pt x="64" y="10"/>
                    <a:pt x="63" y="11"/>
                  </a:cubicBezTo>
                  <a:cubicBezTo>
                    <a:pt x="63" y="12"/>
                    <a:pt x="59" y="16"/>
                    <a:pt x="61" y="13"/>
                  </a:cubicBezTo>
                  <a:cubicBezTo>
                    <a:pt x="63" y="11"/>
                    <a:pt x="64" y="8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9"/>
                    <a:pt x="66" y="12"/>
                    <a:pt x="66" y="16"/>
                  </a:cubicBezTo>
                  <a:cubicBezTo>
                    <a:pt x="62" y="16"/>
                    <a:pt x="59" y="16"/>
                    <a:pt x="55" y="16"/>
                  </a:cubicBezTo>
                  <a:cubicBezTo>
                    <a:pt x="58" y="14"/>
                    <a:pt x="60" y="11"/>
                    <a:pt x="62" y="8"/>
                  </a:cubicBezTo>
                  <a:close/>
                  <a:moveTo>
                    <a:pt x="36" y="3"/>
                  </a:moveTo>
                  <a:cubicBezTo>
                    <a:pt x="41" y="3"/>
                    <a:pt x="45" y="3"/>
                    <a:pt x="50" y="3"/>
                  </a:cubicBezTo>
                  <a:cubicBezTo>
                    <a:pt x="48" y="5"/>
                    <a:pt x="46" y="6"/>
                    <a:pt x="44" y="8"/>
                  </a:cubicBezTo>
                  <a:cubicBezTo>
                    <a:pt x="45" y="7"/>
                    <a:pt x="46" y="5"/>
                    <a:pt x="47" y="4"/>
                  </a:cubicBezTo>
                  <a:cubicBezTo>
                    <a:pt x="47" y="4"/>
                    <a:pt x="47" y="4"/>
                    <a:pt x="46" y="4"/>
                  </a:cubicBezTo>
                  <a:cubicBezTo>
                    <a:pt x="42" y="6"/>
                    <a:pt x="40" y="9"/>
                    <a:pt x="36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9"/>
                    <a:pt x="41" y="6"/>
                    <a:pt x="43" y="4"/>
                  </a:cubicBezTo>
                  <a:cubicBezTo>
                    <a:pt x="43" y="4"/>
                    <a:pt x="43" y="3"/>
                    <a:pt x="42" y="3"/>
                  </a:cubicBezTo>
                  <a:cubicBezTo>
                    <a:pt x="39" y="5"/>
                    <a:pt x="36" y="8"/>
                    <a:pt x="33" y="11"/>
                  </a:cubicBezTo>
                  <a:cubicBezTo>
                    <a:pt x="32" y="12"/>
                    <a:pt x="29" y="16"/>
                    <a:pt x="31" y="12"/>
                  </a:cubicBezTo>
                  <a:cubicBezTo>
                    <a:pt x="33" y="10"/>
                    <a:pt x="35" y="7"/>
                    <a:pt x="37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4" y="5"/>
                    <a:pt x="31" y="8"/>
                    <a:pt x="29" y="10"/>
                  </a:cubicBezTo>
                  <a:cubicBezTo>
                    <a:pt x="28" y="11"/>
                    <a:pt x="22" y="16"/>
                    <a:pt x="25" y="12"/>
                  </a:cubicBezTo>
                  <a:cubicBezTo>
                    <a:pt x="28" y="9"/>
                    <a:pt x="30" y="7"/>
                    <a:pt x="33" y="4"/>
                  </a:cubicBezTo>
                  <a:cubicBezTo>
                    <a:pt x="33" y="4"/>
                    <a:pt x="33" y="3"/>
                    <a:pt x="32" y="3"/>
                  </a:cubicBezTo>
                  <a:cubicBezTo>
                    <a:pt x="29" y="5"/>
                    <a:pt x="27" y="8"/>
                    <a:pt x="24" y="10"/>
                  </a:cubicBezTo>
                  <a:cubicBezTo>
                    <a:pt x="23" y="11"/>
                    <a:pt x="23" y="12"/>
                    <a:pt x="22" y="12"/>
                  </a:cubicBezTo>
                  <a:cubicBezTo>
                    <a:pt x="19" y="15"/>
                    <a:pt x="23" y="10"/>
                    <a:pt x="24" y="9"/>
                  </a:cubicBezTo>
                  <a:cubicBezTo>
                    <a:pt x="25" y="7"/>
                    <a:pt x="27" y="6"/>
                    <a:pt x="29" y="4"/>
                  </a:cubicBezTo>
                  <a:cubicBezTo>
                    <a:pt x="30" y="4"/>
                    <a:pt x="29" y="3"/>
                    <a:pt x="29" y="3"/>
                  </a:cubicBezTo>
                  <a:cubicBezTo>
                    <a:pt x="25" y="5"/>
                    <a:pt x="23" y="8"/>
                    <a:pt x="20" y="11"/>
                  </a:cubicBezTo>
                  <a:cubicBezTo>
                    <a:pt x="19" y="12"/>
                    <a:pt x="18" y="13"/>
                    <a:pt x="17" y="13"/>
                  </a:cubicBezTo>
                  <a:cubicBezTo>
                    <a:pt x="18" y="13"/>
                    <a:pt x="19" y="11"/>
                    <a:pt x="19" y="10"/>
                  </a:cubicBezTo>
                  <a:cubicBezTo>
                    <a:pt x="21" y="8"/>
                    <a:pt x="23" y="6"/>
                    <a:pt x="25" y="3"/>
                  </a:cubicBezTo>
                  <a:cubicBezTo>
                    <a:pt x="26" y="3"/>
                    <a:pt x="26" y="3"/>
                    <a:pt x="25" y="3"/>
                  </a:cubicBezTo>
                  <a:cubicBezTo>
                    <a:pt x="29" y="3"/>
                    <a:pt x="33" y="3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77"/>
            <p:cNvSpPr>
              <a:spLocks noEditPoints="1"/>
            </p:cNvSpPr>
            <p:nvPr/>
          </p:nvSpPr>
          <p:spPr bwMode="auto">
            <a:xfrm>
              <a:off x="4350366" y="589033"/>
              <a:ext cx="53810" cy="50954"/>
            </a:xfrm>
            <a:custGeom>
              <a:avLst/>
              <a:gdLst>
                <a:gd name="T0" fmla="*/ 11 w 18"/>
                <a:gd name="T1" fmla="*/ 16 h 17"/>
                <a:gd name="T2" fmla="*/ 17 w 18"/>
                <a:gd name="T3" fmla="*/ 7 h 17"/>
                <a:gd name="T4" fmla="*/ 8 w 18"/>
                <a:gd name="T5" fmla="*/ 0 h 17"/>
                <a:gd name="T6" fmla="*/ 8 w 18"/>
                <a:gd name="T7" fmla="*/ 0 h 17"/>
                <a:gd name="T8" fmla="*/ 0 w 18"/>
                <a:gd name="T9" fmla="*/ 8 h 17"/>
                <a:gd name="T10" fmla="*/ 11 w 18"/>
                <a:gd name="T11" fmla="*/ 16 h 17"/>
                <a:gd name="T12" fmla="*/ 10 w 18"/>
                <a:gd name="T13" fmla="*/ 13 h 17"/>
                <a:gd name="T14" fmla="*/ 3 w 18"/>
                <a:gd name="T15" fmla="*/ 8 h 17"/>
                <a:gd name="T16" fmla="*/ 4 w 18"/>
                <a:gd name="T17" fmla="*/ 8 h 17"/>
                <a:gd name="T18" fmla="*/ 10 w 18"/>
                <a:gd name="T19" fmla="*/ 5 h 17"/>
                <a:gd name="T20" fmla="*/ 5 w 18"/>
                <a:gd name="T21" fmla="*/ 10 h 17"/>
                <a:gd name="T22" fmla="*/ 5 w 18"/>
                <a:gd name="T23" fmla="*/ 11 h 17"/>
                <a:gd name="T24" fmla="*/ 11 w 18"/>
                <a:gd name="T25" fmla="*/ 7 h 17"/>
                <a:gd name="T26" fmla="*/ 7 w 18"/>
                <a:gd name="T27" fmla="*/ 12 h 17"/>
                <a:gd name="T28" fmla="*/ 8 w 18"/>
                <a:gd name="T29" fmla="*/ 12 h 17"/>
                <a:gd name="T30" fmla="*/ 13 w 18"/>
                <a:gd name="T31" fmla="*/ 10 h 17"/>
                <a:gd name="T32" fmla="*/ 11 w 18"/>
                <a:gd name="T33" fmla="*/ 12 h 17"/>
                <a:gd name="T34" fmla="*/ 11 w 18"/>
                <a:gd name="T35" fmla="*/ 13 h 17"/>
                <a:gd name="T36" fmla="*/ 10 w 18"/>
                <a:gd name="T37" fmla="*/ 13 h 17"/>
                <a:gd name="T38" fmla="*/ 12 w 18"/>
                <a:gd name="T39" fmla="*/ 13 h 17"/>
                <a:gd name="T40" fmla="*/ 14 w 18"/>
                <a:gd name="T41" fmla="*/ 9 h 17"/>
                <a:gd name="T42" fmla="*/ 14 w 18"/>
                <a:gd name="T43" fmla="*/ 9 h 17"/>
                <a:gd name="T44" fmla="*/ 9 w 18"/>
                <a:gd name="T45" fmla="*/ 11 h 17"/>
                <a:gd name="T46" fmla="*/ 13 w 18"/>
                <a:gd name="T47" fmla="*/ 6 h 17"/>
                <a:gd name="T48" fmla="*/ 12 w 18"/>
                <a:gd name="T49" fmla="*/ 6 h 17"/>
                <a:gd name="T50" fmla="*/ 8 w 18"/>
                <a:gd name="T51" fmla="*/ 9 h 17"/>
                <a:gd name="T52" fmla="*/ 12 w 18"/>
                <a:gd name="T53" fmla="*/ 5 h 17"/>
                <a:gd name="T54" fmla="*/ 11 w 18"/>
                <a:gd name="T55" fmla="*/ 4 h 17"/>
                <a:gd name="T56" fmla="*/ 6 w 18"/>
                <a:gd name="T57" fmla="*/ 6 h 17"/>
                <a:gd name="T58" fmla="*/ 10 w 18"/>
                <a:gd name="T59" fmla="*/ 3 h 17"/>
                <a:gd name="T60" fmla="*/ 12 w 18"/>
                <a:gd name="T61" fmla="*/ 13 h 17"/>
                <a:gd name="T62" fmla="*/ 7 w 18"/>
                <a:gd name="T63" fmla="*/ 3 h 17"/>
                <a:gd name="T64" fmla="*/ 5 w 18"/>
                <a:gd name="T65" fmla="*/ 4 h 17"/>
                <a:gd name="T66" fmla="*/ 7 w 18"/>
                <a:gd name="T67" fmla="*/ 3 h 17"/>
                <a:gd name="T68" fmla="*/ 4 w 18"/>
                <a:gd name="T69" fmla="*/ 5 h 17"/>
                <a:gd name="T70" fmla="*/ 5 w 18"/>
                <a:gd name="T71" fmla="*/ 5 h 17"/>
                <a:gd name="T72" fmla="*/ 9 w 18"/>
                <a:gd name="T73" fmla="*/ 3 h 17"/>
                <a:gd name="T74" fmla="*/ 3 w 18"/>
                <a:gd name="T75" fmla="*/ 8 h 17"/>
                <a:gd name="T76" fmla="*/ 3 w 18"/>
                <a:gd name="T77" fmla="*/ 8 h 17"/>
                <a:gd name="T78" fmla="*/ 4 w 18"/>
                <a:gd name="T7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7">
                  <a:moveTo>
                    <a:pt x="11" y="16"/>
                  </a:moveTo>
                  <a:cubicBezTo>
                    <a:pt x="15" y="15"/>
                    <a:pt x="18" y="11"/>
                    <a:pt x="17" y="7"/>
                  </a:cubicBezTo>
                  <a:cubicBezTo>
                    <a:pt x="17" y="2"/>
                    <a:pt x="12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1" y="14"/>
                    <a:pt x="6" y="17"/>
                    <a:pt x="11" y="16"/>
                  </a:cubicBezTo>
                  <a:close/>
                  <a:moveTo>
                    <a:pt x="10" y="13"/>
                  </a:moveTo>
                  <a:cubicBezTo>
                    <a:pt x="7" y="14"/>
                    <a:pt x="4" y="12"/>
                    <a:pt x="3" y="8"/>
                  </a:cubicBezTo>
                  <a:cubicBezTo>
                    <a:pt x="3" y="8"/>
                    <a:pt x="4" y="9"/>
                    <a:pt x="4" y="8"/>
                  </a:cubicBezTo>
                  <a:cubicBezTo>
                    <a:pt x="6" y="8"/>
                    <a:pt x="8" y="6"/>
                    <a:pt x="10" y="5"/>
                  </a:cubicBezTo>
                  <a:cubicBezTo>
                    <a:pt x="8" y="7"/>
                    <a:pt x="6" y="8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0"/>
                    <a:pt x="9" y="8"/>
                    <a:pt x="11" y="7"/>
                  </a:cubicBezTo>
                  <a:cubicBezTo>
                    <a:pt x="10" y="9"/>
                    <a:pt x="8" y="10"/>
                    <a:pt x="7" y="12"/>
                  </a:cubicBezTo>
                  <a:cubicBezTo>
                    <a:pt x="7" y="12"/>
                    <a:pt x="7" y="13"/>
                    <a:pt x="8" y="12"/>
                  </a:cubicBezTo>
                  <a:cubicBezTo>
                    <a:pt x="9" y="11"/>
                    <a:pt x="11" y="10"/>
                    <a:pt x="13" y="10"/>
                  </a:cubicBezTo>
                  <a:cubicBezTo>
                    <a:pt x="12" y="11"/>
                    <a:pt x="12" y="11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1" y="13"/>
                    <a:pt x="11" y="13"/>
                    <a:pt x="10" y="13"/>
                  </a:cubicBezTo>
                  <a:close/>
                  <a:moveTo>
                    <a:pt x="12" y="13"/>
                  </a:moveTo>
                  <a:cubicBezTo>
                    <a:pt x="13" y="12"/>
                    <a:pt x="13" y="10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2" y="9"/>
                    <a:pt x="10" y="10"/>
                    <a:pt x="9" y="11"/>
                  </a:cubicBezTo>
                  <a:cubicBezTo>
                    <a:pt x="10" y="9"/>
                    <a:pt x="11" y="8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1" y="7"/>
                    <a:pt x="9" y="8"/>
                    <a:pt x="8" y="9"/>
                  </a:cubicBezTo>
                  <a:cubicBezTo>
                    <a:pt x="9" y="7"/>
                    <a:pt x="10" y="6"/>
                    <a:pt x="12" y="5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9" y="5"/>
                    <a:pt x="8" y="5"/>
                    <a:pt x="6" y="6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5" y="3"/>
                    <a:pt x="16" y="10"/>
                    <a:pt x="12" y="13"/>
                  </a:cubicBezTo>
                  <a:close/>
                  <a:moveTo>
                    <a:pt x="7" y="3"/>
                  </a:move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6" y="3"/>
                    <a:pt x="7" y="3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5" y="5"/>
                  </a:cubicBezTo>
                  <a:cubicBezTo>
                    <a:pt x="6" y="4"/>
                    <a:pt x="7" y="4"/>
                    <a:pt x="9" y="3"/>
                  </a:cubicBezTo>
                  <a:cubicBezTo>
                    <a:pt x="7" y="5"/>
                    <a:pt x="5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4" y="6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78"/>
            <p:cNvSpPr>
              <a:spLocks noEditPoints="1"/>
            </p:cNvSpPr>
            <p:nvPr/>
          </p:nvSpPr>
          <p:spPr bwMode="auto">
            <a:xfrm>
              <a:off x="2879555" y="1369794"/>
              <a:ext cx="75009" cy="62461"/>
            </a:xfrm>
            <a:custGeom>
              <a:avLst/>
              <a:gdLst>
                <a:gd name="T0" fmla="*/ 12 w 25"/>
                <a:gd name="T1" fmla="*/ 21 h 21"/>
                <a:gd name="T2" fmla="*/ 13 w 25"/>
                <a:gd name="T3" fmla="*/ 21 h 21"/>
                <a:gd name="T4" fmla="*/ 24 w 25"/>
                <a:gd name="T5" fmla="*/ 12 h 21"/>
                <a:gd name="T6" fmla="*/ 15 w 25"/>
                <a:gd name="T7" fmla="*/ 2 h 21"/>
                <a:gd name="T8" fmla="*/ 12 w 25"/>
                <a:gd name="T9" fmla="*/ 21 h 21"/>
                <a:gd name="T10" fmla="*/ 7 w 25"/>
                <a:gd name="T11" fmla="*/ 10 h 21"/>
                <a:gd name="T12" fmla="*/ 7 w 25"/>
                <a:gd name="T13" fmla="*/ 10 h 21"/>
                <a:gd name="T14" fmla="*/ 14 w 25"/>
                <a:gd name="T15" fmla="*/ 6 h 21"/>
                <a:gd name="T16" fmla="*/ 7 w 25"/>
                <a:gd name="T17" fmla="*/ 12 h 21"/>
                <a:gd name="T18" fmla="*/ 7 w 25"/>
                <a:gd name="T19" fmla="*/ 10 h 21"/>
                <a:gd name="T20" fmla="*/ 19 w 25"/>
                <a:gd name="T21" fmla="*/ 6 h 21"/>
                <a:gd name="T22" fmla="*/ 7 w 25"/>
                <a:gd name="T23" fmla="*/ 13 h 21"/>
                <a:gd name="T24" fmla="*/ 7 w 25"/>
                <a:gd name="T25" fmla="*/ 13 h 21"/>
                <a:gd name="T26" fmla="*/ 16 w 25"/>
                <a:gd name="T27" fmla="*/ 5 h 21"/>
                <a:gd name="T28" fmla="*/ 16 w 25"/>
                <a:gd name="T29" fmla="*/ 4 h 21"/>
                <a:gd name="T30" fmla="*/ 19 w 25"/>
                <a:gd name="T31" fmla="*/ 6 h 21"/>
                <a:gd name="T32" fmla="*/ 19 w 25"/>
                <a:gd name="T33" fmla="*/ 6 h 21"/>
                <a:gd name="T34" fmla="*/ 17 w 25"/>
                <a:gd name="T35" fmla="*/ 8 h 21"/>
                <a:gd name="T36" fmla="*/ 8 w 25"/>
                <a:gd name="T37" fmla="*/ 16 h 21"/>
                <a:gd name="T38" fmla="*/ 7 w 25"/>
                <a:gd name="T39" fmla="*/ 14 h 21"/>
                <a:gd name="T40" fmla="*/ 17 w 25"/>
                <a:gd name="T41" fmla="*/ 8 h 21"/>
                <a:gd name="T42" fmla="*/ 9 w 25"/>
                <a:gd name="T43" fmla="*/ 16 h 21"/>
                <a:gd name="T44" fmla="*/ 17 w 25"/>
                <a:gd name="T45" fmla="*/ 12 h 21"/>
                <a:gd name="T46" fmla="*/ 11 w 25"/>
                <a:gd name="T47" fmla="*/ 17 h 21"/>
                <a:gd name="T48" fmla="*/ 11 w 25"/>
                <a:gd name="T49" fmla="*/ 18 h 21"/>
                <a:gd name="T50" fmla="*/ 9 w 25"/>
                <a:gd name="T51" fmla="*/ 16 h 21"/>
                <a:gd name="T52" fmla="*/ 21 w 25"/>
                <a:gd name="T53" fmla="*/ 12 h 21"/>
                <a:gd name="T54" fmla="*/ 13 w 25"/>
                <a:gd name="T55" fmla="*/ 18 h 21"/>
                <a:gd name="T56" fmla="*/ 12 w 25"/>
                <a:gd name="T57" fmla="*/ 18 h 21"/>
                <a:gd name="T58" fmla="*/ 19 w 25"/>
                <a:gd name="T59" fmla="*/ 14 h 21"/>
                <a:gd name="T60" fmla="*/ 16 w 25"/>
                <a:gd name="T61" fmla="*/ 16 h 21"/>
                <a:gd name="T62" fmla="*/ 16 w 25"/>
                <a:gd name="T63" fmla="*/ 16 h 21"/>
                <a:gd name="T64" fmla="*/ 20 w 25"/>
                <a:gd name="T65" fmla="*/ 13 h 21"/>
                <a:gd name="T66" fmla="*/ 19 w 25"/>
                <a:gd name="T67" fmla="*/ 12 h 21"/>
                <a:gd name="T68" fmla="*/ 13 w 25"/>
                <a:gd name="T69" fmla="*/ 16 h 21"/>
                <a:gd name="T70" fmla="*/ 19 w 25"/>
                <a:gd name="T71" fmla="*/ 11 h 21"/>
                <a:gd name="T72" fmla="*/ 19 w 25"/>
                <a:gd name="T73" fmla="*/ 10 h 21"/>
                <a:gd name="T74" fmla="*/ 10 w 25"/>
                <a:gd name="T75" fmla="*/ 15 h 21"/>
                <a:gd name="T76" fmla="*/ 19 w 25"/>
                <a:gd name="T77" fmla="*/ 7 h 21"/>
                <a:gd name="T78" fmla="*/ 19 w 25"/>
                <a:gd name="T79" fmla="*/ 7 h 21"/>
                <a:gd name="T80" fmla="*/ 21 w 25"/>
                <a:gd name="T81" fmla="*/ 12 h 21"/>
                <a:gd name="T82" fmla="*/ 14 w 25"/>
                <a:gd name="T83" fmla="*/ 4 h 21"/>
                <a:gd name="T84" fmla="*/ 15 w 25"/>
                <a:gd name="T85" fmla="*/ 4 h 21"/>
                <a:gd name="T86" fmla="*/ 7 w 25"/>
                <a:gd name="T87" fmla="*/ 9 h 21"/>
                <a:gd name="T88" fmla="*/ 14 w 25"/>
                <a:gd name="T8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21">
                  <a:moveTo>
                    <a:pt x="12" y="21"/>
                  </a:moveTo>
                  <a:cubicBezTo>
                    <a:pt x="12" y="21"/>
                    <a:pt x="12" y="21"/>
                    <a:pt x="13" y="21"/>
                  </a:cubicBezTo>
                  <a:cubicBezTo>
                    <a:pt x="18" y="21"/>
                    <a:pt x="23" y="18"/>
                    <a:pt x="24" y="12"/>
                  </a:cubicBezTo>
                  <a:cubicBezTo>
                    <a:pt x="25" y="6"/>
                    <a:pt x="21" y="2"/>
                    <a:pt x="15" y="2"/>
                  </a:cubicBezTo>
                  <a:cubicBezTo>
                    <a:pt x="3" y="0"/>
                    <a:pt x="0" y="19"/>
                    <a:pt x="12" y="21"/>
                  </a:cubicBezTo>
                  <a:close/>
                  <a:moveTo>
                    <a:pt x="7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9" y="9"/>
                    <a:pt x="12" y="7"/>
                    <a:pt x="14" y="6"/>
                  </a:cubicBezTo>
                  <a:cubicBezTo>
                    <a:pt x="12" y="8"/>
                    <a:pt x="9" y="10"/>
                    <a:pt x="7" y="12"/>
                  </a:cubicBezTo>
                  <a:cubicBezTo>
                    <a:pt x="7" y="11"/>
                    <a:pt x="7" y="11"/>
                    <a:pt x="7" y="10"/>
                  </a:cubicBezTo>
                  <a:close/>
                  <a:moveTo>
                    <a:pt x="19" y="6"/>
                  </a:moveTo>
                  <a:cubicBezTo>
                    <a:pt x="15" y="8"/>
                    <a:pt x="11" y="11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0"/>
                    <a:pt x="14" y="8"/>
                    <a:pt x="16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7" y="5"/>
                    <a:pt x="18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lose/>
                  <a:moveTo>
                    <a:pt x="17" y="8"/>
                  </a:moveTo>
                  <a:cubicBezTo>
                    <a:pt x="14" y="11"/>
                    <a:pt x="11" y="13"/>
                    <a:pt x="8" y="16"/>
                  </a:cubicBezTo>
                  <a:cubicBezTo>
                    <a:pt x="8" y="15"/>
                    <a:pt x="8" y="14"/>
                    <a:pt x="7" y="14"/>
                  </a:cubicBezTo>
                  <a:cubicBezTo>
                    <a:pt x="11" y="12"/>
                    <a:pt x="14" y="10"/>
                    <a:pt x="17" y="8"/>
                  </a:cubicBezTo>
                  <a:close/>
                  <a:moveTo>
                    <a:pt x="9" y="16"/>
                  </a:moveTo>
                  <a:cubicBezTo>
                    <a:pt x="12" y="15"/>
                    <a:pt x="14" y="13"/>
                    <a:pt x="17" y="12"/>
                  </a:cubicBezTo>
                  <a:cubicBezTo>
                    <a:pt x="15" y="14"/>
                    <a:pt x="13" y="15"/>
                    <a:pt x="11" y="17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0" y="17"/>
                    <a:pt x="10" y="17"/>
                    <a:pt x="9" y="16"/>
                  </a:cubicBezTo>
                  <a:close/>
                  <a:moveTo>
                    <a:pt x="21" y="12"/>
                  </a:moveTo>
                  <a:cubicBezTo>
                    <a:pt x="21" y="16"/>
                    <a:pt x="17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4" y="17"/>
                    <a:pt x="16" y="15"/>
                    <a:pt x="19" y="14"/>
                  </a:cubicBezTo>
                  <a:cubicBezTo>
                    <a:pt x="18" y="15"/>
                    <a:pt x="17" y="15"/>
                    <a:pt x="16" y="16"/>
                  </a:cubicBezTo>
                  <a:cubicBezTo>
                    <a:pt x="16" y="16"/>
                    <a:pt x="16" y="17"/>
                    <a:pt x="16" y="16"/>
                  </a:cubicBezTo>
                  <a:cubicBezTo>
                    <a:pt x="18" y="15"/>
                    <a:pt x="19" y="15"/>
                    <a:pt x="20" y="13"/>
                  </a:cubicBezTo>
                  <a:cubicBezTo>
                    <a:pt x="20" y="13"/>
                    <a:pt x="20" y="12"/>
                    <a:pt x="19" y="12"/>
                  </a:cubicBezTo>
                  <a:cubicBezTo>
                    <a:pt x="17" y="14"/>
                    <a:pt x="15" y="15"/>
                    <a:pt x="13" y="16"/>
                  </a:cubicBezTo>
                  <a:cubicBezTo>
                    <a:pt x="15" y="14"/>
                    <a:pt x="17" y="13"/>
                    <a:pt x="19" y="11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6" y="11"/>
                    <a:pt x="13" y="14"/>
                    <a:pt x="10" y="15"/>
                  </a:cubicBezTo>
                  <a:cubicBezTo>
                    <a:pt x="13" y="12"/>
                    <a:pt x="16" y="9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8"/>
                    <a:pt x="21" y="10"/>
                    <a:pt x="21" y="12"/>
                  </a:cubicBezTo>
                  <a:close/>
                  <a:moveTo>
                    <a:pt x="14" y="4"/>
                  </a:moveTo>
                  <a:cubicBezTo>
                    <a:pt x="14" y="4"/>
                    <a:pt x="15" y="4"/>
                    <a:pt x="15" y="4"/>
                  </a:cubicBezTo>
                  <a:cubicBezTo>
                    <a:pt x="12" y="6"/>
                    <a:pt x="10" y="8"/>
                    <a:pt x="7" y="9"/>
                  </a:cubicBezTo>
                  <a:cubicBezTo>
                    <a:pt x="8" y="7"/>
                    <a:pt x="10" y="4"/>
                    <a:pt x="14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179"/>
            <p:cNvSpPr>
              <a:spLocks noEditPoints="1"/>
            </p:cNvSpPr>
            <p:nvPr/>
          </p:nvSpPr>
          <p:spPr bwMode="auto">
            <a:xfrm>
              <a:off x="2819222" y="1445405"/>
              <a:ext cx="207087" cy="59173"/>
            </a:xfrm>
            <a:custGeom>
              <a:avLst/>
              <a:gdLst>
                <a:gd name="T0" fmla="*/ 69 w 69"/>
                <a:gd name="T1" fmla="*/ 4 h 20"/>
                <a:gd name="T2" fmla="*/ 0 w 69"/>
                <a:gd name="T3" fmla="*/ 1 h 20"/>
                <a:gd name="T4" fmla="*/ 2 w 69"/>
                <a:gd name="T5" fmla="*/ 17 h 20"/>
                <a:gd name="T6" fmla="*/ 46 w 69"/>
                <a:gd name="T7" fmla="*/ 7 h 20"/>
                <a:gd name="T8" fmla="*/ 37 w 69"/>
                <a:gd name="T9" fmla="*/ 16 h 20"/>
                <a:gd name="T10" fmla="*/ 42 w 69"/>
                <a:gd name="T11" fmla="*/ 10 h 20"/>
                <a:gd name="T12" fmla="*/ 28 w 69"/>
                <a:gd name="T13" fmla="*/ 8 h 20"/>
                <a:gd name="T14" fmla="*/ 20 w 69"/>
                <a:gd name="T15" fmla="*/ 15 h 20"/>
                <a:gd name="T16" fmla="*/ 7 w 69"/>
                <a:gd name="T17" fmla="*/ 15 h 20"/>
                <a:gd name="T18" fmla="*/ 3 w 69"/>
                <a:gd name="T19" fmla="*/ 11 h 20"/>
                <a:gd name="T20" fmla="*/ 12 w 69"/>
                <a:gd name="T21" fmla="*/ 4 h 20"/>
                <a:gd name="T22" fmla="*/ 22 w 69"/>
                <a:gd name="T23" fmla="*/ 4 h 20"/>
                <a:gd name="T24" fmla="*/ 10 w 69"/>
                <a:gd name="T25" fmla="*/ 13 h 20"/>
                <a:gd name="T26" fmla="*/ 18 w 69"/>
                <a:gd name="T27" fmla="*/ 4 h 20"/>
                <a:gd name="T28" fmla="*/ 3 w 69"/>
                <a:gd name="T29" fmla="*/ 9 h 20"/>
                <a:gd name="T30" fmla="*/ 11 w 69"/>
                <a:gd name="T31" fmla="*/ 6 h 20"/>
                <a:gd name="T32" fmla="*/ 13 w 69"/>
                <a:gd name="T33" fmla="*/ 4 h 20"/>
                <a:gd name="T34" fmla="*/ 3 w 69"/>
                <a:gd name="T35" fmla="*/ 7 h 20"/>
                <a:gd name="T36" fmla="*/ 16 w 69"/>
                <a:gd name="T37" fmla="*/ 9 h 20"/>
                <a:gd name="T38" fmla="*/ 13 w 69"/>
                <a:gd name="T39" fmla="*/ 15 h 20"/>
                <a:gd name="T40" fmla="*/ 23 w 69"/>
                <a:gd name="T41" fmla="*/ 5 h 20"/>
                <a:gd name="T42" fmla="*/ 16 w 69"/>
                <a:gd name="T43" fmla="*/ 15 h 20"/>
                <a:gd name="T44" fmla="*/ 17 w 69"/>
                <a:gd name="T45" fmla="*/ 15 h 20"/>
                <a:gd name="T46" fmla="*/ 19 w 69"/>
                <a:gd name="T47" fmla="*/ 15 h 20"/>
                <a:gd name="T48" fmla="*/ 35 w 69"/>
                <a:gd name="T49" fmla="*/ 6 h 20"/>
                <a:gd name="T50" fmla="*/ 33 w 69"/>
                <a:gd name="T51" fmla="*/ 15 h 20"/>
                <a:gd name="T52" fmla="*/ 39 w 69"/>
                <a:gd name="T53" fmla="*/ 8 h 20"/>
                <a:gd name="T54" fmla="*/ 59 w 69"/>
                <a:gd name="T55" fmla="*/ 5 h 20"/>
                <a:gd name="T56" fmla="*/ 58 w 69"/>
                <a:gd name="T57" fmla="*/ 13 h 20"/>
                <a:gd name="T58" fmla="*/ 54 w 69"/>
                <a:gd name="T59" fmla="*/ 4 h 20"/>
                <a:gd name="T60" fmla="*/ 51 w 69"/>
                <a:gd name="T61" fmla="*/ 4 h 20"/>
                <a:gd name="T62" fmla="*/ 55 w 69"/>
                <a:gd name="T63" fmla="*/ 5 h 20"/>
                <a:gd name="T64" fmla="*/ 52 w 69"/>
                <a:gd name="T65" fmla="*/ 8 h 20"/>
                <a:gd name="T66" fmla="*/ 57 w 69"/>
                <a:gd name="T67" fmla="*/ 7 h 20"/>
                <a:gd name="T68" fmla="*/ 43 w 69"/>
                <a:gd name="T69" fmla="*/ 16 h 20"/>
                <a:gd name="T70" fmla="*/ 59 w 69"/>
                <a:gd name="T71" fmla="*/ 10 h 20"/>
                <a:gd name="T72" fmla="*/ 58 w 69"/>
                <a:gd name="T73" fmla="*/ 9 h 20"/>
                <a:gd name="T74" fmla="*/ 59 w 69"/>
                <a:gd name="T75" fmla="*/ 16 h 20"/>
                <a:gd name="T76" fmla="*/ 65 w 69"/>
                <a:gd name="T77" fmla="*/ 16 h 20"/>
                <a:gd name="T78" fmla="*/ 66 w 69"/>
                <a:gd name="T79" fmla="*/ 10 h 20"/>
                <a:gd name="T80" fmla="*/ 66 w 69"/>
                <a:gd name="T81" fmla="*/ 5 h 20"/>
                <a:gd name="T82" fmla="*/ 62 w 69"/>
                <a:gd name="T83" fmla="*/ 9 h 20"/>
                <a:gd name="T84" fmla="*/ 47 w 69"/>
                <a:gd name="T85" fmla="*/ 5 h 20"/>
                <a:gd name="T86" fmla="*/ 43 w 69"/>
                <a:gd name="T87" fmla="*/ 4 h 20"/>
                <a:gd name="T88" fmla="*/ 37 w 69"/>
                <a:gd name="T89" fmla="*/ 5 h 20"/>
                <a:gd name="T90" fmla="*/ 33 w 69"/>
                <a:gd name="T91" fmla="*/ 4 h 20"/>
                <a:gd name="T92" fmla="*/ 24 w 69"/>
                <a:gd name="T93" fmla="*/ 10 h 20"/>
                <a:gd name="T94" fmla="*/ 17 w 69"/>
                <a:gd name="T95" fmla="*/ 14 h 20"/>
                <a:gd name="T96" fmla="*/ 36 w 69"/>
                <a:gd name="T9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9" h="20">
                  <a:moveTo>
                    <a:pt x="67" y="19"/>
                  </a:moveTo>
                  <a:cubicBezTo>
                    <a:pt x="68" y="20"/>
                    <a:pt x="69" y="19"/>
                    <a:pt x="69" y="18"/>
                  </a:cubicBezTo>
                  <a:cubicBezTo>
                    <a:pt x="69" y="13"/>
                    <a:pt x="69" y="9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69" y="3"/>
                    <a:pt x="68" y="3"/>
                  </a:cubicBezTo>
                  <a:cubicBezTo>
                    <a:pt x="59" y="1"/>
                    <a:pt x="49" y="2"/>
                    <a:pt x="40" y="1"/>
                  </a:cubicBezTo>
                  <a:cubicBezTo>
                    <a:pt x="27" y="0"/>
                    <a:pt x="14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7"/>
                    <a:pt x="0" y="11"/>
                    <a:pt x="0" y="16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3" y="17"/>
                    <a:pt x="45" y="19"/>
                    <a:pt x="66" y="19"/>
                  </a:cubicBezTo>
                  <a:cubicBezTo>
                    <a:pt x="67" y="19"/>
                    <a:pt x="67" y="19"/>
                    <a:pt x="67" y="19"/>
                  </a:cubicBezTo>
                  <a:close/>
                  <a:moveTo>
                    <a:pt x="37" y="16"/>
                  </a:moveTo>
                  <a:cubicBezTo>
                    <a:pt x="40" y="13"/>
                    <a:pt x="43" y="10"/>
                    <a:pt x="46" y="7"/>
                  </a:cubicBezTo>
                  <a:cubicBezTo>
                    <a:pt x="47" y="7"/>
                    <a:pt x="48" y="6"/>
                    <a:pt x="49" y="5"/>
                  </a:cubicBezTo>
                  <a:cubicBezTo>
                    <a:pt x="49" y="5"/>
                    <a:pt x="48" y="8"/>
                    <a:pt x="48" y="9"/>
                  </a:cubicBezTo>
                  <a:cubicBezTo>
                    <a:pt x="46" y="11"/>
                    <a:pt x="44" y="14"/>
                    <a:pt x="42" y="16"/>
                  </a:cubicBezTo>
                  <a:cubicBezTo>
                    <a:pt x="40" y="16"/>
                    <a:pt x="39" y="16"/>
                    <a:pt x="37" y="16"/>
                  </a:cubicBezTo>
                  <a:close/>
                  <a:moveTo>
                    <a:pt x="33" y="15"/>
                  </a:moveTo>
                  <a:cubicBezTo>
                    <a:pt x="36" y="13"/>
                    <a:pt x="39" y="11"/>
                    <a:pt x="42" y="8"/>
                  </a:cubicBezTo>
                  <a:cubicBezTo>
                    <a:pt x="43" y="7"/>
                    <a:pt x="44" y="6"/>
                    <a:pt x="45" y="6"/>
                  </a:cubicBezTo>
                  <a:cubicBezTo>
                    <a:pt x="44" y="6"/>
                    <a:pt x="43" y="8"/>
                    <a:pt x="42" y="10"/>
                  </a:cubicBezTo>
                  <a:cubicBezTo>
                    <a:pt x="40" y="12"/>
                    <a:pt x="38" y="14"/>
                    <a:pt x="36" y="16"/>
                  </a:cubicBezTo>
                  <a:cubicBezTo>
                    <a:pt x="35" y="16"/>
                    <a:pt x="34" y="15"/>
                    <a:pt x="33" y="15"/>
                  </a:cubicBezTo>
                  <a:close/>
                  <a:moveTo>
                    <a:pt x="20" y="15"/>
                  </a:moveTo>
                  <a:cubicBezTo>
                    <a:pt x="23" y="13"/>
                    <a:pt x="26" y="10"/>
                    <a:pt x="28" y="8"/>
                  </a:cubicBezTo>
                  <a:cubicBezTo>
                    <a:pt x="29" y="7"/>
                    <a:pt x="30" y="6"/>
                    <a:pt x="31" y="5"/>
                  </a:cubicBezTo>
                  <a:cubicBezTo>
                    <a:pt x="30" y="6"/>
                    <a:pt x="29" y="7"/>
                    <a:pt x="29" y="8"/>
                  </a:cubicBezTo>
                  <a:cubicBezTo>
                    <a:pt x="27" y="10"/>
                    <a:pt x="25" y="13"/>
                    <a:pt x="22" y="15"/>
                  </a:cubicBezTo>
                  <a:cubicBezTo>
                    <a:pt x="22" y="15"/>
                    <a:pt x="21" y="15"/>
                    <a:pt x="20" y="15"/>
                  </a:cubicBezTo>
                  <a:close/>
                  <a:moveTo>
                    <a:pt x="3" y="15"/>
                  </a:moveTo>
                  <a:cubicBezTo>
                    <a:pt x="8" y="12"/>
                    <a:pt x="11" y="9"/>
                    <a:pt x="15" y="6"/>
                  </a:cubicBezTo>
                  <a:cubicBezTo>
                    <a:pt x="19" y="3"/>
                    <a:pt x="13" y="9"/>
                    <a:pt x="12" y="9"/>
                  </a:cubicBezTo>
                  <a:cubicBezTo>
                    <a:pt x="10" y="11"/>
                    <a:pt x="9" y="13"/>
                    <a:pt x="7" y="15"/>
                  </a:cubicBezTo>
                  <a:cubicBezTo>
                    <a:pt x="6" y="15"/>
                    <a:pt x="4" y="15"/>
                    <a:pt x="3" y="15"/>
                  </a:cubicBezTo>
                  <a:close/>
                  <a:moveTo>
                    <a:pt x="12" y="4"/>
                  </a:moveTo>
                  <a:cubicBezTo>
                    <a:pt x="9" y="5"/>
                    <a:pt x="6" y="7"/>
                    <a:pt x="4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9"/>
                    <a:pt x="4" y="8"/>
                  </a:cubicBezTo>
                  <a:cubicBezTo>
                    <a:pt x="5" y="7"/>
                    <a:pt x="7" y="5"/>
                    <a:pt x="8" y="4"/>
                  </a:cubicBezTo>
                  <a:cubicBezTo>
                    <a:pt x="9" y="4"/>
                    <a:pt x="10" y="4"/>
                    <a:pt x="12" y="4"/>
                  </a:cubicBezTo>
                  <a:close/>
                  <a:moveTo>
                    <a:pt x="22" y="4"/>
                  </a:moveTo>
                  <a:cubicBezTo>
                    <a:pt x="23" y="4"/>
                    <a:pt x="24" y="4"/>
                    <a:pt x="25" y="4"/>
                  </a:cubicBezTo>
                  <a:cubicBezTo>
                    <a:pt x="23" y="4"/>
                    <a:pt x="21" y="5"/>
                    <a:pt x="20" y="6"/>
                  </a:cubicBezTo>
                  <a:cubicBezTo>
                    <a:pt x="21" y="6"/>
                    <a:pt x="21" y="5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lose/>
                  <a:moveTo>
                    <a:pt x="18" y="4"/>
                  </a:moveTo>
                  <a:cubicBezTo>
                    <a:pt x="19" y="4"/>
                    <a:pt x="20" y="4"/>
                    <a:pt x="21" y="4"/>
                  </a:cubicBezTo>
                  <a:cubicBezTo>
                    <a:pt x="17" y="6"/>
                    <a:pt x="14" y="10"/>
                    <a:pt x="10" y="13"/>
                  </a:cubicBezTo>
                  <a:cubicBezTo>
                    <a:pt x="10" y="13"/>
                    <a:pt x="7" y="15"/>
                    <a:pt x="9" y="13"/>
                  </a:cubicBezTo>
                  <a:cubicBezTo>
                    <a:pt x="11" y="12"/>
                    <a:pt x="12" y="11"/>
                    <a:pt x="13" y="10"/>
                  </a:cubicBezTo>
                  <a:cubicBezTo>
                    <a:pt x="15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3" y="9"/>
                  </a:moveTo>
                  <a:cubicBezTo>
                    <a:pt x="4" y="7"/>
                    <a:pt x="8" y="2"/>
                    <a:pt x="6" y="5"/>
                  </a:cubicBezTo>
                  <a:cubicBezTo>
                    <a:pt x="5" y="7"/>
                    <a:pt x="4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lose/>
                  <a:moveTo>
                    <a:pt x="3" y="11"/>
                  </a:moveTo>
                  <a:cubicBezTo>
                    <a:pt x="4" y="10"/>
                    <a:pt x="5" y="9"/>
                    <a:pt x="6" y="8"/>
                  </a:cubicBezTo>
                  <a:cubicBezTo>
                    <a:pt x="8" y="7"/>
                    <a:pt x="9" y="6"/>
                    <a:pt x="10" y="6"/>
                  </a:cubicBezTo>
                  <a:cubicBezTo>
                    <a:pt x="11" y="4"/>
                    <a:pt x="12" y="4"/>
                    <a:pt x="11" y="6"/>
                  </a:cubicBezTo>
                  <a:cubicBezTo>
                    <a:pt x="8" y="9"/>
                    <a:pt x="5" y="11"/>
                    <a:pt x="3" y="14"/>
                  </a:cubicBezTo>
                  <a:cubicBezTo>
                    <a:pt x="3" y="13"/>
                    <a:pt x="3" y="12"/>
                    <a:pt x="3" y="11"/>
                  </a:cubicBezTo>
                  <a:close/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5" y="4"/>
                    <a:pt x="17" y="4"/>
                  </a:cubicBezTo>
                  <a:cubicBezTo>
                    <a:pt x="12" y="7"/>
                    <a:pt x="8" y="11"/>
                    <a:pt x="4" y="13"/>
                  </a:cubicBezTo>
                  <a:cubicBezTo>
                    <a:pt x="7" y="11"/>
                    <a:pt x="11" y="7"/>
                    <a:pt x="13" y="4"/>
                  </a:cubicBezTo>
                  <a:close/>
                  <a:moveTo>
                    <a:pt x="3" y="7"/>
                  </a:moveTo>
                  <a:cubicBezTo>
                    <a:pt x="3" y="6"/>
                    <a:pt x="3" y="5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  <a:moveTo>
                    <a:pt x="16" y="9"/>
                  </a:moveTo>
                  <a:cubicBezTo>
                    <a:pt x="16" y="8"/>
                    <a:pt x="17" y="8"/>
                    <a:pt x="18" y="7"/>
                  </a:cubicBezTo>
                  <a:cubicBezTo>
                    <a:pt x="18" y="7"/>
                    <a:pt x="22" y="3"/>
                    <a:pt x="20" y="5"/>
                  </a:cubicBezTo>
                  <a:cubicBezTo>
                    <a:pt x="18" y="8"/>
                    <a:pt x="16" y="11"/>
                    <a:pt x="13" y="14"/>
                  </a:cubicBezTo>
                  <a:cubicBezTo>
                    <a:pt x="13" y="14"/>
                    <a:pt x="13" y="15"/>
                    <a:pt x="13" y="15"/>
                  </a:cubicBezTo>
                  <a:cubicBezTo>
                    <a:pt x="12" y="15"/>
                    <a:pt x="10" y="15"/>
                    <a:pt x="9" y="15"/>
                  </a:cubicBezTo>
                  <a:cubicBezTo>
                    <a:pt x="11" y="13"/>
                    <a:pt x="14" y="11"/>
                    <a:pt x="16" y="9"/>
                  </a:cubicBezTo>
                  <a:close/>
                  <a:moveTo>
                    <a:pt x="14" y="15"/>
                  </a:moveTo>
                  <a:cubicBezTo>
                    <a:pt x="17" y="11"/>
                    <a:pt x="19" y="8"/>
                    <a:pt x="23" y="5"/>
                  </a:cubicBezTo>
                  <a:cubicBezTo>
                    <a:pt x="24" y="4"/>
                    <a:pt x="24" y="4"/>
                    <a:pt x="23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1"/>
                    <a:pt x="17" y="13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lose/>
                  <a:moveTo>
                    <a:pt x="19" y="15"/>
                  </a:moveTo>
                  <a:cubicBezTo>
                    <a:pt x="18" y="15"/>
                    <a:pt x="18" y="15"/>
                    <a:pt x="17" y="15"/>
                  </a:cubicBezTo>
                  <a:cubicBezTo>
                    <a:pt x="20" y="13"/>
                    <a:pt x="23" y="10"/>
                    <a:pt x="26" y="7"/>
                  </a:cubicBezTo>
                  <a:cubicBezTo>
                    <a:pt x="31" y="2"/>
                    <a:pt x="25" y="7"/>
                    <a:pt x="24" y="8"/>
                  </a:cubicBezTo>
                  <a:cubicBezTo>
                    <a:pt x="22" y="10"/>
                    <a:pt x="21" y="12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lose/>
                  <a:moveTo>
                    <a:pt x="29" y="15"/>
                  </a:moveTo>
                  <a:cubicBezTo>
                    <a:pt x="27" y="15"/>
                    <a:pt x="26" y="15"/>
                    <a:pt x="24" y="15"/>
                  </a:cubicBezTo>
                  <a:cubicBezTo>
                    <a:pt x="27" y="14"/>
                    <a:pt x="29" y="11"/>
                    <a:pt x="32" y="9"/>
                  </a:cubicBezTo>
                  <a:cubicBezTo>
                    <a:pt x="33" y="8"/>
                    <a:pt x="34" y="7"/>
                    <a:pt x="35" y="6"/>
                  </a:cubicBezTo>
                  <a:cubicBezTo>
                    <a:pt x="38" y="4"/>
                    <a:pt x="35" y="7"/>
                    <a:pt x="35" y="7"/>
                  </a:cubicBezTo>
                  <a:cubicBezTo>
                    <a:pt x="33" y="10"/>
                    <a:pt x="31" y="12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33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33" y="12"/>
                    <a:pt x="36" y="9"/>
                    <a:pt x="40" y="6"/>
                  </a:cubicBezTo>
                  <a:cubicBezTo>
                    <a:pt x="43" y="4"/>
                    <a:pt x="39" y="8"/>
                    <a:pt x="39" y="8"/>
                  </a:cubicBezTo>
                  <a:cubicBezTo>
                    <a:pt x="37" y="11"/>
                    <a:pt x="35" y="13"/>
                    <a:pt x="33" y="15"/>
                  </a:cubicBezTo>
                  <a:close/>
                  <a:moveTo>
                    <a:pt x="61" y="5"/>
                  </a:moveTo>
                  <a:cubicBezTo>
                    <a:pt x="58" y="8"/>
                    <a:pt x="54" y="12"/>
                    <a:pt x="52" y="15"/>
                  </a:cubicBezTo>
                  <a:cubicBezTo>
                    <a:pt x="54" y="12"/>
                    <a:pt x="57" y="9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1" y="5"/>
                    <a:pt x="63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2" y="8"/>
                    <a:pt x="60" y="10"/>
                    <a:pt x="58" y="13"/>
                  </a:cubicBezTo>
                  <a:cubicBezTo>
                    <a:pt x="58" y="12"/>
                    <a:pt x="59" y="12"/>
                    <a:pt x="59" y="12"/>
                  </a:cubicBezTo>
                  <a:cubicBezTo>
                    <a:pt x="60" y="10"/>
                    <a:pt x="61" y="8"/>
                    <a:pt x="62" y="6"/>
                  </a:cubicBezTo>
                  <a:cubicBezTo>
                    <a:pt x="62" y="5"/>
                    <a:pt x="61" y="5"/>
                    <a:pt x="61" y="5"/>
                  </a:cubicBezTo>
                  <a:close/>
                  <a:moveTo>
                    <a:pt x="54" y="4"/>
                  </a:moveTo>
                  <a:cubicBezTo>
                    <a:pt x="52" y="6"/>
                    <a:pt x="51" y="7"/>
                    <a:pt x="49" y="9"/>
                  </a:cubicBezTo>
                  <a:cubicBezTo>
                    <a:pt x="48" y="10"/>
                    <a:pt x="48" y="10"/>
                    <a:pt x="47" y="11"/>
                  </a:cubicBezTo>
                  <a:cubicBezTo>
                    <a:pt x="49" y="9"/>
                    <a:pt x="50" y="7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3" y="4"/>
                    <a:pt x="56" y="4"/>
                    <a:pt x="58" y="5"/>
                  </a:cubicBezTo>
                  <a:cubicBezTo>
                    <a:pt x="55" y="7"/>
                    <a:pt x="52" y="10"/>
                    <a:pt x="50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2" y="9"/>
                    <a:pt x="53" y="7"/>
                    <a:pt x="55" y="5"/>
                  </a:cubicBezTo>
                  <a:cubicBezTo>
                    <a:pt x="55" y="5"/>
                    <a:pt x="55" y="4"/>
                    <a:pt x="54" y="4"/>
                  </a:cubicBezTo>
                  <a:close/>
                  <a:moveTo>
                    <a:pt x="50" y="8"/>
                  </a:moveTo>
                  <a:cubicBezTo>
                    <a:pt x="51" y="8"/>
                    <a:pt x="52" y="7"/>
                    <a:pt x="54" y="6"/>
                  </a:cubicBezTo>
                  <a:cubicBezTo>
                    <a:pt x="53" y="6"/>
                    <a:pt x="52" y="8"/>
                    <a:pt x="52" y="8"/>
                  </a:cubicBezTo>
                  <a:cubicBezTo>
                    <a:pt x="50" y="11"/>
                    <a:pt x="49" y="13"/>
                    <a:pt x="47" y="15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51" y="13"/>
                    <a:pt x="53" y="10"/>
                    <a:pt x="57" y="7"/>
                  </a:cubicBezTo>
                  <a:cubicBezTo>
                    <a:pt x="58" y="5"/>
                    <a:pt x="58" y="5"/>
                    <a:pt x="57" y="7"/>
                  </a:cubicBezTo>
                  <a:cubicBezTo>
                    <a:pt x="56" y="8"/>
                    <a:pt x="55" y="10"/>
                    <a:pt x="54" y="11"/>
                  </a:cubicBezTo>
                  <a:cubicBezTo>
                    <a:pt x="53" y="12"/>
                    <a:pt x="51" y="14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8" y="16"/>
                    <a:pt x="45" y="16"/>
                    <a:pt x="43" y="16"/>
                  </a:cubicBezTo>
                  <a:cubicBezTo>
                    <a:pt x="45" y="14"/>
                    <a:pt x="48" y="11"/>
                    <a:pt x="50" y="8"/>
                  </a:cubicBezTo>
                  <a:close/>
                  <a:moveTo>
                    <a:pt x="58" y="9"/>
                  </a:moveTo>
                  <a:cubicBezTo>
                    <a:pt x="59" y="8"/>
                    <a:pt x="60" y="7"/>
                    <a:pt x="61" y="7"/>
                  </a:cubicBezTo>
                  <a:cubicBezTo>
                    <a:pt x="60" y="8"/>
                    <a:pt x="60" y="9"/>
                    <a:pt x="59" y="10"/>
                  </a:cubicBezTo>
                  <a:cubicBezTo>
                    <a:pt x="58" y="12"/>
                    <a:pt x="56" y="14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2" y="16"/>
                    <a:pt x="50" y="16"/>
                  </a:cubicBezTo>
                  <a:cubicBezTo>
                    <a:pt x="53" y="14"/>
                    <a:pt x="56" y="11"/>
                    <a:pt x="58" y="9"/>
                  </a:cubicBezTo>
                  <a:close/>
                  <a:moveTo>
                    <a:pt x="62" y="9"/>
                  </a:moveTo>
                  <a:cubicBezTo>
                    <a:pt x="63" y="8"/>
                    <a:pt x="65" y="5"/>
                    <a:pt x="64" y="8"/>
                  </a:cubicBezTo>
                  <a:cubicBezTo>
                    <a:pt x="62" y="11"/>
                    <a:pt x="61" y="13"/>
                    <a:pt x="59" y="16"/>
                  </a:cubicBezTo>
                  <a:cubicBezTo>
                    <a:pt x="58" y="16"/>
                    <a:pt x="59" y="16"/>
                    <a:pt x="59" y="16"/>
                  </a:cubicBezTo>
                  <a:cubicBezTo>
                    <a:pt x="60" y="15"/>
                    <a:pt x="60" y="15"/>
                    <a:pt x="62" y="14"/>
                  </a:cubicBezTo>
                  <a:cubicBezTo>
                    <a:pt x="64" y="13"/>
                    <a:pt x="66" y="11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3" y="16"/>
                    <a:pt x="64" y="16"/>
                    <a:pt x="65" y="16"/>
                  </a:cubicBezTo>
                  <a:cubicBezTo>
                    <a:pt x="66" y="16"/>
                    <a:pt x="66" y="15"/>
                    <a:pt x="65" y="15"/>
                  </a:cubicBezTo>
                  <a:cubicBezTo>
                    <a:pt x="65" y="15"/>
                    <a:pt x="63" y="16"/>
                    <a:pt x="64" y="15"/>
                  </a:cubicBezTo>
                  <a:cubicBezTo>
                    <a:pt x="65" y="14"/>
                    <a:pt x="66" y="12"/>
                    <a:pt x="66" y="11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4" y="11"/>
                    <a:pt x="64" y="11"/>
                    <a:pt x="63" y="12"/>
                  </a:cubicBezTo>
                  <a:cubicBezTo>
                    <a:pt x="62" y="13"/>
                    <a:pt x="59" y="17"/>
                    <a:pt x="61" y="14"/>
                  </a:cubicBezTo>
                  <a:cubicBezTo>
                    <a:pt x="63" y="11"/>
                    <a:pt x="64" y="9"/>
                    <a:pt x="66" y="6"/>
                  </a:cubicBezTo>
                  <a:cubicBezTo>
                    <a:pt x="66" y="6"/>
                    <a:pt x="66" y="6"/>
                    <a:pt x="66" y="5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9"/>
                    <a:pt x="66" y="13"/>
                    <a:pt x="66" y="16"/>
                  </a:cubicBezTo>
                  <a:cubicBezTo>
                    <a:pt x="62" y="16"/>
                    <a:pt x="59" y="16"/>
                    <a:pt x="55" y="16"/>
                  </a:cubicBezTo>
                  <a:cubicBezTo>
                    <a:pt x="58" y="14"/>
                    <a:pt x="60" y="12"/>
                    <a:pt x="62" y="9"/>
                  </a:cubicBezTo>
                  <a:close/>
                  <a:moveTo>
                    <a:pt x="36" y="4"/>
                  </a:moveTo>
                  <a:cubicBezTo>
                    <a:pt x="41" y="4"/>
                    <a:pt x="45" y="4"/>
                    <a:pt x="50" y="4"/>
                  </a:cubicBezTo>
                  <a:cubicBezTo>
                    <a:pt x="48" y="5"/>
                    <a:pt x="46" y="7"/>
                    <a:pt x="44" y="8"/>
                  </a:cubicBezTo>
                  <a:cubicBezTo>
                    <a:pt x="45" y="7"/>
                    <a:pt x="46" y="6"/>
                    <a:pt x="47" y="5"/>
                  </a:cubicBezTo>
                  <a:cubicBezTo>
                    <a:pt x="47" y="5"/>
                    <a:pt x="46" y="4"/>
                    <a:pt x="46" y="4"/>
                  </a:cubicBezTo>
                  <a:cubicBezTo>
                    <a:pt x="42" y="6"/>
                    <a:pt x="40" y="9"/>
                    <a:pt x="36" y="12"/>
                  </a:cubicBezTo>
                  <a:cubicBezTo>
                    <a:pt x="37" y="12"/>
                    <a:pt x="37" y="12"/>
                    <a:pt x="37" y="11"/>
                  </a:cubicBezTo>
                  <a:cubicBezTo>
                    <a:pt x="39" y="9"/>
                    <a:pt x="41" y="7"/>
                    <a:pt x="43" y="4"/>
                  </a:cubicBezTo>
                  <a:cubicBezTo>
                    <a:pt x="43" y="4"/>
                    <a:pt x="43" y="4"/>
                    <a:pt x="42" y="4"/>
                  </a:cubicBezTo>
                  <a:cubicBezTo>
                    <a:pt x="38" y="6"/>
                    <a:pt x="36" y="9"/>
                    <a:pt x="33" y="12"/>
                  </a:cubicBezTo>
                  <a:cubicBezTo>
                    <a:pt x="32" y="12"/>
                    <a:pt x="29" y="16"/>
                    <a:pt x="31" y="13"/>
                  </a:cubicBezTo>
                  <a:cubicBezTo>
                    <a:pt x="33" y="10"/>
                    <a:pt x="35" y="8"/>
                    <a:pt x="37" y="5"/>
                  </a:cubicBezTo>
                  <a:cubicBezTo>
                    <a:pt x="38" y="5"/>
                    <a:pt x="37" y="4"/>
                    <a:pt x="37" y="4"/>
                  </a:cubicBezTo>
                  <a:cubicBezTo>
                    <a:pt x="34" y="6"/>
                    <a:pt x="31" y="9"/>
                    <a:pt x="29" y="11"/>
                  </a:cubicBezTo>
                  <a:cubicBezTo>
                    <a:pt x="28" y="12"/>
                    <a:pt x="22" y="16"/>
                    <a:pt x="25" y="13"/>
                  </a:cubicBezTo>
                  <a:cubicBezTo>
                    <a:pt x="28" y="10"/>
                    <a:pt x="30" y="7"/>
                    <a:pt x="33" y="4"/>
                  </a:cubicBezTo>
                  <a:cubicBezTo>
                    <a:pt x="33" y="4"/>
                    <a:pt x="33" y="4"/>
                    <a:pt x="32" y="4"/>
                  </a:cubicBezTo>
                  <a:cubicBezTo>
                    <a:pt x="29" y="6"/>
                    <a:pt x="26" y="8"/>
                    <a:pt x="24" y="11"/>
                  </a:cubicBezTo>
                  <a:cubicBezTo>
                    <a:pt x="23" y="12"/>
                    <a:pt x="22" y="12"/>
                    <a:pt x="22" y="13"/>
                  </a:cubicBezTo>
                  <a:cubicBezTo>
                    <a:pt x="19" y="15"/>
                    <a:pt x="23" y="11"/>
                    <a:pt x="24" y="10"/>
                  </a:cubicBezTo>
                  <a:cubicBezTo>
                    <a:pt x="25" y="8"/>
                    <a:pt x="27" y="6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5" y="6"/>
                    <a:pt x="23" y="9"/>
                    <a:pt x="20" y="11"/>
                  </a:cubicBezTo>
                  <a:cubicBezTo>
                    <a:pt x="19" y="12"/>
                    <a:pt x="18" y="13"/>
                    <a:pt x="17" y="14"/>
                  </a:cubicBezTo>
                  <a:cubicBezTo>
                    <a:pt x="17" y="13"/>
                    <a:pt x="18" y="12"/>
                    <a:pt x="19" y="11"/>
                  </a:cubicBezTo>
                  <a:cubicBezTo>
                    <a:pt x="21" y="8"/>
                    <a:pt x="23" y="6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9" y="4"/>
                    <a:pt x="33" y="4"/>
                    <a:pt x="3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80"/>
            <p:cNvSpPr>
              <a:spLocks noEditPoints="1"/>
            </p:cNvSpPr>
            <p:nvPr/>
          </p:nvSpPr>
          <p:spPr bwMode="auto">
            <a:xfrm>
              <a:off x="2887708" y="1517728"/>
              <a:ext cx="53810" cy="50954"/>
            </a:xfrm>
            <a:custGeom>
              <a:avLst/>
              <a:gdLst>
                <a:gd name="T0" fmla="*/ 11 w 18"/>
                <a:gd name="T1" fmla="*/ 17 h 17"/>
                <a:gd name="T2" fmla="*/ 17 w 18"/>
                <a:gd name="T3" fmla="*/ 7 h 17"/>
                <a:gd name="T4" fmla="*/ 8 w 18"/>
                <a:gd name="T5" fmla="*/ 1 h 17"/>
                <a:gd name="T6" fmla="*/ 8 w 18"/>
                <a:gd name="T7" fmla="*/ 1 h 17"/>
                <a:gd name="T8" fmla="*/ 0 w 18"/>
                <a:gd name="T9" fmla="*/ 9 h 17"/>
                <a:gd name="T10" fmla="*/ 11 w 18"/>
                <a:gd name="T11" fmla="*/ 17 h 17"/>
                <a:gd name="T12" fmla="*/ 10 w 18"/>
                <a:gd name="T13" fmla="*/ 14 h 17"/>
                <a:gd name="T14" fmla="*/ 3 w 18"/>
                <a:gd name="T15" fmla="*/ 9 h 17"/>
                <a:gd name="T16" fmla="*/ 4 w 18"/>
                <a:gd name="T17" fmla="*/ 9 h 17"/>
                <a:gd name="T18" fmla="*/ 10 w 18"/>
                <a:gd name="T19" fmla="*/ 6 h 17"/>
                <a:gd name="T20" fmla="*/ 5 w 18"/>
                <a:gd name="T21" fmla="*/ 11 h 17"/>
                <a:gd name="T22" fmla="*/ 5 w 18"/>
                <a:gd name="T23" fmla="*/ 12 h 17"/>
                <a:gd name="T24" fmla="*/ 11 w 18"/>
                <a:gd name="T25" fmla="*/ 8 h 17"/>
                <a:gd name="T26" fmla="*/ 7 w 18"/>
                <a:gd name="T27" fmla="*/ 12 h 17"/>
                <a:gd name="T28" fmla="*/ 8 w 18"/>
                <a:gd name="T29" fmla="*/ 13 h 17"/>
                <a:gd name="T30" fmla="*/ 13 w 18"/>
                <a:gd name="T31" fmla="*/ 10 h 17"/>
                <a:gd name="T32" fmla="*/ 11 w 18"/>
                <a:gd name="T33" fmla="*/ 13 h 17"/>
                <a:gd name="T34" fmla="*/ 11 w 18"/>
                <a:gd name="T35" fmla="*/ 13 h 17"/>
                <a:gd name="T36" fmla="*/ 10 w 18"/>
                <a:gd name="T37" fmla="*/ 14 h 17"/>
                <a:gd name="T38" fmla="*/ 12 w 18"/>
                <a:gd name="T39" fmla="*/ 13 h 17"/>
                <a:gd name="T40" fmla="*/ 14 w 18"/>
                <a:gd name="T41" fmla="*/ 10 h 17"/>
                <a:gd name="T42" fmla="*/ 14 w 18"/>
                <a:gd name="T43" fmla="*/ 9 h 17"/>
                <a:gd name="T44" fmla="*/ 9 w 18"/>
                <a:gd name="T45" fmla="*/ 12 h 17"/>
                <a:gd name="T46" fmla="*/ 13 w 18"/>
                <a:gd name="T47" fmla="*/ 7 h 17"/>
                <a:gd name="T48" fmla="*/ 12 w 18"/>
                <a:gd name="T49" fmla="*/ 7 h 17"/>
                <a:gd name="T50" fmla="*/ 8 w 18"/>
                <a:gd name="T51" fmla="*/ 9 h 17"/>
                <a:gd name="T52" fmla="*/ 12 w 18"/>
                <a:gd name="T53" fmla="*/ 5 h 17"/>
                <a:gd name="T54" fmla="*/ 11 w 18"/>
                <a:gd name="T55" fmla="*/ 5 h 17"/>
                <a:gd name="T56" fmla="*/ 6 w 18"/>
                <a:gd name="T57" fmla="*/ 7 h 17"/>
                <a:gd name="T58" fmla="*/ 10 w 18"/>
                <a:gd name="T59" fmla="*/ 4 h 17"/>
                <a:gd name="T60" fmla="*/ 12 w 18"/>
                <a:gd name="T61" fmla="*/ 13 h 17"/>
                <a:gd name="T62" fmla="*/ 7 w 18"/>
                <a:gd name="T63" fmla="*/ 4 h 17"/>
                <a:gd name="T64" fmla="*/ 5 w 18"/>
                <a:gd name="T65" fmla="*/ 5 h 17"/>
                <a:gd name="T66" fmla="*/ 7 w 18"/>
                <a:gd name="T67" fmla="*/ 4 h 17"/>
                <a:gd name="T68" fmla="*/ 4 w 18"/>
                <a:gd name="T69" fmla="*/ 5 h 17"/>
                <a:gd name="T70" fmla="*/ 5 w 18"/>
                <a:gd name="T71" fmla="*/ 6 h 17"/>
                <a:gd name="T72" fmla="*/ 9 w 18"/>
                <a:gd name="T73" fmla="*/ 4 h 17"/>
                <a:gd name="T74" fmla="*/ 3 w 18"/>
                <a:gd name="T75" fmla="*/ 9 h 17"/>
                <a:gd name="T76" fmla="*/ 3 w 18"/>
                <a:gd name="T77" fmla="*/ 9 h 17"/>
                <a:gd name="T78" fmla="*/ 4 w 18"/>
                <a:gd name="T7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7">
                  <a:moveTo>
                    <a:pt x="11" y="17"/>
                  </a:moveTo>
                  <a:cubicBezTo>
                    <a:pt x="15" y="16"/>
                    <a:pt x="18" y="12"/>
                    <a:pt x="17" y="7"/>
                  </a:cubicBezTo>
                  <a:cubicBezTo>
                    <a:pt x="16" y="3"/>
                    <a:pt x="12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1"/>
                    <a:pt x="0" y="5"/>
                    <a:pt x="0" y="9"/>
                  </a:cubicBezTo>
                  <a:cubicBezTo>
                    <a:pt x="1" y="14"/>
                    <a:pt x="6" y="17"/>
                    <a:pt x="11" y="17"/>
                  </a:cubicBezTo>
                  <a:close/>
                  <a:moveTo>
                    <a:pt x="10" y="14"/>
                  </a:moveTo>
                  <a:cubicBezTo>
                    <a:pt x="7" y="14"/>
                    <a:pt x="4" y="12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6" y="8"/>
                    <a:pt x="8" y="7"/>
                    <a:pt x="10" y="6"/>
                  </a:cubicBezTo>
                  <a:cubicBezTo>
                    <a:pt x="8" y="8"/>
                    <a:pt x="6" y="9"/>
                    <a:pt x="5" y="11"/>
                  </a:cubicBezTo>
                  <a:cubicBezTo>
                    <a:pt x="4" y="11"/>
                    <a:pt x="5" y="12"/>
                    <a:pt x="5" y="12"/>
                  </a:cubicBezTo>
                  <a:cubicBezTo>
                    <a:pt x="7" y="10"/>
                    <a:pt x="9" y="9"/>
                    <a:pt x="11" y="8"/>
                  </a:cubicBezTo>
                  <a:cubicBezTo>
                    <a:pt x="10" y="9"/>
                    <a:pt x="8" y="11"/>
                    <a:pt x="7" y="12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9" y="12"/>
                    <a:pt x="11" y="11"/>
                    <a:pt x="13" y="10"/>
                  </a:cubicBezTo>
                  <a:cubicBezTo>
                    <a:pt x="12" y="11"/>
                    <a:pt x="12" y="12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0" y="14"/>
                  </a:cubicBezTo>
                  <a:close/>
                  <a:moveTo>
                    <a:pt x="12" y="13"/>
                  </a:moveTo>
                  <a:cubicBezTo>
                    <a:pt x="13" y="12"/>
                    <a:pt x="13" y="11"/>
                    <a:pt x="14" y="10"/>
                  </a:cubicBezTo>
                  <a:cubicBezTo>
                    <a:pt x="14" y="10"/>
                    <a:pt x="14" y="9"/>
                    <a:pt x="14" y="9"/>
                  </a:cubicBezTo>
                  <a:cubicBezTo>
                    <a:pt x="12" y="10"/>
                    <a:pt x="10" y="11"/>
                    <a:pt x="9" y="12"/>
                  </a:cubicBezTo>
                  <a:cubicBezTo>
                    <a:pt x="10" y="10"/>
                    <a:pt x="11" y="9"/>
                    <a:pt x="13" y="7"/>
                  </a:cubicBezTo>
                  <a:cubicBezTo>
                    <a:pt x="13" y="7"/>
                    <a:pt x="12" y="6"/>
                    <a:pt x="12" y="7"/>
                  </a:cubicBezTo>
                  <a:cubicBezTo>
                    <a:pt x="10" y="7"/>
                    <a:pt x="9" y="8"/>
                    <a:pt x="8" y="9"/>
                  </a:cubicBezTo>
                  <a:cubicBezTo>
                    <a:pt x="9" y="8"/>
                    <a:pt x="10" y="7"/>
                    <a:pt x="12" y="5"/>
                  </a:cubicBezTo>
                  <a:cubicBezTo>
                    <a:pt x="12" y="5"/>
                    <a:pt x="12" y="4"/>
                    <a:pt x="11" y="5"/>
                  </a:cubicBezTo>
                  <a:cubicBezTo>
                    <a:pt x="9" y="5"/>
                    <a:pt x="8" y="6"/>
                    <a:pt x="6" y="7"/>
                  </a:cubicBezTo>
                  <a:cubicBezTo>
                    <a:pt x="7" y="6"/>
                    <a:pt x="9" y="5"/>
                    <a:pt x="10" y="4"/>
                  </a:cubicBezTo>
                  <a:cubicBezTo>
                    <a:pt x="15" y="4"/>
                    <a:pt x="16" y="11"/>
                    <a:pt x="12" y="13"/>
                  </a:cubicBez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5"/>
                  </a:cubicBezTo>
                  <a:cubicBezTo>
                    <a:pt x="5" y="4"/>
                    <a:pt x="6" y="4"/>
                    <a:pt x="7" y="4"/>
                  </a:cubicBezTo>
                  <a:close/>
                  <a:moveTo>
                    <a:pt x="4" y="5"/>
                  </a:moveTo>
                  <a:cubicBezTo>
                    <a:pt x="4" y="6"/>
                    <a:pt x="4" y="6"/>
                    <a:pt x="5" y="6"/>
                  </a:cubicBezTo>
                  <a:cubicBezTo>
                    <a:pt x="6" y="5"/>
                    <a:pt x="7" y="4"/>
                    <a:pt x="9" y="4"/>
                  </a:cubicBezTo>
                  <a:cubicBezTo>
                    <a:pt x="7" y="5"/>
                    <a:pt x="5" y="7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7"/>
                    <a:pt x="4" y="6"/>
                    <a:pt x="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181"/>
            <p:cNvSpPr>
              <a:spLocks noEditPoints="1"/>
            </p:cNvSpPr>
            <p:nvPr/>
          </p:nvSpPr>
          <p:spPr bwMode="auto">
            <a:xfrm>
              <a:off x="6253288" y="429593"/>
              <a:ext cx="161430" cy="147934"/>
            </a:xfrm>
            <a:custGeom>
              <a:avLst/>
              <a:gdLst>
                <a:gd name="T0" fmla="*/ 43 w 54"/>
                <a:gd name="T1" fmla="*/ 0 h 49"/>
                <a:gd name="T2" fmla="*/ 13 w 54"/>
                <a:gd name="T3" fmla="*/ 0 h 49"/>
                <a:gd name="T4" fmla="*/ 12 w 54"/>
                <a:gd name="T5" fmla="*/ 0 h 49"/>
                <a:gd name="T6" fmla="*/ 16 w 54"/>
                <a:gd name="T7" fmla="*/ 26 h 49"/>
                <a:gd name="T8" fmla="*/ 11 w 54"/>
                <a:gd name="T9" fmla="*/ 49 h 49"/>
                <a:gd name="T10" fmla="*/ 40 w 54"/>
                <a:gd name="T11" fmla="*/ 49 h 49"/>
                <a:gd name="T12" fmla="*/ 52 w 54"/>
                <a:gd name="T13" fmla="*/ 38 h 49"/>
                <a:gd name="T14" fmla="*/ 53 w 54"/>
                <a:gd name="T15" fmla="*/ 11 h 49"/>
                <a:gd name="T16" fmla="*/ 39 w 54"/>
                <a:gd name="T17" fmla="*/ 44 h 49"/>
                <a:gd name="T18" fmla="*/ 37 w 54"/>
                <a:gd name="T19" fmla="*/ 41 h 49"/>
                <a:gd name="T20" fmla="*/ 35 w 54"/>
                <a:gd name="T21" fmla="*/ 39 h 49"/>
                <a:gd name="T22" fmla="*/ 33 w 54"/>
                <a:gd name="T23" fmla="*/ 37 h 49"/>
                <a:gd name="T24" fmla="*/ 33 w 54"/>
                <a:gd name="T25" fmla="*/ 37 h 49"/>
                <a:gd name="T26" fmla="*/ 32 w 54"/>
                <a:gd name="T27" fmla="*/ 36 h 49"/>
                <a:gd name="T28" fmla="*/ 36 w 54"/>
                <a:gd name="T29" fmla="*/ 26 h 49"/>
                <a:gd name="T30" fmla="*/ 44 w 54"/>
                <a:gd name="T31" fmla="*/ 41 h 49"/>
                <a:gd name="T32" fmla="*/ 40 w 54"/>
                <a:gd name="T33" fmla="*/ 41 h 49"/>
                <a:gd name="T34" fmla="*/ 43 w 54"/>
                <a:gd name="T35" fmla="*/ 33 h 49"/>
                <a:gd name="T36" fmla="*/ 41 w 54"/>
                <a:gd name="T37" fmla="*/ 30 h 49"/>
                <a:gd name="T38" fmla="*/ 44 w 54"/>
                <a:gd name="T39" fmla="*/ 41 h 49"/>
                <a:gd name="T40" fmla="*/ 38 w 54"/>
                <a:gd name="T41" fmla="*/ 27 h 49"/>
                <a:gd name="T42" fmla="*/ 37 w 54"/>
                <a:gd name="T43" fmla="*/ 25 h 49"/>
                <a:gd name="T44" fmla="*/ 36 w 54"/>
                <a:gd name="T45" fmla="*/ 24 h 49"/>
                <a:gd name="T46" fmla="*/ 36 w 54"/>
                <a:gd name="T47" fmla="*/ 23 h 49"/>
                <a:gd name="T48" fmla="*/ 37 w 54"/>
                <a:gd name="T49" fmla="*/ 17 h 49"/>
                <a:gd name="T50" fmla="*/ 28 w 54"/>
                <a:gd name="T51" fmla="*/ 26 h 49"/>
                <a:gd name="T52" fmla="*/ 14 w 54"/>
                <a:gd name="T53" fmla="*/ 32 h 49"/>
                <a:gd name="T54" fmla="*/ 22 w 54"/>
                <a:gd name="T55" fmla="*/ 26 h 49"/>
                <a:gd name="T56" fmla="*/ 19 w 54"/>
                <a:gd name="T57" fmla="*/ 16 h 49"/>
                <a:gd name="T58" fmla="*/ 18 w 54"/>
                <a:gd name="T59" fmla="*/ 12 h 49"/>
                <a:gd name="T60" fmla="*/ 14 w 54"/>
                <a:gd name="T61" fmla="*/ 8 h 49"/>
                <a:gd name="T62" fmla="*/ 10 w 54"/>
                <a:gd name="T63" fmla="*/ 15 h 49"/>
                <a:gd name="T64" fmla="*/ 10 w 54"/>
                <a:gd name="T65" fmla="*/ 7 h 49"/>
                <a:gd name="T66" fmla="*/ 12 w 54"/>
                <a:gd name="T67" fmla="*/ 3 h 49"/>
                <a:gd name="T68" fmla="*/ 16 w 54"/>
                <a:gd name="T69" fmla="*/ 9 h 49"/>
                <a:gd name="T70" fmla="*/ 15 w 54"/>
                <a:gd name="T71" fmla="*/ 7 h 49"/>
                <a:gd name="T72" fmla="*/ 11 w 54"/>
                <a:gd name="T73" fmla="*/ 15 h 49"/>
                <a:gd name="T74" fmla="*/ 19 w 54"/>
                <a:gd name="T75" fmla="*/ 14 h 49"/>
                <a:gd name="T76" fmla="*/ 22 w 54"/>
                <a:gd name="T77" fmla="*/ 15 h 49"/>
                <a:gd name="T78" fmla="*/ 22 w 54"/>
                <a:gd name="T79" fmla="*/ 16 h 49"/>
                <a:gd name="T80" fmla="*/ 22 w 54"/>
                <a:gd name="T81" fmla="*/ 16 h 49"/>
                <a:gd name="T82" fmla="*/ 43 w 54"/>
                <a:gd name="T83" fmla="*/ 4 h 49"/>
                <a:gd name="T84" fmla="*/ 22 w 54"/>
                <a:gd name="T85" fmla="*/ 22 h 49"/>
                <a:gd name="T86" fmla="*/ 26 w 54"/>
                <a:gd name="T87" fmla="*/ 18 h 49"/>
                <a:gd name="T88" fmla="*/ 19 w 54"/>
                <a:gd name="T89" fmla="*/ 26 h 49"/>
                <a:gd name="T90" fmla="*/ 28 w 54"/>
                <a:gd name="T91" fmla="*/ 18 h 49"/>
                <a:gd name="T92" fmla="*/ 45 w 54"/>
                <a:gd name="T93" fmla="*/ 5 h 49"/>
                <a:gd name="T94" fmla="*/ 39 w 54"/>
                <a:gd name="T95" fmla="*/ 10 h 49"/>
                <a:gd name="T96" fmla="*/ 19 w 54"/>
                <a:gd name="T97" fmla="*/ 25 h 49"/>
                <a:gd name="T98" fmla="*/ 18 w 54"/>
                <a:gd name="T99" fmla="*/ 24 h 49"/>
                <a:gd name="T100" fmla="*/ 19 w 54"/>
                <a:gd name="T101" fmla="*/ 35 h 49"/>
                <a:gd name="T102" fmla="*/ 14 w 54"/>
                <a:gd name="T103" fmla="*/ 41 h 49"/>
                <a:gd name="T104" fmla="*/ 27 w 54"/>
                <a:gd name="T105" fmla="*/ 24 h 49"/>
                <a:gd name="T106" fmla="*/ 25 w 54"/>
                <a:gd name="T107" fmla="*/ 24 h 49"/>
                <a:gd name="T108" fmla="*/ 20 w 54"/>
                <a:gd name="T109" fmla="*/ 17 h 49"/>
                <a:gd name="T110" fmla="*/ 12 w 54"/>
                <a:gd name="T111" fmla="*/ 46 h 49"/>
                <a:gd name="T112" fmla="*/ 43 w 54"/>
                <a:gd name="T113" fmla="*/ 16 h 49"/>
                <a:gd name="T114" fmla="*/ 26 w 54"/>
                <a:gd name="T115" fmla="*/ 32 h 49"/>
                <a:gd name="T116" fmla="*/ 41 w 54"/>
                <a:gd name="T117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49">
                  <a:moveTo>
                    <a:pt x="53" y="9"/>
                  </a:moveTo>
                  <a:cubicBezTo>
                    <a:pt x="50" y="6"/>
                    <a:pt x="47" y="3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36" y="4"/>
                    <a:pt x="31" y="10"/>
                    <a:pt x="26" y="15"/>
                  </a:cubicBezTo>
                  <a:cubicBezTo>
                    <a:pt x="22" y="10"/>
                    <a:pt x="18" y="5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3"/>
                    <a:pt x="5" y="6"/>
                    <a:pt x="1" y="8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6" y="15"/>
                    <a:pt x="11" y="21"/>
                    <a:pt x="16" y="26"/>
                  </a:cubicBezTo>
                  <a:cubicBezTo>
                    <a:pt x="12" y="31"/>
                    <a:pt x="6" y="34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1"/>
                    <a:pt x="2" y="41"/>
                    <a:pt x="2" y="42"/>
                  </a:cubicBezTo>
                  <a:cubicBezTo>
                    <a:pt x="5" y="45"/>
                    <a:pt x="8" y="47"/>
                    <a:pt x="11" y="49"/>
                  </a:cubicBezTo>
                  <a:cubicBezTo>
                    <a:pt x="11" y="49"/>
                    <a:pt x="12" y="49"/>
                    <a:pt x="12" y="49"/>
                  </a:cubicBezTo>
                  <a:cubicBezTo>
                    <a:pt x="12" y="49"/>
                    <a:pt x="13" y="49"/>
                    <a:pt x="13" y="49"/>
                  </a:cubicBezTo>
                  <a:cubicBezTo>
                    <a:pt x="18" y="44"/>
                    <a:pt x="23" y="40"/>
                    <a:pt x="27" y="35"/>
                  </a:cubicBezTo>
                  <a:cubicBezTo>
                    <a:pt x="32" y="39"/>
                    <a:pt x="35" y="45"/>
                    <a:pt x="40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2" y="49"/>
                    <a:pt x="42" y="49"/>
                  </a:cubicBezTo>
                  <a:cubicBezTo>
                    <a:pt x="46" y="46"/>
                    <a:pt x="50" y="43"/>
                    <a:pt x="52" y="39"/>
                  </a:cubicBezTo>
                  <a:cubicBezTo>
                    <a:pt x="53" y="39"/>
                    <a:pt x="53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8" y="33"/>
                    <a:pt x="44" y="28"/>
                    <a:pt x="39" y="23"/>
                  </a:cubicBezTo>
                  <a:cubicBezTo>
                    <a:pt x="44" y="20"/>
                    <a:pt x="48" y="15"/>
                    <a:pt x="53" y="12"/>
                  </a:cubicBezTo>
                  <a:cubicBezTo>
                    <a:pt x="53" y="12"/>
                    <a:pt x="53" y="11"/>
                    <a:pt x="53" y="11"/>
                  </a:cubicBezTo>
                  <a:cubicBezTo>
                    <a:pt x="54" y="10"/>
                    <a:pt x="54" y="10"/>
                    <a:pt x="53" y="9"/>
                  </a:cubicBezTo>
                  <a:close/>
                  <a:moveTo>
                    <a:pt x="40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40" y="44"/>
                    <a:pt x="39" y="44"/>
                    <a:pt x="39" y="44"/>
                  </a:cubicBezTo>
                  <a:cubicBezTo>
                    <a:pt x="40" y="43"/>
                    <a:pt x="41" y="42"/>
                    <a:pt x="42" y="41"/>
                  </a:cubicBezTo>
                  <a:cubicBezTo>
                    <a:pt x="43" y="40"/>
                    <a:pt x="45" y="39"/>
                    <a:pt x="46" y="38"/>
                  </a:cubicBezTo>
                  <a:cubicBezTo>
                    <a:pt x="44" y="40"/>
                    <a:pt x="42" y="42"/>
                    <a:pt x="40" y="45"/>
                  </a:cubicBezTo>
                  <a:close/>
                  <a:moveTo>
                    <a:pt x="37" y="41"/>
                  </a:moveTo>
                  <a:cubicBezTo>
                    <a:pt x="39" y="39"/>
                    <a:pt x="42" y="38"/>
                    <a:pt x="44" y="36"/>
                  </a:cubicBezTo>
                  <a:cubicBezTo>
                    <a:pt x="41" y="38"/>
                    <a:pt x="40" y="40"/>
                    <a:pt x="38" y="43"/>
                  </a:cubicBezTo>
                  <a:cubicBezTo>
                    <a:pt x="38" y="42"/>
                    <a:pt x="37" y="42"/>
                    <a:pt x="37" y="41"/>
                  </a:cubicBezTo>
                  <a:close/>
                  <a:moveTo>
                    <a:pt x="35" y="39"/>
                  </a:moveTo>
                  <a:cubicBezTo>
                    <a:pt x="37" y="38"/>
                    <a:pt x="40" y="36"/>
                    <a:pt x="41" y="34"/>
                  </a:cubicBezTo>
                  <a:cubicBezTo>
                    <a:pt x="39" y="36"/>
                    <a:pt x="38" y="38"/>
                    <a:pt x="36" y="40"/>
                  </a:cubicBezTo>
                  <a:cubicBezTo>
                    <a:pt x="36" y="40"/>
                    <a:pt x="35" y="40"/>
                    <a:pt x="35" y="39"/>
                  </a:cubicBezTo>
                  <a:close/>
                  <a:moveTo>
                    <a:pt x="33" y="37"/>
                  </a:moveTo>
                  <a:cubicBezTo>
                    <a:pt x="35" y="35"/>
                    <a:pt x="37" y="33"/>
                    <a:pt x="40" y="31"/>
                  </a:cubicBezTo>
                  <a:cubicBezTo>
                    <a:pt x="40" y="31"/>
                    <a:pt x="38" y="34"/>
                    <a:pt x="38" y="34"/>
                  </a:cubicBezTo>
                  <a:cubicBezTo>
                    <a:pt x="37" y="35"/>
                    <a:pt x="36" y="37"/>
                    <a:pt x="35" y="39"/>
                  </a:cubicBezTo>
                  <a:cubicBezTo>
                    <a:pt x="34" y="38"/>
                    <a:pt x="33" y="37"/>
                    <a:pt x="33" y="37"/>
                  </a:cubicBezTo>
                  <a:close/>
                  <a:moveTo>
                    <a:pt x="30" y="34"/>
                  </a:moveTo>
                  <a:cubicBezTo>
                    <a:pt x="33" y="32"/>
                    <a:pt x="35" y="31"/>
                    <a:pt x="37" y="29"/>
                  </a:cubicBezTo>
                  <a:cubicBezTo>
                    <a:pt x="36" y="29"/>
                    <a:pt x="35" y="32"/>
                    <a:pt x="35" y="33"/>
                  </a:cubicBezTo>
                  <a:cubicBezTo>
                    <a:pt x="34" y="34"/>
                    <a:pt x="33" y="35"/>
                    <a:pt x="32" y="36"/>
                  </a:cubicBezTo>
                  <a:cubicBezTo>
                    <a:pt x="32" y="35"/>
                    <a:pt x="31" y="34"/>
                    <a:pt x="30" y="34"/>
                  </a:cubicBezTo>
                  <a:close/>
                  <a:moveTo>
                    <a:pt x="28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31" y="30"/>
                    <a:pt x="33" y="28"/>
                    <a:pt x="36" y="26"/>
                  </a:cubicBezTo>
                  <a:cubicBezTo>
                    <a:pt x="35" y="27"/>
                    <a:pt x="34" y="29"/>
                    <a:pt x="32" y="30"/>
                  </a:cubicBezTo>
                  <a:cubicBezTo>
                    <a:pt x="31" y="31"/>
                    <a:pt x="30" y="32"/>
                    <a:pt x="30" y="33"/>
                  </a:cubicBezTo>
                  <a:cubicBezTo>
                    <a:pt x="29" y="33"/>
                    <a:pt x="29" y="32"/>
                    <a:pt x="28" y="32"/>
                  </a:cubicBezTo>
                  <a:close/>
                  <a:moveTo>
                    <a:pt x="44" y="41"/>
                  </a:moveTo>
                  <a:cubicBezTo>
                    <a:pt x="45" y="40"/>
                    <a:pt x="46" y="39"/>
                    <a:pt x="48" y="38"/>
                  </a:cubicBezTo>
                  <a:cubicBezTo>
                    <a:pt x="48" y="37"/>
                    <a:pt x="48" y="37"/>
                    <a:pt x="47" y="37"/>
                  </a:cubicBezTo>
                  <a:cubicBezTo>
                    <a:pt x="45" y="38"/>
                    <a:pt x="43" y="39"/>
                    <a:pt x="41" y="40"/>
                  </a:cubicBezTo>
                  <a:cubicBezTo>
                    <a:pt x="41" y="41"/>
                    <a:pt x="39" y="44"/>
                    <a:pt x="40" y="41"/>
                  </a:cubicBezTo>
                  <a:cubicBezTo>
                    <a:pt x="42" y="39"/>
                    <a:pt x="43" y="37"/>
                    <a:pt x="45" y="35"/>
                  </a:cubicBezTo>
                  <a:cubicBezTo>
                    <a:pt x="45" y="35"/>
                    <a:pt x="45" y="34"/>
                    <a:pt x="45" y="35"/>
                  </a:cubicBezTo>
                  <a:cubicBezTo>
                    <a:pt x="41" y="36"/>
                    <a:pt x="39" y="38"/>
                    <a:pt x="36" y="41"/>
                  </a:cubicBezTo>
                  <a:cubicBezTo>
                    <a:pt x="38" y="39"/>
                    <a:pt x="41" y="35"/>
                    <a:pt x="43" y="33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0" y="33"/>
                    <a:pt x="39" y="35"/>
                    <a:pt x="37" y="37"/>
                  </a:cubicBezTo>
                  <a:cubicBezTo>
                    <a:pt x="34" y="40"/>
                    <a:pt x="37" y="36"/>
                    <a:pt x="38" y="35"/>
                  </a:cubicBezTo>
                  <a:cubicBezTo>
                    <a:pt x="39" y="34"/>
                    <a:pt x="40" y="32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4" y="33"/>
                    <a:pt x="46" y="36"/>
                    <a:pt x="49" y="38"/>
                  </a:cubicBezTo>
                  <a:cubicBezTo>
                    <a:pt x="47" y="40"/>
                    <a:pt x="45" y="41"/>
                    <a:pt x="44" y="42"/>
                  </a:cubicBezTo>
                  <a:cubicBezTo>
                    <a:pt x="39" y="46"/>
                    <a:pt x="43" y="42"/>
                    <a:pt x="44" y="41"/>
                  </a:cubicBezTo>
                  <a:close/>
                  <a:moveTo>
                    <a:pt x="41" y="30"/>
                  </a:moveTo>
                  <a:cubicBezTo>
                    <a:pt x="39" y="31"/>
                    <a:pt x="38" y="32"/>
                    <a:pt x="36" y="33"/>
                  </a:cubicBezTo>
                  <a:cubicBezTo>
                    <a:pt x="34" y="35"/>
                    <a:pt x="31" y="38"/>
                    <a:pt x="34" y="35"/>
                  </a:cubicBezTo>
                  <a:cubicBezTo>
                    <a:pt x="36" y="32"/>
                    <a:pt x="38" y="30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4" y="31"/>
                    <a:pt x="32" y="32"/>
                  </a:cubicBezTo>
                  <a:cubicBezTo>
                    <a:pt x="29" y="34"/>
                    <a:pt x="31" y="32"/>
                    <a:pt x="32" y="31"/>
                  </a:cubicBezTo>
                  <a:cubicBezTo>
                    <a:pt x="34" y="29"/>
                    <a:pt x="36" y="28"/>
                    <a:pt x="37" y="25"/>
                  </a:cubicBezTo>
                  <a:cubicBezTo>
                    <a:pt x="38" y="27"/>
                    <a:pt x="40" y="28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36" y="24"/>
                  </a:moveTo>
                  <a:cubicBezTo>
                    <a:pt x="36" y="24"/>
                    <a:pt x="36" y="24"/>
                    <a:pt x="36" y="24"/>
                  </a:cubicBezTo>
                  <a:cubicBezTo>
                    <a:pt x="34" y="27"/>
                    <a:pt x="31" y="29"/>
                    <a:pt x="29" y="31"/>
                  </a:cubicBezTo>
                  <a:cubicBezTo>
                    <a:pt x="29" y="31"/>
                    <a:pt x="29" y="30"/>
                    <a:pt x="29" y="30"/>
                  </a:cubicBezTo>
                  <a:cubicBezTo>
                    <a:pt x="30" y="28"/>
                    <a:pt x="32" y="27"/>
                    <a:pt x="34" y="25"/>
                  </a:cubicBezTo>
                  <a:cubicBezTo>
                    <a:pt x="34" y="24"/>
                    <a:pt x="35" y="24"/>
                    <a:pt x="36" y="23"/>
                  </a:cubicBezTo>
                  <a:cubicBezTo>
                    <a:pt x="36" y="24"/>
                    <a:pt x="36" y="24"/>
                    <a:pt x="36" y="24"/>
                  </a:cubicBezTo>
                  <a:close/>
                  <a:moveTo>
                    <a:pt x="8" y="43"/>
                  </a:moveTo>
                  <a:cubicBezTo>
                    <a:pt x="13" y="37"/>
                    <a:pt x="20" y="32"/>
                    <a:pt x="25" y="26"/>
                  </a:cubicBezTo>
                  <a:cubicBezTo>
                    <a:pt x="29" y="23"/>
                    <a:pt x="33" y="20"/>
                    <a:pt x="37" y="17"/>
                  </a:cubicBezTo>
                  <a:cubicBezTo>
                    <a:pt x="40" y="15"/>
                    <a:pt x="42" y="12"/>
                    <a:pt x="45" y="9"/>
                  </a:cubicBezTo>
                  <a:cubicBezTo>
                    <a:pt x="48" y="7"/>
                    <a:pt x="43" y="11"/>
                    <a:pt x="43" y="12"/>
                  </a:cubicBezTo>
                  <a:cubicBezTo>
                    <a:pt x="41" y="14"/>
                    <a:pt x="39" y="15"/>
                    <a:pt x="38" y="17"/>
                  </a:cubicBezTo>
                  <a:cubicBezTo>
                    <a:pt x="35" y="20"/>
                    <a:pt x="31" y="23"/>
                    <a:pt x="28" y="26"/>
                  </a:cubicBezTo>
                  <a:cubicBezTo>
                    <a:pt x="21" y="32"/>
                    <a:pt x="15" y="38"/>
                    <a:pt x="10" y="44"/>
                  </a:cubicBezTo>
                  <a:cubicBezTo>
                    <a:pt x="9" y="44"/>
                    <a:pt x="8" y="43"/>
                    <a:pt x="8" y="43"/>
                  </a:cubicBezTo>
                  <a:close/>
                  <a:moveTo>
                    <a:pt x="6" y="41"/>
                  </a:moveTo>
                  <a:cubicBezTo>
                    <a:pt x="8" y="38"/>
                    <a:pt x="11" y="35"/>
                    <a:pt x="14" y="32"/>
                  </a:cubicBezTo>
                  <a:cubicBezTo>
                    <a:pt x="15" y="31"/>
                    <a:pt x="15" y="31"/>
                    <a:pt x="16" y="30"/>
                  </a:cubicBezTo>
                  <a:cubicBezTo>
                    <a:pt x="19" y="28"/>
                    <a:pt x="22" y="25"/>
                    <a:pt x="25" y="22"/>
                  </a:cubicBezTo>
                  <a:cubicBezTo>
                    <a:pt x="27" y="20"/>
                    <a:pt x="30" y="18"/>
                    <a:pt x="32" y="17"/>
                  </a:cubicBezTo>
                  <a:cubicBezTo>
                    <a:pt x="29" y="20"/>
                    <a:pt x="25" y="23"/>
                    <a:pt x="22" y="26"/>
                  </a:cubicBezTo>
                  <a:cubicBezTo>
                    <a:pt x="17" y="32"/>
                    <a:pt x="10" y="35"/>
                    <a:pt x="7" y="42"/>
                  </a:cubicBezTo>
                  <a:cubicBezTo>
                    <a:pt x="6" y="42"/>
                    <a:pt x="6" y="41"/>
                    <a:pt x="6" y="41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6"/>
                    <a:pt x="19" y="16"/>
                  </a:cubicBezTo>
                  <a:cubicBezTo>
                    <a:pt x="17" y="16"/>
                    <a:pt x="15" y="17"/>
                    <a:pt x="13" y="19"/>
                  </a:cubicBezTo>
                  <a:cubicBezTo>
                    <a:pt x="13" y="19"/>
                    <a:pt x="12" y="18"/>
                    <a:pt x="12" y="18"/>
                  </a:cubicBezTo>
                  <a:close/>
                  <a:moveTo>
                    <a:pt x="10" y="16"/>
                  </a:moveTo>
                  <a:cubicBezTo>
                    <a:pt x="13" y="15"/>
                    <a:pt x="16" y="14"/>
                    <a:pt x="18" y="12"/>
                  </a:cubicBezTo>
                  <a:cubicBezTo>
                    <a:pt x="16" y="13"/>
                    <a:pt x="13" y="15"/>
                    <a:pt x="11" y="17"/>
                  </a:cubicBezTo>
                  <a:cubicBezTo>
                    <a:pt x="11" y="17"/>
                    <a:pt x="11" y="16"/>
                    <a:pt x="10" y="16"/>
                  </a:cubicBezTo>
                  <a:close/>
                  <a:moveTo>
                    <a:pt x="7" y="12"/>
                  </a:moveTo>
                  <a:cubicBezTo>
                    <a:pt x="9" y="11"/>
                    <a:pt x="12" y="10"/>
                    <a:pt x="14" y="8"/>
                  </a:cubicBezTo>
                  <a:cubicBezTo>
                    <a:pt x="12" y="10"/>
                    <a:pt x="10" y="11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3"/>
                    <a:pt x="13" y="12"/>
                    <a:pt x="15" y="11"/>
                  </a:cubicBezTo>
                  <a:cubicBezTo>
                    <a:pt x="13" y="12"/>
                    <a:pt x="11" y="14"/>
                    <a:pt x="10" y="15"/>
                  </a:cubicBezTo>
                  <a:cubicBezTo>
                    <a:pt x="9" y="14"/>
                    <a:pt x="8" y="13"/>
                    <a:pt x="7" y="12"/>
                  </a:cubicBezTo>
                  <a:close/>
                  <a:moveTo>
                    <a:pt x="5" y="10"/>
                  </a:moveTo>
                  <a:cubicBezTo>
                    <a:pt x="7" y="9"/>
                    <a:pt x="9" y="8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9"/>
                    <a:pt x="8" y="10"/>
                    <a:pt x="6" y="12"/>
                  </a:cubicBezTo>
                  <a:cubicBezTo>
                    <a:pt x="6" y="11"/>
                    <a:pt x="6" y="11"/>
                    <a:pt x="5" y="10"/>
                  </a:cubicBezTo>
                  <a:close/>
                  <a:moveTo>
                    <a:pt x="4" y="9"/>
                  </a:moveTo>
                  <a:cubicBezTo>
                    <a:pt x="7" y="8"/>
                    <a:pt x="9" y="5"/>
                    <a:pt x="12" y="3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0" y="6"/>
                    <a:pt x="7" y="8"/>
                    <a:pt x="5" y="10"/>
                  </a:cubicBezTo>
                  <a:cubicBezTo>
                    <a:pt x="4" y="10"/>
                    <a:pt x="4" y="10"/>
                    <a:pt x="4" y="9"/>
                  </a:cubicBezTo>
                  <a:close/>
                  <a:moveTo>
                    <a:pt x="16" y="9"/>
                  </a:moveTo>
                  <a:cubicBezTo>
                    <a:pt x="14" y="10"/>
                    <a:pt x="13" y="11"/>
                    <a:pt x="11" y="12"/>
                  </a:cubicBezTo>
                  <a:cubicBezTo>
                    <a:pt x="11" y="11"/>
                    <a:pt x="11" y="11"/>
                    <a:pt x="12" y="10"/>
                  </a:cubicBezTo>
                  <a:cubicBezTo>
                    <a:pt x="13" y="9"/>
                    <a:pt x="14" y="8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8"/>
                    <a:pt x="10" y="10"/>
                    <a:pt x="7" y="12"/>
                  </a:cubicBezTo>
                  <a:cubicBezTo>
                    <a:pt x="9" y="10"/>
                    <a:pt x="11" y="7"/>
                    <a:pt x="14" y="5"/>
                  </a:cubicBezTo>
                  <a:cubicBezTo>
                    <a:pt x="15" y="7"/>
                    <a:pt x="17" y="9"/>
                    <a:pt x="19" y="11"/>
                  </a:cubicBezTo>
                  <a:cubicBezTo>
                    <a:pt x="16" y="12"/>
                    <a:pt x="14" y="14"/>
                    <a:pt x="11" y="15"/>
                  </a:cubicBezTo>
                  <a:cubicBezTo>
                    <a:pt x="12" y="15"/>
                    <a:pt x="15" y="11"/>
                    <a:pt x="17" y="10"/>
                  </a:cubicBezTo>
                  <a:cubicBezTo>
                    <a:pt x="17" y="10"/>
                    <a:pt x="16" y="9"/>
                    <a:pt x="16" y="9"/>
                  </a:cubicBezTo>
                  <a:close/>
                  <a:moveTo>
                    <a:pt x="20" y="15"/>
                  </a:moveTo>
                  <a:cubicBezTo>
                    <a:pt x="20" y="14"/>
                    <a:pt x="20" y="14"/>
                    <a:pt x="19" y="14"/>
                  </a:cubicBezTo>
                  <a:cubicBezTo>
                    <a:pt x="18" y="15"/>
                    <a:pt x="16" y="16"/>
                    <a:pt x="14" y="17"/>
                  </a:cubicBezTo>
                  <a:cubicBezTo>
                    <a:pt x="10" y="18"/>
                    <a:pt x="14" y="16"/>
                    <a:pt x="15" y="15"/>
                  </a:cubicBezTo>
                  <a:cubicBezTo>
                    <a:pt x="17" y="14"/>
                    <a:pt x="18" y="13"/>
                    <a:pt x="19" y="12"/>
                  </a:cubicBezTo>
                  <a:cubicBezTo>
                    <a:pt x="20" y="13"/>
                    <a:pt x="21" y="14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9" y="17"/>
                    <a:pt x="16" y="18"/>
                    <a:pt x="14" y="19"/>
                  </a:cubicBezTo>
                  <a:cubicBezTo>
                    <a:pt x="15" y="19"/>
                    <a:pt x="18" y="16"/>
                    <a:pt x="20" y="15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4" y="17"/>
                  </a:cubicBezTo>
                  <a:cubicBezTo>
                    <a:pt x="22" y="18"/>
                    <a:pt x="19" y="20"/>
                    <a:pt x="17" y="21"/>
                  </a:cubicBezTo>
                  <a:cubicBezTo>
                    <a:pt x="19" y="19"/>
                    <a:pt x="21" y="18"/>
                    <a:pt x="22" y="16"/>
                  </a:cubicBezTo>
                  <a:close/>
                  <a:moveTo>
                    <a:pt x="27" y="18"/>
                  </a:moveTo>
                  <a:cubicBezTo>
                    <a:pt x="32" y="13"/>
                    <a:pt x="37" y="8"/>
                    <a:pt x="43" y="3"/>
                  </a:cubicBezTo>
                  <a:cubicBezTo>
                    <a:pt x="43" y="3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7" y="9"/>
                    <a:pt x="32" y="14"/>
                    <a:pt x="27" y="18"/>
                  </a:cubicBezTo>
                  <a:cubicBezTo>
                    <a:pt x="26" y="18"/>
                    <a:pt x="26" y="19"/>
                    <a:pt x="26" y="19"/>
                  </a:cubicBezTo>
                  <a:cubicBezTo>
                    <a:pt x="25" y="19"/>
                    <a:pt x="24" y="20"/>
                    <a:pt x="24" y="20"/>
                  </a:cubicBezTo>
                  <a:cubicBezTo>
                    <a:pt x="23" y="21"/>
                    <a:pt x="23" y="21"/>
                    <a:pt x="22" y="22"/>
                  </a:cubicBezTo>
                  <a:cubicBezTo>
                    <a:pt x="21" y="23"/>
                    <a:pt x="19" y="24"/>
                    <a:pt x="19" y="24"/>
                  </a:cubicBezTo>
                  <a:cubicBezTo>
                    <a:pt x="20" y="22"/>
                    <a:pt x="23" y="20"/>
                    <a:pt x="24" y="18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25" y="19"/>
                    <a:pt x="26" y="18"/>
                    <a:pt x="26" y="18"/>
                  </a:cubicBezTo>
                  <a:cubicBezTo>
                    <a:pt x="26" y="18"/>
                    <a:pt x="27" y="18"/>
                    <a:pt x="27" y="18"/>
                  </a:cubicBezTo>
                  <a:close/>
                  <a:moveTo>
                    <a:pt x="36" y="12"/>
                  </a:moveTo>
                  <a:cubicBezTo>
                    <a:pt x="33" y="15"/>
                    <a:pt x="30" y="17"/>
                    <a:pt x="27" y="20"/>
                  </a:cubicBezTo>
                  <a:cubicBezTo>
                    <a:pt x="24" y="22"/>
                    <a:pt x="22" y="24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1" y="24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2"/>
                    <a:pt x="26" y="20"/>
                    <a:pt x="28" y="18"/>
                  </a:cubicBezTo>
                  <a:cubicBezTo>
                    <a:pt x="30" y="17"/>
                    <a:pt x="31" y="16"/>
                    <a:pt x="33" y="15"/>
                  </a:cubicBezTo>
                  <a:cubicBezTo>
                    <a:pt x="37" y="12"/>
                    <a:pt x="40" y="8"/>
                    <a:pt x="44" y="5"/>
                  </a:cubicBezTo>
                  <a:cubicBezTo>
                    <a:pt x="44" y="5"/>
                    <a:pt x="44" y="4"/>
                    <a:pt x="44" y="4"/>
                  </a:cubicBezTo>
                  <a:cubicBezTo>
                    <a:pt x="44" y="5"/>
                    <a:pt x="44" y="5"/>
                    <a:pt x="45" y="5"/>
                  </a:cubicBezTo>
                  <a:cubicBezTo>
                    <a:pt x="41" y="7"/>
                    <a:pt x="39" y="10"/>
                    <a:pt x="36" y="12"/>
                  </a:cubicBezTo>
                  <a:close/>
                  <a:moveTo>
                    <a:pt x="42" y="7"/>
                  </a:moveTo>
                  <a:cubicBezTo>
                    <a:pt x="41" y="9"/>
                    <a:pt x="40" y="10"/>
                    <a:pt x="38" y="12"/>
                  </a:cubicBezTo>
                  <a:cubicBezTo>
                    <a:pt x="39" y="11"/>
                    <a:pt x="39" y="11"/>
                    <a:pt x="39" y="10"/>
                  </a:cubicBezTo>
                  <a:cubicBezTo>
                    <a:pt x="40" y="10"/>
                    <a:pt x="46" y="4"/>
                    <a:pt x="42" y="7"/>
                  </a:cubicBezTo>
                  <a:close/>
                  <a:moveTo>
                    <a:pt x="19" y="25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lose/>
                  <a:moveTo>
                    <a:pt x="23" y="18"/>
                  </a:moveTo>
                  <a:cubicBezTo>
                    <a:pt x="21" y="20"/>
                    <a:pt x="19" y="22"/>
                    <a:pt x="18" y="24"/>
                  </a:cubicBezTo>
                  <a:cubicBezTo>
                    <a:pt x="17" y="24"/>
                    <a:pt x="17" y="23"/>
                    <a:pt x="16" y="22"/>
                  </a:cubicBezTo>
                  <a:cubicBezTo>
                    <a:pt x="19" y="21"/>
                    <a:pt x="21" y="20"/>
                    <a:pt x="23" y="18"/>
                  </a:cubicBezTo>
                  <a:close/>
                  <a:moveTo>
                    <a:pt x="14" y="40"/>
                  </a:moveTo>
                  <a:cubicBezTo>
                    <a:pt x="16" y="39"/>
                    <a:pt x="17" y="37"/>
                    <a:pt x="19" y="35"/>
                  </a:cubicBezTo>
                  <a:cubicBezTo>
                    <a:pt x="22" y="32"/>
                    <a:pt x="25" y="29"/>
                    <a:pt x="28" y="26"/>
                  </a:cubicBezTo>
                  <a:cubicBezTo>
                    <a:pt x="35" y="20"/>
                    <a:pt x="42" y="14"/>
                    <a:pt x="47" y="8"/>
                  </a:cubicBezTo>
                  <a:cubicBezTo>
                    <a:pt x="48" y="8"/>
                    <a:pt x="49" y="9"/>
                    <a:pt x="50" y="10"/>
                  </a:cubicBezTo>
                  <a:cubicBezTo>
                    <a:pt x="37" y="19"/>
                    <a:pt x="25" y="30"/>
                    <a:pt x="14" y="41"/>
                  </a:cubicBezTo>
                  <a:cubicBezTo>
                    <a:pt x="14" y="40"/>
                    <a:pt x="14" y="40"/>
                    <a:pt x="14" y="40"/>
                  </a:cubicBezTo>
                  <a:close/>
                  <a:moveTo>
                    <a:pt x="47" y="7"/>
                  </a:moveTo>
                  <a:cubicBezTo>
                    <a:pt x="44" y="9"/>
                    <a:pt x="41" y="12"/>
                    <a:pt x="39" y="14"/>
                  </a:cubicBezTo>
                  <a:cubicBezTo>
                    <a:pt x="35" y="18"/>
                    <a:pt x="30" y="20"/>
                    <a:pt x="27" y="24"/>
                  </a:cubicBezTo>
                  <a:cubicBezTo>
                    <a:pt x="24" y="26"/>
                    <a:pt x="22" y="30"/>
                    <a:pt x="18" y="32"/>
                  </a:cubicBezTo>
                  <a:cubicBezTo>
                    <a:pt x="15" y="35"/>
                    <a:pt x="11" y="38"/>
                    <a:pt x="7" y="42"/>
                  </a:cubicBezTo>
                  <a:cubicBezTo>
                    <a:pt x="9" y="40"/>
                    <a:pt x="12" y="36"/>
                    <a:pt x="15" y="34"/>
                  </a:cubicBezTo>
                  <a:cubicBezTo>
                    <a:pt x="19" y="31"/>
                    <a:pt x="22" y="28"/>
                    <a:pt x="25" y="24"/>
                  </a:cubicBezTo>
                  <a:cubicBezTo>
                    <a:pt x="31" y="17"/>
                    <a:pt x="39" y="12"/>
                    <a:pt x="45" y="6"/>
                  </a:cubicBezTo>
                  <a:cubicBezTo>
                    <a:pt x="46" y="6"/>
                    <a:pt x="46" y="7"/>
                    <a:pt x="47" y="7"/>
                  </a:cubicBezTo>
                  <a:close/>
                  <a:moveTo>
                    <a:pt x="14" y="20"/>
                  </a:moveTo>
                  <a:cubicBezTo>
                    <a:pt x="16" y="19"/>
                    <a:pt x="18" y="18"/>
                    <a:pt x="20" y="17"/>
                  </a:cubicBezTo>
                  <a:cubicBezTo>
                    <a:pt x="23" y="15"/>
                    <a:pt x="19" y="18"/>
                    <a:pt x="19" y="19"/>
                  </a:cubicBezTo>
                  <a:cubicBezTo>
                    <a:pt x="18" y="20"/>
                    <a:pt x="17" y="21"/>
                    <a:pt x="16" y="22"/>
                  </a:cubicBezTo>
                  <a:cubicBezTo>
                    <a:pt x="15" y="21"/>
                    <a:pt x="14" y="21"/>
                    <a:pt x="14" y="20"/>
                  </a:cubicBezTo>
                  <a:close/>
                  <a:moveTo>
                    <a:pt x="12" y="46"/>
                  </a:moveTo>
                  <a:cubicBezTo>
                    <a:pt x="11" y="46"/>
                    <a:pt x="11" y="45"/>
                    <a:pt x="10" y="45"/>
                  </a:cubicBezTo>
                  <a:cubicBezTo>
                    <a:pt x="11" y="45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2" y="34"/>
                    <a:pt x="32" y="25"/>
                    <a:pt x="43" y="16"/>
                  </a:cubicBezTo>
                  <a:cubicBezTo>
                    <a:pt x="44" y="15"/>
                    <a:pt x="46" y="13"/>
                    <a:pt x="48" y="12"/>
                  </a:cubicBezTo>
                  <a:cubicBezTo>
                    <a:pt x="45" y="14"/>
                    <a:pt x="43" y="16"/>
                    <a:pt x="40" y="18"/>
                  </a:cubicBezTo>
                  <a:cubicBezTo>
                    <a:pt x="35" y="22"/>
                    <a:pt x="31" y="27"/>
                    <a:pt x="27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2" y="37"/>
                    <a:pt x="16" y="41"/>
                    <a:pt x="12" y="46"/>
                  </a:cubicBezTo>
                  <a:close/>
                  <a:moveTo>
                    <a:pt x="41" y="46"/>
                  </a:moveTo>
                  <a:cubicBezTo>
                    <a:pt x="41" y="46"/>
                    <a:pt x="41" y="46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3" y="43"/>
                    <a:pt x="46" y="41"/>
                    <a:pt x="48" y="40"/>
                  </a:cubicBezTo>
                  <a:cubicBezTo>
                    <a:pt x="46" y="42"/>
                    <a:pt x="44" y="44"/>
                    <a:pt x="41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182"/>
            <p:cNvSpPr>
              <a:spLocks noEditPoints="1"/>
            </p:cNvSpPr>
            <p:nvPr/>
          </p:nvSpPr>
          <p:spPr bwMode="auto">
            <a:xfrm>
              <a:off x="7694749" y="927637"/>
              <a:ext cx="161430" cy="149578"/>
            </a:xfrm>
            <a:custGeom>
              <a:avLst/>
              <a:gdLst>
                <a:gd name="T0" fmla="*/ 43 w 54"/>
                <a:gd name="T1" fmla="*/ 0 h 50"/>
                <a:gd name="T2" fmla="*/ 13 w 54"/>
                <a:gd name="T3" fmla="*/ 1 h 50"/>
                <a:gd name="T4" fmla="*/ 12 w 54"/>
                <a:gd name="T5" fmla="*/ 0 h 50"/>
                <a:gd name="T6" fmla="*/ 16 w 54"/>
                <a:gd name="T7" fmla="*/ 26 h 50"/>
                <a:gd name="T8" fmla="*/ 11 w 54"/>
                <a:gd name="T9" fmla="*/ 49 h 50"/>
                <a:gd name="T10" fmla="*/ 40 w 54"/>
                <a:gd name="T11" fmla="*/ 49 h 50"/>
                <a:gd name="T12" fmla="*/ 52 w 54"/>
                <a:gd name="T13" fmla="*/ 38 h 50"/>
                <a:gd name="T14" fmla="*/ 53 w 54"/>
                <a:gd name="T15" fmla="*/ 11 h 50"/>
                <a:gd name="T16" fmla="*/ 39 w 54"/>
                <a:gd name="T17" fmla="*/ 44 h 50"/>
                <a:gd name="T18" fmla="*/ 37 w 54"/>
                <a:gd name="T19" fmla="*/ 42 h 50"/>
                <a:gd name="T20" fmla="*/ 35 w 54"/>
                <a:gd name="T21" fmla="*/ 39 h 50"/>
                <a:gd name="T22" fmla="*/ 33 w 54"/>
                <a:gd name="T23" fmla="*/ 37 h 50"/>
                <a:gd name="T24" fmla="*/ 33 w 54"/>
                <a:gd name="T25" fmla="*/ 37 h 50"/>
                <a:gd name="T26" fmla="*/ 32 w 54"/>
                <a:gd name="T27" fmla="*/ 36 h 50"/>
                <a:gd name="T28" fmla="*/ 36 w 54"/>
                <a:gd name="T29" fmla="*/ 26 h 50"/>
                <a:gd name="T30" fmla="*/ 44 w 54"/>
                <a:gd name="T31" fmla="*/ 41 h 50"/>
                <a:gd name="T32" fmla="*/ 40 w 54"/>
                <a:gd name="T33" fmla="*/ 41 h 50"/>
                <a:gd name="T34" fmla="*/ 43 w 54"/>
                <a:gd name="T35" fmla="*/ 33 h 50"/>
                <a:gd name="T36" fmla="*/ 41 w 54"/>
                <a:gd name="T37" fmla="*/ 30 h 50"/>
                <a:gd name="T38" fmla="*/ 44 w 54"/>
                <a:gd name="T39" fmla="*/ 41 h 50"/>
                <a:gd name="T40" fmla="*/ 38 w 54"/>
                <a:gd name="T41" fmla="*/ 27 h 50"/>
                <a:gd name="T42" fmla="*/ 37 w 54"/>
                <a:gd name="T43" fmla="*/ 25 h 50"/>
                <a:gd name="T44" fmla="*/ 36 w 54"/>
                <a:gd name="T45" fmla="*/ 25 h 50"/>
                <a:gd name="T46" fmla="*/ 36 w 54"/>
                <a:gd name="T47" fmla="*/ 23 h 50"/>
                <a:gd name="T48" fmla="*/ 37 w 54"/>
                <a:gd name="T49" fmla="*/ 17 h 50"/>
                <a:gd name="T50" fmla="*/ 28 w 54"/>
                <a:gd name="T51" fmla="*/ 26 h 50"/>
                <a:gd name="T52" fmla="*/ 14 w 54"/>
                <a:gd name="T53" fmla="*/ 32 h 50"/>
                <a:gd name="T54" fmla="*/ 22 w 54"/>
                <a:gd name="T55" fmla="*/ 26 h 50"/>
                <a:gd name="T56" fmla="*/ 19 w 54"/>
                <a:gd name="T57" fmla="*/ 16 h 50"/>
                <a:gd name="T58" fmla="*/ 18 w 54"/>
                <a:gd name="T59" fmla="*/ 12 h 50"/>
                <a:gd name="T60" fmla="*/ 14 w 54"/>
                <a:gd name="T61" fmla="*/ 8 h 50"/>
                <a:gd name="T62" fmla="*/ 10 w 54"/>
                <a:gd name="T63" fmla="*/ 15 h 50"/>
                <a:gd name="T64" fmla="*/ 10 w 54"/>
                <a:gd name="T65" fmla="*/ 8 h 50"/>
                <a:gd name="T66" fmla="*/ 12 w 54"/>
                <a:gd name="T67" fmla="*/ 4 h 50"/>
                <a:gd name="T68" fmla="*/ 16 w 54"/>
                <a:gd name="T69" fmla="*/ 10 h 50"/>
                <a:gd name="T70" fmla="*/ 15 w 54"/>
                <a:gd name="T71" fmla="*/ 7 h 50"/>
                <a:gd name="T72" fmla="*/ 11 w 54"/>
                <a:gd name="T73" fmla="*/ 15 h 50"/>
                <a:gd name="T74" fmla="*/ 20 w 54"/>
                <a:gd name="T75" fmla="*/ 14 h 50"/>
                <a:gd name="T76" fmla="*/ 22 w 54"/>
                <a:gd name="T77" fmla="*/ 15 h 50"/>
                <a:gd name="T78" fmla="*/ 22 w 54"/>
                <a:gd name="T79" fmla="*/ 16 h 50"/>
                <a:gd name="T80" fmla="*/ 22 w 54"/>
                <a:gd name="T81" fmla="*/ 16 h 50"/>
                <a:gd name="T82" fmla="*/ 43 w 54"/>
                <a:gd name="T83" fmla="*/ 4 h 50"/>
                <a:gd name="T84" fmla="*/ 22 w 54"/>
                <a:gd name="T85" fmla="*/ 22 h 50"/>
                <a:gd name="T86" fmla="*/ 26 w 54"/>
                <a:gd name="T87" fmla="*/ 18 h 50"/>
                <a:gd name="T88" fmla="*/ 19 w 54"/>
                <a:gd name="T89" fmla="*/ 26 h 50"/>
                <a:gd name="T90" fmla="*/ 28 w 54"/>
                <a:gd name="T91" fmla="*/ 18 h 50"/>
                <a:gd name="T92" fmla="*/ 45 w 54"/>
                <a:gd name="T93" fmla="*/ 5 h 50"/>
                <a:gd name="T94" fmla="*/ 39 w 54"/>
                <a:gd name="T95" fmla="*/ 11 h 50"/>
                <a:gd name="T96" fmla="*/ 19 w 54"/>
                <a:gd name="T97" fmla="*/ 25 h 50"/>
                <a:gd name="T98" fmla="*/ 18 w 54"/>
                <a:gd name="T99" fmla="*/ 24 h 50"/>
                <a:gd name="T100" fmla="*/ 19 w 54"/>
                <a:gd name="T101" fmla="*/ 36 h 50"/>
                <a:gd name="T102" fmla="*/ 14 w 54"/>
                <a:gd name="T103" fmla="*/ 41 h 50"/>
                <a:gd name="T104" fmla="*/ 27 w 54"/>
                <a:gd name="T105" fmla="*/ 24 h 50"/>
                <a:gd name="T106" fmla="*/ 25 w 54"/>
                <a:gd name="T107" fmla="*/ 24 h 50"/>
                <a:gd name="T108" fmla="*/ 20 w 54"/>
                <a:gd name="T109" fmla="*/ 17 h 50"/>
                <a:gd name="T110" fmla="*/ 12 w 54"/>
                <a:gd name="T111" fmla="*/ 46 h 50"/>
                <a:gd name="T112" fmla="*/ 43 w 54"/>
                <a:gd name="T113" fmla="*/ 16 h 50"/>
                <a:gd name="T114" fmla="*/ 26 w 54"/>
                <a:gd name="T115" fmla="*/ 32 h 50"/>
                <a:gd name="T116" fmla="*/ 41 w 54"/>
                <a:gd name="T117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50">
                  <a:moveTo>
                    <a:pt x="53" y="9"/>
                  </a:moveTo>
                  <a:cubicBezTo>
                    <a:pt x="50" y="6"/>
                    <a:pt x="47" y="4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36" y="4"/>
                    <a:pt x="31" y="10"/>
                    <a:pt x="26" y="15"/>
                  </a:cubicBezTo>
                  <a:cubicBezTo>
                    <a:pt x="22" y="10"/>
                    <a:pt x="18" y="5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3"/>
                    <a:pt x="5" y="6"/>
                    <a:pt x="1" y="8"/>
                  </a:cubicBezTo>
                  <a:cubicBezTo>
                    <a:pt x="1" y="8"/>
                    <a:pt x="0" y="9"/>
                    <a:pt x="0" y="9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6" y="15"/>
                    <a:pt x="11" y="21"/>
                    <a:pt x="16" y="26"/>
                  </a:cubicBezTo>
                  <a:cubicBezTo>
                    <a:pt x="12" y="31"/>
                    <a:pt x="6" y="35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1"/>
                    <a:pt x="2" y="41"/>
                    <a:pt x="2" y="42"/>
                  </a:cubicBezTo>
                  <a:cubicBezTo>
                    <a:pt x="5" y="45"/>
                    <a:pt x="8" y="47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50"/>
                    <a:pt x="13" y="50"/>
                    <a:pt x="13" y="49"/>
                  </a:cubicBezTo>
                  <a:cubicBezTo>
                    <a:pt x="18" y="44"/>
                    <a:pt x="23" y="40"/>
                    <a:pt x="27" y="35"/>
                  </a:cubicBezTo>
                  <a:cubicBezTo>
                    <a:pt x="32" y="40"/>
                    <a:pt x="35" y="45"/>
                    <a:pt x="40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50"/>
                    <a:pt x="42" y="50"/>
                    <a:pt x="43" y="49"/>
                  </a:cubicBezTo>
                  <a:cubicBezTo>
                    <a:pt x="46" y="46"/>
                    <a:pt x="50" y="43"/>
                    <a:pt x="52" y="39"/>
                  </a:cubicBezTo>
                  <a:cubicBezTo>
                    <a:pt x="53" y="39"/>
                    <a:pt x="53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8" y="33"/>
                    <a:pt x="44" y="28"/>
                    <a:pt x="39" y="23"/>
                  </a:cubicBezTo>
                  <a:cubicBezTo>
                    <a:pt x="44" y="20"/>
                    <a:pt x="48" y="16"/>
                    <a:pt x="53" y="12"/>
                  </a:cubicBezTo>
                  <a:cubicBezTo>
                    <a:pt x="53" y="12"/>
                    <a:pt x="53" y="11"/>
                    <a:pt x="53" y="11"/>
                  </a:cubicBezTo>
                  <a:cubicBezTo>
                    <a:pt x="54" y="10"/>
                    <a:pt x="54" y="10"/>
                    <a:pt x="53" y="9"/>
                  </a:cubicBezTo>
                  <a:close/>
                  <a:moveTo>
                    <a:pt x="40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39" y="44"/>
                    <a:pt x="39" y="44"/>
                  </a:cubicBezTo>
                  <a:cubicBezTo>
                    <a:pt x="40" y="43"/>
                    <a:pt x="41" y="42"/>
                    <a:pt x="42" y="41"/>
                  </a:cubicBezTo>
                  <a:cubicBezTo>
                    <a:pt x="43" y="40"/>
                    <a:pt x="45" y="39"/>
                    <a:pt x="46" y="38"/>
                  </a:cubicBezTo>
                  <a:cubicBezTo>
                    <a:pt x="44" y="40"/>
                    <a:pt x="42" y="43"/>
                    <a:pt x="40" y="45"/>
                  </a:cubicBezTo>
                  <a:close/>
                  <a:moveTo>
                    <a:pt x="37" y="42"/>
                  </a:moveTo>
                  <a:cubicBezTo>
                    <a:pt x="39" y="40"/>
                    <a:pt x="42" y="38"/>
                    <a:pt x="44" y="36"/>
                  </a:cubicBezTo>
                  <a:cubicBezTo>
                    <a:pt x="41" y="38"/>
                    <a:pt x="40" y="40"/>
                    <a:pt x="38" y="43"/>
                  </a:cubicBezTo>
                  <a:cubicBezTo>
                    <a:pt x="38" y="43"/>
                    <a:pt x="37" y="42"/>
                    <a:pt x="37" y="42"/>
                  </a:cubicBezTo>
                  <a:close/>
                  <a:moveTo>
                    <a:pt x="35" y="39"/>
                  </a:moveTo>
                  <a:cubicBezTo>
                    <a:pt x="37" y="38"/>
                    <a:pt x="40" y="36"/>
                    <a:pt x="41" y="34"/>
                  </a:cubicBezTo>
                  <a:cubicBezTo>
                    <a:pt x="39" y="37"/>
                    <a:pt x="38" y="38"/>
                    <a:pt x="36" y="41"/>
                  </a:cubicBezTo>
                  <a:cubicBezTo>
                    <a:pt x="36" y="40"/>
                    <a:pt x="36" y="40"/>
                    <a:pt x="35" y="39"/>
                  </a:cubicBezTo>
                  <a:close/>
                  <a:moveTo>
                    <a:pt x="33" y="37"/>
                  </a:moveTo>
                  <a:cubicBezTo>
                    <a:pt x="35" y="35"/>
                    <a:pt x="37" y="33"/>
                    <a:pt x="40" y="31"/>
                  </a:cubicBezTo>
                  <a:cubicBezTo>
                    <a:pt x="40" y="31"/>
                    <a:pt x="38" y="34"/>
                    <a:pt x="38" y="34"/>
                  </a:cubicBezTo>
                  <a:cubicBezTo>
                    <a:pt x="37" y="36"/>
                    <a:pt x="36" y="37"/>
                    <a:pt x="35" y="39"/>
                  </a:cubicBezTo>
                  <a:cubicBezTo>
                    <a:pt x="34" y="38"/>
                    <a:pt x="33" y="37"/>
                    <a:pt x="33" y="37"/>
                  </a:cubicBezTo>
                  <a:close/>
                  <a:moveTo>
                    <a:pt x="30" y="34"/>
                  </a:moveTo>
                  <a:cubicBezTo>
                    <a:pt x="33" y="33"/>
                    <a:pt x="35" y="31"/>
                    <a:pt x="37" y="29"/>
                  </a:cubicBezTo>
                  <a:cubicBezTo>
                    <a:pt x="36" y="30"/>
                    <a:pt x="35" y="32"/>
                    <a:pt x="35" y="33"/>
                  </a:cubicBezTo>
                  <a:cubicBezTo>
                    <a:pt x="34" y="34"/>
                    <a:pt x="33" y="35"/>
                    <a:pt x="32" y="36"/>
                  </a:cubicBezTo>
                  <a:cubicBezTo>
                    <a:pt x="32" y="35"/>
                    <a:pt x="31" y="35"/>
                    <a:pt x="30" y="34"/>
                  </a:cubicBezTo>
                  <a:close/>
                  <a:moveTo>
                    <a:pt x="28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31" y="30"/>
                    <a:pt x="33" y="28"/>
                    <a:pt x="36" y="26"/>
                  </a:cubicBezTo>
                  <a:cubicBezTo>
                    <a:pt x="35" y="27"/>
                    <a:pt x="34" y="29"/>
                    <a:pt x="32" y="30"/>
                  </a:cubicBezTo>
                  <a:cubicBezTo>
                    <a:pt x="31" y="31"/>
                    <a:pt x="30" y="32"/>
                    <a:pt x="30" y="33"/>
                  </a:cubicBezTo>
                  <a:cubicBezTo>
                    <a:pt x="29" y="33"/>
                    <a:pt x="29" y="33"/>
                    <a:pt x="28" y="32"/>
                  </a:cubicBezTo>
                  <a:close/>
                  <a:moveTo>
                    <a:pt x="44" y="41"/>
                  </a:moveTo>
                  <a:cubicBezTo>
                    <a:pt x="45" y="40"/>
                    <a:pt x="46" y="39"/>
                    <a:pt x="48" y="38"/>
                  </a:cubicBezTo>
                  <a:cubicBezTo>
                    <a:pt x="48" y="37"/>
                    <a:pt x="48" y="37"/>
                    <a:pt x="47" y="37"/>
                  </a:cubicBezTo>
                  <a:cubicBezTo>
                    <a:pt x="45" y="38"/>
                    <a:pt x="43" y="39"/>
                    <a:pt x="41" y="41"/>
                  </a:cubicBezTo>
                  <a:cubicBezTo>
                    <a:pt x="41" y="41"/>
                    <a:pt x="39" y="44"/>
                    <a:pt x="40" y="41"/>
                  </a:cubicBezTo>
                  <a:cubicBezTo>
                    <a:pt x="42" y="39"/>
                    <a:pt x="43" y="37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6"/>
                    <a:pt x="39" y="38"/>
                    <a:pt x="36" y="41"/>
                  </a:cubicBezTo>
                  <a:cubicBezTo>
                    <a:pt x="38" y="39"/>
                    <a:pt x="41" y="36"/>
                    <a:pt x="43" y="33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1" y="34"/>
                    <a:pt x="39" y="35"/>
                    <a:pt x="37" y="37"/>
                  </a:cubicBezTo>
                  <a:cubicBezTo>
                    <a:pt x="34" y="40"/>
                    <a:pt x="37" y="36"/>
                    <a:pt x="38" y="36"/>
                  </a:cubicBezTo>
                  <a:cubicBezTo>
                    <a:pt x="39" y="34"/>
                    <a:pt x="40" y="32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4" y="33"/>
                    <a:pt x="46" y="36"/>
                    <a:pt x="49" y="39"/>
                  </a:cubicBezTo>
                  <a:cubicBezTo>
                    <a:pt x="47" y="40"/>
                    <a:pt x="45" y="41"/>
                    <a:pt x="44" y="42"/>
                  </a:cubicBezTo>
                  <a:cubicBezTo>
                    <a:pt x="39" y="46"/>
                    <a:pt x="43" y="42"/>
                    <a:pt x="44" y="41"/>
                  </a:cubicBezTo>
                  <a:close/>
                  <a:moveTo>
                    <a:pt x="41" y="30"/>
                  </a:moveTo>
                  <a:cubicBezTo>
                    <a:pt x="39" y="31"/>
                    <a:pt x="38" y="32"/>
                    <a:pt x="36" y="33"/>
                  </a:cubicBezTo>
                  <a:cubicBezTo>
                    <a:pt x="34" y="35"/>
                    <a:pt x="31" y="38"/>
                    <a:pt x="34" y="35"/>
                  </a:cubicBezTo>
                  <a:cubicBezTo>
                    <a:pt x="36" y="33"/>
                    <a:pt x="38" y="30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4" y="31"/>
                    <a:pt x="32" y="32"/>
                  </a:cubicBezTo>
                  <a:cubicBezTo>
                    <a:pt x="29" y="34"/>
                    <a:pt x="31" y="33"/>
                    <a:pt x="32" y="32"/>
                  </a:cubicBezTo>
                  <a:cubicBezTo>
                    <a:pt x="34" y="30"/>
                    <a:pt x="36" y="28"/>
                    <a:pt x="37" y="25"/>
                  </a:cubicBezTo>
                  <a:cubicBezTo>
                    <a:pt x="38" y="27"/>
                    <a:pt x="40" y="28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4" y="27"/>
                    <a:pt x="31" y="29"/>
                    <a:pt x="29" y="31"/>
                  </a:cubicBezTo>
                  <a:cubicBezTo>
                    <a:pt x="29" y="31"/>
                    <a:pt x="29" y="31"/>
                    <a:pt x="29" y="30"/>
                  </a:cubicBezTo>
                  <a:cubicBezTo>
                    <a:pt x="31" y="29"/>
                    <a:pt x="32" y="27"/>
                    <a:pt x="34" y="25"/>
                  </a:cubicBezTo>
                  <a:cubicBezTo>
                    <a:pt x="34" y="25"/>
                    <a:pt x="35" y="24"/>
                    <a:pt x="36" y="23"/>
                  </a:cubicBezTo>
                  <a:cubicBezTo>
                    <a:pt x="36" y="24"/>
                    <a:pt x="36" y="24"/>
                    <a:pt x="36" y="25"/>
                  </a:cubicBezTo>
                  <a:close/>
                  <a:moveTo>
                    <a:pt x="8" y="43"/>
                  </a:moveTo>
                  <a:cubicBezTo>
                    <a:pt x="13" y="37"/>
                    <a:pt x="20" y="33"/>
                    <a:pt x="25" y="27"/>
                  </a:cubicBezTo>
                  <a:cubicBezTo>
                    <a:pt x="29" y="23"/>
                    <a:pt x="33" y="20"/>
                    <a:pt x="37" y="17"/>
                  </a:cubicBezTo>
                  <a:cubicBezTo>
                    <a:pt x="40" y="15"/>
                    <a:pt x="42" y="12"/>
                    <a:pt x="45" y="10"/>
                  </a:cubicBezTo>
                  <a:cubicBezTo>
                    <a:pt x="48" y="7"/>
                    <a:pt x="43" y="12"/>
                    <a:pt x="43" y="12"/>
                  </a:cubicBezTo>
                  <a:cubicBezTo>
                    <a:pt x="41" y="14"/>
                    <a:pt x="39" y="15"/>
                    <a:pt x="38" y="17"/>
                  </a:cubicBezTo>
                  <a:cubicBezTo>
                    <a:pt x="35" y="20"/>
                    <a:pt x="31" y="23"/>
                    <a:pt x="28" y="26"/>
                  </a:cubicBezTo>
                  <a:cubicBezTo>
                    <a:pt x="21" y="32"/>
                    <a:pt x="15" y="38"/>
                    <a:pt x="10" y="45"/>
                  </a:cubicBezTo>
                  <a:cubicBezTo>
                    <a:pt x="9" y="44"/>
                    <a:pt x="8" y="43"/>
                    <a:pt x="8" y="43"/>
                  </a:cubicBezTo>
                  <a:close/>
                  <a:moveTo>
                    <a:pt x="6" y="41"/>
                  </a:moveTo>
                  <a:cubicBezTo>
                    <a:pt x="8" y="38"/>
                    <a:pt x="11" y="35"/>
                    <a:pt x="14" y="32"/>
                  </a:cubicBezTo>
                  <a:cubicBezTo>
                    <a:pt x="15" y="32"/>
                    <a:pt x="15" y="31"/>
                    <a:pt x="16" y="31"/>
                  </a:cubicBezTo>
                  <a:cubicBezTo>
                    <a:pt x="19" y="28"/>
                    <a:pt x="22" y="25"/>
                    <a:pt x="25" y="23"/>
                  </a:cubicBezTo>
                  <a:cubicBezTo>
                    <a:pt x="27" y="20"/>
                    <a:pt x="30" y="19"/>
                    <a:pt x="32" y="17"/>
                  </a:cubicBezTo>
                  <a:cubicBezTo>
                    <a:pt x="29" y="20"/>
                    <a:pt x="25" y="23"/>
                    <a:pt x="22" y="26"/>
                  </a:cubicBezTo>
                  <a:cubicBezTo>
                    <a:pt x="17" y="32"/>
                    <a:pt x="10" y="36"/>
                    <a:pt x="7" y="42"/>
                  </a:cubicBezTo>
                  <a:cubicBezTo>
                    <a:pt x="6" y="42"/>
                    <a:pt x="6" y="41"/>
                    <a:pt x="6" y="41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7"/>
                    <a:pt x="19" y="16"/>
                  </a:cubicBezTo>
                  <a:cubicBezTo>
                    <a:pt x="17" y="17"/>
                    <a:pt x="15" y="18"/>
                    <a:pt x="13" y="19"/>
                  </a:cubicBezTo>
                  <a:cubicBezTo>
                    <a:pt x="13" y="19"/>
                    <a:pt x="12" y="18"/>
                    <a:pt x="12" y="18"/>
                  </a:cubicBezTo>
                  <a:close/>
                  <a:moveTo>
                    <a:pt x="11" y="16"/>
                  </a:moveTo>
                  <a:cubicBezTo>
                    <a:pt x="13" y="15"/>
                    <a:pt x="16" y="14"/>
                    <a:pt x="18" y="12"/>
                  </a:cubicBezTo>
                  <a:cubicBezTo>
                    <a:pt x="16" y="14"/>
                    <a:pt x="13" y="15"/>
                    <a:pt x="11" y="17"/>
                  </a:cubicBezTo>
                  <a:cubicBezTo>
                    <a:pt x="11" y="17"/>
                    <a:pt x="11" y="17"/>
                    <a:pt x="11" y="16"/>
                  </a:cubicBezTo>
                  <a:close/>
                  <a:moveTo>
                    <a:pt x="7" y="13"/>
                  </a:moveTo>
                  <a:cubicBezTo>
                    <a:pt x="9" y="11"/>
                    <a:pt x="12" y="10"/>
                    <a:pt x="14" y="8"/>
                  </a:cubicBezTo>
                  <a:cubicBezTo>
                    <a:pt x="12" y="10"/>
                    <a:pt x="10" y="11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3"/>
                    <a:pt x="13" y="12"/>
                    <a:pt x="15" y="11"/>
                  </a:cubicBezTo>
                  <a:cubicBezTo>
                    <a:pt x="13" y="12"/>
                    <a:pt x="11" y="14"/>
                    <a:pt x="10" y="15"/>
                  </a:cubicBezTo>
                  <a:cubicBezTo>
                    <a:pt x="9" y="14"/>
                    <a:pt x="8" y="13"/>
                    <a:pt x="7" y="13"/>
                  </a:cubicBezTo>
                  <a:close/>
                  <a:moveTo>
                    <a:pt x="5" y="10"/>
                  </a:moveTo>
                  <a:cubicBezTo>
                    <a:pt x="7" y="9"/>
                    <a:pt x="9" y="8"/>
                    <a:pt x="11" y="7"/>
                  </a:cubicBezTo>
                  <a:cubicBezTo>
                    <a:pt x="10" y="7"/>
                    <a:pt x="10" y="7"/>
                    <a:pt x="10" y="8"/>
                  </a:cubicBezTo>
                  <a:cubicBezTo>
                    <a:pt x="9" y="9"/>
                    <a:pt x="8" y="10"/>
                    <a:pt x="6" y="12"/>
                  </a:cubicBezTo>
                  <a:cubicBezTo>
                    <a:pt x="6" y="11"/>
                    <a:pt x="6" y="11"/>
                    <a:pt x="5" y="10"/>
                  </a:cubicBezTo>
                  <a:close/>
                  <a:moveTo>
                    <a:pt x="4" y="10"/>
                  </a:moveTo>
                  <a:cubicBezTo>
                    <a:pt x="7" y="8"/>
                    <a:pt x="9" y="5"/>
                    <a:pt x="12" y="4"/>
                  </a:cubicBezTo>
                  <a:cubicBezTo>
                    <a:pt x="12" y="4"/>
                    <a:pt x="13" y="4"/>
                    <a:pt x="13" y="5"/>
                  </a:cubicBezTo>
                  <a:cubicBezTo>
                    <a:pt x="10" y="6"/>
                    <a:pt x="7" y="8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  <a:moveTo>
                    <a:pt x="16" y="10"/>
                  </a:moveTo>
                  <a:cubicBezTo>
                    <a:pt x="14" y="10"/>
                    <a:pt x="13" y="11"/>
                    <a:pt x="11" y="12"/>
                  </a:cubicBezTo>
                  <a:cubicBezTo>
                    <a:pt x="11" y="12"/>
                    <a:pt x="11" y="11"/>
                    <a:pt x="12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8"/>
                    <a:pt x="10" y="10"/>
                    <a:pt x="7" y="12"/>
                  </a:cubicBezTo>
                  <a:cubicBezTo>
                    <a:pt x="9" y="10"/>
                    <a:pt x="11" y="7"/>
                    <a:pt x="14" y="5"/>
                  </a:cubicBezTo>
                  <a:cubicBezTo>
                    <a:pt x="15" y="7"/>
                    <a:pt x="17" y="9"/>
                    <a:pt x="19" y="11"/>
                  </a:cubicBezTo>
                  <a:cubicBezTo>
                    <a:pt x="16" y="13"/>
                    <a:pt x="14" y="14"/>
                    <a:pt x="11" y="15"/>
                  </a:cubicBezTo>
                  <a:cubicBezTo>
                    <a:pt x="12" y="15"/>
                    <a:pt x="15" y="11"/>
                    <a:pt x="17" y="10"/>
                  </a:cubicBezTo>
                  <a:cubicBezTo>
                    <a:pt x="17" y="10"/>
                    <a:pt x="16" y="9"/>
                    <a:pt x="16" y="10"/>
                  </a:cubicBezTo>
                  <a:close/>
                  <a:moveTo>
                    <a:pt x="20" y="15"/>
                  </a:moveTo>
                  <a:cubicBezTo>
                    <a:pt x="20" y="15"/>
                    <a:pt x="20" y="14"/>
                    <a:pt x="20" y="14"/>
                  </a:cubicBezTo>
                  <a:cubicBezTo>
                    <a:pt x="18" y="15"/>
                    <a:pt x="16" y="16"/>
                    <a:pt x="14" y="17"/>
                  </a:cubicBezTo>
                  <a:cubicBezTo>
                    <a:pt x="10" y="18"/>
                    <a:pt x="14" y="16"/>
                    <a:pt x="15" y="16"/>
                  </a:cubicBezTo>
                  <a:cubicBezTo>
                    <a:pt x="17" y="14"/>
                    <a:pt x="18" y="13"/>
                    <a:pt x="19" y="12"/>
                  </a:cubicBezTo>
                  <a:cubicBezTo>
                    <a:pt x="20" y="13"/>
                    <a:pt x="21" y="14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9" y="17"/>
                    <a:pt x="16" y="18"/>
                    <a:pt x="14" y="20"/>
                  </a:cubicBezTo>
                  <a:cubicBezTo>
                    <a:pt x="15" y="19"/>
                    <a:pt x="18" y="17"/>
                    <a:pt x="20" y="15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7"/>
                    <a:pt x="24" y="17"/>
                  </a:cubicBezTo>
                  <a:cubicBezTo>
                    <a:pt x="22" y="19"/>
                    <a:pt x="19" y="20"/>
                    <a:pt x="17" y="21"/>
                  </a:cubicBezTo>
                  <a:cubicBezTo>
                    <a:pt x="19" y="20"/>
                    <a:pt x="21" y="18"/>
                    <a:pt x="22" y="16"/>
                  </a:cubicBezTo>
                  <a:close/>
                  <a:moveTo>
                    <a:pt x="27" y="18"/>
                  </a:moveTo>
                  <a:cubicBezTo>
                    <a:pt x="32" y="13"/>
                    <a:pt x="37" y="8"/>
                    <a:pt x="43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8" y="9"/>
                    <a:pt x="32" y="14"/>
                    <a:pt x="27" y="18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5" y="20"/>
                    <a:pt x="24" y="20"/>
                    <a:pt x="24" y="20"/>
                  </a:cubicBezTo>
                  <a:cubicBezTo>
                    <a:pt x="23" y="21"/>
                    <a:pt x="23" y="22"/>
                    <a:pt x="22" y="22"/>
                  </a:cubicBezTo>
                  <a:cubicBezTo>
                    <a:pt x="21" y="23"/>
                    <a:pt x="19" y="24"/>
                    <a:pt x="19" y="24"/>
                  </a:cubicBezTo>
                  <a:cubicBezTo>
                    <a:pt x="20" y="22"/>
                    <a:pt x="23" y="20"/>
                    <a:pt x="24" y="18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25" y="19"/>
                    <a:pt x="26" y="19"/>
                    <a:pt x="26" y="18"/>
                  </a:cubicBezTo>
                  <a:cubicBezTo>
                    <a:pt x="26" y="18"/>
                    <a:pt x="27" y="18"/>
                    <a:pt x="27" y="18"/>
                  </a:cubicBezTo>
                  <a:close/>
                  <a:moveTo>
                    <a:pt x="36" y="12"/>
                  </a:moveTo>
                  <a:cubicBezTo>
                    <a:pt x="33" y="15"/>
                    <a:pt x="30" y="17"/>
                    <a:pt x="27" y="20"/>
                  </a:cubicBezTo>
                  <a:cubicBezTo>
                    <a:pt x="24" y="22"/>
                    <a:pt x="22" y="24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1" y="24"/>
                    <a:pt x="22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2"/>
                    <a:pt x="26" y="20"/>
                    <a:pt x="28" y="18"/>
                  </a:cubicBezTo>
                  <a:cubicBezTo>
                    <a:pt x="30" y="17"/>
                    <a:pt x="31" y="16"/>
                    <a:pt x="33" y="15"/>
                  </a:cubicBezTo>
                  <a:cubicBezTo>
                    <a:pt x="37" y="12"/>
                    <a:pt x="40" y="8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5" y="5"/>
                  </a:cubicBezTo>
                  <a:cubicBezTo>
                    <a:pt x="41" y="7"/>
                    <a:pt x="39" y="10"/>
                    <a:pt x="36" y="12"/>
                  </a:cubicBezTo>
                  <a:close/>
                  <a:moveTo>
                    <a:pt x="42" y="8"/>
                  </a:moveTo>
                  <a:cubicBezTo>
                    <a:pt x="41" y="9"/>
                    <a:pt x="40" y="10"/>
                    <a:pt x="38" y="12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0" y="10"/>
                    <a:pt x="46" y="4"/>
                    <a:pt x="42" y="8"/>
                  </a:cubicBezTo>
                  <a:close/>
                  <a:moveTo>
                    <a:pt x="19" y="25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lose/>
                  <a:moveTo>
                    <a:pt x="23" y="18"/>
                  </a:moveTo>
                  <a:cubicBezTo>
                    <a:pt x="21" y="20"/>
                    <a:pt x="19" y="22"/>
                    <a:pt x="18" y="24"/>
                  </a:cubicBezTo>
                  <a:cubicBezTo>
                    <a:pt x="17" y="24"/>
                    <a:pt x="17" y="23"/>
                    <a:pt x="16" y="22"/>
                  </a:cubicBezTo>
                  <a:cubicBezTo>
                    <a:pt x="19" y="21"/>
                    <a:pt x="21" y="20"/>
                    <a:pt x="23" y="18"/>
                  </a:cubicBezTo>
                  <a:close/>
                  <a:moveTo>
                    <a:pt x="14" y="40"/>
                  </a:moveTo>
                  <a:cubicBezTo>
                    <a:pt x="16" y="39"/>
                    <a:pt x="17" y="37"/>
                    <a:pt x="19" y="36"/>
                  </a:cubicBezTo>
                  <a:cubicBezTo>
                    <a:pt x="22" y="32"/>
                    <a:pt x="25" y="29"/>
                    <a:pt x="28" y="26"/>
                  </a:cubicBezTo>
                  <a:cubicBezTo>
                    <a:pt x="35" y="20"/>
                    <a:pt x="42" y="14"/>
                    <a:pt x="47" y="8"/>
                  </a:cubicBezTo>
                  <a:cubicBezTo>
                    <a:pt x="48" y="8"/>
                    <a:pt x="49" y="9"/>
                    <a:pt x="50" y="10"/>
                  </a:cubicBezTo>
                  <a:cubicBezTo>
                    <a:pt x="37" y="19"/>
                    <a:pt x="25" y="30"/>
                    <a:pt x="14" y="41"/>
                  </a:cubicBezTo>
                  <a:cubicBezTo>
                    <a:pt x="14" y="41"/>
                    <a:pt x="14" y="40"/>
                    <a:pt x="14" y="40"/>
                  </a:cubicBezTo>
                  <a:close/>
                  <a:moveTo>
                    <a:pt x="47" y="7"/>
                  </a:moveTo>
                  <a:cubicBezTo>
                    <a:pt x="44" y="9"/>
                    <a:pt x="42" y="12"/>
                    <a:pt x="39" y="14"/>
                  </a:cubicBezTo>
                  <a:cubicBezTo>
                    <a:pt x="35" y="18"/>
                    <a:pt x="30" y="20"/>
                    <a:pt x="27" y="24"/>
                  </a:cubicBezTo>
                  <a:cubicBezTo>
                    <a:pt x="24" y="27"/>
                    <a:pt x="22" y="30"/>
                    <a:pt x="18" y="32"/>
                  </a:cubicBezTo>
                  <a:cubicBezTo>
                    <a:pt x="15" y="35"/>
                    <a:pt x="11" y="38"/>
                    <a:pt x="7" y="42"/>
                  </a:cubicBezTo>
                  <a:cubicBezTo>
                    <a:pt x="9" y="40"/>
                    <a:pt x="12" y="36"/>
                    <a:pt x="15" y="34"/>
                  </a:cubicBezTo>
                  <a:cubicBezTo>
                    <a:pt x="19" y="31"/>
                    <a:pt x="22" y="28"/>
                    <a:pt x="25" y="24"/>
                  </a:cubicBezTo>
                  <a:cubicBezTo>
                    <a:pt x="31" y="18"/>
                    <a:pt x="39" y="13"/>
                    <a:pt x="45" y="6"/>
                  </a:cubicBezTo>
                  <a:cubicBezTo>
                    <a:pt x="46" y="6"/>
                    <a:pt x="46" y="7"/>
                    <a:pt x="47" y="7"/>
                  </a:cubicBezTo>
                  <a:close/>
                  <a:moveTo>
                    <a:pt x="14" y="20"/>
                  </a:moveTo>
                  <a:cubicBezTo>
                    <a:pt x="16" y="19"/>
                    <a:pt x="18" y="18"/>
                    <a:pt x="20" y="17"/>
                  </a:cubicBezTo>
                  <a:cubicBezTo>
                    <a:pt x="23" y="16"/>
                    <a:pt x="19" y="18"/>
                    <a:pt x="19" y="19"/>
                  </a:cubicBezTo>
                  <a:cubicBezTo>
                    <a:pt x="18" y="20"/>
                    <a:pt x="17" y="21"/>
                    <a:pt x="16" y="22"/>
                  </a:cubicBezTo>
                  <a:cubicBezTo>
                    <a:pt x="15" y="21"/>
                    <a:pt x="15" y="21"/>
                    <a:pt x="14" y="20"/>
                  </a:cubicBezTo>
                  <a:close/>
                  <a:moveTo>
                    <a:pt x="12" y="46"/>
                  </a:moveTo>
                  <a:cubicBezTo>
                    <a:pt x="11" y="46"/>
                    <a:pt x="11" y="45"/>
                    <a:pt x="10" y="45"/>
                  </a:cubicBezTo>
                  <a:cubicBezTo>
                    <a:pt x="11" y="45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2" y="34"/>
                    <a:pt x="32" y="25"/>
                    <a:pt x="43" y="16"/>
                  </a:cubicBezTo>
                  <a:cubicBezTo>
                    <a:pt x="44" y="15"/>
                    <a:pt x="46" y="13"/>
                    <a:pt x="48" y="12"/>
                  </a:cubicBezTo>
                  <a:cubicBezTo>
                    <a:pt x="45" y="14"/>
                    <a:pt x="43" y="16"/>
                    <a:pt x="40" y="18"/>
                  </a:cubicBezTo>
                  <a:cubicBezTo>
                    <a:pt x="35" y="22"/>
                    <a:pt x="31" y="27"/>
                    <a:pt x="27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2" y="37"/>
                    <a:pt x="16" y="41"/>
                    <a:pt x="12" y="46"/>
                  </a:cubicBezTo>
                  <a:close/>
                  <a:moveTo>
                    <a:pt x="41" y="46"/>
                  </a:moveTo>
                  <a:cubicBezTo>
                    <a:pt x="41" y="46"/>
                    <a:pt x="41" y="46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3" y="44"/>
                    <a:pt x="46" y="42"/>
                    <a:pt x="48" y="40"/>
                  </a:cubicBezTo>
                  <a:cubicBezTo>
                    <a:pt x="46" y="42"/>
                    <a:pt x="44" y="44"/>
                    <a:pt x="41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184"/>
            <p:cNvSpPr>
              <a:spLocks noEditPoints="1"/>
            </p:cNvSpPr>
            <p:nvPr/>
          </p:nvSpPr>
          <p:spPr bwMode="auto">
            <a:xfrm>
              <a:off x="4833026" y="656424"/>
              <a:ext cx="158169" cy="149578"/>
            </a:xfrm>
            <a:custGeom>
              <a:avLst/>
              <a:gdLst>
                <a:gd name="T0" fmla="*/ 42 w 53"/>
                <a:gd name="T1" fmla="*/ 0 h 50"/>
                <a:gd name="T2" fmla="*/ 13 w 53"/>
                <a:gd name="T3" fmla="*/ 1 h 50"/>
                <a:gd name="T4" fmla="*/ 11 w 53"/>
                <a:gd name="T5" fmla="*/ 0 h 50"/>
                <a:gd name="T6" fmla="*/ 15 w 53"/>
                <a:gd name="T7" fmla="*/ 26 h 50"/>
                <a:gd name="T8" fmla="*/ 11 w 53"/>
                <a:gd name="T9" fmla="*/ 49 h 50"/>
                <a:gd name="T10" fmla="*/ 40 w 53"/>
                <a:gd name="T11" fmla="*/ 49 h 50"/>
                <a:gd name="T12" fmla="*/ 52 w 53"/>
                <a:gd name="T13" fmla="*/ 38 h 50"/>
                <a:gd name="T14" fmla="*/ 53 w 53"/>
                <a:gd name="T15" fmla="*/ 11 h 50"/>
                <a:gd name="T16" fmla="*/ 38 w 53"/>
                <a:gd name="T17" fmla="*/ 44 h 50"/>
                <a:gd name="T18" fmla="*/ 36 w 53"/>
                <a:gd name="T19" fmla="*/ 42 h 50"/>
                <a:gd name="T20" fmla="*/ 35 w 53"/>
                <a:gd name="T21" fmla="*/ 40 h 50"/>
                <a:gd name="T22" fmla="*/ 32 w 53"/>
                <a:gd name="T23" fmla="*/ 37 h 50"/>
                <a:gd name="T24" fmla="*/ 32 w 53"/>
                <a:gd name="T25" fmla="*/ 37 h 50"/>
                <a:gd name="T26" fmla="*/ 32 w 53"/>
                <a:gd name="T27" fmla="*/ 36 h 50"/>
                <a:gd name="T28" fmla="*/ 35 w 53"/>
                <a:gd name="T29" fmla="*/ 26 h 50"/>
                <a:gd name="T30" fmla="*/ 43 w 53"/>
                <a:gd name="T31" fmla="*/ 41 h 50"/>
                <a:gd name="T32" fmla="*/ 40 w 53"/>
                <a:gd name="T33" fmla="*/ 41 h 50"/>
                <a:gd name="T34" fmla="*/ 43 w 53"/>
                <a:gd name="T35" fmla="*/ 33 h 50"/>
                <a:gd name="T36" fmla="*/ 41 w 53"/>
                <a:gd name="T37" fmla="*/ 30 h 50"/>
                <a:gd name="T38" fmla="*/ 43 w 53"/>
                <a:gd name="T39" fmla="*/ 41 h 50"/>
                <a:gd name="T40" fmla="*/ 38 w 53"/>
                <a:gd name="T41" fmla="*/ 27 h 50"/>
                <a:gd name="T42" fmla="*/ 36 w 53"/>
                <a:gd name="T43" fmla="*/ 25 h 50"/>
                <a:gd name="T44" fmla="*/ 36 w 53"/>
                <a:gd name="T45" fmla="*/ 25 h 50"/>
                <a:gd name="T46" fmla="*/ 35 w 53"/>
                <a:gd name="T47" fmla="*/ 23 h 50"/>
                <a:gd name="T48" fmla="*/ 36 w 53"/>
                <a:gd name="T49" fmla="*/ 17 h 50"/>
                <a:gd name="T50" fmla="*/ 27 w 53"/>
                <a:gd name="T51" fmla="*/ 26 h 50"/>
                <a:gd name="T52" fmla="*/ 14 w 53"/>
                <a:gd name="T53" fmla="*/ 32 h 50"/>
                <a:gd name="T54" fmla="*/ 22 w 53"/>
                <a:gd name="T55" fmla="*/ 26 h 50"/>
                <a:gd name="T56" fmla="*/ 18 w 53"/>
                <a:gd name="T57" fmla="*/ 16 h 50"/>
                <a:gd name="T58" fmla="*/ 17 w 53"/>
                <a:gd name="T59" fmla="*/ 12 h 50"/>
                <a:gd name="T60" fmla="*/ 13 w 53"/>
                <a:gd name="T61" fmla="*/ 8 h 50"/>
                <a:gd name="T62" fmla="*/ 9 w 53"/>
                <a:gd name="T63" fmla="*/ 15 h 50"/>
                <a:gd name="T64" fmla="*/ 9 w 53"/>
                <a:gd name="T65" fmla="*/ 8 h 50"/>
                <a:gd name="T66" fmla="*/ 12 w 53"/>
                <a:gd name="T67" fmla="*/ 4 h 50"/>
                <a:gd name="T68" fmla="*/ 15 w 53"/>
                <a:gd name="T69" fmla="*/ 10 h 50"/>
                <a:gd name="T70" fmla="*/ 14 w 53"/>
                <a:gd name="T71" fmla="*/ 7 h 50"/>
                <a:gd name="T72" fmla="*/ 10 w 53"/>
                <a:gd name="T73" fmla="*/ 16 h 50"/>
                <a:gd name="T74" fmla="*/ 19 w 53"/>
                <a:gd name="T75" fmla="*/ 14 h 50"/>
                <a:gd name="T76" fmla="*/ 21 w 53"/>
                <a:gd name="T77" fmla="*/ 15 h 50"/>
                <a:gd name="T78" fmla="*/ 22 w 53"/>
                <a:gd name="T79" fmla="*/ 16 h 50"/>
                <a:gd name="T80" fmla="*/ 22 w 53"/>
                <a:gd name="T81" fmla="*/ 16 h 50"/>
                <a:gd name="T82" fmla="*/ 43 w 53"/>
                <a:gd name="T83" fmla="*/ 4 h 50"/>
                <a:gd name="T84" fmla="*/ 21 w 53"/>
                <a:gd name="T85" fmla="*/ 22 h 50"/>
                <a:gd name="T86" fmla="*/ 26 w 53"/>
                <a:gd name="T87" fmla="*/ 18 h 50"/>
                <a:gd name="T88" fmla="*/ 19 w 53"/>
                <a:gd name="T89" fmla="*/ 26 h 50"/>
                <a:gd name="T90" fmla="*/ 28 w 53"/>
                <a:gd name="T91" fmla="*/ 18 h 50"/>
                <a:gd name="T92" fmla="*/ 44 w 53"/>
                <a:gd name="T93" fmla="*/ 5 h 50"/>
                <a:gd name="T94" fmla="*/ 39 w 53"/>
                <a:gd name="T95" fmla="*/ 11 h 50"/>
                <a:gd name="T96" fmla="*/ 18 w 53"/>
                <a:gd name="T97" fmla="*/ 25 h 50"/>
                <a:gd name="T98" fmla="*/ 17 w 53"/>
                <a:gd name="T99" fmla="*/ 24 h 50"/>
                <a:gd name="T100" fmla="*/ 18 w 53"/>
                <a:gd name="T101" fmla="*/ 36 h 50"/>
                <a:gd name="T102" fmla="*/ 13 w 53"/>
                <a:gd name="T103" fmla="*/ 41 h 50"/>
                <a:gd name="T104" fmla="*/ 26 w 53"/>
                <a:gd name="T105" fmla="*/ 24 h 50"/>
                <a:gd name="T106" fmla="*/ 24 w 53"/>
                <a:gd name="T107" fmla="*/ 25 h 50"/>
                <a:gd name="T108" fmla="*/ 19 w 53"/>
                <a:gd name="T109" fmla="*/ 17 h 50"/>
                <a:gd name="T110" fmla="*/ 11 w 53"/>
                <a:gd name="T111" fmla="*/ 46 h 50"/>
                <a:gd name="T112" fmla="*/ 42 w 53"/>
                <a:gd name="T113" fmla="*/ 16 h 50"/>
                <a:gd name="T114" fmla="*/ 26 w 53"/>
                <a:gd name="T115" fmla="*/ 32 h 50"/>
                <a:gd name="T116" fmla="*/ 40 w 53"/>
                <a:gd name="T11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50">
                  <a:moveTo>
                    <a:pt x="53" y="9"/>
                  </a:moveTo>
                  <a:cubicBezTo>
                    <a:pt x="50" y="6"/>
                    <a:pt x="46" y="4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35" y="5"/>
                    <a:pt x="31" y="10"/>
                    <a:pt x="25" y="15"/>
                  </a:cubicBezTo>
                  <a:cubicBezTo>
                    <a:pt x="21" y="10"/>
                    <a:pt x="17" y="5"/>
                    <a:pt x="13" y="1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7" y="3"/>
                    <a:pt x="4" y="6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" y="15"/>
                    <a:pt x="10" y="21"/>
                    <a:pt x="15" y="26"/>
                  </a:cubicBezTo>
                  <a:cubicBezTo>
                    <a:pt x="11" y="31"/>
                    <a:pt x="6" y="35"/>
                    <a:pt x="2" y="40"/>
                  </a:cubicBezTo>
                  <a:cubicBezTo>
                    <a:pt x="2" y="40"/>
                    <a:pt x="1" y="40"/>
                    <a:pt x="1" y="40"/>
                  </a:cubicBezTo>
                  <a:cubicBezTo>
                    <a:pt x="1" y="41"/>
                    <a:pt x="1" y="41"/>
                    <a:pt x="2" y="42"/>
                  </a:cubicBezTo>
                  <a:cubicBezTo>
                    <a:pt x="4" y="45"/>
                    <a:pt x="7" y="47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50"/>
                    <a:pt x="12" y="50"/>
                    <a:pt x="12" y="49"/>
                  </a:cubicBezTo>
                  <a:cubicBezTo>
                    <a:pt x="17" y="44"/>
                    <a:pt x="22" y="40"/>
                    <a:pt x="27" y="35"/>
                  </a:cubicBezTo>
                  <a:cubicBezTo>
                    <a:pt x="31" y="40"/>
                    <a:pt x="35" y="45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1" y="50"/>
                    <a:pt x="41" y="50"/>
                    <a:pt x="42" y="49"/>
                  </a:cubicBezTo>
                  <a:cubicBezTo>
                    <a:pt x="45" y="46"/>
                    <a:pt x="49" y="43"/>
                    <a:pt x="52" y="40"/>
                  </a:cubicBezTo>
                  <a:cubicBezTo>
                    <a:pt x="52" y="39"/>
                    <a:pt x="52" y="39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7" y="33"/>
                    <a:pt x="43" y="28"/>
                    <a:pt x="38" y="23"/>
                  </a:cubicBezTo>
                  <a:cubicBezTo>
                    <a:pt x="43" y="20"/>
                    <a:pt x="48" y="16"/>
                    <a:pt x="52" y="12"/>
                  </a:cubicBezTo>
                  <a:cubicBezTo>
                    <a:pt x="53" y="12"/>
                    <a:pt x="53" y="11"/>
                    <a:pt x="53" y="11"/>
                  </a:cubicBezTo>
                  <a:cubicBezTo>
                    <a:pt x="53" y="11"/>
                    <a:pt x="53" y="10"/>
                    <a:pt x="53" y="9"/>
                  </a:cubicBezTo>
                  <a:close/>
                  <a:moveTo>
                    <a:pt x="40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39" y="45"/>
                    <a:pt x="39" y="44"/>
                    <a:pt x="38" y="44"/>
                  </a:cubicBezTo>
                  <a:cubicBezTo>
                    <a:pt x="39" y="43"/>
                    <a:pt x="40" y="42"/>
                    <a:pt x="41" y="41"/>
                  </a:cubicBezTo>
                  <a:cubicBezTo>
                    <a:pt x="42" y="40"/>
                    <a:pt x="44" y="39"/>
                    <a:pt x="45" y="39"/>
                  </a:cubicBezTo>
                  <a:cubicBezTo>
                    <a:pt x="43" y="41"/>
                    <a:pt x="41" y="43"/>
                    <a:pt x="40" y="45"/>
                  </a:cubicBezTo>
                  <a:close/>
                  <a:moveTo>
                    <a:pt x="36" y="42"/>
                  </a:moveTo>
                  <a:cubicBezTo>
                    <a:pt x="39" y="40"/>
                    <a:pt x="41" y="38"/>
                    <a:pt x="43" y="36"/>
                  </a:cubicBezTo>
                  <a:cubicBezTo>
                    <a:pt x="41" y="38"/>
                    <a:pt x="39" y="41"/>
                    <a:pt x="38" y="43"/>
                  </a:cubicBezTo>
                  <a:cubicBezTo>
                    <a:pt x="37" y="43"/>
                    <a:pt x="37" y="42"/>
                    <a:pt x="36" y="42"/>
                  </a:cubicBezTo>
                  <a:close/>
                  <a:moveTo>
                    <a:pt x="35" y="40"/>
                  </a:moveTo>
                  <a:cubicBezTo>
                    <a:pt x="36" y="38"/>
                    <a:pt x="39" y="36"/>
                    <a:pt x="41" y="35"/>
                  </a:cubicBezTo>
                  <a:cubicBezTo>
                    <a:pt x="39" y="37"/>
                    <a:pt x="37" y="38"/>
                    <a:pt x="36" y="41"/>
                  </a:cubicBezTo>
                  <a:cubicBezTo>
                    <a:pt x="35" y="40"/>
                    <a:pt x="35" y="40"/>
                    <a:pt x="35" y="40"/>
                  </a:cubicBezTo>
                  <a:close/>
                  <a:moveTo>
                    <a:pt x="32" y="37"/>
                  </a:moveTo>
                  <a:cubicBezTo>
                    <a:pt x="35" y="35"/>
                    <a:pt x="37" y="33"/>
                    <a:pt x="39" y="31"/>
                  </a:cubicBezTo>
                  <a:cubicBezTo>
                    <a:pt x="39" y="31"/>
                    <a:pt x="38" y="34"/>
                    <a:pt x="38" y="34"/>
                  </a:cubicBezTo>
                  <a:cubicBezTo>
                    <a:pt x="36" y="36"/>
                    <a:pt x="35" y="37"/>
                    <a:pt x="34" y="39"/>
                  </a:cubicBezTo>
                  <a:cubicBezTo>
                    <a:pt x="33" y="38"/>
                    <a:pt x="33" y="38"/>
                    <a:pt x="32" y="37"/>
                  </a:cubicBezTo>
                  <a:close/>
                  <a:moveTo>
                    <a:pt x="30" y="34"/>
                  </a:moveTo>
                  <a:cubicBezTo>
                    <a:pt x="32" y="33"/>
                    <a:pt x="35" y="31"/>
                    <a:pt x="37" y="29"/>
                  </a:cubicBezTo>
                  <a:cubicBezTo>
                    <a:pt x="36" y="30"/>
                    <a:pt x="35" y="32"/>
                    <a:pt x="34" y="33"/>
                  </a:cubicBezTo>
                  <a:cubicBezTo>
                    <a:pt x="33" y="34"/>
                    <a:pt x="32" y="35"/>
                    <a:pt x="32" y="36"/>
                  </a:cubicBezTo>
                  <a:cubicBezTo>
                    <a:pt x="31" y="35"/>
                    <a:pt x="30" y="35"/>
                    <a:pt x="30" y="34"/>
                  </a:cubicBezTo>
                  <a:close/>
                  <a:moveTo>
                    <a:pt x="28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30" y="30"/>
                    <a:pt x="33" y="28"/>
                    <a:pt x="35" y="26"/>
                  </a:cubicBezTo>
                  <a:cubicBezTo>
                    <a:pt x="34" y="27"/>
                    <a:pt x="33" y="29"/>
                    <a:pt x="32" y="30"/>
                  </a:cubicBezTo>
                  <a:cubicBezTo>
                    <a:pt x="31" y="31"/>
                    <a:pt x="30" y="32"/>
                    <a:pt x="29" y="33"/>
                  </a:cubicBezTo>
                  <a:cubicBezTo>
                    <a:pt x="28" y="33"/>
                    <a:pt x="28" y="33"/>
                    <a:pt x="28" y="32"/>
                  </a:cubicBezTo>
                  <a:close/>
                  <a:moveTo>
                    <a:pt x="43" y="41"/>
                  </a:moveTo>
                  <a:cubicBezTo>
                    <a:pt x="44" y="40"/>
                    <a:pt x="46" y="39"/>
                    <a:pt x="47" y="38"/>
                  </a:cubicBezTo>
                  <a:cubicBezTo>
                    <a:pt x="47" y="38"/>
                    <a:pt x="47" y="37"/>
                    <a:pt x="47" y="37"/>
                  </a:cubicBezTo>
                  <a:cubicBezTo>
                    <a:pt x="44" y="38"/>
                    <a:pt x="43" y="39"/>
                    <a:pt x="41" y="41"/>
                  </a:cubicBezTo>
                  <a:cubicBezTo>
                    <a:pt x="40" y="42"/>
                    <a:pt x="38" y="44"/>
                    <a:pt x="40" y="41"/>
                  </a:cubicBezTo>
                  <a:cubicBezTo>
                    <a:pt x="41" y="39"/>
                    <a:pt x="43" y="37"/>
                    <a:pt x="44" y="35"/>
                  </a:cubicBezTo>
                  <a:cubicBezTo>
                    <a:pt x="45" y="35"/>
                    <a:pt x="44" y="35"/>
                    <a:pt x="44" y="35"/>
                  </a:cubicBezTo>
                  <a:cubicBezTo>
                    <a:pt x="41" y="36"/>
                    <a:pt x="38" y="38"/>
                    <a:pt x="36" y="41"/>
                  </a:cubicBezTo>
                  <a:cubicBezTo>
                    <a:pt x="38" y="39"/>
                    <a:pt x="41" y="36"/>
                    <a:pt x="43" y="33"/>
                  </a:cubicBezTo>
                  <a:cubicBezTo>
                    <a:pt x="43" y="33"/>
                    <a:pt x="42" y="32"/>
                    <a:pt x="42" y="32"/>
                  </a:cubicBezTo>
                  <a:cubicBezTo>
                    <a:pt x="40" y="34"/>
                    <a:pt x="38" y="36"/>
                    <a:pt x="36" y="37"/>
                  </a:cubicBezTo>
                  <a:cubicBezTo>
                    <a:pt x="33" y="40"/>
                    <a:pt x="37" y="36"/>
                    <a:pt x="37" y="36"/>
                  </a:cubicBezTo>
                  <a:cubicBezTo>
                    <a:pt x="38" y="34"/>
                    <a:pt x="40" y="32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33"/>
                    <a:pt x="46" y="36"/>
                    <a:pt x="48" y="39"/>
                  </a:cubicBezTo>
                  <a:cubicBezTo>
                    <a:pt x="47" y="40"/>
                    <a:pt x="45" y="41"/>
                    <a:pt x="43" y="42"/>
                  </a:cubicBezTo>
                  <a:cubicBezTo>
                    <a:pt x="38" y="46"/>
                    <a:pt x="42" y="43"/>
                    <a:pt x="43" y="41"/>
                  </a:cubicBezTo>
                  <a:close/>
                  <a:moveTo>
                    <a:pt x="40" y="30"/>
                  </a:moveTo>
                  <a:cubicBezTo>
                    <a:pt x="38" y="31"/>
                    <a:pt x="37" y="32"/>
                    <a:pt x="36" y="33"/>
                  </a:cubicBezTo>
                  <a:cubicBezTo>
                    <a:pt x="34" y="35"/>
                    <a:pt x="30" y="38"/>
                    <a:pt x="34" y="35"/>
                  </a:cubicBezTo>
                  <a:cubicBezTo>
                    <a:pt x="36" y="33"/>
                    <a:pt x="37" y="30"/>
                    <a:pt x="38" y="27"/>
                  </a:cubicBezTo>
                  <a:cubicBezTo>
                    <a:pt x="38" y="27"/>
                    <a:pt x="37" y="27"/>
                    <a:pt x="37" y="27"/>
                  </a:cubicBezTo>
                  <a:cubicBezTo>
                    <a:pt x="35" y="29"/>
                    <a:pt x="34" y="31"/>
                    <a:pt x="31" y="32"/>
                  </a:cubicBezTo>
                  <a:cubicBezTo>
                    <a:pt x="28" y="34"/>
                    <a:pt x="30" y="33"/>
                    <a:pt x="31" y="32"/>
                  </a:cubicBezTo>
                  <a:cubicBezTo>
                    <a:pt x="34" y="30"/>
                    <a:pt x="35" y="28"/>
                    <a:pt x="36" y="25"/>
                  </a:cubicBezTo>
                  <a:cubicBezTo>
                    <a:pt x="38" y="27"/>
                    <a:pt x="39" y="28"/>
                    <a:pt x="41" y="30"/>
                  </a:cubicBezTo>
                  <a:cubicBezTo>
                    <a:pt x="40" y="30"/>
                    <a:pt x="40" y="30"/>
                    <a:pt x="40" y="30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3" y="27"/>
                    <a:pt x="31" y="29"/>
                    <a:pt x="28" y="31"/>
                  </a:cubicBezTo>
                  <a:cubicBezTo>
                    <a:pt x="28" y="31"/>
                    <a:pt x="28" y="31"/>
                    <a:pt x="28" y="30"/>
                  </a:cubicBezTo>
                  <a:cubicBezTo>
                    <a:pt x="30" y="29"/>
                    <a:pt x="31" y="27"/>
                    <a:pt x="33" y="25"/>
                  </a:cubicBezTo>
                  <a:cubicBezTo>
                    <a:pt x="34" y="25"/>
                    <a:pt x="34" y="24"/>
                    <a:pt x="35" y="23"/>
                  </a:cubicBezTo>
                  <a:cubicBezTo>
                    <a:pt x="35" y="24"/>
                    <a:pt x="35" y="24"/>
                    <a:pt x="36" y="25"/>
                  </a:cubicBezTo>
                  <a:close/>
                  <a:moveTo>
                    <a:pt x="7" y="43"/>
                  </a:moveTo>
                  <a:cubicBezTo>
                    <a:pt x="12" y="37"/>
                    <a:pt x="19" y="33"/>
                    <a:pt x="25" y="27"/>
                  </a:cubicBezTo>
                  <a:cubicBezTo>
                    <a:pt x="28" y="23"/>
                    <a:pt x="32" y="20"/>
                    <a:pt x="36" y="17"/>
                  </a:cubicBezTo>
                  <a:cubicBezTo>
                    <a:pt x="39" y="15"/>
                    <a:pt x="42" y="12"/>
                    <a:pt x="44" y="10"/>
                  </a:cubicBezTo>
                  <a:cubicBezTo>
                    <a:pt x="47" y="7"/>
                    <a:pt x="42" y="12"/>
                    <a:pt x="42" y="12"/>
                  </a:cubicBezTo>
                  <a:cubicBezTo>
                    <a:pt x="40" y="14"/>
                    <a:pt x="39" y="15"/>
                    <a:pt x="37" y="17"/>
                  </a:cubicBezTo>
                  <a:cubicBezTo>
                    <a:pt x="34" y="20"/>
                    <a:pt x="31" y="23"/>
                    <a:pt x="27" y="26"/>
                  </a:cubicBezTo>
                  <a:cubicBezTo>
                    <a:pt x="21" y="32"/>
                    <a:pt x="14" y="38"/>
                    <a:pt x="9" y="45"/>
                  </a:cubicBezTo>
                  <a:cubicBezTo>
                    <a:pt x="8" y="44"/>
                    <a:pt x="8" y="44"/>
                    <a:pt x="7" y="43"/>
                  </a:cubicBezTo>
                  <a:close/>
                  <a:moveTo>
                    <a:pt x="5" y="41"/>
                  </a:moveTo>
                  <a:cubicBezTo>
                    <a:pt x="8" y="38"/>
                    <a:pt x="11" y="35"/>
                    <a:pt x="14" y="32"/>
                  </a:cubicBezTo>
                  <a:cubicBezTo>
                    <a:pt x="14" y="32"/>
                    <a:pt x="15" y="31"/>
                    <a:pt x="15" y="31"/>
                  </a:cubicBezTo>
                  <a:cubicBezTo>
                    <a:pt x="18" y="28"/>
                    <a:pt x="21" y="25"/>
                    <a:pt x="24" y="23"/>
                  </a:cubicBezTo>
                  <a:cubicBezTo>
                    <a:pt x="26" y="20"/>
                    <a:pt x="29" y="19"/>
                    <a:pt x="32" y="17"/>
                  </a:cubicBezTo>
                  <a:cubicBezTo>
                    <a:pt x="28" y="20"/>
                    <a:pt x="25" y="23"/>
                    <a:pt x="22" y="26"/>
                  </a:cubicBezTo>
                  <a:cubicBezTo>
                    <a:pt x="17" y="32"/>
                    <a:pt x="10" y="36"/>
                    <a:pt x="6" y="42"/>
                  </a:cubicBezTo>
                  <a:cubicBezTo>
                    <a:pt x="6" y="42"/>
                    <a:pt x="5" y="41"/>
                    <a:pt x="5" y="41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7"/>
                    <a:pt x="18" y="16"/>
                  </a:cubicBezTo>
                  <a:cubicBezTo>
                    <a:pt x="16" y="17"/>
                    <a:pt x="14" y="18"/>
                    <a:pt x="13" y="19"/>
                  </a:cubicBezTo>
                  <a:cubicBezTo>
                    <a:pt x="12" y="19"/>
                    <a:pt x="12" y="19"/>
                    <a:pt x="12" y="18"/>
                  </a:cubicBezTo>
                  <a:close/>
                  <a:moveTo>
                    <a:pt x="10" y="16"/>
                  </a:moveTo>
                  <a:cubicBezTo>
                    <a:pt x="13" y="15"/>
                    <a:pt x="15" y="14"/>
                    <a:pt x="17" y="12"/>
                  </a:cubicBezTo>
                  <a:cubicBezTo>
                    <a:pt x="15" y="14"/>
                    <a:pt x="13" y="16"/>
                    <a:pt x="11" y="17"/>
                  </a:cubicBezTo>
                  <a:cubicBezTo>
                    <a:pt x="10" y="17"/>
                    <a:pt x="10" y="17"/>
                    <a:pt x="10" y="16"/>
                  </a:cubicBezTo>
                  <a:close/>
                  <a:moveTo>
                    <a:pt x="7" y="13"/>
                  </a:moveTo>
                  <a:cubicBezTo>
                    <a:pt x="9" y="11"/>
                    <a:pt x="11" y="10"/>
                    <a:pt x="13" y="8"/>
                  </a:cubicBezTo>
                  <a:cubicBezTo>
                    <a:pt x="11" y="10"/>
                    <a:pt x="9" y="12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1" y="13"/>
                    <a:pt x="12" y="12"/>
                    <a:pt x="14" y="11"/>
                  </a:cubicBezTo>
                  <a:cubicBezTo>
                    <a:pt x="13" y="12"/>
                    <a:pt x="11" y="14"/>
                    <a:pt x="9" y="15"/>
                  </a:cubicBezTo>
                  <a:cubicBezTo>
                    <a:pt x="8" y="15"/>
                    <a:pt x="7" y="14"/>
                    <a:pt x="7" y="13"/>
                  </a:cubicBezTo>
                  <a:close/>
                  <a:moveTo>
                    <a:pt x="4" y="11"/>
                  </a:moveTo>
                  <a:cubicBezTo>
                    <a:pt x="6" y="9"/>
                    <a:pt x="8" y="8"/>
                    <a:pt x="10" y="7"/>
                  </a:cubicBezTo>
                  <a:cubicBezTo>
                    <a:pt x="10" y="7"/>
                    <a:pt x="9" y="7"/>
                    <a:pt x="9" y="8"/>
                  </a:cubicBezTo>
                  <a:cubicBezTo>
                    <a:pt x="8" y="9"/>
                    <a:pt x="7" y="10"/>
                    <a:pt x="6" y="12"/>
                  </a:cubicBezTo>
                  <a:cubicBezTo>
                    <a:pt x="5" y="11"/>
                    <a:pt x="5" y="11"/>
                    <a:pt x="4" y="11"/>
                  </a:cubicBezTo>
                  <a:close/>
                  <a:moveTo>
                    <a:pt x="4" y="10"/>
                  </a:moveTo>
                  <a:cubicBezTo>
                    <a:pt x="6" y="8"/>
                    <a:pt x="9" y="6"/>
                    <a:pt x="12" y="4"/>
                  </a:cubicBezTo>
                  <a:cubicBezTo>
                    <a:pt x="12" y="4"/>
                    <a:pt x="12" y="4"/>
                    <a:pt x="12" y="5"/>
                  </a:cubicBezTo>
                  <a:cubicBezTo>
                    <a:pt x="10" y="6"/>
                    <a:pt x="7" y="8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  <a:moveTo>
                    <a:pt x="15" y="10"/>
                  </a:moveTo>
                  <a:cubicBezTo>
                    <a:pt x="14" y="10"/>
                    <a:pt x="12" y="11"/>
                    <a:pt x="11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8"/>
                  </a:cubicBezTo>
                  <a:cubicBezTo>
                    <a:pt x="15" y="8"/>
                    <a:pt x="14" y="7"/>
                    <a:pt x="14" y="7"/>
                  </a:cubicBezTo>
                  <a:cubicBezTo>
                    <a:pt x="11" y="8"/>
                    <a:pt x="9" y="10"/>
                    <a:pt x="7" y="12"/>
                  </a:cubicBezTo>
                  <a:cubicBezTo>
                    <a:pt x="9" y="10"/>
                    <a:pt x="11" y="7"/>
                    <a:pt x="13" y="5"/>
                  </a:cubicBezTo>
                  <a:cubicBezTo>
                    <a:pt x="15" y="7"/>
                    <a:pt x="16" y="9"/>
                    <a:pt x="18" y="11"/>
                  </a:cubicBezTo>
                  <a:cubicBezTo>
                    <a:pt x="15" y="13"/>
                    <a:pt x="13" y="14"/>
                    <a:pt x="10" y="16"/>
                  </a:cubicBezTo>
                  <a:cubicBezTo>
                    <a:pt x="12" y="15"/>
                    <a:pt x="15" y="12"/>
                    <a:pt x="16" y="10"/>
                  </a:cubicBezTo>
                  <a:cubicBezTo>
                    <a:pt x="16" y="10"/>
                    <a:pt x="16" y="9"/>
                    <a:pt x="15" y="10"/>
                  </a:cubicBezTo>
                  <a:close/>
                  <a:moveTo>
                    <a:pt x="19" y="15"/>
                  </a:moveTo>
                  <a:cubicBezTo>
                    <a:pt x="20" y="15"/>
                    <a:pt x="19" y="14"/>
                    <a:pt x="19" y="14"/>
                  </a:cubicBezTo>
                  <a:cubicBezTo>
                    <a:pt x="17" y="15"/>
                    <a:pt x="15" y="16"/>
                    <a:pt x="13" y="17"/>
                  </a:cubicBezTo>
                  <a:cubicBezTo>
                    <a:pt x="10" y="18"/>
                    <a:pt x="14" y="16"/>
                    <a:pt x="14" y="16"/>
                  </a:cubicBezTo>
                  <a:cubicBezTo>
                    <a:pt x="16" y="15"/>
                    <a:pt x="17" y="14"/>
                    <a:pt x="19" y="12"/>
                  </a:cubicBezTo>
                  <a:cubicBezTo>
                    <a:pt x="20" y="13"/>
                    <a:pt x="21" y="14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19" y="17"/>
                    <a:pt x="16" y="18"/>
                    <a:pt x="13" y="20"/>
                  </a:cubicBezTo>
                  <a:cubicBezTo>
                    <a:pt x="15" y="19"/>
                    <a:pt x="18" y="17"/>
                    <a:pt x="19" y="15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3" y="17"/>
                    <a:pt x="23" y="17"/>
                  </a:cubicBezTo>
                  <a:cubicBezTo>
                    <a:pt x="21" y="19"/>
                    <a:pt x="18" y="20"/>
                    <a:pt x="16" y="22"/>
                  </a:cubicBezTo>
                  <a:cubicBezTo>
                    <a:pt x="18" y="20"/>
                    <a:pt x="20" y="18"/>
                    <a:pt x="22" y="16"/>
                  </a:cubicBezTo>
                  <a:close/>
                  <a:moveTo>
                    <a:pt x="26" y="18"/>
                  </a:moveTo>
                  <a:cubicBezTo>
                    <a:pt x="31" y="13"/>
                    <a:pt x="36" y="8"/>
                    <a:pt x="42" y="3"/>
                  </a:cubicBezTo>
                  <a:cubicBezTo>
                    <a:pt x="42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7" y="9"/>
                    <a:pt x="31" y="14"/>
                    <a:pt x="26" y="19"/>
                  </a:cubicBezTo>
                  <a:cubicBezTo>
                    <a:pt x="26" y="19"/>
                    <a:pt x="25" y="19"/>
                    <a:pt x="25" y="19"/>
                  </a:cubicBezTo>
                  <a:cubicBezTo>
                    <a:pt x="24" y="20"/>
                    <a:pt x="24" y="20"/>
                    <a:pt x="23" y="21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20" y="23"/>
                    <a:pt x="18" y="24"/>
                    <a:pt x="18" y="24"/>
                  </a:cubicBezTo>
                  <a:cubicBezTo>
                    <a:pt x="19" y="22"/>
                    <a:pt x="22" y="20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9"/>
                    <a:pt x="25" y="19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lose/>
                  <a:moveTo>
                    <a:pt x="36" y="13"/>
                  </a:moveTo>
                  <a:cubicBezTo>
                    <a:pt x="33" y="16"/>
                    <a:pt x="29" y="17"/>
                    <a:pt x="26" y="20"/>
                  </a:cubicBezTo>
                  <a:cubicBezTo>
                    <a:pt x="24" y="22"/>
                    <a:pt x="21" y="24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5"/>
                    <a:pt x="20" y="25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24" y="22"/>
                    <a:pt x="26" y="20"/>
                    <a:pt x="28" y="18"/>
                  </a:cubicBezTo>
                  <a:cubicBezTo>
                    <a:pt x="29" y="17"/>
                    <a:pt x="31" y="16"/>
                    <a:pt x="32" y="15"/>
                  </a:cubicBezTo>
                  <a:cubicBezTo>
                    <a:pt x="36" y="12"/>
                    <a:pt x="39" y="8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4" y="5"/>
                    <a:pt x="44" y="5"/>
                  </a:cubicBezTo>
                  <a:cubicBezTo>
                    <a:pt x="41" y="7"/>
                    <a:pt x="38" y="10"/>
                    <a:pt x="36" y="13"/>
                  </a:cubicBezTo>
                  <a:close/>
                  <a:moveTo>
                    <a:pt x="42" y="8"/>
                  </a:moveTo>
                  <a:cubicBezTo>
                    <a:pt x="40" y="9"/>
                    <a:pt x="39" y="11"/>
                    <a:pt x="38" y="12"/>
                  </a:cubicBezTo>
                  <a:cubicBezTo>
                    <a:pt x="38" y="11"/>
                    <a:pt x="38" y="11"/>
                    <a:pt x="39" y="11"/>
                  </a:cubicBezTo>
                  <a:cubicBezTo>
                    <a:pt x="39" y="10"/>
                    <a:pt x="45" y="4"/>
                    <a:pt x="42" y="8"/>
                  </a:cubicBezTo>
                  <a:close/>
                  <a:moveTo>
                    <a:pt x="18" y="25"/>
                  </a:moveTo>
                  <a:cubicBezTo>
                    <a:pt x="18" y="25"/>
                    <a:pt x="19" y="25"/>
                    <a:pt x="19" y="25"/>
                  </a:cubicBezTo>
                  <a:cubicBezTo>
                    <a:pt x="19" y="25"/>
                    <a:pt x="19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lose/>
                  <a:moveTo>
                    <a:pt x="23" y="18"/>
                  </a:moveTo>
                  <a:cubicBezTo>
                    <a:pt x="21" y="20"/>
                    <a:pt x="19" y="22"/>
                    <a:pt x="17" y="24"/>
                  </a:cubicBezTo>
                  <a:cubicBezTo>
                    <a:pt x="17" y="24"/>
                    <a:pt x="16" y="23"/>
                    <a:pt x="16" y="23"/>
                  </a:cubicBezTo>
                  <a:cubicBezTo>
                    <a:pt x="18" y="22"/>
                    <a:pt x="20" y="20"/>
                    <a:pt x="23" y="18"/>
                  </a:cubicBezTo>
                  <a:close/>
                  <a:moveTo>
                    <a:pt x="13" y="40"/>
                  </a:moveTo>
                  <a:cubicBezTo>
                    <a:pt x="15" y="39"/>
                    <a:pt x="17" y="37"/>
                    <a:pt x="18" y="36"/>
                  </a:cubicBezTo>
                  <a:cubicBezTo>
                    <a:pt x="21" y="32"/>
                    <a:pt x="25" y="29"/>
                    <a:pt x="28" y="26"/>
                  </a:cubicBezTo>
                  <a:cubicBezTo>
                    <a:pt x="34" y="21"/>
                    <a:pt x="41" y="15"/>
                    <a:pt x="47" y="8"/>
                  </a:cubicBezTo>
                  <a:cubicBezTo>
                    <a:pt x="48" y="9"/>
                    <a:pt x="48" y="9"/>
                    <a:pt x="49" y="10"/>
                  </a:cubicBezTo>
                  <a:cubicBezTo>
                    <a:pt x="36" y="19"/>
                    <a:pt x="25" y="30"/>
                    <a:pt x="13" y="41"/>
                  </a:cubicBezTo>
                  <a:cubicBezTo>
                    <a:pt x="13" y="41"/>
                    <a:pt x="13" y="41"/>
                    <a:pt x="13" y="40"/>
                  </a:cubicBezTo>
                  <a:close/>
                  <a:moveTo>
                    <a:pt x="46" y="7"/>
                  </a:moveTo>
                  <a:cubicBezTo>
                    <a:pt x="43" y="9"/>
                    <a:pt x="41" y="12"/>
                    <a:pt x="38" y="15"/>
                  </a:cubicBezTo>
                  <a:cubicBezTo>
                    <a:pt x="34" y="18"/>
                    <a:pt x="30" y="20"/>
                    <a:pt x="26" y="24"/>
                  </a:cubicBezTo>
                  <a:cubicBezTo>
                    <a:pt x="23" y="27"/>
                    <a:pt x="21" y="30"/>
                    <a:pt x="18" y="32"/>
                  </a:cubicBezTo>
                  <a:cubicBezTo>
                    <a:pt x="14" y="35"/>
                    <a:pt x="10" y="39"/>
                    <a:pt x="7" y="42"/>
                  </a:cubicBezTo>
                  <a:cubicBezTo>
                    <a:pt x="9" y="40"/>
                    <a:pt x="12" y="37"/>
                    <a:pt x="14" y="34"/>
                  </a:cubicBezTo>
                  <a:cubicBezTo>
                    <a:pt x="18" y="31"/>
                    <a:pt x="21" y="28"/>
                    <a:pt x="24" y="25"/>
                  </a:cubicBezTo>
                  <a:cubicBezTo>
                    <a:pt x="31" y="18"/>
                    <a:pt x="38" y="13"/>
                    <a:pt x="44" y="6"/>
                  </a:cubicBezTo>
                  <a:cubicBezTo>
                    <a:pt x="45" y="6"/>
                    <a:pt x="46" y="7"/>
                    <a:pt x="46" y="7"/>
                  </a:cubicBezTo>
                  <a:close/>
                  <a:moveTo>
                    <a:pt x="13" y="20"/>
                  </a:moveTo>
                  <a:cubicBezTo>
                    <a:pt x="15" y="19"/>
                    <a:pt x="17" y="18"/>
                    <a:pt x="19" y="17"/>
                  </a:cubicBezTo>
                  <a:cubicBezTo>
                    <a:pt x="22" y="16"/>
                    <a:pt x="19" y="18"/>
                    <a:pt x="18" y="19"/>
                  </a:cubicBezTo>
                  <a:cubicBezTo>
                    <a:pt x="17" y="20"/>
                    <a:pt x="16" y="21"/>
                    <a:pt x="15" y="22"/>
                  </a:cubicBezTo>
                  <a:cubicBezTo>
                    <a:pt x="14" y="21"/>
                    <a:pt x="14" y="21"/>
                    <a:pt x="13" y="20"/>
                  </a:cubicBezTo>
                  <a:close/>
                  <a:moveTo>
                    <a:pt x="11" y="46"/>
                  </a:moveTo>
                  <a:cubicBezTo>
                    <a:pt x="11" y="46"/>
                    <a:pt x="10" y="46"/>
                    <a:pt x="10" y="45"/>
                  </a:cubicBezTo>
                  <a:cubicBezTo>
                    <a:pt x="10" y="45"/>
                    <a:pt x="10" y="45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1" y="35"/>
                    <a:pt x="31" y="25"/>
                    <a:pt x="42" y="16"/>
                  </a:cubicBezTo>
                  <a:cubicBezTo>
                    <a:pt x="44" y="15"/>
                    <a:pt x="45" y="13"/>
                    <a:pt x="47" y="12"/>
                  </a:cubicBezTo>
                  <a:cubicBezTo>
                    <a:pt x="45" y="14"/>
                    <a:pt x="42" y="16"/>
                    <a:pt x="39" y="18"/>
                  </a:cubicBezTo>
                  <a:cubicBezTo>
                    <a:pt x="35" y="22"/>
                    <a:pt x="30" y="27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1" y="37"/>
                    <a:pt x="16" y="41"/>
                    <a:pt x="11" y="46"/>
                  </a:cubicBezTo>
                  <a:close/>
                  <a:moveTo>
                    <a:pt x="41" y="46"/>
                  </a:moveTo>
                  <a:cubicBezTo>
                    <a:pt x="41" y="46"/>
                    <a:pt x="40" y="46"/>
                    <a:pt x="40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3" y="44"/>
                    <a:pt x="45" y="42"/>
                    <a:pt x="48" y="40"/>
                  </a:cubicBezTo>
                  <a:cubicBezTo>
                    <a:pt x="46" y="42"/>
                    <a:pt x="43" y="44"/>
                    <a:pt x="41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185"/>
            <p:cNvSpPr>
              <a:spLocks noEditPoints="1"/>
            </p:cNvSpPr>
            <p:nvPr/>
          </p:nvSpPr>
          <p:spPr bwMode="auto">
            <a:xfrm>
              <a:off x="8482334" y="939142"/>
              <a:ext cx="158169" cy="149578"/>
            </a:xfrm>
            <a:custGeom>
              <a:avLst/>
              <a:gdLst>
                <a:gd name="T0" fmla="*/ 43 w 53"/>
                <a:gd name="T1" fmla="*/ 1 h 50"/>
                <a:gd name="T2" fmla="*/ 13 w 53"/>
                <a:gd name="T3" fmla="*/ 1 h 50"/>
                <a:gd name="T4" fmla="*/ 11 w 53"/>
                <a:gd name="T5" fmla="*/ 1 h 50"/>
                <a:gd name="T6" fmla="*/ 15 w 53"/>
                <a:gd name="T7" fmla="*/ 27 h 50"/>
                <a:gd name="T8" fmla="*/ 11 w 53"/>
                <a:gd name="T9" fmla="*/ 50 h 50"/>
                <a:gd name="T10" fmla="*/ 40 w 53"/>
                <a:gd name="T11" fmla="*/ 50 h 50"/>
                <a:gd name="T12" fmla="*/ 52 w 53"/>
                <a:gd name="T13" fmla="*/ 39 h 50"/>
                <a:gd name="T14" fmla="*/ 53 w 53"/>
                <a:gd name="T15" fmla="*/ 12 h 50"/>
                <a:gd name="T16" fmla="*/ 39 w 53"/>
                <a:gd name="T17" fmla="*/ 45 h 50"/>
                <a:gd name="T18" fmla="*/ 36 w 53"/>
                <a:gd name="T19" fmla="*/ 42 h 50"/>
                <a:gd name="T20" fmla="*/ 35 w 53"/>
                <a:gd name="T21" fmla="*/ 40 h 50"/>
                <a:gd name="T22" fmla="*/ 32 w 53"/>
                <a:gd name="T23" fmla="*/ 38 h 50"/>
                <a:gd name="T24" fmla="*/ 32 w 53"/>
                <a:gd name="T25" fmla="*/ 38 h 50"/>
                <a:gd name="T26" fmla="*/ 32 w 53"/>
                <a:gd name="T27" fmla="*/ 37 h 50"/>
                <a:gd name="T28" fmla="*/ 35 w 53"/>
                <a:gd name="T29" fmla="*/ 27 h 50"/>
                <a:gd name="T30" fmla="*/ 43 w 53"/>
                <a:gd name="T31" fmla="*/ 42 h 50"/>
                <a:gd name="T32" fmla="*/ 40 w 53"/>
                <a:gd name="T33" fmla="*/ 42 h 50"/>
                <a:gd name="T34" fmla="*/ 43 w 53"/>
                <a:gd name="T35" fmla="*/ 34 h 50"/>
                <a:gd name="T36" fmla="*/ 41 w 53"/>
                <a:gd name="T37" fmla="*/ 31 h 50"/>
                <a:gd name="T38" fmla="*/ 43 w 53"/>
                <a:gd name="T39" fmla="*/ 42 h 50"/>
                <a:gd name="T40" fmla="*/ 38 w 53"/>
                <a:gd name="T41" fmla="*/ 28 h 50"/>
                <a:gd name="T42" fmla="*/ 36 w 53"/>
                <a:gd name="T43" fmla="*/ 26 h 50"/>
                <a:gd name="T44" fmla="*/ 36 w 53"/>
                <a:gd name="T45" fmla="*/ 25 h 50"/>
                <a:gd name="T46" fmla="*/ 35 w 53"/>
                <a:gd name="T47" fmla="*/ 24 h 50"/>
                <a:gd name="T48" fmla="*/ 36 w 53"/>
                <a:gd name="T49" fmla="*/ 18 h 50"/>
                <a:gd name="T50" fmla="*/ 27 w 53"/>
                <a:gd name="T51" fmla="*/ 27 h 50"/>
                <a:gd name="T52" fmla="*/ 14 w 53"/>
                <a:gd name="T53" fmla="*/ 33 h 50"/>
                <a:gd name="T54" fmla="*/ 22 w 53"/>
                <a:gd name="T55" fmla="*/ 27 h 50"/>
                <a:gd name="T56" fmla="*/ 18 w 53"/>
                <a:gd name="T57" fmla="*/ 16 h 50"/>
                <a:gd name="T58" fmla="*/ 18 w 53"/>
                <a:gd name="T59" fmla="*/ 13 h 50"/>
                <a:gd name="T60" fmla="*/ 13 w 53"/>
                <a:gd name="T61" fmla="*/ 9 h 50"/>
                <a:gd name="T62" fmla="*/ 9 w 53"/>
                <a:gd name="T63" fmla="*/ 16 h 50"/>
                <a:gd name="T64" fmla="*/ 9 w 53"/>
                <a:gd name="T65" fmla="*/ 8 h 50"/>
                <a:gd name="T66" fmla="*/ 12 w 53"/>
                <a:gd name="T67" fmla="*/ 4 h 50"/>
                <a:gd name="T68" fmla="*/ 16 w 53"/>
                <a:gd name="T69" fmla="*/ 10 h 50"/>
                <a:gd name="T70" fmla="*/ 14 w 53"/>
                <a:gd name="T71" fmla="*/ 8 h 50"/>
                <a:gd name="T72" fmla="*/ 10 w 53"/>
                <a:gd name="T73" fmla="*/ 16 h 50"/>
                <a:gd name="T74" fmla="*/ 19 w 53"/>
                <a:gd name="T75" fmla="*/ 15 h 50"/>
                <a:gd name="T76" fmla="*/ 22 w 53"/>
                <a:gd name="T77" fmla="*/ 16 h 50"/>
                <a:gd name="T78" fmla="*/ 22 w 53"/>
                <a:gd name="T79" fmla="*/ 17 h 50"/>
                <a:gd name="T80" fmla="*/ 22 w 53"/>
                <a:gd name="T81" fmla="*/ 17 h 50"/>
                <a:gd name="T82" fmla="*/ 43 w 53"/>
                <a:gd name="T83" fmla="*/ 5 h 50"/>
                <a:gd name="T84" fmla="*/ 21 w 53"/>
                <a:gd name="T85" fmla="*/ 23 h 50"/>
                <a:gd name="T86" fmla="*/ 26 w 53"/>
                <a:gd name="T87" fmla="*/ 19 h 50"/>
                <a:gd name="T88" fmla="*/ 19 w 53"/>
                <a:gd name="T89" fmla="*/ 27 h 50"/>
                <a:gd name="T90" fmla="*/ 28 w 53"/>
                <a:gd name="T91" fmla="*/ 19 h 50"/>
                <a:gd name="T92" fmla="*/ 44 w 53"/>
                <a:gd name="T93" fmla="*/ 6 h 50"/>
                <a:gd name="T94" fmla="*/ 39 w 53"/>
                <a:gd name="T95" fmla="*/ 11 h 50"/>
                <a:gd name="T96" fmla="*/ 18 w 53"/>
                <a:gd name="T97" fmla="*/ 26 h 50"/>
                <a:gd name="T98" fmla="*/ 17 w 53"/>
                <a:gd name="T99" fmla="*/ 25 h 50"/>
                <a:gd name="T100" fmla="*/ 18 w 53"/>
                <a:gd name="T101" fmla="*/ 36 h 50"/>
                <a:gd name="T102" fmla="*/ 13 w 53"/>
                <a:gd name="T103" fmla="*/ 42 h 50"/>
                <a:gd name="T104" fmla="*/ 26 w 53"/>
                <a:gd name="T105" fmla="*/ 25 h 50"/>
                <a:gd name="T106" fmla="*/ 25 w 53"/>
                <a:gd name="T107" fmla="*/ 25 h 50"/>
                <a:gd name="T108" fmla="*/ 19 w 53"/>
                <a:gd name="T109" fmla="*/ 18 h 50"/>
                <a:gd name="T110" fmla="*/ 11 w 53"/>
                <a:gd name="T111" fmla="*/ 47 h 50"/>
                <a:gd name="T112" fmla="*/ 42 w 53"/>
                <a:gd name="T113" fmla="*/ 17 h 50"/>
                <a:gd name="T114" fmla="*/ 26 w 53"/>
                <a:gd name="T115" fmla="*/ 33 h 50"/>
                <a:gd name="T116" fmla="*/ 40 w 53"/>
                <a:gd name="T11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50">
                  <a:moveTo>
                    <a:pt x="53" y="10"/>
                  </a:moveTo>
                  <a:cubicBezTo>
                    <a:pt x="50" y="7"/>
                    <a:pt x="46" y="4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0"/>
                    <a:pt x="42" y="1"/>
                    <a:pt x="42" y="1"/>
                  </a:cubicBezTo>
                  <a:cubicBezTo>
                    <a:pt x="36" y="5"/>
                    <a:pt x="31" y="11"/>
                    <a:pt x="25" y="16"/>
                  </a:cubicBezTo>
                  <a:cubicBezTo>
                    <a:pt x="21" y="11"/>
                    <a:pt x="17" y="6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8" y="4"/>
                    <a:pt x="4" y="7"/>
                    <a:pt x="1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6" y="16"/>
                    <a:pt x="10" y="22"/>
                    <a:pt x="15" y="27"/>
                  </a:cubicBezTo>
                  <a:cubicBezTo>
                    <a:pt x="11" y="32"/>
                    <a:pt x="6" y="35"/>
                    <a:pt x="2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1" y="42"/>
                    <a:pt x="2" y="42"/>
                  </a:cubicBezTo>
                  <a:cubicBezTo>
                    <a:pt x="5" y="46"/>
                    <a:pt x="7" y="48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50"/>
                    <a:pt x="12" y="50"/>
                    <a:pt x="13" y="50"/>
                  </a:cubicBezTo>
                  <a:cubicBezTo>
                    <a:pt x="17" y="45"/>
                    <a:pt x="22" y="41"/>
                    <a:pt x="27" y="36"/>
                  </a:cubicBezTo>
                  <a:cubicBezTo>
                    <a:pt x="32" y="40"/>
                    <a:pt x="35" y="46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1" y="50"/>
                    <a:pt x="41" y="50"/>
                    <a:pt x="42" y="50"/>
                  </a:cubicBezTo>
                  <a:cubicBezTo>
                    <a:pt x="45" y="47"/>
                    <a:pt x="49" y="44"/>
                    <a:pt x="52" y="40"/>
                  </a:cubicBezTo>
                  <a:cubicBezTo>
                    <a:pt x="52" y="40"/>
                    <a:pt x="52" y="39"/>
                    <a:pt x="52" y="39"/>
                  </a:cubicBezTo>
                  <a:cubicBezTo>
                    <a:pt x="52" y="39"/>
                    <a:pt x="52" y="39"/>
                    <a:pt x="52" y="38"/>
                  </a:cubicBezTo>
                  <a:cubicBezTo>
                    <a:pt x="47" y="34"/>
                    <a:pt x="43" y="29"/>
                    <a:pt x="39" y="24"/>
                  </a:cubicBezTo>
                  <a:cubicBezTo>
                    <a:pt x="43" y="20"/>
                    <a:pt x="48" y="16"/>
                    <a:pt x="52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1"/>
                    <a:pt x="53" y="11"/>
                    <a:pt x="53" y="10"/>
                  </a:cubicBezTo>
                  <a:close/>
                  <a:moveTo>
                    <a:pt x="40" y="46"/>
                  </a:moveTo>
                  <a:cubicBezTo>
                    <a:pt x="40" y="46"/>
                    <a:pt x="40" y="46"/>
                    <a:pt x="40" y="46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4"/>
                    <a:pt x="40" y="43"/>
                    <a:pt x="41" y="42"/>
                  </a:cubicBezTo>
                  <a:cubicBezTo>
                    <a:pt x="43" y="41"/>
                    <a:pt x="44" y="40"/>
                    <a:pt x="45" y="39"/>
                  </a:cubicBezTo>
                  <a:cubicBezTo>
                    <a:pt x="43" y="41"/>
                    <a:pt x="41" y="43"/>
                    <a:pt x="40" y="46"/>
                  </a:cubicBezTo>
                  <a:close/>
                  <a:moveTo>
                    <a:pt x="36" y="42"/>
                  </a:moveTo>
                  <a:cubicBezTo>
                    <a:pt x="39" y="40"/>
                    <a:pt x="41" y="38"/>
                    <a:pt x="43" y="37"/>
                  </a:cubicBezTo>
                  <a:cubicBezTo>
                    <a:pt x="41" y="39"/>
                    <a:pt x="39" y="41"/>
                    <a:pt x="38" y="44"/>
                  </a:cubicBezTo>
                  <a:cubicBezTo>
                    <a:pt x="37" y="43"/>
                    <a:pt x="37" y="43"/>
                    <a:pt x="36" y="42"/>
                  </a:cubicBezTo>
                  <a:close/>
                  <a:moveTo>
                    <a:pt x="35" y="40"/>
                  </a:moveTo>
                  <a:cubicBezTo>
                    <a:pt x="37" y="39"/>
                    <a:pt x="39" y="37"/>
                    <a:pt x="41" y="35"/>
                  </a:cubicBezTo>
                  <a:cubicBezTo>
                    <a:pt x="39" y="37"/>
                    <a:pt x="37" y="39"/>
                    <a:pt x="36" y="41"/>
                  </a:cubicBezTo>
                  <a:cubicBezTo>
                    <a:pt x="35" y="41"/>
                    <a:pt x="35" y="41"/>
                    <a:pt x="35" y="40"/>
                  </a:cubicBezTo>
                  <a:close/>
                  <a:moveTo>
                    <a:pt x="32" y="38"/>
                  </a:moveTo>
                  <a:cubicBezTo>
                    <a:pt x="35" y="36"/>
                    <a:pt x="37" y="34"/>
                    <a:pt x="39" y="32"/>
                  </a:cubicBezTo>
                  <a:cubicBezTo>
                    <a:pt x="40" y="32"/>
                    <a:pt x="38" y="35"/>
                    <a:pt x="38" y="35"/>
                  </a:cubicBezTo>
                  <a:cubicBezTo>
                    <a:pt x="37" y="36"/>
                    <a:pt x="35" y="38"/>
                    <a:pt x="34" y="40"/>
                  </a:cubicBezTo>
                  <a:cubicBezTo>
                    <a:pt x="34" y="39"/>
                    <a:pt x="33" y="38"/>
                    <a:pt x="32" y="38"/>
                  </a:cubicBezTo>
                  <a:close/>
                  <a:moveTo>
                    <a:pt x="30" y="35"/>
                  </a:moveTo>
                  <a:cubicBezTo>
                    <a:pt x="32" y="33"/>
                    <a:pt x="35" y="32"/>
                    <a:pt x="37" y="30"/>
                  </a:cubicBezTo>
                  <a:cubicBezTo>
                    <a:pt x="36" y="30"/>
                    <a:pt x="35" y="33"/>
                    <a:pt x="34" y="34"/>
                  </a:cubicBezTo>
                  <a:cubicBezTo>
                    <a:pt x="33" y="35"/>
                    <a:pt x="32" y="36"/>
                    <a:pt x="32" y="37"/>
                  </a:cubicBezTo>
                  <a:cubicBezTo>
                    <a:pt x="31" y="36"/>
                    <a:pt x="30" y="35"/>
                    <a:pt x="30" y="35"/>
                  </a:cubicBezTo>
                  <a:close/>
                  <a:moveTo>
                    <a:pt x="28" y="33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30" y="31"/>
                    <a:pt x="33" y="29"/>
                    <a:pt x="35" y="27"/>
                  </a:cubicBezTo>
                  <a:cubicBezTo>
                    <a:pt x="34" y="28"/>
                    <a:pt x="33" y="30"/>
                    <a:pt x="32" y="31"/>
                  </a:cubicBezTo>
                  <a:cubicBezTo>
                    <a:pt x="31" y="32"/>
                    <a:pt x="30" y="33"/>
                    <a:pt x="29" y="34"/>
                  </a:cubicBezTo>
                  <a:cubicBezTo>
                    <a:pt x="29" y="34"/>
                    <a:pt x="28" y="33"/>
                    <a:pt x="28" y="33"/>
                  </a:cubicBezTo>
                  <a:close/>
                  <a:moveTo>
                    <a:pt x="43" y="42"/>
                  </a:moveTo>
                  <a:cubicBezTo>
                    <a:pt x="45" y="41"/>
                    <a:pt x="46" y="40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4" y="38"/>
                    <a:pt x="43" y="40"/>
                    <a:pt x="41" y="41"/>
                  </a:cubicBezTo>
                  <a:cubicBezTo>
                    <a:pt x="40" y="42"/>
                    <a:pt x="38" y="45"/>
                    <a:pt x="40" y="42"/>
                  </a:cubicBezTo>
                  <a:cubicBezTo>
                    <a:pt x="41" y="40"/>
                    <a:pt x="43" y="38"/>
                    <a:pt x="45" y="36"/>
                  </a:cubicBezTo>
                  <a:cubicBezTo>
                    <a:pt x="45" y="36"/>
                    <a:pt x="45" y="35"/>
                    <a:pt x="44" y="35"/>
                  </a:cubicBezTo>
                  <a:cubicBezTo>
                    <a:pt x="41" y="37"/>
                    <a:pt x="38" y="39"/>
                    <a:pt x="36" y="42"/>
                  </a:cubicBezTo>
                  <a:cubicBezTo>
                    <a:pt x="38" y="40"/>
                    <a:pt x="41" y="36"/>
                    <a:pt x="43" y="34"/>
                  </a:cubicBezTo>
                  <a:cubicBezTo>
                    <a:pt x="43" y="33"/>
                    <a:pt x="43" y="33"/>
                    <a:pt x="42" y="33"/>
                  </a:cubicBezTo>
                  <a:cubicBezTo>
                    <a:pt x="40" y="34"/>
                    <a:pt x="38" y="36"/>
                    <a:pt x="36" y="38"/>
                  </a:cubicBezTo>
                  <a:cubicBezTo>
                    <a:pt x="34" y="41"/>
                    <a:pt x="37" y="37"/>
                    <a:pt x="37" y="36"/>
                  </a:cubicBezTo>
                  <a:cubicBezTo>
                    <a:pt x="39" y="35"/>
                    <a:pt x="40" y="33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3" y="34"/>
                    <a:pt x="46" y="37"/>
                    <a:pt x="49" y="39"/>
                  </a:cubicBezTo>
                  <a:cubicBezTo>
                    <a:pt x="47" y="41"/>
                    <a:pt x="45" y="42"/>
                    <a:pt x="43" y="43"/>
                  </a:cubicBezTo>
                  <a:cubicBezTo>
                    <a:pt x="38" y="47"/>
                    <a:pt x="43" y="43"/>
                    <a:pt x="43" y="42"/>
                  </a:cubicBezTo>
                  <a:close/>
                  <a:moveTo>
                    <a:pt x="40" y="31"/>
                  </a:moveTo>
                  <a:cubicBezTo>
                    <a:pt x="39" y="32"/>
                    <a:pt x="37" y="33"/>
                    <a:pt x="36" y="34"/>
                  </a:cubicBezTo>
                  <a:cubicBezTo>
                    <a:pt x="34" y="36"/>
                    <a:pt x="31" y="39"/>
                    <a:pt x="34" y="35"/>
                  </a:cubicBezTo>
                  <a:cubicBezTo>
                    <a:pt x="36" y="33"/>
                    <a:pt x="38" y="31"/>
                    <a:pt x="38" y="28"/>
                  </a:cubicBezTo>
                  <a:cubicBezTo>
                    <a:pt x="38" y="28"/>
                    <a:pt x="38" y="28"/>
                    <a:pt x="37" y="28"/>
                  </a:cubicBezTo>
                  <a:cubicBezTo>
                    <a:pt x="36" y="30"/>
                    <a:pt x="34" y="32"/>
                    <a:pt x="31" y="33"/>
                  </a:cubicBezTo>
                  <a:cubicBezTo>
                    <a:pt x="29" y="35"/>
                    <a:pt x="31" y="33"/>
                    <a:pt x="32" y="32"/>
                  </a:cubicBezTo>
                  <a:cubicBezTo>
                    <a:pt x="34" y="30"/>
                    <a:pt x="35" y="29"/>
                    <a:pt x="36" y="26"/>
                  </a:cubicBezTo>
                  <a:cubicBezTo>
                    <a:pt x="38" y="28"/>
                    <a:pt x="39" y="29"/>
                    <a:pt x="41" y="31"/>
                  </a:cubicBezTo>
                  <a:cubicBezTo>
                    <a:pt x="41" y="31"/>
                    <a:pt x="40" y="31"/>
                    <a:pt x="40" y="31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3" y="28"/>
                    <a:pt x="31" y="30"/>
                    <a:pt x="28" y="32"/>
                  </a:cubicBezTo>
                  <a:cubicBezTo>
                    <a:pt x="28" y="32"/>
                    <a:pt x="28" y="31"/>
                    <a:pt x="29" y="31"/>
                  </a:cubicBezTo>
                  <a:cubicBezTo>
                    <a:pt x="30" y="29"/>
                    <a:pt x="32" y="28"/>
                    <a:pt x="33" y="26"/>
                  </a:cubicBezTo>
                  <a:cubicBezTo>
                    <a:pt x="34" y="25"/>
                    <a:pt x="34" y="25"/>
                    <a:pt x="35" y="24"/>
                  </a:cubicBezTo>
                  <a:cubicBezTo>
                    <a:pt x="35" y="25"/>
                    <a:pt x="35" y="25"/>
                    <a:pt x="36" y="25"/>
                  </a:cubicBezTo>
                  <a:close/>
                  <a:moveTo>
                    <a:pt x="7" y="44"/>
                  </a:moveTo>
                  <a:cubicBezTo>
                    <a:pt x="13" y="38"/>
                    <a:pt x="19" y="33"/>
                    <a:pt x="25" y="27"/>
                  </a:cubicBezTo>
                  <a:cubicBezTo>
                    <a:pt x="28" y="24"/>
                    <a:pt x="32" y="21"/>
                    <a:pt x="36" y="18"/>
                  </a:cubicBezTo>
                  <a:cubicBezTo>
                    <a:pt x="39" y="16"/>
                    <a:pt x="42" y="13"/>
                    <a:pt x="44" y="10"/>
                  </a:cubicBezTo>
                  <a:cubicBezTo>
                    <a:pt x="47" y="8"/>
                    <a:pt x="43" y="12"/>
                    <a:pt x="42" y="13"/>
                  </a:cubicBezTo>
                  <a:cubicBezTo>
                    <a:pt x="40" y="14"/>
                    <a:pt x="39" y="16"/>
                    <a:pt x="37" y="18"/>
                  </a:cubicBezTo>
                  <a:cubicBezTo>
                    <a:pt x="34" y="21"/>
                    <a:pt x="31" y="24"/>
                    <a:pt x="27" y="27"/>
                  </a:cubicBezTo>
                  <a:cubicBezTo>
                    <a:pt x="21" y="33"/>
                    <a:pt x="15" y="39"/>
                    <a:pt x="9" y="45"/>
                  </a:cubicBezTo>
                  <a:cubicBezTo>
                    <a:pt x="8" y="45"/>
                    <a:pt x="8" y="44"/>
                    <a:pt x="7" y="44"/>
                  </a:cubicBezTo>
                  <a:close/>
                  <a:moveTo>
                    <a:pt x="5" y="42"/>
                  </a:moveTo>
                  <a:cubicBezTo>
                    <a:pt x="8" y="39"/>
                    <a:pt x="11" y="36"/>
                    <a:pt x="14" y="33"/>
                  </a:cubicBezTo>
                  <a:cubicBezTo>
                    <a:pt x="14" y="32"/>
                    <a:pt x="15" y="32"/>
                    <a:pt x="15" y="31"/>
                  </a:cubicBezTo>
                  <a:cubicBezTo>
                    <a:pt x="18" y="29"/>
                    <a:pt x="21" y="26"/>
                    <a:pt x="24" y="23"/>
                  </a:cubicBezTo>
                  <a:cubicBezTo>
                    <a:pt x="27" y="21"/>
                    <a:pt x="29" y="19"/>
                    <a:pt x="32" y="18"/>
                  </a:cubicBezTo>
                  <a:cubicBezTo>
                    <a:pt x="28" y="21"/>
                    <a:pt x="25" y="24"/>
                    <a:pt x="22" y="27"/>
                  </a:cubicBezTo>
                  <a:cubicBezTo>
                    <a:pt x="17" y="33"/>
                    <a:pt x="10" y="36"/>
                    <a:pt x="6" y="43"/>
                  </a:cubicBezTo>
                  <a:cubicBezTo>
                    <a:pt x="6" y="43"/>
                    <a:pt x="5" y="42"/>
                    <a:pt x="5" y="42"/>
                  </a:cubicBezTo>
                  <a:close/>
                  <a:moveTo>
                    <a:pt x="12" y="19"/>
                  </a:moveTo>
                  <a:cubicBezTo>
                    <a:pt x="14" y="18"/>
                    <a:pt x="16" y="17"/>
                    <a:pt x="18" y="16"/>
                  </a:cubicBezTo>
                  <a:cubicBezTo>
                    <a:pt x="16" y="17"/>
                    <a:pt x="14" y="18"/>
                    <a:pt x="13" y="20"/>
                  </a:cubicBezTo>
                  <a:cubicBezTo>
                    <a:pt x="12" y="20"/>
                    <a:pt x="12" y="19"/>
                    <a:pt x="12" y="19"/>
                  </a:cubicBezTo>
                  <a:close/>
                  <a:moveTo>
                    <a:pt x="10" y="17"/>
                  </a:moveTo>
                  <a:cubicBezTo>
                    <a:pt x="13" y="16"/>
                    <a:pt x="15" y="15"/>
                    <a:pt x="18" y="13"/>
                  </a:cubicBezTo>
                  <a:cubicBezTo>
                    <a:pt x="15" y="14"/>
                    <a:pt x="13" y="16"/>
                    <a:pt x="11" y="18"/>
                  </a:cubicBezTo>
                  <a:cubicBezTo>
                    <a:pt x="11" y="18"/>
                    <a:pt x="10" y="17"/>
                    <a:pt x="10" y="17"/>
                  </a:cubicBezTo>
                  <a:close/>
                  <a:moveTo>
                    <a:pt x="7" y="13"/>
                  </a:moveTo>
                  <a:cubicBezTo>
                    <a:pt x="9" y="12"/>
                    <a:pt x="11" y="11"/>
                    <a:pt x="13" y="9"/>
                  </a:cubicBezTo>
                  <a:cubicBezTo>
                    <a:pt x="11" y="11"/>
                    <a:pt x="10" y="12"/>
                    <a:pt x="8" y="14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11" y="14"/>
                    <a:pt x="13" y="13"/>
                    <a:pt x="15" y="12"/>
                  </a:cubicBezTo>
                  <a:cubicBezTo>
                    <a:pt x="13" y="13"/>
                    <a:pt x="11" y="14"/>
                    <a:pt x="9" y="16"/>
                  </a:cubicBezTo>
                  <a:cubicBezTo>
                    <a:pt x="8" y="15"/>
                    <a:pt x="8" y="14"/>
                    <a:pt x="7" y="13"/>
                  </a:cubicBezTo>
                  <a:close/>
                  <a:moveTo>
                    <a:pt x="5" y="11"/>
                  </a:moveTo>
                  <a:cubicBezTo>
                    <a:pt x="6" y="10"/>
                    <a:pt x="8" y="9"/>
                    <a:pt x="10" y="8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8" y="10"/>
                    <a:pt x="7" y="11"/>
                    <a:pt x="6" y="13"/>
                  </a:cubicBezTo>
                  <a:cubicBezTo>
                    <a:pt x="5" y="12"/>
                    <a:pt x="5" y="12"/>
                    <a:pt x="5" y="11"/>
                  </a:cubicBezTo>
                  <a:close/>
                  <a:moveTo>
                    <a:pt x="4" y="10"/>
                  </a:moveTo>
                  <a:cubicBezTo>
                    <a:pt x="6" y="9"/>
                    <a:pt x="9" y="6"/>
                    <a:pt x="12" y="4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0" y="7"/>
                    <a:pt x="7" y="9"/>
                    <a:pt x="4" y="11"/>
                  </a:cubicBezTo>
                  <a:cubicBezTo>
                    <a:pt x="4" y="11"/>
                    <a:pt x="4" y="11"/>
                    <a:pt x="4" y="10"/>
                  </a:cubicBezTo>
                  <a:close/>
                  <a:moveTo>
                    <a:pt x="16" y="10"/>
                  </a:moveTo>
                  <a:cubicBezTo>
                    <a:pt x="14" y="11"/>
                    <a:pt x="12" y="12"/>
                    <a:pt x="11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2" y="10"/>
                    <a:pt x="14" y="9"/>
                    <a:pt x="15" y="8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1" y="9"/>
                    <a:pt x="9" y="11"/>
                    <a:pt x="7" y="13"/>
                  </a:cubicBezTo>
                  <a:cubicBezTo>
                    <a:pt x="9" y="11"/>
                    <a:pt x="11" y="8"/>
                    <a:pt x="13" y="6"/>
                  </a:cubicBezTo>
                  <a:cubicBezTo>
                    <a:pt x="15" y="8"/>
                    <a:pt x="16" y="10"/>
                    <a:pt x="18" y="12"/>
                  </a:cubicBezTo>
                  <a:cubicBezTo>
                    <a:pt x="16" y="13"/>
                    <a:pt x="13" y="15"/>
                    <a:pt x="10" y="16"/>
                  </a:cubicBezTo>
                  <a:cubicBezTo>
                    <a:pt x="12" y="16"/>
                    <a:pt x="15" y="12"/>
                    <a:pt x="16" y="11"/>
                  </a:cubicBezTo>
                  <a:cubicBezTo>
                    <a:pt x="16" y="11"/>
                    <a:pt x="16" y="10"/>
                    <a:pt x="16" y="10"/>
                  </a:cubicBezTo>
                  <a:close/>
                  <a:moveTo>
                    <a:pt x="19" y="16"/>
                  </a:moveTo>
                  <a:cubicBezTo>
                    <a:pt x="20" y="15"/>
                    <a:pt x="19" y="15"/>
                    <a:pt x="19" y="15"/>
                  </a:cubicBezTo>
                  <a:cubicBezTo>
                    <a:pt x="17" y="16"/>
                    <a:pt x="15" y="17"/>
                    <a:pt x="13" y="18"/>
                  </a:cubicBezTo>
                  <a:cubicBezTo>
                    <a:pt x="10" y="19"/>
                    <a:pt x="14" y="17"/>
                    <a:pt x="15" y="16"/>
                  </a:cubicBezTo>
                  <a:cubicBezTo>
                    <a:pt x="16" y="15"/>
                    <a:pt x="18" y="14"/>
                    <a:pt x="19" y="13"/>
                  </a:cubicBezTo>
                  <a:cubicBezTo>
                    <a:pt x="20" y="14"/>
                    <a:pt x="21" y="15"/>
                    <a:pt x="22" y="16"/>
                  </a:cubicBezTo>
                  <a:cubicBezTo>
                    <a:pt x="22" y="16"/>
                    <a:pt x="21" y="16"/>
                    <a:pt x="21" y="16"/>
                  </a:cubicBezTo>
                  <a:cubicBezTo>
                    <a:pt x="19" y="18"/>
                    <a:pt x="16" y="19"/>
                    <a:pt x="13" y="20"/>
                  </a:cubicBezTo>
                  <a:cubicBezTo>
                    <a:pt x="15" y="20"/>
                    <a:pt x="18" y="17"/>
                    <a:pt x="19" y="16"/>
                  </a:cubicBezTo>
                  <a:close/>
                  <a:moveTo>
                    <a:pt x="22" y="17"/>
                  </a:moveTo>
                  <a:cubicBezTo>
                    <a:pt x="22" y="17"/>
                    <a:pt x="22" y="17"/>
                    <a:pt x="22" y="16"/>
                  </a:cubicBezTo>
                  <a:cubicBezTo>
                    <a:pt x="22" y="17"/>
                    <a:pt x="23" y="17"/>
                    <a:pt x="23" y="18"/>
                  </a:cubicBezTo>
                  <a:cubicBezTo>
                    <a:pt x="21" y="19"/>
                    <a:pt x="18" y="21"/>
                    <a:pt x="16" y="22"/>
                  </a:cubicBezTo>
                  <a:cubicBezTo>
                    <a:pt x="18" y="20"/>
                    <a:pt x="20" y="19"/>
                    <a:pt x="22" y="17"/>
                  </a:cubicBezTo>
                  <a:close/>
                  <a:moveTo>
                    <a:pt x="26" y="19"/>
                  </a:moveTo>
                  <a:cubicBezTo>
                    <a:pt x="32" y="14"/>
                    <a:pt x="36" y="8"/>
                    <a:pt x="42" y="4"/>
                  </a:cubicBezTo>
                  <a:cubicBezTo>
                    <a:pt x="42" y="4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7" y="10"/>
                    <a:pt x="32" y="15"/>
                    <a:pt x="26" y="19"/>
                  </a:cubicBezTo>
                  <a:cubicBezTo>
                    <a:pt x="26" y="19"/>
                    <a:pt x="26" y="20"/>
                    <a:pt x="25" y="20"/>
                  </a:cubicBezTo>
                  <a:cubicBezTo>
                    <a:pt x="25" y="20"/>
                    <a:pt x="24" y="21"/>
                    <a:pt x="23" y="21"/>
                  </a:cubicBezTo>
                  <a:cubicBezTo>
                    <a:pt x="23" y="22"/>
                    <a:pt x="22" y="22"/>
                    <a:pt x="21" y="23"/>
                  </a:cubicBezTo>
                  <a:cubicBezTo>
                    <a:pt x="20" y="24"/>
                    <a:pt x="18" y="25"/>
                    <a:pt x="18" y="25"/>
                  </a:cubicBezTo>
                  <a:cubicBezTo>
                    <a:pt x="19" y="23"/>
                    <a:pt x="22" y="21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19"/>
                    <a:pt x="25" y="19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lose/>
                  <a:moveTo>
                    <a:pt x="36" y="13"/>
                  </a:moveTo>
                  <a:cubicBezTo>
                    <a:pt x="33" y="16"/>
                    <a:pt x="29" y="18"/>
                    <a:pt x="26" y="21"/>
                  </a:cubicBezTo>
                  <a:cubicBezTo>
                    <a:pt x="24" y="23"/>
                    <a:pt x="21" y="25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6"/>
                    <a:pt x="20" y="25"/>
                    <a:pt x="21" y="24"/>
                  </a:cubicBezTo>
                  <a:cubicBezTo>
                    <a:pt x="21" y="24"/>
                    <a:pt x="21" y="24"/>
                    <a:pt x="22" y="24"/>
                  </a:cubicBezTo>
                  <a:cubicBezTo>
                    <a:pt x="24" y="22"/>
                    <a:pt x="26" y="21"/>
                    <a:pt x="28" y="19"/>
                  </a:cubicBezTo>
                  <a:cubicBezTo>
                    <a:pt x="29" y="18"/>
                    <a:pt x="31" y="17"/>
                    <a:pt x="33" y="16"/>
                  </a:cubicBezTo>
                  <a:cubicBezTo>
                    <a:pt x="36" y="13"/>
                    <a:pt x="40" y="9"/>
                    <a:pt x="43" y="6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1" y="8"/>
                    <a:pt x="38" y="11"/>
                    <a:pt x="36" y="13"/>
                  </a:cubicBezTo>
                  <a:close/>
                  <a:moveTo>
                    <a:pt x="42" y="8"/>
                  </a:moveTo>
                  <a:cubicBezTo>
                    <a:pt x="41" y="10"/>
                    <a:pt x="39" y="11"/>
                    <a:pt x="38" y="13"/>
                  </a:cubicBezTo>
                  <a:cubicBezTo>
                    <a:pt x="38" y="12"/>
                    <a:pt x="38" y="12"/>
                    <a:pt x="39" y="11"/>
                  </a:cubicBezTo>
                  <a:cubicBezTo>
                    <a:pt x="39" y="11"/>
                    <a:pt x="45" y="5"/>
                    <a:pt x="42" y="8"/>
                  </a:cubicBezTo>
                  <a:close/>
                  <a:moveTo>
                    <a:pt x="18" y="26"/>
                  </a:move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lose/>
                  <a:moveTo>
                    <a:pt x="23" y="19"/>
                  </a:moveTo>
                  <a:cubicBezTo>
                    <a:pt x="21" y="21"/>
                    <a:pt x="19" y="23"/>
                    <a:pt x="17" y="25"/>
                  </a:cubicBezTo>
                  <a:cubicBezTo>
                    <a:pt x="17" y="24"/>
                    <a:pt x="16" y="24"/>
                    <a:pt x="16" y="23"/>
                  </a:cubicBezTo>
                  <a:cubicBezTo>
                    <a:pt x="18" y="22"/>
                    <a:pt x="21" y="21"/>
                    <a:pt x="23" y="19"/>
                  </a:cubicBezTo>
                  <a:close/>
                  <a:moveTo>
                    <a:pt x="14" y="41"/>
                  </a:moveTo>
                  <a:cubicBezTo>
                    <a:pt x="15" y="39"/>
                    <a:pt x="17" y="38"/>
                    <a:pt x="18" y="36"/>
                  </a:cubicBezTo>
                  <a:cubicBezTo>
                    <a:pt x="21" y="33"/>
                    <a:pt x="25" y="30"/>
                    <a:pt x="28" y="27"/>
                  </a:cubicBezTo>
                  <a:cubicBezTo>
                    <a:pt x="35" y="21"/>
                    <a:pt x="41" y="15"/>
                    <a:pt x="47" y="9"/>
                  </a:cubicBezTo>
                  <a:cubicBezTo>
                    <a:pt x="48" y="9"/>
                    <a:pt x="48" y="10"/>
                    <a:pt x="49" y="11"/>
                  </a:cubicBezTo>
                  <a:cubicBezTo>
                    <a:pt x="36" y="20"/>
                    <a:pt x="25" y="31"/>
                    <a:pt x="13" y="42"/>
                  </a:cubicBezTo>
                  <a:cubicBezTo>
                    <a:pt x="13" y="41"/>
                    <a:pt x="14" y="41"/>
                    <a:pt x="14" y="41"/>
                  </a:cubicBezTo>
                  <a:close/>
                  <a:moveTo>
                    <a:pt x="46" y="8"/>
                  </a:moveTo>
                  <a:cubicBezTo>
                    <a:pt x="43" y="10"/>
                    <a:pt x="41" y="13"/>
                    <a:pt x="38" y="15"/>
                  </a:cubicBezTo>
                  <a:cubicBezTo>
                    <a:pt x="34" y="19"/>
                    <a:pt x="30" y="21"/>
                    <a:pt x="26" y="25"/>
                  </a:cubicBezTo>
                  <a:cubicBezTo>
                    <a:pt x="24" y="27"/>
                    <a:pt x="21" y="31"/>
                    <a:pt x="18" y="33"/>
                  </a:cubicBezTo>
                  <a:cubicBezTo>
                    <a:pt x="14" y="36"/>
                    <a:pt x="10" y="39"/>
                    <a:pt x="7" y="43"/>
                  </a:cubicBezTo>
                  <a:cubicBezTo>
                    <a:pt x="9" y="41"/>
                    <a:pt x="12" y="37"/>
                    <a:pt x="14" y="35"/>
                  </a:cubicBezTo>
                  <a:cubicBezTo>
                    <a:pt x="18" y="32"/>
                    <a:pt x="21" y="29"/>
                    <a:pt x="25" y="25"/>
                  </a:cubicBezTo>
                  <a:cubicBezTo>
                    <a:pt x="31" y="18"/>
                    <a:pt x="38" y="13"/>
                    <a:pt x="45" y="7"/>
                  </a:cubicBezTo>
                  <a:cubicBezTo>
                    <a:pt x="45" y="7"/>
                    <a:pt x="46" y="8"/>
                    <a:pt x="46" y="8"/>
                  </a:cubicBezTo>
                  <a:close/>
                  <a:moveTo>
                    <a:pt x="14" y="21"/>
                  </a:moveTo>
                  <a:cubicBezTo>
                    <a:pt x="15" y="20"/>
                    <a:pt x="17" y="19"/>
                    <a:pt x="19" y="18"/>
                  </a:cubicBezTo>
                  <a:cubicBezTo>
                    <a:pt x="23" y="16"/>
                    <a:pt x="19" y="19"/>
                    <a:pt x="18" y="20"/>
                  </a:cubicBezTo>
                  <a:cubicBezTo>
                    <a:pt x="17" y="21"/>
                    <a:pt x="16" y="22"/>
                    <a:pt x="15" y="23"/>
                  </a:cubicBezTo>
                  <a:cubicBezTo>
                    <a:pt x="15" y="22"/>
                    <a:pt x="14" y="21"/>
                    <a:pt x="14" y="21"/>
                  </a:cubicBezTo>
                  <a:close/>
                  <a:moveTo>
                    <a:pt x="11" y="47"/>
                  </a:moveTo>
                  <a:cubicBezTo>
                    <a:pt x="11" y="47"/>
                    <a:pt x="10" y="46"/>
                    <a:pt x="10" y="46"/>
                  </a:cubicBezTo>
                  <a:cubicBezTo>
                    <a:pt x="10" y="46"/>
                    <a:pt x="10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21" y="35"/>
                    <a:pt x="31" y="26"/>
                    <a:pt x="42" y="17"/>
                  </a:cubicBezTo>
                  <a:cubicBezTo>
                    <a:pt x="44" y="15"/>
                    <a:pt x="45" y="14"/>
                    <a:pt x="47" y="13"/>
                  </a:cubicBezTo>
                  <a:cubicBezTo>
                    <a:pt x="45" y="15"/>
                    <a:pt x="42" y="17"/>
                    <a:pt x="40" y="19"/>
                  </a:cubicBezTo>
                  <a:cubicBezTo>
                    <a:pt x="35" y="23"/>
                    <a:pt x="30" y="28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1" y="38"/>
                    <a:pt x="16" y="42"/>
                    <a:pt x="11" y="47"/>
                  </a:cubicBezTo>
                  <a:close/>
                  <a:moveTo>
                    <a:pt x="41" y="47"/>
                  </a:moveTo>
                  <a:cubicBezTo>
                    <a:pt x="41" y="47"/>
                    <a:pt x="40" y="47"/>
                    <a:pt x="40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3" y="44"/>
                    <a:pt x="45" y="42"/>
                    <a:pt x="48" y="41"/>
                  </a:cubicBezTo>
                  <a:cubicBezTo>
                    <a:pt x="46" y="43"/>
                    <a:pt x="43" y="45"/>
                    <a:pt x="41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186"/>
            <p:cNvSpPr>
              <a:spLocks noEditPoints="1"/>
            </p:cNvSpPr>
            <p:nvPr/>
          </p:nvSpPr>
          <p:spPr bwMode="auto">
            <a:xfrm>
              <a:off x="7141972" y="352338"/>
              <a:ext cx="161430" cy="149578"/>
            </a:xfrm>
            <a:custGeom>
              <a:avLst/>
              <a:gdLst>
                <a:gd name="T0" fmla="*/ 43 w 54"/>
                <a:gd name="T1" fmla="*/ 1 h 50"/>
                <a:gd name="T2" fmla="*/ 14 w 54"/>
                <a:gd name="T3" fmla="*/ 1 h 50"/>
                <a:gd name="T4" fmla="*/ 12 w 54"/>
                <a:gd name="T5" fmla="*/ 1 h 50"/>
                <a:gd name="T6" fmla="*/ 16 w 54"/>
                <a:gd name="T7" fmla="*/ 27 h 50"/>
                <a:gd name="T8" fmla="*/ 12 w 54"/>
                <a:gd name="T9" fmla="*/ 50 h 50"/>
                <a:gd name="T10" fmla="*/ 41 w 54"/>
                <a:gd name="T11" fmla="*/ 50 h 50"/>
                <a:gd name="T12" fmla="*/ 53 w 54"/>
                <a:gd name="T13" fmla="*/ 39 h 50"/>
                <a:gd name="T14" fmla="*/ 53 w 54"/>
                <a:gd name="T15" fmla="*/ 12 h 50"/>
                <a:gd name="T16" fmla="*/ 39 w 54"/>
                <a:gd name="T17" fmla="*/ 45 h 50"/>
                <a:gd name="T18" fmla="*/ 37 w 54"/>
                <a:gd name="T19" fmla="*/ 42 h 50"/>
                <a:gd name="T20" fmla="*/ 35 w 54"/>
                <a:gd name="T21" fmla="*/ 40 h 50"/>
                <a:gd name="T22" fmla="*/ 33 w 54"/>
                <a:gd name="T23" fmla="*/ 37 h 50"/>
                <a:gd name="T24" fmla="*/ 33 w 54"/>
                <a:gd name="T25" fmla="*/ 37 h 50"/>
                <a:gd name="T26" fmla="*/ 32 w 54"/>
                <a:gd name="T27" fmla="*/ 37 h 50"/>
                <a:gd name="T28" fmla="*/ 36 w 54"/>
                <a:gd name="T29" fmla="*/ 27 h 50"/>
                <a:gd name="T30" fmla="*/ 44 w 54"/>
                <a:gd name="T31" fmla="*/ 42 h 50"/>
                <a:gd name="T32" fmla="*/ 40 w 54"/>
                <a:gd name="T33" fmla="*/ 42 h 50"/>
                <a:gd name="T34" fmla="*/ 43 w 54"/>
                <a:gd name="T35" fmla="*/ 34 h 50"/>
                <a:gd name="T36" fmla="*/ 41 w 54"/>
                <a:gd name="T37" fmla="*/ 31 h 50"/>
                <a:gd name="T38" fmla="*/ 44 w 54"/>
                <a:gd name="T39" fmla="*/ 42 h 50"/>
                <a:gd name="T40" fmla="*/ 39 w 54"/>
                <a:gd name="T41" fmla="*/ 28 h 50"/>
                <a:gd name="T42" fmla="*/ 37 w 54"/>
                <a:gd name="T43" fmla="*/ 26 h 50"/>
                <a:gd name="T44" fmla="*/ 36 w 54"/>
                <a:gd name="T45" fmla="*/ 25 h 50"/>
                <a:gd name="T46" fmla="*/ 36 w 54"/>
                <a:gd name="T47" fmla="*/ 24 h 50"/>
                <a:gd name="T48" fmla="*/ 37 w 54"/>
                <a:gd name="T49" fmla="*/ 18 h 50"/>
                <a:gd name="T50" fmla="*/ 28 w 54"/>
                <a:gd name="T51" fmla="*/ 27 h 50"/>
                <a:gd name="T52" fmla="*/ 14 w 54"/>
                <a:gd name="T53" fmla="*/ 33 h 50"/>
                <a:gd name="T54" fmla="*/ 22 w 54"/>
                <a:gd name="T55" fmla="*/ 27 h 50"/>
                <a:gd name="T56" fmla="*/ 19 w 54"/>
                <a:gd name="T57" fmla="*/ 16 h 50"/>
                <a:gd name="T58" fmla="*/ 18 w 54"/>
                <a:gd name="T59" fmla="*/ 13 h 50"/>
                <a:gd name="T60" fmla="*/ 14 w 54"/>
                <a:gd name="T61" fmla="*/ 9 h 50"/>
                <a:gd name="T62" fmla="*/ 10 w 54"/>
                <a:gd name="T63" fmla="*/ 16 h 50"/>
                <a:gd name="T64" fmla="*/ 10 w 54"/>
                <a:gd name="T65" fmla="*/ 8 h 50"/>
                <a:gd name="T66" fmla="*/ 12 w 54"/>
                <a:gd name="T67" fmla="*/ 4 h 50"/>
                <a:gd name="T68" fmla="*/ 16 w 54"/>
                <a:gd name="T69" fmla="*/ 10 h 50"/>
                <a:gd name="T70" fmla="*/ 15 w 54"/>
                <a:gd name="T71" fmla="*/ 8 h 50"/>
                <a:gd name="T72" fmla="*/ 11 w 54"/>
                <a:gd name="T73" fmla="*/ 16 h 50"/>
                <a:gd name="T74" fmla="*/ 20 w 54"/>
                <a:gd name="T75" fmla="*/ 15 h 50"/>
                <a:gd name="T76" fmla="*/ 22 w 54"/>
                <a:gd name="T77" fmla="*/ 16 h 50"/>
                <a:gd name="T78" fmla="*/ 23 w 54"/>
                <a:gd name="T79" fmla="*/ 17 h 50"/>
                <a:gd name="T80" fmla="*/ 23 w 54"/>
                <a:gd name="T81" fmla="*/ 17 h 50"/>
                <a:gd name="T82" fmla="*/ 43 w 54"/>
                <a:gd name="T83" fmla="*/ 5 h 50"/>
                <a:gd name="T84" fmla="*/ 22 w 54"/>
                <a:gd name="T85" fmla="*/ 23 h 50"/>
                <a:gd name="T86" fmla="*/ 26 w 54"/>
                <a:gd name="T87" fmla="*/ 19 h 50"/>
                <a:gd name="T88" fmla="*/ 20 w 54"/>
                <a:gd name="T89" fmla="*/ 27 h 50"/>
                <a:gd name="T90" fmla="*/ 28 w 54"/>
                <a:gd name="T91" fmla="*/ 19 h 50"/>
                <a:gd name="T92" fmla="*/ 45 w 54"/>
                <a:gd name="T93" fmla="*/ 6 h 50"/>
                <a:gd name="T94" fmla="*/ 39 w 54"/>
                <a:gd name="T95" fmla="*/ 11 h 50"/>
                <a:gd name="T96" fmla="*/ 19 w 54"/>
                <a:gd name="T97" fmla="*/ 26 h 50"/>
                <a:gd name="T98" fmla="*/ 18 w 54"/>
                <a:gd name="T99" fmla="*/ 25 h 50"/>
                <a:gd name="T100" fmla="*/ 19 w 54"/>
                <a:gd name="T101" fmla="*/ 36 h 50"/>
                <a:gd name="T102" fmla="*/ 14 w 54"/>
                <a:gd name="T103" fmla="*/ 41 h 50"/>
                <a:gd name="T104" fmla="*/ 27 w 54"/>
                <a:gd name="T105" fmla="*/ 25 h 50"/>
                <a:gd name="T106" fmla="*/ 25 w 54"/>
                <a:gd name="T107" fmla="*/ 25 h 50"/>
                <a:gd name="T108" fmla="*/ 20 w 54"/>
                <a:gd name="T109" fmla="*/ 18 h 50"/>
                <a:gd name="T110" fmla="*/ 12 w 54"/>
                <a:gd name="T111" fmla="*/ 47 h 50"/>
                <a:gd name="T112" fmla="*/ 43 w 54"/>
                <a:gd name="T113" fmla="*/ 17 h 50"/>
                <a:gd name="T114" fmla="*/ 26 w 54"/>
                <a:gd name="T115" fmla="*/ 33 h 50"/>
                <a:gd name="T116" fmla="*/ 41 w 54"/>
                <a:gd name="T11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50">
                  <a:moveTo>
                    <a:pt x="53" y="10"/>
                  </a:moveTo>
                  <a:cubicBezTo>
                    <a:pt x="50" y="7"/>
                    <a:pt x="47" y="4"/>
                    <a:pt x="44" y="1"/>
                  </a:cubicBezTo>
                  <a:cubicBezTo>
                    <a:pt x="44" y="1"/>
                    <a:pt x="44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3" y="0"/>
                    <a:pt x="42" y="1"/>
                  </a:cubicBezTo>
                  <a:cubicBezTo>
                    <a:pt x="36" y="5"/>
                    <a:pt x="31" y="11"/>
                    <a:pt x="26" y="16"/>
                  </a:cubicBezTo>
                  <a:cubicBezTo>
                    <a:pt x="22" y="11"/>
                    <a:pt x="18" y="6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3"/>
                    <a:pt x="5" y="7"/>
                    <a:pt x="1" y="9"/>
                  </a:cubicBezTo>
                  <a:cubicBezTo>
                    <a:pt x="1" y="9"/>
                    <a:pt x="1" y="9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6" y="16"/>
                    <a:pt x="11" y="22"/>
                    <a:pt x="16" y="27"/>
                  </a:cubicBezTo>
                  <a:cubicBezTo>
                    <a:pt x="12" y="32"/>
                    <a:pt x="6" y="35"/>
                    <a:pt x="2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2"/>
                    <a:pt x="2" y="42"/>
                  </a:cubicBezTo>
                  <a:cubicBezTo>
                    <a:pt x="5" y="45"/>
                    <a:pt x="8" y="48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3" y="50"/>
                    <a:pt x="13" y="50"/>
                  </a:cubicBezTo>
                  <a:cubicBezTo>
                    <a:pt x="18" y="45"/>
                    <a:pt x="23" y="41"/>
                    <a:pt x="27" y="36"/>
                  </a:cubicBezTo>
                  <a:cubicBezTo>
                    <a:pt x="32" y="40"/>
                    <a:pt x="36" y="46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1" y="50"/>
                    <a:pt x="42" y="50"/>
                    <a:pt x="43" y="50"/>
                  </a:cubicBezTo>
                  <a:cubicBezTo>
                    <a:pt x="46" y="47"/>
                    <a:pt x="50" y="44"/>
                    <a:pt x="53" y="40"/>
                  </a:cubicBezTo>
                  <a:cubicBezTo>
                    <a:pt x="53" y="40"/>
                    <a:pt x="53" y="39"/>
                    <a:pt x="53" y="39"/>
                  </a:cubicBezTo>
                  <a:cubicBezTo>
                    <a:pt x="53" y="39"/>
                    <a:pt x="52" y="39"/>
                    <a:pt x="52" y="38"/>
                  </a:cubicBezTo>
                  <a:cubicBezTo>
                    <a:pt x="48" y="34"/>
                    <a:pt x="44" y="29"/>
                    <a:pt x="39" y="24"/>
                  </a:cubicBezTo>
                  <a:cubicBezTo>
                    <a:pt x="44" y="20"/>
                    <a:pt x="48" y="16"/>
                    <a:pt x="53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4" y="11"/>
                    <a:pt x="54" y="11"/>
                    <a:pt x="53" y="10"/>
                  </a:cubicBezTo>
                  <a:close/>
                  <a:moveTo>
                    <a:pt x="40" y="46"/>
                  </a:moveTo>
                  <a:cubicBezTo>
                    <a:pt x="40" y="46"/>
                    <a:pt x="40" y="46"/>
                    <a:pt x="40" y="46"/>
                  </a:cubicBezTo>
                  <a:cubicBezTo>
                    <a:pt x="40" y="45"/>
                    <a:pt x="40" y="45"/>
                    <a:pt x="39" y="45"/>
                  </a:cubicBezTo>
                  <a:cubicBezTo>
                    <a:pt x="40" y="44"/>
                    <a:pt x="41" y="43"/>
                    <a:pt x="42" y="42"/>
                  </a:cubicBezTo>
                  <a:cubicBezTo>
                    <a:pt x="43" y="41"/>
                    <a:pt x="45" y="40"/>
                    <a:pt x="46" y="39"/>
                  </a:cubicBezTo>
                  <a:cubicBezTo>
                    <a:pt x="44" y="41"/>
                    <a:pt x="42" y="43"/>
                    <a:pt x="40" y="46"/>
                  </a:cubicBezTo>
                  <a:close/>
                  <a:moveTo>
                    <a:pt x="37" y="42"/>
                  </a:moveTo>
                  <a:cubicBezTo>
                    <a:pt x="39" y="40"/>
                    <a:pt x="42" y="38"/>
                    <a:pt x="44" y="37"/>
                  </a:cubicBezTo>
                  <a:cubicBezTo>
                    <a:pt x="42" y="39"/>
                    <a:pt x="40" y="41"/>
                    <a:pt x="39" y="44"/>
                  </a:cubicBezTo>
                  <a:cubicBezTo>
                    <a:pt x="38" y="43"/>
                    <a:pt x="38" y="43"/>
                    <a:pt x="37" y="42"/>
                  </a:cubicBezTo>
                  <a:close/>
                  <a:moveTo>
                    <a:pt x="35" y="40"/>
                  </a:moveTo>
                  <a:cubicBezTo>
                    <a:pt x="37" y="39"/>
                    <a:pt x="40" y="37"/>
                    <a:pt x="41" y="35"/>
                  </a:cubicBezTo>
                  <a:cubicBezTo>
                    <a:pt x="40" y="37"/>
                    <a:pt x="38" y="39"/>
                    <a:pt x="36" y="41"/>
                  </a:cubicBezTo>
                  <a:cubicBezTo>
                    <a:pt x="36" y="41"/>
                    <a:pt x="36" y="41"/>
                    <a:pt x="35" y="40"/>
                  </a:cubicBezTo>
                  <a:close/>
                  <a:moveTo>
                    <a:pt x="33" y="37"/>
                  </a:moveTo>
                  <a:cubicBezTo>
                    <a:pt x="36" y="36"/>
                    <a:pt x="38" y="34"/>
                    <a:pt x="40" y="32"/>
                  </a:cubicBezTo>
                  <a:cubicBezTo>
                    <a:pt x="40" y="32"/>
                    <a:pt x="38" y="35"/>
                    <a:pt x="38" y="35"/>
                  </a:cubicBezTo>
                  <a:cubicBezTo>
                    <a:pt x="37" y="36"/>
                    <a:pt x="36" y="38"/>
                    <a:pt x="35" y="40"/>
                  </a:cubicBezTo>
                  <a:cubicBezTo>
                    <a:pt x="34" y="39"/>
                    <a:pt x="34" y="38"/>
                    <a:pt x="33" y="37"/>
                  </a:cubicBezTo>
                  <a:close/>
                  <a:moveTo>
                    <a:pt x="30" y="35"/>
                  </a:moveTo>
                  <a:cubicBezTo>
                    <a:pt x="33" y="33"/>
                    <a:pt x="35" y="32"/>
                    <a:pt x="37" y="29"/>
                  </a:cubicBezTo>
                  <a:cubicBezTo>
                    <a:pt x="37" y="30"/>
                    <a:pt x="35" y="33"/>
                    <a:pt x="35" y="34"/>
                  </a:cubicBezTo>
                  <a:cubicBezTo>
                    <a:pt x="34" y="35"/>
                    <a:pt x="33" y="36"/>
                    <a:pt x="32" y="37"/>
                  </a:cubicBezTo>
                  <a:cubicBezTo>
                    <a:pt x="32" y="36"/>
                    <a:pt x="31" y="35"/>
                    <a:pt x="30" y="35"/>
                  </a:cubicBezTo>
                  <a:close/>
                  <a:moveTo>
                    <a:pt x="28" y="33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31" y="31"/>
                    <a:pt x="33" y="29"/>
                    <a:pt x="36" y="27"/>
                  </a:cubicBezTo>
                  <a:cubicBezTo>
                    <a:pt x="35" y="28"/>
                    <a:pt x="34" y="30"/>
                    <a:pt x="33" y="31"/>
                  </a:cubicBezTo>
                  <a:cubicBezTo>
                    <a:pt x="32" y="32"/>
                    <a:pt x="31" y="33"/>
                    <a:pt x="30" y="34"/>
                  </a:cubicBezTo>
                  <a:cubicBezTo>
                    <a:pt x="29" y="34"/>
                    <a:pt x="29" y="33"/>
                    <a:pt x="28" y="33"/>
                  </a:cubicBezTo>
                  <a:close/>
                  <a:moveTo>
                    <a:pt x="44" y="42"/>
                  </a:moveTo>
                  <a:cubicBezTo>
                    <a:pt x="45" y="41"/>
                    <a:pt x="46" y="40"/>
                    <a:pt x="48" y="38"/>
                  </a:cubicBezTo>
                  <a:cubicBezTo>
                    <a:pt x="48" y="38"/>
                    <a:pt x="48" y="38"/>
                    <a:pt x="47" y="38"/>
                  </a:cubicBezTo>
                  <a:cubicBezTo>
                    <a:pt x="45" y="38"/>
                    <a:pt x="43" y="40"/>
                    <a:pt x="42" y="41"/>
                  </a:cubicBezTo>
                  <a:cubicBezTo>
                    <a:pt x="41" y="42"/>
                    <a:pt x="39" y="45"/>
                    <a:pt x="40" y="42"/>
                  </a:cubicBezTo>
                  <a:cubicBezTo>
                    <a:pt x="42" y="40"/>
                    <a:pt x="44" y="38"/>
                    <a:pt x="45" y="36"/>
                  </a:cubicBezTo>
                  <a:cubicBezTo>
                    <a:pt x="46" y="36"/>
                    <a:pt x="45" y="35"/>
                    <a:pt x="45" y="35"/>
                  </a:cubicBezTo>
                  <a:cubicBezTo>
                    <a:pt x="42" y="37"/>
                    <a:pt x="39" y="39"/>
                    <a:pt x="37" y="42"/>
                  </a:cubicBezTo>
                  <a:cubicBezTo>
                    <a:pt x="38" y="40"/>
                    <a:pt x="42" y="36"/>
                    <a:pt x="43" y="34"/>
                  </a:cubicBezTo>
                  <a:cubicBezTo>
                    <a:pt x="44" y="33"/>
                    <a:pt x="43" y="33"/>
                    <a:pt x="43" y="33"/>
                  </a:cubicBezTo>
                  <a:cubicBezTo>
                    <a:pt x="41" y="34"/>
                    <a:pt x="39" y="36"/>
                    <a:pt x="37" y="38"/>
                  </a:cubicBezTo>
                  <a:cubicBezTo>
                    <a:pt x="34" y="41"/>
                    <a:pt x="38" y="37"/>
                    <a:pt x="38" y="36"/>
                  </a:cubicBezTo>
                  <a:cubicBezTo>
                    <a:pt x="39" y="35"/>
                    <a:pt x="40" y="33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4" y="34"/>
                    <a:pt x="47" y="37"/>
                    <a:pt x="49" y="39"/>
                  </a:cubicBezTo>
                  <a:cubicBezTo>
                    <a:pt x="47" y="40"/>
                    <a:pt x="46" y="42"/>
                    <a:pt x="44" y="43"/>
                  </a:cubicBezTo>
                  <a:cubicBezTo>
                    <a:pt x="39" y="47"/>
                    <a:pt x="43" y="43"/>
                    <a:pt x="44" y="42"/>
                  </a:cubicBezTo>
                  <a:close/>
                  <a:moveTo>
                    <a:pt x="41" y="31"/>
                  </a:moveTo>
                  <a:cubicBezTo>
                    <a:pt x="39" y="32"/>
                    <a:pt x="38" y="33"/>
                    <a:pt x="36" y="34"/>
                  </a:cubicBezTo>
                  <a:cubicBezTo>
                    <a:pt x="35" y="36"/>
                    <a:pt x="31" y="39"/>
                    <a:pt x="34" y="35"/>
                  </a:cubicBezTo>
                  <a:cubicBezTo>
                    <a:pt x="36" y="33"/>
                    <a:pt x="38" y="31"/>
                    <a:pt x="39" y="28"/>
                  </a:cubicBezTo>
                  <a:cubicBezTo>
                    <a:pt x="39" y="28"/>
                    <a:pt x="38" y="28"/>
                    <a:pt x="38" y="28"/>
                  </a:cubicBezTo>
                  <a:cubicBezTo>
                    <a:pt x="36" y="30"/>
                    <a:pt x="34" y="31"/>
                    <a:pt x="32" y="33"/>
                  </a:cubicBezTo>
                  <a:cubicBezTo>
                    <a:pt x="29" y="35"/>
                    <a:pt x="31" y="33"/>
                    <a:pt x="32" y="32"/>
                  </a:cubicBezTo>
                  <a:cubicBezTo>
                    <a:pt x="34" y="30"/>
                    <a:pt x="36" y="29"/>
                    <a:pt x="37" y="26"/>
                  </a:cubicBezTo>
                  <a:cubicBezTo>
                    <a:pt x="38" y="27"/>
                    <a:pt x="40" y="29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4" y="28"/>
                    <a:pt x="31" y="30"/>
                    <a:pt x="29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29"/>
                    <a:pt x="32" y="28"/>
                    <a:pt x="34" y="26"/>
                  </a:cubicBezTo>
                  <a:cubicBezTo>
                    <a:pt x="34" y="25"/>
                    <a:pt x="35" y="25"/>
                    <a:pt x="36" y="24"/>
                  </a:cubicBezTo>
                  <a:cubicBezTo>
                    <a:pt x="36" y="25"/>
                    <a:pt x="36" y="25"/>
                    <a:pt x="36" y="25"/>
                  </a:cubicBezTo>
                  <a:close/>
                  <a:moveTo>
                    <a:pt x="8" y="44"/>
                  </a:moveTo>
                  <a:cubicBezTo>
                    <a:pt x="13" y="38"/>
                    <a:pt x="20" y="33"/>
                    <a:pt x="25" y="27"/>
                  </a:cubicBezTo>
                  <a:cubicBezTo>
                    <a:pt x="29" y="24"/>
                    <a:pt x="33" y="21"/>
                    <a:pt x="37" y="18"/>
                  </a:cubicBezTo>
                  <a:cubicBezTo>
                    <a:pt x="40" y="16"/>
                    <a:pt x="42" y="13"/>
                    <a:pt x="45" y="10"/>
                  </a:cubicBezTo>
                  <a:cubicBezTo>
                    <a:pt x="48" y="8"/>
                    <a:pt x="43" y="12"/>
                    <a:pt x="43" y="13"/>
                  </a:cubicBezTo>
                  <a:cubicBezTo>
                    <a:pt x="41" y="14"/>
                    <a:pt x="40" y="16"/>
                    <a:pt x="38" y="18"/>
                  </a:cubicBezTo>
                  <a:cubicBezTo>
                    <a:pt x="35" y="21"/>
                    <a:pt x="31" y="24"/>
                    <a:pt x="28" y="27"/>
                  </a:cubicBezTo>
                  <a:cubicBezTo>
                    <a:pt x="22" y="32"/>
                    <a:pt x="15" y="38"/>
                    <a:pt x="10" y="45"/>
                  </a:cubicBezTo>
                  <a:cubicBezTo>
                    <a:pt x="9" y="45"/>
                    <a:pt x="8" y="44"/>
                    <a:pt x="8" y="44"/>
                  </a:cubicBezTo>
                  <a:close/>
                  <a:moveTo>
                    <a:pt x="6" y="42"/>
                  </a:moveTo>
                  <a:cubicBezTo>
                    <a:pt x="9" y="39"/>
                    <a:pt x="11" y="36"/>
                    <a:pt x="14" y="33"/>
                  </a:cubicBezTo>
                  <a:cubicBezTo>
                    <a:pt x="15" y="32"/>
                    <a:pt x="16" y="32"/>
                    <a:pt x="16" y="31"/>
                  </a:cubicBezTo>
                  <a:cubicBezTo>
                    <a:pt x="19" y="29"/>
                    <a:pt x="22" y="26"/>
                    <a:pt x="25" y="23"/>
                  </a:cubicBezTo>
                  <a:cubicBezTo>
                    <a:pt x="27" y="21"/>
                    <a:pt x="30" y="19"/>
                    <a:pt x="33" y="18"/>
                  </a:cubicBezTo>
                  <a:cubicBezTo>
                    <a:pt x="29" y="21"/>
                    <a:pt x="26" y="24"/>
                    <a:pt x="22" y="27"/>
                  </a:cubicBezTo>
                  <a:cubicBezTo>
                    <a:pt x="18" y="32"/>
                    <a:pt x="10" y="36"/>
                    <a:pt x="7" y="43"/>
                  </a:cubicBezTo>
                  <a:cubicBezTo>
                    <a:pt x="7" y="42"/>
                    <a:pt x="6" y="42"/>
                    <a:pt x="6" y="42"/>
                  </a:cubicBezTo>
                  <a:close/>
                  <a:moveTo>
                    <a:pt x="12" y="19"/>
                  </a:moveTo>
                  <a:cubicBezTo>
                    <a:pt x="14" y="18"/>
                    <a:pt x="17" y="17"/>
                    <a:pt x="19" y="16"/>
                  </a:cubicBezTo>
                  <a:cubicBezTo>
                    <a:pt x="17" y="17"/>
                    <a:pt x="15" y="18"/>
                    <a:pt x="13" y="20"/>
                  </a:cubicBezTo>
                  <a:cubicBezTo>
                    <a:pt x="13" y="20"/>
                    <a:pt x="13" y="19"/>
                    <a:pt x="12" y="19"/>
                  </a:cubicBezTo>
                  <a:close/>
                  <a:moveTo>
                    <a:pt x="11" y="17"/>
                  </a:moveTo>
                  <a:cubicBezTo>
                    <a:pt x="13" y="16"/>
                    <a:pt x="16" y="15"/>
                    <a:pt x="18" y="13"/>
                  </a:cubicBezTo>
                  <a:cubicBezTo>
                    <a:pt x="16" y="14"/>
                    <a:pt x="14" y="16"/>
                    <a:pt x="12" y="18"/>
                  </a:cubicBezTo>
                  <a:cubicBezTo>
                    <a:pt x="11" y="18"/>
                    <a:pt x="11" y="17"/>
                    <a:pt x="11" y="17"/>
                  </a:cubicBezTo>
                  <a:close/>
                  <a:moveTo>
                    <a:pt x="7" y="13"/>
                  </a:moveTo>
                  <a:cubicBezTo>
                    <a:pt x="10" y="12"/>
                    <a:pt x="12" y="11"/>
                    <a:pt x="14" y="9"/>
                  </a:cubicBezTo>
                  <a:cubicBezTo>
                    <a:pt x="12" y="11"/>
                    <a:pt x="10" y="12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14"/>
                    <a:pt x="13" y="13"/>
                    <a:pt x="15" y="11"/>
                  </a:cubicBezTo>
                  <a:cubicBezTo>
                    <a:pt x="13" y="13"/>
                    <a:pt x="11" y="14"/>
                    <a:pt x="10" y="16"/>
                  </a:cubicBezTo>
                  <a:cubicBezTo>
                    <a:pt x="9" y="15"/>
                    <a:pt x="8" y="14"/>
                    <a:pt x="7" y="13"/>
                  </a:cubicBezTo>
                  <a:close/>
                  <a:moveTo>
                    <a:pt x="5" y="11"/>
                  </a:moveTo>
                  <a:cubicBezTo>
                    <a:pt x="7" y="10"/>
                    <a:pt x="9" y="9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10"/>
                    <a:pt x="8" y="11"/>
                    <a:pt x="7" y="13"/>
                  </a:cubicBezTo>
                  <a:cubicBezTo>
                    <a:pt x="6" y="12"/>
                    <a:pt x="6" y="12"/>
                    <a:pt x="5" y="11"/>
                  </a:cubicBezTo>
                  <a:close/>
                  <a:moveTo>
                    <a:pt x="4" y="10"/>
                  </a:moveTo>
                  <a:cubicBezTo>
                    <a:pt x="7" y="8"/>
                    <a:pt x="10" y="6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7"/>
                    <a:pt x="7" y="9"/>
                    <a:pt x="5" y="11"/>
                  </a:cubicBezTo>
                  <a:cubicBezTo>
                    <a:pt x="5" y="11"/>
                    <a:pt x="4" y="10"/>
                    <a:pt x="4" y="10"/>
                  </a:cubicBezTo>
                  <a:close/>
                  <a:moveTo>
                    <a:pt x="16" y="10"/>
                  </a:moveTo>
                  <a:cubicBezTo>
                    <a:pt x="14" y="11"/>
                    <a:pt x="13" y="12"/>
                    <a:pt x="11" y="13"/>
                  </a:cubicBezTo>
                  <a:cubicBezTo>
                    <a:pt x="11" y="12"/>
                    <a:pt x="11" y="12"/>
                    <a:pt x="12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2" y="9"/>
                    <a:pt x="10" y="11"/>
                    <a:pt x="7" y="12"/>
                  </a:cubicBezTo>
                  <a:cubicBezTo>
                    <a:pt x="10" y="11"/>
                    <a:pt x="11" y="8"/>
                    <a:pt x="14" y="6"/>
                  </a:cubicBezTo>
                  <a:cubicBezTo>
                    <a:pt x="15" y="8"/>
                    <a:pt x="17" y="10"/>
                    <a:pt x="19" y="12"/>
                  </a:cubicBezTo>
                  <a:cubicBezTo>
                    <a:pt x="16" y="13"/>
                    <a:pt x="14" y="15"/>
                    <a:pt x="11" y="16"/>
                  </a:cubicBezTo>
                  <a:cubicBezTo>
                    <a:pt x="13" y="16"/>
                    <a:pt x="15" y="12"/>
                    <a:pt x="17" y="11"/>
                  </a:cubicBezTo>
                  <a:cubicBezTo>
                    <a:pt x="17" y="10"/>
                    <a:pt x="17" y="10"/>
                    <a:pt x="16" y="10"/>
                  </a:cubicBezTo>
                  <a:close/>
                  <a:moveTo>
                    <a:pt x="20" y="16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18" y="16"/>
                    <a:pt x="16" y="17"/>
                    <a:pt x="14" y="17"/>
                  </a:cubicBezTo>
                  <a:cubicBezTo>
                    <a:pt x="11" y="19"/>
                    <a:pt x="14" y="17"/>
                    <a:pt x="15" y="16"/>
                  </a:cubicBezTo>
                  <a:cubicBezTo>
                    <a:pt x="17" y="15"/>
                    <a:pt x="18" y="14"/>
                    <a:pt x="19" y="13"/>
                  </a:cubicBezTo>
                  <a:cubicBezTo>
                    <a:pt x="20" y="14"/>
                    <a:pt x="21" y="15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17"/>
                    <a:pt x="17" y="19"/>
                    <a:pt x="14" y="20"/>
                  </a:cubicBezTo>
                  <a:cubicBezTo>
                    <a:pt x="16" y="19"/>
                    <a:pt x="18" y="17"/>
                    <a:pt x="20" y="16"/>
                  </a:cubicBezTo>
                  <a:close/>
                  <a:moveTo>
                    <a:pt x="23" y="17"/>
                  </a:moveTo>
                  <a:cubicBezTo>
                    <a:pt x="23" y="17"/>
                    <a:pt x="23" y="16"/>
                    <a:pt x="23" y="16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2" y="19"/>
                    <a:pt x="19" y="21"/>
                    <a:pt x="17" y="22"/>
                  </a:cubicBezTo>
                  <a:cubicBezTo>
                    <a:pt x="19" y="20"/>
                    <a:pt x="21" y="19"/>
                    <a:pt x="23" y="17"/>
                  </a:cubicBezTo>
                  <a:close/>
                  <a:moveTo>
                    <a:pt x="27" y="19"/>
                  </a:moveTo>
                  <a:cubicBezTo>
                    <a:pt x="32" y="14"/>
                    <a:pt x="37" y="8"/>
                    <a:pt x="43" y="4"/>
                  </a:cubicBezTo>
                  <a:cubicBezTo>
                    <a:pt x="43" y="4"/>
                    <a:pt x="43" y="5"/>
                    <a:pt x="44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8" y="10"/>
                    <a:pt x="32" y="14"/>
                    <a:pt x="27" y="19"/>
                  </a:cubicBezTo>
                  <a:cubicBezTo>
                    <a:pt x="26" y="19"/>
                    <a:pt x="26" y="20"/>
                    <a:pt x="26" y="20"/>
                  </a:cubicBezTo>
                  <a:cubicBezTo>
                    <a:pt x="25" y="20"/>
                    <a:pt x="25" y="21"/>
                    <a:pt x="24" y="21"/>
                  </a:cubicBezTo>
                  <a:cubicBezTo>
                    <a:pt x="23" y="22"/>
                    <a:pt x="23" y="22"/>
                    <a:pt x="22" y="23"/>
                  </a:cubicBezTo>
                  <a:cubicBezTo>
                    <a:pt x="21" y="24"/>
                    <a:pt x="19" y="25"/>
                    <a:pt x="19" y="25"/>
                  </a:cubicBezTo>
                  <a:cubicBezTo>
                    <a:pt x="20" y="23"/>
                    <a:pt x="23" y="21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6" y="19"/>
                    <a:pt x="26" y="19"/>
                  </a:cubicBezTo>
                  <a:cubicBezTo>
                    <a:pt x="27" y="19"/>
                    <a:pt x="27" y="19"/>
                    <a:pt x="27" y="19"/>
                  </a:cubicBezTo>
                  <a:close/>
                  <a:moveTo>
                    <a:pt x="37" y="13"/>
                  </a:moveTo>
                  <a:cubicBezTo>
                    <a:pt x="34" y="16"/>
                    <a:pt x="30" y="18"/>
                    <a:pt x="27" y="20"/>
                  </a:cubicBezTo>
                  <a:cubicBezTo>
                    <a:pt x="24" y="23"/>
                    <a:pt x="22" y="25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21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4" y="22"/>
                    <a:pt x="26" y="21"/>
                    <a:pt x="28" y="19"/>
                  </a:cubicBezTo>
                  <a:cubicBezTo>
                    <a:pt x="30" y="18"/>
                    <a:pt x="32" y="17"/>
                    <a:pt x="33" y="16"/>
                  </a:cubicBezTo>
                  <a:cubicBezTo>
                    <a:pt x="37" y="13"/>
                    <a:pt x="40" y="9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6"/>
                    <a:pt x="45" y="6"/>
                  </a:cubicBezTo>
                  <a:cubicBezTo>
                    <a:pt x="42" y="8"/>
                    <a:pt x="39" y="11"/>
                    <a:pt x="37" y="13"/>
                  </a:cubicBezTo>
                  <a:close/>
                  <a:moveTo>
                    <a:pt x="43" y="8"/>
                  </a:moveTo>
                  <a:cubicBezTo>
                    <a:pt x="41" y="10"/>
                    <a:pt x="40" y="11"/>
                    <a:pt x="38" y="12"/>
                  </a:cubicBezTo>
                  <a:cubicBezTo>
                    <a:pt x="39" y="12"/>
                    <a:pt x="39" y="12"/>
                    <a:pt x="39" y="11"/>
                  </a:cubicBezTo>
                  <a:cubicBezTo>
                    <a:pt x="40" y="11"/>
                    <a:pt x="46" y="5"/>
                    <a:pt x="43" y="8"/>
                  </a:cubicBezTo>
                  <a:close/>
                  <a:moveTo>
                    <a:pt x="19" y="26"/>
                  </a:moveTo>
                  <a:cubicBezTo>
                    <a:pt x="19" y="26"/>
                    <a:pt x="19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24" y="19"/>
                  </a:moveTo>
                  <a:cubicBezTo>
                    <a:pt x="21" y="21"/>
                    <a:pt x="19" y="23"/>
                    <a:pt x="18" y="25"/>
                  </a:cubicBezTo>
                  <a:cubicBezTo>
                    <a:pt x="17" y="24"/>
                    <a:pt x="17" y="24"/>
                    <a:pt x="16" y="23"/>
                  </a:cubicBezTo>
                  <a:cubicBezTo>
                    <a:pt x="19" y="22"/>
                    <a:pt x="21" y="21"/>
                    <a:pt x="24" y="19"/>
                  </a:cubicBezTo>
                  <a:close/>
                  <a:moveTo>
                    <a:pt x="14" y="41"/>
                  </a:moveTo>
                  <a:cubicBezTo>
                    <a:pt x="16" y="39"/>
                    <a:pt x="17" y="38"/>
                    <a:pt x="19" y="36"/>
                  </a:cubicBezTo>
                  <a:cubicBezTo>
                    <a:pt x="22" y="33"/>
                    <a:pt x="25" y="30"/>
                    <a:pt x="29" y="27"/>
                  </a:cubicBezTo>
                  <a:cubicBezTo>
                    <a:pt x="35" y="21"/>
                    <a:pt x="42" y="15"/>
                    <a:pt x="48" y="9"/>
                  </a:cubicBezTo>
                  <a:cubicBezTo>
                    <a:pt x="48" y="9"/>
                    <a:pt x="49" y="10"/>
                    <a:pt x="50" y="10"/>
                  </a:cubicBezTo>
                  <a:cubicBezTo>
                    <a:pt x="37" y="20"/>
                    <a:pt x="25" y="3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lose/>
                  <a:moveTo>
                    <a:pt x="47" y="8"/>
                  </a:moveTo>
                  <a:cubicBezTo>
                    <a:pt x="44" y="10"/>
                    <a:pt x="42" y="13"/>
                    <a:pt x="39" y="15"/>
                  </a:cubicBezTo>
                  <a:cubicBezTo>
                    <a:pt x="35" y="19"/>
                    <a:pt x="31" y="21"/>
                    <a:pt x="27" y="25"/>
                  </a:cubicBezTo>
                  <a:cubicBezTo>
                    <a:pt x="24" y="27"/>
                    <a:pt x="22" y="31"/>
                    <a:pt x="19" y="33"/>
                  </a:cubicBezTo>
                  <a:cubicBezTo>
                    <a:pt x="15" y="36"/>
                    <a:pt x="11" y="39"/>
                    <a:pt x="8" y="43"/>
                  </a:cubicBezTo>
                  <a:cubicBezTo>
                    <a:pt x="9" y="41"/>
                    <a:pt x="12" y="37"/>
                    <a:pt x="15" y="35"/>
                  </a:cubicBezTo>
                  <a:cubicBezTo>
                    <a:pt x="19" y="32"/>
                    <a:pt x="22" y="29"/>
                    <a:pt x="25" y="25"/>
                  </a:cubicBezTo>
                  <a:cubicBezTo>
                    <a:pt x="31" y="18"/>
                    <a:pt x="39" y="13"/>
                    <a:pt x="45" y="6"/>
                  </a:cubicBezTo>
                  <a:cubicBezTo>
                    <a:pt x="46" y="7"/>
                    <a:pt x="46" y="8"/>
                    <a:pt x="47" y="8"/>
                  </a:cubicBezTo>
                  <a:close/>
                  <a:moveTo>
                    <a:pt x="14" y="21"/>
                  </a:moveTo>
                  <a:cubicBezTo>
                    <a:pt x="16" y="20"/>
                    <a:pt x="18" y="19"/>
                    <a:pt x="20" y="18"/>
                  </a:cubicBezTo>
                  <a:cubicBezTo>
                    <a:pt x="23" y="16"/>
                    <a:pt x="19" y="19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5" y="22"/>
                    <a:pt x="15" y="21"/>
                    <a:pt x="14" y="21"/>
                  </a:cubicBezTo>
                  <a:close/>
                  <a:moveTo>
                    <a:pt x="12" y="47"/>
                  </a:moveTo>
                  <a:cubicBezTo>
                    <a:pt x="11" y="47"/>
                    <a:pt x="11" y="46"/>
                    <a:pt x="10" y="46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2" y="45"/>
                  </a:cubicBezTo>
                  <a:cubicBezTo>
                    <a:pt x="22" y="35"/>
                    <a:pt x="32" y="26"/>
                    <a:pt x="43" y="17"/>
                  </a:cubicBezTo>
                  <a:cubicBezTo>
                    <a:pt x="44" y="15"/>
                    <a:pt x="46" y="14"/>
                    <a:pt x="48" y="13"/>
                  </a:cubicBezTo>
                  <a:cubicBezTo>
                    <a:pt x="45" y="15"/>
                    <a:pt x="43" y="17"/>
                    <a:pt x="40" y="19"/>
                  </a:cubicBezTo>
                  <a:cubicBezTo>
                    <a:pt x="35" y="23"/>
                    <a:pt x="31" y="28"/>
                    <a:pt x="27" y="33"/>
                  </a:cubicBezTo>
                  <a:cubicBezTo>
                    <a:pt x="27" y="33"/>
                    <a:pt x="27" y="33"/>
                    <a:pt x="26" y="33"/>
                  </a:cubicBezTo>
                  <a:cubicBezTo>
                    <a:pt x="22" y="38"/>
                    <a:pt x="17" y="42"/>
                    <a:pt x="12" y="47"/>
                  </a:cubicBezTo>
                  <a:close/>
                  <a:moveTo>
                    <a:pt x="42" y="47"/>
                  </a:moveTo>
                  <a:cubicBezTo>
                    <a:pt x="41" y="47"/>
                    <a:pt x="41" y="46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3" y="44"/>
                    <a:pt x="46" y="42"/>
                    <a:pt x="49" y="41"/>
                  </a:cubicBezTo>
                  <a:cubicBezTo>
                    <a:pt x="46" y="43"/>
                    <a:pt x="44" y="45"/>
                    <a:pt x="42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88"/>
            <p:cNvSpPr>
              <a:spLocks noEditPoints="1"/>
            </p:cNvSpPr>
            <p:nvPr/>
          </p:nvSpPr>
          <p:spPr bwMode="auto">
            <a:xfrm>
              <a:off x="7419175" y="667931"/>
              <a:ext cx="158169" cy="151221"/>
            </a:xfrm>
            <a:custGeom>
              <a:avLst/>
              <a:gdLst>
                <a:gd name="T0" fmla="*/ 43 w 53"/>
                <a:gd name="T1" fmla="*/ 0 h 50"/>
                <a:gd name="T2" fmla="*/ 13 w 53"/>
                <a:gd name="T3" fmla="*/ 1 h 50"/>
                <a:gd name="T4" fmla="*/ 11 w 53"/>
                <a:gd name="T5" fmla="*/ 0 h 50"/>
                <a:gd name="T6" fmla="*/ 16 w 53"/>
                <a:gd name="T7" fmla="*/ 26 h 50"/>
                <a:gd name="T8" fmla="*/ 11 w 53"/>
                <a:gd name="T9" fmla="*/ 49 h 50"/>
                <a:gd name="T10" fmla="*/ 40 w 53"/>
                <a:gd name="T11" fmla="*/ 49 h 50"/>
                <a:gd name="T12" fmla="*/ 52 w 53"/>
                <a:gd name="T13" fmla="*/ 38 h 50"/>
                <a:gd name="T14" fmla="*/ 53 w 53"/>
                <a:gd name="T15" fmla="*/ 11 h 50"/>
                <a:gd name="T16" fmla="*/ 39 w 53"/>
                <a:gd name="T17" fmla="*/ 44 h 50"/>
                <a:gd name="T18" fmla="*/ 37 w 53"/>
                <a:gd name="T19" fmla="*/ 41 h 50"/>
                <a:gd name="T20" fmla="*/ 35 w 53"/>
                <a:gd name="T21" fmla="*/ 39 h 50"/>
                <a:gd name="T22" fmla="*/ 33 w 53"/>
                <a:gd name="T23" fmla="*/ 37 h 50"/>
                <a:gd name="T24" fmla="*/ 33 w 53"/>
                <a:gd name="T25" fmla="*/ 37 h 50"/>
                <a:gd name="T26" fmla="*/ 32 w 53"/>
                <a:gd name="T27" fmla="*/ 36 h 50"/>
                <a:gd name="T28" fmla="*/ 35 w 53"/>
                <a:gd name="T29" fmla="*/ 26 h 50"/>
                <a:gd name="T30" fmla="*/ 44 w 53"/>
                <a:gd name="T31" fmla="*/ 41 h 50"/>
                <a:gd name="T32" fmla="*/ 40 w 53"/>
                <a:gd name="T33" fmla="*/ 41 h 50"/>
                <a:gd name="T34" fmla="*/ 43 w 53"/>
                <a:gd name="T35" fmla="*/ 33 h 50"/>
                <a:gd name="T36" fmla="*/ 41 w 53"/>
                <a:gd name="T37" fmla="*/ 30 h 50"/>
                <a:gd name="T38" fmla="*/ 44 w 53"/>
                <a:gd name="T39" fmla="*/ 41 h 50"/>
                <a:gd name="T40" fmla="*/ 38 w 53"/>
                <a:gd name="T41" fmla="*/ 27 h 50"/>
                <a:gd name="T42" fmla="*/ 37 w 53"/>
                <a:gd name="T43" fmla="*/ 25 h 50"/>
                <a:gd name="T44" fmla="*/ 36 w 53"/>
                <a:gd name="T45" fmla="*/ 25 h 50"/>
                <a:gd name="T46" fmla="*/ 35 w 53"/>
                <a:gd name="T47" fmla="*/ 23 h 50"/>
                <a:gd name="T48" fmla="*/ 36 w 53"/>
                <a:gd name="T49" fmla="*/ 17 h 50"/>
                <a:gd name="T50" fmla="*/ 28 w 53"/>
                <a:gd name="T51" fmla="*/ 26 h 50"/>
                <a:gd name="T52" fmla="*/ 14 w 53"/>
                <a:gd name="T53" fmla="*/ 32 h 50"/>
                <a:gd name="T54" fmla="*/ 22 w 53"/>
                <a:gd name="T55" fmla="*/ 26 h 50"/>
                <a:gd name="T56" fmla="*/ 18 w 53"/>
                <a:gd name="T57" fmla="*/ 16 h 50"/>
                <a:gd name="T58" fmla="*/ 18 w 53"/>
                <a:gd name="T59" fmla="*/ 12 h 50"/>
                <a:gd name="T60" fmla="*/ 13 w 53"/>
                <a:gd name="T61" fmla="*/ 8 h 50"/>
                <a:gd name="T62" fmla="*/ 9 w 53"/>
                <a:gd name="T63" fmla="*/ 15 h 50"/>
                <a:gd name="T64" fmla="*/ 10 w 53"/>
                <a:gd name="T65" fmla="*/ 8 h 50"/>
                <a:gd name="T66" fmla="*/ 12 w 53"/>
                <a:gd name="T67" fmla="*/ 3 h 50"/>
                <a:gd name="T68" fmla="*/ 16 w 53"/>
                <a:gd name="T69" fmla="*/ 9 h 50"/>
                <a:gd name="T70" fmla="*/ 14 w 53"/>
                <a:gd name="T71" fmla="*/ 7 h 50"/>
                <a:gd name="T72" fmla="*/ 11 w 53"/>
                <a:gd name="T73" fmla="*/ 15 h 50"/>
                <a:gd name="T74" fmla="*/ 19 w 53"/>
                <a:gd name="T75" fmla="*/ 14 h 50"/>
                <a:gd name="T76" fmla="*/ 22 w 53"/>
                <a:gd name="T77" fmla="*/ 15 h 50"/>
                <a:gd name="T78" fmla="*/ 22 w 53"/>
                <a:gd name="T79" fmla="*/ 16 h 50"/>
                <a:gd name="T80" fmla="*/ 22 w 53"/>
                <a:gd name="T81" fmla="*/ 16 h 50"/>
                <a:gd name="T82" fmla="*/ 43 w 53"/>
                <a:gd name="T83" fmla="*/ 4 h 50"/>
                <a:gd name="T84" fmla="*/ 22 w 53"/>
                <a:gd name="T85" fmla="*/ 22 h 50"/>
                <a:gd name="T86" fmla="*/ 26 w 53"/>
                <a:gd name="T87" fmla="*/ 18 h 50"/>
                <a:gd name="T88" fmla="*/ 19 w 53"/>
                <a:gd name="T89" fmla="*/ 26 h 50"/>
                <a:gd name="T90" fmla="*/ 28 w 53"/>
                <a:gd name="T91" fmla="*/ 18 h 50"/>
                <a:gd name="T92" fmla="*/ 44 w 53"/>
                <a:gd name="T93" fmla="*/ 5 h 50"/>
                <a:gd name="T94" fmla="*/ 39 w 53"/>
                <a:gd name="T95" fmla="*/ 11 h 50"/>
                <a:gd name="T96" fmla="*/ 19 w 53"/>
                <a:gd name="T97" fmla="*/ 25 h 50"/>
                <a:gd name="T98" fmla="*/ 18 w 53"/>
                <a:gd name="T99" fmla="*/ 24 h 50"/>
                <a:gd name="T100" fmla="*/ 18 w 53"/>
                <a:gd name="T101" fmla="*/ 35 h 50"/>
                <a:gd name="T102" fmla="*/ 14 w 53"/>
                <a:gd name="T103" fmla="*/ 41 h 50"/>
                <a:gd name="T104" fmla="*/ 27 w 53"/>
                <a:gd name="T105" fmla="*/ 24 h 50"/>
                <a:gd name="T106" fmla="*/ 25 w 53"/>
                <a:gd name="T107" fmla="*/ 24 h 50"/>
                <a:gd name="T108" fmla="*/ 19 w 53"/>
                <a:gd name="T109" fmla="*/ 17 h 50"/>
                <a:gd name="T110" fmla="*/ 12 w 53"/>
                <a:gd name="T111" fmla="*/ 46 h 50"/>
                <a:gd name="T112" fmla="*/ 42 w 53"/>
                <a:gd name="T113" fmla="*/ 16 h 50"/>
                <a:gd name="T114" fmla="*/ 26 w 53"/>
                <a:gd name="T115" fmla="*/ 32 h 50"/>
                <a:gd name="T116" fmla="*/ 40 w 53"/>
                <a:gd name="T117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50">
                  <a:moveTo>
                    <a:pt x="53" y="9"/>
                  </a:moveTo>
                  <a:cubicBezTo>
                    <a:pt x="50" y="6"/>
                    <a:pt x="46" y="4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6" y="4"/>
                    <a:pt x="31" y="10"/>
                    <a:pt x="26" y="15"/>
                  </a:cubicBezTo>
                  <a:cubicBezTo>
                    <a:pt x="21" y="10"/>
                    <a:pt x="17" y="5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8" y="3"/>
                    <a:pt x="5" y="6"/>
                    <a:pt x="1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6" y="15"/>
                    <a:pt x="10" y="21"/>
                    <a:pt x="16" y="26"/>
                  </a:cubicBezTo>
                  <a:cubicBezTo>
                    <a:pt x="11" y="31"/>
                    <a:pt x="6" y="35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1"/>
                    <a:pt x="2" y="41"/>
                    <a:pt x="2" y="42"/>
                  </a:cubicBezTo>
                  <a:cubicBezTo>
                    <a:pt x="5" y="45"/>
                    <a:pt x="8" y="47"/>
                    <a:pt x="11" y="49"/>
                  </a:cubicBezTo>
                  <a:cubicBezTo>
                    <a:pt x="11" y="49"/>
                    <a:pt x="11" y="49"/>
                    <a:pt x="12" y="49"/>
                  </a:cubicBezTo>
                  <a:cubicBezTo>
                    <a:pt x="12" y="50"/>
                    <a:pt x="12" y="50"/>
                    <a:pt x="13" y="49"/>
                  </a:cubicBezTo>
                  <a:cubicBezTo>
                    <a:pt x="17" y="44"/>
                    <a:pt x="22" y="40"/>
                    <a:pt x="27" y="35"/>
                  </a:cubicBezTo>
                  <a:cubicBezTo>
                    <a:pt x="32" y="39"/>
                    <a:pt x="35" y="45"/>
                    <a:pt x="40" y="49"/>
                  </a:cubicBezTo>
                  <a:cubicBezTo>
                    <a:pt x="40" y="49"/>
                    <a:pt x="40" y="49"/>
                    <a:pt x="41" y="49"/>
                  </a:cubicBezTo>
                  <a:cubicBezTo>
                    <a:pt x="41" y="50"/>
                    <a:pt x="42" y="50"/>
                    <a:pt x="42" y="49"/>
                  </a:cubicBezTo>
                  <a:cubicBezTo>
                    <a:pt x="46" y="46"/>
                    <a:pt x="50" y="43"/>
                    <a:pt x="52" y="39"/>
                  </a:cubicBezTo>
                  <a:cubicBezTo>
                    <a:pt x="53" y="39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47" y="33"/>
                    <a:pt x="43" y="28"/>
                    <a:pt x="39" y="23"/>
                  </a:cubicBezTo>
                  <a:cubicBezTo>
                    <a:pt x="44" y="20"/>
                    <a:pt x="48" y="16"/>
                    <a:pt x="53" y="12"/>
                  </a:cubicBezTo>
                  <a:cubicBezTo>
                    <a:pt x="53" y="12"/>
                    <a:pt x="53" y="11"/>
                    <a:pt x="53" y="11"/>
                  </a:cubicBezTo>
                  <a:cubicBezTo>
                    <a:pt x="53" y="10"/>
                    <a:pt x="53" y="10"/>
                    <a:pt x="53" y="9"/>
                  </a:cubicBezTo>
                  <a:close/>
                  <a:moveTo>
                    <a:pt x="40" y="45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39" y="44"/>
                    <a:pt x="39" y="44"/>
                  </a:cubicBezTo>
                  <a:cubicBezTo>
                    <a:pt x="40" y="43"/>
                    <a:pt x="41" y="42"/>
                    <a:pt x="42" y="41"/>
                  </a:cubicBezTo>
                  <a:cubicBezTo>
                    <a:pt x="43" y="40"/>
                    <a:pt x="45" y="39"/>
                    <a:pt x="46" y="38"/>
                  </a:cubicBezTo>
                  <a:cubicBezTo>
                    <a:pt x="44" y="40"/>
                    <a:pt x="42" y="43"/>
                    <a:pt x="40" y="45"/>
                  </a:cubicBezTo>
                  <a:close/>
                  <a:moveTo>
                    <a:pt x="37" y="41"/>
                  </a:moveTo>
                  <a:cubicBezTo>
                    <a:pt x="39" y="39"/>
                    <a:pt x="42" y="38"/>
                    <a:pt x="43" y="36"/>
                  </a:cubicBezTo>
                  <a:cubicBezTo>
                    <a:pt x="41" y="38"/>
                    <a:pt x="40" y="40"/>
                    <a:pt x="38" y="43"/>
                  </a:cubicBezTo>
                  <a:cubicBezTo>
                    <a:pt x="38" y="43"/>
                    <a:pt x="37" y="42"/>
                    <a:pt x="37" y="41"/>
                  </a:cubicBezTo>
                  <a:close/>
                  <a:moveTo>
                    <a:pt x="35" y="39"/>
                  </a:moveTo>
                  <a:cubicBezTo>
                    <a:pt x="37" y="38"/>
                    <a:pt x="40" y="36"/>
                    <a:pt x="41" y="34"/>
                  </a:cubicBezTo>
                  <a:cubicBezTo>
                    <a:pt x="39" y="37"/>
                    <a:pt x="37" y="38"/>
                    <a:pt x="36" y="41"/>
                  </a:cubicBezTo>
                  <a:cubicBezTo>
                    <a:pt x="36" y="40"/>
                    <a:pt x="35" y="40"/>
                    <a:pt x="35" y="39"/>
                  </a:cubicBezTo>
                  <a:close/>
                  <a:moveTo>
                    <a:pt x="33" y="37"/>
                  </a:moveTo>
                  <a:cubicBezTo>
                    <a:pt x="35" y="35"/>
                    <a:pt x="37" y="33"/>
                    <a:pt x="40" y="31"/>
                  </a:cubicBezTo>
                  <a:cubicBezTo>
                    <a:pt x="40" y="31"/>
                    <a:pt x="38" y="34"/>
                    <a:pt x="38" y="34"/>
                  </a:cubicBezTo>
                  <a:cubicBezTo>
                    <a:pt x="37" y="36"/>
                    <a:pt x="36" y="37"/>
                    <a:pt x="34" y="39"/>
                  </a:cubicBezTo>
                  <a:cubicBezTo>
                    <a:pt x="34" y="38"/>
                    <a:pt x="33" y="37"/>
                    <a:pt x="33" y="37"/>
                  </a:cubicBezTo>
                  <a:close/>
                  <a:moveTo>
                    <a:pt x="30" y="34"/>
                  </a:moveTo>
                  <a:cubicBezTo>
                    <a:pt x="33" y="33"/>
                    <a:pt x="35" y="31"/>
                    <a:pt x="37" y="29"/>
                  </a:cubicBezTo>
                  <a:cubicBezTo>
                    <a:pt x="36" y="29"/>
                    <a:pt x="35" y="32"/>
                    <a:pt x="34" y="33"/>
                  </a:cubicBezTo>
                  <a:cubicBezTo>
                    <a:pt x="34" y="34"/>
                    <a:pt x="33" y="35"/>
                    <a:pt x="32" y="36"/>
                  </a:cubicBezTo>
                  <a:cubicBezTo>
                    <a:pt x="31" y="35"/>
                    <a:pt x="31" y="35"/>
                    <a:pt x="30" y="34"/>
                  </a:cubicBezTo>
                  <a:close/>
                  <a:moveTo>
                    <a:pt x="28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30" y="30"/>
                    <a:pt x="33" y="28"/>
                    <a:pt x="35" y="26"/>
                  </a:cubicBezTo>
                  <a:cubicBezTo>
                    <a:pt x="34" y="27"/>
                    <a:pt x="33" y="29"/>
                    <a:pt x="32" y="30"/>
                  </a:cubicBezTo>
                  <a:cubicBezTo>
                    <a:pt x="31" y="31"/>
                    <a:pt x="30" y="32"/>
                    <a:pt x="29" y="33"/>
                  </a:cubicBezTo>
                  <a:cubicBezTo>
                    <a:pt x="29" y="33"/>
                    <a:pt x="28" y="32"/>
                    <a:pt x="28" y="32"/>
                  </a:cubicBezTo>
                  <a:close/>
                  <a:moveTo>
                    <a:pt x="44" y="41"/>
                  </a:moveTo>
                  <a:cubicBezTo>
                    <a:pt x="45" y="40"/>
                    <a:pt x="46" y="39"/>
                    <a:pt x="47" y="38"/>
                  </a:cubicBezTo>
                  <a:cubicBezTo>
                    <a:pt x="48" y="37"/>
                    <a:pt x="47" y="37"/>
                    <a:pt x="47" y="37"/>
                  </a:cubicBezTo>
                  <a:cubicBezTo>
                    <a:pt x="45" y="38"/>
                    <a:pt x="43" y="39"/>
                    <a:pt x="41" y="40"/>
                  </a:cubicBezTo>
                  <a:cubicBezTo>
                    <a:pt x="40" y="41"/>
                    <a:pt x="38" y="44"/>
                    <a:pt x="40" y="41"/>
                  </a:cubicBezTo>
                  <a:cubicBezTo>
                    <a:pt x="41" y="39"/>
                    <a:pt x="43" y="37"/>
                    <a:pt x="45" y="35"/>
                  </a:cubicBezTo>
                  <a:cubicBezTo>
                    <a:pt x="45" y="35"/>
                    <a:pt x="45" y="34"/>
                    <a:pt x="44" y="35"/>
                  </a:cubicBezTo>
                  <a:cubicBezTo>
                    <a:pt x="41" y="36"/>
                    <a:pt x="39" y="38"/>
                    <a:pt x="36" y="41"/>
                  </a:cubicBezTo>
                  <a:cubicBezTo>
                    <a:pt x="38" y="39"/>
                    <a:pt x="41" y="35"/>
                    <a:pt x="43" y="33"/>
                  </a:cubicBezTo>
                  <a:cubicBezTo>
                    <a:pt x="43" y="32"/>
                    <a:pt x="43" y="32"/>
                    <a:pt x="42" y="32"/>
                  </a:cubicBezTo>
                  <a:cubicBezTo>
                    <a:pt x="40" y="34"/>
                    <a:pt x="38" y="35"/>
                    <a:pt x="37" y="37"/>
                  </a:cubicBezTo>
                  <a:cubicBezTo>
                    <a:pt x="34" y="40"/>
                    <a:pt x="37" y="36"/>
                    <a:pt x="38" y="36"/>
                  </a:cubicBezTo>
                  <a:cubicBezTo>
                    <a:pt x="39" y="34"/>
                    <a:pt x="40" y="32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4" y="33"/>
                    <a:pt x="46" y="36"/>
                    <a:pt x="49" y="39"/>
                  </a:cubicBezTo>
                  <a:cubicBezTo>
                    <a:pt x="47" y="40"/>
                    <a:pt x="45" y="41"/>
                    <a:pt x="44" y="42"/>
                  </a:cubicBezTo>
                  <a:cubicBezTo>
                    <a:pt x="39" y="46"/>
                    <a:pt x="43" y="42"/>
                    <a:pt x="44" y="41"/>
                  </a:cubicBezTo>
                  <a:close/>
                  <a:moveTo>
                    <a:pt x="41" y="30"/>
                  </a:moveTo>
                  <a:cubicBezTo>
                    <a:pt x="39" y="31"/>
                    <a:pt x="37" y="32"/>
                    <a:pt x="36" y="33"/>
                  </a:cubicBezTo>
                  <a:cubicBezTo>
                    <a:pt x="34" y="35"/>
                    <a:pt x="31" y="38"/>
                    <a:pt x="34" y="35"/>
                  </a:cubicBezTo>
                  <a:cubicBezTo>
                    <a:pt x="36" y="32"/>
                    <a:pt x="38" y="30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4" y="31"/>
                    <a:pt x="32" y="32"/>
                  </a:cubicBezTo>
                  <a:cubicBezTo>
                    <a:pt x="29" y="34"/>
                    <a:pt x="31" y="33"/>
                    <a:pt x="32" y="32"/>
                  </a:cubicBezTo>
                  <a:cubicBezTo>
                    <a:pt x="34" y="30"/>
                    <a:pt x="36" y="28"/>
                    <a:pt x="37" y="25"/>
                  </a:cubicBezTo>
                  <a:cubicBezTo>
                    <a:pt x="38" y="27"/>
                    <a:pt x="39" y="28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4" y="27"/>
                    <a:pt x="31" y="29"/>
                    <a:pt x="28" y="31"/>
                  </a:cubicBezTo>
                  <a:cubicBezTo>
                    <a:pt x="28" y="31"/>
                    <a:pt x="29" y="30"/>
                    <a:pt x="29" y="30"/>
                  </a:cubicBezTo>
                  <a:cubicBezTo>
                    <a:pt x="30" y="29"/>
                    <a:pt x="32" y="27"/>
                    <a:pt x="33" y="25"/>
                  </a:cubicBezTo>
                  <a:cubicBezTo>
                    <a:pt x="34" y="25"/>
                    <a:pt x="35" y="24"/>
                    <a:pt x="35" y="23"/>
                  </a:cubicBezTo>
                  <a:cubicBezTo>
                    <a:pt x="35" y="24"/>
                    <a:pt x="36" y="24"/>
                    <a:pt x="36" y="25"/>
                  </a:cubicBezTo>
                  <a:close/>
                  <a:moveTo>
                    <a:pt x="7" y="43"/>
                  </a:moveTo>
                  <a:cubicBezTo>
                    <a:pt x="13" y="37"/>
                    <a:pt x="20" y="33"/>
                    <a:pt x="25" y="27"/>
                  </a:cubicBezTo>
                  <a:cubicBezTo>
                    <a:pt x="28" y="23"/>
                    <a:pt x="32" y="20"/>
                    <a:pt x="36" y="17"/>
                  </a:cubicBezTo>
                  <a:cubicBezTo>
                    <a:pt x="39" y="15"/>
                    <a:pt x="42" y="12"/>
                    <a:pt x="45" y="9"/>
                  </a:cubicBezTo>
                  <a:cubicBezTo>
                    <a:pt x="48" y="7"/>
                    <a:pt x="43" y="11"/>
                    <a:pt x="42" y="12"/>
                  </a:cubicBezTo>
                  <a:cubicBezTo>
                    <a:pt x="41" y="14"/>
                    <a:pt x="39" y="15"/>
                    <a:pt x="38" y="17"/>
                  </a:cubicBezTo>
                  <a:cubicBezTo>
                    <a:pt x="34" y="20"/>
                    <a:pt x="31" y="23"/>
                    <a:pt x="28" y="26"/>
                  </a:cubicBezTo>
                  <a:cubicBezTo>
                    <a:pt x="21" y="32"/>
                    <a:pt x="15" y="38"/>
                    <a:pt x="9" y="45"/>
                  </a:cubicBezTo>
                  <a:cubicBezTo>
                    <a:pt x="9" y="44"/>
                    <a:pt x="8" y="43"/>
                    <a:pt x="7" y="43"/>
                  </a:cubicBezTo>
                  <a:close/>
                  <a:moveTo>
                    <a:pt x="5" y="41"/>
                  </a:moveTo>
                  <a:cubicBezTo>
                    <a:pt x="8" y="38"/>
                    <a:pt x="11" y="35"/>
                    <a:pt x="14" y="32"/>
                  </a:cubicBezTo>
                  <a:cubicBezTo>
                    <a:pt x="15" y="32"/>
                    <a:pt x="15" y="31"/>
                    <a:pt x="16" y="30"/>
                  </a:cubicBezTo>
                  <a:cubicBezTo>
                    <a:pt x="19" y="28"/>
                    <a:pt x="21" y="25"/>
                    <a:pt x="24" y="22"/>
                  </a:cubicBezTo>
                  <a:cubicBezTo>
                    <a:pt x="27" y="20"/>
                    <a:pt x="29" y="19"/>
                    <a:pt x="32" y="17"/>
                  </a:cubicBezTo>
                  <a:cubicBezTo>
                    <a:pt x="29" y="20"/>
                    <a:pt x="25" y="23"/>
                    <a:pt x="22" y="26"/>
                  </a:cubicBezTo>
                  <a:cubicBezTo>
                    <a:pt x="17" y="32"/>
                    <a:pt x="10" y="35"/>
                    <a:pt x="7" y="42"/>
                  </a:cubicBezTo>
                  <a:cubicBezTo>
                    <a:pt x="6" y="42"/>
                    <a:pt x="6" y="41"/>
                    <a:pt x="5" y="41"/>
                  </a:cubicBezTo>
                  <a:close/>
                  <a:moveTo>
                    <a:pt x="12" y="18"/>
                  </a:moveTo>
                  <a:cubicBezTo>
                    <a:pt x="14" y="17"/>
                    <a:pt x="16" y="17"/>
                    <a:pt x="18" y="16"/>
                  </a:cubicBezTo>
                  <a:cubicBezTo>
                    <a:pt x="16" y="17"/>
                    <a:pt x="14" y="18"/>
                    <a:pt x="13" y="19"/>
                  </a:cubicBezTo>
                  <a:cubicBezTo>
                    <a:pt x="13" y="19"/>
                    <a:pt x="12" y="18"/>
                    <a:pt x="12" y="18"/>
                  </a:cubicBezTo>
                  <a:close/>
                  <a:moveTo>
                    <a:pt x="10" y="16"/>
                  </a:moveTo>
                  <a:cubicBezTo>
                    <a:pt x="13" y="15"/>
                    <a:pt x="15" y="14"/>
                    <a:pt x="18" y="12"/>
                  </a:cubicBezTo>
                  <a:cubicBezTo>
                    <a:pt x="16" y="14"/>
                    <a:pt x="13" y="15"/>
                    <a:pt x="11" y="17"/>
                  </a:cubicBezTo>
                  <a:cubicBezTo>
                    <a:pt x="11" y="17"/>
                    <a:pt x="11" y="17"/>
                    <a:pt x="10" y="16"/>
                  </a:cubicBezTo>
                  <a:close/>
                  <a:moveTo>
                    <a:pt x="7" y="13"/>
                  </a:moveTo>
                  <a:cubicBezTo>
                    <a:pt x="9" y="11"/>
                    <a:pt x="12" y="10"/>
                    <a:pt x="13" y="8"/>
                  </a:cubicBezTo>
                  <a:cubicBezTo>
                    <a:pt x="12" y="10"/>
                    <a:pt x="10" y="11"/>
                    <a:pt x="8" y="13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11" y="13"/>
                    <a:pt x="13" y="12"/>
                    <a:pt x="15" y="11"/>
                  </a:cubicBezTo>
                  <a:cubicBezTo>
                    <a:pt x="13" y="12"/>
                    <a:pt x="11" y="14"/>
                    <a:pt x="9" y="15"/>
                  </a:cubicBezTo>
                  <a:cubicBezTo>
                    <a:pt x="9" y="14"/>
                    <a:pt x="8" y="13"/>
                    <a:pt x="7" y="13"/>
                  </a:cubicBezTo>
                  <a:close/>
                  <a:moveTo>
                    <a:pt x="5" y="10"/>
                  </a:moveTo>
                  <a:cubicBezTo>
                    <a:pt x="7" y="9"/>
                    <a:pt x="8" y="8"/>
                    <a:pt x="10" y="7"/>
                  </a:cubicBezTo>
                  <a:cubicBezTo>
                    <a:pt x="10" y="7"/>
                    <a:pt x="10" y="7"/>
                    <a:pt x="10" y="8"/>
                  </a:cubicBezTo>
                  <a:cubicBezTo>
                    <a:pt x="8" y="9"/>
                    <a:pt x="7" y="10"/>
                    <a:pt x="6" y="12"/>
                  </a:cubicBezTo>
                  <a:cubicBezTo>
                    <a:pt x="6" y="11"/>
                    <a:pt x="5" y="11"/>
                    <a:pt x="5" y="10"/>
                  </a:cubicBezTo>
                  <a:close/>
                  <a:moveTo>
                    <a:pt x="4" y="10"/>
                  </a:moveTo>
                  <a:cubicBezTo>
                    <a:pt x="7" y="8"/>
                    <a:pt x="9" y="5"/>
                    <a:pt x="12" y="3"/>
                  </a:cubicBezTo>
                  <a:cubicBezTo>
                    <a:pt x="12" y="4"/>
                    <a:pt x="13" y="4"/>
                    <a:pt x="13" y="5"/>
                  </a:cubicBezTo>
                  <a:cubicBezTo>
                    <a:pt x="10" y="6"/>
                    <a:pt x="7" y="8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  <a:moveTo>
                    <a:pt x="16" y="9"/>
                  </a:moveTo>
                  <a:cubicBezTo>
                    <a:pt x="14" y="10"/>
                    <a:pt x="13" y="11"/>
                    <a:pt x="11" y="12"/>
                  </a:cubicBezTo>
                  <a:cubicBezTo>
                    <a:pt x="11" y="12"/>
                    <a:pt x="11" y="11"/>
                    <a:pt x="12" y="11"/>
                  </a:cubicBezTo>
                  <a:cubicBezTo>
                    <a:pt x="13" y="10"/>
                    <a:pt x="14" y="9"/>
                    <a:pt x="15" y="8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2" y="8"/>
                    <a:pt x="9" y="10"/>
                    <a:pt x="7" y="12"/>
                  </a:cubicBezTo>
                  <a:cubicBezTo>
                    <a:pt x="9" y="10"/>
                    <a:pt x="11" y="7"/>
                    <a:pt x="13" y="5"/>
                  </a:cubicBezTo>
                  <a:cubicBezTo>
                    <a:pt x="15" y="7"/>
                    <a:pt x="17" y="9"/>
                    <a:pt x="18" y="11"/>
                  </a:cubicBezTo>
                  <a:cubicBezTo>
                    <a:pt x="16" y="13"/>
                    <a:pt x="13" y="14"/>
                    <a:pt x="11" y="15"/>
                  </a:cubicBezTo>
                  <a:cubicBezTo>
                    <a:pt x="12" y="15"/>
                    <a:pt x="15" y="11"/>
                    <a:pt x="16" y="10"/>
                  </a:cubicBezTo>
                  <a:cubicBezTo>
                    <a:pt x="17" y="10"/>
                    <a:pt x="16" y="9"/>
                    <a:pt x="16" y="9"/>
                  </a:cubicBezTo>
                  <a:close/>
                  <a:moveTo>
                    <a:pt x="20" y="15"/>
                  </a:moveTo>
                  <a:cubicBezTo>
                    <a:pt x="20" y="15"/>
                    <a:pt x="20" y="14"/>
                    <a:pt x="19" y="14"/>
                  </a:cubicBezTo>
                  <a:cubicBezTo>
                    <a:pt x="17" y="15"/>
                    <a:pt x="16" y="16"/>
                    <a:pt x="14" y="17"/>
                  </a:cubicBezTo>
                  <a:cubicBezTo>
                    <a:pt x="10" y="18"/>
                    <a:pt x="14" y="16"/>
                    <a:pt x="15" y="15"/>
                  </a:cubicBezTo>
                  <a:cubicBezTo>
                    <a:pt x="16" y="14"/>
                    <a:pt x="18" y="13"/>
                    <a:pt x="19" y="12"/>
                  </a:cubicBezTo>
                  <a:cubicBezTo>
                    <a:pt x="20" y="13"/>
                    <a:pt x="21" y="14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9" y="17"/>
                    <a:pt x="16" y="18"/>
                    <a:pt x="13" y="19"/>
                  </a:cubicBezTo>
                  <a:cubicBezTo>
                    <a:pt x="15" y="19"/>
                    <a:pt x="18" y="17"/>
                    <a:pt x="20" y="15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7"/>
                    <a:pt x="24" y="17"/>
                  </a:cubicBezTo>
                  <a:cubicBezTo>
                    <a:pt x="21" y="18"/>
                    <a:pt x="18" y="20"/>
                    <a:pt x="17" y="21"/>
                  </a:cubicBezTo>
                  <a:cubicBezTo>
                    <a:pt x="19" y="20"/>
                    <a:pt x="21" y="18"/>
                    <a:pt x="22" y="16"/>
                  </a:cubicBezTo>
                  <a:close/>
                  <a:moveTo>
                    <a:pt x="26" y="18"/>
                  </a:moveTo>
                  <a:cubicBezTo>
                    <a:pt x="32" y="13"/>
                    <a:pt x="37" y="8"/>
                    <a:pt x="42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7" y="9"/>
                    <a:pt x="32" y="14"/>
                    <a:pt x="26" y="18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5" y="19"/>
                    <a:pt x="24" y="20"/>
                    <a:pt x="24" y="20"/>
                  </a:cubicBezTo>
                  <a:cubicBezTo>
                    <a:pt x="23" y="21"/>
                    <a:pt x="22" y="21"/>
                    <a:pt x="22" y="22"/>
                  </a:cubicBezTo>
                  <a:cubicBezTo>
                    <a:pt x="20" y="23"/>
                    <a:pt x="18" y="24"/>
                    <a:pt x="18" y="24"/>
                  </a:cubicBezTo>
                  <a:cubicBezTo>
                    <a:pt x="20" y="22"/>
                    <a:pt x="22" y="20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9"/>
                    <a:pt x="26" y="19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lose/>
                  <a:moveTo>
                    <a:pt x="36" y="12"/>
                  </a:moveTo>
                  <a:cubicBezTo>
                    <a:pt x="33" y="15"/>
                    <a:pt x="29" y="17"/>
                    <a:pt x="26" y="20"/>
                  </a:cubicBezTo>
                  <a:cubicBezTo>
                    <a:pt x="24" y="22"/>
                    <a:pt x="22" y="24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3"/>
                    <a:pt x="22" y="23"/>
                    <a:pt x="22" y="23"/>
                  </a:cubicBezTo>
                  <a:cubicBezTo>
                    <a:pt x="24" y="22"/>
                    <a:pt x="26" y="20"/>
                    <a:pt x="28" y="18"/>
                  </a:cubicBezTo>
                  <a:cubicBezTo>
                    <a:pt x="30" y="17"/>
                    <a:pt x="31" y="16"/>
                    <a:pt x="33" y="15"/>
                  </a:cubicBezTo>
                  <a:cubicBezTo>
                    <a:pt x="37" y="12"/>
                    <a:pt x="40" y="8"/>
                    <a:pt x="43" y="5"/>
                  </a:cubicBezTo>
                  <a:cubicBezTo>
                    <a:pt x="43" y="5"/>
                    <a:pt x="44" y="5"/>
                    <a:pt x="44" y="4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1" y="7"/>
                    <a:pt x="39" y="10"/>
                    <a:pt x="36" y="12"/>
                  </a:cubicBezTo>
                  <a:close/>
                  <a:moveTo>
                    <a:pt x="42" y="8"/>
                  </a:moveTo>
                  <a:cubicBezTo>
                    <a:pt x="41" y="9"/>
                    <a:pt x="39" y="10"/>
                    <a:pt x="38" y="12"/>
                  </a:cubicBezTo>
                  <a:cubicBezTo>
                    <a:pt x="38" y="11"/>
                    <a:pt x="39" y="11"/>
                    <a:pt x="39" y="11"/>
                  </a:cubicBezTo>
                  <a:cubicBezTo>
                    <a:pt x="40" y="10"/>
                    <a:pt x="46" y="4"/>
                    <a:pt x="42" y="8"/>
                  </a:cubicBezTo>
                  <a:close/>
                  <a:moveTo>
                    <a:pt x="19" y="25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lose/>
                  <a:moveTo>
                    <a:pt x="23" y="18"/>
                  </a:moveTo>
                  <a:cubicBezTo>
                    <a:pt x="21" y="20"/>
                    <a:pt x="19" y="22"/>
                    <a:pt x="18" y="24"/>
                  </a:cubicBezTo>
                  <a:cubicBezTo>
                    <a:pt x="17" y="24"/>
                    <a:pt x="17" y="23"/>
                    <a:pt x="16" y="22"/>
                  </a:cubicBezTo>
                  <a:cubicBezTo>
                    <a:pt x="19" y="21"/>
                    <a:pt x="21" y="20"/>
                    <a:pt x="23" y="18"/>
                  </a:cubicBezTo>
                  <a:close/>
                  <a:moveTo>
                    <a:pt x="14" y="40"/>
                  </a:moveTo>
                  <a:cubicBezTo>
                    <a:pt x="15" y="39"/>
                    <a:pt x="17" y="37"/>
                    <a:pt x="18" y="35"/>
                  </a:cubicBezTo>
                  <a:cubicBezTo>
                    <a:pt x="22" y="32"/>
                    <a:pt x="25" y="29"/>
                    <a:pt x="28" y="26"/>
                  </a:cubicBezTo>
                  <a:cubicBezTo>
                    <a:pt x="35" y="20"/>
                    <a:pt x="41" y="14"/>
                    <a:pt x="47" y="8"/>
                  </a:cubicBezTo>
                  <a:cubicBezTo>
                    <a:pt x="48" y="8"/>
                    <a:pt x="49" y="9"/>
                    <a:pt x="49" y="10"/>
                  </a:cubicBezTo>
                  <a:cubicBezTo>
                    <a:pt x="37" y="19"/>
                    <a:pt x="25" y="30"/>
                    <a:pt x="14" y="41"/>
                  </a:cubicBezTo>
                  <a:cubicBezTo>
                    <a:pt x="14" y="41"/>
                    <a:pt x="14" y="40"/>
                    <a:pt x="14" y="40"/>
                  </a:cubicBezTo>
                  <a:close/>
                  <a:moveTo>
                    <a:pt x="47" y="7"/>
                  </a:moveTo>
                  <a:cubicBezTo>
                    <a:pt x="44" y="9"/>
                    <a:pt x="41" y="12"/>
                    <a:pt x="39" y="14"/>
                  </a:cubicBezTo>
                  <a:cubicBezTo>
                    <a:pt x="35" y="18"/>
                    <a:pt x="30" y="20"/>
                    <a:pt x="27" y="24"/>
                  </a:cubicBezTo>
                  <a:cubicBezTo>
                    <a:pt x="24" y="27"/>
                    <a:pt x="21" y="30"/>
                    <a:pt x="18" y="32"/>
                  </a:cubicBezTo>
                  <a:cubicBezTo>
                    <a:pt x="14" y="35"/>
                    <a:pt x="11" y="38"/>
                    <a:pt x="7" y="42"/>
                  </a:cubicBezTo>
                  <a:cubicBezTo>
                    <a:pt x="9" y="40"/>
                    <a:pt x="12" y="36"/>
                    <a:pt x="15" y="34"/>
                  </a:cubicBezTo>
                  <a:cubicBezTo>
                    <a:pt x="18" y="31"/>
                    <a:pt x="22" y="28"/>
                    <a:pt x="25" y="24"/>
                  </a:cubicBezTo>
                  <a:cubicBezTo>
                    <a:pt x="31" y="18"/>
                    <a:pt x="39" y="13"/>
                    <a:pt x="45" y="6"/>
                  </a:cubicBezTo>
                  <a:cubicBezTo>
                    <a:pt x="45" y="6"/>
                    <a:pt x="46" y="7"/>
                    <a:pt x="47" y="7"/>
                  </a:cubicBezTo>
                  <a:close/>
                  <a:moveTo>
                    <a:pt x="14" y="20"/>
                  </a:moveTo>
                  <a:cubicBezTo>
                    <a:pt x="16" y="19"/>
                    <a:pt x="18" y="18"/>
                    <a:pt x="19" y="17"/>
                  </a:cubicBezTo>
                  <a:cubicBezTo>
                    <a:pt x="23" y="15"/>
                    <a:pt x="19" y="18"/>
                    <a:pt x="19" y="19"/>
                  </a:cubicBezTo>
                  <a:cubicBezTo>
                    <a:pt x="17" y="20"/>
                    <a:pt x="16" y="21"/>
                    <a:pt x="15" y="22"/>
                  </a:cubicBezTo>
                  <a:cubicBezTo>
                    <a:pt x="15" y="21"/>
                    <a:pt x="14" y="21"/>
                    <a:pt x="14" y="20"/>
                  </a:cubicBezTo>
                  <a:close/>
                  <a:moveTo>
                    <a:pt x="12" y="46"/>
                  </a:moveTo>
                  <a:cubicBezTo>
                    <a:pt x="11" y="46"/>
                    <a:pt x="10" y="45"/>
                    <a:pt x="10" y="45"/>
                  </a:cubicBezTo>
                  <a:cubicBezTo>
                    <a:pt x="10" y="45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21" y="34"/>
                    <a:pt x="32" y="25"/>
                    <a:pt x="42" y="16"/>
                  </a:cubicBezTo>
                  <a:cubicBezTo>
                    <a:pt x="44" y="15"/>
                    <a:pt x="46" y="13"/>
                    <a:pt x="47" y="12"/>
                  </a:cubicBezTo>
                  <a:cubicBezTo>
                    <a:pt x="45" y="14"/>
                    <a:pt x="42" y="16"/>
                    <a:pt x="40" y="18"/>
                  </a:cubicBezTo>
                  <a:cubicBezTo>
                    <a:pt x="35" y="22"/>
                    <a:pt x="31" y="27"/>
                    <a:pt x="2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1" y="37"/>
                    <a:pt x="16" y="41"/>
                    <a:pt x="12" y="46"/>
                  </a:cubicBezTo>
                  <a:close/>
                  <a:moveTo>
                    <a:pt x="41" y="46"/>
                  </a:moveTo>
                  <a:cubicBezTo>
                    <a:pt x="41" y="46"/>
                    <a:pt x="41" y="46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3" y="44"/>
                    <a:pt x="45" y="42"/>
                    <a:pt x="48" y="40"/>
                  </a:cubicBezTo>
                  <a:cubicBezTo>
                    <a:pt x="46" y="42"/>
                    <a:pt x="44" y="44"/>
                    <a:pt x="41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193"/>
            <p:cNvSpPr>
              <a:spLocks noEditPoints="1"/>
            </p:cNvSpPr>
            <p:nvPr/>
          </p:nvSpPr>
          <p:spPr bwMode="auto">
            <a:xfrm>
              <a:off x="6458745" y="1785651"/>
              <a:ext cx="128818" cy="144646"/>
            </a:xfrm>
            <a:custGeom>
              <a:avLst/>
              <a:gdLst>
                <a:gd name="T0" fmla="*/ 27 w 43"/>
                <a:gd name="T1" fmla="*/ 48 h 48"/>
                <a:gd name="T2" fmla="*/ 41 w 43"/>
                <a:gd name="T3" fmla="*/ 33 h 48"/>
                <a:gd name="T4" fmla="*/ 43 w 43"/>
                <a:gd name="T5" fmla="*/ 20 h 48"/>
                <a:gd name="T6" fmla="*/ 30 w 43"/>
                <a:gd name="T7" fmla="*/ 18 h 48"/>
                <a:gd name="T8" fmla="*/ 17 w 43"/>
                <a:gd name="T9" fmla="*/ 1 h 48"/>
                <a:gd name="T10" fmla="*/ 2 w 43"/>
                <a:gd name="T11" fmla="*/ 17 h 48"/>
                <a:gd name="T12" fmla="*/ 2 w 43"/>
                <a:gd name="T13" fmla="*/ 31 h 48"/>
                <a:gd name="T14" fmla="*/ 5 w 43"/>
                <a:gd name="T15" fmla="*/ 28 h 48"/>
                <a:gd name="T16" fmla="*/ 7 w 43"/>
                <a:gd name="T17" fmla="*/ 25 h 48"/>
                <a:gd name="T18" fmla="*/ 3 w 43"/>
                <a:gd name="T19" fmla="*/ 25 h 48"/>
                <a:gd name="T20" fmla="*/ 3 w 43"/>
                <a:gd name="T21" fmla="*/ 24 h 48"/>
                <a:gd name="T22" fmla="*/ 3 w 43"/>
                <a:gd name="T23" fmla="*/ 21 h 48"/>
                <a:gd name="T24" fmla="*/ 7 w 43"/>
                <a:gd name="T25" fmla="*/ 26 h 48"/>
                <a:gd name="T26" fmla="*/ 9 w 43"/>
                <a:gd name="T27" fmla="*/ 25 h 48"/>
                <a:gd name="T28" fmla="*/ 18 w 43"/>
                <a:gd name="T29" fmla="*/ 20 h 48"/>
                <a:gd name="T30" fmla="*/ 15 w 43"/>
                <a:gd name="T31" fmla="*/ 23 h 48"/>
                <a:gd name="T32" fmla="*/ 27 w 43"/>
                <a:gd name="T33" fmla="*/ 4 h 48"/>
                <a:gd name="T34" fmla="*/ 20 w 43"/>
                <a:gd name="T35" fmla="*/ 17 h 48"/>
                <a:gd name="T36" fmla="*/ 19 w 43"/>
                <a:gd name="T37" fmla="*/ 14 h 48"/>
                <a:gd name="T38" fmla="*/ 18 w 43"/>
                <a:gd name="T39" fmla="*/ 10 h 48"/>
                <a:gd name="T40" fmla="*/ 35 w 43"/>
                <a:gd name="T41" fmla="*/ 21 h 48"/>
                <a:gd name="T42" fmla="*/ 32 w 43"/>
                <a:gd name="T43" fmla="*/ 21 h 48"/>
                <a:gd name="T44" fmla="*/ 38 w 43"/>
                <a:gd name="T45" fmla="*/ 26 h 48"/>
                <a:gd name="T46" fmla="*/ 22 w 43"/>
                <a:gd name="T47" fmla="*/ 42 h 48"/>
                <a:gd name="T48" fmla="*/ 26 w 43"/>
                <a:gd name="T49" fmla="*/ 35 h 48"/>
                <a:gd name="T50" fmla="*/ 27 w 43"/>
                <a:gd name="T51" fmla="*/ 20 h 48"/>
                <a:gd name="T52" fmla="*/ 27 w 43"/>
                <a:gd name="T53" fmla="*/ 19 h 48"/>
                <a:gd name="T54" fmla="*/ 18 w 43"/>
                <a:gd name="T55" fmla="*/ 32 h 48"/>
                <a:gd name="T56" fmla="*/ 26 w 43"/>
                <a:gd name="T57" fmla="*/ 34 h 48"/>
                <a:gd name="T58" fmla="*/ 18 w 43"/>
                <a:gd name="T59" fmla="*/ 40 h 48"/>
                <a:gd name="T60" fmla="*/ 26 w 43"/>
                <a:gd name="T61" fmla="*/ 31 h 48"/>
                <a:gd name="T62" fmla="*/ 27 w 43"/>
                <a:gd name="T63" fmla="*/ 30 h 48"/>
                <a:gd name="T64" fmla="*/ 18 w 43"/>
                <a:gd name="T65" fmla="*/ 36 h 48"/>
                <a:gd name="T66" fmla="*/ 18 w 43"/>
                <a:gd name="T67" fmla="*/ 35 h 48"/>
                <a:gd name="T68" fmla="*/ 31 w 43"/>
                <a:gd name="T69" fmla="*/ 21 h 48"/>
                <a:gd name="T70" fmla="*/ 19 w 43"/>
                <a:gd name="T71" fmla="*/ 32 h 48"/>
                <a:gd name="T72" fmla="*/ 30 w 43"/>
                <a:gd name="T73" fmla="*/ 21 h 48"/>
                <a:gd name="T74" fmla="*/ 26 w 43"/>
                <a:gd name="T75" fmla="*/ 16 h 48"/>
                <a:gd name="T76" fmla="*/ 18 w 43"/>
                <a:gd name="T77" fmla="*/ 7 h 48"/>
                <a:gd name="T78" fmla="*/ 22 w 43"/>
                <a:gd name="T79" fmla="*/ 11 h 48"/>
                <a:gd name="T80" fmla="*/ 24 w 43"/>
                <a:gd name="T81" fmla="*/ 12 h 48"/>
                <a:gd name="T82" fmla="*/ 24 w 43"/>
                <a:gd name="T83" fmla="*/ 12 h 48"/>
                <a:gd name="T84" fmla="*/ 9 w 43"/>
                <a:gd name="T85" fmla="*/ 28 h 48"/>
                <a:gd name="T86" fmla="*/ 27 w 43"/>
                <a:gd name="T87" fmla="*/ 18 h 48"/>
                <a:gd name="T88" fmla="*/ 20 w 43"/>
                <a:gd name="T89" fmla="*/ 24 h 48"/>
                <a:gd name="T90" fmla="*/ 17 w 43"/>
                <a:gd name="T91" fmla="*/ 28 h 48"/>
                <a:gd name="T92" fmla="*/ 18 w 43"/>
                <a:gd name="T93" fmla="*/ 44 h 48"/>
                <a:gd name="T94" fmla="*/ 21 w 43"/>
                <a:gd name="T95" fmla="*/ 44 h 48"/>
                <a:gd name="T96" fmla="*/ 26 w 43"/>
                <a:gd name="T97" fmla="*/ 44 h 48"/>
                <a:gd name="T98" fmla="*/ 27 w 43"/>
                <a:gd name="T99" fmla="*/ 30 h 48"/>
                <a:gd name="T100" fmla="*/ 31 w 43"/>
                <a:gd name="T101" fmla="*/ 29 h 48"/>
                <a:gd name="T102" fmla="*/ 35 w 43"/>
                <a:gd name="T103" fmla="*/ 30 h 48"/>
                <a:gd name="T104" fmla="*/ 40 w 43"/>
                <a:gd name="T105" fmla="*/ 30 h 48"/>
                <a:gd name="T106" fmla="*/ 33 w 43"/>
                <a:gd name="T107" fmla="*/ 27 h 48"/>
                <a:gd name="T108" fmla="*/ 19 w 43"/>
                <a:gd name="T109" fmla="*/ 3 h 48"/>
                <a:gd name="T110" fmla="*/ 5 w 43"/>
                <a:gd name="T111" fmla="*/ 26 h 48"/>
                <a:gd name="T112" fmla="*/ 5 w 43"/>
                <a:gd name="T113" fmla="*/ 23 h 48"/>
                <a:gd name="T114" fmla="*/ 6 w 43"/>
                <a:gd name="T115" fmla="*/ 28 h 48"/>
                <a:gd name="T116" fmla="*/ 8 w 43"/>
                <a:gd name="T117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" h="48">
                  <a:moveTo>
                    <a:pt x="15" y="46"/>
                  </a:moveTo>
                  <a:cubicBezTo>
                    <a:pt x="15" y="46"/>
                    <a:pt x="15" y="46"/>
                    <a:pt x="15" y="47"/>
                  </a:cubicBezTo>
                  <a:cubicBezTo>
                    <a:pt x="16" y="47"/>
                    <a:pt x="16" y="47"/>
                    <a:pt x="17" y="47"/>
                  </a:cubicBezTo>
                  <a:cubicBezTo>
                    <a:pt x="20" y="47"/>
                    <a:pt x="24" y="48"/>
                    <a:pt x="27" y="48"/>
                  </a:cubicBezTo>
                  <a:cubicBezTo>
                    <a:pt x="28" y="48"/>
                    <a:pt x="29" y="47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8" y="41"/>
                    <a:pt x="29" y="37"/>
                    <a:pt x="29" y="33"/>
                  </a:cubicBezTo>
                  <a:cubicBezTo>
                    <a:pt x="33" y="33"/>
                    <a:pt x="37" y="33"/>
                    <a:pt x="41" y="33"/>
                  </a:cubicBezTo>
                  <a:cubicBezTo>
                    <a:pt x="41" y="33"/>
                    <a:pt x="42" y="33"/>
                    <a:pt x="42" y="33"/>
                  </a:cubicBezTo>
                  <a:cubicBezTo>
                    <a:pt x="42" y="32"/>
                    <a:pt x="43" y="32"/>
                    <a:pt x="43" y="31"/>
                  </a:cubicBezTo>
                  <a:cubicBezTo>
                    <a:pt x="43" y="28"/>
                    <a:pt x="43" y="24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19"/>
                    <a:pt x="42" y="19"/>
                  </a:cubicBezTo>
                  <a:cubicBezTo>
                    <a:pt x="38" y="18"/>
                    <a:pt x="34" y="19"/>
                    <a:pt x="30" y="18"/>
                  </a:cubicBezTo>
                  <a:cubicBezTo>
                    <a:pt x="30" y="13"/>
                    <a:pt x="30" y="8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1"/>
                    <a:pt x="28" y="1"/>
                  </a:cubicBezTo>
                  <a:cubicBezTo>
                    <a:pt x="25" y="1"/>
                    <a:pt x="21" y="0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5" y="7"/>
                    <a:pt x="15" y="12"/>
                    <a:pt x="16" y="17"/>
                  </a:cubicBezTo>
                  <a:cubicBezTo>
                    <a:pt x="11" y="17"/>
                    <a:pt x="6" y="17"/>
                    <a:pt x="2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0" y="22"/>
                    <a:pt x="0" y="26"/>
                    <a:pt x="0" y="30"/>
                  </a:cubicBezTo>
                  <a:cubicBezTo>
                    <a:pt x="0" y="31"/>
                    <a:pt x="1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6" y="31"/>
                    <a:pt x="10" y="31"/>
                    <a:pt x="15" y="31"/>
                  </a:cubicBezTo>
                  <a:cubicBezTo>
                    <a:pt x="15" y="36"/>
                    <a:pt x="15" y="41"/>
                    <a:pt x="15" y="46"/>
                  </a:cubicBezTo>
                  <a:close/>
                  <a:moveTo>
                    <a:pt x="5" y="28"/>
                  </a:moveTo>
                  <a:cubicBezTo>
                    <a:pt x="4" y="28"/>
                    <a:pt x="4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5" y="27"/>
                    <a:pt x="6" y="26"/>
                    <a:pt x="7" y="25"/>
                  </a:cubicBezTo>
                  <a:cubicBezTo>
                    <a:pt x="6" y="26"/>
                    <a:pt x="6" y="27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lose/>
                  <a:moveTo>
                    <a:pt x="3" y="25"/>
                  </a:moveTo>
                  <a:cubicBezTo>
                    <a:pt x="3" y="25"/>
                    <a:pt x="3" y="25"/>
                    <a:pt x="3" y="25"/>
                  </a:cubicBezTo>
                  <a:cubicBezTo>
                    <a:pt x="4" y="24"/>
                    <a:pt x="9" y="19"/>
                    <a:pt x="6" y="23"/>
                  </a:cubicBezTo>
                  <a:cubicBezTo>
                    <a:pt x="5" y="24"/>
                    <a:pt x="4" y="26"/>
                    <a:pt x="3" y="27"/>
                  </a:cubicBezTo>
                  <a:cubicBezTo>
                    <a:pt x="3" y="26"/>
                    <a:pt x="3" y="26"/>
                    <a:pt x="3" y="25"/>
                  </a:cubicBezTo>
                  <a:close/>
                  <a:moveTo>
                    <a:pt x="3" y="24"/>
                  </a:moveTo>
                  <a:cubicBezTo>
                    <a:pt x="3" y="23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21"/>
                    <a:pt x="3" y="22"/>
                    <a:pt x="3" y="24"/>
                  </a:cubicBezTo>
                  <a:close/>
                  <a:moveTo>
                    <a:pt x="3" y="21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0"/>
                    <a:pt x="3" y="20"/>
                    <a:pt x="3" y="21"/>
                  </a:cubicBezTo>
                  <a:close/>
                  <a:moveTo>
                    <a:pt x="7" y="26"/>
                  </a:moveTo>
                  <a:cubicBezTo>
                    <a:pt x="8" y="24"/>
                    <a:pt x="10" y="22"/>
                    <a:pt x="11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ubicBezTo>
                    <a:pt x="12" y="22"/>
                    <a:pt x="11" y="23"/>
                    <a:pt x="9" y="25"/>
                  </a:cubicBezTo>
                  <a:cubicBezTo>
                    <a:pt x="8" y="26"/>
                    <a:pt x="5" y="30"/>
                    <a:pt x="7" y="26"/>
                  </a:cubicBezTo>
                  <a:close/>
                  <a:moveTo>
                    <a:pt x="14" y="20"/>
                  </a:moveTo>
                  <a:cubicBezTo>
                    <a:pt x="15" y="20"/>
                    <a:pt x="16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8" y="20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18"/>
                    <a:pt x="21" y="18"/>
                    <a:pt x="22" y="17"/>
                  </a:cubicBezTo>
                  <a:cubicBezTo>
                    <a:pt x="20" y="19"/>
                    <a:pt x="17" y="21"/>
                    <a:pt x="15" y="23"/>
                  </a:cubicBezTo>
                  <a:cubicBezTo>
                    <a:pt x="13" y="24"/>
                    <a:pt x="11" y="25"/>
                    <a:pt x="9" y="27"/>
                  </a:cubicBezTo>
                  <a:cubicBezTo>
                    <a:pt x="11" y="25"/>
                    <a:pt x="13" y="23"/>
                    <a:pt x="14" y="21"/>
                  </a:cubicBezTo>
                  <a:cubicBezTo>
                    <a:pt x="15" y="21"/>
                    <a:pt x="15" y="20"/>
                    <a:pt x="14" y="20"/>
                  </a:cubicBezTo>
                  <a:close/>
                  <a:moveTo>
                    <a:pt x="27" y="4"/>
                  </a:moveTo>
                  <a:cubicBezTo>
                    <a:pt x="27" y="7"/>
                    <a:pt x="27" y="11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5" y="15"/>
                    <a:pt x="23" y="16"/>
                    <a:pt x="21" y="17"/>
                  </a:cubicBezTo>
                  <a:cubicBezTo>
                    <a:pt x="20" y="17"/>
                    <a:pt x="17" y="19"/>
                    <a:pt x="20" y="17"/>
                  </a:cubicBezTo>
                  <a:cubicBezTo>
                    <a:pt x="23" y="16"/>
                    <a:pt x="25" y="13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0"/>
                    <a:pt x="24" y="11"/>
                    <a:pt x="23" y="12"/>
                  </a:cubicBezTo>
                  <a:cubicBezTo>
                    <a:pt x="22" y="12"/>
                    <a:pt x="17" y="16"/>
                    <a:pt x="19" y="14"/>
                  </a:cubicBezTo>
                  <a:cubicBezTo>
                    <a:pt x="22" y="11"/>
                    <a:pt x="25" y="9"/>
                    <a:pt x="27" y="6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3" y="7"/>
                    <a:pt x="21" y="9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21" y="7"/>
                    <a:pt x="21" y="7"/>
                  </a:cubicBezTo>
                  <a:cubicBezTo>
                    <a:pt x="22" y="6"/>
                    <a:pt x="23" y="5"/>
                    <a:pt x="24" y="3"/>
                  </a:cubicBezTo>
                  <a:cubicBezTo>
                    <a:pt x="25" y="4"/>
                    <a:pt x="26" y="4"/>
                    <a:pt x="27" y="4"/>
                  </a:cubicBezTo>
                  <a:close/>
                  <a:moveTo>
                    <a:pt x="35" y="21"/>
                  </a:moveTo>
                  <a:cubicBezTo>
                    <a:pt x="33" y="23"/>
                    <a:pt x="31" y="25"/>
                    <a:pt x="29" y="28"/>
                  </a:cubicBezTo>
                  <a:cubicBezTo>
                    <a:pt x="28" y="28"/>
                    <a:pt x="27" y="29"/>
                    <a:pt x="26" y="30"/>
                  </a:cubicBezTo>
                  <a:cubicBezTo>
                    <a:pt x="27" y="30"/>
                    <a:pt x="27" y="28"/>
                    <a:pt x="28" y="27"/>
                  </a:cubicBezTo>
                  <a:cubicBezTo>
                    <a:pt x="29" y="25"/>
                    <a:pt x="31" y="23"/>
                    <a:pt x="32" y="21"/>
                  </a:cubicBezTo>
                  <a:cubicBezTo>
                    <a:pt x="33" y="21"/>
                    <a:pt x="34" y="21"/>
                    <a:pt x="35" y="21"/>
                  </a:cubicBezTo>
                  <a:close/>
                  <a:moveTo>
                    <a:pt x="40" y="26"/>
                  </a:moveTo>
                  <a:cubicBezTo>
                    <a:pt x="40" y="26"/>
                    <a:pt x="40" y="26"/>
                    <a:pt x="40" y="26"/>
                  </a:cubicBezTo>
                  <a:cubicBezTo>
                    <a:pt x="39" y="27"/>
                    <a:pt x="36" y="29"/>
                    <a:pt x="38" y="26"/>
                  </a:cubicBezTo>
                  <a:cubicBezTo>
                    <a:pt x="39" y="25"/>
                    <a:pt x="40" y="23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3"/>
                    <a:pt x="40" y="25"/>
                    <a:pt x="40" y="26"/>
                  </a:cubicBezTo>
                  <a:close/>
                  <a:moveTo>
                    <a:pt x="22" y="42"/>
                  </a:moveTo>
                  <a:cubicBezTo>
                    <a:pt x="23" y="41"/>
                    <a:pt x="25" y="40"/>
                    <a:pt x="26" y="38"/>
                  </a:cubicBezTo>
                  <a:cubicBezTo>
                    <a:pt x="26" y="38"/>
                    <a:pt x="25" y="37"/>
                    <a:pt x="25" y="38"/>
                  </a:cubicBezTo>
                  <a:cubicBezTo>
                    <a:pt x="23" y="39"/>
                    <a:pt x="22" y="40"/>
                    <a:pt x="20" y="41"/>
                  </a:cubicBezTo>
                  <a:cubicBezTo>
                    <a:pt x="22" y="39"/>
                    <a:pt x="24" y="37"/>
                    <a:pt x="26" y="35"/>
                  </a:cubicBezTo>
                  <a:cubicBezTo>
                    <a:pt x="26" y="37"/>
                    <a:pt x="26" y="39"/>
                    <a:pt x="26" y="41"/>
                  </a:cubicBezTo>
                  <a:cubicBezTo>
                    <a:pt x="24" y="41"/>
                    <a:pt x="23" y="42"/>
                    <a:pt x="22" y="42"/>
                  </a:cubicBezTo>
                  <a:close/>
                  <a:moveTo>
                    <a:pt x="27" y="19"/>
                  </a:moveTo>
                  <a:cubicBezTo>
                    <a:pt x="27" y="19"/>
                    <a:pt x="27" y="19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8" y="21"/>
                  </a:cubicBezTo>
                  <a:cubicBezTo>
                    <a:pt x="24" y="23"/>
                    <a:pt x="22" y="26"/>
                    <a:pt x="19" y="28"/>
                  </a:cubicBezTo>
                  <a:cubicBezTo>
                    <a:pt x="22" y="26"/>
                    <a:pt x="24" y="22"/>
                    <a:pt x="27" y="19"/>
                  </a:cubicBezTo>
                  <a:close/>
                  <a:moveTo>
                    <a:pt x="28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7" y="22"/>
                    <a:pt x="25" y="24"/>
                    <a:pt x="24" y="26"/>
                  </a:cubicBezTo>
                  <a:cubicBezTo>
                    <a:pt x="22" y="28"/>
                    <a:pt x="20" y="30"/>
                    <a:pt x="18" y="32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22" y="27"/>
                    <a:pt x="25" y="24"/>
                    <a:pt x="28" y="21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23" y="35"/>
                    <a:pt x="22" y="36"/>
                    <a:pt x="20" y="38"/>
                  </a:cubicBezTo>
                  <a:cubicBezTo>
                    <a:pt x="22" y="36"/>
                    <a:pt x="24" y="34"/>
                    <a:pt x="26" y="32"/>
                  </a:cubicBezTo>
                  <a:cubicBezTo>
                    <a:pt x="26" y="33"/>
                    <a:pt x="26" y="33"/>
                    <a:pt x="26" y="34"/>
                  </a:cubicBezTo>
                  <a:close/>
                  <a:moveTo>
                    <a:pt x="18" y="40"/>
                  </a:moveTo>
                  <a:cubicBezTo>
                    <a:pt x="20" y="38"/>
                    <a:pt x="22" y="36"/>
                    <a:pt x="25" y="35"/>
                  </a:cubicBezTo>
                  <a:cubicBezTo>
                    <a:pt x="23" y="38"/>
                    <a:pt x="20" y="40"/>
                    <a:pt x="18" y="42"/>
                  </a:cubicBezTo>
                  <a:cubicBezTo>
                    <a:pt x="18" y="41"/>
                    <a:pt x="18" y="40"/>
                    <a:pt x="18" y="40"/>
                  </a:cubicBezTo>
                  <a:close/>
                  <a:moveTo>
                    <a:pt x="26" y="31"/>
                  </a:move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6" y="31"/>
                    <a:pt x="26" y="31"/>
                    <a:pt x="26" y="31"/>
                  </a:cubicBezTo>
                  <a:close/>
                  <a:moveTo>
                    <a:pt x="25" y="32"/>
                  </a:moveTo>
                  <a:cubicBezTo>
                    <a:pt x="23" y="34"/>
                    <a:pt x="20" y="36"/>
                    <a:pt x="18" y="38"/>
                  </a:cubicBezTo>
                  <a:cubicBezTo>
                    <a:pt x="18" y="38"/>
                    <a:pt x="18" y="37"/>
                    <a:pt x="18" y="36"/>
                  </a:cubicBezTo>
                  <a:cubicBezTo>
                    <a:pt x="20" y="35"/>
                    <a:pt x="22" y="33"/>
                    <a:pt x="25" y="32"/>
                  </a:cubicBezTo>
                  <a:close/>
                  <a:moveTo>
                    <a:pt x="24" y="31"/>
                  </a:moveTo>
                  <a:cubicBezTo>
                    <a:pt x="24" y="31"/>
                    <a:pt x="24" y="31"/>
                    <a:pt x="25" y="31"/>
                  </a:cubicBezTo>
                  <a:cubicBezTo>
                    <a:pt x="22" y="32"/>
                    <a:pt x="20" y="34"/>
                    <a:pt x="18" y="35"/>
                  </a:cubicBezTo>
                  <a:cubicBezTo>
                    <a:pt x="18" y="35"/>
                    <a:pt x="18" y="34"/>
                    <a:pt x="18" y="33"/>
                  </a:cubicBezTo>
                  <a:cubicBezTo>
                    <a:pt x="21" y="31"/>
                    <a:pt x="24" y="28"/>
                    <a:pt x="27" y="25"/>
                  </a:cubicBezTo>
                  <a:cubicBezTo>
                    <a:pt x="27" y="24"/>
                    <a:pt x="28" y="23"/>
                    <a:pt x="29" y="23"/>
                  </a:cubicBezTo>
                  <a:cubicBezTo>
                    <a:pt x="29" y="23"/>
                    <a:pt x="30" y="22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9" y="24"/>
                    <a:pt x="27" y="28"/>
                    <a:pt x="24" y="31"/>
                  </a:cubicBezTo>
                  <a:close/>
                  <a:moveTo>
                    <a:pt x="22" y="29"/>
                  </a:moveTo>
                  <a:cubicBezTo>
                    <a:pt x="21" y="30"/>
                    <a:pt x="20" y="31"/>
                    <a:pt x="19" y="32"/>
                  </a:cubicBezTo>
                  <a:cubicBezTo>
                    <a:pt x="18" y="33"/>
                    <a:pt x="18" y="32"/>
                    <a:pt x="19" y="31"/>
                  </a:cubicBezTo>
                  <a:cubicBezTo>
                    <a:pt x="20" y="30"/>
                    <a:pt x="21" y="30"/>
                    <a:pt x="22" y="29"/>
                  </a:cubicBezTo>
                  <a:cubicBezTo>
                    <a:pt x="24" y="26"/>
                    <a:pt x="27" y="24"/>
                    <a:pt x="29" y="21"/>
                  </a:cubicBezTo>
                  <a:cubicBezTo>
                    <a:pt x="29" y="21"/>
                    <a:pt x="30" y="21"/>
                    <a:pt x="30" y="21"/>
                  </a:cubicBezTo>
                  <a:cubicBezTo>
                    <a:pt x="27" y="23"/>
                    <a:pt x="25" y="26"/>
                    <a:pt x="22" y="29"/>
                  </a:cubicBezTo>
                  <a:close/>
                  <a:moveTo>
                    <a:pt x="24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25" y="16"/>
                    <a:pt x="24" y="17"/>
                    <a:pt x="24" y="17"/>
                  </a:cubicBezTo>
                  <a:close/>
                  <a:moveTo>
                    <a:pt x="21" y="6"/>
                  </a:moveTo>
                  <a:cubicBezTo>
                    <a:pt x="20" y="7"/>
                    <a:pt x="19" y="8"/>
                    <a:pt x="18" y="9"/>
                  </a:cubicBezTo>
                  <a:cubicBezTo>
                    <a:pt x="18" y="8"/>
                    <a:pt x="18" y="7"/>
                    <a:pt x="18" y="7"/>
                  </a:cubicBezTo>
                  <a:cubicBezTo>
                    <a:pt x="20" y="6"/>
                    <a:pt x="21" y="6"/>
                    <a:pt x="22" y="5"/>
                  </a:cubicBezTo>
                  <a:cubicBezTo>
                    <a:pt x="25" y="3"/>
                    <a:pt x="21" y="6"/>
                    <a:pt x="21" y="6"/>
                  </a:cubicBezTo>
                  <a:close/>
                  <a:moveTo>
                    <a:pt x="24" y="7"/>
                  </a:moveTo>
                  <a:cubicBezTo>
                    <a:pt x="27" y="5"/>
                    <a:pt x="22" y="10"/>
                    <a:pt x="22" y="11"/>
                  </a:cubicBezTo>
                  <a:cubicBezTo>
                    <a:pt x="21" y="12"/>
                    <a:pt x="20" y="13"/>
                    <a:pt x="18" y="14"/>
                  </a:cubicBezTo>
                  <a:cubicBezTo>
                    <a:pt x="18" y="13"/>
                    <a:pt x="18" y="12"/>
                    <a:pt x="18" y="11"/>
                  </a:cubicBezTo>
                  <a:cubicBezTo>
                    <a:pt x="21" y="10"/>
                    <a:pt x="22" y="8"/>
                    <a:pt x="24" y="7"/>
                  </a:cubicBezTo>
                  <a:close/>
                  <a:moveTo>
                    <a:pt x="24" y="12"/>
                  </a:moveTo>
                  <a:cubicBezTo>
                    <a:pt x="28" y="9"/>
                    <a:pt x="24" y="14"/>
                    <a:pt x="23" y="14"/>
                  </a:cubicBezTo>
                  <a:cubicBezTo>
                    <a:pt x="22" y="15"/>
                    <a:pt x="20" y="17"/>
                    <a:pt x="19" y="17"/>
                  </a:cubicBezTo>
                  <a:cubicBezTo>
                    <a:pt x="19" y="17"/>
                    <a:pt x="18" y="16"/>
                    <a:pt x="18" y="15"/>
                  </a:cubicBezTo>
                  <a:cubicBezTo>
                    <a:pt x="21" y="14"/>
                    <a:pt x="22" y="13"/>
                    <a:pt x="24" y="12"/>
                  </a:cubicBezTo>
                  <a:close/>
                  <a:moveTo>
                    <a:pt x="22" y="18"/>
                  </a:moveTo>
                  <a:cubicBezTo>
                    <a:pt x="19" y="21"/>
                    <a:pt x="15" y="24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13" y="25"/>
                    <a:pt x="18" y="21"/>
                    <a:pt x="22" y="18"/>
                  </a:cubicBezTo>
                  <a:close/>
                  <a:moveTo>
                    <a:pt x="27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7" y="16"/>
                    <a:pt x="27" y="17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3" y="21"/>
                    <a:pt x="19" y="24"/>
                    <a:pt x="15" y="27"/>
                  </a:cubicBezTo>
                  <a:cubicBezTo>
                    <a:pt x="15" y="28"/>
                    <a:pt x="16" y="28"/>
                    <a:pt x="16" y="28"/>
                  </a:cubicBezTo>
                  <a:cubicBezTo>
                    <a:pt x="17" y="26"/>
                    <a:pt x="19" y="25"/>
                    <a:pt x="20" y="24"/>
                  </a:cubicBezTo>
                  <a:cubicBezTo>
                    <a:pt x="21" y="23"/>
                    <a:pt x="23" y="22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2" y="23"/>
                    <a:pt x="20" y="26"/>
                    <a:pt x="18" y="29"/>
                  </a:cubicBezTo>
                  <a:cubicBezTo>
                    <a:pt x="17" y="29"/>
                    <a:pt x="17" y="28"/>
                    <a:pt x="17" y="28"/>
                  </a:cubicBezTo>
                  <a:cubicBezTo>
                    <a:pt x="17" y="28"/>
                    <a:pt x="17" y="28"/>
                    <a:pt x="16" y="28"/>
                  </a:cubicBezTo>
                  <a:cubicBezTo>
                    <a:pt x="15" y="28"/>
                    <a:pt x="15" y="28"/>
                    <a:pt x="14" y="28"/>
                  </a:cubicBezTo>
                  <a:cubicBezTo>
                    <a:pt x="18" y="23"/>
                    <a:pt x="22" y="19"/>
                    <a:pt x="27" y="15"/>
                  </a:cubicBezTo>
                  <a:close/>
                  <a:moveTo>
                    <a:pt x="18" y="44"/>
                  </a:moveTo>
                  <a:cubicBezTo>
                    <a:pt x="18" y="44"/>
                    <a:pt x="18" y="43"/>
                    <a:pt x="18" y="43"/>
                  </a:cubicBezTo>
                  <a:cubicBezTo>
                    <a:pt x="20" y="42"/>
                    <a:pt x="22" y="40"/>
                    <a:pt x="24" y="39"/>
                  </a:cubicBezTo>
                  <a:cubicBezTo>
                    <a:pt x="23" y="40"/>
                    <a:pt x="21" y="42"/>
                    <a:pt x="21" y="43"/>
                  </a:cubicBezTo>
                  <a:cubicBezTo>
                    <a:pt x="20" y="43"/>
                    <a:pt x="21" y="44"/>
                    <a:pt x="21" y="44"/>
                  </a:cubicBezTo>
                  <a:cubicBezTo>
                    <a:pt x="22" y="43"/>
                    <a:pt x="22" y="43"/>
                    <a:pt x="23" y="43"/>
                  </a:cubicBezTo>
                  <a:cubicBezTo>
                    <a:pt x="23" y="42"/>
                    <a:pt x="24" y="42"/>
                    <a:pt x="25" y="42"/>
                  </a:cubicBezTo>
                  <a:cubicBezTo>
                    <a:pt x="26" y="41"/>
                    <a:pt x="25" y="43"/>
                    <a:pt x="25" y="43"/>
                  </a:cubicBezTo>
                  <a:cubicBezTo>
                    <a:pt x="25" y="43"/>
                    <a:pt x="26" y="44"/>
                    <a:pt x="26" y="44"/>
                  </a:cubicBezTo>
                  <a:cubicBezTo>
                    <a:pt x="26" y="44"/>
                    <a:pt x="26" y="44"/>
                    <a:pt x="26" y="45"/>
                  </a:cubicBezTo>
                  <a:cubicBezTo>
                    <a:pt x="23" y="45"/>
                    <a:pt x="21" y="44"/>
                    <a:pt x="18" y="44"/>
                  </a:cubicBezTo>
                  <a:close/>
                  <a:moveTo>
                    <a:pt x="28" y="30"/>
                  </a:moveTo>
                  <a:cubicBezTo>
                    <a:pt x="27" y="30"/>
                    <a:pt x="27" y="30"/>
                    <a:pt x="27" y="30"/>
                  </a:cubicBezTo>
                  <a:cubicBezTo>
                    <a:pt x="30" y="28"/>
                    <a:pt x="31" y="26"/>
                    <a:pt x="34" y="24"/>
                  </a:cubicBezTo>
                  <a:cubicBezTo>
                    <a:pt x="35" y="22"/>
                    <a:pt x="38" y="20"/>
                    <a:pt x="34" y="24"/>
                  </a:cubicBezTo>
                  <a:cubicBezTo>
                    <a:pt x="33" y="26"/>
                    <a:pt x="31" y="27"/>
                    <a:pt x="30" y="29"/>
                  </a:cubicBezTo>
                  <a:cubicBezTo>
                    <a:pt x="30" y="29"/>
                    <a:pt x="31" y="30"/>
                    <a:pt x="31" y="29"/>
                  </a:cubicBezTo>
                  <a:cubicBezTo>
                    <a:pt x="33" y="28"/>
                    <a:pt x="35" y="26"/>
                    <a:pt x="37" y="25"/>
                  </a:cubicBezTo>
                  <a:cubicBezTo>
                    <a:pt x="37" y="24"/>
                    <a:pt x="39" y="22"/>
                    <a:pt x="38" y="25"/>
                  </a:cubicBezTo>
                  <a:cubicBezTo>
                    <a:pt x="37" y="26"/>
                    <a:pt x="36" y="28"/>
                    <a:pt x="35" y="29"/>
                  </a:cubicBezTo>
                  <a:cubicBezTo>
                    <a:pt x="34" y="29"/>
                    <a:pt x="35" y="30"/>
                    <a:pt x="35" y="30"/>
                  </a:cubicBezTo>
                  <a:cubicBezTo>
                    <a:pt x="36" y="29"/>
                    <a:pt x="40" y="26"/>
                    <a:pt x="39" y="29"/>
                  </a:cubicBezTo>
                  <a:cubicBezTo>
                    <a:pt x="39" y="29"/>
                    <a:pt x="40" y="29"/>
                    <a:pt x="40" y="2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9"/>
                    <a:pt x="40" y="30"/>
                  </a:cubicBezTo>
                  <a:cubicBezTo>
                    <a:pt x="36" y="30"/>
                    <a:pt x="32" y="30"/>
                    <a:pt x="28" y="30"/>
                  </a:cubicBezTo>
                  <a:close/>
                  <a:moveTo>
                    <a:pt x="37" y="21"/>
                  </a:moveTo>
                  <a:cubicBezTo>
                    <a:pt x="38" y="21"/>
                    <a:pt x="39" y="21"/>
                    <a:pt x="39" y="21"/>
                  </a:cubicBezTo>
                  <a:cubicBezTo>
                    <a:pt x="37" y="23"/>
                    <a:pt x="34" y="25"/>
                    <a:pt x="33" y="27"/>
                  </a:cubicBezTo>
                  <a:cubicBezTo>
                    <a:pt x="34" y="25"/>
                    <a:pt x="36" y="24"/>
                    <a:pt x="37" y="21"/>
                  </a:cubicBezTo>
                  <a:close/>
                  <a:moveTo>
                    <a:pt x="23" y="3"/>
                  </a:moveTo>
                  <a:cubicBezTo>
                    <a:pt x="21" y="4"/>
                    <a:pt x="20" y="5"/>
                    <a:pt x="18" y="6"/>
                  </a:cubicBezTo>
                  <a:cubicBezTo>
                    <a:pt x="19" y="5"/>
                    <a:pt x="19" y="4"/>
                    <a:pt x="19" y="3"/>
                  </a:cubicBezTo>
                  <a:cubicBezTo>
                    <a:pt x="20" y="3"/>
                    <a:pt x="21" y="3"/>
                    <a:pt x="23" y="3"/>
                  </a:cubicBezTo>
                  <a:close/>
                  <a:moveTo>
                    <a:pt x="11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8" y="22"/>
                    <a:pt x="7" y="24"/>
                    <a:pt x="5" y="26"/>
                  </a:cubicBezTo>
                  <a:cubicBezTo>
                    <a:pt x="2" y="29"/>
                    <a:pt x="7" y="23"/>
                    <a:pt x="6" y="24"/>
                  </a:cubicBezTo>
                  <a:cubicBezTo>
                    <a:pt x="7" y="23"/>
                    <a:pt x="8" y="22"/>
                    <a:pt x="8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1"/>
                    <a:pt x="6" y="22"/>
                    <a:pt x="5" y="23"/>
                  </a:cubicBezTo>
                  <a:cubicBezTo>
                    <a:pt x="2" y="25"/>
                    <a:pt x="4" y="21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7" y="20"/>
                    <a:pt x="9" y="20"/>
                    <a:pt x="11" y="20"/>
                  </a:cubicBezTo>
                  <a:close/>
                  <a:moveTo>
                    <a:pt x="6" y="28"/>
                  </a:moveTo>
                  <a:cubicBezTo>
                    <a:pt x="8" y="27"/>
                    <a:pt x="10" y="25"/>
                    <a:pt x="11" y="23"/>
                  </a:cubicBezTo>
                  <a:cubicBezTo>
                    <a:pt x="14" y="20"/>
                    <a:pt x="12" y="22"/>
                    <a:pt x="11" y="24"/>
                  </a:cubicBezTo>
                  <a:cubicBezTo>
                    <a:pt x="10" y="25"/>
                    <a:pt x="9" y="27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8"/>
                    <a:pt x="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201"/>
            <p:cNvSpPr>
              <a:spLocks noEditPoints="1"/>
            </p:cNvSpPr>
            <p:nvPr/>
          </p:nvSpPr>
          <p:spPr bwMode="auto">
            <a:xfrm>
              <a:off x="5354823" y="866819"/>
              <a:ext cx="401130" cy="286005"/>
            </a:xfrm>
            <a:custGeom>
              <a:avLst/>
              <a:gdLst>
                <a:gd name="T0" fmla="*/ 70 w 134"/>
                <a:gd name="T1" fmla="*/ 76 h 95"/>
                <a:gd name="T2" fmla="*/ 59 w 134"/>
                <a:gd name="T3" fmla="*/ 2 h 95"/>
                <a:gd name="T4" fmla="*/ 6 w 134"/>
                <a:gd name="T5" fmla="*/ 25 h 95"/>
                <a:gd name="T6" fmla="*/ 11 w 134"/>
                <a:gd name="T7" fmla="*/ 31 h 95"/>
                <a:gd name="T8" fmla="*/ 15 w 134"/>
                <a:gd name="T9" fmla="*/ 32 h 95"/>
                <a:gd name="T10" fmla="*/ 47 w 134"/>
                <a:gd name="T11" fmla="*/ 16 h 95"/>
                <a:gd name="T12" fmla="*/ 51 w 134"/>
                <a:gd name="T13" fmla="*/ 13 h 95"/>
                <a:gd name="T14" fmla="*/ 51 w 134"/>
                <a:gd name="T15" fmla="*/ 19 h 95"/>
                <a:gd name="T16" fmla="*/ 64 w 134"/>
                <a:gd name="T17" fmla="*/ 7 h 95"/>
                <a:gd name="T18" fmla="*/ 68 w 134"/>
                <a:gd name="T19" fmla="*/ 11 h 95"/>
                <a:gd name="T20" fmla="*/ 42 w 134"/>
                <a:gd name="T21" fmla="*/ 32 h 95"/>
                <a:gd name="T22" fmla="*/ 45 w 134"/>
                <a:gd name="T23" fmla="*/ 31 h 95"/>
                <a:gd name="T24" fmla="*/ 16 w 134"/>
                <a:gd name="T25" fmla="*/ 58 h 95"/>
                <a:gd name="T26" fmla="*/ 39 w 134"/>
                <a:gd name="T27" fmla="*/ 51 h 95"/>
                <a:gd name="T28" fmla="*/ 13 w 134"/>
                <a:gd name="T29" fmla="*/ 65 h 95"/>
                <a:gd name="T30" fmla="*/ 61 w 134"/>
                <a:gd name="T31" fmla="*/ 45 h 95"/>
                <a:gd name="T32" fmla="*/ 73 w 134"/>
                <a:gd name="T33" fmla="*/ 28 h 95"/>
                <a:gd name="T34" fmla="*/ 18 w 134"/>
                <a:gd name="T35" fmla="*/ 54 h 95"/>
                <a:gd name="T36" fmla="*/ 90 w 134"/>
                <a:gd name="T37" fmla="*/ 14 h 95"/>
                <a:gd name="T38" fmla="*/ 90 w 134"/>
                <a:gd name="T39" fmla="*/ 8 h 95"/>
                <a:gd name="T40" fmla="*/ 38 w 134"/>
                <a:gd name="T41" fmla="*/ 30 h 95"/>
                <a:gd name="T42" fmla="*/ 22 w 134"/>
                <a:gd name="T43" fmla="*/ 31 h 95"/>
                <a:gd name="T44" fmla="*/ 16 w 134"/>
                <a:gd name="T45" fmla="*/ 33 h 95"/>
                <a:gd name="T46" fmla="*/ 27 w 134"/>
                <a:gd name="T47" fmla="*/ 26 h 95"/>
                <a:gd name="T48" fmla="*/ 10 w 134"/>
                <a:gd name="T49" fmla="*/ 28 h 95"/>
                <a:gd name="T50" fmla="*/ 7 w 134"/>
                <a:gd name="T51" fmla="*/ 27 h 95"/>
                <a:gd name="T52" fmla="*/ 62 w 134"/>
                <a:gd name="T53" fmla="*/ 50 h 95"/>
                <a:gd name="T54" fmla="*/ 114 w 134"/>
                <a:gd name="T55" fmla="*/ 31 h 95"/>
                <a:gd name="T56" fmla="*/ 114 w 134"/>
                <a:gd name="T57" fmla="*/ 31 h 95"/>
                <a:gd name="T58" fmla="*/ 71 w 134"/>
                <a:gd name="T59" fmla="*/ 73 h 95"/>
                <a:gd name="T60" fmla="*/ 79 w 134"/>
                <a:gd name="T61" fmla="*/ 65 h 95"/>
                <a:gd name="T62" fmla="*/ 90 w 134"/>
                <a:gd name="T63" fmla="*/ 65 h 95"/>
                <a:gd name="T64" fmla="*/ 120 w 134"/>
                <a:gd name="T65" fmla="*/ 48 h 95"/>
                <a:gd name="T66" fmla="*/ 120 w 134"/>
                <a:gd name="T67" fmla="*/ 48 h 95"/>
                <a:gd name="T68" fmla="*/ 26 w 134"/>
                <a:gd name="T69" fmla="*/ 89 h 95"/>
                <a:gd name="T70" fmla="*/ 35 w 134"/>
                <a:gd name="T71" fmla="*/ 75 h 95"/>
                <a:gd name="T72" fmla="*/ 35 w 134"/>
                <a:gd name="T73" fmla="*/ 72 h 95"/>
                <a:gd name="T74" fmla="*/ 112 w 134"/>
                <a:gd name="T75" fmla="*/ 30 h 95"/>
                <a:gd name="T76" fmla="*/ 70 w 134"/>
                <a:gd name="T77" fmla="*/ 49 h 95"/>
                <a:gd name="T78" fmla="*/ 40 w 134"/>
                <a:gd name="T79" fmla="*/ 81 h 95"/>
                <a:gd name="T80" fmla="*/ 121 w 134"/>
                <a:gd name="T81" fmla="*/ 42 h 95"/>
                <a:gd name="T82" fmla="*/ 59 w 134"/>
                <a:gd name="T83" fmla="*/ 70 h 95"/>
                <a:gd name="T84" fmla="*/ 51 w 134"/>
                <a:gd name="T85" fmla="*/ 75 h 95"/>
                <a:gd name="T86" fmla="*/ 119 w 134"/>
                <a:gd name="T87" fmla="*/ 60 h 95"/>
                <a:gd name="T88" fmla="*/ 120 w 134"/>
                <a:gd name="T89" fmla="*/ 64 h 95"/>
                <a:gd name="T90" fmla="*/ 104 w 134"/>
                <a:gd name="T91" fmla="*/ 68 h 95"/>
                <a:gd name="T92" fmla="*/ 103 w 134"/>
                <a:gd name="T93" fmla="*/ 70 h 95"/>
                <a:gd name="T94" fmla="*/ 89 w 134"/>
                <a:gd name="T95" fmla="*/ 75 h 95"/>
                <a:gd name="T96" fmla="*/ 111 w 134"/>
                <a:gd name="T97" fmla="*/ 70 h 95"/>
                <a:gd name="T98" fmla="*/ 78 w 134"/>
                <a:gd name="T99" fmla="*/ 54 h 95"/>
                <a:gd name="T100" fmla="*/ 96 w 134"/>
                <a:gd name="T101" fmla="*/ 43 h 95"/>
                <a:gd name="T102" fmla="*/ 63 w 134"/>
                <a:gd name="T103" fmla="*/ 45 h 95"/>
                <a:gd name="T104" fmla="*/ 57 w 134"/>
                <a:gd name="T105" fmla="*/ 43 h 95"/>
                <a:gd name="T106" fmla="*/ 107 w 134"/>
                <a:gd name="T107" fmla="*/ 14 h 95"/>
                <a:gd name="T108" fmla="*/ 95 w 134"/>
                <a:gd name="T109" fmla="*/ 17 h 95"/>
                <a:gd name="T110" fmla="*/ 32 w 134"/>
                <a:gd name="T111" fmla="*/ 33 h 95"/>
                <a:gd name="T112" fmla="*/ 52 w 134"/>
                <a:gd name="T113" fmla="*/ 10 h 95"/>
                <a:gd name="T114" fmla="*/ 29 w 134"/>
                <a:gd name="T115" fmla="*/ 16 h 95"/>
                <a:gd name="T116" fmla="*/ 16 w 134"/>
                <a:gd name="T117" fmla="*/ 2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95">
                  <a:moveTo>
                    <a:pt x="9" y="33"/>
                  </a:moveTo>
                  <a:cubicBezTo>
                    <a:pt x="4" y="34"/>
                    <a:pt x="0" y="38"/>
                    <a:pt x="0" y="44"/>
                  </a:cubicBezTo>
                  <a:cubicBezTo>
                    <a:pt x="0" y="51"/>
                    <a:pt x="6" y="55"/>
                    <a:pt x="13" y="56"/>
                  </a:cubicBezTo>
                  <a:cubicBezTo>
                    <a:pt x="8" y="60"/>
                    <a:pt x="5" y="65"/>
                    <a:pt x="10" y="71"/>
                  </a:cubicBezTo>
                  <a:cubicBezTo>
                    <a:pt x="16" y="76"/>
                    <a:pt x="25" y="76"/>
                    <a:pt x="32" y="73"/>
                  </a:cubicBezTo>
                  <a:cubicBezTo>
                    <a:pt x="30" y="81"/>
                    <a:pt x="23" y="87"/>
                    <a:pt x="17" y="93"/>
                  </a:cubicBezTo>
                  <a:cubicBezTo>
                    <a:pt x="16" y="93"/>
                    <a:pt x="16" y="94"/>
                    <a:pt x="16" y="94"/>
                  </a:cubicBezTo>
                  <a:cubicBezTo>
                    <a:pt x="17" y="95"/>
                    <a:pt x="17" y="95"/>
                    <a:pt x="18" y="95"/>
                  </a:cubicBezTo>
                  <a:cubicBezTo>
                    <a:pt x="30" y="91"/>
                    <a:pt x="40" y="86"/>
                    <a:pt x="49" y="76"/>
                  </a:cubicBezTo>
                  <a:cubicBezTo>
                    <a:pt x="54" y="85"/>
                    <a:pt x="65" y="84"/>
                    <a:pt x="70" y="76"/>
                  </a:cubicBezTo>
                  <a:cubicBezTo>
                    <a:pt x="73" y="79"/>
                    <a:pt x="77" y="82"/>
                    <a:pt x="81" y="83"/>
                  </a:cubicBezTo>
                  <a:cubicBezTo>
                    <a:pt x="86" y="83"/>
                    <a:pt x="90" y="79"/>
                    <a:pt x="93" y="75"/>
                  </a:cubicBezTo>
                  <a:cubicBezTo>
                    <a:pt x="97" y="79"/>
                    <a:pt x="107" y="78"/>
                    <a:pt x="108" y="72"/>
                  </a:cubicBezTo>
                  <a:cubicBezTo>
                    <a:pt x="119" y="78"/>
                    <a:pt x="134" y="57"/>
                    <a:pt x="123" y="49"/>
                  </a:cubicBezTo>
                  <a:cubicBezTo>
                    <a:pt x="128" y="46"/>
                    <a:pt x="131" y="40"/>
                    <a:pt x="128" y="35"/>
                  </a:cubicBezTo>
                  <a:cubicBezTo>
                    <a:pt x="126" y="30"/>
                    <a:pt x="121" y="27"/>
                    <a:pt x="115" y="28"/>
                  </a:cubicBezTo>
                  <a:cubicBezTo>
                    <a:pt x="117" y="23"/>
                    <a:pt x="115" y="17"/>
                    <a:pt x="112" y="13"/>
                  </a:cubicBezTo>
                  <a:cubicBezTo>
                    <a:pt x="107" y="8"/>
                    <a:pt x="100" y="10"/>
                    <a:pt x="95" y="14"/>
                  </a:cubicBezTo>
                  <a:cubicBezTo>
                    <a:pt x="94" y="0"/>
                    <a:pt x="77" y="0"/>
                    <a:pt x="70" y="10"/>
                  </a:cubicBezTo>
                  <a:cubicBezTo>
                    <a:pt x="68" y="6"/>
                    <a:pt x="64" y="1"/>
                    <a:pt x="59" y="2"/>
                  </a:cubicBezTo>
                  <a:cubicBezTo>
                    <a:pt x="54" y="3"/>
                    <a:pt x="50" y="7"/>
                    <a:pt x="48" y="12"/>
                  </a:cubicBezTo>
                  <a:cubicBezTo>
                    <a:pt x="45" y="8"/>
                    <a:pt x="40" y="5"/>
                    <a:pt x="34" y="7"/>
                  </a:cubicBezTo>
                  <a:cubicBezTo>
                    <a:pt x="27" y="10"/>
                    <a:pt x="25" y="16"/>
                    <a:pt x="25" y="22"/>
                  </a:cubicBezTo>
                  <a:cubicBezTo>
                    <a:pt x="20" y="16"/>
                    <a:pt x="12" y="12"/>
                    <a:pt x="6" y="19"/>
                  </a:cubicBezTo>
                  <a:cubicBezTo>
                    <a:pt x="1" y="23"/>
                    <a:pt x="4" y="29"/>
                    <a:pt x="9" y="33"/>
                  </a:cubicBezTo>
                  <a:close/>
                  <a:moveTo>
                    <a:pt x="6" y="24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8" y="22"/>
                    <a:pt x="10" y="21"/>
                    <a:pt x="12" y="20"/>
                  </a:cubicBezTo>
                  <a:cubicBezTo>
                    <a:pt x="13" y="19"/>
                    <a:pt x="15" y="17"/>
                    <a:pt x="12" y="20"/>
                  </a:cubicBezTo>
                  <a:cubicBezTo>
                    <a:pt x="10" y="22"/>
                    <a:pt x="8" y="23"/>
                    <a:pt x="6" y="25"/>
                  </a:cubicBezTo>
                  <a:cubicBezTo>
                    <a:pt x="6" y="25"/>
                    <a:pt x="6" y="24"/>
                    <a:pt x="6" y="24"/>
                  </a:cubicBezTo>
                  <a:close/>
                  <a:moveTo>
                    <a:pt x="17" y="19"/>
                  </a:moveTo>
                  <a:cubicBezTo>
                    <a:pt x="15" y="20"/>
                    <a:pt x="14" y="20"/>
                    <a:pt x="13" y="22"/>
                  </a:cubicBezTo>
                  <a:cubicBezTo>
                    <a:pt x="11" y="23"/>
                    <a:pt x="8" y="24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9" y="23"/>
                    <a:pt x="12" y="21"/>
                    <a:pt x="14" y="18"/>
                  </a:cubicBezTo>
                  <a:cubicBezTo>
                    <a:pt x="15" y="18"/>
                    <a:pt x="16" y="18"/>
                    <a:pt x="17" y="19"/>
                  </a:cubicBezTo>
                  <a:close/>
                  <a:moveTo>
                    <a:pt x="22" y="25"/>
                  </a:moveTo>
                  <a:cubicBezTo>
                    <a:pt x="20" y="28"/>
                    <a:pt x="16" y="30"/>
                    <a:pt x="14" y="32"/>
                  </a:cubicBezTo>
                  <a:cubicBezTo>
                    <a:pt x="13" y="32"/>
                    <a:pt x="12" y="32"/>
                    <a:pt x="11" y="31"/>
                  </a:cubicBezTo>
                  <a:cubicBezTo>
                    <a:pt x="13" y="30"/>
                    <a:pt x="14" y="29"/>
                    <a:pt x="16" y="28"/>
                  </a:cubicBezTo>
                  <a:cubicBezTo>
                    <a:pt x="17" y="28"/>
                    <a:pt x="18" y="27"/>
                    <a:pt x="19" y="26"/>
                  </a:cubicBezTo>
                  <a:cubicBezTo>
                    <a:pt x="19" y="27"/>
                    <a:pt x="23" y="24"/>
                    <a:pt x="22" y="25"/>
                  </a:cubicBezTo>
                  <a:close/>
                  <a:moveTo>
                    <a:pt x="24" y="27"/>
                  </a:moveTo>
                  <a:cubicBezTo>
                    <a:pt x="23" y="28"/>
                    <a:pt x="21" y="29"/>
                    <a:pt x="20" y="30"/>
                  </a:cubicBezTo>
                  <a:cubicBezTo>
                    <a:pt x="19" y="30"/>
                    <a:pt x="18" y="31"/>
                    <a:pt x="17" y="32"/>
                  </a:cubicBezTo>
                  <a:cubicBezTo>
                    <a:pt x="17" y="32"/>
                    <a:pt x="16" y="32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30"/>
                    <a:pt x="21" y="28"/>
                    <a:pt x="23" y="25"/>
                  </a:cubicBezTo>
                  <a:cubicBezTo>
                    <a:pt x="23" y="26"/>
                    <a:pt x="24" y="26"/>
                    <a:pt x="24" y="27"/>
                  </a:cubicBezTo>
                  <a:close/>
                  <a:moveTo>
                    <a:pt x="28" y="18"/>
                  </a:moveTo>
                  <a:cubicBezTo>
                    <a:pt x="30" y="17"/>
                    <a:pt x="32" y="16"/>
                    <a:pt x="34" y="14"/>
                  </a:cubicBezTo>
                  <a:cubicBezTo>
                    <a:pt x="36" y="13"/>
                    <a:pt x="38" y="13"/>
                    <a:pt x="40" y="12"/>
                  </a:cubicBezTo>
                  <a:cubicBezTo>
                    <a:pt x="39" y="12"/>
                    <a:pt x="37" y="14"/>
                    <a:pt x="35" y="15"/>
                  </a:cubicBezTo>
                  <a:cubicBezTo>
                    <a:pt x="33" y="17"/>
                    <a:pt x="30" y="19"/>
                    <a:pt x="28" y="21"/>
                  </a:cubicBezTo>
                  <a:cubicBezTo>
                    <a:pt x="28" y="20"/>
                    <a:pt x="28" y="19"/>
                    <a:pt x="28" y="18"/>
                  </a:cubicBezTo>
                  <a:close/>
                  <a:moveTo>
                    <a:pt x="46" y="15"/>
                  </a:moveTo>
                  <a:cubicBezTo>
                    <a:pt x="47" y="15"/>
                    <a:pt x="47" y="16"/>
                    <a:pt x="47" y="16"/>
                  </a:cubicBezTo>
                  <a:cubicBezTo>
                    <a:pt x="44" y="19"/>
                    <a:pt x="40" y="20"/>
                    <a:pt x="36" y="22"/>
                  </a:cubicBezTo>
                  <a:cubicBezTo>
                    <a:pt x="33" y="24"/>
                    <a:pt x="30" y="25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30" y="25"/>
                    <a:pt x="33" y="23"/>
                    <a:pt x="36" y="21"/>
                  </a:cubicBezTo>
                  <a:cubicBezTo>
                    <a:pt x="38" y="19"/>
                    <a:pt x="40" y="18"/>
                    <a:pt x="43" y="17"/>
                  </a:cubicBezTo>
                  <a:cubicBezTo>
                    <a:pt x="43" y="17"/>
                    <a:pt x="43" y="16"/>
                    <a:pt x="44" y="16"/>
                  </a:cubicBezTo>
                  <a:cubicBezTo>
                    <a:pt x="44" y="16"/>
                    <a:pt x="45" y="15"/>
                    <a:pt x="46" y="15"/>
                  </a:cubicBezTo>
                  <a:close/>
                  <a:moveTo>
                    <a:pt x="64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59" y="9"/>
                    <a:pt x="55" y="11"/>
                    <a:pt x="51" y="13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3" y="11"/>
                    <a:pt x="54" y="10"/>
                    <a:pt x="55" y="9"/>
                  </a:cubicBezTo>
                  <a:cubicBezTo>
                    <a:pt x="57" y="8"/>
                    <a:pt x="59" y="6"/>
                    <a:pt x="62" y="5"/>
                  </a:cubicBezTo>
                  <a:cubicBezTo>
                    <a:pt x="62" y="5"/>
                    <a:pt x="63" y="6"/>
                    <a:pt x="64" y="6"/>
                  </a:cubicBezTo>
                  <a:close/>
                  <a:moveTo>
                    <a:pt x="66" y="9"/>
                  </a:moveTo>
                  <a:cubicBezTo>
                    <a:pt x="55" y="14"/>
                    <a:pt x="45" y="21"/>
                    <a:pt x="35" y="27"/>
                  </a:cubicBezTo>
                  <a:cubicBezTo>
                    <a:pt x="25" y="33"/>
                    <a:pt x="14" y="38"/>
                    <a:pt x="4" y="45"/>
                  </a:cubicBezTo>
                  <a:cubicBezTo>
                    <a:pt x="3" y="46"/>
                    <a:pt x="4" y="46"/>
                    <a:pt x="4" y="46"/>
                  </a:cubicBezTo>
                  <a:cubicBezTo>
                    <a:pt x="14" y="39"/>
                    <a:pt x="25" y="34"/>
                    <a:pt x="35" y="28"/>
                  </a:cubicBezTo>
                  <a:cubicBezTo>
                    <a:pt x="41" y="25"/>
                    <a:pt x="46" y="22"/>
                    <a:pt x="51" y="19"/>
                  </a:cubicBezTo>
                  <a:cubicBezTo>
                    <a:pt x="56" y="16"/>
                    <a:pt x="61" y="13"/>
                    <a:pt x="65" y="9"/>
                  </a:cubicBezTo>
                  <a:cubicBezTo>
                    <a:pt x="61" y="13"/>
                    <a:pt x="56" y="16"/>
                    <a:pt x="51" y="19"/>
                  </a:cubicBezTo>
                  <a:cubicBezTo>
                    <a:pt x="45" y="22"/>
                    <a:pt x="40" y="26"/>
                    <a:pt x="34" y="29"/>
                  </a:cubicBezTo>
                  <a:cubicBezTo>
                    <a:pt x="28" y="33"/>
                    <a:pt x="23" y="36"/>
                    <a:pt x="17" y="39"/>
                  </a:cubicBezTo>
                  <a:cubicBezTo>
                    <a:pt x="13" y="42"/>
                    <a:pt x="8" y="45"/>
                    <a:pt x="4" y="48"/>
                  </a:cubicBezTo>
                  <a:cubicBezTo>
                    <a:pt x="4" y="47"/>
                    <a:pt x="3" y="47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2" y="38"/>
                    <a:pt x="24" y="33"/>
                    <a:pt x="34" y="27"/>
                  </a:cubicBezTo>
                  <a:cubicBezTo>
                    <a:pt x="40" y="23"/>
                    <a:pt x="45" y="20"/>
                    <a:pt x="51" y="16"/>
                  </a:cubicBezTo>
                  <a:cubicBezTo>
                    <a:pt x="55" y="13"/>
                    <a:pt x="60" y="10"/>
                    <a:pt x="64" y="7"/>
                  </a:cubicBezTo>
                  <a:cubicBezTo>
                    <a:pt x="65" y="7"/>
                    <a:pt x="65" y="8"/>
                    <a:pt x="66" y="9"/>
                  </a:cubicBezTo>
                  <a:close/>
                  <a:moveTo>
                    <a:pt x="68" y="11"/>
                  </a:moveTo>
                  <a:cubicBezTo>
                    <a:pt x="63" y="14"/>
                    <a:pt x="59" y="17"/>
                    <a:pt x="54" y="19"/>
                  </a:cubicBezTo>
                  <a:cubicBezTo>
                    <a:pt x="49" y="23"/>
                    <a:pt x="43" y="26"/>
                    <a:pt x="37" y="29"/>
                  </a:cubicBezTo>
                  <a:cubicBezTo>
                    <a:pt x="32" y="32"/>
                    <a:pt x="26" y="35"/>
                    <a:pt x="21" y="38"/>
                  </a:cubicBezTo>
                  <a:cubicBezTo>
                    <a:pt x="18" y="39"/>
                    <a:pt x="16" y="41"/>
                    <a:pt x="13" y="42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20" y="38"/>
                    <a:pt x="29" y="33"/>
                    <a:pt x="38" y="28"/>
                  </a:cubicBezTo>
                  <a:cubicBezTo>
                    <a:pt x="47" y="22"/>
                    <a:pt x="58" y="17"/>
                    <a:pt x="66" y="9"/>
                  </a:cubicBezTo>
                  <a:cubicBezTo>
                    <a:pt x="67" y="10"/>
                    <a:pt x="67" y="11"/>
                    <a:pt x="68" y="11"/>
                  </a:cubicBezTo>
                  <a:close/>
                  <a:moveTo>
                    <a:pt x="80" y="8"/>
                  </a:moveTo>
                  <a:cubicBezTo>
                    <a:pt x="81" y="8"/>
                    <a:pt x="85" y="5"/>
                    <a:pt x="84" y="6"/>
                  </a:cubicBezTo>
                  <a:cubicBezTo>
                    <a:pt x="82" y="7"/>
                    <a:pt x="81" y="8"/>
                    <a:pt x="79" y="9"/>
                  </a:cubicBezTo>
                  <a:cubicBezTo>
                    <a:pt x="76" y="12"/>
                    <a:pt x="72" y="14"/>
                    <a:pt x="68" y="17"/>
                  </a:cubicBezTo>
                  <a:cubicBezTo>
                    <a:pt x="62" y="21"/>
                    <a:pt x="55" y="25"/>
                    <a:pt x="48" y="29"/>
                  </a:cubicBezTo>
                  <a:cubicBezTo>
                    <a:pt x="41" y="33"/>
                    <a:pt x="34" y="36"/>
                    <a:pt x="27" y="40"/>
                  </a:cubicBezTo>
                  <a:cubicBezTo>
                    <a:pt x="21" y="44"/>
                    <a:pt x="15" y="49"/>
                    <a:pt x="9" y="52"/>
                  </a:cubicBezTo>
                  <a:cubicBezTo>
                    <a:pt x="8" y="52"/>
                    <a:pt x="7" y="51"/>
                    <a:pt x="7" y="51"/>
                  </a:cubicBezTo>
                  <a:cubicBezTo>
                    <a:pt x="12" y="49"/>
                    <a:pt x="17" y="45"/>
                    <a:pt x="21" y="43"/>
                  </a:cubicBezTo>
                  <a:cubicBezTo>
                    <a:pt x="28" y="39"/>
                    <a:pt x="35" y="35"/>
                    <a:pt x="42" y="32"/>
                  </a:cubicBezTo>
                  <a:cubicBezTo>
                    <a:pt x="49" y="28"/>
                    <a:pt x="56" y="24"/>
                    <a:pt x="62" y="20"/>
                  </a:cubicBezTo>
                  <a:cubicBezTo>
                    <a:pt x="68" y="16"/>
                    <a:pt x="74" y="12"/>
                    <a:pt x="80" y="8"/>
                  </a:cubicBezTo>
                  <a:close/>
                  <a:moveTo>
                    <a:pt x="89" y="8"/>
                  </a:moveTo>
                  <a:cubicBezTo>
                    <a:pt x="80" y="13"/>
                    <a:pt x="71" y="19"/>
                    <a:pt x="62" y="25"/>
                  </a:cubicBezTo>
                  <a:cubicBezTo>
                    <a:pt x="60" y="26"/>
                    <a:pt x="58" y="27"/>
                    <a:pt x="57" y="28"/>
                  </a:cubicBezTo>
                  <a:cubicBezTo>
                    <a:pt x="55" y="29"/>
                    <a:pt x="54" y="29"/>
                    <a:pt x="53" y="30"/>
                  </a:cubicBezTo>
                  <a:cubicBezTo>
                    <a:pt x="40" y="36"/>
                    <a:pt x="28" y="43"/>
                    <a:pt x="15" y="49"/>
                  </a:cubicBezTo>
                  <a:cubicBezTo>
                    <a:pt x="15" y="49"/>
                    <a:pt x="16" y="49"/>
                    <a:pt x="16" y="49"/>
                  </a:cubicBezTo>
                  <a:cubicBezTo>
                    <a:pt x="19" y="47"/>
                    <a:pt x="22" y="45"/>
                    <a:pt x="25" y="43"/>
                  </a:cubicBezTo>
                  <a:cubicBezTo>
                    <a:pt x="31" y="39"/>
                    <a:pt x="38" y="35"/>
                    <a:pt x="45" y="31"/>
                  </a:cubicBezTo>
                  <a:cubicBezTo>
                    <a:pt x="59" y="23"/>
                    <a:pt x="72" y="15"/>
                    <a:pt x="86" y="6"/>
                  </a:cubicBezTo>
                  <a:cubicBezTo>
                    <a:pt x="87" y="6"/>
                    <a:pt x="88" y="7"/>
                    <a:pt x="89" y="8"/>
                  </a:cubicBezTo>
                  <a:close/>
                  <a:moveTo>
                    <a:pt x="92" y="16"/>
                  </a:moveTo>
                  <a:cubicBezTo>
                    <a:pt x="92" y="16"/>
                    <a:pt x="92" y="16"/>
                    <a:pt x="92" y="17"/>
                  </a:cubicBezTo>
                  <a:cubicBezTo>
                    <a:pt x="92" y="17"/>
                    <a:pt x="91" y="17"/>
                    <a:pt x="91" y="18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87" y="20"/>
                    <a:pt x="85" y="21"/>
                    <a:pt x="82" y="22"/>
                  </a:cubicBezTo>
                  <a:cubicBezTo>
                    <a:pt x="75" y="26"/>
                    <a:pt x="69" y="30"/>
                    <a:pt x="62" y="33"/>
                  </a:cubicBezTo>
                  <a:cubicBezTo>
                    <a:pt x="49" y="40"/>
                    <a:pt x="35" y="46"/>
                    <a:pt x="22" y="54"/>
                  </a:cubicBezTo>
                  <a:cubicBezTo>
                    <a:pt x="20" y="55"/>
                    <a:pt x="18" y="57"/>
                    <a:pt x="16" y="58"/>
                  </a:cubicBezTo>
                  <a:cubicBezTo>
                    <a:pt x="15" y="59"/>
                    <a:pt x="14" y="60"/>
                    <a:pt x="13" y="61"/>
                  </a:cubicBezTo>
                  <a:cubicBezTo>
                    <a:pt x="14" y="59"/>
                    <a:pt x="16" y="58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6"/>
                    <a:pt x="18" y="56"/>
                    <a:pt x="18" y="55"/>
                  </a:cubicBezTo>
                  <a:cubicBezTo>
                    <a:pt x="22" y="53"/>
                    <a:pt x="25" y="51"/>
                    <a:pt x="28" y="48"/>
                  </a:cubicBezTo>
                  <a:cubicBezTo>
                    <a:pt x="38" y="43"/>
                    <a:pt x="47" y="37"/>
                    <a:pt x="57" y="32"/>
                  </a:cubicBezTo>
                  <a:cubicBezTo>
                    <a:pt x="69" y="26"/>
                    <a:pt x="81" y="20"/>
                    <a:pt x="92" y="13"/>
                  </a:cubicBezTo>
                  <a:cubicBezTo>
                    <a:pt x="92" y="14"/>
                    <a:pt x="92" y="15"/>
                    <a:pt x="92" y="16"/>
                  </a:cubicBezTo>
                  <a:close/>
                  <a:moveTo>
                    <a:pt x="16" y="63"/>
                  </a:moveTo>
                  <a:cubicBezTo>
                    <a:pt x="23" y="58"/>
                    <a:pt x="31" y="55"/>
                    <a:pt x="39" y="51"/>
                  </a:cubicBezTo>
                  <a:cubicBezTo>
                    <a:pt x="46" y="46"/>
                    <a:pt x="54" y="42"/>
                    <a:pt x="63" y="38"/>
                  </a:cubicBezTo>
                  <a:cubicBezTo>
                    <a:pt x="70" y="34"/>
                    <a:pt x="78" y="31"/>
                    <a:pt x="86" y="27"/>
                  </a:cubicBezTo>
                  <a:cubicBezTo>
                    <a:pt x="92" y="24"/>
                    <a:pt x="97" y="20"/>
                    <a:pt x="103" y="17"/>
                  </a:cubicBezTo>
                  <a:cubicBezTo>
                    <a:pt x="102" y="18"/>
                    <a:pt x="101" y="19"/>
                    <a:pt x="100" y="20"/>
                  </a:cubicBezTo>
                  <a:cubicBezTo>
                    <a:pt x="96" y="22"/>
                    <a:pt x="92" y="24"/>
                    <a:pt x="88" y="26"/>
                  </a:cubicBezTo>
                  <a:cubicBezTo>
                    <a:pt x="79" y="31"/>
                    <a:pt x="69" y="36"/>
                    <a:pt x="60" y="40"/>
                  </a:cubicBezTo>
                  <a:cubicBezTo>
                    <a:pt x="51" y="45"/>
                    <a:pt x="42" y="50"/>
                    <a:pt x="33" y="55"/>
                  </a:cubicBezTo>
                  <a:cubicBezTo>
                    <a:pt x="26" y="59"/>
                    <a:pt x="18" y="63"/>
                    <a:pt x="12" y="68"/>
                  </a:cubicBezTo>
                  <a:cubicBezTo>
                    <a:pt x="12" y="68"/>
                    <a:pt x="11" y="67"/>
                    <a:pt x="11" y="67"/>
                  </a:cubicBezTo>
                  <a:cubicBezTo>
                    <a:pt x="12" y="66"/>
                    <a:pt x="13" y="66"/>
                    <a:pt x="13" y="65"/>
                  </a:cubicBezTo>
                  <a:cubicBezTo>
                    <a:pt x="14" y="64"/>
                    <a:pt x="15" y="64"/>
                    <a:pt x="16" y="63"/>
                  </a:cubicBezTo>
                  <a:close/>
                  <a:moveTo>
                    <a:pt x="15" y="70"/>
                  </a:moveTo>
                  <a:cubicBezTo>
                    <a:pt x="14" y="70"/>
                    <a:pt x="13" y="69"/>
                    <a:pt x="13" y="69"/>
                  </a:cubicBezTo>
                  <a:cubicBezTo>
                    <a:pt x="19" y="63"/>
                    <a:pt x="28" y="60"/>
                    <a:pt x="35" y="56"/>
                  </a:cubicBezTo>
                  <a:cubicBezTo>
                    <a:pt x="44" y="52"/>
                    <a:pt x="53" y="48"/>
                    <a:pt x="61" y="44"/>
                  </a:cubicBezTo>
                  <a:cubicBezTo>
                    <a:pt x="70" y="39"/>
                    <a:pt x="79" y="35"/>
                    <a:pt x="88" y="31"/>
                  </a:cubicBezTo>
                  <a:cubicBezTo>
                    <a:pt x="92" y="29"/>
                    <a:pt x="97" y="28"/>
                    <a:pt x="101" y="25"/>
                  </a:cubicBezTo>
                  <a:cubicBezTo>
                    <a:pt x="104" y="24"/>
                    <a:pt x="108" y="22"/>
                    <a:pt x="111" y="19"/>
                  </a:cubicBezTo>
                  <a:cubicBezTo>
                    <a:pt x="105" y="25"/>
                    <a:pt x="95" y="29"/>
                    <a:pt x="87" y="32"/>
                  </a:cubicBezTo>
                  <a:cubicBezTo>
                    <a:pt x="78" y="36"/>
                    <a:pt x="69" y="41"/>
                    <a:pt x="61" y="45"/>
                  </a:cubicBezTo>
                  <a:cubicBezTo>
                    <a:pt x="45" y="53"/>
                    <a:pt x="29" y="60"/>
                    <a:pt x="15" y="70"/>
                  </a:cubicBezTo>
                  <a:close/>
                  <a:moveTo>
                    <a:pt x="13" y="64"/>
                  </a:moveTo>
                  <a:cubicBezTo>
                    <a:pt x="12" y="65"/>
                    <a:pt x="11" y="65"/>
                    <a:pt x="12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6"/>
                    <a:pt x="10" y="65"/>
                    <a:pt x="10" y="64"/>
                  </a:cubicBezTo>
                  <a:cubicBezTo>
                    <a:pt x="16" y="59"/>
                    <a:pt x="22" y="55"/>
                    <a:pt x="28" y="51"/>
                  </a:cubicBezTo>
                  <a:cubicBezTo>
                    <a:pt x="36" y="47"/>
                    <a:pt x="44" y="42"/>
                    <a:pt x="52" y="39"/>
                  </a:cubicBezTo>
                  <a:cubicBezTo>
                    <a:pt x="60" y="35"/>
                    <a:pt x="67" y="31"/>
                    <a:pt x="74" y="27"/>
                  </a:cubicBezTo>
                  <a:cubicBezTo>
                    <a:pt x="75" y="27"/>
                    <a:pt x="76" y="27"/>
                    <a:pt x="76" y="26"/>
                  </a:cubicBezTo>
                  <a:cubicBezTo>
                    <a:pt x="75" y="27"/>
                    <a:pt x="74" y="27"/>
                    <a:pt x="73" y="28"/>
                  </a:cubicBezTo>
                  <a:cubicBezTo>
                    <a:pt x="65" y="33"/>
                    <a:pt x="57" y="37"/>
                    <a:pt x="49" y="41"/>
                  </a:cubicBezTo>
                  <a:cubicBezTo>
                    <a:pt x="42" y="45"/>
                    <a:pt x="34" y="49"/>
                    <a:pt x="27" y="54"/>
                  </a:cubicBezTo>
                  <a:cubicBezTo>
                    <a:pt x="24" y="56"/>
                    <a:pt x="20" y="59"/>
                    <a:pt x="17" y="61"/>
                  </a:cubicBezTo>
                  <a:cubicBezTo>
                    <a:pt x="16" y="62"/>
                    <a:pt x="14" y="63"/>
                    <a:pt x="13" y="64"/>
                  </a:cubicBezTo>
                  <a:close/>
                  <a:moveTo>
                    <a:pt x="41" y="37"/>
                  </a:moveTo>
                  <a:cubicBezTo>
                    <a:pt x="32" y="42"/>
                    <a:pt x="23" y="48"/>
                    <a:pt x="15" y="53"/>
                  </a:cubicBezTo>
                  <a:cubicBezTo>
                    <a:pt x="13" y="53"/>
                    <a:pt x="11" y="53"/>
                    <a:pt x="10" y="52"/>
                  </a:cubicBezTo>
                  <a:cubicBezTo>
                    <a:pt x="20" y="48"/>
                    <a:pt x="31" y="42"/>
                    <a:pt x="41" y="37"/>
                  </a:cubicBezTo>
                  <a:close/>
                  <a:moveTo>
                    <a:pt x="18" y="55"/>
                  </a:moveTo>
                  <a:cubicBezTo>
                    <a:pt x="18" y="55"/>
                    <a:pt x="18" y="54"/>
                    <a:pt x="18" y="54"/>
                  </a:cubicBezTo>
                  <a:cubicBezTo>
                    <a:pt x="18" y="54"/>
                    <a:pt x="18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22" y="51"/>
                    <a:pt x="26" y="48"/>
                    <a:pt x="31" y="45"/>
                  </a:cubicBezTo>
                  <a:cubicBezTo>
                    <a:pt x="35" y="43"/>
                    <a:pt x="40" y="40"/>
                    <a:pt x="44" y="38"/>
                  </a:cubicBezTo>
                  <a:cubicBezTo>
                    <a:pt x="35" y="43"/>
                    <a:pt x="26" y="48"/>
                    <a:pt x="18" y="55"/>
                  </a:cubicBezTo>
                  <a:close/>
                  <a:moveTo>
                    <a:pt x="66" y="26"/>
                  </a:moveTo>
                  <a:cubicBezTo>
                    <a:pt x="66" y="26"/>
                    <a:pt x="67" y="26"/>
                    <a:pt x="67" y="26"/>
                  </a:cubicBezTo>
                  <a:cubicBezTo>
                    <a:pt x="73" y="23"/>
                    <a:pt x="78" y="20"/>
                    <a:pt x="84" y="16"/>
                  </a:cubicBezTo>
                  <a:cubicBezTo>
                    <a:pt x="85" y="15"/>
                    <a:pt x="86" y="15"/>
                    <a:pt x="88" y="14"/>
                  </a:cubicBezTo>
                  <a:cubicBezTo>
                    <a:pt x="88" y="14"/>
                    <a:pt x="94" y="11"/>
                    <a:pt x="90" y="14"/>
                  </a:cubicBezTo>
                  <a:cubicBezTo>
                    <a:pt x="86" y="16"/>
                    <a:pt x="83" y="18"/>
                    <a:pt x="79" y="20"/>
                  </a:cubicBezTo>
                  <a:cubicBezTo>
                    <a:pt x="75" y="22"/>
                    <a:pt x="71" y="24"/>
                    <a:pt x="66" y="26"/>
                  </a:cubicBezTo>
                  <a:close/>
                  <a:moveTo>
                    <a:pt x="74" y="21"/>
                  </a:moveTo>
                  <a:cubicBezTo>
                    <a:pt x="68" y="25"/>
                    <a:pt x="61" y="29"/>
                    <a:pt x="54" y="32"/>
                  </a:cubicBezTo>
                  <a:cubicBezTo>
                    <a:pt x="49" y="35"/>
                    <a:pt x="44" y="37"/>
                    <a:pt x="39" y="40"/>
                  </a:cubicBezTo>
                  <a:cubicBezTo>
                    <a:pt x="31" y="44"/>
                    <a:pt x="23" y="48"/>
                    <a:pt x="16" y="53"/>
                  </a:cubicBezTo>
                  <a:cubicBezTo>
                    <a:pt x="24" y="48"/>
                    <a:pt x="33" y="42"/>
                    <a:pt x="41" y="37"/>
                  </a:cubicBezTo>
                  <a:cubicBezTo>
                    <a:pt x="50" y="32"/>
                    <a:pt x="60" y="27"/>
                    <a:pt x="69" y="22"/>
                  </a:cubicBezTo>
                  <a:cubicBezTo>
                    <a:pt x="76" y="18"/>
                    <a:pt x="84" y="14"/>
                    <a:pt x="90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1" y="9"/>
                    <a:pt x="91" y="10"/>
                    <a:pt x="92" y="12"/>
                  </a:cubicBezTo>
                  <a:cubicBezTo>
                    <a:pt x="86" y="13"/>
                    <a:pt x="80" y="18"/>
                    <a:pt x="74" y="21"/>
                  </a:cubicBezTo>
                  <a:close/>
                  <a:moveTo>
                    <a:pt x="76" y="17"/>
                  </a:moveTo>
                  <a:cubicBezTo>
                    <a:pt x="79" y="15"/>
                    <a:pt x="83" y="12"/>
                    <a:pt x="87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1"/>
                    <a:pt x="84" y="12"/>
                    <a:pt x="82" y="13"/>
                  </a:cubicBezTo>
                  <a:cubicBezTo>
                    <a:pt x="80" y="15"/>
                    <a:pt x="78" y="16"/>
                    <a:pt x="76" y="17"/>
                  </a:cubicBezTo>
                  <a:close/>
                  <a:moveTo>
                    <a:pt x="4" y="49"/>
                  </a:moveTo>
                  <a:cubicBezTo>
                    <a:pt x="15" y="42"/>
                    <a:pt x="26" y="36"/>
                    <a:pt x="38" y="30"/>
                  </a:cubicBezTo>
                  <a:cubicBezTo>
                    <a:pt x="40" y="28"/>
                    <a:pt x="42" y="27"/>
                    <a:pt x="44" y="26"/>
                  </a:cubicBezTo>
                  <a:cubicBezTo>
                    <a:pt x="41" y="28"/>
                    <a:pt x="38" y="29"/>
                    <a:pt x="35" y="31"/>
                  </a:cubicBezTo>
                  <a:cubicBezTo>
                    <a:pt x="25" y="36"/>
                    <a:pt x="15" y="43"/>
                    <a:pt x="6" y="50"/>
                  </a:cubicBezTo>
                  <a:cubicBezTo>
                    <a:pt x="5" y="50"/>
                    <a:pt x="5" y="49"/>
                    <a:pt x="4" y="49"/>
                  </a:cubicBezTo>
                  <a:close/>
                  <a:moveTo>
                    <a:pt x="2" y="43"/>
                  </a:moveTo>
                  <a:cubicBezTo>
                    <a:pt x="6" y="41"/>
                    <a:pt x="10" y="38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6"/>
                    <a:pt x="16" y="35"/>
                    <a:pt x="16" y="34"/>
                  </a:cubicBezTo>
                  <a:cubicBezTo>
                    <a:pt x="18" y="33"/>
                    <a:pt x="20" y="32"/>
                    <a:pt x="22" y="31"/>
                  </a:cubicBezTo>
                  <a:cubicBezTo>
                    <a:pt x="23" y="30"/>
                    <a:pt x="25" y="29"/>
                    <a:pt x="26" y="29"/>
                  </a:cubicBezTo>
                  <a:cubicBezTo>
                    <a:pt x="26" y="29"/>
                    <a:pt x="27" y="28"/>
                    <a:pt x="27" y="28"/>
                  </a:cubicBezTo>
                  <a:cubicBezTo>
                    <a:pt x="30" y="26"/>
                    <a:pt x="34" y="25"/>
                    <a:pt x="37" y="23"/>
                  </a:cubicBezTo>
                  <a:cubicBezTo>
                    <a:pt x="40" y="20"/>
                    <a:pt x="44" y="19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3" y="20"/>
                    <a:pt x="37" y="24"/>
                    <a:pt x="32" y="27"/>
                  </a:cubicBezTo>
                  <a:cubicBezTo>
                    <a:pt x="22" y="33"/>
                    <a:pt x="11" y="38"/>
                    <a:pt x="3" y="45"/>
                  </a:cubicBezTo>
                  <a:cubicBezTo>
                    <a:pt x="2" y="45"/>
                    <a:pt x="2" y="44"/>
                    <a:pt x="2" y="43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2"/>
                    <a:pt x="18" y="32"/>
                  </a:cubicBezTo>
                  <a:cubicBezTo>
                    <a:pt x="19" y="31"/>
                    <a:pt x="20" y="30"/>
                    <a:pt x="21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0" y="30"/>
                    <a:pt x="18" y="32"/>
                    <a:pt x="16" y="33"/>
                  </a:cubicBezTo>
                  <a:close/>
                  <a:moveTo>
                    <a:pt x="51" y="14"/>
                  </a:moveTo>
                  <a:cubicBezTo>
                    <a:pt x="55" y="12"/>
                    <a:pt x="58" y="10"/>
                    <a:pt x="62" y="8"/>
                  </a:cubicBezTo>
                  <a:cubicBezTo>
                    <a:pt x="58" y="11"/>
                    <a:pt x="54" y="13"/>
                    <a:pt x="50" y="16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1" y="14"/>
                    <a:pt x="51" y="14"/>
                  </a:cubicBezTo>
                  <a:close/>
                  <a:moveTo>
                    <a:pt x="27" y="26"/>
                  </a:moveTo>
                  <a:cubicBezTo>
                    <a:pt x="27" y="25"/>
                    <a:pt x="27" y="24"/>
                    <a:pt x="27" y="24"/>
                  </a:cubicBezTo>
                  <a:cubicBezTo>
                    <a:pt x="31" y="21"/>
                    <a:pt x="35" y="20"/>
                    <a:pt x="39" y="18"/>
                  </a:cubicBezTo>
                  <a:cubicBezTo>
                    <a:pt x="35" y="20"/>
                    <a:pt x="31" y="23"/>
                    <a:pt x="27" y="26"/>
                  </a:cubicBezTo>
                  <a:close/>
                  <a:moveTo>
                    <a:pt x="10" y="31"/>
                  </a:moveTo>
                  <a:cubicBezTo>
                    <a:pt x="9" y="30"/>
                    <a:pt x="9" y="30"/>
                    <a:pt x="8" y="29"/>
                  </a:cubicBezTo>
                  <a:cubicBezTo>
                    <a:pt x="12" y="28"/>
                    <a:pt x="14" y="26"/>
                    <a:pt x="17" y="24"/>
                  </a:cubicBezTo>
                  <a:cubicBezTo>
                    <a:pt x="20" y="21"/>
                    <a:pt x="18" y="23"/>
                    <a:pt x="16" y="24"/>
                  </a:cubicBezTo>
                  <a:cubicBezTo>
                    <a:pt x="14" y="26"/>
                    <a:pt x="12" y="28"/>
                    <a:pt x="10" y="30"/>
                  </a:cubicBezTo>
                  <a:cubicBezTo>
                    <a:pt x="10" y="30"/>
                    <a:pt x="10" y="31"/>
                    <a:pt x="10" y="31"/>
                  </a:cubicBezTo>
                  <a:close/>
                  <a:moveTo>
                    <a:pt x="10" y="28"/>
                  </a:moveTo>
                  <a:cubicBezTo>
                    <a:pt x="9" y="27"/>
                    <a:pt x="9" y="27"/>
                    <a:pt x="10" y="26"/>
                  </a:cubicBezTo>
                  <a:cubicBezTo>
                    <a:pt x="11" y="26"/>
                    <a:pt x="11" y="25"/>
                    <a:pt x="12" y="25"/>
                  </a:cubicBezTo>
                  <a:cubicBezTo>
                    <a:pt x="14" y="23"/>
                    <a:pt x="16" y="21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0"/>
                    <a:pt x="19" y="20"/>
                    <a:pt x="20" y="21"/>
                  </a:cubicBezTo>
                  <a:cubicBezTo>
                    <a:pt x="16" y="23"/>
                    <a:pt x="13" y="26"/>
                    <a:pt x="10" y="28"/>
                  </a:cubicBezTo>
                  <a:close/>
                  <a:moveTo>
                    <a:pt x="7" y="27"/>
                  </a:moveTo>
                  <a:cubicBezTo>
                    <a:pt x="10" y="25"/>
                    <a:pt x="13" y="22"/>
                    <a:pt x="16" y="20"/>
                  </a:cubicBezTo>
                  <a:cubicBezTo>
                    <a:pt x="13" y="22"/>
                    <a:pt x="10" y="25"/>
                    <a:pt x="8" y="28"/>
                  </a:cubicBezTo>
                  <a:cubicBezTo>
                    <a:pt x="7" y="28"/>
                    <a:pt x="7" y="27"/>
                    <a:pt x="7" y="27"/>
                  </a:cubicBezTo>
                  <a:close/>
                  <a:moveTo>
                    <a:pt x="13" y="35"/>
                  </a:moveTo>
                  <a:cubicBezTo>
                    <a:pt x="9" y="37"/>
                    <a:pt x="6" y="40"/>
                    <a:pt x="3" y="42"/>
                  </a:cubicBezTo>
                  <a:cubicBezTo>
                    <a:pt x="3" y="38"/>
                    <a:pt x="9" y="35"/>
                    <a:pt x="13" y="35"/>
                  </a:cubicBezTo>
                  <a:close/>
                  <a:moveTo>
                    <a:pt x="15" y="58"/>
                  </a:moveTo>
                  <a:cubicBezTo>
                    <a:pt x="14" y="59"/>
                    <a:pt x="12" y="61"/>
                    <a:pt x="11" y="62"/>
                  </a:cubicBezTo>
                  <a:cubicBezTo>
                    <a:pt x="11" y="62"/>
                    <a:pt x="11" y="61"/>
                    <a:pt x="11" y="61"/>
                  </a:cubicBezTo>
                  <a:cubicBezTo>
                    <a:pt x="12" y="60"/>
                    <a:pt x="14" y="58"/>
                    <a:pt x="15" y="58"/>
                  </a:cubicBezTo>
                  <a:close/>
                  <a:moveTo>
                    <a:pt x="18" y="71"/>
                  </a:moveTo>
                  <a:cubicBezTo>
                    <a:pt x="24" y="67"/>
                    <a:pt x="32" y="65"/>
                    <a:pt x="39" y="61"/>
                  </a:cubicBezTo>
                  <a:cubicBezTo>
                    <a:pt x="46" y="57"/>
                    <a:pt x="54" y="53"/>
                    <a:pt x="62" y="50"/>
                  </a:cubicBezTo>
                  <a:cubicBezTo>
                    <a:pt x="69" y="46"/>
                    <a:pt x="78" y="42"/>
                    <a:pt x="86" y="39"/>
                  </a:cubicBezTo>
                  <a:cubicBezTo>
                    <a:pt x="94" y="36"/>
                    <a:pt x="101" y="31"/>
                    <a:pt x="109" y="28"/>
                  </a:cubicBezTo>
                  <a:cubicBezTo>
                    <a:pt x="111" y="28"/>
                    <a:pt x="112" y="27"/>
                    <a:pt x="110" y="28"/>
                  </a:cubicBezTo>
                  <a:cubicBezTo>
                    <a:pt x="108" y="29"/>
                    <a:pt x="106" y="30"/>
                    <a:pt x="104" y="31"/>
                  </a:cubicBezTo>
                  <a:cubicBezTo>
                    <a:pt x="101" y="33"/>
                    <a:pt x="97" y="35"/>
                    <a:pt x="93" y="37"/>
                  </a:cubicBezTo>
                  <a:cubicBezTo>
                    <a:pt x="86" y="40"/>
                    <a:pt x="78" y="44"/>
                    <a:pt x="71" y="48"/>
                  </a:cubicBezTo>
                  <a:cubicBezTo>
                    <a:pt x="64" y="52"/>
                    <a:pt x="57" y="55"/>
                    <a:pt x="49" y="59"/>
                  </a:cubicBezTo>
                  <a:cubicBezTo>
                    <a:pt x="42" y="63"/>
                    <a:pt x="34" y="67"/>
                    <a:pt x="27" y="72"/>
                  </a:cubicBezTo>
                  <a:cubicBezTo>
                    <a:pt x="24" y="72"/>
                    <a:pt x="21" y="72"/>
                    <a:pt x="18" y="71"/>
                  </a:cubicBezTo>
                  <a:close/>
                  <a:moveTo>
                    <a:pt x="114" y="31"/>
                  </a:moveTo>
                  <a:cubicBezTo>
                    <a:pt x="112" y="33"/>
                    <a:pt x="109" y="34"/>
                    <a:pt x="106" y="36"/>
                  </a:cubicBezTo>
                  <a:cubicBezTo>
                    <a:pt x="100" y="40"/>
                    <a:pt x="93" y="44"/>
                    <a:pt x="86" y="47"/>
                  </a:cubicBezTo>
                  <a:cubicBezTo>
                    <a:pt x="73" y="53"/>
                    <a:pt x="60" y="59"/>
                    <a:pt x="46" y="65"/>
                  </a:cubicBezTo>
                  <a:cubicBezTo>
                    <a:pt x="45" y="66"/>
                    <a:pt x="43" y="67"/>
                    <a:pt x="42" y="68"/>
                  </a:cubicBezTo>
                  <a:cubicBezTo>
                    <a:pt x="40" y="69"/>
                    <a:pt x="38" y="70"/>
                    <a:pt x="36" y="71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9" y="69"/>
                    <a:pt x="41" y="67"/>
                    <a:pt x="44" y="66"/>
                  </a:cubicBezTo>
                  <a:cubicBezTo>
                    <a:pt x="51" y="63"/>
                    <a:pt x="58" y="59"/>
                    <a:pt x="66" y="56"/>
                  </a:cubicBezTo>
                  <a:cubicBezTo>
                    <a:pt x="80" y="49"/>
                    <a:pt x="93" y="43"/>
                    <a:pt x="107" y="35"/>
                  </a:cubicBezTo>
                  <a:cubicBezTo>
                    <a:pt x="109" y="34"/>
                    <a:pt x="112" y="32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lose/>
                  <a:moveTo>
                    <a:pt x="126" y="36"/>
                  </a:moveTo>
                  <a:cubicBezTo>
                    <a:pt x="126" y="36"/>
                    <a:pt x="126" y="37"/>
                    <a:pt x="126" y="38"/>
                  </a:cubicBezTo>
                  <a:cubicBezTo>
                    <a:pt x="110" y="45"/>
                    <a:pt x="94" y="50"/>
                    <a:pt x="78" y="57"/>
                  </a:cubicBezTo>
                  <a:cubicBezTo>
                    <a:pt x="69" y="61"/>
                    <a:pt x="61" y="65"/>
                    <a:pt x="53" y="69"/>
                  </a:cubicBezTo>
                  <a:cubicBezTo>
                    <a:pt x="49" y="71"/>
                    <a:pt x="45" y="72"/>
                    <a:pt x="42" y="74"/>
                  </a:cubicBezTo>
                  <a:cubicBezTo>
                    <a:pt x="54" y="67"/>
                    <a:pt x="66" y="61"/>
                    <a:pt x="79" y="55"/>
                  </a:cubicBezTo>
                  <a:cubicBezTo>
                    <a:pt x="94" y="48"/>
                    <a:pt x="111" y="44"/>
                    <a:pt x="126" y="36"/>
                  </a:cubicBezTo>
                  <a:close/>
                  <a:moveTo>
                    <a:pt x="73" y="75"/>
                  </a:moveTo>
                  <a:cubicBezTo>
                    <a:pt x="72" y="74"/>
                    <a:pt x="72" y="73"/>
                    <a:pt x="71" y="73"/>
                  </a:cubicBezTo>
                  <a:cubicBezTo>
                    <a:pt x="75" y="71"/>
                    <a:pt x="79" y="70"/>
                    <a:pt x="84" y="68"/>
                  </a:cubicBezTo>
                  <a:cubicBezTo>
                    <a:pt x="94" y="65"/>
                    <a:pt x="104" y="62"/>
                    <a:pt x="114" y="58"/>
                  </a:cubicBezTo>
                  <a:cubicBezTo>
                    <a:pt x="117" y="56"/>
                    <a:pt x="119" y="55"/>
                    <a:pt x="122" y="54"/>
                  </a:cubicBezTo>
                  <a:cubicBezTo>
                    <a:pt x="120" y="55"/>
                    <a:pt x="118" y="57"/>
                    <a:pt x="115" y="57"/>
                  </a:cubicBezTo>
                  <a:cubicBezTo>
                    <a:pt x="111" y="59"/>
                    <a:pt x="107" y="61"/>
                    <a:pt x="102" y="62"/>
                  </a:cubicBezTo>
                  <a:cubicBezTo>
                    <a:pt x="97" y="65"/>
                    <a:pt x="92" y="67"/>
                    <a:pt x="86" y="69"/>
                  </a:cubicBezTo>
                  <a:cubicBezTo>
                    <a:pt x="82" y="71"/>
                    <a:pt x="77" y="73"/>
                    <a:pt x="73" y="75"/>
                  </a:cubicBezTo>
                  <a:close/>
                  <a:moveTo>
                    <a:pt x="51" y="75"/>
                  </a:moveTo>
                  <a:cubicBezTo>
                    <a:pt x="55" y="75"/>
                    <a:pt x="58" y="74"/>
                    <a:pt x="61" y="72"/>
                  </a:cubicBezTo>
                  <a:cubicBezTo>
                    <a:pt x="67" y="70"/>
                    <a:pt x="73" y="67"/>
                    <a:pt x="79" y="65"/>
                  </a:cubicBezTo>
                  <a:cubicBezTo>
                    <a:pt x="92" y="60"/>
                    <a:pt x="105" y="56"/>
                    <a:pt x="118" y="51"/>
                  </a:cubicBezTo>
                  <a:cubicBezTo>
                    <a:pt x="107" y="55"/>
                    <a:pt x="97" y="59"/>
                    <a:pt x="87" y="64"/>
                  </a:cubicBezTo>
                  <a:cubicBezTo>
                    <a:pt x="76" y="69"/>
                    <a:pt x="64" y="72"/>
                    <a:pt x="54" y="78"/>
                  </a:cubicBezTo>
                  <a:cubicBezTo>
                    <a:pt x="53" y="77"/>
                    <a:pt x="52" y="76"/>
                    <a:pt x="51" y="75"/>
                  </a:cubicBezTo>
                  <a:close/>
                  <a:moveTo>
                    <a:pt x="54" y="78"/>
                  </a:moveTo>
                  <a:cubicBezTo>
                    <a:pt x="59" y="77"/>
                    <a:pt x="63" y="75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3" y="75"/>
                    <a:pt x="59" y="77"/>
                    <a:pt x="54" y="78"/>
                  </a:cubicBezTo>
                  <a:close/>
                  <a:moveTo>
                    <a:pt x="107" y="59"/>
                  </a:moveTo>
                  <a:cubicBezTo>
                    <a:pt x="101" y="61"/>
                    <a:pt x="96" y="63"/>
                    <a:pt x="90" y="65"/>
                  </a:cubicBezTo>
                  <a:cubicBezTo>
                    <a:pt x="83" y="67"/>
                    <a:pt x="77" y="70"/>
                    <a:pt x="71" y="72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6" y="70"/>
                    <a:pt x="82" y="67"/>
                    <a:pt x="87" y="65"/>
                  </a:cubicBezTo>
                  <a:cubicBezTo>
                    <a:pt x="93" y="62"/>
                    <a:pt x="99" y="60"/>
                    <a:pt x="105" y="57"/>
                  </a:cubicBezTo>
                  <a:cubicBezTo>
                    <a:pt x="109" y="55"/>
                    <a:pt x="116" y="54"/>
                    <a:pt x="119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1" y="51"/>
                    <a:pt x="122" y="52"/>
                    <a:pt x="123" y="53"/>
                  </a:cubicBezTo>
                  <a:cubicBezTo>
                    <a:pt x="118" y="55"/>
                    <a:pt x="113" y="57"/>
                    <a:pt x="107" y="59"/>
                  </a:cubicBezTo>
                  <a:close/>
                  <a:moveTo>
                    <a:pt x="120" y="48"/>
                  </a:moveTo>
                  <a:cubicBezTo>
                    <a:pt x="119" y="48"/>
                    <a:pt x="119" y="49"/>
                    <a:pt x="119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06" y="54"/>
                    <a:pt x="94" y="59"/>
                    <a:pt x="81" y="63"/>
                  </a:cubicBezTo>
                  <a:cubicBezTo>
                    <a:pt x="76" y="66"/>
                    <a:pt x="70" y="68"/>
                    <a:pt x="65" y="70"/>
                  </a:cubicBezTo>
                  <a:cubicBezTo>
                    <a:pt x="62" y="71"/>
                    <a:pt x="59" y="73"/>
                    <a:pt x="56" y="74"/>
                  </a:cubicBezTo>
                  <a:cubicBezTo>
                    <a:pt x="56" y="74"/>
                    <a:pt x="51" y="75"/>
                    <a:pt x="52" y="75"/>
                  </a:cubicBezTo>
                  <a:cubicBezTo>
                    <a:pt x="54" y="74"/>
                    <a:pt x="56" y="73"/>
                    <a:pt x="58" y="72"/>
                  </a:cubicBezTo>
                  <a:cubicBezTo>
                    <a:pt x="70" y="67"/>
                    <a:pt x="83" y="62"/>
                    <a:pt x="96" y="57"/>
                  </a:cubicBezTo>
                  <a:cubicBezTo>
                    <a:pt x="103" y="54"/>
                    <a:pt x="112" y="52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lose/>
                  <a:moveTo>
                    <a:pt x="125" y="43"/>
                  </a:moveTo>
                  <a:cubicBezTo>
                    <a:pt x="119" y="45"/>
                    <a:pt x="113" y="48"/>
                    <a:pt x="106" y="50"/>
                  </a:cubicBezTo>
                  <a:cubicBezTo>
                    <a:pt x="100" y="53"/>
                    <a:pt x="93" y="55"/>
                    <a:pt x="87" y="58"/>
                  </a:cubicBezTo>
                  <a:cubicBezTo>
                    <a:pt x="81" y="60"/>
                    <a:pt x="75" y="62"/>
                    <a:pt x="69" y="64"/>
                  </a:cubicBezTo>
                  <a:cubicBezTo>
                    <a:pt x="77" y="61"/>
                    <a:pt x="84" y="58"/>
                    <a:pt x="92" y="55"/>
                  </a:cubicBezTo>
                  <a:cubicBezTo>
                    <a:pt x="98" y="52"/>
                    <a:pt x="105" y="50"/>
                    <a:pt x="111" y="47"/>
                  </a:cubicBezTo>
                  <a:cubicBezTo>
                    <a:pt x="116" y="44"/>
                    <a:pt x="122" y="43"/>
                    <a:pt x="126" y="39"/>
                  </a:cubicBezTo>
                  <a:cubicBezTo>
                    <a:pt x="126" y="40"/>
                    <a:pt x="126" y="42"/>
                    <a:pt x="125" y="43"/>
                  </a:cubicBezTo>
                  <a:close/>
                  <a:moveTo>
                    <a:pt x="25" y="89"/>
                  </a:moveTo>
                  <a:cubicBezTo>
                    <a:pt x="25" y="89"/>
                    <a:pt x="26" y="89"/>
                    <a:pt x="26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25" y="89"/>
                    <a:pt x="25" y="89"/>
                    <a:pt x="25" y="89"/>
                  </a:cubicBezTo>
                  <a:close/>
                  <a:moveTo>
                    <a:pt x="30" y="87"/>
                  </a:moveTo>
                  <a:cubicBezTo>
                    <a:pt x="28" y="87"/>
                    <a:pt x="27" y="88"/>
                    <a:pt x="26" y="88"/>
                  </a:cubicBezTo>
                  <a:cubicBezTo>
                    <a:pt x="27" y="87"/>
                    <a:pt x="28" y="86"/>
                    <a:pt x="28" y="85"/>
                  </a:cubicBezTo>
                  <a:cubicBezTo>
                    <a:pt x="31" y="84"/>
                    <a:pt x="35" y="83"/>
                    <a:pt x="38" y="82"/>
                  </a:cubicBezTo>
                  <a:cubicBezTo>
                    <a:pt x="35" y="84"/>
                    <a:pt x="33" y="86"/>
                    <a:pt x="30" y="87"/>
                  </a:cubicBezTo>
                  <a:close/>
                  <a:moveTo>
                    <a:pt x="75" y="56"/>
                  </a:moveTo>
                  <a:cubicBezTo>
                    <a:pt x="61" y="63"/>
                    <a:pt x="47" y="70"/>
                    <a:pt x="33" y="78"/>
                  </a:cubicBezTo>
                  <a:cubicBezTo>
                    <a:pt x="34" y="77"/>
                    <a:pt x="34" y="76"/>
                    <a:pt x="35" y="75"/>
                  </a:cubicBezTo>
                  <a:cubicBezTo>
                    <a:pt x="51" y="67"/>
                    <a:pt x="67" y="60"/>
                    <a:pt x="83" y="53"/>
                  </a:cubicBezTo>
                  <a:cubicBezTo>
                    <a:pt x="91" y="49"/>
                    <a:pt x="99" y="46"/>
                    <a:pt x="107" y="43"/>
                  </a:cubicBezTo>
                  <a:cubicBezTo>
                    <a:pt x="111" y="42"/>
                    <a:pt x="114" y="40"/>
                    <a:pt x="118" y="39"/>
                  </a:cubicBezTo>
                  <a:cubicBezTo>
                    <a:pt x="119" y="38"/>
                    <a:pt x="119" y="38"/>
                    <a:pt x="119" y="38"/>
                  </a:cubicBezTo>
                  <a:cubicBezTo>
                    <a:pt x="105" y="45"/>
                    <a:pt x="90" y="49"/>
                    <a:pt x="75" y="56"/>
                  </a:cubicBezTo>
                  <a:close/>
                  <a:moveTo>
                    <a:pt x="36" y="73"/>
                  </a:moveTo>
                  <a:cubicBezTo>
                    <a:pt x="36" y="73"/>
                    <a:pt x="35" y="73"/>
                    <a:pt x="35" y="73"/>
                  </a:cubicBezTo>
                  <a:cubicBezTo>
                    <a:pt x="35" y="73"/>
                    <a:pt x="35" y="73"/>
                    <a:pt x="35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41" y="70"/>
                    <a:pt x="47" y="66"/>
                    <a:pt x="52" y="63"/>
                  </a:cubicBezTo>
                  <a:cubicBezTo>
                    <a:pt x="56" y="62"/>
                    <a:pt x="60" y="60"/>
                    <a:pt x="64" y="58"/>
                  </a:cubicBezTo>
                  <a:cubicBezTo>
                    <a:pt x="78" y="52"/>
                    <a:pt x="93" y="46"/>
                    <a:pt x="107" y="39"/>
                  </a:cubicBezTo>
                  <a:cubicBezTo>
                    <a:pt x="110" y="38"/>
                    <a:pt x="113" y="36"/>
                    <a:pt x="116" y="34"/>
                  </a:cubicBezTo>
                  <a:cubicBezTo>
                    <a:pt x="116" y="34"/>
                    <a:pt x="117" y="34"/>
                    <a:pt x="117" y="34"/>
                  </a:cubicBezTo>
                  <a:cubicBezTo>
                    <a:pt x="111" y="38"/>
                    <a:pt x="104" y="41"/>
                    <a:pt x="98" y="44"/>
                  </a:cubicBezTo>
                  <a:cubicBezTo>
                    <a:pt x="85" y="50"/>
                    <a:pt x="72" y="55"/>
                    <a:pt x="59" y="62"/>
                  </a:cubicBezTo>
                  <a:cubicBezTo>
                    <a:pt x="51" y="66"/>
                    <a:pt x="43" y="69"/>
                    <a:pt x="36" y="73"/>
                  </a:cubicBezTo>
                  <a:close/>
                  <a:moveTo>
                    <a:pt x="112" y="29"/>
                  </a:moveTo>
                  <a:cubicBezTo>
                    <a:pt x="111" y="29"/>
                    <a:pt x="111" y="30"/>
                    <a:pt x="112" y="30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08" y="33"/>
                    <a:pt x="103" y="36"/>
                    <a:pt x="99" y="39"/>
                  </a:cubicBezTo>
                  <a:cubicBezTo>
                    <a:pt x="91" y="43"/>
                    <a:pt x="83" y="47"/>
                    <a:pt x="75" y="50"/>
                  </a:cubicBezTo>
                  <a:cubicBezTo>
                    <a:pt x="67" y="54"/>
                    <a:pt x="60" y="58"/>
                    <a:pt x="52" y="61"/>
                  </a:cubicBezTo>
                  <a:cubicBezTo>
                    <a:pt x="46" y="64"/>
                    <a:pt x="41" y="67"/>
                    <a:pt x="35" y="69"/>
                  </a:cubicBezTo>
                  <a:cubicBezTo>
                    <a:pt x="34" y="69"/>
                    <a:pt x="34" y="69"/>
                    <a:pt x="34" y="70"/>
                  </a:cubicBezTo>
                  <a:cubicBezTo>
                    <a:pt x="32" y="70"/>
                    <a:pt x="31" y="71"/>
                    <a:pt x="30" y="71"/>
                  </a:cubicBezTo>
                  <a:cubicBezTo>
                    <a:pt x="32" y="70"/>
                    <a:pt x="34" y="68"/>
                    <a:pt x="37" y="67"/>
                  </a:cubicBezTo>
                  <a:cubicBezTo>
                    <a:pt x="40" y="65"/>
                    <a:pt x="44" y="63"/>
                    <a:pt x="48" y="61"/>
                  </a:cubicBezTo>
                  <a:cubicBezTo>
                    <a:pt x="55" y="57"/>
                    <a:pt x="63" y="53"/>
                    <a:pt x="70" y="49"/>
                  </a:cubicBezTo>
                  <a:cubicBezTo>
                    <a:pt x="77" y="45"/>
                    <a:pt x="85" y="42"/>
                    <a:pt x="92" y="38"/>
                  </a:cubicBezTo>
                  <a:cubicBezTo>
                    <a:pt x="99" y="35"/>
                    <a:pt x="107" y="32"/>
                    <a:pt x="112" y="27"/>
                  </a:cubicBezTo>
                  <a:cubicBezTo>
                    <a:pt x="112" y="28"/>
                    <a:pt x="112" y="28"/>
                    <a:pt x="112" y="29"/>
                  </a:cubicBezTo>
                  <a:close/>
                  <a:moveTo>
                    <a:pt x="40" y="81"/>
                  </a:moveTo>
                  <a:cubicBezTo>
                    <a:pt x="36" y="82"/>
                    <a:pt x="33" y="83"/>
                    <a:pt x="29" y="84"/>
                  </a:cubicBezTo>
                  <a:cubicBezTo>
                    <a:pt x="30" y="84"/>
                    <a:pt x="30" y="83"/>
                    <a:pt x="30" y="83"/>
                  </a:cubicBezTo>
                  <a:cubicBezTo>
                    <a:pt x="33" y="82"/>
                    <a:pt x="35" y="81"/>
                    <a:pt x="37" y="80"/>
                  </a:cubicBezTo>
                  <a:cubicBezTo>
                    <a:pt x="38" y="79"/>
                    <a:pt x="39" y="79"/>
                    <a:pt x="40" y="78"/>
                  </a:cubicBezTo>
                  <a:cubicBezTo>
                    <a:pt x="42" y="77"/>
                    <a:pt x="44" y="77"/>
                    <a:pt x="45" y="76"/>
                  </a:cubicBezTo>
                  <a:cubicBezTo>
                    <a:pt x="43" y="78"/>
                    <a:pt x="42" y="79"/>
                    <a:pt x="40" y="81"/>
                  </a:cubicBezTo>
                  <a:close/>
                  <a:moveTo>
                    <a:pt x="46" y="75"/>
                  </a:moveTo>
                  <a:cubicBezTo>
                    <a:pt x="46" y="75"/>
                    <a:pt x="46" y="75"/>
                    <a:pt x="46" y="75"/>
                  </a:cubicBezTo>
                  <a:cubicBezTo>
                    <a:pt x="41" y="77"/>
                    <a:pt x="36" y="80"/>
                    <a:pt x="31" y="82"/>
                  </a:cubicBezTo>
                  <a:cubicBezTo>
                    <a:pt x="32" y="81"/>
                    <a:pt x="32" y="80"/>
                    <a:pt x="32" y="80"/>
                  </a:cubicBezTo>
                  <a:cubicBezTo>
                    <a:pt x="38" y="77"/>
                    <a:pt x="43" y="74"/>
                    <a:pt x="48" y="72"/>
                  </a:cubicBezTo>
                  <a:cubicBezTo>
                    <a:pt x="55" y="69"/>
                    <a:pt x="62" y="66"/>
                    <a:pt x="68" y="63"/>
                  </a:cubicBezTo>
                  <a:cubicBezTo>
                    <a:pt x="82" y="56"/>
                    <a:pt x="97" y="50"/>
                    <a:pt x="112" y="45"/>
                  </a:cubicBezTo>
                  <a:cubicBezTo>
                    <a:pt x="115" y="44"/>
                    <a:pt x="117" y="43"/>
                    <a:pt x="120" y="42"/>
                  </a:cubicBezTo>
                  <a:cubicBezTo>
                    <a:pt x="122" y="41"/>
                    <a:pt x="124" y="40"/>
                    <a:pt x="125" y="39"/>
                  </a:cubicBezTo>
                  <a:cubicBezTo>
                    <a:pt x="128" y="38"/>
                    <a:pt x="121" y="42"/>
                    <a:pt x="121" y="42"/>
                  </a:cubicBezTo>
                  <a:cubicBezTo>
                    <a:pt x="114" y="44"/>
                    <a:pt x="107" y="47"/>
                    <a:pt x="100" y="50"/>
                  </a:cubicBezTo>
                  <a:cubicBezTo>
                    <a:pt x="87" y="56"/>
                    <a:pt x="73" y="62"/>
                    <a:pt x="60" y="68"/>
                  </a:cubicBezTo>
                  <a:cubicBezTo>
                    <a:pt x="59" y="68"/>
                    <a:pt x="59" y="68"/>
                    <a:pt x="59" y="69"/>
                  </a:cubicBezTo>
                  <a:cubicBezTo>
                    <a:pt x="56" y="70"/>
                    <a:pt x="53" y="71"/>
                    <a:pt x="50" y="73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8" y="73"/>
                    <a:pt x="48" y="73"/>
                    <a:pt x="47" y="73"/>
                  </a:cubicBezTo>
                  <a:cubicBezTo>
                    <a:pt x="47" y="74"/>
                    <a:pt x="47" y="74"/>
                    <a:pt x="46" y="75"/>
                  </a:cubicBezTo>
                  <a:close/>
                  <a:moveTo>
                    <a:pt x="50" y="73"/>
                  </a:moveTo>
                  <a:cubicBezTo>
                    <a:pt x="53" y="72"/>
                    <a:pt x="55" y="71"/>
                    <a:pt x="58" y="70"/>
                  </a:cubicBezTo>
                  <a:cubicBezTo>
                    <a:pt x="58" y="70"/>
                    <a:pt x="58" y="70"/>
                    <a:pt x="59" y="70"/>
                  </a:cubicBezTo>
                  <a:cubicBezTo>
                    <a:pt x="65" y="67"/>
                    <a:pt x="72" y="65"/>
                    <a:pt x="79" y="62"/>
                  </a:cubicBezTo>
                  <a:cubicBezTo>
                    <a:pt x="85" y="59"/>
                    <a:pt x="92" y="56"/>
                    <a:pt x="99" y="54"/>
                  </a:cubicBezTo>
                  <a:cubicBezTo>
                    <a:pt x="106" y="51"/>
                    <a:pt x="113" y="49"/>
                    <a:pt x="120" y="46"/>
                  </a:cubicBezTo>
                  <a:cubicBezTo>
                    <a:pt x="119" y="46"/>
                    <a:pt x="125" y="43"/>
                    <a:pt x="125" y="44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4" y="44"/>
                    <a:pt x="124" y="44"/>
                    <a:pt x="124" y="45"/>
                  </a:cubicBezTo>
                  <a:cubicBezTo>
                    <a:pt x="122" y="45"/>
                    <a:pt x="121" y="46"/>
                    <a:pt x="120" y="47"/>
                  </a:cubicBezTo>
                  <a:cubicBezTo>
                    <a:pt x="116" y="49"/>
                    <a:pt x="113" y="50"/>
                    <a:pt x="110" y="51"/>
                  </a:cubicBezTo>
                  <a:cubicBezTo>
                    <a:pt x="103" y="54"/>
                    <a:pt x="96" y="56"/>
                    <a:pt x="89" y="59"/>
                  </a:cubicBezTo>
                  <a:cubicBezTo>
                    <a:pt x="76" y="64"/>
                    <a:pt x="63" y="68"/>
                    <a:pt x="51" y="75"/>
                  </a:cubicBezTo>
                  <a:cubicBezTo>
                    <a:pt x="51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  <a:moveTo>
                    <a:pt x="55" y="79"/>
                  </a:moveTo>
                  <a:cubicBezTo>
                    <a:pt x="59" y="77"/>
                    <a:pt x="63" y="75"/>
                    <a:pt x="67" y="74"/>
                  </a:cubicBezTo>
                  <a:cubicBezTo>
                    <a:pt x="67" y="74"/>
                    <a:pt x="68" y="74"/>
                    <a:pt x="68" y="74"/>
                  </a:cubicBezTo>
                  <a:cubicBezTo>
                    <a:pt x="65" y="79"/>
                    <a:pt x="59" y="81"/>
                    <a:pt x="55" y="79"/>
                  </a:cubicBezTo>
                  <a:close/>
                  <a:moveTo>
                    <a:pt x="74" y="75"/>
                  </a:moveTo>
                  <a:cubicBezTo>
                    <a:pt x="82" y="73"/>
                    <a:pt x="91" y="70"/>
                    <a:pt x="100" y="67"/>
                  </a:cubicBezTo>
                  <a:cubicBezTo>
                    <a:pt x="104" y="66"/>
                    <a:pt x="108" y="64"/>
                    <a:pt x="112" y="62"/>
                  </a:cubicBezTo>
                  <a:cubicBezTo>
                    <a:pt x="115" y="62"/>
                    <a:pt x="117" y="61"/>
                    <a:pt x="119" y="60"/>
                  </a:cubicBezTo>
                  <a:cubicBezTo>
                    <a:pt x="120" y="60"/>
                    <a:pt x="125" y="58"/>
                    <a:pt x="121" y="59"/>
                  </a:cubicBezTo>
                  <a:cubicBezTo>
                    <a:pt x="112" y="64"/>
                    <a:pt x="102" y="68"/>
                    <a:pt x="92" y="72"/>
                  </a:cubicBezTo>
                  <a:cubicBezTo>
                    <a:pt x="92" y="72"/>
                    <a:pt x="91" y="72"/>
                    <a:pt x="91" y="72"/>
                  </a:cubicBezTo>
                  <a:cubicBezTo>
                    <a:pt x="86" y="74"/>
                    <a:pt x="82" y="76"/>
                    <a:pt x="77" y="79"/>
                  </a:cubicBezTo>
                  <a:cubicBezTo>
                    <a:pt x="76" y="78"/>
                    <a:pt x="75" y="77"/>
                    <a:pt x="74" y="75"/>
                  </a:cubicBezTo>
                  <a:close/>
                  <a:moveTo>
                    <a:pt x="110" y="69"/>
                  </a:moveTo>
                  <a:cubicBezTo>
                    <a:pt x="109" y="69"/>
                    <a:pt x="109" y="69"/>
                    <a:pt x="108" y="69"/>
                  </a:cubicBezTo>
                  <a:cubicBezTo>
                    <a:pt x="108" y="69"/>
                    <a:pt x="109" y="69"/>
                    <a:pt x="109" y="69"/>
                  </a:cubicBezTo>
                  <a:cubicBezTo>
                    <a:pt x="111" y="67"/>
                    <a:pt x="114" y="66"/>
                    <a:pt x="117" y="65"/>
                  </a:cubicBezTo>
                  <a:cubicBezTo>
                    <a:pt x="118" y="65"/>
                    <a:pt x="119" y="64"/>
                    <a:pt x="120" y="64"/>
                  </a:cubicBezTo>
                  <a:cubicBezTo>
                    <a:pt x="123" y="62"/>
                    <a:pt x="120" y="64"/>
                    <a:pt x="120" y="65"/>
                  </a:cubicBezTo>
                  <a:cubicBezTo>
                    <a:pt x="117" y="67"/>
                    <a:pt x="112" y="67"/>
                    <a:pt x="110" y="69"/>
                  </a:cubicBezTo>
                  <a:close/>
                  <a:moveTo>
                    <a:pt x="122" y="62"/>
                  </a:moveTo>
                  <a:cubicBezTo>
                    <a:pt x="120" y="63"/>
                    <a:pt x="118" y="64"/>
                    <a:pt x="116" y="65"/>
                  </a:cubicBezTo>
                  <a:cubicBezTo>
                    <a:pt x="114" y="66"/>
                    <a:pt x="111" y="67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7" y="67"/>
                    <a:pt x="107" y="67"/>
                    <a:pt x="106" y="67"/>
                  </a:cubicBezTo>
                  <a:cubicBezTo>
                    <a:pt x="106" y="67"/>
                    <a:pt x="105" y="68"/>
                    <a:pt x="105" y="68"/>
                  </a:cubicBezTo>
                  <a:cubicBezTo>
                    <a:pt x="105" y="68"/>
                    <a:pt x="104" y="68"/>
                    <a:pt x="104" y="68"/>
                  </a:cubicBezTo>
                  <a:cubicBezTo>
                    <a:pt x="105" y="68"/>
                    <a:pt x="107" y="67"/>
                    <a:pt x="108" y="66"/>
                  </a:cubicBezTo>
                  <a:cubicBezTo>
                    <a:pt x="112" y="65"/>
                    <a:pt x="115" y="63"/>
                    <a:pt x="119" y="61"/>
                  </a:cubicBezTo>
                  <a:cubicBezTo>
                    <a:pt x="120" y="61"/>
                    <a:pt x="122" y="60"/>
                    <a:pt x="124" y="59"/>
                  </a:cubicBezTo>
                  <a:cubicBezTo>
                    <a:pt x="124" y="60"/>
                    <a:pt x="123" y="61"/>
                    <a:pt x="123" y="62"/>
                  </a:cubicBezTo>
                  <a:cubicBezTo>
                    <a:pt x="123" y="62"/>
                    <a:pt x="122" y="62"/>
                    <a:pt x="122" y="62"/>
                  </a:cubicBezTo>
                  <a:close/>
                  <a:moveTo>
                    <a:pt x="96" y="74"/>
                  </a:moveTo>
                  <a:cubicBezTo>
                    <a:pt x="96" y="74"/>
                    <a:pt x="95" y="73"/>
                    <a:pt x="94" y="73"/>
                  </a:cubicBezTo>
                  <a:cubicBezTo>
                    <a:pt x="95" y="72"/>
                    <a:pt x="96" y="72"/>
                    <a:pt x="97" y="72"/>
                  </a:cubicBezTo>
                  <a:cubicBezTo>
                    <a:pt x="99" y="71"/>
                    <a:pt x="100" y="70"/>
                    <a:pt x="102" y="69"/>
                  </a:cubicBezTo>
                  <a:cubicBezTo>
                    <a:pt x="104" y="69"/>
                    <a:pt x="105" y="69"/>
                    <a:pt x="103" y="70"/>
                  </a:cubicBezTo>
                  <a:cubicBezTo>
                    <a:pt x="101" y="71"/>
                    <a:pt x="98" y="72"/>
                    <a:pt x="96" y="74"/>
                  </a:cubicBezTo>
                  <a:cubicBezTo>
                    <a:pt x="96" y="74"/>
                    <a:pt x="96" y="74"/>
                    <a:pt x="96" y="74"/>
                  </a:cubicBezTo>
                  <a:close/>
                  <a:moveTo>
                    <a:pt x="100" y="72"/>
                  </a:moveTo>
                  <a:cubicBezTo>
                    <a:pt x="102" y="71"/>
                    <a:pt x="103" y="71"/>
                    <a:pt x="105" y="70"/>
                  </a:cubicBezTo>
                  <a:cubicBezTo>
                    <a:pt x="105" y="70"/>
                    <a:pt x="105" y="71"/>
                    <a:pt x="105" y="72"/>
                  </a:cubicBezTo>
                  <a:cubicBezTo>
                    <a:pt x="104" y="72"/>
                    <a:pt x="102" y="72"/>
                    <a:pt x="101" y="73"/>
                  </a:cubicBezTo>
                  <a:cubicBezTo>
                    <a:pt x="99" y="73"/>
                    <a:pt x="97" y="74"/>
                    <a:pt x="100" y="72"/>
                  </a:cubicBezTo>
                  <a:close/>
                  <a:moveTo>
                    <a:pt x="81" y="80"/>
                  </a:moveTo>
                  <a:cubicBezTo>
                    <a:pt x="80" y="80"/>
                    <a:pt x="79" y="80"/>
                    <a:pt x="78" y="79"/>
                  </a:cubicBezTo>
                  <a:cubicBezTo>
                    <a:pt x="82" y="78"/>
                    <a:pt x="86" y="76"/>
                    <a:pt x="89" y="75"/>
                  </a:cubicBezTo>
                  <a:cubicBezTo>
                    <a:pt x="88" y="77"/>
                    <a:pt x="85" y="80"/>
                    <a:pt x="81" y="80"/>
                  </a:cubicBezTo>
                  <a:close/>
                  <a:moveTo>
                    <a:pt x="98" y="74"/>
                  </a:moveTo>
                  <a:cubicBezTo>
                    <a:pt x="100" y="74"/>
                    <a:pt x="102" y="73"/>
                    <a:pt x="105" y="73"/>
                  </a:cubicBezTo>
                  <a:cubicBezTo>
                    <a:pt x="103" y="74"/>
                    <a:pt x="100" y="75"/>
                    <a:pt x="98" y="74"/>
                  </a:cubicBezTo>
                  <a:close/>
                  <a:moveTo>
                    <a:pt x="113" y="70"/>
                  </a:moveTo>
                  <a:cubicBezTo>
                    <a:pt x="114" y="70"/>
                    <a:pt x="115" y="69"/>
                    <a:pt x="117" y="69"/>
                  </a:cubicBezTo>
                  <a:cubicBezTo>
                    <a:pt x="115" y="70"/>
                    <a:pt x="114" y="70"/>
                    <a:pt x="113" y="70"/>
                  </a:cubicBezTo>
                  <a:close/>
                  <a:moveTo>
                    <a:pt x="118" y="68"/>
                  </a:moveTo>
                  <a:cubicBezTo>
                    <a:pt x="118" y="68"/>
                    <a:pt x="118" y="68"/>
                    <a:pt x="118" y="68"/>
                  </a:cubicBezTo>
                  <a:cubicBezTo>
                    <a:pt x="116" y="68"/>
                    <a:pt x="113" y="69"/>
                    <a:pt x="111" y="70"/>
                  </a:cubicBezTo>
                  <a:cubicBezTo>
                    <a:pt x="114" y="67"/>
                    <a:pt x="119" y="67"/>
                    <a:pt x="122" y="64"/>
                  </a:cubicBezTo>
                  <a:cubicBezTo>
                    <a:pt x="121" y="66"/>
                    <a:pt x="120" y="67"/>
                    <a:pt x="118" y="68"/>
                  </a:cubicBezTo>
                  <a:close/>
                  <a:moveTo>
                    <a:pt x="124" y="57"/>
                  </a:moveTo>
                  <a:cubicBezTo>
                    <a:pt x="115" y="61"/>
                    <a:pt x="105" y="64"/>
                    <a:pt x="96" y="67"/>
                  </a:cubicBezTo>
                  <a:cubicBezTo>
                    <a:pt x="92" y="69"/>
                    <a:pt x="89" y="70"/>
                    <a:pt x="85" y="71"/>
                  </a:cubicBezTo>
                  <a:cubicBezTo>
                    <a:pt x="91" y="68"/>
                    <a:pt x="97" y="66"/>
                    <a:pt x="103" y="63"/>
                  </a:cubicBezTo>
                  <a:cubicBezTo>
                    <a:pt x="109" y="60"/>
                    <a:pt x="118" y="59"/>
                    <a:pt x="123" y="54"/>
                  </a:cubicBezTo>
                  <a:cubicBezTo>
                    <a:pt x="124" y="55"/>
                    <a:pt x="124" y="56"/>
                    <a:pt x="124" y="57"/>
                  </a:cubicBezTo>
                  <a:close/>
                  <a:moveTo>
                    <a:pt x="125" y="35"/>
                  </a:moveTo>
                  <a:cubicBezTo>
                    <a:pt x="110" y="42"/>
                    <a:pt x="93" y="48"/>
                    <a:pt x="78" y="54"/>
                  </a:cubicBezTo>
                  <a:cubicBezTo>
                    <a:pt x="72" y="57"/>
                    <a:pt x="67" y="59"/>
                    <a:pt x="61" y="61"/>
                  </a:cubicBezTo>
                  <a:cubicBezTo>
                    <a:pt x="67" y="58"/>
                    <a:pt x="74" y="55"/>
                    <a:pt x="80" y="53"/>
                  </a:cubicBezTo>
                  <a:cubicBezTo>
                    <a:pt x="94" y="46"/>
                    <a:pt x="109" y="40"/>
                    <a:pt x="122" y="32"/>
                  </a:cubicBezTo>
                  <a:cubicBezTo>
                    <a:pt x="123" y="32"/>
                    <a:pt x="124" y="33"/>
                    <a:pt x="125" y="35"/>
                  </a:cubicBezTo>
                  <a:close/>
                  <a:moveTo>
                    <a:pt x="121" y="31"/>
                  </a:moveTo>
                  <a:cubicBezTo>
                    <a:pt x="114" y="34"/>
                    <a:pt x="108" y="38"/>
                    <a:pt x="101" y="41"/>
                  </a:cubicBezTo>
                  <a:cubicBezTo>
                    <a:pt x="93" y="45"/>
                    <a:pt x="85" y="48"/>
                    <a:pt x="77" y="52"/>
                  </a:cubicBezTo>
                  <a:cubicBezTo>
                    <a:pt x="76" y="52"/>
                    <a:pt x="74" y="53"/>
                    <a:pt x="72" y="54"/>
                  </a:cubicBezTo>
                  <a:cubicBezTo>
                    <a:pt x="73" y="53"/>
                    <a:pt x="74" y="53"/>
                    <a:pt x="75" y="52"/>
                  </a:cubicBezTo>
                  <a:cubicBezTo>
                    <a:pt x="82" y="49"/>
                    <a:pt x="89" y="46"/>
                    <a:pt x="96" y="43"/>
                  </a:cubicBezTo>
                  <a:cubicBezTo>
                    <a:pt x="103" y="39"/>
                    <a:pt x="109" y="35"/>
                    <a:pt x="116" y="30"/>
                  </a:cubicBezTo>
                  <a:cubicBezTo>
                    <a:pt x="118" y="30"/>
                    <a:pt x="119" y="30"/>
                    <a:pt x="121" y="31"/>
                  </a:cubicBezTo>
                  <a:close/>
                  <a:moveTo>
                    <a:pt x="113" y="26"/>
                  </a:moveTo>
                  <a:cubicBezTo>
                    <a:pt x="113" y="26"/>
                    <a:pt x="112" y="26"/>
                    <a:pt x="112" y="26"/>
                  </a:cubicBezTo>
                  <a:cubicBezTo>
                    <a:pt x="104" y="29"/>
                    <a:pt x="97" y="33"/>
                    <a:pt x="89" y="37"/>
                  </a:cubicBezTo>
                  <a:cubicBezTo>
                    <a:pt x="81" y="40"/>
                    <a:pt x="72" y="44"/>
                    <a:pt x="64" y="47"/>
                  </a:cubicBezTo>
                  <a:cubicBezTo>
                    <a:pt x="56" y="52"/>
                    <a:pt x="47" y="56"/>
                    <a:pt x="38" y="61"/>
                  </a:cubicBezTo>
                  <a:cubicBezTo>
                    <a:pt x="32" y="64"/>
                    <a:pt x="23" y="66"/>
                    <a:pt x="18" y="71"/>
                  </a:cubicBezTo>
                  <a:cubicBezTo>
                    <a:pt x="17" y="71"/>
                    <a:pt x="17" y="71"/>
                    <a:pt x="16" y="71"/>
                  </a:cubicBezTo>
                  <a:cubicBezTo>
                    <a:pt x="31" y="60"/>
                    <a:pt x="47" y="53"/>
                    <a:pt x="63" y="45"/>
                  </a:cubicBezTo>
                  <a:cubicBezTo>
                    <a:pt x="72" y="40"/>
                    <a:pt x="81" y="36"/>
                    <a:pt x="91" y="31"/>
                  </a:cubicBezTo>
                  <a:cubicBezTo>
                    <a:pt x="98" y="28"/>
                    <a:pt x="106" y="25"/>
                    <a:pt x="112" y="19"/>
                  </a:cubicBezTo>
                  <a:cubicBezTo>
                    <a:pt x="113" y="22"/>
                    <a:pt x="113" y="24"/>
                    <a:pt x="113" y="26"/>
                  </a:cubicBezTo>
                  <a:close/>
                  <a:moveTo>
                    <a:pt x="112" y="19"/>
                  </a:moveTo>
                  <a:cubicBezTo>
                    <a:pt x="110" y="19"/>
                    <a:pt x="108" y="21"/>
                    <a:pt x="106" y="22"/>
                  </a:cubicBezTo>
                  <a:cubicBezTo>
                    <a:pt x="104" y="24"/>
                    <a:pt x="100" y="25"/>
                    <a:pt x="97" y="26"/>
                  </a:cubicBezTo>
                  <a:cubicBezTo>
                    <a:pt x="91" y="29"/>
                    <a:pt x="84" y="32"/>
                    <a:pt x="78" y="35"/>
                  </a:cubicBezTo>
                  <a:cubicBezTo>
                    <a:pt x="64" y="41"/>
                    <a:pt x="51" y="48"/>
                    <a:pt x="38" y="54"/>
                  </a:cubicBezTo>
                  <a:cubicBezTo>
                    <a:pt x="32" y="57"/>
                    <a:pt x="27" y="60"/>
                    <a:pt x="21" y="63"/>
                  </a:cubicBezTo>
                  <a:cubicBezTo>
                    <a:pt x="33" y="56"/>
                    <a:pt x="45" y="49"/>
                    <a:pt x="57" y="43"/>
                  </a:cubicBezTo>
                  <a:cubicBezTo>
                    <a:pt x="70" y="36"/>
                    <a:pt x="83" y="30"/>
                    <a:pt x="96" y="23"/>
                  </a:cubicBezTo>
                  <a:cubicBezTo>
                    <a:pt x="98" y="22"/>
                    <a:pt x="100" y="20"/>
                    <a:pt x="102" y="19"/>
                  </a:cubicBezTo>
                  <a:cubicBezTo>
                    <a:pt x="103" y="18"/>
                    <a:pt x="104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7" y="15"/>
                    <a:pt x="108" y="15"/>
                    <a:pt x="109" y="14"/>
                  </a:cubicBezTo>
                  <a:cubicBezTo>
                    <a:pt x="109" y="15"/>
                    <a:pt x="110" y="15"/>
                    <a:pt x="110" y="16"/>
                  </a:cubicBezTo>
                  <a:cubicBezTo>
                    <a:pt x="111" y="17"/>
                    <a:pt x="112" y="17"/>
                    <a:pt x="112" y="19"/>
                  </a:cubicBezTo>
                  <a:close/>
                  <a:moveTo>
                    <a:pt x="108" y="14"/>
                  </a:moveTo>
                  <a:cubicBezTo>
                    <a:pt x="108" y="14"/>
                    <a:pt x="107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6" y="15"/>
                    <a:pt x="104" y="16"/>
                    <a:pt x="103" y="17"/>
                  </a:cubicBezTo>
                  <a:cubicBezTo>
                    <a:pt x="97" y="21"/>
                    <a:pt x="90" y="24"/>
                    <a:pt x="84" y="27"/>
                  </a:cubicBezTo>
                  <a:cubicBezTo>
                    <a:pt x="71" y="33"/>
                    <a:pt x="58" y="39"/>
                    <a:pt x="46" y="46"/>
                  </a:cubicBezTo>
                  <a:cubicBezTo>
                    <a:pt x="40" y="49"/>
                    <a:pt x="34" y="53"/>
                    <a:pt x="27" y="56"/>
                  </a:cubicBezTo>
                  <a:cubicBezTo>
                    <a:pt x="25" y="57"/>
                    <a:pt x="23" y="58"/>
                    <a:pt x="20" y="60"/>
                  </a:cubicBezTo>
                  <a:cubicBezTo>
                    <a:pt x="41" y="45"/>
                    <a:pt x="65" y="34"/>
                    <a:pt x="87" y="21"/>
                  </a:cubicBezTo>
                  <a:cubicBezTo>
                    <a:pt x="89" y="20"/>
                    <a:pt x="90" y="19"/>
                    <a:pt x="92" y="18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8"/>
                    <a:pt x="94" y="18"/>
                    <a:pt x="95" y="17"/>
                  </a:cubicBezTo>
                  <a:cubicBezTo>
                    <a:pt x="99" y="14"/>
                    <a:pt x="104" y="12"/>
                    <a:pt x="108" y="14"/>
                  </a:cubicBezTo>
                  <a:close/>
                  <a:moveTo>
                    <a:pt x="84" y="6"/>
                  </a:moveTo>
                  <a:cubicBezTo>
                    <a:pt x="79" y="8"/>
                    <a:pt x="76" y="10"/>
                    <a:pt x="72" y="13"/>
                  </a:cubicBezTo>
                  <a:cubicBezTo>
                    <a:pt x="74" y="8"/>
                    <a:pt x="79" y="6"/>
                    <a:pt x="84" y="6"/>
                  </a:cubicBezTo>
                  <a:close/>
                  <a:moveTo>
                    <a:pt x="70" y="14"/>
                  </a:moveTo>
                  <a:cubicBezTo>
                    <a:pt x="64" y="18"/>
                    <a:pt x="59" y="22"/>
                    <a:pt x="53" y="25"/>
                  </a:cubicBezTo>
                  <a:cubicBezTo>
                    <a:pt x="40" y="32"/>
                    <a:pt x="27" y="38"/>
                    <a:pt x="15" y="46"/>
                  </a:cubicBezTo>
                  <a:cubicBezTo>
                    <a:pt x="12" y="47"/>
                    <a:pt x="10" y="49"/>
                    <a:pt x="7" y="50"/>
                  </a:cubicBezTo>
                  <a:cubicBezTo>
                    <a:pt x="9" y="49"/>
                    <a:pt x="12" y="46"/>
                    <a:pt x="14" y="45"/>
                  </a:cubicBezTo>
                  <a:cubicBezTo>
                    <a:pt x="20" y="40"/>
                    <a:pt x="26" y="37"/>
                    <a:pt x="32" y="33"/>
                  </a:cubicBezTo>
                  <a:cubicBezTo>
                    <a:pt x="39" y="30"/>
                    <a:pt x="45" y="26"/>
                    <a:pt x="51" y="23"/>
                  </a:cubicBezTo>
                  <a:cubicBezTo>
                    <a:pt x="56" y="20"/>
                    <a:pt x="61" y="16"/>
                    <a:pt x="66" y="13"/>
                  </a:cubicBezTo>
                  <a:cubicBezTo>
                    <a:pt x="66" y="13"/>
                    <a:pt x="67" y="13"/>
                    <a:pt x="67" y="13"/>
                  </a:cubicBezTo>
                  <a:cubicBezTo>
                    <a:pt x="67" y="13"/>
                    <a:pt x="68" y="12"/>
                    <a:pt x="68" y="12"/>
                  </a:cubicBezTo>
                  <a:cubicBezTo>
                    <a:pt x="68" y="13"/>
                    <a:pt x="68" y="13"/>
                    <a:pt x="69" y="13"/>
                  </a:cubicBezTo>
                  <a:cubicBezTo>
                    <a:pt x="69" y="14"/>
                    <a:pt x="69" y="14"/>
                    <a:pt x="70" y="14"/>
                  </a:cubicBezTo>
                  <a:close/>
                  <a:moveTo>
                    <a:pt x="57" y="6"/>
                  </a:moveTo>
                  <a:cubicBezTo>
                    <a:pt x="58" y="5"/>
                    <a:pt x="59" y="5"/>
                    <a:pt x="60" y="5"/>
                  </a:cubicBezTo>
                  <a:cubicBezTo>
                    <a:pt x="58" y="6"/>
                    <a:pt x="56" y="8"/>
                    <a:pt x="54" y="9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3" y="8"/>
                    <a:pt x="55" y="7"/>
                    <a:pt x="57" y="6"/>
                  </a:cubicBezTo>
                  <a:close/>
                  <a:moveTo>
                    <a:pt x="46" y="14"/>
                  </a:moveTo>
                  <a:cubicBezTo>
                    <a:pt x="45" y="14"/>
                    <a:pt x="44" y="15"/>
                    <a:pt x="43" y="15"/>
                  </a:cubicBezTo>
                  <a:cubicBezTo>
                    <a:pt x="38" y="18"/>
                    <a:pt x="32" y="19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2" y="19"/>
                    <a:pt x="37" y="15"/>
                    <a:pt x="41" y="12"/>
                  </a:cubicBezTo>
                  <a:cubicBezTo>
                    <a:pt x="42" y="11"/>
                    <a:pt x="41" y="11"/>
                    <a:pt x="41" y="11"/>
                  </a:cubicBezTo>
                  <a:cubicBezTo>
                    <a:pt x="37" y="12"/>
                    <a:pt x="33" y="15"/>
                    <a:pt x="29" y="17"/>
                  </a:cubicBezTo>
                  <a:cubicBezTo>
                    <a:pt x="29" y="17"/>
                    <a:pt x="28" y="17"/>
                    <a:pt x="28" y="17"/>
                  </a:cubicBezTo>
                  <a:cubicBezTo>
                    <a:pt x="28" y="17"/>
                    <a:pt x="28" y="17"/>
                    <a:pt x="29" y="16"/>
                  </a:cubicBezTo>
                  <a:cubicBezTo>
                    <a:pt x="30" y="15"/>
                    <a:pt x="31" y="14"/>
                    <a:pt x="32" y="14"/>
                  </a:cubicBezTo>
                  <a:cubicBezTo>
                    <a:pt x="34" y="12"/>
                    <a:pt x="36" y="11"/>
                    <a:pt x="39" y="9"/>
                  </a:cubicBezTo>
                  <a:cubicBezTo>
                    <a:pt x="41" y="10"/>
                    <a:pt x="44" y="11"/>
                    <a:pt x="46" y="14"/>
                  </a:cubicBezTo>
                  <a:close/>
                  <a:moveTo>
                    <a:pt x="33" y="11"/>
                  </a:moveTo>
                  <a:cubicBezTo>
                    <a:pt x="35" y="10"/>
                    <a:pt x="36" y="9"/>
                    <a:pt x="37" y="9"/>
                  </a:cubicBezTo>
                  <a:cubicBezTo>
                    <a:pt x="35" y="11"/>
                    <a:pt x="32" y="12"/>
                    <a:pt x="30" y="14"/>
                  </a:cubicBezTo>
                  <a:cubicBezTo>
                    <a:pt x="31" y="13"/>
                    <a:pt x="32" y="12"/>
                    <a:pt x="33" y="11"/>
                  </a:cubicBezTo>
                  <a:close/>
                  <a:moveTo>
                    <a:pt x="22" y="24"/>
                  </a:moveTo>
                  <a:cubicBezTo>
                    <a:pt x="19" y="25"/>
                    <a:pt x="16" y="27"/>
                    <a:pt x="13" y="29"/>
                  </a:cubicBezTo>
                  <a:cubicBezTo>
                    <a:pt x="10" y="31"/>
                    <a:pt x="15" y="27"/>
                    <a:pt x="16" y="26"/>
                  </a:cubicBezTo>
                  <a:cubicBezTo>
                    <a:pt x="17" y="25"/>
                    <a:pt x="19" y="23"/>
                    <a:pt x="20" y="21"/>
                  </a:cubicBezTo>
                  <a:cubicBezTo>
                    <a:pt x="21" y="22"/>
                    <a:pt x="22" y="23"/>
                    <a:pt x="22" y="24"/>
                  </a:cubicBezTo>
                  <a:close/>
                  <a:moveTo>
                    <a:pt x="13" y="18"/>
                  </a:moveTo>
                  <a:cubicBezTo>
                    <a:pt x="11" y="20"/>
                    <a:pt x="8" y="21"/>
                    <a:pt x="6" y="23"/>
                  </a:cubicBezTo>
                  <a:cubicBezTo>
                    <a:pt x="7" y="22"/>
                    <a:pt x="7" y="22"/>
                    <a:pt x="7" y="21"/>
                  </a:cubicBezTo>
                  <a:cubicBezTo>
                    <a:pt x="8" y="19"/>
                    <a:pt x="10" y="18"/>
                    <a:pt x="1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03"/>
            <p:cNvSpPr>
              <a:spLocks noEditPoints="1"/>
            </p:cNvSpPr>
            <p:nvPr/>
          </p:nvSpPr>
          <p:spPr bwMode="auto">
            <a:xfrm>
              <a:off x="3463314" y="1011465"/>
              <a:ext cx="660398" cy="562148"/>
            </a:xfrm>
            <a:custGeom>
              <a:avLst/>
              <a:gdLst>
                <a:gd name="T0" fmla="*/ 26 w 221"/>
                <a:gd name="T1" fmla="*/ 148 h 187"/>
                <a:gd name="T2" fmla="*/ 8 w 221"/>
                <a:gd name="T3" fmla="*/ 132 h 187"/>
                <a:gd name="T4" fmla="*/ 204 w 221"/>
                <a:gd name="T5" fmla="*/ 56 h 187"/>
                <a:gd name="T6" fmla="*/ 110 w 221"/>
                <a:gd name="T7" fmla="*/ 11 h 187"/>
                <a:gd name="T8" fmla="*/ 117 w 221"/>
                <a:gd name="T9" fmla="*/ 15 h 187"/>
                <a:gd name="T10" fmla="*/ 112 w 221"/>
                <a:gd name="T11" fmla="*/ 19 h 187"/>
                <a:gd name="T12" fmla="*/ 78 w 221"/>
                <a:gd name="T13" fmla="*/ 41 h 187"/>
                <a:gd name="T14" fmla="*/ 89 w 221"/>
                <a:gd name="T15" fmla="*/ 35 h 187"/>
                <a:gd name="T16" fmla="*/ 146 w 221"/>
                <a:gd name="T17" fmla="*/ 15 h 187"/>
                <a:gd name="T18" fmla="*/ 107 w 221"/>
                <a:gd name="T19" fmla="*/ 11 h 187"/>
                <a:gd name="T20" fmla="*/ 128 w 221"/>
                <a:gd name="T21" fmla="*/ 10 h 187"/>
                <a:gd name="T22" fmla="*/ 140 w 221"/>
                <a:gd name="T23" fmla="*/ 14 h 187"/>
                <a:gd name="T24" fmla="*/ 92 w 221"/>
                <a:gd name="T25" fmla="*/ 32 h 187"/>
                <a:gd name="T26" fmla="*/ 121 w 221"/>
                <a:gd name="T27" fmla="*/ 35 h 187"/>
                <a:gd name="T28" fmla="*/ 67 w 221"/>
                <a:gd name="T29" fmla="*/ 58 h 187"/>
                <a:gd name="T30" fmla="*/ 117 w 221"/>
                <a:gd name="T31" fmla="*/ 55 h 187"/>
                <a:gd name="T32" fmla="*/ 56 w 221"/>
                <a:gd name="T33" fmla="*/ 67 h 187"/>
                <a:gd name="T34" fmla="*/ 66 w 221"/>
                <a:gd name="T35" fmla="*/ 55 h 187"/>
                <a:gd name="T36" fmla="*/ 148 w 221"/>
                <a:gd name="T37" fmla="*/ 28 h 187"/>
                <a:gd name="T38" fmla="*/ 158 w 221"/>
                <a:gd name="T39" fmla="*/ 31 h 187"/>
                <a:gd name="T40" fmla="*/ 171 w 221"/>
                <a:gd name="T41" fmla="*/ 33 h 187"/>
                <a:gd name="T42" fmla="*/ 146 w 221"/>
                <a:gd name="T43" fmla="*/ 44 h 187"/>
                <a:gd name="T44" fmla="*/ 43 w 221"/>
                <a:gd name="T45" fmla="*/ 79 h 187"/>
                <a:gd name="T46" fmla="*/ 125 w 221"/>
                <a:gd name="T47" fmla="*/ 63 h 187"/>
                <a:gd name="T48" fmla="*/ 199 w 221"/>
                <a:gd name="T49" fmla="*/ 40 h 187"/>
                <a:gd name="T50" fmla="*/ 194 w 221"/>
                <a:gd name="T51" fmla="*/ 50 h 187"/>
                <a:gd name="T52" fmla="*/ 214 w 221"/>
                <a:gd name="T53" fmla="*/ 46 h 187"/>
                <a:gd name="T54" fmla="*/ 200 w 221"/>
                <a:gd name="T55" fmla="*/ 65 h 187"/>
                <a:gd name="T56" fmla="*/ 64 w 221"/>
                <a:gd name="T57" fmla="*/ 108 h 187"/>
                <a:gd name="T58" fmla="*/ 25 w 221"/>
                <a:gd name="T59" fmla="*/ 121 h 187"/>
                <a:gd name="T60" fmla="*/ 33 w 221"/>
                <a:gd name="T61" fmla="*/ 124 h 187"/>
                <a:gd name="T62" fmla="*/ 147 w 221"/>
                <a:gd name="T63" fmla="*/ 103 h 187"/>
                <a:gd name="T64" fmla="*/ 47 w 221"/>
                <a:gd name="T65" fmla="*/ 132 h 187"/>
                <a:gd name="T66" fmla="*/ 109 w 221"/>
                <a:gd name="T67" fmla="*/ 159 h 187"/>
                <a:gd name="T68" fmla="*/ 107 w 221"/>
                <a:gd name="T69" fmla="*/ 150 h 187"/>
                <a:gd name="T70" fmla="*/ 124 w 221"/>
                <a:gd name="T71" fmla="*/ 143 h 187"/>
                <a:gd name="T72" fmla="*/ 83 w 221"/>
                <a:gd name="T73" fmla="*/ 140 h 187"/>
                <a:gd name="T74" fmla="*/ 104 w 221"/>
                <a:gd name="T75" fmla="*/ 131 h 187"/>
                <a:gd name="T76" fmla="*/ 129 w 221"/>
                <a:gd name="T77" fmla="*/ 118 h 187"/>
                <a:gd name="T78" fmla="*/ 117 w 221"/>
                <a:gd name="T79" fmla="*/ 122 h 187"/>
                <a:gd name="T80" fmla="*/ 74 w 221"/>
                <a:gd name="T81" fmla="*/ 140 h 187"/>
                <a:gd name="T82" fmla="*/ 99 w 221"/>
                <a:gd name="T83" fmla="*/ 143 h 187"/>
                <a:gd name="T84" fmla="*/ 91 w 221"/>
                <a:gd name="T85" fmla="*/ 154 h 187"/>
                <a:gd name="T86" fmla="*/ 113 w 221"/>
                <a:gd name="T87" fmla="*/ 154 h 187"/>
                <a:gd name="T88" fmla="*/ 88 w 221"/>
                <a:gd name="T89" fmla="*/ 120 h 187"/>
                <a:gd name="T90" fmla="*/ 69 w 221"/>
                <a:gd name="T91" fmla="*/ 121 h 187"/>
                <a:gd name="T92" fmla="*/ 36 w 221"/>
                <a:gd name="T93" fmla="*/ 124 h 187"/>
                <a:gd name="T94" fmla="*/ 153 w 221"/>
                <a:gd name="T95" fmla="*/ 93 h 187"/>
                <a:gd name="T96" fmla="*/ 35 w 221"/>
                <a:gd name="T97" fmla="*/ 118 h 187"/>
                <a:gd name="T98" fmla="*/ 93 w 221"/>
                <a:gd name="T99" fmla="*/ 96 h 187"/>
                <a:gd name="T100" fmla="*/ 199 w 221"/>
                <a:gd name="T101" fmla="*/ 62 h 187"/>
                <a:gd name="T102" fmla="*/ 191 w 221"/>
                <a:gd name="T103" fmla="*/ 71 h 187"/>
                <a:gd name="T104" fmla="*/ 190 w 221"/>
                <a:gd name="T105" fmla="*/ 66 h 187"/>
                <a:gd name="T106" fmla="*/ 106 w 221"/>
                <a:gd name="T107" fmla="*/ 168 h 187"/>
                <a:gd name="T108" fmla="*/ 26 w 221"/>
                <a:gd name="T109" fmla="*/ 97 h 187"/>
                <a:gd name="T110" fmla="*/ 26 w 221"/>
                <a:gd name="T111" fmla="*/ 97 h 187"/>
                <a:gd name="T112" fmla="*/ 105 w 221"/>
                <a:gd name="T113" fmla="*/ 175 h 187"/>
                <a:gd name="T114" fmla="*/ 11 w 221"/>
                <a:gd name="T115" fmla="*/ 137 h 187"/>
                <a:gd name="T116" fmla="*/ 114 w 221"/>
                <a:gd name="T117" fmla="*/ 17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1" h="187">
                  <a:moveTo>
                    <a:pt x="221" y="63"/>
                  </a:moveTo>
                  <a:cubicBezTo>
                    <a:pt x="221" y="63"/>
                    <a:pt x="220" y="63"/>
                    <a:pt x="220" y="63"/>
                  </a:cubicBezTo>
                  <a:cubicBezTo>
                    <a:pt x="218" y="63"/>
                    <a:pt x="217" y="59"/>
                    <a:pt x="216" y="58"/>
                  </a:cubicBezTo>
                  <a:cubicBezTo>
                    <a:pt x="215" y="54"/>
                    <a:pt x="216" y="50"/>
                    <a:pt x="217" y="46"/>
                  </a:cubicBezTo>
                  <a:cubicBezTo>
                    <a:pt x="218" y="46"/>
                    <a:pt x="218" y="46"/>
                    <a:pt x="218" y="45"/>
                  </a:cubicBezTo>
                  <a:cubicBezTo>
                    <a:pt x="218" y="45"/>
                    <a:pt x="217" y="45"/>
                    <a:pt x="217" y="44"/>
                  </a:cubicBezTo>
                  <a:cubicBezTo>
                    <a:pt x="202" y="38"/>
                    <a:pt x="187" y="31"/>
                    <a:pt x="172" y="24"/>
                  </a:cubicBezTo>
                  <a:cubicBezTo>
                    <a:pt x="153" y="16"/>
                    <a:pt x="134" y="7"/>
                    <a:pt x="115" y="1"/>
                  </a:cubicBezTo>
                  <a:cubicBezTo>
                    <a:pt x="115" y="0"/>
                    <a:pt x="114" y="1"/>
                    <a:pt x="114" y="1"/>
                  </a:cubicBezTo>
                  <a:cubicBezTo>
                    <a:pt x="94" y="19"/>
                    <a:pt x="76" y="40"/>
                    <a:pt x="58" y="59"/>
                  </a:cubicBezTo>
                  <a:cubicBezTo>
                    <a:pt x="42" y="77"/>
                    <a:pt x="24" y="95"/>
                    <a:pt x="9" y="114"/>
                  </a:cubicBezTo>
                  <a:cubicBezTo>
                    <a:pt x="2" y="118"/>
                    <a:pt x="0" y="135"/>
                    <a:pt x="9" y="139"/>
                  </a:cubicBezTo>
                  <a:cubicBezTo>
                    <a:pt x="14" y="142"/>
                    <a:pt x="20" y="145"/>
                    <a:pt x="26" y="148"/>
                  </a:cubicBezTo>
                  <a:cubicBezTo>
                    <a:pt x="36" y="153"/>
                    <a:pt x="46" y="158"/>
                    <a:pt x="57" y="164"/>
                  </a:cubicBezTo>
                  <a:cubicBezTo>
                    <a:pt x="73" y="172"/>
                    <a:pt x="89" y="181"/>
                    <a:pt x="106" y="187"/>
                  </a:cubicBezTo>
                  <a:cubicBezTo>
                    <a:pt x="106" y="187"/>
                    <a:pt x="107" y="187"/>
                    <a:pt x="107" y="187"/>
                  </a:cubicBezTo>
                  <a:cubicBezTo>
                    <a:pt x="107" y="187"/>
                    <a:pt x="107" y="186"/>
                    <a:pt x="108" y="186"/>
                  </a:cubicBezTo>
                  <a:cubicBezTo>
                    <a:pt x="122" y="169"/>
                    <a:pt x="138" y="154"/>
                    <a:pt x="154" y="138"/>
                  </a:cubicBezTo>
                  <a:cubicBezTo>
                    <a:pt x="174" y="116"/>
                    <a:pt x="194" y="95"/>
                    <a:pt x="214" y="74"/>
                  </a:cubicBezTo>
                  <a:cubicBezTo>
                    <a:pt x="216" y="71"/>
                    <a:pt x="220" y="68"/>
                    <a:pt x="221" y="64"/>
                  </a:cubicBezTo>
                  <a:cubicBezTo>
                    <a:pt x="221" y="64"/>
                    <a:pt x="221" y="63"/>
                    <a:pt x="221" y="63"/>
                  </a:cubicBezTo>
                  <a:close/>
                  <a:moveTo>
                    <a:pt x="88" y="170"/>
                  </a:moveTo>
                  <a:cubicBezTo>
                    <a:pt x="77" y="165"/>
                    <a:pt x="67" y="160"/>
                    <a:pt x="56" y="155"/>
                  </a:cubicBezTo>
                  <a:cubicBezTo>
                    <a:pt x="46" y="150"/>
                    <a:pt x="35" y="145"/>
                    <a:pt x="25" y="140"/>
                  </a:cubicBezTo>
                  <a:cubicBezTo>
                    <a:pt x="20" y="138"/>
                    <a:pt x="13" y="135"/>
                    <a:pt x="9" y="132"/>
                  </a:cubicBezTo>
                  <a:cubicBezTo>
                    <a:pt x="9" y="132"/>
                    <a:pt x="9" y="132"/>
                    <a:pt x="8" y="132"/>
                  </a:cubicBezTo>
                  <a:cubicBezTo>
                    <a:pt x="8" y="130"/>
                    <a:pt x="8" y="129"/>
                    <a:pt x="8" y="127"/>
                  </a:cubicBezTo>
                  <a:cubicBezTo>
                    <a:pt x="22" y="136"/>
                    <a:pt x="37" y="143"/>
                    <a:pt x="52" y="150"/>
                  </a:cubicBezTo>
                  <a:cubicBezTo>
                    <a:pt x="69" y="157"/>
                    <a:pt x="86" y="165"/>
                    <a:pt x="102" y="173"/>
                  </a:cubicBezTo>
                  <a:cubicBezTo>
                    <a:pt x="102" y="175"/>
                    <a:pt x="102" y="176"/>
                    <a:pt x="102" y="177"/>
                  </a:cubicBezTo>
                  <a:cubicBezTo>
                    <a:pt x="97" y="175"/>
                    <a:pt x="92" y="173"/>
                    <a:pt x="88" y="170"/>
                  </a:cubicBezTo>
                  <a:close/>
                  <a:moveTo>
                    <a:pt x="30" y="94"/>
                  </a:moveTo>
                  <a:cubicBezTo>
                    <a:pt x="30" y="94"/>
                    <a:pt x="30" y="94"/>
                    <a:pt x="30" y="94"/>
                  </a:cubicBezTo>
                  <a:cubicBezTo>
                    <a:pt x="45" y="89"/>
                    <a:pt x="60" y="86"/>
                    <a:pt x="75" y="82"/>
                  </a:cubicBezTo>
                  <a:cubicBezTo>
                    <a:pt x="90" y="79"/>
                    <a:pt x="105" y="75"/>
                    <a:pt x="119" y="71"/>
                  </a:cubicBezTo>
                  <a:cubicBezTo>
                    <a:pt x="134" y="68"/>
                    <a:pt x="149" y="65"/>
                    <a:pt x="164" y="61"/>
                  </a:cubicBezTo>
                  <a:cubicBezTo>
                    <a:pt x="172" y="59"/>
                    <a:pt x="180" y="57"/>
                    <a:pt x="188" y="56"/>
                  </a:cubicBezTo>
                  <a:cubicBezTo>
                    <a:pt x="195" y="54"/>
                    <a:pt x="201" y="53"/>
                    <a:pt x="208" y="51"/>
                  </a:cubicBezTo>
                  <a:cubicBezTo>
                    <a:pt x="207" y="53"/>
                    <a:pt x="205" y="55"/>
                    <a:pt x="204" y="56"/>
                  </a:cubicBezTo>
                  <a:cubicBezTo>
                    <a:pt x="203" y="56"/>
                    <a:pt x="203" y="56"/>
                    <a:pt x="202" y="56"/>
                  </a:cubicBezTo>
                  <a:cubicBezTo>
                    <a:pt x="202" y="56"/>
                    <a:pt x="202" y="56"/>
                    <a:pt x="202" y="57"/>
                  </a:cubicBezTo>
                  <a:cubicBezTo>
                    <a:pt x="173" y="63"/>
                    <a:pt x="144" y="68"/>
                    <a:pt x="115" y="74"/>
                  </a:cubicBezTo>
                  <a:cubicBezTo>
                    <a:pt x="85" y="80"/>
                    <a:pt x="56" y="89"/>
                    <a:pt x="27" y="96"/>
                  </a:cubicBezTo>
                  <a:cubicBezTo>
                    <a:pt x="28" y="95"/>
                    <a:pt x="29" y="95"/>
                    <a:pt x="30" y="94"/>
                  </a:cubicBezTo>
                  <a:close/>
                  <a:moveTo>
                    <a:pt x="115" y="3"/>
                  </a:moveTo>
                  <a:cubicBezTo>
                    <a:pt x="117" y="4"/>
                    <a:pt x="118" y="4"/>
                    <a:pt x="120" y="5"/>
                  </a:cubicBezTo>
                  <a:cubicBezTo>
                    <a:pt x="117" y="5"/>
                    <a:pt x="114" y="6"/>
                    <a:pt x="112" y="6"/>
                  </a:cubicBezTo>
                  <a:cubicBezTo>
                    <a:pt x="113" y="5"/>
                    <a:pt x="114" y="4"/>
                    <a:pt x="115" y="3"/>
                  </a:cubicBezTo>
                  <a:close/>
                  <a:moveTo>
                    <a:pt x="125" y="7"/>
                  </a:moveTo>
                  <a:cubicBezTo>
                    <a:pt x="122" y="7"/>
                    <a:pt x="118" y="8"/>
                    <a:pt x="115" y="9"/>
                  </a:cubicBezTo>
                  <a:cubicBezTo>
                    <a:pt x="114" y="9"/>
                    <a:pt x="112" y="10"/>
                    <a:pt x="110" y="10"/>
                  </a:cubicBezTo>
                  <a:cubicBezTo>
                    <a:pt x="110" y="10"/>
                    <a:pt x="110" y="10"/>
                    <a:pt x="110" y="11"/>
                  </a:cubicBezTo>
                  <a:cubicBezTo>
                    <a:pt x="111" y="10"/>
                    <a:pt x="112" y="9"/>
                    <a:pt x="113" y="9"/>
                  </a:cubicBezTo>
                  <a:cubicBezTo>
                    <a:pt x="116" y="8"/>
                    <a:pt x="119" y="7"/>
                    <a:pt x="121" y="5"/>
                  </a:cubicBezTo>
                  <a:cubicBezTo>
                    <a:pt x="123" y="6"/>
                    <a:pt x="124" y="6"/>
                    <a:pt x="125" y="7"/>
                  </a:cubicBezTo>
                  <a:close/>
                  <a:moveTo>
                    <a:pt x="130" y="9"/>
                  </a:moveTo>
                  <a:cubicBezTo>
                    <a:pt x="126" y="9"/>
                    <a:pt x="122" y="11"/>
                    <a:pt x="119" y="12"/>
                  </a:cubicBezTo>
                  <a:cubicBezTo>
                    <a:pt x="113" y="13"/>
                    <a:pt x="108" y="14"/>
                    <a:pt x="103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5" y="14"/>
                    <a:pt x="106" y="14"/>
                    <a:pt x="107" y="13"/>
                  </a:cubicBezTo>
                  <a:cubicBezTo>
                    <a:pt x="109" y="13"/>
                    <a:pt x="112" y="12"/>
                    <a:pt x="114" y="12"/>
                  </a:cubicBezTo>
                  <a:cubicBezTo>
                    <a:pt x="118" y="11"/>
                    <a:pt x="122" y="10"/>
                    <a:pt x="126" y="7"/>
                  </a:cubicBezTo>
                  <a:cubicBezTo>
                    <a:pt x="127" y="8"/>
                    <a:pt x="128" y="8"/>
                    <a:pt x="130" y="9"/>
                  </a:cubicBezTo>
                  <a:close/>
                  <a:moveTo>
                    <a:pt x="136" y="11"/>
                  </a:moveTo>
                  <a:cubicBezTo>
                    <a:pt x="130" y="12"/>
                    <a:pt x="124" y="13"/>
                    <a:pt x="117" y="15"/>
                  </a:cubicBezTo>
                  <a:cubicBezTo>
                    <a:pt x="111" y="16"/>
                    <a:pt x="104" y="18"/>
                    <a:pt x="98" y="20"/>
                  </a:cubicBezTo>
                  <a:cubicBezTo>
                    <a:pt x="104" y="17"/>
                    <a:pt x="110" y="16"/>
                    <a:pt x="116" y="14"/>
                  </a:cubicBezTo>
                  <a:cubicBezTo>
                    <a:pt x="121" y="13"/>
                    <a:pt x="126" y="12"/>
                    <a:pt x="131" y="9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2" y="10"/>
                    <a:pt x="134" y="10"/>
                    <a:pt x="136" y="11"/>
                  </a:cubicBezTo>
                  <a:close/>
                  <a:moveTo>
                    <a:pt x="140" y="13"/>
                  </a:moveTo>
                  <a:cubicBezTo>
                    <a:pt x="138" y="13"/>
                    <a:pt x="135" y="14"/>
                    <a:pt x="133" y="14"/>
                  </a:cubicBezTo>
                  <a:cubicBezTo>
                    <a:pt x="129" y="15"/>
                    <a:pt x="125" y="16"/>
                    <a:pt x="122" y="17"/>
                  </a:cubicBezTo>
                  <a:cubicBezTo>
                    <a:pt x="113" y="19"/>
                    <a:pt x="105" y="22"/>
                    <a:pt x="97" y="24"/>
                  </a:cubicBezTo>
                  <a:cubicBezTo>
                    <a:pt x="96" y="25"/>
                    <a:pt x="94" y="25"/>
                    <a:pt x="93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4" y="25"/>
                    <a:pt x="96" y="24"/>
                    <a:pt x="98" y="24"/>
                  </a:cubicBezTo>
                  <a:cubicBezTo>
                    <a:pt x="102" y="22"/>
                    <a:pt x="107" y="21"/>
                    <a:pt x="112" y="19"/>
                  </a:cubicBezTo>
                  <a:cubicBezTo>
                    <a:pt x="120" y="17"/>
                    <a:pt x="129" y="15"/>
                    <a:pt x="137" y="12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38" y="12"/>
                    <a:pt x="139" y="12"/>
                    <a:pt x="140" y="13"/>
                  </a:cubicBezTo>
                  <a:close/>
                  <a:moveTo>
                    <a:pt x="151" y="18"/>
                  </a:moveTo>
                  <a:cubicBezTo>
                    <a:pt x="143" y="20"/>
                    <a:pt x="134" y="21"/>
                    <a:pt x="126" y="23"/>
                  </a:cubicBezTo>
                  <a:cubicBezTo>
                    <a:pt x="133" y="21"/>
                    <a:pt x="140" y="19"/>
                    <a:pt x="147" y="16"/>
                  </a:cubicBezTo>
                  <a:cubicBezTo>
                    <a:pt x="148" y="16"/>
                    <a:pt x="150" y="17"/>
                    <a:pt x="151" y="18"/>
                  </a:cubicBezTo>
                  <a:close/>
                  <a:moveTo>
                    <a:pt x="158" y="21"/>
                  </a:moveTo>
                  <a:cubicBezTo>
                    <a:pt x="152" y="23"/>
                    <a:pt x="146" y="24"/>
                    <a:pt x="140" y="26"/>
                  </a:cubicBezTo>
                  <a:cubicBezTo>
                    <a:pt x="132" y="27"/>
                    <a:pt x="125" y="29"/>
                    <a:pt x="118" y="31"/>
                  </a:cubicBezTo>
                  <a:cubicBezTo>
                    <a:pt x="111" y="33"/>
                    <a:pt x="104" y="35"/>
                    <a:pt x="97" y="37"/>
                  </a:cubicBezTo>
                  <a:cubicBezTo>
                    <a:pt x="93" y="38"/>
                    <a:pt x="90" y="39"/>
                    <a:pt x="87" y="40"/>
                  </a:cubicBezTo>
                  <a:cubicBezTo>
                    <a:pt x="84" y="40"/>
                    <a:pt x="81" y="41"/>
                    <a:pt x="78" y="41"/>
                  </a:cubicBezTo>
                  <a:cubicBezTo>
                    <a:pt x="78" y="41"/>
                    <a:pt x="78" y="41"/>
                    <a:pt x="79" y="41"/>
                  </a:cubicBezTo>
                  <a:cubicBezTo>
                    <a:pt x="83" y="38"/>
                    <a:pt x="89" y="37"/>
                    <a:pt x="94" y="35"/>
                  </a:cubicBezTo>
                  <a:cubicBezTo>
                    <a:pt x="101" y="33"/>
                    <a:pt x="108" y="31"/>
                    <a:pt x="115" y="29"/>
                  </a:cubicBezTo>
                  <a:cubicBezTo>
                    <a:pt x="122" y="27"/>
                    <a:pt x="129" y="26"/>
                    <a:pt x="135" y="24"/>
                  </a:cubicBezTo>
                  <a:cubicBezTo>
                    <a:pt x="141" y="22"/>
                    <a:pt x="147" y="21"/>
                    <a:pt x="153" y="18"/>
                  </a:cubicBezTo>
                  <a:cubicBezTo>
                    <a:pt x="154" y="19"/>
                    <a:pt x="156" y="20"/>
                    <a:pt x="158" y="21"/>
                  </a:cubicBezTo>
                  <a:close/>
                  <a:moveTo>
                    <a:pt x="83" y="36"/>
                  </a:moveTo>
                  <a:cubicBezTo>
                    <a:pt x="87" y="34"/>
                    <a:pt x="93" y="33"/>
                    <a:pt x="97" y="32"/>
                  </a:cubicBezTo>
                  <a:cubicBezTo>
                    <a:pt x="103" y="30"/>
                    <a:pt x="109" y="28"/>
                    <a:pt x="114" y="26"/>
                  </a:cubicBezTo>
                  <a:cubicBezTo>
                    <a:pt x="115" y="26"/>
                    <a:pt x="117" y="26"/>
                    <a:pt x="118" y="25"/>
                  </a:cubicBezTo>
                  <a:cubicBezTo>
                    <a:pt x="117" y="26"/>
                    <a:pt x="116" y="26"/>
                    <a:pt x="115" y="26"/>
                  </a:cubicBezTo>
                  <a:cubicBezTo>
                    <a:pt x="109" y="28"/>
                    <a:pt x="103" y="30"/>
                    <a:pt x="98" y="32"/>
                  </a:cubicBezTo>
                  <a:cubicBezTo>
                    <a:pt x="95" y="33"/>
                    <a:pt x="92" y="34"/>
                    <a:pt x="89" y="35"/>
                  </a:cubicBezTo>
                  <a:cubicBezTo>
                    <a:pt x="88" y="35"/>
                    <a:pt x="86" y="36"/>
                    <a:pt x="84" y="36"/>
                  </a:cubicBezTo>
                  <a:cubicBezTo>
                    <a:pt x="84" y="36"/>
                    <a:pt x="83" y="37"/>
                    <a:pt x="82" y="37"/>
                  </a:cubicBezTo>
                  <a:cubicBezTo>
                    <a:pt x="82" y="37"/>
                    <a:pt x="83" y="36"/>
                    <a:pt x="83" y="36"/>
                  </a:cubicBezTo>
                  <a:close/>
                  <a:moveTo>
                    <a:pt x="117" y="26"/>
                  </a:moveTo>
                  <a:cubicBezTo>
                    <a:pt x="123" y="24"/>
                    <a:pt x="130" y="23"/>
                    <a:pt x="137" y="22"/>
                  </a:cubicBezTo>
                  <a:cubicBezTo>
                    <a:pt x="140" y="21"/>
                    <a:pt x="144" y="20"/>
                    <a:pt x="147" y="19"/>
                  </a:cubicBezTo>
                  <a:cubicBezTo>
                    <a:pt x="149" y="19"/>
                    <a:pt x="150" y="19"/>
                    <a:pt x="151" y="18"/>
                  </a:cubicBezTo>
                  <a:cubicBezTo>
                    <a:pt x="150" y="19"/>
                    <a:pt x="148" y="20"/>
                    <a:pt x="146" y="20"/>
                  </a:cubicBezTo>
                  <a:cubicBezTo>
                    <a:pt x="133" y="24"/>
                    <a:pt x="120" y="27"/>
                    <a:pt x="107" y="31"/>
                  </a:cubicBezTo>
                  <a:cubicBezTo>
                    <a:pt x="103" y="32"/>
                    <a:pt x="99" y="33"/>
                    <a:pt x="95" y="34"/>
                  </a:cubicBezTo>
                  <a:cubicBezTo>
                    <a:pt x="103" y="32"/>
                    <a:pt x="110" y="29"/>
                    <a:pt x="117" y="26"/>
                  </a:cubicBezTo>
                  <a:close/>
                  <a:moveTo>
                    <a:pt x="141" y="13"/>
                  </a:moveTo>
                  <a:cubicBezTo>
                    <a:pt x="143" y="14"/>
                    <a:pt x="144" y="15"/>
                    <a:pt x="146" y="15"/>
                  </a:cubicBezTo>
                  <a:cubicBezTo>
                    <a:pt x="136" y="18"/>
                    <a:pt x="127" y="19"/>
                    <a:pt x="118" y="21"/>
                  </a:cubicBezTo>
                  <a:cubicBezTo>
                    <a:pt x="109" y="23"/>
                    <a:pt x="100" y="27"/>
                    <a:pt x="91" y="30"/>
                  </a:cubicBezTo>
                  <a:cubicBezTo>
                    <a:pt x="90" y="30"/>
                    <a:pt x="89" y="30"/>
                    <a:pt x="88" y="30"/>
                  </a:cubicBezTo>
                  <a:cubicBezTo>
                    <a:pt x="90" y="30"/>
                    <a:pt x="91" y="29"/>
                    <a:pt x="93" y="28"/>
                  </a:cubicBezTo>
                  <a:cubicBezTo>
                    <a:pt x="95" y="27"/>
                    <a:pt x="97" y="27"/>
                    <a:pt x="100" y="26"/>
                  </a:cubicBezTo>
                  <a:cubicBezTo>
                    <a:pt x="105" y="24"/>
                    <a:pt x="110" y="23"/>
                    <a:pt x="115" y="22"/>
                  </a:cubicBezTo>
                  <a:cubicBezTo>
                    <a:pt x="124" y="19"/>
                    <a:pt x="133" y="18"/>
                    <a:pt x="141" y="14"/>
                  </a:cubicBezTo>
                  <a:cubicBezTo>
                    <a:pt x="141" y="14"/>
                    <a:pt x="141" y="13"/>
                    <a:pt x="141" y="13"/>
                  </a:cubicBezTo>
                  <a:close/>
                  <a:moveTo>
                    <a:pt x="111" y="7"/>
                  </a:moveTo>
                  <a:cubicBezTo>
                    <a:pt x="112" y="7"/>
                    <a:pt x="114" y="7"/>
                    <a:pt x="115" y="6"/>
                  </a:cubicBezTo>
                  <a:cubicBezTo>
                    <a:pt x="117" y="6"/>
                    <a:pt x="118" y="6"/>
                    <a:pt x="120" y="5"/>
                  </a:cubicBezTo>
                  <a:cubicBezTo>
                    <a:pt x="122" y="5"/>
                    <a:pt x="116" y="7"/>
                    <a:pt x="116" y="7"/>
                  </a:cubicBezTo>
                  <a:cubicBezTo>
                    <a:pt x="113" y="8"/>
                    <a:pt x="110" y="10"/>
                    <a:pt x="107" y="11"/>
                  </a:cubicBezTo>
                  <a:cubicBezTo>
                    <a:pt x="108" y="10"/>
                    <a:pt x="109" y="9"/>
                    <a:pt x="111" y="7"/>
                  </a:cubicBezTo>
                  <a:close/>
                  <a:moveTo>
                    <a:pt x="105" y="13"/>
                  </a:moveTo>
                  <a:cubicBezTo>
                    <a:pt x="109" y="11"/>
                    <a:pt x="113" y="10"/>
                    <a:pt x="117" y="9"/>
                  </a:cubicBezTo>
                  <a:cubicBezTo>
                    <a:pt x="119" y="8"/>
                    <a:pt x="122" y="8"/>
                    <a:pt x="124" y="7"/>
                  </a:cubicBezTo>
                  <a:cubicBezTo>
                    <a:pt x="124" y="8"/>
                    <a:pt x="123" y="8"/>
                    <a:pt x="123" y="8"/>
                  </a:cubicBezTo>
                  <a:cubicBezTo>
                    <a:pt x="122" y="9"/>
                    <a:pt x="121" y="9"/>
                    <a:pt x="119" y="10"/>
                  </a:cubicBezTo>
                  <a:cubicBezTo>
                    <a:pt x="115" y="11"/>
                    <a:pt x="109" y="12"/>
                    <a:pt x="105" y="14"/>
                  </a:cubicBezTo>
                  <a:cubicBezTo>
                    <a:pt x="105" y="13"/>
                    <a:pt x="105" y="13"/>
                    <a:pt x="105" y="13"/>
                  </a:cubicBezTo>
                  <a:close/>
                  <a:moveTo>
                    <a:pt x="102" y="16"/>
                  </a:moveTo>
                  <a:cubicBezTo>
                    <a:pt x="106" y="16"/>
                    <a:pt x="110" y="14"/>
                    <a:pt x="114" y="13"/>
                  </a:cubicBezTo>
                  <a:cubicBezTo>
                    <a:pt x="116" y="13"/>
                    <a:pt x="119" y="12"/>
                    <a:pt x="122" y="11"/>
                  </a:cubicBezTo>
                  <a:cubicBezTo>
                    <a:pt x="123" y="11"/>
                    <a:pt x="125" y="10"/>
                    <a:pt x="126" y="10"/>
                  </a:cubicBezTo>
                  <a:cubicBezTo>
                    <a:pt x="127" y="10"/>
                    <a:pt x="131" y="8"/>
                    <a:pt x="128" y="10"/>
                  </a:cubicBezTo>
                  <a:cubicBezTo>
                    <a:pt x="123" y="13"/>
                    <a:pt x="117" y="13"/>
                    <a:pt x="112" y="14"/>
                  </a:cubicBezTo>
                  <a:cubicBezTo>
                    <a:pt x="107" y="15"/>
                    <a:pt x="103" y="17"/>
                    <a:pt x="99" y="19"/>
                  </a:cubicBezTo>
                  <a:cubicBezTo>
                    <a:pt x="100" y="18"/>
                    <a:pt x="101" y="17"/>
                    <a:pt x="102" y="16"/>
                  </a:cubicBezTo>
                  <a:close/>
                  <a:moveTo>
                    <a:pt x="97" y="21"/>
                  </a:moveTo>
                  <a:cubicBezTo>
                    <a:pt x="104" y="19"/>
                    <a:pt x="111" y="17"/>
                    <a:pt x="118" y="15"/>
                  </a:cubicBezTo>
                  <a:cubicBezTo>
                    <a:pt x="121" y="14"/>
                    <a:pt x="125" y="14"/>
                    <a:pt x="128" y="13"/>
                  </a:cubicBezTo>
                  <a:cubicBezTo>
                    <a:pt x="130" y="13"/>
                    <a:pt x="131" y="13"/>
                    <a:pt x="133" y="12"/>
                  </a:cubicBezTo>
                  <a:cubicBezTo>
                    <a:pt x="120" y="17"/>
                    <a:pt x="107" y="20"/>
                    <a:pt x="94" y="25"/>
                  </a:cubicBezTo>
                  <a:cubicBezTo>
                    <a:pt x="95" y="23"/>
                    <a:pt x="96" y="22"/>
                    <a:pt x="97" y="21"/>
                  </a:cubicBezTo>
                  <a:close/>
                  <a:moveTo>
                    <a:pt x="92" y="26"/>
                  </a:moveTo>
                  <a:cubicBezTo>
                    <a:pt x="100" y="25"/>
                    <a:pt x="108" y="22"/>
                    <a:pt x="115" y="19"/>
                  </a:cubicBezTo>
                  <a:cubicBezTo>
                    <a:pt x="120" y="18"/>
                    <a:pt x="124" y="17"/>
                    <a:pt x="128" y="16"/>
                  </a:cubicBezTo>
                  <a:cubicBezTo>
                    <a:pt x="132" y="16"/>
                    <a:pt x="137" y="15"/>
                    <a:pt x="140" y="14"/>
                  </a:cubicBezTo>
                  <a:cubicBezTo>
                    <a:pt x="136" y="16"/>
                    <a:pt x="131" y="17"/>
                    <a:pt x="126" y="18"/>
                  </a:cubicBezTo>
                  <a:cubicBezTo>
                    <a:pt x="121" y="19"/>
                    <a:pt x="116" y="21"/>
                    <a:pt x="111" y="22"/>
                  </a:cubicBezTo>
                  <a:cubicBezTo>
                    <a:pt x="104" y="24"/>
                    <a:pt x="96" y="26"/>
                    <a:pt x="89" y="29"/>
                  </a:cubicBezTo>
                  <a:cubicBezTo>
                    <a:pt x="90" y="28"/>
                    <a:pt x="91" y="27"/>
                    <a:pt x="92" y="26"/>
                  </a:cubicBezTo>
                  <a:close/>
                  <a:moveTo>
                    <a:pt x="87" y="31"/>
                  </a:moveTo>
                  <a:cubicBezTo>
                    <a:pt x="92" y="31"/>
                    <a:pt x="96" y="29"/>
                    <a:pt x="100" y="27"/>
                  </a:cubicBezTo>
                  <a:cubicBezTo>
                    <a:pt x="106" y="25"/>
                    <a:pt x="111" y="24"/>
                    <a:pt x="117" y="22"/>
                  </a:cubicBezTo>
                  <a:cubicBezTo>
                    <a:pt x="123" y="21"/>
                    <a:pt x="129" y="20"/>
                    <a:pt x="134" y="19"/>
                  </a:cubicBezTo>
                  <a:cubicBezTo>
                    <a:pt x="138" y="18"/>
                    <a:pt x="141" y="17"/>
                    <a:pt x="144" y="16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3" y="17"/>
                    <a:pt x="141" y="18"/>
                    <a:pt x="140" y="18"/>
                  </a:cubicBezTo>
                  <a:cubicBezTo>
                    <a:pt x="129" y="22"/>
                    <a:pt x="118" y="24"/>
                    <a:pt x="108" y="28"/>
                  </a:cubicBezTo>
                  <a:cubicBezTo>
                    <a:pt x="103" y="29"/>
                    <a:pt x="97" y="31"/>
                    <a:pt x="92" y="32"/>
                  </a:cubicBezTo>
                  <a:cubicBezTo>
                    <a:pt x="89" y="33"/>
                    <a:pt x="87" y="34"/>
                    <a:pt x="84" y="35"/>
                  </a:cubicBezTo>
                  <a:cubicBezTo>
                    <a:pt x="85" y="34"/>
                    <a:pt x="86" y="32"/>
                    <a:pt x="87" y="31"/>
                  </a:cubicBezTo>
                  <a:close/>
                  <a:moveTo>
                    <a:pt x="82" y="37"/>
                  </a:moveTo>
                  <a:cubicBezTo>
                    <a:pt x="84" y="37"/>
                    <a:pt x="86" y="37"/>
                    <a:pt x="88" y="36"/>
                  </a:cubicBezTo>
                  <a:cubicBezTo>
                    <a:pt x="85" y="37"/>
                    <a:pt x="83" y="38"/>
                    <a:pt x="80" y="39"/>
                  </a:cubicBezTo>
                  <a:cubicBezTo>
                    <a:pt x="80" y="39"/>
                    <a:pt x="81" y="38"/>
                    <a:pt x="82" y="37"/>
                  </a:cubicBezTo>
                  <a:close/>
                  <a:moveTo>
                    <a:pt x="77" y="43"/>
                  </a:moveTo>
                  <a:cubicBezTo>
                    <a:pt x="91" y="40"/>
                    <a:pt x="104" y="35"/>
                    <a:pt x="118" y="32"/>
                  </a:cubicBezTo>
                  <a:cubicBezTo>
                    <a:pt x="125" y="30"/>
                    <a:pt x="131" y="28"/>
                    <a:pt x="138" y="27"/>
                  </a:cubicBezTo>
                  <a:cubicBezTo>
                    <a:pt x="145" y="25"/>
                    <a:pt x="152" y="24"/>
                    <a:pt x="159" y="21"/>
                  </a:cubicBezTo>
                  <a:cubicBezTo>
                    <a:pt x="161" y="22"/>
                    <a:pt x="163" y="23"/>
                    <a:pt x="165" y="24"/>
                  </a:cubicBezTo>
                  <a:cubicBezTo>
                    <a:pt x="159" y="23"/>
                    <a:pt x="152" y="27"/>
                    <a:pt x="146" y="28"/>
                  </a:cubicBezTo>
                  <a:cubicBezTo>
                    <a:pt x="138" y="31"/>
                    <a:pt x="129" y="33"/>
                    <a:pt x="121" y="35"/>
                  </a:cubicBezTo>
                  <a:cubicBezTo>
                    <a:pt x="113" y="37"/>
                    <a:pt x="104" y="40"/>
                    <a:pt x="96" y="41"/>
                  </a:cubicBezTo>
                  <a:cubicBezTo>
                    <a:pt x="88" y="43"/>
                    <a:pt x="81" y="45"/>
                    <a:pt x="73" y="47"/>
                  </a:cubicBezTo>
                  <a:cubicBezTo>
                    <a:pt x="75" y="45"/>
                    <a:pt x="76" y="44"/>
                    <a:pt x="77" y="43"/>
                  </a:cubicBezTo>
                  <a:close/>
                  <a:moveTo>
                    <a:pt x="180" y="31"/>
                  </a:moveTo>
                  <a:cubicBezTo>
                    <a:pt x="180" y="31"/>
                    <a:pt x="180" y="31"/>
                    <a:pt x="180" y="31"/>
                  </a:cubicBezTo>
                  <a:cubicBezTo>
                    <a:pt x="171" y="33"/>
                    <a:pt x="161" y="35"/>
                    <a:pt x="151" y="38"/>
                  </a:cubicBezTo>
                  <a:cubicBezTo>
                    <a:pt x="141" y="40"/>
                    <a:pt x="131" y="42"/>
                    <a:pt x="121" y="45"/>
                  </a:cubicBezTo>
                  <a:cubicBezTo>
                    <a:pt x="101" y="49"/>
                    <a:pt x="81" y="55"/>
                    <a:pt x="62" y="61"/>
                  </a:cubicBezTo>
                  <a:cubicBezTo>
                    <a:pt x="61" y="61"/>
                    <a:pt x="60" y="6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60" y="62"/>
                    <a:pt x="60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2" y="60"/>
                    <a:pt x="64" y="59"/>
                    <a:pt x="67" y="58"/>
                  </a:cubicBezTo>
                  <a:cubicBezTo>
                    <a:pt x="71" y="56"/>
                    <a:pt x="76" y="55"/>
                    <a:pt x="81" y="53"/>
                  </a:cubicBezTo>
                  <a:cubicBezTo>
                    <a:pt x="91" y="50"/>
                    <a:pt x="102" y="47"/>
                    <a:pt x="112" y="44"/>
                  </a:cubicBezTo>
                  <a:cubicBezTo>
                    <a:pt x="122" y="41"/>
                    <a:pt x="132" y="38"/>
                    <a:pt x="142" y="35"/>
                  </a:cubicBezTo>
                  <a:cubicBezTo>
                    <a:pt x="152" y="33"/>
                    <a:pt x="162" y="31"/>
                    <a:pt x="172" y="27"/>
                  </a:cubicBezTo>
                  <a:cubicBezTo>
                    <a:pt x="175" y="28"/>
                    <a:pt x="178" y="29"/>
                    <a:pt x="180" y="31"/>
                  </a:cubicBezTo>
                  <a:close/>
                  <a:moveTo>
                    <a:pt x="46" y="76"/>
                  </a:move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lose/>
                  <a:moveTo>
                    <a:pt x="187" y="34"/>
                  </a:moveTo>
                  <a:cubicBezTo>
                    <a:pt x="187" y="34"/>
                    <a:pt x="187" y="34"/>
                    <a:pt x="187" y="33"/>
                  </a:cubicBezTo>
                  <a:cubicBezTo>
                    <a:pt x="187" y="34"/>
                    <a:pt x="188" y="34"/>
                    <a:pt x="189" y="34"/>
                  </a:cubicBezTo>
                  <a:cubicBezTo>
                    <a:pt x="165" y="41"/>
                    <a:pt x="141" y="47"/>
                    <a:pt x="117" y="55"/>
                  </a:cubicBezTo>
                  <a:cubicBezTo>
                    <a:pt x="105" y="58"/>
                    <a:pt x="93" y="62"/>
                    <a:pt x="80" y="66"/>
                  </a:cubicBezTo>
                  <a:cubicBezTo>
                    <a:pt x="71" y="69"/>
                    <a:pt x="61" y="72"/>
                    <a:pt x="52" y="74"/>
                  </a:cubicBezTo>
                  <a:cubicBezTo>
                    <a:pt x="55" y="73"/>
                    <a:pt x="57" y="73"/>
                    <a:pt x="60" y="72"/>
                  </a:cubicBezTo>
                  <a:cubicBezTo>
                    <a:pt x="66" y="69"/>
                    <a:pt x="72" y="67"/>
                    <a:pt x="79" y="64"/>
                  </a:cubicBezTo>
                  <a:cubicBezTo>
                    <a:pt x="91" y="60"/>
                    <a:pt x="103" y="57"/>
                    <a:pt x="116" y="53"/>
                  </a:cubicBezTo>
                  <a:cubicBezTo>
                    <a:pt x="128" y="49"/>
                    <a:pt x="140" y="46"/>
                    <a:pt x="153" y="42"/>
                  </a:cubicBezTo>
                  <a:cubicBezTo>
                    <a:pt x="164" y="40"/>
                    <a:pt x="176" y="38"/>
                    <a:pt x="187" y="34"/>
                  </a:cubicBezTo>
                  <a:close/>
                  <a:moveTo>
                    <a:pt x="121" y="49"/>
                  </a:moveTo>
                  <a:cubicBezTo>
                    <a:pt x="109" y="52"/>
                    <a:pt x="98" y="56"/>
                    <a:pt x="86" y="59"/>
                  </a:cubicBezTo>
                  <a:cubicBezTo>
                    <a:pt x="75" y="62"/>
                    <a:pt x="65" y="66"/>
                    <a:pt x="54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4" y="68"/>
                    <a:pt x="54" y="67"/>
                  </a:cubicBezTo>
                  <a:cubicBezTo>
                    <a:pt x="55" y="67"/>
                    <a:pt x="55" y="67"/>
                    <a:pt x="56" y="67"/>
                  </a:cubicBezTo>
                  <a:cubicBezTo>
                    <a:pt x="58" y="66"/>
                    <a:pt x="60" y="66"/>
                    <a:pt x="63" y="65"/>
                  </a:cubicBezTo>
                  <a:cubicBezTo>
                    <a:pt x="69" y="64"/>
                    <a:pt x="74" y="62"/>
                    <a:pt x="80" y="60"/>
                  </a:cubicBezTo>
                  <a:cubicBezTo>
                    <a:pt x="91" y="56"/>
                    <a:pt x="102" y="52"/>
                    <a:pt x="114" y="49"/>
                  </a:cubicBezTo>
                  <a:cubicBezTo>
                    <a:pt x="125" y="46"/>
                    <a:pt x="136" y="43"/>
                    <a:pt x="148" y="40"/>
                  </a:cubicBezTo>
                  <a:cubicBezTo>
                    <a:pt x="158" y="37"/>
                    <a:pt x="170" y="35"/>
                    <a:pt x="180" y="31"/>
                  </a:cubicBezTo>
                  <a:cubicBezTo>
                    <a:pt x="181" y="31"/>
                    <a:pt x="181" y="31"/>
                    <a:pt x="180" y="31"/>
                  </a:cubicBezTo>
                  <a:cubicBezTo>
                    <a:pt x="182" y="31"/>
                    <a:pt x="184" y="32"/>
                    <a:pt x="186" y="33"/>
                  </a:cubicBezTo>
                  <a:cubicBezTo>
                    <a:pt x="164" y="38"/>
                    <a:pt x="142" y="43"/>
                    <a:pt x="121" y="49"/>
                  </a:cubicBezTo>
                  <a:close/>
                  <a:moveTo>
                    <a:pt x="116" y="41"/>
                  </a:moveTo>
                  <a:cubicBezTo>
                    <a:pt x="107" y="43"/>
                    <a:pt x="98" y="46"/>
                    <a:pt x="90" y="49"/>
                  </a:cubicBezTo>
                  <a:cubicBezTo>
                    <a:pt x="85" y="50"/>
                    <a:pt x="81" y="51"/>
                    <a:pt x="76" y="53"/>
                  </a:cubicBezTo>
                  <a:cubicBezTo>
                    <a:pt x="74" y="53"/>
                    <a:pt x="71" y="54"/>
                    <a:pt x="69" y="54"/>
                  </a:cubicBezTo>
                  <a:cubicBezTo>
                    <a:pt x="68" y="54"/>
                    <a:pt x="67" y="55"/>
                    <a:pt x="66" y="55"/>
                  </a:cubicBezTo>
                  <a:cubicBezTo>
                    <a:pt x="66" y="54"/>
                    <a:pt x="67" y="54"/>
                    <a:pt x="67" y="53"/>
                  </a:cubicBezTo>
                  <a:cubicBezTo>
                    <a:pt x="70" y="52"/>
                    <a:pt x="73" y="52"/>
                    <a:pt x="76" y="51"/>
                  </a:cubicBezTo>
                  <a:cubicBezTo>
                    <a:pt x="81" y="50"/>
                    <a:pt x="85" y="48"/>
                    <a:pt x="90" y="47"/>
                  </a:cubicBezTo>
                  <a:cubicBezTo>
                    <a:pt x="99" y="45"/>
                    <a:pt x="109" y="43"/>
                    <a:pt x="118" y="40"/>
                  </a:cubicBezTo>
                  <a:cubicBezTo>
                    <a:pt x="126" y="37"/>
                    <a:pt x="135" y="34"/>
                    <a:pt x="144" y="32"/>
                  </a:cubicBezTo>
                  <a:cubicBezTo>
                    <a:pt x="151" y="30"/>
                    <a:pt x="159" y="28"/>
                    <a:pt x="166" y="25"/>
                  </a:cubicBezTo>
                  <a:cubicBezTo>
                    <a:pt x="166" y="24"/>
                    <a:pt x="166" y="24"/>
                    <a:pt x="166" y="24"/>
                  </a:cubicBezTo>
                  <a:cubicBezTo>
                    <a:pt x="167" y="25"/>
                    <a:pt x="169" y="26"/>
                    <a:pt x="171" y="26"/>
                  </a:cubicBezTo>
                  <a:cubicBezTo>
                    <a:pt x="153" y="31"/>
                    <a:pt x="134" y="35"/>
                    <a:pt x="116" y="41"/>
                  </a:cubicBezTo>
                  <a:close/>
                  <a:moveTo>
                    <a:pt x="72" y="48"/>
                  </a:moveTo>
                  <a:cubicBezTo>
                    <a:pt x="80" y="45"/>
                    <a:pt x="88" y="44"/>
                    <a:pt x="96" y="42"/>
                  </a:cubicBezTo>
                  <a:cubicBezTo>
                    <a:pt x="105" y="40"/>
                    <a:pt x="114" y="37"/>
                    <a:pt x="123" y="35"/>
                  </a:cubicBezTo>
                  <a:cubicBezTo>
                    <a:pt x="131" y="33"/>
                    <a:pt x="139" y="31"/>
                    <a:pt x="148" y="28"/>
                  </a:cubicBezTo>
                  <a:cubicBezTo>
                    <a:pt x="151" y="27"/>
                    <a:pt x="155" y="26"/>
                    <a:pt x="158" y="25"/>
                  </a:cubicBezTo>
                  <a:cubicBezTo>
                    <a:pt x="160" y="25"/>
                    <a:pt x="163" y="25"/>
                    <a:pt x="164" y="25"/>
                  </a:cubicBezTo>
                  <a:cubicBezTo>
                    <a:pt x="162" y="26"/>
                    <a:pt x="159" y="27"/>
                    <a:pt x="157" y="27"/>
                  </a:cubicBezTo>
                  <a:cubicBezTo>
                    <a:pt x="150" y="30"/>
                    <a:pt x="143" y="31"/>
                    <a:pt x="135" y="33"/>
                  </a:cubicBezTo>
                  <a:cubicBezTo>
                    <a:pt x="127" y="36"/>
                    <a:pt x="118" y="39"/>
                    <a:pt x="109" y="42"/>
                  </a:cubicBezTo>
                  <a:cubicBezTo>
                    <a:pt x="100" y="44"/>
                    <a:pt x="91" y="46"/>
                    <a:pt x="83" y="48"/>
                  </a:cubicBezTo>
                  <a:cubicBezTo>
                    <a:pt x="78" y="50"/>
                    <a:pt x="73" y="50"/>
                    <a:pt x="68" y="52"/>
                  </a:cubicBezTo>
                  <a:cubicBezTo>
                    <a:pt x="70" y="51"/>
                    <a:pt x="71" y="49"/>
                    <a:pt x="72" y="48"/>
                  </a:cubicBezTo>
                  <a:close/>
                  <a:moveTo>
                    <a:pt x="65" y="55"/>
                  </a:moveTo>
                  <a:cubicBezTo>
                    <a:pt x="72" y="56"/>
                    <a:pt x="79" y="53"/>
                    <a:pt x="85" y="51"/>
                  </a:cubicBezTo>
                  <a:cubicBezTo>
                    <a:pt x="95" y="48"/>
                    <a:pt x="105" y="45"/>
                    <a:pt x="114" y="42"/>
                  </a:cubicBezTo>
                  <a:cubicBezTo>
                    <a:pt x="124" y="39"/>
                    <a:pt x="133" y="37"/>
                    <a:pt x="143" y="34"/>
                  </a:cubicBezTo>
                  <a:cubicBezTo>
                    <a:pt x="148" y="33"/>
                    <a:pt x="153" y="32"/>
                    <a:pt x="158" y="31"/>
                  </a:cubicBezTo>
                  <a:cubicBezTo>
                    <a:pt x="160" y="30"/>
                    <a:pt x="162" y="29"/>
                    <a:pt x="165" y="29"/>
                  </a:cubicBezTo>
                  <a:cubicBezTo>
                    <a:pt x="165" y="29"/>
                    <a:pt x="165" y="29"/>
                    <a:pt x="166" y="29"/>
                  </a:cubicBezTo>
                  <a:cubicBezTo>
                    <a:pt x="157" y="31"/>
                    <a:pt x="149" y="33"/>
                    <a:pt x="140" y="35"/>
                  </a:cubicBezTo>
                  <a:cubicBezTo>
                    <a:pt x="130" y="37"/>
                    <a:pt x="120" y="41"/>
                    <a:pt x="110" y="44"/>
                  </a:cubicBezTo>
                  <a:cubicBezTo>
                    <a:pt x="100" y="47"/>
                    <a:pt x="91" y="50"/>
                    <a:pt x="81" y="53"/>
                  </a:cubicBezTo>
                  <a:cubicBezTo>
                    <a:pt x="74" y="55"/>
                    <a:pt x="67" y="57"/>
                    <a:pt x="61" y="60"/>
                  </a:cubicBezTo>
                  <a:cubicBezTo>
                    <a:pt x="63" y="58"/>
                    <a:pt x="64" y="57"/>
                    <a:pt x="65" y="55"/>
                  </a:cubicBezTo>
                  <a:close/>
                  <a:moveTo>
                    <a:pt x="59" y="63"/>
                  </a:moveTo>
                  <a:cubicBezTo>
                    <a:pt x="68" y="60"/>
                    <a:pt x="78" y="57"/>
                    <a:pt x="87" y="54"/>
                  </a:cubicBezTo>
                  <a:cubicBezTo>
                    <a:pt x="98" y="51"/>
                    <a:pt x="108" y="48"/>
                    <a:pt x="119" y="46"/>
                  </a:cubicBezTo>
                  <a:cubicBezTo>
                    <a:pt x="130" y="43"/>
                    <a:pt x="141" y="41"/>
                    <a:pt x="151" y="38"/>
                  </a:cubicBezTo>
                  <a:cubicBezTo>
                    <a:pt x="157" y="37"/>
                    <a:pt x="162" y="35"/>
                    <a:pt x="167" y="34"/>
                  </a:cubicBezTo>
                  <a:cubicBezTo>
                    <a:pt x="169" y="34"/>
                    <a:pt x="170" y="34"/>
                    <a:pt x="171" y="33"/>
                  </a:cubicBezTo>
                  <a:cubicBezTo>
                    <a:pt x="151" y="39"/>
                    <a:pt x="130" y="43"/>
                    <a:pt x="110" y="49"/>
                  </a:cubicBezTo>
                  <a:cubicBezTo>
                    <a:pt x="99" y="53"/>
                    <a:pt x="89" y="56"/>
                    <a:pt x="78" y="60"/>
                  </a:cubicBezTo>
                  <a:cubicBezTo>
                    <a:pt x="73" y="61"/>
                    <a:pt x="68" y="63"/>
                    <a:pt x="63" y="64"/>
                  </a:cubicBezTo>
                  <a:cubicBezTo>
                    <a:pt x="60" y="65"/>
                    <a:pt x="58" y="66"/>
                    <a:pt x="55" y="66"/>
                  </a:cubicBezTo>
                  <a:cubicBezTo>
                    <a:pt x="56" y="65"/>
                    <a:pt x="57" y="64"/>
                    <a:pt x="59" y="63"/>
                  </a:cubicBezTo>
                  <a:close/>
                  <a:moveTo>
                    <a:pt x="53" y="69"/>
                  </a:moveTo>
                  <a:cubicBezTo>
                    <a:pt x="63" y="67"/>
                    <a:pt x="74" y="63"/>
                    <a:pt x="85" y="60"/>
                  </a:cubicBezTo>
                  <a:cubicBezTo>
                    <a:pt x="97" y="57"/>
                    <a:pt x="109" y="53"/>
                    <a:pt x="121" y="50"/>
                  </a:cubicBezTo>
                  <a:cubicBezTo>
                    <a:pt x="133" y="46"/>
                    <a:pt x="145" y="43"/>
                    <a:pt x="157" y="40"/>
                  </a:cubicBezTo>
                  <a:cubicBezTo>
                    <a:pt x="163" y="39"/>
                    <a:pt x="169" y="37"/>
                    <a:pt x="175" y="36"/>
                  </a:cubicBezTo>
                  <a:cubicBezTo>
                    <a:pt x="177" y="36"/>
                    <a:pt x="179" y="35"/>
                    <a:pt x="182" y="35"/>
                  </a:cubicBezTo>
                  <a:cubicBezTo>
                    <a:pt x="181" y="35"/>
                    <a:pt x="180" y="35"/>
                    <a:pt x="179" y="36"/>
                  </a:cubicBezTo>
                  <a:cubicBezTo>
                    <a:pt x="168" y="39"/>
                    <a:pt x="157" y="41"/>
                    <a:pt x="146" y="44"/>
                  </a:cubicBezTo>
                  <a:cubicBezTo>
                    <a:pt x="134" y="47"/>
                    <a:pt x="122" y="50"/>
                    <a:pt x="110" y="54"/>
                  </a:cubicBezTo>
                  <a:cubicBezTo>
                    <a:pt x="98" y="57"/>
                    <a:pt x="87" y="61"/>
                    <a:pt x="75" y="65"/>
                  </a:cubicBezTo>
                  <a:cubicBezTo>
                    <a:pt x="69" y="67"/>
                    <a:pt x="64" y="69"/>
                    <a:pt x="58" y="72"/>
                  </a:cubicBezTo>
                  <a:cubicBezTo>
                    <a:pt x="54" y="73"/>
                    <a:pt x="50" y="74"/>
                    <a:pt x="47" y="75"/>
                  </a:cubicBezTo>
                  <a:cubicBezTo>
                    <a:pt x="49" y="73"/>
                    <a:pt x="51" y="71"/>
                    <a:pt x="53" y="69"/>
                  </a:cubicBezTo>
                  <a:close/>
                  <a:moveTo>
                    <a:pt x="45" y="77"/>
                  </a:moveTo>
                  <a:cubicBezTo>
                    <a:pt x="56" y="73"/>
                    <a:pt x="68" y="71"/>
                    <a:pt x="79" y="68"/>
                  </a:cubicBezTo>
                  <a:cubicBezTo>
                    <a:pt x="91" y="64"/>
                    <a:pt x="103" y="59"/>
                    <a:pt x="116" y="56"/>
                  </a:cubicBezTo>
                  <a:cubicBezTo>
                    <a:pt x="141" y="49"/>
                    <a:pt x="165" y="42"/>
                    <a:pt x="190" y="35"/>
                  </a:cubicBezTo>
                  <a:cubicBezTo>
                    <a:pt x="192" y="36"/>
                    <a:pt x="193" y="36"/>
                    <a:pt x="195" y="37"/>
                  </a:cubicBezTo>
                  <a:cubicBezTo>
                    <a:pt x="169" y="43"/>
                    <a:pt x="143" y="50"/>
                    <a:pt x="117" y="58"/>
                  </a:cubicBezTo>
                  <a:cubicBezTo>
                    <a:pt x="104" y="62"/>
                    <a:pt x="91" y="65"/>
                    <a:pt x="78" y="69"/>
                  </a:cubicBezTo>
                  <a:cubicBezTo>
                    <a:pt x="67" y="73"/>
                    <a:pt x="54" y="75"/>
                    <a:pt x="43" y="79"/>
                  </a:cubicBezTo>
                  <a:cubicBezTo>
                    <a:pt x="44" y="79"/>
                    <a:pt x="44" y="78"/>
                    <a:pt x="45" y="77"/>
                  </a:cubicBezTo>
                  <a:close/>
                  <a:moveTo>
                    <a:pt x="42" y="81"/>
                  </a:moveTo>
                  <a:cubicBezTo>
                    <a:pt x="53" y="76"/>
                    <a:pt x="65" y="74"/>
                    <a:pt x="77" y="71"/>
                  </a:cubicBezTo>
                  <a:cubicBezTo>
                    <a:pt x="90" y="66"/>
                    <a:pt x="104" y="62"/>
                    <a:pt x="117" y="58"/>
                  </a:cubicBezTo>
                  <a:cubicBezTo>
                    <a:pt x="143" y="51"/>
                    <a:pt x="169" y="43"/>
                    <a:pt x="196" y="38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7" y="38"/>
                    <a:pt x="198" y="39"/>
                    <a:pt x="200" y="39"/>
                  </a:cubicBezTo>
                  <a:cubicBezTo>
                    <a:pt x="187" y="42"/>
                    <a:pt x="175" y="44"/>
                    <a:pt x="163" y="47"/>
                  </a:cubicBezTo>
                  <a:cubicBezTo>
                    <a:pt x="149" y="51"/>
                    <a:pt x="135" y="55"/>
                    <a:pt x="121" y="58"/>
                  </a:cubicBezTo>
                  <a:cubicBezTo>
                    <a:pt x="94" y="65"/>
                    <a:pt x="67" y="74"/>
                    <a:pt x="40" y="82"/>
                  </a:cubicBezTo>
                  <a:cubicBezTo>
                    <a:pt x="41" y="82"/>
                    <a:pt x="41" y="81"/>
                    <a:pt x="42" y="81"/>
                  </a:cubicBezTo>
                  <a:close/>
                  <a:moveTo>
                    <a:pt x="208" y="43"/>
                  </a:moveTo>
                  <a:cubicBezTo>
                    <a:pt x="180" y="48"/>
                    <a:pt x="153" y="56"/>
                    <a:pt x="125" y="63"/>
                  </a:cubicBezTo>
                  <a:cubicBezTo>
                    <a:pt x="98" y="70"/>
                    <a:pt x="72" y="77"/>
                    <a:pt x="45" y="84"/>
                  </a:cubicBezTo>
                  <a:cubicBezTo>
                    <a:pt x="47" y="84"/>
                    <a:pt x="49" y="83"/>
                    <a:pt x="50" y="83"/>
                  </a:cubicBezTo>
                  <a:cubicBezTo>
                    <a:pt x="57" y="81"/>
                    <a:pt x="65" y="78"/>
                    <a:pt x="72" y="76"/>
                  </a:cubicBezTo>
                  <a:cubicBezTo>
                    <a:pt x="87" y="72"/>
                    <a:pt x="101" y="68"/>
                    <a:pt x="116" y="63"/>
                  </a:cubicBezTo>
                  <a:cubicBezTo>
                    <a:pt x="130" y="59"/>
                    <a:pt x="145" y="55"/>
                    <a:pt x="159" y="51"/>
                  </a:cubicBezTo>
                  <a:cubicBezTo>
                    <a:pt x="173" y="47"/>
                    <a:pt x="188" y="45"/>
                    <a:pt x="201" y="40"/>
                  </a:cubicBezTo>
                  <a:cubicBezTo>
                    <a:pt x="203" y="41"/>
                    <a:pt x="206" y="42"/>
                    <a:pt x="208" y="43"/>
                  </a:cubicBezTo>
                  <a:close/>
                  <a:moveTo>
                    <a:pt x="39" y="83"/>
                  </a:moveTo>
                  <a:cubicBezTo>
                    <a:pt x="67" y="74"/>
                    <a:pt x="95" y="66"/>
                    <a:pt x="123" y="59"/>
                  </a:cubicBezTo>
                  <a:cubicBezTo>
                    <a:pt x="137" y="55"/>
                    <a:pt x="151" y="51"/>
                    <a:pt x="165" y="48"/>
                  </a:cubicBezTo>
                  <a:cubicBezTo>
                    <a:pt x="171" y="46"/>
                    <a:pt x="177" y="44"/>
                    <a:pt x="184" y="43"/>
                  </a:cubicBezTo>
                  <a:cubicBezTo>
                    <a:pt x="187" y="42"/>
                    <a:pt x="191" y="42"/>
                    <a:pt x="194" y="41"/>
                  </a:cubicBezTo>
                  <a:cubicBezTo>
                    <a:pt x="196" y="41"/>
                    <a:pt x="198" y="40"/>
                    <a:pt x="199" y="40"/>
                  </a:cubicBezTo>
                  <a:cubicBezTo>
                    <a:pt x="199" y="40"/>
                    <a:pt x="196" y="41"/>
                    <a:pt x="196" y="41"/>
                  </a:cubicBezTo>
                  <a:cubicBezTo>
                    <a:pt x="190" y="43"/>
                    <a:pt x="183" y="44"/>
                    <a:pt x="177" y="46"/>
                  </a:cubicBezTo>
                  <a:cubicBezTo>
                    <a:pt x="170" y="47"/>
                    <a:pt x="163" y="50"/>
                    <a:pt x="155" y="51"/>
                  </a:cubicBezTo>
                  <a:cubicBezTo>
                    <a:pt x="141" y="55"/>
                    <a:pt x="128" y="59"/>
                    <a:pt x="114" y="63"/>
                  </a:cubicBezTo>
                  <a:cubicBezTo>
                    <a:pt x="100" y="67"/>
                    <a:pt x="86" y="71"/>
                    <a:pt x="72" y="76"/>
                  </a:cubicBezTo>
                  <a:cubicBezTo>
                    <a:pt x="65" y="78"/>
                    <a:pt x="58" y="80"/>
                    <a:pt x="52" y="82"/>
                  </a:cubicBezTo>
                  <a:cubicBezTo>
                    <a:pt x="47" y="83"/>
                    <a:pt x="42" y="84"/>
                    <a:pt x="37" y="86"/>
                  </a:cubicBezTo>
                  <a:cubicBezTo>
                    <a:pt x="38" y="85"/>
                    <a:pt x="39" y="84"/>
                    <a:pt x="39" y="83"/>
                  </a:cubicBezTo>
                  <a:close/>
                  <a:moveTo>
                    <a:pt x="35" y="88"/>
                  </a:moveTo>
                  <a:cubicBezTo>
                    <a:pt x="64" y="80"/>
                    <a:pt x="93" y="72"/>
                    <a:pt x="122" y="65"/>
                  </a:cubicBezTo>
                  <a:cubicBezTo>
                    <a:pt x="151" y="58"/>
                    <a:pt x="180" y="49"/>
                    <a:pt x="209" y="44"/>
                  </a:cubicBezTo>
                  <a:cubicBezTo>
                    <a:pt x="211" y="44"/>
                    <a:pt x="212" y="45"/>
                    <a:pt x="213" y="45"/>
                  </a:cubicBezTo>
                  <a:cubicBezTo>
                    <a:pt x="207" y="47"/>
                    <a:pt x="200" y="49"/>
                    <a:pt x="194" y="50"/>
                  </a:cubicBezTo>
                  <a:cubicBezTo>
                    <a:pt x="186" y="52"/>
                    <a:pt x="178" y="53"/>
                    <a:pt x="171" y="55"/>
                  </a:cubicBezTo>
                  <a:cubicBezTo>
                    <a:pt x="155" y="58"/>
                    <a:pt x="139" y="62"/>
                    <a:pt x="123" y="65"/>
                  </a:cubicBezTo>
                  <a:cubicBezTo>
                    <a:pt x="108" y="69"/>
                    <a:pt x="92" y="73"/>
                    <a:pt x="77" y="78"/>
                  </a:cubicBezTo>
                  <a:cubicBezTo>
                    <a:pt x="69" y="80"/>
                    <a:pt x="62" y="82"/>
                    <a:pt x="54" y="84"/>
                  </a:cubicBezTo>
                  <a:cubicBezTo>
                    <a:pt x="47" y="85"/>
                    <a:pt x="40" y="87"/>
                    <a:pt x="33" y="89"/>
                  </a:cubicBezTo>
                  <a:cubicBezTo>
                    <a:pt x="34" y="89"/>
                    <a:pt x="35" y="88"/>
                    <a:pt x="35" y="88"/>
                  </a:cubicBezTo>
                  <a:close/>
                  <a:moveTo>
                    <a:pt x="32" y="91"/>
                  </a:moveTo>
                  <a:cubicBezTo>
                    <a:pt x="39" y="88"/>
                    <a:pt x="46" y="86"/>
                    <a:pt x="53" y="85"/>
                  </a:cubicBezTo>
                  <a:cubicBezTo>
                    <a:pt x="60" y="83"/>
                    <a:pt x="68" y="81"/>
                    <a:pt x="75" y="79"/>
                  </a:cubicBezTo>
                  <a:cubicBezTo>
                    <a:pt x="91" y="74"/>
                    <a:pt x="106" y="70"/>
                    <a:pt x="122" y="66"/>
                  </a:cubicBezTo>
                  <a:cubicBezTo>
                    <a:pt x="137" y="62"/>
                    <a:pt x="153" y="59"/>
                    <a:pt x="169" y="56"/>
                  </a:cubicBezTo>
                  <a:cubicBezTo>
                    <a:pt x="177" y="54"/>
                    <a:pt x="185" y="53"/>
                    <a:pt x="192" y="51"/>
                  </a:cubicBezTo>
                  <a:cubicBezTo>
                    <a:pt x="200" y="50"/>
                    <a:pt x="206" y="47"/>
                    <a:pt x="214" y="46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2" y="47"/>
                    <a:pt x="211" y="49"/>
                    <a:pt x="209" y="50"/>
                  </a:cubicBezTo>
                  <a:cubicBezTo>
                    <a:pt x="195" y="54"/>
                    <a:pt x="180" y="56"/>
                    <a:pt x="166" y="60"/>
                  </a:cubicBezTo>
                  <a:cubicBezTo>
                    <a:pt x="151" y="64"/>
                    <a:pt x="136" y="67"/>
                    <a:pt x="121" y="70"/>
                  </a:cubicBezTo>
                  <a:cubicBezTo>
                    <a:pt x="106" y="73"/>
                    <a:pt x="91" y="77"/>
                    <a:pt x="76" y="81"/>
                  </a:cubicBezTo>
                  <a:cubicBezTo>
                    <a:pt x="61" y="85"/>
                    <a:pt x="46" y="88"/>
                    <a:pt x="31" y="93"/>
                  </a:cubicBezTo>
                  <a:cubicBezTo>
                    <a:pt x="31" y="92"/>
                    <a:pt x="32" y="91"/>
                    <a:pt x="32" y="91"/>
                  </a:cubicBezTo>
                  <a:close/>
                  <a:moveTo>
                    <a:pt x="213" y="50"/>
                  </a:moveTo>
                  <a:cubicBezTo>
                    <a:pt x="213" y="50"/>
                    <a:pt x="214" y="50"/>
                    <a:pt x="214" y="49"/>
                  </a:cubicBezTo>
                  <a:cubicBezTo>
                    <a:pt x="214" y="50"/>
                    <a:pt x="214" y="51"/>
                    <a:pt x="213" y="51"/>
                  </a:cubicBezTo>
                  <a:cubicBezTo>
                    <a:pt x="213" y="51"/>
                    <a:pt x="213" y="51"/>
                    <a:pt x="213" y="51"/>
                  </a:cubicBezTo>
                  <a:cubicBezTo>
                    <a:pt x="208" y="56"/>
                    <a:pt x="204" y="61"/>
                    <a:pt x="200" y="65"/>
                  </a:cubicBezTo>
                  <a:cubicBezTo>
                    <a:pt x="190" y="76"/>
                    <a:pt x="180" y="86"/>
                    <a:pt x="171" y="96"/>
                  </a:cubicBezTo>
                  <a:cubicBezTo>
                    <a:pt x="170" y="97"/>
                    <a:pt x="168" y="99"/>
                    <a:pt x="167" y="100"/>
                  </a:cubicBezTo>
                  <a:cubicBezTo>
                    <a:pt x="182" y="83"/>
                    <a:pt x="197" y="66"/>
                    <a:pt x="213" y="50"/>
                  </a:cubicBezTo>
                  <a:close/>
                  <a:moveTo>
                    <a:pt x="147" y="84"/>
                  </a:moveTo>
                  <a:cubicBezTo>
                    <a:pt x="149" y="83"/>
                    <a:pt x="150" y="83"/>
                    <a:pt x="151" y="83"/>
                  </a:cubicBezTo>
                  <a:cubicBezTo>
                    <a:pt x="158" y="81"/>
                    <a:pt x="165" y="79"/>
                    <a:pt x="172" y="77"/>
                  </a:cubicBezTo>
                  <a:cubicBezTo>
                    <a:pt x="178" y="76"/>
                    <a:pt x="184" y="75"/>
                    <a:pt x="189" y="72"/>
                  </a:cubicBezTo>
                  <a:cubicBezTo>
                    <a:pt x="188" y="74"/>
                    <a:pt x="187" y="75"/>
                    <a:pt x="185" y="76"/>
                  </a:cubicBezTo>
                  <a:cubicBezTo>
                    <a:pt x="179" y="78"/>
                    <a:pt x="173" y="80"/>
                    <a:pt x="167" y="82"/>
                  </a:cubicBezTo>
                  <a:cubicBezTo>
                    <a:pt x="160" y="84"/>
                    <a:pt x="153" y="85"/>
                    <a:pt x="147" y="87"/>
                  </a:cubicBezTo>
                  <a:cubicBezTo>
                    <a:pt x="140" y="89"/>
                    <a:pt x="133" y="91"/>
                    <a:pt x="127" y="93"/>
                  </a:cubicBezTo>
                  <a:cubicBezTo>
                    <a:pt x="119" y="95"/>
                    <a:pt x="112" y="96"/>
                    <a:pt x="105" y="98"/>
                  </a:cubicBezTo>
                  <a:cubicBezTo>
                    <a:pt x="91" y="101"/>
                    <a:pt x="77" y="105"/>
                    <a:pt x="64" y="108"/>
                  </a:cubicBezTo>
                  <a:cubicBezTo>
                    <a:pt x="57" y="110"/>
                    <a:pt x="50" y="112"/>
                    <a:pt x="43" y="113"/>
                  </a:cubicBezTo>
                  <a:cubicBezTo>
                    <a:pt x="36" y="115"/>
                    <a:pt x="29" y="115"/>
                    <a:pt x="22" y="117"/>
                  </a:cubicBezTo>
                  <a:cubicBezTo>
                    <a:pt x="22" y="117"/>
                    <a:pt x="22" y="118"/>
                    <a:pt x="23" y="118"/>
                  </a:cubicBezTo>
                  <a:cubicBezTo>
                    <a:pt x="35" y="115"/>
                    <a:pt x="48" y="114"/>
                    <a:pt x="61" y="110"/>
                  </a:cubicBezTo>
                  <a:cubicBezTo>
                    <a:pt x="74" y="106"/>
                    <a:pt x="88" y="103"/>
                    <a:pt x="101" y="99"/>
                  </a:cubicBezTo>
                  <a:cubicBezTo>
                    <a:pt x="115" y="96"/>
                    <a:pt x="128" y="93"/>
                    <a:pt x="142" y="89"/>
                  </a:cubicBezTo>
                  <a:cubicBezTo>
                    <a:pt x="148" y="87"/>
                    <a:pt x="154" y="86"/>
                    <a:pt x="160" y="85"/>
                  </a:cubicBezTo>
                  <a:cubicBezTo>
                    <a:pt x="166" y="83"/>
                    <a:pt x="171" y="81"/>
                    <a:pt x="177" y="80"/>
                  </a:cubicBezTo>
                  <a:cubicBezTo>
                    <a:pt x="175" y="80"/>
                    <a:pt x="173" y="81"/>
                    <a:pt x="171" y="82"/>
                  </a:cubicBezTo>
                  <a:cubicBezTo>
                    <a:pt x="164" y="85"/>
                    <a:pt x="157" y="87"/>
                    <a:pt x="149" y="89"/>
                  </a:cubicBezTo>
                  <a:cubicBezTo>
                    <a:pt x="135" y="92"/>
                    <a:pt x="121" y="96"/>
                    <a:pt x="107" y="99"/>
                  </a:cubicBezTo>
                  <a:cubicBezTo>
                    <a:pt x="93" y="102"/>
                    <a:pt x="79" y="105"/>
                    <a:pt x="65" y="109"/>
                  </a:cubicBezTo>
                  <a:cubicBezTo>
                    <a:pt x="52" y="112"/>
                    <a:pt x="38" y="116"/>
                    <a:pt x="25" y="121"/>
                  </a:cubicBezTo>
                  <a:cubicBezTo>
                    <a:pt x="23" y="120"/>
                    <a:pt x="21" y="119"/>
                    <a:pt x="19" y="118"/>
                  </a:cubicBezTo>
                  <a:cubicBezTo>
                    <a:pt x="26" y="115"/>
                    <a:pt x="33" y="114"/>
                    <a:pt x="40" y="112"/>
                  </a:cubicBezTo>
                  <a:cubicBezTo>
                    <a:pt x="48" y="110"/>
                    <a:pt x="55" y="108"/>
                    <a:pt x="63" y="106"/>
                  </a:cubicBezTo>
                  <a:cubicBezTo>
                    <a:pt x="78" y="102"/>
                    <a:pt x="92" y="97"/>
                    <a:pt x="107" y="94"/>
                  </a:cubicBezTo>
                  <a:cubicBezTo>
                    <a:pt x="110" y="93"/>
                    <a:pt x="113" y="92"/>
                    <a:pt x="116" y="91"/>
                  </a:cubicBezTo>
                  <a:cubicBezTo>
                    <a:pt x="127" y="89"/>
                    <a:pt x="137" y="86"/>
                    <a:pt x="147" y="84"/>
                  </a:cubicBezTo>
                  <a:close/>
                  <a:moveTo>
                    <a:pt x="33" y="124"/>
                  </a:moveTo>
                  <a:cubicBezTo>
                    <a:pt x="32" y="124"/>
                    <a:pt x="32" y="124"/>
                    <a:pt x="32" y="124"/>
                  </a:cubicBezTo>
                  <a:cubicBezTo>
                    <a:pt x="30" y="123"/>
                    <a:pt x="28" y="122"/>
                    <a:pt x="26" y="122"/>
                  </a:cubicBezTo>
                  <a:cubicBezTo>
                    <a:pt x="48" y="119"/>
                    <a:pt x="68" y="113"/>
                    <a:pt x="89" y="108"/>
                  </a:cubicBezTo>
                  <a:cubicBezTo>
                    <a:pt x="82" y="110"/>
                    <a:pt x="75" y="112"/>
                    <a:pt x="68" y="114"/>
                  </a:cubicBezTo>
                  <a:cubicBezTo>
                    <a:pt x="57" y="117"/>
                    <a:pt x="46" y="120"/>
                    <a:pt x="34" y="124"/>
                  </a:cubicBezTo>
                  <a:cubicBezTo>
                    <a:pt x="33" y="123"/>
                    <a:pt x="33" y="124"/>
                    <a:pt x="33" y="124"/>
                  </a:cubicBezTo>
                  <a:close/>
                  <a:moveTo>
                    <a:pt x="39" y="127"/>
                  </a:moveTo>
                  <a:cubicBezTo>
                    <a:pt x="37" y="127"/>
                    <a:pt x="35" y="126"/>
                    <a:pt x="33" y="125"/>
                  </a:cubicBezTo>
                  <a:cubicBezTo>
                    <a:pt x="43" y="124"/>
                    <a:pt x="53" y="121"/>
                    <a:pt x="62" y="118"/>
                  </a:cubicBezTo>
                  <a:cubicBezTo>
                    <a:pt x="74" y="116"/>
                    <a:pt x="85" y="112"/>
                    <a:pt x="96" y="109"/>
                  </a:cubicBezTo>
                  <a:cubicBezTo>
                    <a:pt x="114" y="104"/>
                    <a:pt x="132" y="102"/>
                    <a:pt x="149" y="98"/>
                  </a:cubicBezTo>
                  <a:cubicBezTo>
                    <a:pt x="147" y="99"/>
                    <a:pt x="145" y="99"/>
                    <a:pt x="142" y="100"/>
                  </a:cubicBezTo>
                  <a:cubicBezTo>
                    <a:pt x="131" y="103"/>
                    <a:pt x="120" y="104"/>
                    <a:pt x="108" y="107"/>
                  </a:cubicBezTo>
                  <a:cubicBezTo>
                    <a:pt x="85" y="113"/>
                    <a:pt x="62" y="121"/>
                    <a:pt x="39" y="127"/>
                  </a:cubicBezTo>
                  <a:close/>
                  <a:moveTo>
                    <a:pt x="50" y="126"/>
                  </a:moveTo>
                  <a:cubicBezTo>
                    <a:pt x="55" y="124"/>
                    <a:pt x="61" y="124"/>
                    <a:pt x="66" y="122"/>
                  </a:cubicBezTo>
                  <a:cubicBezTo>
                    <a:pt x="77" y="120"/>
                    <a:pt x="88" y="116"/>
                    <a:pt x="99" y="112"/>
                  </a:cubicBezTo>
                  <a:cubicBezTo>
                    <a:pt x="118" y="107"/>
                    <a:pt x="136" y="104"/>
                    <a:pt x="154" y="100"/>
                  </a:cubicBezTo>
                  <a:cubicBezTo>
                    <a:pt x="152" y="101"/>
                    <a:pt x="150" y="102"/>
                    <a:pt x="147" y="103"/>
                  </a:cubicBezTo>
                  <a:cubicBezTo>
                    <a:pt x="140" y="105"/>
                    <a:pt x="132" y="106"/>
                    <a:pt x="125" y="108"/>
                  </a:cubicBezTo>
                  <a:cubicBezTo>
                    <a:pt x="110" y="112"/>
                    <a:pt x="96" y="117"/>
                    <a:pt x="81" y="121"/>
                  </a:cubicBezTo>
                  <a:cubicBezTo>
                    <a:pt x="77" y="122"/>
                    <a:pt x="73" y="124"/>
                    <a:pt x="68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1" y="126"/>
                    <a:pt x="53" y="127"/>
                    <a:pt x="46" y="131"/>
                  </a:cubicBezTo>
                  <a:cubicBezTo>
                    <a:pt x="44" y="130"/>
                    <a:pt x="42" y="129"/>
                    <a:pt x="40" y="128"/>
                  </a:cubicBezTo>
                  <a:cubicBezTo>
                    <a:pt x="44" y="128"/>
                    <a:pt x="47" y="127"/>
                    <a:pt x="50" y="126"/>
                  </a:cubicBezTo>
                  <a:close/>
                  <a:moveTo>
                    <a:pt x="47" y="132"/>
                  </a:moveTo>
                  <a:cubicBezTo>
                    <a:pt x="49" y="130"/>
                    <a:pt x="51" y="130"/>
                    <a:pt x="53" y="129"/>
                  </a:cubicBezTo>
                  <a:cubicBezTo>
                    <a:pt x="56" y="128"/>
                    <a:pt x="59" y="127"/>
                    <a:pt x="63" y="127"/>
                  </a:cubicBezTo>
                  <a:cubicBezTo>
                    <a:pt x="62" y="127"/>
                    <a:pt x="61" y="127"/>
                    <a:pt x="60" y="127"/>
                  </a:cubicBezTo>
                  <a:cubicBezTo>
                    <a:pt x="57" y="128"/>
                    <a:pt x="54" y="129"/>
                    <a:pt x="50" y="131"/>
                  </a:cubicBezTo>
                  <a:cubicBezTo>
                    <a:pt x="49" y="131"/>
                    <a:pt x="48" y="131"/>
                    <a:pt x="47" y="132"/>
                  </a:cubicBezTo>
                  <a:cubicBezTo>
                    <a:pt x="47" y="132"/>
                    <a:pt x="47" y="132"/>
                    <a:pt x="47" y="132"/>
                  </a:cubicBezTo>
                  <a:close/>
                  <a:moveTo>
                    <a:pt x="66" y="127"/>
                  </a:moveTo>
                  <a:cubicBezTo>
                    <a:pt x="67" y="126"/>
                    <a:pt x="68" y="126"/>
                    <a:pt x="69" y="126"/>
                  </a:cubicBezTo>
                  <a:cubicBezTo>
                    <a:pt x="69" y="126"/>
                    <a:pt x="69" y="126"/>
                    <a:pt x="70" y="126"/>
                  </a:cubicBezTo>
                  <a:cubicBezTo>
                    <a:pt x="77" y="124"/>
                    <a:pt x="85" y="123"/>
                    <a:pt x="92" y="121"/>
                  </a:cubicBezTo>
                  <a:cubicBezTo>
                    <a:pt x="107" y="118"/>
                    <a:pt x="122" y="115"/>
                    <a:pt x="137" y="111"/>
                  </a:cubicBezTo>
                  <a:cubicBezTo>
                    <a:pt x="137" y="111"/>
                    <a:pt x="138" y="111"/>
                    <a:pt x="139" y="111"/>
                  </a:cubicBezTo>
                  <a:cubicBezTo>
                    <a:pt x="111" y="120"/>
                    <a:pt x="83" y="125"/>
                    <a:pt x="56" y="135"/>
                  </a:cubicBezTo>
                  <a:cubicBezTo>
                    <a:pt x="56" y="135"/>
                    <a:pt x="55" y="135"/>
                    <a:pt x="55" y="135"/>
                  </a:cubicBezTo>
                  <a:cubicBezTo>
                    <a:pt x="53" y="134"/>
                    <a:pt x="50" y="133"/>
                    <a:pt x="48" y="132"/>
                  </a:cubicBezTo>
                  <a:cubicBezTo>
                    <a:pt x="54" y="130"/>
                    <a:pt x="60" y="128"/>
                    <a:pt x="66" y="127"/>
                  </a:cubicBezTo>
                  <a:close/>
                  <a:moveTo>
                    <a:pt x="109" y="159"/>
                  </a:moveTo>
                  <a:cubicBezTo>
                    <a:pt x="109" y="159"/>
                    <a:pt x="109" y="159"/>
                    <a:pt x="109" y="159"/>
                  </a:cubicBezTo>
                  <a:cubicBezTo>
                    <a:pt x="109" y="159"/>
                    <a:pt x="109" y="159"/>
                    <a:pt x="109" y="159"/>
                  </a:cubicBezTo>
                  <a:cubicBezTo>
                    <a:pt x="107" y="158"/>
                    <a:pt x="108" y="159"/>
                    <a:pt x="106" y="159"/>
                  </a:cubicBezTo>
                  <a:cubicBezTo>
                    <a:pt x="102" y="159"/>
                    <a:pt x="107" y="157"/>
                    <a:pt x="109" y="156"/>
                  </a:cubicBezTo>
                  <a:cubicBezTo>
                    <a:pt x="110" y="156"/>
                    <a:pt x="112" y="155"/>
                    <a:pt x="113" y="155"/>
                  </a:cubicBezTo>
                  <a:cubicBezTo>
                    <a:pt x="112" y="156"/>
                    <a:pt x="111" y="157"/>
                    <a:pt x="109" y="159"/>
                  </a:cubicBezTo>
                  <a:close/>
                  <a:moveTo>
                    <a:pt x="115" y="153"/>
                  </a:moveTo>
                  <a:cubicBezTo>
                    <a:pt x="112" y="153"/>
                    <a:pt x="109" y="154"/>
                    <a:pt x="106" y="155"/>
                  </a:cubicBezTo>
                  <a:cubicBezTo>
                    <a:pt x="105" y="155"/>
                    <a:pt x="103" y="156"/>
                    <a:pt x="102" y="156"/>
                  </a:cubicBezTo>
                  <a:cubicBezTo>
                    <a:pt x="96" y="157"/>
                    <a:pt x="101" y="155"/>
                    <a:pt x="103" y="155"/>
                  </a:cubicBezTo>
                  <a:cubicBezTo>
                    <a:pt x="108" y="153"/>
                    <a:pt x="114" y="151"/>
                    <a:pt x="119" y="149"/>
                  </a:cubicBezTo>
                  <a:cubicBezTo>
                    <a:pt x="118" y="150"/>
                    <a:pt x="116" y="152"/>
                    <a:pt x="115" y="153"/>
                  </a:cubicBezTo>
                  <a:close/>
                  <a:moveTo>
                    <a:pt x="121" y="147"/>
                  </a:moveTo>
                  <a:cubicBezTo>
                    <a:pt x="116" y="148"/>
                    <a:pt x="111" y="149"/>
                    <a:pt x="107" y="150"/>
                  </a:cubicBezTo>
                  <a:cubicBezTo>
                    <a:pt x="104" y="151"/>
                    <a:pt x="101" y="152"/>
                    <a:pt x="99" y="153"/>
                  </a:cubicBezTo>
                  <a:cubicBezTo>
                    <a:pt x="98" y="153"/>
                    <a:pt x="97" y="153"/>
                    <a:pt x="96" y="153"/>
                  </a:cubicBezTo>
                  <a:cubicBezTo>
                    <a:pt x="94" y="154"/>
                    <a:pt x="93" y="154"/>
                    <a:pt x="93" y="154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3" y="154"/>
                    <a:pt x="94" y="154"/>
                    <a:pt x="95" y="153"/>
                  </a:cubicBezTo>
                  <a:cubicBezTo>
                    <a:pt x="104" y="150"/>
                    <a:pt x="114" y="148"/>
                    <a:pt x="123" y="145"/>
                  </a:cubicBezTo>
                  <a:cubicBezTo>
                    <a:pt x="122" y="145"/>
                    <a:pt x="122" y="146"/>
                    <a:pt x="121" y="147"/>
                  </a:cubicBezTo>
                  <a:close/>
                  <a:moveTo>
                    <a:pt x="106" y="147"/>
                  </a:moveTo>
                  <a:cubicBezTo>
                    <a:pt x="103" y="148"/>
                    <a:pt x="99" y="148"/>
                    <a:pt x="96" y="149"/>
                  </a:cubicBezTo>
                  <a:cubicBezTo>
                    <a:pt x="95" y="149"/>
                    <a:pt x="93" y="149"/>
                    <a:pt x="92" y="150"/>
                  </a:cubicBezTo>
                  <a:cubicBezTo>
                    <a:pt x="91" y="150"/>
                    <a:pt x="83" y="152"/>
                    <a:pt x="88" y="150"/>
                  </a:cubicBezTo>
                  <a:cubicBezTo>
                    <a:pt x="102" y="146"/>
                    <a:pt x="117" y="142"/>
                    <a:pt x="131" y="137"/>
                  </a:cubicBezTo>
                  <a:cubicBezTo>
                    <a:pt x="129" y="139"/>
                    <a:pt x="126" y="141"/>
                    <a:pt x="124" y="143"/>
                  </a:cubicBezTo>
                  <a:cubicBezTo>
                    <a:pt x="118" y="145"/>
                    <a:pt x="112" y="146"/>
                    <a:pt x="106" y="147"/>
                  </a:cubicBezTo>
                  <a:close/>
                  <a:moveTo>
                    <a:pt x="132" y="135"/>
                  </a:moveTo>
                  <a:cubicBezTo>
                    <a:pt x="122" y="138"/>
                    <a:pt x="112" y="140"/>
                    <a:pt x="102" y="142"/>
                  </a:cubicBezTo>
                  <a:cubicBezTo>
                    <a:pt x="97" y="143"/>
                    <a:pt x="92" y="144"/>
                    <a:pt x="87" y="145"/>
                  </a:cubicBezTo>
                  <a:cubicBezTo>
                    <a:pt x="85" y="145"/>
                    <a:pt x="82" y="146"/>
                    <a:pt x="79" y="146"/>
                  </a:cubicBezTo>
                  <a:cubicBezTo>
                    <a:pt x="76" y="146"/>
                    <a:pt x="82" y="145"/>
                    <a:pt x="83" y="145"/>
                  </a:cubicBezTo>
                  <a:cubicBezTo>
                    <a:pt x="93" y="143"/>
                    <a:pt x="102" y="138"/>
                    <a:pt x="112" y="136"/>
                  </a:cubicBezTo>
                  <a:cubicBezTo>
                    <a:pt x="121" y="135"/>
                    <a:pt x="130" y="133"/>
                    <a:pt x="137" y="129"/>
                  </a:cubicBezTo>
                  <a:cubicBezTo>
                    <a:pt x="136" y="131"/>
                    <a:pt x="134" y="133"/>
                    <a:pt x="132" y="135"/>
                  </a:cubicBezTo>
                  <a:close/>
                  <a:moveTo>
                    <a:pt x="138" y="128"/>
                  </a:moveTo>
                  <a:cubicBezTo>
                    <a:pt x="138" y="128"/>
                    <a:pt x="138" y="128"/>
                    <a:pt x="138" y="128"/>
                  </a:cubicBezTo>
                  <a:cubicBezTo>
                    <a:pt x="126" y="131"/>
                    <a:pt x="114" y="134"/>
                    <a:pt x="102" y="136"/>
                  </a:cubicBezTo>
                  <a:cubicBezTo>
                    <a:pt x="96" y="138"/>
                    <a:pt x="89" y="139"/>
                    <a:pt x="83" y="140"/>
                  </a:cubicBezTo>
                  <a:cubicBezTo>
                    <a:pt x="79" y="141"/>
                    <a:pt x="75" y="141"/>
                    <a:pt x="72" y="142"/>
                  </a:cubicBezTo>
                  <a:cubicBezTo>
                    <a:pt x="71" y="142"/>
                    <a:pt x="67" y="143"/>
                    <a:pt x="71" y="141"/>
                  </a:cubicBezTo>
                  <a:cubicBezTo>
                    <a:pt x="72" y="141"/>
                    <a:pt x="73" y="141"/>
                    <a:pt x="75" y="140"/>
                  </a:cubicBezTo>
                  <a:cubicBezTo>
                    <a:pt x="87" y="138"/>
                    <a:pt x="100" y="134"/>
                    <a:pt x="112" y="131"/>
                  </a:cubicBezTo>
                  <a:cubicBezTo>
                    <a:pt x="123" y="128"/>
                    <a:pt x="134" y="126"/>
                    <a:pt x="144" y="122"/>
                  </a:cubicBezTo>
                  <a:cubicBezTo>
                    <a:pt x="142" y="124"/>
                    <a:pt x="140" y="126"/>
                    <a:pt x="138" y="128"/>
                  </a:cubicBezTo>
                  <a:close/>
                  <a:moveTo>
                    <a:pt x="145" y="120"/>
                  </a:moveTo>
                  <a:cubicBezTo>
                    <a:pt x="145" y="121"/>
                    <a:pt x="145" y="121"/>
                    <a:pt x="145" y="121"/>
                  </a:cubicBezTo>
                  <a:cubicBezTo>
                    <a:pt x="144" y="120"/>
                    <a:pt x="143" y="121"/>
                    <a:pt x="142" y="122"/>
                  </a:cubicBezTo>
                  <a:cubicBezTo>
                    <a:pt x="138" y="123"/>
                    <a:pt x="133" y="125"/>
                    <a:pt x="128" y="126"/>
                  </a:cubicBezTo>
                  <a:cubicBezTo>
                    <a:pt x="128" y="126"/>
                    <a:pt x="127" y="126"/>
                    <a:pt x="127" y="126"/>
                  </a:cubicBezTo>
                  <a:cubicBezTo>
                    <a:pt x="126" y="126"/>
                    <a:pt x="126" y="127"/>
                    <a:pt x="125" y="127"/>
                  </a:cubicBezTo>
                  <a:cubicBezTo>
                    <a:pt x="118" y="128"/>
                    <a:pt x="111" y="130"/>
                    <a:pt x="104" y="131"/>
                  </a:cubicBezTo>
                  <a:cubicBezTo>
                    <a:pt x="96" y="133"/>
                    <a:pt x="88" y="134"/>
                    <a:pt x="81" y="135"/>
                  </a:cubicBezTo>
                  <a:cubicBezTo>
                    <a:pt x="77" y="136"/>
                    <a:pt x="73" y="137"/>
                    <a:pt x="70" y="137"/>
                  </a:cubicBezTo>
                  <a:cubicBezTo>
                    <a:pt x="69" y="137"/>
                    <a:pt x="69" y="138"/>
                    <a:pt x="68" y="138"/>
                  </a:cubicBezTo>
                  <a:cubicBezTo>
                    <a:pt x="82" y="133"/>
                    <a:pt x="96" y="129"/>
                    <a:pt x="110" y="125"/>
                  </a:cubicBezTo>
                  <a:cubicBezTo>
                    <a:pt x="116" y="123"/>
                    <a:pt x="122" y="121"/>
                    <a:pt x="129" y="119"/>
                  </a:cubicBezTo>
                  <a:cubicBezTo>
                    <a:pt x="133" y="118"/>
                    <a:pt x="138" y="116"/>
                    <a:pt x="142" y="115"/>
                  </a:cubicBezTo>
                  <a:cubicBezTo>
                    <a:pt x="145" y="114"/>
                    <a:pt x="149" y="113"/>
                    <a:pt x="152" y="112"/>
                  </a:cubicBezTo>
                  <a:cubicBezTo>
                    <a:pt x="152" y="112"/>
                    <a:pt x="153" y="112"/>
                    <a:pt x="153" y="112"/>
                  </a:cubicBezTo>
                  <a:cubicBezTo>
                    <a:pt x="150" y="115"/>
                    <a:pt x="148" y="118"/>
                    <a:pt x="145" y="120"/>
                  </a:cubicBezTo>
                  <a:close/>
                  <a:moveTo>
                    <a:pt x="154" y="111"/>
                  </a:moveTo>
                  <a:cubicBezTo>
                    <a:pt x="149" y="112"/>
                    <a:pt x="145" y="114"/>
                    <a:pt x="140" y="115"/>
                  </a:cubicBezTo>
                  <a:cubicBezTo>
                    <a:pt x="138" y="115"/>
                    <a:pt x="136" y="116"/>
                    <a:pt x="134" y="116"/>
                  </a:cubicBezTo>
                  <a:cubicBezTo>
                    <a:pt x="133" y="117"/>
                    <a:pt x="131" y="117"/>
                    <a:pt x="129" y="118"/>
                  </a:cubicBezTo>
                  <a:cubicBezTo>
                    <a:pt x="121" y="120"/>
                    <a:pt x="112" y="122"/>
                    <a:pt x="104" y="124"/>
                  </a:cubicBezTo>
                  <a:cubicBezTo>
                    <a:pt x="95" y="126"/>
                    <a:pt x="86" y="129"/>
                    <a:pt x="77" y="130"/>
                  </a:cubicBezTo>
                  <a:cubicBezTo>
                    <a:pt x="73" y="131"/>
                    <a:pt x="69" y="132"/>
                    <a:pt x="65" y="133"/>
                  </a:cubicBezTo>
                  <a:cubicBezTo>
                    <a:pt x="63" y="134"/>
                    <a:pt x="60" y="134"/>
                    <a:pt x="58" y="135"/>
                  </a:cubicBezTo>
                  <a:cubicBezTo>
                    <a:pt x="53" y="136"/>
                    <a:pt x="60" y="134"/>
                    <a:pt x="61" y="134"/>
                  </a:cubicBezTo>
                  <a:cubicBezTo>
                    <a:pt x="78" y="129"/>
                    <a:pt x="96" y="124"/>
                    <a:pt x="113" y="119"/>
                  </a:cubicBezTo>
                  <a:cubicBezTo>
                    <a:pt x="122" y="116"/>
                    <a:pt x="131" y="114"/>
                    <a:pt x="140" y="111"/>
                  </a:cubicBezTo>
                  <a:cubicBezTo>
                    <a:pt x="146" y="109"/>
                    <a:pt x="153" y="108"/>
                    <a:pt x="159" y="105"/>
                  </a:cubicBezTo>
                  <a:cubicBezTo>
                    <a:pt x="159" y="105"/>
                    <a:pt x="159" y="105"/>
                    <a:pt x="160" y="105"/>
                  </a:cubicBezTo>
                  <a:cubicBezTo>
                    <a:pt x="158" y="107"/>
                    <a:pt x="156" y="109"/>
                    <a:pt x="154" y="111"/>
                  </a:cubicBezTo>
                  <a:close/>
                  <a:moveTo>
                    <a:pt x="76" y="132"/>
                  </a:moveTo>
                  <a:cubicBezTo>
                    <a:pt x="84" y="130"/>
                    <a:pt x="92" y="128"/>
                    <a:pt x="100" y="126"/>
                  </a:cubicBezTo>
                  <a:cubicBezTo>
                    <a:pt x="106" y="124"/>
                    <a:pt x="111" y="123"/>
                    <a:pt x="117" y="122"/>
                  </a:cubicBezTo>
                  <a:cubicBezTo>
                    <a:pt x="115" y="122"/>
                    <a:pt x="112" y="123"/>
                    <a:pt x="110" y="124"/>
                  </a:cubicBezTo>
                  <a:cubicBezTo>
                    <a:pt x="102" y="126"/>
                    <a:pt x="93" y="129"/>
                    <a:pt x="85" y="131"/>
                  </a:cubicBezTo>
                  <a:cubicBezTo>
                    <a:pt x="78" y="133"/>
                    <a:pt x="71" y="136"/>
                    <a:pt x="64" y="138"/>
                  </a:cubicBezTo>
                  <a:cubicBezTo>
                    <a:pt x="63" y="138"/>
                    <a:pt x="63" y="138"/>
                    <a:pt x="63" y="139"/>
                  </a:cubicBezTo>
                  <a:cubicBezTo>
                    <a:pt x="62" y="139"/>
                    <a:pt x="62" y="139"/>
                    <a:pt x="62" y="139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59" y="137"/>
                    <a:pt x="57" y="137"/>
                    <a:pt x="56" y="136"/>
                  </a:cubicBezTo>
                  <a:cubicBezTo>
                    <a:pt x="63" y="135"/>
                    <a:pt x="69" y="133"/>
                    <a:pt x="76" y="132"/>
                  </a:cubicBezTo>
                  <a:close/>
                  <a:moveTo>
                    <a:pt x="104" y="132"/>
                  </a:moveTo>
                  <a:cubicBezTo>
                    <a:pt x="106" y="132"/>
                    <a:pt x="108" y="131"/>
                    <a:pt x="110" y="131"/>
                  </a:cubicBezTo>
                  <a:cubicBezTo>
                    <a:pt x="108" y="131"/>
                    <a:pt x="106" y="132"/>
                    <a:pt x="105" y="132"/>
                  </a:cubicBezTo>
                  <a:cubicBezTo>
                    <a:pt x="97" y="134"/>
                    <a:pt x="90" y="136"/>
                    <a:pt x="83" y="138"/>
                  </a:cubicBezTo>
                  <a:cubicBezTo>
                    <a:pt x="80" y="138"/>
                    <a:pt x="77" y="139"/>
                    <a:pt x="74" y="140"/>
                  </a:cubicBezTo>
                  <a:cubicBezTo>
                    <a:pt x="72" y="140"/>
                    <a:pt x="70" y="141"/>
                    <a:pt x="68" y="142"/>
                  </a:cubicBezTo>
                  <a:cubicBezTo>
                    <a:pt x="67" y="141"/>
                    <a:pt x="65" y="140"/>
                    <a:pt x="63" y="139"/>
                  </a:cubicBezTo>
                  <a:cubicBezTo>
                    <a:pt x="77" y="137"/>
                    <a:pt x="91" y="135"/>
                    <a:pt x="104" y="132"/>
                  </a:cubicBezTo>
                  <a:close/>
                  <a:moveTo>
                    <a:pt x="102" y="137"/>
                  </a:moveTo>
                  <a:cubicBezTo>
                    <a:pt x="113" y="135"/>
                    <a:pt x="124" y="133"/>
                    <a:pt x="135" y="130"/>
                  </a:cubicBezTo>
                  <a:cubicBezTo>
                    <a:pt x="134" y="130"/>
                    <a:pt x="132" y="131"/>
                    <a:pt x="130" y="131"/>
                  </a:cubicBezTo>
                  <a:cubicBezTo>
                    <a:pt x="128" y="132"/>
                    <a:pt x="125" y="133"/>
                    <a:pt x="123" y="133"/>
                  </a:cubicBezTo>
                  <a:cubicBezTo>
                    <a:pt x="118" y="135"/>
                    <a:pt x="112" y="136"/>
                    <a:pt x="107" y="137"/>
                  </a:cubicBezTo>
                  <a:cubicBezTo>
                    <a:pt x="101" y="138"/>
                    <a:pt x="96" y="140"/>
                    <a:pt x="91" y="142"/>
                  </a:cubicBezTo>
                  <a:cubicBezTo>
                    <a:pt x="86" y="143"/>
                    <a:pt x="81" y="144"/>
                    <a:pt x="76" y="146"/>
                  </a:cubicBezTo>
                  <a:cubicBezTo>
                    <a:pt x="74" y="145"/>
                    <a:pt x="72" y="144"/>
                    <a:pt x="70" y="143"/>
                  </a:cubicBezTo>
                  <a:cubicBezTo>
                    <a:pt x="81" y="142"/>
                    <a:pt x="92" y="139"/>
                    <a:pt x="102" y="137"/>
                  </a:cubicBezTo>
                  <a:close/>
                  <a:moveTo>
                    <a:pt x="99" y="143"/>
                  </a:moveTo>
                  <a:cubicBezTo>
                    <a:pt x="108" y="142"/>
                    <a:pt x="118" y="139"/>
                    <a:pt x="127" y="137"/>
                  </a:cubicBezTo>
                  <a:cubicBezTo>
                    <a:pt x="127" y="137"/>
                    <a:pt x="128" y="137"/>
                    <a:pt x="128" y="137"/>
                  </a:cubicBezTo>
                  <a:cubicBezTo>
                    <a:pt x="127" y="137"/>
                    <a:pt x="126" y="138"/>
                    <a:pt x="125" y="138"/>
                  </a:cubicBezTo>
                  <a:cubicBezTo>
                    <a:pt x="121" y="140"/>
                    <a:pt x="116" y="141"/>
                    <a:pt x="112" y="143"/>
                  </a:cubicBezTo>
                  <a:cubicBezTo>
                    <a:pt x="107" y="144"/>
                    <a:pt x="102" y="145"/>
                    <a:pt x="98" y="147"/>
                  </a:cubicBezTo>
                  <a:cubicBezTo>
                    <a:pt x="94" y="148"/>
                    <a:pt x="89" y="149"/>
                    <a:pt x="85" y="150"/>
                  </a:cubicBezTo>
                  <a:cubicBezTo>
                    <a:pt x="83" y="149"/>
                    <a:pt x="80" y="148"/>
                    <a:pt x="78" y="147"/>
                  </a:cubicBezTo>
                  <a:cubicBezTo>
                    <a:pt x="85" y="147"/>
                    <a:pt x="92" y="145"/>
                    <a:pt x="99" y="143"/>
                  </a:cubicBezTo>
                  <a:close/>
                  <a:moveTo>
                    <a:pt x="101" y="149"/>
                  </a:moveTo>
                  <a:cubicBezTo>
                    <a:pt x="107" y="148"/>
                    <a:pt x="112" y="147"/>
                    <a:pt x="117" y="146"/>
                  </a:cubicBezTo>
                  <a:cubicBezTo>
                    <a:pt x="115" y="146"/>
                    <a:pt x="114" y="146"/>
                    <a:pt x="112" y="147"/>
                  </a:cubicBezTo>
                  <a:cubicBezTo>
                    <a:pt x="105" y="149"/>
                    <a:pt x="99" y="151"/>
                    <a:pt x="92" y="154"/>
                  </a:cubicBezTo>
                  <a:cubicBezTo>
                    <a:pt x="92" y="154"/>
                    <a:pt x="92" y="154"/>
                    <a:pt x="91" y="154"/>
                  </a:cubicBezTo>
                  <a:cubicBezTo>
                    <a:pt x="90" y="153"/>
                    <a:pt x="89" y="152"/>
                    <a:pt x="87" y="152"/>
                  </a:cubicBezTo>
                  <a:cubicBezTo>
                    <a:pt x="92" y="151"/>
                    <a:pt x="97" y="149"/>
                    <a:pt x="101" y="149"/>
                  </a:cubicBezTo>
                  <a:close/>
                  <a:moveTo>
                    <a:pt x="104" y="152"/>
                  </a:moveTo>
                  <a:cubicBezTo>
                    <a:pt x="108" y="150"/>
                    <a:pt x="113" y="149"/>
                    <a:pt x="118" y="148"/>
                  </a:cubicBezTo>
                  <a:cubicBezTo>
                    <a:pt x="123" y="147"/>
                    <a:pt x="115" y="150"/>
                    <a:pt x="115" y="150"/>
                  </a:cubicBezTo>
                  <a:cubicBezTo>
                    <a:pt x="113" y="151"/>
                    <a:pt x="110" y="151"/>
                    <a:pt x="108" y="152"/>
                  </a:cubicBezTo>
                  <a:cubicBezTo>
                    <a:pt x="104" y="153"/>
                    <a:pt x="100" y="154"/>
                    <a:pt x="97" y="156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6" y="156"/>
                    <a:pt x="95" y="155"/>
                    <a:pt x="93" y="154"/>
                  </a:cubicBezTo>
                  <a:cubicBezTo>
                    <a:pt x="97" y="154"/>
                    <a:pt x="100" y="153"/>
                    <a:pt x="104" y="152"/>
                  </a:cubicBezTo>
                  <a:close/>
                  <a:moveTo>
                    <a:pt x="105" y="156"/>
                  </a:moveTo>
                  <a:cubicBezTo>
                    <a:pt x="106" y="156"/>
                    <a:pt x="108" y="155"/>
                    <a:pt x="109" y="155"/>
                  </a:cubicBezTo>
                  <a:cubicBezTo>
                    <a:pt x="109" y="155"/>
                    <a:pt x="115" y="153"/>
                    <a:pt x="113" y="154"/>
                  </a:cubicBezTo>
                  <a:cubicBezTo>
                    <a:pt x="109" y="155"/>
                    <a:pt x="105" y="156"/>
                    <a:pt x="103" y="159"/>
                  </a:cubicBezTo>
                  <a:cubicBezTo>
                    <a:pt x="103" y="159"/>
                    <a:pt x="103" y="159"/>
                    <a:pt x="103" y="159"/>
                  </a:cubicBezTo>
                  <a:cubicBezTo>
                    <a:pt x="101" y="159"/>
                    <a:pt x="100" y="158"/>
                    <a:pt x="98" y="157"/>
                  </a:cubicBezTo>
                  <a:cubicBezTo>
                    <a:pt x="101" y="157"/>
                    <a:pt x="103" y="157"/>
                    <a:pt x="105" y="156"/>
                  </a:cubicBezTo>
                  <a:close/>
                  <a:moveTo>
                    <a:pt x="103" y="159"/>
                  </a:moveTo>
                  <a:cubicBezTo>
                    <a:pt x="103" y="159"/>
                    <a:pt x="107" y="159"/>
                    <a:pt x="108" y="160"/>
                  </a:cubicBezTo>
                  <a:cubicBezTo>
                    <a:pt x="107" y="161"/>
                    <a:pt x="107" y="161"/>
                    <a:pt x="106" y="162"/>
                  </a:cubicBezTo>
                  <a:cubicBezTo>
                    <a:pt x="105" y="161"/>
                    <a:pt x="104" y="160"/>
                    <a:pt x="103" y="159"/>
                  </a:cubicBezTo>
                  <a:cubicBezTo>
                    <a:pt x="103" y="159"/>
                    <a:pt x="103" y="159"/>
                    <a:pt x="103" y="159"/>
                  </a:cubicBezTo>
                  <a:close/>
                  <a:moveTo>
                    <a:pt x="161" y="103"/>
                  </a:moveTo>
                  <a:cubicBezTo>
                    <a:pt x="141" y="111"/>
                    <a:pt x="120" y="114"/>
                    <a:pt x="99" y="119"/>
                  </a:cubicBezTo>
                  <a:cubicBezTo>
                    <a:pt x="91" y="121"/>
                    <a:pt x="83" y="122"/>
                    <a:pt x="75" y="124"/>
                  </a:cubicBezTo>
                  <a:cubicBezTo>
                    <a:pt x="79" y="123"/>
                    <a:pt x="84" y="121"/>
                    <a:pt x="88" y="120"/>
                  </a:cubicBezTo>
                  <a:cubicBezTo>
                    <a:pt x="103" y="115"/>
                    <a:pt x="117" y="111"/>
                    <a:pt x="132" y="107"/>
                  </a:cubicBezTo>
                  <a:cubicBezTo>
                    <a:pt x="139" y="106"/>
                    <a:pt x="146" y="104"/>
                    <a:pt x="153" y="102"/>
                  </a:cubicBezTo>
                  <a:cubicBezTo>
                    <a:pt x="156" y="101"/>
                    <a:pt x="159" y="99"/>
                    <a:pt x="162" y="98"/>
                  </a:cubicBezTo>
                  <a:cubicBezTo>
                    <a:pt x="163" y="98"/>
                    <a:pt x="164" y="98"/>
                    <a:pt x="165" y="98"/>
                  </a:cubicBezTo>
                  <a:cubicBezTo>
                    <a:pt x="165" y="98"/>
                    <a:pt x="166" y="98"/>
                    <a:pt x="166" y="97"/>
                  </a:cubicBezTo>
                  <a:cubicBezTo>
                    <a:pt x="166" y="97"/>
                    <a:pt x="166" y="97"/>
                    <a:pt x="166" y="97"/>
                  </a:cubicBezTo>
                  <a:cubicBezTo>
                    <a:pt x="165" y="99"/>
                    <a:pt x="163" y="101"/>
                    <a:pt x="161" y="103"/>
                  </a:cubicBezTo>
                  <a:close/>
                  <a:moveTo>
                    <a:pt x="167" y="96"/>
                  </a:moveTo>
                  <a:cubicBezTo>
                    <a:pt x="167" y="96"/>
                    <a:pt x="167" y="96"/>
                    <a:pt x="167" y="96"/>
                  </a:cubicBezTo>
                  <a:cubicBezTo>
                    <a:pt x="165" y="97"/>
                    <a:pt x="163" y="97"/>
                    <a:pt x="161" y="98"/>
                  </a:cubicBezTo>
                  <a:cubicBezTo>
                    <a:pt x="160" y="98"/>
                    <a:pt x="159" y="98"/>
                    <a:pt x="158" y="98"/>
                  </a:cubicBezTo>
                  <a:cubicBezTo>
                    <a:pt x="144" y="102"/>
                    <a:pt x="128" y="104"/>
                    <a:pt x="114" y="108"/>
                  </a:cubicBezTo>
                  <a:cubicBezTo>
                    <a:pt x="99" y="112"/>
                    <a:pt x="84" y="116"/>
                    <a:pt x="69" y="121"/>
                  </a:cubicBezTo>
                  <a:cubicBezTo>
                    <a:pt x="64" y="122"/>
                    <a:pt x="59" y="123"/>
                    <a:pt x="55" y="124"/>
                  </a:cubicBezTo>
                  <a:cubicBezTo>
                    <a:pt x="69" y="119"/>
                    <a:pt x="83" y="115"/>
                    <a:pt x="98" y="111"/>
                  </a:cubicBezTo>
                  <a:cubicBezTo>
                    <a:pt x="112" y="106"/>
                    <a:pt x="128" y="104"/>
                    <a:pt x="142" y="101"/>
                  </a:cubicBezTo>
                  <a:cubicBezTo>
                    <a:pt x="151" y="98"/>
                    <a:pt x="159" y="96"/>
                    <a:pt x="168" y="94"/>
                  </a:cubicBezTo>
                  <a:cubicBezTo>
                    <a:pt x="169" y="94"/>
                    <a:pt x="169" y="94"/>
                    <a:pt x="169" y="93"/>
                  </a:cubicBezTo>
                  <a:cubicBezTo>
                    <a:pt x="169" y="93"/>
                    <a:pt x="170" y="93"/>
                    <a:pt x="170" y="93"/>
                  </a:cubicBezTo>
                  <a:cubicBezTo>
                    <a:pt x="169" y="94"/>
                    <a:pt x="168" y="95"/>
                    <a:pt x="167" y="96"/>
                  </a:cubicBezTo>
                  <a:close/>
                  <a:moveTo>
                    <a:pt x="171" y="92"/>
                  </a:moveTo>
                  <a:cubicBezTo>
                    <a:pt x="171" y="92"/>
                    <a:pt x="171" y="92"/>
                    <a:pt x="171" y="92"/>
                  </a:cubicBezTo>
                  <a:cubicBezTo>
                    <a:pt x="156" y="96"/>
                    <a:pt x="141" y="99"/>
                    <a:pt x="126" y="102"/>
                  </a:cubicBezTo>
                  <a:cubicBezTo>
                    <a:pt x="111" y="105"/>
                    <a:pt x="97" y="109"/>
                    <a:pt x="82" y="113"/>
                  </a:cubicBezTo>
                  <a:cubicBezTo>
                    <a:pt x="67" y="117"/>
                    <a:pt x="53" y="121"/>
                    <a:pt x="38" y="124"/>
                  </a:cubicBezTo>
                  <a:cubicBezTo>
                    <a:pt x="37" y="124"/>
                    <a:pt x="37" y="124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6" y="124"/>
                    <a:pt x="37" y="123"/>
                    <a:pt x="38" y="123"/>
                  </a:cubicBezTo>
                  <a:cubicBezTo>
                    <a:pt x="41" y="122"/>
                    <a:pt x="45" y="121"/>
                    <a:pt x="48" y="120"/>
                  </a:cubicBezTo>
                  <a:cubicBezTo>
                    <a:pt x="56" y="117"/>
                    <a:pt x="64" y="116"/>
                    <a:pt x="72" y="114"/>
                  </a:cubicBezTo>
                  <a:cubicBezTo>
                    <a:pt x="86" y="110"/>
                    <a:pt x="101" y="105"/>
                    <a:pt x="116" y="102"/>
                  </a:cubicBezTo>
                  <a:cubicBezTo>
                    <a:pt x="131" y="99"/>
                    <a:pt x="146" y="96"/>
                    <a:pt x="161" y="91"/>
                  </a:cubicBezTo>
                  <a:cubicBezTo>
                    <a:pt x="164" y="90"/>
                    <a:pt x="168" y="89"/>
                    <a:pt x="171" y="88"/>
                  </a:cubicBezTo>
                  <a:cubicBezTo>
                    <a:pt x="171" y="87"/>
                    <a:pt x="172" y="87"/>
                    <a:pt x="172" y="87"/>
                  </a:cubicBezTo>
                  <a:cubicBezTo>
                    <a:pt x="173" y="87"/>
                    <a:pt x="175" y="86"/>
                    <a:pt x="177" y="86"/>
                  </a:cubicBezTo>
                  <a:cubicBezTo>
                    <a:pt x="175" y="88"/>
                    <a:pt x="173" y="90"/>
                    <a:pt x="171" y="92"/>
                  </a:cubicBezTo>
                  <a:close/>
                  <a:moveTo>
                    <a:pt x="108" y="103"/>
                  </a:moveTo>
                  <a:cubicBezTo>
                    <a:pt x="118" y="100"/>
                    <a:pt x="129" y="98"/>
                    <a:pt x="139" y="96"/>
                  </a:cubicBezTo>
                  <a:cubicBezTo>
                    <a:pt x="144" y="95"/>
                    <a:pt x="149" y="94"/>
                    <a:pt x="153" y="93"/>
                  </a:cubicBezTo>
                  <a:cubicBezTo>
                    <a:pt x="150" y="94"/>
                    <a:pt x="146" y="95"/>
                    <a:pt x="143" y="95"/>
                  </a:cubicBezTo>
                  <a:cubicBezTo>
                    <a:pt x="131" y="98"/>
                    <a:pt x="120" y="101"/>
                    <a:pt x="108" y="103"/>
                  </a:cubicBezTo>
                  <a:close/>
                  <a:moveTo>
                    <a:pt x="178" y="85"/>
                  </a:moveTo>
                  <a:cubicBezTo>
                    <a:pt x="178" y="85"/>
                    <a:pt x="178" y="85"/>
                    <a:pt x="178" y="85"/>
                  </a:cubicBezTo>
                  <a:cubicBezTo>
                    <a:pt x="176" y="85"/>
                    <a:pt x="175" y="86"/>
                    <a:pt x="173" y="86"/>
                  </a:cubicBezTo>
                  <a:cubicBezTo>
                    <a:pt x="173" y="86"/>
                    <a:pt x="173" y="86"/>
                    <a:pt x="172" y="86"/>
                  </a:cubicBezTo>
                  <a:cubicBezTo>
                    <a:pt x="165" y="88"/>
                    <a:pt x="157" y="91"/>
                    <a:pt x="150" y="93"/>
                  </a:cubicBezTo>
                  <a:cubicBezTo>
                    <a:pt x="134" y="96"/>
                    <a:pt x="119" y="99"/>
                    <a:pt x="104" y="103"/>
                  </a:cubicBezTo>
                  <a:cubicBezTo>
                    <a:pt x="95" y="105"/>
                    <a:pt x="85" y="108"/>
                    <a:pt x="76" y="111"/>
                  </a:cubicBezTo>
                  <a:cubicBezTo>
                    <a:pt x="66" y="113"/>
                    <a:pt x="56" y="115"/>
                    <a:pt x="46" y="117"/>
                  </a:cubicBezTo>
                  <a:cubicBezTo>
                    <a:pt x="41" y="118"/>
                    <a:pt x="36" y="119"/>
                    <a:pt x="32" y="120"/>
                  </a:cubicBezTo>
                  <a:cubicBezTo>
                    <a:pt x="30" y="120"/>
                    <a:pt x="24" y="122"/>
                    <a:pt x="28" y="120"/>
                  </a:cubicBezTo>
                  <a:cubicBezTo>
                    <a:pt x="30" y="120"/>
                    <a:pt x="33" y="119"/>
                    <a:pt x="35" y="118"/>
                  </a:cubicBezTo>
                  <a:cubicBezTo>
                    <a:pt x="45" y="115"/>
                    <a:pt x="55" y="112"/>
                    <a:pt x="65" y="110"/>
                  </a:cubicBezTo>
                  <a:cubicBezTo>
                    <a:pt x="85" y="104"/>
                    <a:pt x="106" y="100"/>
                    <a:pt x="126" y="95"/>
                  </a:cubicBezTo>
                  <a:cubicBezTo>
                    <a:pt x="136" y="93"/>
                    <a:pt x="147" y="90"/>
                    <a:pt x="157" y="87"/>
                  </a:cubicBezTo>
                  <a:cubicBezTo>
                    <a:pt x="166" y="85"/>
                    <a:pt x="175" y="81"/>
                    <a:pt x="184" y="78"/>
                  </a:cubicBezTo>
                  <a:cubicBezTo>
                    <a:pt x="182" y="80"/>
                    <a:pt x="180" y="82"/>
                    <a:pt x="178" y="85"/>
                  </a:cubicBezTo>
                  <a:close/>
                  <a:moveTo>
                    <a:pt x="61" y="105"/>
                  </a:moveTo>
                  <a:cubicBezTo>
                    <a:pt x="54" y="107"/>
                    <a:pt x="47" y="109"/>
                    <a:pt x="40" y="111"/>
                  </a:cubicBezTo>
                  <a:cubicBezTo>
                    <a:pt x="33" y="113"/>
                    <a:pt x="26" y="114"/>
                    <a:pt x="20" y="117"/>
                  </a:cubicBezTo>
                  <a:cubicBezTo>
                    <a:pt x="19" y="117"/>
                    <a:pt x="19" y="117"/>
                    <a:pt x="19" y="117"/>
                  </a:cubicBezTo>
                  <a:cubicBezTo>
                    <a:pt x="17" y="116"/>
                    <a:pt x="15" y="115"/>
                    <a:pt x="13" y="114"/>
                  </a:cubicBezTo>
                  <a:cubicBezTo>
                    <a:pt x="18" y="114"/>
                    <a:pt x="23" y="112"/>
                    <a:pt x="29" y="110"/>
                  </a:cubicBezTo>
                  <a:cubicBezTo>
                    <a:pt x="36" y="107"/>
                    <a:pt x="44" y="106"/>
                    <a:pt x="51" y="104"/>
                  </a:cubicBezTo>
                  <a:cubicBezTo>
                    <a:pt x="65" y="101"/>
                    <a:pt x="79" y="99"/>
                    <a:pt x="93" y="96"/>
                  </a:cubicBezTo>
                  <a:cubicBezTo>
                    <a:pt x="82" y="99"/>
                    <a:pt x="72" y="103"/>
                    <a:pt x="61" y="105"/>
                  </a:cubicBezTo>
                  <a:close/>
                  <a:moveTo>
                    <a:pt x="58" y="140"/>
                  </a:moveTo>
                  <a:cubicBezTo>
                    <a:pt x="69" y="145"/>
                    <a:pt x="79" y="150"/>
                    <a:pt x="89" y="155"/>
                  </a:cubicBezTo>
                  <a:cubicBezTo>
                    <a:pt x="94" y="158"/>
                    <a:pt x="100" y="160"/>
                    <a:pt x="105" y="164"/>
                  </a:cubicBezTo>
                  <a:cubicBezTo>
                    <a:pt x="105" y="164"/>
                    <a:pt x="104" y="165"/>
                    <a:pt x="104" y="166"/>
                  </a:cubicBezTo>
                  <a:cubicBezTo>
                    <a:pt x="98" y="163"/>
                    <a:pt x="93" y="160"/>
                    <a:pt x="87" y="157"/>
                  </a:cubicBezTo>
                  <a:cubicBezTo>
                    <a:pt x="77" y="152"/>
                    <a:pt x="67" y="147"/>
                    <a:pt x="58" y="143"/>
                  </a:cubicBezTo>
                  <a:cubicBezTo>
                    <a:pt x="51" y="139"/>
                    <a:pt x="45" y="137"/>
                    <a:pt x="38" y="133"/>
                  </a:cubicBezTo>
                  <a:cubicBezTo>
                    <a:pt x="29" y="128"/>
                    <a:pt x="20" y="122"/>
                    <a:pt x="11" y="119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11" y="118"/>
                    <a:pt x="11" y="117"/>
                    <a:pt x="11" y="116"/>
                  </a:cubicBezTo>
                  <a:cubicBezTo>
                    <a:pt x="27" y="125"/>
                    <a:pt x="43" y="132"/>
                    <a:pt x="58" y="140"/>
                  </a:cubicBezTo>
                  <a:close/>
                  <a:moveTo>
                    <a:pt x="199" y="62"/>
                  </a:moveTo>
                  <a:cubicBezTo>
                    <a:pt x="198" y="62"/>
                    <a:pt x="198" y="62"/>
                    <a:pt x="198" y="63"/>
                  </a:cubicBezTo>
                  <a:cubicBezTo>
                    <a:pt x="183" y="65"/>
                    <a:pt x="168" y="68"/>
                    <a:pt x="153" y="71"/>
                  </a:cubicBezTo>
                  <a:cubicBezTo>
                    <a:pt x="138" y="74"/>
                    <a:pt x="123" y="77"/>
                    <a:pt x="107" y="81"/>
                  </a:cubicBezTo>
                  <a:cubicBezTo>
                    <a:pt x="92" y="84"/>
                    <a:pt x="77" y="88"/>
                    <a:pt x="62" y="93"/>
                  </a:cubicBezTo>
                  <a:cubicBezTo>
                    <a:pt x="55" y="95"/>
                    <a:pt x="47" y="97"/>
                    <a:pt x="40" y="99"/>
                  </a:cubicBezTo>
                  <a:cubicBezTo>
                    <a:pt x="37" y="100"/>
                    <a:pt x="35" y="101"/>
                    <a:pt x="32" y="101"/>
                  </a:cubicBezTo>
                  <a:cubicBezTo>
                    <a:pt x="42" y="98"/>
                    <a:pt x="51" y="94"/>
                    <a:pt x="61" y="92"/>
                  </a:cubicBezTo>
                  <a:cubicBezTo>
                    <a:pt x="76" y="87"/>
                    <a:pt x="90" y="83"/>
                    <a:pt x="105" y="79"/>
                  </a:cubicBezTo>
                  <a:cubicBezTo>
                    <a:pt x="120" y="75"/>
                    <a:pt x="135" y="72"/>
                    <a:pt x="150" y="69"/>
                  </a:cubicBezTo>
                  <a:cubicBezTo>
                    <a:pt x="164" y="67"/>
                    <a:pt x="179" y="65"/>
                    <a:pt x="192" y="61"/>
                  </a:cubicBezTo>
                  <a:cubicBezTo>
                    <a:pt x="196" y="60"/>
                    <a:pt x="199" y="59"/>
                    <a:pt x="202" y="58"/>
                  </a:cubicBezTo>
                  <a:cubicBezTo>
                    <a:pt x="201" y="59"/>
                    <a:pt x="200" y="61"/>
                    <a:pt x="199" y="62"/>
                  </a:cubicBezTo>
                  <a:close/>
                  <a:moveTo>
                    <a:pt x="191" y="71"/>
                  </a:moveTo>
                  <a:cubicBezTo>
                    <a:pt x="179" y="74"/>
                    <a:pt x="166" y="78"/>
                    <a:pt x="154" y="81"/>
                  </a:cubicBezTo>
                  <a:cubicBezTo>
                    <a:pt x="152" y="82"/>
                    <a:pt x="151" y="82"/>
                    <a:pt x="149" y="82"/>
                  </a:cubicBezTo>
                  <a:cubicBezTo>
                    <a:pt x="136" y="85"/>
                    <a:pt x="125" y="89"/>
                    <a:pt x="112" y="92"/>
                  </a:cubicBezTo>
                  <a:cubicBezTo>
                    <a:pt x="109" y="92"/>
                    <a:pt x="105" y="93"/>
                    <a:pt x="101" y="94"/>
                  </a:cubicBezTo>
                  <a:cubicBezTo>
                    <a:pt x="86" y="97"/>
                    <a:pt x="70" y="100"/>
                    <a:pt x="55" y="103"/>
                  </a:cubicBezTo>
                  <a:cubicBezTo>
                    <a:pt x="48" y="104"/>
                    <a:pt x="40" y="105"/>
                    <a:pt x="34" y="108"/>
                  </a:cubicBezTo>
                  <a:cubicBezTo>
                    <a:pt x="30" y="109"/>
                    <a:pt x="27" y="110"/>
                    <a:pt x="24" y="111"/>
                  </a:cubicBezTo>
                  <a:cubicBezTo>
                    <a:pt x="22" y="112"/>
                    <a:pt x="20" y="112"/>
                    <a:pt x="19" y="113"/>
                  </a:cubicBezTo>
                  <a:cubicBezTo>
                    <a:pt x="17" y="113"/>
                    <a:pt x="14" y="113"/>
                    <a:pt x="12" y="114"/>
                  </a:cubicBezTo>
                  <a:cubicBezTo>
                    <a:pt x="19" y="111"/>
                    <a:pt x="25" y="108"/>
                    <a:pt x="32" y="106"/>
                  </a:cubicBezTo>
                  <a:cubicBezTo>
                    <a:pt x="40" y="104"/>
                    <a:pt x="48" y="102"/>
                    <a:pt x="56" y="99"/>
                  </a:cubicBezTo>
                  <a:cubicBezTo>
                    <a:pt x="71" y="95"/>
                    <a:pt x="86" y="91"/>
                    <a:pt x="101" y="88"/>
                  </a:cubicBezTo>
                  <a:cubicBezTo>
                    <a:pt x="131" y="80"/>
                    <a:pt x="161" y="75"/>
                    <a:pt x="190" y="66"/>
                  </a:cubicBezTo>
                  <a:cubicBezTo>
                    <a:pt x="192" y="65"/>
                    <a:pt x="195" y="65"/>
                    <a:pt x="197" y="64"/>
                  </a:cubicBezTo>
                  <a:cubicBezTo>
                    <a:pt x="195" y="66"/>
                    <a:pt x="193" y="68"/>
                    <a:pt x="191" y="71"/>
                  </a:cubicBezTo>
                  <a:close/>
                  <a:moveTo>
                    <a:pt x="10" y="121"/>
                  </a:moveTo>
                  <a:cubicBezTo>
                    <a:pt x="10" y="121"/>
                    <a:pt x="10" y="121"/>
                    <a:pt x="10" y="121"/>
                  </a:cubicBezTo>
                  <a:cubicBezTo>
                    <a:pt x="20" y="124"/>
                    <a:pt x="29" y="131"/>
                    <a:pt x="38" y="136"/>
                  </a:cubicBezTo>
                  <a:cubicBezTo>
                    <a:pt x="44" y="139"/>
                    <a:pt x="51" y="142"/>
                    <a:pt x="57" y="145"/>
                  </a:cubicBezTo>
                  <a:cubicBezTo>
                    <a:pt x="67" y="150"/>
                    <a:pt x="77" y="155"/>
                    <a:pt x="87" y="160"/>
                  </a:cubicBezTo>
                  <a:cubicBezTo>
                    <a:pt x="92" y="162"/>
                    <a:pt x="98" y="166"/>
                    <a:pt x="103" y="168"/>
                  </a:cubicBezTo>
                  <a:cubicBezTo>
                    <a:pt x="103" y="169"/>
                    <a:pt x="103" y="170"/>
                    <a:pt x="103" y="171"/>
                  </a:cubicBezTo>
                  <a:cubicBezTo>
                    <a:pt x="86" y="163"/>
                    <a:pt x="70" y="155"/>
                    <a:pt x="53" y="147"/>
                  </a:cubicBezTo>
                  <a:cubicBezTo>
                    <a:pt x="38" y="140"/>
                    <a:pt x="23" y="133"/>
                    <a:pt x="9" y="125"/>
                  </a:cubicBezTo>
                  <a:cubicBezTo>
                    <a:pt x="9" y="123"/>
                    <a:pt x="9" y="122"/>
                    <a:pt x="10" y="121"/>
                  </a:cubicBezTo>
                  <a:close/>
                  <a:moveTo>
                    <a:pt x="106" y="168"/>
                  </a:moveTo>
                  <a:cubicBezTo>
                    <a:pt x="106" y="168"/>
                    <a:pt x="106" y="167"/>
                    <a:pt x="106" y="167"/>
                  </a:cubicBezTo>
                  <a:cubicBezTo>
                    <a:pt x="111" y="163"/>
                    <a:pt x="116" y="158"/>
                    <a:pt x="121" y="153"/>
                  </a:cubicBezTo>
                  <a:cubicBezTo>
                    <a:pt x="130" y="142"/>
                    <a:pt x="140" y="132"/>
                    <a:pt x="150" y="122"/>
                  </a:cubicBezTo>
                  <a:cubicBezTo>
                    <a:pt x="170" y="101"/>
                    <a:pt x="189" y="80"/>
                    <a:pt x="209" y="60"/>
                  </a:cubicBezTo>
                  <a:cubicBezTo>
                    <a:pt x="210" y="58"/>
                    <a:pt x="212" y="56"/>
                    <a:pt x="213" y="55"/>
                  </a:cubicBezTo>
                  <a:cubicBezTo>
                    <a:pt x="213" y="55"/>
                    <a:pt x="214" y="56"/>
                    <a:pt x="214" y="57"/>
                  </a:cubicBezTo>
                  <a:cubicBezTo>
                    <a:pt x="214" y="57"/>
                    <a:pt x="214" y="57"/>
                    <a:pt x="214" y="57"/>
                  </a:cubicBezTo>
                  <a:cubicBezTo>
                    <a:pt x="205" y="65"/>
                    <a:pt x="197" y="74"/>
                    <a:pt x="190" y="82"/>
                  </a:cubicBezTo>
                  <a:cubicBezTo>
                    <a:pt x="182" y="91"/>
                    <a:pt x="174" y="99"/>
                    <a:pt x="166" y="107"/>
                  </a:cubicBezTo>
                  <a:cubicBezTo>
                    <a:pt x="148" y="126"/>
                    <a:pt x="130" y="145"/>
                    <a:pt x="112" y="164"/>
                  </a:cubicBezTo>
                  <a:cubicBezTo>
                    <a:pt x="110" y="166"/>
                    <a:pt x="107" y="169"/>
                    <a:pt x="105" y="171"/>
                  </a:cubicBezTo>
                  <a:cubicBezTo>
                    <a:pt x="105" y="170"/>
                    <a:pt x="106" y="169"/>
                    <a:pt x="106" y="168"/>
                  </a:cubicBezTo>
                  <a:close/>
                  <a:moveTo>
                    <a:pt x="26" y="97"/>
                  </a:moveTo>
                  <a:cubicBezTo>
                    <a:pt x="56" y="89"/>
                    <a:pt x="87" y="80"/>
                    <a:pt x="117" y="74"/>
                  </a:cubicBezTo>
                  <a:cubicBezTo>
                    <a:pt x="133" y="71"/>
                    <a:pt x="148" y="68"/>
                    <a:pt x="164" y="65"/>
                  </a:cubicBezTo>
                  <a:cubicBezTo>
                    <a:pt x="172" y="64"/>
                    <a:pt x="179" y="62"/>
                    <a:pt x="187" y="61"/>
                  </a:cubicBezTo>
                  <a:cubicBezTo>
                    <a:pt x="190" y="60"/>
                    <a:pt x="194" y="59"/>
                    <a:pt x="197" y="58"/>
                  </a:cubicBezTo>
                  <a:cubicBezTo>
                    <a:pt x="198" y="58"/>
                    <a:pt x="199" y="58"/>
                    <a:pt x="200" y="58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199" y="59"/>
                    <a:pt x="198" y="59"/>
                    <a:pt x="197" y="59"/>
                  </a:cubicBezTo>
                  <a:cubicBezTo>
                    <a:pt x="184" y="64"/>
                    <a:pt x="169" y="65"/>
                    <a:pt x="156" y="68"/>
                  </a:cubicBezTo>
                  <a:cubicBezTo>
                    <a:pt x="140" y="71"/>
                    <a:pt x="125" y="73"/>
                    <a:pt x="110" y="77"/>
                  </a:cubicBezTo>
                  <a:cubicBezTo>
                    <a:pt x="81" y="85"/>
                    <a:pt x="52" y="93"/>
                    <a:pt x="23" y="104"/>
                  </a:cubicBezTo>
                  <a:cubicBezTo>
                    <a:pt x="22" y="104"/>
                    <a:pt x="21" y="104"/>
                    <a:pt x="20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2" y="102"/>
                    <a:pt x="24" y="100"/>
                    <a:pt x="26" y="97"/>
                  </a:cubicBezTo>
                  <a:close/>
                  <a:moveTo>
                    <a:pt x="19" y="106"/>
                  </a:moveTo>
                  <a:cubicBezTo>
                    <a:pt x="48" y="97"/>
                    <a:pt x="78" y="88"/>
                    <a:pt x="108" y="81"/>
                  </a:cubicBezTo>
                  <a:cubicBezTo>
                    <a:pt x="123" y="78"/>
                    <a:pt x="138" y="75"/>
                    <a:pt x="154" y="72"/>
                  </a:cubicBezTo>
                  <a:cubicBezTo>
                    <a:pt x="161" y="71"/>
                    <a:pt x="168" y="69"/>
                    <a:pt x="176" y="68"/>
                  </a:cubicBezTo>
                  <a:cubicBezTo>
                    <a:pt x="182" y="66"/>
                    <a:pt x="191" y="65"/>
                    <a:pt x="197" y="63"/>
                  </a:cubicBezTo>
                  <a:cubicBezTo>
                    <a:pt x="168" y="73"/>
                    <a:pt x="138" y="78"/>
                    <a:pt x="108" y="85"/>
                  </a:cubicBezTo>
                  <a:cubicBezTo>
                    <a:pt x="93" y="89"/>
                    <a:pt x="78" y="93"/>
                    <a:pt x="63" y="97"/>
                  </a:cubicBezTo>
                  <a:cubicBezTo>
                    <a:pt x="49" y="101"/>
                    <a:pt x="34" y="104"/>
                    <a:pt x="20" y="110"/>
                  </a:cubicBezTo>
                  <a:cubicBezTo>
                    <a:pt x="18" y="110"/>
                    <a:pt x="15" y="111"/>
                    <a:pt x="13" y="112"/>
                  </a:cubicBezTo>
                  <a:cubicBezTo>
                    <a:pt x="15" y="110"/>
                    <a:pt x="17" y="108"/>
                    <a:pt x="19" y="106"/>
                  </a:cubicBezTo>
                  <a:close/>
                  <a:moveTo>
                    <a:pt x="104" y="177"/>
                  </a:moveTo>
                  <a:cubicBezTo>
                    <a:pt x="104" y="177"/>
                    <a:pt x="104" y="176"/>
                    <a:pt x="104" y="176"/>
                  </a:cubicBezTo>
                  <a:cubicBezTo>
                    <a:pt x="104" y="175"/>
                    <a:pt x="105" y="175"/>
                    <a:pt x="105" y="175"/>
                  </a:cubicBezTo>
                  <a:cubicBezTo>
                    <a:pt x="138" y="139"/>
                    <a:pt x="172" y="105"/>
                    <a:pt x="205" y="69"/>
                  </a:cubicBezTo>
                  <a:cubicBezTo>
                    <a:pt x="208" y="66"/>
                    <a:pt x="211" y="63"/>
                    <a:pt x="214" y="60"/>
                  </a:cubicBezTo>
                  <a:cubicBezTo>
                    <a:pt x="214" y="60"/>
                    <a:pt x="215" y="60"/>
                    <a:pt x="215" y="60"/>
                  </a:cubicBezTo>
                  <a:cubicBezTo>
                    <a:pt x="211" y="63"/>
                    <a:pt x="208" y="67"/>
                    <a:pt x="206" y="70"/>
                  </a:cubicBezTo>
                  <a:cubicBezTo>
                    <a:pt x="200" y="76"/>
                    <a:pt x="194" y="82"/>
                    <a:pt x="188" y="89"/>
                  </a:cubicBezTo>
                  <a:cubicBezTo>
                    <a:pt x="180" y="98"/>
                    <a:pt x="172" y="106"/>
                    <a:pt x="164" y="115"/>
                  </a:cubicBezTo>
                  <a:cubicBezTo>
                    <a:pt x="144" y="136"/>
                    <a:pt x="124" y="156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lose/>
                  <a:moveTo>
                    <a:pt x="8" y="118"/>
                  </a:moveTo>
                  <a:cubicBezTo>
                    <a:pt x="7" y="121"/>
                    <a:pt x="6" y="126"/>
                    <a:pt x="6" y="130"/>
                  </a:cubicBezTo>
                  <a:cubicBezTo>
                    <a:pt x="5" y="126"/>
                    <a:pt x="6" y="121"/>
                    <a:pt x="8" y="118"/>
                  </a:cubicBezTo>
                  <a:close/>
                  <a:moveTo>
                    <a:pt x="27" y="146"/>
                  </a:moveTo>
                  <a:cubicBezTo>
                    <a:pt x="22" y="143"/>
                    <a:pt x="16" y="140"/>
                    <a:pt x="11" y="137"/>
                  </a:cubicBezTo>
                  <a:cubicBezTo>
                    <a:pt x="11" y="137"/>
                    <a:pt x="11" y="137"/>
                    <a:pt x="10" y="137"/>
                  </a:cubicBezTo>
                  <a:cubicBezTo>
                    <a:pt x="10" y="136"/>
                    <a:pt x="10" y="136"/>
                    <a:pt x="10" y="136"/>
                  </a:cubicBezTo>
                  <a:cubicBezTo>
                    <a:pt x="14" y="138"/>
                    <a:pt x="18" y="140"/>
                    <a:pt x="22" y="141"/>
                  </a:cubicBezTo>
                  <a:cubicBezTo>
                    <a:pt x="32" y="147"/>
                    <a:pt x="43" y="152"/>
                    <a:pt x="53" y="157"/>
                  </a:cubicBezTo>
                  <a:cubicBezTo>
                    <a:pt x="64" y="162"/>
                    <a:pt x="75" y="167"/>
                    <a:pt x="85" y="172"/>
                  </a:cubicBezTo>
                  <a:cubicBezTo>
                    <a:pt x="90" y="174"/>
                    <a:pt x="97" y="177"/>
                    <a:pt x="102" y="180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2" y="182"/>
                    <a:pt x="103" y="183"/>
                    <a:pt x="103" y="184"/>
                  </a:cubicBezTo>
                  <a:cubicBezTo>
                    <a:pt x="88" y="177"/>
                    <a:pt x="73" y="169"/>
                    <a:pt x="58" y="162"/>
                  </a:cubicBezTo>
                  <a:cubicBezTo>
                    <a:pt x="48" y="156"/>
                    <a:pt x="37" y="151"/>
                    <a:pt x="27" y="146"/>
                  </a:cubicBezTo>
                  <a:close/>
                  <a:moveTo>
                    <a:pt x="205" y="79"/>
                  </a:moveTo>
                  <a:cubicBezTo>
                    <a:pt x="195" y="90"/>
                    <a:pt x="185" y="101"/>
                    <a:pt x="175" y="111"/>
                  </a:cubicBezTo>
                  <a:cubicBezTo>
                    <a:pt x="155" y="133"/>
                    <a:pt x="135" y="154"/>
                    <a:pt x="114" y="176"/>
                  </a:cubicBezTo>
                  <a:cubicBezTo>
                    <a:pt x="112" y="178"/>
                    <a:pt x="109" y="181"/>
                    <a:pt x="107" y="184"/>
                  </a:cubicBezTo>
                  <a:cubicBezTo>
                    <a:pt x="106" y="183"/>
                    <a:pt x="105" y="181"/>
                    <a:pt x="105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12" y="172"/>
                    <a:pt x="120" y="164"/>
                    <a:pt x="128" y="156"/>
                  </a:cubicBezTo>
                  <a:cubicBezTo>
                    <a:pt x="139" y="144"/>
                    <a:pt x="150" y="132"/>
                    <a:pt x="162" y="121"/>
                  </a:cubicBezTo>
                  <a:cubicBezTo>
                    <a:pt x="180" y="102"/>
                    <a:pt x="197" y="81"/>
                    <a:pt x="215" y="63"/>
                  </a:cubicBezTo>
                  <a:cubicBezTo>
                    <a:pt x="215" y="63"/>
                    <a:pt x="216" y="63"/>
                    <a:pt x="216" y="62"/>
                  </a:cubicBezTo>
                  <a:cubicBezTo>
                    <a:pt x="216" y="63"/>
                    <a:pt x="217" y="64"/>
                    <a:pt x="218" y="65"/>
                  </a:cubicBezTo>
                  <a:cubicBezTo>
                    <a:pt x="217" y="66"/>
                    <a:pt x="216" y="68"/>
                    <a:pt x="215" y="68"/>
                  </a:cubicBezTo>
                  <a:cubicBezTo>
                    <a:pt x="212" y="72"/>
                    <a:pt x="209" y="76"/>
                    <a:pt x="205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06"/>
            <p:cNvSpPr>
              <a:spLocks noEditPoints="1"/>
            </p:cNvSpPr>
            <p:nvPr/>
          </p:nvSpPr>
          <p:spPr bwMode="auto">
            <a:xfrm>
              <a:off x="5839114" y="643275"/>
              <a:ext cx="658766" cy="563792"/>
            </a:xfrm>
            <a:custGeom>
              <a:avLst/>
              <a:gdLst>
                <a:gd name="T0" fmla="*/ 25 w 221"/>
                <a:gd name="T1" fmla="*/ 147 h 187"/>
                <a:gd name="T2" fmla="*/ 8 w 221"/>
                <a:gd name="T3" fmla="*/ 131 h 187"/>
                <a:gd name="T4" fmla="*/ 203 w 221"/>
                <a:gd name="T5" fmla="*/ 56 h 187"/>
                <a:gd name="T6" fmla="*/ 109 w 221"/>
                <a:gd name="T7" fmla="*/ 10 h 187"/>
                <a:gd name="T8" fmla="*/ 117 w 221"/>
                <a:gd name="T9" fmla="*/ 14 h 187"/>
                <a:gd name="T10" fmla="*/ 111 w 221"/>
                <a:gd name="T11" fmla="*/ 19 h 187"/>
                <a:gd name="T12" fmla="*/ 78 w 221"/>
                <a:gd name="T13" fmla="*/ 41 h 187"/>
                <a:gd name="T14" fmla="*/ 89 w 221"/>
                <a:gd name="T15" fmla="*/ 34 h 187"/>
                <a:gd name="T16" fmla="*/ 145 w 221"/>
                <a:gd name="T17" fmla="*/ 15 h 187"/>
                <a:gd name="T18" fmla="*/ 107 w 221"/>
                <a:gd name="T19" fmla="*/ 10 h 187"/>
                <a:gd name="T20" fmla="*/ 128 w 221"/>
                <a:gd name="T21" fmla="*/ 9 h 187"/>
                <a:gd name="T22" fmla="*/ 139 w 221"/>
                <a:gd name="T23" fmla="*/ 13 h 187"/>
                <a:gd name="T24" fmla="*/ 92 w 221"/>
                <a:gd name="T25" fmla="*/ 32 h 187"/>
                <a:gd name="T26" fmla="*/ 120 w 221"/>
                <a:gd name="T27" fmla="*/ 34 h 187"/>
                <a:gd name="T28" fmla="*/ 66 w 221"/>
                <a:gd name="T29" fmla="*/ 58 h 187"/>
                <a:gd name="T30" fmla="*/ 117 w 221"/>
                <a:gd name="T31" fmla="*/ 54 h 187"/>
                <a:gd name="T32" fmla="*/ 55 w 221"/>
                <a:gd name="T33" fmla="*/ 66 h 187"/>
                <a:gd name="T34" fmla="*/ 66 w 221"/>
                <a:gd name="T35" fmla="*/ 54 h 187"/>
                <a:gd name="T36" fmla="*/ 147 w 221"/>
                <a:gd name="T37" fmla="*/ 28 h 187"/>
                <a:gd name="T38" fmla="*/ 157 w 221"/>
                <a:gd name="T39" fmla="*/ 30 h 187"/>
                <a:gd name="T40" fmla="*/ 171 w 221"/>
                <a:gd name="T41" fmla="*/ 33 h 187"/>
                <a:gd name="T42" fmla="*/ 145 w 221"/>
                <a:gd name="T43" fmla="*/ 43 h 187"/>
                <a:gd name="T44" fmla="*/ 42 w 221"/>
                <a:gd name="T45" fmla="*/ 79 h 187"/>
                <a:gd name="T46" fmla="*/ 125 w 221"/>
                <a:gd name="T47" fmla="*/ 63 h 187"/>
                <a:gd name="T48" fmla="*/ 199 w 221"/>
                <a:gd name="T49" fmla="*/ 40 h 187"/>
                <a:gd name="T50" fmla="*/ 194 w 221"/>
                <a:gd name="T51" fmla="*/ 50 h 187"/>
                <a:gd name="T52" fmla="*/ 213 w 221"/>
                <a:gd name="T53" fmla="*/ 45 h 187"/>
                <a:gd name="T54" fmla="*/ 199 w 221"/>
                <a:gd name="T55" fmla="*/ 65 h 187"/>
                <a:gd name="T56" fmla="*/ 63 w 221"/>
                <a:gd name="T57" fmla="*/ 108 h 187"/>
                <a:gd name="T58" fmla="*/ 25 w 221"/>
                <a:gd name="T59" fmla="*/ 120 h 187"/>
                <a:gd name="T60" fmla="*/ 32 w 221"/>
                <a:gd name="T61" fmla="*/ 124 h 187"/>
                <a:gd name="T62" fmla="*/ 147 w 221"/>
                <a:gd name="T63" fmla="*/ 102 h 187"/>
                <a:gd name="T64" fmla="*/ 47 w 221"/>
                <a:gd name="T65" fmla="*/ 131 h 187"/>
                <a:gd name="T66" fmla="*/ 109 w 221"/>
                <a:gd name="T67" fmla="*/ 158 h 187"/>
                <a:gd name="T68" fmla="*/ 106 w 221"/>
                <a:gd name="T69" fmla="*/ 150 h 187"/>
                <a:gd name="T70" fmla="*/ 124 w 221"/>
                <a:gd name="T71" fmla="*/ 143 h 187"/>
                <a:gd name="T72" fmla="*/ 82 w 221"/>
                <a:gd name="T73" fmla="*/ 140 h 187"/>
                <a:gd name="T74" fmla="*/ 104 w 221"/>
                <a:gd name="T75" fmla="*/ 131 h 187"/>
                <a:gd name="T76" fmla="*/ 128 w 221"/>
                <a:gd name="T77" fmla="*/ 117 h 187"/>
                <a:gd name="T78" fmla="*/ 116 w 221"/>
                <a:gd name="T79" fmla="*/ 121 h 187"/>
                <a:gd name="T80" fmla="*/ 74 w 221"/>
                <a:gd name="T81" fmla="*/ 139 h 187"/>
                <a:gd name="T82" fmla="*/ 99 w 221"/>
                <a:gd name="T83" fmla="*/ 143 h 187"/>
                <a:gd name="T84" fmla="*/ 91 w 221"/>
                <a:gd name="T85" fmla="*/ 153 h 187"/>
                <a:gd name="T86" fmla="*/ 112 w 221"/>
                <a:gd name="T87" fmla="*/ 154 h 187"/>
                <a:gd name="T88" fmla="*/ 88 w 221"/>
                <a:gd name="T89" fmla="*/ 119 h 187"/>
                <a:gd name="T90" fmla="*/ 69 w 221"/>
                <a:gd name="T91" fmla="*/ 120 h 187"/>
                <a:gd name="T92" fmla="*/ 36 w 221"/>
                <a:gd name="T93" fmla="*/ 123 h 187"/>
                <a:gd name="T94" fmla="*/ 153 w 221"/>
                <a:gd name="T95" fmla="*/ 92 h 187"/>
                <a:gd name="T96" fmla="*/ 35 w 221"/>
                <a:gd name="T97" fmla="*/ 118 h 187"/>
                <a:gd name="T98" fmla="*/ 93 w 221"/>
                <a:gd name="T99" fmla="*/ 96 h 187"/>
                <a:gd name="T100" fmla="*/ 198 w 221"/>
                <a:gd name="T101" fmla="*/ 61 h 187"/>
                <a:gd name="T102" fmla="*/ 190 w 221"/>
                <a:gd name="T103" fmla="*/ 70 h 187"/>
                <a:gd name="T104" fmla="*/ 190 w 221"/>
                <a:gd name="T105" fmla="*/ 66 h 187"/>
                <a:gd name="T106" fmla="*/ 106 w 221"/>
                <a:gd name="T107" fmla="*/ 167 h 187"/>
                <a:gd name="T108" fmla="*/ 26 w 221"/>
                <a:gd name="T109" fmla="*/ 97 h 187"/>
                <a:gd name="T110" fmla="*/ 26 w 221"/>
                <a:gd name="T111" fmla="*/ 97 h 187"/>
                <a:gd name="T112" fmla="*/ 104 w 221"/>
                <a:gd name="T113" fmla="*/ 175 h 187"/>
                <a:gd name="T114" fmla="*/ 10 w 221"/>
                <a:gd name="T115" fmla="*/ 136 h 187"/>
                <a:gd name="T116" fmla="*/ 114 w 221"/>
                <a:gd name="T117" fmla="*/ 17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1" h="187">
                  <a:moveTo>
                    <a:pt x="220" y="63"/>
                  </a:moveTo>
                  <a:cubicBezTo>
                    <a:pt x="220" y="62"/>
                    <a:pt x="220" y="62"/>
                    <a:pt x="220" y="62"/>
                  </a:cubicBezTo>
                  <a:cubicBezTo>
                    <a:pt x="217" y="62"/>
                    <a:pt x="216" y="59"/>
                    <a:pt x="216" y="57"/>
                  </a:cubicBezTo>
                  <a:cubicBezTo>
                    <a:pt x="215" y="53"/>
                    <a:pt x="215" y="49"/>
                    <a:pt x="217" y="46"/>
                  </a:cubicBezTo>
                  <a:cubicBezTo>
                    <a:pt x="217" y="45"/>
                    <a:pt x="217" y="45"/>
                    <a:pt x="217" y="45"/>
                  </a:cubicBezTo>
                  <a:cubicBezTo>
                    <a:pt x="217" y="44"/>
                    <a:pt x="217" y="44"/>
                    <a:pt x="216" y="44"/>
                  </a:cubicBezTo>
                  <a:cubicBezTo>
                    <a:pt x="201" y="37"/>
                    <a:pt x="186" y="30"/>
                    <a:pt x="171" y="24"/>
                  </a:cubicBezTo>
                  <a:cubicBezTo>
                    <a:pt x="153" y="15"/>
                    <a:pt x="134" y="7"/>
                    <a:pt x="115" y="0"/>
                  </a:cubicBezTo>
                  <a:cubicBezTo>
                    <a:pt x="114" y="0"/>
                    <a:pt x="114" y="0"/>
                    <a:pt x="113" y="0"/>
                  </a:cubicBezTo>
                  <a:cubicBezTo>
                    <a:pt x="94" y="19"/>
                    <a:pt x="76" y="39"/>
                    <a:pt x="58" y="59"/>
                  </a:cubicBezTo>
                  <a:cubicBezTo>
                    <a:pt x="41" y="77"/>
                    <a:pt x="24" y="94"/>
                    <a:pt x="8" y="113"/>
                  </a:cubicBezTo>
                  <a:cubicBezTo>
                    <a:pt x="1" y="118"/>
                    <a:pt x="0" y="134"/>
                    <a:pt x="9" y="138"/>
                  </a:cubicBezTo>
                  <a:cubicBezTo>
                    <a:pt x="14" y="142"/>
                    <a:pt x="20" y="145"/>
                    <a:pt x="25" y="147"/>
                  </a:cubicBezTo>
                  <a:cubicBezTo>
                    <a:pt x="36" y="153"/>
                    <a:pt x="46" y="158"/>
                    <a:pt x="56" y="163"/>
                  </a:cubicBezTo>
                  <a:cubicBezTo>
                    <a:pt x="72" y="171"/>
                    <a:pt x="88" y="180"/>
                    <a:pt x="105" y="187"/>
                  </a:cubicBezTo>
                  <a:cubicBezTo>
                    <a:pt x="106" y="187"/>
                    <a:pt x="106" y="187"/>
                    <a:pt x="107" y="186"/>
                  </a:cubicBezTo>
                  <a:cubicBezTo>
                    <a:pt x="107" y="186"/>
                    <a:pt x="107" y="186"/>
                    <a:pt x="107" y="186"/>
                  </a:cubicBezTo>
                  <a:cubicBezTo>
                    <a:pt x="122" y="169"/>
                    <a:pt x="138" y="153"/>
                    <a:pt x="153" y="137"/>
                  </a:cubicBezTo>
                  <a:cubicBezTo>
                    <a:pt x="173" y="116"/>
                    <a:pt x="194" y="95"/>
                    <a:pt x="213" y="73"/>
                  </a:cubicBezTo>
                  <a:cubicBezTo>
                    <a:pt x="216" y="70"/>
                    <a:pt x="220" y="67"/>
                    <a:pt x="221" y="64"/>
                  </a:cubicBezTo>
                  <a:cubicBezTo>
                    <a:pt x="221" y="63"/>
                    <a:pt x="221" y="63"/>
                    <a:pt x="220" y="63"/>
                  </a:cubicBezTo>
                  <a:close/>
                  <a:moveTo>
                    <a:pt x="87" y="170"/>
                  </a:moveTo>
                  <a:cubicBezTo>
                    <a:pt x="77" y="165"/>
                    <a:pt x="66" y="160"/>
                    <a:pt x="56" y="155"/>
                  </a:cubicBezTo>
                  <a:cubicBezTo>
                    <a:pt x="45" y="150"/>
                    <a:pt x="35" y="145"/>
                    <a:pt x="24" y="140"/>
                  </a:cubicBezTo>
                  <a:cubicBezTo>
                    <a:pt x="19" y="137"/>
                    <a:pt x="12" y="135"/>
                    <a:pt x="8" y="131"/>
                  </a:cubicBezTo>
                  <a:cubicBezTo>
                    <a:pt x="8" y="131"/>
                    <a:pt x="8" y="131"/>
                    <a:pt x="8" y="131"/>
                  </a:cubicBezTo>
                  <a:cubicBezTo>
                    <a:pt x="8" y="130"/>
                    <a:pt x="8" y="128"/>
                    <a:pt x="8" y="127"/>
                  </a:cubicBezTo>
                  <a:cubicBezTo>
                    <a:pt x="22" y="135"/>
                    <a:pt x="37" y="142"/>
                    <a:pt x="52" y="149"/>
                  </a:cubicBezTo>
                  <a:cubicBezTo>
                    <a:pt x="68" y="157"/>
                    <a:pt x="85" y="164"/>
                    <a:pt x="102" y="173"/>
                  </a:cubicBezTo>
                  <a:cubicBezTo>
                    <a:pt x="101" y="174"/>
                    <a:pt x="101" y="175"/>
                    <a:pt x="101" y="177"/>
                  </a:cubicBezTo>
                  <a:cubicBezTo>
                    <a:pt x="97" y="174"/>
                    <a:pt x="92" y="172"/>
                    <a:pt x="87" y="170"/>
                  </a:cubicBezTo>
                  <a:close/>
                  <a:moveTo>
                    <a:pt x="29" y="93"/>
                  </a:moveTo>
                  <a:cubicBezTo>
                    <a:pt x="29" y="93"/>
                    <a:pt x="29" y="93"/>
                    <a:pt x="29" y="93"/>
                  </a:cubicBezTo>
                  <a:cubicBezTo>
                    <a:pt x="44" y="88"/>
                    <a:pt x="59" y="85"/>
                    <a:pt x="74" y="82"/>
                  </a:cubicBezTo>
                  <a:cubicBezTo>
                    <a:pt x="89" y="78"/>
                    <a:pt x="104" y="74"/>
                    <a:pt x="119" y="71"/>
                  </a:cubicBezTo>
                  <a:cubicBezTo>
                    <a:pt x="134" y="67"/>
                    <a:pt x="149" y="64"/>
                    <a:pt x="164" y="61"/>
                  </a:cubicBezTo>
                  <a:cubicBezTo>
                    <a:pt x="172" y="59"/>
                    <a:pt x="179" y="57"/>
                    <a:pt x="187" y="55"/>
                  </a:cubicBezTo>
                  <a:cubicBezTo>
                    <a:pt x="194" y="54"/>
                    <a:pt x="201" y="52"/>
                    <a:pt x="208" y="51"/>
                  </a:cubicBezTo>
                  <a:cubicBezTo>
                    <a:pt x="206" y="52"/>
                    <a:pt x="205" y="54"/>
                    <a:pt x="203" y="56"/>
                  </a:cubicBezTo>
                  <a:cubicBezTo>
                    <a:pt x="203" y="56"/>
                    <a:pt x="202" y="56"/>
                    <a:pt x="202" y="56"/>
                  </a:cubicBezTo>
                  <a:cubicBezTo>
                    <a:pt x="202" y="56"/>
                    <a:pt x="201" y="56"/>
                    <a:pt x="201" y="56"/>
                  </a:cubicBezTo>
                  <a:cubicBezTo>
                    <a:pt x="172" y="63"/>
                    <a:pt x="143" y="67"/>
                    <a:pt x="115" y="73"/>
                  </a:cubicBezTo>
                  <a:cubicBezTo>
                    <a:pt x="85" y="79"/>
                    <a:pt x="56" y="88"/>
                    <a:pt x="27" y="96"/>
                  </a:cubicBezTo>
                  <a:cubicBezTo>
                    <a:pt x="28" y="95"/>
                    <a:pt x="28" y="94"/>
                    <a:pt x="29" y="93"/>
                  </a:cubicBezTo>
                  <a:close/>
                  <a:moveTo>
                    <a:pt x="115" y="3"/>
                  </a:moveTo>
                  <a:cubicBezTo>
                    <a:pt x="116" y="3"/>
                    <a:pt x="118" y="4"/>
                    <a:pt x="119" y="4"/>
                  </a:cubicBezTo>
                  <a:cubicBezTo>
                    <a:pt x="116" y="5"/>
                    <a:pt x="114" y="5"/>
                    <a:pt x="111" y="6"/>
                  </a:cubicBezTo>
                  <a:cubicBezTo>
                    <a:pt x="112" y="5"/>
                    <a:pt x="114" y="4"/>
                    <a:pt x="115" y="3"/>
                  </a:cubicBezTo>
                  <a:close/>
                  <a:moveTo>
                    <a:pt x="124" y="6"/>
                  </a:moveTo>
                  <a:cubicBezTo>
                    <a:pt x="121" y="7"/>
                    <a:pt x="118" y="7"/>
                    <a:pt x="115" y="8"/>
                  </a:cubicBezTo>
                  <a:cubicBezTo>
                    <a:pt x="113" y="9"/>
                    <a:pt x="112" y="9"/>
                    <a:pt x="110" y="10"/>
                  </a:cubicBezTo>
                  <a:cubicBezTo>
                    <a:pt x="110" y="10"/>
                    <a:pt x="109" y="10"/>
                    <a:pt x="109" y="10"/>
                  </a:cubicBezTo>
                  <a:cubicBezTo>
                    <a:pt x="110" y="9"/>
                    <a:pt x="112" y="9"/>
                    <a:pt x="113" y="8"/>
                  </a:cubicBezTo>
                  <a:cubicBezTo>
                    <a:pt x="116" y="7"/>
                    <a:pt x="118" y="6"/>
                    <a:pt x="121" y="5"/>
                  </a:cubicBezTo>
                  <a:cubicBezTo>
                    <a:pt x="122" y="5"/>
                    <a:pt x="123" y="6"/>
                    <a:pt x="124" y="6"/>
                  </a:cubicBezTo>
                  <a:close/>
                  <a:moveTo>
                    <a:pt x="129" y="8"/>
                  </a:moveTo>
                  <a:cubicBezTo>
                    <a:pt x="125" y="9"/>
                    <a:pt x="122" y="10"/>
                    <a:pt x="118" y="11"/>
                  </a:cubicBezTo>
                  <a:cubicBezTo>
                    <a:pt x="113" y="13"/>
                    <a:pt x="107" y="14"/>
                    <a:pt x="102" y="15"/>
                  </a:cubicBezTo>
                  <a:cubicBezTo>
                    <a:pt x="102" y="15"/>
                    <a:pt x="103" y="14"/>
                    <a:pt x="103" y="14"/>
                  </a:cubicBezTo>
                  <a:cubicBezTo>
                    <a:pt x="104" y="14"/>
                    <a:pt x="105" y="13"/>
                    <a:pt x="107" y="13"/>
                  </a:cubicBezTo>
                  <a:cubicBezTo>
                    <a:pt x="109" y="12"/>
                    <a:pt x="111" y="12"/>
                    <a:pt x="114" y="11"/>
                  </a:cubicBezTo>
                  <a:cubicBezTo>
                    <a:pt x="118" y="10"/>
                    <a:pt x="122" y="9"/>
                    <a:pt x="125" y="7"/>
                  </a:cubicBezTo>
                  <a:cubicBezTo>
                    <a:pt x="127" y="7"/>
                    <a:pt x="128" y="8"/>
                    <a:pt x="129" y="8"/>
                  </a:cubicBezTo>
                  <a:close/>
                  <a:moveTo>
                    <a:pt x="135" y="11"/>
                  </a:moveTo>
                  <a:cubicBezTo>
                    <a:pt x="129" y="12"/>
                    <a:pt x="123" y="13"/>
                    <a:pt x="117" y="14"/>
                  </a:cubicBezTo>
                  <a:cubicBezTo>
                    <a:pt x="111" y="16"/>
                    <a:pt x="103" y="17"/>
                    <a:pt x="98" y="20"/>
                  </a:cubicBezTo>
                  <a:cubicBezTo>
                    <a:pt x="104" y="17"/>
                    <a:pt x="110" y="15"/>
                    <a:pt x="116" y="14"/>
                  </a:cubicBezTo>
                  <a:cubicBezTo>
                    <a:pt x="121" y="13"/>
                    <a:pt x="126" y="12"/>
                    <a:pt x="130" y="9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32" y="9"/>
                    <a:pt x="134" y="10"/>
                    <a:pt x="135" y="11"/>
                  </a:cubicBezTo>
                  <a:close/>
                  <a:moveTo>
                    <a:pt x="140" y="12"/>
                  </a:moveTo>
                  <a:cubicBezTo>
                    <a:pt x="137" y="13"/>
                    <a:pt x="135" y="14"/>
                    <a:pt x="133" y="14"/>
                  </a:cubicBezTo>
                  <a:cubicBezTo>
                    <a:pt x="129" y="15"/>
                    <a:pt x="125" y="16"/>
                    <a:pt x="121" y="17"/>
                  </a:cubicBezTo>
                  <a:cubicBezTo>
                    <a:pt x="113" y="19"/>
                    <a:pt x="105" y="22"/>
                    <a:pt x="97" y="24"/>
                  </a:cubicBezTo>
                  <a:cubicBezTo>
                    <a:pt x="95" y="24"/>
                    <a:pt x="94" y="25"/>
                    <a:pt x="93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4" y="24"/>
                    <a:pt x="96" y="24"/>
                    <a:pt x="97" y="23"/>
                  </a:cubicBezTo>
                  <a:cubicBezTo>
                    <a:pt x="102" y="22"/>
                    <a:pt x="107" y="21"/>
                    <a:pt x="111" y="19"/>
                  </a:cubicBezTo>
                  <a:cubicBezTo>
                    <a:pt x="120" y="16"/>
                    <a:pt x="128" y="14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8" y="12"/>
                    <a:pt x="139" y="12"/>
                    <a:pt x="140" y="12"/>
                  </a:cubicBezTo>
                  <a:close/>
                  <a:moveTo>
                    <a:pt x="151" y="17"/>
                  </a:moveTo>
                  <a:cubicBezTo>
                    <a:pt x="142" y="19"/>
                    <a:pt x="134" y="21"/>
                    <a:pt x="126" y="23"/>
                  </a:cubicBezTo>
                  <a:cubicBezTo>
                    <a:pt x="133" y="21"/>
                    <a:pt x="140" y="19"/>
                    <a:pt x="146" y="15"/>
                  </a:cubicBezTo>
                  <a:cubicBezTo>
                    <a:pt x="148" y="16"/>
                    <a:pt x="149" y="17"/>
                    <a:pt x="151" y="17"/>
                  </a:cubicBezTo>
                  <a:close/>
                  <a:moveTo>
                    <a:pt x="158" y="20"/>
                  </a:moveTo>
                  <a:cubicBezTo>
                    <a:pt x="152" y="22"/>
                    <a:pt x="146" y="24"/>
                    <a:pt x="139" y="25"/>
                  </a:cubicBezTo>
                  <a:cubicBezTo>
                    <a:pt x="132" y="27"/>
                    <a:pt x="125" y="29"/>
                    <a:pt x="117" y="31"/>
                  </a:cubicBezTo>
                  <a:cubicBezTo>
                    <a:pt x="110" y="33"/>
                    <a:pt x="103" y="34"/>
                    <a:pt x="96" y="36"/>
                  </a:cubicBezTo>
                  <a:cubicBezTo>
                    <a:pt x="93" y="37"/>
                    <a:pt x="89" y="38"/>
                    <a:pt x="86" y="39"/>
                  </a:cubicBezTo>
                  <a:cubicBezTo>
                    <a:pt x="84" y="40"/>
                    <a:pt x="80" y="40"/>
                    <a:pt x="78" y="41"/>
                  </a:cubicBezTo>
                  <a:cubicBezTo>
                    <a:pt x="78" y="41"/>
                    <a:pt x="78" y="41"/>
                    <a:pt x="78" y="40"/>
                  </a:cubicBezTo>
                  <a:cubicBezTo>
                    <a:pt x="83" y="38"/>
                    <a:pt x="89" y="36"/>
                    <a:pt x="94" y="35"/>
                  </a:cubicBezTo>
                  <a:cubicBezTo>
                    <a:pt x="101" y="33"/>
                    <a:pt x="108" y="31"/>
                    <a:pt x="114" y="29"/>
                  </a:cubicBezTo>
                  <a:cubicBezTo>
                    <a:pt x="121" y="27"/>
                    <a:pt x="128" y="25"/>
                    <a:pt x="135" y="23"/>
                  </a:cubicBezTo>
                  <a:cubicBezTo>
                    <a:pt x="141" y="22"/>
                    <a:pt x="147" y="21"/>
                    <a:pt x="152" y="18"/>
                  </a:cubicBezTo>
                  <a:cubicBezTo>
                    <a:pt x="154" y="19"/>
                    <a:pt x="156" y="19"/>
                    <a:pt x="158" y="20"/>
                  </a:cubicBezTo>
                  <a:close/>
                  <a:moveTo>
                    <a:pt x="83" y="35"/>
                  </a:moveTo>
                  <a:cubicBezTo>
                    <a:pt x="87" y="33"/>
                    <a:pt x="92" y="33"/>
                    <a:pt x="97" y="31"/>
                  </a:cubicBezTo>
                  <a:cubicBezTo>
                    <a:pt x="102" y="30"/>
                    <a:pt x="108" y="27"/>
                    <a:pt x="114" y="26"/>
                  </a:cubicBezTo>
                  <a:cubicBezTo>
                    <a:pt x="115" y="26"/>
                    <a:pt x="116" y="25"/>
                    <a:pt x="117" y="25"/>
                  </a:cubicBezTo>
                  <a:cubicBezTo>
                    <a:pt x="116" y="25"/>
                    <a:pt x="115" y="26"/>
                    <a:pt x="114" y="26"/>
                  </a:cubicBezTo>
                  <a:cubicBezTo>
                    <a:pt x="109" y="28"/>
                    <a:pt x="103" y="30"/>
                    <a:pt x="97" y="32"/>
                  </a:cubicBezTo>
                  <a:cubicBezTo>
                    <a:pt x="94" y="32"/>
                    <a:pt x="92" y="33"/>
                    <a:pt x="89" y="34"/>
                  </a:cubicBezTo>
                  <a:cubicBezTo>
                    <a:pt x="87" y="35"/>
                    <a:pt x="86" y="35"/>
                    <a:pt x="84" y="36"/>
                  </a:cubicBezTo>
                  <a:cubicBezTo>
                    <a:pt x="84" y="36"/>
                    <a:pt x="83" y="36"/>
                    <a:pt x="82" y="36"/>
                  </a:cubicBezTo>
                  <a:cubicBezTo>
                    <a:pt x="82" y="36"/>
                    <a:pt x="82" y="36"/>
                    <a:pt x="83" y="35"/>
                  </a:cubicBezTo>
                  <a:close/>
                  <a:moveTo>
                    <a:pt x="116" y="26"/>
                  </a:moveTo>
                  <a:cubicBezTo>
                    <a:pt x="123" y="24"/>
                    <a:pt x="129" y="23"/>
                    <a:pt x="136" y="21"/>
                  </a:cubicBezTo>
                  <a:cubicBezTo>
                    <a:pt x="140" y="20"/>
                    <a:pt x="143" y="20"/>
                    <a:pt x="147" y="19"/>
                  </a:cubicBezTo>
                  <a:cubicBezTo>
                    <a:pt x="148" y="19"/>
                    <a:pt x="150" y="18"/>
                    <a:pt x="151" y="18"/>
                  </a:cubicBezTo>
                  <a:cubicBezTo>
                    <a:pt x="149" y="19"/>
                    <a:pt x="147" y="19"/>
                    <a:pt x="145" y="20"/>
                  </a:cubicBezTo>
                  <a:cubicBezTo>
                    <a:pt x="133" y="24"/>
                    <a:pt x="120" y="27"/>
                    <a:pt x="107" y="30"/>
                  </a:cubicBezTo>
                  <a:cubicBezTo>
                    <a:pt x="103" y="31"/>
                    <a:pt x="99" y="32"/>
                    <a:pt x="95" y="33"/>
                  </a:cubicBezTo>
                  <a:cubicBezTo>
                    <a:pt x="102" y="31"/>
                    <a:pt x="109" y="28"/>
                    <a:pt x="116" y="26"/>
                  </a:cubicBezTo>
                  <a:close/>
                  <a:moveTo>
                    <a:pt x="141" y="13"/>
                  </a:moveTo>
                  <a:cubicBezTo>
                    <a:pt x="142" y="14"/>
                    <a:pt x="144" y="14"/>
                    <a:pt x="145" y="15"/>
                  </a:cubicBezTo>
                  <a:cubicBezTo>
                    <a:pt x="136" y="17"/>
                    <a:pt x="127" y="19"/>
                    <a:pt x="118" y="21"/>
                  </a:cubicBezTo>
                  <a:cubicBezTo>
                    <a:pt x="108" y="23"/>
                    <a:pt x="100" y="27"/>
                    <a:pt x="91" y="29"/>
                  </a:cubicBezTo>
                  <a:cubicBezTo>
                    <a:pt x="90" y="30"/>
                    <a:pt x="89" y="30"/>
                    <a:pt x="88" y="30"/>
                  </a:cubicBezTo>
                  <a:cubicBezTo>
                    <a:pt x="89" y="29"/>
                    <a:pt x="91" y="29"/>
                    <a:pt x="93" y="28"/>
                  </a:cubicBezTo>
                  <a:cubicBezTo>
                    <a:pt x="95" y="27"/>
                    <a:pt x="97" y="26"/>
                    <a:pt x="99" y="26"/>
                  </a:cubicBezTo>
                  <a:cubicBezTo>
                    <a:pt x="104" y="24"/>
                    <a:pt x="110" y="23"/>
                    <a:pt x="115" y="21"/>
                  </a:cubicBezTo>
                  <a:cubicBezTo>
                    <a:pt x="123" y="19"/>
                    <a:pt x="133" y="17"/>
                    <a:pt x="141" y="13"/>
                  </a:cubicBezTo>
                  <a:cubicBezTo>
                    <a:pt x="141" y="13"/>
                    <a:pt x="141" y="13"/>
                    <a:pt x="141" y="13"/>
                  </a:cubicBezTo>
                  <a:close/>
                  <a:moveTo>
                    <a:pt x="110" y="7"/>
                  </a:moveTo>
                  <a:cubicBezTo>
                    <a:pt x="112" y="6"/>
                    <a:pt x="113" y="6"/>
                    <a:pt x="115" y="6"/>
                  </a:cubicBezTo>
                  <a:cubicBezTo>
                    <a:pt x="116" y="5"/>
                    <a:pt x="118" y="5"/>
                    <a:pt x="120" y="5"/>
                  </a:cubicBezTo>
                  <a:cubicBezTo>
                    <a:pt x="121" y="5"/>
                    <a:pt x="116" y="7"/>
                    <a:pt x="116" y="7"/>
                  </a:cubicBezTo>
                  <a:cubicBezTo>
                    <a:pt x="113" y="8"/>
                    <a:pt x="110" y="9"/>
                    <a:pt x="107" y="10"/>
                  </a:cubicBezTo>
                  <a:cubicBezTo>
                    <a:pt x="108" y="9"/>
                    <a:pt x="109" y="8"/>
                    <a:pt x="110" y="7"/>
                  </a:cubicBezTo>
                  <a:close/>
                  <a:moveTo>
                    <a:pt x="105" y="12"/>
                  </a:moveTo>
                  <a:cubicBezTo>
                    <a:pt x="109" y="11"/>
                    <a:pt x="113" y="10"/>
                    <a:pt x="117" y="9"/>
                  </a:cubicBezTo>
                  <a:cubicBezTo>
                    <a:pt x="119" y="8"/>
                    <a:pt x="121" y="7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8"/>
                    <a:pt x="120" y="9"/>
                    <a:pt x="119" y="9"/>
                  </a:cubicBezTo>
                  <a:cubicBezTo>
                    <a:pt x="114" y="11"/>
                    <a:pt x="109" y="11"/>
                    <a:pt x="104" y="13"/>
                  </a:cubicBezTo>
                  <a:cubicBezTo>
                    <a:pt x="104" y="13"/>
                    <a:pt x="105" y="12"/>
                    <a:pt x="105" y="12"/>
                  </a:cubicBezTo>
                  <a:close/>
                  <a:moveTo>
                    <a:pt x="101" y="16"/>
                  </a:moveTo>
                  <a:cubicBezTo>
                    <a:pt x="105" y="15"/>
                    <a:pt x="109" y="14"/>
                    <a:pt x="113" y="13"/>
                  </a:cubicBezTo>
                  <a:cubicBezTo>
                    <a:pt x="116" y="12"/>
                    <a:pt x="119" y="12"/>
                    <a:pt x="121" y="11"/>
                  </a:cubicBezTo>
                  <a:cubicBezTo>
                    <a:pt x="123" y="10"/>
                    <a:pt x="124" y="10"/>
                    <a:pt x="126" y="9"/>
                  </a:cubicBezTo>
                  <a:cubicBezTo>
                    <a:pt x="126" y="9"/>
                    <a:pt x="131" y="8"/>
                    <a:pt x="128" y="9"/>
                  </a:cubicBezTo>
                  <a:cubicBezTo>
                    <a:pt x="123" y="12"/>
                    <a:pt x="117" y="13"/>
                    <a:pt x="111" y="14"/>
                  </a:cubicBezTo>
                  <a:cubicBezTo>
                    <a:pt x="107" y="15"/>
                    <a:pt x="103" y="17"/>
                    <a:pt x="98" y="19"/>
                  </a:cubicBezTo>
                  <a:cubicBezTo>
                    <a:pt x="99" y="18"/>
                    <a:pt x="100" y="17"/>
                    <a:pt x="101" y="16"/>
                  </a:cubicBezTo>
                  <a:close/>
                  <a:moveTo>
                    <a:pt x="97" y="20"/>
                  </a:moveTo>
                  <a:cubicBezTo>
                    <a:pt x="104" y="19"/>
                    <a:pt x="110" y="17"/>
                    <a:pt x="117" y="15"/>
                  </a:cubicBezTo>
                  <a:cubicBezTo>
                    <a:pt x="121" y="14"/>
                    <a:pt x="124" y="13"/>
                    <a:pt x="128" y="13"/>
                  </a:cubicBezTo>
                  <a:cubicBezTo>
                    <a:pt x="129" y="12"/>
                    <a:pt x="131" y="12"/>
                    <a:pt x="133" y="12"/>
                  </a:cubicBezTo>
                  <a:cubicBezTo>
                    <a:pt x="120" y="17"/>
                    <a:pt x="106" y="19"/>
                    <a:pt x="93" y="24"/>
                  </a:cubicBezTo>
                  <a:cubicBezTo>
                    <a:pt x="94" y="23"/>
                    <a:pt x="96" y="22"/>
                    <a:pt x="97" y="20"/>
                  </a:cubicBezTo>
                  <a:close/>
                  <a:moveTo>
                    <a:pt x="92" y="26"/>
                  </a:moveTo>
                  <a:cubicBezTo>
                    <a:pt x="100" y="24"/>
                    <a:pt x="107" y="21"/>
                    <a:pt x="115" y="19"/>
                  </a:cubicBezTo>
                  <a:cubicBezTo>
                    <a:pt x="119" y="18"/>
                    <a:pt x="124" y="17"/>
                    <a:pt x="128" y="16"/>
                  </a:cubicBezTo>
                  <a:cubicBezTo>
                    <a:pt x="131" y="15"/>
                    <a:pt x="136" y="15"/>
                    <a:pt x="139" y="13"/>
                  </a:cubicBezTo>
                  <a:cubicBezTo>
                    <a:pt x="135" y="15"/>
                    <a:pt x="130" y="16"/>
                    <a:pt x="126" y="17"/>
                  </a:cubicBezTo>
                  <a:cubicBezTo>
                    <a:pt x="121" y="19"/>
                    <a:pt x="116" y="20"/>
                    <a:pt x="111" y="22"/>
                  </a:cubicBezTo>
                  <a:cubicBezTo>
                    <a:pt x="103" y="24"/>
                    <a:pt x="96" y="26"/>
                    <a:pt x="89" y="29"/>
                  </a:cubicBezTo>
                  <a:cubicBezTo>
                    <a:pt x="90" y="28"/>
                    <a:pt x="91" y="27"/>
                    <a:pt x="92" y="26"/>
                  </a:cubicBezTo>
                  <a:close/>
                  <a:moveTo>
                    <a:pt x="87" y="31"/>
                  </a:moveTo>
                  <a:cubicBezTo>
                    <a:pt x="91" y="30"/>
                    <a:pt x="96" y="28"/>
                    <a:pt x="100" y="27"/>
                  </a:cubicBezTo>
                  <a:cubicBezTo>
                    <a:pt x="105" y="25"/>
                    <a:pt x="111" y="23"/>
                    <a:pt x="116" y="22"/>
                  </a:cubicBezTo>
                  <a:cubicBezTo>
                    <a:pt x="122" y="21"/>
                    <a:pt x="128" y="19"/>
                    <a:pt x="134" y="18"/>
                  </a:cubicBezTo>
                  <a:cubicBezTo>
                    <a:pt x="137" y="17"/>
                    <a:pt x="140" y="17"/>
                    <a:pt x="143" y="16"/>
                  </a:cubicBezTo>
                  <a:cubicBezTo>
                    <a:pt x="143" y="16"/>
                    <a:pt x="143" y="16"/>
                    <a:pt x="143" y="16"/>
                  </a:cubicBezTo>
                  <a:cubicBezTo>
                    <a:pt x="142" y="17"/>
                    <a:pt x="141" y="17"/>
                    <a:pt x="139" y="18"/>
                  </a:cubicBezTo>
                  <a:cubicBezTo>
                    <a:pt x="129" y="22"/>
                    <a:pt x="118" y="24"/>
                    <a:pt x="107" y="27"/>
                  </a:cubicBezTo>
                  <a:cubicBezTo>
                    <a:pt x="102" y="29"/>
                    <a:pt x="97" y="31"/>
                    <a:pt x="92" y="32"/>
                  </a:cubicBezTo>
                  <a:cubicBezTo>
                    <a:pt x="89" y="33"/>
                    <a:pt x="86" y="33"/>
                    <a:pt x="84" y="34"/>
                  </a:cubicBezTo>
                  <a:cubicBezTo>
                    <a:pt x="85" y="33"/>
                    <a:pt x="86" y="32"/>
                    <a:pt x="87" y="31"/>
                  </a:cubicBezTo>
                  <a:close/>
                  <a:moveTo>
                    <a:pt x="81" y="37"/>
                  </a:moveTo>
                  <a:cubicBezTo>
                    <a:pt x="83" y="37"/>
                    <a:pt x="86" y="36"/>
                    <a:pt x="88" y="36"/>
                  </a:cubicBezTo>
                  <a:cubicBezTo>
                    <a:pt x="85" y="37"/>
                    <a:pt x="82" y="38"/>
                    <a:pt x="79" y="39"/>
                  </a:cubicBezTo>
                  <a:cubicBezTo>
                    <a:pt x="80" y="38"/>
                    <a:pt x="81" y="38"/>
                    <a:pt x="81" y="37"/>
                  </a:cubicBezTo>
                  <a:close/>
                  <a:moveTo>
                    <a:pt x="76" y="42"/>
                  </a:moveTo>
                  <a:cubicBezTo>
                    <a:pt x="90" y="40"/>
                    <a:pt x="104" y="35"/>
                    <a:pt x="117" y="32"/>
                  </a:cubicBezTo>
                  <a:cubicBezTo>
                    <a:pt x="124" y="30"/>
                    <a:pt x="131" y="28"/>
                    <a:pt x="138" y="26"/>
                  </a:cubicBezTo>
                  <a:cubicBezTo>
                    <a:pt x="145" y="25"/>
                    <a:pt x="152" y="23"/>
                    <a:pt x="159" y="21"/>
                  </a:cubicBezTo>
                  <a:cubicBezTo>
                    <a:pt x="161" y="22"/>
                    <a:pt x="163" y="22"/>
                    <a:pt x="165" y="23"/>
                  </a:cubicBezTo>
                  <a:cubicBezTo>
                    <a:pt x="158" y="23"/>
                    <a:pt x="151" y="26"/>
                    <a:pt x="145" y="28"/>
                  </a:cubicBezTo>
                  <a:cubicBezTo>
                    <a:pt x="137" y="30"/>
                    <a:pt x="129" y="32"/>
                    <a:pt x="120" y="34"/>
                  </a:cubicBezTo>
                  <a:cubicBezTo>
                    <a:pt x="112" y="36"/>
                    <a:pt x="104" y="39"/>
                    <a:pt x="95" y="41"/>
                  </a:cubicBezTo>
                  <a:cubicBezTo>
                    <a:pt x="88" y="43"/>
                    <a:pt x="80" y="44"/>
                    <a:pt x="73" y="46"/>
                  </a:cubicBezTo>
                  <a:cubicBezTo>
                    <a:pt x="74" y="45"/>
                    <a:pt x="75" y="43"/>
                    <a:pt x="76" y="42"/>
                  </a:cubicBezTo>
                  <a:close/>
                  <a:moveTo>
                    <a:pt x="180" y="30"/>
                  </a:moveTo>
                  <a:cubicBezTo>
                    <a:pt x="180" y="30"/>
                    <a:pt x="180" y="30"/>
                    <a:pt x="180" y="30"/>
                  </a:cubicBezTo>
                  <a:cubicBezTo>
                    <a:pt x="170" y="33"/>
                    <a:pt x="160" y="35"/>
                    <a:pt x="151" y="37"/>
                  </a:cubicBezTo>
                  <a:cubicBezTo>
                    <a:pt x="141" y="40"/>
                    <a:pt x="130" y="42"/>
                    <a:pt x="120" y="44"/>
                  </a:cubicBezTo>
                  <a:cubicBezTo>
                    <a:pt x="100" y="49"/>
                    <a:pt x="81" y="54"/>
                    <a:pt x="61" y="60"/>
                  </a:cubicBezTo>
                  <a:cubicBezTo>
                    <a:pt x="61" y="61"/>
                    <a:pt x="60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61" y="60"/>
                    <a:pt x="64" y="59"/>
                    <a:pt x="66" y="58"/>
                  </a:cubicBezTo>
                  <a:cubicBezTo>
                    <a:pt x="71" y="56"/>
                    <a:pt x="76" y="54"/>
                    <a:pt x="81" y="53"/>
                  </a:cubicBezTo>
                  <a:cubicBezTo>
                    <a:pt x="91" y="50"/>
                    <a:pt x="101" y="47"/>
                    <a:pt x="111" y="44"/>
                  </a:cubicBezTo>
                  <a:cubicBezTo>
                    <a:pt x="122" y="41"/>
                    <a:pt x="132" y="37"/>
                    <a:pt x="142" y="35"/>
                  </a:cubicBezTo>
                  <a:cubicBezTo>
                    <a:pt x="152" y="33"/>
                    <a:pt x="162" y="30"/>
                    <a:pt x="171" y="26"/>
                  </a:cubicBezTo>
                  <a:cubicBezTo>
                    <a:pt x="174" y="28"/>
                    <a:pt x="177" y="29"/>
                    <a:pt x="180" y="30"/>
                  </a:cubicBezTo>
                  <a:close/>
                  <a:moveTo>
                    <a:pt x="46" y="75"/>
                  </a:move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lose/>
                  <a:moveTo>
                    <a:pt x="186" y="33"/>
                  </a:moveTo>
                  <a:cubicBezTo>
                    <a:pt x="186" y="33"/>
                    <a:pt x="186" y="33"/>
                    <a:pt x="186" y="33"/>
                  </a:cubicBezTo>
                  <a:cubicBezTo>
                    <a:pt x="187" y="33"/>
                    <a:pt x="188" y="34"/>
                    <a:pt x="189" y="34"/>
                  </a:cubicBezTo>
                  <a:cubicBezTo>
                    <a:pt x="165" y="40"/>
                    <a:pt x="141" y="47"/>
                    <a:pt x="117" y="54"/>
                  </a:cubicBezTo>
                  <a:cubicBezTo>
                    <a:pt x="104" y="58"/>
                    <a:pt x="92" y="62"/>
                    <a:pt x="80" y="66"/>
                  </a:cubicBezTo>
                  <a:cubicBezTo>
                    <a:pt x="71" y="69"/>
                    <a:pt x="61" y="71"/>
                    <a:pt x="52" y="74"/>
                  </a:cubicBezTo>
                  <a:cubicBezTo>
                    <a:pt x="54" y="73"/>
                    <a:pt x="57" y="72"/>
                    <a:pt x="59" y="71"/>
                  </a:cubicBezTo>
                  <a:cubicBezTo>
                    <a:pt x="66" y="69"/>
                    <a:pt x="72" y="66"/>
                    <a:pt x="78" y="64"/>
                  </a:cubicBezTo>
                  <a:cubicBezTo>
                    <a:pt x="90" y="60"/>
                    <a:pt x="103" y="56"/>
                    <a:pt x="115" y="52"/>
                  </a:cubicBezTo>
                  <a:cubicBezTo>
                    <a:pt x="128" y="49"/>
                    <a:pt x="140" y="45"/>
                    <a:pt x="152" y="42"/>
                  </a:cubicBezTo>
                  <a:cubicBezTo>
                    <a:pt x="164" y="39"/>
                    <a:pt x="175" y="38"/>
                    <a:pt x="186" y="33"/>
                  </a:cubicBezTo>
                  <a:close/>
                  <a:moveTo>
                    <a:pt x="120" y="48"/>
                  </a:moveTo>
                  <a:cubicBezTo>
                    <a:pt x="109" y="52"/>
                    <a:pt x="97" y="55"/>
                    <a:pt x="86" y="58"/>
                  </a:cubicBezTo>
                  <a:cubicBezTo>
                    <a:pt x="75" y="61"/>
                    <a:pt x="64" y="65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7"/>
                    <a:pt x="53" y="67"/>
                    <a:pt x="54" y="67"/>
                  </a:cubicBezTo>
                  <a:cubicBezTo>
                    <a:pt x="54" y="67"/>
                    <a:pt x="55" y="66"/>
                    <a:pt x="55" y="66"/>
                  </a:cubicBezTo>
                  <a:cubicBezTo>
                    <a:pt x="57" y="66"/>
                    <a:pt x="60" y="65"/>
                    <a:pt x="62" y="64"/>
                  </a:cubicBezTo>
                  <a:cubicBezTo>
                    <a:pt x="68" y="63"/>
                    <a:pt x="74" y="61"/>
                    <a:pt x="80" y="59"/>
                  </a:cubicBezTo>
                  <a:cubicBezTo>
                    <a:pt x="91" y="56"/>
                    <a:pt x="102" y="52"/>
                    <a:pt x="113" y="49"/>
                  </a:cubicBezTo>
                  <a:cubicBezTo>
                    <a:pt x="124" y="45"/>
                    <a:pt x="136" y="43"/>
                    <a:pt x="147" y="40"/>
                  </a:cubicBezTo>
                  <a:cubicBezTo>
                    <a:pt x="158" y="37"/>
                    <a:pt x="169" y="35"/>
                    <a:pt x="180" y="31"/>
                  </a:cubicBezTo>
                  <a:cubicBezTo>
                    <a:pt x="180" y="31"/>
                    <a:pt x="180" y="30"/>
                    <a:pt x="180" y="30"/>
                  </a:cubicBezTo>
                  <a:cubicBezTo>
                    <a:pt x="182" y="31"/>
                    <a:pt x="183" y="32"/>
                    <a:pt x="185" y="33"/>
                  </a:cubicBezTo>
                  <a:cubicBezTo>
                    <a:pt x="163" y="37"/>
                    <a:pt x="142" y="42"/>
                    <a:pt x="120" y="48"/>
                  </a:cubicBezTo>
                  <a:close/>
                  <a:moveTo>
                    <a:pt x="116" y="40"/>
                  </a:moveTo>
                  <a:cubicBezTo>
                    <a:pt x="107" y="43"/>
                    <a:pt x="98" y="46"/>
                    <a:pt x="89" y="48"/>
                  </a:cubicBezTo>
                  <a:cubicBezTo>
                    <a:pt x="85" y="50"/>
                    <a:pt x="80" y="51"/>
                    <a:pt x="75" y="52"/>
                  </a:cubicBezTo>
                  <a:cubicBezTo>
                    <a:pt x="73" y="53"/>
                    <a:pt x="71" y="53"/>
                    <a:pt x="69" y="54"/>
                  </a:cubicBezTo>
                  <a:cubicBezTo>
                    <a:pt x="68" y="54"/>
                    <a:pt x="66" y="54"/>
                    <a:pt x="66" y="54"/>
                  </a:cubicBezTo>
                  <a:cubicBezTo>
                    <a:pt x="66" y="54"/>
                    <a:pt x="66" y="53"/>
                    <a:pt x="67" y="53"/>
                  </a:cubicBezTo>
                  <a:cubicBezTo>
                    <a:pt x="69" y="51"/>
                    <a:pt x="73" y="51"/>
                    <a:pt x="76" y="51"/>
                  </a:cubicBezTo>
                  <a:cubicBezTo>
                    <a:pt x="80" y="49"/>
                    <a:pt x="85" y="48"/>
                    <a:pt x="89" y="47"/>
                  </a:cubicBezTo>
                  <a:cubicBezTo>
                    <a:pt x="99" y="44"/>
                    <a:pt x="108" y="42"/>
                    <a:pt x="117" y="39"/>
                  </a:cubicBezTo>
                  <a:cubicBezTo>
                    <a:pt x="126" y="37"/>
                    <a:pt x="135" y="33"/>
                    <a:pt x="143" y="31"/>
                  </a:cubicBezTo>
                  <a:cubicBezTo>
                    <a:pt x="151" y="29"/>
                    <a:pt x="158" y="28"/>
                    <a:pt x="165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7" y="24"/>
                    <a:pt x="169" y="25"/>
                    <a:pt x="170" y="26"/>
                  </a:cubicBezTo>
                  <a:cubicBezTo>
                    <a:pt x="152" y="31"/>
                    <a:pt x="134" y="35"/>
                    <a:pt x="116" y="40"/>
                  </a:cubicBezTo>
                  <a:close/>
                  <a:moveTo>
                    <a:pt x="72" y="47"/>
                  </a:moveTo>
                  <a:cubicBezTo>
                    <a:pt x="80" y="45"/>
                    <a:pt x="88" y="43"/>
                    <a:pt x="96" y="42"/>
                  </a:cubicBezTo>
                  <a:cubicBezTo>
                    <a:pt x="105" y="40"/>
                    <a:pt x="113" y="37"/>
                    <a:pt x="122" y="35"/>
                  </a:cubicBezTo>
                  <a:cubicBezTo>
                    <a:pt x="131" y="32"/>
                    <a:pt x="139" y="30"/>
                    <a:pt x="147" y="28"/>
                  </a:cubicBezTo>
                  <a:cubicBezTo>
                    <a:pt x="151" y="27"/>
                    <a:pt x="154" y="26"/>
                    <a:pt x="158" y="25"/>
                  </a:cubicBezTo>
                  <a:cubicBezTo>
                    <a:pt x="159" y="24"/>
                    <a:pt x="163" y="24"/>
                    <a:pt x="163" y="24"/>
                  </a:cubicBezTo>
                  <a:cubicBezTo>
                    <a:pt x="161" y="25"/>
                    <a:pt x="159" y="26"/>
                    <a:pt x="157" y="27"/>
                  </a:cubicBezTo>
                  <a:cubicBezTo>
                    <a:pt x="149" y="29"/>
                    <a:pt x="142" y="31"/>
                    <a:pt x="135" y="33"/>
                  </a:cubicBezTo>
                  <a:cubicBezTo>
                    <a:pt x="126" y="36"/>
                    <a:pt x="117" y="39"/>
                    <a:pt x="108" y="41"/>
                  </a:cubicBezTo>
                  <a:cubicBezTo>
                    <a:pt x="100" y="43"/>
                    <a:pt x="91" y="45"/>
                    <a:pt x="82" y="48"/>
                  </a:cubicBezTo>
                  <a:cubicBezTo>
                    <a:pt x="78" y="49"/>
                    <a:pt x="72" y="50"/>
                    <a:pt x="68" y="52"/>
                  </a:cubicBezTo>
                  <a:cubicBezTo>
                    <a:pt x="69" y="50"/>
                    <a:pt x="70" y="49"/>
                    <a:pt x="72" y="47"/>
                  </a:cubicBezTo>
                  <a:close/>
                  <a:moveTo>
                    <a:pt x="65" y="55"/>
                  </a:moveTo>
                  <a:cubicBezTo>
                    <a:pt x="71" y="55"/>
                    <a:pt x="78" y="52"/>
                    <a:pt x="84" y="51"/>
                  </a:cubicBezTo>
                  <a:cubicBezTo>
                    <a:pt x="94" y="48"/>
                    <a:pt x="104" y="44"/>
                    <a:pt x="114" y="41"/>
                  </a:cubicBezTo>
                  <a:cubicBezTo>
                    <a:pt x="123" y="38"/>
                    <a:pt x="133" y="36"/>
                    <a:pt x="143" y="34"/>
                  </a:cubicBezTo>
                  <a:cubicBezTo>
                    <a:pt x="147" y="32"/>
                    <a:pt x="152" y="31"/>
                    <a:pt x="157" y="30"/>
                  </a:cubicBezTo>
                  <a:cubicBezTo>
                    <a:pt x="159" y="29"/>
                    <a:pt x="162" y="29"/>
                    <a:pt x="164" y="28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57" y="31"/>
                    <a:pt x="148" y="33"/>
                    <a:pt x="140" y="35"/>
                  </a:cubicBezTo>
                  <a:cubicBezTo>
                    <a:pt x="130" y="37"/>
                    <a:pt x="120" y="41"/>
                    <a:pt x="109" y="44"/>
                  </a:cubicBezTo>
                  <a:cubicBezTo>
                    <a:pt x="100" y="46"/>
                    <a:pt x="90" y="49"/>
                    <a:pt x="80" y="52"/>
                  </a:cubicBezTo>
                  <a:cubicBezTo>
                    <a:pt x="74" y="54"/>
                    <a:pt x="67" y="56"/>
                    <a:pt x="61" y="59"/>
                  </a:cubicBezTo>
                  <a:cubicBezTo>
                    <a:pt x="62" y="58"/>
                    <a:pt x="64" y="56"/>
                    <a:pt x="65" y="55"/>
                  </a:cubicBezTo>
                  <a:close/>
                  <a:moveTo>
                    <a:pt x="58" y="62"/>
                  </a:moveTo>
                  <a:cubicBezTo>
                    <a:pt x="68" y="59"/>
                    <a:pt x="77" y="56"/>
                    <a:pt x="87" y="54"/>
                  </a:cubicBezTo>
                  <a:cubicBezTo>
                    <a:pt x="97" y="51"/>
                    <a:pt x="108" y="48"/>
                    <a:pt x="119" y="45"/>
                  </a:cubicBezTo>
                  <a:cubicBezTo>
                    <a:pt x="129" y="43"/>
                    <a:pt x="140" y="40"/>
                    <a:pt x="151" y="38"/>
                  </a:cubicBezTo>
                  <a:cubicBezTo>
                    <a:pt x="156" y="36"/>
                    <a:pt x="162" y="35"/>
                    <a:pt x="167" y="34"/>
                  </a:cubicBezTo>
                  <a:cubicBezTo>
                    <a:pt x="168" y="33"/>
                    <a:pt x="170" y="33"/>
                    <a:pt x="171" y="33"/>
                  </a:cubicBezTo>
                  <a:cubicBezTo>
                    <a:pt x="151" y="39"/>
                    <a:pt x="130" y="43"/>
                    <a:pt x="109" y="49"/>
                  </a:cubicBezTo>
                  <a:cubicBezTo>
                    <a:pt x="99" y="52"/>
                    <a:pt x="88" y="56"/>
                    <a:pt x="78" y="59"/>
                  </a:cubicBezTo>
                  <a:cubicBezTo>
                    <a:pt x="72" y="61"/>
                    <a:pt x="67" y="63"/>
                    <a:pt x="62" y="64"/>
                  </a:cubicBezTo>
                  <a:cubicBezTo>
                    <a:pt x="60" y="64"/>
                    <a:pt x="57" y="65"/>
                    <a:pt x="55" y="66"/>
                  </a:cubicBezTo>
                  <a:cubicBezTo>
                    <a:pt x="56" y="65"/>
                    <a:pt x="57" y="63"/>
                    <a:pt x="58" y="62"/>
                  </a:cubicBezTo>
                  <a:close/>
                  <a:moveTo>
                    <a:pt x="52" y="69"/>
                  </a:moveTo>
                  <a:cubicBezTo>
                    <a:pt x="63" y="67"/>
                    <a:pt x="73" y="62"/>
                    <a:pt x="84" y="59"/>
                  </a:cubicBezTo>
                  <a:cubicBezTo>
                    <a:pt x="96" y="56"/>
                    <a:pt x="108" y="53"/>
                    <a:pt x="121" y="49"/>
                  </a:cubicBezTo>
                  <a:cubicBezTo>
                    <a:pt x="132" y="46"/>
                    <a:pt x="144" y="43"/>
                    <a:pt x="156" y="40"/>
                  </a:cubicBezTo>
                  <a:cubicBezTo>
                    <a:pt x="162" y="38"/>
                    <a:pt x="168" y="37"/>
                    <a:pt x="174" y="36"/>
                  </a:cubicBezTo>
                  <a:cubicBezTo>
                    <a:pt x="177" y="35"/>
                    <a:pt x="179" y="35"/>
                    <a:pt x="181" y="34"/>
                  </a:cubicBezTo>
                  <a:cubicBezTo>
                    <a:pt x="180" y="34"/>
                    <a:pt x="179" y="35"/>
                    <a:pt x="178" y="35"/>
                  </a:cubicBezTo>
                  <a:cubicBezTo>
                    <a:pt x="167" y="38"/>
                    <a:pt x="156" y="40"/>
                    <a:pt x="145" y="43"/>
                  </a:cubicBezTo>
                  <a:cubicBezTo>
                    <a:pt x="133" y="46"/>
                    <a:pt x="121" y="50"/>
                    <a:pt x="110" y="53"/>
                  </a:cubicBezTo>
                  <a:cubicBezTo>
                    <a:pt x="98" y="57"/>
                    <a:pt x="86" y="60"/>
                    <a:pt x="75" y="64"/>
                  </a:cubicBezTo>
                  <a:cubicBezTo>
                    <a:pt x="69" y="66"/>
                    <a:pt x="63" y="69"/>
                    <a:pt x="57" y="71"/>
                  </a:cubicBezTo>
                  <a:cubicBezTo>
                    <a:pt x="54" y="72"/>
                    <a:pt x="50" y="73"/>
                    <a:pt x="46" y="75"/>
                  </a:cubicBezTo>
                  <a:cubicBezTo>
                    <a:pt x="48" y="73"/>
                    <a:pt x="50" y="71"/>
                    <a:pt x="52" y="69"/>
                  </a:cubicBezTo>
                  <a:close/>
                  <a:moveTo>
                    <a:pt x="45" y="76"/>
                  </a:moveTo>
                  <a:cubicBezTo>
                    <a:pt x="56" y="73"/>
                    <a:pt x="67" y="71"/>
                    <a:pt x="78" y="67"/>
                  </a:cubicBezTo>
                  <a:cubicBezTo>
                    <a:pt x="91" y="63"/>
                    <a:pt x="103" y="59"/>
                    <a:pt x="115" y="55"/>
                  </a:cubicBezTo>
                  <a:cubicBezTo>
                    <a:pt x="140" y="48"/>
                    <a:pt x="165" y="41"/>
                    <a:pt x="190" y="34"/>
                  </a:cubicBezTo>
                  <a:cubicBezTo>
                    <a:pt x="191" y="35"/>
                    <a:pt x="193" y="36"/>
                    <a:pt x="194" y="37"/>
                  </a:cubicBezTo>
                  <a:cubicBezTo>
                    <a:pt x="168" y="42"/>
                    <a:pt x="142" y="50"/>
                    <a:pt x="116" y="57"/>
                  </a:cubicBezTo>
                  <a:cubicBezTo>
                    <a:pt x="103" y="61"/>
                    <a:pt x="91" y="65"/>
                    <a:pt x="78" y="69"/>
                  </a:cubicBezTo>
                  <a:cubicBezTo>
                    <a:pt x="66" y="72"/>
                    <a:pt x="54" y="75"/>
                    <a:pt x="42" y="79"/>
                  </a:cubicBezTo>
                  <a:cubicBezTo>
                    <a:pt x="43" y="78"/>
                    <a:pt x="44" y="77"/>
                    <a:pt x="45" y="76"/>
                  </a:cubicBezTo>
                  <a:close/>
                  <a:moveTo>
                    <a:pt x="41" y="80"/>
                  </a:moveTo>
                  <a:cubicBezTo>
                    <a:pt x="52" y="76"/>
                    <a:pt x="65" y="73"/>
                    <a:pt x="76" y="70"/>
                  </a:cubicBezTo>
                  <a:cubicBezTo>
                    <a:pt x="90" y="66"/>
                    <a:pt x="103" y="62"/>
                    <a:pt x="117" y="58"/>
                  </a:cubicBezTo>
                  <a:cubicBezTo>
                    <a:pt x="142" y="50"/>
                    <a:pt x="169" y="43"/>
                    <a:pt x="195" y="37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7" y="38"/>
                    <a:pt x="198" y="38"/>
                    <a:pt x="199" y="39"/>
                  </a:cubicBezTo>
                  <a:cubicBezTo>
                    <a:pt x="187" y="41"/>
                    <a:pt x="174" y="43"/>
                    <a:pt x="162" y="47"/>
                  </a:cubicBezTo>
                  <a:cubicBezTo>
                    <a:pt x="148" y="51"/>
                    <a:pt x="135" y="54"/>
                    <a:pt x="121" y="58"/>
                  </a:cubicBezTo>
                  <a:cubicBezTo>
                    <a:pt x="94" y="65"/>
                    <a:pt x="67" y="73"/>
                    <a:pt x="40" y="81"/>
                  </a:cubicBezTo>
                  <a:cubicBezTo>
                    <a:pt x="40" y="81"/>
                    <a:pt x="41" y="81"/>
                    <a:pt x="41" y="80"/>
                  </a:cubicBezTo>
                  <a:close/>
                  <a:moveTo>
                    <a:pt x="208" y="43"/>
                  </a:moveTo>
                  <a:cubicBezTo>
                    <a:pt x="180" y="48"/>
                    <a:pt x="152" y="56"/>
                    <a:pt x="125" y="63"/>
                  </a:cubicBezTo>
                  <a:cubicBezTo>
                    <a:pt x="98" y="69"/>
                    <a:pt x="72" y="77"/>
                    <a:pt x="45" y="84"/>
                  </a:cubicBezTo>
                  <a:cubicBezTo>
                    <a:pt x="47" y="83"/>
                    <a:pt x="48" y="83"/>
                    <a:pt x="50" y="82"/>
                  </a:cubicBezTo>
                  <a:cubicBezTo>
                    <a:pt x="57" y="80"/>
                    <a:pt x="64" y="78"/>
                    <a:pt x="71" y="76"/>
                  </a:cubicBezTo>
                  <a:cubicBezTo>
                    <a:pt x="86" y="71"/>
                    <a:pt x="101" y="67"/>
                    <a:pt x="115" y="63"/>
                  </a:cubicBezTo>
                  <a:cubicBezTo>
                    <a:pt x="130" y="59"/>
                    <a:pt x="144" y="55"/>
                    <a:pt x="159" y="51"/>
                  </a:cubicBezTo>
                  <a:cubicBezTo>
                    <a:pt x="172" y="47"/>
                    <a:pt x="187" y="45"/>
                    <a:pt x="200" y="39"/>
                  </a:cubicBezTo>
                  <a:cubicBezTo>
                    <a:pt x="203" y="40"/>
                    <a:pt x="205" y="42"/>
                    <a:pt x="208" y="43"/>
                  </a:cubicBezTo>
                  <a:close/>
                  <a:moveTo>
                    <a:pt x="39" y="83"/>
                  </a:moveTo>
                  <a:cubicBezTo>
                    <a:pt x="67" y="74"/>
                    <a:pt x="95" y="65"/>
                    <a:pt x="123" y="58"/>
                  </a:cubicBezTo>
                  <a:cubicBezTo>
                    <a:pt x="137" y="55"/>
                    <a:pt x="150" y="51"/>
                    <a:pt x="164" y="47"/>
                  </a:cubicBezTo>
                  <a:cubicBezTo>
                    <a:pt x="171" y="45"/>
                    <a:pt x="177" y="44"/>
                    <a:pt x="183" y="42"/>
                  </a:cubicBezTo>
                  <a:cubicBezTo>
                    <a:pt x="187" y="42"/>
                    <a:pt x="190" y="41"/>
                    <a:pt x="194" y="41"/>
                  </a:cubicBezTo>
                  <a:cubicBezTo>
                    <a:pt x="195" y="40"/>
                    <a:pt x="197" y="40"/>
                    <a:pt x="199" y="40"/>
                  </a:cubicBezTo>
                  <a:cubicBezTo>
                    <a:pt x="199" y="40"/>
                    <a:pt x="196" y="40"/>
                    <a:pt x="195" y="40"/>
                  </a:cubicBezTo>
                  <a:cubicBezTo>
                    <a:pt x="189" y="43"/>
                    <a:pt x="183" y="44"/>
                    <a:pt x="177" y="45"/>
                  </a:cubicBezTo>
                  <a:cubicBezTo>
                    <a:pt x="169" y="47"/>
                    <a:pt x="162" y="49"/>
                    <a:pt x="155" y="51"/>
                  </a:cubicBezTo>
                  <a:cubicBezTo>
                    <a:pt x="141" y="55"/>
                    <a:pt x="127" y="59"/>
                    <a:pt x="113" y="63"/>
                  </a:cubicBezTo>
                  <a:cubicBezTo>
                    <a:pt x="99" y="67"/>
                    <a:pt x="85" y="71"/>
                    <a:pt x="71" y="75"/>
                  </a:cubicBezTo>
                  <a:cubicBezTo>
                    <a:pt x="65" y="77"/>
                    <a:pt x="58" y="79"/>
                    <a:pt x="51" y="81"/>
                  </a:cubicBezTo>
                  <a:cubicBezTo>
                    <a:pt x="46" y="82"/>
                    <a:pt x="41" y="84"/>
                    <a:pt x="36" y="85"/>
                  </a:cubicBezTo>
                  <a:cubicBezTo>
                    <a:pt x="37" y="84"/>
                    <a:pt x="38" y="84"/>
                    <a:pt x="39" y="83"/>
                  </a:cubicBezTo>
                  <a:close/>
                  <a:moveTo>
                    <a:pt x="35" y="87"/>
                  </a:moveTo>
                  <a:cubicBezTo>
                    <a:pt x="64" y="80"/>
                    <a:pt x="92" y="71"/>
                    <a:pt x="121" y="64"/>
                  </a:cubicBezTo>
                  <a:cubicBezTo>
                    <a:pt x="150" y="57"/>
                    <a:pt x="179" y="48"/>
                    <a:pt x="209" y="43"/>
                  </a:cubicBezTo>
                  <a:cubicBezTo>
                    <a:pt x="210" y="44"/>
                    <a:pt x="211" y="44"/>
                    <a:pt x="212" y="45"/>
                  </a:cubicBezTo>
                  <a:cubicBezTo>
                    <a:pt x="206" y="46"/>
                    <a:pt x="200" y="48"/>
                    <a:pt x="194" y="50"/>
                  </a:cubicBezTo>
                  <a:cubicBezTo>
                    <a:pt x="186" y="52"/>
                    <a:pt x="178" y="53"/>
                    <a:pt x="170" y="54"/>
                  </a:cubicBezTo>
                  <a:cubicBezTo>
                    <a:pt x="154" y="58"/>
                    <a:pt x="139" y="61"/>
                    <a:pt x="123" y="65"/>
                  </a:cubicBezTo>
                  <a:cubicBezTo>
                    <a:pt x="107" y="68"/>
                    <a:pt x="92" y="73"/>
                    <a:pt x="76" y="77"/>
                  </a:cubicBezTo>
                  <a:cubicBezTo>
                    <a:pt x="69" y="79"/>
                    <a:pt x="61" y="82"/>
                    <a:pt x="54" y="83"/>
                  </a:cubicBezTo>
                  <a:cubicBezTo>
                    <a:pt x="47" y="85"/>
                    <a:pt x="40" y="87"/>
                    <a:pt x="33" y="89"/>
                  </a:cubicBezTo>
                  <a:cubicBezTo>
                    <a:pt x="34" y="88"/>
                    <a:pt x="34" y="88"/>
                    <a:pt x="35" y="87"/>
                  </a:cubicBezTo>
                  <a:close/>
                  <a:moveTo>
                    <a:pt x="32" y="90"/>
                  </a:moveTo>
                  <a:cubicBezTo>
                    <a:pt x="39" y="88"/>
                    <a:pt x="45" y="86"/>
                    <a:pt x="52" y="84"/>
                  </a:cubicBezTo>
                  <a:cubicBezTo>
                    <a:pt x="60" y="83"/>
                    <a:pt x="67" y="80"/>
                    <a:pt x="75" y="78"/>
                  </a:cubicBezTo>
                  <a:cubicBezTo>
                    <a:pt x="90" y="74"/>
                    <a:pt x="106" y="70"/>
                    <a:pt x="121" y="66"/>
                  </a:cubicBezTo>
                  <a:cubicBezTo>
                    <a:pt x="137" y="62"/>
                    <a:pt x="153" y="59"/>
                    <a:pt x="169" y="56"/>
                  </a:cubicBezTo>
                  <a:cubicBezTo>
                    <a:pt x="176" y="54"/>
                    <a:pt x="184" y="53"/>
                    <a:pt x="192" y="51"/>
                  </a:cubicBezTo>
                  <a:cubicBezTo>
                    <a:pt x="199" y="49"/>
                    <a:pt x="206" y="47"/>
                    <a:pt x="213" y="45"/>
                  </a:cubicBezTo>
                  <a:cubicBezTo>
                    <a:pt x="213" y="45"/>
                    <a:pt x="213" y="45"/>
                    <a:pt x="213" y="45"/>
                  </a:cubicBezTo>
                  <a:cubicBezTo>
                    <a:pt x="213" y="45"/>
                    <a:pt x="213" y="45"/>
                    <a:pt x="213" y="45"/>
                  </a:cubicBezTo>
                  <a:cubicBezTo>
                    <a:pt x="212" y="47"/>
                    <a:pt x="210" y="48"/>
                    <a:pt x="209" y="50"/>
                  </a:cubicBezTo>
                  <a:cubicBezTo>
                    <a:pt x="194" y="54"/>
                    <a:pt x="180" y="56"/>
                    <a:pt x="165" y="59"/>
                  </a:cubicBezTo>
                  <a:cubicBezTo>
                    <a:pt x="151" y="63"/>
                    <a:pt x="136" y="66"/>
                    <a:pt x="121" y="69"/>
                  </a:cubicBezTo>
                  <a:cubicBezTo>
                    <a:pt x="106" y="73"/>
                    <a:pt x="91" y="77"/>
                    <a:pt x="76" y="80"/>
                  </a:cubicBezTo>
                  <a:cubicBezTo>
                    <a:pt x="61" y="84"/>
                    <a:pt x="45" y="87"/>
                    <a:pt x="30" y="92"/>
                  </a:cubicBezTo>
                  <a:cubicBezTo>
                    <a:pt x="31" y="91"/>
                    <a:pt x="31" y="91"/>
                    <a:pt x="32" y="90"/>
                  </a:cubicBezTo>
                  <a:close/>
                  <a:moveTo>
                    <a:pt x="213" y="49"/>
                  </a:moveTo>
                  <a:cubicBezTo>
                    <a:pt x="213" y="49"/>
                    <a:pt x="213" y="49"/>
                    <a:pt x="213" y="49"/>
                  </a:cubicBezTo>
                  <a:cubicBezTo>
                    <a:pt x="213" y="50"/>
                    <a:pt x="213" y="50"/>
                    <a:pt x="213" y="51"/>
                  </a:cubicBezTo>
                  <a:cubicBezTo>
                    <a:pt x="213" y="51"/>
                    <a:pt x="213" y="51"/>
                    <a:pt x="213" y="51"/>
                  </a:cubicBezTo>
                  <a:cubicBezTo>
                    <a:pt x="208" y="55"/>
                    <a:pt x="204" y="60"/>
                    <a:pt x="199" y="65"/>
                  </a:cubicBezTo>
                  <a:cubicBezTo>
                    <a:pt x="190" y="75"/>
                    <a:pt x="180" y="85"/>
                    <a:pt x="170" y="96"/>
                  </a:cubicBezTo>
                  <a:cubicBezTo>
                    <a:pt x="169" y="97"/>
                    <a:pt x="168" y="98"/>
                    <a:pt x="167" y="99"/>
                  </a:cubicBezTo>
                  <a:cubicBezTo>
                    <a:pt x="182" y="83"/>
                    <a:pt x="197" y="66"/>
                    <a:pt x="213" y="49"/>
                  </a:cubicBezTo>
                  <a:close/>
                  <a:moveTo>
                    <a:pt x="147" y="83"/>
                  </a:moveTo>
                  <a:cubicBezTo>
                    <a:pt x="148" y="83"/>
                    <a:pt x="149" y="83"/>
                    <a:pt x="150" y="82"/>
                  </a:cubicBezTo>
                  <a:cubicBezTo>
                    <a:pt x="157" y="81"/>
                    <a:pt x="165" y="79"/>
                    <a:pt x="172" y="77"/>
                  </a:cubicBezTo>
                  <a:cubicBezTo>
                    <a:pt x="177" y="75"/>
                    <a:pt x="183" y="74"/>
                    <a:pt x="189" y="72"/>
                  </a:cubicBezTo>
                  <a:cubicBezTo>
                    <a:pt x="187" y="73"/>
                    <a:pt x="186" y="75"/>
                    <a:pt x="185" y="76"/>
                  </a:cubicBezTo>
                  <a:cubicBezTo>
                    <a:pt x="179" y="77"/>
                    <a:pt x="173" y="80"/>
                    <a:pt x="166" y="81"/>
                  </a:cubicBezTo>
                  <a:cubicBezTo>
                    <a:pt x="160" y="83"/>
                    <a:pt x="153" y="85"/>
                    <a:pt x="146" y="86"/>
                  </a:cubicBezTo>
                  <a:cubicBezTo>
                    <a:pt x="139" y="88"/>
                    <a:pt x="133" y="91"/>
                    <a:pt x="126" y="92"/>
                  </a:cubicBezTo>
                  <a:cubicBezTo>
                    <a:pt x="119" y="94"/>
                    <a:pt x="111" y="96"/>
                    <a:pt x="104" y="97"/>
                  </a:cubicBezTo>
                  <a:cubicBezTo>
                    <a:pt x="90" y="100"/>
                    <a:pt x="77" y="104"/>
                    <a:pt x="63" y="108"/>
                  </a:cubicBezTo>
                  <a:cubicBezTo>
                    <a:pt x="56" y="110"/>
                    <a:pt x="50" y="112"/>
                    <a:pt x="43" y="113"/>
                  </a:cubicBezTo>
                  <a:cubicBezTo>
                    <a:pt x="36" y="114"/>
                    <a:pt x="29" y="115"/>
                    <a:pt x="22" y="117"/>
                  </a:cubicBezTo>
                  <a:cubicBezTo>
                    <a:pt x="21" y="117"/>
                    <a:pt x="22" y="117"/>
                    <a:pt x="22" y="117"/>
                  </a:cubicBezTo>
                  <a:cubicBezTo>
                    <a:pt x="35" y="114"/>
                    <a:pt x="47" y="113"/>
                    <a:pt x="60" y="110"/>
                  </a:cubicBezTo>
                  <a:cubicBezTo>
                    <a:pt x="73" y="106"/>
                    <a:pt x="87" y="102"/>
                    <a:pt x="101" y="99"/>
                  </a:cubicBezTo>
                  <a:cubicBezTo>
                    <a:pt x="114" y="96"/>
                    <a:pt x="128" y="92"/>
                    <a:pt x="141" y="88"/>
                  </a:cubicBezTo>
                  <a:cubicBezTo>
                    <a:pt x="147" y="87"/>
                    <a:pt x="154" y="86"/>
                    <a:pt x="160" y="84"/>
                  </a:cubicBezTo>
                  <a:cubicBezTo>
                    <a:pt x="165" y="83"/>
                    <a:pt x="171" y="81"/>
                    <a:pt x="176" y="79"/>
                  </a:cubicBezTo>
                  <a:cubicBezTo>
                    <a:pt x="174" y="80"/>
                    <a:pt x="172" y="81"/>
                    <a:pt x="170" y="81"/>
                  </a:cubicBezTo>
                  <a:cubicBezTo>
                    <a:pt x="163" y="84"/>
                    <a:pt x="156" y="86"/>
                    <a:pt x="149" y="88"/>
                  </a:cubicBezTo>
                  <a:cubicBezTo>
                    <a:pt x="135" y="92"/>
                    <a:pt x="121" y="95"/>
                    <a:pt x="107" y="98"/>
                  </a:cubicBezTo>
                  <a:cubicBezTo>
                    <a:pt x="93" y="102"/>
                    <a:pt x="79" y="105"/>
                    <a:pt x="65" y="108"/>
                  </a:cubicBezTo>
                  <a:cubicBezTo>
                    <a:pt x="51" y="112"/>
                    <a:pt x="37" y="115"/>
                    <a:pt x="25" y="120"/>
                  </a:cubicBezTo>
                  <a:cubicBezTo>
                    <a:pt x="23" y="119"/>
                    <a:pt x="21" y="118"/>
                    <a:pt x="19" y="117"/>
                  </a:cubicBezTo>
                  <a:cubicBezTo>
                    <a:pt x="26" y="114"/>
                    <a:pt x="33" y="113"/>
                    <a:pt x="40" y="112"/>
                  </a:cubicBezTo>
                  <a:cubicBezTo>
                    <a:pt x="47" y="110"/>
                    <a:pt x="55" y="107"/>
                    <a:pt x="62" y="105"/>
                  </a:cubicBezTo>
                  <a:cubicBezTo>
                    <a:pt x="77" y="101"/>
                    <a:pt x="91" y="96"/>
                    <a:pt x="106" y="93"/>
                  </a:cubicBezTo>
                  <a:cubicBezTo>
                    <a:pt x="109" y="92"/>
                    <a:pt x="112" y="92"/>
                    <a:pt x="116" y="91"/>
                  </a:cubicBezTo>
                  <a:cubicBezTo>
                    <a:pt x="126" y="88"/>
                    <a:pt x="137" y="86"/>
                    <a:pt x="147" y="83"/>
                  </a:cubicBezTo>
                  <a:close/>
                  <a:moveTo>
                    <a:pt x="32" y="124"/>
                  </a:moveTo>
                  <a:cubicBezTo>
                    <a:pt x="32" y="124"/>
                    <a:pt x="32" y="124"/>
                    <a:pt x="31" y="124"/>
                  </a:cubicBezTo>
                  <a:cubicBezTo>
                    <a:pt x="30" y="123"/>
                    <a:pt x="28" y="122"/>
                    <a:pt x="26" y="121"/>
                  </a:cubicBezTo>
                  <a:cubicBezTo>
                    <a:pt x="47" y="119"/>
                    <a:pt x="68" y="112"/>
                    <a:pt x="89" y="107"/>
                  </a:cubicBezTo>
                  <a:cubicBezTo>
                    <a:pt x="82" y="109"/>
                    <a:pt x="74" y="111"/>
                    <a:pt x="67" y="113"/>
                  </a:cubicBezTo>
                  <a:cubicBezTo>
                    <a:pt x="56" y="116"/>
                    <a:pt x="45" y="120"/>
                    <a:pt x="34" y="123"/>
                  </a:cubicBezTo>
                  <a:cubicBezTo>
                    <a:pt x="33" y="123"/>
                    <a:pt x="32" y="123"/>
                    <a:pt x="32" y="124"/>
                  </a:cubicBezTo>
                  <a:close/>
                  <a:moveTo>
                    <a:pt x="38" y="127"/>
                  </a:moveTo>
                  <a:cubicBezTo>
                    <a:pt x="36" y="126"/>
                    <a:pt x="35" y="125"/>
                    <a:pt x="33" y="124"/>
                  </a:cubicBezTo>
                  <a:cubicBezTo>
                    <a:pt x="43" y="123"/>
                    <a:pt x="52" y="120"/>
                    <a:pt x="62" y="118"/>
                  </a:cubicBezTo>
                  <a:cubicBezTo>
                    <a:pt x="73" y="115"/>
                    <a:pt x="85" y="112"/>
                    <a:pt x="96" y="109"/>
                  </a:cubicBezTo>
                  <a:cubicBezTo>
                    <a:pt x="113" y="104"/>
                    <a:pt x="131" y="101"/>
                    <a:pt x="149" y="97"/>
                  </a:cubicBezTo>
                  <a:cubicBezTo>
                    <a:pt x="147" y="98"/>
                    <a:pt x="144" y="99"/>
                    <a:pt x="142" y="99"/>
                  </a:cubicBezTo>
                  <a:cubicBezTo>
                    <a:pt x="131" y="102"/>
                    <a:pt x="119" y="104"/>
                    <a:pt x="108" y="107"/>
                  </a:cubicBezTo>
                  <a:cubicBezTo>
                    <a:pt x="84" y="112"/>
                    <a:pt x="62" y="121"/>
                    <a:pt x="38" y="127"/>
                  </a:cubicBezTo>
                  <a:close/>
                  <a:moveTo>
                    <a:pt x="50" y="125"/>
                  </a:moveTo>
                  <a:cubicBezTo>
                    <a:pt x="55" y="124"/>
                    <a:pt x="60" y="123"/>
                    <a:pt x="65" y="122"/>
                  </a:cubicBezTo>
                  <a:cubicBezTo>
                    <a:pt x="77" y="119"/>
                    <a:pt x="88" y="115"/>
                    <a:pt x="99" y="112"/>
                  </a:cubicBezTo>
                  <a:cubicBezTo>
                    <a:pt x="117" y="107"/>
                    <a:pt x="136" y="104"/>
                    <a:pt x="154" y="100"/>
                  </a:cubicBezTo>
                  <a:cubicBezTo>
                    <a:pt x="152" y="100"/>
                    <a:pt x="149" y="101"/>
                    <a:pt x="147" y="102"/>
                  </a:cubicBezTo>
                  <a:cubicBezTo>
                    <a:pt x="139" y="104"/>
                    <a:pt x="132" y="106"/>
                    <a:pt x="124" y="108"/>
                  </a:cubicBezTo>
                  <a:cubicBezTo>
                    <a:pt x="110" y="112"/>
                    <a:pt x="95" y="116"/>
                    <a:pt x="81" y="121"/>
                  </a:cubicBezTo>
                  <a:cubicBezTo>
                    <a:pt x="77" y="122"/>
                    <a:pt x="72" y="123"/>
                    <a:pt x="68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0" y="126"/>
                    <a:pt x="52" y="127"/>
                    <a:pt x="46" y="131"/>
                  </a:cubicBezTo>
                  <a:cubicBezTo>
                    <a:pt x="44" y="130"/>
                    <a:pt x="42" y="129"/>
                    <a:pt x="40" y="128"/>
                  </a:cubicBezTo>
                  <a:cubicBezTo>
                    <a:pt x="43" y="127"/>
                    <a:pt x="46" y="126"/>
                    <a:pt x="50" y="125"/>
                  </a:cubicBezTo>
                  <a:close/>
                  <a:moveTo>
                    <a:pt x="47" y="131"/>
                  </a:moveTo>
                  <a:cubicBezTo>
                    <a:pt x="48" y="130"/>
                    <a:pt x="50" y="129"/>
                    <a:pt x="52" y="129"/>
                  </a:cubicBezTo>
                  <a:cubicBezTo>
                    <a:pt x="55" y="127"/>
                    <a:pt x="59" y="127"/>
                    <a:pt x="62" y="126"/>
                  </a:cubicBezTo>
                  <a:cubicBezTo>
                    <a:pt x="61" y="126"/>
                    <a:pt x="61" y="127"/>
                    <a:pt x="60" y="127"/>
                  </a:cubicBezTo>
                  <a:cubicBezTo>
                    <a:pt x="57" y="128"/>
                    <a:pt x="53" y="129"/>
                    <a:pt x="50" y="130"/>
                  </a:cubicBezTo>
                  <a:cubicBezTo>
                    <a:pt x="49" y="130"/>
                    <a:pt x="48" y="131"/>
                    <a:pt x="47" y="131"/>
                  </a:cubicBezTo>
                  <a:cubicBezTo>
                    <a:pt x="47" y="131"/>
                    <a:pt x="47" y="131"/>
                    <a:pt x="47" y="131"/>
                  </a:cubicBezTo>
                  <a:close/>
                  <a:moveTo>
                    <a:pt x="65" y="126"/>
                  </a:moveTo>
                  <a:cubicBezTo>
                    <a:pt x="66" y="126"/>
                    <a:pt x="68" y="125"/>
                    <a:pt x="69" y="125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7" y="124"/>
                    <a:pt x="84" y="122"/>
                    <a:pt x="92" y="121"/>
                  </a:cubicBezTo>
                  <a:cubicBezTo>
                    <a:pt x="106" y="117"/>
                    <a:pt x="121" y="114"/>
                    <a:pt x="136" y="111"/>
                  </a:cubicBezTo>
                  <a:cubicBezTo>
                    <a:pt x="137" y="111"/>
                    <a:pt x="137" y="110"/>
                    <a:pt x="138" y="110"/>
                  </a:cubicBezTo>
                  <a:cubicBezTo>
                    <a:pt x="111" y="119"/>
                    <a:pt x="83" y="124"/>
                    <a:pt x="56" y="134"/>
                  </a:cubicBezTo>
                  <a:cubicBezTo>
                    <a:pt x="55" y="134"/>
                    <a:pt x="55" y="134"/>
                    <a:pt x="54" y="135"/>
                  </a:cubicBezTo>
                  <a:cubicBezTo>
                    <a:pt x="52" y="134"/>
                    <a:pt x="50" y="133"/>
                    <a:pt x="48" y="131"/>
                  </a:cubicBezTo>
                  <a:cubicBezTo>
                    <a:pt x="54" y="130"/>
                    <a:pt x="59" y="128"/>
                    <a:pt x="65" y="126"/>
                  </a:cubicBezTo>
                  <a:close/>
                  <a:moveTo>
                    <a:pt x="109" y="158"/>
                  </a:moveTo>
                  <a:cubicBezTo>
                    <a:pt x="109" y="158"/>
                    <a:pt x="109" y="158"/>
                    <a:pt x="109" y="158"/>
                  </a:cubicBezTo>
                  <a:cubicBezTo>
                    <a:pt x="109" y="158"/>
                    <a:pt x="109" y="158"/>
                    <a:pt x="109" y="158"/>
                  </a:cubicBezTo>
                  <a:cubicBezTo>
                    <a:pt x="107" y="158"/>
                    <a:pt x="107" y="158"/>
                    <a:pt x="106" y="158"/>
                  </a:cubicBezTo>
                  <a:cubicBezTo>
                    <a:pt x="102" y="158"/>
                    <a:pt x="107" y="156"/>
                    <a:pt x="108" y="156"/>
                  </a:cubicBezTo>
                  <a:cubicBezTo>
                    <a:pt x="110" y="155"/>
                    <a:pt x="111" y="155"/>
                    <a:pt x="113" y="154"/>
                  </a:cubicBezTo>
                  <a:cubicBezTo>
                    <a:pt x="111" y="156"/>
                    <a:pt x="110" y="157"/>
                    <a:pt x="109" y="158"/>
                  </a:cubicBezTo>
                  <a:close/>
                  <a:moveTo>
                    <a:pt x="114" y="153"/>
                  </a:moveTo>
                  <a:cubicBezTo>
                    <a:pt x="111" y="153"/>
                    <a:pt x="108" y="154"/>
                    <a:pt x="105" y="154"/>
                  </a:cubicBezTo>
                  <a:cubicBezTo>
                    <a:pt x="104" y="155"/>
                    <a:pt x="103" y="155"/>
                    <a:pt x="101" y="156"/>
                  </a:cubicBezTo>
                  <a:cubicBezTo>
                    <a:pt x="95" y="157"/>
                    <a:pt x="101" y="155"/>
                    <a:pt x="102" y="154"/>
                  </a:cubicBezTo>
                  <a:cubicBezTo>
                    <a:pt x="108" y="152"/>
                    <a:pt x="113" y="151"/>
                    <a:pt x="119" y="148"/>
                  </a:cubicBezTo>
                  <a:cubicBezTo>
                    <a:pt x="117" y="150"/>
                    <a:pt x="116" y="151"/>
                    <a:pt x="114" y="153"/>
                  </a:cubicBezTo>
                  <a:close/>
                  <a:moveTo>
                    <a:pt x="120" y="146"/>
                  </a:moveTo>
                  <a:cubicBezTo>
                    <a:pt x="116" y="147"/>
                    <a:pt x="111" y="148"/>
                    <a:pt x="106" y="150"/>
                  </a:cubicBezTo>
                  <a:cubicBezTo>
                    <a:pt x="103" y="150"/>
                    <a:pt x="101" y="151"/>
                    <a:pt x="98" y="152"/>
                  </a:cubicBezTo>
                  <a:cubicBezTo>
                    <a:pt x="97" y="152"/>
                    <a:pt x="96" y="153"/>
                    <a:pt x="95" y="153"/>
                  </a:cubicBezTo>
                  <a:cubicBezTo>
                    <a:pt x="93" y="153"/>
                    <a:pt x="92" y="154"/>
                    <a:pt x="92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2" y="154"/>
                    <a:pt x="94" y="153"/>
                    <a:pt x="94" y="153"/>
                  </a:cubicBezTo>
                  <a:cubicBezTo>
                    <a:pt x="104" y="150"/>
                    <a:pt x="113" y="147"/>
                    <a:pt x="123" y="144"/>
                  </a:cubicBezTo>
                  <a:cubicBezTo>
                    <a:pt x="122" y="145"/>
                    <a:pt x="121" y="146"/>
                    <a:pt x="120" y="146"/>
                  </a:cubicBezTo>
                  <a:close/>
                  <a:moveTo>
                    <a:pt x="106" y="146"/>
                  </a:moveTo>
                  <a:cubicBezTo>
                    <a:pt x="103" y="147"/>
                    <a:pt x="99" y="148"/>
                    <a:pt x="96" y="148"/>
                  </a:cubicBezTo>
                  <a:cubicBezTo>
                    <a:pt x="94" y="149"/>
                    <a:pt x="93" y="149"/>
                    <a:pt x="91" y="149"/>
                  </a:cubicBezTo>
                  <a:cubicBezTo>
                    <a:pt x="90" y="150"/>
                    <a:pt x="83" y="151"/>
                    <a:pt x="88" y="150"/>
                  </a:cubicBezTo>
                  <a:cubicBezTo>
                    <a:pt x="102" y="145"/>
                    <a:pt x="116" y="141"/>
                    <a:pt x="130" y="136"/>
                  </a:cubicBezTo>
                  <a:cubicBezTo>
                    <a:pt x="128" y="138"/>
                    <a:pt x="126" y="141"/>
                    <a:pt x="124" y="143"/>
                  </a:cubicBezTo>
                  <a:cubicBezTo>
                    <a:pt x="118" y="144"/>
                    <a:pt x="112" y="145"/>
                    <a:pt x="106" y="146"/>
                  </a:cubicBezTo>
                  <a:close/>
                  <a:moveTo>
                    <a:pt x="132" y="135"/>
                  </a:moveTo>
                  <a:cubicBezTo>
                    <a:pt x="122" y="137"/>
                    <a:pt x="112" y="139"/>
                    <a:pt x="102" y="141"/>
                  </a:cubicBezTo>
                  <a:cubicBezTo>
                    <a:pt x="97" y="143"/>
                    <a:pt x="92" y="143"/>
                    <a:pt x="87" y="144"/>
                  </a:cubicBezTo>
                  <a:cubicBezTo>
                    <a:pt x="84" y="145"/>
                    <a:pt x="81" y="145"/>
                    <a:pt x="78" y="145"/>
                  </a:cubicBezTo>
                  <a:cubicBezTo>
                    <a:pt x="75" y="146"/>
                    <a:pt x="82" y="144"/>
                    <a:pt x="83" y="144"/>
                  </a:cubicBezTo>
                  <a:cubicBezTo>
                    <a:pt x="93" y="142"/>
                    <a:pt x="102" y="138"/>
                    <a:pt x="112" y="136"/>
                  </a:cubicBezTo>
                  <a:cubicBezTo>
                    <a:pt x="120" y="134"/>
                    <a:pt x="129" y="133"/>
                    <a:pt x="137" y="129"/>
                  </a:cubicBezTo>
                  <a:cubicBezTo>
                    <a:pt x="135" y="131"/>
                    <a:pt x="133" y="133"/>
                    <a:pt x="132" y="135"/>
                  </a:cubicBezTo>
                  <a:close/>
                  <a:moveTo>
                    <a:pt x="138" y="128"/>
                  </a:moveTo>
                  <a:cubicBezTo>
                    <a:pt x="138" y="128"/>
                    <a:pt x="138" y="128"/>
                    <a:pt x="138" y="128"/>
                  </a:cubicBezTo>
                  <a:cubicBezTo>
                    <a:pt x="126" y="131"/>
                    <a:pt x="114" y="133"/>
                    <a:pt x="102" y="136"/>
                  </a:cubicBezTo>
                  <a:cubicBezTo>
                    <a:pt x="95" y="137"/>
                    <a:pt x="89" y="139"/>
                    <a:pt x="82" y="140"/>
                  </a:cubicBezTo>
                  <a:cubicBezTo>
                    <a:pt x="79" y="140"/>
                    <a:pt x="75" y="141"/>
                    <a:pt x="71" y="141"/>
                  </a:cubicBezTo>
                  <a:cubicBezTo>
                    <a:pt x="70" y="141"/>
                    <a:pt x="66" y="142"/>
                    <a:pt x="71" y="141"/>
                  </a:cubicBezTo>
                  <a:cubicBezTo>
                    <a:pt x="72" y="140"/>
                    <a:pt x="73" y="140"/>
                    <a:pt x="74" y="140"/>
                  </a:cubicBezTo>
                  <a:cubicBezTo>
                    <a:pt x="87" y="137"/>
                    <a:pt x="99" y="134"/>
                    <a:pt x="111" y="130"/>
                  </a:cubicBezTo>
                  <a:cubicBezTo>
                    <a:pt x="122" y="128"/>
                    <a:pt x="134" y="126"/>
                    <a:pt x="144" y="121"/>
                  </a:cubicBezTo>
                  <a:cubicBezTo>
                    <a:pt x="142" y="123"/>
                    <a:pt x="140" y="126"/>
                    <a:pt x="138" y="128"/>
                  </a:cubicBezTo>
                  <a:close/>
                  <a:moveTo>
                    <a:pt x="145" y="120"/>
                  </a:moveTo>
                  <a:cubicBezTo>
                    <a:pt x="145" y="120"/>
                    <a:pt x="144" y="120"/>
                    <a:pt x="144" y="120"/>
                  </a:cubicBezTo>
                  <a:cubicBezTo>
                    <a:pt x="144" y="120"/>
                    <a:pt x="143" y="120"/>
                    <a:pt x="142" y="121"/>
                  </a:cubicBezTo>
                  <a:cubicBezTo>
                    <a:pt x="137" y="123"/>
                    <a:pt x="132" y="124"/>
                    <a:pt x="127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6" y="126"/>
                    <a:pt x="125" y="126"/>
                    <a:pt x="124" y="126"/>
                  </a:cubicBezTo>
                  <a:cubicBezTo>
                    <a:pt x="117" y="128"/>
                    <a:pt x="110" y="129"/>
                    <a:pt x="104" y="131"/>
                  </a:cubicBezTo>
                  <a:cubicBezTo>
                    <a:pt x="96" y="132"/>
                    <a:pt x="88" y="134"/>
                    <a:pt x="80" y="135"/>
                  </a:cubicBezTo>
                  <a:cubicBezTo>
                    <a:pt x="76" y="136"/>
                    <a:pt x="73" y="136"/>
                    <a:pt x="69" y="137"/>
                  </a:cubicBezTo>
                  <a:cubicBezTo>
                    <a:pt x="69" y="137"/>
                    <a:pt x="68" y="137"/>
                    <a:pt x="68" y="137"/>
                  </a:cubicBezTo>
                  <a:cubicBezTo>
                    <a:pt x="82" y="133"/>
                    <a:pt x="95" y="128"/>
                    <a:pt x="110" y="124"/>
                  </a:cubicBezTo>
                  <a:cubicBezTo>
                    <a:pt x="116" y="122"/>
                    <a:pt x="122" y="120"/>
                    <a:pt x="128" y="118"/>
                  </a:cubicBezTo>
                  <a:cubicBezTo>
                    <a:pt x="133" y="117"/>
                    <a:pt x="137" y="116"/>
                    <a:pt x="141" y="115"/>
                  </a:cubicBezTo>
                  <a:cubicBezTo>
                    <a:pt x="145" y="114"/>
                    <a:pt x="148" y="113"/>
                    <a:pt x="151" y="112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0" y="114"/>
                    <a:pt x="147" y="117"/>
                    <a:pt x="145" y="120"/>
                  </a:cubicBezTo>
                  <a:close/>
                  <a:moveTo>
                    <a:pt x="154" y="110"/>
                  </a:moveTo>
                  <a:cubicBezTo>
                    <a:pt x="149" y="112"/>
                    <a:pt x="144" y="113"/>
                    <a:pt x="139" y="114"/>
                  </a:cubicBezTo>
                  <a:cubicBezTo>
                    <a:pt x="137" y="115"/>
                    <a:pt x="136" y="115"/>
                    <a:pt x="134" y="116"/>
                  </a:cubicBezTo>
                  <a:cubicBezTo>
                    <a:pt x="132" y="116"/>
                    <a:pt x="130" y="117"/>
                    <a:pt x="128" y="117"/>
                  </a:cubicBezTo>
                  <a:cubicBezTo>
                    <a:pt x="120" y="120"/>
                    <a:pt x="112" y="122"/>
                    <a:pt x="103" y="124"/>
                  </a:cubicBezTo>
                  <a:cubicBezTo>
                    <a:pt x="94" y="126"/>
                    <a:pt x="85" y="128"/>
                    <a:pt x="77" y="130"/>
                  </a:cubicBezTo>
                  <a:cubicBezTo>
                    <a:pt x="73" y="131"/>
                    <a:pt x="69" y="132"/>
                    <a:pt x="64" y="133"/>
                  </a:cubicBezTo>
                  <a:cubicBezTo>
                    <a:pt x="62" y="133"/>
                    <a:pt x="60" y="134"/>
                    <a:pt x="58" y="134"/>
                  </a:cubicBezTo>
                  <a:cubicBezTo>
                    <a:pt x="53" y="135"/>
                    <a:pt x="60" y="134"/>
                    <a:pt x="61" y="133"/>
                  </a:cubicBezTo>
                  <a:cubicBezTo>
                    <a:pt x="78" y="128"/>
                    <a:pt x="95" y="124"/>
                    <a:pt x="113" y="119"/>
                  </a:cubicBezTo>
                  <a:cubicBezTo>
                    <a:pt x="121" y="116"/>
                    <a:pt x="130" y="114"/>
                    <a:pt x="139" y="111"/>
                  </a:cubicBezTo>
                  <a:cubicBezTo>
                    <a:pt x="145" y="109"/>
                    <a:pt x="152" y="107"/>
                    <a:pt x="158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7" y="106"/>
                    <a:pt x="156" y="108"/>
                    <a:pt x="154" y="110"/>
                  </a:cubicBezTo>
                  <a:close/>
                  <a:moveTo>
                    <a:pt x="75" y="131"/>
                  </a:moveTo>
                  <a:cubicBezTo>
                    <a:pt x="83" y="129"/>
                    <a:pt x="92" y="127"/>
                    <a:pt x="100" y="125"/>
                  </a:cubicBezTo>
                  <a:cubicBezTo>
                    <a:pt x="105" y="124"/>
                    <a:pt x="111" y="123"/>
                    <a:pt x="116" y="121"/>
                  </a:cubicBezTo>
                  <a:cubicBezTo>
                    <a:pt x="114" y="122"/>
                    <a:pt x="112" y="123"/>
                    <a:pt x="109" y="123"/>
                  </a:cubicBezTo>
                  <a:cubicBezTo>
                    <a:pt x="101" y="126"/>
                    <a:pt x="93" y="128"/>
                    <a:pt x="85" y="131"/>
                  </a:cubicBezTo>
                  <a:cubicBezTo>
                    <a:pt x="77" y="133"/>
                    <a:pt x="70" y="135"/>
                    <a:pt x="63" y="138"/>
                  </a:cubicBezTo>
                  <a:cubicBezTo>
                    <a:pt x="63" y="138"/>
                    <a:pt x="62" y="138"/>
                    <a:pt x="62" y="138"/>
                  </a:cubicBezTo>
                  <a:cubicBezTo>
                    <a:pt x="62" y="138"/>
                    <a:pt x="62" y="138"/>
                    <a:pt x="61" y="138"/>
                  </a:cubicBezTo>
                  <a:cubicBezTo>
                    <a:pt x="61" y="138"/>
                    <a:pt x="61" y="138"/>
                    <a:pt x="60" y="138"/>
                  </a:cubicBezTo>
                  <a:cubicBezTo>
                    <a:pt x="59" y="137"/>
                    <a:pt x="57" y="136"/>
                    <a:pt x="55" y="135"/>
                  </a:cubicBezTo>
                  <a:cubicBezTo>
                    <a:pt x="62" y="134"/>
                    <a:pt x="69" y="133"/>
                    <a:pt x="75" y="131"/>
                  </a:cubicBezTo>
                  <a:close/>
                  <a:moveTo>
                    <a:pt x="104" y="131"/>
                  </a:moveTo>
                  <a:cubicBezTo>
                    <a:pt x="106" y="131"/>
                    <a:pt x="108" y="131"/>
                    <a:pt x="109" y="130"/>
                  </a:cubicBezTo>
                  <a:cubicBezTo>
                    <a:pt x="108" y="131"/>
                    <a:pt x="106" y="131"/>
                    <a:pt x="104" y="132"/>
                  </a:cubicBezTo>
                  <a:cubicBezTo>
                    <a:pt x="97" y="134"/>
                    <a:pt x="90" y="135"/>
                    <a:pt x="82" y="137"/>
                  </a:cubicBezTo>
                  <a:cubicBezTo>
                    <a:pt x="80" y="138"/>
                    <a:pt x="77" y="139"/>
                    <a:pt x="74" y="139"/>
                  </a:cubicBezTo>
                  <a:cubicBezTo>
                    <a:pt x="72" y="140"/>
                    <a:pt x="70" y="140"/>
                    <a:pt x="68" y="141"/>
                  </a:cubicBezTo>
                  <a:cubicBezTo>
                    <a:pt x="66" y="141"/>
                    <a:pt x="64" y="140"/>
                    <a:pt x="63" y="139"/>
                  </a:cubicBezTo>
                  <a:cubicBezTo>
                    <a:pt x="76" y="136"/>
                    <a:pt x="90" y="134"/>
                    <a:pt x="104" y="131"/>
                  </a:cubicBezTo>
                  <a:close/>
                  <a:moveTo>
                    <a:pt x="102" y="137"/>
                  </a:moveTo>
                  <a:cubicBezTo>
                    <a:pt x="113" y="134"/>
                    <a:pt x="124" y="132"/>
                    <a:pt x="135" y="129"/>
                  </a:cubicBezTo>
                  <a:cubicBezTo>
                    <a:pt x="133" y="130"/>
                    <a:pt x="131" y="130"/>
                    <a:pt x="130" y="131"/>
                  </a:cubicBezTo>
                  <a:cubicBezTo>
                    <a:pt x="127" y="132"/>
                    <a:pt x="125" y="132"/>
                    <a:pt x="123" y="133"/>
                  </a:cubicBezTo>
                  <a:cubicBezTo>
                    <a:pt x="117" y="134"/>
                    <a:pt x="112" y="135"/>
                    <a:pt x="107" y="136"/>
                  </a:cubicBezTo>
                  <a:cubicBezTo>
                    <a:pt x="101" y="137"/>
                    <a:pt x="96" y="139"/>
                    <a:pt x="90" y="141"/>
                  </a:cubicBezTo>
                  <a:cubicBezTo>
                    <a:pt x="85" y="143"/>
                    <a:pt x="80" y="143"/>
                    <a:pt x="76" y="145"/>
                  </a:cubicBezTo>
                  <a:cubicBezTo>
                    <a:pt x="74" y="144"/>
                    <a:pt x="71" y="143"/>
                    <a:pt x="69" y="142"/>
                  </a:cubicBezTo>
                  <a:cubicBezTo>
                    <a:pt x="80" y="141"/>
                    <a:pt x="91" y="139"/>
                    <a:pt x="102" y="137"/>
                  </a:cubicBezTo>
                  <a:close/>
                  <a:moveTo>
                    <a:pt x="99" y="143"/>
                  </a:moveTo>
                  <a:cubicBezTo>
                    <a:pt x="108" y="141"/>
                    <a:pt x="117" y="139"/>
                    <a:pt x="126" y="137"/>
                  </a:cubicBezTo>
                  <a:cubicBezTo>
                    <a:pt x="127" y="136"/>
                    <a:pt x="127" y="136"/>
                    <a:pt x="128" y="136"/>
                  </a:cubicBezTo>
                  <a:cubicBezTo>
                    <a:pt x="127" y="137"/>
                    <a:pt x="126" y="137"/>
                    <a:pt x="125" y="137"/>
                  </a:cubicBezTo>
                  <a:cubicBezTo>
                    <a:pt x="120" y="139"/>
                    <a:pt x="116" y="141"/>
                    <a:pt x="111" y="142"/>
                  </a:cubicBezTo>
                  <a:cubicBezTo>
                    <a:pt x="107" y="144"/>
                    <a:pt x="102" y="145"/>
                    <a:pt x="97" y="146"/>
                  </a:cubicBezTo>
                  <a:cubicBezTo>
                    <a:pt x="93" y="148"/>
                    <a:pt x="89" y="148"/>
                    <a:pt x="85" y="150"/>
                  </a:cubicBezTo>
                  <a:cubicBezTo>
                    <a:pt x="82" y="149"/>
                    <a:pt x="80" y="147"/>
                    <a:pt x="77" y="146"/>
                  </a:cubicBezTo>
                  <a:cubicBezTo>
                    <a:pt x="84" y="146"/>
                    <a:pt x="92" y="144"/>
                    <a:pt x="99" y="143"/>
                  </a:cubicBezTo>
                  <a:close/>
                  <a:moveTo>
                    <a:pt x="101" y="148"/>
                  </a:moveTo>
                  <a:cubicBezTo>
                    <a:pt x="106" y="147"/>
                    <a:pt x="111" y="146"/>
                    <a:pt x="116" y="145"/>
                  </a:cubicBezTo>
                  <a:cubicBezTo>
                    <a:pt x="115" y="146"/>
                    <a:pt x="113" y="146"/>
                    <a:pt x="112" y="146"/>
                  </a:cubicBezTo>
                  <a:cubicBezTo>
                    <a:pt x="105" y="148"/>
                    <a:pt x="98" y="151"/>
                    <a:pt x="91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2"/>
                    <a:pt x="88" y="152"/>
                    <a:pt x="87" y="151"/>
                  </a:cubicBezTo>
                  <a:cubicBezTo>
                    <a:pt x="92" y="151"/>
                    <a:pt x="97" y="149"/>
                    <a:pt x="101" y="148"/>
                  </a:cubicBezTo>
                  <a:close/>
                  <a:moveTo>
                    <a:pt x="103" y="151"/>
                  </a:moveTo>
                  <a:cubicBezTo>
                    <a:pt x="108" y="150"/>
                    <a:pt x="113" y="149"/>
                    <a:pt x="118" y="148"/>
                  </a:cubicBezTo>
                  <a:cubicBezTo>
                    <a:pt x="122" y="147"/>
                    <a:pt x="115" y="149"/>
                    <a:pt x="115" y="149"/>
                  </a:cubicBezTo>
                  <a:cubicBezTo>
                    <a:pt x="112" y="150"/>
                    <a:pt x="110" y="151"/>
                    <a:pt x="107" y="152"/>
                  </a:cubicBezTo>
                  <a:cubicBezTo>
                    <a:pt x="104" y="153"/>
                    <a:pt x="100" y="154"/>
                    <a:pt x="97" y="156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5" y="155"/>
                    <a:pt x="94" y="155"/>
                    <a:pt x="93" y="154"/>
                  </a:cubicBezTo>
                  <a:cubicBezTo>
                    <a:pt x="96" y="154"/>
                    <a:pt x="100" y="152"/>
                    <a:pt x="103" y="151"/>
                  </a:cubicBezTo>
                  <a:close/>
                  <a:moveTo>
                    <a:pt x="104" y="156"/>
                  </a:moveTo>
                  <a:cubicBezTo>
                    <a:pt x="106" y="155"/>
                    <a:pt x="107" y="155"/>
                    <a:pt x="109" y="154"/>
                  </a:cubicBezTo>
                  <a:cubicBezTo>
                    <a:pt x="109" y="154"/>
                    <a:pt x="115" y="153"/>
                    <a:pt x="112" y="154"/>
                  </a:cubicBezTo>
                  <a:cubicBezTo>
                    <a:pt x="109" y="155"/>
                    <a:pt x="105" y="155"/>
                    <a:pt x="102" y="158"/>
                  </a:cubicBezTo>
                  <a:cubicBezTo>
                    <a:pt x="102" y="159"/>
                    <a:pt x="102" y="159"/>
                    <a:pt x="102" y="159"/>
                  </a:cubicBezTo>
                  <a:cubicBezTo>
                    <a:pt x="101" y="158"/>
                    <a:pt x="99" y="157"/>
                    <a:pt x="98" y="156"/>
                  </a:cubicBezTo>
                  <a:cubicBezTo>
                    <a:pt x="100" y="157"/>
                    <a:pt x="102" y="156"/>
                    <a:pt x="104" y="156"/>
                  </a:cubicBezTo>
                  <a:close/>
                  <a:moveTo>
                    <a:pt x="103" y="159"/>
                  </a:moveTo>
                  <a:cubicBezTo>
                    <a:pt x="103" y="159"/>
                    <a:pt x="107" y="159"/>
                    <a:pt x="107" y="160"/>
                  </a:cubicBezTo>
                  <a:cubicBezTo>
                    <a:pt x="107" y="160"/>
                    <a:pt x="106" y="161"/>
                    <a:pt x="106" y="161"/>
                  </a:cubicBezTo>
                  <a:cubicBezTo>
                    <a:pt x="105" y="160"/>
                    <a:pt x="104" y="160"/>
                    <a:pt x="103" y="159"/>
                  </a:cubicBezTo>
                  <a:cubicBezTo>
                    <a:pt x="103" y="159"/>
                    <a:pt x="103" y="159"/>
                    <a:pt x="103" y="159"/>
                  </a:cubicBezTo>
                  <a:close/>
                  <a:moveTo>
                    <a:pt x="161" y="103"/>
                  </a:moveTo>
                  <a:cubicBezTo>
                    <a:pt x="141" y="111"/>
                    <a:pt x="119" y="114"/>
                    <a:pt x="99" y="118"/>
                  </a:cubicBezTo>
                  <a:cubicBezTo>
                    <a:pt x="91" y="120"/>
                    <a:pt x="83" y="122"/>
                    <a:pt x="74" y="123"/>
                  </a:cubicBezTo>
                  <a:cubicBezTo>
                    <a:pt x="79" y="122"/>
                    <a:pt x="83" y="121"/>
                    <a:pt x="88" y="119"/>
                  </a:cubicBezTo>
                  <a:cubicBezTo>
                    <a:pt x="102" y="115"/>
                    <a:pt x="117" y="110"/>
                    <a:pt x="132" y="107"/>
                  </a:cubicBezTo>
                  <a:cubicBezTo>
                    <a:pt x="138" y="105"/>
                    <a:pt x="145" y="103"/>
                    <a:pt x="152" y="101"/>
                  </a:cubicBezTo>
                  <a:cubicBezTo>
                    <a:pt x="155" y="100"/>
                    <a:pt x="158" y="99"/>
                    <a:pt x="161" y="98"/>
                  </a:cubicBezTo>
                  <a:cubicBezTo>
                    <a:pt x="162" y="98"/>
                    <a:pt x="163" y="97"/>
                    <a:pt x="164" y="97"/>
                  </a:cubicBezTo>
                  <a:cubicBezTo>
                    <a:pt x="165" y="97"/>
                    <a:pt x="165" y="97"/>
                    <a:pt x="165" y="97"/>
                  </a:cubicBezTo>
                  <a:cubicBezTo>
                    <a:pt x="166" y="97"/>
                    <a:pt x="166" y="97"/>
                    <a:pt x="166" y="97"/>
                  </a:cubicBezTo>
                  <a:cubicBezTo>
                    <a:pt x="164" y="99"/>
                    <a:pt x="162" y="101"/>
                    <a:pt x="161" y="103"/>
                  </a:cubicBezTo>
                  <a:close/>
                  <a:moveTo>
                    <a:pt x="167" y="96"/>
                  </a:moveTo>
                  <a:cubicBezTo>
                    <a:pt x="167" y="96"/>
                    <a:pt x="167" y="96"/>
                    <a:pt x="167" y="96"/>
                  </a:cubicBezTo>
                  <a:cubicBezTo>
                    <a:pt x="165" y="96"/>
                    <a:pt x="163" y="97"/>
                    <a:pt x="161" y="97"/>
                  </a:cubicBezTo>
                  <a:cubicBezTo>
                    <a:pt x="160" y="98"/>
                    <a:pt x="159" y="98"/>
                    <a:pt x="158" y="98"/>
                  </a:cubicBezTo>
                  <a:cubicBezTo>
                    <a:pt x="143" y="102"/>
                    <a:pt x="128" y="104"/>
                    <a:pt x="113" y="107"/>
                  </a:cubicBezTo>
                  <a:cubicBezTo>
                    <a:pt x="98" y="111"/>
                    <a:pt x="83" y="116"/>
                    <a:pt x="69" y="120"/>
                  </a:cubicBezTo>
                  <a:cubicBezTo>
                    <a:pt x="64" y="122"/>
                    <a:pt x="59" y="122"/>
                    <a:pt x="54" y="123"/>
                  </a:cubicBezTo>
                  <a:cubicBezTo>
                    <a:pt x="68" y="119"/>
                    <a:pt x="83" y="115"/>
                    <a:pt x="97" y="110"/>
                  </a:cubicBezTo>
                  <a:cubicBezTo>
                    <a:pt x="112" y="106"/>
                    <a:pt x="127" y="104"/>
                    <a:pt x="142" y="100"/>
                  </a:cubicBezTo>
                  <a:cubicBezTo>
                    <a:pt x="150" y="98"/>
                    <a:pt x="159" y="96"/>
                    <a:pt x="167" y="93"/>
                  </a:cubicBezTo>
                  <a:cubicBezTo>
                    <a:pt x="168" y="94"/>
                    <a:pt x="169" y="93"/>
                    <a:pt x="169" y="93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4"/>
                    <a:pt x="168" y="95"/>
                    <a:pt x="167" y="96"/>
                  </a:cubicBezTo>
                  <a:close/>
                  <a:moveTo>
                    <a:pt x="170" y="92"/>
                  </a:moveTo>
                  <a:cubicBezTo>
                    <a:pt x="170" y="92"/>
                    <a:pt x="170" y="92"/>
                    <a:pt x="170" y="92"/>
                  </a:cubicBezTo>
                  <a:cubicBezTo>
                    <a:pt x="156" y="96"/>
                    <a:pt x="141" y="99"/>
                    <a:pt x="126" y="102"/>
                  </a:cubicBezTo>
                  <a:cubicBezTo>
                    <a:pt x="111" y="104"/>
                    <a:pt x="96" y="108"/>
                    <a:pt x="81" y="112"/>
                  </a:cubicBezTo>
                  <a:cubicBezTo>
                    <a:pt x="67" y="116"/>
                    <a:pt x="52" y="120"/>
                    <a:pt x="37" y="123"/>
                  </a:cubicBezTo>
                  <a:cubicBezTo>
                    <a:pt x="37" y="123"/>
                    <a:pt x="36" y="123"/>
                    <a:pt x="36" y="123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6" y="123"/>
                    <a:pt x="37" y="123"/>
                    <a:pt x="37" y="123"/>
                  </a:cubicBezTo>
                  <a:cubicBezTo>
                    <a:pt x="41" y="122"/>
                    <a:pt x="44" y="120"/>
                    <a:pt x="48" y="119"/>
                  </a:cubicBezTo>
                  <a:cubicBezTo>
                    <a:pt x="55" y="117"/>
                    <a:pt x="63" y="115"/>
                    <a:pt x="71" y="113"/>
                  </a:cubicBezTo>
                  <a:cubicBezTo>
                    <a:pt x="86" y="109"/>
                    <a:pt x="100" y="105"/>
                    <a:pt x="115" y="102"/>
                  </a:cubicBezTo>
                  <a:cubicBezTo>
                    <a:pt x="131" y="98"/>
                    <a:pt x="146" y="95"/>
                    <a:pt x="161" y="91"/>
                  </a:cubicBezTo>
                  <a:cubicBezTo>
                    <a:pt x="164" y="90"/>
                    <a:pt x="167" y="88"/>
                    <a:pt x="171" y="87"/>
                  </a:cubicBezTo>
                  <a:cubicBezTo>
                    <a:pt x="171" y="87"/>
                    <a:pt x="171" y="87"/>
                    <a:pt x="171" y="87"/>
                  </a:cubicBezTo>
                  <a:cubicBezTo>
                    <a:pt x="173" y="86"/>
                    <a:pt x="175" y="86"/>
                    <a:pt x="176" y="85"/>
                  </a:cubicBezTo>
                  <a:cubicBezTo>
                    <a:pt x="174" y="88"/>
                    <a:pt x="172" y="90"/>
                    <a:pt x="170" y="92"/>
                  </a:cubicBezTo>
                  <a:close/>
                  <a:moveTo>
                    <a:pt x="107" y="102"/>
                  </a:moveTo>
                  <a:cubicBezTo>
                    <a:pt x="118" y="100"/>
                    <a:pt x="128" y="97"/>
                    <a:pt x="139" y="95"/>
                  </a:cubicBezTo>
                  <a:cubicBezTo>
                    <a:pt x="143" y="94"/>
                    <a:pt x="148" y="93"/>
                    <a:pt x="153" y="92"/>
                  </a:cubicBezTo>
                  <a:cubicBezTo>
                    <a:pt x="149" y="93"/>
                    <a:pt x="146" y="94"/>
                    <a:pt x="142" y="95"/>
                  </a:cubicBezTo>
                  <a:cubicBezTo>
                    <a:pt x="131" y="98"/>
                    <a:pt x="119" y="100"/>
                    <a:pt x="107" y="102"/>
                  </a:cubicBezTo>
                  <a:close/>
                  <a:moveTo>
                    <a:pt x="177" y="84"/>
                  </a:moveTo>
                  <a:cubicBezTo>
                    <a:pt x="177" y="84"/>
                    <a:pt x="177" y="84"/>
                    <a:pt x="177" y="84"/>
                  </a:cubicBezTo>
                  <a:cubicBezTo>
                    <a:pt x="176" y="85"/>
                    <a:pt x="174" y="85"/>
                    <a:pt x="173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64" y="88"/>
                    <a:pt x="157" y="91"/>
                    <a:pt x="149" y="92"/>
                  </a:cubicBezTo>
                  <a:cubicBezTo>
                    <a:pt x="134" y="96"/>
                    <a:pt x="119" y="99"/>
                    <a:pt x="104" y="103"/>
                  </a:cubicBezTo>
                  <a:cubicBezTo>
                    <a:pt x="94" y="105"/>
                    <a:pt x="85" y="107"/>
                    <a:pt x="75" y="110"/>
                  </a:cubicBezTo>
                  <a:cubicBezTo>
                    <a:pt x="65" y="113"/>
                    <a:pt x="55" y="115"/>
                    <a:pt x="45" y="117"/>
                  </a:cubicBezTo>
                  <a:cubicBezTo>
                    <a:pt x="41" y="118"/>
                    <a:pt x="36" y="119"/>
                    <a:pt x="31" y="120"/>
                  </a:cubicBezTo>
                  <a:cubicBezTo>
                    <a:pt x="30" y="120"/>
                    <a:pt x="23" y="122"/>
                    <a:pt x="28" y="120"/>
                  </a:cubicBezTo>
                  <a:cubicBezTo>
                    <a:pt x="30" y="119"/>
                    <a:pt x="32" y="118"/>
                    <a:pt x="35" y="118"/>
                  </a:cubicBezTo>
                  <a:cubicBezTo>
                    <a:pt x="45" y="115"/>
                    <a:pt x="55" y="112"/>
                    <a:pt x="65" y="109"/>
                  </a:cubicBezTo>
                  <a:cubicBezTo>
                    <a:pt x="85" y="104"/>
                    <a:pt x="105" y="99"/>
                    <a:pt x="125" y="95"/>
                  </a:cubicBezTo>
                  <a:cubicBezTo>
                    <a:pt x="136" y="92"/>
                    <a:pt x="146" y="90"/>
                    <a:pt x="156" y="87"/>
                  </a:cubicBezTo>
                  <a:cubicBezTo>
                    <a:pt x="166" y="84"/>
                    <a:pt x="175" y="80"/>
                    <a:pt x="184" y="77"/>
                  </a:cubicBezTo>
                  <a:cubicBezTo>
                    <a:pt x="182" y="80"/>
                    <a:pt x="179" y="82"/>
                    <a:pt x="177" y="84"/>
                  </a:cubicBezTo>
                  <a:close/>
                  <a:moveTo>
                    <a:pt x="61" y="105"/>
                  </a:moveTo>
                  <a:cubicBezTo>
                    <a:pt x="54" y="107"/>
                    <a:pt x="47" y="109"/>
                    <a:pt x="40" y="111"/>
                  </a:cubicBezTo>
                  <a:cubicBezTo>
                    <a:pt x="33" y="113"/>
                    <a:pt x="26" y="113"/>
                    <a:pt x="19" y="116"/>
                  </a:cubicBezTo>
                  <a:cubicBezTo>
                    <a:pt x="19" y="117"/>
                    <a:pt x="18" y="117"/>
                    <a:pt x="18" y="117"/>
                  </a:cubicBezTo>
                  <a:cubicBezTo>
                    <a:pt x="16" y="116"/>
                    <a:pt x="14" y="115"/>
                    <a:pt x="12" y="114"/>
                  </a:cubicBezTo>
                  <a:cubicBezTo>
                    <a:pt x="18" y="113"/>
                    <a:pt x="23" y="111"/>
                    <a:pt x="28" y="110"/>
                  </a:cubicBezTo>
                  <a:cubicBezTo>
                    <a:pt x="36" y="107"/>
                    <a:pt x="43" y="105"/>
                    <a:pt x="51" y="103"/>
                  </a:cubicBezTo>
                  <a:cubicBezTo>
                    <a:pt x="65" y="101"/>
                    <a:pt x="79" y="98"/>
                    <a:pt x="93" y="96"/>
                  </a:cubicBezTo>
                  <a:cubicBezTo>
                    <a:pt x="82" y="99"/>
                    <a:pt x="71" y="102"/>
                    <a:pt x="61" y="105"/>
                  </a:cubicBezTo>
                  <a:close/>
                  <a:moveTo>
                    <a:pt x="58" y="139"/>
                  </a:moveTo>
                  <a:cubicBezTo>
                    <a:pt x="68" y="144"/>
                    <a:pt x="78" y="149"/>
                    <a:pt x="88" y="154"/>
                  </a:cubicBezTo>
                  <a:cubicBezTo>
                    <a:pt x="93" y="157"/>
                    <a:pt x="100" y="159"/>
                    <a:pt x="104" y="163"/>
                  </a:cubicBezTo>
                  <a:cubicBezTo>
                    <a:pt x="104" y="164"/>
                    <a:pt x="104" y="164"/>
                    <a:pt x="104" y="165"/>
                  </a:cubicBezTo>
                  <a:cubicBezTo>
                    <a:pt x="98" y="163"/>
                    <a:pt x="92" y="159"/>
                    <a:pt x="87" y="157"/>
                  </a:cubicBezTo>
                  <a:cubicBezTo>
                    <a:pt x="77" y="152"/>
                    <a:pt x="67" y="147"/>
                    <a:pt x="57" y="142"/>
                  </a:cubicBezTo>
                  <a:cubicBezTo>
                    <a:pt x="51" y="139"/>
                    <a:pt x="44" y="136"/>
                    <a:pt x="38" y="133"/>
                  </a:cubicBezTo>
                  <a:cubicBezTo>
                    <a:pt x="29" y="128"/>
                    <a:pt x="20" y="122"/>
                    <a:pt x="10" y="118"/>
                  </a:cubicBezTo>
                  <a:cubicBezTo>
                    <a:pt x="10" y="118"/>
                    <a:pt x="10" y="118"/>
                    <a:pt x="10" y="118"/>
                  </a:cubicBezTo>
                  <a:cubicBezTo>
                    <a:pt x="10" y="117"/>
                    <a:pt x="11" y="117"/>
                    <a:pt x="11" y="116"/>
                  </a:cubicBezTo>
                  <a:cubicBezTo>
                    <a:pt x="26" y="124"/>
                    <a:pt x="42" y="131"/>
                    <a:pt x="58" y="139"/>
                  </a:cubicBezTo>
                  <a:close/>
                  <a:moveTo>
                    <a:pt x="198" y="61"/>
                  </a:moveTo>
                  <a:cubicBezTo>
                    <a:pt x="198" y="62"/>
                    <a:pt x="198" y="62"/>
                    <a:pt x="197" y="62"/>
                  </a:cubicBezTo>
                  <a:cubicBezTo>
                    <a:pt x="183" y="65"/>
                    <a:pt x="168" y="68"/>
                    <a:pt x="153" y="71"/>
                  </a:cubicBezTo>
                  <a:cubicBezTo>
                    <a:pt x="137" y="74"/>
                    <a:pt x="122" y="77"/>
                    <a:pt x="107" y="80"/>
                  </a:cubicBezTo>
                  <a:cubicBezTo>
                    <a:pt x="92" y="84"/>
                    <a:pt x="76" y="88"/>
                    <a:pt x="61" y="92"/>
                  </a:cubicBezTo>
                  <a:cubicBezTo>
                    <a:pt x="54" y="94"/>
                    <a:pt x="47" y="96"/>
                    <a:pt x="40" y="98"/>
                  </a:cubicBezTo>
                  <a:cubicBezTo>
                    <a:pt x="37" y="99"/>
                    <a:pt x="34" y="100"/>
                    <a:pt x="32" y="101"/>
                  </a:cubicBezTo>
                  <a:cubicBezTo>
                    <a:pt x="41" y="97"/>
                    <a:pt x="51" y="94"/>
                    <a:pt x="61" y="91"/>
                  </a:cubicBezTo>
                  <a:cubicBezTo>
                    <a:pt x="75" y="87"/>
                    <a:pt x="90" y="83"/>
                    <a:pt x="105" y="79"/>
                  </a:cubicBezTo>
                  <a:cubicBezTo>
                    <a:pt x="120" y="75"/>
                    <a:pt x="135" y="72"/>
                    <a:pt x="150" y="69"/>
                  </a:cubicBezTo>
                  <a:cubicBezTo>
                    <a:pt x="164" y="66"/>
                    <a:pt x="178" y="64"/>
                    <a:pt x="192" y="61"/>
                  </a:cubicBezTo>
                  <a:cubicBezTo>
                    <a:pt x="195" y="60"/>
                    <a:pt x="199" y="59"/>
                    <a:pt x="202" y="57"/>
                  </a:cubicBezTo>
                  <a:cubicBezTo>
                    <a:pt x="201" y="59"/>
                    <a:pt x="199" y="60"/>
                    <a:pt x="198" y="61"/>
                  </a:cubicBezTo>
                  <a:close/>
                  <a:moveTo>
                    <a:pt x="190" y="70"/>
                  </a:moveTo>
                  <a:cubicBezTo>
                    <a:pt x="178" y="74"/>
                    <a:pt x="166" y="77"/>
                    <a:pt x="154" y="81"/>
                  </a:cubicBezTo>
                  <a:cubicBezTo>
                    <a:pt x="152" y="81"/>
                    <a:pt x="150" y="82"/>
                    <a:pt x="148" y="82"/>
                  </a:cubicBezTo>
                  <a:cubicBezTo>
                    <a:pt x="136" y="85"/>
                    <a:pt x="124" y="88"/>
                    <a:pt x="112" y="91"/>
                  </a:cubicBezTo>
                  <a:cubicBezTo>
                    <a:pt x="108" y="92"/>
                    <a:pt x="104" y="93"/>
                    <a:pt x="100" y="93"/>
                  </a:cubicBezTo>
                  <a:cubicBezTo>
                    <a:pt x="85" y="97"/>
                    <a:pt x="70" y="99"/>
                    <a:pt x="54" y="102"/>
                  </a:cubicBezTo>
                  <a:cubicBezTo>
                    <a:pt x="47" y="103"/>
                    <a:pt x="40" y="105"/>
                    <a:pt x="33" y="107"/>
                  </a:cubicBezTo>
                  <a:cubicBezTo>
                    <a:pt x="30" y="108"/>
                    <a:pt x="26" y="109"/>
                    <a:pt x="23" y="111"/>
                  </a:cubicBezTo>
                  <a:cubicBezTo>
                    <a:pt x="21" y="111"/>
                    <a:pt x="20" y="112"/>
                    <a:pt x="18" y="112"/>
                  </a:cubicBezTo>
                  <a:cubicBezTo>
                    <a:pt x="16" y="113"/>
                    <a:pt x="13" y="112"/>
                    <a:pt x="12" y="113"/>
                  </a:cubicBezTo>
                  <a:cubicBezTo>
                    <a:pt x="18" y="110"/>
                    <a:pt x="25" y="108"/>
                    <a:pt x="32" y="106"/>
                  </a:cubicBezTo>
                  <a:cubicBezTo>
                    <a:pt x="39" y="103"/>
                    <a:pt x="47" y="101"/>
                    <a:pt x="55" y="99"/>
                  </a:cubicBezTo>
                  <a:cubicBezTo>
                    <a:pt x="70" y="95"/>
                    <a:pt x="86" y="91"/>
                    <a:pt x="101" y="87"/>
                  </a:cubicBezTo>
                  <a:cubicBezTo>
                    <a:pt x="130" y="80"/>
                    <a:pt x="160" y="74"/>
                    <a:pt x="190" y="66"/>
                  </a:cubicBezTo>
                  <a:cubicBezTo>
                    <a:pt x="192" y="65"/>
                    <a:pt x="194" y="64"/>
                    <a:pt x="196" y="63"/>
                  </a:cubicBezTo>
                  <a:cubicBezTo>
                    <a:pt x="194" y="66"/>
                    <a:pt x="192" y="68"/>
                    <a:pt x="190" y="70"/>
                  </a:cubicBezTo>
                  <a:close/>
                  <a:moveTo>
                    <a:pt x="9" y="121"/>
                  </a:moveTo>
                  <a:cubicBezTo>
                    <a:pt x="9" y="121"/>
                    <a:pt x="9" y="121"/>
                    <a:pt x="9" y="121"/>
                  </a:cubicBezTo>
                  <a:cubicBezTo>
                    <a:pt x="19" y="124"/>
                    <a:pt x="28" y="130"/>
                    <a:pt x="37" y="135"/>
                  </a:cubicBezTo>
                  <a:cubicBezTo>
                    <a:pt x="44" y="139"/>
                    <a:pt x="50" y="141"/>
                    <a:pt x="57" y="145"/>
                  </a:cubicBezTo>
                  <a:cubicBezTo>
                    <a:pt x="67" y="149"/>
                    <a:pt x="76" y="154"/>
                    <a:pt x="86" y="159"/>
                  </a:cubicBezTo>
                  <a:cubicBezTo>
                    <a:pt x="92" y="162"/>
                    <a:pt x="97" y="165"/>
                    <a:pt x="103" y="167"/>
                  </a:cubicBezTo>
                  <a:cubicBezTo>
                    <a:pt x="103" y="168"/>
                    <a:pt x="102" y="169"/>
                    <a:pt x="102" y="170"/>
                  </a:cubicBezTo>
                  <a:cubicBezTo>
                    <a:pt x="86" y="162"/>
                    <a:pt x="69" y="155"/>
                    <a:pt x="53" y="147"/>
                  </a:cubicBezTo>
                  <a:cubicBezTo>
                    <a:pt x="38" y="140"/>
                    <a:pt x="22" y="133"/>
                    <a:pt x="8" y="124"/>
                  </a:cubicBezTo>
                  <a:cubicBezTo>
                    <a:pt x="8" y="123"/>
                    <a:pt x="9" y="122"/>
                    <a:pt x="9" y="121"/>
                  </a:cubicBezTo>
                  <a:close/>
                  <a:moveTo>
                    <a:pt x="106" y="167"/>
                  </a:moveTo>
                  <a:cubicBezTo>
                    <a:pt x="106" y="167"/>
                    <a:pt x="106" y="167"/>
                    <a:pt x="106" y="167"/>
                  </a:cubicBezTo>
                  <a:cubicBezTo>
                    <a:pt x="111" y="162"/>
                    <a:pt x="115" y="157"/>
                    <a:pt x="120" y="152"/>
                  </a:cubicBezTo>
                  <a:cubicBezTo>
                    <a:pt x="130" y="142"/>
                    <a:pt x="140" y="131"/>
                    <a:pt x="150" y="121"/>
                  </a:cubicBezTo>
                  <a:cubicBezTo>
                    <a:pt x="169" y="100"/>
                    <a:pt x="189" y="80"/>
                    <a:pt x="208" y="59"/>
                  </a:cubicBezTo>
                  <a:cubicBezTo>
                    <a:pt x="210" y="57"/>
                    <a:pt x="211" y="56"/>
                    <a:pt x="213" y="54"/>
                  </a:cubicBezTo>
                  <a:cubicBezTo>
                    <a:pt x="213" y="55"/>
                    <a:pt x="213" y="56"/>
                    <a:pt x="213" y="56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205" y="64"/>
                    <a:pt x="197" y="73"/>
                    <a:pt x="189" y="82"/>
                  </a:cubicBezTo>
                  <a:cubicBezTo>
                    <a:pt x="181" y="90"/>
                    <a:pt x="174" y="99"/>
                    <a:pt x="166" y="107"/>
                  </a:cubicBezTo>
                  <a:cubicBezTo>
                    <a:pt x="147" y="125"/>
                    <a:pt x="130" y="144"/>
                    <a:pt x="112" y="163"/>
                  </a:cubicBezTo>
                  <a:cubicBezTo>
                    <a:pt x="109" y="166"/>
                    <a:pt x="107" y="168"/>
                    <a:pt x="104" y="171"/>
                  </a:cubicBezTo>
                  <a:cubicBezTo>
                    <a:pt x="105" y="170"/>
                    <a:pt x="105" y="168"/>
                    <a:pt x="106" y="167"/>
                  </a:cubicBezTo>
                  <a:close/>
                  <a:moveTo>
                    <a:pt x="26" y="97"/>
                  </a:moveTo>
                  <a:cubicBezTo>
                    <a:pt x="56" y="89"/>
                    <a:pt x="86" y="80"/>
                    <a:pt x="117" y="73"/>
                  </a:cubicBezTo>
                  <a:cubicBezTo>
                    <a:pt x="132" y="70"/>
                    <a:pt x="148" y="67"/>
                    <a:pt x="164" y="65"/>
                  </a:cubicBezTo>
                  <a:cubicBezTo>
                    <a:pt x="171" y="63"/>
                    <a:pt x="179" y="62"/>
                    <a:pt x="186" y="61"/>
                  </a:cubicBezTo>
                  <a:cubicBezTo>
                    <a:pt x="190" y="60"/>
                    <a:pt x="193" y="59"/>
                    <a:pt x="197" y="58"/>
                  </a:cubicBezTo>
                  <a:cubicBezTo>
                    <a:pt x="198" y="58"/>
                    <a:pt x="199" y="58"/>
                    <a:pt x="200" y="57"/>
                  </a:cubicBezTo>
                  <a:cubicBezTo>
                    <a:pt x="199" y="57"/>
                    <a:pt x="199" y="57"/>
                    <a:pt x="199" y="58"/>
                  </a:cubicBezTo>
                  <a:cubicBezTo>
                    <a:pt x="198" y="58"/>
                    <a:pt x="197" y="58"/>
                    <a:pt x="196" y="59"/>
                  </a:cubicBezTo>
                  <a:cubicBezTo>
                    <a:pt x="183" y="63"/>
                    <a:pt x="169" y="65"/>
                    <a:pt x="155" y="67"/>
                  </a:cubicBezTo>
                  <a:cubicBezTo>
                    <a:pt x="140" y="70"/>
                    <a:pt x="125" y="73"/>
                    <a:pt x="110" y="77"/>
                  </a:cubicBezTo>
                  <a:cubicBezTo>
                    <a:pt x="80" y="84"/>
                    <a:pt x="51" y="93"/>
                    <a:pt x="23" y="103"/>
                  </a:cubicBezTo>
                  <a:cubicBezTo>
                    <a:pt x="22" y="103"/>
                    <a:pt x="20" y="104"/>
                    <a:pt x="19" y="104"/>
                  </a:cubicBezTo>
                  <a:cubicBezTo>
                    <a:pt x="19" y="104"/>
                    <a:pt x="19" y="104"/>
                    <a:pt x="19" y="104"/>
                  </a:cubicBezTo>
                  <a:cubicBezTo>
                    <a:pt x="21" y="102"/>
                    <a:pt x="24" y="99"/>
                    <a:pt x="26" y="97"/>
                  </a:cubicBezTo>
                  <a:close/>
                  <a:moveTo>
                    <a:pt x="18" y="105"/>
                  </a:moveTo>
                  <a:cubicBezTo>
                    <a:pt x="48" y="97"/>
                    <a:pt x="77" y="88"/>
                    <a:pt x="107" y="81"/>
                  </a:cubicBezTo>
                  <a:cubicBezTo>
                    <a:pt x="122" y="77"/>
                    <a:pt x="138" y="75"/>
                    <a:pt x="153" y="72"/>
                  </a:cubicBezTo>
                  <a:cubicBezTo>
                    <a:pt x="160" y="70"/>
                    <a:pt x="168" y="69"/>
                    <a:pt x="175" y="67"/>
                  </a:cubicBezTo>
                  <a:cubicBezTo>
                    <a:pt x="182" y="66"/>
                    <a:pt x="190" y="65"/>
                    <a:pt x="196" y="63"/>
                  </a:cubicBezTo>
                  <a:cubicBezTo>
                    <a:pt x="168" y="72"/>
                    <a:pt x="137" y="77"/>
                    <a:pt x="108" y="85"/>
                  </a:cubicBezTo>
                  <a:cubicBezTo>
                    <a:pt x="93" y="88"/>
                    <a:pt x="78" y="92"/>
                    <a:pt x="62" y="96"/>
                  </a:cubicBezTo>
                  <a:cubicBezTo>
                    <a:pt x="48" y="100"/>
                    <a:pt x="33" y="103"/>
                    <a:pt x="20" y="109"/>
                  </a:cubicBezTo>
                  <a:cubicBezTo>
                    <a:pt x="17" y="110"/>
                    <a:pt x="15" y="111"/>
                    <a:pt x="13" y="112"/>
                  </a:cubicBezTo>
                  <a:cubicBezTo>
                    <a:pt x="14" y="110"/>
                    <a:pt x="16" y="108"/>
                    <a:pt x="18" y="105"/>
                  </a:cubicBezTo>
                  <a:close/>
                  <a:moveTo>
                    <a:pt x="104" y="177"/>
                  </a:moveTo>
                  <a:cubicBezTo>
                    <a:pt x="104" y="176"/>
                    <a:pt x="104" y="176"/>
                    <a:pt x="104" y="175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37" y="139"/>
                    <a:pt x="171" y="104"/>
                    <a:pt x="205" y="69"/>
                  </a:cubicBezTo>
                  <a:cubicBezTo>
                    <a:pt x="208" y="66"/>
                    <a:pt x="211" y="62"/>
                    <a:pt x="214" y="59"/>
                  </a:cubicBezTo>
                  <a:cubicBezTo>
                    <a:pt x="214" y="59"/>
                    <a:pt x="214" y="60"/>
                    <a:pt x="214" y="60"/>
                  </a:cubicBezTo>
                  <a:cubicBezTo>
                    <a:pt x="211" y="62"/>
                    <a:pt x="208" y="66"/>
                    <a:pt x="205" y="69"/>
                  </a:cubicBezTo>
                  <a:cubicBezTo>
                    <a:pt x="199" y="75"/>
                    <a:pt x="193" y="82"/>
                    <a:pt x="188" y="88"/>
                  </a:cubicBezTo>
                  <a:cubicBezTo>
                    <a:pt x="180" y="97"/>
                    <a:pt x="171" y="106"/>
                    <a:pt x="163" y="115"/>
                  </a:cubicBezTo>
                  <a:cubicBezTo>
                    <a:pt x="143" y="135"/>
                    <a:pt x="123" y="156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lose/>
                  <a:moveTo>
                    <a:pt x="8" y="117"/>
                  </a:moveTo>
                  <a:cubicBezTo>
                    <a:pt x="6" y="121"/>
                    <a:pt x="5" y="125"/>
                    <a:pt x="5" y="129"/>
                  </a:cubicBezTo>
                  <a:cubicBezTo>
                    <a:pt x="5" y="125"/>
                    <a:pt x="6" y="120"/>
                    <a:pt x="8" y="117"/>
                  </a:cubicBezTo>
                  <a:close/>
                  <a:moveTo>
                    <a:pt x="27" y="145"/>
                  </a:moveTo>
                  <a:cubicBezTo>
                    <a:pt x="21" y="143"/>
                    <a:pt x="15" y="140"/>
                    <a:pt x="10" y="136"/>
                  </a:cubicBezTo>
                  <a:cubicBezTo>
                    <a:pt x="10" y="136"/>
                    <a:pt x="10" y="136"/>
                    <a:pt x="10" y="136"/>
                  </a:cubicBezTo>
                  <a:cubicBezTo>
                    <a:pt x="10" y="136"/>
                    <a:pt x="10" y="136"/>
                    <a:pt x="10" y="135"/>
                  </a:cubicBezTo>
                  <a:cubicBezTo>
                    <a:pt x="13" y="138"/>
                    <a:pt x="18" y="139"/>
                    <a:pt x="22" y="141"/>
                  </a:cubicBezTo>
                  <a:cubicBezTo>
                    <a:pt x="32" y="146"/>
                    <a:pt x="42" y="151"/>
                    <a:pt x="53" y="156"/>
                  </a:cubicBezTo>
                  <a:cubicBezTo>
                    <a:pt x="64" y="161"/>
                    <a:pt x="74" y="166"/>
                    <a:pt x="85" y="171"/>
                  </a:cubicBezTo>
                  <a:cubicBezTo>
                    <a:pt x="90" y="174"/>
                    <a:pt x="96" y="176"/>
                    <a:pt x="101" y="180"/>
                  </a:cubicBezTo>
                  <a:cubicBezTo>
                    <a:pt x="101" y="180"/>
                    <a:pt x="101" y="180"/>
                    <a:pt x="102" y="180"/>
                  </a:cubicBezTo>
                  <a:cubicBezTo>
                    <a:pt x="102" y="181"/>
                    <a:pt x="102" y="182"/>
                    <a:pt x="103" y="183"/>
                  </a:cubicBezTo>
                  <a:cubicBezTo>
                    <a:pt x="87" y="177"/>
                    <a:pt x="72" y="168"/>
                    <a:pt x="57" y="161"/>
                  </a:cubicBezTo>
                  <a:cubicBezTo>
                    <a:pt x="47" y="156"/>
                    <a:pt x="37" y="151"/>
                    <a:pt x="27" y="145"/>
                  </a:cubicBezTo>
                  <a:close/>
                  <a:moveTo>
                    <a:pt x="205" y="79"/>
                  </a:moveTo>
                  <a:cubicBezTo>
                    <a:pt x="195" y="89"/>
                    <a:pt x="185" y="100"/>
                    <a:pt x="175" y="111"/>
                  </a:cubicBezTo>
                  <a:cubicBezTo>
                    <a:pt x="155" y="132"/>
                    <a:pt x="134" y="154"/>
                    <a:pt x="114" y="175"/>
                  </a:cubicBezTo>
                  <a:cubicBezTo>
                    <a:pt x="111" y="178"/>
                    <a:pt x="109" y="180"/>
                    <a:pt x="106" y="183"/>
                  </a:cubicBezTo>
                  <a:cubicBezTo>
                    <a:pt x="105" y="182"/>
                    <a:pt x="105" y="181"/>
                    <a:pt x="104" y="180"/>
                  </a:cubicBezTo>
                  <a:cubicBezTo>
                    <a:pt x="104" y="180"/>
                    <a:pt x="104" y="180"/>
                    <a:pt x="104" y="179"/>
                  </a:cubicBezTo>
                  <a:cubicBezTo>
                    <a:pt x="112" y="171"/>
                    <a:pt x="120" y="164"/>
                    <a:pt x="127" y="156"/>
                  </a:cubicBezTo>
                  <a:cubicBezTo>
                    <a:pt x="139" y="144"/>
                    <a:pt x="150" y="132"/>
                    <a:pt x="161" y="120"/>
                  </a:cubicBezTo>
                  <a:cubicBezTo>
                    <a:pt x="179" y="101"/>
                    <a:pt x="196" y="81"/>
                    <a:pt x="215" y="62"/>
                  </a:cubicBezTo>
                  <a:cubicBezTo>
                    <a:pt x="215" y="62"/>
                    <a:pt x="215" y="62"/>
                    <a:pt x="215" y="62"/>
                  </a:cubicBezTo>
                  <a:cubicBezTo>
                    <a:pt x="216" y="63"/>
                    <a:pt x="217" y="64"/>
                    <a:pt x="218" y="64"/>
                  </a:cubicBezTo>
                  <a:cubicBezTo>
                    <a:pt x="217" y="65"/>
                    <a:pt x="215" y="67"/>
                    <a:pt x="214" y="68"/>
                  </a:cubicBezTo>
                  <a:cubicBezTo>
                    <a:pt x="211" y="72"/>
                    <a:pt x="208" y="75"/>
                    <a:pt x="205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07"/>
            <p:cNvSpPr>
              <a:spLocks noEditPoints="1"/>
            </p:cNvSpPr>
            <p:nvPr/>
          </p:nvSpPr>
          <p:spPr bwMode="auto">
            <a:xfrm>
              <a:off x="4156324" y="787921"/>
              <a:ext cx="798999" cy="1005950"/>
            </a:xfrm>
            <a:custGeom>
              <a:avLst/>
              <a:gdLst>
                <a:gd name="T0" fmla="*/ 72 w 268"/>
                <a:gd name="T1" fmla="*/ 288 h 334"/>
                <a:gd name="T2" fmla="*/ 76 w 268"/>
                <a:gd name="T3" fmla="*/ 88 h 334"/>
                <a:gd name="T4" fmla="*/ 97 w 268"/>
                <a:gd name="T5" fmla="*/ 88 h 334"/>
                <a:gd name="T6" fmla="*/ 67 w 268"/>
                <a:gd name="T7" fmla="*/ 244 h 334"/>
                <a:gd name="T8" fmla="*/ 5 w 268"/>
                <a:gd name="T9" fmla="*/ 252 h 334"/>
                <a:gd name="T10" fmla="*/ 57 w 268"/>
                <a:gd name="T11" fmla="*/ 300 h 334"/>
                <a:gd name="T12" fmla="*/ 21 w 268"/>
                <a:gd name="T13" fmla="*/ 270 h 334"/>
                <a:gd name="T14" fmla="*/ 67 w 268"/>
                <a:gd name="T15" fmla="*/ 239 h 334"/>
                <a:gd name="T16" fmla="*/ 65 w 268"/>
                <a:gd name="T17" fmla="*/ 201 h 334"/>
                <a:gd name="T18" fmla="*/ 55 w 268"/>
                <a:gd name="T19" fmla="*/ 218 h 334"/>
                <a:gd name="T20" fmla="*/ 62 w 268"/>
                <a:gd name="T21" fmla="*/ 169 h 334"/>
                <a:gd name="T22" fmla="*/ 47 w 268"/>
                <a:gd name="T23" fmla="*/ 176 h 334"/>
                <a:gd name="T24" fmla="*/ 48 w 268"/>
                <a:gd name="T25" fmla="*/ 174 h 334"/>
                <a:gd name="T26" fmla="*/ 65 w 268"/>
                <a:gd name="T27" fmla="*/ 210 h 334"/>
                <a:gd name="T28" fmla="*/ 56 w 268"/>
                <a:gd name="T29" fmla="*/ 268 h 334"/>
                <a:gd name="T30" fmla="*/ 5 w 268"/>
                <a:gd name="T31" fmla="*/ 222 h 334"/>
                <a:gd name="T32" fmla="*/ 61 w 268"/>
                <a:gd name="T33" fmla="*/ 157 h 334"/>
                <a:gd name="T34" fmla="*/ 103 w 268"/>
                <a:gd name="T35" fmla="*/ 309 h 334"/>
                <a:gd name="T36" fmla="*/ 137 w 268"/>
                <a:gd name="T37" fmla="*/ 308 h 334"/>
                <a:gd name="T38" fmla="*/ 102 w 268"/>
                <a:gd name="T39" fmla="*/ 259 h 334"/>
                <a:gd name="T40" fmla="*/ 175 w 268"/>
                <a:gd name="T41" fmla="*/ 267 h 334"/>
                <a:gd name="T42" fmla="*/ 172 w 268"/>
                <a:gd name="T43" fmla="*/ 285 h 334"/>
                <a:gd name="T44" fmla="*/ 174 w 268"/>
                <a:gd name="T45" fmla="*/ 281 h 334"/>
                <a:gd name="T46" fmla="*/ 113 w 268"/>
                <a:gd name="T47" fmla="*/ 250 h 334"/>
                <a:gd name="T48" fmla="*/ 134 w 268"/>
                <a:gd name="T49" fmla="*/ 230 h 334"/>
                <a:gd name="T50" fmla="*/ 95 w 268"/>
                <a:gd name="T51" fmla="*/ 182 h 334"/>
                <a:gd name="T52" fmla="*/ 136 w 268"/>
                <a:gd name="T53" fmla="*/ 189 h 334"/>
                <a:gd name="T54" fmla="*/ 120 w 268"/>
                <a:gd name="T55" fmla="*/ 171 h 334"/>
                <a:gd name="T56" fmla="*/ 161 w 268"/>
                <a:gd name="T57" fmla="*/ 206 h 334"/>
                <a:gd name="T58" fmla="*/ 160 w 268"/>
                <a:gd name="T59" fmla="*/ 191 h 334"/>
                <a:gd name="T60" fmla="*/ 98 w 268"/>
                <a:gd name="T61" fmla="*/ 164 h 334"/>
                <a:gd name="T62" fmla="*/ 108 w 268"/>
                <a:gd name="T63" fmla="*/ 174 h 334"/>
                <a:gd name="T64" fmla="*/ 170 w 268"/>
                <a:gd name="T65" fmla="*/ 197 h 334"/>
                <a:gd name="T66" fmla="*/ 114 w 268"/>
                <a:gd name="T67" fmla="*/ 267 h 334"/>
                <a:gd name="T68" fmla="*/ 118 w 268"/>
                <a:gd name="T69" fmla="*/ 292 h 334"/>
                <a:gd name="T70" fmla="*/ 120 w 268"/>
                <a:gd name="T71" fmla="*/ 316 h 334"/>
                <a:gd name="T72" fmla="*/ 75 w 268"/>
                <a:gd name="T73" fmla="*/ 311 h 334"/>
                <a:gd name="T74" fmla="*/ 12 w 268"/>
                <a:gd name="T75" fmla="*/ 279 h 334"/>
                <a:gd name="T76" fmla="*/ 61 w 268"/>
                <a:gd name="T77" fmla="*/ 260 h 334"/>
                <a:gd name="T78" fmla="*/ 171 w 268"/>
                <a:gd name="T79" fmla="*/ 158 h 334"/>
                <a:gd name="T80" fmla="*/ 238 w 268"/>
                <a:gd name="T81" fmla="*/ 260 h 334"/>
                <a:gd name="T82" fmla="*/ 204 w 268"/>
                <a:gd name="T83" fmla="*/ 69 h 334"/>
                <a:gd name="T84" fmla="*/ 146 w 268"/>
                <a:gd name="T85" fmla="*/ 19 h 334"/>
                <a:gd name="T86" fmla="*/ 166 w 268"/>
                <a:gd name="T87" fmla="*/ 44 h 334"/>
                <a:gd name="T88" fmla="*/ 129 w 268"/>
                <a:gd name="T89" fmla="*/ 38 h 334"/>
                <a:gd name="T90" fmla="*/ 230 w 268"/>
                <a:gd name="T91" fmla="*/ 164 h 334"/>
                <a:gd name="T92" fmla="*/ 254 w 268"/>
                <a:gd name="T93" fmla="*/ 153 h 334"/>
                <a:gd name="T94" fmla="*/ 227 w 268"/>
                <a:gd name="T95" fmla="*/ 126 h 334"/>
                <a:gd name="T96" fmla="*/ 246 w 268"/>
                <a:gd name="T97" fmla="*/ 163 h 334"/>
                <a:gd name="T98" fmla="*/ 236 w 268"/>
                <a:gd name="T99" fmla="*/ 106 h 334"/>
                <a:gd name="T100" fmla="*/ 229 w 268"/>
                <a:gd name="T101" fmla="*/ 84 h 334"/>
                <a:gd name="T102" fmla="*/ 245 w 268"/>
                <a:gd name="T103" fmla="*/ 123 h 334"/>
                <a:gd name="T104" fmla="*/ 242 w 268"/>
                <a:gd name="T105" fmla="*/ 141 h 334"/>
                <a:gd name="T106" fmla="*/ 231 w 268"/>
                <a:gd name="T107" fmla="*/ 173 h 334"/>
                <a:gd name="T108" fmla="*/ 245 w 268"/>
                <a:gd name="T109" fmla="*/ 201 h 334"/>
                <a:gd name="T110" fmla="*/ 248 w 268"/>
                <a:gd name="T111" fmla="*/ 215 h 334"/>
                <a:gd name="T112" fmla="*/ 232 w 268"/>
                <a:gd name="T113" fmla="*/ 179 h 334"/>
                <a:gd name="T114" fmla="*/ 246 w 268"/>
                <a:gd name="T115" fmla="*/ 197 h 334"/>
                <a:gd name="T116" fmla="*/ 237 w 268"/>
                <a:gd name="T117" fmla="*/ 232 h 334"/>
                <a:gd name="T118" fmla="*/ 236 w 268"/>
                <a:gd name="T119" fmla="*/ 254 h 334"/>
                <a:gd name="T120" fmla="*/ 120 w 268"/>
                <a:gd name="T121" fmla="*/ 33 h 334"/>
                <a:gd name="T122" fmla="*/ 257 w 268"/>
                <a:gd name="T123" fmla="*/ 263 h 334"/>
                <a:gd name="T124" fmla="*/ 219 w 268"/>
                <a:gd name="T125" fmla="*/ 286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8" h="334">
                  <a:moveTo>
                    <a:pt x="4" y="204"/>
                  </a:moveTo>
                  <a:cubicBezTo>
                    <a:pt x="3" y="219"/>
                    <a:pt x="0" y="235"/>
                    <a:pt x="2" y="250"/>
                  </a:cubicBezTo>
                  <a:cubicBezTo>
                    <a:pt x="3" y="261"/>
                    <a:pt x="6" y="272"/>
                    <a:pt x="10" y="283"/>
                  </a:cubicBezTo>
                  <a:cubicBezTo>
                    <a:pt x="18" y="302"/>
                    <a:pt x="33" y="321"/>
                    <a:pt x="53" y="329"/>
                  </a:cubicBezTo>
                  <a:cubicBezTo>
                    <a:pt x="67" y="334"/>
                    <a:pt x="81" y="331"/>
                    <a:pt x="95" y="330"/>
                  </a:cubicBezTo>
                  <a:cubicBezTo>
                    <a:pt x="109" y="329"/>
                    <a:pt x="124" y="330"/>
                    <a:pt x="138" y="329"/>
                  </a:cubicBezTo>
                  <a:cubicBezTo>
                    <a:pt x="159" y="329"/>
                    <a:pt x="181" y="327"/>
                    <a:pt x="198" y="315"/>
                  </a:cubicBezTo>
                  <a:cubicBezTo>
                    <a:pt x="207" y="309"/>
                    <a:pt x="213" y="301"/>
                    <a:pt x="219" y="292"/>
                  </a:cubicBezTo>
                  <a:cubicBezTo>
                    <a:pt x="219" y="292"/>
                    <a:pt x="219" y="291"/>
                    <a:pt x="220" y="291"/>
                  </a:cubicBezTo>
                  <a:cubicBezTo>
                    <a:pt x="220" y="291"/>
                    <a:pt x="220" y="291"/>
                    <a:pt x="220" y="290"/>
                  </a:cubicBezTo>
                  <a:cubicBezTo>
                    <a:pt x="226" y="284"/>
                    <a:pt x="236" y="290"/>
                    <a:pt x="243" y="287"/>
                  </a:cubicBezTo>
                  <a:cubicBezTo>
                    <a:pt x="250" y="284"/>
                    <a:pt x="253" y="276"/>
                    <a:pt x="255" y="269"/>
                  </a:cubicBezTo>
                  <a:cubicBezTo>
                    <a:pt x="255" y="269"/>
                    <a:pt x="255" y="269"/>
                    <a:pt x="255" y="268"/>
                  </a:cubicBezTo>
                  <a:cubicBezTo>
                    <a:pt x="260" y="266"/>
                    <a:pt x="265" y="262"/>
                    <a:pt x="267" y="257"/>
                  </a:cubicBezTo>
                  <a:cubicBezTo>
                    <a:pt x="268" y="251"/>
                    <a:pt x="268" y="244"/>
                    <a:pt x="266" y="238"/>
                  </a:cubicBezTo>
                  <a:cubicBezTo>
                    <a:pt x="265" y="231"/>
                    <a:pt x="263" y="224"/>
                    <a:pt x="263" y="216"/>
                  </a:cubicBezTo>
                  <a:cubicBezTo>
                    <a:pt x="263" y="201"/>
                    <a:pt x="263" y="187"/>
                    <a:pt x="260" y="172"/>
                  </a:cubicBezTo>
                  <a:cubicBezTo>
                    <a:pt x="258" y="157"/>
                    <a:pt x="254" y="142"/>
                    <a:pt x="250" y="127"/>
                  </a:cubicBezTo>
                  <a:cubicBezTo>
                    <a:pt x="246" y="113"/>
                    <a:pt x="242" y="99"/>
                    <a:pt x="236" y="86"/>
                  </a:cubicBezTo>
                  <a:cubicBezTo>
                    <a:pt x="232" y="75"/>
                    <a:pt x="225" y="65"/>
                    <a:pt x="216" y="59"/>
                  </a:cubicBezTo>
                  <a:cubicBezTo>
                    <a:pt x="204" y="52"/>
                    <a:pt x="192" y="49"/>
                    <a:pt x="178" y="47"/>
                  </a:cubicBezTo>
                  <a:cubicBezTo>
                    <a:pt x="178" y="47"/>
                    <a:pt x="178" y="47"/>
                    <a:pt x="178" y="47"/>
                  </a:cubicBezTo>
                  <a:cubicBezTo>
                    <a:pt x="179" y="41"/>
                    <a:pt x="180" y="35"/>
                    <a:pt x="177" y="30"/>
                  </a:cubicBezTo>
                  <a:cubicBezTo>
                    <a:pt x="175" y="24"/>
                    <a:pt x="171" y="19"/>
                    <a:pt x="168" y="14"/>
                  </a:cubicBezTo>
                  <a:cubicBezTo>
                    <a:pt x="165" y="8"/>
                    <a:pt x="158" y="0"/>
                    <a:pt x="150" y="6"/>
                  </a:cubicBezTo>
                  <a:cubicBezTo>
                    <a:pt x="144" y="10"/>
                    <a:pt x="144" y="23"/>
                    <a:pt x="136" y="24"/>
                  </a:cubicBezTo>
                  <a:cubicBezTo>
                    <a:pt x="130" y="26"/>
                    <a:pt x="124" y="25"/>
                    <a:pt x="120" y="29"/>
                  </a:cubicBezTo>
                  <a:cubicBezTo>
                    <a:pt x="116" y="33"/>
                    <a:pt x="116" y="38"/>
                    <a:pt x="115" y="42"/>
                  </a:cubicBezTo>
                  <a:cubicBezTo>
                    <a:pt x="96" y="46"/>
                    <a:pt x="78" y="56"/>
                    <a:pt x="62" y="68"/>
                  </a:cubicBezTo>
                  <a:cubicBezTo>
                    <a:pt x="45" y="82"/>
                    <a:pt x="30" y="98"/>
                    <a:pt x="21" y="118"/>
                  </a:cubicBezTo>
                  <a:cubicBezTo>
                    <a:pt x="20" y="118"/>
                    <a:pt x="20" y="118"/>
                    <a:pt x="20" y="119"/>
                  </a:cubicBezTo>
                  <a:cubicBezTo>
                    <a:pt x="19" y="121"/>
                    <a:pt x="18" y="124"/>
                    <a:pt x="17" y="127"/>
                  </a:cubicBezTo>
                  <a:cubicBezTo>
                    <a:pt x="12" y="139"/>
                    <a:pt x="9" y="151"/>
                    <a:pt x="8" y="164"/>
                  </a:cubicBezTo>
                  <a:cubicBezTo>
                    <a:pt x="7" y="166"/>
                    <a:pt x="7" y="167"/>
                    <a:pt x="7" y="169"/>
                  </a:cubicBezTo>
                  <a:cubicBezTo>
                    <a:pt x="7" y="169"/>
                    <a:pt x="7" y="170"/>
                    <a:pt x="7" y="170"/>
                  </a:cubicBezTo>
                  <a:cubicBezTo>
                    <a:pt x="6" y="181"/>
                    <a:pt x="6" y="193"/>
                    <a:pt x="4" y="204"/>
                  </a:cubicBezTo>
                  <a:close/>
                  <a:moveTo>
                    <a:pt x="7" y="262"/>
                  </a:moveTo>
                  <a:cubicBezTo>
                    <a:pt x="11" y="265"/>
                    <a:pt x="17" y="267"/>
                    <a:pt x="22" y="269"/>
                  </a:cubicBezTo>
                  <a:cubicBezTo>
                    <a:pt x="27" y="272"/>
                    <a:pt x="32" y="273"/>
                    <a:pt x="38" y="275"/>
                  </a:cubicBezTo>
                  <a:cubicBezTo>
                    <a:pt x="44" y="276"/>
                    <a:pt x="51" y="278"/>
                    <a:pt x="57" y="280"/>
                  </a:cubicBezTo>
                  <a:cubicBezTo>
                    <a:pt x="62" y="282"/>
                    <a:pt x="66" y="284"/>
                    <a:pt x="71" y="285"/>
                  </a:cubicBezTo>
                  <a:cubicBezTo>
                    <a:pt x="72" y="286"/>
                    <a:pt x="72" y="287"/>
                    <a:pt x="72" y="288"/>
                  </a:cubicBezTo>
                  <a:cubicBezTo>
                    <a:pt x="68" y="286"/>
                    <a:pt x="63" y="285"/>
                    <a:pt x="59" y="283"/>
                  </a:cubicBezTo>
                  <a:cubicBezTo>
                    <a:pt x="53" y="281"/>
                    <a:pt x="47" y="279"/>
                    <a:pt x="41" y="277"/>
                  </a:cubicBezTo>
                  <a:cubicBezTo>
                    <a:pt x="35" y="274"/>
                    <a:pt x="29" y="272"/>
                    <a:pt x="23" y="270"/>
                  </a:cubicBezTo>
                  <a:cubicBezTo>
                    <a:pt x="18" y="268"/>
                    <a:pt x="12" y="265"/>
                    <a:pt x="7" y="263"/>
                  </a:cubicBezTo>
                  <a:cubicBezTo>
                    <a:pt x="7" y="263"/>
                    <a:pt x="7" y="263"/>
                    <a:pt x="7" y="264"/>
                  </a:cubicBezTo>
                  <a:cubicBezTo>
                    <a:pt x="7" y="263"/>
                    <a:pt x="7" y="263"/>
                    <a:pt x="7" y="262"/>
                  </a:cubicBezTo>
                  <a:close/>
                  <a:moveTo>
                    <a:pt x="7" y="264"/>
                  </a:moveTo>
                  <a:cubicBezTo>
                    <a:pt x="9" y="267"/>
                    <a:pt x="13" y="268"/>
                    <a:pt x="16" y="270"/>
                  </a:cubicBezTo>
                  <a:cubicBezTo>
                    <a:pt x="21" y="272"/>
                    <a:pt x="26" y="274"/>
                    <a:pt x="31" y="276"/>
                  </a:cubicBezTo>
                  <a:cubicBezTo>
                    <a:pt x="37" y="278"/>
                    <a:pt x="43" y="281"/>
                    <a:pt x="49" y="283"/>
                  </a:cubicBezTo>
                  <a:cubicBezTo>
                    <a:pt x="55" y="285"/>
                    <a:pt x="62" y="287"/>
                    <a:pt x="67" y="290"/>
                  </a:cubicBezTo>
                  <a:cubicBezTo>
                    <a:pt x="69" y="290"/>
                    <a:pt x="70" y="291"/>
                    <a:pt x="72" y="292"/>
                  </a:cubicBezTo>
                  <a:cubicBezTo>
                    <a:pt x="71" y="291"/>
                    <a:pt x="69" y="291"/>
                    <a:pt x="68" y="291"/>
                  </a:cubicBezTo>
                  <a:cubicBezTo>
                    <a:pt x="65" y="290"/>
                    <a:pt x="63" y="289"/>
                    <a:pt x="60" y="288"/>
                  </a:cubicBezTo>
                  <a:cubicBezTo>
                    <a:pt x="54" y="285"/>
                    <a:pt x="48" y="284"/>
                    <a:pt x="42" y="282"/>
                  </a:cubicBezTo>
                  <a:cubicBezTo>
                    <a:pt x="36" y="280"/>
                    <a:pt x="30" y="277"/>
                    <a:pt x="24" y="275"/>
                  </a:cubicBezTo>
                  <a:cubicBezTo>
                    <a:pt x="19" y="273"/>
                    <a:pt x="13" y="272"/>
                    <a:pt x="9" y="269"/>
                  </a:cubicBezTo>
                  <a:cubicBezTo>
                    <a:pt x="9" y="269"/>
                    <a:pt x="8" y="269"/>
                    <a:pt x="8" y="269"/>
                  </a:cubicBezTo>
                  <a:cubicBezTo>
                    <a:pt x="8" y="267"/>
                    <a:pt x="7" y="266"/>
                    <a:pt x="7" y="264"/>
                  </a:cubicBezTo>
                  <a:close/>
                  <a:moveTo>
                    <a:pt x="65" y="92"/>
                  </a:moveTo>
                  <a:cubicBezTo>
                    <a:pt x="64" y="92"/>
                    <a:pt x="64" y="92"/>
                    <a:pt x="64" y="93"/>
                  </a:cubicBezTo>
                  <a:cubicBezTo>
                    <a:pt x="61" y="93"/>
                    <a:pt x="59" y="94"/>
                    <a:pt x="57" y="95"/>
                  </a:cubicBezTo>
                  <a:cubicBezTo>
                    <a:pt x="59" y="94"/>
                    <a:pt x="62" y="93"/>
                    <a:pt x="64" y="92"/>
                  </a:cubicBezTo>
                  <a:cubicBezTo>
                    <a:pt x="64" y="92"/>
                    <a:pt x="65" y="92"/>
                    <a:pt x="65" y="92"/>
                  </a:cubicBezTo>
                  <a:close/>
                  <a:moveTo>
                    <a:pt x="67" y="91"/>
                  </a:moveTo>
                  <a:cubicBezTo>
                    <a:pt x="67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8" y="91"/>
                    <a:pt x="67" y="91"/>
                    <a:pt x="67" y="92"/>
                  </a:cubicBezTo>
                  <a:cubicBezTo>
                    <a:pt x="67" y="91"/>
                    <a:pt x="67" y="91"/>
                    <a:pt x="67" y="91"/>
                  </a:cubicBezTo>
                  <a:close/>
                  <a:moveTo>
                    <a:pt x="71" y="90"/>
                  </a:moveTo>
                  <a:cubicBezTo>
                    <a:pt x="71" y="90"/>
                    <a:pt x="71" y="89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1" y="89"/>
                    <a:pt x="71" y="90"/>
                  </a:cubicBezTo>
                  <a:cubicBezTo>
                    <a:pt x="71" y="90"/>
                    <a:pt x="72" y="90"/>
                    <a:pt x="72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90"/>
                    <a:pt x="71" y="90"/>
                    <a:pt x="71" y="90"/>
                  </a:cubicBezTo>
                  <a:close/>
                  <a:moveTo>
                    <a:pt x="74" y="90"/>
                  </a:moveTo>
                  <a:cubicBezTo>
                    <a:pt x="74" y="89"/>
                    <a:pt x="74" y="89"/>
                    <a:pt x="74" y="88"/>
                  </a:cubicBezTo>
                  <a:cubicBezTo>
                    <a:pt x="75" y="88"/>
                    <a:pt x="76" y="88"/>
                    <a:pt x="76" y="88"/>
                  </a:cubicBezTo>
                  <a:cubicBezTo>
                    <a:pt x="76" y="88"/>
                    <a:pt x="76" y="89"/>
                    <a:pt x="76" y="89"/>
                  </a:cubicBezTo>
                  <a:cubicBezTo>
                    <a:pt x="76" y="89"/>
                    <a:pt x="75" y="89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lose/>
                  <a:moveTo>
                    <a:pt x="79" y="88"/>
                  </a:moveTo>
                  <a:cubicBezTo>
                    <a:pt x="80" y="88"/>
                    <a:pt x="80" y="87"/>
                    <a:pt x="81" y="87"/>
                  </a:cubicBezTo>
                  <a:cubicBezTo>
                    <a:pt x="81" y="88"/>
                    <a:pt x="81" y="88"/>
                    <a:pt x="81" y="89"/>
                  </a:cubicBezTo>
                  <a:cubicBezTo>
                    <a:pt x="80" y="89"/>
                    <a:pt x="80" y="89"/>
                    <a:pt x="79" y="89"/>
                  </a:cubicBezTo>
                  <a:cubicBezTo>
                    <a:pt x="79" y="88"/>
                    <a:pt x="79" y="88"/>
                    <a:pt x="79" y="88"/>
                  </a:cubicBezTo>
                  <a:close/>
                  <a:moveTo>
                    <a:pt x="85" y="87"/>
                  </a:moveTo>
                  <a:cubicBezTo>
                    <a:pt x="85" y="88"/>
                    <a:pt x="85" y="88"/>
                    <a:pt x="85" y="88"/>
                  </a:cubicBezTo>
                  <a:cubicBezTo>
                    <a:pt x="85" y="88"/>
                    <a:pt x="84" y="88"/>
                    <a:pt x="84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4" y="88"/>
                    <a:pt x="84" y="87"/>
                    <a:pt x="84" y="87"/>
                  </a:cubicBezTo>
                  <a:cubicBezTo>
                    <a:pt x="84" y="87"/>
                    <a:pt x="85" y="87"/>
                    <a:pt x="85" y="87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7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7"/>
                    <a:pt x="89" y="87"/>
                    <a:pt x="89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8"/>
                    <a:pt x="88" y="87"/>
                    <a:pt x="88" y="88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8" y="87"/>
                    <a:pt x="89" y="87"/>
                    <a:pt x="89" y="87"/>
                  </a:cubicBezTo>
                  <a:close/>
                  <a:moveTo>
                    <a:pt x="93" y="88"/>
                  </a:moveTo>
                  <a:cubicBezTo>
                    <a:pt x="93" y="88"/>
                    <a:pt x="93" y="88"/>
                    <a:pt x="93" y="88"/>
                  </a:cubicBezTo>
                  <a:cubicBezTo>
                    <a:pt x="93" y="88"/>
                    <a:pt x="92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2" y="88"/>
                    <a:pt x="93" y="88"/>
                    <a:pt x="93" y="88"/>
                  </a:cubicBezTo>
                  <a:close/>
                  <a:moveTo>
                    <a:pt x="97" y="88"/>
                  </a:moveTo>
                  <a:cubicBezTo>
                    <a:pt x="97" y="88"/>
                    <a:pt x="97" y="89"/>
                    <a:pt x="97" y="89"/>
                  </a:cubicBezTo>
                  <a:cubicBezTo>
                    <a:pt x="97" y="89"/>
                    <a:pt x="96" y="89"/>
                    <a:pt x="96" y="89"/>
                  </a:cubicBezTo>
                  <a:cubicBezTo>
                    <a:pt x="96" y="89"/>
                    <a:pt x="96" y="89"/>
                    <a:pt x="96" y="89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8"/>
                    <a:pt x="97" y="88"/>
                    <a:pt x="97" y="88"/>
                  </a:cubicBezTo>
                  <a:close/>
                  <a:moveTo>
                    <a:pt x="103" y="109"/>
                  </a:moveTo>
                  <a:cubicBezTo>
                    <a:pt x="103" y="110"/>
                    <a:pt x="102" y="116"/>
                    <a:pt x="100" y="113"/>
                  </a:cubicBezTo>
                  <a:cubicBezTo>
                    <a:pt x="97" y="110"/>
                    <a:pt x="98" y="105"/>
                    <a:pt x="99" y="101"/>
                  </a:cubicBezTo>
                  <a:cubicBezTo>
                    <a:pt x="99" y="99"/>
                    <a:pt x="100" y="96"/>
                    <a:pt x="100" y="94"/>
                  </a:cubicBezTo>
                  <a:cubicBezTo>
                    <a:pt x="101" y="96"/>
                    <a:pt x="102" y="99"/>
                    <a:pt x="102" y="101"/>
                  </a:cubicBezTo>
                  <a:cubicBezTo>
                    <a:pt x="103" y="104"/>
                    <a:pt x="103" y="107"/>
                    <a:pt x="103" y="109"/>
                  </a:cubicBezTo>
                  <a:close/>
                  <a:moveTo>
                    <a:pt x="94" y="103"/>
                  </a:moveTo>
                  <a:cubicBezTo>
                    <a:pt x="93" y="105"/>
                    <a:pt x="90" y="114"/>
                    <a:pt x="86" y="113"/>
                  </a:cubicBezTo>
                  <a:cubicBezTo>
                    <a:pt x="84" y="113"/>
                    <a:pt x="81" y="110"/>
                    <a:pt x="82" y="108"/>
                  </a:cubicBezTo>
                  <a:cubicBezTo>
                    <a:pt x="83" y="105"/>
                    <a:pt x="85" y="103"/>
                    <a:pt x="87" y="101"/>
                  </a:cubicBezTo>
                  <a:cubicBezTo>
                    <a:pt x="90" y="98"/>
                    <a:pt x="93" y="95"/>
                    <a:pt x="97" y="93"/>
                  </a:cubicBezTo>
                  <a:cubicBezTo>
                    <a:pt x="96" y="97"/>
                    <a:pt x="95" y="100"/>
                    <a:pt x="94" y="103"/>
                  </a:cubicBezTo>
                  <a:close/>
                  <a:moveTo>
                    <a:pt x="97" y="85"/>
                  </a:moveTo>
                  <a:cubicBezTo>
                    <a:pt x="97" y="85"/>
                    <a:pt x="97" y="85"/>
                    <a:pt x="98" y="85"/>
                  </a:cubicBezTo>
                  <a:cubicBezTo>
                    <a:pt x="99" y="85"/>
                    <a:pt x="100" y="85"/>
                    <a:pt x="100" y="86"/>
                  </a:cubicBezTo>
                  <a:cubicBezTo>
                    <a:pt x="99" y="85"/>
                    <a:pt x="98" y="85"/>
                    <a:pt x="97" y="85"/>
                  </a:cubicBezTo>
                  <a:close/>
                  <a:moveTo>
                    <a:pt x="108" y="91"/>
                  </a:moveTo>
                  <a:cubicBezTo>
                    <a:pt x="107" y="91"/>
                    <a:pt x="105" y="90"/>
                    <a:pt x="103" y="90"/>
                  </a:cubicBezTo>
                  <a:cubicBezTo>
                    <a:pt x="103" y="90"/>
                    <a:pt x="103" y="90"/>
                    <a:pt x="103" y="90"/>
                  </a:cubicBezTo>
                  <a:cubicBezTo>
                    <a:pt x="105" y="90"/>
                    <a:pt x="107" y="91"/>
                    <a:pt x="108" y="91"/>
                  </a:cubicBezTo>
                  <a:close/>
                  <a:moveTo>
                    <a:pt x="135" y="165"/>
                  </a:moveTo>
                  <a:cubicBezTo>
                    <a:pt x="135" y="165"/>
                    <a:pt x="135" y="166"/>
                    <a:pt x="135" y="166"/>
                  </a:cubicBezTo>
                  <a:cubicBezTo>
                    <a:pt x="135" y="166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4"/>
                  </a:cubicBezTo>
                  <a:cubicBezTo>
                    <a:pt x="134" y="164"/>
                    <a:pt x="135" y="164"/>
                    <a:pt x="135" y="165"/>
                  </a:cubicBezTo>
                  <a:close/>
                  <a:moveTo>
                    <a:pt x="7" y="212"/>
                  </a:moveTo>
                  <a:cubicBezTo>
                    <a:pt x="14" y="218"/>
                    <a:pt x="25" y="222"/>
                    <a:pt x="34" y="226"/>
                  </a:cubicBezTo>
                  <a:cubicBezTo>
                    <a:pt x="39" y="229"/>
                    <a:pt x="44" y="231"/>
                    <a:pt x="50" y="234"/>
                  </a:cubicBezTo>
                  <a:cubicBezTo>
                    <a:pt x="55" y="236"/>
                    <a:pt x="59" y="239"/>
                    <a:pt x="64" y="241"/>
                  </a:cubicBezTo>
                  <a:cubicBezTo>
                    <a:pt x="65" y="242"/>
                    <a:pt x="66" y="242"/>
                    <a:pt x="67" y="243"/>
                  </a:cubicBezTo>
                  <a:cubicBezTo>
                    <a:pt x="65" y="242"/>
                    <a:pt x="64" y="242"/>
                    <a:pt x="62" y="241"/>
                  </a:cubicBezTo>
                  <a:cubicBezTo>
                    <a:pt x="60" y="240"/>
                    <a:pt x="57" y="238"/>
                    <a:pt x="55" y="237"/>
                  </a:cubicBezTo>
                  <a:cubicBezTo>
                    <a:pt x="50" y="234"/>
                    <a:pt x="44" y="232"/>
                    <a:pt x="39" y="230"/>
                  </a:cubicBezTo>
                  <a:cubicBezTo>
                    <a:pt x="28" y="225"/>
                    <a:pt x="17" y="221"/>
                    <a:pt x="6" y="215"/>
                  </a:cubicBezTo>
                  <a:cubicBezTo>
                    <a:pt x="6" y="215"/>
                    <a:pt x="6" y="215"/>
                    <a:pt x="6" y="215"/>
                  </a:cubicBezTo>
                  <a:cubicBezTo>
                    <a:pt x="6" y="214"/>
                    <a:pt x="6" y="213"/>
                    <a:pt x="7" y="212"/>
                  </a:cubicBezTo>
                  <a:close/>
                  <a:moveTo>
                    <a:pt x="6" y="216"/>
                  </a:moveTo>
                  <a:cubicBezTo>
                    <a:pt x="6" y="216"/>
                    <a:pt x="6" y="216"/>
                    <a:pt x="6" y="216"/>
                  </a:cubicBezTo>
                  <a:cubicBezTo>
                    <a:pt x="16" y="222"/>
                    <a:pt x="28" y="226"/>
                    <a:pt x="38" y="231"/>
                  </a:cubicBezTo>
                  <a:cubicBezTo>
                    <a:pt x="44" y="233"/>
                    <a:pt x="49" y="235"/>
                    <a:pt x="54" y="238"/>
                  </a:cubicBezTo>
                  <a:cubicBezTo>
                    <a:pt x="59" y="240"/>
                    <a:pt x="63" y="242"/>
                    <a:pt x="67" y="244"/>
                  </a:cubicBezTo>
                  <a:cubicBezTo>
                    <a:pt x="67" y="244"/>
                    <a:pt x="67" y="245"/>
                    <a:pt x="67" y="245"/>
                  </a:cubicBezTo>
                  <a:cubicBezTo>
                    <a:pt x="58" y="241"/>
                    <a:pt x="48" y="236"/>
                    <a:pt x="38" y="232"/>
                  </a:cubicBezTo>
                  <a:cubicBezTo>
                    <a:pt x="27" y="229"/>
                    <a:pt x="16" y="225"/>
                    <a:pt x="6" y="221"/>
                  </a:cubicBezTo>
                  <a:cubicBezTo>
                    <a:pt x="6" y="221"/>
                    <a:pt x="6" y="221"/>
                    <a:pt x="6" y="221"/>
                  </a:cubicBezTo>
                  <a:cubicBezTo>
                    <a:pt x="6" y="219"/>
                    <a:pt x="6" y="218"/>
                    <a:pt x="6" y="216"/>
                  </a:cubicBezTo>
                  <a:close/>
                  <a:moveTo>
                    <a:pt x="5" y="226"/>
                  </a:moveTo>
                  <a:cubicBezTo>
                    <a:pt x="15" y="231"/>
                    <a:pt x="25" y="235"/>
                    <a:pt x="36" y="239"/>
                  </a:cubicBezTo>
                  <a:cubicBezTo>
                    <a:pt x="41" y="242"/>
                    <a:pt x="47" y="244"/>
                    <a:pt x="52" y="247"/>
                  </a:cubicBezTo>
                  <a:cubicBezTo>
                    <a:pt x="55" y="248"/>
                    <a:pt x="57" y="249"/>
                    <a:pt x="59" y="251"/>
                  </a:cubicBezTo>
                  <a:cubicBezTo>
                    <a:pt x="60" y="251"/>
                    <a:pt x="61" y="251"/>
                    <a:pt x="61" y="251"/>
                  </a:cubicBezTo>
                  <a:cubicBezTo>
                    <a:pt x="59" y="250"/>
                    <a:pt x="56" y="249"/>
                    <a:pt x="54" y="248"/>
                  </a:cubicBezTo>
                  <a:cubicBezTo>
                    <a:pt x="49" y="246"/>
                    <a:pt x="44" y="245"/>
                    <a:pt x="39" y="243"/>
                  </a:cubicBezTo>
                  <a:cubicBezTo>
                    <a:pt x="27" y="240"/>
                    <a:pt x="16" y="235"/>
                    <a:pt x="5" y="231"/>
                  </a:cubicBezTo>
                  <a:cubicBezTo>
                    <a:pt x="5" y="231"/>
                    <a:pt x="5" y="231"/>
                    <a:pt x="5" y="231"/>
                  </a:cubicBezTo>
                  <a:cubicBezTo>
                    <a:pt x="5" y="229"/>
                    <a:pt x="5" y="228"/>
                    <a:pt x="5" y="226"/>
                  </a:cubicBezTo>
                  <a:close/>
                  <a:moveTo>
                    <a:pt x="23" y="256"/>
                  </a:moveTo>
                  <a:cubicBezTo>
                    <a:pt x="34" y="260"/>
                    <a:pt x="46" y="263"/>
                    <a:pt x="56" y="268"/>
                  </a:cubicBezTo>
                  <a:cubicBezTo>
                    <a:pt x="58" y="270"/>
                    <a:pt x="61" y="272"/>
                    <a:pt x="64" y="273"/>
                  </a:cubicBezTo>
                  <a:cubicBezTo>
                    <a:pt x="66" y="273"/>
                    <a:pt x="68" y="274"/>
                    <a:pt x="69" y="275"/>
                  </a:cubicBezTo>
                  <a:cubicBezTo>
                    <a:pt x="68" y="274"/>
                    <a:pt x="67" y="274"/>
                    <a:pt x="66" y="274"/>
                  </a:cubicBezTo>
                  <a:cubicBezTo>
                    <a:pt x="59" y="271"/>
                    <a:pt x="52" y="268"/>
                    <a:pt x="46" y="266"/>
                  </a:cubicBezTo>
                  <a:cubicBezTo>
                    <a:pt x="42" y="265"/>
                    <a:pt x="39" y="264"/>
                    <a:pt x="36" y="263"/>
                  </a:cubicBezTo>
                  <a:cubicBezTo>
                    <a:pt x="25" y="259"/>
                    <a:pt x="15" y="255"/>
                    <a:pt x="5" y="251"/>
                  </a:cubicBezTo>
                  <a:cubicBezTo>
                    <a:pt x="5" y="250"/>
                    <a:pt x="5" y="249"/>
                    <a:pt x="5" y="248"/>
                  </a:cubicBezTo>
                  <a:cubicBezTo>
                    <a:pt x="10" y="252"/>
                    <a:pt x="17" y="254"/>
                    <a:pt x="23" y="256"/>
                  </a:cubicBezTo>
                  <a:close/>
                  <a:moveTo>
                    <a:pt x="8" y="250"/>
                  </a:moveTo>
                  <a:cubicBezTo>
                    <a:pt x="8" y="250"/>
                    <a:pt x="9" y="250"/>
                    <a:pt x="9" y="250"/>
                  </a:cubicBezTo>
                  <a:cubicBezTo>
                    <a:pt x="9" y="250"/>
                    <a:pt x="8" y="250"/>
                    <a:pt x="8" y="250"/>
                  </a:cubicBezTo>
                  <a:close/>
                  <a:moveTo>
                    <a:pt x="7" y="249"/>
                  </a:moveTo>
                  <a:cubicBezTo>
                    <a:pt x="7" y="249"/>
                    <a:pt x="8" y="249"/>
                    <a:pt x="8" y="249"/>
                  </a:cubicBezTo>
                  <a:cubicBezTo>
                    <a:pt x="8" y="249"/>
                    <a:pt x="7" y="249"/>
                    <a:pt x="7" y="249"/>
                  </a:cubicBezTo>
                  <a:close/>
                  <a:moveTo>
                    <a:pt x="5" y="252"/>
                  </a:moveTo>
                  <a:cubicBezTo>
                    <a:pt x="5" y="252"/>
                    <a:pt x="5" y="252"/>
                    <a:pt x="6" y="252"/>
                  </a:cubicBezTo>
                  <a:cubicBezTo>
                    <a:pt x="6" y="253"/>
                    <a:pt x="6" y="253"/>
                    <a:pt x="7" y="253"/>
                  </a:cubicBezTo>
                  <a:cubicBezTo>
                    <a:pt x="16" y="257"/>
                    <a:pt x="25" y="260"/>
                    <a:pt x="35" y="263"/>
                  </a:cubicBezTo>
                  <a:cubicBezTo>
                    <a:pt x="41" y="266"/>
                    <a:pt x="47" y="268"/>
                    <a:pt x="54" y="271"/>
                  </a:cubicBezTo>
                  <a:cubicBezTo>
                    <a:pt x="57" y="272"/>
                    <a:pt x="60" y="274"/>
                    <a:pt x="63" y="275"/>
                  </a:cubicBezTo>
                  <a:cubicBezTo>
                    <a:pt x="64" y="275"/>
                    <a:pt x="66" y="276"/>
                    <a:pt x="68" y="277"/>
                  </a:cubicBezTo>
                  <a:cubicBezTo>
                    <a:pt x="69" y="277"/>
                    <a:pt x="71" y="278"/>
                    <a:pt x="68" y="277"/>
                  </a:cubicBezTo>
                  <a:cubicBezTo>
                    <a:pt x="61" y="275"/>
                    <a:pt x="54" y="273"/>
                    <a:pt x="47" y="271"/>
                  </a:cubicBezTo>
                  <a:cubicBezTo>
                    <a:pt x="33" y="266"/>
                    <a:pt x="19" y="261"/>
                    <a:pt x="5" y="254"/>
                  </a:cubicBezTo>
                  <a:cubicBezTo>
                    <a:pt x="5" y="253"/>
                    <a:pt x="5" y="253"/>
                    <a:pt x="5" y="252"/>
                  </a:cubicBezTo>
                  <a:close/>
                  <a:moveTo>
                    <a:pt x="62" y="279"/>
                  </a:moveTo>
                  <a:cubicBezTo>
                    <a:pt x="65" y="281"/>
                    <a:pt x="68" y="282"/>
                    <a:pt x="71" y="284"/>
                  </a:cubicBezTo>
                  <a:cubicBezTo>
                    <a:pt x="69" y="283"/>
                    <a:pt x="65" y="283"/>
                    <a:pt x="63" y="282"/>
                  </a:cubicBezTo>
                  <a:cubicBezTo>
                    <a:pt x="60" y="281"/>
                    <a:pt x="58" y="280"/>
                    <a:pt x="55" y="279"/>
                  </a:cubicBezTo>
                  <a:cubicBezTo>
                    <a:pt x="50" y="277"/>
                    <a:pt x="44" y="276"/>
                    <a:pt x="38" y="274"/>
                  </a:cubicBezTo>
                  <a:cubicBezTo>
                    <a:pt x="32" y="273"/>
                    <a:pt x="26" y="270"/>
                    <a:pt x="21" y="268"/>
                  </a:cubicBezTo>
                  <a:cubicBezTo>
                    <a:pt x="16" y="266"/>
                    <a:pt x="11" y="264"/>
                    <a:pt x="6" y="262"/>
                  </a:cubicBezTo>
                  <a:cubicBezTo>
                    <a:pt x="6" y="260"/>
                    <a:pt x="6" y="259"/>
                    <a:pt x="6" y="258"/>
                  </a:cubicBezTo>
                  <a:cubicBezTo>
                    <a:pt x="6" y="258"/>
                    <a:pt x="7" y="258"/>
                    <a:pt x="7" y="258"/>
                  </a:cubicBezTo>
                  <a:cubicBezTo>
                    <a:pt x="7" y="259"/>
                    <a:pt x="7" y="259"/>
                    <a:pt x="9" y="259"/>
                  </a:cubicBezTo>
                  <a:cubicBezTo>
                    <a:pt x="18" y="264"/>
                    <a:pt x="28" y="267"/>
                    <a:pt x="37" y="270"/>
                  </a:cubicBezTo>
                  <a:cubicBezTo>
                    <a:pt x="46" y="273"/>
                    <a:pt x="54" y="276"/>
                    <a:pt x="62" y="279"/>
                  </a:cubicBezTo>
                  <a:close/>
                  <a:moveTo>
                    <a:pt x="67" y="281"/>
                  </a:moveTo>
                  <a:cubicBezTo>
                    <a:pt x="68" y="282"/>
                    <a:pt x="70" y="282"/>
                    <a:pt x="71" y="283"/>
                  </a:cubicBezTo>
                  <a:cubicBezTo>
                    <a:pt x="71" y="283"/>
                    <a:pt x="71" y="284"/>
                    <a:pt x="71" y="284"/>
                  </a:cubicBezTo>
                  <a:cubicBezTo>
                    <a:pt x="70" y="283"/>
                    <a:pt x="69" y="282"/>
                    <a:pt x="67" y="281"/>
                  </a:cubicBezTo>
                  <a:close/>
                  <a:moveTo>
                    <a:pt x="75" y="310"/>
                  </a:moveTo>
                  <a:cubicBezTo>
                    <a:pt x="72" y="308"/>
                    <a:pt x="69" y="308"/>
                    <a:pt x="66" y="307"/>
                  </a:cubicBezTo>
                  <a:cubicBezTo>
                    <a:pt x="60" y="305"/>
                    <a:pt x="54" y="303"/>
                    <a:pt x="48" y="301"/>
                  </a:cubicBezTo>
                  <a:cubicBezTo>
                    <a:pt x="41" y="298"/>
                    <a:pt x="35" y="296"/>
                    <a:pt x="28" y="294"/>
                  </a:cubicBezTo>
                  <a:cubicBezTo>
                    <a:pt x="25" y="293"/>
                    <a:pt x="19" y="293"/>
                    <a:pt x="17" y="289"/>
                  </a:cubicBezTo>
                  <a:cubicBezTo>
                    <a:pt x="17" y="289"/>
                    <a:pt x="16" y="288"/>
                    <a:pt x="16" y="287"/>
                  </a:cubicBezTo>
                  <a:cubicBezTo>
                    <a:pt x="16" y="287"/>
                    <a:pt x="17" y="288"/>
                    <a:pt x="18" y="288"/>
                  </a:cubicBezTo>
                  <a:cubicBezTo>
                    <a:pt x="19" y="289"/>
                    <a:pt x="21" y="290"/>
                    <a:pt x="23" y="290"/>
                  </a:cubicBezTo>
                  <a:cubicBezTo>
                    <a:pt x="25" y="292"/>
                    <a:pt x="27" y="293"/>
                    <a:pt x="30" y="294"/>
                  </a:cubicBezTo>
                  <a:cubicBezTo>
                    <a:pt x="35" y="296"/>
                    <a:pt x="41" y="298"/>
                    <a:pt x="46" y="300"/>
                  </a:cubicBezTo>
                  <a:cubicBezTo>
                    <a:pt x="52" y="301"/>
                    <a:pt x="57" y="303"/>
                    <a:pt x="63" y="305"/>
                  </a:cubicBezTo>
                  <a:cubicBezTo>
                    <a:pt x="67" y="306"/>
                    <a:pt x="70" y="308"/>
                    <a:pt x="74" y="308"/>
                  </a:cubicBezTo>
                  <a:cubicBezTo>
                    <a:pt x="74" y="308"/>
                    <a:pt x="74" y="308"/>
                    <a:pt x="74" y="308"/>
                  </a:cubicBezTo>
                  <a:cubicBezTo>
                    <a:pt x="75" y="309"/>
                    <a:pt x="75" y="309"/>
                    <a:pt x="75" y="310"/>
                  </a:cubicBezTo>
                  <a:close/>
                  <a:moveTo>
                    <a:pt x="70" y="305"/>
                  </a:moveTo>
                  <a:cubicBezTo>
                    <a:pt x="71" y="306"/>
                    <a:pt x="76" y="308"/>
                    <a:pt x="71" y="307"/>
                  </a:cubicBezTo>
                  <a:cubicBezTo>
                    <a:pt x="67" y="306"/>
                    <a:pt x="63" y="304"/>
                    <a:pt x="59" y="303"/>
                  </a:cubicBezTo>
                  <a:cubicBezTo>
                    <a:pt x="53" y="301"/>
                    <a:pt x="48" y="300"/>
                    <a:pt x="43" y="298"/>
                  </a:cubicBezTo>
                  <a:cubicBezTo>
                    <a:pt x="37" y="296"/>
                    <a:pt x="32" y="294"/>
                    <a:pt x="26" y="292"/>
                  </a:cubicBezTo>
                  <a:cubicBezTo>
                    <a:pt x="27" y="292"/>
                    <a:pt x="28" y="292"/>
                    <a:pt x="28" y="292"/>
                  </a:cubicBezTo>
                  <a:cubicBezTo>
                    <a:pt x="34" y="294"/>
                    <a:pt x="39" y="295"/>
                    <a:pt x="44" y="297"/>
                  </a:cubicBezTo>
                  <a:cubicBezTo>
                    <a:pt x="50" y="298"/>
                    <a:pt x="55" y="300"/>
                    <a:pt x="61" y="302"/>
                  </a:cubicBezTo>
                  <a:cubicBezTo>
                    <a:pt x="64" y="303"/>
                    <a:pt x="67" y="304"/>
                    <a:pt x="70" y="305"/>
                  </a:cubicBezTo>
                  <a:close/>
                  <a:moveTo>
                    <a:pt x="21" y="289"/>
                  </a:moveTo>
                  <a:cubicBezTo>
                    <a:pt x="30" y="292"/>
                    <a:pt x="40" y="294"/>
                    <a:pt x="49" y="297"/>
                  </a:cubicBezTo>
                  <a:cubicBezTo>
                    <a:pt x="51" y="298"/>
                    <a:pt x="54" y="299"/>
                    <a:pt x="57" y="300"/>
                  </a:cubicBezTo>
                  <a:cubicBezTo>
                    <a:pt x="53" y="298"/>
                    <a:pt x="49" y="297"/>
                    <a:pt x="46" y="296"/>
                  </a:cubicBezTo>
                  <a:cubicBezTo>
                    <a:pt x="41" y="295"/>
                    <a:pt x="35" y="294"/>
                    <a:pt x="30" y="292"/>
                  </a:cubicBezTo>
                  <a:cubicBezTo>
                    <a:pt x="27" y="291"/>
                    <a:pt x="24" y="290"/>
                    <a:pt x="21" y="289"/>
                  </a:cubicBezTo>
                  <a:close/>
                  <a:moveTo>
                    <a:pt x="67" y="304"/>
                  </a:moveTo>
                  <a:cubicBezTo>
                    <a:pt x="70" y="304"/>
                    <a:pt x="72" y="305"/>
                    <a:pt x="74" y="305"/>
                  </a:cubicBezTo>
                  <a:cubicBezTo>
                    <a:pt x="74" y="306"/>
                    <a:pt x="74" y="306"/>
                    <a:pt x="74" y="307"/>
                  </a:cubicBezTo>
                  <a:cubicBezTo>
                    <a:pt x="72" y="306"/>
                    <a:pt x="70" y="305"/>
                    <a:pt x="67" y="304"/>
                  </a:cubicBezTo>
                  <a:close/>
                  <a:moveTo>
                    <a:pt x="74" y="304"/>
                  </a:moveTo>
                  <a:cubicBezTo>
                    <a:pt x="62" y="299"/>
                    <a:pt x="50" y="295"/>
                    <a:pt x="38" y="291"/>
                  </a:cubicBezTo>
                  <a:cubicBezTo>
                    <a:pt x="39" y="291"/>
                    <a:pt x="40" y="291"/>
                    <a:pt x="41" y="292"/>
                  </a:cubicBezTo>
                  <a:cubicBezTo>
                    <a:pt x="47" y="293"/>
                    <a:pt x="52" y="295"/>
                    <a:pt x="58" y="296"/>
                  </a:cubicBezTo>
                  <a:cubicBezTo>
                    <a:pt x="63" y="298"/>
                    <a:pt x="68" y="300"/>
                    <a:pt x="74" y="302"/>
                  </a:cubicBezTo>
                  <a:cubicBezTo>
                    <a:pt x="74" y="302"/>
                    <a:pt x="74" y="303"/>
                    <a:pt x="74" y="304"/>
                  </a:cubicBezTo>
                  <a:close/>
                  <a:moveTo>
                    <a:pt x="73" y="300"/>
                  </a:moveTo>
                  <a:cubicBezTo>
                    <a:pt x="64" y="296"/>
                    <a:pt x="54" y="293"/>
                    <a:pt x="44" y="289"/>
                  </a:cubicBezTo>
                  <a:cubicBezTo>
                    <a:pt x="37" y="287"/>
                    <a:pt x="31" y="285"/>
                    <a:pt x="25" y="282"/>
                  </a:cubicBezTo>
                  <a:cubicBezTo>
                    <a:pt x="21" y="280"/>
                    <a:pt x="15" y="278"/>
                    <a:pt x="11" y="275"/>
                  </a:cubicBezTo>
                  <a:cubicBezTo>
                    <a:pt x="11" y="275"/>
                    <a:pt x="11" y="275"/>
                    <a:pt x="11" y="275"/>
                  </a:cubicBezTo>
                  <a:cubicBezTo>
                    <a:pt x="12" y="275"/>
                    <a:pt x="12" y="276"/>
                    <a:pt x="13" y="276"/>
                  </a:cubicBezTo>
                  <a:cubicBezTo>
                    <a:pt x="14" y="276"/>
                    <a:pt x="15" y="277"/>
                    <a:pt x="16" y="277"/>
                  </a:cubicBezTo>
                  <a:cubicBezTo>
                    <a:pt x="19" y="278"/>
                    <a:pt x="22" y="279"/>
                    <a:pt x="24" y="280"/>
                  </a:cubicBezTo>
                  <a:cubicBezTo>
                    <a:pt x="30" y="282"/>
                    <a:pt x="36" y="284"/>
                    <a:pt x="42" y="286"/>
                  </a:cubicBezTo>
                  <a:cubicBezTo>
                    <a:pt x="47" y="288"/>
                    <a:pt x="53" y="290"/>
                    <a:pt x="59" y="292"/>
                  </a:cubicBezTo>
                  <a:cubicBezTo>
                    <a:pt x="63" y="294"/>
                    <a:pt x="68" y="296"/>
                    <a:pt x="73" y="297"/>
                  </a:cubicBezTo>
                  <a:cubicBezTo>
                    <a:pt x="73" y="298"/>
                    <a:pt x="73" y="299"/>
                    <a:pt x="73" y="300"/>
                  </a:cubicBezTo>
                  <a:close/>
                  <a:moveTo>
                    <a:pt x="73" y="296"/>
                  </a:moveTo>
                  <a:cubicBezTo>
                    <a:pt x="63" y="291"/>
                    <a:pt x="52" y="287"/>
                    <a:pt x="42" y="283"/>
                  </a:cubicBezTo>
                  <a:cubicBezTo>
                    <a:pt x="35" y="281"/>
                    <a:pt x="29" y="279"/>
                    <a:pt x="22" y="276"/>
                  </a:cubicBezTo>
                  <a:cubicBezTo>
                    <a:pt x="19" y="274"/>
                    <a:pt x="15" y="273"/>
                    <a:pt x="11" y="271"/>
                  </a:cubicBezTo>
                  <a:cubicBezTo>
                    <a:pt x="15" y="273"/>
                    <a:pt x="20" y="274"/>
                    <a:pt x="24" y="276"/>
                  </a:cubicBezTo>
                  <a:cubicBezTo>
                    <a:pt x="29" y="278"/>
                    <a:pt x="35" y="280"/>
                    <a:pt x="40" y="282"/>
                  </a:cubicBezTo>
                  <a:cubicBezTo>
                    <a:pt x="47" y="284"/>
                    <a:pt x="53" y="286"/>
                    <a:pt x="60" y="288"/>
                  </a:cubicBezTo>
                  <a:cubicBezTo>
                    <a:pt x="64" y="290"/>
                    <a:pt x="68" y="292"/>
                    <a:pt x="72" y="293"/>
                  </a:cubicBezTo>
                  <a:cubicBezTo>
                    <a:pt x="73" y="294"/>
                    <a:pt x="73" y="295"/>
                    <a:pt x="73" y="296"/>
                  </a:cubicBezTo>
                  <a:close/>
                  <a:moveTo>
                    <a:pt x="72" y="291"/>
                  </a:moveTo>
                  <a:cubicBezTo>
                    <a:pt x="68" y="289"/>
                    <a:pt x="63" y="287"/>
                    <a:pt x="58" y="285"/>
                  </a:cubicBezTo>
                  <a:cubicBezTo>
                    <a:pt x="52" y="283"/>
                    <a:pt x="47" y="281"/>
                    <a:pt x="41" y="279"/>
                  </a:cubicBezTo>
                  <a:cubicBezTo>
                    <a:pt x="35" y="276"/>
                    <a:pt x="28" y="274"/>
                    <a:pt x="22" y="271"/>
                  </a:cubicBezTo>
                  <a:cubicBezTo>
                    <a:pt x="18" y="270"/>
                    <a:pt x="14" y="268"/>
                    <a:pt x="11" y="266"/>
                  </a:cubicBezTo>
                  <a:cubicBezTo>
                    <a:pt x="10" y="266"/>
                    <a:pt x="6" y="263"/>
                    <a:pt x="10" y="265"/>
                  </a:cubicBezTo>
                  <a:cubicBezTo>
                    <a:pt x="11" y="266"/>
                    <a:pt x="12" y="266"/>
                    <a:pt x="13" y="267"/>
                  </a:cubicBezTo>
                  <a:cubicBezTo>
                    <a:pt x="16" y="268"/>
                    <a:pt x="18" y="269"/>
                    <a:pt x="21" y="270"/>
                  </a:cubicBezTo>
                  <a:cubicBezTo>
                    <a:pt x="26" y="272"/>
                    <a:pt x="32" y="274"/>
                    <a:pt x="38" y="276"/>
                  </a:cubicBezTo>
                  <a:cubicBezTo>
                    <a:pt x="44" y="279"/>
                    <a:pt x="50" y="281"/>
                    <a:pt x="57" y="283"/>
                  </a:cubicBezTo>
                  <a:cubicBezTo>
                    <a:pt x="62" y="285"/>
                    <a:pt x="67" y="286"/>
                    <a:pt x="72" y="289"/>
                  </a:cubicBezTo>
                  <a:cubicBezTo>
                    <a:pt x="72" y="290"/>
                    <a:pt x="72" y="290"/>
                    <a:pt x="72" y="291"/>
                  </a:cubicBezTo>
                  <a:close/>
                  <a:moveTo>
                    <a:pt x="62" y="161"/>
                  </a:moveTo>
                  <a:cubicBezTo>
                    <a:pt x="62" y="162"/>
                    <a:pt x="62" y="162"/>
                    <a:pt x="62" y="162"/>
                  </a:cubicBezTo>
                  <a:cubicBezTo>
                    <a:pt x="60" y="162"/>
                    <a:pt x="59" y="162"/>
                    <a:pt x="58" y="161"/>
                  </a:cubicBezTo>
                  <a:cubicBezTo>
                    <a:pt x="59" y="161"/>
                    <a:pt x="60" y="161"/>
                    <a:pt x="62" y="161"/>
                  </a:cubicBezTo>
                  <a:close/>
                  <a:moveTo>
                    <a:pt x="68" y="249"/>
                  </a:moveTo>
                  <a:cubicBezTo>
                    <a:pt x="65" y="247"/>
                    <a:pt x="62" y="246"/>
                    <a:pt x="59" y="245"/>
                  </a:cubicBezTo>
                  <a:cubicBezTo>
                    <a:pt x="54" y="242"/>
                    <a:pt x="50" y="240"/>
                    <a:pt x="45" y="238"/>
                  </a:cubicBezTo>
                  <a:cubicBezTo>
                    <a:pt x="34" y="233"/>
                    <a:pt x="23" y="229"/>
                    <a:pt x="12" y="224"/>
                  </a:cubicBezTo>
                  <a:cubicBezTo>
                    <a:pt x="12" y="224"/>
                    <a:pt x="12" y="224"/>
                    <a:pt x="11" y="224"/>
                  </a:cubicBezTo>
                  <a:cubicBezTo>
                    <a:pt x="13" y="224"/>
                    <a:pt x="15" y="225"/>
                    <a:pt x="17" y="226"/>
                  </a:cubicBezTo>
                  <a:cubicBezTo>
                    <a:pt x="23" y="228"/>
                    <a:pt x="29" y="230"/>
                    <a:pt x="34" y="232"/>
                  </a:cubicBezTo>
                  <a:cubicBezTo>
                    <a:pt x="45" y="236"/>
                    <a:pt x="56" y="241"/>
                    <a:pt x="68" y="246"/>
                  </a:cubicBezTo>
                  <a:cubicBezTo>
                    <a:pt x="68" y="247"/>
                    <a:pt x="68" y="248"/>
                    <a:pt x="68" y="249"/>
                  </a:cubicBezTo>
                  <a:close/>
                  <a:moveTo>
                    <a:pt x="67" y="242"/>
                  </a:moveTo>
                  <a:cubicBezTo>
                    <a:pt x="59" y="237"/>
                    <a:pt x="50" y="233"/>
                    <a:pt x="41" y="229"/>
                  </a:cubicBezTo>
                  <a:cubicBezTo>
                    <a:pt x="30" y="224"/>
                    <a:pt x="19" y="220"/>
                    <a:pt x="9" y="213"/>
                  </a:cubicBezTo>
                  <a:cubicBezTo>
                    <a:pt x="6" y="210"/>
                    <a:pt x="12" y="214"/>
                    <a:pt x="12" y="214"/>
                  </a:cubicBezTo>
                  <a:cubicBezTo>
                    <a:pt x="14" y="215"/>
                    <a:pt x="15" y="216"/>
                    <a:pt x="17" y="216"/>
                  </a:cubicBezTo>
                  <a:cubicBezTo>
                    <a:pt x="19" y="218"/>
                    <a:pt x="22" y="219"/>
                    <a:pt x="24" y="220"/>
                  </a:cubicBezTo>
                  <a:cubicBezTo>
                    <a:pt x="30" y="223"/>
                    <a:pt x="35" y="225"/>
                    <a:pt x="40" y="227"/>
                  </a:cubicBezTo>
                  <a:cubicBezTo>
                    <a:pt x="45" y="230"/>
                    <a:pt x="51" y="232"/>
                    <a:pt x="56" y="234"/>
                  </a:cubicBezTo>
                  <a:cubicBezTo>
                    <a:pt x="60" y="236"/>
                    <a:pt x="63" y="239"/>
                    <a:pt x="67" y="240"/>
                  </a:cubicBezTo>
                  <a:cubicBezTo>
                    <a:pt x="67" y="241"/>
                    <a:pt x="67" y="242"/>
                    <a:pt x="67" y="242"/>
                  </a:cubicBezTo>
                  <a:close/>
                  <a:moveTo>
                    <a:pt x="59" y="235"/>
                  </a:moveTo>
                  <a:cubicBezTo>
                    <a:pt x="61" y="236"/>
                    <a:pt x="63" y="237"/>
                    <a:pt x="65" y="238"/>
                  </a:cubicBezTo>
                  <a:cubicBezTo>
                    <a:pt x="68" y="241"/>
                    <a:pt x="61" y="236"/>
                    <a:pt x="61" y="236"/>
                  </a:cubicBezTo>
                  <a:cubicBezTo>
                    <a:pt x="60" y="236"/>
                    <a:pt x="60" y="235"/>
                    <a:pt x="59" y="235"/>
                  </a:cubicBezTo>
                  <a:close/>
                  <a:moveTo>
                    <a:pt x="40" y="224"/>
                  </a:moveTo>
                  <a:cubicBezTo>
                    <a:pt x="34" y="221"/>
                    <a:pt x="28" y="218"/>
                    <a:pt x="23" y="215"/>
                  </a:cubicBezTo>
                  <a:cubicBezTo>
                    <a:pt x="19" y="212"/>
                    <a:pt x="13" y="210"/>
                    <a:pt x="10" y="207"/>
                  </a:cubicBezTo>
                  <a:cubicBezTo>
                    <a:pt x="10" y="207"/>
                    <a:pt x="10" y="207"/>
                    <a:pt x="10" y="207"/>
                  </a:cubicBezTo>
                  <a:cubicBezTo>
                    <a:pt x="10" y="207"/>
                    <a:pt x="10" y="207"/>
                    <a:pt x="10" y="207"/>
                  </a:cubicBezTo>
                  <a:cubicBezTo>
                    <a:pt x="11" y="208"/>
                    <a:pt x="13" y="209"/>
                    <a:pt x="14" y="210"/>
                  </a:cubicBezTo>
                  <a:cubicBezTo>
                    <a:pt x="16" y="211"/>
                    <a:pt x="19" y="212"/>
                    <a:pt x="22" y="214"/>
                  </a:cubicBezTo>
                  <a:cubicBezTo>
                    <a:pt x="27" y="216"/>
                    <a:pt x="33" y="219"/>
                    <a:pt x="39" y="221"/>
                  </a:cubicBezTo>
                  <a:cubicBezTo>
                    <a:pt x="49" y="226"/>
                    <a:pt x="57" y="231"/>
                    <a:pt x="67" y="236"/>
                  </a:cubicBezTo>
                  <a:cubicBezTo>
                    <a:pt x="67" y="236"/>
                    <a:pt x="67" y="237"/>
                    <a:pt x="67" y="237"/>
                  </a:cubicBezTo>
                  <a:cubicBezTo>
                    <a:pt x="67" y="238"/>
                    <a:pt x="67" y="238"/>
                    <a:pt x="67" y="239"/>
                  </a:cubicBezTo>
                  <a:cubicBezTo>
                    <a:pt x="63" y="236"/>
                    <a:pt x="59" y="234"/>
                    <a:pt x="55" y="233"/>
                  </a:cubicBezTo>
                  <a:cubicBezTo>
                    <a:pt x="50" y="230"/>
                    <a:pt x="45" y="227"/>
                    <a:pt x="40" y="224"/>
                  </a:cubicBezTo>
                  <a:close/>
                  <a:moveTo>
                    <a:pt x="8" y="205"/>
                  </a:moveTo>
                  <a:cubicBezTo>
                    <a:pt x="8" y="205"/>
                    <a:pt x="7" y="205"/>
                    <a:pt x="7" y="205"/>
                  </a:cubicBezTo>
                  <a:cubicBezTo>
                    <a:pt x="7" y="204"/>
                    <a:pt x="7" y="203"/>
                    <a:pt x="7" y="203"/>
                  </a:cubicBezTo>
                  <a:cubicBezTo>
                    <a:pt x="18" y="209"/>
                    <a:pt x="29" y="215"/>
                    <a:pt x="40" y="220"/>
                  </a:cubicBezTo>
                  <a:cubicBezTo>
                    <a:pt x="45" y="222"/>
                    <a:pt x="50" y="225"/>
                    <a:pt x="55" y="228"/>
                  </a:cubicBezTo>
                  <a:cubicBezTo>
                    <a:pt x="56" y="229"/>
                    <a:pt x="57" y="230"/>
                    <a:pt x="58" y="231"/>
                  </a:cubicBezTo>
                  <a:cubicBezTo>
                    <a:pt x="51" y="227"/>
                    <a:pt x="44" y="223"/>
                    <a:pt x="36" y="219"/>
                  </a:cubicBezTo>
                  <a:cubicBezTo>
                    <a:pt x="31" y="217"/>
                    <a:pt x="26" y="215"/>
                    <a:pt x="20" y="212"/>
                  </a:cubicBezTo>
                  <a:cubicBezTo>
                    <a:pt x="16" y="210"/>
                    <a:pt x="12" y="207"/>
                    <a:pt x="8" y="205"/>
                  </a:cubicBezTo>
                  <a:close/>
                  <a:moveTo>
                    <a:pt x="9" y="187"/>
                  </a:moveTo>
                  <a:cubicBezTo>
                    <a:pt x="13" y="190"/>
                    <a:pt x="17" y="192"/>
                    <a:pt x="21" y="194"/>
                  </a:cubicBezTo>
                  <a:cubicBezTo>
                    <a:pt x="26" y="196"/>
                    <a:pt x="31" y="199"/>
                    <a:pt x="36" y="201"/>
                  </a:cubicBezTo>
                  <a:cubicBezTo>
                    <a:pt x="46" y="206"/>
                    <a:pt x="55" y="211"/>
                    <a:pt x="64" y="218"/>
                  </a:cubicBezTo>
                  <a:cubicBezTo>
                    <a:pt x="67" y="220"/>
                    <a:pt x="63" y="218"/>
                    <a:pt x="63" y="217"/>
                  </a:cubicBezTo>
                  <a:cubicBezTo>
                    <a:pt x="62" y="217"/>
                    <a:pt x="61" y="216"/>
                    <a:pt x="60" y="215"/>
                  </a:cubicBezTo>
                  <a:cubicBezTo>
                    <a:pt x="57" y="214"/>
                    <a:pt x="55" y="213"/>
                    <a:pt x="53" y="211"/>
                  </a:cubicBezTo>
                  <a:cubicBezTo>
                    <a:pt x="48" y="209"/>
                    <a:pt x="42" y="206"/>
                    <a:pt x="37" y="204"/>
                  </a:cubicBezTo>
                  <a:cubicBezTo>
                    <a:pt x="28" y="199"/>
                    <a:pt x="18" y="194"/>
                    <a:pt x="8" y="191"/>
                  </a:cubicBezTo>
                  <a:cubicBezTo>
                    <a:pt x="9" y="188"/>
                    <a:pt x="9" y="186"/>
                    <a:pt x="9" y="183"/>
                  </a:cubicBezTo>
                  <a:cubicBezTo>
                    <a:pt x="9" y="184"/>
                    <a:pt x="10" y="184"/>
                    <a:pt x="10" y="184"/>
                  </a:cubicBezTo>
                  <a:cubicBezTo>
                    <a:pt x="10" y="184"/>
                    <a:pt x="10" y="185"/>
                    <a:pt x="12" y="185"/>
                  </a:cubicBezTo>
                  <a:cubicBezTo>
                    <a:pt x="12" y="185"/>
                    <a:pt x="13" y="185"/>
                    <a:pt x="13" y="186"/>
                  </a:cubicBezTo>
                  <a:cubicBezTo>
                    <a:pt x="14" y="186"/>
                    <a:pt x="15" y="187"/>
                    <a:pt x="16" y="187"/>
                  </a:cubicBezTo>
                  <a:cubicBezTo>
                    <a:pt x="19" y="188"/>
                    <a:pt x="22" y="190"/>
                    <a:pt x="25" y="191"/>
                  </a:cubicBezTo>
                  <a:cubicBezTo>
                    <a:pt x="29" y="193"/>
                    <a:pt x="34" y="195"/>
                    <a:pt x="39" y="198"/>
                  </a:cubicBezTo>
                  <a:cubicBezTo>
                    <a:pt x="48" y="203"/>
                    <a:pt x="57" y="207"/>
                    <a:pt x="65" y="213"/>
                  </a:cubicBezTo>
                  <a:cubicBezTo>
                    <a:pt x="63" y="211"/>
                    <a:pt x="60" y="211"/>
                    <a:pt x="58" y="209"/>
                  </a:cubicBezTo>
                  <a:cubicBezTo>
                    <a:pt x="56" y="208"/>
                    <a:pt x="54" y="207"/>
                    <a:pt x="53" y="206"/>
                  </a:cubicBezTo>
                  <a:cubicBezTo>
                    <a:pt x="48" y="204"/>
                    <a:pt x="43" y="201"/>
                    <a:pt x="38" y="199"/>
                  </a:cubicBezTo>
                  <a:cubicBezTo>
                    <a:pt x="29" y="195"/>
                    <a:pt x="19" y="191"/>
                    <a:pt x="9" y="187"/>
                  </a:cubicBezTo>
                  <a:cubicBezTo>
                    <a:pt x="9" y="186"/>
                    <a:pt x="9" y="187"/>
                    <a:pt x="9" y="187"/>
                  </a:cubicBezTo>
                  <a:close/>
                  <a:moveTo>
                    <a:pt x="65" y="209"/>
                  </a:moveTo>
                  <a:cubicBezTo>
                    <a:pt x="56" y="204"/>
                    <a:pt x="48" y="198"/>
                    <a:pt x="38" y="193"/>
                  </a:cubicBezTo>
                  <a:cubicBezTo>
                    <a:pt x="30" y="190"/>
                    <a:pt x="22" y="187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8" y="183"/>
                    <a:pt x="20" y="185"/>
                    <a:pt x="23" y="186"/>
                  </a:cubicBezTo>
                  <a:cubicBezTo>
                    <a:pt x="28" y="188"/>
                    <a:pt x="33" y="190"/>
                    <a:pt x="38" y="193"/>
                  </a:cubicBezTo>
                  <a:cubicBezTo>
                    <a:pt x="47" y="197"/>
                    <a:pt x="56" y="202"/>
                    <a:pt x="65" y="206"/>
                  </a:cubicBezTo>
                  <a:cubicBezTo>
                    <a:pt x="65" y="207"/>
                    <a:pt x="65" y="208"/>
                    <a:pt x="65" y="209"/>
                  </a:cubicBezTo>
                  <a:close/>
                  <a:moveTo>
                    <a:pt x="65" y="201"/>
                  </a:moveTo>
                  <a:cubicBezTo>
                    <a:pt x="61" y="199"/>
                    <a:pt x="57" y="196"/>
                    <a:pt x="53" y="194"/>
                  </a:cubicBezTo>
                  <a:cubicBezTo>
                    <a:pt x="47" y="192"/>
                    <a:pt x="42" y="190"/>
                    <a:pt x="37" y="188"/>
                  </a:cubicBezTo>
                  <a:cubicBezTo>
                    <a:pt x="28" y="183"/>
                    <a:pt x="19" y="179"/>
                    <a:pt x="10" y="174"/>
                  </a:cubicBezTo>
                  <a:cubicBezTo>
                    <a:pt x="10" y="174"/>
                    <a:pt x="10" y="174"/>
                    <a:pt x="10" y="174"/>
                  </a:cubicBezTo>
                  <a:cubicBezTo>
                    <a:pt x="10" y="174"/>
                    <a:pt x="10" y="173"/>
                    <a:pt x="10" y="173"/>
                  </a:cubicBezTo>
                  <a:cubicBezTo>
                    <a:pt x="10" y="173"/>
                    <a:pt x="10" y="172"/>
                    <a:pt x="11" y="172"/>
                  </a:cubicBezTo>
                  <a:cubicBezTo>
                    <a:pt x="20" y="177"/>
                    <a:pt x="28" y="182"/>
                    <a:pt x="38" y="186"/>
                  </a:cubicBezTo>
                  <a:cubicBezTo>
                    <a:pt x="47" y="190"/>
                    <a:pt x="56" y="194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5" y="200"/>
                    <a:pt x="65" y="200"/>
                    <a:pt x="65" y="201"/>
                  </a:cubicBezTo>
                  <a:close/>
                  <a:moveTo>
                    <a:pt x="34" y="189"/>
                  </a:moveTo>
                  <a:cubicBezTo>
                    <a:pt x="43" y="193"/>
                    <a:pt x="53" y="197"/>
                    <a:pt x="61" y="203"/>
                  </a:cubicBezTo>
                  <a:cubicBezTo>
                    <a:pt x="63" y="204"/>
                    <a:pt x="68" y="207"/>
                    <a:pt x="61" y="204"/>
                  </a:cubicBezTo>
                  <a:cubicBezTo>
                    <a:pt x="59" y="202"/>
                    <a:pt x="56" y="201"/>
                    <a:pt x="53" y="200"/>
                  </a:cubicBezTo>
                  <a:cubicBezTo>
                    <a:pt x="48" y="197"/>
                    <a:pt x="43" y="195"/>
                    <a:pt x="38" y="192"/>
                  </a:cubicBezTo>
                  <a:cubicBezTo>
                    <a:pt x="29" y="188"/>
                    <a:pt x="19" y="184"/>
                    <a:pt x="10" y="179"/>
                  </a:cubicBezTo>
                  <a:cubicBezTo>
                    <a:pt x="9" y="178"/>
                    <a:pt x="9" y="178"/>
                    <a:pt x="9" y="179"/>
                  </a:cubicBezTo>
                  <a:cubicBezTo>
                    <a:pt x="9" y="177"/>
                    <a:pt x="9" y="176"/>
                    <a:pt x="10" y="175"/>
                  </a:cubicBezTo>
                  <a:cubicBezTo>
                    <a:pt x="16" y="181"/>
                    <a:pt x="26" y="185"/>
                    <a:pt x="34" y="189"/>
                  </a:cubicBezTo>
                  <a:close/>
                  <a:moveTo>
                    <a:pt x="61" y="207"/>
                  </a:moveTo>
                  <a:cubicBezTo>
                    <a:pt x="60" y="207"/>
                    <a:pt x="60" y="207"/>
                    <a:pt x="60" y="207"/>
                  </a:cubicBezTo>
                  <a:cubicBezTo>
                    <a:pt x="58" y="206"/>
                    <a:pt x="56" y="205"/>
                    <a:pt x="54" y="203"/>
                  </a:cubicBezTo>
                  <a:cubicBezTo>
                    <a:pt x="49" y="201"/>
                    <a:pt x="44" y="199"/>
                    <a:pt x="39" y="196"/>
                  </a:cubicBezTo>
                  <a:cubicBezTo>
                    <a:pt x="31" y="193"/>
                    <a:pt x="23" y="190"/>
                    <a:pt x="16" y="186"/>
                  </a:cubicBezTo>
                  <a:cubicBezTo>
                    <a:pt x="13" y="185"/>
                    <a:pt x="11" y="184"/>
                    <a:pt x="9" y="183"/>
                  </a:cubicBezTo>
                  <a:cubicBezTo>
                    <a:pt x="9" y="181"/>
                    <a:pt x="9" y="180"/>
                    <a:pt x="9" y="179"/>
                  </a:cubicBezTo>
                  <a:cubicBezTo>
                    <a:pt x="9" y="179"/>
                    <a:pt x="9" y="179"/>
                    <a:pt x="9" y="179"/>
                  </a:cubicBezTo>
                  <a:cubicBezTo>
                    <a:pt x="18" y="185"/>
                    <a:pt x="27" y="189"/>
                    <a:pt x="36" y="193"/>
                  </a:cubicBezTo>
                  <a:cubicBezTo>
                    <a:pt x="45" y="197"/>
                    <a:pt x="53" y="202"/>
                    <a:pt x="61" y="207"/>
                  </a:cubicBezTo>
                  <a:close/>
                  <a:moveTo>
                    <a:pt x="66" y="219"/>
                  </a:moveTo>
                  <a:cubicBezTo>
                    <a:pt x="66" y="220"/>
                    <a:pt x="66" y="221"/>
                    <a:pt x="66" y="222"/>
                  </a:cubicBezTo>
                  <a:cubicBezTo>
                    <a:pt x="57" y="217"/>
                    <a:pt x="49" y="211"/>
                    <a:pt x="39" y="207"/>
                  </a:cubicBezTo>
                  <a:cubicBezTo>
                    <a:pt x="29" y="202"/>
                    <a:pt x="19" y="198"/>
                    <a:pt x="10" y="192"/>
                  </a:cubicBezTo>
                  <a:cubicBezTo>
                    <a:pt x="14" y="195"/>
                    <a:pt x="21" y="197"/>
                    <a:pt x="26" y="199"/>
                  </a:cubicBezTo>
                  <a:cubicBezTo>
                    <a:pt x="30" y="201"/>
                    <a:pt x="35" y="204"/>
                    <a:pt x="40" y="206"/>
                  </a:cubicBezTo>
                  <a:cubicBezTo>
                    <a:pt x="49" y="210"/>
                    <a:pt x="57" y="215"/>
                    <a:pt x="66" y="219"/>
                  </a:cubicBezTo>
                  <a:close/>
                  <a:moveTo>
                    <a:pt x="66" y="226"/>
                  </a:moveTo>
                  <a:cubicBezTo>
                    <a:pt x="64" y="224"/>
                    <a:pt x="61" y="223"/>
                    <a:pt x="58" y="221"/>
                  </a:cubicBezTo>
                  <a:cubicBezTo>
                    <a:pt x="53" y="218"/>
                    <a:pt x="49" y="214"/>
                    <a:pt x="44" y="212"/>
                  </a:cubicBezTo>
                  <a:cubicBezTo>
                    <a:pt x="39" y="210"/>
                    <a:pt x="34" y="207"/>
                    <a:pt x="30" y="205"/>
                  </a:cubicBezTo>
                  <a:cubicBezTo>
                    <a:pt x="33" y="207"/>
                    <a:pt x="36" y="208"/>
                    <a:pt x="39" y="210"/>
                  </a:cubicBezTo>
                  <a:cubicBezTo>
                    <a:pt x="45" y="212"/>
                    <a:pt x="50" y="215"/>
                    <a:pt x="55" y="218"/>
                  </a:cubicBezTo>
                  <a:cubicBezTo>
                    <a:pt x="59" y="220"/>
                    <a:pt x="62" y="222"/>
                    <a:pt x="66" y="223"/>
                  </a:cubicBezTo>
                  <a:cubicBezTo>
                    <a:pt x="66" y="224"/>
                    <a:pt x="66" y="225"/>
                    <a:pt x="66" y="226"/>
                  </a:cubicBezTo>
                  <a:close/>
                  <a:moveTo>
                    <a:pt x="67" y="231"/>
                  </a:moveTo>
                  <a:cubicBezTo>
                    <a:pt x="64" y="228"/>
                    <a:pt x="60" y="227"/>
                    <a:pt x="57" y="225"/>
                  </a:cubicBezTo>
                  <a:cubicBezTo>
                    <a:pt x="52" y="222"/>
                    <a:pt x="47" y="219"/>
                    <a:pt x="42" y="216"/>
                  </a:cubicBezTo>
                  <a:cubicBezTo>
                    <a:pt x="33" y="212"/>
                    <a:pt x="25" y="208"/>
                    <a:pt x="16" y="204"/>
                  </a:cubicBezTo>
                  <a:cubicBezTo>
                    <a:pt x="19" y="205"/>
                    <a:pt x="21" y="206"/>
                    <a:pt x="23" y="207"/>
                  </a:cubicBezTo>
                  <a:cubicBezTo>
                    <a:pt x="28" y="210"/>
                    <a:pt x="34" y="212"/>
                    <a:pt x="39" y="214"/>
                  </a:cubicBezTo>
                  <a:cubicBezTo>
                    <a:pt x="48" y="219"/>
                    <a:pt x="57" y="224"/>
                    <a:pt x="66" y="228"/>
                  </a:cubicBezTo>
                  <a:cubicBezTo>
                    <a:pt x="66" y="229"/>
                    <a:pt x="67" y="230"/>
                    <a:pt x="67" y="231"/>
                  </a:cubicBezTo>
                  <a:close/>
                  <a:moveTo>
                    <a:pt x="66" y="232"/>
                  </a:moveTo>
                  <a:cubicBezTo>
                    <a:pt x="65" y="230"/>
                    <a:pt x="62" y="230"/>
                    <a:pt x="60" y="228"/>
                  </a:cubicBezTo>
                  <a:cubicBezTo>
                    <a:pt x="58" y="227"/>
                    <a:pt x="56" y="226"/>
                    <a:pt x="53" y="225"/>
                  </a:cubicBezTo>
                  <a:cubicBezTo>
                    <a:pt x="49" y="222"/>
                    <a:pt x="44" y="220"/>
                    <a:pt x="39" y="217"/>
                  </a:cubicBezTo>
                  <a:cubicBezTo>
                    <a:pt x="30" y="213"/>
                    <a:pt x="20" y="208"/>
                    <a:pt x="11" y="203"/>
                  </a:cubicBezTo>
                  <a:cubicBezTo>
                    <a:pt x="10" y="203"/>
                    <a:pt x="10" y="203"/>
                    <a:pt x="9" y="203"/>
                  </a:cubicBezTo>
                  <a:cubicBezTo>
                    <a:pt x="9" y="202"/>
                    <a:pt x="8" y="202"/>
                    <a:pt x="8" y="202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8" y="200"/>
                    <a:pt x="8" y="197"/>
                    <a:pt x="8" y="195"/>
                  </a:cubicBezTo>
                  <a:cubicBezTo>
                    <a:pt x="8" y="194"/>
                    <a:pt x="8" y="193"/>
                    <a:pt x="8" y="192"/>
                  </a:cubicBezTo>
                  <a:cubicBezTo>
                    <a:pt x="18" y="197"/>
                    <a:pt x="27" y="202"/>
                    <a:pt x="37" y="206"/>
                  </a:cubicBezTo>
                  <a:cubicBezTo>
                    <a:pt x="47" y="211"/>
                    <a:pt x="56" y="217"/>
                    <a:pt x="65" y="223"/>
                  </a:cubicBezTo>
                  <a:cubicBezTo>
                    <a:pt x="58" y="218"/>
                    <a:pt x="47" y="213"/>
                    <a:pt x="38" y="208"/>
                  </a:cubicBezTo>
                  <a:cubicBezTo>
                    <a:pt x="28" y="204"/>
                    <a:pt x="19" y="199"/>
                    <a:pt x="9" y="194"/>
                  </a:cubicBezTo>
                  <a:cubicBezTo>
                    <a:pt x="9" y="194"/>
                    <a:pt x="8" y="195"/>
                    <a:pt x="9" y="195"/>
                  </a:cubicBezTo>
                  <a:cubicBezTo>
                    <a:pt x="18" y="201"/>
                    <a:pt x="29" y="205"/>
                    <a:pt x="39" y="210"/>
                  </a:cubicBezTo>
                  <a:cubicBezTo>
                    <a:pt x="48" y="215"/>
                    <a:pt x="56" y="220"/>
                    <a:pt x="64" y="225"/>
                  </a:cubicBezTo>
                  <a:cubicBezTo>
                    <a:pt x="64" y="226"/>
                    <a:pt x="66" y="226"/>
                    <a:pt x="66" y="227"/>
                  </a:cubicBezTo>
                  <a:cubicBezTo>
                    <a:pt x="66" y="227"/>
                    <a:pt x="66" y="227"/>
                    <a:pt x="66" y="227"/>
                  </a:cubicBezTo>
                  <a:cubicBezTo>
                    <a:pt x="65" y="226"/>
                    <a:pt x="63" y="226"/>
                    <a:pt x="62" y="225"/>
                  </a:cubicBezTo>
                  <a:cubicBezTo>
                    <a:pt x="59" y="224"/>
                    <a:pt x="57" y="222"/>
                    <a:pt x="54" y="221"/>
                  </a:cubicBezTo>
                  <a:cubicBezTo>
                    <a:pt x="49" y="218"/>
                    <a:pt x="45" y="216"/>
                    <a:pt x="40" y="214"/>
                  </a:cubicBezTo>
                  <a:cubicBezTo>
                    <a:pt x="29" y="209"/>
                    <a:pt x="19" y="204"/>
                    <a:pt x="8" y="199"/>
                  </a:cubicBezTo>
                  <a:cubicBezTo>
                    <a:pt x="8" y="199"/>
                    <a:pt x="8" y="200"/>
                    <a:pt x="8" y="200"/>
                  </a:cubicBezTo>
                  <a:cubicBezTo>
                    <a:pt x="18" y="206"/>
                    <a:pt x="28" y="211"/>
                    <a:pt x="38" y="216"/>
                  </a:cubicBezTo>
                  <a:cubicBezTo>
                    <a:pt x="44" y="218"/>
                    <a:pt x="49" y="221"/>
                    <a:pt x="54" y="224"/>
                  </a:cubicBezTo>
                  <a:cubicBezTo>
                    <a:pt x="58" y="226"/>
                    <a:pt x="63" y="228"/>
                    <a:pt x="66" y="232"/>
                  </a:cubicBezTo>
                  <a:close/>
                  <a:moveTo>
                    <a:pt x="62" y="165"/>
                  </a:moveTo>
                  <a:cubicBezTo>
                    <a:pt x="60" y="164"/>
                    <a:pt x="59" y="163"/>
                    <a:pt x="59" y="162"/>
                  </a:cubicBezTo>
                  <a:cubicBezTo>
                    <a:pt x="59" y="163"/>
                    <a:pt x="60" y="163"/>
                    <a:pt x="62" y="163"/>
                  </a:cubicBezTo>
                  <a:cubicBezTo>
                    <a:pt x="62" y="164"/>
                    <a:pt x="62" y="164"/>
                    <a:pt x="62" y="165"/>
                  </a:cubicBezTo>
                  <a:close/>
                  <a:moveTo>
                    <a:pt x="62" y="169"/>
                  </a:moveTo>
                  <a:cubicBezTo>
                    <a:pt x="59" y="167"/>
                    <a:pt x="56" y="165"/>
                    <a:pt x="54" y="163"/>
                  </a:cubicBezTo>
                  <a:cubicBezTo>
                    <a:pt x="56" y="164"/>
                    <a:pt x="59" y="165"/>
                    <a:pt x="62" y="166"/>
                  </a:cubicBezTo>
                  <a:cubicBezTo>
                    <a:pt x="62" y="167"/>
                    <a:pt x="62" y="168"/>
                    <a:pt x="62" y="169"/>
                  </a:cubicBezTo>
                  <a:close/>
                  <a:moveTo>
                    <a:pt x="62" y="173"/>
                  </a:moveTo>
                  <a:cubicBezTo>
                    <a:pt x="58" y="170"/>
                    <a:pt x="53" y="167"/>
                    <a:pt x="49" y="164"/>
                  </a:cubicBezTo>
                  <a:cubicBezTo>
                    <a:pt x="52" y="166"/>
                    <a:pt x="57" y="169"/>
                    <a:pt x="62" y="171"/>
                  </a:cubicBezTo>
                  <a:cubicBezTo>
                    <a:pt x="62" y="171"/>
                    <a:pt x="62" y="172"/>
                    <a:pt x="62" y="173"/>
                  </a:cubicBezTo>
                  <a:close/>
                  <a:moveTo>
                    <a:pt x="62" y="178"/>
                  </a:moveTo>
                  <a:cubicBezTo>
                    <a:pt x="56" y="174"/>
                    <a:pt x="49" y="167"/>
                    <a:pt x="42" y="164"/>
                  </a:cubicBezTo>
                  <a:cubicBezTo>
                    <a:pt x="49" y="167"/>
                    <a:pt x="55" y="173"/>
                    <a:pt x="62" y="175"/>
                  </a:cubicBezTo>
                  <a:cubicBezTo>
                    <a:pt x="62" y="176"/>
                    <a:pt x="62" y="177"/>
                    <a:pt x="62" y="178"/>
                  </a:cubicBezTo>
                  <a:close/>
                  <a:moveTo>
                    <a:pt x="41" y="164"/>
                  </a:moveTo>
                  <a:cubicBezTo>
                    <a:pt x="45" y="166"/>
                    <a:pt x="49" y="169"/>
                    <a:pt x="53" y="172"/>
                  </a:cubicBezTo>
                  <a:cubicBezTo>
                    <a:pt x="48" y="169"/>
                    <a:pt x="43" y="166"/>
                    <a:pt x="38" y="164"/>
                  </a:cubicBezTo>
                  <a:cubicBezTo>
                    <a:pt x="39" y="164"/>
                    <a:pt x="39" y="164"/>
                    <a:pt x="40" y="163"/>
                  </a:cubicBezTo>
                  <a:cubicBezTo>
                    <a:pt x="40" y="164"/>
                    <a:pt x="40" y="164"/>
                    <a:pt x="41" y="164"/>
                  </a:cubicBezTo>
                  <a:close/>
                  <a:moveTo>
                    <a:pt x="62" y="179"/>
                  </a:moveTo>
                  <a:cubicBezTo>
                    <a:pt x="63" y="180"/>
                    <a:pt x="63" y="181"/>
                    <a:pt x="63" y="182"/>
                  </a:cubicBezTo>
                  <a:cubicBezTo>
                    <a:pt x="59" y="179"/>
                    <a:pt x="55" y="176"/>
                    <a:pt x="50" y="173"/>
                  </a:cubicBezTo>
                  <a:cubicBezTo>
                    <a:pt x="46" y="170"/>
                    <a:pt x="41" y="168"/>
                    <a:pt x="37" y="164"/>
                  </a:cubicBezTo>
                  <a:cubicBezTo>
                    <a:pt x="39" y="166"/>
                    <a:pt x="42" y="166"/>
                    <a:pt x="44" y="168"/>
                  </a:cubicBezTo>
                  <a:cubicBezTo>
                    <a:pt x="47" y="169"/>
                    <a:pt x="49" y="170"/>
                    <a:pt x="51" y="172"/>
                  </a:cubicBezTo>
                  <a:cubicBezTo>
                    <a:pt x="55" y="174"/>
                    <a:pt x="58" y="176"/>
                    <a:pt x="61" y="178"/>
                  </a:cubicBezTo>
                  <a:cubicBezTo>
                    <a:pt x="62" y="179"/>
                    <a:pt x="62" y="179"/>
                    <a:pt x="62" y="179"/>
                  </a:cubicBezTo>
                  <a:cubicBezTo>
                    <a:pt x="62" y="179"/>
                    <a:pt x="62" y="179"/>
                    <a:pt x="62" y="179"/>
                  </a:cubicBezTo>
                  <a:close/>
                  <a:moveTo>
                    <a:pt x="59" y="180"/>
                  </a:moveTo>
                  <a:cubicBezTo>
                    <a:pt x="54" y="177"/>
                    <a:pt x="50" y="174"/>
                    <a:pt x="45" y="172"/>
                  </a:cubicBezTo>
                  <a:cubicBezTo>
                    <a:pt x="41" y="169"/>
                    <a:pt x="36" y="167"/>
                    <a:pt x="32" y="164"/>
                  </a:cubicBezTo>
                  <a:cubicBezTo>
                    <a:pt x="33" y="164"/>
                    <a:pt x="34" y="164"/>
                    <a:pt x="36" y="164"/>
                  </a:cubicBezTo>
                  <a:cubicBezTo>
                    <a:pt x="40" y="168"/>
                    <a:pt x="45" y="171"/>
                    <a:pt x="50" y="174"/>
                  </a:cubicBezTo>
                  <a:cubicBezTo>
                    <a:pt x="53" y="176"/>
                    <a:pt x="56" y="178"/>
                    <a:pt x="59" y="180"/>
                  </a:cubicBezTo>
                  <a:cubicBezTo>
                    <a:pt x="59" y="180"/>
                    <a:pt x="59" y="180"/>
                    <a:pt x="59" y="180"/>
                  </a:cubicBezTo>
                  <a:close/>
                  <a:moveTo>
                    <a:pt x="47" y="176"/>
                  </a:moveTo>
                  <a:cubicBezTo>
                    <a:pt x="50" y="178"/>
                    <a:pt x="54" y="180"/>
                    <a:pt x="57" y="182"/>
                  </a:cubicBezTo>
                  <a:cubicBezTo>
                    <a:pt x="58" y="183"/>
                    <a:pt x="62" y="185"/>
                    <a:pt x="63" y="186"/>
                  </a:cubicBezTo>
                  <a:cubicBezTo>
                    <a:pt x="63" y="186"/>
                    <a:pt x="63" y="186"/>
                    <a:pt x="63" y="186"/>
                  </a:cubicBezTo>
                  <a:cubicBezTo>
                    <a:pt x="63" y="186"/>
                    <a:pt x="63" y="186"/>
                    <a:pt x="62" y="186"/>
                  </a:cubicBezTo>
                  <a:cubicBezTo>
                    <a:pt x="55" y="183"/>
                    <a:pt x="50" y="178"/>
                    <a:pt x="43" y="175"/>
                  </a:cubicBezTo>
                  <a:cubicBezTo>
                    <a:pt x="40" y="173"/>
                    <a:pt x="36" y="172"/>
                    <a:pt x="33" y="169"/>
                  </a:cubicBezTo>
                  <a:cubicBezTo>
                    <a:pt x="30" y="168"/>
                    <a:pt x="28" y="166"/>
                    <a:pt x="26" y="165"/>
                  </a:cubicBezTo>
                  <a:cubicBezTo>
                    <a:pt x="27" y="165"/>
                    <a:pt x="29" y="165"/>
                    <a:pt x="30" y="164"/>
                  </a:cubicBezTo>
                  <a:cubicBezTo>
                    <a:pt x="36" y="169"/>
                    <a:pt x="42" y="172"/>
                    <a:pt x="47" y="176"/>
                  </a:cubicBezTo>
                  <a:close/>
                  <a:moveTo>
                    <a:pt x="64" y="190"/>
                  </a:moveTo>
                  <a:cubicBezTo>
                    <a:pt x="51" y="181"/>
                    <a:pt x="38" y="174"/>
                    <a:pt x="26" y="166"/>
                  </a:cubicBezTo>
                  <a:cubicBezTo>
                    <a:pt x="33" y="170"/>
                    <a:pt x="39" y="173"/>
                    <a:pt x="46" y="177"/>
                  </a:cubicBezTo>
                  <a:cubicBezTo>
                    <a:pt x="51" y="180"/>
                    <a:pt x="57" y="184"/>
                    <a:pt x="63" y="187"/>
                  </a:cubicBezTo>
                  <a:cubicBezTo>
                    <a:pt x="63" y="188"/>
                    <a:pt x="63" y="189"/>
                    <a:pt x="64" y="190"/>
                  </a:cubicBezTo>
                  <a:close/>
                  <a:moveTo>
                    <a:pt x="61" y="189"/>
                  </a:moveTo>
                  <a:cubicBezTo>
                    <a:pt x="53" y="185"/>
                    <a:pt x="47" y="181"/>
                    <a:pt x="40" y="177"/>
                  </a:cubicBezTo>
                  <a:cubicBezTo>
                    <a:pt x="33" y="174"/>
                    <a:pt x="26" y="171"/>
                    <a:pt x="20" y="167"/>
                  </a:cubicBezTo>
                  <a:cubicBezTo>
                    <a:pt x="22" y="166"/>
                    <a:pt x="23" y="166"/>
                    <a:pt x="25" y="165"/>
                  </a:cubicBezTo>
                  <a:cubicBezTo>
                    <a:pt x="25" y="166"/>
                    <a:pt x="25" y="166"/>
                    <a:pt x="25" y="166"/>
                  </a:cubicBezTo>
                  <a:cubicBezTo>
                    <a:pt x="32" y="171"/>
                    <a:pt x="40" y="175"/>
                    <a:pt x="47" y="179"/>
                  </a:cubicBezTo>
                  <a:cubicBezTo>
                    <a:pt x="50" y="181"/>
                    <a:pt x="54" y="184"/>
                    <a:pt x="57" y="186"/>
                  </a:cubicBezTo>
                  <a:cubicBezTo>
                    <a:pt x="59" y="188"/>
                    <a:pt x="61" y="189"/>
                    <a:pt x="63" y="190"/>
                  </a:cubicBezTo>
                  <a:cubicBezTo>
                    <a:pt x="64" y="191"/>
                    <a:pt x="61" y="189"/>
                    <a:pt x="61" y="189"/>
                  </a:cubicBezTo>
                  <a:close/>
                  <a:moveTo>
                    <a:pt x="42" y="163"/>
                  </a:moveTo>
                  <a:cubicBezTo>
                    <a:pt x="43" y="163"/>
                    <a:pt x="45" y="163"/>
                    <a:pt x="46" y="163"/>
                  </a:cubicBezTo>
                  <a:cubicBezTo>
                    <a:pt x="49" y="165"/>
                    <a:pt x="51" y="166"/>
                    <a:pt x="53" y="168"/>
                  </a:cubicBezTo>
                  <a:cubicBezTo>
                    <a:pt x="56" y="170"/>
                    <a:pt x="59" y="173"/>
                    <a:pt x="62" y="174"/>
                  </a:cubicBezTo>
                  <a:cubicBezTo>
                    <a:pt x="62" y="174"/>
                    <a:pt x="62" y="174"/>
                    <a:pt x="62" y="174"/>
                  </a:cubicBezTo>
                  <a:cubicBezTo>
                    <a:pt x="55" y="171"/>
                    <a:pt x="49" y="166"/>
                    <a:pt x="42" y="163"/>
                  </a:cubicBezTo>
                  <a:close/>
                  <a:moveTo>
                    <a:pt x="48" y="162"/>
                  </a:moveTo>
                  <a:cubicBezTo>
                    <a:pt x="48" y="162"/>
                    <a:pt x="48" y="162"/>
                    <a:pt x="48" y="162"/>
                  </a:cubicBezTo>
                  <a:cubicBezTo>
                    <a:pt x="49" y="162"/>
                    <a:pt x="50" y="162"/>
                    <a:pt x="52" y="162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54" y="164"/>
                    <a:pt x="56" y="165"/>
                    <a:pt x="58" y="167"/>
                  </a:cubicBezTo>
                  <a:cubicBezTo>
                    <a:pt x="57" y="166"/>
                    <a:pt x="64" y="171"/>
                    <a:pt x="60" y="169"/>
                  </a:cubicBezTo>
                  <a:cubicBezTo>
                    <a:pt x="60" y="169"/>
                    <a:pt x="59" y="169"/>
                    <a:pt x="58" y="168"/>
                  </a:cubicBezTo>
                  <a:cubicBezTo>
                    <a:pt x="54" y="166"/>
                    <a:pt x="51" y="164"/>
                    <a:pt x="48" y="162"/>
                  </a:cubicBezTo>
                  <a:close/>
                  <a:moveTo>
                    <a:pt x="57" y="161"/>
                  </a:moveTo>
                  <a:cubicBezTo>
                    <a:pt x="57" y="161"/>
                    <a:pt x="57" y="162"/>
                    <a:pt x="57" y="162"/>
                  </a:cubicBezTo>
                  <a:cubicBezTo>
                    <a:pt x="58" y="163"/>
                    <a:pt x="59" y="164"/>
                    <a:pt x="60" y="164"/>
                  </a:cubicBezTo>
                  <a:cubicBezTo>
                    <a:pt x="60" y="165"/>
                    <a:pt x="61" y="165"/>
                    <a:pt x="62" y="166"/>
                  </a:cubicBezTo>
                  <a:cubicBezTo>
                    <a:pt x="62" y="166"/>
                    <a:pt x="62" y="166"/>
                    <a:pt x="62" y="166"/>
                  </a:cubicBezTo>
                  <a:cubicBezTo>
                    <a:pt x="61" y="166"/>
                    <a:pt x="61" y="165"/>
                    <a:pt x="60" y="165"/>
                  </a:cubicBezTo>
                  <a:cubicBezTo>
                    <a:pt x="58" y="164"/>
                    <a:pt x="55" y="163"/>
                    <a:pt x="53" y="162"/>
                  </a:cubicBezTo>
                  <a:cubicBezTo>
                    <a:pt x="54" y="162"/>
                    <a:pt x="56" y="161"/>
                    <a:pt x="57" y="161"/>
                  </a:cubicBezTo>
                  <a:close/>
                  <a:moveTo>
                    <a:pt x="63" y="186"/>
                  </a:moveTo>
                  <a:cubicBezTo>
                    <a:pt x="59" y="182"/>
                    <a:pt x="54" y="180"/>
                    <a:pt x="49" y="176"/>
                  </a:cubicBezTo>
                  <a:cubicBezTo>
                    <a:pt x="46" y="174"/>
                    <a:pt x="43" y="172"/>
                    <a:pt x="40" y="171"/>
                  </a:cubicBezTo>
                  <a:cubicBezTo>
                    <a:pt x="39" y="170"/>
                    <a:pt x="37" y="169"/>
                    <a:pt x="36" y="168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40" y="170"/>
                    <a:pt x="44" y="171"/>
                    <a:pt x="48" y="174"/>
                  </a:cubicBezTo>
                  <a:cubicBezTo>
                    <a:pt x="53" y="177"/>
                    <a:pt x="58" y="180"/>
                    <a:pt x="63" y="183"/>
                  </a:cubicBezTo>
                  <a:cubicBezTo>
                    <a:pt x="63" y="184"/>
                    <a:pt x="63" y="185"/>
                    <a:pt x="63" y="186"/>
                  </a:cubicBezTo>
                  <a:close/>
                  <a:moveTo>
                    <a:pt x="64" y="194"/>
                  </a:moveTo>
                  <a:cubicBezTo>
                    <a:pt x="57" y="190"/>
                    <a:pt x="49" y="187"/>
                    <a:pt x="41" y="183"/>
                  </a:cubicBezTo>
                  <a:cubicBezTo>
                    <a:pt x="33" y="178"/>
                    <a:pt x="24" y="174"/>
                    <a:pt x="15" y="170"/>
                  </a:cubicBezTo>
                  <a:cubicBezTo>
                    <a:pt x="15" y="169"/>
                    <a:pt x="14" y="170"/>
                    <a:pt x="15" y="170"/>
                  </a:cubicBezTo>
                  <a:cubicBezTo>
                    <a:pt x="24" y="175"/>
                    <a:pt x="32" y="179"/>
                    <a:pt x="41" y="183"/>
                  </a:cubicBezTo>
                  <a:cubicBezTo>
                    <a:pt x="49" y="187"/>
                    <a:pt x="57" y="191"/>
                    <a:pt x="64" y="195"/>
                  </a:cubicBezTo>
                  <a:cubicBezTo>
                    <a:pt x="64" y="196"/>
                    <a:pt x="64" y="197"/>
                    <a:pt x="64" y="198"/>
                  </a:cubicBezTo>
                  <a:cubicBezTo>
                    <a:pt x="56" y="193"/>
                    <a:pt x="47" y="189"/>
                    <a:pt x="38" y="185"/>
                  </a:cubicBezTo>
                  <a:cubicBezTo>
                    <a:pt x="29" y="181"/>
                    <a:pt x="20" y="176"/>
                    <a:pt x="11" y="172"/>
                  </a:cubicBezTo>
                  <a:cubicBezTo>
                    <a:pt x="12" y="171"/>
                    <a:pt x="12" y="171"/>
                    <a:pt x="12" y="171"/>
                  </a:cubicBezTo>
                  <a:cubicBezTo>
                    <a:pt x="29" y="180"/>
                    <a:pt x="47" y="187"/>
                    <a:pt x="63" y="197"/>
                  </a:cubicBezTo>
                  <a:cubicBezTo>
                    <a:pt x="64" y="197"/>
                    <a:pt x="64" y="196"/>
                    <a:pt x="64" y="196"/>
                  </a:cubicBezTo>
                  <a:cubicBezTo>
                    <a:pt x="47" y="187"/>
                    <a:pt x="30" y="179"/>
                    <a:pt x="13" y="170"/>
                  </a:cubicBezTo>
                  <a:cubicBezTo>
                    <a:pt x="14" y="169"/>
                    <a:pt x="16" y="169"/>
                    <a:pt x="17" y="168"/>
                  </a:cubicBezTo>
                  <a:cubicBezTo>
                    <a:pt x="19" y="169"/>
                    <a:pt x="20" y="170"/>
                    <a:pt x="22" y="171"/>
                  </a:cubicBezTo>
                  <a:cubicBezTo>
                    <a:pt x="24" y="172"/>
                    <a:pt x="26" y="173"/>
                    <a:pt x="28" y="174"/>
                  </a:cubicBezTo>
                  <a:cubicBezTo>
                    <a:pt x="32" y="176"/>
                    <a:pt x="35" y="178"/>
                    <a:pt x="39" y="180"/>
                  </a:cubicBezTo>
                  <a:cubicBezTo>
                    <a:pt x="47" y="185"/>
                    <a:pt x="55" y="189"/>
                    <a:pt x="63" y="193"/>
                  </a:cubicBezTo>
                  <a:cubicBezTo>
                    <a:pt x="64" y="193"/>
                    <a:pt x="64" y="193"/>
                    <a:pt x="64" y="192"/>
                  </a:cubicBezTo>
                  <a:cubicBezTo>
                    <a:pt x="55" y="188"/>
                    <a:pt x="47" y="184"/>
                    <a:pt x="39" y="179"/>
                  </a:cubicBezTo>
                  <a:cubicBezTo>
                    <a:pt x="35" y="177"/>
                    <a:pt x="31" y="175"/>
                    <a:pt x="27" y="173"/>
                  </a:cubicBezTo>
                  <a:cubicBezTo>
                    <a:pt x="24" y="171"/>
                    <a:pt x="21" y="169"/>
                    <a:pt x="18" y="167"/>
                  </a:cubicBezTo>
                  <a:cubicBezTo>
                    <a:pt x="19" y="167"/>
                    <a:pt x="19" y="167"/>
                    <a:pt x="19" y="167"/>
                  </a:cubicBezTo>
                  <a:cubicBezTo>
                    <a:pt x="19" y="167"/>
                    <a:pt x="20" y="167"/>
                    <a:pt x="20" y="167"/>
                  </a:cubicBezTo>
                  <a:cubicBezTo>
                    <a:pt x="26" y="172"/>
                    <a:pt x="35" y="175"/>
                    <a:pt x="42" y="179"/>
                  </a:cubicBezTo>
                  <a:cubicBezTo>
                    <a:pt x="49" y="183"/>
                    <a:pt x="56" y="188"/>
                    <a:pt x="64" y="191"/>
                  </a:cubicBezTo>
                  <a:cubicBezTo>
                    <a:pt x="64" y="192"/>
                    <a:pt x="64" y="193"/>
                    <a:pt x="64" y="194"/>
                  </a:cubicBezTo>
                  <a:close/>
                  <a:moveTo>
                    <a:pt x="65" y="205"/>
                  </a:moveTo>
                  <a:cubicBezTo>
                    <a:pt x="57" y="199"/>
                    <a:pt x="48" y="195"/>
                    <a:pt x="39" y="190"/>
                  </a:cubicBezTo>
                  <a:cubicBezTo>
                    <a:pt x="31" y="186"/>
                    <a:pt x="21" y="182"/>
                    <a:pt x="13" y="177"/>
                  </a:cubicBezTo>
                  <a:cubicBezTo>
                    <a:pt x="8" y="173"/>
                    <a:pt x="14" y="177"/>
                    <a:pt x="16" y="178"/>
                  </a:cubicBezTo>
                  <a:cubicBezTo>
                    <a:pt x="18" y="179"/>
                    <a:pt x="20" y="180"/>
                    <a:pt x="22" y="181"/>
                  </a:cubicBezTo>
                  <a:cubicBezTo>
                    <a:pt x="27" y="183"/>
                    <a:pt x="32" y="186"/>
                    <a:pt x="37" y="188"/>
                  </a:cubicBezTo>
                  <a:cubicBezTo>
                    <a:pt x="42" y="190"/>
                    <a:pt x="47" y="193"/>
                    <a:pt x="52" y="195"/>
                  </a:cubicBezTo>
                  <a:cubicBezTo>
                    <a:pt x="56" y="197"/>
                    <a:pt x="60" y="200"/>
                    <a:pt x="65" y="202"/>
                  </a:cubicBezTo>
                  <a:cubicBezTo>
                    <a:pt x="65" y="203"/>
                    <a:pt x="65" y="204"/>
                    <a:pt x="65" y="205"/>
                  </a:cubicBezTo>
                  <a:close/>
                  <a:moveTo>
                    <a:pt x="65" y="212"/>
                  </a:moveTo>
                  <a:cubicBezTo>
                    <a:pt x="55" y="205"/>
                    <a:pt x="44" y="200"/>
                    <a:pt x="33" y="194"/>
                  </a:cubicBezTo>
                  <a:cubicBezTo>
                    <a:pt x="34" y="195"/>
                    <a:pt x="36" y="196"/>
                    <a:pt x="37" y="196"/>
                  </a:cubicBezTo>
                  <a:cubicBezTo>
                    <a:pt x="47" y="201"/>
                    <a:pt x="56" y="206"/>
                    <a:pt x="65" y="210"/>
                  </a:cubicBezTo>
                  <a:cubicBezTo>
                    <a:pt x="65" y="211"/>
                    <a:pt x="65" y="212"/>
                    <a:pt x="65" y="212"/>
                  </a:cubicBezTo>
                  <a:close/>
                  <a:moveTo>
                    <a:pt x="66" y="218"/>
                  </a:moveTo>
                  <a:cubicBezTo>
                    <a:pt x="49" y="206"/>
                    <a:pt x="29" y="197"/>
                    <a:pt x="10" y="188"/>
                  </a:cubicBezTo>
                  <a:cubicBezTo>
                    <a:pt x="21" y="193"/>
                    <a:pt x="32" y="197"/>
                    <a:pt x="43" y="202"/>
                  </a:cubicBezTo>
                  <a:cubicBezTo>
                    <a:pt x="48" y="204"/>
                    <a:pt x="52" y="207"/>
                    <a:pt x="57" y="210"/>
                  </a:cubicBezTo>
                  <a:cubicBezTo>
                    <a:pt x="60" y="212"/>
                    <a:pt x="62" y="213"/>
                    <a:pt x="66" y="214"/>
                  </a:cubicBezTo>
                  <a:cubicBezTo>
                    <a:pt x="66" y="215"/>
                    <a:pt x="66" y="217"/>
                    <a:pt x="66" y="218"/>
                  </a:cubicBezTo>
                  <a:close/>
                  <a:moveTo>
                    <a:pt x="67" y="234"/>
                  </a:moveTo>
                  <a:cubicBezTo>
                    <a:pt x="63" y="232"/>
                    <a:pt x="59" y="230"/>
                    <a:pt x="55" y="228"/>
                  </a:cubicBezTo>
                  <a:cubicBezTo>
                    <a:pt x="50" y="224"/>
                    <a:pt x="45" y="222"/>
                    <a:pt x="40" y="219"/>
                  </a:cubicBezTo>
                  <a:cubicBezTo>
                    <a:pt x="34" y="217"/>
                    <a:pt x="29" y="214"/>
                    <a:pt x="24" y="211"/>
                  </a:cubicBezTo>
                  <a:cubicBezTo>
                    <a:pt x="22" y="210"/>
                    <a:pt x="21" y="209"/>
                    <a:pt x="19" y="208"/>
                  </a:cubicBezTo>
                  <a:cubicBezTo>
                    <a:pt x="27" y="212"/>
                    <a:pt x="34" y="216"/>
                    <a:pt x="42" y="220"/>
                  </a:cubicBezTo>
                  <a:cubicBezTo>
                    <a:pt x="47" y="222"/>
                    <a:pt x="52" y="225"/>
                    <a:pt x="57" y="227"/>
                  </a:cubicBezTo>
                  <a:cubicBezTo>
                    <a:pt x="60" y="229"/>
                    <a:pt x="63" y="231"/>
                    <a:pt x="67" y="232"/>
                  </a:cubicBezTo>
                  <a:cubicBezTo>
                    <a:pt x="67" y="233"/>
                    <a:pt x="67" y="234"/>
                    <a:pt x="67" y="234"/>
                  </a:cubicBezTo>
                  <a:close/>
                  <a:moveTo>
                    <a:pt x="68" y="254"/>
                  </a:moveTo>
                  <a:cubicBezTo>
                    <a:pt x="64" y="251"/>
                    <a:pt x="59" y="250"/>
                    <a:pt x="55" y="248"/>
                  </a:cubicBezTo>
                  <a:cubicBezTo>
                    <a:pt x="50" y="245"/>
                    <a:pt x="45" y="242"/>
                    <a:pt x="39" y="240"/>
                  </a:cubicBezTo>
                  <a:cubicBezTo>
                    <a:pt x="32" y="237"/>
                    <a:pt x="25" y="234"/>
                    <a:pt x="18" y="231"/>
                  </a:cubicBezTo>
                  <a:cubicBezTo>
                    <a:pt x="24" y="233"/>
                    <a:pt x="29" y="235"/>
                    <a:pt x="35" y="237"/>
                  </a:cubicBezTo>
                  <a:cubicBezTo>
                    <a:pt x="46" y="241"/>
                    <a:pt x="57" y="245"/>
                    <a:pt x="68" y="250"/>
                  </a:cubicBezTo>
                  <a:cubicBezTo>
                    <a:pt x="68" y="252"/>
                    <a:pt x="68" y="253"/>
                    <a:pt x="68" y="254"/>
                  </a:cubicBezTo>
                  <a:close/>
                  <a:moveTo>
                    <a:pt x="66" y="254"/>
                  </a:moveTo>
                  <a:cubicBezTo>
                    <a:pt x="70" y="256"/>
                    <a:pt x="64" y="253"/>
                    <a:pt x="63" y="252"/>
                  </a:cubicBezTo>
                  <a:cubicBezTo>
                    <a:pt x="64" y="253"/>
                    <a:pt x="65" y="253"/>
                    <a:pt x="66" y="254"/>
                  </a:cubicBezTo>
                  <a:close/>
                  <a:moveTo>
                    <a:pt x="71" y="277"/>
                  </a:moveTo>
                  <a:cubicBezTo>
                    <a:pt x="67" y="275"/>
                    <a:pt x="64" y="274"/>
                    <a:pt x="60" y="273"/>
                  </a:cubicBezTo>
                  <a:cubicBezTo>
                    <a:pt x="56" y="271"/>
                    <a:pt x="51" y="269"/>
                    <a:pt x="46" y="267"/>
                  </a:cubicBezTo>
                  <a:cubicBezTo>
                    <a:pt x="49" y="268"/>
                    <a:pt x="51" y="269"/>
                    <a:pt x="54" y="270"/>
                  </a:cubicBezTo>
                  <a:cubicBezTo>
                    <a:pt x="59" y="272"/>
                    <a:pt x="65" y="274"/>
                    <a:pt x="70" y="276"/>
                  </a:cubicBezTo>
                  <a:cubicBezTo>
                    <a:pt x="70" y="276"/>
                    <a:pt x="70" y="277"/>
                    <a:pt x="71" y="277"/>
                  </a:cubicBezTo>
                  <a:close/>
                  <a:moveTo>
                    <a:pt x="25" y="264"/>
                  </a:moveTo>
                  <a:cubicBezTo>
                    <a:pt x="28" y="265"/>
                    <a:pt x="32" y="266"/>
                    <a:pt x="35" y="267"/>
                  </a:cubicBezTo>
                  <a:cubicBezTo>
                    <a:pt x="41" y="269"/>
                    <a:pt x="48" y="271"/>
                    <a:pt x="54" y="273"/>
                  </a:cubicBezTo>
                  <a:cubicBezTo>
                    <a:pt x="60" y="275"/>
                    <a:pt x="65" y="277"/>
                    <a:pt x="71" y="279"/>
                  </a:cubicBezTo>
                  <a:cubicBezTo>
                    <a:pt x="71" y="280"/>
                    <a:pt x="71" y="281"/>
                    <a:pt x="71" y="282"/>
                  </a:cubicBezTo>
                  <a:cubicBezTo>
                    <a:pt x="57" y="274"/>
                    <a:pt x="40" y="270"/>
                    <a:pt x="25" y="264"/>
                  </a:cubicBezTo>
                  <a:close/>
                  <a:moveTo>
                    <a:pt x="52" y="265"/>
                  </a:moveTo>
                  <a:cubicBezTo>
                    <a:pt x="58" y="268"/>
                    <a:pt x="64" y="270"/>
                    <a:pt x="70" y="273"/>
                  </a:cubicBezTo>
                  <a:cubicBezTo>
                    <a:pt x="70" y="273"/>
                    <a:pt x="70" y="274"/>
                    <a:pt x="70" y="275"/>
                  </a:cubicBezTo>
                  <a:cubicBezTo>
                    <a:pt x="66" y="272"/>
                    <a:pt x="61" y="270"/>
                    <a:pt x="56" y="268"/>
                  </a:cubicBezTo>
                  <a:cubicBezTo>
                    <a:pt x="55" y="267"/>
                    <a:pt x="53" y="266"/>
                    <a:pt x="52" y="265"/>
                  </a:cubicBezTo>
                  <a:close/>
                  <a:moveTo>
                    <a:pt x="39" y="258"/>
                  </a:moveTo>
                  <a:cubicBezTo>
                    <a:pt x="33" y="255"/>
                    <a:pt x="26" y="253"/>
                    <a:pt x="20" y="250"/>
                  </a:cubicBezTo>
                  <a:cubicBezTo>
                    <a:pt x="15" y="248"/>
                    <a:pt x="10" y="245"/>
                    <a:pt x="5" y="243"/>
                  </a:cubicBezTo>
                  <a:cubicBezTo>
                    <a:pt x="15" y="247"/>
                    <a:pt x="27" y="251"/>
                    <a:pt x="38" y="255"/>
                  </a:cubicBezTo>
                  <a:cubicBezTo>
                    <a:pt x="44" y="258"/>
                    <a:pt x="50" y="260"/>
                    <a:pt x="56" y="263"/>
                  </a:cubicBezTo>
                  <a:cubicBezTo>
                    <a:pt x="61" y="265"/>
                    <a:pt x="65" y="267"/>
                    <a:pt x="69" y="268"/>
                  </a:cubicBezTo>
                  <a:cubicBezTo>
                    <a:pt x="70" y="270"/>
                    <a:pt x="70" y="271"/>
                    <a:pt x="70" y="272"/>
                  </a:cubicBezTo>
                  <a:cubicBezTo>
                    <a:pt x="60" y="266"/>
                    <a:pt x="50" y="262"/>
                    <a:pt x="39" y="258"/>
                  </a:cubicBezTo>
                  <a:close/>
                  <a:moveTo>
                    <a:pt x="54" y="261"/>
                  </a:moveTo>
                  <a:cubicBezTo>
                    <a:pt x="55" y="262"/>
                    <a:pt x="56" y="262"/>
                    <a:pt x="56" y="262"/>
                  </a:cubicBezTo>
                  <a:cubicBezTo>
                    <a:pt x="59" y="263"/>
                    <a:pt x="62" y="264"/>
                    <a:pt x="65" y="265"/>
                  </a:cubicBezTo>
                  <a:cubicBezTo>
                    <a:pt x="66" y="266"/>
                    <a:pt x="68" y="267"/>
                    <a:pt x="69" y="268"/>
                  </a:cubicBezTo>
                  <a:cubicBezTo>
                    <a:pt x="67" y="267"/>
                    <a:pt x="65" y="266"/>
                    <a:pt x="63" y="265"/>
                  </a:cubicBezTo>
                  <a:cubicBezTo>
                    <a:pt x="60" y="264"/>
                    <a:pt x="57" y="263"/>
                    <a:pt x="54" y="261"/>
                  </a:cubicBezTo>
                  <a:close/>
                  <a:moveTo>
                    <a:pt x="39" y="254"/>
                  </a:moveTo>
                  <a:cubicBezTo>
                    <a:pt x="32" y="252"/>
                    <a:pt x="25" y="249"/>
                    <a:pt x="18" y="246"/>
                  </a:cubicBezTo>
                  <a:cubicBezTo>
                    <a:pt x="17" y="245"/>
                    <a:pt x="16" y="245"/>
                    <a:pt x="15" y="244"/>
                  </a:cubicBezTo>
                  <a:cubicBezTo>
                    <a:pt x="15" y="244"/>
                    <a:pt x="16" y="245"/>
                    <a:pt x="17" y="245"/>
                  </a:cubicBezTo>
                  <a:cubicBezTo>
                    <a:pt x="23" y="247"/>
                    <a:pt x="29" y="248"/>
                    <a:pt x="35" y="250"/>
                  </a:cubicBezTo>
                  <a:cubicBezTo>
                    <a:pt x="41" y="252"/>
                    <a:pt x="47" y="254"/>
                    <a:pt x="53" y="257"/>
                  </a:cubicBezTo>
                  <a:cubicBezTo>
                    <a:pt x="58" y="259"/>
                    <a:pt x="63" y="262"/>
                    <a:pt x="69" y="264"/>
                  </a:cubicBezTo>
                  <a:cubicBezTo>
                    <a:pt x="69" y="265"/>
                    <a:pt x="69" y="266"/>
                    <a:pt x="69" y="267"/>
                  </a:cubicBezTo>
                  <a:cubicBezTo>
                    <a:pt x="66" y="265"/>
                    <a:pt x="62" y="264"/>
                    <a:pt x="58" y="262"/>
                  </a:cubicBezTo>
                  <a:cubicBezTo>
                    <a:pt x="52" y="259"/>
                    <a:pt x="46" y="256"/>
                    <a:pt x="39" y="254"/>
                  </a:cubicBezTo>
                  <a:close/>
                  <a:moveTo>
                    <a:pt x="36" y="248"/>
                  </a:moveTo>
                  <a:cubicBezTo>
                    <a:pt x="31" y="246"/>
                    <a:pt x="25" y="244"/>
                    <a:pt x="19" y="241"/>
                  </a:cubicBezTo>
                  <a:cubicBezTo>
                    <a:pt x="25" y="243"/>
                    <a:pt x="30" y="245"/>
                    <a:pt x="36" y="247"/>
                  </a:cubicBezTo>
                  <a:cubicBezTo>
                    <a:pt x="42" y="249"/>
                    <a:pt x="48" y="251"/>
                    <a:pt x="54" y="253"/>
                  </a:cubicBezTo>
                  <a:cubicBezTo>
                    <a:pt x="59" y="255"/>
                    <a:pt x="63" y="258"/>
                    <a:pt x="68" y="259"/>
                  </a:cubicBezTo>
                  <a:cubicBezTo>
                    <a:pt x="69" y="260"/>
                    <a:pt x="69" y="261"/>
                    <a:pt x="69" y="263"/>
                  </a:cubicBezTo>
                  <a:cubicBezTo>
                    <a:pt x="58" y="258"/>
                    <a:pt x="48" y="252"/>
                    <a:pt x="36" y="248"/>
                  </a:cubicBezTo>
                  <a:close/>
                  <a:moveTo>
                    <a:pt x="68" y="258"/>
                  </a:moveTo>
                  <a:cubicBezTo>
                    <a:pt x="60" y="253"/>
                    <a:pt x="50" y="250"/>
                    <a:pt x="41" y="246"/>
                  </a:cubicBezTo>
                  <a:cubicBezTo>
                    <a:pt x="31" y="243"/>
                    <a:pt x="21" y="238"/>
                    <a:pt x="11" y="234"/>
                  </a:cubicBezTo>
                  <a:cubicBezTo>
                    <a:pt x="11" y="234"/>
                    <a:pt x="11" y="234"/>
                    <a:pt x="12" y="234"/>
                  </a:cubicBezTo>
                  <a:cubicBezTo>
                    <a:pt x="15" y="235"/>
                    <a:pt x="17" y="236"/>
                    <a:pt x="20" y="237"/>
                  </a:cubicBezTo>
                  <a:cubicBezTo>
                    <a:pt x="26" y="240"/>
                    <a:pt x="31" y="242"/>
                    <a:pt x="37" y="243"/>
                  </a:cubicBezTo>
                  <a:cubicBezTo>
                    <a:pt x="48" y="247"/>
                    <a:pt x="58" y="251"/>
                    <a:pt x="68" y="255"/>
                  </a:cubicBezTo>
                  <a:cubicBezTo>
                    <a:pt x="68" y="256"/>
                    <a:pt x="68" y="257"/>
                    <a:pt x="68" y="258"/>
                  </a:cubicBezTo>
                  <a:close/>
                  <a:moveTo>
                    <a:pt x="5" y="225"/>
                  </a:moveTo>
                  <a:cubicBezTo>
                    <a:pt x="5" y="224"/>
                    <a:pt x="5" y="223"/>
                    <a:pt x="5" y="222"/>
                  </a:cubicBezTo>
                  <a:cubicBezTo>
                    <a:pt x="6" y="222"/>
                    <a:pt x="7" y="222"/>
                    <a:pt x="7" y="222"/>
                  </a:cubicBezTo>
                  <a:cubicBezTo>
                    <a:pt x="7" y="223"/>
                    <a:pt x="7" y="223"/>
                    <a:pt x="8" y="223"/>
                  </a:cubicBezTo>
                  <a:cubicBezTo>
                    <a:pt x="18" y="228"/>
                    <a:pt x="29" y="231"/>
                    <a:pt x="39" y="236"/>
                  </a:cubicBezTo>
                  <a:cubicBezTo>
                    <a:pt x="44" y="238"/>
                    <a:pt x="48" y="241"/>
                    <a:pt x="53" y="243"/>
                  </a:cubicBezTo>
                  <a:cubicBezTo>
                    <a:pt x="57" y="245"/>
                    <a:pt x="63" y="246"/>
                    <a:pt x="67" y="249"/>
                  </a:cubicBezTo>
                  <a:cubicBezTo>
                    <a:pt x="69" y="251"/>
                    <a:pt x="64" y="248"/>
                    <a:pt x="64" y="248"/>
                  </a:cubicBezTo>
                  <a:cubicBezTo>
                    <a:pt x="63" y="247"/>
                    <a:pt x="62" y="247"/>
                    <a:pt x="61" y="246"/>
                  </a:cubicBezTo>
                  <a:cubicBezTo>
                    <a:pt x="58" y="245"/>
                    <a:pt x="55" y="244"/>
                    <a:pt x="52" y="243"/>
                  </a:cubicBezTo>
                  <a:cubicBezTo>
                    <a:pt x="47" y="240"/>
                    <a:pt x="42" y="238"/>
                    <a:pt x="37" y="236"/>
                  </a:cubicBezTo>
                  <a:cubicBezTo>
                    <a:pt x="31" y="234"/>
                    <a:pt x="25" y="233"/>
                    <a:pt x="20" y="231"/>
                  </a:cubicBezTo>
                  <a:cubicBezTo>
                    <a:pt x="15" y="229"/>
                    <a:pt x="10" y="227"/>
                    <a:pt x="5" y="225"/>
                  </a:cubicBezTo>
                  <a:close/>
                  <a:moveTo>
                    <a:pt x="7" y="211"/>
                  </a:moveTo>
                  <a:cubicBezTo>
                    <a:pt x="7" y="209"/>
                    <a:pt x="7" y="207"/>
                    <a:pt x="7" y="205"/>
                  </a:cubicBezTo>
                  <a:cubicBezTo>
                    <a:pt x="7" y="205"/>
                    <a:pt x="7" y="205"/>
                    <a:pt x="7" y="205"/>
                  </a:cubicBezTo>
                  <a:cubicBezTo>
                    <a:pt x="10" y="209"/>
                    <a:pt x="15" y="211"/>
                    <a:pt x="19" y="214"/>
                  </a:cubicBezTo>
                  <a:cubicBezTo>
                    <a:pt x="24" y="216"/>
                    <a:pt x="29" y="219"/>
                    <a:pt x="35" y="222"/>
                  </a:cubicBezTo>
                  <a:cubicBezTo>
                    <a:pt x="40" y="225"/>
                    <a:pt x="45" y="228"/>
                    <a:pt x="51" y="231"/>
                  </a:cubicBezTo>
                  <a:cubicBezTo>
                    <a:pt x="52" y="232"/>
                    <a:pt x="53" y="232"/>
                    <a:pt x="54" y="233"/>
                  </a:cubicBezTo>
                  <a:cubicBezTo>
                    <a:pt x="49" y="230"/>
                    <a:pt x="43" y="228"/>
                    <a:pt x="37" y="225"/>
                  </a:cubicBezTo>
                  <a:cubicBezTo>
                    <a:pt x="32" y="223"/>
                    <a:pt x="26" y="220"/>
                    <a:pt x="20" y="217"/>
                  </a:cubicBezTo>
                  <a:cubicBezTo>
                    <a:pt x="16" y="215"/>
                    <a:pt x="11" y="213"/>
                    <a:pt x="7" y="211"/>
                  </a:cubicBezTo>
                  <a:cubicBezTo>
                    <a:pt x="7" y="211"/>
                    <a:pt x="7" y="211"/>
                    <a:pt x="7" y="211"/>
                  </a:cubicBezTo>
                  <a:close/>
                  <a:moveTo>
                    <a:pt x="41" y="161"/>
                  </a:moveTo>
                  <a:cubicBezTo>
                    <a:pt x="44" y="160"/>
                    <a:pt x="47" y="159"/>
                    <a:pt x="50" y="159"/>
                  </a:cubicBezTo>
                  <a:cubicBezTo>
                    <a:pt x="50" y="159"/>
                    <a:pt x="50" y="158"/>
                    <a:pt x="51" y="158"/>
                  </a:cubicBezTo>
                  <a:cubicBezTo>
                    <a:pt x="51" y="158"/>
                    <a:pt x="51" y="159"/>
                    <a:pt x="51" y="159"/>
                  </a:cubicBezTo>
                  <a:cubicBezTo>
                    <a:pt x="51" y="159"/>
                    <a:pt x="51" y="159"/>
                    <a:pt x="51" y="159"/>
                  </a:cubicBezTo>
                  <a:cubicBezTo>
                    <a:pt x="49" y="160"/>
                    <a:pt x="46" y="160"/>
                    <a:pt x="44" y="160"/>
                  </a:cubicBezTo>
                  <a:cubicBezTo>
                    <a:pt x="43" y="160"/>
                    <a:pt x="42" y="161"/>
                    <a:pt x="41" y="161"/>
                  </a:cubicBezTo>
                  <a:close/>
                  <a:moveTo>
                    <a:pt x="54" y="159"/>
                  </a:moveTo>
                  <a:cubicBezTo>
                    <a:pt x="54" y="158"/>
                    <a:pt x="54" y="158"/>
                    <a:pt x="54" y="158"/>
                  </a:cubicBezTo>
                  <a:cubicBezTo>
                    <a:pt x="55" y="157"/>
                    <a:pt x="57" y="157"/>
                    <a:pt x="58" y="157"/>
                  </a:cubicBezTo>
                  <a:cubicBezTo>
                    <a:pt x="58" y="157"/>
                    <a:pt x="58" y="158"/>
                    <a:pt x="58" y="158"/>
                  </a:cubicBezTo>
                  <a:cubicBezTo>
                    <a:pt x="57" y="159"/>
                    <a:pt x="55" y="159"/>
                    <a:pt x="54" y="159"/>
                  </a:cubicBezTo>
                  <a:cubicBezTo>
                    <a:pt x="54" y="159"/>
                    <a:pt x="54" y="159"/>
                    <a:pt x="54" y="159"/>
                  </a:cubicBezTo>
                  <a:close/>
                  <a:moveTo>
                    <a:pt x="61" y="157"/>
                  </a:moveTo>
                  <a:cubicBezTo>
                    <a:pt x="62" y="156"/>
                    <a:pt x="63" y="156"/>
                    <a:pt x="64" y="156"/>
                  </a:cubicBezTo>
                  <a:cubicBezTo>
                    <a:pt x="64" y="157"/>
                    <a:pt x="64" y="157"/>
                    <a:pt x="64" y="158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3" y="158"/>
                    <a:pt x="62" y="158"/>
                    <a:pt x="61" y="158"/>
                  </a:cubicBezTo>
                  <a:cubicBezTo>
                    <a:pt x="61" y="158"/>
                    <a:pt x="61" y="158"/>
                    <a:pt x="61" y="157"/>
                  </a:cubicBezTo>
                  <a:cubicBezTo>
                    <a:pt x="61" y="157"/>
                    <a:pt x="61" y="157"/>
                    <a:pt x="61" y="157"/>
                  </a:cubicBezTo>
                  <a:close/>
                  <a:moveTo>
                    <a:pt x="67" y="156"/>
                  </a:moveTo>
                  <a:cubicBezTo>
                    <a:pt x="68" y="156"/>
                    <a:pt x="69" y="156"/>
                    <a:pt x="70" y="156"/>
                  </a:cubicBezTo>
                  <a:cubicBezTo>
                    <a:pt x="70" y="157"/>
                    <a:pt x="70" y="157"/>
                    <a:pt x="70" y="158"/>
                  </a:cubicBezTo>
                  <a:cubicBezTo>
                    <a:pt x="69" y="158"/>
                    <a:pt x="68" y="158"/>
                    <a:pt x="68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157"/>
                    <a:pt x="67" y="157"/>
                    <a:pt x="67" y="156"/>
                  </a:cubicBezTo>
                  <a:close/>
                  <a:moveTo>
                    <a:pt x="72" y="156"/>
                  </a:moveTo>
                  <a:cubicBezTo>
                    <a:pt x="73" y="156"/>
                    <a:pt x="74" y="156"/>
                    <a:pt x="75" y="156"/>
                  </a:cubicBezTo>
                  <a:cubicBezTo>
                    <a:pt x="75" y="157"/>
                    <a:pt x="75" y="157"/>
                    <a:pt x="75" y="158"/>
                  </a:cubicBezTo>
                  <a:cubicBezTo>
                    <a:pt x="74" y="158"/>
                    <a:pt x="73" y="158"/>
                    <a:pt x="72" y="158"/>
                  </a:cubicBezTo>
                  <a:cubicBezTo>
                    <a:pt x="72" y="157"/>
                    <a:pt x="72" y="157"/>
                    <a:pt x="72" y="156"/>
                  </a:cubicBezTo>
                  <a:close/>
                  <a:moveTo>
                    <a:pt x="79" y="156"/>
                  </a:moveTo>
                  <a:cubicBezTo>
                    <a:pt x="79" y="157"/>
                    <a:pt x="79" y="158"/>
                    <a:pt x="80" y="158"/>
                  </a:cubicBezTo>
                  <a:cubicBezTo>
                    <a:pt x="79" y="158"/>
                    <a:pt x="78" y="158"/>
                    <a:pt x="78" y="158"/>
                  </a:cubicBezTo>
                  <a:cubicBezTo>
                    <a:pt x="78" y="158"/>
                    <a:pt x="78" y="157"/>
                    <a:pt x="78" y="156"/>
                  </a:cubicBezTo>
                  <a:cubicBezTo>
                    <a:pt x="79" y="156"/>
                    <a:pt x="79" y="156"/>
                    <a:pt x="79" y="156"/>
                  </a:cubicBezTo>
                  <a:close/>
                  <a:moveTo>
                    <a:pt x="82" y="156"/>
                  </a:moveTo>
                  <a:cubicBezTo>
                    <a:pt x="83" y="156"/>
                    <a:pt x="85" y="157"/>
                    <a:pt x="86" y="157"/>
                  </a:cubicBezTo>
                  <a:cubicBezTo>
                    <a:pt x="86" y="158"/>
                    <a:pt x="86" y="158"/>
                    <a:pt x="86" y="159"/>
                  </a:cubicBezTo>
                  <a:cubicBezTo>
                    <a:pt x="85" y="159"/>
                    <a:pt x="84" y="159"/>
                    <a:pt x="82" y="159"/>
                  </a:cubicBezTo>
                  <a:cubicBezTo>
                    <a:pt x="82" y="158"/>
                    <a:pt x="82" y="157"/>
                    <a:pt x="82" y="156"/>
                  </a:cubicBezTo>
                  <a:close/>
                  <a:moveTo>
                    <a:pt x="89" y="157"/>
                  </a:moveTo>
                  <a:cubicBezTo>
                    <a:pt x="90" y="157"/>
                    <a:pt x="91" y="157"/>
                    <a:pt x="92" y="158"/>
                  </a:cubicBezTo>
                  <a:cubicBezTo>
                    <a:pt x="92" y="158"/>
                    <a:pt x="92" y="158"/>
                    <a:pt x="92" y="158"/>
                  </a:cubicBezTo>
                  <a:cubicBezTo>
                    <a:pt x="92" y="158"/>
                    <a:pt x="92" y="159"/>
                    <a:pt x="92" y="160"/>
                  </a:cubicBezTo>
                  <a:cubicBezTo>
                    <a:pt x="91" y="160"/>
                    <a:pt x="90" y="160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89" y="159"/>
                    <a:pt x="89" y="158"/>
                    <a:pt x="89" y="157"/>
                  </a:cubicBezTo>
                  <a:close/>
                  <a:moveTo>
                    <a:pt x="104" y="314"/>
                  </a:moveTo>
                  <a:cubicBezTo>
                    <a:pt x="104" y="313"/>
                    <a:pt x="104" y="312"/>
                    <a:pt x="104" y="312"/>
                  </a:cubicBezTo>
                  <a:cubicBezTo>
                    <a:pt x="104" y="312"/>
                    <a:pt x="105" y="313"/>
                    <a:pt x="105" y="313"/>
                  </a:cubicBezTo>
                  <a:cubicBezTo>
                    <a:pt x="109" y="316"/>
                    <a:pt x="106" y="315"/>
                    <a:pt x="104" y="314"/>
                  </a:cubicBezTo>
                  <a:close/>
                  <a:moveTo>
                    <a:pt x="111" y="310"/>
                  </a:moveTo>
                  <a:cubicBezTo>
                    <a:pt x="108" y="308"/>
                    <a:pt x="105" y="307"/>
                    <a:pt x="103" y="305"/>
                  </a:cubicBezTo>
                  <a:cubicBezTo>
                    <a:pt x="103" y="304"/>
                    <a:pt x="103" y="303"/>
                    <a:pt x="102" y="302"/>
                  </a:cubicBezTo>
                  <a:cubicBezTo>
                    <a:pt x="107" y="307"/>
                    <a:pt x="114" y="310"/>
                    <a:pt x="119" y="315"/>
                  </a:cubicBezTo>
                  <a:cubicBezTo>
                    <a:pt x="117" y="314"/>
                    <a:pt x="115" y="313"/>
                    <a:pt x="114" y="312"/>
                  </a:cubicBezTo>
                  <a:cubicBezTo>
                    <a:pt x="114" y="312"/>
                    <a:pt x="111" y="310"/>
                    <a:pt x="111" y="310"/>
                  </a:cubicBezTo>
                  <a:close/>
                  <a:moveTo>
                    <a:pt x="111" y="314"/>
                  </a:moveTo>
                  <a:cubicBezTo>
                    <a:pt x="113" y="316"/>
                    <a:pt x="109" y="313"/>
                    <a:pt x="109" y="313"/>
                  </a:cubicBezTo>
                  <a:cubicBezTo>
                    <a:pt x="108" y="312"/>
                    <a:pt x="107" y="312"/>
                    <a:pt x="106" y="311"/>
                  </a:cubicBezTo>
                  <a:cubicBezTo>
                    <a:pt x="105" y="310"/>
                    <a:pt x="104" y="310"/>
                    <a:pt x="103" y="309"/>
                  </a:cubicBezTo>
                  <a:cubicBezTo>
                    <a:pt x="103" y="308"/>
                    <a:pt x="103" y="307"/>
                    <a:pt x="103" y="306"/>
                  </a:cubicBezTo>
                  <a:cubicBezTo>
                    <a:pt x="106" y="309"/>
                    <a:pt x="109" y="311"/>
                    <a:pt x="111" y="314"/>
                  </a:cubicBezTo>
                  <a:close/>
                  <a:moveTo>
                    <a:pt x="102" y="298"/>
                  </a:moveTo>
                  <a:cubicBezTo>
                    <a:pt x="108" y="304"/>
                    <a:pt x="117" y="309"/>
                    <a:pt x="124" y="315"/>
                  </a:cubicBezTo>
                  <a:cubicBezTo>
                    <a:pt x="124" y="315"/>
                    <a:pt x="125" y="316"/>
                    <a:pt x="125" y="316"/>
                  </a:cubicBezTo>
                  <a:cubicBezTo>
                    <a:pt x="125" y="316"/>
                    <a:pt x="125" y="316"/>
                    <a:pt x="125" y="316"/>
                  </a:cubicBezTo>
                  <a:cubicBezTo>
                    <a:pt x="124" y="315"/>
                    <a:pt x="122" y="314"/>
                    <a:pt x="121" y="313"/>
                  </a:cubicBezTo>
                  <a:cubicBezTo>
                    <a:pt x="119" y="312"/>
                    <a:pt x="117" y="310"/>
                    <a:pt x="115" y="309"/>
                  </a:cubicBezTo>
                  <a:cubicBezTo>
                    <a:pt x="111" y="306"/>
                    <a:pt x="106" y="304"/>
                    <a:pt x="102" y="301"/>
                  </a:cubicBezTo>
                  <a:cubicBezTo>
                    <a:pt x="102" y="301"/>
                    <a:pt x="102" y="301"/>
                    <a:pt x="102" y="301"/>
                  </a:cubicBezTo>
                  <a:cubicBezTo>
                    <a:pt x="102" y="300"/>
                    <a:pt x="102" y="299"/>
                    <a:pt x="102" y="298"/>
                  </a:cubicBezTo>
                  <a:close/>
                  <a:moveTo>
                    <a:pt x="101" y="293"/>
                  </a:moveTo>
                  <a:cubicBezTo>
                    <a:pt x="101" y="293"/>
                    <a:pt x="101" y="293"/>
                    <a:pt x="101" y="293"/>
                  </a:cubicBezTo>
                  <a:cubicBezTo>
                    <a:pt x="109" y="301"/>
                    <a:pt x="119" y="306"/>
                    <a:pt x="127" y="312"/>
                  </a:cubicBezTo>
                  <a:cubicBezTo>
                    <a:pt x="126" y="312"/>
                    <a:pt x="125" y="311"/>
                    <a:pt x="124" y="310"/>
                  </a:cubicBezTo>
                  <a:cubicBezTo>
                    <a:pt x="121" y="309"/>
                    <a:pt x="119" y="307"/>
                    <a:pt x="116" y="305"/>
                  </a:cubicBezTo>
                  <a:cubicBezTo>
                    <a:pt x="111" y="302"/>
                    <a:pt x="106" y="299"/>
                    <a:pt x="102" y="296"/>
                  </a:cubicBezTo>
                  <a:cubicBezTo>
                    <a:pt x="101" y="295"/>
                    <a:pt x="101" y="294"/>
                    <a:pt x="101" y="293"/>
                  </a:cubicBezTo>
                  <a:close/>
                  <a:moveTo>
                    <a:pt x="101" y="290"/>
                  </a:moveTo>
                  <a:cubicBezTo>
                    <a:pt x="104" y="293"/>
                    <a:pt x="109" y="295"/>
                    <a:pt x="113" y="298"/>
                  </a:cubicBezTo>
                  <a:cubicBezTo>
                    <a:pt x="120" y="303"/>
                    <a:pt x="127" y="307"/>
                    <a:pt x="134" y="313"/>
                  </a:cubicBezTo>
                  <a:cubicBezTo>
                    <a:pt x="137" y="316"/>
                    <a:pt x="134" y="313"/>
                    <a:pt x="133" y="312"/>
                  </a:cubicBezTo>
                  <a:cubicBezTo>
                    <a:pt x="131" y="312"/>
                    <a:pt x="130" y="311"/>
                    <a:pt x="129" y="310"/>
                  </a:cubicBezTo>
                  <a:cubicBezTo>
                    <a:pt x="127" y="308"/>
                    <a:pt x="124" y="306"/>
                    <a:pt x="121" y="304"/>
                  </a:cubicBezTo>
                  <a:cubicBezTo>
                    <a:pt x="114" y="301"/>
                    <a:pt x="108" y="296"/>
                    <a:pt x="102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1" y="292"/>
                    <a:pt x="101" y="291"/>
                    <a:pt x="101" y="290"/>
                  </a:cubicBezTo>
                  <a:close/>
                  <a:moveTo>
                    <a:pt x="104" y="292"/>
                  </a:moveTo>
                  <a:cubicBezTo>
                    <a:pt x="105" y="292"/>
                    <a:pt x="103" y="291"/>
                    <a:pt x="102" y="290"/>
                  </a:cubicBezTo>
                  <a:cubicBezTo>
                    <a:pt x="103" y="291"/>
                    <a:pt x="104" y="292"/>
                    <a:pt x="105" y="292"/>
                  </a:cubicBezTo>
                  <a:cubicBezTo>
                    <a:pt x="105" y="292"/>
                    <a:pt x="104" y="292"/>
                    <a:pt x="104" y="292"/>
                  </a:cubicBezTo>
                  <a:close/>
                  <a:moveTo>
                    <a:pt x="100" y="285"/>
                  </a:moveTo>
                  <a:cubicBezTo>
                    <a:pt x="105" y="290"/>
                    <a:pt x="111" y="293"/>
                    <a:pt x="117" y="296"/>
                  </a:cubicBezTo>
                  <a:cubicBezTo>
                    <a:pt x="122" y="300"/>
                    <a:pt x="127" y="304"/>
                    <a:pt x="132" y="308"/>
                  </a:cubicBezTo>
                  <a:cubicBezTo>
                    <a:pt x="132" y="308"/>
                    <a:pt x="131" y="307"/>
                    <a:pt x="131" y="307"/>
                  </a:cubicBezTo>
                  <a:cubicBezTo>
                    <a:pt x="128" y="305"/>
                    <a:pt x="124" y="303"/>
                    <a:pt x="121" y="301"/>
                  </a:cubicBezTo>
                  <a:cubicBezTo>
                    <a:pt x="114" y="297"/>
                    <a:pt x="107" y="293"/>
                    <a:pt x="100" y="288"/>
                  </a:cubicBezTo>
                  <a:cubicBezTo>
                    <a:pt x="100" y="287"/>
                    <a:pt x="100" y="286"/>
                    <a:pt x="100" y="285"/>
                  </a:cubicBezTo>
                  <a:close/>
                  <a:moveTo>
                    <a:pt x="100" y="280"/>
                  </a:moveTo>
                  <a:cubicBezTo>
                    <a:pt x="105" y="286"/>
                    <a:pt x="113" y="290"/>
                    <a:pt x="120" y="295"/>
                  </a:cubicBezTo>
                  <a:cubicBezTo>
                    <a:pt x="125" y="298"/>
                    <a:pt x="130" y="302"/>
                    <a:pt x="135" y="305"/>
                  </a:cubicBezTo>
                  <a:cubicBezTo>
                    <a:pt x="135" y="306"/>
                    <a:pt x="136" y="307"/>
                    <a:pt x="137" y="308"/>
                  </a:cubicBezTo>
                  <a:cubicBezTo>
                    <a:pt x="132" y="304"/>
                    <a:pt x="127" y="300"/>
                    <a:pt x="122" y="297"/>
                  </a:cubicBezTo>
                  <a:cubicBezTo>
                    <a:pt x="114" y="293"/>
                    <a:pt x="107" y="289"/>
                    <a:pt x="100" y="284"/>
                  </a:cubicBezTo>
                  <a:cubicBezTo>
                    <a:pt x="100" y="283"/>
                    <a:pt x="100" y="281"/>
                    <a:pt x="100" y="280"/>
                  </a:cubicBezTo>
                  <a:close/>
                  <a:moveTo>
                    <a:pt x="99" y="276"/>
                  </a:moveTo>
                  <a:cubicBezTo>
                    <a:pt x="107" y="283"/>
                    <a:pt x="116" y="288"/>
                    <a:pt x="124" y="294"/>
                  </a:cubicBezTo>
                  <a:cubicBezTo>
                    <a:pt x="129" y="297"/>
                    <a:pt x="134" y="301"/>
                    <a:pt x="139" y="304"/>
                  </a:cubicBezTo>
                  <a:cubicBezTo>
                    <a:pt x="140" y="305"/>
                    <a:pt x="140" y="305"/>
                    <a:pt x="141" y="306"/>
                  </a:cubicBezTo>
                  <a:cubicBezTo>
                    <a:pt x="136" y="302"/>
                    <a:pt x="130" y="299"/>
                    <a:pt x="124" y="295"/>
                  </a:cubicBezTo>
                  <a:cubicBezTo>
                    <a:pt x="116" y="290"/>
                    <a:pt x="107" y="285"/>
                    <a:pt x="99" y="279"/>
                  </a:cubicBezTo>
                  <a:cubicBezTo>
                    <a:pt x="99" y="278"/>
                    <a:pt x="99" y="278"/>
                    <a:pt x="99" y="277"/>
                  </a:cubicBezTo>
                  <a:cubicBezTo>
                    <a:pt x="99" y="277"/>
                    <a:pt x="99" y="276"/>
                    <a:pt x="99" y="276"/>
                  </a:cubicBezTo>
                  <a:close/>
                  <a:moveTo>
                    <a:pt x="99" y="271"/>
                  </a:moveTo>
                  <a:cubicBezTo>
                    <a:pt x="102" y="274"/>
                    <a:pt x="106" y="277"/>
                    <a:pt x="110" y="280"/>
                  </a:cubicBezTo>
                  <a:cubicBezTo>
                    <a:pt x="114" y="283"/>
                    <a:pt x="119" y="286"/>
                    <a:pt x="123" y="289"/>
                  </a:cubicBezTo>
                  <a:cubicBezTo>
                    <a:pt x="129" y="293"/>
                    <a:pt x="135" y="296"/>
                    <a:pt x="140" y="300"/>
                  </a:cubicBezTo>
                  <a:cubicBezTo>
                    <a:pt x="137" y="298"/>
                    <a:pt x="134" y="297"/>
                    <a:pt x="131" y="295"/>
                  </a:cubicBezTo>
                  <a:cubicBezTo>
                    <a:pt x="120" y="289"/>
                    <a:pt x="109" y="282"/>
                    <a:pt x="99" y="274"/>
                  </a:cubicBezTo>
                  <a:cubicBezTo>
                    <a:pt x="99" y="273"/>
                    <a:pt x="99" y="272"/>
                    <a:pt x="99" y="271"/>
                  </a:cubicBezTo>
                  <a:close/>
                  <a:moveTo>
                    <a:pt x="99" y="264"/>
                  </a:moveTo>
                  <a:cubicBezTo>
                    <a:pt x="104" y="272"/>
                    <a:pt x="114" y="277"/>
                    <a:pt x="122" y="283"/>
                  </a:cubicBezTo>
                  <a:cubicBezTo>
                    <a:pt x="127" y="286"/>
                    <a:pt x="133" y="290"/>
                    <a:pt x="138" y="294"/>
                  </a:cubicBezTo>
                  <a:cubicBezTo>
                    <a:pt x="142" y="296"/>
                    <a:pt x="145" y="298"/>
                    <a:pt x="148" y="301"/>
                  </a:cubicBezTo>
                  <a:cubicBezTo>
                    <a:pt x="143" y="297"/>
                    <a:pt x="137" y="294"/>
                    <a:pt x="132" y="291"/>
                  </a:cubicBezTo>
                  <a:cubicBezTo>
                    <a:pt x="121" y="284"/>
                    <a:pt x="108" y="279"/>
                    <a:pt x="99" y="269"/>
                  </a:cubicBezTo>
                  <a:cubicBezTo>
                    <a:pt x="99" y="268"/>
                    <a:pt x="99" y="266"/>
                    <a:pt x="99" y="264"/>
                  </a:cubicBezTo>
                  <a:close/>
                  <a:moveTo>
                    <a:pt x="98" y="258"/>
                  </a:moveTo>
                  <a:cubicBezTo>
                    <a:pt x="100" y="262"/>
                    <a:pt x="106" y="264"/>
                    <a:pt x="109" y="267"/>
                  </a:cubicBezTo>
                  <a:cubicBezTo>
                    <a:pt x="116" y="272"/>
                    <a:pt x="122" y="277"/>
                    <a:pt x="129" y="281"/>
                  </a:cubicBezTo>
                  <a:cubicBezTo>
                    <a:pt x="136" y="286"/>
                    <a:pt x="143" y="291"/>
                    <a:pt x="151" y="296"/>
                  </a:cubicBezTo>
                  <a:cubicBezTo>
                    <a:pt x="156" y="299"/>
                    <a:pt x="160" y="303"/>
                    <a:pt x="166" y="306"/>
                  </a:cubicBezTo>
                  <a:cubicBezTo>
                    <a:pt x="166" y="306"/>
                    <a:pt x="166" y="306"/>
                    <a:pt x="166" y="306"/>
                  </a:cubicBezTo>
                  <a:cubicBezTo>
                    <a:pt x="165" y="306"/>
                    <a:pt x="164" y="306"/>
                    <a:pt x="163" y="305"/>
                  </a:cubicBezTo>
                  <a:cubicBezTo>
                    <a:pt x="159" y="303"/>
                    <a:pt x="154" y="300"/>
                    <a:pt x="150" y="297"/>
                  </a:cubicBezTo>
                  <a:cubicBezTo>
                    <a:pt x="141" y="292"/>
                    <a:pt x="131" y="287"/>
                    <a:pt x="122" y="281"/>
                  </a:cubicBezTo>
                  <a:cubicBezTo>
                    <a:pt x="114" y="275"/>
                    <a:pt x="107" y="268"/>
                    <a:pt x="99" y="263"/>
                  </a:cubicBezTo>
                  <a:cubicBezTo>
                    <a:pt x="98" y="261"/>
                    <a:pt x="98" y="260"/>
                    <a:pt x="98" y="258"/>
                  </a:cubicBezTo>
                  <a:close/>
                  <a:moveTo>
                    <a:pt x="142" y="289"/>
                  </a:moveTo>
                  <a:cubicBezTo>
                    <a:pt x="132" y="283"/>
                    <a:pt x="123" y="277"/>
                    <a:pt x="114" y="270"/>
                  </a:cubicBezTo>
                  <a:cubicBezTo>
                    <a:pt x="110" y="267"/>
                    <a:pt x="106" y="264"/>
                    <a:pt x="102" y="261"/>
                  </a:cubicBezTo>
                  <a:cubicBezTo>
                    <a:pt x="101" y="260"/>
                    <a:pt x="100" y="259"/>
                    <a:pt x="99" y="257"/>
                  </a:cubicBezTo>
                  <a:cubicBezTo>
                    <a:pt x="99" y="257"/>
                    <a:pt x="99" y="257"/>
                    <a:pt x="99" y="257"/>
                  </a:cubicBezTo>
                  <a:cubicBezTo>
                    <a:pt x="100" y="257"/>
                    <a:pt x="101" y="258"/>
                    <a:pt x="102" y="259"/>
                  </a:cubicBezTo>
                  <a:cubicBezTo>
                    <a:pt x="103" y="260"/>
                    <a:pt x="104" y="261"/>
                    <a:pt x="106" y="262"/>
                  </a:cubicBezTo>
                  <a:cubicBezTo>
                    <a:pt x="114" y="268"/>
                    <a:pt x="122" y="274"/>
                    <a:pt x="130" y="279"/>
                  </a:cubicBezTo>
                  <a:cubicBezTo>
                    <a:pt x="139" y="286"/>
                    <a:pt x="149" y="292"/>
                    <a:pt x="158" y="299"/>
                  </a:cubicBezTo>
                  <a:cubicBezTo>
                    <a:pt x="160" y="301"/>
                    <a:pt x="162" y="302"/>
                    <a:pt x="164" y="304"/>
                  </a:cubicBezTo>
                  <a:cubicBezTo>
                    <a:pt x="164" y="304"/>
                    <a:pt x="164" y="304"/>
                    <a:pt x="164" y="304"/>
                  </a:cubicBezTo>
                  <a:cubicBezTo>
                    <a:pt x="156" y="300"/>
                    <a:pt x="149" y="294"/>
                    <a:pt x="142" y="289"/>
                  </a:cubicBezTo>
                  <a:close/>
                  <a:moveTo>
                    <a:pt x="169" y="305"/>
                  </a:moveTo>
                  <a:cubicBezTo>
                    <a:pt x="169" y="304"/>
                    <a:pt x="168" y="304"/>
                    <a:pt x="167" y="303"/>
                  </a:cubicBezTo>
                  <a:cubicBezTo>
                    <a:pt x="166" y="302"/>
                    <a:pt x="165" y="302"/>
                    <a:pt x="163" y="301"/>
                  </a:cubicBezTo>
                  <a:cubicBezTo>
                    <a:pt x="160" y="298"/>
                    <a:pt x="156" y="295"/>
                    <a:pt x="153" y="293"/>
                  </a:cubicBezTo>
                  <a:cubicBezTo>
                    <a:pt x="146" y="287"/>
                    <a:pt x="139" y="282"/>
                    <a:pt x="132" y="276"/>
                  </a:cubicBezTo>
                  <a:cubicBezTo>
                    <a:pt x="125" y="271"/>
                    <a:pt x="120" y="265"/>
                    <a:pt x="113" y="260"/>
                  </a:cubicBezTo>
                  <a:cubicBezTo>
                    <a:pt x="108" y="256"/>
                    <a:pt x="103" y="253"/>
                    <a:pt x="98" y="249"/>
                  </a:cubicBezTo>
                  <a:cubicBezTo>
                    <a:pt x="98" y="247"/>
                    <a:pt x="98" y="246"/>
                    <a:pt x="98" y="244"/>
                  </a:cubicBezTo>
                  <a:cubicBezTo>
                    <a:pt x="101" y="249"/>
                    <a:pt x="106" y="253"/>
                    <a:pt x="111" y="257"/>
                  </a:cubicBezTo>
                  <a:cubicBezTo>
                    <a:pt x="118" y="262"/>
                    <a:pt x="124" y="268"/>
                    <a:pt x="131" y="273"/>
                  </a:cubicBezTo>
                  <a:cubicBezTo>
                    <a:pt x="143" y="283"/>
                    <a:pt x="157" y="292"/>
                    <a:pt x="169" y="304"/>
                  </a:cubicBezTo>
                  <a:cubicBezTo>
                    <a:pt x="169" y="304"/>
                    <a:pt x="169" y="304"/>
                    <a:pt x="170" y="305"/>
                  </a:cubicBezTo>
                  <a:cubicBezTo>
                    <a:pt x="170" y="305"/>
                    <a:pt x="169" y="305"/>
                    <a:pt x="169" y="305"/>
                  </a:cubicBezTo>
                  <a:close/>
                  <a:moveTo>
                    <a:pt x="173" y="271"/>
                  </a:moveTo>
                  <a:cubicBezTo>
                    <a:pt x="163" y="262"/>
                    <a:pt x="152" y="254"/>
                    <a:pt x="141" y="246"/>
                  </a:cubicBezTo>
                  <a:cubicBezTo>
                    <a:pt x="132" y="241"/>
                    <a:pt x="123" y="235"/>
                    <a:pt x="114" y="229"/>
                  </a:cubicBezTo>
                  <a:cubicBezTo>
                    <a:pt x="113" y="228"/>
                    <a:pt x="112" y="227"/>
                    <a:pt x="110" y="226"/>
                  </a:cubicBezTo>
                  <a:cubicBezTo>
                    <a:pt x="107" y="223"/>
                    <a:pt x="103" y="221"/>
                    <a:pt x="100" y="218"/>
                  </a:cubicBezTo>
                  <a:cubicBezTo>
                    <a:pt x="98" y="217"/>
                    <a:pt x="97" y="215"/>
                    <a:pt x="95" y="214"/>
                  </a:cubicBezTo>
                  <a:cubicBezTo>
                    <a:pt x="95" y="213"/>
                    <a:pt x="95" y="211"/>
                    <a:pt x="95" y="210"/>
                  </a:cubicBezTo>
                  <a:cubicBezTo>
                    <a:pt x="96" y="210"/>
                    <a:pt x="96" y="211"/>
                    <a:pt x="97" y="212"/>
                  </a:cubicBezTo>
                  <a:cubicBezTo>
                    <a:pt x="97" y="212"/>
                    <a:pt x="98" y="212"/>
                    <a:pt x="98" y="212"/>
                  </a:cubicBezTo>
                  <a:cubicBezTo>
                    <a:pt x="99" y="213"/>
                    <a:pt x="99" y="213"/>
                    <a:pt x="100" y="214"/>
                  </a:cubicBezTo>
                  <a:cubicBezTo>
                    <a:pt x="102" y="216"/>
                    <a:pt x="104" y="218"/>
                    <a:pt x="107" y="220"/>
                  </a:cubicBezTo>
                  <a:cubicBezTo>
                    <a:pt x="110" y="223"/>
                    <a:pt x="113" y="226"/>
                    <a:pt x="117" y="229"/>
                  </a:cubicBezTo>
                  <a:cubicBezTo>
                    <a:pt x="126" y="235"/>
                    <a:pt x="135" y="240"/>
                    <a:pt x="144" y="247"/>
                  </a:cubicBezTo>
                  <a:cubicBezTo>
                    <a:pt x="150" y="251"/>
                    <a:pt x="157" y="256"/>
                    <a:pt x="163" y="261"/>
                  </a:cubicBezTo>
                  <a:cubicBezTo>
                    <a:pt x="165" y="263"/>
                    <a:pt x="168" y="266"/>
                    <a:pt x="170" y="268"/>
                  </a:cubicBezTo>
                  <a:cubicBezTo>
                    <a:pt x="171" y="269"/>
                    <a:pt x="178" y="276"/>
                    <a:pt x="173" y="271"/>
                  </a:cubicBezTo>
                  <a:close/>
                  <a:moveTo>
                    <a:pt x="137" y="241"/>
                  </a:moveTo>
                  <a:cubicBezTo>
                    <a:pt x="129" y="235"/>
                    <a:pt x="120" y="230"/>
                    <a:pt x="112" y="224"/>
                  </a:cubicBezTo>
                  <a:cubicBezTo>
                    <a:pt x="110" y="222"/>
                    <a:pt x="107" y="219"/>
                    <a:pt x="105" y="217"/>
                  </a:cubicBezTo>
                  <a:cubicBezTo>
                    <a:pt x="116" y="225"/>
                    <a:pt x="126" y="234"/>
                    <a:pt x="138" y="241"/>
                  </a:cubicBezTo>
                  <a:cubicBezTo>
                    <a:pt x="145" y="246"/>
                    <a:pt x="152" y="251"/>
                    <a:pt x="159" y="256"/>
                  </a:cubicBezTo>
                  <a:cubicBezTo>
                    <a:pt x="162" y="258"/>
                    <a:pt x="165" y="260"/>
                    <a:pt x="169" y="263"/>
                  </a:cubicBezTo>
                  <a:cubicBezTo>
                    <a:pt x="171" y="264"/>
                    <a:pt x="173" y="266"/>
                    <a:pt x="175" y="267"/>
                  </a:cubicBezTo>
                  <a:cubicBezTo>
                    <a:pt x="175" y="269"/>
                    <a:pt x="175" y="270"/>
                    <a:pt x="175" y="272"/>
                  </a:cubicBezTo>
                  <a:cubicBezTo>
                    <a:pt x="164" y="260"/>
                    <a:pt x="150" y="250"/>
                    <a:pt x="137" y="241"/>
                  </a:cubicBezTo>
                  <a:close/>
                  <a:moveTo>
                    <a:pt x="96" y="215"/>
                  </a:moveTo>
                  <a:cubicBezTo>
                    <a:pt x="95" y="215"/>
                    <a:pt x="95" y="215"/>
                    <a:pt x="95" y="215"/>
                  </a:cubicBezTo>
                  <a:cubicBezTo>
                    <a:pt x="95" y="215"/>
                    <a:pt x="95" y="215"/>
                    <a:pt x="96" y="215"/>
                  </a:cubicBezTo>
                  <a:close/>
                  <a:moveTo>
                    <a:pt x="116" y="231"/>
                  </a:moveTo>
                  <a:cubicBezTo>
                    <a:pt x="127" y="240"/>
                    <a:pt x="140" y="247"/>
                    <a:pt x="151" y="256"/>
                  </a:cubicBezTo>
                  <a:cubicBezTo>
                    <a:pt x="158" y="261"/>
                    <a:pt x="164" y="266"/>
                    <a:pt x="169" y="272"/>
                  </a:cubicBezTo>
                  <a:cubicBezTo>
                    <a:pt x="171" y="273"/>
                    <a:pt x="172" y="274"/>
                    <a:pt x="173" y="275"/>
                  </a:cubicBezTo>
                  <a:cubicBezTo>
                    <a:pt x="176" y="279"/>
                    <a:pt x="171" y="274"/>
                    <a:pt x="171" y="274"/>
                  </a:cubicBezTo>
                  <a:cubicBezTo>
                    <a:pt x="169" y="272"/>
                    <a:pt x="166" y="270"/>
                    <a:pt x="164" y="268"/>
                  </a:cubicBezTo>
                  <a:cubicBezTo>
                    <a:pt x="153" y="259"/>
                    <a:pt x="141" y="250"/>
                    <a:pt x="128" y="242"/>
                  </a:cubicBezTo>
                  <a:cubicBezTo>
                    <a:pt x="117" y="234"/>
                    <a:pt x="107" y="225"/>
                    <a:pt x="95" y="217"/>
                  </a:cubicBezTo>
                  <a:cubicBezTo>
                    <a:pt x="95" y="217"/>
                    <a:pt x="95" y="216"/>
                    <a:pt x="95" y="216"/>
                  </a:cubicBezTo>
                  <a:cubicBezTo>
                    <a:pt x="100" y="220"/>
                    <a:pt x="105" y="223"/>
                    <a:pt x="110" y="227"/>
                  </a:cubicBezTo>
                  <a:cubicBezTo>
                    <a:pt x="112" y="228"/>
                    <a:pt x="114" y="230"/>
                    <a:pt x="116" y="231"/>
                  </a:cubicBezTo>
                  <a:close/>
                  <a:moveTo>
                    <a:pt x="158" y="286"/>
                  </a:moveTo>
                  <a:cubicBezTo>
                    <a:pt x="152" y="280"/>
                    <a:pt x="145" y="274"/>
                    <a:pt x="138" y="268"/>
                  </a:cubicBezTo>
                  <a:cubicBezTo>
                    <a:pt x="131" y="262"/>
                    <a:pt x="124" y="257"/>
                    <a:pt x="117" y="251"/>
                  </a:cubicBezTo>
                  <a:cubicBezTo>
                    <a:pt x="113" y="247"/>
                    <a:pt x="108" y="244"/>
                    <a:pt x="104" y="240"/>
                  </a:cubicBezTo>
                  <a:cubicBezTo>
                    <a:pt x="108" y="242"/>
                    <a:pt x="111" y="245"/>
                    <a:pt x="114" y="248"/>
                  </a:cubicBezTo>
                  <a:cubicBezTo>
                    <a:pt x="121" y="253"/>
                    <a:pt x="129" y="258"/>
                    <a:pt x="136" y="263"/>
                  </a:cubicBezTo>
                  <a:cubicBezTo>
                    <a:pt x="143" y="269"/>
                    <a:pt x="150" y="275"/>
                    <a:pt x="157" y="281"/>
                  </a:cubicBezTo>
                  <a:cubicBezTo>
                    <a:pt x="161" y="284"/>
                    <a:pt x="164" y="287"/>
                    <a:pt x="167" y="290"/>
                  </a:cubicBezTo>
                  <a:cubicBezTo>
                    <a:pt x="169" y="292"/>
                    <a:pt x="171" y="294"/>
                    <a:pt x="173" y="295"/>
                  </a:cubicBezTo>
                  <a:cubicBezTo>
                    <a:pt x="173" y="296"/>
                    <a:pt x="173" y="298"/>
                    <a:pt x="173" y="300"/>
                  </a:cubicBezTo>
                  <a:cubicBezTo>
                    <a:pt x="169" y="294"/>
                    <a:pt x="163" y="291"/>
                    <a:pt x="158" y="286"/>
                  </a:cubicBezTo>
                  <a:close/>
                  <a:moveTo>
                    <a:pt x="96" y="226"/>
                  </a:moveTo>
                  <a:cubicBezTo>
                    <a:pt x="107" y="238"/>
                    <a:pt x="120" y="247"/>
                    <a:pt x="132" y="257"/>
                  </a:cubicBezTo>
                  <a:cubicBezTo>
                    <a:pt x="146" y="268"/>
                    <a:pt x="159" y="280"/>
                    <a:pt x="171" y="292"/>
                  </a:cubicBezTo>
                  <a:cubicBezTo>
                    <a:pt x="174" y="296"/>
                    <a:pt x="171" y="293"/>
                    <a:pt x="170" y="291"/>
                  </a:cubicBezTo>
                  <a:cubicBezTo>
                    <a:pt x="168" y="290"/>
                    <a:pt x="167" y="289"/>
                    <a:pt x="166" y="288"/>
                  </a:cubicBezTo>
                  <a:cubicBezTo>
                    <a:pt x="163" y="285"/>
                    <a:pt x="160" y="282"/>
                    <a:pt x="157" y="280"/>
                  </a:cubicBezTo>
                  <a:cubicBezTo>
                    <a:pt x="150" y="274"/>
                    <a:pt x="144" y="269"/>
                    <a:pt x="138" y="264"/>
                  </a:cubicBezTo>
                  <a:cubicBezTo>
                    <a:pt x="124" y="253"/>
                    <a:pt x="110" y="244"/>
                    <a:pt x="97" y="233"/>
                  </a:cubicBezTo>
                  <a:cubicBezTo>
                    <a:pt x="97" y="232"/>
                    <a:pt x="97" y="232"/>
                    <a:pt x="97" y="232"/>
                  </a:cubicBezTo>
                  <a:cubicBezTo>
                    <a:pt x="96" y="230"/>
                    <a:pt x="96" y="228"/>
                    <a:pt x="96" y="226"/>
                  </a:cubicBezTo>
                  <a:close/>
                  <a:moveTo>
                    <a:pt x="96" y="222"/>
                  </a:moveTo>
                  <a:cubicBezTo>
                    <a:pt x="109" y="234"/>
                    <a:pt x="122" y="244"/>
                    <a:pt x="136" y="254"/>
                  </a:cubicBezTo>
                  <a:cubicBezTo>
                    <a:pt x="143" y="260"/>
                    <a:pt x="151" y="266"/>
                    <a:pt x="158" y="272"/>
                  </a:cubicBezTo>
                  <a:cubicBezTo>
                    <a:pt x="161" y="275"/>
                    <a:pt x="164" y="277"/>
                    <a:pt x="167" y="280"/>
                  </a:cubicBezTo>
                  <a:cubicBezTo>
                    <a:pt x="169" y="282"/>
                    <a:pt x="170" y="283"/>
                    <a:pt x="172" y="285"/>
                  </a:cubicBezTo>
                  <a:cubicBezTo>
                    <a:pt x="175" y="288"/>
                    <a:pt x="171" y="285"/>
                    <a:pt x="170" y="284"/>
                  </a:cubicBezTo>
                  <a:cubicBezTo>
                    <a:pt x="157" y="273"/>
                    <a:pt x="145" y="262"/>
                    <a:pt x="131" y="252"/>
                  </a:cubicBezTo>
                  <a:cubicBezTo>
                    <a:pt x="124" y="247"/>
                    <a:pt x="116" y="241"/>
                    <a:pt x="109" y="236"/>
                  </a:cubicBezTo>
                  <a:cubicBezTo>
                    <a:pt x="106" y="233"/>
                    <a:pt x="103" y="231"/>
                    <a:pt x="101" y="229"/>
                  </a:cubicBezTo>
                  <a:cubicBezTo>
                    <a:pt x="99" y="227"/>
                    <a:pt x="98" y="225"/>
                    <a:pt x="96" y="224"/>
                  </a:cubicBezTo>
                  <a:cubicBezTo>
                    <a:pt x="96" y="224"/>
                    <a:pt x="96" y="223"/>
                    <a:pt x="96" y="222"/>
                  </a:cubicBezTo>
                  <a:close/>
                  <a:moveTo>
                    <a:pt x="174" y="286"/>
                  </a:moveTo>
                  <a:cubicBezTo>
                    <a:pt x="163" y="273"/>
                    <a:pt x="149" y="264"/>
                    <a:pt x="136" y="254"/>
                  </a:cubicBezTo>
                  <a:cubicBezTo>
                    <a:pt x="130" y="249"/>
                    <a:pt x="124" y="245"/>
                    <a:pt x="118" y="240"/>
                  </a:cubicBezTo>
                  <a:cubicBezTo>
                    <a:pt x="125" y="245"/>
                    <a:pt x="133" y="250"/>
                    <a:pt x="140" y="255"/>
                  </a:cubicBezTo>
                  <a:cubicBezTo>
                    <a:pt x="148" y="260"/>
                    <a:pt x="155" y="266"/>
                    <a:pt x="162" y="273"/>
                  </a:cubicBezTo>
                  <a:cubicBezTo>
                    <a:pt x="165" y="275"/>
                    <a:pt x="168" y="278"/>
                    <a:pt x="171" y="281"/>
                  </a:cubicBezTo>
                  <a:cubicBezTo>
                    <a:pt x="172" y="282"/>
                    <a:pt x="173" y="283"/>
                    <a:pt x="174" y="283"/>
                  </a:cubicBezTo>
                  <a:cubicBezTo>
                    <a:pt x="174" y="284"/>
                    <a:pt x="174" y="285"/>
                    <a:pt x="174" y="286"/>
                  </a:cubicBezTo>
                  <a:close/>
                  <a:moveTo>
                    <a:pt x="100" y="225"/>
                  </a:moveTo>
                  <a:cubicBezTo>
                    <a:pt x="102" y="226"/>
                    <a:pt x="104" y="228"/>
                    <a:pt x="106" y="230"/>
                  </a:cubicBezTo>
                  <a:cubicBezTo>
                    <a:pt x="105" y="229"/>
                    <a:pt x="103" y="228"/>
                    <a:pt x="102" y="227"/>
                  </a:cubicBezTo>
                  <a:cubicBezTo>
                    <a:pt x="100" y="225"/>
                    <a:pt x="98" y="224"/>
                    <a:pt x="97" y="222"/>
                  </a:cubicBezTo>
                  <a:cubicBezTo>
                    <a:pt x="95" y="221"/>
                    <a:pt x="100" y="225"/>
                    <a:pt x="100" y="225"/>
                  </a:cubicBezTo>
                  <a:close/>
                  <a:moveTo>
                    <a:pt x="102" y="226"/>
                  </a:moveTo>
                  <a:cubicBezTo>
                    <a:pt x="104" y="227"/>
                    <a:pt x="106" y="228"/>
                    <a:pt x="108" y="229"/>
                  </a:cubicBezTo>
                  <a:cubicBezTo>
                    <a:pt x="115" y="234"/>
                    <a:pt x="121" y="239"/>
                    <a:pt x="128" y="243"/>
                  </a:cubicBezTo>
                  <a:cubicBezTo>
                    <a:pt x="136" y="249"/>
                    <a:pt x="144" y="254"/>
                    <a:pt x="151" y="261"/>
                  </a:cubicBezTo>
                  <a:cubicBezTo>
                    <a:pt x="155" y="264"/>
                    <a:pt x="158" y="267"/>
                    <a:pt x="161" y="270"/>
                  </a:cubicBezTo>
                  <a:cubicBezTo>
                    <a:pt x="164" y="272"/>
                    <a:pt x="168" y="274"/>
                    <a:pt x="170" y="277"/>
                  </a:cubicBezTo>
                  <a:cubicBezTo>
                    <a:pt x="171" y="278"/>
                    <a:pt x="172" y="279"/>
                    <a:pt x="173" y="280"/>
                  </a:cubicBezTo>
                  <a:cubicBezTo>
                    <a:pt x="174" y="282"/>
                    <a:pt x="174" y="282"/>
                    <a:pt x="172" y="281"/>
                  </a:cubicBezTo>
                  <a:cubicBezTo>
                    <a:pt x="171" y="280"/>
                    <a:pt x="169" y="278"/>
                    <a:pt x="168" y="277"/>
                  </a:cubicBezTo>
                  <a:cubicBezTo>
                    <a:pt x="164" y="274"/>
                    <a:pt x="161" y="271"/>
                    <a:pt x="157" y="267"/>
                  </a:cubicBezTo>
                  <a:cubicBezTo>
                    <a:pt x="151" y="262"/>
                    <a:pt x="144" y="257"/>
                    <a:pt x="137" y="252"/>
                  </a:cubicBezTo>
                  <a:cubicBezTo>
                    <a:pt x="129" y="247"/>
                    <a:pt x="120" y="241"/>
                    <a:pt x="113" y="235"/>
                  </a:cubicBezTo>
                  <a:cubicBezTo>
                    <a:pt x="109" y="232"/>
                    <a:pt x="106" y="229"/>
                    <a:pt x="102" y="226"/>
                  </a:cubicBezTo>
                  <a:close/>
                  <a:moveTo>
                    <a:pt x="95" y="218"/>
                  </a:moveTo>
                  <a:cubicBezTo>
                    <a:pt x="96" y="218"/>
                    <a:pt x="96" y="219"/>
                    <a:pt x="96" y="219"/>
                  </a:cubicBezTo>
                  <a:cubicBezTo>
                    <a:pt x="99" y="220"/>
                    <a:pt x="101" y="222"/>
                    <a:pt x="103" y="224"/>
                  </a:cubicBezTo>
                  <a:cubicBezTo>
                    <a:pt x="106" y="227"/>
                    <a:pt x="110" y="230"/>
                    <a:pt x="113" y="232"/>
                  </a:cubicBezTo>
                  <a:cubicBezTo>
                    <a:pt x="114" y="233"/>
                    <a:pt x="114" y="233"/>
                    <a:pt x="114" y="233"/>
                  </a:cubicBezTo>
                  <a:cubicBezTo>
                    <a:pt x="109" y="229"/>
                    <a:pt x="102" y="226"/>
                    <a:pt x="97" y="220"/>
                  </a:cubicBezTo>
                  <a:cubicBezTo>
                    <a:pt x="97" y="220"/>
                    <a:pt x="96" y="219"/>
                    <a:pt x="95" y="219"/>
                  </a:cubicBezTo>
                  <a:cubicBezTo>
                    <a:pt x="95" y="219"/>
                    <a:pt x="95" y="218"/>
                    <a:pt x="95" y="218"/>
                  </a:cubicBezTo>
                  <a:close/>
                  <a:moveTo>
                    <a:pt x="174" y="278"/>
                  </a:moveTo>
                  <a:cubicBezTo>
                    <a:pt x="174" y="279"/>
                    <a:pt x="174" y="280"/>
                    <a:pt x="174" y="281"/>
                  </a:cubicBezTo>
                  <a:cubicBezTo>
                    <a:pt x="169" y="275"/>
                    <a:pt x="164" y="271"/>
                    <a:pt x="158" y="266"/>
                  </a:cubicBezTo>
                  <a:cubicBezTo>
                    <a:pt x="152" y="260"/>
                    <a:pt x="145" y="255"/>
                    <a:pt x="138" y="250"/>
                  </a:cubicBezTo>
                  <a:cubicBezTo>
                    <a:pt x="132" y="246"/>
                    <a:pt x="126" y="242"/>
                    <a:pt x="120" y="238"/>
                  </a:cubicBezTo>
                  <a:cubicBezTo>
                    <a:pt x="125" y="241"/>
                    <a:pt x="130" y="244"/>
                    <a:pt x="134" y="247"/>
                  </a:cubicBezTo>
                  <a:cubicBezTo>
                    <a:pt x="143" y="253"/>
                    <a:pt x="151" y="258"/>
                    <a:pt x="159" y="265"/>
                  </a:cubicBezTo>
                  <a:cubicBezTo>
                    <a:pt x="162" y="268"/>
                    <a:pt x="166" y="271"/>
                    <a:pt x="169" y="274"/>
                  </a:cubicBezTo>
                  <a:cubicBezTo>
                    <a:pt x="171" y="276"/>
                    <a:pt x="173" y="277"/>
                    <a:pt x="174" y="278"/>
                  </a:cubicBezTo>
                  <a:close/>
                  <a:moveTo>
                    <a:pt x="174" y="287"/>
                  </a:moveTo>
                  <a:cubicBezTo>
                    <a:pt x="174" y="290"/>
                    <a:pt x="173" y="292"/>
                    <a:pt x="173" y="294"/>
                  </a:cubicBezTo>
                  <a:cubicBezTo>
                    <a:pt x="161" y="281"/>
                    <a:pt x="148" y="268"/>
                    <a:pt x="134" y="257"/>
                  </a:cubicBezTo>
                  <a:cubicBezTo>
                    <a:pt x="127" y="252"/>
                    <a:pt x="120" y="246"/>
                    <a:pt x="113" y="241"/>
                  </a:cubicBezTo>
                  <a:cubicBezTo>
                    <a:pt x="109" y="238"/>
                    <a:pt x="106" y="235"/>
                    <a:pt x="103" y="232"/>
                  </a:cubicBezTo>
                  <a:cubicBezTo>
                    <a:pt x="101" y="230"/>
                    <a:pt x="98" y="227"/>
                    <a:pt x="96" y="225"/>
                  </a:cubicBezTo>
                  <a:cubicBezTo>
                    <a:pt x="96" y="225"/>
                    <a:pt x="96" y="225"/>
                    <a:pt x="96" y="225"/>
                  </a:cubicBezTo>
                  <a:cubicBezTo>
                    <a:pt x="99" y="227"/>
                    <a:pt x="101" y="230"/>
                    <a:pt x="104" y="233"/>
                  </a:cubicBezTo>
                  <a:cubicBezTo>
                    <a:pt x="107" y="235"/>
                    <a:pt x="110" y="238"/>
                    <a:pt x="113" y="240"/>
                  </a:cubicBezTo>
                  <a:cubicBezTo>
                    <a:pt x="121" y="246"/>
                    <a:pt x="128" y="251"/>
                    <a:pt x="135" y="256"/>
                  </a:cubicBezTo>
                  <a:cubicBezTo>
                    <a:pt x="143" y="262"/>
                    <a:pt x="150" y="268"/>
                    <a:pt x="158" y="274"/>
                  </a:cubicBezTo>
                  <a:cubicBezTo>
                    <a:pt x="161" y="277"/>
                    <a:pt x="165" y="281"/>
                    <a:pt x="168" y="284"/>
                  </a:cubicBezTo>
                  <a:cubicBezTo>
                    <a:pt x="170" y="285"/>
                    <a:pt x="172" y="287"/>
                    <a:pt x="174" y="287"/>
                  </a:cubicBezTo>
                  <a:close/>
                  <a:moveTo>
                    <a:pt x="172" y="301"/>
                  </a:moveTo>
                  <a:cubicBezTo>
                    <a:pt x="172" y="301"/>
                    <a:pt x="172" y="301"/>
                    <a:pt x="172" y="301"/>
                  </a:cubicBezTo>
                  <a:cubicBezTo>
                    <a:pt x="172" y="301"/>
                    <a:pt x="172" y="301"/>
                    <a:pt x="172" y="301"/>
                  </a:cubicBezTo>
                  <a:cubicBezTo>
                    <a:pt x="172" y="301"/>
                    <a:pt x="172" y="301"/>
                    <a:pt x="172" y="301"/>
                  </a:cubicBezTo>
                  <a:close/>
                  <a:moveTo>
                    <a:pt x="172" y="303"/>
                  </a:moveTo>
                  <a:cubicBezTo>
                    <a:pt x="170" y="302"/>
                    <a:pt x="168" y="300"/>
                    <a:pt x="166" y="298"/>
                  </a:cubicBezTo>
                  <a:cubicBezTo>
                    <a:pt x="164" y="296"/>
                    <a:pt x="162" y="295"/>
                    <a:pt x="159" y="293"/>
                  </a:cubicBezTo>
                  <a:cubicBezTo>
                    <a:pt x="151" y="288"/>
                    <a:pt x="144" y="282"/>
                    <a:pt x="137" y="276"/>
                  </a:cubicBezTo>
                  <a:cubicBezTo>
                    <a:pt x="124" y="264"/>
                    <a:pt x="111" y="253"/>
                    <a:pt x="97" y="243"/>
                  </a:cubicBezTo>
                  <a:cubicBezTo>
                    <a:pt x="97" y="241"/>
                    <a:pt x="97" y="240"/>
                    <a:pt x="97" y="238"/>
                  </a:cubicBezTo>
                  <a:cubicBezTo>
                    <a:pt x="99" y="242"/>
                    <a:pt x="103" y="245"/>
                    <a:pt x="106" y="248"/>
                  </a:cubicBezTo>
                  <a:cubicBezTo>
                    <a:pt x="114" y="254"/>
                    <a:pt x="120" y="259"/>
                    <a:pt x="128" y="265"/>
                  </a:cubicBezTo>
                  <a:cubicBezTo>
                    <a:pt x="135" y="270"/>
                    <a:pt x="142" y="276"/>
                    <a:pt x="149" y="282"/>
                  </a:cubicBezTo>
                  <a:cubicBezTo>
                    <a:pt x="152" y="284"/>
                    <a:pt x="154" y="286"/>
                    <a:pt x="157" y="288"/>
                  </a:cubicBezTo>
                  <a:cubicBezTo>
                    <a:pt x="161" y="292"/>
                    <a:pt x="165" y="295"/>
                    <a:pt x="169" y="298"/>
                  </a:cubicBezTo>
                  <a:cubicBezTo>
                    <a:pt x="170" y="300"/>
                    <a:pt x="172" y="303"/>
                    <a:pt x="172" y="303"/>
                  </a:cubicBezTo>
                  <a:close/>
                  <a:moveTo>
                    <a:pt x="137" y="271"/>
                  </a:moveTo>
                  <a:cubicBezTo>
                    <a:pt x="130" y="265"/>
                    <a:pt x="122" y="260"/>
                    <a:pt x="115" y="254"/>
                  </a:cubicBezTo>
                  <a:cubicBezTo>
                    <a:pt x="110" y="250"/>
                    <a:pt x="102" y="245"/>
                    <a:pt x="99" y="240"/>
                  </a:cubicBezTo>
                  <a:cubicBezTo>
                    <a:pt x="97" y="237"/>
                    <a:pt x="99" y="240"/>
                    <a:pt x="100" y="240"/>
                  </a:cubicBezTo>
                  <a:cubicBezTo>
                    <a:pt x="101" y="241"/>
                    <a:pt x="102" y="242"/>
                    <a:pt x="104" y="243"/>
                  </a:cubicBezTo>
                  <a:cubicBezTo>
                    <a:pt x="107" y="246"/>
                    <a:pt x="110" y="248"/>
                    <a:pt x="113" y="250"/>
                  </a:cubicBezTo>
                  <a:cubicBezTo>
                    <a:pt x="121" y="256"/>
                    <a:pt x="127" y="262"/>
                    <a:pt x="134" y="268"/>
                  </a:cubicBezTo>
                  <a:cubicBezTo>
                    <a:pt x="138" y="271"/>
                    <a:pt x="141" y="275"/>
                    <a:pt x="145" y="278"/>
                  </a:cubicBezTo>
                  <a:cubicBezTo>
                    <a:pt x="142" y="276"/>
                    <a:pt x="140" y="273"/>
                    <a:pt x="137" y="271"/>
                  </a:cubicBezTo>
                  <a:close/>
                  <a:moveTo>
                    <a:pt x="141" y="280"/>
                  </a:moveTo>
                  <a:cubicBezTo>
                    <a:pt x="141" y="280"/>
                    <a:pt x="142" y="280"/>
                    <a:pt x="142" y="281"/>
                  </a:cubicBezTo>
                  <a:cubicBezTo>
                    <a:pt x="139" y="278"/>
                    <a:pt x="136" y="276"/>
                    <a:pt x="133" y="273"/>
                  </a:cubicBezTo>
                  <a:cubicBezTo>
                    <a:pt x="126" y="268"/>
                    <a:pt x="120" y="263"/>
                    <a:pt x="113" y="258"/>
                  </a:cubicBezTo>
                  <a:cubicBezTo>
                    <a:pt x="110" y="255"/>
                    <a:pt x="107" y="253"/>
                    <a:pt x="104" y="251"/>
                  </a:cubicBezTo>
                  <a:cubicBezTo>
                    <a:pt x="103" y="249"/>
                    <a:pt x="101" y="248"/>
                    <a:pt x="100" y="246"/>
                  </a:cubicBezTo>
                  <a:cubicBezTo>
                    <a:pt x="100" y="246"/>
                    <a:pt x="96" y="243"/>
                    <a:pt x="100" y="245"/>
                  </a:cubicBezTo>
                  <a:cubicBezTo>
                    <a:pt x="114" y="256"/>
                    <a:pt x="127" y="268"/>
                    <a:pt x="141" y="280"/>
                  </a:cubicBezTo>
                  <a:close/>
                  <a:moveTo>
                    <a:pt x="97" y="234"/>
                  </a:moveTo>
                  <a:cubicBezTo>
                    <a:pt x="102" y="239"/>
                    <a:pt x="108" y="244"/>
                    <a:pt x="114" y="249"/>
                  </a:cubicBezTo>
                  <a:cubicBezTo>
                    <a:pt x="121" y="255"/>
                    <a:pt x="128" y="261"/>
                    <a:pt x="135" y="267"/>
                  </a:cubicBezTo>
                  <a:cubicBezTo>
                    <a:pt x="142" y="272"/>
                    <a:pt x="148" y="278"/>
                    <a:pt x="155" y="284"/>
                  </a:cubicBezTo>
                  <a:cubicBezTo>
                    <a:pt x="158" y="287"/>
                    <a:pt x="161" y="290"/>
                    <a:pt x="164" y="293"/>
                  </a:cubicBezTo>
                  <a:cubicBezTo>
                    <a:pt x="167" y="295"/>
                    <a:pt x="170" y="297"/>
                    <a:pt x="172" y="300"/>
                  </a:cubicBezTo>
                  <a:cubicBezTo>
                    <a:pt x="170" y="298"/>
                    <a:pt x="167" y="295"/>
                    <a:pt x="164" y="293"/>
                  </a:cubicBezTo>
                  <a:cubicBezTo>
                    <a:pt x="161" y="291"/>
                    <a:pt x="158" y="288"/>
                    <a:pt x="155" y="285"/>
                  </a:cubicBezTo>
                  <a:cubicBezTo>
                    <a:pt x="148" y="280"/>
                    <a:pt x="142" y="274"/>
                    <a:pt x="135" y="268"/>
                  </a:cubicBezTo>
                  <a:cubicBezTo>
                    <a:pt x="128" y="262"/>
                    <a:pt x="122" y="256"/>
                    <a:pt x="115" y="250"/>
                  </a:cubicBezTo>
                  <a:cubicBezTo>
                    <a:pt x="109" y="246"/>
                    <a:pt x="103" y="242"/>
                    <a:pt x="97" y="236"/>
                  </a:cubicBezTo>
                  <a:cubicBezTo>
                    <a:pt x="97" y="236"/>
                    <a:pt x="97" y="236"/>
                    <a:pt x="97" y="236"/>
                  </a:cubicBezTo>
                  <a:cubicBezTo>
                    <a:pt x="97" y="235"/>
                    <a:pt x="97" y="234"/>
                    <a:pt x="97" y="234"/>
                  </a:cubicBezTo>
                  <a:close/>
                  <a:moveTo>
                    <a:pt x="96" y="220"/>
                  </a:moveTo>
                  <a:cubicBezTo>
                    <a:pt x="97" y="221"/>
                    <a:pt x="98" y="222"/>
                    <a:pt x="99" y="223"/>
                  </a:cubicBezTo>
                  <a:cubicBezTo>
                    <a:pt x="98" y="222"/>
                    <a:pt x="97" y="222"/>
                    <a:pt x="96" y="221"/>
                  </a:cubicBezTo>
                  <a:cubicBezTo>
                    <a:pt x="96" y="221"/>
                    <a:pt x="96" y="220"/>
                    <a:pt x="96" y="220"/>
                  </a:cubicBezTo>
                  <a:close/>
                  <a:moveTo>
                    <a:pt x="94" y="202"/>
                  </a:moveTo>
                  <a:cubicBezTo>
                    <a:pt x="109" y="217"/>
                    <a:pt x="127" y="229"/>
                    <a:pt x="143" y="242"/>
                  </a:cubicBezTo>
                  <a:cubicBezTo>
                    <a:pt x="152" y="249"/>
                    <a:pt x="161" y="255"/>
                    <a:pt x="169" y="261"/>
                  </a:cubicBezTo>
                  <a:cubicBezTo>
                    <a:pt x="171" y="263"/>
                    <a:pt x="172" y="264"/>
                    <a:pt x="174" y="265"/>
                  </a:cubicBezTo>
                  <a:cubicBezTo>
                    <a:pt x="175" y="267"/>
                    <a:pt x="175" y="267"/>
                    <a:pt x="174" y="266"/>
                  </a:cubicBezTo>
                  <a:cubicBezTo>
                    <a:pt x="172" y="264"/>
                    <a:pt x="170" y="263"/>
                    <a:pt x="168" y="261"/>
                  </a:cubicBezTo>
                  <a:cubicBezTo>
                    <a:pt x="163" y="258"/>
                    <a:pt x="159" y="255"/>
                    <a:pt x="155" y="252"/>
                  </a:cubicBezTo>
                  <a:cubicBezTo>
                    <a:pt x="145" y="245"/>
                    <a:pt x="135" y="239"/>
                    <a:pt x="126" y="232"/>
                  </a:cubicBezTo>
                  <a:cubicBezTo>
                    <a:pt x="116" y="225"/>
                    <a:pt x="107" y="218"/>
                    <a:pt x="97" y="211"/>
                  </a:cubicBezTo>
                  <a:cubicBezTo>
                    <a:pt x="97" y="211"/>
                    <a:pt x="97" y="210"/>
                    <a:pt x="97" y="210"/>
                  </a:cubicBezTo>
                  <a:cubicBezTo>
                    <a:pt x="96" y="210"/>
                    <a:pt x="95" y="209"/>
                    <a:pt x="95" y="209"/>
                  </a:cubicBezTo>
                  <a:cubicBezTo>
                    <a:pt x="94" y="207"/>
                    <a:pt x="94" y="204"/>
                    <a:pt x="94" y="202"/>
                  </a:cubicBezTo>
                  <a:close/>
                  <a:moveTo>
                    <a:pt x="93" y="195"/>
                  </a:moveTo>
                  <a:cubicBezTo>
                    <a:pt x="107" y="207"/>
                    <a:pt x="120" y="219"/>
                    <a:pt x="134" y="230"/>
                  </a:cubicBezTo>
                  <a:cubicBezTo>
                    <a:pt x="141" y="235"/>
                    <a:pt x="147" y="240"/>
                    <a:pt x="153" y="245"/>
                  </a:cubicBezTo>
                  <a:cubicBezTo>
                    <a:pt x="147" y="240"/>
                    <a:pt x="141" y="236"/>
                    <a:pt x="135" y="232"/>
                  </a:cubicBezTo>
                  <a:cubicBezTo>
                    <a:pt x="127" y="226"/>
                    <a:pt x="120" y="221"/>
                    <a:pt x="112" y="216"/>
                  </a:cubicBezTo>
                  <a:cubicBezTo>
                    <a:pt x="106" y="211"/>
                    <a:pt x="101" y="205"/>
                    <a:pt x="94" y="201"/>
                  </a:cubicBezTo>
                  <a:cubicBezTo>
                    <a:pt x="94" y="200"/>
                    <a:pt x="94" y="199"/>
                    <a:pt x="94" y="199"/>
                  </a:cubicBezTo>
                  <a:cubicBezTo>
                    <a:pt x="94" y="198"/>
                    <a:pt x="93" y="196"/>
                    <a:pt x="93" y="195"/>
                  </a:cubicBezTo>
                  <a:close/>
                  <a:moveTo>
                    <a:pt x="93" y="194"/>
                  </a:moveTo>
                  <a:cubicBezTo>
                    <a:pt x="93" y="192"/>
                    <a:pt x="93" y="190"/>
                    <a:pt x="93" y="189"/>
                  </a:cubicBezTo>
                  <a:cubicBezTo>
                    <a:pt x="93" y="189"/>
                    <a:pt x="93" y="189"/>
                    <a:pt x="93" y="189"/>
                  </a:cubicBezTo>
                  <a:cubicBezTo>
                    <a:pt x="95" y="190"/>
                    <a:pt x="97" y="192"/>
                    <a:pt x="98" y="193"/>
                  </a:cubicBezTo>
                  <a:cubicBezTo>
                    <a:pt x="100" y="194"/>
                    <a:pt x="102" y="196"/>
                    <a:pt x="104" y="197"/>
                  </a:cubicBezTo>
                  <a:cubicBezTo>
                    <a:pt x="109" y="201"/>
                    <a:pt x="114" y="205"/>
                    <a:pt x="119" y="209"/>
                  </a:cubicBezTo>
                  <a:cubicBezTo>
                    <a:pt x="126" y="214"/>
                    <a:pt x="133" y="219"/>
                    <a:pt x="140" y="224"/>
                  </a:cubicBezTo>
                  <a:cubicBezTo>
                    <a:pt x="145" y="228"/>
                    <a:pt x="151" y="232"/>
                    <a:pt x="156" y="237"/>
                  </a:cubicBezTo>
                  <a:cubicBezTo>
                    <a:pt x="161" y="242"/>
                    <a:pt x="167" y="246"/>
                    <a:pt x="172" y="251"/>
                  </a:cubicBezTo>
                  <a:cubicBezTo>
                    <a:pt x="173" y="252"/>
                    <a:pt x="175" y="253"/>
                    <a:pt x="176" y="254"/>
                  </a:cubicBezTo>
                  <a:cubicBezTo>
                    <a:pt x="176" y="254"/>
                    <a:pt x="176" y="254"/>
                    <a:pt x="176" y="254"/>
                  </a:cubicBezTo>
                  <a:cubicBezTo>
                    <a:pt x="175" y="254"/>
                    <a:pt x="174" y="253"/>
                    <a:pt x="174" y="253"/>
                  </a:cubicBezTo>
                  <a:cubicBezTo>
                    <a:pt x="171" y="251"/>
                    <a:pt x="168" y="248"/>
                    <a:pt x="166" y="246"/>
                  </a:cubicBezTo>
                  <a:cubicBezTo>
                    <a:pt x="142" y="229"/>
                    <a:pt x="117" y="212"/>
                    <a:pt x="93" y="194"/>
                  </a:cubicBezTo>
                  <a:close/>
                  <a:moveTo>
                    <a:pt x="92" y="180"/>
                  </a:moveTo>
                  <a:cubicBezTo>
                    <a:pt x="100" y="189"/>
                    <a:pt x="111" y="197"/>
                    <a:pt x="121" y="204"/>
                  </a:cubicBezTo>
                  <a:cubicBezTo>
                    <a:pt x="132" y="212"/>
                    <a:pt x="144" y="221"/>
                    <a:pt x="154" y="229"/>
                  </a:cubicBezTo>
                  <a:cubicBezTo>
                    <a:pt x="160" y="234"/>
                    <a:pt x="165" y="239"/>
                    <a:pt x="171" y="244"/>
                  </a:cubicBezTo>
                  <a:cubicBezTo>
                    <a:pt x="172" y="245"/>
                    <a:pt x="174" y="247"/>
                    <a:pt x="176" y="249"/>
                  </a:cubicBezTo>
                  <a:cubicBezTo>
                    <a:pt x="174" y="247"/>
                    <a:pt x="171" y="245"/>
                    <a:pt x="169" y="243"/>
                  </a:cubicBezTo>
                  <a:cubicBezTo>
                    <a:pt x="158" y="234"/>
                    <a:pt x="146" y="226"/>
                    <a:pt x="134" y="217"/>
                  </a:cubicBezTo>
                  <a:cubicBezTo>
                    <a:pt x="122" y="209"/>
                    <a:pt x="111" y="199"/>
                    <a:pt x="98" y="192"/>
                  </a:cubicBezTo>
                  <a:cubicBezTo>
                    <a:pt x="98" y="191"/>
                    <a:pt x="97" y="191"/>
                    <a:pt x="96" y="190"/>
                  </a:cubicBezTo>
                  <a:cubicBezTo>
                    <a:pt x="95" y="189"/>
                    <a:pt x="94" y="188"/>
                    <a:pt x="92" y="187"/>
                  </a:cubicBezTo>
                  <a:cubicBezTo>
                    <a:pt x="92" y="185"/>
                    <a:pt x="92" y="182"/>
                    <a:pt x="92" y="180"/>
                  </a:cubicBezTo>
                  <a:close/>
                  <a:moveTo>
                    <a:pt x="95" y="182"/>
                  </a:moveTo>
                  <a:cubicBezTo>
                    <a:pt x="96" y="182"/>
                    <a:pt x="97" y="183"/>
                    <a:pt x="98" y="184"/>
                  </a:cubicBezTo>
                  <a:cubicBezTo>
                    <a:pt x="102" y="186"/>
                    <a:pt x="105" y="189"/>
                    <a:pt x="109" y="192"/>
                  </a:cubicBezTo>
                  <a:cubicBezTo>
                    <a:pt x="117" y="198"/>
                    <a:pt x="125" y="203"/>
                    <a:pt x="132" y="209"/>
                  </a:cubicBezTo>
                  <a:cubicBezTo>
                    <a:pt x="141" y="215"/>
                    <a:pt x="150" y="222"/>
                    <a:pt x="158" y="229"/>
                  </a:cubicBezTo>
                  <a:cubicBezTo>
                    <a:pt x="164" y="234"/>
                    <a:pt x="170" y="239"/>
                    <a:pt x="176" y="244"/>
                  </a:cubicBezTo>
                  <a:cubicBezTo>
                    <a:pt x="176" y="245"/>
                    <a:pt x="176" y="246"/>
                    <a:pt x="176" y="248"/>
                  </a:cubicBezTo>
                  <a:cubicBezTo>
                    <a:pt x="174" y="246"/>
                    <a:pt x="172" y="244"/>
                    <a:pt x="170" y="242"/>
                  </a:cubicBezTo>
                  <a:cubicBezTo>
                    <a:pt x="167" y="239"/>
                    <a:pt x="164" y="236"/>
                    <a:pt x="160" y="233"/>
                  </a:cubicBezTo>
                  <a:cubicBezTo>
                    <a:pt x="153" y="227"/>
                    <a:pt x="145" y="221"/>
                    <a:pt x="138" y="215"/>
                  </a:cubicBezTo>
                  <a:cubicBezTo>
                    <a:pt x="124" y="204"/>
                    <a:pt x="108" y="195"/>
                    <a:pt x="95" y="182"/>
                  </a:cubicBezTo>
                  <a:close/>
                  <a:moveTo>
                    <a:pt x="176" y="253"/>
                  </a:moveTo>
                  <a:cubicBezTo>
                    <a:pt x="153" y="233"/>
                    <a:pt x="128" y="216"/>
                    <a:pt x="105" y="197"/>
                  </a:cubicBezTo>
                  <a:cubicBezTo>
                    <a:pt x="106" y="198"/>
                    <a:pt x="108" y="199"/>
                    <a:pt x="110" y="201"/>
                  </a:cubicBezTo>
                  <a:cubicBezTo>
                    <a:pt x="118" y="206"/>
                    <a:pt x="126" y="212"/>
                    <a:pt x="134" y="218"/>
                  </a:cubicBezTo>
                  <a:cubicBezTo>
                    <a:pt x="142" y="224"/>
                    <a:pt x="150" y="229"/>
                    <a:pt x="157" y="235"/>
                  </a:cubicBezTo>
                  <a:cubicBezTo>
                    <a:pt x="161" y="238"/>
                    <a:pt x="166" y="241"/>
                    <a:pt x="170" y="245"/>
                  </a:cubicBezTo>
                  <a:cubicBezTo>
                    <a:pt x="172" y="246"/>
                    <a:pt x="174" y="248"/>
                    <a:pt x="176" y="250"/>
                  </a:cubicBezTo>
                  <a:cubicBezTo>
                    <a:pt x="176" y="251"/>
                    <a:pt x="176" y="252"/>
                    <a:pt x="176" y="253"/>
                  </a:cubicBezTo>
                  <a:close/>
                  <a:moveTo>
                    <a:pt x="176" y="261"/>
                  </a:moveTo>
                  <a:cubicBezTo>
                    <a:pt x="170" y="255"/>
                    <a:pt x="163" y="251"/>
                    <a:pt x="157" y="246"/>
                  </a:cubicBezTo>
                  <a:cubicBezTo>
                    <a:pt x="150" y="241"/>
                    <a:pt x="144" y="236"/>
                    <a:pt x="137" y="231"/>
                  </a:cubicBezTo>
                  <a:cubicBezTo>
                    <a:pt x="124" y="221"/>
                    <a:pt x="111" y="210"/>
                    <a:pt x="99" y="199"/>
                  </a:cubicBezTo>
                  <a:cubicBezTo>
                    <a:pt x="100" y="200"/>
                    <a:pt x="101" y="200"/>
                    <a:pt x="101" y="201"/>
                  </a:cubicBezTo>
                  <a:cubicBezTo>
                    <a:pt x="105" y="204"/>
                    <a:pt x="109" y="207"/>
                    <a:pt x="113" y="209"/>
                  </a:cubicBezTo>
                  <a:cubicBezTo>
                    <a:pt x="120" y="215"/>
                    <a:pt x="127" y="220"/>
                    <a:pt x="135" y="226"/>
                  </a:cubicBezTo>
                  <a:cubicBezTo>
                    <a:pt x="142" y="231"/>
                    <a:pt x="149" y="236"/>
                    <a:pt x="157" y="241"/>
                  </a:cubicBezTo>
                  <a:cubicBezTo>
                    <a:pt x="163" y="246"/>
                    <a:pt x="169" y="251"/>
                    <a:pt x="176" y="255"/>
                  </a:cubicBezTo>
                  <a:cubicBezTo>
                    <a:pt x="176" y="257"/>
                    <a:pt x="176" y="259"/>
                    <a:pt x="176" y="261"/>
                  </a:cubicBezTo>
                  <a:close/>
                  <a:moveTo>
                    <a:pt x="176" y="262"/>
                  </a:moveTo>
                  <a:cubicBezTo>
                    <a:pt x="174" y="259"/>
                    <a:pt x="170" y="257"/>
                    <a:pt x="167" y="255"/>
                  </a:cubicBezTo>
                  <a:cubicBezTo>
                    <a:pt x="166" y="254"/>
                    <a:pt x="165" y="253"/>
                    <a:pt x="164" y="252"/>
                  </a:cubicBezTo>
                  <a:cubicBezTo>
                    <a:pt x="168" y="255"/>
                    <a:pt x="172" y="258"/>
                    <a:pt x="176" y="262"/>
                  </a:cubicBezTo>
                  <a:cubicBezTo>
                    <a:pt x="176" y="262"/>
                    <a:pt x="176" y="262"/>
                    <a:pt x="176" y="262"/>
                  </a:cubicBezTo>
                  <a:close/>
                  <a:moveTo>
                    <a:pt x="176" y="196"/>
                  </a:moveTo>
                  <a:cubicBezTo>
                    <a:pt x="176" y="196"/>
                    <a:pt x="176" y="197"/>
                    <a:pt x="176" y="197"/>
                  </a:cubicBezTo>
                  <a:cubicBezTo>
                    <a:pt x="173" y="193"/>
                    <a:pt x="170" y="190"/>
                    <a:pt x="166" y="187"/>
                  </a:cubicBezTo>
                  <a:cubicBezTo>
                    <a:pt x="169" y="190"/>
                    <a:pt x="173" y="193"/>
                    <a:pt x="176" y="196"/>
                  </a:cubicBezTo>
                  <a:cubicBezTo>
                    <a:pt x="176" y="196"/>
                    <a:pt x="176" y="196"/>
                    <a:pt x="176" y="196"/>
                  </a:cubicBezTo>
                  <a:close/>
                  <a:moveTo>
                    <a:pt x="128" y="170"/>
                  </a:moveTo>
                  <a:cubicBezTo>
                    <a:pt x="129" y="171"/>
                    <a:pt x="131" y="173"/>
                    <a:pt x="133" y="175"/>
                  </a:cubicBezTo>
                  <a:cubicBezTo>
                    <a:pt x="133" y="176"/>
                    <a:pt x="133" y="177"/>
                    <a:pt x="133" y="179"/>
                  </a:cubicBezTo>
                  <a:cubicBezTo>
                    <a:pt x="127" y="175"/>
                    <a:pt x="122" y="171"/>
                    <a:pt x="116" y="167"/>
                  </a:cubicBezTo>
                  <a:cubicBezTo>
                    <a:pt x="120" y="167"/>
                    <a:pt x="124" y="168"/>
                    <a:pt x="128" y="170"/>
                  </a:cubicBezTo>
                  <a:close/>
                  <a:moveTo>
                    <a:pt x="115" y="166"/>
                  </a:moveTo>
                  <a:cubicBezTo>
                    <a:pt x="115" y="167"/>
                    <a:pt x="115" y="167"/>
                    <a:pt x="115" y="167"/>
                  </a:cubicBezTo>
                  <a:cubicBezTo>
                    <a:pt x="121" y="173"/>
                    <a:pt x="127" y="179"/>
                    <a:pt x="133" y="184"/>
                  </a:cubicBezTo>
                  <a:cubicBezTo>
                    <a:pt x="133" y="184"/>
                    <a:pt x="134" y="185"/>
                    <a:pt x="134" y="185"/>
                  </a:cubicBezTo>
                  <a:cubicBezTo>
                    <a:pt x="125" y="178"/>
                    <a:pt x="116" y="172"/>
                    <a:pt x="107" y="165"/>
                  </a:cubicBezTo>
                  <a:cubicBezTo>
                    <a:pt x="110" y="165"/>
                    <a:pt x="112" y="166"/>
                    <a:pt x="115" y="166"/>
                  </a:cubicBezTo>
                  <a:close/>
                  <a:moveTo>
                    <a:pt x="106" y="165"/>
                  </a:moveTo>
                  <a:cubicBezTo>
                    <a:pt x="106" y="165"/>
                    <a:pt x="106" y="165"/>
                    <a:pt x="106" y="165"/>
                  </a:cubicBezTo>
                  <a:cubicBezTo>
                    <a:pt x="115" y="174"/>
                    <a:pt x="125" y="182"/>
                    <a:pt x="136" y="189"/>
                  </a:cubicBezTo>
                  <a:cubicBezTo>
                    <a:pt x="136" y="190"/>
                    <a:pt x="137" y="191"/>
                    <a:pt x="138" y="191"/>
                  </a:cubicBezTo>
                  <a:cubicBezTo>
                    <a:pt x="139" y="192"/>
                    <a:pt x="141" y="193"/>
                    <a:pt x="142" y="194"/>
                  </a:cubicBezTo>
                  <a:cubicBezTo>
                    <a:pt x="148" y="199"/>
                    <a:pt x="155" y="204"/>
                    <a:pt x="161" y="209"/>
                  </a:cubicBezTo>
                  <a:cubicBezTo>
                    <a:pt x="164" y="212"/>
                    <a:pt x="167" y="215"/>
                    <a:pt x="169" y="218"/>
                  </a:cubicBezTo>
                  <a:cubicBezTo>
                    <a:pt x="171" y="220"/>
                    <a:pt x="174" y="223"/>
                    <a:pt x="177" y="225"/>
                  </a:cubicBezTo>
                  <a:cubicBezTo>
                    <a:pt x="177" y="225"/>
                    <a:pt x="177" y="225"/>
                    <a:pt x="177" y="225"/>
                  </a:cubicBezTo>
                  <a:cubicBezTo>
                    <a:pt x="174" y="223"/>
                    <a:pt x="172" y="221"/>
                    <a:pt x="169" y="219"/>
                  </a:cubicBezTo>
                  <a:cubicBezTo>
                    <a:pt x="168" y="217"/>
                    <a:pt x="166" y="216"/>
                    <a:pt x="164" y="214"/>
                  </a:cubicBezTo>
                  <a:cubicBezTo>
                    <a:pt x="158" y="208"/>
                    <a:pt x="152" y="203"/>
                    <a:pt x="146" y="199"/>
                  </a:cubicBezTo>
                  <a:cubicBezTo>
                    <a:pt x="143" y="197"/>
                    <a:pt x="141" y="196"/>
                    <a:pt x="139" y="194"/>
                  </a:cubicBezTo>
                  <a:cubicBezTo>
                    <a:pt x="139" y="194"/>
                    <a:pt x="139" y="194"/>
                    <a:pt x="139" y="194"/>
                  </a:cubicBezTo>
                  <a:cubicBezTo>
                    <a:pt x="126" y="184"/>
                    <a:pt x="113" y="174"/>
                    <a:pt x="101" y="164"/>
                  </a:cubicBezTo>
                  <a:cubicBezTo>
                    <a:pt x="102" y="164"/>
                    <a:pt x="104" y="165"/>
                    <a:pt x="106" y="165"/>
                  </a:cubicBezTo>
                  <a:close/>
                  <a:moveTo>
                    <a:pt x="131" y="171"/>
                  </a:moveTo>
                  <a:cubicBezTo>
                    <a:pt x="132" y="171"/>
                    <a:pt x="132" y="171"/>
                    <a:pt x="132" y="171"/>
                  </a:cubicBezTo>
                  <a:cubicBezTo>
                    <a:pt x="132" y="171"/>
                    <a:pt x="133" y="171"/>
                    <a:pt x="133" y="171"/>
                  </a:cubicBezTo>
                  <a:cubicBezTo>
                    <a:pt x="133" y="172"/>
                    <a:pt x="133" y="173"/>
                    <a:pt x="133" y="174"/>
                  </a:cubicBezTo>
                  <a:cubicBezTo>
                    <a:pt x="132" y="173"/>
                    <a:pt x="131" y="172"/>
                    <a:pt x="131" y="172"/>
                  </a:cubicBezTo>
                  <a:cubicBezTo>
                    <a:pt x="130" y="172"/>
                    <a:pt x="129" y="171"/>
                    <a:pt x="129" y="170"/>
                  </a:cubicBezTo>
                  <a:cubicBezTo>
                    <a:pt x="130" y="170"/>
                    <a:pt x="131" y="170"/>
                    <a:pt x="131" y="171"/>
                  </a:cubicBezTo>
                  <a:close/>
                  <a:moveTo>
                    <a:pt x="136" y="172"/>
                  </a:moveTo>
                  <a:cubicBezTo>
                    <a:pt x="136" y="173"/>
                    <a:pt x="136" y="173"/>
                    <a:pt x="136" y="173"/>
                  </a:cubicBezTo>
                  <a:cubicBezTo>
                    <a:pt x="136" y="173"/>
                    <a:pt x="136" y="173"/>
                    <a:pt x="136" y="173"/>
                  </a:cubicBezTo>
                  <a:cubicBezTo>
                    <a:pt x="136" y="173"/>
                    <a:pt x="136" y="172"/>
                    <a:pt x="136" y="172"/>
                  </a:cubicBezTo>
                  <a:close/>
                  <a:moveTo>
                    <a:pt x="139" y="180"/>
                  </a:moveTo>
                  <a:cubicBezTo>
                    <a:pt x="138" y="179"/>
                    <a:pt x="137" y="178"/>
                    <a:pt x="135" y="176"/>
                  </a:cubicBezTo>
                  <a:cubicBezTo>
                    <a:pt x="135" y="175"/>
                    <a:pt x="136" y="174"/>
                    <a:pt x="136" y="174"/>
                  </a:cubicBezTo>
                  <a:cubicBezTo>
                    <a:pt x="136" y="174"/>
                    <a:pt x="137" y="174"/>
                    <a:pt x="137" y="175"/>
                  </a:cubicBezTo>
                  <a:cubicBezTo>
                    <a:pt x="138" y="176"/>
                    <a:pt x="139" y="178"/>
                    <a:pt x="139" y="180"/>
                  </a:cubicBezTo>
                  <a:close/>
                  <a:moveTo>
                    <a:pt x="140" y="180"/>
                  </a:moveTo>
                  <a:cubicBezTo>
                    <a:pt x="140" y="181"/>
                    <a:pt x="140" y="183"/>
                    <a:pt x="141" y="185"/>
                  </a:cubicBezTo>
                  <a:cubicBezTo>
                    <a:pt x="139" y="183"/>
                    <a:pt x="137" y="182"/>
                    <a:pt x="136" y="181"/>
                  </a:cubicBezTo>
                  <a:cubicBezTo>
                    <a:pt x="136" y="180"/>
                    <a:pt x="135" y="178"/>
                    <a:pt x="135" y="177"/>
                  </a:cubicBezTo>
                  <a:cubicBezTo>
                    <a:pt x="136" y="177"/>
                    <a:pt x="136" y="178"/>
                    <a:pt x="137" y="178"/>
                  </a:cubicBezTo>
                  <a:cubicBezTo>
                    <a:pt x="138" y="179"/>
                    <a:pt x="139" y="179"/>
                    <a:pt x="140" y="180"/>
                  </a:cubicBezTo>
                  <a:close/>
                  <a:moveTo>
                    <a:pt x="136" y="182"/>
                  </a:moveTo>
                  <a:cubicBezTo>
                    <a:pt x="137" y="183"/>
                    <a:pt x="139" y="184"/>
                    <a:pt x="141" y="186"/>
                  </a:cubicBezTo>
                  <a:cubicBezTo>
                    <a:pt x="141" y="187"/>
                    <a:pt x="141" y="188"/>
                    <a:pt x="141" y="188"/>
                  </a:cubicBezTo>
                  <a:cubicBezTo>
                    <a:pt x="139" y="188"/>
                    <a:pt x="138" y="187"/>
                    <a:pt x="137" y="186"/>
                  </a:cubicBezTo>
                  <a:cubicBezTo>
                    <a:pt x="136" y="185"/>
                    <a:pt x="136" y="183"/>
                    <a:pt x="136" y="182"/>
                  </a:cubicBezTo>
                  <a:close/>
                  <a:moveTo>
                    <a:pt x="133" y="183"/>
                  </a:moveTo>
                  <a:cubicBezTo>
                    <a:pt x="128" y="179"/>
                    <a:pt x="124" y="175"/>
                    <a:pt x="120" y="171"/>
                  </a:cubicBezTo>
                  <a:cubicBezTo>
                    <a:pt x="119" y="170"/>
                    <a:pt x="118" y="169"/>
                    <a:pt x="118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9" y="169"/>
                    <a:pt x="120" y="170"/>
                    <a:pt x="121" y="171"/>
                  </a:cubicBezTo>
                  <a:cubicBezTo>
                    <a:pt x="124" y="173"/>
                    <a:pt x="127" y="175"/>
                    <a:pt x="130" y="178"/>
                  </a:cubicBezTo>
                  <a:cubicBezTo>
                    <a:pt x="131" y="178"/>
                    <a:pt x="132" y="179"/>
                    <a:pt x="133" y="180"/>
                  </a:cubicBezTo>
                  <a:cubicBezTo>
                    <a:pt x="133" y="181"/>
                    <a:pt x="133" y="182"/>
                    <a:pt x="133" y="183"/>
                  </a:cubicBezTo>
                  <a:close/>
                  <a:moveTo>
                    <a:pt x="141" y="191"/>
                  </a:moveTo>
                  <a:cubicBezTo>
                    <a:pt x="142" y="192"/>
                    <a:pt x="142" y="192"/>
                    <a:pt x="142" y="192"/>
                  </a:cubicBezTo>
                  <a:cubicBezTo>
                    <a:pt x="149" y="197"/>
                    <a:pt x="156" y="203"/>
                    <a:pt x="163" y="209"/>
                  </a:cubicBezTo>
                  <a:cubicBezTo>
                    <a:pt x="168" y="212"/>
                    <a:pt x="172" y="217"/>
                    <a:pt x="177" y="221"/>
                  </a:cubicBezTo>
                  <a:cubicBezTo>
                    <a:pt x="177" y="222"/>
                    <a:pt x="177" y="223"/>
                    <a:pt x="177" y="224"/>
                  </a:cubicBezTo>
                  <a:cubicBezTo>
                    <a:pt x="175" y="222"/>
                    <a:pt x="174" y="221"/>
                    <a:pt x="172" y="219"/>
                  </a:cubicBezTo>
                  <a:cubicBezTo>
                    <a:pt x="169" y="217"/>
                    <a:pt x="167" y="214"/>
                    <a:pt x="164" y="211"/>
                  </a:cubicBezTo>
                  <a:cubicBezTo>
                    <a:pt x="159" y="206"/>
                    <a:pt x="153" y="201"/>
                    <a:pt x="148" y="197"/>
                  </a:cubicBezTo>
                  <a:cubicBezTo>
                    <a:pt x="145" y="195"/>
                    <a:pt x="142" y="193"/>
                    <a:pt x="140" y="191"/>
                  </a:cubicBezTo>
                  <a:cubicBezTo>
                    <a:pt x="140" y="191"/>
                    <a:pt x="140" y="191"/>
                    <a:pt x="141" y="191"/>
                  </a:cubicBezTo>
                  <a:cubicBezTo>
                    <a:pt x="141" y="191"/>
                    <a:pt x="141" y="191"/>
                    <a:pt x="141" y="191"/>
                  </a:cubicBezTo>
                  <a:close/>
                  <a:moveTo>
                    <a:pt x="135" y="188"/>
                  </a:moveTo>
                  <a:cubicBezTo>
                    <a:pt x="126" y="182"/>
                    <a:pt x="118" y="176"/>
                    <a:pt x="111" y="169"/>
                  </a:cubicBezTo>
                  <a:cubicBezTo>
                    <a:pt x="112" y="169"/>
                    <a:pt x="112" y="170"/>
                    <a:pt x="113" y="171"/>
                  </a:cubicBezTo>
                  <a:cubicBezTo>
                    <a:pt x="116" y="173"/>
                    <a:pt x="119" y="175"/>
                    <a:pt x="122" y="177"/>
                  </a:cubicBezTo>
                  <a:cubicBezTo>
                    <a:pt x="126" y="180"/>
                    <a:pt x="130" y="183"/>
                    <a:pt x="134" y="186"/>
                  </a:cubicBezTo>
                  <a:cubicBezTo>
                    <a:pt x="134" y="187"/>
                    <a:pt x="134" y="187"/>
                    <a:pt x="135" y="188"/>
                  </a:cubicBezTo>
                  <a:close/>
                  <a:moveTo>
                    <a:pt x="177" y="218"/>
                  </a:moveTo>
                  <a:cubicBezTo>
                    <a:pt x="174" y="215"/>
                    <a:pt x="169" y="211"/>
                    <a:pt x="166" y="208"/>
                  </a:cubicBezTo>
                  <a:cubicBezTo>
                    <a:pt x="162" y="204"/>
                    <a:pt x="157" y="201"/>
                    <a:pt x="152" y="197"/>
                  </a:cubicBezTo>
                  <a:cubicBezTo>
                    <a:pt x="149" y="195"/>
                    <a:pt x="146" y="193"/>
                    <a:pt x="143" y="190"/>
                  </a:cubicBezTo>
                  <a:cubicBezTo>
                    <a:pt x="144" y="190"/>
                    <a:pt x="144" y="189"/>
                    <a:pt x="144" y="188"/>
                  </a:cubicBezTo>
                  <a:cubicBezTo>
                    <a:pt x="145" y="189"/>
                    <a:pt x="146" y="190"/>
                    <a:pt x="148" y="190"/>
                  </a:cubicBezTo>
                  <a:cubicBezTo>
                    <a:pt x="154" y="195"/>
                    <a:pt x="160" y="199"/>
                    <a:pt x="166" y="204"/>
                  </a:cubicBezTo>
                  <a:cubicBezTo>
                    <a:pt x="169" y="207"/>
                    <a:pt x="172" y="211"/>
                    <a:pt x="176" y="213"/>
                  </a:cubicBezTo>
                  <a:cubicBezTo>
                    <a:pt x="176" y="215"/>
                    <a:pt x="177" y="217"/>
                    <a:pt x="177" y="218"/>
                  </a:cubicBezTo>
                  <a:close/>
                  <a:moveTo>
                    <a:pt x="142" y="191"/>
                  </a:moveTo>
                  <a:cubicBezTo>
                    <a:pt x="142" y="191"/>
                    <a:pt x="142" y="191"/>
                    <a:pt x="142" y="191"/>
                  </a:cubicBezTo>
                  <a:cubicBezTo>
                    <a:pt x="143" y="191"/>
                    <a:pt x="144" y="192"/>
                    <a:pt x="145" y="193"/>
                  </a:cubicBezTo>
                  <a:cubicBezTo>
                    <a:pt x="151" y="197"/>
                    <a:pt x="157" y="202"/>
                    <a:pt x="163" y="206"/>
                  </a:cubicBezTo>
                  <a:cubicBezTo>
                    <a:pt x="166" y="209"/>
                    <a:pt x="168" y="211"/>
                    <a:pt x="170" y="213"/>
                  </a:cubicBezTo>
                  <a:cubicBezTo>
                    <a:pt x="172" y="215"/>
                    <a:pt x="175" y="217"/>
                    <a:pt x="177" y="220"/>
                  </a:cubicBezTo>
                  <a:cubicBezTo>
                    <a:pt x="177" y="220"/>
                    <a:pt x="177" y="220"/>
                    <a:pt x="177" y="220"/>
                  </a:cubicBezTo>
                  <a:cubicBezTo>
                    <a:pt x="175" y="218"/>
                    <a:pt x="173" y="217"/>
                    <a:pt x="172" y="216"/>
                  </a:cubicBezTo>
                  <a:cubicBezTo>
                    <a:pt x="171" y="215"/>
                    <a:pt x="170" y="214"/>
                    <a:pt x="169" y="213"/>
                  </a:cubicBezTo>
                  <a:cubicBezTo>
                    <a:pt x="166" y="210"/>
                    <a:pt x="164" y="208"/>
                    <a:pt x="161" y="206"/>
                  </a:cubicBezTo>
                  <a:cubicBezTo>
                    <a:pt x="156" y="201"/>
                    <a:pt x="150" y="197"/>
                    <a:pt x="144" y="193"/>
                  </a:cubicBezTo>
                  <a:cubicBezTo>
                    <a:pt x="143" y="192"/>
                    <a:pt x="143" y="191"/>
                    <a:pt x="142" y="191"/>
                  </a:cubicBezTo>
                  <a:close/>
                  <a:moveTo>
                    <a:pt x="137" y="187"/>
                  </a:moveTo>
                  <a:cubicBezTo>
                    <a:pt x="138" y="188"/>
                    <a:pt x="139" y="188"/>
                    <a:pt x="140" y="189"/>
                  </a:cubicBezTo>
                  <a:cubicBezTo>
                    <a:pt x="140" y="189"/>
                    <a:pt x="139" y="189"/>
                    <a:pt x="139" y="188"/>
                  </a:cubicBezTo>
                  <a:cubicBezTo>
                    <a:pt x="138" y="188"/>
                    <a:pt x="138" y="188"/>
                    <a:pt x="137" y="187"/>
                  </a:cubicBezTo>
                  <a:close/>
                  <a:moveTo>
                    <a:pt x="144" y="183"/>
                  </a:moveTo>
                  <a:cubicBezTo>
                    <a:pt x="147" y="185"/>
                    <a:pt x="149" y="187"/>
                    <a:pt x="152" y="190"/>
                  </a:cubicBezTo>
                  <a:cubicBezTo>
                    <a:pt x="157" y="194"/>
                    <a:pt x="162" y="198"/>
                    <a:pt x="166" y="202"/>
                  </a:cubicBezTo>
                  <a:cubicBezTo>
                    <a:pt x="169" y="204"/>
                    <a:pt x="171" y="207"/>
                    <a:pt x="173" y="209"/>
                  </a:cubicBezTo>
                  <a:cubicBezTo>
                    <a:pt x="174" y="209"/>
                    <a:pt x="176" y="211"/>
                    <a:pt x="176" y="212"/>
                  </a:cubicBezTo>
                  <a:cubicBezTo>
                    <a:pt x="176" y="212"/>
                    <a:pt x="176" y="213"/>
                    <a:pt x="176" y="213"/>
                  </a:cubicBezTo>
                  <a:cubicBezTo>
                    <a:pt x="176" y="213"/>
                    <a:pt x="176" y="212"/>
                    <a:pt x="176" y="212"/>
                  </a:cubicBezTo>
                  <a:cubicBezTo>
                    <a:pt x="171" y="209"/>
                    <a:pt x="167" y="204"/>
                    <a:pt x="162" y="200"/>
                  </a:cubicBezTo>
                  <a:cubicBezTo>
                    <a:pt x="158" y="197"/>
                    <a:pt x="153" y="193"/>
                    <a:pt x="148" y="190"/>
                  </a:cubicBezTo>
                  <a:cubicBezTo>
                    <a:pt x="147" y="189"/>
                    <a:pt x="146" y="188"/>
                    <a:pt x="144" y="187"/>
                  </a:cubicBezTo>
                  <a:cubicBezTo>
                    <a:pt x="144" y="186"/>
                    <a:pt x="144" y="185"/>
                    <a:pt x="144" y="183"/>
                  </a:cubicBezTo>
                  <a:close/>
                  <a:moveTo>
                    <a:pt x="177" y="231"/>
                  </a:moveTo>
                  <a:cubicBezTo>
                    <a:pt x="175" y="230"/>
                    <a:pt x="174" y="228"/>
                    <a:pt x="173" y="227"/>
                  </a:cubicBezTo>
                  <a:cubicBezTo>
                    <a:pt x="174" y="228"/>
                    <a:pt x="175" y="229"/>
                    <a:pt x="177" y="230"/>
                  </a:cubicBezTo>
                  <a:cubicBezTo>
                    <a:pt x="177" y="230"/>
                    <a:pt x="177" y="231"/>
                    <a:pt x="177" y="231"/>
                  </a:cubicBezTo>
                  <a:close/>
                  <a:moveTo>
                    <a:pt x="177" y="228"/>
                  </a:moveTo>
                  <a:cubicBezTo>
                    <a:pt x="176" y="226"/>
                    <a:pt x="175" y="225"/>
                    <a:pt x="174" y="224"/>
                  </a:cubicBezTo>
                  <a:cubicBezTo>
                    <a:pt x="175" y="225"/>
                    <a:pt x="176" y="225"/>
                    <a:pt x="177" y="226"/>
                  </a:cubicBezTo>
                  <a:cubicBezTo>
                    <a:pt x="177" y="226"/>
                    <a:pt x="177" y="227"/>
                    <a:pt x="177" y="228"/>
                  </a:cubicBezTo>
                  <a:close/>
                  <a:moveTo>
                    <a:pt x="176" y="200"/>
                  </a:moveTo>
                  <a:cubicBezTo>
                    <a:pt x="169" y="193"/>
                    <a:pt x="161" y="187"/>
                    <a:pt x="154" y="180"/>
                  </a:cubicBezTo>
                  <a:cubicBezTo>
                    <a:pt x="156" y="181"/>
                    <a:pt x="158" y="182"/>
                    <a:pt x="160" y="183"/>
                  </a:cubicBezTo>
                  <a:cubicBezTo>
                    <a:pt x="161" y="184"/>
                    <a:pt x="162" y="185"/>
                    <a:pt x="162" y="186"/>
                  </a:cubicBezTo>
                  <a:cubicBezTo>
                    <a:pt x="167" y="189"/>
                    <a:pt x="172" y="193"/>
                    <a:pt x="176" y="198"/>
                  </a:cubicBezTo>
                  <a:cubicBezTo>
                    <a:pt x="176" y="199"/>
                    <a:pt x="176" y="199"/>
                    <a:pt x="176" y="200"/>
                  </a:cubicBezTo>
                  <a:close/>
                  <a:moveTo>
                    <a:pt x="176" y="201"/>
                  </a:moveTo>
                  <a:cubicBezTo>
                    <a:pt x="175" y="200"/>
                    <a:pt x="174" y="199"/>
                    <a:pt x="173" y="198"/>
                  </a:cubicBezTo>
                  <a:cubicBezTo>
                    <a:pt x="167" y="192"/>
                    <a:pt x="161" y="188"/>
                    <a:pt x="155" y="183"/>
                  </a:cubicBezTo>
                  <a:cubicBezTo>
                    <a:pt x="153" y="181"/>
                    <a:pt x="151" y="179"/>
                    <a:pt x="148" y="178"/>
                  </a:cubicBezTo>
                  <a:cubicBezTo>
                    <a:pt x="150" y="178"/>
                    <a:pt x="151" y="179"/>
                    <a:pt x="152" y="179"/>
                  </a:cubicBezTo>
                  <a:cubicBezTo>
                    <a:pt x="156" y="183"/>
                    <a:pt x="160" y="186"/>
                    <a:pt x="164" y="190"/>
                  </a:cubicBezTo>
                  <a:cubicBezTo>
                    <a:pt x="167" y="192"/>
                    <a:pt x="170" y="195"/>
                    <a:pt x="173" y="198"/>
                  </a:cubicBezTo>
                  <a:cubicBezTo>
                    <a:pt x="174" y="199"/>
                    <a:pt x="175" y="200"/>
                    <a:pt x="176" y="201"/>
                  </a:cubicBezTo>
                  <a:cubicBezTo>
                    <a:pt x="176" y="201"/>
                    <a:pt x="176" y="201"/>
                    <a:pt x="176" y="201"/>
                  </a:cubicBezTo>
                  <a:close/>
                  <a:moveTo>
                    <a:pt x="140" y="174"/>
                  </a:moveTo>
                  <a:cubicBezTo>
                    <a:pt x="146" y="180"/>
                    <a:pt x="153" y="186"/>
                    <a:pt x="160" y="191"/>
                  </a:cubicBezTo>
                  <a:cubicBezTo>
                    <a:pt x="163" y="195"/>
                    <a:pt x="167" y="198"/>
                    <a:pt x="170" y="201"/>
                  </a:cubicBezTo>
                  <a:cubicBezTo>
                    <a:pt x="172" y="203"/>
                    <a:pt x="174" y="204"/>
                    <a:pt x="176" y="206"/>
                  </a:cubicBezTo>
                  <a:cubicBezTo>
                    <a:pt x="176" y="207"/>
                    <a:pt x="176" y="207"/>
                    <a:pt x="176" y="207"/>
                  </a:cubicBezTo>
                  <a:cubicBezTo>
                    <a:pt x="176" y="207"/>
                    <a:pt x="176" y="207"/>
                    <a:pt x="176" y="207"/>
                  </a:cubicBezTo>
                  <a:cubicBezTo>
                    <a:pt x="175" y="206"/>
                    <a:pt x="174" y="205"/>
                    <a:pt x="174" y="205"/>
                  </a:cubicBezTo>
                  <a:cubicBezTo>
                    <a:pt x="166" y="198"/>
                    <a:pt x="158" y="191"/>
                    <a:pt x="150" y="184"/>
                  </a:cubicBezTo>
                  <a:cubicBezTo>
                    <a:pt x="147" y="182"/>
                    <a:pt x="144" y="180"/>
                    <a:pt x="142" y="178"/>
                  </a:cubicBezTo>
                  <a:cubicBezTo>
                    <a:pt x="141" y="176"/>
                    <a:pt x="140" y="175"/>
                    <a:pt x="140" y="174"/>
                  </a:cubicBezTo>
                  <a:close/>
                  <a:moveTo>
                    <a:pt x="176" y="208"/>
                  </a:moveTo>
                  <a:cubicBezTo>
                    <a:pt x="176" y="209"/>
                    <a:pt x="176" y="210"/>
                    <a:pt x="176" y="211"/>
                  </a:cubicBezTo>
                  <a:cubicBezTo>
                    <a:pt x="174" y="208"/>
                    <a:pt x="171" y="205"/>
                    <a:pt x="168" y="203"/>
                  </a:cubicBezTo>
                  <a:cubicBezTo>
                    <a:pt x="164" y="199"/>
                    <a:pt x="160" y="195"/>
                    <a:pt x="155" y="191"/>
                  </a:cubicBezTo>
                  <a:cubicBezTo>
                    <a:pt x="152" y="188"/>
                    <a:pt x="148" y="186"/>
                    <a:pt x="144" y="183"/>
                  </a:cubicBezTo>
                  <a:cubicBezTo>
                    <a:pt x="143" y="181"/>
                    <a:pt x="143" y="180"/>
                    <a:pt x="142" y="179"/>
                  </a:cubicBezTo>
                  <a:cubicBezTo>
                    <a:pt x="146" y="182"/>
                    <a:pt x="150" y="185"/>
                    <a:pt x="153" y="188"/>
                  </a:cubicBezTo>
                  <a:cubicBezTo>
                    <a:pt x="161" y="194"/>
                    <a:pt x="168" y="202"/>
                    <a:pt x="176" y="208"/>
                  </a:cubicBezTo>
                  <a:close/>
                  <a:moveTo>
                    <a:pt x="176" y="237"/>
                  </a:moveTo>
                  <a:cubicBezTo>
                    <a:pt x="175" y="236"/>
                    <a:pt x="173" y="234"/>
                    <a:pt x="171" y="233"/>
                  </a:cubicBezTo>
                  <a:cubicBezTo>
                    <a:pt x="168" y="230"/>
                    <a:pt x="165" y="227"/>
                    <a:pt x="162" y="224"/>
                  </a:cubicBezTo>
                  <a:cubicBezTo>
                    <a:pt x="155" y="217"/>
                    <a:pt x="148" y="211"/>
                    <a:pt x="140" y="206"/>
                  </a:cubicBezTo>
                  <a:cubicBezTo>
                    <a:pt x="134" y="201"/>
                    <a:pt x="128" y="196"/>
                    <a:pt x="121" y="191"/>
                  </a:cubicBezTo>
                  <a:cubicBezTo>
                    <a:pt x="125" y="194"/>
                    <a:pt x="130" y="196"/>
                    <a:pt x="134" y="199"/>
                  </a:cubicBezTo>
                  <a:cubicBezTo>
                    <a:pt x="142" y="205"/>
                    <a:pt x="151" y="211"/>
                    <a:pt x="159" y="218"/>
                  </a:cubicBezTo>
                  <a:cubicBezTo>
                    <a:pt x="162" y="221"/>
                    <a:pt x="167" y="224"/>
                    <a:pt x="170" y="228"/>
                  </a:cubicBezTo>
                  <a:cubicBezTo>
                    <a:pt x="172" y="230"/>
                    <a:pt x="174" y="232"/>
                    <a:pt x="177" y="233"/>
                  </a:cubicBezTo>
                  <a:cubicBezTo>
                    <a:pt x="177" y="234"/>
                    <a:pt x="176" y="236"/>
                    <a:pt x="176" y="237"/>
                  </a:cubicBezTo>
                  <a:close/>
                  <a:moveTo>
                    <a:pt x="176" y="239"/>
                  </a:moveTo>
                  <a:cubicBezTo>
                    <a:pt x="172" y="236"/>
                    <a:pt x="168" y="231"/>
                    <a:pt x="163" y="227"/>
                  </a:cubicBezTo>
                  <a:cubicBezTo>
                    <a:pt x="141" y="207"/>
                    <a:pt x="115" y="192"/>
                    <a:pt x="92" y="173"/>
                  </a:cubicBezTo>
                  <a:cubicBezTo>
                    <a:pt x="92" y="171"/>
                    <a:pt x="92" y="169"/>
                    <a:pt x="92" y="168"/>
                  </a:cubicBezTo>
                  <a:cubicBezTo>
                    <a:pt x="93" y="168"/>
                    <a:pt x="93" y="168"/>
                    <a:pt x="93" y="168"/>
                  </a:cubicBezTo>
                  <a:cubicBezTo>
                    <a:pt x="93" y="169"/>
                    <a:pt x="94" y="169"/>
                    <a:pt x="94" y="170"/>
                  </a:cubicBezTo>
                  <a:cubicBezTo>
                    <a:pt x="94" y="170"/>
                    <a:pt x="95" y="170"/>
                    <a:pt x="95" y="170"/>
                  </a:cubicBezTo>
                  <a:cubicBezTo>
                    <a:pt x="95" y="170"/>
                    <a:pt x="95" y="170"/>
                    <a:pt x="96" y="171"/>
                  </a:cubicBezTo>
                  <a:cubicBezTo>
                    <a:pt x="106" y="180"/>
                    <a:pt x="117" y="189"/>
                    <a:pt x="129" y="197"/>
                  </a:cubicBezTo>
                  <a:cubicBezTo>
                    <a:pt x="141" y="207"/>
                    <a:pt x="153" y="216"/>
                    <a:pt x="164" y="227"/>
                  </a:cubicBezTo>
                  <a:cubicBezTo>
                    <a:pt x="167" y="229"/>
                    <a:pt x="169" y="232"/>
                    <a:pt x="172" y="234"/>
                  </a:cubicBezTo>
                  <a:cubicBezTo>
                    <a:pt x="173" y="235"/>
                    <a:pt x="174" y="236"/>
                    <a:pt x="175" y="237"/>
                  </a:cubicBezTo>
                  <a:cubicBezTo>
                    <a:pt x="175" y="237"/>
                    <a:pt x="176" y="238"/>
                    <a:pt x="176" y="238"/>
                  </a:cubicBezTo>
                  <a:cubicBezTo>
                    <a:pt x="176" y="239"/>
                    <a:pt x="176" y="239"/>
                    <a:pt x="176" y="239"/>
                  </a:cubicBezTo>
                  <a:close/>
                  <a:moveTo>
                    <a:pt x="93" y="163"/>
                  </a:moveTo>
                  <a:cubicBezTo>
                    <a:pt x="95" y="163"/>
                    <a:pt x="96" y="163"/>
                    <a:pt x="98" y="164"/>
                  </a:cubicBezTo>
                  <a:cubicBezTo>
                    <a:pt x="98" y="164"/>
                    <a:pt x="99" y="164"/>
                    <a:pt x="99" y="164"/>
                  </a:cubicBezTo>
                  <a:cubicBezTo>
                    <a:pt x="105" y="169"/>
                    <a:pt x="112" y="174"/>
                    <a:pt x="119" y="180"/>
                  </a:cubicBezTo>
                  <a:cubicBezTo>
                    <a:pt x="120" y="180"/>
                    <a:pt x="121" y="181"/>
                    <a:pt x="122" y="182"/>
                  </a:cubicBezTo>
                  <a:cubicBezTo>
                    <a:pt x="123" y="183"/>
                    <a:pt x="124" y="184"/>
                    <a:pt x="125" y="185"/>
                  </a:cubicBezTo>
                  <a:cubicBezTo>
                    <a:pt x="130" y="188"/>
                    <a:pt x="135" y="192"/>
                    <a:pt x="139" y="195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47" y="201"/>
                    <a:pt x="154" y="206"/>
                    <a:pt x="161" y="212"/>
                  </a:cubicBezTo>
                  <a:cubicBezTo>
                    <a:pt x="163" y="214"/>
                    <a:pt x="165" y="216"/>
                    <a:pt x="167" y="218"/>
                  </a:cubicBezTo>
                  <a:cubicBezTo>
                    <a:pt x="168" y="219"/>
                    <a:pt x="170" y="221"/>
                    <a:pt x="171" y="223"/>
                  </a:cubicBezTo>
                  <a:cubicBezTo>
                    <a:pt x="172" y="224"/>
                    <a:pt x="174" y="226"/>
                    <a:pt x="175" y="227"/>
                  </a:cubicBezTo>
                  <a:cubicBezTo>
                    <a:pt x="175" y="227"/>
                    <a:pt x="176" y="228"/>
                    <a:pt x="177" y="229"/>
                  </a:cubicBezTo>
                  <a:cubicBezTo>
                    <a:pt x="177" y="229"/>
                    <a:pt x="177" y="229"/>
                    <a:pt x="177" y="229"/>
                  </a:cubicBezTo>
                  <a:cubicBezTo>
                    <a:pt x="176" y="229"/>
                    <a:pt x="176" y="228"/>
                    <a:pt x="175" y="228"/>
                  </a:cubicBezTo>
                  <a:cubicBezTo>
                    <a:pt x="162" y="216"/>
                    <a:pt x="150" y="205"/>
                    <a:pt x="136" y="195"/>
                  </a:cubicBezTo>
                  <a:cubicBezTo>
                    <a:pt x="134" y="194"/>
                    <a:pt x="133" y="193"/>
                    <a:pt x="132" y="192"/>
                  </a:cubicBezTo>
                  <a:cubicBezTo>
                    <a:pt x="126" y="188"/>
                    <a:pt x="121" y="183"/>
                    <a:pt x="115" y="179"/>
                  </a:cubicBezTo>
                  <a:cubicBezTo>
                    <a:pt x="109" y="174"/>
                    <a:pt x="102" y="168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4" y="163"/>
                    <a:pt x="94" y="163"/>
                  </a:cubicBezTo>
                  <a:cubicBezTo>
                    <a:pt x="93" y="163"/>
                    <a:pt x="93" y="163"/>
                    <a:pt x="94" y="164"/>
                  </a:cubicBezTo>
                  <a:cubicBezTo>
                    <a:pt x="94" y="164"/>
                    <a:pt x="94" y="164"/>
                    <a:pt x="95" y="165"/>
                  </a:cubicBezTo>
                  <a:cubicBezTo>
                    <a:pt x="95" y="165"/>
                    <a:pt x="95" y="165"/>
                    <a:pt x="96" y="165"/>
                  </a:cubicBezTo>
                  <a:cubicBezTo>
                    <a:pt x="98" y="166"/>
                    <a:pt x="99" y="167"/>
                    <a:pt x="100" y="168"/>
                  </a:cubicBezTo>
                  <a:cubicBezTo>
                    <a:pt x="102" y="170"/>
                    <a:pt x="103" y="171"/>
                    <a:pt x="105" y="173"/>
                  </a:cubicBezTo>
                  <a:cubicBezTo>
                    <a:pt x="109" y="175"/>
                    <a:pt x="112" y="178"/>
                    <a:pt x="115" y="181"/>
                  </a:cubicBezTo>
                  <a:cubicBezTo>
                    <a:pt x="120" y="184"/>
                    <a:pt x="125" y="188"/>
                    <a:pt x="129" y="191"/>
                  </a:cubicBezTo>
                  <a:cubicBezTo>
                    <a:pt x="141" y="200"/>
                    <a:pt x="153" y="209"/>
                    <a:pt x="164" y="219"/>
                  </a:cubicBezTo>
                  <a:cubicBezTo>
                    <a:pt x="167" y="222"/>
                    <a:pt x="169" y="224"/>
                    <a:pt x="172" y="227"/>
                  </a:cubicBezTo>
                  <a:cubicBezTo>
                    <a:pt x="173" y="229"/>
                    <a:pt x="174" y="230"/>
                    <a:pt x="175" y="231"/>
                  </a:cubicBezTo>
                  <a:cubicBezTo>
                    <a:pt x="176" y="231"/>
                    <a:pt x="176" y="232"/>
                    <a:pt x="177" y="232"/>
                  </a:cubicBezTo>
                  <a:cubicBezTo>
                    <a:pt x="177" y="232"/>
                    <a:pt x="177" y="232"/>
                    <a:pt x="177" y="232"/>
                  </a:cubicBezTo>
                  <a:cubicBezTo>
                    <a:pt x="176" y="232"/>
                    <a:pt x="176" y="232"/>
                    <a:pt x="176" y="232"/>
                  </a:cubicBezTo>
                  <a:cubicBezTo>
                    <a:pt x="170" y="228"/>
                    <a:pt x="165" y="222"/>
                    <a:pt x="159" y="217"/>
                  </a:cubicBezTo>
                  <a:cubicBezTo>
                    <a:pt x="148" y="208"/>
                    <a:pt x="135" y="200"/>
                    <a:pt x="123" y="191"/>
                  </a:cubicBezTo>
                  <a:cubicBezTo>
                    <a:pt x="117" y="186"/>
                    <a:pt x="110" y="181"/>
                    <a:pt x="103" y="176"/>
                  </a:cubicBezTo>
                  <a:cubicBezTo>
                    <a:pt x="102" y="174"/>
                    <a:pt x="100" y="173"/>
                    <a:pt x="98" y="171"/>
                  </a:cubicBezTo>
                  <a:cubicBezTo>
                    <a:pt x="97" y="171"/>
                    <a:pt x="97" y="171"/>
                    <a:pt x="96" y="170"/>
                  </a:cubicBezTo>
                  <a:cubicBezTo>
                    <a:pt x="95" y="169"/>
                    <a:pt x="94" y="168"/>
                    <a:pt x="92" y="167"/>
                  </a:cubicBezTo>
                  <a:cubicBezTo>
                    <a:pt x="93" y="166"/>
                    <a:pt x="93" y="165"/>
                    <a:pt x="93" y="164"/>
                  </a:cubicBezTo>
                  <a:cubicBezTo>
                    <a:pt x="93" y="163"/>
                    <a:pt x="93" y="163"/>
                    <a:pt x="93" y="163"/>
                  </a:cubicBezTo>
                  <a:close/>
                  <a:moveTo>
                    <a:pt x="113" y="178"/>
                  </a:moveTo>
                  <a:cubicBezTo>
                    <a:pt x="111" y="177"/>
                    <a:pt x="110" y="175"/>
                    <a:pt x="108" y="174"/>
                  </a:cubicBezTo>
                  <a:cubicBezTo>
                    <a:pt x="110" y="176"/>
                    <a:pt x="112" y="177"/>
                    <a:pt x="114" y="179"/>
                  </a:cubicBezTo>
                  <a:cubicBezTo>
                    <a:pt x="114" y="179"/>
                    <a:pt x="113" y="178"/>
                    <a:pt x="113" y="178"/>
                  </a:cubicBezTo>
                  <a:close/>
                  <a:moveTo>
                    <a:pt x="95" y="158"/>
                  </a:moveTo>
                  <a:cubicBezTo>
                    <a:pt x="95" y="158"/>
                    <a:pt x="96" y="158"/>
                    <a:pt x="97" y="159"/>
                  </a:cubicBezTo>
                  <a:cubicBezTo>
                    <a:pt x="97" y="159"/>
                    <a:pt x="97" y="159"/>
                    <a:pt x="98" y="159"/>
                  </a:cubicBezTo>
                  <a:cubicBezTo>
                    <a:pt x="98" y="159"/>
                    <a:pt x="98" y="160"/>
                    <a:pt x="98" y="161"/>
                  </a:cubicBezTo>
                  <a:cubicBezTo>
                    <a:pt x="97" y="161"/>
                    <a:pt x="96" y="160"/>
                    <a:pt x="95" y="160"/>
                  </a:cubicBezTo>
                  <a:cubicBezTo>
                    <a:pt x="95" y="160"/>
                    <a:pt x="95" y="160"/>
                    <a:pt x="95" y="160"/>
                  </a:cubicBezTo>
                  <a:cubicBezTo>
                    <a:pt x="95" y="159"/>
                    <a:pt x="95" y="159"/>
                    <a:pt x="95" y="158"/>
                  </a:cubicBezTo>
                  <a:close/>
                  <a:moveTo>
                    <a:pt x="101" y="159"/>
                  </a:moveTo>
                  <a:cubicBezTo>
                    <a:pt x="101" y="159"/>
                    <a:pt x="102" y="160"/>
                    <a:pt x="103" y="160"/>
                  </a:cubicBezTo>
                  <a:cubicBezTo>
                    <a:pt x="103" y="160"/>
                    <a:pt x="103" y="161"/>
                    <a:pt x="103" y="161"/>
                  </a:cubicBezTo>
                  <a:cubicBezTo>
                    <a:pt x="102" y="161"/>
                    <a:pt x="101" y="161"/>
                    <a:pt x="101" y="161"/>
                  </a:cubicBezTo>
                  <a:cubicBezTo>
                    <a:pt x="101" y="161"/>
                    <a:pt x="101" y="160"/>
                    <a:pt x="101" y="160"/>
                  </a:cubicBezTo>
                  <a:cubicBezTo>
                    <a:pt x="101" y="160"/>
                    <a:pt x="101" y="159"/>
                    <a:pt x="101" y="159"/>
                  </a:cubicBezTo>
                  <a:close/>
                  <a:moveTo>
                    <a:pt x="106" y="160"/>
                  </a:moveTo>
                  <a:cubicBezTo>
                    <a:pt x="107" y="161"/>
                    <a:pt x="108" y="161"/>
                    <a:pt x="109" y="161"/>
                  </a:cubicBezTo>
                  <a:cubicBezTo>
                    <a:pt x="109" y="161"/>
                    <a:pt x="109" y="162"/>
                    <a:pt x="109" y="162"/>
                  </a:cubicBezTo>
                  <a:cubicBezTo>
                    <a:pt x="108" y="162"/>
                    <a:pt x="107" y="162"/>
                    <a:pt x="106" y="162"/>
                  </a:cubicBezTo>
                  <a:cubicBezTo>
                    <a:pt x="106" y="161"/>
                    <a:pt x="106" y="161"/>
                    <a:pt x="106" y="160"/>
                  </a:cubicBezTo>
                  <a:close/>
                  <a:moveTo>
                    <a:pt x="112" y="162"/>
                  </a:moveTo>
                  <a:cubicBezTo>
                    <a:pt x="113" y="162"/>
                    <a:pt x="115" y="163"/>
                    <a:pt x="116" y="163"/>
                  </a:cubicBezTo>
                  <a:cubicBezTo>
                    <a:pt x="116" y="163"/>
                    <a:pt x="116" y="163"/>
                    <a:pt x="116" y="164"/>
                  </a:cubicBezTo>
                  <a:cubicBezTo>
                    <a:pt x="115" y="163"/>
                    <a:pt x="113" y="163"/>
                    <a:pt x="112" y="163"/>
                  </a:cubicBezTo>
                  <a:cubicBezTo>
                    <a:pt x="112" y="162"/>
                    <a:pt x="112" y="162"/>
                    <a:pt x="112" y="162"/>
                  </a:cubicBezTo>
                  <a:close/>
                  <a:moveTo>
                    <a:pt x="119" y="164"/>
                  </a:moveTo>
                  <a:cubicBezTo>
                    <a:pt x="122" y="165"/>
                    <a:pt x="126" y="166"/>
                    <a:pt x="129" y="167"/>
                  </a:cubicBezTo>
                  <a:cubicBezTo>
                    <a:pt x="126" y="166"/>
                    <a:pt x="122" y="165"/>
                    <a:pt x="119" y="164"/>
                  </a:cubicBezTo>
                  <a:cubicBezTo>
                    <a:pt x="119" y="164"/>
                    <a:pt x="119" y="164"/>
                    <a:pt x="119" y="164"/>
                  </a:cubicBezTo>
                  <a:close/>
                  <a:moveTo>
                    <a:pt x="174" y="190"/>
                  </a:moveTo>
                  <a:cubicBezTo>
                    <a:pt x="174" y="190"/>
                    <a:pt x="175" y="191"/>
                    <a:pt x="176" y="191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75" y="191"/>
                    <a:pt x="174" y="191"/>
                    <a:pt x="174" y="190"/>
                  </a:cubicBezTo>
                  <a:close/>
                  <a:moveTo>
                    <a:pt x="176" y="206"/>
                  </a:moveTo>
                  <a:cubicBezTo>
                    <a:pt x="175" y="204"/>
                    <a:pt x="173" y="202"/>
                    <a:pt x="171" y="201"/>
                  </a:cubicBezTo>
                  <a:cubicBezTo>
                    <a:pt x="168" y="198"/>
                    <a:pt x="165" y="195"/>
                    <a:pt x="161" y="192"/>
                  </a:cubicBezTo>
                  <a:cubicBezTo>
                    <a:pt x="155" y="186"/>
                    <a:pt x="148" y="181"/>
                    <a:pt x="141" y="174"/>
                  </a:cubicBezTo>
                  <a:cubicBezTo>
                    <a:pt x="142" y="175"/>
                    <a:pt x="142" y="175"/>
                    <a:pt x="142" y="175"/>
                  </a:cubicBezTo>
                  <a:cubicBezTo>
                    <a:pt x="143" y="175"/>
                    <a:pt x="144" y="176"/>
                    <a:pt x="145" y="176"/>
                  </a:cubicBezTo>
                  <a:cubicBezTo>
                    <a:pt x="146" y="177"/>
                    <a:pt x="147" y="178"/>
                    <a:pt x="149" y="179"/>
                  </a:cubicBezTo>
                  <a:cubicBezTo>
                    <a:pt x="152" y="182"/>
                    <a:pt x="155" y="184"/>
                    <a:pt x="158" y="187"/>
                  </a:cubicBezTo>
                  <a:cubicBezTo>
                    <a:pt x="163" y="190"/>
                    <a:pt x="167" y="193"/>
                    <a:pt x="170" y="197"/>
                  </a:cubicBezTo>
                  <a:cubicBezTo>
                    <a:pt x="172" y="198"/>
                    <a:pt x="174" y="200"/>
                    <a:pt x="176" y="202"/>
                  </a:cubicBezTo>
                  <a:cubicBezTo>
                    <a:pt x="176" y="203"/>
                    <a:pt x="176" y="204"/>
                    <a:pt x="176" y="206"/>
                  </a:cubicBezTo>
                  <a:close/>
                  <a:moveTo>
                    <a:pt x="176" y="240"/>
                  </a:moveTo>
                  <a:cubicBezTo>
                    <a:pt x="176" y="241"/>
                    <a:pt x="176" y="242"/>
                    <a:pt x="176" y="243"/>
                  </a:cubicBezTo>
                  <a:cubicBezTo>
                    <a:pt x="169" y="238"/>
                    <a:pt x="163" y="231"/>
                    <a:pt x="156" y="226"/>
                  </a:cubicBezTo>
                  <a:cubicBezTo>
                    <a:pt x="149" y="220"/>
                    <a:pt x="143" y="215"/>
                    <a:pt x="136" y="210"/>
                  </a:cubicBezTo>
                  <a:cubicBezTo>
                    <a:pt x="128" y="204"/>
                    <a:pt x="120" y="199"/>
                    <a:pt x="112" y="193"/>
                  </a:cubicBezTo>
                  <a:cubicBezTo>
                    <a:pt x="108" y="190"/>
                    <a:pt x="104" y="187"/>
                    <a:pt x="100" y="184"/>
                  </a:cubicBezTo>
                  <a:cubicBezTo>
                    <a:pt x="97" y="182"/>
                    <a:pt x="94" y="181"/>
                    <a:pt x="92" y="178"/>
                  </a:cubicBezTo>
                  <a:cubicBezTo>
                    <a:pt x="92" y="177"/>
                    <a:pt x="92" y="175"/>
                    <a:pt x="92" y="174"/>
                  </a:cubicBezTo>
                  <a:cubicBezTo>
                    <a:pt x="107" y="187"/>
                    <a:pt x="123" y="197"/>
                    <a:pt x="139" y="208"/>
                  </a:cubicBezTo>
                  <a:cubicBezTo>
                    <a:pt x="147" y="215"/>
                    <a:pt x="156" y="221"/>
                    <a:pt x="164" y="228"/>
                  </a:cubicBezTo>
                  <a:cubicBezTo>
                    <a:pt x="167" y="231"/>
                    <a:pt x="170" y="234"/>
                    <a:pt x="172" y="237"/>
                  </a:cubicBezTo>
                  <a:cubicBezTo>
                    <a:pt x="174" y="238"/>
                    <a:pt x="175" y="239"/>
                    <a:pt x="176" y="240"/>
                  </a:cubicBezTo>
                  <a:close/>
                  <a:moveTo>
                    <a:pt x="176" y="262"/>
                  </a:moveTo>
                  <a:cubicBezTo>
                    <a:pt x="175" y="264"/>
                    <a:pt x="175" y="265"/>
                    <a:pt x="175" y="266"/>
                  </a:cubicBezTo>
                  <a:cubicBezTo>
                    <a:pt x="170" y="260"/>
                    <a:pt x="163" y="256"/>
                    <a:pt x="157" y="251"/>
                  </a:cubicBezTo>
                  <a:cubicBezTo>
                    <a:pt x="150" y="246"/>
                    <a:pt x="143" y="240"/>
                    <a:pt x="136" y="235"/>
                  </a:cubicBezTo>
                  <a:cubicBezTo>
                    <a:pt x="122" y="224"/>
                    <a:pt x="107" y="214"/>
                    <a:pt x="95" y="202"/>
                  </a:cubicBezTo>
                  <a:cubicBezTo>
                    <a:pt x="106" y="213"/>
                    <a:pt x="122" y="224"/>
                    <a:pt x="136" y="233"/>
                  </a:cubicBezTo>
                  <a:cubicBezTo>
                    <a:pt x="143" y="238"/>
                    <a:pt x="151" y="244"/>
                    <a:pt x="158" y="249"/>
                  </a:cubicBezTo>
                  <a:cubicBezTo>
                    <a:pt x="162" y="252"/>
                    <a:pt x="167" y="255"/>
                    <a:pt x="170" y="258"/>
                  </a:cubicBezTo>
                  <a:cubicBezTo>
                    <a:pt x="172" y="260"/>
                    <a:pt x="174" y="261"/>
                    <a:pt x="176" y="262"/>
                  </a:cubicBezTo>
                  <a:close/>
                  <a:moveTo>
                    <a:pt x="175" y="273"/>
                  </a:moveTo>
                  <a:cubicBezTo>
                    <a:pt x="175" y="274"/>
                    <a:pt x="175" y="275"/>
                    <a:pt x="175" y="276"/>
                  </a:cubicBezTo>
                  <a:cubicBezTo>
                    <a:pt x="163" y="263"/>
                    <a:pt x="149" y="253"/>
                    <a:pt x="135" y="244"/>
                  </a:cubicBezTo>
                  <a:cubicBezTo>
                    <a:pt x="133" y="242"/>
                    <a:pt x="132" y="241"/>
                    <a:pt x="130" y="240"/>
                  </a:cubicBezTo>
                  <a:cubicBezTo>
                    <a:pt x="131" y="241"/>
                    <a:pt x="133" y="242"/>
                    <a:pt x="135" y="243"/>
                  </a:cubicBezTo>
                  <a:cubicBezTo>
                    <a:pt x="143" y="248"/>
                    <a:pt x="150" y="254"/>
                    <a:pt x="158" y="260"/>
                  </a:cubicBezTo>
                  <a:cubicBezTo>
                    <a:pt x="164" y="264"/>
                    <a:pt x="169" y="269"/>
                    <a:pt x="175" y="273"/>
                  </a:cubicBezTo>
                  <a:close/>
                  <a:moveTo>
                    <a:pt x="172" y="303"/>
                  </a:moveTo>
                  <a:cubicBezTo>
                    <a:pt x="172" y="303"/>
                    <a:pt x="172" y="303"/>
                    <a:pt x="172" y="303"/>
                  </a:cubicBezTo>
                  <a:cubicBezTo>
                    <a:pt x="171" y="304"/>
                    <a:pt x="171" y="304"/>
                    <a:pt x="170" y="304"/>
                  </a:cubicBezTo>
                  <a:cubicBezTo>
                    <a:pt x="166" y="301"/>
                    <a:pt x="163" y="297"/>
                    <a:pt x="158" y="294"/>
                  </a:cubicBezTo>
                  <a:cubicBezTo>
                    <a:pt x="159" y="294"/>
                    <a:pt x="159" y="294"/>
                    <a:pt x="159" y="294"/>
                  </a:cubicBezTo>
                  <a:cubicBezTo>
                    <a:pt x="162" y="296"/>
                    <a:pt x="165" y="298"/>
                    <a:pt x="168" y="301"/>
                  </a:cubicBezTo>
                  <a:cubicBezTo>
                    <a:pt x="169" y="302"/>
                    <a:pt x="170" y="303"/>
                    <a:pt x="172" y="303"/>
                  </a:cubicBezTo>
                  <a:close/>
                  <a:moveTo>
                    <a:pt x="169" y="305"/>
                  </a:moveTo>
                  <a:cubicBezTo>
                    <a:pt x="168" y="305"/>
                    <a:pt x="168" y="306"/>
                    <a:pt x="167" y="306"/>
                  </a:cubicBezTo>
                  <a:cubicBezTo>
                    <a:pt x="167" y="306"/>
                    <a:pt x="167" y="306"/>
                    <a:pt x="166" y="305"/>
                  </a:cubicBezTo>
                  <a:cubicBezTo>
                    <a:pt x="157" y="296"/>
                    <a:pt x="144" y="288"/>
                    <a:pt x="133" y="281"/>
                  </a:cubicBezTo>
                  <a:cubicBezTo>
                    <a:pt x="127" y="276"/>
                    <a:pt x="121" y="272"/>
                    <a:pt x="114" y="267"/>
                  </a:cubicBezTo>
                  <a:cubicBezTo>
                    <a:pt x="111" y="265"/>
                    <a:pt x="108" y="263"/>
                    <a:pt x="105" y="260"/>
                  </a:cubicBezTo>
                  <a:cubicBezTo>
                    <a:pt x="102" y="259"/>
                    <a:pt x="101" y="257"/>
                    <a:pt x="98" y="255"/>
                  </a:cubicBezTo>
                  <a:cubicBezTo>
                    <a:pt x="98" y="254"/>
                    <a:pt x="98" y="252"/>
                    <a:pt x="98" y="250"/>
                  </a:cubicBezTo>
                  <a:cubicBezTo>
                    <a:pt x="103" y="254"/>
                    <a:pt x="109" y="257"/>
                    <a:pt x="114" y="262"/>
                  </a:cubicBezTo>
                  <a:cubicBezTo>
                    <a:pt x="120" y="267"/>
                    <a:pt x="126" y="273"/>
                    <a:pt x="133" y="278"/>
                  </a:cubicBezTo>
                  <a:cubicBezTo>
                    <a:pt x="140" y="283"/>
                    <a:pt x="147" y="289"/>
                    <a:pt x="153" y="294"/>
                  </a:cubicBezTo>
                  <a:cubicBezTo>
                    <a:pt x="158" y="298"/>
                    <a:pt x="163" y="302"/>
                    <a:pt x="169" y="305"/>
                  </a:cubicBezTo>
                  <a:close/>
                  <a:moveTo>
                    <a:pt x="165" y="307"/>
                  </a:moveTo>
                  <a:cubicBezTo>
                    <a:pt x="164" y="308"/>
                    <a:pt x="163" y="308"/>
                    <a:pt x="162" y="309"/>
                  </a:cubicBezTo>
                  <a:cubicBezTo>
                    <a:pt x="162" y="308"/>
                    <a:pt x="161" y="308"/>
                    <a:pt x="161" y="308"/>
                  </a:cubicBezTo>
                  <a:cubicBezTo>
                    <a:pt x="157" y="305"/>
                    <a:pt x="152" y="302"/>
                    <a:pt x="147" y="299"/>
                  </a:cubicBezTo>
                  <a:cubicBezTo>
                    <a:pt x="142" y="295"/>
                    <a:pt x="135" y="291"/>
                    <a:pt x="129" y="287"/>
                  </a:cubicBezTo>
                  <a:cubicBezTo>
                    <a:pt x="124" y="283"/>
                    <a:pt x="118" y="279"/>
                    <a:pt x="112" y="275"/>
                  </a:cubicBezTo>
                  <a:cubicBezTo>
                    <a:pt x="109" y="273"/>
                    <a:pt x="107" y="271"/>
                    <a:pt x="104" y="269"/>
                  </a:cubicBezTo>
                  <a:cubicBezTo>
                    <a:pt x="103" y="268"/>
                    <a:pt x="102" y="267"/>
                    <a:pt x="101" y="266"/>
                  </a:cubicBezTo>
                  <a:cubicBezTo>
                    <a:pt x="98" y="263"/>
                    <a:pt x="100" y="264"/>
                    <a:pt x="101" y="265"/>
                  </a:cubicBezTo>
                  <a:cubicBezTo>
                    <a:pt x="107" y="270"/>
                    <a:pt x="112" y="274"/>
                    <a:pt x="118" y="278"/>
                  </a:cubicBezTo>
                  <a:cubicBezTo>
                    <a:pt x="123" y="282"/>
                    <a:pt x="130" y="286"/>
                    <a:pt x="136" y="290"/>
                  </a:cubicBezTo>
                  <a:cubicBezTo>
                    <a:pt x="142" y="293"/>
                    <a:pt x="148" y="297"/>
                    <a:pt x="154" y="300"/>
                  </a:cubicBezTo>
                  <a:cubicBezTo>
                    <a:pt x="157" y="302"/>
                    <a:pt x="161" y="306"/>
                    <a:pt x="165" y="307"/>
                  </a:cubicBezTo>
                  <a:close/>
                  <a:moveTo>
                    <a:pt x="161" y="309"/>
                  </a:moveTo>
                  <a:cubicBezTo>
                    <a:pt x="159" y="309"/>
                    <a:pt x="158" y="310"/>
                    <a:pt x="156" y="310"/>
                  </a:cubicBezTo>
                  <a:cubicBezTo>
                    <a:pt x="146" y="304"/>
                    <a:pt x="137" y="297"/>
                    <a:pt x="127" y="290"/>
                  </a:cubicBezTo>
                  <a:cubicBezTo>
                    <a:pt x="121" y="287"/>
                    <a:pt x="116" y="284"/>
                    <a:pt x="111" y="280"/>
                  </a:cubicBezTo>
                  <a:cubicBezTo>
                    <a:pt x="117" y="283"/>
                    <a:pt x="122" y="286"/>
                    <a:pt x="128" y="290"/>
                  </a:cubicBezTo>
                  <a:cubicBezTo>
                    <a:pt x="139" y="296"/>
                    <a:pt x="150" y="302"/>
                    <a:pt x="161" y="309"/>
                  </a:cubicBezTo>
                  <a:close/>
                  <a:moveTo>
                    <a:pt x="155" y="311"/>
                  </a:moveTo>
                  <a:cubicBezTo>
                    <a:pt x="154" y="311"/>
                    <a:pt x="152" y="312"/>
                    <a:pt x="151" y="312"/>
                  </a:cubicBezTo>
                  <a:cubicBezTo>
                    <a:pt x="150" y="312"/>
                    <a:pt x="149" y="311"/>
                    <a:pt x="149" y="311"/>
                  </a:cubicBezTo>
                  <a:cubicBezTo>
                    <a:pt x="149" y="311"/>
                    <a:pt x="149" y="311"/>
                    <a:pt x="148" y="310"/>
                  </a:cubicBezTo>
                  <a:cubicBezTo>
                    <a:pt x="138" y="301"/>
                    <a:pt x="126" y="293"/>
                    <a:pt x="115" y="286"/>
                  </a:cubicBezTo>
                  <a:cubicBezTo>
                    <a:pt x="112" y="284"/>
                    <a:pt x="109" y="282"/>
                    <a:pt x="106" y="280"/>
                  </a:cubicBezTo>
                  <a:cubicBezTo>
                    <a:pt x="110" y="283"/>
                    <a:pt x="115" y="286"/>
                    <a:pt x="119" y="289"/>
                  </a:cubicBezTo>
                  <a:cubicBezTo>
                    <a:pt x="131" y="296"/>
                    <a:pt x="143" y="303"/>
                    <a:pt x="155" y="311"/>
                  </a:cubicBezTo>
                  <a:close/>
                  <a:moveTo>
                    <a:pt x="150" y="312"/>
                  </a:moveTo>
                  <a:cubicBezTo>
                    <a:pt x="148" y="313"/>
                    <a:pt x="147" y="313"/>
                    <a:pt x="145" y="313"/>
                  </a:cubicBezTo>
                  <a:cubicBezTo>
                    <a:pt x="145" y="313"/>
                    <a:pt x="145" y="313"/>
                    <a:pt x="145" y="313"/>
                  </a:cubicBezTo>
                  <a:cubicBezTo>
                    <a:pt x="144" y="313"/>
                    <a:pt x="143" y="312"/>
                    <a:pt x="143" y="312"/>
                  </a:cubicBezTo>
                  <a:cubicBezTo>
                    <a:pt x="142" y="311"/>
                    <a:pt x="142" y="311"/>
                    <a:pt x="141" y="310"/>
                  </a:cubicBezTo>
                  <a:cubicBezTo>
                    <a:pt x="141" y="310"/>
                    <a:pt x="141" y="309"/>
                    <a:pt x="140" y="309"/>
                  </a:cubicBezTo>
                  <a:cubicBezTo>
                    <a:pt x="138" y="307"/>
                    <a:pt x="136" y="306"/>
                    <a:pt x="134" y="304"/>
                  </a:cubicBezTo>
                  <a:cubicBezTo>
                    <a:pt x="128" y="300"/>
                    <a:pt x="123" y="296"/>
                    <a:pt x="118" y="292"/>
                  </a:cubicBezTo>
                  <a:cubicBezTo>
                    <a:pt x="114" y="290"/>
                    <a:pt x="109" y="287"/>
                    <a:pt x="105" y="284"/>
                  </a:cubicBezTo>
                  <a:cubicBezTo>
                    <a:pt x="108" y="286"/>
                    <a:pt x="110" y="287"/>
                    <a:pt x="112" y="288"/>
                  </a:cubicBezTo>
                  <a:cubicBezTo>
                    <a:pt x="119" y="292"/>
                    <a:pt x="125" y="296"/>
                    <a:pt x="132" y="301"/>
                  </a:cubicBezTo>
                  <a:cubicBezTo>
                    <a:pt x="135" y="303"/>
                    <a:pt x="138" y="305"/>
                    <a:pt x="141" y="307"/>
                  </a:cubicBezTo>
                  <a:cubicBezTo>
                    <a:pt x="143" y="308"/>
                    <a:pt x="144" y="309"/>
                    <a:pt x="146" y="310"/>
                  </a:cubicBezTo>
                  <a:cubicBezTo>
                    <a:pt x="146" y="310"/>
                    <a:pt x="146" y="310"/>
                    <a:pt x="147" y="311"/>
                  </a:cubicBezTo>
                  <a:cubicBezTo>
                    <a:pt x="148" y="311"/>
                    <a:pt x="149" y="312"/>
                    <a:pt x="150" y="312"/>
                  </a:cubicBezTo>
                  <a:close/>
                  <a:moveTo>
                    <a:pt x="144" y="314"/>
                  </a:moveTo>
                  <a:cubicBezTo>
                    <a:pt x="143" y="314"/>
                    <a:pt x="142" y="314"/>
                    <a:pt x="141" y="314"/>
                  </a:cubicBezTo>
                  <a:cubicBezTo>
                    <a:pt x="141" y="314"/>
                    <a:pt x="141" y="314"/>
                    <a:pt x="141" y="314"/>
                  </a:cubicBezTo>
                  <a:cubicBezTo>
                    <a:pt x="137" y="311"/>
                    <a:pt x="134" y="308"/>
                    <a:pt x="130" y="305"/>
                  </a:cubicBezTo>
                  <a:cubicBezTo>
                    <a:pt x="125" y="301"/>
                    <a:pt x="120" y="298"/>
                    <a:pt x="114" y="294"/>
                  </a:cubicBezTo>
                  <a:cubicBezTo>
                    <a:pt x="112" y="293"/>
                    <a:pt x="109" y="291"/>
                    <a:pt x="106" y="289"/>
                  </a:cubicBezTo>
                  <a:cubicBezTo>
                    <a:pt x="106" y="289"/>
                    <a:pt x="105" y="288"/>
                    <a:pt x="105" y="288"/>
                  </a:cubicBezTo>
                  <a:cubicBezTo>
                    <a:pt x="109" y="291"/>
                    <a:pt x="115" y="294"/>
                    <a:pt x="120" y="297"/>
                  </a:cubicBezTo>
                  <a:cubicBezTo>
                    <a:pt x="126" y="300"/>
                    <a:pt x="132" y="304"/>
                    <a:pt x="137" y="309"/>
                  </a:cubicBezTo>
                  <a:cubicBezTo>
                    <a:pt x="139" y="310"/>
                    <a:pt x="141" y="311"/>
                    <a:pt x="143" y="313"/>
                  </a:cubicBezTo>
                  <a:cubicBezTo>
                    <a:pt x="143" y="313"/>
                    <a:pt x="143" y="313"/>
                    <a:pt x="143" y="313"/>
                  </a:cubicBezTo>
                  <a:cubicBezTo>
                    <a:pt x="143" y="313"/>
                    <a:pt x="144" y="313"/>
                    <a:pt x="144" y="314"/>
                  </a:cubicBezTo>
                  <a:close/>
                  <a:moveTo>
                    <a:pt x="140" y="314"/>
                  </a:moveTo>
                  <a:cubicBezTo>
                    <a:pt x="139" y="314"/>
                    <a:pt x="138" y="315"/>
                    <a:pt x="137" y="315"/>
                  </a:cubicBezTo>
                  <a:cubicBezTo>
                    <a:pt x="131" y="309"/>
                    <a:pt x="125" y="305"/>
                    <a:pt x="118" y="301"/>
                  </a:cubicBezTo>
                  <a:cubicBezTo>
                    <a:pt x="117" y="300"/>
                    <a:pt x="116" y="299"/>
                    <a:pt x="114" y="298"/>
                  </a:cubicBezTo>
                  <a:cubicBezTo>
                    <a:pt x="122" y="303"/>
                    <a:pt x="130" y="307"/>
                    <a:pt x="138" y="313"/>
                  </a:cubicBezTo>
                  <a:cubicBezTo>
                    <a:pt x="138" y="313"/>
                    <a:pt x="139" y="313"/>
                    <a:pt x="139" y="313"/>
                  </a:cubicBezTo>
                  <a:cubicBezTo>
                    <a:pt x="139" y="314"/>
                    <a:pt x="140" y="314"/>
                    <a:pt x="140" y="314"/>
                  </a:cubicBezTo>
                  <a:close/>
                  <a:moveTo>
                    <a:pt x="135" y="315"/>
                  </a:moveTo>
                  <a:cubicBezTo>
                    <a:pt x="134" y="315"/>
                    <a:pt x="133" y="315"/>
                    <a:pt x="132" y="315"/>
                  </a:cubicBezTo>
                  <a:cubicBezTo>
                    <a:pt x="127" y="311"/>
                    <a:pt x="122" y="307"/>
                    <a:pt x="117" y="304"/>
                  </a:cubicBezTo>
                  <a:cubicBezTo>
                    <a:pt x="114" y="302"/>
                    <a:pt x="111" y="301"/>
                    <a:pt x="109" y="299"/>
                  </a:cubicBezTo>
                  <a:cubicBezTo>
                    <a:pt x="107" y="298"/>
                    <a:pt x="105" y="296"/>
                    <a:pt x="104" y="295"/>
                  </a:cubicBezTo>
                  <a:cubicBezTo>
                    <a:pt x="104" y="295"/>
                    <a:pt x="103" y="294"/>
                    <a:pt x="103" y="294"/>
                  </a:cubicBezTo>
                  <a:cubicBezTo>
                    <a:pt x="103" y="294"/>
                    <a:pt x="104" y="295"/>
                    <a:pt x="104" y="295"/>
                  </a:cubicBezTo>
                  <a:cubicBezTo>
                    <a:pt x="110" y="298"/>
                    <a:pt x="116" y="302"/>
                    <a:pt x="122" y="306"/>
                  </a:cubicBezTo>
                  <a:cubicBezTo>
                    <a:pt x="127" y="309"/>
                    <a:pt x="131" y="312"/>
                    <a:pt x="135" y="315"/>
                  </a:cubicBezTo>
                  <a:close/>
                  <a:moveTo>
                    <a:pt x="130" y="315"/>
                  </a:moveTo>
                  <a:cubicBezTo>
                    <a:pt x="129" y="316"/>
                    <a:pt x="127" y="316"/>
                    <a:pt x="126" y="316"/>
                  </a:cubicBezTo>
                  <a:cubicBezTo>
                    <a:pt x="118" y="309"/>
                    <a:pt x="109" y="305"/>
                    <a:pt x="102" y="297"/>
                  </a:cubicBezTo>
                  <a:cubicBezTo>
                    <a:pt x="105" y="301"/>
                    <a:pt x="112" y="303"/>
                    <a:pt x="116" y="306"/>
                  </a:cubicBezTo>
                  <a:cubicBezTo>
                    <a:pt x="121" y="309"/>
                    <a:pt x="126" y="312"/>
                    <a:pt x="130" y="315"/>
                  </a:cubicBezTo>
                  <a:close/>
                  <a:moveTo>
                    <a:pt x="124" y="316"/>
                  </a:moveTo>
                  <a:cubicBezTo>
                    <a:pt x="123" y="316"/>
                    <a:pt x="121" y="316"/>
                    <a:pt x="120" y="316"/>
                  </a:cubicBezTo>
                  <a:cubicBezTo>
                    <a:pt x="120" y="316"/>
                    <a:pt x="120" y="316"/>
                    <a:pt x="120" y="316"/>
                  </a:cubicBezTo>
                  <a:cubicBezTo>
                    <a:pt x="118" y="313"/>
                    <a:pt x="115" y="311"/>
                    <a:pt x="112" y="309"/>
                  </a:cubicBezTo>
                  <a:cubicBezTo>
                    <a:pt x="110" y="307"/>
                    <a:pt x="108" y="306"/>
                    <a:pt x="106" y="304"/>
                  </a:cubicBezTo>
                  <a:cubicBezTo>
                    <a:pt x="105" y="304"/>
                    <a:pt x="105" y="304"/>
                    <a:pt x="104" y="303"/>
                  </a:cubicBezTo>
                  <a:cubicBezTo>
                    <a:pt x="104" y="303"/>
                    <a:pt x="104" y="303"/>
                    <a:pt x="105" y="304"/>
                  </a:cubicBezTo>
                  <a:cubicBezTo>
                    <a:pt x="109" y="306"/>
                    <a:pt x="113" y="308"/>
                    <a:pt x="116" y="310"/>
                  </a:cubicBezTo>
                  <a:cubicBezTo>
                    <a:pt x="119" y="312"/>
                    <a:pt x="121" y="314"/>
                    <a:pt x="124" y="316"/>
                  </a:cubicBezTo>
                  <a:close/>
                  <a:moveTo>
                    <a:pt x="118" y="316"/>
                  </a:moveTo>
                  <a:cubicBezTo>
                    <a:pt x="115" y="316"/>
                    <a:pt x="112" y="316"/>
                    <a:pt x="109" y="316"/>
                  </a:cubicBezTo>
                  <a:cubicBezTo>
                    <a:pt x="109" y="316"/>
                    <a:pt x="109" y="315"/>
                    <a:pt x="109" y="315"/>
                  </a:cubicBezTo>
                  <a:cubicBezTo>
                    <a:pt x="108" y="314"/>
                    <a:pt x="108" y="314"/>
                    <a:pt x="107" y="313"/>
                  </a:cubicBezTo>
                  <a:cubicBezTo>
                    <a:pt x="106" y="313"/>
                    <a:pt x="102" y="309"/>
                    <a:pt x="105" y="311"/>
                  </a:cubicBezTo>
                  <a:cubicBezTo>
                    <a:pt x="107" y="313"/>
                    <a:pt x="110" y="314"/>
                    <a:pt x="113" y="316"/>
                  </a:cubicBezTo>
                  <a:cubicBezTo>
                    <a:pt x="113" y="316"/>
                    <a:pt x="114" y="316"/>
                    <a:pt x="113" y="315"/>
                  </a:cubicBezTo>
                  <a:cubicBezTo>
                    <a:pt x="112" y="313"/>
                    <a:pt x="110" y="311"/>
                    <a:pt x="108" y="309"/>
                  </a:cubicBezTo>
                  <a:cubicBezTo>
                    <a:pt x="107" y="309"/>
                    <a:pt x="106" y="308"/>
                    <a:pt x="106" y="308"/>
                  </a:cubicBezTo>
                  <a:cubicBezTo>
                    <a:pt x="108" y="310"/>
                    <a:pt x="111" y="311"/>
                    <a:pt x="114" y="313"/>
                  </a:cubicBezTo>
                  <a:cubicBezTo>
                    <a:pt x="115" y="314"/>
                    <a:pt x="117" y="315"/>
                    <a:pt x="118" y="316"/>
                  </a:cubicBezTo>
                  <a:close/>
                  <a:moveTo>
                    <a:pt x="107" y="316"/>
                  </a:moveTo>
                  <a:cubicBezTo>
                    <a:pt x="106" y="316"/>
                    <a:pt x="106" y="316"/>
                    <a:pt x="106" y="316"/>
                  </a:cubicBezTo>
                  <a:cubicBezTo>
                    <a:pt x="105" y="316"/>
                    <a:pt x="104" y="316"/>
                    <a:pt x="104" y="316"/>
                  </a:cubicBezTo>
                  <a:cubicBezTo>
                    <a:pt x="104" y="315"/>
                    <a:pt x="104" y="315"/>
                    <a:pt x="104" y="315"/>
                  </a:cubicBezTo>
                  <a:cubicBezTo>
                    <a:pt x="104" y="315"/>
                    <a:pt x="104" y="315"/>
                    <a:pt x="104" y="315"/>
                  </a:cubicBezTo>
                  <a:cubicBezTo>
                    <a:pt x="104" y="315"/>
                    <a:pt x="106" y="316"/>
                    <a:pt x="106" y="316"/>
                  </a:cubicBezTo>
                  <a:cubicBezTo>
                    <a:pt x="106" y="316"/>
                    <a:pt x="107" y="316"/>
                    <a:pt x="107" y="316"/>
                  </a:cubicBezTo>
                  <a:close/>
                  <a:moveTo>
                    <a:pt x="101" y="315"/>
                  </a:moveTo>
                  <a:cubicBezTo>
                    <a:pt x="93" y="315"/>
                    <a:pt x="86" y="314"/>
                    <a:pt x="78" y="312"/>
                  </a:cubicBezTo>
                  <a:cubicBezTo>
                    <a:pt x="78" y="312"/>
                    <a:pt x="78" y="312"/>
                    <a:pt x="78" y="312"/>
                  </a:cubicBezTo>
                  <a:cubicBezTo>
                    <a:pt x="76" y="299"/>
                    <a:pt x="74" y="286"/>
                    <a:pt x="73" y="273"/>
                  </a:cubicBezTo>
                  <a:cubicBezTo>
                    <a:pt x="71" y="260"/>
                    <a:pt x="70" y="247"/>
                    <a:pt x="70" y="234"/>
                  </a:cubicBezTo>
                  <a:cubicBezTo>
                    <a:pt x="69" y="221"/>
                    <a:pt x="68" y="208"/>
                    <a:pt x="67" y="195"/>
                  </a:cubicBezTo>
                  <a:cubicBezTo>
                    <a:pt x="66" y="184"/>
                    <a:pt x="64" y="172"/>
                    <a:pt x="65" y="161"/>
                  </a:cubicBezTo>
                  <a:cubicBezTo>
                    <a:pt x="73" y="161"/>
                    <a:pt x="82" y="161"/>
                    <a:pt x="90" y="163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87" y="175"/>
                    <a:pt x="90" y="187"/>
                    <a:pt x="91" y="199"/>
                  </a:cubicBezTo>
                  <a:cubicBezTo>
                    <a:pt x="92" y="212"/>
                    <a:pt x="93" y="225"/>
                    <a:pt x="94" y="238"/>
                  </a:cubicBezTo>
                  <a:cubicBezTo>
                    <a:pt x="95" y="251"/>
                    <a:pt x="96" y="264"/>
                    <a:pt x="96" y="277"/>
                  </a:cubicBezTo>
                  <a:cubicBezTo>
                    <a:pt x="97" y="290"/>
                    <a:pt x="100" y="302"/>
                    <a:pt x="101" y="315"/>
                  </a:cubicBezTo>
                  <a:cubicBezTo>
                    <a:pt x="101" y="315"/>
                    <a:pt x="101" y="315"/>
                    <a:pt x="101" y="315"/>
                  </a:cubicBezTo>
                  <a:close/>
                  <a:moveTo>
                    <a:pt x="75" y="312"/>
                  </a:moveTo>
                  <a:cubicBezTo>
                    <a:pt x="74" y="312"/>
                    <a:pt x="73" y="311"/>
                    <a:pt x="73" y="311"/>
                  </a:cubicBezTo>
                  <a:cubicBezTo>
                    <a:pt x="73" y="311"/>
                    <a:pt x="74" y="311"/>
                    <a:pt x="75" y="311"/>
                  </a:cubicBezTo>
                  <a:cubicBezTo>
                    <a:pt x="75" y="311"/>
                    <a:pt x="75" y="312"/>
                    <a:pt x="75" y="312"/>
                  </a:cubicBezTo>
                  <a:close/>
                  <a:moveTo>
                    <a:pt x="16" y="288"/>
                  </a:moveTo>
                  <a:cubicBezTo>
                    <a:pt x="16" y="289"/>
                    <a:pt x="17" y="290"/>
                    <a:pt x="18" y="291"/>
                  </a:cubicBezTo>
                  <a:cubicBezTo>
                    <a:pt x="18" y="292"/>
                    <a:pt x="21" y="293"/>
                    <a:pt x="22" y="293"/>
                  </a:cubicBezTo>
                  <a:cubicBezTo>
                    <a:pt x="27" y="295"/>
                    <a:pt x="33" y="296"/>
                    <a:pt x="39" y="298"/>
                  </a:cubicBezTo>
                  <a:cubicBezTo>
                    <a:pt x="45" y="300"/>
                    <a:pt x="50" y="302"/>
                    <a:pt x="56" y="304"/>
                  </a:cubicBezTo>
                  <a:cubicBezTo>
                    <a:pt x="61" y="306"/>
                    <a:pt x="66" y="307"/>
                    <a:pt x="70" y="309"/>
                  </a:cubicBezTo>
                  <a:cubicBezTo>
                    <a:pt x="74" y="310"/>
                    <a:pt x="74" y="311"/>
                    <a:pt x="70" y="310"/>
                  </a:cubicBezTo>
                  <a:cubicBezTo>
                    <a:pt x="68" y="309"/>
                    <a:pt x="66" y="308"/>
                    <a:pt x="63" y="307"/>
                  </a:cubicBezTo>
                  <a:cubicBezTo>
                    <a:pt x="59" y="305"/>
                    <a:pt x="55" y="304"/>
                    <a:pt x="51" y="303"/>
                  </a:cubicBezTo>
                  <a:cubicBezTo>
                    <a:pt x="42" y="300"/>
                    <a:pt x="34" y="298"/>
                    <a:pt x="26" y="296"/>
                  </a:cubicBezTo>
                  <a:cubicBezTo>
                    <a:pt x="24" y="295"/>
                    <a:pt x="22" y="294"/>
                    <a:pt x="21" y="293"/>
                  </a:cubicBezTo>
                  <a:cubicBezTo>
                    <a:pt x="20" y="293"/>
                    <a:pt x="19" y="293"/>
                    <a:pt x="19" y="293"/>
                  </a:cubicBezTo>
                  <a:cubicBezTo>
                    <a:pt x="19" y="293"/>
                    <a:pt x="19" y="293"/>
                    <a:pt x="19" y="293"/>
                  </a:cubicBezTo>
                  <a:cubicBezTo>
                    <a:pt x="18" y="292"/>
                    <a:pt x="17" y="290"/>
                    <a:pt x="16" y="288"/>
                  </a:cubicBezTo>
                  <a:close/>
                  <a:moveTo>
                    <a:pt x="52" y="304"/>
                  </a:moveTo>
                  <a:cubicBezTo>
                    <a:pt x="57" y="306"/>
                    <a:pt x="62" y="307"/>
                    <a:pt x="66" y="309"/>
                  </a:cubicBezTo>
                  <a:cubicBezTo>
                    <a:pt x="68" y="310"/>
                    <a:pt x="69" y="310"/>
                    <a:pt x="70" y="311"/>
                  </a:cubicBezTo>
                  <a:cubicBezTo>
                    <a:pt x="56" y="308"/>
                    <a:pt x="43" y="303"/>
                    <a:pt x="30" y="298"/>
                  </a:cubicBezTo>
                  <a:cubicBezTo>
                    <a:pt x="38" y="300"/>
                    <a:pt x="45" y="301"/>
                    <a:pt x="52" y="304"/>
                  </a:cubicBezTo>
                  <a:close/>
                  <a:moveTo>
                    <a:pt x="13" y="283"/>
                  </a:moveTo>
                  <a:cubicBezTo>
                    <a:pt x="19" y="286"/>
                    <a:pt x="25" y="288"/>
                    <a:pt x="31" y="289"/>
                  </a:cubicBezTo>
                  <a:cubicBezTo>
                    <a:pt x="33" y="290"/>
                    <a:pt x="35" y="291"/>
                    <a:pt x="37" y="291"/>
                  </a:cubicBezTo>
                  <a:cubicBezTo>
                    <a:pt x="48" y="295"/>
                    <a:pt x="59" y="299"/>
                    <a:pt x="70" y="303"/>
                  </a:cubicBezTo>
                  <a:cubicBezTo>
                    <a:pt x="70" y="303"/>
                    <a:pt x="75" y="305"/>
                    <a:pt x="72" y="304"/>
                  </a:cubicBezTo>
                  <a:cubicBezTo>
                    <a:pt x="71" y="304"/>
                    <a:pt x="70" y="304"/>
                    <a:pt x="69" y="303"/>
                  </a:cubicBezTo>
                  <a:cubicBezTo>
                    <a:pt x="67" y="303"/>
                    <a:pt x="65" y="302"/>
                    <a:pt x="62" y="301"/>
                  </a:cubicBezTo>
                  <a:cubicBezTo>
                    <a:pt x="57" y="299"/>
                    <a:pt x="52" y="297"/>
                    <a:pt x="47" y="296"/>
                  </a:cubicBezTo>
                  <a:cubicBezTo>
                    <a:pt x="37" y="293"/>
                    <a:pt x="27" y="290"/>
                    <a:pt x="17" y="287"/>
                  </a:cubicBezTo>
                  <a:cubicBezTo>
                    <a:pt x="17" y="286"/>
                    <a:pt x="16" y="286"/>
                    <a:pt x="16" y="286"/>
                  </a:cubicBezTo>
                  <a:cubicBezTo>
                    <a:pt x="16" y="286"/>
                    <a:pt x="15" y="286"/>
                    <a:pt x="15" y="286"/>
                  </a:cubicBezTo>
                  <a:cubicBezTo>
                    <a:pt x="14" y="285"/>
                    <a:pt x="14" y="284"/>
                    <a:pt x="13" y="283"/>
                  </a:cubicBezTo>
                  <a:close/>
                  <a:moveTo>
                    <a:pt x="10" y="275"/>
                  </a:moveTo>
                  <a:cubicBezTo>
                    <a:pt x="13" y="278"/>
                    <a:pt x="17" y="279"/>
                    <a:pt x="20" y="280"/>
                  </a:cubicBezTo>
                  <a:cubicBezTo>
                    <a:pt x="25" y="283"/>
                    <a:pt x="30" y="285"/>
                    <a:pt x="35" y="287"/>
                  </a:cubicBezTo>
                  <a:cubicBezTo>
                    <a:pt x="46" y="291"/>
                    <a:pt x="58" y="294"/>
                    <a:pt x="68" y="299"/>
                  </a:cubicBezTo>
                  <a:cubicBezTo>
                    <a:pt x="69" y="299"/>
                    <a:pt x="76" y="302"/>
                    <a:pt x="71" y="300"/>
                  </a:cubicBezTo>
                  <a:cubicBezTo>
                    <a:pt x="69" y="299"/>
                    <a:pt x="66" y="298"/>
                    <a:pt x="63" y="297"/>
                  </a:cubicBezTo>
                  <a:cubicBezTo>
                    <a:pt x="58" y="296"/>
                    <a:pt x="53" y="294"/>
                    <a:pt x="48" y="293"/>
                  </a:cubicBezTo>
                  <a:cubicBezTo>
                    <a:pt x="43" y="291"/>
                    <a:pt x="37" y="290"/>
                    <a:pt x="31" y="289"/>
                  </a:cubicBezTo>
                  <a:cubicBezTo>
                    <a:pt x="25" y="286"/>
                    <a:pt x="19" y="284"/>
                    <a:pt x="13" y="281"/>
                  </a:cubicBezTo>
                  <a:cubicBezTo>
                    <a:pt x="12" y="281"/>
                    <a:pt x="12" y="280"/>
                    <a:pt x="12" y="279"/>
                  </a:cubicBezTo>
                  <a:cubicBezTo>
                    <a:pt x="11" y="278"/>
                    <a:pt x="11" y="277"/>
                    <a:pt x="10" y="275"/>
                  </a:cubicBezTo>
                  <a:close/>
                  <a:moveTo>
                    <a:pt x="9" y="270"/>
                  </a:moveTo>
                  <a:cubicBezTo>
                    <a:pt x="11" y="272"/>
                    <a:pt x="15" y="274"/>
                    <a:pt x="18" y="275"/>
                  </a:cubicBezTo>
                  <a:cubicBezTo>
                    <a:pt x="23" y="277"/>
                    <a:pt x="28" y="279"/>
                    <a:pt x="33" y="281"/>
                  </a:cubicBezTo>
                  <a:cubicBezTo>
                    <a:pt x="45" y="285"/>
                    <a:pt x="56" y="289"/>
                    <a:pt x="68" y="294"/>
                  </a:cubicBezTo>
                  <a:cubicBezTo>
                    <a:pt x="69" y="294"/>
                    <a:pt x="75" y="297"/>
                    <a:pt x="71" y="295"/>
                  </a:cubicBezTo>
                  <a:cubicBezTo>
                    <a:pt x="68" y="295"/>
                    <a:pt x="65" y="293"/>
                    <a:pt x="62" y="292"/>
                  </a:cubicBezTo>
                  <a:cubicBezTo>
                    <a:pt x="57" y="290"/>
                    <a:pt x="51" y="288"/>
                    <a:pt x="45" y="287"/>
                  </a:cubicBezTo>
                  <a:cubicBezTo>
                    <a:pt x="33" y="283"/>
                    <a:pt x="21" y="279"/>
                    <a:pt x="10" y="274"/>
                  </a:cubicBezTo>
                  <a:cubicBezTo>
                    <a:pt x="9" y="273"/>
                    <a:pt x="9" y="271"/>
                    <a:pt x="9" y="270"/>
                  </a:cubicBezTo>
                  <a:close/>
                  <a:moveTo>
                    <a:pt x="9" y="270"/>
                  </a:moveTo>
                  <a:cubicBezTo>
                    <a:pt x="10" y="271"/>
                    <a:pt x="11" y="271"/>
                    <a:pt x="11" y="271"/>
                  </a:cubicBezTo>
                  <a:cubicBezTo>
                    <a:pt x="11" y="271"/>
                    <a:pt x="10" y="271"/>
                    <a:pt x="9" y="270"/>
                  </a:cubicBezTo>
                  <a:close/>
                  <a:moveTo>
                    <a:pt x="5" y="255"/>
                  </a:moveTo>
                  <a:cubicBezTo>
                    <a:pt x="24" y="266"/>
                    <a:pt x="45" y="270"/>
                    <a:pt x="64" y="279"/>
                  </a:cubicBezTo>
                  <a:cubicBezTo>
                    <a:pt x="65" y="280"/>
                    <a:pt x="66" y="280"/>
                    <a:pt x="67" y="281"/>
                  </a:cubicBezTo>
                  <a:cubicBezTo>
                    <a:pt x="65" y="280"/>
                    <a:pt x="62" y="279"/>
                    <a:pt x="60" y="278"/>
                  </a:cubicBezTo>
                  <a:cubicBezTo>
                    <a:pt x="59" y="277"/>
                    <a:pt x="57" y="276"/>
                    <a:pt x="56" y="276"/>
                  </a:cubicBezTo>
                  <a:cubicBezTo>
                    <a:pt x="39" y="269"/>
                    <a:pt x="22" y="265"/>
                    <a:pt x="6" y="257"/>
                  </a:cubicBezTo>
                  <a:cubicBezTo>
                    <a:pt x="6" y="257"/>
                    <a:pt x="6" y="257"/>
                    <a:pt x="6" y="257"/>
                  </a:cubicBezTo>
                  <a:cubicBezTo>
                    <a:pt x="5" y="256"/>
                    <a:pt x="5" y="256"/>
                    <a:pt x="5" y="255"/>
                  </a:cubicBezTo>
                  <a:close/>
                  <a:moveTo>
                    <a:pt x="4" y="244"/>
                  </a:moveTo>
                  <a:cubicBezTo>
                    <a:pt x="14" y="247"/>
                    <a:pt x="23" y="252"/>
                    <a:pt x="32" y="256"/>
                  </a:cubicBezTo>
                  <a:cubicBezTo>
                    <a:pt x="42" y="259"/>
                    <a:pt x="52" y="263"/>
                    <a:pt x="61" y="268"/>
                  </a:cubicBezTo>
                  <a:cubicBezTo>
                    <a:pt x="62" y="268"/>
                    <a:pt x="63" y="269"/>
                    <a:pt x="64" y="269"/>
                  </a:cubicBezTo>
                  <a:cubicBezTo>
                    <a:pt x="62" y="269"/>
                    <a:pt x="60" y="268"/>
                    <a:pt x="59" y="267"/>
                  </a:cubicBezTo>
                  <a:cubicBezTo>
                    <a:pt x="52" y="265"/>
                    <a:pt x="45" y="262"/>
                    <a:pt x="38" y="260"/>
                  </a:cubicBezTo>
                  <a:cubicBezTo>
                    <a:pt x="32" y="258"/>
                    <a:pt x="26" y="256"/>
                    <a:pt x="21" y="254"/>
                  </a:cubicBezTo>
                  <a:cubicBezTo>
                    <a:pt x="15" y="252"/>
                    <a:pt x="10" y="249"/>
                    <a:pt x="4" y="248"/>
                  </a:cubicBezTo>
                  <a:cubicBezTo>
                    <a:pt x="4" y="246"/>
                    <a:pt x="4" y="245"/>
                    <a:pt x="4" y="244"/>
                  </a:cubicBezTo>
                  <a:close/>
                  <a:moveTo>
                    <a:pt x="4" y="241"/>
                  </a:moveTo>
                  <a:cubicBezTo>
                    <a:pt x="6" y="242"/>
                    <a:pt x="9" y="243"/>
                    <a:pt x="11" y="243"/>
                  </a:cubicBezTo>
                  <a:cubicBezTo>
                    <a:pt x="13" y="244"/>
                    <a:pt x="15" y="245"/>
                    <a:pt x="16" y="246"/>
                  </a:cubicBezTo>
                  <a:cubicBezTo>
                    <a:pt x="22" y="249"/>
                    <a:pt x="28" y="251"/>
                    <a:pt x="34" y="253"/>
                  </a:cubicBezTo>
                  <a:cubicBezTo>
                    <a:pt x="30" y="252"/>
                    <a:pt x="26" y="251"/>
                    <a:pt x="23" y="249"/>
                  </a:cubicBezTo>
                  <a:cubicBezTo>
                    <a:pt x="17" y="247"/>
                    <a:pt x="11" y="244"/>
                    <a:pt x="4" y="243"/>
                  </a:cubicBezTo>
                  <a:cubicBezTo>
                    <a:pt x="4" y="242"/>
                    <a:pt x="4" y="242"/>
                    <a:pt x="4" y="241"/>
                  </a:cubicBezTo>
                  <a:close/>
                  <a:moveTo>
                    <a:pt x="4" y="235"/>
                  </a:moveTo>
                  <a:cubicBezTo>
                    <a:pt x="7" y="236"/>
                    <a:pt x="9" y="237"/>
                    <a:pt x="11" y="238"/>
                  </a:cubicBezTo>
                  <a:cubicBezTo>
                    <a:pt x="16" y="240"/>
                    <a:pt x="21" y="243"/>
                    <a:pt x="26" y="245"/>
                  </a:cubicBezTo>
                  <a:cubicBezTo>
                    <a:pt x="34" y="248"/>
                    <a:pt x="42" y="250"/>
                    <a:pt x="50" y="254"/>
                  </a:cubicBezTo>
                  <a:cubicBezTo>
                    <a:pt x="54" y="256"/>
                    <a:pt x="57" y="258"/>
                    <a:pt x="61" y="260"/>
                  </a:cubicBezTo>
                  <a:cubicBezTo>
                    <a:pt x="58" y="258"/>
                    <a:pt x="54" y="256"/>
                    <a:pt x="50" y="255"/>
                  </a:cubicBezTo>
                  <a:cubicBezTo>
                    <a:pt x="44" y="252"/>
                    <a:pt x="37" y="250"/>
                    <a:pt x="30" y="248"/>
                  </a:cubicBezTo>
                  <a:cubicBezTo>
                    <a:pt x="23" y="246"/>
                    <a:pt x="16" y="243"/>
                    <a:pt x="9" y="242"/>
                  </a:cubicBezTo>
                  <a:cubicBezTo>
                    <a:pt x="7" y="241"/>
                    <a:pt x="6" y="240"/>
                    <a:pt x="4" y="240"/>
                  </a:cubicBezTo>
                  <a:cubicBezTo>
                    <a:pt x="4" y="238"/>
                    <a:pt x="4" y="237"/>
                    <a:pt x="4" y="235"/>
                  </a:cubicBezTo>
                  <a:close/>
                  <a:moveTo>
                    <a:pt x="4" y="234"/>
                  </a:moveTo>
                  <a:cubicBezTo>
                    <a:pt x="4" y="233"/>
                    <a:pt x="5" y="232"/>
                    <a:pt x="5" y="232"/>
                  </a:cubicBezTo>
                  <a:cubicBezTo>
                    <a:pt x="10" y="235"/>
                    <a:pt x="16" y="237"/>
                    <a:pt x="22" y="240"/>
                  </a:cubicBezTo>
                  <a:cubicBezTo>
                    <a:pt x="28" y="242"/>
                    <a:pt x="33" y="244"/>
                    <a:pt x="39" y="247"/>
                  </a:cubicBezTo>
                  <a:cubicBezTo>
                    <a:pt x="45" y="249"/>
                    <a:pt x="51" y="251"/>
                    <a:pt x="57" y="253"/>
                  </a:cubicBezTo>
                  <a:cubicBezTo>
                    <a:pt x="60" y="255"/>
                    <a:pt x="64" y="256"/>
                    <a:pt x="67" y="258"/>
                  </a:cubicBezTo>
                  <a:cubicBezTo>
                    <a:pt x="69" y="259"/>
                    <a:pt x="68" y="259"/>
                    <a:pt x="66" y="258"/>
                  </a:cubicBezTo>
                  <a:cubicBezTo>
                    <a:pt x="64" y="257"/>
                    <a:pt x="62" y="256"/>
                    <a:pt x="60" y="255"/>
                  </a:cubicBezTo>
                  <a:cubicBezTo>
                    <a:pt x="46" y="249"/>
                    <a:pt x="31" y="246"/>
                    <a:pt x="17" y="240"/>
                  </a:cubicBezTo>
                  <a:cubicBezTo>
                    <a:pt x="15" y="238"/>
                    <a:pt x="12" y="237"/>
                    <a:pt x="10" y="236"/>
                  </a:cubicBezTo>
                  <a:cubicBezTo>
                    <a:pt x="8" y="235"/>
                    <a:pt x="6" y="235"/>
                    <a:pt x="4" y="234"/>
                  </a:cubicBezTo>
                  <a:close/>
                  <a:moveTo>
                    <a:pt x="22" y="123"/>
                  </a:moveTo>
                  <a:cubicBezTo>
                    <a:pt x="22" y="123"/>
                    <a:pt x="22" y="122"/>
                    <a:pt x="22" y="122"/>
                  </a:cubicBezTo>
                  <a:cubicBezTo>
                    <a:pt x="24" y="120"/>
                    <a:pt x="25" y="119"/>
                    <a:pt x="26" y="117"/>
                  </a:cubicBezTo>
                  <a:cubicBezTo>
                    <a:pt x="31" y="113"/>
                    <a:pt x="36" y="109"/>
                    <a:pt x="41" y="105"/>
                  </a:cubicBezTo>
                  <a:cubicBezTo>
                    <a:pt x="48" y="101"/>
                    <a:pt x="57" y="98"/>
                    <a:pt x="66" y="95"/>
                  </a:cubicBezTo>
                  <a:cubicBezTo>
                    <a:pt x="75" y="92"/>
                    <a:pt x="84" y="90"/>
                    <a:pt x="93" y="91"/>
                  </a:cubicBezTo>
                  <a:cubicBezTo>
                    <a:pt x="94" y="91"/>
                    <a:pt x="94" y="91"/>
                    <a:pt x="95" y="91"/>
                  </a:cubicBezTo>
                  <a:cubicBezTo>
                    <a:pt x="90" y="94"/>
                    <a:pt x="85" y="98"/>
                    <a:pt x="82" y="102"/>
                  </a:cubicBezTo>
                  <a:cubicBezTo>
                    <a:pt x="79" y="106"/>
                    <a:pt x="77" y="113"/>
                    <a:pt x="83" y="115"/>
                  </a:cubicBezTo>
                  <a:cubicBezTo>
                    <a:pt x="89" y="118"/>
                    <a:pt x="92" y="114"/>
                    <a:pt x="95" y="108"/>
                  </a:cubicBezTo>
                  <a:cubicBezTo>
                    <a:pt x="95" y="112"/>
                    <a:pt x="96" y="116"/>
                    <a:pt x="100" y="117"/>
                  </a:cubicBezTo>
                  <a:cubicBezTo>
                    <a:pt x="109" y="119"/>
                    <a:pt x="105" y="101"/>
                    <a:pt x="104" y="93"/>
                  </a:cubicBezTo>
                  <a:cubicBezTo>
                    <a:pt x="110" y="95"/>
                    <a:pt x="117" y="97"/>
                    <a:pt x="123" y="100"/>
                  </a:cubicBezTo>
                  <a:cubicBezTo>
                    <a:pt x="131" y="104"/>
                    <a:pt x="139" y="108"/>
                    <a:pt x="146" y="115"/>
                  </a:cubicBezTo>
                  <a:cubicBezTo>
                    <a:pt x="152" y="120"/>
                    <a:pt x="156" y="127"/>
                    <a:pt x="159" y="135"/>
                  </a:cubicBezTo>
                  <a:cubicBezTo>
                    <a:pt x="166" y="151"/>
                    <a:pt x="173" y="169"/>
                    <a:pt x="175" y="187"/>
                  </a:cubicBezTo>
                  <a:cubicBezTo>
                    <a:pt x="164" y="179"/>
                    <a:pt x="152" y="172"/>
                    <a:pt x="138" y="167"/>
                  </a:cubicBezTo>
                  <a:cubicBezTo>
                    <a:pt x="138" y="166"/>
                    <a:pt x="138" y="164"/>
                    <a:pt x="137" y="163"/>
                  </a:cubicBezTo>
                  <a:cubicBezTo>
                    <a:pt x="136" y="162"/>
                    <a:pt x="135" y="161"/>
                    <a:pt x="133" y="161"/>
                  </a:cubicBezTo>
                  <a:cubicBezTo>
                    <a:pt x="131" y="162"/>
                    <a:pt x="131" y="163"/>
                    <a:pt x="131" y="164"/>
                  </a:cubicBezTo>
                  <a:cubicBezTo>
                    <a:pt x="119" y="160"/>
                    <a:pt x="107" y="157"/>
                    <a:pt x="94" y="155"/>
                  </a:cubicBezTo>
                  <a:cubicBezTo>
                    <a:pt x="79" y="153"/>
                    <a:pt x="64" y="152"/>
                    <a:pt x="49" y="156"/>
                  </a:cubicBezTo>
                  <a:cubicBezTo>
                    <a:pt x="36" y="159"/>
                    <a:pt x="23" y="161"/>
                    <a:pt x="10" y="167"/>
                  </a:cubicBezTo>
                  <a:cubicBezTo>
                    <a:pt x="12" y="152"/>
                    <a:pt x="15" y="137"/>
                    <a:pt x="22" y="123"/>
                  </a:cubicBezTo>
                  <a:close/>
                  <a:moveTo>
                    <a:pt x="162" y="133"/>
                  </a:moveTo>
                  <a:cubicBezTo>
                    <a:pt x="166" y="141"/>
                    <a:pt x="169" y="149"/>
                    <a:pt x="171" y="158"/>
                  </a:cubicBezTo>
                  <a:cubicBezTo>
                    <a:pt x="168" y="150"/>
                    <a:pt x="165" y="141"/>
                    <a:pt x="162" y="133"/>
                  </a:cubicBezTo>
                  <a:close/>
                  <a:moveTo>
                    <a:pt x="79" y="60"/>
                  </a:moveTo>
                  <a:cubicBezTo>
                    <a:pt x="82" y="58"/>
                    <a:pt x="85" y="57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95" y="57"/>
                    <a:pt x="102" y="59"/>
                    <a:pt x="109" y="60"/>
                  </a:cubicBezTo>
                  <a:cubicBezTo>
                    <a:pt x="117" y="61"/>
                    <a:pt x="126" y="61"/>
                    <a:pt x="134" y="62"/>
                  </a:cubicBezTo>
                  <a:cubicBezTo>
                    <a:pt x="148" y="64"/>
                    <a:pt x="161" y="70"/>
                    <a:pt x="172" y="79"/>
                  </a:cubicBezTo>
                  <a:cubicBezTo>
                    <a:pt x="182" y="88"/>
                    <a:pt x="191" y="100"/>
                    <a:pt x="193" y="114"/>
                  </a:cubicBezTo>
                  <a:cubicBezTo>
                    <a:pt x="196" y="129"/>
                    <a:pt x="192" y="143"/>
                    <a:pt x="190" y="158"/>
                  </a:cubicBezTo>
                  <a:cubicBezTo>
                    <a:pt x="189" y="165"/>
                    <a:pt x="188" y="172"/>
                    <a:pt x="189" y="179"/>
                  </a:cubicBezTo>
                  <a:cubicBezTo>
                    <a:pt x="189" y="186"/>
                    <a:pt x="190" y="194"/>
                    <a:pt x="191" y="201"/>
                  </a:cubicBezTo>
                  <a:cubicBezTo>
                    <a:pt x="192" y="216"/>
                    <a:pt x="191" y="231"/>
                    <a:pt x="193" y="246"/>
                  </a:cubicBezTo>
                  <a:cubicBezTo>
                    <a:pt x="195" y="258"/>
                    <a:pt x="197" y="270"/>
                    <a:pt x="192" y="281"/>
                  </a:cubicBezTo>
                  <a:cubicBezTo>
                    <a:pt x="188" y="289"/>
                    <a:pt x="182" y="296"/>
                    <a:pt x="175" y="301"/>
                  </a:cubicBezTo>
                  <a:cubicBezTo>
                    <a:pt x="176" y="293"/>
                    <a:pt x="177" y="285"/>
                    <a:pt x="178" y="276"/>
                  </a:cubicBezTo>
                  <a:cubicBezTo>
                    <a:pt x="180" y="245"/>
                    <a:pt x="180" y="213"/>
                    <a:pt x="178" y="182"/>
                  </a:cubicBezTo>
                  <a:cubicBezTo>
                    <a:pt x="175" y="157"/>
                    <a:pt x="169" y="131"/>
                    <a:pt x="151" y="113"/>
                  </a:cubicBezTo>
                  <a:cubicBezTo>
                    <a:pt x="138" y="101"/>
                    <a:pt x="121" y="91"/>
                    <a:pt x="104" y="86"/>
                  </a:cubicBezTo>
                  <a:cubicBezTo>
                    <a:pt x="104" y="86"/>
                    <a:pt x="104" y="86"/>
                    <a:pt x="104" y="86"/>
                  </a:cubicBezTo>
                  <a:cubicBezTo>
                    <a:pt x="103" y="83"/>
                    <a:pt x="100" y="82"/>
                    <a:pt x="97" y="82"/>
                  </a:cubicBezTo>
                  <a:cubicBezTo>
                    <a:pt x="95" y="82"/>
                    <a:pt x="94" y="83"/>
                    <a:pt x="94" y="85"/>
                  </a:cubicBezTo>
                  <a:cubicBezTo>
                    <a:pt x="90" y="84"/>
                    <a:pt x="87" y="84"/>
                    <a:pt x="83" y="84"/>
                  </a:cubicBezTo>
                  <a:cubicBezTo>
                    <a:pt x="66" y="85"/>
                    <a:pt x="52" y="93"/>
                    <a:pt x="39" y="103"/>
                  </a:cubicBezTo>
                  <a:cubicBezTo>
                    <a:pt x="35" y="105"/>
                    <a:pt x="31" y="108"/>
                    <a:pt x="28" y="111"/>
                  </a:cubicBezTo>
                  <a:cubicBezTo>
                    <a:pt x="40" y="90"/>
                    <a:pt x="59" y="72"/>
                    <a:pt x="79" y="60"/>
                  </a:cubicBezTo>
                  <a:close/>
                  <a:moveTo>
                    <a:pt x="224" y="190"/>
                  </a:moveTo>
                  <a:cubicBezTo>
                    <a:pt x="224" y="190"/>
                    <a:pt x="224" y="190"/>
                    <a:pt x="224" y="190"/>
                  </a:cubicBezTo>
                  <a:cubicBezTo>
                    <a:pt x="224" y="189"/>
                    <a:pt x="224" y="188"/>
                    <a:pt x="224" y="187"/>
                  </a:cubicBezTo>
                  <a:cubicBezTo>
                    <a:pt x="224" y="178"/>
                    <a:pt x="225" y="169"/>
                    <a:pt x="226" y="160"/>
                  </a:cubicBezTo>
                  <a:cubicBezTo>
                    <a:pt x="229" y="174"/>
                    <a:pt x="228" y="189"/>
                    <a:pt x="231" y="204"/>
                  </a:cubicBezTo>
                  <a:cubicBezTo>
                    <a:pt x="232" y="213"/>
                    <a:pt x="234" y="222"/>
                    <a:pt x="234" y="231"/>
                  </a:cubicBezTo>
                  <a:cubicBezTo>
                    <a:pt x="234" y="237"/>
                    <a:pt x="232" y="243"/>
                    <a:pt x="232" y="250"/>
                  </a:cubicBezTo>
                  <a:cubicBezTo>
                    <a:pt x="232" y="256"/>
                    <a:pt x="235" y="262"/>
                    <a:pt x="239" y="266"/>
                  </a:cubicBezTo>
                  <a:cubicBezTo>
                    <a:pt x="239" y="266"/>
                    <a:pt x="239" y="266"/>
                    <a:pt x="239" y="266"/>
                  </a:cubicBezTo>
                  <a:cubicBezTo>
                    <a:pt x="244" y="275"/>
                    <a:pt x="235" y="277"/>
                    <a:pt x="228" y="280"/>
                  </a:cubicBezTo>
                  <a:cubicBezTo>
                    <a:pt x="229" y="278"/>
                    <a:pt x="229" y="275"/>
                    <a:pt x="230" y="272"/>
                  </a:cubicBezTo>
                  <a:cubicBezTo>
                    <a:pt x="230" y="272"/>
                    <a:pt x="230" y="272"/>
                    <a:pt x="230" y="272"/>
                  </a:cubicBezTo>
                  <a:cubicBezTo>
                    <a:pt x="229" y="257"/>
                    <a:pt x="229" y="243"/>
                    <a:pt x="227" y="229"/>
                  </a:cubicBezTo>
                  <a:cubicBezTo>
                    <a:pt x="226" y="216"/>
                    <a:pt x="224" y="203"/>
                    <a:pt x="224" y="190"/>
                  </a:cubicBezTo>
                  <a:close/>
                  <a:moveTo>
                    <a:pt x="248" y="266"/>
                  </a:moveTo>
                  <a:cubicBezTo>
                    <a:pt x="243" y="266"/>
                    <a:pt x="240" y="263"/>
                    <a:pt x="238" y="260"/>
                  </a:cubicBezTo>
                  <a:cubicBezTo>
                    <a:pt x="238" y="260"/>
                    <a:pt x="238" y="260"/>
                    <a:pt x="238" y="260"/>
                  </a:cubicBezTo>
                  <a:cubicBezTo>
                    <a:pt x="240" y="262"/>
                    <a:pt x="242" y="265"/>
                    <a:pt x="246" y="265"/>
                  </a:cubicBezTo>
                  <a:cubicBezTo>
                    <a:pt x="246" y="265"/>
                    <a:pt x="246" y="265"/>
                    <a:pt x="246" y="264"/>
                  </a:cubicBezTo>
                  <a:cubicBezTo>
                    <a:pt x="243" y="262"/>
                    <a:pt x="240" y="259"/>
                    <a:pt x="238" y="256"/>
                  </a:cubicBezTo>
                  <a:cubicBezTo>
                    <a:pt x="235" y="252"/>
                    <a:pt x="241" y="258"/>
                    <a:pt x="242" y="259"/>
                  </a:cubicBezTo>
                  <a:cubicBezTo>
                    <a:pt x="245" y="262"/>
                    <a:pt x="249" y="265"/>
                    <a:pt x="253" y="266"/>
                  </a:cubicBezTo>
                  <a:cubicBezTo>
                    <a:pt x="252" y="266"/>
                    <a:pt x="250" y="267"/>
                    <a:pt x="248" y="266"/>
                  </a:cubicBezTo>
                  <a:close/>
                  <a:moveTo>
                    <a:pt x="260" y="190"/>
                  </a:moveTo>
                  <a:cubicBezTo>
                    <a:pt x="253" y="184"/>
                    <a:pt x="243" y="182"/>
                    <a:pt x="236" y="177"/>
                  </a:cubicBezTo>
                  <a:cubicBezTo>
                    <a:pt x="235" y="176"/>
                    <a:pt x="234" y="175"/>
                    <a:pt x="232" y="175"/>
                  </a:cubicBezTo>
                  <a:cubicBezTo>
                    <a:pt x="234" y="175"/>
                    <a:pt x="236" y="176"/>
                    <a:pt x="237" y="177"/>
                  </a:cubicBezTo>
                  <a:cubicBezTo>
                    <a:pt x="239" y="178"/>
                    <a:pt x="242" y="179"/>
                    <a:pt x="244" y="180"/>
                  </a:cubicBezTo>
                  <a:cubicBezTo>
                    <a:pt x="249" y="182"/>
                    <a:pt x="255" y="183"/>
                    <a:pt x="259" y="186"/>
                  </a:cubicBezTo>
                  <a:cubicBezTo>
                    <a:pt x="260" y="186"/>
                    <a:pt x="260" y="186"/>
                    <a:pt x="260" y="186"/>
                  </a:cubicBezTo>
                  <a:cubicBezTo>
                    <a:pt x="260" y="187"/>
                    <a:pt x="260" y="188"/>
                    <a:pt x="260" y="190"/>
                  </a:cubicBezTo>
                  <a:close/>
                  <a:moveTo>
                    <a:pt x="226" y="74"/>
                  </a:moveTo>
                  <a:cubicBezTo>
                    <a:pt x="217" y="67"/>
                    <a:pt x="207" y="61"/>
                    <a:pt x="196" y="55"/>
                  </a:cubicBezTo>
                  <a:cubicBezTo>
                    <a:pt x="196" y="55"/>
                    <a:pt x="197" y="55"/>
                    <a:pt x="197" y="55"/>
                  </a:cubicBezTo>
                  <a:cubicBezTo>
                    <a:pt x="200" y="57"/>
                    <a:pt x="203" y="58"/>
                    <a:pt x="206" y="60"/>
                  </a:cubicBezTo>
                  <a:cubicBezTo>
                    <a:pt x="212" y="63"/>
                    <a:pt x="217" y="66"/>
                    <a:pt x="223" y="69"/>
                  </a:cubicBezTo>
                  <a:cubicBezTo>
                    <a:pt x="224" y="71"/>
                    <a:pt x="225" y="72"/>
                    <a:pt x="226" y="74"/>
                  </a:cubicBezTo>
                  <a:close/>
                  <a:moveTo>
                    <a:pt x="190" y="52"/>
                  </a:moveTo>
                  <a:cubicBezTo>
                    <a:pt x="196" y="56"/>
                    <a:pt x="204" y="60"/>
                    <a:pt x="211" y="64"/>
                  </a:cubicBezTo>
                  <a:cubicBezTo>
                    <a:pt x="215" y="67"/>
                    <a:pt x="219" y="69"/>
                    <a:pt x="223" y="72"/>
                  </a:cubicBezTo>
                  <a:cubicBezTo>
                    <a:pt x="223" y="72"/>
                    <a:pt x="224" y="73"/>
                    <a:pt x="224" y="73"/>
                  </a:cubicBezTo>
                  <a:cubicBezTo>
                    <a:pt x="216" y="68"/>
                    <a:pt x="208" y="64"/>
                    <a:pt x="201" y="60"/>
                  </a:cubicBezTo>
                  <a:cubicBezTo>
                    <a:pt x="196" y="57"/>
                    <a:pt x="192" y="55"/>
                    <a:pt x="188" y="53"/>
                  </a:cubicBezTo>
                  <a:cubicBezTo>
                    <a:pt x="187" y="52"/>
                    <a:pt x="186" y="52"/>
                    <a:pt x="185" y="51"/>
                  </a:cubicBezTo>
                  <a:cubicBezTo>
                    <a:pt x="186" y="51"/>
                    <a:pt x="188" y="52"/>
                    <a:pt x="190" y="52"/>
                  </a:cubicBezTo>
                  <a:close/>
                  <a:moveTo>
                    <a:pt x="230" y="80"/>
                  </a:moveTo>
                  <a:cubicBezTo>
                    <a:pt x="223" y="75"/>
                    <a:pt x="216" y="70"/>
                    <a:pt x="209" y="65"/>
                  </a:cubicBezTo>
                  <a:cubicBezTo>
                    <a:pt x="200" y="61"/>
                    <a:pt x="192" y="57"/>
                    <a:pt x="184" y="51"/>
                  </a:cubicBezTo>
                  <a:cubicBezTo>
                    <a:pt x="184" y="51"/>
                    <a:pt x="183" y="51"/>
                    <a:pt x="183" y="51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84" y="51"/>
                    <a:pt x="185" y="52"/>
                    <a:pt x="186" y="52"/>
                  </a:cubicBezTo>
                  <a:cubicBezTo>
                    <a:pt x="188" y="54"/>
                    <a:pt x="190" y="55"/>
                    <a:pt x="192" y="56"/>
                  </a:cubicBezTo>
                  <a:cubicBezTo>
                    <a:pt x="197" y="58"/>
                    <a:pt x="201" y="60"/>
                    <a:pt x="205" y="63"/>
                  </a:cubicBezTo>
                  <a:cubicBezTo>
                    <a:pt x="213" y="67"/>
                    <a:pt x="220" y="71"/>
                    <a:pt x="228" y="76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29" y="78"/>
                    <a:pt x="229" y="79"/>
                    <a:pt x="230" y="80"/>
                  </a:cubicBezTo>
                  <a:close/>
                  <a:moveTo>
                    <a:pt x="232" y="84"/>
                  </a:moveTo>
                  <a:cubicBezTo>
                    <a:pt x="222" y="80"/>
                    <a:pt x="213" y="75"/>
                    <a:pt x="204" y="69"/>
                  </a:cubicBezTo>
                  <a:cubicBezTo>
                    <a:pt x="202" y="68"/>
                    <a:pt x="200" y="66"/>
                    <a:pt x="198" y="64"/>
                  </a:cubicBezTo>
                  <a:cubicBezTo>
                    <a:pt x="200" y="65"/>
                    <a:pt x="202" y="67"/>
                    <a:pt x="205" y="68"/>
                  </a:cubicBezTo>
                  <a:cubicBezTo>
                    <a:pt x="210" y="71"/>
                    <a:pt x="215" y="73"/>
                    <a:pt x="220" y="76"/>
                  </a:cubicBezTo>
                  <a:cubicBezTo>
                    <a:pt x="224" y="78"/>
                    <a:pt x="227" y="80"/>
                    <a:pt x="231" y="82"/>
                  </a:cubicBezTo>
                  <a:cubicBezTo>
                    <a:pt x="232" y="83"/>
                    <a:pt x="232" y="83"/>
                    <a:pt x="232" y="84"/>
                  </a:cubicBezTo>
                  <a:close/>
                  <a:moveTo>
                    <a:pt x="164" y="12"/>
                  </a:moveTo>
                  <a:cubicBezTo>
                    <a:pt x="161" y="11"/>
                    <a:pt x="158" y="10"/>
                    <a:pt x="155" y="8"/>
                  </a:cubicBezTo>
                  <a:cubicBezTo>
                    <a:pt x="153" y="6"/>
                    <a:pt x="157" y="9"/>
                    <a:pt x="157" y="9"/>
                  </a:cubicBezTo>
                  <a:cubicBezTo>
                    <a:pt x="158" y="9"/>
                    <a:pt x="159" y="10"/>
                    <a:pt x="160" y="10"/>
                  </a:cubicBezTo>
                  <a:cubicBezTo>
                    <a:pt x="161" y="11"/>
                    <a:pt x="162" y="11"/>
                    <a:pt x="163" y="11"/>
                  </a:cubicBezTo>
                  <a:cubicBezTo>
                    <a:pt x="163" y="11"/>
                    <a:pt x="163" y="12"/>
                    <a:pt x="164" y="12"/>
                  </a:cubicBezTo>
                  <a:close/>
                  <a:moveTo>
                    <a:pt x="153" y="8"/>
                  </a:moveTo>
                  <a:cubicBezTo>
                    <a:pt x="156" y="10"/>
                    <a:pt x="161" y="12"/>
                    <a:pt x="164" y="13"/>
                  </a:cubicBezTo>
                  <a:cubicBezTo>
                    <a:pt x="165" y="13"/>
                    <a:pt x="165" y="14"/>
                    <a:pt x="165" y="14"/>
                  </a:cubicBezTo>
                  <a:cubicBezTo>
                    <a:pt x="164" y="13"/>
                    <a:pt x="163" y="13"/>
                    <a:pt x="163" y="13"/>
                  </a:cubicBezTo>
                  <a:cubicBezTo>
                    <a:pt x="161" y="13"/>
                    <a:pt x="160" y="12"/>
                    <a:pt x="159" y="11"/>
                  </a:cubicBezTo>
                  <a:cubicBezTo>
                    <a:pt x="156" y="10"/>
                    <a:pt x="154" y="10"/>
                    <a:pt x="151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2" y="8"/>
                    <a:pt x="153" y="8"/>
                    <a:pt x="153" y="8"/>
                  </a:cubicBezTo>
                  <a:close/>
                  <a:moveTo>
                    <a:pt x="166" y="16"/>
                  </a:moveTo>
                  <a:cubicBezTo>
                    <a:pt x="162" y="14"/>
                    <a:pt x="158" y="13"/>
                    <a:pt x="155" y="11"/>
                  </a:cubicBezTo>
                  <a:cubicBezTo>
                    <a:pt x="151" y="9"/>
                    <a:pt x="154" y="10"/>
                    <a:pt x="156" y="11"/>
                  </a:cubicBezTo>
                  <a:cubicBezTo>
                    <a:pt x="157" y="12"/>
                    <a:pt x="158" y="12"/>
                    <a:pt x="160" y="13"/>
                  </a:cubicBezTo>
                  <a:cubicBezTo>
                    <a:pt x="162" y="13"/>
                    <a:pt x="163" y="14"/>
                    <a:pt x="165" y="14"/>
                  </a:cubicBezTo>
                  <a:cubicBezTo>
                    <a:pt x="165" y="15"/>
                    <a:pt x="166" y="15"/>
                    <a:pt x="166" y="16"/>
                  </a:cubicBezTo>
                  <a:close/>
                  <a:moveTo>
                    <a:pt x="168" y="21"/>
                  </a:moveTo>
                  <a:cubicBezTo>
                    <a:pt x="167" y="20"/>
                    <a:pt x="165" y="19"/>
                    <a:pt x="163" y="19"/>
                  </a:cubicBezTo>
                  <a:cubicBezTo>
                    <a:pt x="163" y="18"/>
                    <a:pt x="162" y="17"/>
                    <a:pt x="161" y="16"/>
                  </a:cubicBezTo>
                  <a:cubicBezTo>
                    <a:pt x="163" y="17"/>
                    <a:pt x="165" y="18"/>
                    <a:pt x="167" y="19"/>
                  </a:cubicBezTo>
                  <a:cubicBezTo>
                    <a:pt x="168" y="19"/>
                    <a:pt x="168" y="20"/>
                    <a:pt x="168" y="21"/>
                  </a:cubicBezTo>
                  <a:close/>
                  <a:moveTo>
                    <a:pt x="149" y="12"/>
                  </a:moveTo>
                  <a:cubicBezTo>
                    <a:pt x="150" y="13"/>
                    <a:pt x="152" y="13"/>
                    <a:pt x="153" y="14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3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1" y="14"/>
                    <a:pt x="150" y="14"/>
                    <a:pt x="148" y="14"/>
                  </a:cubicBezTo>
                  <a:cubicBezTo>
                    <a:pt x="148" y="13"/>
                    <a:pt x="149" y="13"/>
                    <a:pt x="149" y="12"/>
                  </a:cubicBezTo>
                  <a:cubicBezTo>
                    <a:pt x="149" y="12"/>
                    <a:pt x="149" y="12"/>
                    <a:pt x="149" y="12"/>
                  </a:cubicBezTo>
                  <a:close/>
                  <a:moveTo>
                    <a:pt x="147" y="15"/>
                  </a:moveTo>
                  <a:cubicBezTo>
                    <a:pt x="149" y="16"/>
                    <a:pt x="148" y="16"/>
                    <a:pt x="146" y="17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9"/>
                  </a:cubicBezTo>
                  <a:cubicBezTo>
                    <a:pt x="146" y="17"/>
                    <a:pt x="147" y="16"/>
                    <a:pt x="147" y="15"/>
                  </a:cubicBezTo>
                  <a:close/>
                  <a:moveTo>
                    <a:pt x="124" y="39"/>
                  </a:moveTo>
                  <a:cubicBezTo>
                    <a:pt x="123" y="39"/>
                    <a:pt x="120" y="37"/>
                    <a:pt x="120" y="37"/>
                  </a:cubicBezTo>
                  <a:cubicBezTo>
                    <a:pt x="123" y="37"/>
                    <a:pt x="126" y="38"/>
                    <a:pt x="129" y="39"/>
                  </a:cubicBezTo>
                  <a:cubicBezTo>
                    <a:pt x="129" y="39"/>
                    <a:pt x="129" y="40"/>
                    <a:pt x="129" y="40"/>
                  </a:cubicBezTo>
                  <a:cubicBezTo>
                    <a:pt x="128" y="40"/>
                    <a:pt x="127" y="40"/>
                    <a:pt x="126" y="40"/>
                  </a:cubicBezTo>
                  <a:cubicBezTo>
                    <a:pt x="125" y="40"/>
                    <a:pt x="124" y="39"/>
                    <a:pt x="124" y="39"/>
                  </a:cubicBezTo>
                  <a:close/>
                  <a:moveTo>
                    <a:pt x="132" y="40"/>
                  </a:moveTo>
                  <a:cubicBezTo>
                    <a:pt x="131" y="32"/>
                    <a:pt x="137" y="28"/>
                    <a:pt x="143" y="24"/>
                  </a:cubicBezTo>
                  <a:cubicBezTo>
                    <a:pt x="147" y="22"/>
                    <a:pt x="154" y="15"/>
                    <a:pt x="158" y="18"/>
                  </a:cubicBezTo>
                  <a:cubicBezTo>
                    <a:pt x="165" y="23"/>
                    <a:pt x="163" y="37"/>
                    <a:pt x="163" y="44"/>
                  </a:cubicBezTo>
                  <a:cubicBezTo>
                    <a:pt x="153" y="40"/>
                    <a:pt x="142" y="39"/>
                    <a:pt x="132" y="40"/>
                  </a:cubicBezTo>
                  <a:close/>
                  <a:moveTo>
                    <a:pt x="175" y="44"/>
                  </a:moveTo>
                  <a:cubicBezTo>
                    <a:pt x="174" y="44"/>
                    <a:pt x="173" y="43"/>
                    <a:pt x="172" y="42"/>
                  </a:cubicBezTo>
                  <a:cubicBezTo>
                    <a:pt x="172" y="42"/>
                    <a:pt x="171" y="42"/>
                    <a:pt x="170" y="41"/>
                  </a:cubicBezTo>
                  <a:cubicBezTo>
                    <a:pt x="170" y="40"/>
                    <a:pt x="170" y="40"/>
                    <a:pt x="170" y="39"/>
                  </a:cubicBezTo>
                  <a:cubicBezTo>
                    <a:pt x="172" y="40"/>
                    <a:pt x="174" y="41"/>
                    <a:pt x="176" y="42"/>
                  </a:cubicBezTo>
                  <a:cubicBezTo>
                    <a:pt x="176" y="43"/>
                    <a:pt x="176" y="43"/>
                    <a:pt x="175" y="44"/>
                  </a:cubicBezTo>
                  <a:close/>
                  <a:moveTo>
                    <a:pt x="170" y="37"/>
                  </a:moveTo>
                  <a:cubicBezTo>
                    <a:pt x="167" y="36"/>
                    <a:pt x="173" y="37"/>
                    <a:pt x="173" y="37"/>
                  </a:cubicBezTo>
                  <a:cubicBezTo>
                    <a:pt x="174" y="38"/>
                    <a:pt x="175" y="38"/>
                    <a:pt x="176" y="38"/>
                  </a:cubicBezTo>
                  <a:cubicBezTo>
                    <a:pt x="176" y="38"/>
                    <a:pt x="176" y="38"/>
                    <a:pt x="176" y="38"/>
                  </a:cubicBezTo>
                  <a:cubicBezTo>
                    <a:pt x="176" y="39"/>
                    <a:pt x="176" y="40"/>
                    <a:pt x="176" y="41"/>
                  </a:cubicBezTo>
                  <a:cubicBezTo>
                    <a:pt x="174" y="39"/>
                    <a:pt x="172" y="39"/>
                    <a:pt x="170" y="37"/>
                  </a:cubicBezTo>
                  <a:close/>
                  <a:moveTo>
                    <a:pt x="172" y="36"/>
                  </a:moveTo>
                  <a:cubicBezTo>
                    <a:pt x="172" y="36"/>
                    <a:pt x="173" y="37"/>
                    <a:pt x="174" y="37"/>
                  </a:cubicBezTo>
                  <a:cubicBezTo>
                    <a:pt x="176" y="38"/>
                    <a:pt x="174" y="37"/>
                    <a:pt x="172" y="36"/>
                  </a:cubicBezTo>
                  <a:close/>
                  <a:moveTo>
                    <a:pt x="169" y="34"/>
                  </a:moveTo>
                  <a:cubicBezTo>
                    <a:pt x="165" y="31"/>
                    <a:pt x="173" y="34"/>
                    <a:pt x="174" y="35"/>
                  </a:cubicBezTo>
                  <a:cubicBezTo>
                    <a:pt x="174" y="35"/>
                    <a:pt x="175" y="35"/>
                    <a:pt x="176" y="35"/>
                  </a:cubicBezTo>
                  <a:cubicBezTo>
                    <a:pt x="176" y="36"/>
                    <a:pt x="176" y="37"/>
                    <a:pt x="176" y="38"/>
                  </a:cubicBezTo>
                  <a:cubicBezTo>
                    <a:pt x="174" y="36"/>
                    <a:pt x="171" y="35"/>
                    <a:pt x="169" y="34"/>
                  </a:cubicBezTo>
                  <a:close/>
                  <a:moveTo>
                    <a:pt x="174" y="48"/>
                  </a:moveTo>
                  <a:cubicBezTo>
                    <a:pt x="174" y="48"/>
                    <a:pt x="174" y="48"/>
                    <a:pt x="174" y="47"/>
                  </a:cubicBezTo>
                  <a:cubicBezTo>
                    <a:pt x="173" y="47"/>
                    <a:pt x="172" y="46"/>
                    <a:pt x="171" y="46"/>
                  </a:cubicBezTo>
                  <a:cubicBezTo>
                    <a:pt x="170" y="45"/>
                    <a:pt x="169" y="45"/>
                    <a:pt x="168" y="44"/>
                  </a:cubicBezTo>
                  <a:cubicBezTo>
                    <a:pt x="169" y="44"/>
                    <a:pt x="170" y="44"/>
                    <a:pt x="171" y="44"/>
                  </a:cubicBezTo>
                  <a:cubicBezTo>
                    <a:pt x="173" y="44"/>
                    <a:pt x="174" y="45"/>
                    <a:pt x="175" y="45"/>
                  </a:cubicBezTo>
                  <a:cubicBezTo>
                    <a:pt x="175" y="46"/>
                    <a:pt x="175" y="47"/>
                    <a:pt x="175" y="48"/>
                  </a:cubicBezTo>
                  <a:cubicBezTo>
                    <a:pt x="174" y="48"/>
                    <a:pt x="174" y="48"/>
                    <a:pt x="174" y="48"/>
                  </a:cubicBezTo>
                  <a:close/>
                  <a:moveTo>
                    <a:pt x="166" y="45"/>
                  </a:moveTo>
                  <a:cubicBezTo>
                    <a:pt x="166" y="44"/>
                    <a:pt x="166" y="44"/>
                    <a:pt x="166" y="44"/>
                  </a:cubicBezTo>
                  <a:cubicBezTo>
                    <a:pt x="166" y="39"/>
                    <a:pt x="167" y="28"/>
                    <a:pt x="164" y="21"/>
                  </a:cubicBezTo>
                  <a:cubicBezTo>
                    <a:pt x="166" y="22"/>
                    <a:pt x="169" y="23"/>
                    <a:pt x="171" y="25"/>
                  </a:cubicBezTo>
                  <a:cubicBezTo>
                    <a:pt x="171" y="25"/>
                    <a:pt x="171" y="25"/>
                    <a:pt x="171" y="25"/>
                  </a:cubicBezTo>
                  <a:cubicBezTo>
                    <a:pt x="171" y="25"/>
                    <a:pt x="171" y="25"/>
                    <a:pt x="171" y="25"/>
                  </a:cubicBezTo>
                  <a:cubicBezTo>
                    <a:pt x="171" y="25"/>
                    <a:pt x="170" y="24"/>
                    <a:pt x="169" y="24"/>
                  </a:cubicBezTo>
                  <a:cubicBezTo>
                    <a:pt x="168" y="23"/>
                    <a:pt x="167" y="23"/>
                    <a:pt x="165" y="23"/>
                  </a:cubicBezTo>
                  <a:cubicBezTo>
                    <a:pt x="165" y="23"/>
                    <a:pt x="165" y="23"/>
                    <a:pt x="165" y="24"/>
                  </a:cubicBezTo>
                  <a:cubicBezTo>
                    <a:pt x="167" y="26"/>
                    <a:pt x="171" y="27"/>
                    <a:pt x="173" y="28"/>
                  </a:cubicBezTo>
                  <a:cubicBezTo>
                    <a:pt x="174" y="29"/>
                    <a:pt x="174" y="29"/>
                    <a:pt x="174" y="30"/>
                  </a:cubicBezTo>
                  <a:cubicBezTo>
                    <a:pt x="172" y="29"/>
                    <a:pt x="170" y="28"/>
                    <a:pt x="169" y="28"/>
                  </a:cubicBezTo>
                  <a:cubicBezTo>
                    <a:pt x="168" y="27"/>
                    <a:pt x="168" y="27"/>
                    <a:pt x="167" y="27"/>
                  </a:cubicBezTo>
                  <a:cubicBezTo>
                    <a:pt x="166" y="27"/>
                    <a:pt x="166" y="27"/>
                    <a:pt x="166" y="28"/>
                  </a:cubicBezTo>
                  <a:cubicBezTo>
                    <a:pt x="168" y="30"/>
                    <a:pt x="171" y="31"/>
                    <a:pt x="173" y="33"/>
                  </a:cubicBezTo>
                  <a:cubicBezTo>
                    <a:pt x="178" y="36"/>
                    <a:pt x="173" y="33"/>
                    <a:pt x="171" y="33"/>
                  </a:cubicBezTo>
                  <a:cubicBezTo>
                    <a:pt x="170" y="32"/>
                    <a:pt x="168" y="32"/>
                    <a:pt x="167" y="31"/>
                  </a:cubicBezTo>
                  <a:cubicBezTo>
                    <a:pt x="167" y="31"/>
                    <a:pt x="166" y="32"/>
                    <a:pt x="167" y="32"/>
                  </a:cubicBezTo>
                  <a:cubicBezTo>
                    <a:pt x="167" y="33"/>
                    <a:pt x="169" y="34"/>
                    <a:pt x="170" y="35"/>
                  </a:cubicBezTo>
                  <a:cubicBezTo>
                    <a:pt x="170" y="35"/>
                    <a:pt x="170" y="35"/>
                    <a:pt x="170" y="35"/>
                  </a:cubicBezTo>
                  <a:cubicBezTo>
                    <a:pt x="169" y="34"/>
                    <a:pt x="168" y="34"/>
                    <a:pt x="167" y="34"/>
                  </a:cubicBezTo>
                  <a:cubicBezTo>
                    <a:pt x="167" y="34"/>
                    <a:pt x="166" y="35"/>
                    <a:pt x="167" y="35"/>
                  </a:cubicBezTo>
                  <a:cubicBezTo>
                    <a:pt x="168" y="37"/>
                    <a:pt x="171" y="38"/>
                    <a:pt x="173" y="40"/>
                  </a:cubicBezTo>
                  <a:cubicBezTo>
                    <a:pt x="172" y="39"/>
                    <a:pt x="170" y="38"/>
                    <a:pt x="168" y="38"/>
                  </a:cubicBezTo>
                  <a:cubicBezTo>
                    <a:pt x="168" y="38"/>
                    <a:pt x="167" y="38"/>
                    <a:pt x="167" y="39"/>
                  </a:cubicBezTo>
                  <a:cubicBezTo>
                    <a:pt x="168" y="42"/>
                    <a:pt x="171" y="43"/>
                    <a:pt x="174" y="44"/>
                  </a:cubicBezTo>
                  <a:cubicBezTo>
                    <a:pt x="177" y="46"/>
                    <a:pt x="171" y="43"/>
                    <a:pt x="170" y="43"/>
                  </a:cubicBezTo>
                  <a:cubicBezTo>
                    <a:pt x="169" y="42"/>
                    <a:pt x="168" y="42"/>
                    <a:pt x="167" y="42"/>
                  </a:cubicBezTo>
                  <a:cubicBezTo>
                    <a:pt x="166" y="42"/>
                    <a:pt x="166" y="43"/>
                    <a:pt x="167" y="43"/>
                  </a:cubicBezTo>
                  <a:cubicBezTo>
                    <a:pt x="167" y="44"/>
                    <a:pt x="168" y="45"/>
                    <a:pt x="169" y="46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68" y="45"/>
                    <a:pt x="167" y="45"/>
                    <a:pt x="166" y="45"/>
                  </a:cubicBezTo>
                  <a:close/>
                  <a:moveTo>
                    <a:pt x="149" y="15"/>
                  </a:moveTo>
                  <a:cubicBezTo>
                    <a:pt x="150" y="14"/>
                    <a:pt x="151" y="14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1" y="16"/>
                    <a:pt x="150" y="16"/>
                  </a:cubicBezTo>
                  <a:cubicBezTo>
                    <a:pt x="150" y="16"/>
                    <a:pt x="150" y="15"/>
                    <a:pt x="149" y="15"/>
                  </a:cubicBezTo>
                  <a:close/>
                  <a:moveTo>
                    <a:pt x="129" y="38"/>
                  </a:moveTo>
                  <a:cubicBezTo>
                    <a:pt x="128" y="37"/>
                    <a:pt x="128" y="37"/>
                    <a:pt x="127" y="37"/>
                  </a:cubicBezTo>
                  <a:cubicBezTo>
                    <a:pt x="126" y="36"/>
                    <a:pt x="125" y="36"/>
                    <a:pt x="124" y="35"/>
                  </a:cubicBezTo>
                  <a:cubicBezTo>
                    <a:pt x="124" y="35"/>
                    <a:pt x="122" y="34"/>
                    <a:pt x="122" y="34"/>
                  </a:cubicBezTo>
                  <a:cubicBezTo>
                    <a:pt x="124" y="34"/>
                    <a:pt x="127" y="35"/>
                    <a:pt x="129" y="35"/>
                  </a:cubicBezTo>
                  <a:cubicBezTo>
                    <a:pt x="129" y="36"/>
                    <a:pt x="129" y="37"/>
                    <a:pt x="129" y="38"/>
                  </a:cubicBezTo>
                  <a:close/>
                  <a:moveTo>
                    <a:pt x="129" y="34"/>
                  </a:moveTo>
                  <a:cubicBezTo>
                    <a:pt x="127" y="33"/>
                    <a:pt x="124" y="32"/>
                    <a:pt x="124" y="30"/>
                  </a:cubicBezTo>
                  <a:cubicBezTo>
                    <a:pt x="124" y="31"/>
                    <a:pt x="128" y="32"/>
                    <a:pt x="129" y="32"/>
                  </a:cubicBezTo>
                  <a:cubicBezTo>
                    <a:pt x="129" y="32"/>
                    <a:pt x="130" y="32"/>
                    <a:pt x="130" y="32"/>
                  </a:cubicBezTo>
                  <a:cubicBezTo>
                    <a:pt x="130" y="33"/>
                    <a:pt x="130" y="34"/>
                    <a:pt x="129" y="34"/>
                  </a:cubicBezTo>
                  <a:close/>
                  <a:moveTo>
                    <a:pt x="124" y="30"/>
                  </a:moveTo>
                  <a:cubicBezTo>
                    <a:pt x="125" y="29"/>
                    <a:pt x="126" y="29"/>
                    <a:pt x="127" y="28"/>
                  </a:cubicBezTo>
                  <a:cubicBezTo>
                    <a:pt x="128" y="29"/>
                    <a:pt x="128" y="29"/>
                    <a:pt x="129" y="30"/>
                  </a:cubicBezTo>
                  <a:cubicBezTo>
                    <a:pt x="129" y="30"/>
                    <a:pt x="130" y="31"/>
                    <a:pt x="131" y="31"/>
                  </a:cubicBezTo>
                  <a:cubicBezTo>
                    <a:pt x="131" y="31"/>
                    <a:pt x="131" y="32"/>
                    <a:pt x="131" y="32"/>
                  </a:cubicBezTo>
                  <a:cubicBezTo>
                    <a:pt x="128" y="31"/>
                    <a:pt x="126" y="30"/>
                    <a:pt x="124" y="30"/>
                  </a:cubicBezTo>
                  <a:close/>
                  <a:moveTo>
                    <a:pt x="128" y="28"/>
                  </a:moveTo>
                  <a:cubicBezTo>
                    <a:pt x="130" y="29"/>
                    <a:pt x="131" y="29"/>
                    <a:pt x="132" y="29"/>
                  </a:cubicBezTo>
                  <a:cubicBezTo>
                    <a:pt x="132" y="30"/>
                    <a:pt x="132" y="30"/>
                    <a:pt x="131" y="31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0" y="30"/>
                    <a:pt x="129" y="29"/>
                    <a:pt x="128" y="28"/>
                  </a:cubicBezTo>
                  <a:cubicBezTo>
                    <a:pt x="128" y="28"/>
                    <a:pt x="128" y="28"/>
                    <a:pt x="128" y="28"/>
                  </a:cubicBezTo>
                  <a:close/>
                  <a:moveTo>
                    <a:pt x="151" y="12"/>
                  </a:moveTo>
                  <a:cubicBezTo>
                    <a:pt x="151" y="12"/>
                    <a:pt x="152" y="12"/>
                    <a:pt x="152" y="13"/>
                  </a:cubicBezTo>
                  <a:cubicBezTo>
                    <a:pt x="153" y="13"/>
                    <a:pt x="154" y="13"/>
                    <a:pt x="155" y="13"/>
                  </a:cubicBezTo>
                  <a:cubicBezTo>
                    <a:pt x="156" y="14"/>
                    <a:pt x="157" y="14"/>
                    <a:pt x="158" y="15"/>
                  </a:cubicBezTo>
                  <a:cubicBezTo>
                    <a:pt x="157" y="15"/>
                    <a:pt x="157" y="15"/>
                    <a:pt x="156" y="15"/>
                  </a:cubicBezTo>
                  <a:cubicBezTo>
                    <a:pt x="156" y="15"/>
                    <a:pt x="156" y="15"/>
                    <a:pt x="155" y="15"/>
                  </a:cubicBezTo>
                  <a:cubicBezTo>
                    <a:pt x="154" y="14"/>
                    <a:pt x="153" y="13"/>
                    <a:pt x="151" y="12"/>
                  </a:cubicBezTo>
                  <a:cubicBezTo>
                    <a:pt x="151" y="12"/>
                    <a:pt x="151" y="12"/>
                    <a:pt x="151" y="12"/>
                  </a:cubicBezTo>
                  <a:close/>
                  <a:moveTo>
                    <a:pt x="170" y="24"/>
                  </a:moveTo>
                  <a:cubicBezTo>
                    <a:pt x="169" y="23"/>
                    <a:pt x="167" y="22"/>
                    <a:pt x="166" y="21"/>
                  </a:cubicBezTo>
                  <a:cubicBezTo>
                    <a:pt x="165" y="21"/>
                    <a:pt x="162" y="19"/>
                    <a:pt x="166" y="20"/>
                  </a:cubicBezTo>
                  <a:cubicBezTo>
                    <a:pt x="167" y="21"/>
                    <a:pt x="168" y="21"/>
                    <a:pt x="169" y="22"/>
                  </a:cubicBezTo>
                  <a:cubicBezTo>
                    <a:pt x="169" y="22"/>
                    <a:pt x="170" y="23"/>
                    <a:pt x="170" y="24"/>
                  </a:cubicBezTo>
                  <a:close/>
                  <a:moveTo>
                    <a:pt x="173" y="28"/>
                  </a:moveTo>
                  <a:cubicBezTo>
                    <a:pt x="172" y="27"/>
                    <a:pt x="170" y="26"/>
                    <a:pt x="169" y="25"/>
                  </a:cubicBezTo>
                  <a:cubicBezTo>
                    <a:pt x="166" y="23"/>
                    <a:pt x="167" y="24"/>
                    <a:pt x="170" y="25"/>
                  </a:cubicBezTo>
                  <a:cubicBezTo>
                    <a:pt x="170" y="25"/>
                    <a:pt x="171" y="26"/>
                    <a:pt x="172" y="26"/>
                  </a:cubicBezTo>
                  <a:cubicBezTo>
                    <a:pt x="172" y="26"/>
                    <a:pt x="173" y="27"/>
                    <a:pt x="173" y="28"/>
                  </a:cubicBezTo>
                  <a:close/>
                  <a:moveTo>
                    <a:pt x="175" y="31"/>
                  </a:moveTo>
                  <a:cubicBezTo>
                    <a:pt x="175" y="32"/>
                    <a:pt x="176" y="33"/>
                    <a:pt x="176" y="34"/>
                  </a:cubicBezTo>
                  <a:cubicBezTo>
                    <a:pt x="174" y="32"/>
                    <a:pt x="171" y="31"/>
                    <a:pt x="168" y="29"/>
                  </a:cubicBezTo>
                  <a:cubicBezTo>
                    <a:pt x="170" y="29"/>
                    <a:pt x="171" y="29"/>
                    <a:pt x="172" y="30"/>
                  </a:cubicBezTo>
                  <a:cubicBezTo>
                    <a:pt x="172" y="30"/>
                    <a:pt x="173" y="30"/>
                    <a:pt x="174" y="31"/>
                  </a:cubicBezTo>
                  <a:cubicBezTo>
                    <a:pt x="174" y="31"/>
                    <a:pt x="175" y="31"/>
                    <a:pt x="175" y="31"/>
                  </a:cubicBezTo>
                  <a:close/>
                  <a:moveTo>
                    <a:pt x="230" y="164"/>
                  </a:moveTo>
                  <a:cubicBezTo>
                    <a:pt x="233" y="167"/>
                    <a:pt x="237" y="169"/>
                    <a:pt x="240" y="171"/>
                  </a:cubicBezTo>
                  <a:cubicBezTo>
                    <a:pt x="246" y="175"/>
                    <a:pt x="251" y="178"/>
                    <a:pt x="256" y="182"/>
                  </a:cubicBezTo>
                  <a:cubicBezTo>
                    <a:pt x="261" y="185"/>
                    <a:pt x="256" y="182"/>
                    <a:pt x="255" y="181"/>
                  </a:cubicBezTo>
                  <a:cubicBezTo>
                    <a:pt x="254" y="181"/>
                    <a:pt x="253" y="180"/>
                    <a:pt x="251" y="179"/>
                  </a:cubicBezTo>
                  <a:cubicBezTo>
                    <a:pt x="249" y="178"/>
                    <a:pt x="246" y="177"/>
                    <a:pt x="244" y="175"/>
                  </a:cubicBezTo>
                  <a:cubicBezTo>
                    <a:pt x="239" y="173"/>
                    <a:pt x="235" y="170"/>
                    <a:pt x="230" y="168"/>
                  </a:cubicBezTo>
                  <a:cubicBezTo>
                    <a:pt x="230" y="167"/>
                    <a:pt x="230" y="165"/>
                    <a:pt x="230" y="164"/>
                  </a:cubicBezTo>
                  <a:close/>
                  <a:moveTo>
                    <a:pt x="259" y="183"/>
                  </a:moveTo>
                  <a:cubicBezTo>
                    <a:pt x="252" y="177"/>
                    <a:pt x="243" y="172"/>
                    <a:pt x="234" y="166"/>
                  </a:cubicBezTo>
                  <a:cubicBezTo>
                    <a:pt x="235" y="166"/>
                    <a:pt x="235" y="167"/>
                    <a:pt x="236" y="167"/>
                  </a:cubicBezTo>
                  <a:cubicBezTo>
                    <a:pt x="238" y="168"/>
                    <a:pt x="241" y="170"/>
                    <a:pt x="243" y="171"/>
                  </a:cubicBezTo>
                  <a:cubicBezTo>
                    <a:pt x="248" y="174"/>
                    <a:pt x="253" y="177"/>
                    <a:pt x="259" y="179"/>
                  </a:cubicBezTo>
                  <a:cubicBezTo>
                    <a:pt x="259" y="180"/>
                    <a:pt x="259" y="182"/>
                    <a:pt x="259" y="183"/>
                  </a:cubicBezTo>
                  <a:close/>
                  <a:moveTo>
                    <a:pt x="228" y="159"/>
                  </a:moveTo>
                  <a:cubicBezTo>
                    <a:pt x="237" y="165"/>
                    <a:pt x="247" y="170"/>
                    <a:pt x="255" y="176"/>
                  </a:cubicBezTo>
                  <a:cubicBezTo>
                    <a:pt x="256" y="177"/>
                    <a:pt x="260" y="179"/>
                    <a:pt x="256" y="177"/>
                  </a:cubicBezTo>
                  <a:cubicBezTo>
                    <a:pt x="255" y="176"/>
                    <a:pt x="253" y="176"/>
                    <a:pt x="251" y="175"/>
                  </a:cubicBezTo>
                  <a:cubicBezTo>
                    <a:pt x="249" y="173"/>
                    <a:pt x="246" y="172"/>
                    <a:pt x="244" y="170"/>
                  </a:cubicBezTo>
                  <a:cubicBezTo>
                    <a:pt x="239" y="168"/>
                    <a:pt x="234" y="166"/>
                    <a:pt x="229" y="163"/>
                  </a:cubicBezTo>
                  <a:cubicBezTo>
                    <a:pt x="229" y="161"/>
                    <a:pt x="229" y="160"/>
                    <a:pt x="228" y="159"/>
                  </a:cubicBezTo>
                  <a:close/>
                  <a:moveTo>
                    <a:pt x="227" y="153"/>
                  </a:moveTo>
                  <a:cubicBezTo>
                    <a:pt x="229" y="155"/>
                    <a:pt x="232" y="157"/>
                    <a:pt x="235" y="158"/>
                  </a:cubicBezTo>
                  <a:cubicBezTo>
                    <a:pt x="238" y="160"/>
                    <a:pt x="240" y="162"/>
                    <a:pt x="243" y="164"/>
                  </a:cubicBezTo>
                  <a:cubicBezTo>
                    <a:pt x="247" y="167"/>
                    <a:pt x="251" y="168"/>
                    <a:pt x="255" y="172"/>
                  </a:cubicBezTo>
                  <a:cubicBezTo>
                    <a:pt x="255" y="172"/>
                    <a:pt x="256" y="172"/>
                    <a:pt x="256" y="172"/>
                  </a:cubicBezTo>
                  <a:cubicBezTo>
                    <a:pt x="254" y="171"/>
                    <a:pt x="252" y="170"/>
                    <a:pt x="250" y="169"/>
                  </a:cubicBezTo>
                  <a:cubicBezTo>
                    <a:pt x="243" y="165"/>
                    <a:pt x="235" y="162"/>
                    <a:pt x="228" y="158"/>
                  </a:cubicBezTo>
                  <a:cubicBezTo>
                    <a:pt x="228" y="156"/>
                    <a:pt x="227" y="154"/>
                    <a:pt x="227" y="153"/>
                  </a:cubicBezTo>
                  <a:close/>
                  <a:moveTo>
                    <a:pt x="258" y="173"/>
                  </a:moveTo>
                  <a:cubicBezTo>
                    <a:pt x="254" y="169"/>
                    <a:pt x="248" y="167"/>
                    <a:pt x="243" y="163"/>
                  </a:cubicBezTo>
                  <a:cubicBezTo>
                    <a:pt x="243" y="163"/>
                    <a:pt x="243" y="163"/>
                    <a:pt x="242" y="163"/>
                  </a:cubicBezTo>
                  <a:cubicBezTo>
                    <a:pt x="247" y="166"/>
                    <a:pt x="252" y="169"/>
                    <a:pt x="257" y="171"/>
                  </a:cubicBezTo>
                  <a:cubicBezTo>
                    <a:pt x="258" y="172"/>
                    <a:pt x="258" y="173"/>
                    <a:pt x="258" y="173"/>
                  </a:cubicBezTo>
                  <a:close/>
                  <a:moveTo>
                    <a:pt x="256" y="162"/>
                  </a:moveTo>
                  <a:cubicBezTo>
                    <a:pt x="252" y="158"/>
                    <a:pt x="248" y="157"/>
                    <a:pt x="243" y="154"/>
                  </a:cubicBezTo>
                  <a:cubicBezTo>
                    <a:pt x="240" y="152"/>
                    <a:pt x="236" y="149"/>
                    <a:pt x="232" y="147"/>
                  </a:cubicBezTo>
                  <a:cubicBezTo>
                    <a:pt x="235" y="148"/>
                    <a:pt x="239" y="150"/>
                    <a:pt x="242" y="151"/>
                  </a:cubicBezTo>
                  <a:cubicBezTo>
                    <a:pt x="246" y="153"/>
                    <a:pt x="249" y="156"/>
                    <a:pt x="253" y="158"/>
                  </a:cubicBezTo>
                  <a:cubicBezTo>
                    <a:pt x="254" y="158"/>
                    <a:pt x="254" y="158"/>
                    <a:pt x="254" y="158"/>
                  </a:cubicBezTo>
                  <a:cubicBezTo>
                    <a:pt x="254" y="158"/>
                    <a:pt x="255" y="158"/>
                    <a:pt x="255" y="158"/>
                  </a:cubicBezTo>
                  <a:cubicBezTo>
                    <a:pt x="255" y="160"/>
                    <a:pt x="255" y="161"/>
                    <a:pt x="256" y="162"/>
                  </a:cubicBezTo>
                  <a:close/>
                  <a:moveTo>
                    <a:pt x="254" y="153"/>
                  </a:moveTo>
                  <a:cubicBezTo>
                    <a:pt x="253" y="153"/>
                    <a:pt x="253" y="153"/>
                    <a:pt x="252" y="153"/>
                  </a:cubicBezTo>
                  <a:cubicBezTo>
                    <a:pt x="248" y="150"/>
                    <a:pt x="243" y="148"/>
                    <a:pt x="239" y="145"/>
                  </a:cubicBezTo>
                  <a:cubicBezTo>
                    <a:pt x="235" y="143"/>
                    <a:pt x="231" y="140"/>
                    <a:pt x="227" y="139"/>
                  </a:cubicBezTo>
                  <a:cubicBezTo>
                    <a:pt x="227" y="138"/>
                    <a:pt x="227" y="137"/>
                    <a:pt x="227" y="136"/>
                  </a:cubicBezTo>
                  <a:cubicBezTo>
                    <a:pt x="232" y="139"/>
                    <a:pt x="237" y="143"/>
                    <a:pt x="242" y="145"/>
                  </a:cubicBezTo>
                  <a:cubicBezTo>
                    <a:pt x="244" y="147"/>
                    <a:pt x="246" y="148"/>
                    <a:pt x="248" y="149"/>
                  </a:cubicBezTo>
                  <a:cubicBezTo>
                    <a:pt x="250" y="150"/>
                    <a:pt x="251" y="151"/>
                    <a:pt x="253" y="153"/>
                  </a:cubicBezTo>
                  <a:cubicBezTo>
                    <a:pt x="253" y="153"/>
                    <a:pt x="253" y="153"/>
                    <a:pt x="254" y="153"/>
                  </a:cubicBezTo>
                  <a:cubicBezTo>
                    <a:pt x="254" y="153"/>
                    <a:pt x="254" y="153"/>
                    <a:pt x="254" y="153"/>
                  </a:cubicBezTo>
                  <a:close/>
                  <a:moveTo>
                    <a:pt x="252" y="146"/>
                  </a:moveTo>
                  <a:cubicBezTo>
                    <a:pt x="251" y="145"/>
                    <a:pt x="250" y="145"/>
                    <a:pt x="249" y="144"/>
                  </a:cubicBezTo>
                  <a:cubicBezTo>
                    <a:pt x="248" y="144"/>
                    <a:pt x="247" y="143"/>
                    <a:pt x="247" y="143"/>
                  </a:cubicBezTo>
                  <a:cubicBezTo>
                    <a:pt x="244" y="141"/>
                    <a:pt x="242" y="140"/>
                    <a:pt x="240" y="138"/>
                  </a:cubicBezTo>
                  <a:cubicBezTo>
                    <a:pt x="236" y="136"/>
                    <a:pt x="231" y="134"/>
                    <a:pt x="227" y="132"/>
                  </a:cubicBezTo>
                  <a:cubicBezTo>
                    <a:pt x="227" y="131"/>
                    <a:pt x="227" y="130"/>
                    <a:pt x="227" y="129"/>
                  </a:cubicBezTo>
                  <a:cubicBezTo>
                    <a:pt x="230" y="132"/>
                    <a:pt x="233" y="134"/>
                    <a:pt x="236" y="136"/>
                  </a:cubicBezTo>
                  <a:cubicBezTo>
                    <a:pt x="241" y="138"/>
                    <a:pt x="245" y="140"/>
                    <a:pt x="249" y="143"/>
                  </a:cubicBezTo>
                  <a:cubicBezTo>
                    <a:pt x="249" y="144"/>
                    <a:pt x="251" y="145"/>
                    <a:pt x="252" y="145"/>
                  </a:cubicBezTo>
                  <a:cubicBezTo>
                    <a:pt x="252" y="145"/>
                    <a:pt x="252" y="145"/>
                    <a:pt x="252" y="146"/>
                  </a:cubicBezTo>
                  <a:cubicBezTo>
                    <a:pt x="252" y="146"/>
                    <a:pt x="252" y="146"/>
                    <a:pt x="252" y="146"/>
                  </a:cubicBezTo>
                  <a:close/>
                  <a:moveTo>
                    <a:pt x="237" y="123"/>
                  </a:moveTo>
                  <a:cubicBezTo>
                    <a:pt x="239" y="124"/>
                    <a:pt x="240" y="125"/>
                    <a:pt x="242" y="126"/>
                  </a:cubicBezTo>
                  <a:cubicBezTo>
                    <a:pt x="239" y="125"/>
                    <a:pt x="236" y="124"/>
                    <a:pt x="234" y="122"/>
                  </a:cubicBezTo>
                  <a:cubicBezTo>
                    <a:pt x="231" y="120"/>
                    <a:pt x="229" y="118"/>
                    <a:pt x="226" y="117"/>
                  </a:cubicBezTo>
                  <a:cubicBezTo>
                    <a:pt x="226" y="117"/>
                    <a:pt x="226" y="116"/>
                    <a:pt x="225" y="115"/>
                  </a:cubicBezTo>
                  <a:cubicBezTo>
                    <a:pt x="226" y="115"/>
                    <a:pt x="226" y="115"/>
                    <a:pt x="226" y="115"/>
                  </a:cubicBezTo>
                  <a:cubicBezTo>
                    <a:pt x="226" y="115"/>
                    <a:pt x="226" y="116"/>
                    <a:pt x="226" y="116"/>
                  </a:cubicBezTo>
                  <a:cubicBezTo>
                    <a:pt x="230" y="118"/>
                    <a:pt x="234" y="121"/>
                    <a:pt x="237" y="123"/>
                  </a:cubicBezTo>
                  <a:close/>
                  <a:moveTo>
                    <a:pt x="226" y="118"/>
                  </a:moveTo>
                  <a:cubicBezTo>
                    <a:pt x="230" y="121"/>
                    <a:pt x="233" y="124"/>
                    <a:pt x="237" y="126"/>
                  </a:cubicBezTo>
                  <a:cubicBezTo>
                    <a:pt x="241" y="128"/>
                    <a:pt x="244" y="130"/>
                    <a:pt x="248" y="133"/>
                  </a:cubicBezTo>
                  <a:cubicBezTo>
                    <a:pt x="248" y="134"/>
                    <a:pt x="248" y="134"/>
                    <a:pt x="249" y="134"/>
                  </a:cubicBezTo>
                  <a:cubicBezTo>
                    <a:pt x="248" y="134"/>
                    <a:pt x="248" y="134"/>
                    <a:pt x="247" y="133"/>
                  </a:cubicBezTo>
                  <a:cubicBezTo>
                    <a:pt x="246" y="133"/>
                    <a:pt x="245" y="132"/>
                    <a:pt x="244" y="132"/>
                  </a:cubicBezTo>
                  <a:cubicBezTo>
                    <a:pt x="242" y="130"/>
                    <a:pt x="240" y="129"/>
                    <a:pt x="238" y="128"/>
                  </a:cubicBezTo>
                  <a:cubicBezTo>
                    <a:pt x="234" y="126"/>
                    <a:pt x="230" y="124"/>
                    <a:pt x="226" y="122"/>
                  </a:cubicBezTo>
                  <a:cubicBezTo>
                    <a:pt x="226" y="121"/>
                    <a:pt x="226" y="119"/>
                    <a:pt x="226" y="118"/>
                  </a:cubicBezTo>
                  <a:close/>
                  <a:moveTo>
                    <a:pt x="227" y="123"/>
                  </a:moveTo>
                  <a:cubicBezTo>
                    <a:pt x="233" y="129"/>
                    <a:pt x="242" y="132"/>
                    <a:pt x="249" y="138"/>
                  </a:cubicBezTo>
                  <a:cubicBezTo>
                    <a:pt x="252" y="141"/>
                    <a:pt x="247" y="138"/>
                    <a:pt x="246" y="137"/>
                  </a:cubicBezTo>
                  <a:cubicBezTo>
                    <a:pt x="243" y="136"/>
                    <a:pt x="241" y="135"/>
                    <a:pt x="238" y="134"/>
                  </a:cubicBezTo>
                  <a:cubicBezTo>
                    <a:pt x="234" y="131"/>
                    <a:pt x="231" y="128"/>
                    <a:pt x="227" y="126"/>
                  </a:cubicBezTo>
                  <a:cubicBezTo>
                    <a:pt x="227" y="125"/>
                    <a:pt x="227" y="124"/>
                    <a:pt x="227" y="123"/>
                  </a:cubicBezTo>
                  <a:close/>
                  <a:moveTo>
                    <a:pt x="229" y="128"/>
                  </a:moveTo>
                  <a:cubicBezTo>
                    <a:pt x="228" y="128"/>
                    <a:pt x="227" y="128"/>
                    <a:pt x="227" y="128"/>
                  </a:cubicBezTo>
                  <a:cubicBezTo>
                    <a:pt x="227" y="127"/>
                    <a:pt x="227" y="127"/>
                    <a:pt x="227" y="127"/>
                  </a:cubicBezTo>
                  <a:cubicBezTo>
                    <a:pt x="227" y="127"/>
                    <a:pt x="228" y="128"/>
                    <a:pt x="229" y="128"/>
                  </a:cubicBezTo>
                  <a:close/>
                  <a:moveTo>
                    <a:pt x="227" y="133"/>
                  </a:moveTo>
                  <a:cubicBezTo>
                    <a:pt x="230" y="136"/>
                    <a:pt x="234" y="137"/>
                    <a:pt x="237" y="139"/>
                  </a:cubicBezTo>
                  <a:cubicBezTo>
                    <a:pt x="242" y="142"/>
                    <a:pt x="246" y="145"/>
                    <a:pt x="251" y="148"/>
                  </a:cubicBezTo>
                  <a:cubicBezTo>
                    <a:pt x="254" y="150"/>
                    <a:pt x="250" y="147"/>
                    <a:pt x="249" y="147"/>
                  </a:cubicBezTo>
                  <a:cubicBezTo>
                    <a:pt x="248" y="147"/>
                    <a:pt x="247" y="146"/>
                    <a:pt x="247" y="146"/>
                  </a:cubicBezTo>
                  <a:cubicBezTo>
                    <a:pt x="244" y="144"/>
                    <a:pt x="242" y="143"/>
                    <a:pt x="240" y="142"/>
                  </a:cubicBezTo>
                  <a:cubicBezTo>
                    <a:pt x="235" y="139"/>
                    <a:pt x="231" y="137"/>
                    <a:pt x="227" y="135"/>
                  </a:cubicBezTo>
                  <a:cubicBezTo>
                    <a:pt x="227" y="135"/>
                    <a:pt x="227" y="134"/>
                    <a:pt x="227" y="133"/>
                  </a:cubicBezTo>
                  <a:close/>
                  <a:moveTo>
                    <a:pt x="227" y="140"/>
                  </a:moveTo>
                  <a:cubicBezTo>
                    <a:pt x="233" y="146"/>
                    <a:pt x="242" y="150"/>
                    <a:pt x="249" y="154"/>
                  </a:cubicBezTo>
                  <a:cubicBezTo>
                    <a:pt x="249" y="154"/>
                    <a:pt x="249" y="154"/>
                    <a:pt x="249" y="155"/>
                  </a:cubicBezTo>
                  <a:cubicBezTo>
                    <a:pt x="248" y="154"/>
                    <a:pt x="248" y="154"/>
                    <a:pt x="247" y="153"/>
                  </a:cubicBezTo>
                  <a:cubicBezTo>
                    <a:pt x="242" y="151"/>
                    <a:pt x="237" y="148"/>
                    <a:pt x="232" y="146"/>
                  </a:cubicBezTo>
                  <a:cubicBezTo>
                    <a:pt x="231" y="145"/>
                    <a:pt x="229" y="145"/>
                    <a:pt x="228" y="144"/>
                  </a:cubicBezTo>
                  <a:cubicBezTo>
                    <a:pt x="228" y="144"/>
                    <a:pt x="228" y="144"/>
                    <a:pt x="228" y="144"/>
                  </a:cubicBezTo>
                  <a:cubicBezTo>
                    <a:pt x="227" y="144"/>
                    <a:pt x="227" y="144"/>
                    <a:pt x="227" y="143"/>
                  </a:cubicBezTo>
                  <a:cubicBezTo>
                    <a:pt x="227" y="142"/>
                    <a:pt x="227" y="141"/>
                    <a:pt x="227" y="140"/>
                  </a:cubicBezTo>
                  <a:close/>
                  <a:moveTo>
                    <a:pt x="254" y="162"/>
                  </a:moveTo>
                  <a:cubicBezTo>
                    <a:pt x="253" y="161"/>
                    <a:pt x="252" y="160"/>
                    <a:pt x="251" y="160"/>
                  </a:cubicBezTo>
                  <a:cubicBezTo>
                    <a:pt x="248" y="158"/>
                    <a:pt x="246" y="157"/>
                    <a:pt x="243" y="155"/>
                  </a:cubicBezTo>
                  <a:cubicBezTo>
                    <a:pt x="237" y="152"/>
                    <a:pt x="232" y="149"/>
                    <a:pt x="227" y="146"/>
                  </a:cubicBezTo>
                  <a:cubicBezTo>
                    <a:pt x="227" y="146"/>
                    <a:pt x="227" y="145"/>
                    <a:pt x="227" y="144"/>
                  </a:cubicBezTo>
                  <a:cubicBezTo>
                    <a:pt x="227" y="144"/>
                    <a:pt x="227" y="144"/>
                    <a:pt x="227" y="145"/>
                  </a:cubicBezTo>
                  <a:cubicBezTo>
                    <a:pt x="227" y="145"/>
                    <a:pt x="227" y="145"/>
                    <a:pt x="227" y="145"/>
                  </a:cubicBezTo>
                  <a:cubicBezTo>
                    <a:pt x="229" y="146"/>
                    <a:pt x="230" y="147"/>
                    <a:pt x="232" y="147"/>
                  </a:cubicBezTo>
                  <a:cubicBezTo>
                    <a:pt x="234" y="149"/>
                    <a:pt x="237" y="151"/>
                    <a:pt x="239" y="152"/>
                  </a:cubicBezTo>
                  <a:cubicBezTo>
                    <a:pt x="243" y="155"/>
                    <a:pt x="248" y="157"/>
                    <a:pt x="252" y="159"/>
                  </a:cubicBezTo>
                  <a:cubicBezTo>
                    <a:pt x="250" y="159"/>
                    <a:pt x="256" y="163"/>
                    <a:pt x="254" y="162"/>
                  </a:cubicBezTo>
                  <a:close/>
                  <a:moveTo>
                    <a:pt x="227" y="147"/>
                  </a:moveTo>
                  <a:cubicBezTo>
                    <a:pt x="232" y="152"/>
                    <a:pt x="240" y="156"/>
                    <a:pt x="246" y="160"/>
                  </a:cubicBezTo>
                  <a:cubicBezTo>
                    <a:pt x="249" y="161"/>
                    <a:pt x="251" y="163"/>
                    <a:pt x="253" y="164"/>
                  </a:cubicBezTo>
                  <a:cubicBezTo>
                    <a:pt x="254" y="165"/>
                    <a:pt x="259" y="168"/>
                    <a:pt x="255" y="166"/>
                  </a:cubicBezTo>
                  <a:cubicBezTo>
                    <a:pt x="251" y="164"/>
                    <a:pt x="247" y="161"/>
                    <a:pt x="243" y="159"/>
                  </a:cubicBezTo>
                  <a:cubicBezTo>
                    <a:pt x="240" y="157"/>
                    <a:pt x="236" y="155"/>
                    <a:pt x="233" y="153"/>
                  </a:cubicBezTo>
                  <a:cubicBezTo>
                    <a:pt x="231" y="151"/>
                    <a:pt x="229" y="150"/>
                    <a:pt x="227" y="149"/>
                  </a:cubicBezTo>
                  <a:cubicBezTo>
                    <a:pt x="227" y="148"/>
                    <a:pt x="227" y="148"/>
                    <a:pt x="227" y="147"/>
                  </a:cubicBezTo>
                  <a:close/>
                  <a:moveTo>
                    <a:pt x="246" y="163"/>
                  </a:moveTo>
                  <a:cubicBezTo>
                    <a:pt x="250" y="165"/>
                    <a:pt x="254" y="167"/>
                    <a:pt x="257" y="170"/>
                  </a:cubicBezTo>
                  <a:cubicBezTo>
                    <a:pt x="256" y="169"/>
                    <a:pt x="252" y="168"/>
                    <a:pt x="250" y="167"/>
                  </a:cubicBezTo>
                  <a:cubicBezTo>
                    <a:pt x="248" y="166"/>
                    <a:pt x="246" y="165"/>
                    <a:pt x="245" y="163"/>
                  </a:cubicBezTo>
                  <a:cubicBezTo>
                    <a:pt x="242" y="161"/>
                    <a:pt x="238" y="159"/>
                    <a:pt x="235" y="157"/>
                  </a:cubicBezTo>
                  <a:cubicBezTo>
                    <a:pt x="232" y="155"/>
                    <a:pt x="229" y="153"/>
                    <a:pt x="226" y="151"/>
                  </a:cubicBezTo>
                  <a:cubicBezTo>
                    <a:pt x="226" y="151"/>
                    <a:pt x="226" y="150"/>
                    <a:pt x="226" y="150"/>
                  </a:cubicBezTo>
                  <a:cubicBezTo>
                    <a:pt x="228" y="151"/>
                    <a:pt x="230" y="152"/>
                    <a:pt x="232" y="153"/>
                  </a:cubicBezTo>
                  <a:cubicBezTo>
                    <a:pt x="233" y="154"/>
                    <a:pt x="233" y="154"/>
                    <a:pt x="234" y="154"/>
                  </a:cubicBezTo>
                  <a:cubicBezTo>
                    <a:pt x="238" y="157"/>
                    <a:pt x="242" y="160"/>
                    <a:pt x="246" y="163"/>
                  </a:cubicBezTo>
                  <a:close/>
                  <a:moveTo>
                    <a:pt x="224" y="110"/>
                  </a:moveTo>
                  <a:cubicBezTo>
                    <a:pt x="231" y="114"/>
                    <a:pt x="238" y="118"/>
                    <a:pt x="243" y="122"/>
                  </a:cubicBezTo>
                  <a:cubicBezTo>
                    <a:pt x="244" y="123"/>
                    <a:pt x="245" y="124"/>
                    <a:pt x="246" y="124"/>
                  </a:cubicBezTo>
                  <a:cubicBezTo>
                    <a:pt x="245" y="124"/>
                    <a:pt x="244" y="123"/>
                    <a:pt x="243" y="123"/>
                  </a:cubicBezTo>
                  <a:cubicBezTo>
                    <a:pt x="241" y="122"/>
                    <a:pt x="239" y="121"/>
                    <a:pt x="237" y="120"/>
                  </a:cubicBezTo>
                  <a:cubicBezTo>
                    <a:pt x="233" y="118"/>
                    <a:pt x="229" y="116"/>
                    <a:pt x="225" y="114"/>
                  </a:cubicBezTo>
                  <a:cubicBezTo>
                    <a:pt x="225" y="113"/>
                    <a:pt x="225" y="113"/>
                    <a:pt x="225" y="112"/>
                  </a:cubicBezTo>
                  <a:cubicBezTo>
                    <a:pt x="225" y="112"/>
                    <a:pt x="225" y="111"/>
                    <a:pt x="224" y="110"/>
                  </a:cubicBezTo>
                  <a:close/>
                  <a:moveTo>
                    <a:pt x="224" y="106"/>
                  </a:moveTo>
                  <a:cubicBezTo>
                    <a:pt x="228" y="109"/>
                    <a:pt x="231" y="111"/>
                    <a:pt x="235" y="114"/>
                  </a:cubicBezTo>
                  <a:cubicBezTo>
                    <a:pt x="238" y="115"/>
                    <a:pt x="241" y="117"/>
                    <a:pt x="244" y="119"/>
                  </a:cubicBezTo>
                  <a:cubicBezTo>
                    <a:pt x="244" y="119"/>
                    <a:pt x="244" y="119"/>
                    <a:pt x="244" y="119"/>
                  </a:cubicBezTo>
                  <a:cubicBezTo>
                    <a:pt x="242" y="117"/>
                    <a:pt x="239" y="116"/>
                    <a:pt x="236" y="115"/>
                  </a:cubicBezTo>
                  <a:cubicBezTo>
                    <a:pt x="232" y="113"/>
                    <a:pt x="228" y="111"/>
                    <a:pt x="224" y="109"/>
                  </a:cubicBezTo>
                  <a:cubicBezTo>
                    <a:pt x="224" y="108"/>
                    <a:pt x="224" y="107"/>
                    <a:pt x="224" y="106"/>
                  </a:cubicBezTo>
                  <a:close/>
                  <a:moveTo>
                    <a:pt x="244" y="118"/>
                  </a:moveTo>
                  <a:cubicBezTo>
                    <a:pt x="242" y="117"/>
                    <a:pt x="240" y="116"/>
                    <a:pt x="239" y="115"/>
                  </a:cubicBezTo>
                  <a:cubicBezTo>
                    <a:pt x="235" y="113"/>
                    <a:pt x="231" y="110"/>
                    <a:pt x="227" y="108"/>
                  </a:cubicBezTo>
                  <a:cubicBezTo>
                    <a:pt x="228" y="108"/>
                    <a:pt x="228" y="108"/>
                    <a:pt x="228" y="108"/>
                  </a:cubicBezTo>
                  <a:cubicBezTo>
                    <a:pt x="230" y="109"/>
                    <a:pt x="232" y="110"/>
                    <a:pt x="234" y="111"/>
                  </a:cubicBezTo>
                  <a:cubicBezTo>
                    <a:pt x="237" y="112"/>
                    <a:pt x="240" y="114"/>
                    <a:pt x="243" y="115"/>
                  </a:cubicBezTo>
                  <a:cubicBezTo>
                    <a:pt x="243" y="116"/>
                    <a:pt x="244" y="117"/>
                    <a:pt x="244" y="118"/>
                  </a:cubicBezTo>
                  <a:close/>
                  <a:moveTo>
                    <a:pt x="222" y="102"/>
                  </a:moveTo>
                  <a:cubicBezTo>
                    <a:pt x="228" y="107"/>
                    <a:pt x="235" y="109"/>
                    <a:pt x="241" y="113"/>
                  </a:cubicBezTo>
                  <a:cubicBezTo>
                    <a:pt x="241" y="113"/>
                    <a:pt x="242" y="114"/>
                    <a:pt x="243" y="114"/>
                  </a:cubicBezTo>
                  <a:cubicBezTo>
                    <a:pt x="243" y="114"/>
                    <a:pt x="243" y="114"/>
                    <a:pt x="243" y="115"/>
                  </a:cubicBezTo>
                  <a:cubicBezTo>
                    <a:pt x="243" y="114"/>
                    <a:pt x="242" y="114"/>
                    <a:pt x="242" y="114"/>
                  </a:cubicBezTo>
                  <a:cubicBezTo>
                    <a:pt x="241" y="114"/>
                    <a:pt x="239" y="113"/>
                    <a:pt x="238" y="112"/>
                  </a:cubicBezTo>
                  <a:cubicBezTo>
                    <a:pt x="236" y="111"/>
                    <a:pt x="234" y="110"/>
                    <a:pt x="233" y="109"/>
                  </a:cubicBezTo>
                  <a:cubicBezTo>
                    <a:pt x="230" y="108"/>
                    <a:pt x="226" y="107"/>
                    <a:pt x="223" y="105"/>
                  </a:cubicBezTo>
                  <a:cubicBezTo>
                    <a:pt x="223" y="104"/>
                    <a:pt x="223" y="103"/>
                    <a:pt x="222" y="102"/>
                  </a:cubicBezTo>
                  <a:close/>
                  <a:moveTo>
                    <a:pt x="221" y="97"/>
                  </a:moveTo>
                  <a:cubicBezTo>
                    <a:pt x="225" y="101"/>
                    <a:pt x="231" y="104"/>
                    <a:pt x="236" y="106"/>
                  </a:cubicBezTo>
                  <a:cubicBezTo>
                    <a:pt x="236" y="106"/>
                    <a:pt x="243" y="110"/>
                    <a:pt x="239" y="108"/>
                  </a:cubicBezTo>
                  <a:cubicBezTo>
                    <a:pt x="236" y="107"/>
                    <a:pt x="234" y="106"/>
                    <a:pt x="231" y="105"/>
                  </a:cubicBezTo>
                  <a:cubicBezTo>
                    <a:pt x="228" y="104"/>
                    <a:pt x="225" y="102"/>
                    <a:pt x="222" y="101"/>
                  </a:cubicBezTo>
                  <a:cubicBezTo>
                    <a:pt x="221" y="100"/>
                    <a:pt x="221" y="99"/>
                    <a:pt x="221" y="97"/>
                  </a:cubicBezTo>
                  <a:close/>
                  <a:moveTo>
                    <a:pt x="219" y="93"/>
                  </a:moveTo>
                  <a:cubicBezTo>
                    <a:pt x="224" y="98"/>
                    <a:pt x="231" y="100"/>
                    <a:pt x="237" y="103"/>
                  </a:cubicBezTo>
                  <a:cubicBezTo>
                    <a:pt x="237" y="104"/>
                    <a:pt x="238" y="104"/>
                    <a:pt x="239" y="104"/>
                  </a:cubicBezTo>
                  <a:cubicBezTo>
                    <a:pt x="238" y="104"/>
                    <a:pt x="237" y="104"/>
                    <a:pt x="236" y="103"/>
                  </a:cubicBezTo>
                  <a:cubicBezTo>
                    <a:pt x="234" y="102"/>
                    <a:pt x="232" y="101"/>
                    <a:pt x="230" y="100"/>
                  </a:cubicBezTo>
                  <a:cubicBezTo>
                    <a:pt x="227" y="98"/>
                    <a:pt x="223" y="97"/>
                    <a:pt x="220" y="95"/>
                  </a:cubicBezTo>
                  <a:cubicBezTo>
                    <a:pt x="220" y="95"/>
                    <a:pt x="219" y="94"/>
                    <a:pt x="219" y="93"/>
                  </a:cubicBezTo>
                  <a:close/>
                  <a:moveTo>
                    <a:pt x="217" y="89"/>
                  </a:moveTo>
                  <a:cubicBezTo>
                    <a:pt x="223" y="94"/>
                    <a:pt x="230" y="95"/>
                    <a:pt x="237" y="100"/>
                  </a:cubicBezTo>
                  <a:cubicBezTo>
                    <a:pt x="242" y="103"/>
                    <a:pt x="234" y="99"/>
                    <a:pt x="233" y="98"/>
                  </a:cubicBezTo>
                  <a:cubicBezTo>
                    <a:pt x="231" y="97"/>
                    <a:pt x="229" y="96"/>
                    <a:pt x="227" y="96"/>
                  </a:cubicBezTo>
                  <a:cubicBezTo>
                    <a:pt x="224" y="94"/>
                    <a:pt x="221" y="93"/>
                    <a:pt x="218" y="91"/>
                  </a:cubicBezTo>
                  <a:cubicBezTo>
                    <a:pt x="218" y="90"/>
                    <a:pt x="217" y="89"/>
                    <a:pt x="217" y="89"/>
                  </a:cubicBezTo>
                  <a:close/>
                  <a:moveTo>
                    <a:pt x="238" y="100"/>
                  </a:moveTo>
                  <a:cubicBezTo>
                    <a:pt x="233" y="95"/>
                    <a:pt x="225" y="94"/>
                    <a:pt x="219" y="90"/>
                  </a:cubicBezTo>
                  <a:cubicBezTo>
                    <a:pt x="214" y="86"/>
                    <a:pt x="220" y="90"/>
                    <a:pt x="221" y="90"/>
                  </a:cubicBezTo>
                  <a:cubicBezTo>
                    <a:pt x="223" y="91"/>
                    <a:pt x="225" y="92"/>
                    <a:pt x="227" y="93"/>
                  </a:cubicBezTo>
                  <a:cubicBezTo>
                    <a:pt x="230" y="95"/>
                    <a:pt x="234" y="97"/>
                    <a:pt x="238" y="98"/>
                  </a:cubicBezTo>
                  <a:cubicBezTo>
                    <a:pt x="238" y="99"/>
                    <a:pt x="238" y="99"/>
                    <a:pt x="238" y="100"/>
                  </a:cubicBezTo>
                  <a:close/>
                  <a:moveTo>
                    <a:pt x="214" y="84"/>
                  </a:moveTo>
                  <a:cubicBezTo>
                    <a:pt x="221" y="88"/>
                    <a:pt x="229" y="91"/>
                    <a:pt x="236" y="96"/>
                  </a:cubicBezTo>
                  <a:cubicBezTo>
                    <a:pt x="239" y="99"/>
                    <a:pt x="235" y="96"/>
                    <a:pt x="234" y="96"/>
                  </a:cubicBezTo>
                  <a:cubicBezTo>
                    <a:pt x="232" y="95"/>
                    <a:pt x="230" y="94"/>
                    <a:pt x="227" y="93"/>
                  </a:cubicBezTo>
                  <a:cubicBezTo>
                    <a:pt x="224" y="91"/>
                    <a:pt x="220" y="89"/>
                    <a:pt x="216" y="87"/>
                  </a:cubicBezTo>
                  <a:cubicBezTo>
                    <a:pt x="216" y="87"/>
                    <a:pt x="216" y="87"/>
                    <a:pt x="216" y="87"/>
                  </a:cubicBezTo>
                  <a:cubicBezTo>
                    <a:pt x="215" y="86"/>
                    <a:pt x="215" y="85"/>
                    <a:pt x="214" y="84"/>
                  </a:cubicBezTo>
                  <a:close/>
                  <a:moveTo>
                    <a:pt x="211" y="79"/>
                  </a:moveTo>
                  <a:cubicBezTo>
                    <a:pt x="219" y="84"/>
                    <a:pt x="228" y="88"/>
                    <a:pt x="236" y="93"/>
                  </a:cubicBezTo>
                  <a:cubicBezTo>
                    <a:pt x="236" y="93"/>
                    <a:pt x="236" y="93"/>
                    <a:pt x="236" y="93"/>
                  </a:cubicBezTo>
                  <a:cubicBezTo>
                    <a:pt x="233" y="91"/>
                    <a:pt x="227" y="88"/>
                    <a:pt x="223" y="86"/>
                  </a:cubicBezTo>
                  <a:cubicBezTo>
                    <a:pt x="219" y="85"/>
                    <a:pt x="216" y="83"/>
                    <a:pt x="213" y="82"/>
                  </a:cubicBezTo>
                  <a:cubicBezTo>
                    <a:pt x="212" y="81"/>
                    <a:pt x="212" y="80"/>
                    <a:pt x="211" y="79"/>
                  </a:cubicBezTo>
                  <a:close/>
                  <a:moveTo>
                    <a:pt x="206" y="72"/>
                  </a:moveTo>
                  <a:cubicBezTo>
                    <a:pt x="213" y="77"/>
                    <a:pt x="222" y="81"/>
                    <a:pt x="230" y="84"/>
                  </a:cubicBezTo>
                  <a:cubicBezTo>
                    <a:pt x="230" y="84"/>
                    <a:pt x="232" y="85"/>
                    <a:pt x="233" y="86"/>
                  </a:cubicBezTo>
                  <a:cubicBezTo>
                    <a:pt x="233" y="86"/>
                    <a:pt x="233" y="86"/>
                    <a:pt x="233" y="86"/>
                  </a:cubicBezTo>
                  <a:cubicBezTo>
                    <a:pt x="233" y="86"/>
                    <a:pt x="232" y="86"/>
                    <a:pt x="232" y="86"/>
                  </a:cubicBezTo>
                  <a:cubicBezTo>
                    <a:pt x="231" y="85"/>
                    <a:pt x="230" y="85"/>
                    <a:pt x="229" y="84"/>
                  </a:cubicBezTo>
                  <a:cubicBezTo>
                    <a:pt x="226" y="83"/>
                    <a:pt x="223" y="82"/>
                    <a:pt x="221" y="81"/>
                  </a:cubicBezTo>
                  <a:cubicBezTo>
                    <a:pt x="217" y="79"/>
                    <a:pt x="213" y="77"/>
                    <a:pt x="209" y="76"/>
                  </a:cubicBezTo>
                  <a:cubicBezTo>
                    <a:pt x="208" y="75"/>
                    <a:pt x="207" y="73"/>
                    <a:pt x="206" y="72"/>
                  </a:cubicBezTo>
                  <a:close/>
                  <a:moveTo>
                    <a:pt x="221" y="80"/>
                  </a:moveTo>
                  <a:cubicBezTo>
                    <a:pt x="220" y="79"/>
                    <a:pt x="218" y="78"/>
                    <a:pt x="216" y="77"/>
                  </a:cubicBezTo>
                  <a:cubicBezTo>
                    <a:pt x="216" y="77"/>
                    <a:pt x="217" y="78"/>
                    <a:pt x="218" y="78"/>
                  </a:cubicBezTo>
                  <a:cubicBezTo>
                    <a:pt x="220" y="79"/>
                    <a:pt x="223" y="81"/>
                    <a:pt x="226" y="82"/>
                  </a:cubicBezTo>
                  <a:cubicBezTo>
                    <a:pt x="224" y="81"/>
                    <a:pt x="223" y="81"/>
                    <a:pt x="221" y="80"/>
                  </a:cubicBezTo>
                  <a:close/>
                  <a:moveTo>
                    <a:pt x="236" y="92"/>
                  </a:moveTo>
                  <a:cubicBezTo>
                    <a:pt x="227" y="87"/>
                    <a:pt x="218" y="82"/>
                    <a:pt x="210" y="77"/>
                  </a:cubicBezTo>
                  <a:cubicBezTo>
                    <a:pt x="210" y="77"/>
                    <a:pt x="210" y="77"/>
                    <a:pt x="210" y="77"/>
                  </a:cubicBezTo>
                  <a:cubicBezTo>
                    <a:pt x="213" y="79"/>
                    <a:pt x="219" y="81"/>
                    <a:pt x="223" y="83"/>
                  </a:cubicBezTo>
                  <a:cubicBezTo>
                    <a:pt x="226" y="84"/>
                    <a:pt x="230" y="86"/>
                    <a:pt x="233" y="87"/>
                  </a:cubicBezTo>
                  <a:cubicBezTo>
                    <a:pt x="234" y="88"/>
                    <a:pt x="235" y="90"/>
                    <a:pt x="236" y="92"/>
                  </a:cubicBezTo>
                  <a:close/>
                  <a:moveTo>
                    <a:pt x="237" y="96"/>
                  </a:moveTo>
                  <a:cubicBezTo>
                    <a:pt x="229" y="91"/>
                    <a:pt x="221" y="88"/>
                    <a:pt x="213" y="83"/>
                  </a:cubicBezTo>
                  <a:cubicBezTo>
                    <a:pt x="213" y="83"/>
                    <a:pt x="213" y="83"/>
                    <a:pt x="213" y="83"/>
                  </a:cubicBezTo>
                  <a:cubicBezTo>
                    <a:pt x="216" y="84"/>
                    <a:pt x="222" y="87"/>
                    <a:pt x="225" y="88"/>
                  </a:cubicBezTo>
                  <a:cubicBezTo>
                    <a:pt x="229" y="90"/>
                    <a:pt x="233" y="92"/>
                    <a:pt x="236" y="93"/>
                  </a:cubicBezTo>
                  <a:cubicBezTo>
                    <a:pt x="236" y="94"/>
                    <a:pt x="237" y="95"/>
                    <a:pt x="237" y="96"/>
                  </a:cubicBezTo>
                  <a:close/>
                  <a:moveTo>
                    <a:pt x="240" y="104"/>
                  </a:moveTo>
                  <a:cubicBezTo>
                    <a:pt x="236" y="102"/>
                    <a:pt x="232" y="100"/>
                    <a:pt x="228" y="98"/>
                  </a:cubicBezTo>
                  <a:cubicBezTo>
                    <a:pt x="225" y="96"/>
                    <a:pt x="221" y="95"/>
                    <a:pt x="218" y="92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21" y="94"/>
                    <a:pt x="225" y="95"/>
                    <a:pt x="228" y="97"/>
                  </a:cubicBezTo>
                  <a:cubicBezTo>
                    <a:pt x="232" y="99"/>
                    <a:pt x="235" y="101"/>
                    <a:pt x="239" y="102"/>
                  </a:cubicBezTo>
                  <a:cubicBezTo>
                    <a:pt x="239" y="103"/>
                    <a:pt x="239" y="103"/>
                    <a:pt x="240" y="104"/>
                  </a:cubicBezTo>
                  <a:close/>
                  <a:moveTo>
                    <a:pt x="241" y="107"/>
                  </a:moveTo>
                  <a:cubicBezTo>
                    <a:pt x="234" y="104"/>
                    <a:pt x="227" y="102"/>
                    <a:pt x="221" y="97"/>
                  </a:cubicBezTo>
                  <a:cubicBezTo>
                    <a:pt x="219" y="95"/>
                    <a:pt x="224" y="98"/>
                    <a:pt x="225" y="99"/>
                  </a:cubicBezTo>
                  <a:cubicBezTo>
                    <a:pt x="227" y="99"/>
                    <a:pt x="229" y="100"/>
                    <a:pt x="231" y="101"/>
                  </a:cubicBezTo>
                  <a:cubicBezTo>
                    <a:pt x="234" y="103"/>
                    <a:pt x="237" y="104"/>
                    <a:pt x="240" y="106"/>
                  </a:cubicBezTo>
                  <a:cubicBezTo>
                    <a:pt x="240" y="106"/>
                    <a:pt x="240" y="107"/>
                    <a:pt x="241" y="107"/>
                  </a:cubicBezTo>
                  <a:close/>
                  <a:moveTo>
                    <a:pt x="242" y="113"/>
                  </a:moveTo>
                  <a:cubicBezTo>
                    <a:pt x="240" y="111"/>
                    <a:pt x="237" y="109"/>
                    <a:pt x="234" y="108"/>
                  </a:cubicBezTo>
                  <a:cubicBezTo>
                    <a:pt x="231" y="106"/>
                    <a:pt x="226" y="105"/>
                    <a:pt x="223" y="102"/>
                  </a:cubicBezTo>
                  <a:cubicBezTo>
                    <a:pt x="221" y="100"/>
                    <a:pt x="225" y="103"/>
                    <a:pt x="225" y="103"/>
                  </a:cubicBezTo>
                  <a:cubicBezTo>
                    <a:pt x="226" y="104"/>
                    <a:pt x="226" y="104"/>
                    <a:pt x="227" y="104"/>
                  </a:cubicBezTo>
                  <a:cubicBezTo>
                    <a:pt x="229" y="105"/>
                    <a:pt x="232" y="106"/>
                    <a:pt x="234" y="107"/>
                  </a:cubicBezTo>
                  <a:cubicBezTo>
                    <a:pt x="236" y="108"/>
                    <a:pt x="239" y="109"/>
                    <a:pt x="241" y="109"/>
                  </a:cubicBezTo>
                  <a:cubicBezTo>
                    <a:pt x="242" y="111"/>
                    <a:pt x="242" y="112"/>
                    <a:pt x="242" y="113"/>
                  </a:cubicBezTo>
                  <a:close/>
                  <a:moveTo>
                    <a:pt x="245" y="123"/>
                  </a:moveTo>
                  <a:cubicBezTo>
                    <a:pt x="241" y="120"/>
                    <a:pt x="236" y="117"/>
                    <a:pt x="232" y="114"/>
                  </a:cubicBezTo>
                  <a:cubicBezTo>
                    <a:pt x="232" y="114"/>
                    <a:pt x="233" y="114"/>
                    <a:pt x="233" y="115"/>
                  </a:cubicBezTo>
                  <a:cubicBezTo>
                    <a:pt x="237" y="116"/>
                    <a:pt x="241" y="118"/>
                    <a:pt x="245" y="120"/>
                  </a:cubicBezTo>
                  <a:cubicBezTo>
                    <a:pt x="245" y="121"/>
                    <a:pt x="245" y="122"/>
                    <a:pt x="245" y="123"/>
                  </a:cubicBezTo>
                  <a:close/>
                  <a:moveTo>
                    <a:pt x="247" y="129"/>
                  </a:moveTo>
                  <a:cubicBezTo>
                    <a:pt x="244" y="127"/>
                    <a:pt x="241" y="125"/>
                    <a:pt x="238" y="123"/>
                  </a:cubicBezTo>
                  <a:cubicBezTo>
                    <a:pt x="235" y="121"/>
                    <a:pt x="232" y="119"/>
                    <a:pt x="229" y="117"/>
                  </a:cubicBezTo>
                  <a:cubicBezTo>
                    <a:pt x="230" y="117"/>
                    <a:pt x="230" y="117"/>
                    <a:pt x="231" y="117"/>
                  </a:cubicBezTo>
                  <a:cubicBezTo>
                    <a:pt x="233" y="118"/>
                    <a:pt x="235" y="119"/>
                    <a:pt x="237" y="120"/>
                  </a:cubicBezTo>
                  <a:cubicBezTo>
                    <a:pt x="240" y="122"/>
                    <a:pt x="243" y="124"/>
                    <a:pt x="246" y="125"/>
                  </a:cubicBezTo>
                  <a:cubicBezTo>
                    <a:pt x="246" y="126"/>
                    <a:pt x="247" y="128"/>
                    <a:pt x="247" y="129"/>
                  </a:cubicBezTo>
                  <a:close/>
                  <a:moveTo>
                    <a:pt x="248" y="133"/>
                  </a:moveTo>
                  <a:cubicBezTo>
                    <a:pt x="246" y="131"/>
                    <a:pt x="245" y="129"/>
                    <a:pt x="242" y="128"/>
                  </a:cubicBezTo>
                  <a:cubicBezTo>
                    <a:pt x="237" y="126"/>
                    <a:pt x="233" y="123"/>
                    <a:pt x="230" y="120"/>
                  </a:cubicBezTo>
                  <a:cubicBezTo>
                    <a:pt x="229" y="120"/>
                    <a:pt x="225" y="117"/>
                    <a:pt x="228" y="119"/>
                  </a:cubicBezTo>
                  <a:cubicBezTo>
                    <a:pt x="229" y="119"/>
                    <a:pt x="229" y="120"/>
                    <a:pt x="230" y="120"/>
                  </a:cubicBezTo>
                  <a:cubicBezTo>
                    <a:pt x="232" y="121"/>
                    <a:pt x="233" y="122"/>
                    <a:pt x="235" y="123"/>
                  </a:cubicBezTo>
                  <a:cubicBezTo>
                    <a:pt x="239" y="126"/>
                    <a:pt x="243" y="128"/>
                    <a:pt x="247" y="130"/>
                  </a:cubicBezTo>
                  <a:cubicBezTo>
                    <a:pt x="248" y="131"/>
                    <a:pt x="248" y="132"/>
                    <a:pt x="248" y="133"/>
                  </a:cubicBezTo>
                  <a:close/>
                  <a:moveTo>
                    <a:pt x="250" y="139"/>
                  </a:moveTo>
                  <a:cubicBezTo>
                    <a:pt x="244" y="133"/>
                    <a:pt x="236" y="130"/>
                    <a:pt x="229" y="125"/>
                  </a:cubicBezTo>
                  <a:cubicBezTo>
                    <a:pt x="230" y="125"/>
                    <a:pt x="227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8" y="123"/>
                    <a:pt x="229" y="124"/>
                    <a:pt x="230" y="124"/>
                  </a:cubicBezTo>
                  <a:cubicBezTo>
                    <a:pt x="232" y="125"/>
                    <a:pt x="234" y="127"/>
                    <a:pt x="236" y="128"/>
                  </a:cubicBezTo>
                  <a:cubicBezTo>
                    <a:pt x="240" y="130"/>
                    <a:pt x="244" y="133"/>
                    <a:pt x="249" y="135"/>
                  </a:cubicBezTo>
                  <a:cubicBezTo>
                    <a:pt x="249" y="136"/>
                    <a:pt x="249" y="137"/>
                    <a:pt x="250" y="139"/>
                  </a:cubicBezTo>
                  <a:close/>
                  <a:moveTo>
                    <a:pt x="250" y="141"/>
                  </a:moveTo>
                  <a:cubicBezTo>
                    <a:pt x="250" y="141"/>
                    <a:pt x="250" y="141"/>
                    <a:pt x="250" y="140"/>
                  </a:cubicBezTo>
                  <a:cubicBezTo>
                    <a:pt x="250" y="140"/>
                    <a:pt x="250" y="140"/>
                    <a:pt x="250" y="141"/>
                  </a:cubicBezTo>
                  <a:cubicBezTo>
                    <a:pt x="250" y="141"/>
                    <a:pt x="250" y="141"/>
                    <a:pt x="250" y="141"/>
                  </a:cubicBezTo>
                  <a:close/>
                  <a:moveTo>
                    <a:pt x="251" y="144"/>
                  </a:moveTo>
                  <a:cubicBezTo>
                    <a:pt x="248" y="142"/>
                    <a:pt x="244" y="139"/>
                    <a:pt x="241" y="137"/>
                  </a:cubicBezTo>
                  <a:cubicBezTo>
                    <a:pt x="236" y="135"/>
                    <a:pt x="231" y="133"/>
                    <a:pt x="227" y="129"/>
                  </a:cubicBezTo>
                  <a:cubicBezTo>
                    <a:pt x="227" y="129"/>
                    <a:pt x="231" y="130"/>
                    <a:pt x="232" y="131"/>
                  </a:cubicBezTo>
                  <a:cubicBezTo>
                    <a:pt x="233" y="131"/>
                    <a:pt x="233" y="132"/>
                    <a:pt x="234" y="132"/>
                  </a:cubicBezTo>
                  <a:cubicBezTo>
                    <a:pt x="236" y="134"/>
                    <a:pt x="238" y="135"/>
                    <a:pt x="240" y="136"/>
                  </a:cubicBezTo>
                  <a:cubicBezTo>
                    <a:pt x="244" y="137"/>
                    <a:pt x="247" y="140"/>
                    <a:pt x="251" y="142"/>
                  </a:cubicBezTo>
                  <a:cubicBezTo>
                    <a:pt x="251" y="143"/>
                    <a:pt x="251" y="144"/>
                    <a:pt x="251" y="144"/>
                  </a:cubicBezTo>
                  <a:close/>
                  <a:moveTo>
                    <a:pt x="252" y="148"/>
                  </a:moveTo>
                  <a:cubicBezTo>
                    <a:pt x="249" y="146"/>
                    <a:pt x="245" y="144"/>
                    <a:pt x="242" y="141"/>
                  </a:cubicBezTo>
                  <a:cubicBezTo>
                    <a:pt x="240" y="140"/>
                    <a:pt x="237" y="138"/>
                    <a:pt x="235" y="137"/>
                  </a:cubicBezTo>
                  <a:cubicBezTo>
                    <a:pt x="233" y="136"/>
                    <a:pt x="230" y="135"/>
                    <a:pt x="228" y="133"/>
                  </a:cubicBezTo>
                  <a:cubicBezTo>
                    <a:pt x="226" y="132"/>
                    <a:pt x="231" y="134"/>
                    <a:pt x="231" y="134"/>
                  </a:cubicBezTo>
                  <a:cubicBezTo>
                    <a:pt x="232" y="135"/>
                    <a:pt x="233" y="135"/>
                    <a:pt x="234" y="136"/>
                  </a:cubicBezTo>
                  <a:cubicBezTo>
                    <a:pt x="236" y="137"/>
                    <a:pt x="239" y="138"/>
                    <a:pt x="241" y="140"/>
                  </a:cubicBezTo>
                  <a:cubicBezTo>
                    <a:pt x="244" y="142"/>
                    <a:pt x="248" y="145"/>
                    <a:pt x="252" y="146"/>
                  </a:cubicBezTo>
                  <a:cubicBezTo>
                    <a:pt x="252" y="147"/>
                    <a:pt x="252" y="147"/>
                    <a:pt x="252" y="148"/>
                  </a:cubicBezTo>
                  <a:close/>
                  <a:moveTo>
                    <a:pt x="253" y="152"/>
                  </a:moveTo>
                  <a:cubicBezTo>
                    <a:pt x="251" y="150"/>
                    <a:pt x="248" y="148"/>
                    <a:pt x="245" y="146"/>
                  </a:cubicBezTo>
                  <a:cubicBezTo>
                    <a:pt x="240" y="144"/>
                    <a:pt x="236" y="141"/>
                    <a:pt x="231" y="138"/>
                  </a:cubicBezTo>
                  <a:cubicBezTo>
                    <a:pt x="231" y="138"/>
                    <a:pt x="232" y="138"/>
                    <a:pt x="232" y="138"/>
                  </a:cubicBezTo>
                  <a:cubicBezTo>
                    <a:pt x="235" y="139"/>
                    <a:pt x="237" y="141"/>
                    <a:pt x="239" y="142"/>
                  </a:cubicBezTo>
                  <a:cubicBezTo>
                    <a:pt x="244" y="145"/>
                    <a:pt x="248" y="147"/>
                    <a:pt x="253" y="149"/>
                  </a:cubicBezTo>
                  <a:cubicBezTo>
                    <a:pt x="253" y="150"/>
                    <a:pt x="253" y="151"/>
                    <a:pt x="253" y="152"/>
                  </a:cubicBezTo>
                  <a:close/>
                  <a:moveTo>
                    <a:pt x="254" y="157"/>
                  </a:moveTo>
                  <a:cubicBezTo>
                    <a:pt x="250" y="155"/>
                    <a:pt x="246" y="151"/>
                    <a:pt x="242" y="149"/>
                  </a:cubicBezTo>
                  <a:cubicBezTo>
                    <a:pt x="237" y="147"/>
                    <a:pt x="232" y="144"/>
                    <a:pt x="228" y="140"/>
                  </a:cubicBezTo>
                  <a:cubicBezTo>
                    <a:pt x="226" y="138"/>
                    <a:pt x="230" y="141"/>
                    <a:pt x="230" y="141"/>
                  </a:cubicBezTo>
                  <a:cubicBezTo>
                    <a:pt x="232" y="142"/>
                    <a:pt x="233" y="143"/>
                    <a:pt x="234" y="144"/>
                  </a:cubicBezTo>
                  <a:cubicBezTo>
                    <a:pt x="237" y="145"/>
                    <a:pt x="239" y="146"/>
                    <a:pt x="241" y="147"/>
                  </a:cubicBezTo>
                  <a:cubicBezTo>
                    <a:pt x="245" y="149"/>
                    <a:pt x="249" y="152"/>
                    <a:pt x="254" y="154"/>
                  </a:cubicBezTo>
                  <a:cubicBezTo>
                    <a:pt x="254" y="155"/>
                    <a:pt x="254" y="156"/>
                    <a:pt x="254" y="157"/>
                  </a:cubicBezTo>
                  <a:close/>
                  <a:moveTo>
                    <a:pt x="256" y="166"/>
                  </a:moveTo>
                  <a:cubicBezTo>
                    <a:pt x="249" y="160"/>
                    <a:pt x="240" y="156"/>
                    <a:pt x="232" y="151"/>
                  </a:cubicBezTo>
                  <a:cubicBezTo>
                    <a:pt x="231" y="150"/>
                    <a:pt x="229" y="148"/>
                    <a:pt x="227" y="147"/>
                  </a:cubicBezTo>
                  <a:cubicBezTo>
                    <a:pt x="228" y="148"/>
                    <a:pt x="230" y="149"/>
                    <a:pt x="231" y="149"/>
                  </a:cubicBezTo>
                  <a:cubicBezTo>
                    <a:pt x="234" y="151"/>
                    <a:pt x="236" y="152"/>
                    <a:pt x="239" y="154"/>
                  </a:cubicBezTo>
                  <a:cubicBezTo>
                    <a:pt x="245" y="157"/>
                    <a:pt x="250" y="160"/>
                    <a:pt x="256" y="163"/>
                  </a:cubicBezTo>
                  <a:cubicBezTo>
                    <a:pt x="256" y="163"/>
                    <a:pt x="256" y="163"/>
                    <a:pt x="256" y="163"/>
                  </a:cubicBezTo>
                  <a:cubicBezTo>
                    <a:pt x="256" y="164"/>
                    <a:pt x="256" y="165"/>
                    <a:pt x="256" y="166"/>
                  </a:cubicBezTo>
                  <a:close/>
                  <a:moveTo>
                    <a:pt x="257" y="169"/>
                  </a:moveTo>
                  <a:cubicBezTo>
                    <a:pt x="255" y="167"/>
                    <a:pt x="252" y="165"/>
                    <a:pt x="249" y="163"/>
                  </a:cubicBezTo>
                  <a:cubicBezTo>
                    <a:pt x="251" y="165"/>
                    <a:pt x="254" y="166"/>
                    <a:pt x="257" y="168"/>
                  </a:cubicBezTo>
                  <a:cubicBezTo>
                    <a:pt x="257" y="168"/>
                    <a:pt x="257" y="169"/>
                    <a:pt x="257" y="169"/>
                  </a:cubicBezTo>
                  <a:close/>
                  <a:moveTo>
                    <a:pt x="259" y="178"/>
                  </a:moveTo>
                  <a:cubicBezTo>
                    <a:pt x="251" y="172"/>
                    <a:pt x="243" y="167"/>
                    <a:pt x="235" y="162"/>
                  </a:cubicBezTo>
                  <a:cubicBezTo>
                    <a:pt x="238" y="164"/>
                    <a:pt x="240" y="165"/>
                    <a:pt x="243" y="166"/>
                  </a:cubicBezTo>
                  <a:cubicBezTo>
                    <a:pt x="248" y="168"/>
                    <a:pt x="253" y="171"/>
                    <a:pt x="258" y="175"/>
                  </a:cubicBezTo>
                  <a:cubicBezTo>
                    <a:pt x="258" y="176"/>
                    <a:pt x="258" y="177"/>
                    <a:pt x="259" y="178"/>
                  </a:cubicBezTo>
                  <a:close/>
                  <a:moveTo>
                    <a:pt x="260" y="186"/>
                  </a:moveTo>
                  <a:cubicBezTo>
                    <a:pt x="256" y="183"/>
                    <a:pt x="251" y="182"/>
                    <a:pt x="247" y="180"/>
                  </a:cubicBezTo>
                  <a:cubicBezTo>
                    <a:pt x="241" y="178"/>
                    <a:pt x="236" y="175"/>
                    <a:pt x="231" y="173"/>
                  </a:cubicBezTo>
                  <a:cubicBezTo>
                    <a:pt x="231" y="172"/>
                    <a:pt x="231" y="170"/>
                    <a:pt x="230" y="169"/>
                  </a:cubicBezTo>
                  <a:cubicBezTo>
                    <a:pt x="236" y="172"/>
                    <a:pt x="241" y="175"/>
                    <a:pt x="247" y="178"/>
                  </a:cubicBezTo>
                  <a:cubicBezTo>
                    <a:pt x="251" y="180"/>
                    <a:pt x="255" y="183"/>
                    <a:pt x="259" y="184"/>
                  </a:cubicBezTo>
                  <a:cubicBezTo>
                    <a:pt x="259" y="184"/>
                    <a:pt x="259" y="184"/>
                    <a:pt x="259" y="184"/>
                  </a:cubicBezTo>
                  <a:cubicBezTo>
                    <a:pt x="260" y="185"/>
                    <a:pt x="260" y="185"/>
                    <a:pt x="260" y="186"/>
                  </a:cubicBezTo>
                  <a:close/>
                  <a:moveTo>
                    <a:pt x="237" y="229"/>
                  </a:moveTo>
                  <a:cubicBezTo>
                    <a:pt x="237" y="228"/>
                    <a:pt x="237" y="227"/>
                    <a:pt x="237" y="226"/>
                  </a:cubicBezTo>
                  <a:cubicBezTo>
                    <a:pt x="241" y="229"/>
                    <a:pt x="245" y="232"/>
                    <a:pt x="250" y="235"/>
                  </a:cubicBezTo>
                  <a:cubicBezTo>
                    <a:pt x="253" y="236"/>
                    <a:pt x="255" y="238"/>
                    <a:pt x="258" y="240"/>
                  </a:cubicBezTo>
                  <a:cubicBezTo>
                    <a:pt x="260" y="241"/>
                    <a:pt x="263" y="244"/>
                    <a:pt x="264" y="244"/>
                  </a:cubicBezTo>
                  <a:cubicBezTo>
                    <a:pt x="264" y="244"/>
                    <a:pt x="264" y="244"/>
                    <a:pt x="264" y="244"/>
                  </a:cubicBezTo>
                  <a:cubicBezTo>
                    <a:pt x="254" y="242"/>
                    <a:pt x="246" y="233"/>
                    <a:pt x="237" y="229"/>
                  </a:cubicBezTo>
                  <a:close/>
                  <a:moveTo>
                    <a:pt x="263" y="238"/>
                  </a:moveTo>
                  <a:cubicBezTo>
                    <a:pt x="263" y="238"/>
                    <a:pt x="258" y="236"/>
                    <a:pt x="257" y="235"/>
                  </a:cubicBezTo>
                  <a:cubicBezTo>
                    <a:pt x="255" y="234"/>
                    <a:pt x="252" y="233"/>
                    <a:pt x="250" y="231"/>
                  </a:cubicBezTo>
                  <a:cubicBezTo>
                    <a:pt x="246" y="229"/>
                    <a:pt x="242" y="226"/>
                    <a:pt x="237" y="225"/>
                  </a:cubicBezTo>
                  <a:cubicBezTo>
                    <a:pt x="237" y="225"/>
                    <a:pt x="237" y="225"/>
                    <a:pt x="237" y="225"/>
                  </a:cubicBezTo>
                  <a:cubicBezTo>
                    <a:pt x="237" y="224"/>
                    <a:pt x="237" y="223"/>
                    <a:pt x="237" y="221"/>
                  </a:cubicBezTo>
                  <a:cubicBezTo>
                    <a:pt x="244" y="228"/>
                    <a:pt x="254" y="231"/>
                    <a:pt x="262" y="237"/>
                  </a:cubicBezTo>
                  <a:cubicBezTo>
                    <a:pt x="263" y="237"/>
                    <a:pt x="263" y="238"/>
                    <a:pt x="263" y="238"/>
                  </a:cubicBezTo>
                  <a:cubicBezTo>
                    <a:pt x="263" y="238"/>
                    <a:pt x="263" y="238"/>
                    <a:pt x="263" y="238"/>
                  </a:cubicBezTo>
                  <a:close/>
                  <a:moveTo>
                    <a:pt x="236" y="216"/>
                  </a:moveTo>
                  <a:cubicBezTo>
                    <a:pt x="243" y="222"/>
                    <a:pt x="252" y="225"/>
                    <a:pt x="260" y="231"/>
                  </a:cubicBezTo>
                  <a:cubicBezTo>
                    <a:pt x="263" y="233"/>
                    <a:pt x="258" y="230"/>
                    <a:pt x="257" y="229"/>
                  </a:cubicBezTo>
                  <a:cubicBezTo>
                    <a:pt x="255" y="228"/>
                    <a:pt x="252" y="227"/>
                    <a:pt x="249" y="225"/>
                  </a:cubicBezTo>
                  <a:cubicBezTo>
                    <a:pt x="245" y="224"/>
                    <a:pt x="241" y="222"/>
                    <a:pt x="237" y="220"/>
                  </a:cubicBezTo>
                  <a:cubicBezTo>
                    <a:pt x="236" y="219"/>
                    <a:pt x="236" y="218"/>
                    <a:pt x="236" y="216"/>
                  </a:cubicBezTo>
                  <a:close/>
                  <a:moveTo>
                    <a:pt x="235" y="213"/>
                  </a:moveTo>
                  <a:cubicBezTo>
                    <a:pt x="240" y="214"/>
                    <a:pt x="245" y="217"/>
                    <a:pt x="249" y="220"/>
                  </a:cubicBezTo>
                  <a:cubicBezTo>
                    <a:pt x="251" y="221"/>
                    <a:pt x="254" y="222"/>
                    <a:pt x="256" y="223"/>
                  </a:cubicBezTo>
                  <a:cubicBezTo>
                    <a:pt x="257" y="224"/>
                    <a:pt x="259" y="226"/>
                    <a:pt x="261" y="226"/>
                  </a:cubicBezTo>
                  <a:cubicBezTo>
                    <a:pt x="252" y="223"/>
                    <a:pt x="245" y="217"/>
                    <a:pt x="236" y="215"/>
                  </a:cubicBezTo>
                  <a:cubicBezTo>
                    <a:pt x="236" y="214"/>
                    <a:pt x="236" y="213"/>
                    <a:pt x="235" y="213"/>
                  </a:cubicBezTo>
                  <a:close/>
                  <a:moveTo>
                    <a:pt x="235" y="209"/>
                  </a:moveTo>
                  <a:cubicBezTo>
                    <a:pt x="239" y="211"/>
                    <a:pt x="243" y="213"/>
                    <a:pt x="247" y="215"/>
                  </a:cubicBezTo>
                  <a:cubicBezTo>
                    <a:pt x="251" y="217"/>
                    <a:pt x="255" y="221"/>
                    <a:pt x="259" y="222"/>
                  </a:cubicBezTo>
                  <a:cubicBezTo>
                    <a:pt x="254" y="221"/>
                    <a:pt x="250" y="218"/>
                    <a:pt x="246" y="216"/>
                  </a:cubicBezTo>
                  <a:cubicBezTo>
                    <a:pt x="243" y="214"/>
                    <a:pt x="239" y="213"/>
                    <a:pt x="235" y="212"/>
                  </a:cubicBezTo>
                  <a:cubicBezTo>
                    <a:pt x="235" y="211"/>
                    <a:pt x="235" y="210"/>
                    <a:pt x="235" y="209"/>
                  </a:cubicBezTo>
                  <a:close/>
                  <a:moveTo>
                    <a:pt x="260" y="207"/>
                  </a:moveTo>
                  <a:cubicBezTo>
                    <a:pt x="260" y="208"/>
                    <a:pt x="260" y="209"/>
                    <a:pt x="260" y="209"/>
                  </a:cubicBezTo>
                  <a:cubicBezTo>
                    <a:pt x="256" y="206"/>
                    <a:pt x="250" y="204"/>
                    <a:pt x="245" y="201"/>
                  </a:cubicBezTo>
                  <a:cubicBezTo>
                    <a:pt x="245" y="201"/>
                    <a:pt x="245" y="200"/>
                    <a:pt x="244" y="200"/>
                  </a:cubicBezTo>
                  <a:cubicBezTo>
                    <a:pt x="250" y="202"/>
                    <a:pt x="255" y="204"/>
                    <a:pt x="260" y="207"/>
                  </a:cubicBezTo>
                  <a:close/>
                  <a:moveTo>
                    <a:pt x="240" y="198"/>
                  </a:moveTo>
                  <a:cubicBezTo>
                    <a:pt x="240" y="199"/>
                    <a:pt x="240" y="199"/>
                    <a:pt x="241" y="199"/>
                  </a:cubicBezTo>
                  <a:cubicBezTo>
                    <a:pt x="243" y="200"/>
                    <a:pt x="245" y="201"/>
                    <a:pt x="246" y="202"/>
                  </a:cubicBezTo>
                  <a:cubicBezTo>
                    <a:pt x="250" y="205"/>
                    <a:pt x="255" y="206"/>
                    <a:pt x="259" y="209"/>
                  </a:cubicBezTo>
                  <a:cubicBezTo>
                    <a:pt x="255" y="207"/>
                    <a:pt x="250" y="205"/>
                    <a:pt x="246" y="203"/>
                  </a:cubicBezTo>
                  <a:cubicBezTo>
                    <a:pt x="242" y="202"/>
                    <a:pt x="237" y="200"/>
                    <a:pt x="233" y="198"/>
                  </a:cubicBezTo>
                  <a:cubicBezTo>
                    <a:pt x="233" y="197"/>
                    <a:pt x="233" y="196"/>
                    <a:pt x="233" y="195"/>
                  </a:cubicBezTo>
                  <a:cubicBezTo>
                    <a:pt x="233" y="195"/>
                    <a:pt x="233" y="196"/>
                    <a:pt x="234" y="196"/>
                  </a:cubicBezTo>
                  <a:cubicBezTo>
                    <a:pt x="233" y="196"/>
                    <a:pt x="234" y="197"/>
                    <a:pt x="236" y="197"/>
                  </a:cubicBezTo>
                  <a:cubicBezTo>
                    <a:pt x="237" y="197"/>
                    <a:pt x="238" y="198"/>
                    <a:pt x="240" y="198"/>
                  </a:cubicBezTo>
                  <a:close/>
                  <a:moveTo>
                    <a:pt x="234" y="199"/>
                  </a:moveTo>
                  <a:cubicBezTo>
                    <a:pt x="242" y="203"/>
                    <a:pt x="251" y="207"/>
                    <a:pt x="260" y="210"/>
                  </a:cubicBezTo>
                  <a:cubicBezTo>
                    <a:pt x="260" y="211"/>
                    <a:pt x="260" y="211"/>
                    <a:pt x="260" y="212"/>
                  </a:cubicBezTo>
                  <a:cubicBezTo>
                    <a:pt x="260" y="212"/>
                    <a:pt x="260" y="212"/>
                    <a:pt x="259" y="211"/>
                  </a:cubicBezTo>
                  <a:cubicBezTo>
                    <a:pt x="259" y="211"/>
                    <a:pt x="259" y="211"/>
                    <a:pt x="258" y="211"/>
                  </a:cubicBezTo>
                  <a:cubicBezTo>
                    <a:pt x="250" y="207"/>
                    <a:pt x="242" y="203"/>
                    <a:pt x="234" y="199"/>
                  </a:cubicBezTo>
                  <a:close/>
                  <a:moveTo>
                    <a:pt x="260" y="215"/>
                  </a:moveTo>
                  <a:cubicBezTo>
                    <a:pt x="257" y="212"/>
                    <a:pt x="252" y="211"/>
                    <a:pt x="249" y="209"/>
                  </a:cubicBezTo>
                  <a:cubicBezTo>
                    <a:pt x="245" y="206"/>
                    <a:pt x="241" y="204"/>
                    <a:pt x="237" y="202"/>
                  </a:cubicBezTo>
                  <a:cubicBezTo>
                    <a:pt x="237" y="203"/>
                    <a:pt x="238" y="203"/>
                    <a:pt x="239" y="203"/>
                  </a:cubicBezTo>
                  <a:cubicBezTo>
                    <a:pt x="241" y="204"/>
                    <a:pt x="244" y="205"/>
                    <a:pt x="247" y="206"/>
                  </a:cubicBezTo>
                  <a:cubicBezTo>
                    <a:pt x="251" y="208"/>
                    <a:pt x="256" y="211"/>
                    <a:pt x="260" y="213"/>
                  </a:cubicBezTo>
                  <a:cubicBezTo>
                    <a:pt x="260" y="213"/>
                    <a:pt x="260" y="214"/>
                    <a:pt x="260" y="215"/>
                  </a:cubicBezTo>
                  <a:close/>
                  <a:moveTo>
                    <a:pt x="233" y="201"/>
                  </a:moveTo>
                  <a:cubicBezTo>
                    <a:pt x="233" y="200"/>
                    <a:pt x="233" y="199"/>
                    <a:pt x="233" y="199"/>
                  </a:cubicBezTo>
                  <a:cubicBezTo>
                    <a:pt x="235" y="200"/>
                    <a:pt x="237" y="201"/>
                    <a:pt x="239" y="202"/>
                  </a:cubicBezTo>
                  <a:cubicBezTo>
                    <a:pt x="237" y="202"/>
                    <a:pt x="235" y="201"/>
                    <a:pt x="233" y="201"/>
                  </a:cubicBezTo>
                  <a:close/>
                  <a:moveTo>
                    <a:pt x="261" y="219"/>
                  </a:moveTo>
                  <a:cubicBezTo>
                    <a:pt x="257" y="216"/>
                    <a:pt x="253" y="214"/>
                    <a:pt x="249" y="212"/>
                  </a:cubicBezTo>
                  <a:cubicBezTo>
                    <a:pt x="253" y="214"/>
                    <a:pt x="256" y="215"/>
                    <a:pt x="260" y="216"/>
                  </a:cubicBezTo>
                  <a:cubicBezTo>
                    <a:pt x="260" y="217"/>
                    <a:pt x="261" y="218"/>
                    <a:pt x="261" y="219"/>
                  </a:cubicBezTo>
                  <a:close/>
                  <a:moveTo>
                    <a:pt x="237" y="207"/>
                  </a:moveTo>
                  <a:cubicBezTo>
                    <a:pt x="241" y="209"/>
                    <a:pt x="245" y="211"/>
                    <a:pt x="249" y="213"/>
                  </a:cubicBezTo>
                  <a:cubicBezTo>
                    <a:pt x="251" y="214"/>
                    <a:pt x="254" y="215"/>
                    <a:pt x="256" y="216"/>
                  </a:cubicBezTo>
                  <a:cubicBezTo>
                    <a:pt x="256" y="217"/>
                    <a:pt x="261" y="219"/>
                    <a:pt x="258" y="217"/>
                  </a:cubicBezTo>
                  <a:cubicBezTo>
                    <a:pt x="250" y="213"/>
                    <a:pt x="242" y="211"/>
                    <a:pt x="234" y="208"/>
                  </a:cubicBezTo>
                  <a:cubicBezTo>
                    <a:pt x="234" y="207"/>
                    <a:pt x="234" y="206"/>
                    <a:pt x="234" y="206"/>
                  </a:cubicBezTo>
                  <a:cubicBezTo>
                    <a:pt x="235" y="206"/>
                    <a:pt x="236" y="206"/>
                    <a:pt x="237" y="207"/>
                  </a:cubicBezTo>
                  <a:close/>
                  <a:moveTo>
                    <a:pt x="261" y="223"/>
                  </a:moveTo>
                  <a:cubicBezTo>
                    <a:pt x="257" y="220"/>
                    <a:pt x="252" y="217"/>
                    <a:pt x="248" y="215"/>
                  </a:cubicBezTo>
                  <a:cubicBezTo>
                    <a:pt x="245" y="214"/>
                    <a:pt x="243" y="212"/>
                    <a:pt x="241" y="211"/>
                  </a:cubicBezTo>
                  <a:cubicBezTo>
                    <a:pt x="244" y="212"/>
                    <a:pt x="246" y="213"/>
                    <a:pt x="249" y="214"/>
                  </a:cubicBezTo>
                  <a:cubicBezTo>
                    <a:pt x="253" y="216"/>
                    <a:pt x="257" y="218"/>
                    <a:pt x="261" y="220"/>
                  </a:cubicBezTo>
                  <a:cubicBezTo>
                    <a:pt x="261" y="221"/>
                    <a:pt x="261" y="222"/>
                    <a:pt x="261" y="223"/>
                  </a:cubicBezTo>
                  <a:close/>
                  <a:moveTo>
                    <a:pt x="233" y="202"/>
                  </a:moveTo>
                  <a:cubicBezTo>
                    <a:pt x="239" y="204"/>
                    <a:pt x="243" y="207"/>
                    <a:pt x="248" y="209"/>
                  </a:cubicBezTo>
                  <a:cubicBezTo>
                    <a:pt x="250" y="211"/>
                    <a:pt x="253" y="212"/>
                    <a:pt x="255" y="213"/>
                  </a:cubicBezTo>
                  <a:cubicBezTo>
                    <a:pt x="256" y="213"/>
                    <a:pt x="258" y="215"/>
                    <a:pt x="259" y="215"/>
                  </a:cubicBezTo>
                  <a:cubicBezTo>
                    <a:pt x="255" y="214"/>
                    <a:pt x="251" y="212"/>
                    <a:pt x="246" y="210"/>
                  </a:cubicBezTo>
                  <a:cubicBezTo>
                    <a:pt x="244" y="209"/>
                    <a:pt x="241" y="208"/>
                    <a:pt x="239" y="207"/>
                  </a:cubicBezTo>
                  <a:cubicBezTo>
                    <a:pt x="239" y="207"/>
                    <a:pt x="238" y="207"/>
                    <a:pt x="238" y="206"/>
                  </a:cubicBezTo>
                  <a:cubicBezTo>
                    <a:pt x="236" y="206"/>
                    <a:pt x="235" y="205"/>
                    <a:pt x="234" y="205"/>
                  </a:cubicBezTo>
                  <a:cubicBezTo>
                    <a:pt x="234" y="204"/>
                    <a:pt x="234" y="203"/>
                    <a:pt x="233" y="202"/>
                  </a:cubicBezTo>
                  <a:close/>
                  <a:moveTo>
                    <a:pt x="232" y="192"/>
                  </a:moveTo>
                  <a:cubicBezTo>
                    <a:pt x="234" y="193"/>
                    <a:pt x="235" y="193"/>
                    <a:pt x="236" y="193"/>
                  </a:cubicBezTo>
                  <a:cubicBezTo>
                    <a:pt x="240" y="195"/>
                    <a:pt x="243" y="198"/>
                    <a:pt x="247" y="200"/>
                  </a:cubicBezTo>
                  <a:cubicBezTo>
                    <a:pt x="249" y="201"/>
                    <a:pt x="250" y="202"/>
                    <a:pt x="252" y="202"/>
                  </a:cubicBezTo>
                  <a:cubicBezTo>
                    <a:pt x="251" y="202"/>
                    <a:pt x="249" y="201"/>
                    <a:pt x="248" y="201"/>
                  </a:cubicBezTo>
                  <a:cubicBezTo>
                    <a:pt x="246" y="200"/>
                    <a:pt x="243" y="199"/>
                    <a:pt x="240" y="198"/>
                  </a:cubicBezTo>
                  <a:cubicBezTo>
                    <a:pt x="238" y="197"/>
                    <a:pt x="235" y="195"/>
                    <a:pt x="233" y="194"/>
                  </a:cubicBezTo>
                  <a:cubicBezTo>
                    <a:pt x="233" y="194"/>
                    <a:pt x="232" y="194"/>
                    <a:pt x="232" y="193"/>
                  </a:cubicBezTo>
                  <a:cubicBezTo>
                    <a:pt x="232" y="193"/>
                    <a:pt x="232" y="193"/>
                    <a:pt x="232" y="192"/>
                  </a:cubicBezTo>
                  <a:close/>
                  <a:moveTo>
                    <a:pt x="232" y="187"/>
                  </a:moveTo>
                  <a:cubicBezTo>
                    <a:pt x="233" y="188"/>
                    <a:pt x="234" y="188"/>
                    <a:pt x="234" y="188"/>
                  </a:cubicBezTo>
                  <a:cubicBezTo>
                    <a:pt x="235" y="188"/>
                    <a:pt x="235" y="188"/>
                    <a:pt x="235" y="188"/>
                  </a:cubicBezTo>
                  <a:cubicBezTo>
                    <a:pt x="239" y="190"/>
                    <a:pt x="244" y="193"/>
                    <a:pt x="249" y="196"/>
                  </a:cubicBezTo>
                  <a:cubicBezTo>
                    <a:pt x="251" y="197"/>
                    <a:pt x="254" y="198"/>
                    <a:pt x="256" y="200"/>
                  </a:cubicBezTo>
                  <a:cubicBezTo>
                    <a:pt x="257" y="200"/>
                    <a:pt x="262" y="203"/>
                    <a:pt x="256" y="200"/>
                  </a:cubicBezTo>
                  <a:cubicBezTo>
                    <a:pt x="252" y="198"/>
                    <a:pt x="248" y="197"/>
                    <a:pt x="244" y="195"/>
                  </a:cubicBezTo>
                  <a:cubicBezTo>
                    <a:pt x="241" y="194"/>
                    <a:pt x="239" y="194"/>
                    <a:pt x="237" y="193"/>
                  </a:cubicBezTo>
                  <a:cubicBezTo>
                    <a:pt x="237" y="193"/>
                    <a:pt x="236" y="193"/>
                    <a:pt x="236" y="193"/>
                  </a:cubicBezTo>
                  <a:cubicBezTo>
                    <a:pt x="235" y="192"/>
                    <a:pt x="234" y="192"/>
                    <a:pt x="232" y="192"/>
                  </a:cubicBezTo>
                  <a:cubicBezTo>
                    <a:pt x="232" y="190"/>
                    <a:pt x="232" y="189"/>
                    <a:pt x="232" y="187"/>
                  </a:cubicBezTo>
                  <a:close/>
                  <a:moveTo>
                    <a:pt x="232" y="186"/>
                  </a:moveTo>
                  <a:cubicBezTo>
                    <a:pt x="232" y="185"/>
                    <a:pt x="232" y="184"/>
                    <a:pt x="232" y="183"/>
                  </a:cubicBezTo>
                  <a:cubicBezTo>
                    <a:pt x="241" y="188"/>
                    <a:pt x="250" y="192"/>
                    <a:pt x="260" y="197"/>
                  </a:cubicBezTo>
                  <a:cubicBezTo>
                    <a:pt x="255" y="195"/>
                    <a:pt x="251" y="193"/>
                    <a:pt x="246" y="192"/>
                  </a:cubicBezTo>
                  <a:cubicBezTo>
                    <a:pt x="244" y="191"/>
                    <a:pt x="241" y="190"/>
                    <a:pt x="238" y="189"/>
                  </a:cubicBezTo>
                  <a:cubicBezTo>
                    <a:pt x="237" y="188"/>
                    <a:pt x="236" y="188"/>
                    <a:pt x="235" y="188"/>
                  </a:cubicBezTo>
                  <a:cubicBezTo>
                    <a:pt x="234" y="187"/>
                    <a:pt x="233" y="187"/>
                    <a:pt x="233" y="187"/>
                  </a:cubicBezTo>
                  <a:cubicBezTo>
                    <a:pt x="233" y="187"/>
                    <a:pt x="233" y="187"/>
                    <a:pt x="232" y="186"/>
                  </a:cubicBezTo>
                  <a:close/>
                  <a:moveTo>
                    <a:pt x="232" y="179"/>
                  </a:moveTo>
                  <a:cubicBezTo>
                    <a:pt x="235" y="182"/>
                    <a:pt x="239" y="184"/>
                    <a:pt x="243" y="185"/>
                  </a:cubicBezTo>
                  <a:cubicBezTo>
                    <a:pt x="246" y="186"/>
                    <a:pt x="249" y="187"/>
                    <a:pt x="251" y="189"/>
                  </a:cubicBezTo>
                  <a:cubicBezTo>
                    <a:pt x="250" y="188"/>
                    <a:pt x="248" y="187"/>
                    <a:pt x="247" y="187"/>
                  </a:cubicBezTo>
                  <a:cubicBezTo>
                    <a:pt x="242" y="185"/>
                    <a:pt x="237" y="183"/>
                    <a:pt x="232" y="182"/>
                  </a:cubicBezTo>
                  <a:cubicBezTo>
                    <a:pt x="232" y="182"/>
                    <a:pt x="232" y="182"/>
                    <a:pt x="232" y="182"/>
                  </a:cubicBezTo>
                  <a:cubicBezTo>
                    <a:pt x="232" y="181"/>
                    <a:pt x="232" y="180"/>
                    <a:pt x="232" y="179"/>
                  </a:cubicBezTo>
                  <a:close/>
                  <a:moveTo>
                    <a:pt x="233" y="180"/>
                  </a:moveTo>
                  <a:cubicBezTo>
                    <a:pt x="236" y="182"/>
                    <a:pt x="241" y="183"/>
                    <a:pt x="245" y="184"/>
                  </a:cubicBezTo>
                  <a:cubicBezTo>
                    <a:pt x="250" y="186"/>
                    <a:pt x="255" y="188"/>
                    <a:pt x="260" y="191"/>
                  </a:cubicBezTo>
                  <a:cubicBezTo>
                    <a:pt x="260" y="191"/>
                    <a:pt x="260" y="192"/>
                    <a:pt x="260" y="192"/>
                  </a:cubicBezTo>
                  <a:cubicBezTo>
                    <a:pt x="260" y="192"/>
                    <a:pt x="260" y="193"/>
                    <a:pt x="260" y="193"/>
                  </a:cubicBezTo>
                  <a:cubicBezTo>
                    <a:pt x="260" y="193"/>
                    <a:pt x="260" y="192"/>
                    <a:pt x="259" y="192"/>
                  </a:cubicBezTo>
                  <a:cubicBezTo>
                    <a:pt x="259" y="192"/>
                    <a:pt x="259" y="192"/>
                    <a:pt x="258" y="192"/>
                  </a:cubicBezTo>
                  <a:cubicBezTo>
                    <a:pt x="255" y="190"/>
                    <a:pt x="251" y="187"/>
                    <a:pt x="247" y="186"/>
                  </a:cubicBezTo>
                  <a:cubicBezTo>
                    <a:pt x="242" y="184"/>
                    <a:pt x="237" y="182"/>
                    <a:pt x="233" y="180"/>
                  </a:cubicBezTo>
                  <a:close/>
                  <a:moveTo>
                    <a:pt x="260" y="197"/>
                  </a:moveTo>
                  <a:cubicBezTo>
                    <a:pt x="253" y="192"/>
                    <a:pt x="243" y="188"/>
                    <a:pt x="235" y="184"/>
                  </a:cubicBezTo>
                  <a:cubicBezTo>
                    <a:pt x="235" y="183"/>
                    <a:pt x="234" y="183"/>
                    <a:pt x="234" y="183"/>
                  </a:cubicBezTo>
                  <a:cubicBezTo>
                    <a:pt x="234" y="183"/>
                    <a:pt x="234" y="183"/>
                    <a:pt x="235" y="183"/>
                  </a:cubicBezTo>
                  <a:cubicBezTo>
                    <a:pt x="236" y="184"/>
                    <a:pt x="237" y="184"/>
                    <a:pt x="238" y="184"/>
                  </a:cubicBezTo>
                  <a:cubicBezTo>
                    <a:pt x="241" y="185"/>
                    <a:pt x="243" y="186"/>
                    <a:pt x="245" y="187"/>
                  </a:cubicBezTo>
                  <a:cubicBezTo>
                    <a:pt x="250" y="189"/>
                    <a:pt x="255" y="191"/>
                    <a:pt x="260" y="194"/>
                  </a:cubicBezTo>
                  <a:cubicBezTo>
                    <a:pt x="260" y="195"/>
                    <a:pt x="260" y="196"/>
                    <a:pt x="260" y="197"/>
                  </a:cubicBezTo>
                  <a:close/>
                  <a:moveTo>
                    <a:pt x="260" y="202"/>
                  </a:moveTo>
                  <a:cubicBezTo>
                    <a:pt x="256" y="198"/>
                    <a:pt x="251" y="196"/>
                    <a:pt x="246" y="193"/>
                  </a:cubicBezTo>
                  <a:cubicBezTo>
                    <a:pt x="244" y="192"/>
                    <a:pt x="243" y="191"/>
                    <a:pt x="241" y="191"/>
                  </a:cubicBezTo>
                  <a:cubicBezTo>
                    <a:pt x="248" y="193"/>
                    <a:pt x="254" y="195"/>
                    <a:pt x="260" y="198"/>
                  </a:cubicBezTo>
                  <a:cubicBezTo>
                    <a:pt x="260" y="199"/>
                    <a:pt x="260" y="201"/>
                    <a:pt x="260" y="202"/>
                  </a:cubicBezTo>
                  <a:close/>
                  <a:moveTo>
                    <a:pt x="231" y="174"/>
                  </a:moveTo>
                  <a:cubicBezTo>
                    <a:pt x="239" y="181"/>
                    <a:pt x="249" y="183"/>
                    <a:pt x="257" y="188"/>
                  </a:cubicBezTo>
                  <a:cubicBezTo>
                    <a:pt x="257" y="188"/>
                    <a:pt x="262" y="191"/>
                    <a:pt x="258" y="189"/>
                  </a:cubicBezTo>
                  <a:cubicBezTo>
                    <a:pt x="257" y="188"/>
                    <a:pt x="256" y="188"/>
                    <a:pt x="255" y="187"/>
                  </a:cubicBezTo>
                  <a:cubicBezTo>
                    <a:pt x="253" y="186"/>
                    <a:pt x="250" y="185"/>
                    <a:pt x="248" y="184"/>
                  </a:cubicBezTo>
                  <a:cubicBezTo>
                    <a:pt x="243" y="182"/>
                    <a:pt x="237" y="181"/>
                    <a:pt x="232" y="179"/>
                  </a:cubicBezTo>
                  <a:cubicBezTo>
                    <a:pt x="232" y="179"/>
                    <a:pt x="232" y="179"/>
                    <a:pt x="232" y="179"/>
                  </a:cubicBezTo>
                  <a:cubicBezTo>
                    <a:pt x="231" y="177"/>
                    <a:pt x="231" y="176"/>
                    <a:pt x="231" y="174"/>
                  </a:cubicBezTo>
                  <a:close/>
                  <a:moveTo>
                    <a:pt x="260" y="206"/>
                  </a:moveTo>
                  <a:cubicBezTo>
                    <a:pt x="260" y="206"/>
                    <a:pt x="260" y="206"/>
                    <a:pt x="260" y="206"/>
                  </a:cubicBezTo>
                  <a:cubicBezTo>
                    <a:pt x="260" y="205"/>
                    <a:pt x="259" y="205"/>
                    <a:pt x="259" y="205"/>
                  </a:cubicBezTo>
                  <a:cubicBezTo>
                    <a:pt x="254" y="203"/>
                    <a:pt x="250" y="201"/>
                    <a:pt x="245" y="198"/>
                  </a:cubicBezTo>
                  <a:cubicBezTo>
                    <a:pt x="244" y="197"/>
                    <a:pt x="242" y="196"/>
                    <a:pt x="240" y="195"/>
                  </a:cubicBezTo>
                  <a:cubicBezTo>
                    <a:pt x="242" y="196"/>
                    <a:pt x="244" y="196"/>
                    <a:pt x="246" y="197"/>
                  </a:cubicBezTo>
                  <a:cubicBezTo>
                    <a:pt x="251" y="199"/>
                    <a:pt x="255" y="201"/>
                    <a:pt x="260" y="202"/>
                  </a:cubicBezTo>
                  <a:cubicBezTo>
                    <a:pt x="260" y="202"/>
                    <a:pt x="260" y="202"/>
                    <a:pt x="260" y="202"/>
                  </a:cubicBezTo>
                  <a:cubicBezTo>
                    <a:pt x="260" y="204"/>
                    <a:pt x="260" y="205"/>
                    <a:pt x="260" y="206"/>
                  </a:cubicBezTo>
                  <a:close/>
                  <a:moveTo>
                    <a:pt x="261" y="226"/>
                  </a:moveTo>
                  <a:cubicBezTo>
                    <a:pt x="258" y="223"/>
                    <a:pt x="254" y="222"/>
                    <a:pt x="251" y="220"/>
                  </a:cubicBezTo>
                  <a:cubicBezTo>
                    <a:pt x="248" y="219"/>
                    <a:pt x="246" y="217"/>
                    <a:pt x="243" y="215"/>
                  </a:cubicBezTo>
                  <a:cubicBezTo>
                    <a:pt x="245" y="216"/>
                    <a:pt x="248" y="217"/>
                    <a:pt x="250" y="218"/>
                  </a:cubicBezTo>
                  <a:cubicBezTo>
                    <a:pt x="253" y="220"/>
                    <a:pt x="257" y="223"/>
                    <a:pt x="261" y="223"/>
                  </a:cubicBezTo>
                  <a:cubicBezTo>
                    <a:pt x="261" y="223"/>
                    <a:pt x="261" y="223"/>
                    <a:pt x="261" y="223"/>
                  </a:cubicBezTo>
                  <a:cubicBezTo>
                    <a:pt x="261" y="224"/>
                    <a:pt x="261" y="225"/>
                    <a:pt x="261" y="226"/>
                  </a:cubicBezTo>
                  <a:close/>
                  <a:moveTo>
                    <a:pt x="262" y="231"/>
                  </a:moveTo>
                  <a:cubicBezTo>
                    <a:pt x="258" y="228"/>
                    <a:pt x="254" y="226"/>
                    <a:pt x="249" y="223"/>
                  </a:cubicBezTo>
                  <a:cubicBezTo>
                    <a:pt x="247" y="222"/>
                    <a:pt x="244" y="221"/>
                    <a:pt x="242" y="220"/>
                  </a:cubicBezTo>
                  <a:cubicBezTo>
                    <a:pt x="240" y="219"/>
                    <a:pt x="238" y="217"/>
                    <a:pt x="237" y="216"/>
                  </a:cubicBezTo>
                  <a:cubicBezTo>
                    <a:pt x="245" y="219"/>
                    <a:pt x="253" y="225"/>
                    <a:pt x="261" y="227"/>
                  </a:cubicBezTo>
                  <a:cubicBezTo>
                    <a:pt x="261" y="229"/>
                    <a:pt x="262" y="230"/>
                    <a:pt x="262" y="231"/>
                  </a:cubicBezTo>
                  <a:close/>
                  <a:moveTo>
                    <a:pt x="263" y="237"/>
                  </a:moveTo>
                  <a:cubicBezTo>
                    <a:pt x="256" y="231"/>
                    <a:pt x="247" y="229"/>
                    <a:pt x="241" y="224"/>
                  </a:cubicBezTo>
                  <a:cubicBezTo>
                    <a:pt x="242" y="225"/>
                    <a:pt x="236" y="221"/>
                    <a:pt x="238" y="221"/>
                  </a:cubicBezTo>
                  <a:cubicBezTo>
                    <a:pt x="239" y="222"/>
                    <a:pt x="241" y="222"/>
                    <a:pt x="242" y="223"/>
                  </a:cubicBezTo>
                  <a:cubicBezTo>
                    <a:pt x="245" y="224"/>
                    <a:pt x="248" y="225"/>
                    <a:pt x="250" y="227"/>
                  </a:cubicBezTo>
                  <a:cubicBezTo>
                    <a:pt x="254" y="229"/>
                    <a:pt x="258" y="231"/>
                    <a:pt x="262" y="233"/>
                  </a:cubicBezTo>
                  <a:cubicBezTo>
                    <a:pt x="262" y="234"/>
                    <a:pt x="262" y="235"/>
                    <a:pt x="263" y="236"/>
                  </a:cubicBezTo>
                  <a:cubicBezTo>
                    <a:pt x="263" y="236"/>
                    <a:pt x="263" y="236"/>
                    <a:pt x="263" y="237"/>
                  </a:cubicBezTo>
                  <a:close/>
                  <a:moveTo>
                    <a:pt x="264" y="243"/>
                  </a:moveTo>
                  <a:cubicBezTo>
                    <a:pt x="257" y="237"/>
                    <a:pt x="248" y="234"/>
                    <a:pt x="241" y="228"/>
                  </a:cubicBezTo>
                  <a:cubicBezTo>
                    <a:pt x="235" y="223"/>
                    <a:pt x="242" y="228"/>
                    <a:pt x="244" y="229"/>
                  </a:cubicBezTo>
                  <a:cubicBezTo>
                    <a:pt x="246" y="230"/>
                    <a:pt x="249" y="232"/>
                    <a:pt x="251" y="233"/>
                  </a:cubicBezTo>
                  <a:cubicBezTo>
                    <a:pt x="255" y="235"/>
                    <a:pt x="259" y="237"/>
                    <a:pt x="263" y="239"/>
                  </a:cubicBezTo>
                  <a:cubicBezTo>
                    <a:pt x="264" y="240"/>
                    <a:pt x="264" y="242"/>
                    <a:pt x="264" y="243"/>
                  </a:cubicBezTo>
                  <a:close/>
                  <a:moveTo>
                    <a:pt x="265" y="249"/>
                  </a:moveTo>
                  <a:cubicBezTo>
                    <a:pt x="262" y="246"/>
                    <a:pt x="258" y="244"/>
                    <a:pt x="254" y="241"/>
                  </a:cubicBezTo>
                  <a:cubicBezTo>
                    <a:pt x="251" y="239"/>
                    <a:pt x="249" y="237"/>
                    <a:pt x="246" y="235"/>
                  </a:cubicBezTo>
                  <a:cubicBezTo>
                    <a:pt x="244" y="234"/>
                    <a:pt x="240" y="233"/>
                    <a:pt x="238" y="230"/>
                  </a:cubicBezTo>
                  <a:cubicBezTo>
                    <a:pt x="236" y="228"/>
                    <a:pt x="240" y="231"/>
                    <a:pt x="240" y="231"/>
                  </a:cubicBezTo>
                  <a:cubicBezTo>
                    <a:pt x="241" y="232"/>
                    <a:pt x="243" y="233"/>
                    <a:pt x="244" y="234"/>
                  </a:cubicBezTo>
                  <a:cubicBezTo>
                    <a:pt x="246" y="235"/>
                    <a:pt x="249" y="237"/>
                    <a:pt x="251" y="238"/>
                  </a:cubicBezTo>
                  <a:cubicBezTo>
                    <a:pt x="255" y="241"/>
                    <a:pt x="260" y="244"/>
                    <a:pt x="265" y="245"/>
                  </a:cubicBezTo>
                  <a:cubicBezTo>
                    <a:pt x="265" y="246"/>
                    <a:pt x="265" y="247"/>
                    <a:pt x="265" y="249"/>
                  </a:cubicBezTo>
                  <a:close/>
                  <a:moveTo>
                    <a:pt x="261" y="247"/>
                  </a:moveTo>
                  <a:cubicBezTo>
                    <a:pt x="258" y="245"/>
                    <a:pt x="255" y="244"/>
                    <a:pt x="252" y="242"/>
                  </a:cubicBezTo>
                  <a:cubicBezTo>
                    <a:pt x="247" y="238"/>
                    <a:pt x="242" y="235"/>
                    <a:pt x="237" y="232"/>
                  </a:cubicBezTo>
                  <a:cubicBezTo>
                    <a:pt x="237" y="231"/>
                    <a:pt x="237" y="231"/>
                    <a:pt x="237" y="230"/>
                  </a:cubicBezTo>
                  <a:cubicBezTo>
                    <a:pt x="240" y="233"/>
                    <a:pt x="244" y="235"/>
                    <a:pt x="247" y="237"/>
                  </a:cubicBezTo>
                  <a:cubicBezTo>
                    <a:pt x="252" y="241"/>
                    <a:pt x="258" y="244"/>
                    <a:pt x="263" y="248"/>
                  </a:cubicBezTo>
                  <a:cubicBezTo>
                    <a:pt x="267" y="252"/>
                    <a:pt x="263" y="248"/>
                    <a:pt x="261" y="247"/>
                  </a:cubicBezTo>
                  <a:close/>
                  <a:moveTo>
                    <a:pt x="237" y="233"/>
                  </a:moveTo>
                  <a:cubicBezTo>
                    <a:pt x="243" y="238"/>
                    <a:pt x="249" y="244"/>
                    <a:pt x="255" y="249"/>
                  </a:cubicBezTo>
                  <a:cubicBezTo>
                    <a:pt x="249" y="244"/>
                    <a:pt x="243" y="239"/>
                    <a:pt x="237" y="236"/>
                  </a:cubicBezTo>
                  <a:cubicBezTo>
                    <a:pt x="237" y="235"/>
                    <a:pt x="237" y="235"/>
                    <a:pt x="237" y="234"/>
                  </a:cubicBezTo>
                  <a:cubicBezTo>
                    <a:pt x="237" y="234"/>
                    <a:pt x="237" y="233"/>
                    <a:pt x="237" y="233"/>
                  </a:cubicBezTo>
                  <a:close/>
                  <a:moveTo>
                    <a:pt x="239" y="238"/>
                  </a:moveTo>
                  <a:cubicBezTo>
                    <a:pt x="242" y="240"/>
                    <a:pt x="246" y="244"/>
                    <a:pt x="250" y="247"/>
                  </a:cubicBezTo>
                  <a:cubicBezTo>
                    <a:pt x="249" y="246"/>
                    <a:pt x="249" y="246"/>
                    <a:pt x="248" y="245"/>
                  </a:cubicBezTo>
                  <a:cubicBezTo>
                    <a:pt x="246" y="244"/>
                    <a:pt x="244" y="243"/>
                    <a:pt x="242" y="241"/>
                  </a:cubicBezTo>
                  <a:cubicBezTo>
                    <a:pt x="241" y="240"/>
                    <a:pt x="239" y="239"/>
                    <a:pt x="238" y="238"/>
                  </a:cubicBezTo>
                  <a:cubicBezTo>
                    <a:pt x="237" y="236"/>
                    <a:pt x="237" y="236"/>
                    <a:pt x="239" y="238"/>
                  </a:cubicBezTo>
                  <a:close/>
                  <a:moveTo>
                    <a:pt x="261" y="256"/>
                  </a:moveTo>
                  <a:cubicBezTo>
                    <a:pt x="260" y="256"/>
                    <a:pt x="260" y="256"/>
                    <a:pt x="259" y="255"/>
                  </a:cubicBezTo>
                  <a:cubicBezTo>
                    <a:pt x="258" y="255"/>
                    <a:pt x="257" y="254"/>
                    <a:pt x="256" y="253"/>
                  </a:cubicBezTo>
                  <a:cubicBezTo>
                    <a:pt x="254" y="252"/>
                    <a:pt x="252" y="251"/>
                    <a:pt x="250" y="249"/>
                  </a:cubicBezTo>
                  <a:cubicBezTo>
                    <a:pt x="245" y="246"/>
                    <a:pt x="240" y="243"/>
                    <a:pt x="236" y="239"/>
                  </a:cubicBezTo>
                  <a:cubicBezTo>
                    <a:pt x="236" y="238"/>
                    <a:pt x="236" y="238"/>
                    <a:pt x="236" y="237"/>
                  </a:cubicBezTo>
                  <a:cubicBezTo>
                    <a:pt x="239" y="240"/>
                    <a:pt x="242" y="242"/>
                    <a:pt x="245" y="244"/>
                  </a:cubicBezTo>
                  <a:cubicBezTo>
                    <a:pt x="251" y="248"/>
                    <a:pt x="256" y="252"/>
                    <a:pt x="261" y="256"/>
                  </a:cubicBezTo>
                  <a:close/>
                  <a:moveTo>
                    <a:pt x="258" y="258"/>
                  </a:moveTo>
                  <a:cubicBezTo>
                    <a:pt x="261" y="261"/>
                    <a:pt x="257" y="258"/>
                    <a:pt x="255" y="257"/>
                  </a:cubicBezTo>
                  <a:cubicBezTo>
                    <a:pt x="253" y="255"/>
                    <a:pt x="250" y="254"/>
                    <a:pt x="248" y="252"/>
                  </a:cubicBezTo>
                  <a:cubicBezTo>
                    <a:pt x="244" y="249"/>
                    <a:pt x="240" y="246"/>
                    <a:pt x="236" y="244"/>
                  </a:cubicBezTo>
                  <a:cubicBezTo>
                    <a:pt x="236" y="244"/>
                    <a:pt x="236" y="244"/>
                    <a:pt x="236" y="244"/>
                  </a:cubicBezTo>
                  <a:cubicBezTo>
                    <a:pt x="236" y="243"/>
                    <a:pt x="236" y="241"/>
                    <a:pt x="236" y="240"/>
                  </a:cubicBezTo>
                  <a:cubicBezTo>
                    <a:pt x="242" y="247"/>
                    <a:pt x="251" y="251"/>
                    <a:pt x="258" y="258"/>
                  </a:cubicBezTo>
                  <a:close/>
                  <a:moveTo>
                    <a:pt x="246" y="254"/>
                  </a:moveTo>
                  <a:cubicBezTo>
                    <a:pt x="250" y="256"/>
                    <a:pt x="252" y="260"/>
                    <a:pt x="256" y="263"/>
                  </a:cubicBezTo>
                  <a:cubicBezTo>
                    <a:pt x="253" y="261"/>
                    <a:pt x="249" y="258"/>
                    <a:pt x="246" y="256"/>
                  </a:cubicBezTo>
                  <a:cubicBezTo>
                    <a:pt x="242" y="254"/>
                    <a:pt x="239" y="251"/>
                    <a:pt x="235" y="248"/>
                  </a:cubicBezTo>
                  <a:cubicBezTo>
                    <a:pt x="235" y="247"/>
                    <a:pt x="235" y="246"/>
                    <a:pt x="235" y="245"/>
                  </a:cubicBezTo>
                  <a:cubicBezTo>
                    <a:pt x="239" y="248"/>
                    <a:pt x="243" y="251"/>
                    <a:pt x="246" y="254"/>
                  </a:cubicBezTo>
                  <a:close/>
                  <a:moveTo>
                    <a:pt x="235" y="250"/>
                  </a:moveTo>
                  <a:cubicBezTo>
                    <a:pt x="238" y="253"/>
                    <a:pt x="241" y="255"/>
                    <a:pt x="244" y="258"/>
                  </a:cubicBezTo>
                  <a:cubicBezTo>
                    <a:pt x="246" y="259"/>
                    <a:pt x="248" y="261"/>
                    <a:pt x="249" y="262"/>
                  </a:cubicBezTo>
                  <a:cubicBezTo>
                    <a:pt x="250" y="263"/>
                    <a:pt x="252" y="265"/>
                    <a:pt x="252" y="265"/>
                  </a:cubicBezTo>
                  <a:cubicBezTo>
                    <a:pt x="246" y="263"/>
                    <a:pt x="242" y="257"/>
                    <a:pt x="236" y="253"/>
                  </a:cubicBezTo>
                  <a:cubicBezTo>
                    <a:pt x="236" y="253"/>
                    <a:pt x="236" y="254"/>
                    <a:pt x="236" y="254"/>
                  </a:cubicBezTo>
                  <a:cubicBezTo>
                    <a:pt x="236" y="252"/>
                    <a:pt x="235" y="251"/>
                    <a:pt x="235" y="250"/>
                  </a:cubicBezTo>
                  <a:close/>
                  <a:moveTo>
                    <a:pt x="236" y="254"/>
                  </a:moveTo>
                  <a:cubicBezTo>
                    <a:pt x="237" y="257"/>
                    <a:pt x="240" y="260"/>
                    <a:pt x="242" y="262"/>
                  </a:cubicBezTo>
                  <a:cubicBezTo>
                    <a:pt x="243" y="263"/>
                    <a:pt x="247" y="267"/>
                    <a:pt x="242" y="263"/>
                  </a:cubicBezTo>
                  <a:cubicBezTo>
                    <a:pt x="241" y="261"/>
                    <a:pt x="240" y="260"/>
                    <a:pt x="238" y="259"/>
                  </a:cubicBezTo>
                  <a:cubicBezTo>
                    <a:pt x="238" y="259"/>
                    <a:pt x="238" y="259"/>
                    <a:pt x="238" y="260"/>
                  </a:cubicBezTo>
                  <a:cubicBezTo>
                    <a:pt x="237" y="258"/>
                    <a:pt x="236" y="256"/>
                    <a:pt x="236" y="254"/>
                  </a:cubicBezTo>
                  <a:cubicBezTo>
                    <a:pt x="236" y="254"/>
                    <a:pt x="236" y="254"/>
                    <a:pt x="236" y="254"/>
                  </a:cubicBezTo>
                  <a:close/>
                  <a:moveTo>
                    <a:pt x="221" y="189"/>
                  </a:moveTo>
                  <a:cubicBezTo>
                    <a:pt x="216" y="199"/>
                    <a:pt x="206" y="206"/>
                    <a:pt x="195" y="203"/>
                  </a:cubicBezTo>
                  <a:cubicBezTo>
                    <a:pt x="195" y="203"/>
                    <a:pt x="194" y="203"/>
                    <a:pt x="194" y="203"/>
                  </a:cubicBezTo>
                  <a:cubicBezTo>
                    <a:pt x="194" y="201"/>
                    <a:pt x="194" y="198"/>
                    <a:pt x="193" y="195"/>
                  </a:cubicBezTo>
                  <a:cubicBezTo>
                    <a:pt x="193" y="188"/>
                    <a:pt x="191" y="181"/>
                    <a:pt x="191" y="174"/>
                  </a:cubicBezTo>
                  <a:cubicBezTo>
                    <a:pt x="192" y="160"/>
                    <a:pt x="196" y="146"/>
                    <a:pt x="197" y="132"/>
                  </a:cubicBezTo>
                  <a:cubicBezTo>
                    <a:pt x="199" y="108"/>
                    <a:pt x="187" y="85"/>
                    <a:pt x="166" y="71"/>
                  </a:cubicBezTo>
                  <a:cubicBezTo>
                    <a:pt x="156" y="65"/>
                    <a:pt x="145" y="61"/>
                    <a:pt x="133" y="59"/>
                  </a:cubicBezTo>
                  <a:cubicBezTo>
                    <a:pt x="125" y="58"/>
                    <a:pt x="117" y="58"/>
                    <a:pt x="109" y="57"/>
                  </a:cubicBezTo>
                  <a:cubicBezTo>
                    <a:pt x="103" y="56"/>
                    <a:pt x="97" y="55"/>
                    <a:pt x="91" y="54"/>
                  </a:cubicBezTo>
                  <a:cubicBezTo>
                    <a:pt x="103" y="48"/>
                    <a:pt x="116" y="44"/>
                    <a:pt x="130" y="43"/>
                  </a:cubicBezTo>
                  <a:cubicBezTo>
                    <a:pt x="130" y="43"/>
                    <a:pt x="130" y="43"/>
                    <a:pt x="131" y="43"/>
                  </a:cubicBezTo>
                  <a:cubicBezTo>
                    <a:pt x="140" y="42"/>
                    <a:pt x="149" y="43"/>
                    <a:pt x="157" y="45"/>
                  </a:cubicBezTo>
                  <a:cubicBezTo>
                    <a:pt x="184" y="52"/>
                    <a:pt x="207" y="71"/>
                    <a:pt x="217" y="96"/>
                  </a:cubicBezTo>
                  <a:cubicBezTo>
                    <a:pt x="228" y="123"/>
                    <a:pt x="222" y="150"/>
                    <a:pt x="221" y="178"/>
                  </a:cubicBezTo>
                  <a:cubicBezTo>
                    <a:pt x="221" y="182"/>
                    <a:pt x="221" y="186"/>
                    <a:pt x="221" y="189"/>
                  </a:cubicBezTo>
                  <a:close/>
                  <a:moveTo>
                    <a:pt x="119" y="41"/>
                  </a:moveTo>
                  <a:cubicBezTo>
                    <a:pt x="119" y="41"/>
                    <a:pt x="121" y="41"/>
                    <a:pt x="122" y="41"/>
                  </a:cubicBezTo>
                  <a:cubicBezTo>
                    <a:pt x="121" y="41"/>
                    <a:pt x="120" y="41"/>
                    <a:pt x="119" y="41"/>
                  </a:cubicBezTo>
                  <a:close/>
                  <a:moveTo>
                    <a:pt x="123" y="30"/>
                  </a:moveTo>
                  <a:cubicBezTo>
                    <a:pt x="124" y="33"/>
                    <a:pt x="127" y="33"/>
                    <a:pt x="129" y="35"/>
                  </a:cubicBezTo>
                  <a:cubicBezTo>
                    <a:pt x="126" y="34"/>
                    <a:pt x="124" y="33"/>
                    <a:pt x="121" y="34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23" y="36"/>
                    <a:pt x="126" y="37"/>
                    <a:pt x="129" y="38"/>
                  </a:cubicBezTo>
                  <a:cubicBezTo>
                    <a:pt x="126" y="37"/>
                    <a:pt x="123" y="35"/>
                    <a:pt x="120" y="36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20" y="39"/>
                    <a:pt x="122" y="39"/>
                    <a:pt x="124" y="40"/>
                  </a:cubicBezTo>
                  <a:cubicBezTo>
                    <a:pt x="124" y="40"/>
                    <a:pt x="125" y="40"/>
                    <a:pt x="125" y="40"/>
                  </a:cubicBezTo>
                  <a:cubicBezTo>
                    <a:pt x="125" y="40"/>
                    <a:pt x="124" y="40"/>
                    <a:pt x="124" y="40"/>
                  </a:cubicBezTo>
                  <a:cubicBezTo>
                    <a:pt x="123" y="40"/>
                    <a:pt x="123" y="40"/>
                    <a:pt x="122" y="40"/>
                  </a:cubicBezTo>
                  <a:cubicBezTo>
                    <a:pt x="121" y="40"/>
                    <a:pt x="119" y="39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8" y="41"/>
                    <a:pt x="118" y="41"/>
                  </a:cubicBezTo>
                  <a:cubicBezTo>
                    <a:pt x="119" y="39"/>
                    <a:pt x="119" y="36"/>
                    <a:pt x="120" y="33"/>
                  </a:cubicBezTo>
                  <a:cubicBezTo>
                    <a:pt x="121" y="32"/>
                    <a:pt x="122" y="31"/>
                    <a:pt x="123" y="30"/>
                  </a:cubicBezTo>
                  <a:close/>
                  <a:moveTo>
                    <a:pt x="130" y="28"/>
                  </a:moveTo>
                  <a:cubicBezTo>
                    <a:pt x="131" y="28"/>
                    <a:pt x="132" y="28"/>
                    <a:pt x="134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2" y="29"/>
                    <a:pt x="131" y="28"/>
                    <a:pt x="130" y="28"/>
                  </a:cubicBezTo>
                  <a:cubicBezTo>
                    <a:pt x="130" y="28"/>
                    <a:pt x="130" y="28"/>
                    <a:pt x="130" y="28"/>
                  </a:cubicBezTo>
                  <a:close/>
                  <a:moveTo>
                    <a:pt x="151" y="9"/>
                  </a:moveTo>
                  <a:cubicBezTo>
                    <a:pt x="151" y="9"/>
                    <a:pt x="151" y="9"/>
                    <a:pt x="151" y="9"/>
                  </a:cubicBezTo>
                  <a:cubicBezTo>
                    <a:pt x="155" y="13"/>
                    <a:pt x="162" y="14"/>
                    <a:pt x="167" y="17"/>
                  </a:cubicBezTo>
                  <a:cubicBezTo>
                    <a:pt x="167" y="17"/>
                    <a:pt x="167" y="18"/>
                    <a:pt x="167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2" y="16"/>
                    <a:pt x="160" y="15"/>
                    <a:pt x="158" y="14"/>
                  </a:cubicBezTo>
                  <a:cubicBezTo>
                    <a:pt x="155" y="13"/>
                    <a:pt x="152" y="12"/>
                    <a:pt x="149" y="11"/>
                  </a:cubicBezTo>
                  <a:cubicBezTo>
                    <a:pt x="149" y="11"/>
                    <a:pt x="150" y="11"/>
                    <a:pt x="150" y="11"/>
                  </a:cubicBezTo>
                  <a:cubicBezTo>
                    <a:pt x="150" y="10"/>
                    <a:pt x="150" y="10"/>
                    <a:pt x="151" y="9"/>
                  </a:cubicBezTo>
                  <a:close/>
                  <a:moveTo>
                    <a:pt x="162" y="10"/>
                  </a:moveTo>
                  <a:cubicBezTo>
                    <a:pt x="159" y="10"/>
                    <a:pt x="157" y="8"/>
                    <a:pt x="154" y="7"/>
                  </a:cubicBezTo>
                  <a:cubicBezTo>
                    <a:pt x="156" y="7"/>
                    <a:pt x="158" y="7"/>
                    <a:pt x="160" y="8"/>
                  </a:cubicBezTo>
                  <a:cubicBezTo>
                    <a:pt x="160" y="9"/>
                    <a:pt x="161" y="9"/>
                    <a:pt x="162" y="10"/>
                  </a:cubicBezTo>
                  <a:close/>
                  <a:moveTo>
                    <a:pt x="181" y="50"/>
                  </a:moveTo>
                  <a:cubicBezTo>
                    <a:pt x="188" y="56"/>
                    <a:pt x="197" y="60"/>
                    <a:pt x="205" y="64"/>
                  </a:cubicBezTo>
                  <a:cubicBezTo>
                    <a:pt x="210" y="67"/>
                    <a:pt x="215" y="70"/>
                    <a:pt x="220" y="74"/>
                  </a:cubicBezTo>
                  <a:cubicBezTo>
                    <a:pt x="222" y="75"/>
                    <a:pt x="225" y="77"/>
                    <a:pt x="227" y="79"/>
                  </a:cubicBezTo>
                  <a:cubicBezTo>
                    <a:pt x="227" y="79"/>
                    <a:pt x="229" y="80"/>
                    <a:pt x="230" y="81"/>
                  </a:cubicBezTo>
                  <a:cubicBezTo>
                    <a:pt x="221" y="75"/>
                    <a:pt x="211" y="71"/>
                    <a:pt x="202" y="66"/>
                  </a:cubicBezTo>
                  <a:cubicBezTo>
                    <a:pt x="199" y="64"/>
                    <a:pt x="196" y="62"/>
                    <a:pt x="193" y="60"/>
                  </a:cubicBezTo>
                  <a:cubicBezTo>
                    <a:pt x="193" y="60"/>
                    <a:pt x="193" y="59"/>
                    <a:pt x="192" y="59"/>
                  </a:cubicBezTo>
                  <a:cubicBezTo>
                    <a:pt x="188" y="56"/>
                    <a:pt x="183" y="52"/>
                    <a:pt x="177" y="50"/>
                  </a:cubicBezTo>
                  <a:cubicBezTo>
                    <a:pt x="177" y="50"/>
                    <a:pt x="178" y="50"/>
                    <a:pt x="178" y="50"/>
                  </a:cubicBezTo>
                  <a:cubicBezTo>
                    <a:pt x="179" y="50"/>
                    <a:pt x="180" y="50"/>
                    <a:pt x="181" y="50"/>
                  </a:cubicBezTo>
                  <a:close/>
                  <a:moveTo>
                    <a:pt x="220" y="66"/>
                  </a:moveTo>
                  <a:cubicBezTo>
                    <a:pt x="220" y="67"/>
                    <a:pt x="221" y="67"/>
                    <a:pt x="221" y="67"/>
                  </a:cubicBezTo>
                  <a:cubicBezTo>
                    <a:pt x="212" y="62"/>
                    <a:pt x="203" y="57"/>
                    <a:pt x="194" y="53"/>
                  </a:cubicBezTo>
                  <a:cubicBezTo>
                    <a:pt x="203" y="55"/>
                    <a:pt x="213" y="59"/>
                    <a:pt x="220" y="66"/>
                  </a:cubicBezTo>
                  <a:close/>
                  <a:moveTo>
                    <a:pt x="254" y="266"/>
                  </a:moveTo>
                  <a:cubicBezTo>
                    <a:pt x="254" y="266"/>
                    <a:pt x="254" y="266"/>
                    <a:pt x="254" y="265"/>
                  </a:cubicBezTo>
                  <a:cubicBezTo>
                    <a:pt x="250" y="262"/>
                    <a:pt x="246" y="259"/>
                    <a:pt x="242" y="255"/>
                  </a:cubicBezTo>
                  <a:cubicBezTo>
                    <a:pt x="240" y="254"/>
                    <a:pt x="239" y="252"/>
                    <a:pt x="237" y="251"/>
                  </a:cubicBezTo>
                  <a:cubicBezTo>
                    <a:pt x="234" y="248"/>
                    <a:pt x="237" y="250"/>
                    <a:pt x="238" y="251"/>
                  </a:cubicBezTo>
                  <a:cubicBezTo>
                    <a:pt x="242" y="254"/>
                    <a:pt x="246" y="256"/>
                    <a:pt x="249" y="259"/>
                  </a:cubicBezTo>
                  <a:cubicBezTo>
                    <a:pt x="252" y="261"/>
                    <a:pt x="254" y="263"/>
                    <a:pt x="257" y="264"/>
                  </a:cubicBezTo>
                  <a:cubicBezTo>
                    <a:pt x="257" y="264"/>
                    <a:pt x="258" y="263"/>
                    <a:pt x="257" y="263"/>
                  </a:cubicBezTo>
                  <a:cubicBezTo>
                    <a:pt x="253" y="260"/>
                    <a:pt x="251" y="256"/>
                    <a:pt x="247" y="253"/>
                  </a:cubicBezTo>
                  <a:cubicBezTo>
                    <a:pt x="244" y="251"/>
                    <a:pt x="240" y="247"/>
                    <a:pt x="237" y="245"/>
                  </a:cubicBezTo>
                  <a:cubicBezTo>
                    <a:pt x="245" y="250"/>
                    <a:pt x="252" y="256"/>
                    <a:pt x="260" y="261"/>
                  </a:cubicBezTo>
                  <a:cubicBezTo>
                    <a:pt x="261" y="261"/>
                    <a:pt x="261" y="260"/>
                    <a:pt x="261" y="260"/>
                  </a:cubicBezTo>
                  <a:cubicBezTo>
                    <a:pt x="258" y="256"/>
                    <a:pt x="253" y="254"/>
                    <a:pt x="250" y="251"/>
                  </a:cubicBezTo>
                  <a:cubicBezTo>
                    <a:pt x="248" y="249"/>
                    <a:pt x="247" y="248"/>
                    <a:pt x="245" y="247"/>
                  </a:cubicBezTo>
                  <a:cubicBezTo>
                    <a:pt x="247" y="248"/>
                    <a:pt x="249" y="249"/>
                    <a:pt x="251" y="251"/>
                  </a:cubicBezTo>
                  <a:cubicBezTo>
                    <a:pt x="254" y="253"/>
                    <a:pt x="258" y="257"/>
                    <a:pt x="262" y="257"/>
                  </a:cubicBezTo>
                  <a:cubicBezTo>
                    <a:pt x="263" y="257"/>
                    <a:pt x="263" y="257"/>
                    <a:pt x="263" y="257"/>
                  </a:cubicBezTo>
                  <a:cubicBezTo>
                    <a:pt x="259" y="254"/>
                    <a:pt x="256" y="251"/>
                    <a:pt x="252" y="248"/>
                  </a:cubicBezTo>
                  <a:cubicBezTo>
                    <a:pt x="256" y="251"/>
                    <a:pt x="260" y="253"/>
                    <a:pt x="264" y="254"/>
                  </a:cubicBezTo>
                  <a:cubicBezTo>
                    <a:pt x="264" y="255"/>
                    <a:pt x="264" y="254"/>
                    <a:pt x="264" y="254"/>
                  </a:cubicBezTo>
                  <a:cubicBezTo>
                    <a:pt x="259" y="251"/>
                    <a:pt x="253" y="247"/>
                    <a:pt x="249" y="242"/>
                  </a:cubicBezTo>
                  <a:cubicBezTo>
                    <a:pt x="245" y="239"/>
                    <a:pt x="241" y="235"/>
                    <a:pt x="237" y="233"/>
                  </a:cubicBezTo>
                  <a:cubicBezTo>
                    <a:pt x="247" y="238"/>
                    <a:pt x="255" y="245"/>
                    <a:pt x="265" y="250"/>
                  </a:cubicBezTo>
                  <a:cubicBezTo>
                    <a:pt x="265" y="253"/>
                    <a:pt x="264" y="256"/>
                    <a:pt x="262" y="259"/>
                  </a:cubicBezTo>
                  <a:cubicBezTo>
                    <a:pt x="260" y="262"/>
                    <a:pt x="257" y="265"/>
                    <a:pt x="254" y="266"/>
                  </a:cubicBezTo>
                  <a:close/>
                  <a:moveTo>
                    <a:pt x="225" y="285"/>
                  </a:moveTo>
                  <a:cubicBezTo>
                    <a:pt x="225" y="285"/>
                    <a:pt x="225" y="284"/>
                    <a:pt x="225" y="284"/>
                  </a:cubicBezTo>
                  <a:cubicBezTo>
                    <a:pt x="225" y="284"/>
                    <a:pt x="225" y="284"/>
                    <a:pt x="225" y="284"/>
                  </a:cubicBezTo>
                  <a:cubicBezTo>
                    <a:pt x="229" y="281"/>
                    <a:pt x="235" y="282"/>
                    <a:pt x="238" y="279"/>
                  </a:cubicBezTo>
                  <a:cubicBezTo>
                    <a:pt x="242" y="275"/>
                    <a:pt x="244" y="272"/>
                    <a:pt x="243" y="268"/>
                  </a:cubicBezTo>
                  <a:cubicBezTo>
                    <a:pt x="244" y="269"/>
                    <a:pt x="246" y="269"/>
                    <a:pt x="247" y="269"/>
                  </a:cubicBezTo>
                  <a:cubicBezTo>
                    <a:pt x="249" y="269"/>
                    <a:pt x="250" y="269"/>
                    <a:pt x="252" y="269"/>
                  </a:cubicBezTo>
                  <a:cubicBezTo>
                    <a:pt x="249" y="277"/>
                    <a:pt x="245" y="286"/>
                    <a:pt x="235" y="285"/>
                  </a:cubicBezTo>
                  <a:cubicBezTo>
                    <a:pt x="232" y="285"/>
                    <a:pt x="228" y="284"/>
                    <a:pt x="225" y="285"/>
                  </a:cubicBezTo>
                  <a:close/>
                  <a:moveTo>
                    <a:pt x="199" y="311"/>
                  </a:moveTo>
                  <a:cubicBezTo>
                    <a:pt x="191" y="312"/>
                    <a:pt x="188" y="299"/>
                    <a:pt x="188" y="293"/>
                  </a:cubicBezTo>
                  <a:cubicBezTo>
                    <a:pt x="189" y="292"/>
                    <a:pt x="190" y="291"/>
                    <a:pt x="191" y="289"/>
                  </a:cubicBezTo>
                  <a:cubicBezTo>
                    <a:pt x="196" y="281"/>
                    <a:pt x="198" y="272"/>
                    <a:pt x="198" y="262"/>
                  </a:cubicBezTo>
                  <a:cubicBezTo>
                    <a:pt x="198" y="255"/>
                    <a:pt x="196" y="248"/>
                    <a:pt x="195" y="240"/>
                  </a:cubicBezTo>
                  <a:cubicBezTo>
                    <a:pt x="195" y="233"/>
                    <a:pt x="194" y="226"/>
                    <a:pt x="194" y="219"/>
                  </a:cubicBezTo>
                  <a:cubicBezTo>
                    <a:pt x="194" y="215"/>
                    <a:pt x="194" y="210"/>
                    <a:pt x="194" y="206"/>
                  </a:cubicBezTo>
                  <a:cubicBezTo>
                    <a:pt x="194" y="206"/>
                    <a:pt x="194" y="206"/>
                    <a:pt x="194" y="206"/>
                  </a:cubicBezTo>
                  <a:cubicBezTo>
                    <a:pt x="205" y="209"/>
                    <a:pt x="215" y="203"/>
                    <a:pt x="221" y="194"/>
                  </a:cubicBezTo>
                  <a:cubicBezTo>
                    <a:pt x="222" y="205"/>
                    <a:pt x="223" y="215"/>
                    <a:pt x="224" y="225"/>
                  </a:cubicBezTo>
                  <a:cubicBezTo>
                    <a:pt x="225" y="240"/>
                    <a:pt x="226" y="256"/>
                    <a:pt x="227" y="272"/>
                  </a:cubicBezTo>
                  <a:cubicBezTo>
                    <a:pt x="226" y="275"/>
                    <a:pt x="226" y="279"/>
                    <a:pt x="223" y="282"/>
                  </a:cubicBezTo>
                  <a:cubicBezTo>
                    <a:pt x="223" y="282"/>
                    <a:pt x="223" y="282"/>
                    <a:pt x="223" y="282"/>
                  </a:cubicBezTo>
                  <a:cubicBezTo>
                    <a:pt x="223" y="283"/>
                    <a:pt x="222" y="283"/>
                    <a:pt x="222" y="284"/>
                  </a:cubicBezTo>
                  <a:cubicBezTo>
                    <a:pt x="221" y="284"/>
                    <a:pt x="221" y="284"/>
                    <a:pt x="221" y="284"/>
                  </a:cubicBezTo>
                  <a:cubicBezTo>
                    <a:pt x="221" y="285"/>
                    <a:pt x="220" y="286"/>
                    <a:pt x="219" y="286"/>
                  </a:cubicBezTo>
                  <a:cubicBezTo>
                    <a:pt x="214" y="292"/>
                    <a:pt x="212" y="299"/>
                    <a:pt x="207" y="304"/>
                  </a:cubicBezTo>
                  <a:cubicBezTo>
                    <a:pt x="204" y="307"/>
                    <a:pt x="202" y="309"/>
                    <a:pt x="199" y="311"/>
                  </a:cubicBezTo>
                  <a:close/>
                  <a:moveTo>
                    <a:pt x="20" y="296"/>
                  </a:moveTo>
                  <a:cubicBezTo>
                    <a:pt x="54" y="312"/>
                    <a:pt x="89" y="320"/>
                    <a:pt x="126" y="318"/>
                  </a:cubicBezTo>
                  <a:cubicBezTo>
                    <a:pt x="147" y="318"/>
                    <a:pt x="171" y="312"/>
                    <a:pt x="185" y="297"/>
                  </a:cubicBezTo>
                  <a:cubicBezTo>
                    <a:pt x="186" y="303"/>
                    <a:pt x="189" y="312"/>
                    <a:pt x="195" y="314"/>
                  </a:cubicBezTo>
                  <a:cubicBezTo>
                    <a:pt x="188" y="319"/>
                    <a:pt x="179" y="322"/>
                    <a:pt x="170" y="324"/>
                  </a:cubicBezTo>
                  <a:cubicBezTo>
                    <a:pt x="154" y="327"/>
                    <a:pt x="138" y="326"/>
                    <a:pt x="122" y="327"/>
                  </a:cubicBezTo>
                  <a:cubicBezTo>
                    <a:pt x="112" y="327"/>
                    <a:pt x="101" y="327"/>
                    <a:pt x="91" y="328"/>
                  </a:cubicBezTo>
                  <a:cubicBezTo>
                    <a:pt x="81" y="329"/>
                    <a:pt x="71" y="330"/>
                    <a:pt x="61" y="328"/>
                  </a:cubicBezTo>
                  <a:cubicBezTo>
                    <a:pt x="44" y="324"/>
                    <a:pt x="30" y="311"/>
                    <a:pt x="20" y="2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208"/>
            <p:cNvSpPr>
              <a:spLocks noEditPoints="1"/>
            </p:cNvSpPr>
            <p:nvPr/>
          </p:nvSpPr>
          <p:spPr bwMode="auto">
            <a:xfrm>
              <a:off x="6422872" y="787921"/>
              <a:ext cx="800629" cy="1005950"/>
            </a:xfrm>
            <a:custGeom>
              <a:avLst/>
              <a:gdLst>
                <a:gd name="T0" fmla="*/ 197 w 268"/>
                <a:gd name="T1" fmla="*/ 288 h 334"/>
                <a:gd name="T2" fmla="*/ 193 w 268"/>
                <a:gd name="T3" fmla="*/ 88 h 334"/>
                <a:gd name="T4" fmla="*/ 173 w 268"/>
                <a:gd name="T5" fmla="*/ 88 h 334"/>
                <a:gd name="T6" fmla="*/ 201 w 268"/>
                <a:gd name="T7" fmla="*/ 244 h 334"/>
                <a:gd name="T8" fmla="*/ 264 w 268"/>
                <a:gd name="T9" fmla="*/ 254 h 334"/>
                <a:gd name="T10" fmla="*/ 212 w 268"/>
                <a:gd name="T11" fmla="*/ 300 h 334"/>
                <a:gd name="T12" fmla="*/ 247 w 268"/>
                <a:gd name="T13" fmla="*/ 271 h 334"/>
                <a:gd name="T14" fmla="*/ 246 w 268"/>
                <a:gd name="T15" fmla="*/ 215 h 334"/>
                <a:gd name="T16" fmla="*/ 204 w 268"/>
                <a:gd name="T17" fmla="*/ 199 h 334"/>
                <a:gd name="T18" fmla="*/ 211 w 268"/>
                <a:gd name="T19" fmla="*/ 221 h 334"/>
                <a:gd name="T20" fmla="*/ 207 w 268"/>
                <a:gd name="T21" fmla="*/ 166 h 334"/>
                <a:gd name="T22" fmla="*/ 238 w 268"/>
                <a:gd name="T23" fmla="*/ 164 h 334"/>
                <a:gd name="T24" fmla="*/ 220 w 268"/>
                <a:gd name="T25" fmla="*/ 176 h 334"/>
                <a:gd name="T26" fmla="*/ 203 w 268"/>
                <a:gd name="T27" fmla="*/ 212 h 334"/>
                <a:gd name="T28" fmla="*/ 217 w 268"/>
                <a:gd name="T29" fmla="*/ 265 h 334"/>
                <a:gd name="T30" fmla="*/ 232 w 268"/>
                <a:gd name="T31" fmla="*/ 236 h 334"/>
                <a:gd name="T32" fmla="*/ 207 w 268"/>
                <a:gd name="T33" fmla="*/ 157 h 334"/>
                <a:gd name="T34" fmla="*/ 160 w 268"/>
                <a:gd name="T35" fmla="*/ 313 h 334"/>
                <a:gd name="T36" fmla="*/ 134 w 268"/>
                <a:gd name="T37" fmla="*/ 305 h 334"/>
                <a:gd name="T38" fmla="*/ 167 w 268"/>
                <a:gd name="T39" fmla="*/ 259 h 334"/>
                <a:gd name="T40" fmla="*/ 157 w 268"/>
                <a:gd name="T41" fmla="*/ 224 h 334"/>
                <a:gd name="T42" fmla="*/ 99 w 268"/>
                <a:gd name="T43" fmla="*/ 284 h 334"/>
                <a:gd name="T44" fmla="*/ 110 w 268"/>
                <a:gd name="T45" fmla="*/ 265 h 334"/>
                <a:gd name="T46" fmla="*/ 170 w 268"/>
                <a:gd name="T47" fmla="*/ 240 h 334"/>
                <a:gd name="T48" fmla="*/ 175 w 268"/>
                <a:gd name="T49" fmla="*/ 201 h 334"/>
                <a:gd name="T50" fmla="*/ 131 w 268"/>
                <a:gd name="T51" fmla="*/ 215 h 334"/>
                <a:gd name="T52" fmla="*/ 130 w 268"/>
                <a:gd name="T53" fmla="*/ 194 h 334"/>
                <a:gd name="T54" fmla="*/ 139 w 268"/>
                <a:gd name="T55" fmla="*/ 178 h 334"/>
                <a:gd name="T56" fmla="*/ 126 w 268"/>
                <a:gd name="T57" fmla="*/ 191 h 334"/>
                <a:gd name="T58" fmla="*/ 119 w 268"/>
                <a:gd name="T59" fmla="*/ 184 h 334"/>
                <a:gd name="T60" fmla="*/ 176 w 268"/>
                <a:gd name="T61" fmla="*/ 167 h 334"/>
                <a:gd name="T62" fmla="*/ 161 w 268"/>
                <a:gd name="T63" fmla="*/ 174 h 334"/>
                <a:gd name="T64" fmla="*/ 98 w 268"/>
                <a:gd name="T65" fmla="*/ 201 h 334"/>
                <a:gd name="T66" fmla="*/ 171 w 268"/>
                <a:gd name="T67" fmla="*/ 255 h 334"/>
                <a:gd name="T68" fmla="*/ 135 w 268"/>
                <a:gd name="T69" fmla="*/ 304 h 334"/>
                <a:gd name="T70" fmla="*/ 164 w 268"/>
                <a:gd name="T71" fmla="*/ 304 h 334"/>
                <a:gd name="T72" fmla="*/ 194 w 268"/>
                <a:gd name="T73" fmla="*/ 312 h 334"/>
                <a:gd name="T74" fmla="*/ 258 w 268"/>
                <a:gd name="T75" fmla="*/ 275 h 334"/>
                <a:gd name="T76" fmla="*/ 207 w 268"/>
                <a:gd name="T77" fmla="*/ 260 h 334"/>
                <a:gd name="T78" fmla="*/ 107 w 268"/>
                <a:gd name="T79" fmla="*/ 133 h 334"/>
                <a:gd name="T80" fmla="*/ 31 w 268"/>
                <a:gd name="T81" fmla="*/ 256 h 334"/>
                <a:gd name="T82" fmla="*/ 49 w 268"/>
                <a:gd name="T83" fmla="*/ 76 h 334"/>
                <a:gd name="T84" fmla="*/ 121 w 268"/>
                <a:gd name="T85" fmla="*/ 15 h 334"/>
                <a:gd name="T86" fmla="*/ 100 w 268"/>
                <a:gd name="T87" fmla="*/ 46 h 334"/>
                <a:gd name="T88" fmla="*/ 140 w 268"/>
                <a:gd name="T89" fmla="*/ 35 h 334"/>
                <a:gd name="T90" fmla="*/ 38 w 268"/>
                <a:gd name="T91" fmla="*/ 168 h 334"/>
                <a:gd name="T92" fmla="*/ 15 w 268"/>
                <a:gd name="T93" fmla="*/ 153 h 334"/>
                <a:gd name="T94" fmla="*/ 42 w 268"/>
                <a:gd name="T95" fmla="*/ 123 h 334"/>
                <a:gd name="T96" fmla="*/ 35 w 268"/>
                <a:gd name="T97" fmla="*/ 154 h 334"/>
                <a:gd name="T98" fmla="*/ 37 w 268"/>
                <a:gd name="T99" fmla="*/ 105 h 334"/>
                <a:gd name="T100" fmla="*/ 36 w 268"/>
                <a:gd name="T101" fmla="*/ 86 h 334"/>
                <a:gd name="T102" fmla="*/ 24 w 268"/>
                <a:gd name="T103" fmla="*/ 120 h 334"/>
                <a:gd name="T104" fmla="*/ 28 w 268"/>
                <a:gd name="T105" fmla="*/ 140 h 334"/>
                <a:gd name="T106" fmla="*/ 22 w 268"/>
                <a:gd name="T107" fmla="*/ 178 h 334"/>
                <a:gd name="T108" fmla="*/ 8 w 268"/>
                <a:gd name="T109" fmla="*/ 209 h 334"/>
                <a:gd name="T110" fmla="*/ 20 w 268"/>
                <a:gd name="T111" fmla="*/ 214 h 334"/>
                <a:gd name="T112" fmla="*/ 37 w 268"/>
                <a:gd name="T113" fmla="*/ 182 h 334"/>
                <a:gd name="T114" fmla="*/ 10 w 268"/>
                <a:gd name="T115" fmla="*/ 205 h 334"/>
                <a:gd name="T116" fmla="*/ 32 w 268"/>
                <a:gd name="T117" fmla="*/ 230 h 334"/>
                <a:gd name="T118" fmla="*/ 33 w 268"/>
                <a:gd name="T119" fmla="*/ 250 h 334"/>
                <a:gd name="T120" fmla="*/ 146 w 268"/>
                <a:gd name="T121" fmla="*/ 30 h 334"/>
                <a:gd name="T122" fmla="*/ 6 w 268"/>
                <a:gd name="T123" fmla="*/ 257 h 334"/>
                <a:gd name="T124" fmla="*/ 81 w 268"/>
                <a:gd name="T125" fmla="*/ 293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8" h="334">
                  <a:moveTo>
                    <a:pt x="262" y="170"/>
                  </a:moveTo>
                  <a:cubicBezTo>
                    <a:pt x="262" y="170"/>
                    <a:pt x="262" y="169"/>
                    <a:pt x="262" y="169"/>
                  </a:cubicBezTo>
                  <a:cubicBezTo>
                    <a:pt x="262" y="167"/>
                    <a:pt x="261" y="166"/>
                    <a:pt x="261" y="164"/>
                  </a:cubicBezTo>
                  <a:cubicBezTo>
                    <a:pt x="260" y="151"/>
                    <a:pt x="257" y="139"/>
                    <a:pt x="252" y="127"/>
                  </a:cubicBezTo>
                  <a:cubicBezTo>
                    <a:pt x="251" y="124"/>
                    <a:pt x="250" y="121"/>
                    <a:pt x="248" y="119"/>
                  </a:cubicBezTo>
                  <a:cubicBezTo>
                    <a:pt x="248" y="118"/>
                    <a:pt x="248" y="118"/>
                    <a:pt x="248" y="118"/>
                  </a:cubicBezTo>
                  <a:cubicBezTo>
                    <a:pt x="238" y="98"/>
                    <a:pt x="224" y="82"/>
                    <a:pt x="206" y="68"/>
                  </a:cubicBezTo>
                  <a:cubicBezTo>
                    <a:pt x="191" y="56"/>
                    <a:pt x="173" y="46"/>
                    <a:pt x="153" y="42"/>
                  </a:cubicBezTo>
                  <a:cubicBezTo>
                    <a:pt x="153" y="38"/>
                    <a:pt x="152" y="33"/>
                    <a:pt x="149" y="29"/>
                  </a:cubicBezTo>
                  <a:cubicBezTo>
                    <a:pt x="145" y="25"/>
                    <a:pt x="138" y="26"/>
                    <a:pt x="133" y="24"/>
                  </a:cubicBezTo>
                  <a:cubicBezTo>
                    <a:pt x="125" y="23"/>
                    <a:pt x="124" y="10"/>
                    <a:pt x="118" y="6"/>
                  </a:cubicBezTo>
                  <a:cubicBezTo>
                    <a:pt x="111" y="0"/>
                    <a:pt x="104" y="8"/>
                    <a:pt x="101" y="14"/>
                  </a:cubicBezTo>
                  <a:cubicBezTo>
                    <a:pt x="98" y="19"/>
                    <a:pt x="94" y="24"/>
                    <a:pt x="91" y="30"/>
                  </a:cubicBezTo>
                  <a:cubicBezTo>
                    <a:pt x="89" y="35"/>
                    <a:pt x="90" y="41"/>
                    <a:pt x="91" y="47"/>
                  </a:cubicBezTo>
                  <a:cubicBezTo>
                    <a:pt x="91" y="47"/>
                    <a:pt x="91" y="47"/>
                    <a:pt x="90" y="47"/>
                  </a:cubicBezTo>
                  <a:cubicBezTo>
                    <a:pt x="77" y="49"/>
                    <a:pt x="64" y="52"/>
                    <a:pt x="53" y="59"/>
                  </a:cubicBezTo>
                  <a:cubicBezTo>
                    <a:pt x="43" y="65"/>
                    <a:pt x="37" y="75"/>
                    <a:pt x="32" y="86"/>
                  </a:cubicBezTo>
                  <a:cubicBezTo>
                    <a:pt x="27" y="99"/>
                    <a:pt x="23" y="113"/>
                    <a:pt x="19" y="127"/>
                  </a:cubicBezTo>
                  <a:cubicBezTo>
                    <a:pt x="15" y="142"/>
                    <a:pt x="11" y="157"/>
                    <a:pt x="8" y="172"/>
                  </a:cubicBezTo>
                  <a:cubicBezTo>
                    <a:pt x="6" y="187"/>
                    <a:pt x="6" y="201"/>
                    <a:pt x="5" y="216"/>
                  </a:cubicBezTo>
                  <a:cubicBezTo>
                    <a:pt x="5" y="224"/>
                    <a:pt x="4" y="231"/>
                    <a:pt x="2" y="238"/>
                  </a:cubicBezTo>
                  <a:cubicBezTo>
                    <a:pt x="1" y="244"/>
                    <a:pt x="0" y="251"/>
                    <a:pt x="2" y="257"/>
                  </a:cubicBezTo>
                  <a:cubicBezTo>
                    <a:pt x="4" y="262"/>
                    <a:pt x="8" y="266"/>
                    <a:pt x="14" y="268"/>
                  </a:cubicBezTo>
                  <a:cubicBezTo>
                    <a:pt x="14" y="269"/>
                    <a:pt x="14" y="269"/>
                    <a:pt x="14" y="269"/>
                  </a:cubicBezTo>
                  <a:cubicBezTo>
                    <a:pt x="16" y="276"/>
                    <a:pt x="19" y="284"/>
                    <a:pt x="26" y="287"/>
                  </a:cubicBezTo>
                  <a:cubicBezTo>
                    <a:pt x="33" y="290"/>
                    <a:pt x="43" y="284"/>
                    <a:pt x="48" y="290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50" y="291"/>
                    <a:pt x="50" y="292"/>
                    <a:pt x="50" y="292"/>
                  </a:cubicBezTo>
                  <a:cubicBezTo>
                    <a:pt x="56" y="301"/>
                    <a:pt x="62" y="309"/>
                    <a:pt x="70" y="315"/>
                  </a:cubicBezTo>
                  <a:cubicBezTo>
                    <a:pt x="88" y="327"/>
                    <a:pt x="110" y="329"/>
                    <a:pt x="130" y="329"/>
                  </a:cubicBezTo>
                  <a:cubicBezTo>
                    <a:pt x="145" y="330"/>
                    <a:pt x="160" y="329"/>
                    <a:pt x="174" y="330"/>
                  </a:cubicBezTo>
                  <a:cubicBezTo>
                    <a:pt x="188" y="331"/>
                    <a:pt x="202" y="334"/>
                    <a:pt x="216" y="329"/>
                  </a:cubicBezTo>
                  <a:cubicBezTo>
                    <a:pt x="236" y="321"/>
                    <a:pt x="250" y="302"/>
                    <a:pt x="259" y="283"/>
                  </a:cubicBezTo>
                  <a:cubicBezTo>
                    <a:pt x="263" y="272"/>
                    <a:pt x="266" y="261"/>
                    <a:pt x="267" y="250"/>
                  </a:cubicBezTo>
                  <a:cubicBezTo>
                    <a:pt x="268" y="235"/>
                    <a:pt x="266" y="219"/>
                    <a:pt x="264" y="204"/>
                  </a:cubicBezTo>
                  <a:cubicBezTo>
                    <a:pt x="263" y="193"/>
                    <a:pt x="263" y="181"/>
                    <a:pt x="262" y="170"/>
                  </a:cubicBezTo>
                  <a:close/>
                  <a:moveTo>
                    <a:pt x="262" y="264"/>
                  </a:moveTo>
                  <a:cubicBezTo>
                    <a:pt x="262" y="263"/>
                    <a:pt x="262" y="263"/>
                    <a:pt x="261" y="263"/>
                  </a:cubicBezTo>
                  <a:cubicBezTo>
                    <a:pt x="256" y="265"/>
                    <a:pt x="251" y="268"/>
                    <a:pt x="246" y="270"/>
                  </a:cubicBezTo>
                  <a:cubicBezTo>
                    <a:pt x="240" y="272"/>
                    <a:pt x="234" y="274"/>
                    <a:pt x="227" y="277"/>
                  </a:cubicBezTo>
                  <a:cubicBezTo>
                    <a:pt x="222" y="279"/>
                    <a:pt x="216" y="281"/>
                    <a:pt x="210" y="283"/>
                  </a:cubicBezTo>
                  <a:cubicBezTo>
                    <a:pt x="206" y="285"/>
                    <a:pt x="201" y="286"/>
                    <a:pt x="197" y="288"/>
                  </a:cubicBezTo>
                  <a:cubicBezTo>
                    <a:pt x="197" y="287"/>
                    <a:pt x="197" y="286"/>
                    <a:pt x="197" y="285"/>
                  </a:cubicBezTo>
                  <a:cubicBezTo>
                    <a:pt x="202" y="284"/>
                    <a:pt x="207" y="282"/>
                    <a:pt x="212" y="280"/>
                  </a:cubicBezTo>
                  <a:cubicBezTo>
                    <a:pt x="218" y="278"/>
                    <a:pt x="224" y="276"/>
                    <a:pt x="231" y="275"/>
                  </a:cubicBezTo>
                  <a:cubicBezTo>
                    <a:pt x="236" y="273"/>
                    <a:pt x="242" y="272"/>
                    <a:pt x="247" y="269"/>
                  </a:cubicBezTo>
                  <a:cubicBezTo>
                    <a:pt x="252" y="267"/>
                    <a:pt x="257" y="265"/>
                    <a:pt x="262" y="262"/>
                  </a:cubicBezTo>
                  <a:cubicBezTo>
                    <a:pt x="262" y="263"/>
                    <a:pt x="262" y="263"/>
                    <a:pt x="262" y="264"/>
                  </a:cubicBezTo>
                  <a:close/>
                  <a:moveTo>
                    <a:pt x="260" y="269"/>
                  </a:moveTo>
                  <a:cubicBezTo>
                    <a:pt x="260" y="269"/>
                    <a:pt x="260" y="269"/>
                    <a:pt x="260" y="269"/>
                  </a:cubicBezTo>
                  <a:cubicBezTo>
                    <a:pt x="256" y="272"/>
                    <a:pt x="250" y="273"/>
                    <a:pt x="245" y="275"/>
                  </a:cubicBezTo>
                  <a:cubicBezTo>
                    <a:pt x="239" y="277"/>
                    <a:pt x="233" y="280"/>
                    <a:pt x="227" y="282"/>
                  </a:cubicBezTo>
                  <a:cubicBezTo>
                    <a:pt x="221" y="284"/>
                    <a:pt x="214" y="285"/>
                    <a:pt x="209" y="288"/>
                  </a:cubicBezTo>
                  <a:cubicBezTo>
                    <a:pt x="206" y="289"/>
                    <a:pt x="203" y="290"/>
                    <a:pt x="201" y="291"/>
                  </a:cubicBezTo>
                  <a:cubicBezTo>
                    <a:pt x="200" y="291"/>
                    <a:pt x="198" y="291"/>
                    <a:pt x="197" y="292"/>
                  </a:cubicBezTo>
                  <a:cubicBezTo>
                    <a:pt x="198" y="291"/>
                    <a:pt x="200" y="290"/>
                    <a:pt x="201" y="290"/>
                  </a:cubicBezTo>
                  <a:cubicBezTo>
                    <a:pt x="207" y="287"/>
                    <a:pt x="213" y="285"/>
                    <a:pt x="219" y="283"/>
                  </a:cubicBezTo>
                  <a:cubicBezTo>
                    <a:pt x="225" y="281"/>
                    <a:pt x="231" y="278"/>
                    <a:pt x="237" y="276"/>
                  </a:cubicBezTo>
                  <a:cubicBezTo>
                    <a:pt x="243" y="274"/>
                    <a:pt x="248" y="272"/>
                    <a:pt x="253" y="270"/>
                  </a:cubicBezTo>
                  <a:cubicBezTo>
                    <a:pt x="256" y="268"/>
                    <a:pt x="259" y="267"/>
                    <a:pt x="262" y="264"/>
                  </a:cubicBezTo>
                  <a:cubicBezTo>
                    <a:pt x="261" y="266"/>
                    <a:pt x="261" y="267"/>
                    <a:pt x="260" y="269"/>
                  </a:cubicBezTo>
                  <a:close/>
                  <a:moveTo>
                    <a:pt x="204" y="92"/>
                  </a:moveTo>
                  <a:cubicBezTo>
                    <a:pt x="207" y="93"/>
                    <a:pt x="210" y="94"/>
                    <a:pt x="212" y="95"/>
                  </a:cubicBezTo>
                  <a:cubicBezTo>
                    <a:pt x="210" y="94"/>
                    <a:pt x="207" y="93"/>
                    <a:pt x="205" y="93"/>
                  </a:cubicBezTo>
                  <a:cubicBezTo>
                    <a:pt x="205" y="92"/>
                    <a:pt x="204" y="92"/>
                    <a:pt x="204" y="92"/>
                  </a:cubicBezTo>
                  <a:cubicBezTo>
                    <a:pt x="204" y="92"/>
                    <a:pt x="204" y="92"/>
                    <a:pt x="204" y="92"/>
                  </a:cubicBezTo>
                  <a:close/>
                  <a:moveTo>
                    <a:pt x="202" y="92"/>
                  </a:moveTo>
                  <a:cubicBezTo>
                    <a:pt x="202" y="91"/>
                    <a:pt x="201" y="91"/>
                    <a:pt x="201" y="91"/>
                  </a:cubicBezTo>
                  <a:cubicBezTo>
                    <a:pt x="201" y="91"/>
                    <a:pt x="201" y="91"/>
                    <a:pt x="201" y="90"/>
                  </a:cubicBezTo>
                  <a:cubicBezTo>
                    <a:pt x="201" y="90"/>
                    <a:pt x="201" y="90"/>
                    <a:pt x="201" y="90"/>
                  </a:cubicBezTo>
                  <a:cubicBezTo>
                    <a:pt x="201" y="90"/>
                    <a:pt x="201" y="90"/>
                    <a:pt x="202" y="91"/>
                  </a:cubicBezTo>
                  <a:cubicBezTo>
                    <a:pt x="202" y="91"/>
                    <a:pt x="202" y="91"/>
                    <a:pt x="202" y="92"/>
                  </a:cubicBezTo>
                  <a:close/>
                  <a:moveTo>
                    <a:pt x="198" y="90"/>
                  </a:moveTo>
                  <a:cubicBezTo>
                    <a:pt x="197" y="90"/>
                    <a:pt x="197" y="90"/>
                    <a:pt x="197" y="90"/>
                  </a:cubicBezTo>
                  <a:cubicBezTo>
                    <a:pt x="197" y="90"/>
                    <a:pt x="197" y="90"/>
                    <a:pt x="197" y="90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9"/>
                    <a:pt x="198" y="89"/>
                    <a:pt x="198" y="89"/>
                  </a:cubicBezTo>
                  <a:cubicBezTo>
                    <a:pt x="198" y="89"/>
                    <a:pt x="198" y="90"/>
                    <a:pt x="198" y="90"/>
                  </a:cubicBezTo>
                  <a:cubicBezTo>
                    <a:pt x="198" y="90"/>
                    <a:pt x="198" y="90"/>
                    <a:pt x="198" y="90"/>
                  </a:cubicBezTo>
                  <a:close/>
                  <a:moveTo>
                    <a:pt x="194" y="90"/>
                  </a:moveTo>
                  <a:cubicBezTo>
                    <a:pt x="194" y="89"/>
                    <a:pt x="193" y="89"/>
                    <a:pt x="193" y="89"/>
                  </a:cubicBezTo>
                  <a:cubicBezTo>
                    <a:pt x="193" y="89"/>
                    <a:pt x="193" y="88"/>
                    <a:pt x="193" y="88"/>
                  </a:cubicBezTo>
                  <a:cubicBezTo>
                    <a:pt x="193" y="88"/>
                    <a:pt x="194" y="88"/>
                    <a:pt x="194" y="88"/>
                  </a:cubicBezTo>
                  <a:cubicBezTo>
                    <a:pt x="194" y="89"/>
                    <a:pt x="194" y="89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lose/>
                  <a:moveTo>
                    <a:pt x="190" y="89"/>
                  </a:moveTo>
                  <a:cubicBezTo>
                    <a:pt x="189" y="89"/>
                    <a:pt x="188" y="89"/>
                    <a:pt x="188" y="89"/>
                  </a:cubicBezTo>
                  <a:cubicBezTo>
                    <a:pt x="188" y="88"/>
                    <a:pt x="188" y="88"/>
                    <a:pt x="188" y="87"/>
                  </a:cubicBezTo>
                  <a:cubicBezTo>
                    <a:pt x="188" y="87"/>
                    <a:pt x="189" y="88"/>
                    <a:pt x="190" y="88"/>
                  </a:cubicBezTo>
                  <a:cubicBezTo>
                    <a:pt x="190" y="88"/>
                    <a:pt x="190" y="88"/>
                    <a:pt x="190" y="89"/>
                  </a:cubicBezTo>
                  <a:close/>
                  <a:moveTo>
                    <a:pt x="185" y="87"/>
                  </a:moveTo>
                  <a:cubicBezTo>
                    <a:pt x="185" y="87"/>
                    <a:pt x="185" y="88"/>
                    <a:pt x="185" y="88"/>
                  </a:cubicBezTo>
                  <a:cubicBezTo>
                    <a:pt x="185" y="88"/>
                    <a:pt x="185" y="88"/>
                    <a:pt x="185" y="88"/>
                  </a:cubicBezTo>
                  <a:cubicBezTo>
                    <a:pt x="185" y="88"/>
                    <a:pt x="184" y="88"/>
                    <a:pt x="184" y="88"/>
                  </a:cubicBezTo>
                  <a:cubicBezTo>
                    <a:pt x="184" y="88"/>
                    <a:pt x="184" y="88"/>
                    <a:pt x="184" y="87"/>
                  </a:cubicBezTo>
                  <a:cubicBezTo>
                    <a:pt x="184" y="87"/>
                    <a:pt x="184" y="87"/>
                    <a:pt x="185" y="87"/>
                  </a:cubicBezTo>
                  <a:close/>
                  <a:moveTo>
                    <a:pt x="181" y="87"/>
                  </a:moveTo>
                  <a:cubicBezTo>
                    <a:pt x="181" y="87"/>
                    <a:pt x="181" y="87"/>
                    <a:pt x="181" y="87"/>
                  </a:cubicBezTo>
                  <a:cubicBezTo>
                    <a:pt x="181" y="87"/>
                    <a:pt x="181" y="87"/>
                    <a:pt x="181" y="87"/>
                  </a:cubicBezTo>
                  <a:cubicBezTo>
                    <a:pt x="181" y="87"/>
                    <a:pt x="181" y="87"/>
                    <a:pt x="181" y="88"/>
                  </a:cubicBezTo>
                  <a:cubicBezTo>
                    <a:pt x="181" y="87"/>
                    <a:pt x="181" y="88"/>
                    <a:pt x="181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1" y="88"/>
                    <a:pt x="180" y="88"/>
                    <a:pt x="180" y="88"/>
                  </a:cubicBezTo>
                  <a:cubicBezTo>
                    <a:pt x="180" y="88"/>
                    <a:pt x="180" y="88"/>
                    <a:pt x="180" y="88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7"/>
                    <a:pt x="181" y="87"/>
                    <a:pt x="181" y="87"/>
                  </a:cubicBezTo>
                  <a:close/>
                  <a:moveTo>
                    <a:pt x="177" y="88"/>
                  </a:move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7" y="88"/>
                  </a:cubicBezTo>
                  <a:close/>
                  <a:moveTo>
                    <a:pt x="173" y="88"/>
                  </a:moveTo>
                  <a:cubicBezTo>
                    <a:pt x="173" y="88"/>
                    <a:pt x="173" y="88"/>
                    <a:pt x="173" y="8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72" y="89"/>
                    <a:pt x="172" y="88"/>
                    <a:pt x="172" y="88"/>
                  </a:cubicBezTo>
                  <a:cubicBezTo>
                    <a:pt x="172" y="88"/>
                    <a:pt x="172" y="88"/>
                    <a:pt x="173" y="88"/>
                  </a:cubicBezTo>
                  <a:close/>
                  <a:moveTo>
                    <a:pt x="167" y="101"/>
                  </a:moveTo>
                  <a:cubicBezTo>
                    <a:pt x="167" y="99"/>
                    <a:pt x="168" y="96"/>
                    <a:pt x="168" y="94"/>
                  </a:cubicBezTo>
                  <a:cubicBezTo>
                    <a:pt x="169" y="96"/>
                    <a:pt x="169" y="99"/>
                    <a:pt x="170" y="101"/>
                  </a:cubicBezTo>
                  <a:cubicBezTo>
                    <a:pt x="170" y="105"/>
                    <a:pt x="171" y="110"/>
                    <a:pt x="169" y="113"/>
                  </a:cubicBezTo>
                  <a:cubicBezTo>
                    <a:pt x="167" y="116"/>
                    <a:pt x="166" y="110"/>
                    <a:pt x="166" y="109"/>
                  </a:cubicBezTo>
                  <a:cubicBezTo>
                    <a:pt x="166" y="107"/>
                    <a:pt x="166" y="104"/>
                    <a:pt x="167" y="101"/>
                  </a:cubicBezTo>
                  <a:close/>
                  <a:moveTo>
                    <a:pt x="172" y="93"/>
                  </a:moveTo>
                  <a:cubicBezTo>
                    <a:pt x="176" y="95"/>
                    <a:pt x="179" y="98"/>
                    <a:pt x="182" y="101"/>
                  </a:cubicBezTo>
                  <a:cubicBezTo>
                    <a:pt x="184" y="103"/>
                    <a:pt x="186" y="105"/>
                    <a:pt x="187" y="108"/>
                  </a:cubicBezTo>
                  <a:cubicBezTo>
                    <a:pt x="187" y="110"/>
                    <a:pt x="185" y="113"/>
                    <a:pt x="183" y="113"/>
                  </a:cubicBezTo>
                  <a:cubicBezTo>
                    <a:pt x="179" y="114"/>
                    <a:pt x="176" y="105"/>
                    <a:pt x="175" y="103"/>
                  </a:cubicBezTo>
                  <a:cubicBezTo>
                    <a:pt x="174" y="100"/>
                    <a:pt x="173" y="97"/>
                    <a:pt x="172" y="93"/>
                  </a:cubicBezTo>
                  <a:close/>
                  <a:moveTo>
                    <a:pt x="168" y="86"/>
                  </a:moveTo>
                  <a:cubicBezTo>
                    <a:pt x="169" y="85"/>
                    <a:pt x="170" y="85"/>
                    <a:pt x="171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1" y="85"/>
                    <a:pt x="170" y="85"/>
                    <a:pt x="168" y="86"/>
                  </a:cubicBezTo>
                  <a:close/>
                  <a:moveTo>
                    <a:pt x="165" y="90"/>
                  </a:moveTo>
                  <a:cubicBezTo>
                    <a:pt x="165" y="90"/>
                    <a:pt x="165" y="90"/>
                    <a:pt x="165" y="90"/>
                  </a:cubicBezTo>
                  <a:cubicBezTo>
                    <a:pt x="164" y="90"/>
                    <a:pt x="162" y="91"/>
                    <a:pt x="160" y="91"/>
                  </a:cubicBezTo>
                  <a:cubicBezTo>
                    <a:pt x="162" y="91"/>
                    <a:pt x="164" y="90"/>
                    <a:pt x="165" y="90"/>
                  </a:cubicBezTo>
                  <a:close/>
                  <a:moveTo>
                    <a:pt x="135" y="164"/>
                  </a:moveTo>
                  <a:cubicBezTo>
                    <a:pt x="135" y="165"/>
                    <a:pt x="135" y="165"/>
                    <a:pt x="135" y="165"/>
                  </a:cubicBezTo>
                  <a:cubicBezTo>
                    <a:pt x="135" y="165"/>
                    <a:pt x="135" y="165"/>
                    <a:pt x="135" y="165"/>
                  </a:cubicBezTo>
                  <a:cubicBezTo>
                    <a:pt x="134" y="165"/>
                    <a:pt x="134" y="166"/>
                    <a:pt x="133" y="166"/>
                  </a:cubicBezTo>
                  <a:cubicBezTo>
                    <a:pt x="133" y="166"/>
                    <a:pt x="133" y="165"/>
                    <a:pt x="134" y="165"/>
                  </a:cubicBezTo>
                  <a:cubicBezTo>
                    <a:pt x="134" y="164"/>
                    <a:pt x="134" y="164"/>
                    <a:pt x="135" y="164"/>
                  </a:cubicBezTo>
                  <a:close/>
                  <a:moveTo>
                    <a:pt x="263" y="215"/>
                  </a:moveTo>
                  <a:cubicBezTo>
                    <a:pt x="263" y="215"/>
                    <a:pt x="262" y="215"/>
                    <a:pt x="262" y="215"/>
                  </a:cubicBezTo>
                  <a:cubicBezTo>
                    <a:pt x="252" y="221"/>
                    <a:pt x="241" y="225"/>
                    <a:pt x="230" y="230"/>
                  </a:cubicBezTo>
                  <a:cubicBezTo>
                    <a:pt x="225" y="232"/>
                    <a:pt x="219" y="234"/>
                    <a:pt x="214" y="237"/>
                  </a:cubicBezTo>
                  <a:cubicBezTo>
                    <a:pt x="211" y="238"/>
                    <a:pt x="209" y="240"/>
                    <a:pt x="206" y="241"/>
                  </a:cubicBezTo>
                  <a:cubicBezTo>
                    <a:pt x="205" y="242"/>
                    <a:pt x="203" y="242"/>
                    <a:pt x="202" y="243"/>
                  </a:cubicBezTo>
                  <a:cubicBezTo>
                    <a:pt x="203" y="242"/>
                    <a:pt x="204" y="242"/>
                    <a:pt x="205" y="241"/>
                  </a:cubicBezTo>
                  <a:cubicBezTo>
                    <a:pt x="210" y="239"/>
                    <a:pt x="214" y="236"/>
                    <a:pt x="219" y="234"/>
                  </a:cubicBezTo>
                  <a:cubicBezTo>
                    <a:pt x="224" y="231"/>
                    <a:pt x="230" y="229"/>
                    <a:pt x="235" y="226"/>
                  </a:cubicBezTo>
                  <a:cubicBezTo>
                    <a:pt x="244" y="222"/>
                    <a:pt x="254" y="218"/>
                    <a:pt x="262" y="212"/>
                  </a:cubicBezTo>
                  <a:cubicBezTo>
                    <a:pt x="262" y="213"/>
                    <a:pt x="263" y="214"/>
                    <a:pt x="263" y="215"/>
                  </a:cubicBezTo>
                  <a:close/>
                  <a:moveTo>
                    <a:pt x="263" y="221"/>
                  </a:moveTo>
                  <a:cubicBezTo>
                    <a:pt x="263" y="221"/>
                    <a:pt x="263" y="221"/>
                    <a:pt x="263" y="221"/>
                  </a:cubicBezTo>
                  <a:cubicBezTo>
                    <a:pt x="252" y="225"/>
                    <a:pt x="242" y="229"/>
                    <a:pt x="231" y="232"/>
                  </a:cubicBezTo>
                  <a:cubicBezTo>
                    <a:pt x="221" y="236"/>
                    <a:pt x="211" y="241"/>
                    <a:pt x="201" y="245"/>
                  </a:cubicBezTo>
                  <a:cubicBezTo>
                    <a:pt x="201" y="245"/>
                    <a:pt x="201" y="244"/>
                    <a:pt x="201" y="244"/>
                  </a:cubicBezTo>
                  <a:cubicBezTo>
                    <a:pt x="206" y="242"/>
                    <a:pt x="210" y="240"/>
                    <a:pt x="214" y="238"/>
                  </a:cubicBezTo>
                  <a:cubicBezTo>
                    <a:pt x="219" y="235"/>
                    <a:pt x="225" y="233"/>
                    <a:pt x="230" y="231"/>
                  </a:cubicBezTo>
                  <a:cubicBezTo>
                    <a:pt x="241" y="226"/>
                    <a:pt x="252" y="222"/>
                    <a:pt x="263" y="216"/>
                  </a:cubicBezTo>
                  <a:cubicBezTo>
                    <a:pt x="263" y="216"/>
                    <a:pt x="263" y="216"/>
                    <a:pt x="263" y="216"/>
                  </a:cubicBezTo>
                  <a:cubicBezTo>
                    <a:pt x="263" y="218"/>
                    <a:pt x="263" y="219"/>
                    <a:pt x="263" y="221"/>
                  </a:cubicBezTo>
                  <a:close/>
                  <a:moveTo>
                    <a:pt x="264" y="231"/>
                  </a:moveTo>
                  <a:cubicBezTo>
                    <a:pt x="264" y="231"/>
                    <a:pt x="264" y="231"/>
                    <a:pt x="264" y="231"/>
                  </a:cubicBezTo>
                  <a:cubicBezTo>
                    <a:pt x="253" y="235"/>
                    <a:pt x="241" y="240"/>
                    <a:pt x="230" y="243"/>
                  </a:cubicBezTo>
                  <a:cubicBezTo>
                    <a:pt x="225" y="245"/>
                    <a:pt x="220" y="246"/>
                    <a:pt x="215" y="248"/>
                  </a:cubicBezTo>
                  <a:cubicBezTo>
                    <a:pt x="213" y="249"/>
                    <a:pt x="210" y="250"/>
                    <a:pt x="208" y="251"/>
                  </a:cubicBezTo>
                  <a:cubicBezTo>
                    <a:pt x="208" y="251"/>
                    <a:pt x="209" y="251"/>
                    <a:pt x="209" y="251"/>
                  </a:cubicBezTo>
                  <a:cubicBezTo>
                    <a:pt x="212" y="249"/>
                    <a:pt x="214" y="248"/>
                    <a:pt x="217" y="247"/>
                  </a:cubicBezTo>
                  <a:cubicBezTo>
                    <a:pt x="222" y="244"/>
                    <a:pt x="228" y="242"/>
                    <a:pt x="233" y="239"/>
                  </a:cubicBezTo>
                  <a:cubicBezTo>
                    <a:pt x="243" y="235"/>
                    <a:pt x="254" y="231"/>
                    <a:pt x="264" y="226"/>
                  </a:cubicBezTo>
                  <a:cubicBezTo>
                    <a:pt x="264" y="228"/>
                    <a:pt x="264" y="229"/>
                    <a:pt x="264" y="231"/>
                  </a:cubicBezTo>
                  <a:close/>
                  <a:moveTo>
                    <a:pt x="264" y="248"/>
                  </a:moveTo>
                  <a:cubicBezTo>
                    <a:pt x="264" y="249"/>
                    <a:pt x="264" y="250"/>
                    <a:pt x="264" y="251"/>
                  </a:cubicBezTo>
                  <a:cubicBezTo>
                    <a:pt x="254" y="255"/>
                    <a:pt x="243" y="259"/>
                    <a:pt x="233" y="263"/>
                  </a:cubicBezTo>
                  <a:cubicBezTo>
                    <a:pt x="230" y="264"/>
                    <a:pt x="226" y="265"/>
                    <a:pt x="223" y="266"/>
                  </a:cubicBezTo>
                  <a:cubicBezTo>
                    <a:pt x="216" y="268"/>
                    <a:pt x="210" y="271"/>
                    <a:pt x="203" y="274"/>
                  </a:cubicBezTo>
                  <a:cubicBezTo>
                    <a:pt x="202" y="274"/>
                    <a:pt x="201" y="274"/>
                    <a:pt x="200" y="275"/>
                  </a:cubicBezTo>
                  <a:cubicBezTo>
                    <a:pt x="201" y="274"/>
                    <a:pt x="203" y="273"/>
                    <a:pt x="205" y="273"/>
                  </a:cubicBezTo>
                  <a:cubicBezTo>
                    <a:pt x="208" y="272"/>
                    <a:pt x="210" y="270"/>
                    <a:pt x="213" y="268"/>
                  </a:cubicBezTo>
                  <a:cubicBezTo>
                    <a:pt x="223" y="263"/>
                    <a:pt x="235" y="260"/>
                    <a:pt x="245" y="256"/>
                  </a:cubicBezTo>
                  <a:cubicBezTo>
                    <a:pt x="252" y="254"/>
                    <a:pt x="258" y="252"/>
                    <a:pt x="264" y="248"/>
                  </a:cubicBezTo>
                  <a:close/>
                  <a:moveTo>
                    <a:pt x="260" y="250"/>
                  </a:moveTo>
                  <a:cubicBezTo>
                    <a:pt x="260" y="250"/>
                    <a:pt x="260" y="250"/>
                    <a:pt x="260" y="250"/>
                  </a:cubicBezTo>
                  <a:cubicBezTo>
                    <a:pt x="260" y="250"/>
                    <a:pt x="260" y="250"/>
                    <a:pt x="260" y="250"/>
                  </a:cubicBezTo>
                  <a:close/>
                  <a:moveTo>
                    <a:pt x="261" y="249"/>
                  </a:moveTo>
                  <a:cubicBezTo>
                    <a:pt x="261" y="249"/>
                    <a:pt x="261" y="249"/>
                    <a:pt x="262" y="249"/>
                  </a:cubicBezTo>
                  <a:cubicBezTo>
                    <a:pt x="261" y="249"/>
                    <a:pt x="261" y="249"/>
                    <a:pt x="261" y="249"/>
                  </a:cubicBezTo>
                  <a:close/>
                  <a:moveTo>
                    <a:pt x="264" y="254"/>
                  </a:moveTo>
                  <a:cubicBezTo>
                    <a:pt x="250" y="261"/>
                    <a:pt x="236" y="266"/>
                    <a:pt x="221" y="271"/>
                  </a:cubicBezTo>
                  <a:cubicBezTo>
                    <a:pt x="215" y="273"/>
                    <a:pt x="208" y="275"/>
                    <a:pt x="201" y="277"/>
                  </a:cubicBezTo>
                  <a:cubicBezTo>
                    <a:pt x="197" y="278"/>
                    <a:pt x="200" y="277"/>
                    <a:pt x="201" y="277"/>
                  </a:cubicBezTo>
                  <a:cubicBezTo>
                    <a:pt x="203" y="276"/>
                    <a:pt x="204" y="275"/>
                    <a:pt x="206" y="275"/>
                  </a:cubicBezTo>
                  <a:cubicBezTo>
                    <a:pt x="209" y="274"/>
                    <a:pt x="212" y="272"/>
                    <a:pt x="215" y="271"/>
                  </a:cubicBezTo>
                  <a:cubicBezTo>
                    <a:pt x="221" y="268"/>
                    <a:pt x="228" y="266"/>
                    <a:pt x="234" y="263"/>
                  </a:cubicBezTo>
                  <a:cubicBezTo>
                    <a:pt x="244" y="260"/>
                    <a:pt x="253" y="257"/>
                    <a:pt x="262" y="253"/>
                  </a:cubicBezTo>
                  <a:cubicBezTo>
                    <a:pt x="263" y="253"/>
                    <a:pt x="263" y="253"/>
                    <a:pt x="263" y="252"/>
                  </a:cubicBezTo>
                  <a:cubicBezTo>
                    <a:pt x="263" y="252"/>
                    <a:pt x="264" y="252"/>
                    <a:pt x="264" y="252"/>
                  </a:cubicBezTo>
                  <a:cubicBezTo>
                    <a:pt x="264" y="253"/>
                    <a:pt x="264" y="253"/>
                    <a:pt x="264" y="254"/>
                  </a:cubicBezTo>
                  <a:close/>
                  <a:moveTo>
                    <a:pt x="231" y="270"/>
                  </a:moveTo>
                  <a:cubicBezTo>
                    <a:pt x="241" y="267"/>
                    <a:pt x="251" y="264"/>
                    <a:pt x="260" y="259"/>
                  </a:cubicBezTo>
                  <a:cubicBezTo>
                    <a:pt x="261" y="259"/>
                    <a:pt x="262" y="259"/>
                    <a:pt x="262" y="258"/>
                  </a:cubicBezTo>
                  <a:cubicBezTo>
                    <a:pt x="262" y="258"/>
                    <a:pt x="263" y="258"/>
                    <a:pt x="263" y="258"/>
                  </a:cubicBezTo>
                  <a:cubicBezTo>
                    <a:pt x="263" y="259"/>
                    <a:pt x="263" y="260"/>
                    <a:pt x="262" y="262"/>
                  </a:cubicBezTo>
                  <a:cubicBezTo>
                    <a:pt x="258" y="264"/>
                    <a:pt x="253" y="266"/>
                    <a:pt x="248" y="268"/>
                  </a:cubicBezTo>
                  <a:cubicBezTo>
                    <a:pt x="242" y="270"/>
                    <a:pt x="237" y="273"/>
                    <a:pt x="230" y="274"/>
                  </a:cubicBezTo>
                  <a:cubicBezTo>
                    <a:pt x="225" y="276"/>
                    <a:pt x="219" y="277"/>
                    <a:pt x="213" y="279"/>
                  </a:cubicBezTo>
                  <a:cubicBezTo>
                    <a:pt x="211" y="280"/>
                    <a:pt x="208" y="281"/>
                    <a:pt x="206" y="282"/>
                  </a:cubicBezTo>
                  <a:cubicBezTo>
                    <a:pt x="204" y="283"/>
                    <a:pt x="200" y="283"/>
                    <a:pt x="198" y="284"/>
                  </a:cubicBezTo>
                  <a:cubicBezTo>
                    <a:pt x="201" y="282"/>
                    <a:pt x="204" y="281"/>
                    <a:pt x="207" y="279"/>
                  </a:cubicBezTo>
                  <a:cubicBezTo>
                    <a:pt x="215" y="276"/>
                    <a:pt x="223" y="273"/>
                    <a:pt x="231" y="270"/>
                  </a:cubicBezTo>
                  <a:close/>
                  <a:moveTo>
                    <a:pt x="197" y="284"/>
                  </a:moveTo>
                  <a:cubicBezTo>
                    <a:pt x="197" y="284"/>
                    <a:pt x="197" y="283"/>
                    <a:pt x="198" y="283"/>
                  </a:cubicBezTo>
                  <a:cubicBezTo>
                    <a:pt x="199" y="282"/>
                    <a:pt x="200" y="282"/>
                    <a:pt x="202" y="281"/>
                  </a:cubicBezTo>
                  <a:cubicBezTo>
                    <a:pt x="200" y="282"/>
                    <a:pt x="199" y="283"/>
                    <a:pt x="197" y="284"/>
                  </a:cubicBezTo>
                  <a:close/>
                  <a:moveTo>
                    <a:pt x="194" y="308"/>
                  </a:moveTo>
                  <a:cubicBezTo>
                    <a:pt x="194" y="308"/>
                    <a:pt x="194" y="308"/>
                    <a:pt x="194" y="308"/>
                  </a:cubicBezTo>
                  <a:cubicBezTo>
                    <a:pt x="198" y="308"/>
                    <a:pt x="202" y="306"/>
                    <a:pt x="206" y="305"/>
                  </a:cubicBezTo>
                  <a:cubicBezTo>
                    <a:pt x="211" y="303"/>
                    <a:pt x="217" y="301"/>
                    <a:pt x="223" y="300"/>
                  </a:cubicBezTo>
                  <a:cubicBezTo>
                    <a:pt x="228" y="298"/>
                    <a:pt x="234" y="296"/>
                    <a:pt x="239" y="294"/>
                  </a:cubicBezTo>
                  <a:cubicBezTo>
                    <a:pt x="241" y="293"/>
                    <a:pt x="244" y="292"/>
                    <a:pt x="246" y="290"/>
                  </a:cubicBezTo>
                  <a:cubicBezTo>
                    <a:pt x="248" y="290"/>
                    <a:pt x="250" y="289"/>
                    <a:pt x="251" y="288"/>
                  </a:cubicBezTo>
                  <a:cubicBezTo>
                    <a:pt x="252" y="288"/>
                    <a:pt x="252" y="287"/>
                    <a:pt x="253" y="287"/>
                  </a:cubicBezTo>
                  <a:cubicBezTo>
                    <a:pt x="252" y="288"/>
                    <a:pt x="252" y="289"/>
                    <a:pt x="252" y="289"/>
                  </a:cubicBezTo>
                  <a:cubicBezTo>
                    <a:pt x="250" y="293"/>
                    <a:pt x="244" y="293"/>
                    <a:pt x="240" y="294"/>
                  </a:cubicBezTo>
                  <a:cubicBezTo>
                    <a:pt x="234" y="296"/>
                    <a:pt x="227" y="298"/>
                    <a:pt x="221" y="301"/>
                  </a:cubicBezTo>
                  <a:cubicBezTo>
                    <a:pt x="215" y="303"/>
                    <a:pt x="209" y="305"/>
                    <a:pt x="202" y="307"/>
                  </a:cubicBezTo>
                  <a:cubicBezTo>
                    <a:pt x="199" y="308"/>
                    <a:pt x="196" y="308"/>
                    <a:pt x="194" y="310"/>
                  </a:cubicBezTo>
                  <a:cubicBezTo>
                    <a:pt x="194" y="309"/>
                    <a:pt x="194" y="309"/>
                    <a:pt x="194" y="308"/>
                  </a:cubicBezTo>
                  <a:close/>
                  <a:moveTo>
                    <a:pt x="208" y="302"/>
                  </a:moveTo>
                  <a:cubicBezTo>
                    <a:pt x="214" y="300"/>
                    <a:pt x="219" y="298"/>
                    <a:pt x="225" y="297"/>
                  </a:cubicBezTo>
                  <a:cubicBezTo>
                    <a:pt x="230" y="295"/>
                    <a:pt x="235" y="294"/>
                    <a:pt x="240" y="292"/>
                  </a:cubicBezTo>
                  <a:cubicBezTo>
                    <a:pt x="241" y="292"/>
                    <a:pt x="242" y="292"/>
                    <a:pt x="242" y="292"/>
                  </a:cubicBezTo>
                  <a:cubicBezTo>
                    <a:pt x="237" y="294"/>
                    <a:pt x="232" y="296"/>
                    <a:pt x="226" y="298"/>
                  </a:cubicBezTo>
                  <a:cubicBezTo>
                    <a:pt x="221" y="300"/>
                    <a:pt x="215" y="301"/>
                    <a:pt x="210" y="303"/>
                  </a:cubicBezTo>
                  <a:cubicBezTo>
                    <a:pt x="206" y="304"/>
                    <a:pt x="202" y="306"/>
                    <a:pt x="198" y="307"/>
                  </a:cubicBezTo>
                  <a:cubicBezTo>
                    <a:pt x="193" y="308"/>
                    <a:pt x="198" y="306"/>
                    <a:pt x="199" y="305"/>
                  </a:cubicBezTo>
                  <a:cubicBezTo>
                    <a:pt x="202" y="304"/>
                    <a:pt x="205" y="303"/>
                    <a:pt x="208" y="302"/>
                  </a:cubicBezTo>
                  <a:close/>
                  <a:moveTo>
                    <a:pt x="239" y="292"/>
                  </a:moveTo>
                  <a:cubicBezTo>
                    <a:pt x="233" y="294"/>
                    <a:pt x="228" y="295"/>
                    <a:pt x="223" y="296"/>
                  </a:cubicBezTo>
                  <a:cubicBezTo>
                    <a:pt x="219" y="297"/>
                    <a:pt x="216" y="298"/>
                    <a:pt x="212" y="300"/>
                  </a:cubicBezTo>
                  <a:cubicBezTo>
                    <a:pt x="215" y="299"/>
                    <a:pt x="217" y="298"/>
                    <a:pt x="220" y="297"/>
                  </a:cubicBezTo>
                  <a:cubicBezTo>
                    <a:pt x="229" y="294"/>
                    <a:pt x="238" y="292"/>
                    <a:pt x="247" y="289"/>
                  </a:cubicBezTo>
                  <a:cubicBezTo>
                    <a:pt x="244" y="290"/>
                    <a:pt x="242" y="291"/>
                    <a:pt x="239" y="292"/>
                  </a:cubicBezTo>
                  <a:close/>
                  <a:moveTo>
                    <a:pt x="194" y="307"/>
                  </a:moveTo>
                  <a:cubicBezTo>
                    <a:pt x="195" y="306"/>
                    <a:pt x="195" y="306"/>
                    <a:pt x="195" y="305"/>
                  </a:cubicBezTo>
                  <a:cubicBezTo>
                    <a:pt x="197" y="305"/>
                    <a:pt x="199" y="304"/>
                    <a:pt x="201" y="304"/>
                  </a:cubicBezTo>
                  <a:cubicBezTo>
                    <a:pt x="199" y="305"/>
                    <a:pt x="197" y="306"/>
                    <a:pt x="194" y="307"/>
                  </a:cubicBezTo>
                  <a:close/>
                  <a:moveTo>
                    <a:pt x="195" y="302"/>
                  </a:moveTo>
                  <a:cubicBezTo>
                    <a:pt x="200" y="300"/>
                    <a:pt x="205" y="298"/>
                    <a:pt x="211" y="296"/>
                  </a:cubicBezTo>
                  <a:cubicBezTo>
                    <a:pt x="216" y="295"/>
                    <a:pt x="222" y="293"/>
                    <a:pt x="228" y="292"/>
                  </a:cubicBezTo>
                  <a:cubicBezTo>
                    <a:pt x="229" y="291"/>
                    <a:pt x="230" y="291"/>
                    <a:pt x="231" y="291"/>
                  </a:cubicBezTo>
                  <a:cubicBezTo>
                    <a:pt x="219" y="295"/>
                    <a:pt x="207" y="299"/>
                    <a:pt x="195" y="304"/>
                  </a:cubicBezTo>
                  <a:cubicBezTo>
                    <a:pt x="195" y="303"/>
                    <a:pt x="195" y="302"/>
                    <a:pt x="195" y="302"/>
                  </a:cubicBezTo>
                  <a:close/>
                  <a:moveTo>
                    <a:pt x="196" y="297"/>
                  </a:moveTo>
                  <a:cubicBezTo>
                    <a:pt x="201" y="296"/>
                    <a:pt x="205" y="294"/>
                    <a:pt x="210" y="292"/>
                  </a:cubicBezTo>
                  <a:cubicBezTo>
                    <a:pt x="216" y="290"/>
                    <a:pt x="221" y="288"/>
                    <a:pt x="227" y="286"/>
                  </a:cubicBezTo>
                  <a:cubicBezTo>
                    <a:pt x="233" y="284"/>
                    <a:pt x="239" y="282"/>
                    <a:pt x="244" y="280"/>
                  </a:cubicBezTo>
                  <a:cubicBezTo>
                    <a:pt x="247" y="279"/>
                    <a:pt x="250" y="278"/>
                    <a:pt x="253" y="277"/>
                  </a:cubicBezTo>
                  <a:cubicBezTo>
                    <a:pt x="254" y="277"/>
                    <a:pt x="255" y="276"/>
                    <a:pt x="256" y="276"/>
                  </a:cubicBezTo>
                  <a:cubicBezTo>
                    <a:pt x="257" y="276"/>
                    <a:pt x="257" y="275"/>
                    <a:pt x="257" y="275"/>
                  </a:cubicBezTo>
                  <a:cubicBezTo>
                    <a:pt x="257" y="275"/>
                    <a:pt x="257" y="275"/>
                    <a:pt x="257" y="275"/>
                  </a:cubicBezTo>
                  <a:cubicBezTo>
                    <a:pt x="253" y="278"/>
                    <a:pt x="248" y="280"/>
                    <a:pt x="244" y="282"/>
                  </a:cubicBezTo>
                  <a:cubicBezTo>
                    <a:pt x="238" y="285"/>
                    <a:pt x="231" y="287"/>
                    <a:pt x="225" y="289"/>
                  </a:cubicBezTo>
                  <a:cubicBezTo>
                    <a:pt x="215" y="293"/>
                    <a:pt x="205" y="296"/>
                    <a:pt x="195" y="300"/>
                  </a:cubicBezTo>
                  <a:cubicBezTo>
                    <a:pt x="196" y="299"/>
                    <a:pt x="196" y="298"/>
                    <a:pt x="196" y="297"/>
                  </a:cubicBezTo>
                  <a:close/>
                  <a:moveTo>
                    <a:pt x="196" y="293"/>
                  </a:moveTo>
                  <a:cubicBezTo>
                    <a:pt x="201" y="292"/>
                    <a:pt x="205" y="290"/>
                    <a:pt x="209" y="288"/>
                  </a:cubicBezTo>
                  <a:cubicBezTo>
                    <a:pt x="215" y="286"/>
                    <a:pt x="222" y="284"/>
                    <a:pt x="228" y="282"/>
                  </a:cubicBezTo>
                  <a:cubicBezTo>
                    <a:pt x="234" y="280"/>
                    <a:pt x="240" y="278"/>
                    <a:pt x="245" y="276"/>
                  </a:cubicBezTo>
                  <a:cubicBezTo>
                    <a:pt x="249" y="274"/>
                    <a:pt x="254" y="273"/>
                    <a:pt x="258" y="271"/>
                  </a:cubicBezTo>
                  <a:cubicBezTo>
                    <a:pt x="254" y="273"/>
                    <a:pt x="250" y="274"/>
                    <a:pt x="246" y="276"/>
                  </a:cubicBezTo>
                  <a:cubicBezTo>
                    <a:pt x="240" y="279"/>
                    <a:pt x="233" y="281"/>
                    <a:pt x="227" y="283"/>
                  </a:cubicBezTo>
                  <a:cubicBezTo>
                    <a:pt x="217" y="287"/>
                    <a:pt x="206" y="291"/>
                    <a:pt x="196" y="296"/>
                  </a:cubicBezTo>
                  <a:cubicBezTo>
                    <a:pt x="196" y="295"/>
                    <a:pt x="196" y="294"/>
                    <a:pt x="196" y="293"/>
                  </a:cubicBezTo>
                  <a:close/>
                  <a:moveTo>
                    <a:pt x="197" y="289"/>
                  </a:moveTo>
                  <a:cubicBezTo>
                    <a:pt x="202" y="286"/>
                    <a:pt x="207" y="285"/>
                    <a:pt x="212" y="283"/>
                  </a:cubicBezTo>
                  <a:cubicBezTo>
                    <a:pt x="218" y="281"/>
                    <a:pt x="225" y="279"/>
                    <a:pt x="231" y="276"/>
                  </a:cubicBezTo>
                  <a:cubicBezTo>
                    <a:pt x="237" y="274"/>
                    <a:pt x="242" y="272"/>
                    <a:pt x="248" y="270"/>
                  </a:cubicBezTo>
                  <a:cubicBezTo>
                    <a:pt x="251" y="269"/>
                    <a:pt x="253" y="268"/>
                    <a:pt x="256" y="267"/>
                  </a:cubicBezTo>
                  <a:cubicBezTo>
                    <a:pt x="257" y="266"/>
                    <a:pt x="258" y="266"/>
                    <a:pt x="259" y="265"/>
                  </a:cubicBezTo>
                  <a:cubicBezTo>
                    <a:pt x="263" y="263"/>
                    <a:pt x="259" y="266"/>
                    <a:pt x="258" y="266"/>
                  </a:cubicBezTo>
                  <a:cubicBezTo>
                    <a:pt x="255" y="268"/>
                    <a:pt x="251" y="270"/>
                    <a:pt x="247" y="271"/>
                  </a:cubicBezTo>
                  <a:cubicBezTo>
                    <a:pt x="241" y="274"/>
                    <a:pt x="234" y="276"/>
                    <a:pt x="228" y="279"/>
                  </a:cubicBezTo>
                  <a:cubicBezTo>
                    <a:pt x="222" y="281"/>
                    <a:pt x="216" y="283"/>
                    <a:pt x="211" y="285"/>
                  </a:cubicBezTo>
                  <a:cubicBezTo>
                    <a:pt x="206" y="287"/>
                    <a:pt x="201" y="289"/>
                    <a:pt x="197" y="291"/>
                  </a:cubicBezTo>
                  <a:cubicBezTo>
                    <a:pt x="197" y="290"/>
                    <a:pt x="197" y="290"/>
                    <a:pt x="197" y="289"/>
                  </a:cubicBezTo>
                  <a:close/>
                  <a:moveTo>
                    <a:pt x="211" y="161"/>
                  </a:moveTo>
                  <a:cubicBezTo>
                    <a:pt x="209" y="162"/>
                    <a:pt x="208" y="162"/>
                    <a:pt x="207" y="162"/>
                  </a:cubicBezTo>
                  <a:cubicBezTo>
                    <a:pt x="207" y="162"/>
                    <a:pt x="207" y="162"/>
                    <a:pt x="207" y="161"/>
                  </a:cubicBezTo>
                  <a:cubicBezTo>
                    <a:pt x="208" y="161"/>
                    <a:pt x="209" y="161"/>
                    <a:pt x="211" y="161"/>
                  </a:cubicBezTo>
                  <a:close/>
                  <a:moveTo>
                    <a:pt x="201" y="246"/>
                  </a:moveTo>
                  <a:cubicBezTo>
                    <a:pt x="212" y="241"/>
                    <a:pt x="223" y="236"/>
                    <a:pt x="235" y="232"/>
                  </a:cubicBezTo>
                  <a:cubicBezTo>
                    <a:pt x="240" y="230"/>
                    <a:pt x="246" y="228"/>
                    <a:pt x="251" y="226"/>
                  </a:cubicBezTo>
                  <a:cubicBezTo>
                    <a:pt x="253" y="225"/>
                    <a:pt x="255" y="224"/>
                    <a:pt x="257" y="224"/>
                  </a:cubicBezTo>
                  <a:cubicBezTo>
                    <a:pt x="257" y="224"/>
                    <a:pt x="257" y="224"/>
                    <a:pt x="257" y="224"/>
                  </a:cubicBezTo>
                  <a:cubicBezTo>
                    <a:pt x="246" y="229"/>
                    <a:pt x="235" y="233"/>
                    <a:pt x="224" y="238"/>
                  </a:cubicBezTo>
                  <a:cubicBezTo>
                    <a:pt x="219" y="240"/>
                    <a:pt x="214" y="242"/>
                    <a:pt x="209" y="245"/>
                  </a:cubicBezTo>
                  <a:cubicBezTo>
                    <a:pt x="206" y="246"/>
                    <a:pt x="204" y="247"/>
                    <a:pt x="201" y="249"/>
                  </a:cubicBezTo>
                  <a:cubicBezTo>
                    <a:pt x="201" y="248"/>
                    <a:pt x="201" y="247"/>
                    <a:pt x="201" y="246"/>
                  </a:cubicBezTo>
                  <a:close/>
                  <a:moveTo>
                    <a:pt x="202" y="240"/>
                  </a:moveTo>
                  <a:cubicBezTo>
                    <a:pt x="205" y="239"/>
                    <a:pt x="209" y="236"/>
                    <a:pt x="213" y="234"/>
                  </a:cubicBezTo>
                  <a:cubicBezTo>
                    <a:pt x="218" y="232"/>
                    <a:pt x="223" y="230"/>
                    <a:pt x="228" y="227"/>
                  </a:cubicBezTo>
                  <a:cubicBezTo>
                    <a:pt x="234" y="225"/>
                    <a:pt x="239" y="223"/>
                    <a:pt x="244" y="220"/>
                  </a:cubicBezTo>
                  <a:cubicBezTo>
                    <a:pt x="247" y="219"/>
                    <a:pt x="249" y="218"/>
                    <a:pt x="252" y="216"/>
                  </a:cubicBezTo>
                  <a:cubicBezTo>
                    <a:pt x="253" y="216"/>
                    <a:pt x="255" y="215"/>
                    <a:pt x="256" y="214"/>
                  </a:cubicBezTo>
                  <a:cubicBezTo>
                    <a:pt x="257" y="214"/>
                    <a:pt x="263" y="210"/>
                    <a:pt x="260" y="213"/>
                  </a:cubicBezTo>
                  <a:cubicBezTo>
                    <a:pt x="250" y="220"/>
                    <a:pt x="238" y="224"/>
                    <a:pt x="228" y="229"/>
                  </a:cubicBezTo>
                  <a:cubicBezTo>
                    <a:pt x="219" y="233"/>
                    <a:pt x="209" y="237"/>
                    <a:pt x="201" y="242"/>
                  </a:cubicBezTo>
                  <a:cubicBezTo>
                    <a:pt x="202" y="242"/>
                    <a:pt x="202" y="241"/>
                    <a:pt x="202" y="240"/>
                  </a:cubicBezTo>
                  <a:close/>
                  <a:moveTo>
                    <a:pt x="208" y="236"/>
                  </a:moveTo>
                  <a:cubicBezTo>
                    <a:pt x="207" y="236"/>
                    <a:pt x="200" y="241"/>
                    <a:pt x="204" y="238"/>
                  </a:cubicBezTo>
                  <a:cubicBezTo>
                    <a:pt x="206" y="237"/>
                    <a:pt x="208" y="236"/>
                    <a:pt x="210" y="235"/>
                  </a:cubicBezTo>
                  <a:cubicBezTo>
                    <a:pt x="209" y="235"/>
                    <a:pt x="209" y="236"/>
                    <a:pt x="208" y="236"/>
                  </a:cubicBezTo>
                  <a:close/>
                  <a:moveTo>
                    <a:pt x="213" y="233"/>
                  </a:moveTo>
                  <a:cubicBezTo>
                    <a:pt x="209" y="234"/>
                    <a:pt x="205" y="236"/>
                    <a:pt x="202" y="239"/>
                  </a:cubicBezTo>
                  <a:cubicBezTo>
                    <a:pt x="202" y="238"/>
                    <a:pt x="202" y="238"/>
                    <a:pt x="202" y="237"/>
                  </a:cubicBezTo>
                  <a:cubicBezTo>
                    <a:pt x="202" y="237"/>
                    <a:pt x="202" y="236"/>
                    <a:pt x="202" y="236"/>
                  </a:cubicBezTo>
                  <a:cubicBezTo>
                    <a:pt x="211" y="231"/>
                    <a:pt x="220" y="226"/>
                    <a:pt x="230" y="221"/>
                  </a:cubicBezTo>
                  <a:cubicBezTo>
                    <a:pt x="235" y="219"/>
                    <a:pt x="241" y="216"/>
                    <a:pt x="247" y="214"/>
                  </a:cubicBezTo>
                  <a:cubicBezTo>
                    <a:pt x="250" y="212"/>
                    <a:pt x="252" y="211"/>
                    <a:pt x="255" y="210"/>
                  </a:cubicBezTo>
                  <a:cubicBezTo>
                    <a:pt x="256" y="209"/>
                    <a:pt x="257" y="208"/>
                    <a:pt x="259" y="207"/>
                  </a:cubicBezTo>
                  <a:cubicBezTo>
                    <a:pt x="259" y="207"/>
                    <a:pt x="259" y="207"/>
                    <a:pt x="259" y="207"/>
                  </a:cubicBezTo>
                  <a:cubicBezTo>
                    <a:pt x="259" y="207"/>
                    <a:pt x="259" y="207"/>
                    <a:pt x="259" y="207"/>
                  </a:cubicBezTo>
                  <a:cubicBezTo>
                    <a:pt x="255" y="210"/>
                    <a:pt x="250" y="212"/>
                    <a:pt x="246" y="215"/>
                  </a:cubicBezTo>
                  <a:cubicBezTo>
                    <a:pt x="240" y="218"/>
                    <a:pt x="235" y="221"/>
                    <a:pt x="229" y="224"/>
                  </a:cubicBezTo>
                  <a:cubicBezTo>
                    <a:pt x="224" y="227"/>
                    <a:pt x="219" y="230"/>
                    <a:pt x="213" y="233"/>
                  </a:cubicBezTo>
                  <a:close/>
                  <a:moveTo>
                    <a:pt x="248" y="212"/>
                  </a:moveTo>
                  <a:cubicBezTo>
                    <a:pt x="243" y="215"/>
                    <a:pt x="238" y="217"/>
                    <a:pt x="232" y="219"/>
                  </a:cubicBezTo>
                  <a:cubicBezTo>
                    <a:pt x="225" y="223"/>
                    <a:pt x="218" y="227"/>
                    <a:pt x="210" y="231"/>
                  </a:cubicBezTo>
                  <a:cubicBezTo>
                    <a:pt x="212" y="230"/>
                    <a:pt x="213" y="229"/>
                    <a:pt x="214" y="228"/>
                  </a:cubicBezTo>
                  <a:cubicBezTo>
                    <a:pt x="219" y="225"/>
                    <a:pt x="224" y="222"/>
                    <a:pt x="229" y="220"/>
                  </a:cubicBezTo>
                  <a:cubicBezTo>
                    <a:pt x="240" y="215"/>
                    <a:pt x="251" y="209"/>
                    <a:pt x="261" y="203"/>
                  </a:cubicBezTo>
                  <a:cubicBezTo>
                    <a:pt x="261" y="203"/>
                    <a:pt x="261" y="204"/>
                    <a:pt x="262" y="205"/>
                  </a:cubicBezTo>
                  <a:cubicBezTo>
                    <a:pt x="261" y="205"/>
                    <a:pt x="261" y="205"/>
                    <a:pt x="261" y="205"/>
                  </a:cubicBezTo>
                  <a:cubicBezTo>
                    <a:pt x="257" y="207"/>
                    <a:pt x="253" y="210"/>
                    <a:pt x="248" y="212"/>
                  </a:cubicBezTo>
                  <a:close/>
                  <a:moveTo>
                    <a:pt x="259" y="187"/>
                  </a:moveTo>
                  <a:cubicBezTo>
                    <a:pt x="250" y="191"/>
                    <a:pt x="240" y="195"/>
                    <a:pt x="231" y="199"/>
                  </a:cubicBezTo>
                  <a:cubicBezTo>
                    <a:pt x="226" y="201"/>
                    <a:pt x="221" y="204"/>
                    <a:pt x="216" y="206"/>
                  </a:cubicBezTo>
                  <a:cubicBezTo>
                    <a:pt x="214" y="207"/>
                    <a:pt x="213" y="208"/>
                    <a:pt x="211" y="209"/>
                  </a:cubicBezTo>
                  <a:cubicBezTo>
                    <a:pt x="209" y="211"/>
                    <a:pt x="206" y="211"/>
                    <a:pt x="204" y="213"/>
                  </a:cubicBezTo>
                  <a:cubicBezTo>
                    <a:pt x="212" y="207"/>
                    <a:pt x="221" y="203"/>
                    <a:pt x="229" y="198"/>
                  </a:cubicBezTo>
                  <a:cubicBezTo>
                    <a:pt x="234" y="195"/>
                    <a:pt x="239" y="193"/>
                    <a:pt x="244" y="191"/>
                  </a:cubicBezTo>
                  <a:cubicBezTo>
                    <a:pt x="247" y="190"/>
                    <a:pt x="250" y="188"/>
                    <a:pt x="252" y="187"/>
                  </a:cubicBezTo>
                  <a:cubicBezTo>
                    <a:pt x="253" y="187"/>
                    <a:pt x="255" y="186"/>
                    <a:pt x="256" y="186"/>
                  </a:cubicBezTo>
                  <a:cubicBezTo>
                    <a:pt x="256" y="185"/>
                    <a:pt x="257" y="185"/>
                    <a:pt x="257" y="185"/>
                  </a:cubicBezTo>
                  <a:cubicBezTo>
                    <a:pt x="258" y="185"/>
                    <a:pt x="259" y="184"/>
                    <a:pt x="259" y="184"/>
                  </a:cubicBezTo>
                  <a:cubicBezTo>
                    <a:pt x="259" y="184"/>
                    <a:pt x="260" y="184"/>
                    <a:pt x="260" y="183"/>
                  </a:cubicBezTo>
                  <a:cubicBezTo>
                    <a:pt x="260" y="186"/>
                    <a:pt x="260" y="188"/>
                    <a:pt x="260" y="191"/>
                  </a:cubicBezTo>
                  <a:cubicBezTo>
                    <a:pt x="250" y="194"/>
                    <a:pt x="241" y="199"/>
                    <a:pt x="232" y="204"/>
                  </a:cubicBezTo>
                  <a:cubicBezTo>
                    <a:pt x="226" y="206"/>
                    <a:pt x="221" y="209"/>
                    <a:pt x="216" y="211"/>
                  </a:cubicBezTo>
                  <a:cubicBezTo>
                    <a:pt x="214" y="213"/>
                    <a:pt x="211" y="214"/>
                    <a:pt x="209" y="215"/>
                  </a:cubicBezTo>
                  <a:cubicBezTo>
                    <a:pt x="208" y="216"/>
                    <a:pt x="207" y="217"/>
                    <a:pt x="206" y="217"/>
                  </a:cubicBezTo>
                  <a:cubicBezTo>
                    <a:pt x="205" y="218"/>
                    <a:pt x="201" y="220"/>
                    <a:pt x="205" y="218"/>
                  </a:cubicBezTo>
                  <a:cubicBezTo>
                    <a:pt x="213" y="211"/>
                    <a:pt x="223" y="206"/>
                    <a:pt x="233" y="201"/>
                  </a:cubicBezTo>
                  <a:cubicBezTo>
                    <a:pt x="238" y="199"/>
                    <a:pt x="243" y="196"/>
                    <a:pt x="248" y="194"/>
                  </a:cubicBezTo>
                  <a:cubicBezTo>
                    <a:pt x="252" y="192"/>
                    <a:pt x="256" y="190"/>
                    <a:pt x="260" y="187"/>
                  </a:cubicBezTo>
                  <a:cubicBezTo>
                    <a:pt x="260" y="187"/>
                    <a:pt x="260" y="186"/>
                    <a:pt x="259" y="187"/>
                  </a:cubicBezTo>
                  <a:close/>
                  <a:moveTo>
                    <a:pt x="204" y="206"/>
                  </a:moveTo>
                  <a:cubicBezTo>
                    <a:pt x="213" y="202"/>
                    <a:pt x="222" y="197"/>
                    <a:pt x="231" y="193"/>
                  </a:cubicBezTo>
                  <a:cubicBezTo>
                    <a:pt x="236" y="190"/>
                    <a:pt x="241" y="188"/>
                    <a:pt x="246" y="186"/>
                  </a:cubicBezTo>
                  <a:cubicBezTo>
                    <a:pt x="248" y="185"/>
                    <a:pt x="251" y="183"/>
                    <a:pt x="254" y="182"/>
                  </a:cubicBezTo>
                  <a:cubicBezTo>
                    <a:pt x="254" y="182"/>
                    <a:pt x="254" y="182"/>
                    <a:pt x="254" y="182"/>
                  </a:cubicBezTo>
                  <a:cubicBezTo>
                    <a:pt x="247" y="187"/>
                    <a:pt x="239" y="190"/>
                    <a:pt x="231" y="193"/>
                  </a:cubicBezTo>
                  <a:cubicBezTo>
                    <a:pt x="221" y="198"/>
                    <a:pt x="212" y="204"/>
                    <a:pt x="204" y="209"/>
                  </a:cubicBezTo>
                  <a:cubicBezTo>
                    <a:pt x="204" y="208"/>
                    <a:pt x="204" y="207"/>
                    <a:pt x="204" y="206"/>
                  </a:cubicBezTo>
                  <a:close/>
                  <a:moveTo>
                    <a:pt x="204" y="199"/>
                  </a:moveTo>
                  <a:cubicBezTo>
                    <a:pt x="204" y="199"/>
                    <a:pt x="204" y="199"/>
                    <a:pt x="204" y="199"/>
                  </a:cubicBezTo>
                  <a:cubicBezTo>
                    <a:pt x="213" y="194"/>
                    <a:pt x="222" y="190"/>
                    <a:pt x="231" y="186"/>
                  </a:cubicBezTo>
                  <a:cubicBezTo>
                    <a:pt x="240" y="182"/>
                    <a:pt x="249" y="177"/>
                    <a:pt x="258" y="172"/>
                  </a:cubicBezTo>
                  <a:cubicBezTo>
                    <a:pt x="258" y="172"/>
                    <a:pt x="259" y="173"/>
                    <a:pt x="259" y="173"/>
                  </a:cubicBezTo>
                  <a:cubicBezTo>
                    <a:pt x="259" y="173"/>
                    <a:pt x="259" y="174"/>
                    <a:pt x="259" y="174"/>
                  </a:cubicBezTo>
                  <a:cubicBezTo>
                    <a:pt x="259" y="174"/>
                    <a:pt x="259" y="174"/>
                    <a:pt x="259" y="174"/>
                  </a:cubicBezTo>
                  <a:cubicBezTo>
                    <a:pt x="250" y="179"/>
                    <a:pt x="241" y="183"/>
                    <a:pt x="232" y="188"/>
                  </a:cubicBezTo>
                  <a:cubicBezTo>
                    <a:pt x="226" y="190"/>
                    <a:pt x="221" y="192"/>
                    <a:pt x="216" y="194"/>
                  </a:cubicBezTo>
                  <a:cubicBezTo>
                    <a:pt x="212" y="196"/>
                    <a:pt x="208" y="199"/>
                    <a:pt x="204" y="201"/>
                  </a:cubicBezTo>
                  <a:cubicBezTo>
                    <a:pt x="204" y="200"/>
                    <a:pt x="204" y="200"/>
                    <a:pt x="204" y="199"/>
                  </a:cubicBezTo>
                  <a:close/>
                  <a:moveTo>
                    <a:pt x="259" y="175"/>
                  </a:moveTo>
                  <a:cubicBezTo>
                    <a:pt x="259" y="176"/>
                    <a:pt x="259" y="177"/>
                    <a:pt x="259" y="179"/>
                  </a:cubicBezTo>
                  <a:cubicBezTo>
                    <a:pt x="259" y="178"/>
                    <a:pt x="259" y="178"/>
                    <a:pt x="259" y="179"/>
                  </a:cubicBezTo>
                  <a:cubicBezTo>
                    <a:pt x="250" y="184"/>
                    <a:pt x="240" y="188"/>
                    <a:pt x="231" y="192"/>
                  </a:cubicBezTo>
                  <a:cubicBezTo>
                    <a:pt x="226" y="195"/>
                    <a:pt x="221" y="197"/>
                    <a:pt x="216" y="200"/>
                  </a:cubicBezTo>
                  <a:cubicBezTo>
                    <a:pt x="213" y="201"/>
                    <a:pt x="210" y="202"/>
                    <a:pt x="207" y="204"/>
                  </a:cubicBezTo>
                  <a:cubicBezTo>
                    <a:pt x="201" y="207"/>
                    <a:pt x="205" y="204"/>
                    <a:pt x="208" y="203"/>
                  </a:cubicBezTo>
                  <a:cubicBezTo>
                    <a:pt x="216" y="197"/>
                    <a:pt x="226" y="193"/>
                    <a:pt x="235" y="189"/>
                  </a:cubicBezTo>
                  <a:cubicBezTo>
                    <a:pt x="243" y="185"/>
                    <a:pt x="252" y="181"/>
                    <a:pt x="259" y="175"/>
                  </a:cubicBezTo>
                  <a:close/>
                  <a:moveTo>
                    <a:pt x="232" y="193"/>
                  </a:moveTo>
                  <a:cubicBezTo>
                    <a:pt x="242" y="189"/>
                    <a:pt x="251" y="185"/>
                    <a:pt x="259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80"/>
                    <a:pt x="260" y="181"/>
                    <a:pt x="260" y="183"/>
                  </a:cubicBezTo>
                  <a:cubicBezTo>
                    <a:pt x="258" y="184"/>
                    <a:pt x="255" y="185"/>
                    <a:pt x="253" y="186"/>
                  </a:cubicBezTo>
                  <a:cubicBezTo>
                    <a:pt x="246" y="190"/>
                    <a:pt x="238" y="193"/>
                    <a:pt x="230" y="196"/>
                  </a:cubicBezTo>
                  <a:cubicBezTo>
                    <a:pt x="225" y="199"/>
                    <a:pt x="220" y="201"/>
                    <a:pt x="215" y="203"/>
                  </a:cubicBezTo>
                  <a:cubicBezTo>
                    <a:pt x="213" y="205"/>
                    <a:pt x="211" y="206"/>
                    <a:pt x="209" y="207"/>
                  </a:cubicBezTo>
                  <a:cubicBezTo>
                    <a:pt x="209" y="207"/>
                    <a:pt x="208" y="207"/>
                    <a:pt x="208" y="207"/>
                  </a:cubicBezTo>
                  <a:cubicBezTo>
                    <a:pt x="216" y="202"/>
                    <a:pt x="224" y="197"/>
                    <a:pt x="232" y="193"/>
                  </a:cubicBezTo>
                  <a:close/>
                  <a:moveTo>
                    <a:pt x="229" y="206"/>
                  </a:moveTo>
                  <a:cubicBezTo>
                    <a:pt x="234" y="204"/>
                    <a:pt x="238" y="201"/>
                    <a:pt x="243" y="199"/>
                  </a:cubicBezTo>
                  <a:cubicBezTo>
                    <a:pt x="248" y="197"/>
                    <a:pt x="255" y="195"/>
                    <a:pt x="259" y="192"/>
                  </a:cubicBezTo>
                  <a:cubicBezTo>
                    <a:pt x="250" y="198"/>
                    <a:pt x="239" y="202"/>
                    <a:pt x="230" y="207"/>
                  </a:cubicBezTo>
                  <a:cubicBezTo>
                    <a:pt x="220" y="211"/>
                    <a:pt x="212" y="217"/>
                    <a:pt x="203" y="222"/>
                  </a:cubicBezTo>
                  <a:cubicBezTo>
                    <a:pt x="203" y="221"/>
                    <a:pt x="203" y="220"/>
                    <a:pt x="203" y="219"/>
                  </a:cubicBezTo>
                  <a:cubicBezTo>
                    <a:pt x="212" y="215"/>
                    <a:pt x="220" y="210"/>
                    <a:pt x="229" y="206"/>
                  </a:cubicBezTo>
                  <a:close/>
                  <a:moveTo>
                    <a:pt x="203" y="223"/>
                  </a:moveTo>
                  <a:cubicBezTo>
                    <a:pt x="207" y="222"/>
                    <a:pt x="210" y="220"/>
                    <a:pt x="214" y="218"/>
                  </a:cubicBezTo>
                  <a:cubicBezTo>
                    <a:pt x="219" y="215"/>
                    <a:pt x="224" y="212"/>
                    <a:pt x="229" y="210"/>
                  </a:cubicBezTo>
                  <a:cubicBezTo>
                    <a:pt x="233" y="208"/>
                    <a:pt x="236" y="207"/>
                    <a:pt x="239" y="205"/>
                  </a:cubicBezTo>
                  <a:cubicBezTo>
                    <a:pt x="234" y="207"/>
                    <a:pt x="230" y="210"/>
                    <a:pt x="225" y="212"/>
                  </a:cubicBezTo>
                  <a:cubicBezTo>
                    <a:pt x="220" y="214"/>
                    <a:pt x="215" y="218"/>
                    <a:pt x="211" y="221"/>
                  </a:cubicBezTo>
                  <a:cubicBezTo>
                    <a:pt x="208" y="223"/>
                    <a:pt x="205" y="224"/>
                    <a:pt x="202" y="226"/>
                  </a:cubicBezTo>
                  <a:cubicBezTo>
                    <a:pt x="203" y="225"/>
                    <a:pt x="203" y="224"/>
                    <a:pt x="203" y="223"/>
                  </a:cubicBezTo>
                  <a:close/>
                  <a:moveTo>
                    <a:pt x="202" y="228"/>
                  </a:moveTo>
                  <a:cubicBezTo>
                    <a:pt x="212" y="224"/>
                    <a:pt x="220" y="219"/>
                    <a:pt x="229" y="214"/>
                  </a:cubicBezTo>
                  <a:cubicBezTo>
                    <a:pt x="235" y="212"/>
                    <a:pt x="240" y="210"/>
                    <a:pt x="246" y="207"/>
                  </a:cubicBezTo>
                  <a:cubicBezTo>
                    <a:pt x="248" y="206"/>
                    <a:pt x="250" y="205"/>
                    <a:pt x="252" y="204"/>
                  </a:cubicBezTo>
                  <a:cubicBezTo>
                    <a:pt x="244" y="208"/>
                    <a:pt x="235" y="212"/>
                    <a:pt x="227" y="216"/>
                  </a:cubicBezTo>
                  <a:cubicBezTo>
                    <a:pt x="221" y="219"/>
                    <a:pt x="216" y="222"/>
                    <a:pt x="211" y="225"/>
                  </a:cubicBezTo>
                  <a:cubicBezTo>
                    <a:pt x="208" y="227"/>
                    <a:pt x="205" y="228"/>
                    <a:pt x="202" y="231"/>
                  </a:cubicBezTo>
                  <a:cubicBezTo>
                    <a:pt x="202" y="230"/>
                    <a:pt x="202" y="229"/>
                    <a:pt x="202" y="228"/>
                  </a:cubicBezTo>
                  <a:close/>
                  <a:moveTo>
                    <a:pt x="215" y="224"/>
                  </a:moveTo>
                  <a:cubicBezTo>
                    <a:pt x="220" y="221"/>
                    <a:pt x="225" y="218"/>
                    <a:pt x="230" y="216"/>
                  </a:cubicBezTo>
                  <a:cubicBezTo>
                    <a:pt x="241" y="211"/>
                    <a:pt x="251" y="206"/>
                    <a:pt x="261" y="200"/>
                  </a:cubicBezTo>
                  <a:cubicBezTo>
                    <a:pt x="261" y="200"/>
                    <a:pt x="261" y="199"/>
                    <a:pt x="260" y="199"/>
                  </a:cubicBezTo>
                  <a:cubicBezTo>
                    <a:pt x="250" y="204"/>
                    <a:pt x="239" y="209"/>
                    <a:pt x="229" y="214"/>
                  </a:cubicBezTo>
                  <a:cubicBezTo>
                    <a:pt x="224" y="216"/>
                    <a:pt x="219" y="218"/>
                    <a:pt x="215" y="221"/>
                  </a:cubicBezTo>
                  <a:cubicBezTo>
                    <a:pt x="212" y="222"/>
                    <a:pt x="210" y="224"/>
                    <a:pt x="207" y="225"/>
                  </a:cubicBezTo>
                  <a:cubicBezTo>
                    <a:pt x="206" y="226"/>
                    <a:pt x="204" y="226"/>
                    <a:pt x="202" y="227"/>
                  </a:cubicBezTo>
                  <a:cubicBezTo>
                    <a:pt x="202" y="227"/>
                    <a:pt x="202" y="227"/>
                    <a:pt x="202" y="227"/>
                  </a:cubicBezTo>
                  <a:cubicBezTo>
                    <a:pt x="203" y="226"/>
                    <a:pt x="204" y="226"/>
                    <a:pt x="205" y="225"/>
                  </a:cubicBezTo>
                  <a:cubicBezTo>
                    <a:pt x="213" y="220"/>
                    <a:pt x="221" y="215"/>
                    <a:pt x="230" y="210"/>
                  </a:cubicBezTo>
                  <a:cubicBezTo>
                    <a:pt x="240" y="205"/>
                    <a:pt x="250" y="201"/>
                    <a:pt x="260" y="195"/>
                  </a:cubicBezTo>
                  <a:cubicBezTo>
                    <a:pt x="261" y="195"/>
                    <a:pt x="260" y="194"/>
                    <a:pt x="260" y="194"/>
                  </a:cubicBezTo>
                  <a:cubicBezTo>
                    <a:pt x="250" y="199"/>
                    <a:pt x="240" y="204"/>
                    <a:pt x="231" y="208"/>
                  </a:cubicBezTo>
                  <a:cubicBezTo>
                    <a:pt x="222" y="213"/>
                    <a:pt x="211" y="218"/>
                    <a:pt x="203" y="223"/>
                  </a:cubicBezTo>
                  <a:cubicBezTo>
                    <a:pt x="213" y="217"/>
                    <a:pt x="222" y="211"/>
                    <a:pt x="231" y="206"/>
                  </a:cubicBezTo>
                  <a:cubicBezTo>
                    <a:pt x="241" y="202"/>
                    <a:pt x="251" y="197"/>
                    <a:pt x="260" y="192"/>
                  </a:cubicBezTo>
                  <a:cubicBezTo>
                    <a:pt x="261" y="193"/>
                    <a:pt x="261" y="194"/>
                    <a:pt x="261" y="195"/>
                  </a:cubicBezTo>
                  <a:cubicBezTo>
                    <a:pt x="261" y="197"/>
                    <a:pt x="261" y="200"/>
                    <a:pt x="261" y="202"/>
                  </a:cubicBezTo>
                  <a:cubicBezTo>
                    <a:pt x="261" y="202"/>
                    <a:pt x="261" y="202"/>
                    <a:pt x="261" y="202"/>
                  </a:cubicBezTo>
                  <a:cubicBezTo>
                    <a:pt x="260" y="202"/>
                    <a:pt x="260" y="202"/>
                    <a:pt x="259" y="203"/>
                  </a:cubicBezTo>
                  <a:cubicBezTo>
                    <a:pt x="259" y="203"/>
                    <a:pt x="259" y="203"/>
                    <a:pt x="258" y="203"/>
                  </a:cubicBezTo>
                  <a:cubicBezTo>
                    <a:pt x="249" y="208"/>
                    <a:pt x="239" y="213"/>
                    <a:pt x="230" y="217"/>
                  </a:cubicBezTo>
                  <a:cubicBezTo>
                    <a:pt x="225" y="220"/>
                    <a:pt x="220" y="222"/>
                    <a:pt x="215" y="225"/>
                  </a:cubicBezTo>
                  <a:cubicBezTo>
                    <a:pt x="213" y="226"/>
                    <a:pt x="211" y="227"/>
                    <a:pt x="209" y="228"/>
                  </a:cubicBezTo>
                  <a:cubicBezTo>
                    <a:pt x="207" y="230"/>
                    <a:pt x="204" y="230"/>
                    <a:pt x="202" y="232"/>
                  </a:cubicBezTo>
                  <a:cubicBezTo>
                    <a:pt x="206" y="228"/>
                    <a:pt x="211" y="226"/>
                    <a:pt x="215" y="224"/>
                  </a:cubicBezTo>
                  <a:close/>
                  <a:moveTo>
                    <a:pt x="207" y="163"/>
                  </a:moveTo>
                  <a:cubicBezTo>
                    <a:pt x="208" y="163"/>
                    <a:pt x="210" y="163"/>
                    <a:pt x="210" y="162"/>
                  </a:cubicBezTo>
                  <a:cubicBezTo>
                    <a:pt x="209" y="163"/>
                    <a:pt x="208" y="164"/>
                    <a:pt x="207" y="165"/>
                  </a:cubicBezTo>
                  <a:cubicBezTo>
                    <a:pt x="207" y="164"/>
                    <a:pt x="207" y="164"/>
                    <a:pt x="207" y="163"/>
                  </a:cubicBezTo>
                  <a:close/>
                  <a:moveTo>
                    <a:pt x="207" y="166"/>
                  </a:moveTo>
                  <a:cubicBezTo>
                    <a:pt x="210" y="165"/>
                    <a:pt x="213" y="164"/>
                    <a:pt x="215" y="163"/>
                  </a:cubicBezTo>
                  <a:cubicBezTo>
                    <a:pt x="213" y="165"/>
                    <a:pt x="210" y="167"/>
                    <a:pt x="207" y="169"/>
                  </a:cubicBezTo>
                  <a:cubicBezTo>
                    <a:pt x="207" y="168"/>
                    <a:pt x="207" y="167"/>
                    <a:pt x="207" y="166"/>
                  </a:cubicBezTo>
                  <a:close/>
                  <a:moveTo>
                    <a:pt x="207" y="171"/>
                  </a:moveTo>
                  <a:cubicBezTo>
                    <a:pt x="212" y="169"/>
                    <a:pt x="217" y="166"/>
                    <a:pt x="220" y="164"/>
                  </a:cubicBezTo>
                  <a:cubicBezTo>
                    <a:pt x="216" y="167"/>
                    <a:pt x="211" y="170"/>
                    <a:pt x="207" y="173"/>
                  </a:cubicBezTo>
                  <a:cubicBezTo>
                    <a:pt x="207" y="172"/>
                    <a:pt x="207" y="171"/>
                    <a:pt x="207" y="171"/>
                  </a:cubicBezTo>
                  <a:close/>
                  <a:moveTo>
                    <a:pt x="207" y="175"/>
                  </a:moveTo>
                  <a:cubicBezTo>
                    <a:pt x="214" y="173"/>
                    <a:pt x="220" y="167"/>
                    <a:pt x="227" y="164"/>
                  </a:cubicBezTo>
                  <a:cubicBezTo>
                    <a:pt x="220" y="167"/>
                    <a:pt x="213" y="174"/>
                    <a:pt x="206" y="178"/>
                  </a:cubicBezTo>
                  <a:cubicBezTo>
                    <a:pt x="207" y="177"/>
                    <a:pt x="207" y="176"/>
                    <a:pt x="207" y="175"/>
                  </a:cubicBezTo>
                  <a:close/>
                  <a:moveTo>
                    <a:pt x="228" y="163"/>
                  </a:moveTo>
                  <a:cubicBezTo>
                    <a:pt x="229" y="164"/>
                    <a:pt x="230" y="164"/>
                    <a:pt x="231" y="164"/>
                  </a:cubicBezTo>
                  <a:cubicBezTo>
                    <a:pt x="226" y="166"/>
                    <a:pt x="221" y="169"/>
                    <a:pt x="216" y="172"/>
                  </a:cubicBezTo>
                  <a:cubicBezTo>
                    <a:pt x="220" y="169"/>
                    <a:pt x="224" y="166"/>
                    <a:pt x="228" y="164"/>
                  </a:cubicBezTo>
                  <a:cubicBezTo>
                    <a:pt x="228" y="164"/>
                    <a:pt x="228" y="164"/>
                    <a:pt x="228" y="163"/>
                  </a:cubicBezTo>
                  <a:close/>
                  <a:moveTo>
                    <a:pt x="206" y="179"/>
                  </a:moveTo>
                  <a:cubicBezTo>
                    <a:pt x="207" y="179"/>
                    <a:pt x="207" y="179"/>
                    <a:pt x="208" y="178"/>
                  </a:cubicBezTo>
                  <a:cubicBezTo>
                    <a:pt x="211" y="176"/>
                    <a:pt x="214" y="174"/>
                    <a:pt x="217" y="172"/>
                  </a:cubicBezTo>
                  <a:cubicBezTo>
                    <a:pt x="220" y="170"/>
                    <a:pt x="222" y="169"/>
                    <a:pt x="224" y="168"/>
                  </a:cubicBezTo>
                  <a:cubicBezTo>
                    <a:pt x="227" y="166"/>
                    <a:pt x="230" y="166"/>
                    <a:pt x="232" y="164"/>
                  </a:cubicBezTo>
                  <a:cubicBezTo>
                    <a:pt x="228" y="168"/>
                    <a:pt x="223" y="170"/>
                    <a:pt x="218" y="173"/>
                  </a:cubicBezTo>
                  <a:cubicBezTo>
                    <a:pt x="214" y="176"/>
                    <a:pt x="210" y="179"/>
                    <a:pt x="206" y="182"/>
                  </a:cubicBezTo>
                  <a:cubicBezTo>
                    <a:pt x="206" y="181"/>
                    <a:pt x="206" y="180"/>
                    <a:pt x="206" y="179"/>
                  </a:cubicBezTo>
                  <a:cubicBezTo>
                    <a:pt x="206" y="179"/>
                    <a:pt x="206" y="179"/>
                    <a:pt x="206" y="179"/>
                  </a:cubicBezTo>
                  <a:close/>
                  <a:moveTo>
                    <a:pt x="210" y="180"/>
                  </a:moveTo>
                  <a:cubicBezTo>
                    <a:pt x="213" y="178"/>
                    <a:pt x="216" y="176"/>
                    <a:pt x="219" y="174"/>
                  </a:cubicBezTo>
                  <a:cubicBezTo>
                    <a:pt x="224" y="171"/>
                    <a:pt x="229" y="168"/>
                    <a:pt x="233" y="164"/>
                  </a:cubicBezTo>
                  <a:cubicBezTo>
                    <a:pt x="234" y="164"/>
                    <a:pt x="236" y="164"/>
                    <a:pt x="237" y="164"/>
                  </a:cubicBezTo>
                  <a:cubicBezTo>
                    <a:pt x="233" y="167"/>
                    <a:pt x="228" y="169"/>
                    <a:pt x="223" y="172"/>
                  </a:cubicBezTo>
                  <a:cubicBezTo>
                    <a:pt x="219" y="174"/>
                    <a:pt x="214" y="177"/>
                    <a:pt x="210" y="180"/>
                  </a:cubicBezTo>
                  <a:cubicBezTo>
                    <a:pt x="210" y="180"/>
                    <a:pt x="210" y="180"/>
                    <a:pt x="210" y="180"/>
                  </a:cubicBezTo>
                  <a:close/>
                  <a:moveTo>
                    <a:pt x="238" y="164"/>
                  </a:moveTo>
                  <a:cubicBezTo>
                    <a:pt x="240" y="165"/>
                    <a:pt x="241" y="165"/>
                    <a:pt x="243" y="165"/>
                  </a:cubicBezTo>
                  <a:cubicBezTo>
                    <a:pt x="240" y="166"/>
                    <a:pt x="238" y="168"/>
                    <a:pt x="236" y="169"/>
                  </a:cubicBezTo>
                  <a:cubicBezTo>
                    <a:pt x="233" y="172"/>
                    <a:pt x="229" y="173"/>
                    <a:pt x="226" y="175"/>
                  </a:cubicBezTo>
                  <a:cubicBezTo>
                    <a:pt x="219" y="178"/>
                    <a:pt x="213" y="183"/>
                    <a:pt x="207" y="186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7" y="185"/>
                    <a:pt x="211" y="183"/>
                    <a:pt x="212" y="182"/>
                  </a:cubicBezTo>
                  <a:cubicBezTo>
                    <a:pt x="215" y="180"/>
                    <a:pt x="218" y="178"/>
                    <a:pt x="222" y="176"/>
                  </a:cubicBezTo>
                  <a:cubicBezTo>
                    <a:pt x="227" y="172"/>
                    <a:pt x="233" y="169"/>
                    <a:pt x="238" y="164"/>
                  </a:cubicBezTo>
                  <a:close/>
                  <a:moveTo>
                    <a:pt x="205" y="187"/>
                  </a:moveTo>
                  <a:cubicBezTo>
                    <a:pt x="212" y="184"/>
                    <a:pt x="217" y="180"/>
                    <a:pt x="223" y="177"/>
                  </a:cubicBezTo>
                  <a:cubicBezTo>
                    <a:pt x="229" y="173"/>
                    <a:pt x="236" y="170"/>
                    <a:pt x="243" y="166"/>
                  </a:cubicBezTo>
                  <a:cubicBezTo>
                    <a:pt x="230" y="174"/>
                    <a:pt x="217" y="181"/>
                    <a:pt x="205" y="190"/>
                  </a:cubicBezTo>
                  <a:cubicBezTo>
                    <a:pt x="205" y="189"/>
                    <a:pt x="205" y="188"/>
                    <a:pt x="205" y="187"/>
                  </a:cubicBezTo>
                  <a:close/>
                  <a:moveTo>
                    <a:pt x="205" y="190"/>
                  </a:moveTo>
                  <a:cubicBezTo>
                    <a:pt x="207" y="189"/>
                    <a:pt x="209" y="188"/>
                    <a:pt x="211" y="186"/>
                  </a:cubicBezTo>
                  <a:cubicBezTo>
                    <a:pt x="215" y="184"/>
                    <a:pt x="218" y="181"/>
                    <a:pt x="222" y="179"/>
                  </a:cubicBezTo>
                  <a:cubicBezTo>
                    <a:pt x="229" y="175"/>
                    <a:pt x="237" y="171"/>
                    <a:pt x="244" y="166"/>
                  </a:cubicBezTo>
                  <a:cubicBezTo>
                    <a:pt x="244" y="166"/>
                    <a:pt x="244" y="166"/>
                    <a:pt x="244" y="165"/>
                  </a:cubicBezTo>
                  <a:cubicBezTo>
                    <a:pt x="245" y="166"/>
                    <a:pt x="247" y="166"/>
                    <a:pt x="249" y="167"/>
                  </a:cubicBezTo>
                  <a:cubicBezTo>
                    <a:pt x="243" y="171"/>
                    <a:pt x="236" y="174"/>
                    <a:pt x="229" y="177"/>
                  </a:cubicBezTo>
                  <a:cubicBezTo>
                    <a:pt x="222" y="181"/>
                    <a:pt x="215" y="185"/>
                    <a:pt x="208" y="189"/>
                  </a:cubicBezTo>
                  <a:cubicBezTo>
                    <a:pt x="208" y="189"/>
                    <a:pt x="205" y="191"/>
                    <a:pt x="205" y="190"/>
                  </a:cubicBezTo>
                  <a:close/>
                  <a:moveTo>
                    <a:pt x="207" y="174"/>
                  </a:moveTo>
                  <a:cubicBezTo>
                    <a:pt x="207" y="174"/>
                    <a:pt x="207" y="174"/>
                    <a:pt x="207" y="174"/>
                  </a:cubicBezTo>
                  <a:cubicBezTo>
                    <a:pt x="210" y="173"/>
                    <a:pt x="213" y="170"/>
                    <a:pt x="215" y="168"/>
                  </a:cubicBezTo>
                  <a:cubicBezTo>
                    <a:pt x="218" y="166"/>
                    <a:pt x="220" y="165"/>
                    <a:pt x="223" y="163"/>
                  </a:cubicBezTo>
                  <a:cubicBezTo>
                    <a:pt x="224" y="163"/>
                    <a:pt x="226" y="163"/>
                    <a:pt x="227" y="163"/>
                  </a:cubicBezTo>
                  <a:cubicBezTo>
                    <a:pt x="220" y="166"/>
                    <a:pt x="214" y="171"/>
                    <a:pt x="207" y="174"/>
                  </a:cubicBezTo>
                  <a:close/>
                  <a:moveTo>
                    <a:pt x="211" y="168"/>
                  </a:moveTo>
                  <a:cubicBezTo>
                    <a:pt x="210" y="169"/>
                    <a:pt x="209" y="169"/>
                    <a:pt x="208" y="169"/>
                  </a:cubicBezTo>
                  <a:cubicBezTo>
                    <a:pt x="204" y="171"/>
                    <a:pt x="211" y="166"/>
                    <a:pt x="211" y="167"/>
                  </a:cubicBezTo>
                  <a:cubicBezTo>
                    <a:pt x="213" y="165"/>
                    <a:pt x="215" y="164"/>
                    <a:pt x="217" y="162"/>
                  </a:cubicBezTo>
                  <a:cubicBezTo>
                    <a:pt x="217" y="162"/>
                    <a:pt x="217" y="162"/>
                    <a:pt x="217" y="162"/>
                  </a:cubicBezTo>
                  <a:cubicBezTo>
                    <a:pt x="218" y="162"/>
                    <a:pt x="220" y="162"/>
                    <a:pt x="221" y="162"/>
                  </a:cubicBezTo>
                  <a:cubicBezTo>
                    <a:pt x="221" y="162"/>
                    <a:pt x="221" y="162"/>
                    <a:pt x="221" y="162"/>
                  </a:cubicBezTo>
                  <a:cubicBezTo>
                    <a:pt x="217" y="164"/>
                    <a:pt x="214" y="166"/>
                    <a:pt x="211" y="168"/>
                  </a:cubicBezTo>
                  <a:close/>
                  <a:moveTo>
                    <a:pt x="216" y="162"/>
                  </a:moveTo>
                  <a:cubicBezTo>
                    <a:pt x="213" y="163"/>
                    <a:pt x="211" y="164"/>
                    <a:pt x="209" y="165"/>
                  </a:cubicBezTo>
                  <a:cubicBezTo>
                    <a:pt x="208" y="165"/>
                    <a:pt x="207" y="166"/>
                    <a:pt x="207" y="166"/>
                  </a:cubicBezTo>
                  <a:cubicBezTo>
                    <a:pt x="207" y="166"/>
                    <a:pt x="207" y="166"/>
                    <a:pt x="207" y="166"/>
                  </a:cubicBezTo>
                  <a:cubicBezTo>
                    <a:pt x="208" y="165"/>
                    <a:pt x="208" y="165"/>
                    <a:pt x="209" y="164"/>
                  </a:cubicBezTo>
                  <a:cubicBezTo>
                    <a:pt x="210" y="164"/>
                    <a:pt x="211" y="163"/>
                    <a:pt x="211" y="162"/>
                  </a:cubicBezTo>
                  <a:cubicBezTo>
                    <a:pt x="212" y="162"/>
                    <a:pt x="212" y="161"/>
                    <a:pt x="212" y="161"/>
                  </a:cubicBezTo>
                  <a:cubicBezTo>
                    <a:pt x="213" y="161"/>
                    <a:pt x="214" y="162"/>
                    <a:pt x="216" y="162"/>
                  </a:cubicBezTo>
                  <a:close/>
                  <a:moveTo>
                    <a:pt x="206" y="183"/>
                  </a:moveTo>
                  <a:cubicBezTo>
                    <a:pt x="211" y="180"/>
                    <a:pt x="216" y="177"/>
                    <a:pt x="221" y="174"/>
                  </a:cubicBezTo>
                  <a:cubicBezTo>
                    <a:pt x="225" y="171"/>
                    <a:pt x="229" y="170"/>
                    <a:pt x="233" y="168"/>
                  </a:cubicBezTo>
                  <a:cubicBezTo>
                    <a:pt x="233" y="168"/>
                    <a:pt x="233" y="168"/>
                    <a:pt x="233" y="168"/>
                  </a:cubicBezTo>
                  <a:cubicBezTo>
                    <a:pt x="231" y="169"/>
                    <a:pt x="230" y="170"/>
                    <a:pt x="228" y="171"/>
                  </a:cubicBezTo>
                  <a:cubicBezTo>
                    <a:pt x="226" y="172"/>
                    <a:pt x="223" y="174"/>
                    <a:pt x="220" y="176"/>
                  </a:cubicBezTo>
                  <a:cubicBezTo>
                    <a:pt x="215" y="180"/>
                    <a:pt x="210" y="182"/>
                    <a:pt x="206" y="186"/>
                  </a:cubicBezTo>
                  <a:cubicBezTo>
                    <a:pt x="206" y="185"/>
                    <a:pt x="206" y="184"/>
                    <a:pt x="206" y="183"/>
                  </a:cubicBezTo>
                  <a:close/>
                  <a:moveTo>
                    <a:pt x="205" y="191"/>
                  </a:moveTo>
                  <a:cubicBezTo>
                    <a:pt x="212" y="188"/>
                    <a:pt x="219" y="183"/>
                    <a:pt x="226" y="179"/>
                  </a:cubicBezTo>
                  <a:cubicBezTo>
                    <a:pt x="234" y="175"/>
                    <a:pt x="242" y="172"/>
                    <a:pt x="249" y="167"/>
                  </a:cubicBezTo>
                  <a:cubicBezTo>
                    <a:pt x="249" y="167"/>
                    <a:pt x="249" y="167"/>
                    <a:pt x="249" y="167"/>
                  </a:cubicBezTo>
                  <a:cubicBezTo>
                    <a:pt x="250" y="167"/>
                    <a:pt x="250" y="167"/>
                    <a:pt x="250" y="167"/>
                  </a:cubicBezTo>
                  <a:cubicBezTo>
                    <a:pt x="248" y="169"/>
                    <a:pt x="245" y="171"/>
                    <a:pt x="242" y="173"/>
                  </a:cubicBezTo>
                  <a:cubicBezTo>
                    <a:pt x="238" y="175"/>
                    <a:pt x="234" y="177"/>
                    <a:pt x="229" y="179"/>
                  </a:cubicBezTo>
                  <a:cubicBezTo>
                    <a:pt x="222" y="184"/>
                    <a:pt x="213" y="188"/>
                    <a:pt x="205" y="192"/>
                  </a:cubicBezTo>
                  <a:cubicBezTo>
                    <a:pt x="205" y="193"/>
                    <a:pt x="205" y="193"/>
                    <a:pt x="206" y="193"/>
                  </a:cubicBezTo>
                  <a:cubicBezTo>
                    <a:pt x="214" y="189"/>
                    <a:pt x="222" y="185"/>
                    <a:pt x="230" y="180"/>
                  </a:cubicBezTo>
                  <a:cubicBezTo>
                    <a:pt x="233" y="178"/>
                    <a:pt x="237" y="176"/>
                    <a:pt x="241" y="174"/>
                  </a:cubicBezTo>
                  <a:cubicBezTo>
                    <a:pt x="243" y="173"/>
                    <a:pt x="245" y="172"/>
                    <a:pt x="247" y="171"/>
                  </a:cubicBezTo>
                  <a:cubicBezTo>
                    <a:pt x="248" y="170"/>
                    <a:pt x="250" y="169"/>
                    <a:pt x="251" y="168"/>
                  </a:cubicBezTo>
                  <a:cubicBezTo>
                    <a:pt x="253" y="169"/>
                    <a:pt x="254" y="169"/>
                    <a:pt x="256" y="170"/>
                  </a:cubicBezTo>
                  <a:cubicBezTo>
                    <a:pt x="239" y="179"/>
                    <a:pt x="221" y="187"/>
                    <a:pt x="205" y="196"/>
                  </a:cubicBezTo>
                  <a:cubicBezTo>
                    <a:pt x="204" y="196"/>
                    <a:pt x="205" y="197"/>
                    <a:pt x="205" y="197"/>
                  </a:cubicBezTo>
                  <a:cubicBezTo>
                    <a:pt x="222" y="187"/>
                    <a:pt x="240" y="180"/>
                    <a:pt x="256" y="171"/>
                  </a:cubicBezTo>
                  <a:cubicBezTo>
                    <a:pt x="257" y="171"/>
                    <a:pt x="257" y="171"/>
                    <a:pt x="258" y="172"/>
                  </a:cubicBezTo>
                  <a:cubicBezTo>
                    <a:pt x="249" y="176"/>
                    <a:pt x="240" y="181"/>
                    <a:pt x="231" y="185"/>
                  </a:cubicBezTo>
                  <a:cubicBezTo>
                    <a:pt x="222" y="189"/>
                    <a:pt x="213" y="193"/>
                    <a:pt x="204" y="198"/>
                  </a:cubicBezTo>
                  <a:cubicBezTo>
                    <a:pt x="204" y="197"/>
                    <a:pt x="204" y="196"/>
                    <a:pt x="205" y="195"/>
                  </a:cubicBezTo>
                  <a:cubicBezTo>
                    <a:pt x="212" y="191"/>
                    <a:pt x="220" y="187"/>
                    <a:pt x="228" y="183"/>
                  </a:cubicBezTo>
                  <a:cubicBezTo>
                    <a:pt x="236" y="179"/>
                    <a:pt x="245" y="175"/>
                    <a:pt x="254" y="170"/>
                  </a:cubicBezTo>
                  <a:cubicBezTo>
                    <a:pt x="254" y="170"/>
                    <a:pt x="254" y="169"/>
                    <a:pt x="254" y="170"/>
                  </a:cubicBezTo>
                  <a:cubicBezTo>
                    <a:pt x="245" y="174"/>
                    <a:pt x="236" y="178"/>
                    <a:pt x="227" y="183"/>
                  </a:cubicBezTo>
                  <a:cubicBezTo>
                    <a:pt x="220" y="187"/>
                    <a:pt x="212" y="190"/>
                    <a:pt x="205" y="194"/>
                  </a:cubicBezTo>
                  <a:cubicBezTo>
                    <a:pt x="205" y="193"/>
                    <a:pt x="205" y="192"/>
                    <a:pt x="205" y="191"/>
                  </a:cubicBezTo>
                  <a:close/>
                  <a:moveTo>
                    <a:pt x="204" y="202"/>
                  </a:moveTo>
                  <a:cubicBezTo>
                    <a:pt x="208" y="200"/>
                    <a:pt x="212" y="197"/>
                    <a:pt x="217" y="195"/>
                  </a:cubicBezTo>
                  <a:cubicBezTo>
                    <a:pt x="222" y="193"/>
                    <a:pt x="227" y="190"/>
                    <a:pt x="232" y="188"/>
                  </a:cubicBezTo>
                  <a:cubicBezTo>
                    <a:pt x="237" y="186"/>
                    <a:pt x="242" y="183"/>
                    <a:pt x="247" y="181"/>
                  </a:cubicBezTo>
                  <a:cubicBezTo>
                    <a:pt x="249" y="180"/>
                    <a:pt x="251" y="179"/>
                    <a:pt x="253" y="178"/>
                  </a:cubicBezTo>
                  <a:cubicBezTo>
                    <a:pt x="254" y="177"/>
                    <a:pt x="261" y="173"/>
                    <a:pt x="256" y="177"/>
                  </a:cubicBezTo>
                  <a:cubicBezTo>
                    <a:pt x="248" y="182"/>
                    <a:pt x="238" y="186"/>
                    <a:pt x="229" y="190"/>
                  </a:cubicBezTo>
                  <a:cubicBezTo>
                    <a:pt x="221" y="195"/>
                    <a:pt x="212" y="199"/>
                    <a:pt x="204" y="205"/>
                  </a:cubicBezTo>
                  <a:cubicBezTo>
                    <a:pt x="204" y="204"/>
                    <a:pt x="204" y="203"/>
                    <a:pt x="204" y="202"/>
                  </a:cubicBezTo>
                  <a:close/>
                  <a:moveTo>
                    <a:pt x="203" y="210"/>
                  </a:moveTo>
                  <a:cubicBezTo>
                    <a:pt x="213" y="206"/>
                    <a:pt x="222" y="201"/>
                    <a:pt x="232" y="196"/>
                  </a:cubicBezTo>
                  <a:cubicBezTo>
                    <a:pt x="233" y="196"/>
                    <a:pt x="235" y="195"/>
                    <a:pt x="236" y="194"/>
                  </a:cubicBezTo>
                  <a:cubicBezTo>
                    <a:pt x="225" y="200"/>
                    <a:pt x="214" y="205"/>
                    <a:pt x="203" y="212"/>
                  </a:cubicBezTo>
                  <a:cubicBezTo>
                    <a:pt x="203" y="212"/>
                    <a:pt x="203" y="211"/>
                    <a:pt x="203" y="210"/>
                  </a:cubicBezTo>
                  <a:close/>
                  <a:moveTo>
                    <a:pt x="203" y="214"/>
                  </a:moveTo>
                  <a:cubicBezTo>
                    <a:pt x="206" y="213"/>
                    <a:pt x="209" y="212"/>
                    <a:pt x="212" y="210"/>
                  </a:cubicBezTo>
                  <a:cubicBezTo>
                    <a:pt x="216" y="207"/>
                    <a:pt x="221" y="204"/>
                    <a:pt x="226" y="202"/>
                  </a:cubicBezTo>
                  <a:cubicBezTo>
                    <a:pt x="237" y="197"/>
                    <a:pt x="248" y="193"/>
                    <a:pt x="258" y="188"/>
                  </a:cubicBezTo>
                  <a:cubicBezTo>
                    <a:pt x="239" y="197"/>
                    <a:pt x="220" y="206"/>
                    <a:pt x="203" y="218"/>
                  </a:cubicBezTo>
                  <a:cubicBezTo>
                    <a:pt x="203" y="217"/>
                    <a:pt x="203" y="215"/>
                    <a:pt x="203" y="214"/>
                  </a:cubicBezTo>
                  <a:close/>
                  <a:moveTo>
                    <a:pt x="202" y="232"/>
                  </a:moveTo>
                  <a:cubicBezTo>
                    <a:pt x="206" y="231"/>
                    <a:pt x="209" y="229"/>
                    <a:pt x="212" y="227"/>
                  </a:cubicBezTo>
                  <a:cubicBezTo>
                    <a:pt x="217" y="225"/>
                    <a:pt x="222" y="222"/>
                    <a:pt x="227" y="220"/>
                  </a:cubicBezTo>
                  <a:cubicBezTo>
                    <a:pt x="234" y="216"/>
                    <a:pt x="242" y="212"/>
                    <a:pt x="250" y="208"/>
                  </a:cubicBezTo>
                  <a:cubicBezTo>
                    <a:pt x="248" y="209"/>
                    <a:pt x="247" y="210"/>
                    <a:pt x="245" y="211"/>
                  </a:cubicBezTo>
                  <a:cubicBezTo>
                    <a:pt x="240" y="214"/>
                    <a:pt x="234" y="217"/>
                    <a:pt x="229" y="219"/>
                  </a:cubicBezTo>
                  <a:cubicBezTo>
                    <a:pt x="224" y="222"/>
                    <a:pt x="219" y="224"/>
                    <a:pt x="214" y="228"/>
                  </a:cubicBezTo>
                  <a:cubicBezTo>
                    <a:pt x="210" y="230"/>
                    <a:pt x="206" y="232"/>
                    <a:pt x="202" y="234"/>
                  </a:cubicBezTo>
                  <a:cubicBezTo>
                    <a:pt x="202" y="234"/>
                    <a:pt x="202" y="233"/>
                    <a:pt x="202" y="232"/>
                  </a:cubicBezTo>
                  <a:close/>
                  <a:moveTo>
                    <a:pt x="201" y="250"/>
                  </a:moveTo>
                  <a:cubicBezTo>
                    <a:pt x="212" y="245"/>
                    <a:pt x="223" y="241"/>
                    <a:pt x="234" y="237"/>
                  </a:cubicBezTo>
                  <a:cubicBezTo>
                    <a:pt x="239" y="235"/>
                    <a:pt x="245" y="233"/>
                    <a:pt x="250" y="231"/>
                  </a:cubicBezTo>
                  <a:cubicBezTo>
                    <a:pt x="243" y="234"/>
                    <a:pt x="236" y="237"/>
                    <a:pt x="229" y="240"/>
                  </a:cubicBezTo>
                  <a:cubicBezTo>
                    <a:pt x="224" y="242"/>
                    <a:pt x="219" y="245"/>
                    <a:pt x="213" y="248"/>
                  </a:cubicBezTo>
                  <a:cubicBezTo>
                    <a:pt x="209" y="250"/>
                    <a:pt x="205" y="251"/>
                    <a:pt x="201" y="254"/>
                  </a:cubicBezTo>
                  <a:cubicBezTo>
                    <a:pt x="201" y="253"/>
                    <a:pt x="201" y="252"/>
                    <a:pt x="201" y="250"/>
                  </a:cubicBezTo>
                  <a:close/>
                  <a:moveTo>
                    <a:pt x="206" y="252"/>
                  </a:moveTo>
                  <a:cubicBezTo>
                    <a:pt x="204" y="253"/>
                    <a:pt x="199" y="256"/>
                    <a:pt x="202" y="254"/>
                  </a:cubicBezTo>
                  <a:cubicBezTo>
                    <a:pt x="203" y="253"/>
                    <a:pt x="204" y="253"/>
                    <a:pt x="206" y="252"/>
                  </a:cubicBezTo>
                  <a:close/>
                  <a:moveTo>
                    <a:pt x="198" y="276"/>
                  </a:moveTo>
                  <a:cubicBezTo>
                    <a:pt x="204" y="274"/>
                    <a:pt x="209" y="272"/>
                    <a:pt x="215" y="270"/>
                  </a:cubicBezTo>
                  <a:cubicBezTo>
                    <a:pt x="217" y="269"/>
                    <a:pt x="220" y="268"/>
                    <a:pt x="222" y="267"/>
                  </a:cubicBezTo>
                  <a:cubicBezTo>
                    <a:pt x="218" y="269"/>
                    <a:pt x="213" y="271"/>
                    <a:pt x="209" y="273"/>
                  </a:cubicBezTo>
                  <a:cubicBezTo>
                    <a:pt x="205" y="274"/>
                    <a:pt x="201" y="275"/>
                    <a:pt x="198" y="277"/>
                  </a:cubicBezTo>
                  <a:cubicBezTo>
                    <a:pt x="198" y="277"/>
                    <a:pt x="198" y="276"/>
                    <a:pt x="198" y="276"/>
                  </a:cubicBezTo>
                  <a:close/>
                  <a:moveTo>
                    <a:pt x="198" y="282"/>
                  </a:moveTo>
                  <a:cubicBezTo>
                    <a:pt x="198" y="281"/>
                    <a:pt x="198" y="280"/>
                    <a:pt x="198" y="279"/>
                  </a:cubicBezTo>
                  <a:cubicBezTo>
                    <a:pt x="204" y="277"/>
                    <a:pt x="209" y="275"/>
                    <a:pt x="215" y="273"/>
                  </a:cubicBezTo>
                  <a:cubicBezTo>
                    <a:pt x="221" y="271"/>
                    <a:pt x="228" y="269"/>
                    <a:pt x="234" y="267"/>
                  </a:cubicBezTo>
                  <a:cubicBezTo>
                    <a:pt x="237" y="266"/>
                    <a:pt x="240" y="265"/>
                    <a:pt x="244" y="264"/>
                  </a:cubicBezTo>
                  <a:cubicBezTo>
                    <a:pt x="228" y="270"/>
                    <a:pt x="212" y="274"/>
                    <a:pt x="198" y="282"/>
                  </a:cubicBezTo>
                  <a:close/>
                  <a:moveTo>
                    <a:pt x="213" y="268"/>
                  </a:moveTo>
                  <a:cubicBezTo>
                    <a:pt x="208" y="270"/>
                    <a:pt x="203" y="272"/>
                    <a:pt x="199" y="275"/>
                  </a:cubicBezTo>
                  <a:cubicBezTo>
                    <a:pt x="199" y="274"/>
                    <a:pt x="199" y="273"/>
                    <a:pt x="199" y="273"/>
                  </a:cubicBezTo>
                  <a:cubicBezTo>
                    <a:pt x="205" y="270"/>
                    <a:pt x="211" y="268"/>
                    <a:pt x="217" y="265"/>
                  </a:cubicBezTo>
                  <a:cubicBezTo>
                    <a:pt x="216" y="266"/>
                    <a:pt x="214" y="267"/>
                    <a:pt x="213" y="268"/>
                  </a:cubicBezTo>
                  <a:close/>
                  <a:moveTo>
                    <a:pt x="199" y="272"/>
                  </a:moveTo>
                  <a:cubicBezTo>
                    <a:pt x="199" y="271"/>
                    <a:pt x="199" y="270"/>
                    <a:pt x="199" y="268"/>
                  </a:cubicBezTo>
                  <a:cubicBezTo>
                    <a:pt x="204" y="267"/>
                    <a:pt x="208" y="265"/>
                    <a:pt x="212" y="263"/>
                  </a:cubicBezTo>
                  <a:cubicBezTo>
                    <a:pt x="218" y="260"/>
                    <a:pt x="225" y="258"/>
                    <a:pt x="231" y="255"/>
                  </a:cubicBezTo>
                  <a:cubicBezTo>
                    <a:pt x="242" y="251"/>
                    <a:pt x="254" y="247"/>
                    <a:pt x="263" y="243"/>
                  </a:cubicBezTo>
                  <a:cubicBezTo>
                    <a:pt x="258" y="245"/>
                    <a:pt x="254" y="248"/>
                    <a:pt x="249" y="250"/>
                  </a:cubicBezTo>
                  <a:cubicBezTo>
                    <a:pt x="243" y="253"/>
                    <a:pt x="236" y="255"/>
                    <a:pt x="230" y="258"/>
                  </a:cubicBezTo>
                  <a:cubicBezTo>
                    <a:pt x="219" y="262"/>
                    <a:pt x="209" y="266"/>
                    <a:pt x="199" y="272"/>
                  </a:cubicBezTo>
                  <a:close/>
                  <a:moveTo>
                    <a:pt x="206" y="265"/>
                  </a:moveTo>
                  <a:cubicBezTo>
                    <a:pt x="204" y="266"/>
                    <a:pt x="202" y="267"/>
                    <a:pt x="200" y="268"/>
                  </a:cubicBezTo>
                  <a:cubicBezTo>
                    <a:pt x="201" y="267"/>
                    <a:pt x="203" y="266"/>
                    <a:pt x="204" y="265"/>
                  </a:cubicBezTo>
                  <a:cubicBezTo>
                    <a:pt x="207" y="264"/>
                    <a:pt x="210" y="263"/>
                    <a:pt x="212" y="262"/>
                  </a:cubicBezTo>
                  <a:cubicBezTo>
                    <a:pt x="213" y="262"/>
                    <a:pt x="214" y="262"/>
                    <a:pt x="214" y="261"/>
                  </a:cubicBezTo>
                  <a:cubicBezTo>
                    <a:pt x="212" y="263"/>
                    <a:pt x="209" y="264"/>
                    <a:pt x="206" y="265"/>
                  </a:cubicBezTo>
                  <a:close/>
                  <a:moveTo>
                    <a:pt x="210" y="262"/>
                  </a:moveTo>
                  <a:cubicBezTo>
                    <a:pt x="207" y="264"/>
                    <a:pt x="203" y="265"/>
                    <a:pt x="200" y="267"/>
                  </a:cubicBezTo>
                  <a:cubicBezTo>
                    <a:pt x="200" y="266"/>
                    <a:pt x="200" y="265"/>
                    <a:pt x="200" y="264"/>
                  </a:cubicBezTo>
                  <a:cubicBezTo>
                    <a:pt x="206" y="262"/>
                    <a:pt x="210" y="259"/>
                    <a:pt x="216" y="257"/>
                  </a:cubicBezTo>
                  <a:cubicBezTo>
                    <a:pt x="222" y="254"/>
                    <a:pt x="228" y="252"/>
                    <a:pt x="234" y="250"/>
                  </a:cubicBezTo>
                  <a:cubicBezTo>
                    <a:pt x="240" y="248"/>
                    <a:pt x="246" y="247"/>
                    <a:pt x="252" y="245"/>
                  </a:cubicBezTo>
                  <a:cubicBezTo>
                    <a:pt x="253" y="245"/>
                    <a:pt x="253" y="244"/>
                    <a:pt x="254" y="244"/>
                  </a:cubicBezTo>
                  <a:cubicBezTo>
                    <a:pt x="253" y="245"/>
                    <a:pt x="252" y="245"/>
                    <a:pt x="251" y="246"/>
                  </a:cubicBezTo>
                  <a:cubicBezTo>
                    <a:pt x="244" y="249"/>
                    <a:pt x="237" y="252"/>
                    <a:pt x="230" y="254"/>
                  </a:cubicBezTo>
                  <a:cubicBezTo>
                    <a:pt x="223" y="256"/>
                    <a:pt x="217" y="259"/>
                    <a:pt x="210" y="262"/>
                  </a:cubicBezTo>
                  <a:close/>
                  <a:moveTo>
                    <a:pt x="200" y="263"/>
                  </a:moveTo>
                  <a:cubicBezTo>
                    <a:pt x="200" y="261"/>
                    <a:pt x="200" y="260"/>
                    <a:pt x="200" y="259"/>
                  </a:cubicBezTo>
                  <a:cubicBezTo>
                    <a:pt x="205" y="258"/>
                    <a:pt x="210" y="255"/>
                    <a:pt x="215" y="253"/>
                  </a:cubicBezTo>
                  <a:cubicBezTo>
                    <a:pt x="221" y="251"/>
                    <a:pt x="227" y="249"/>
                    <a:pt x="233" y="247"/>
                  </a:cubicBezTo>
                  <a:cubicBezTo>
                    <a:pt x="238" y="245"/>
                    <a:pt x="244" y="243"/>
                    <a:pt x="250" y="241"/>
                  </a:cubicBezTo>
                  <a:cubicBezTo>
                    <a:pt x="244" y="244"/>
                    <a:pt x="238" y="246"/>
                    <a:pt x="232" y="248"/>
                  </a:cubicBezTo>
                  <a:cubicBezTo>
                    <a:pt x="221" y="252"/>
                    <a:pt x="211" y="258"/>
                    <a:pt x="200" y="263"/>
                  </a:cubicBezTo>
                  <a:close/>
                  <a:moveTo>
                    <a:pt x="201" y="255"/>
                  </a:moveTo>
                  <a:cubicBezTo>
                    <a:pt x="211" y="251"/>
                    <a:pt x="221" y="247"/>
                    <a:pt x="232" y="243"/>
                  </a:cubicBezTo>
                  <a:cubicBezTo>
                    <a:pt x="237" y="242"/>
                    <a:pt x="243" y="240"/>
                    <a:pt x="248" y="237"/>
                  </a:cubicBezTo>
                  <a:cubicBezTo>
                    <a:pt x="251" y="236"/>
                    <a:pt x="254" y="235"/>
                    <a:pt x="257" y="234"/>
                  </a:cubicBezTo>
                  <a:cubicBezTo>
                    <a:pt x="257" y="234"/>
                    <a:pt x="258" y="234"/>
                    <a:pt x="258" y="234"/>
                  </a:cubicBezTo>
                  <a:cubicBezTo>
                    <a:pt x="248" y="238"/>
                    <a:pt x="238" y="243"/>
                    <a:pt x="228" y="246"/>
                  </a:cubicBezTo>
                  <a:cubicBezTo>
                    <a:pt x="219" y="250"/>
                    <a:pt x="209" y="253"/>
                    <a:pt x="200" y="258"/>
                  </a:cubicBezTo>
                  <a:cubicBezTo>
                    <a:pt x="200" y="257"/>
                    <a:pt x="201" y="256"/>
                    <a:pt x="201" y="255"/>
                  </a:cubicBezTo>
                  <a:close/>
                  <a:moveTo>
                    <a:pt x="249" y="231"/>
                  </a:moveTo>
                  <a:cubicBezTo>
                    <a:pt x="243" y="233"/>
                    <a:pt x="238" y="234"/>
                    <a:pt x="232" y="236"/>
                  </a:cubicBezTo>
                  <a:cubicBezTo>
                    <a:pt x="227" y="238"/>
                    <a:pt x="222" y="240"/>
                    <a:pt x="217" y="243"/>
                  </a:cubicBezTo>
                  <a:cubicBezTo>
                    <a:pt x="214" y="244"/>
                    <a:pt x="211" y="245"/>
                    <a:pt x="208" y="246"/>
                  </a:cubicBezTo>
                  <a:cubicBezTo>
                    <a:pt x="207" y="247"/>
                    <a:pt x="206" y="247"/>
                    <a:pt x="205" y="248"/>
                  </a:cubicBezTo>
                  <a:cubicBezTo>
                    <a:pt x="205" y="248"/>
                    <a:pt x="200" y="251"/>
                    <a:pt x="202" y="249"/>
                  </a:cubicBezTo>
                  <a:cubicBezTo>
                    <a:pt x="206" y="246"/>
                    <a:pt x="211" y="245"/>
                    <a:pt x="216" y="243"/>
                  </a:cubicBezTo>
                  <a:cubicBezTo>
                    <a:pt x="221" y="241"/>
                    <a:pt x="225" y="238"/>
                    <a:pt x="229" y="236"/>
                  </a:cubicBezTo>
                  <a:cubicBezTo>
                    <a:pt x="240" y="231"/>
                    <a:pt x="251" y="228"/>
                    <a:pt x="261" y="223"/>
                  </a:cubicBezTo>
                  <a:cubicBezTo>
                    <a:pt x="261" y="223"/>
                    <a:pt x="261" y="223"/>
                    <a:pt x="262" y="222"/>
                  </a:cubicBezTo>
                  <a:cubicBezTo>
                    <a:pt x="262" y="222"/>
                    <a:pt x="263" y="222"/>
                    <a:pt x="263" y="222"/>
                  </a:cubicBezTo>
                  <a:cubicBezTo>
                    <a:pt x="263" y="223"/>
                    <a:pt x="264" y="224"/>
                    <a:pt x="264" y="225"/>
                  </a:cubicBezTo>
                  <a:cubicBezTo>
                    <a:pt x="259" y="227"/>
                    <a:pt x="254" y="229"/>
                    <a:pt x="249" y="231"/>
                  </a:cubicBezTo>
                  <a:close/>
                  <a:moveTo>
                    <a:pt x="262" y="211"/>
                  </a:moveTo>
                  <a:cubicBezTo>
                    <a:pt x="257" y="213"/>
                    <a:pt x="253" y="215"/>
                    <a:pt x="248" y="217"/>
                  </a:cubicBezTo>
                  <a:cubicBezTo>
                    <a:pt x="243" y="220"/>
                    <a:pt x="237" y="223"/>
                    <a:pt x="231" y="225"/>
                  </a:cubicBezTo>
                  <a:cubicBezTo>
                    <a:pt x="226" y="228"/>
                    <a:pt x="220" y="230"/>
                    <a:pt x="214" y="233"/>
                  </a:cubicBezTo>
                  <a:cubicBezTo>
                    <a:pt x="216" y="232"/>
                    <a:pt x="217" y="232"/>
                    <a:pt x="218" y="231"/>
                  </a:cubicBezTo>
                  <a:cubicBezTo>
                    <a:pt x="224" y="228"/>
                    <a:pt x="229" y="225"/>
                    <a:pt x="234" y="222"/>
                  </a:cubicBezTo>
                  <a:cubicBezTo>
                    <a:pt x="239" y="219"/>
                    <a:pt x="245" y="216"/>
                    <a:pt x="250" y="214"/>
                  </a:cubicBezTo>
                  <a:cubicBezTo>
                    <a:pt x="254" y="211"/>
                    <a:pt x="258" y="209"/>
                    <a:pt x="261" y="205"/>
                  </a:cubicBezTo>
                  <a:cubicBezTo>
                    <a:pt x="262" y="205"/>
                    <a:pt x="262" y="205"/>
                    <a:pt x="262" y="205"/>
                  </a:cubicBezTo>
                  <a:cubicBezTo>
                    <a:pt x="262" y="207"/>
                    <a:pt x="262" y="209"/>
                    <a:pt x="262" y="211"/>
                  </a:cubicBezTo>
                  <a:cubicBezTo>
                    <a:pt x="262" y="211"/>
                    <a:pt x="262" y="211"/>
                    <a:pt x="262" y="211"/>
                  </a:cubicBezTo>
                  <a:close/>
                  <a:moveTo>
                    <a:pt x="225" y="160"/>
                  </a:moveTo>
                  <a:cubicBezTo>
                    <a:pt x="223" y="160"/>
                    <a:pt x="220" y="160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8"/>
                    <a:pt x="218" y="158"/>
                  </a:cubicBezTo>
                  <a:cubicBezTo>
                    <a:pt x="218" y="158"/>
                    <a:pt x="219" y="159"/>
                    <a:pt x="219" y="159"/>
                  </a:cubicBezTo>
                  <a:cubicBezTo>
                    <a:pt x="222" y="159"/>
                    <a:pt x="225" y="160"/>
                    <a:pt x="228" y="161"/>
                  </a:cubicBezTo>
                  <a:cubicBezTo>
                    <a:pt x="227" y="161"/>
                    <a:pt x="226" y="160"/>
                    <a:pt x="225" y="160"/>
                  </a:cubicBezTo>
                  <a:close/>
                  <a:moveTo>
                    <a:pt x="215" y="159"/>
                  </a:moveTo>
                  <a:cubicBezTo>
                    <a:pt x="214" y="159"/>
                    <a:pt x="212" y="159"/>
                    <a:pt x="210" y="158"/>
                  </a:cubicBezTo>
                  <a:cubicBezTo>
                    <a:pt x="210" y="158"/>
                    <a:pt x="210" y="157"/>
                    <a:pt x="210" y="157"/>
                  </a:cubicBezTo>
                  <a:cubicBezTo>
                    <a:pt x="212" y="157"/>
                    <a:pt x="213" y="157"/>
                    <a:pt x="215" y="158"/>
                  </a:cubicBezTo>
                  <a:cubicBezTo>
                    <a:pt x="215" y="158"/>
                    <a:pt x="215" y="158"/>
                    <a:pt x="215" y="159"/>
                  </a:cubicBezTo>
                  <a:cubicBezTo>
                    <a:pt x="215" y="159"/>
                    <a:pt x="215" y="159"/>
                    <a:pt x="215" y="159"/>
                  </a:cubicBezTo>
                  <a:close/>
                  <a:moveTo>
                    <a:pt x="207" y="157"/>
                  </a:moveTo>
                  <a:cubicBezTo>
                    <a:pt x="208" y="158"/>
                    <a:pt x="208" y="158"/>
                    <a:pt x="208" y="158"/>
                  </a:cubicBezTo>
                  <a:cubicBezTo>
                    <a:pt x="207" y="158"/>
                    <a:pt x="206" y="158"/>
                    <a:pt x="205" y="158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5" y="157"/>
                    <a:pt x="205" y="157"/>
                    <a:pt x="205" y="156"/>
                  </a:cubicBezTo>
                  <a:cubicBezTo>
                    <a:pt x="206" y="156"/>
                    <a:pt x="207" y="156"/>
                    <a:pt x="207" y="157"/>
                  </a:cubicBezTo>
                  <a:cubicBezTo>
                    <a:pt x="207" y="157"/>
                    <a:pt x="207" y="157"/>
                    <a:pt x="207" y="157"/>
                  </a:cubicBezTo>
                  <a:close/>
                  <a:moveTo>
                    <a:pt x="202" y="158"/>
                  </a:moveTo>
                  <a:cubicBezTo>
                    <a:pt x="202" y="158"/>
                    <a:pt x="201" y="158"/>
                    <a:pt x="201" y="158"/>
                  </a:cubicBezTo>
                  <a:cubicBezTo>
                    <a:pt x="200" y="158"/>
                    <a:pt x="200" y="158"/>
                    <a:pt x="199" y="158"/>
                  </a:cubicBezTo>
                  <a:cubicBezTo>
                    <a:pt x="199" y="157"/>
                    <a:pt x="199" y="157"/>
                    <a:pt x="199" y="156"/>
                  </a:cubicBezTo>
                  <a:cubicBezTo>
                    <a:pt x="200" y="156"/>
                    <a:pt x="201" y="156"/>
                    <a:pt x="202" y="156"/>
                  </a:cubicBezTo>
                  <a:cubicBezTo>
                    <a:pt x="202" y="157"/>
                    <a:pt x="202" y="157"/>
                    <a:pt x="202" y="158"/>
                  </a:cubicBezTo>
                  <a:close/>
                  <a:moveTo>
                    <a:pt x="196" y="158"/>
                  </a:moveTo>
                  <a:cubicBezTo>
                    <a:pt x="195" y="158"/>
                    <a:pt x="195" y="158"/>
                    <a:pt x="194" y="158"/>
                  </a:cubicBezTo>
                  <a:cubicBezTo>
                    <a:pt x="194" y="157"/>
                    <a:pt x="194" y="157"/>
                    <a:pt x="194" y="156"/>
                  </a:cubicBezTo>
                  <a:cubicBezTo>
                    <a:pt x="194" y="156"/>
                    <a:pt x="195" y="156"/>
                    <a:pt x="196" y="156"/>
                  </a:cubicBezTo>
                  <a:cubicBezTo>
                    <a:pt x="196" y="157"/>
                    <a:pt x="196" y="157"/>
                    <a:pt x="196" y="158"/>
                  </a:cubicBezTo>
                  <a:close/>
                  <a:moveTo>
                    <a:pt x="191" y="156"/>
                  </a:moveTo>
                  <a:cubicBezTo>
                    <a:pt x="191" y="157"/>
                    <a:pt x="191" y="158"/>
                    <a:pt x="191" y="158"/>
                  </a:cubicBezTo>
                  <a:cubicBezTo>
                    <a:pt x="190" y="158"/>
                    <a:pt x="190" y="158"/>
                    <a:pt x="189" y="158"/>
                  </a:cubicBezTo>
                  <a:cubicBezTo>
                    <a:pt x="189" y="158"/>
                    <a:pt x="189" y="157"/>
                    <a:pt x="189" y="156"/>
                  </a:cubicBezTo>
                  <a:cubicBezTo>
                    <a:pt x="190" y="156"/>
                    <a:pt x="190" y="156"/>
                    <a:pt x="191" y="156"/>
                  </a:cubicBezTo>
                  <a:close/>
                  <a:moveTo>
                    <a:pt x="186" y="159"/>
                  </a:moveTo>
                  <a:cubicBezTo>
                    <a:pt x="185" y="159"/>
                    <a:pt x="184" y="159"/>
                    <a:pt x="183" y="159"/>
                  </a:cubicBezTo>
                  <a:cubicBezTo>
                    <a:pt x="183" y="158"/>
                    <a:pt x="183" y="158"/>
                    <a:pt x="183" y="157"/>
                  </a:cubicBezTo>
                  <a:cubicBezTo>
                    <a:pt x="184" y="157"/>
                    <a:pt x="185" y="156"/>
                    <a:pt x="187" y="156"/>
                  </a:cubicBezTo>
                  <a:cubicBezTo>
                    <a:pt x="186" y="157"/>
                    <a:pt x="186" y="158"/>
                    <a:pt x="186" y="159"/>
                  </a:cubicBezTo>
                  <a:close/>
                  <a:moveTo>
                    <a:pt x="180" y="159"/>
                  </a:moveTo>
                  <a:cubicBezTo>
                    <a:pt x="180" y="159"/>
                    <a:pt x="180" y="159"/>
                    <a:pt x="180" y="159"/>
                  </a:cubicBezTo>
                  <a:cubicBezTo>
                    <a:pt x="179" y="160"/>
                    <a:pt x="178" y="160"/>
                    <a:pt x="177" y="160"/>
                  </a:cubicBezTo>
                  <a:cubicBezTo>
                    <a:pt x="177" y="159"/>
                    <a:pt x="177" y="158"/>
                    <a:pt x="177" y="158"/>
                  </a:cubicBezTo>
                  <a:cubicBezTo>
                    <a:pt x="177" y="158"/>
                    <a:pt x="177" y="158"/>
                    <a:pt x="177" y="158"/>
                  </a:cubicBezTo>
                  <a:cubicBezTo>
                    <a:pt x="178" y="157"/>
                    <a:pt x="179" y="157"/>
                    <a:pt x="180" y="157"/>
                  </a:cubicBezTo>
                  <a:cubicBezTo>
                    <a:pt x="180" y="158"/>
                    <a:pt x="180" y="159"/>
                    <a:pt x="180" y="159"/>
                  </a:cubicBezTo>
                  <a:close/>
                  <a:moveTo>
                    <a:pt x="163" y="313"/>
                  </a:moveTo>
                  <a:cubicBezTo>
                    <a:pt x="164" y="313"/>
                    <a:pt x="165" y="312"/>
                    <a:pt x="165" y="312"/>
                  </a:cubicBezTo>
                  <a:cubicBezTo>
                    <a:pt x="165" y="312"/>
                    <a:pt x="165" y="313"/>
                    <a:pt x="165" y="314"/>
                  </a:cubicBezTo>
                  <a:cubicBezTo>
                    <a:pt x="163" y="315"/>
                    <a:pt x="159" y="316"/>
                    <a:pt x="163" y="313"/>
                  </a:cubicBezTo>
                  <a:close/>
                  <a:moveTo>
                    <a:pt x="155" y="312"/>
                  </a:moveTo>
                  <a:cubicBezTo>
                    <a:pt x="153" y="313"/>
                    <a:pt x="151" y="314"/>
                    <a:pt x="150" y="315"/>
                  </a:cubicBezTo>
                  <a:cubicBezTo>
                    <a:pt x="155" y="310"/>
                    <a:pt x="161" y="307"/>
                    <a:pt x="166" y="302"/>
                  </a:cubicBezTo>
                  <a:cubicBezTo>
                    <a:pt x="166" y="303"/>
                    <a:pt x="166" y="304"/>
                    <a:pt x="166" y="305"/>
                  </a:cubicBezTo>
                  <a:cubicBezTo>
                    <a:pt x="163" y="307"/>
                    <a:pt x="161" y="308"/>
                    <a:pt x="158" y="310"/>
                  </a:cubicBezTo>
                  <a:cubicBezTo>
                    <a:pt x="158" y="310"/>
                    <a:pt x="155" y="312"/>
                    <a:pt x="155" y="312"/>
                  </a:cubicBezTo>
                  <a:close/>
                  <a:moveTo>
                    <a:pt x="166" y="306"/>
                  </a:moveTo>
                  <a:cubicBezTo>
                    <a:pt x="166" y="307"/>
                    <a:pt x="166" y="308"/>
                    <a:pt x="165" y="309"/>
                  </a:cubicBezTo>
                  <a:cubicBezTo>
                    <a:pt x="164" y="310"/>
                    <a:pt x="163" y="310"/>
                    <a:pt x="162" y="311"/>
                  </a:cubicBezTo>
                  <a:cubicBezTo>
                    <a:pt x="161" y="312"/>
                    <a:pt x="161" y="312"/>
                    <a:pt x="160" y="313"/>
                  </a:cubicBezTo>
                  <a:cubicBezTo>
                    <a:pt x="160" y="313"/>
                    <a:pt x="156" y="316"/>
                    <a:pt x="157" y="314"/>
                  </a:cubicBezTo>
                  <a:cubicBezTo>
                    <a:pt x="160" y="311"/>
                    <a:pt x="163" y="309"/>
                    <a:pt x="166" y="306"/>
                  </a:cubicBezTo>
                  <a:close/>
                  <a:moveTo>
                    <a:pt x="166" y="301"/>
                  </a:moveTo>
                  <a:cubicBezTo>
                    <a:pt x="166" y="301"/>
                    <a:pt x="166" y="301"/>
                    <a:pt x="166" y="301"/>
                  </a:cubicBezTo>
                  <a:cubicBezTo>
                    <a:pt x="162" y="304"/>
                    <a:pt x="158" y="306"/>
                    <a:pt x="154" y="309"/>
                  </a:cubicBezTo>
                  <a:cubicBezTo>
                    <a:pt x="151" y="310"/>
                    <a:pt x="149" y="312"/>
                    <a:pt x="147" y="313"/>
                  </a:cubicBezTo>
                  <a:cubicBezTo>
                    <a:pt x="147" y="314"/>
                    <a:pt x="145" y="315"/>
                    <a:pt x="144" y="316"/>
                  </a:cubicBezTo>
                  <a:cubicBezTo>
                    <a:pt x="144" y="316"/>
                    <a:pt x="144" y="316"/>
                    <a:pt x="144" y="316"/>
                  </a:cubicBezTo>
                  <a:cubicBezTo>
                    <a:pt x="144" y="316"/>
                    <a:pt x="144" y="315"/>
                    <a:pt x="145" y="315"/>
                  </a:cubicBezTo>
                  <a:cubicBezTo>
                    <a:pt x="152" y="309"/>
                    <a:pt x="160" y="304"/>
                    <a:pt x="167" y="298"/>
                  </a:cubicBezTo>
                  <a:cubicBezTo>
                    <a:pt x="167" y="299"/>
                    <a:pt x="167" y="300"/>
                    <a:pt x="166" y="301"/>
                  </a:cubicBezTo>
                  <a:close/>
                  <a:moveTo>
                    <a:pt x="167" y="296"/>
                  </a:moveTo>
                  <a:cubicBezTo>
                    <a:pt x="162" y="299"/>
                    <a:pt x="157" y="302"/>
                    <a:pt x="152" y="305"/>
                  </a:cubicBezTo>
                  <a:cubicBezTo>
                    <a:pt x="150" y="307"/>
                    <a:pt x="147" y="309"/>
                    <a:pt x="145" y="310"/>
                  </a:cubicBezTo>
                  <a:cubicBezTo>
                    <a:pt x="144" y="311"/>
                    <a:pt x="143" y="312"/>
                    <a:pt x="141" y="312"/>
                  </a:cubicBezTo>
                  <a:cubicBezTo>
                    <a:pt x="150" y="306"/>
                    <a:pt x="160" y="301"/>
                    <a:pt x="168" y="293"/>
                  </a:cubicBezTo>
                  <a:cubicBezTo>
                    <a:pt x="168" y="293"/>
                    <a:pt x="168" y="293"/>
                    <a:pt x="168" y="293"/>
                  </a:cubicBezTo>
                  <a:cubicBezTo>
                    <a:pt x="168" y="294"/>
                    <a:pt x="167" y="295"/>
                    <a:pt x="167" y="296"/>
                  </a:cubicBezTo>
                  <a:close/>
                  <a:moveTo>
                    <a:pt x="168" y="293"/>
                  </a:moveTo>
                  <a:cubicBezTo>
                    <a:pt x="168" y="293"/>
                    <a:pt x="167" y="293"/>
                    <a:pt x="167" y="293"/>
                  </a:cubicBezTo>
                  <a:cubicBezTo>
                    <a:pt x="160" y="296"/>
                    <a:pt x="154" y="301"/>
                    <a:pt x="148" y="304"/>
                  </a:cubicBezTo>
                  <a:cubicBezTo>
                    <a:pt x="145" y="306"/>
                    <a:pt x="142" y="308"/>
                    <a:pt x="140" y="310"/>
                  </a:cubicBezTo>
                  <a:cubicBezTo>
                    <a:pt x="138" y="311"/>
                    <a:pt x="137" y="312"/>
                    <a:pt x="136" y="312"/>
                  </a:cubicBezTo>
                  <a:cubicBezTo>
                    <a:pt x="135" y="313"/>
                    <a:pt x="132" y="316"/>
                    <a:pt x="135" y="313"/>
                  </a:cubicBezTo>
                  <a:cubicBezTo>
                    <a:pt x="141" y="307"/>
                    <a:pt x="149" y="303"/>
                    <a:pt x="155" y="298"/>
                  </a:cubicBezTo>
                  <a:cubicBezTo>
                    <a:pt x="160" y="295"/>
                    <a:pt x="165" y="293"/>
                    <a:pt x="168" y="290"/>
                  </a:cubicBezTo>
                  <a:cubicBezTo>
                    <a:pt x="168" y="291"/>
                    <a:pt x="168" y="292"/>
                    <a:pt x="168" y="293"/>
                  </a:cubicBezTo>
                  <a:close/>
                  <a:moveTo>
                    <a:pt x="163" y="292"/>
                  </a:moveTo>
                  <a:cubicBezTo>
                    <a:pt x="165" y="292"/>
                    <a:pt x="166" y="291"/>
                    <a:pt x="167" y="290"/>
                  </a:cubicBezTo>
                  <a:cubicBezTo>
                    <a:pt x="166" y="291"/>
                    <a:pt x="164" y="292"/>
                    <a:pt x="165" y="292"/>
                  </a:cubicBezTo>
                  <a:cubicBezTo>
                    <a:pt x="164" y="292"/>
                    <a:pt x="164" y="292"/>
                    <a:pt x="163" y="292"/>
                  </a:cubicBezTo>
                  <a:close/>
                  <a:moveTo>
                    <a:pt x="168" y="288"/>
                  </a:moveTo>
                  <a:cubicBezTo>
                    <a:pt x="162" y="293"/>
                    <a:pt x="155" y="297"/>
                    <a:pt x="148" y="301"/>
                  </a:cubicBezTo>
                  <a:cubicBezTo>
                    <a:pt x="145" y="303"/>
                    <a:pt x="141" y="305"/>
                    <a:pt x="138" y="307"/>
                  </a:cubicBezTo>
                  <a:cubicBezTo>
                    <a:pt x="137" y="307"/>
                    <a:pt x="137" y="308"/>
                    <a:pt x="137" y="308"/>
                  </a:cubicBezTo>
                  <a:cubicBezTo>
                    <a:pt x="142" y="304"/>
                    <a:pt x="147" y="300"/>
                    <a:pt x="152" y="296"/>
                  </a:cubicBezTo>
                  <a:cubicBezTo>
                    <a:pt x="158" y="293"/>
                    <a:pt x="164" y="290"/>
                    <a:pt x="169" y="285"/>
                  </a:cubicBezTo>
                  <a:cubicBezTo>
                    <a:pt x="169" y="286"/>
                    <a:pt x="168" y="287"/>
                    <a:pt x="168" y="288"/>
                  </a:cubicBezTo>
                  <a:close/>
                  <a:moveTo>
                    <a:pt x="169" y="284"/>
                  </a:moveTo>
                  <a:cubicBezTo>
                    <a:pt x="162" y="289"/>
                    <a:pt x="154" y="293"/>
                    <a:pt x="147" y="297"/>
                  </a:cubicBezTo>
                  <a:cubicBezTo>
                    <a:pt x="142" y="300"/>
                    <a:pt x="137" y="304"/>
                    <a:pt x="132" y="308"/>
                  </a:cubicBezTo>
                  <a:cubicBezTo>
                    <a:pt x="133" y="307"/>
                    <a:pt x="133" y="306"/>
                    <a:pt x="134" y="305"/>
                  </a:cubicBezTo>
                  <a:cubicBezTo>
                    <a:pt x="139" y="302"/>
                    <a:pt x="144" y="298"/>
                    <a:pt x="149" y="295"/>
                  </a:cubicBezTo>
                  <a:cubicBezTo>
                    <a:pt x="155" y="290"/>
                    <a:pt x="164" y="286"/>
                    <a:pt x="169" y="280"/>
                  </a:cubicBezTo>
                  <a:cubicBezTo>
                    <a:pt x="169" y="281"/>
                    <a:pt x="169" y="283"/>
                    <a:pt x="169" y="284"/>
                  </a:cubicBezTo>
                  <a:close/>
                  <a:moveTo>
                    <a:pt x="169" y="277"/>
                  </a:moveTo>
                  <a:cubicBezTo>
                    <a:pt x="169" y="278"/>
                    <a:pt x="169" y="278"/>
                    <a:pt x="169" y="279"/>
                  </a:cubicBezTo>
                  <a:cubicBezTo>
                    <a:pt x="162" y="285"/>
                    <a:pt x="153" y="290"/>
                    <a:pt x="144" y="295"/>
                  </a:cubicBezTo>
                  <a:cubicBezTo>
                    <a:pt x="139" y="299"/>
                    <a:pt x="133" y="302"/>
                    <a:pt x="128" y="306"/>
                  </a:cubicBezTo>
                  <a:cubicBezTo>
                    <a:pt x="128" y="305"/>
                    <a:pt x="129" y="305"/>
                    <a:pt x="130" y="304"/>
                  </a:cubicBezTo>
                  <a:cubicBezTo>
                    <a:pt x="135" y="301"/>
                    <a:pt x="140" y="297"/>
                    <a:pt x="145" y="294"/>
                  </a:cubicBezTo>
                  <a:cubicBezTo>
                    <a:pt x="153" y="288"/>
                    <a:pt x="162" y="283"/>
                    <a:pt x="170" y="276"/>
                  </a:cubicBezTo>
                  <a:cubicBezTo>
                    <a:pt x="169" y="276"/>
                    <a:pt x="169" y="277"/>
                    <a:pt x="169" y="277"/>
                  </a:cubicBezTo>
                  <a:close/>
                  <a:moveTo>
                    <a:pt x="170" y="274"/>
                  </a:moveTo>
                  <a:cubicBezTo>
                    <a:pt x="160" y="282"/>
                    <a:pt x="149" y="289"/>
                    <a:pt x="138" y="295"/>
                  </a:cubicBezTo>
                  <a:cubicBezTo>
                    <a:pt x="135" y="297"/>
                    <a:pt x="132" y="298"/>
                    <a:pt x="129" y="300"/>
                  </a:cubicBezTo>
                  <a:cubicBezTo>
                    <a:pt x="134" y="296"/>
                    <a:pt x="140" y="293"/>
                    <a:pt x="146" y="289"/>
                  </a:cubicBezTo>
                  <a:cubicBezTo>
                    <a:pt x="150" y="286"/>
                    <a:pt x="155" y="283"/>
                    <a:pt x="159" y="280"/>
                  </a:cubicBezTo>
                  <a:cubicBezTo>
                    <a:pt x="162" y="277"/>
                    <a:pt x="167" y="274"/>
                    <a:pt x="170" y="271"/>
                  </a:cubicBezTo>
                  <a:cubicBezTo>
                    <a:pt x="170" y="272"/>
                    <a:pt x="170" y="273"/>
                    <a:pt x="170" y="274"/>
                  </a:cubicBezTo>
                  <a:close/>
                  <a:moveTo>
                    <a:pt x="170" y="269"/>
                  </a:moveTo>
                  <a:cubicBezTo>
                    <a:pt x="161" y="279"/>
                    <a:pt x="148" y="284"/>
                    <a:pt x="137" y="291"/>
                  </a:cubicBezTo>
                  <a:cubicBezTo>
                    <a:pt x="132" y="294"/>
                    <a:pt x="126" y="297"/>
                    <a:pt x="121" y="301"/>
                  </a:cubicBezTo>
                  <a:cubicBezTo>
                    <a:pt x="124" y="298"/>
                    <a:pt x="127" y="296"/>
                    <a:pt x="131" y="294"/>
                  </a:cubicBezTo>
                  <a:cubicBezTo>
                    <a:pt x="136" y="290"/>
                    <a:pt x="142" y="286"/>
                    <a:pt x="147" y="283"/>
                  </a:cubicBezTo>
                  <a:cubicBezTo>
                    <a:pt x="154" y="277"/>
                    <a:pt x="165" y="272"/>
                    <a:pt x="170" y="264"/>
                  </a:cubicBezTo>
                  <a:cubicBezTo>
                    <a:pt x="170" y="266"/>
                    <a:pt x="170" y="268"/>
                    <a:pt x="170" y="269"/>
                  </a:cubicBezTo>
                  <a:close/>
                  <a:moveTo>
                    <a:pt x="170" y="263"/>
                  </a:moveTo>
                  <a:cubicBezTo>
                    <a:pt x="162" y="268"/>
                    <a:pt x="155" y="275"/>
                    <a:pt x="146" y="281"/>
                  </a:cubicBezTo>
                  <a:cubicBezTo>
                    <a:pt x="138" y="287"/>
                    <a:pt x="128" y="292"/>
                    <a:pt x="119" y="297"/>
                  </a:cubicBezTo>
                  <a:cubicBezTo>
                    <a:pt x="114" y="300"/>
                    <a:pt x="110" y="303"/>
                    <a:pt x="105" y="305"/>
                  </a:cubicBezTo>
                  <a:cubicBezTo>
                    <a:pt x="105" y="306"/>
                    <a:pt x="104" y="306"/>
                    <a:pt x="103" y="306"/>
                  </a:cubicBezTo>
                  <a:cubicBezTo>
                    <a:pt x="103" y="306"/>
                    <a:pt x="103" y="306"/>
                    <a:pt x="103" y="306"/>
                  </a:cubicBezTo>
                  <a:cubicBezTo>
                    <a:pt x="109" y="303"/>
                    <a:pt x="113" y="299"/>
                    <a:pt x="118" y="296"/>
                  </a:cubicBezTo>
                  <a:cubicBezTo>
                    <a:pt x="125" y="291"/>
                    <a:pt x="133" y="286"/>
                    <a:pt x="140" y="281"/>
                  </a:cubicBezTo>
                  <a:cubicBezTo>
                    <a:pt x="147" y="277"/>
                    <a:pt x="153" y="272"/>
                    <a:pt x="160" y="267"/>
                  </a:cubicBezTo>
                  <a:cubicBezTo>
                    <a:pt x="163" y="264"/>
                    <a:pt x="168" y="262"/>
                    <a:pt x="170" y="258"/>
                  </a:cubicBezTo>
                  <a:cubicBezTo>
                    <a:pt x="170" y="260"/>
                    <a:pt x="170" y="261"/>
                    <a:pt x="170" y="263"/>
                  </a:cubicBezTo>
                  <a:close/>
                  <a:moveTo>
                    <a:pt x="105" y="304"/>
                  </a:moveTo>
                  <a:cubicBezTo>
                    <a:pt x="105" y="304"/>
                    <a:pt x="105" y="304"/>
                    <a:pt x="105" y="304"/>
                  </a:cubicBezTo>
                  <a:cubicBezTo>
                    <a:pt x="107" y="302"/>
                    <a:pt x="109" y="301"/>
                    <a:pt x="111" y="299"/>
                  </a:cubicBezTo>
                  <a:cubicBezTo>
                    <a:pt x="120" y="292"/>
                    <a:pt x="129" y="286"/>
                    <a:pt x="139" y="279"/>
                  </a:cubicBezTo>
                  <a:cubicBezTo>
                    <a:pt x="147" y="274"/>
                    <a:pt x="155" y="268"/>
                    <a:pt x="163" y="262"/>
                  </a:cubicBezTo>
                  <a:cubicBezTo>
                    <a:pt x="164" y="261"/>
                    <a:pt x="166" y="260"/>
                    <a:pt x="167" y="259"/>
                  </a:cubicBezTo>
                  <a:cubicBezTo>
                    <a:pt x="168" y="258"/>
                    <a:pt x="169" y="257"/>
                    <a:pt x="170" y="257"/>
                  </a:cubicBezTo>
                  <a:cubicBezTo>
                    <a:pt x="170" y="257"/>
                    <a:pt x="170" y="257"/>
                    <a:pt x="170" y="257"/>
                  </a:cubicBezTo>
                  <a:cubicBezTo>
                    <a:pt x="169" y="259"/>
                    <a:pt x="168" y="260"/>
                    <a:pt x="166" y="261"/>
                  </a:cubicBezTo>
                  <a:cubicBezTo>
                    <a:pt x="163" y="264"/>
                    <a:pt x="159" y="267"/>
                    <a:pt x="155" y="270"/>
                  </a:cubicBezTo>
                  <a:cubicBezTo>
                    <a:pt x="146" y="277"/>
                    <a:pt x="136" y="283"/>
                    <a:pt x="127" y="289"/>
                  </a:cubicBezTo>
                  <a:cubicBezTo>
                    <a:pt x="120" y="294"/>
                    <a:pt x="113" y="300"/>
                    <a:pt x="105" y="304"/>
                  </a:cubicBezTo>
                  <a:close/>
                  <a:moveTo>
                    <a:pt x="99" y="305"/>
                  </a:moveTo>
                  <a:cubicBezTo>
                    <a:pt x="99" y="304"/>
                    <a:pt x="100" y="304"/>
                    <a:pt x="100" y="304"/>
                  </a:cubicBezTo>
                  <a:cubicBezTo>
                    <a:pt x="112" y="292"/>
                    <a:pt x="125" y="283"/>
                    <a:pt x="138" y="273"/>
                  </a:cubicBezTo>
                  <a:cubicBezTo>
                    <a:pt x="145" y="268"/>
                    <a:pt x="151" y="262"/>
                    <a:pt x="157" y="257"/>
                  </a:cubicBezTo>
                  <a:cubicBezTo>
                    <a:pt x="162" y="253"/>
                    <a:pt x="167" y="249"/>
                    <a:pt x="171" y="244"/>
                  </a:cubicBezTo>
                  <a:cubicBezTo>
                    <a:pt x="171" y="246"/>
                    <a:pt x="171" y="247"/>
                    <a:pt x="171" y="249"/>
                  </a:cubicBezTo>
                  <a:cubicBezTo>
                    <a:pt x="166" y="253"/>
                    <a:pt x="160" y="256"/>
                    <a:pt x="155" y="260"/>
                  </a:cubicBezTo>
                  <a:cubicBezTo>
                    <a:pt x="149" y="265"/>
                    <a:pt x="143" y="271"/>
                    <a:pt x="137" y="276"/>
                  </a:cubicBezTo>
                  <a:cubicBezTo>
                    <a:pt x="130" y="282"/>
                    <a:pt x="123" y="287"/>
                    <a:pt x="116" y="293"/>
                  </a:cubicBezTo>
                  <a:cubicBezTo>
                    <a:pt x="113" y="295"/>
                    <a:pt x="109" y="298"/>
                    <a:pt x="106" y="301"/>
                  </a:cubicBezTo>
                  <a:cubicBezTo>
                    <a:pt x="104" y="302"/>
                    <a:pt x="103" y="302"/>
                    <a:pt x="101" y="303"/>
                  </a:cubicBezTo>
                  <a:cubicBezTo>
                    <a:pt x="101" y="304"/>
                    <a:pt x="100" y="304"/>
                    <a:pt x="99" y="305"/>
                  </a:cubicBezTo>
                  <a:cubicBezTo>
                    <a:pt x="99" y="305"/>
                    <a:pt x="99" y="305"/>
                    <a:pt x="99" y="305"/>
                  </a:cubicBezTo>
                  <a:close/>
                  <a:moveTo>
                    <a:pt x="99" y="268"/>
                  </a:moveTo>
                  <a:cubicBezTo>
                    <a:pt x="101" y="266"/>
                    <a:pt x="103" y="263"/>
                    <a:pt x="106" y="261"/>
                  </a:cubicBezTo>
                  <a:cubicBezTo>
                    <a:pt x="112" y="256"/>
                    <a:pt x="118" y="251"/>
                    <a:pt x="125" y="247"/>
                  </a:cubicBezTo>
                  <a:cubicBezTo>
                    <a:pt x="134" y="240"/>
                    <a:pt x="143" y="235"/>
                    <a:pt x="152" y="229"/>
                  </a:cubicBezTo>
                  <a:cubicBezTo>
                    <a:pt x="155" y="226"/>
                    <a:pt x="159" y="223"/>
                    <a:pt x="162" y="220"/>
                  </a:cubicBezTo>
                  <a:cubicBezTo>
                    <a:pt x="164" y="218"/>
                    <a:pt x="166" y="216"/>
                    <a:pt x="168" y="214"/>
                  </a:cubicBezTo>
                  <a:cubicBezTo>
                    <a:pt x="169" y="213"/>
                    <a:pt x="170" y="213"/>
                    <a:pt x="171" y="212"/>
                  </a:cubicBezTo>
                  <a:cubicBezTo>
                    <a:pt x="171" y="212"/>
                    <a:pt x="171" y="212"/>
                    <a:pt x="171" y="212"/>
                  </a:cubicBezTo>
                  <a:cubicBezTo>
                    <a:pt x="172" y="211"/>
                    <a:pt x="173" y="210"/>
                    <a:pt x="174" y="210"/>
                  </a:cubicBezTo>
                  <a:cubicBezTo>
                    <a:pt x="174" y="211"/>
                    <a:pt x="174" y="213"/>
                    <a:pt x="174" y="214"/>
                  </a:cubicBezTo>
                  <a:cubicBezTo>
                    <a:pt x="172" y="215"/>
                    <a:pt x="171" y="217"/>
                    <a:pt x="169" y="218"/>
                  </a:cubicBezTo>
                  <a:cubicBezTo>
                    <a:pt x="166" y="221"/>
                    <a:pt x="162" y="223"/>
                    <a:pt x="158" y="226"/>
                  </a:cubicBezTo>
                  <a:cubicBezTo>
                    <a:pt x="157" y="227"/>
                    <a:pt x="156" y="228"/>
                    <a:pt x="154" y="229"/>
                  </a:cubicBezTo>
                  <a:cubicBezTo>
                    <a:pt x="146" y="235"/>
                    <a:pt x="137" y="241"/>
                    <a:pt x="128" y="246"/>
                  </a:cubicBezTo>
                  <a:cubicBezTo>
                    <a:pt x="117" y="254"/>
                    <a:pt x="106" y="262"/>
                    <a:pt x="96" y="271"/>
                  </a:cubicBezTo>
                  <a:cubicBezTo>
                    <a:pt x="91" y="276"/>
                    <a:pt x="98" y="269"/>
                    <a:pt x="99" y="268"/>
                  </a:cubicBezTo>
                  <a:close/>
                  <a:moveTo>
                    <a:pt x="94" y="272"/>
                  </a:moveTo>
                  <a:cubicBezTo>
                    <a:pt x="94" y="270"/>
                    <a:pt x="94" y="269"/>
                    <a:pt x="94" y="267"/>
                  </a:cubicBezTo>
                  <a:cubicBezTo>
                    <a:pt x="96" y="266"/>
                    <a:pt x="98" y="264"/>
                    <a:pt x="100" y="263"/>
                  </a:cubicBezTo>
                  <a:cubicBezTo>
                    <a:pt x="103" y="260"/>
                    <a:pt x="106" y="258"/>
                    <a:pt x="110" y="256"/>
                  </a:cubicBezTo>
                  <a:cubicBezTo>
                    <a:pt x="117" y="251"/>
                    <a:pt x="124" y="246"/>
                    <a:pt x="131" y="241"/>
                  </a:cubicBezTo>
                  <a:cubicBezTo>
                    <a:pt x="142" y="234"/>
                    <a:pt x="153" y="225"/>
                    <a:pt x="164" y="217"/>
                  </a:cubicBezTo>
                  <a:cubicBezTo>
                    <a:pt x="162" y="219"/>
                    <a:pt x="159" y="222"/>
                    <a:pt x="157" y="224"/>
                  </a:cubicBezTo>
                  <a:cubicBezTo>
                    <a:pt x="149" y="230"/>
                    <a:pt x="140" y="235"/>
                    <a:pt x="132" y="241"/>
                  </a:cubicBezTo>
                  <a:cubicBezTo>
                    <a:pt x="118" y="250"/>
                    <a:pt x="105" y="260"/>
                    <a:pt x="94" y="272"/>
                  </a:cubicBezTo>
                  <a:close/>
                  <a:moveTo>
                    <a:pt x="173" y="215"/>
                  </a:moveTo>
                  <a:cubicBezTo>
                    <a:pt x="173" y="215"/>
                    <a:pt x="173" y="215"/>
                    <a:pt x="173" y="215"/>
                  </a:cubicBezTo>
                  <a:cubicBezTo>
                    <a:pt x="173" y="215"/>
                    <a:pt x="173" y="215"/>
                    <a:pt x="173" y="215"/>
                  </a:cubicBezTo>
                  <a:close/>
                  <a:moveTo>
                    <a:pt x="159" y="227"/>
                  </a:moveTo>
                  <a:cubicBezTo>
                    <a:pt x="164" y="223"/>
                    <a:pt x="169" y="220"/>
                    <a:pt x="174" y="216"/>
                  </a:cubicBezTo>
                  <a:cubicBezTo>
                    <a:pt x="173" y="216"/>
                    <a:pt x="173" y="217"/>
                    <a:pt x="173" y="217"/>
                  </a:cubicBezTo>
                  <a:cubicBezTo>
                    <a:pt x="162" y="225"/>
                    <a:pt x="152" y="234"/>
                    <a:pt x="140" y="242"/>
                  </a:cubicBezTo>
                  <a:cubicBezTo>
                    <a:pt x="128" y="250"/>
                    <a:pt x="116" y="259"/>
                    <a:pt x="105" y="268"/>
                  </a:cubicBezTo>
                  <a:cubicBezTo>
                    <a:pt x="103" y="270"/>
                    <a:pt x="100" y="272"/>
                    <a:pt x="98" y="274"/>
                  </a:cubicBezTo>
                  <a:cubicBezTo>
                    <a:pt x="98" y="274"/>
                    <a:pt x="93" y="279"/>
                    <a:pt x="96" y="275"/>
                  </a:cubicBezTo>
                  <a:cubicBezTo>
                    <a:pt x="97" y="274"/>
                    <a:pt x="98" y="273"/>
                    <a:pt x="99" y="272"/>
                  </a:cubicBezTo>
                  <a:cubicBezTo>
                    <a:pt x="105" y="266"/>
                    <a:pt x="111" y="261"/>
                    <a:pt x="117" y="256"/>
                  </a:cubicBezTo>
                  <a:cubicBezTo>
                    <a:pt x="129" y="247"/>
                    <a:pt x="141" y="240"/>
                    <a:pt x="153" y="231"/>
                  </a:cubicBezTo>
                  <a:cubicBezTo>
                    <a:pt x="155" y="230"/>
                    <a:pt x="157" y="228"/>
                    <a:pt x="159" y="227"/>
                  </a:cubicBezTo>
                  <a:close/>
                  <a:moveTo>
                    <a:pt x="96" y="300"/>
                  </a:moveTo>
                  <a:cubicBezTo>
                    <a:pt x="96" y="298"/>
                    <a:pt x="96" y="296"/>
                    <a:pt x="96" y="295"/>
                  </a:cubicBezTo>
                  <a:cubicBezTo>
                    <a:pt x="98" y="294"/>
                    <a:pt x="100" y="292"/>
                    <a:pt x="102" y="290"/>
                  </a:cubicBezTo>
                  <a:cubicBezTo>
                    <a:pt x="105" y="287"/>
                    <a:pt x="108" y="284"/>
                    <a:pt x="111" y="281"/>
                  </a:cubicBezTo>
                  <a:cubicBezTo>
                    <a:pt x="118" y="275"/>
                    <a:pt x="125" y="269"/>
                    <a:pt x="133" y="263"/>
                  </a:cubicBezTo>
                  <a:cubicBezTo>
                    <a:pt x="140" y="258"/>
                    <a:pt x="147" y="253"/>
                    <a:pt x="154" y="248"/>
                  </a:cubicBezTo>
                  <a:cubicBezTo>
                    <a:pt x="158" y="245"/>
                    <a:pt x="161" y="242"/>
                    <a:pt x="164" y="240"/>
                  </a:cubicBezTo>
                  <a:cubicBezTo>
                    <a:pt x="160" y="244"/>
                    <a:pt x="156" y="247"/>
                    <a:pt x="152" y="251"/>
                  </a:cubicBezTo>
                  <a:cubicBezTo>
                    <a:pt x="145" y="257"/>
                    <a:pt x="138" y="262"/>
                    <a:pt x="131" y="268"/>
                  </a:cubicBezTo>
                  <a:cubicBezTo>
                    <a:pt x="124" y="274"/>
                    <a:pt x="117" y="280"/>
                    <a:pt x="111" y="286"/>
                  </a:cubicBezTo>
                  <a:cubicBezTo>
                    <a:pt x="106" y="291"/>
                    <a:pt x="100" y="294"/>
                    <a:pt x="96" y="300"/>
                  </a:cubicBezTo>
                  <a:close/>
                  <a:moveTo>
                    <a:pt x="172" y="232"/>
                  </a:moveTo>
                  <a:cubicBezTo>
                    <a:pt x="172" y="232"/>
                    <a:pt x="172" y="232"/>
                    <a:pt x="172" y="233"/>
                  </a:cubicBezTo>
                  <a:cubicBezTo>
                    <a:pt x="159" y="244"/>
                    <a:pt x="145" y="253"/>
                    <a:pt x="131" y="264"/>
                  </a:cubicBezTo>
                  <a:cubicBezTo>
                    <a:pt x="125" y="269"/>
                    <a:pt x="118" y="274"/>
                    <a:pt x="112" y="280"/>
                  </a:cubicBezTo>
                  <a:cubicBezTo>
                    <a:pt x="109" y="282"/>
                    <a:pt x="106" y="285"/>
                    <a:pt x="103" y="288"/>
                  </a:cubicBezTo>
                  <a:cubicBezTo>
                    <a:pt x="102" y="289"/>
                    <a:pt x="100" y="290"/>
                    <a:pt x="99" y="291"/>
                  </a:cubicBezTo>
                  <a:cubicBezTo>
                    <a:pt x="98" y="293"/>
                    <a:pt x="94" y="296"/>
                    <a:pt x="98" y="292"/>
                  </a:cubicBezTo>
                  <a:cubicBezTo>
                    <a:pt x="110" y="280"/>
                    <a:pt x="123" y="268"/>
                    <a:pt x="137" y="257"/>
                  </a:cubicBezTo>
                  <a:cubicBezTo>
                    <a:pt x="149" y="247"/>
                    <a:pt x="162" y="238"/>
                    <a:pt x="173" y="226"/>
                  </a:cubicBezTo>
                  <a:cubicBezTo>
                    <a:pt x="172" y="228"/>
                    <a:pt x="172" y="230"/>
                    <a:pt x="172" y="232"/>
                  </a:cubicBezTo>
                  <a:close/>
                  <a:moveTo>
                    <a:pt x="173" y="224"/>
                  </a:moveTo>
                  <a:cubicBezTo>
                    <a:pt x="171" y="225"/>
                    <a:pt x="169" y="227"/>
                    <a:pt x="168" y="229"/>
                  </a:cubicBezTo>
                  <a:cubicBezTo>
                    <a:pt x="166" y="231"/>
                    <a:pt x="163" y="233"/>
                    <a:pt x="160" y="236"/>
                  </a:cubicBezTo>
                  <a:cubicBezTo>
                    <a:pt x="153" y="241"/>
                    <a:pt x="145" y="247"/>
                    <a:pt x="138" y="252"/>
                  </a:cubicBezTo>
                  <a:cubicBezTo>
                    <a:pt x="124" y="262"/>
                    <a:pt x="112" y="273"/>
                    <a:pt x="99" y="284"/>
                  </a:cubicBezTo>
                  <a:cubicBezTo>
                    <a:pt x="98" y="285"/>
                    <a:pt x="94" y="288"/>
                    <a:pt x="97" y="285"/>
                  </a:cubicBezTo>
                  <a:cubicBezTo>
                    <a:pt x="98" y="283"/>
                    <a:pt x="100" y="282"/>
                    <a:pt x="102" y="280"/>
                  </a:cubicBezTo>
                  <a:cubicBezTo>
                    <a:pt x="105" y="277"/>
                    <a:pt x="108" y="275"/>
                    <a:pt x="111" y="272"/>
                  </a:cubicBezTo>
                  <a:cubicBezTo>
                    <a:pt x="118" y="266"/>
                    <a:pt x="126" y="260"/>
                    <a:pt x="133" y="254"/>
                  </a:cubicBezTo>
                  <a:cubicBezTo>
                    <a:pt x="147" y="244"/>
                    <a:pt x="160" y="234"/>
                    <a:pt x="173" y="222"/>
                  </a:cubicBezTo>
                  <a:cubicBezTo>
                    <a:pt x="173" y="223"/>
                    <a:pt x="173" y="224"/>
                    <a:pt x="173" y="224"/>
                  </a:cubicBezTo>
                  <a:close/>
                  <a:moveTo>
                    <a:pt x="95" y="283"/>
                  </a:moveTo>
                  <a:cubicBezTo>
                    <a:pt x="96" y="283"/>
                    <a:pt x="97" y="282"/>
                    <a:pt x="98" y="281"/>
                  </a:cubicBezTo>
                  <a:cubicBezTo>
                    <a:pt x="101" y="278"/>
                    <a:pt x="104" y="275"/>
                    <a:pt x="107" y="273"/>
                  </a:cubicBezTo>
                  <a:cubicBezTo>
                    <a:pt x="114" y="266"/>
                    <a:pt x="121" y="260"/>
                    <a:pt x="129" y="255"/>
                  </a:cubicBezTo>
                  <a:cubicBezTo>
                    <a:pt x="136" y="250"/>
                    <a:pt x="144" y="245"/>
                    <a:pt x="151" y="240"/>
                  </a:cubicBezTo>
                  <a:cubicBezTo>
                    <a:pt x="145" y="245"/>
                    <a:pt x="139" y="249"/>
                    <a:pt x="133" y="254"/>
                  </a:cubicBezTo>
                  <a:cubicBezTo>
                    <a:pt x="120" y="264"/>
                    <a:pt x="105" y="273"/>
                    <a:pt x="95" y="286"/>
                  </a:cubicBezTo>
                  <a:cubicBezTo>
                    <a:pt x="95" y="285"/>
                    <a:pt x="95" y="284"/>
                    <a:pt x="95" y="283"/>
                  </a:cubicBezTo>
                  <a:close/>
                  <a:moveTo>
                    <a:pt x="172" y="222"/>
                  </a:moveTo>
                  <a:cubicBezTo>
                    <a:pt x="170" y="224"/>
                    <a:pt x="169" y="225"/>
                    <a:pt x="167" y="227"/>
                  </a:cubicBezTo>
                  <a:cubicBezTo>
                    <a:pt x="165" y="228"/>
                    <a:pt x="164" y="229"/>
                    <a:pt x="163" y="230"/>
                  </a:cubicBezTo>
                  <a:cubicBezTo>
                    <a:pt x="165" y="228"/>
                    <a:pt x="167" y="226"/>
                    <a:pt x="169" y="225"/>
                  </a:cubicBezTo>
                  <a:cubicBezTo>
                    <a:pt x="169" y="225"/>
                    <a:pt x="174" y="221"/>
                    <a:pt x="172" y="222"/>
                  </a:cubicBezTo>
                  <a:close/>
                  <a:moveTo>
                    <a:pt x="156" y="235"/>
                  </a:moveTo>
                  <a:cubicBezTo>
                    <a:pt x="148" y="241"/>
                    <a:pt x="140" y="247"/>
                    <a:pt x="131" y="252"/>
                  </a:cubicBezTo>
                  <a:cubicBezTo>
                    <a:pt x="124" y="257"/>
                    <a:pt x="118" y="262"/>
                    <a:pt x="111" y="267"/>
                  </a:cubicBezTo>
                  <a:cubicBezTo>
                    <a:pt x="108" y="271"/>
                    <a:pt x="104" y="274"/>
                    <a:pt x="101" y="277"/>
                  </a:cubicBezTo>
                  <a:cubicBezTo>
                    <a:pt x="99" y="278"/>
                    <a:pt x="98" y="280"/>
                    <a:pt x="97" y="281"/>
                  </a:cubicBezTo>
                  <a:cubicBezTo>
                    <a:pt x="95" y="282"/>
                    <a:pt x="95" y="282"/>
                    <a:pt x="96" y="280"/>
                  </a:cubicBezTo>
                  <a:cubicBezTo>
                    <a:pt x="97" y="279"/>
                    <a:pt x="98" y="278"/>
                    <a:pt x="99" y="277"/>
                  </a:cubicBezTo>
                  <a:cubicBezTo>
                    <a:pt x="101" y="274"/>
                    <a:pt x="105" y="272"/>
                    <a:pt x="108" y="270"/>
                  </a:cubicBezTo>
                  <a:cubicBezTo>
                    <a:pt x="111" y="267"/>
                    <a:pt x="114" y="264"/>
                    <a:pt x="117" y="261"/>
                  </a:cubicBezTo>
                  <a:cubicBezTo>
                    <a:pt x="125" y="254"/>
                    <a:pt x="133" y="249"/>
                    <a:pt x="141" y="243"/>
                  </a:cubicBezTo>
                  <a:cubicBezTo>
                    <a:pt x="148" y="239"/>
                    <a:pt x="154" y="234"/>
                    <a:pt x="161" y="229"/>
                  </a:cubicBezTo>
                  <a:cubicBezTo>
                    <a:pt x="163" y="228"/>
                    <a:pt x="165" y="227"/>
                    <a:pt x="166" y="226"/>
                  </a:cubicBezTo>
                  <a:cubicBezTo>
                    <a:pt x="163" y="229"/>
                    <a:pt x="160" y="232"/>
                    <a:pt x="156" y="235"/>
                  </a:cubicBezTo>
                  <a:close/>
                  <a:moveTo>
                    <a:pt x="173" y="219"/>
                  </a:moveTo>
                  <a:cubicBezTo>
                    <a:pt x="173" y="219"/>
                    <a:pt x="172" y="220"/>
                    <a:pt x="172" y="220"/>
                  </a:cubicBezTo>
                  <a:cubicBezTo>
                    <a:pt x="167" y="226"/>
                    <a:pt x="160" y="229"/>
                    <a:pt x="154" y="233"/>
                  </a:cubicBezTo>
                  <a:cubicBezTo>
                    <a:pt x="155" y="233"/>
                    <a:pt x="155" y="233"/>
                    <a:pt x="155" y="232"/>
                  </a:cubicBezTo>
                  <a:cubicBezTo>
                    <a:pt x="159" y="230"/>
                    <a:pt x="162" y="227"/>
                    <a:pt x="166" y="224"/>
                  </a:cubicBezTo>
                  <a:cubicBezTo>
                    <a:pt x="168" y="222"/>
                    <a:pt x="170" y="220"/>
                    <a:pt x="172" y="219"/>
                  </a:cubicBezTo>
                  <a:cubicBezTo>
                    <a:pt x="173" y="219"/>
                    <a:pt x="173" y="218"/>
                    <a:pt x="173" y="218"/>
                  </a:cubicBezTo>
                  <a:cubicBezTo>
                    <a:pt x="173" y="218"/>
                    <a:pt x="173" y="219"/>
                    <a:pt x="173" y="219"/>
                  </a:cubicBezTo>
                  <a:close/>
                  <a:moveTo>
                    <a:pt x="99" y="274"/>
                  </a:moveTo>
                  <a:cubicBezTo>
                    <a:pt x="103" y="271"/>
                    <a:pt x="106" y="268"/>
                    <a:pt x="110" y="265"/>
                  </a:cubicBezTo>
                  <a:cubicBezTo>
                    <a:pt x="118" y="258"/>
                    <a:pt x="126" y="253"/>
                    <a:pt x="135" y="247"/>
                  </a:cubicBezTo>
                  <a:cubicBezTo>
                    <a:pt x="139" y="244"/>
                    <a:pt x="144" y="241"/>
                    <a:pt x="148" y="238"/>
                  </a:cubicBezTo>
                  <a:cubicBezTo>
                    <a:pt x="142" y="242"/>
                    <a:pt x="136" y="246"/>
                    <a:pt x="130" y="250"/>
                  </a:cubicBezTo>
                  <a:cubicBezTo>
                    <a:pt x="123" y="255"/>
                    <a:pt x="117" y="260"/>
                    <a:pt x="111" y="266"/>
                  </a:cubicBezTo>
                  <a:cubicBezTo>
                    <a:pt x="105" y="271"/>
                    <a:pt x="99" y="275"/>
                    <a:pt x="95" y="281"/>
                  </a:cubicBezTo>
                  <a:cubicBezTo>
                    <a:pt x="94" y="280"/>
                    <a:pt x="94" y="279"/>
                    <a:pt x="94" y="278"/>
                  </a:cubicBezTo>
                  <a:cubicBezTo>
                    <a:pt x="96" y="277"/>
                    <a:pt x="98" y="276"/>
                    <a:pt x="99" y="274"/>
                  </a:cubicBezTo>
                  <a:close/>
                  <a:moveTo>
                    <a:pt x="100" y="284"/>
                  </a:moveTo>
                  <a:cubicBezTo>
                    <a:pt x="104" y="281"/>
                    <a:pt x="108" y="277"/>
                    <a:pt x="111" y="274"/>
                  </a:cubicBezTo>
                  <a:cubicBezTo>
                    <a:pt x="118" y="268"/>
                    <a:pt x="126" y="262"/>
                    <a:pt x="134" y="256"/>
                  </a:cubicBezTo>
                  <a:cubicBezTo>
                    <a:pt x="141" y="251"/>
                    <a:pt x="148" y="246"/>
                    <a:pt x="155" y="240"/>
                  </a:cubicBezTo>
                  <a:cubicBezTo>
                    <a:pt x="158" y="238"/>
                    <a:pt x="162" y="235"/>
                    <a:pt x="165" y="233"/>
                  </a:cubicBezTo>
                  <a:cubicBezTo>
                    <a:pt x="168" y="230"/>
                    <a:pt x="170" y="227"/>
                    <a:pt x="173" y="225"/>
                  </a:cubicBezTo>
                  <a:cubicBezTo>
                    <a:pt x="173" y="225"/>
                    <a:pt x="173" y="225"/>
                    <a:pt x="173" y="225"/>
                  </a:cubicBezTo>
                  <a:cubicBezTo>
                    <a:pt x="170" y="227"/>
                    <a:pt x="168" y="230"/>
                    <a:pt x="166" y="232"/>
                  </a:cubicBezTo>
                  <a:cubicBezTo>
                    <a:pt x="163" y="235"/>
                    <a:pt x="159" y="238"/>
                    <a:pt x="156" y="241"/>
                  </a:cubicBezTo>
                  <a:cubicBezTo>
                    <a:pt x="149" y="246"/>
                    <a:pt x="142" y="252"/>
                    <a:pt x="135" y="257"/>
                  </a:cubicBezTo>
                  <a:cubicBezTo>
                    <a:pt x="121" y="268"/>
                    <a:pt x="108" y="281"/>
                    <a:pt x="96" y="294"/>
                  </a:cubicBezTo>
                  <a:cubicBezTo>
                    <a:pt x="95" y="292"/>
                    <a:pt x="95" y="290"/>
                    <a:pt x="95" y="287"/>
                  </a:cubicBezTo>
                  <a:cubicBezTo>
                    <a:pt x="97" y="287"/>
                    <a:pt x="99" y="285"/>
                    <a:pt x="100" y="284"/>
                  </a:cubicBezTo>
                  <a:close/>
                  <a:moveTo>
                    <a:pt x="96" y="301"/>
                  </a:moveTo>
                  <a:cubicBezTo>
                    <a:pt x="96" y="301"/>
                    <a:pt x="97" y="301"/>
                    <a:pt x="97" y="301"/>
                  </a:cubicBezTo>
                  <a:cubicBezTo>
                    <a:pt x="97" y="301"/>
                    <a:pt x="96" y="301"/>
                    <a:pt x="96" y="301"/>
                  </a:cubicBezTo>
                  <a:cubicBezTo>
                    <a:pt x="96" y="301"/>
                    <a:pt x="96" y="301"/>
                    <a:pt x="96" y="301"/>
                  </a:cubicBezTo>
                  <a:close/>
                  <a:moveTo>
                    <a:pt x="100" y="298"/>
                  </a:moveTo>
                  <a:cubicBezTo>
                    <a:pt x="104" y="295"/>
                    <a:pt x="108" y="292"/>
                    <a:pt x="112" y="288"/>
                  </a:cubicBezTo>
                  <a:cubicBezTo>
                    <a:pt x="114" y="286"/>
                    <a:pt x="117" y="284"/>
                    <a:pt x="120" y="282"/>
                  </a:cubicBezTo>
                  <a:cubicBezTo>
                    <a:pt x="127" y="276"/>
                    <a:pt x="134" y="270"/>
                    <a:pt x="141" y="265"/>
                  </a:cubicBezTo>
                  <a:cubicBezTo>
                    <a:pt x="148" y="259"/>
                    <a:pt x="155" y="254"/>
                    <a:pt x="162" y="248"/>
                  </a:cubicBezTo>
                  <a:cubicBezTo>
                    <a:pt x="166" y="245"/>
                    <a:pt x="170" y="242"/>
                    <a:pt x="172" y="238"/>
                  </a:cubicBezTo>
                  <a:cubicBezTo>
                    <a:pt x="172" y="240"/>
                    <a:pt x="171" y="241"/>
                    <a:pt x="171" y="243"/>
                  </a:cubicBezTo>
                  <a:cubicBezTo>
                    <a:pt x="157" y="253"/>
                    <a:pt x="144" y="264"/>
                    <a:pt x="132" y="276"/>
                  </a:cubicBezTo>
                  <a:cubicBezTo>
                    <a:pt x="125" y="282"/>
                    <a:pt x="117" y="288"/>
                    <a:pt x="110" y="293"/>
                  </a:cubicBezTo>
                  <a:cubicBezTo>
                    <a:pt x="107" y="295"/>
                    <a:pt x="105" y="296"/>
                    <a:pt x="103" y="298"/>
                  </a:cubicBezTo>
                  <a:cubicBezTo>
                    <a:pt x="101" y="300"/>
                    <a:pt x="99" y="302"/>
                    <a:pt x="97" y="303"/>
                  </a:cubicBezTo>
                  <a:cubicBezTo>
                    <a:pt x="97" y="303"/>
                    <a:pt x="99" y="300"/>
                    <a:pt x="100" y="298"/>
                  </a:cubicBezTo>
                  <a:close/>
                  <a:moveTo>
                    <a:pt x="124" y="278"/>
                  </a:moveTo>
                  <a:cubicBezTo>
                    <a:pt x="127" y="275"/>
                    <a:pt x="131" y="271"/>
                    <a:pt x="134" y="268"/>
                  </a:cubicBezTo>
                  <a:cubicBezTo>
                    <a:pt x="141" y="262"/>
                    <a:pt x="148" y="256"/>
                    <a:pt x="155" y="250"/>
                  </a:cubicBezTo>
                  <a:cubicBezTo>
                    <a:pt x="158" y="248"/>
                    <a:pt x="162" y="246"/>
                    <a:pt x="165" y="243"/>
                  </a:cubicBezTo>
                  <a:cubicBezTo>
                    <a:pt x="166" y="242"/>
                    <a:pt x="167" y="241"/>
                    <a:pt x="169" y="240"/>
                  </a:cubicBezTo>
                  <a:cubicBezTo>
                    <a:pt x="169" y="240"/>
                    <a:pt x="172" y="237"/>
                    <a:pt x="170" y="240"/>
                  </a:cubicBezTo>
                  <a:cubicBezTo>
                    <a:pt x="167" y="245"/>
                    <a:pt x="159" y="250"/>
                    <a:pt x="154" y="254"/>
                  </a:cubicBezTo>
                  <a:cubicBezTo>
                    <a:pt x="147" y="260"/>
                    <a:pt x="139" y="265"/>
                    <a:pt x="132" y="271"/>
                  </a:cubicBezTo>
                  <a:cubicBezTo>
                    <a:pt x="129" y="273"/>
                    <a:pt x="126" y="276"/>
                    <a:pt x="124" y="278"/>
                  </a:cubicBezTo>
                  <a:close/>
                  <a:moveTo>
                    <a:pt x="169" y="245"/>
                  </a:moveTo>
                  <a:cubicBezTo>
                    <a:pt x="173" y="243"/>
                    <a:pt x="169" y="246"/>
                    <a:pt x="169" y="246"/>
                  </a:cubicBezTo>
                  <a:cubicBezTo>
                    <a:pt x="167" y="248"/>
                    <a:pt x="166" y="249"/>
                    <a:pt x="164" y="251"/>
                  </a:cubicBezTo>
                  <a:cubicBezTo>
                    <a:pt x="162" y="253"/>
                    <a:pt x="159" y="255"/>
                    <a:pt x="156" y="258"/>
                  </a:cubicBezTo>
                  <a:cubicBezTo>
                    <a:pt x="149" y="263"/>
                    <a:pt x="143" y="268"/>
                    <a:pt x="136" y="273"/>
                  </a:cubicBezTo>
                  <a:cubicBezTo>
                    <a:pt x="133" y="276"/>
                    <a:pt x="130" y="278"/>
                    <a:pt x="127" y="281"/>
                  </a:cubicBezTo>
                  <a:cubicBezTo>
                    <a:pt x="127" y="280"/>
                    <a:pt x="128" y="280"/>
                    <a:pt x="128" y="280"/>
                  </a:cubicBezTo>
                  <a:cubicBezTo>
                    <a:pt x="142" y="268"/>
                    <a:pt x="155" y="256"/>
                    <a:pt x="169" y="245"/>
                  </a:cubicBezTo>
                  <a:close/>
                  <a:moveTo>
                    <a:pt x="172" y="236"/>
                  </a:moveTo>
                  <a:cubicBezTo>
                    <a:pt x="172" y="236"/>
                    <a:pt x="172" y="236"/>
                    <a:pt x="172" y="236"/>
                  </a:cubicBezTo>
                  <a:cubicBezTo>
                    <a:pt x="166" y="242"/>
                    <a:pt x="160" y="246"/>
                    <a:pt x="154" y="250"/>
                  </a:cubicBezTo>
                  <a:cubicBezTo>
                    <a:pt x="147" y="256"/>
                    <a:pt x="140" y="262"/>
                    <a:pt x="134" y="268"/>
                  </a:cubicBezTo>
                  <a:cubicBezTo>
                    <a:pt x="127" y="274"/>
                    <a:pt x="121" y="280"/>
                    <a:pt x="114" y="285"/>
                  </a:cubicBezTo>
                  <a:cubicBezTo>
                    <a:pt x="111" y="288"/>
                    <a:pt x="108" y="291"/>
                    <a:pt x="104" y="293"/>
                  </a:cubicBezTo>
                  <a:cubicBezTo>
                    <a:pt x="102" y="295"/>
                    <a:pt x="98" y="298"/>
                    <a:pt x="97" y="300"/>
                  </a:cubicBezTo>
                  <a:cubicBezTo>
                    <a:pt x="99" y="297"/>
                    <a:pt x="102" y="295"/>
                    <a:pt x="105" y="293"/>
                  </a:cubicBezTo>
                  <a:cubicBezTo>
                    <a:pt x="108" y="290"/>
                    <a:pt x="111" y="287"/>
                    <a:pt x="114" y="284"/>
                  </a:cubicBezTo>
                  <a:cubicBezTo>
                    <a:pt x="120" y="278"/>
                    <a:pt x="127" y="272"/>
                    <a:pt x="134" y="267"/>
                  </a:cubicBezTo>
                  <a:cubicBezTo>
                    <a:pt x="141" y="261"/>
                    <a:pt x="148" y="255"/>
                    <a:pt x="155" y="249"/>
                  </a:cubicBezTo>
                  <a:cubicBezTo>
                    <a:pt x="161" y="244"/>
                    <a:pt x="166" y="239"/>
                    <a:pt x="172" y="234"/>
                  </a:cubicBezTo>
                  <a:cubicBezTo>
                    <a:pt x="172" y="234"/>
                    <a:pt x="172" y="235"/>
                    <a:pt x="172" y="236"/>
                  </a:cubicBezTo>
                  <a:close/>
                  <a:moveTo>
                    <a:pt x="173" y="221"/>
                  </a:moveTo>
                  <a:cubicBezTo>
                    <a:pt x="172" y="222"/>
                    <a:pt x="171" y="222"/>
                    <a:pt x="170" y="223"/>
                  </a:cubicBezTo>
                  <a:cubicBezTo>
                    <a:pt x="171" y="222"/>
                    <a:pt x="172" y="221"/>
                    <a:pt x="173" y="220"/>
                  </a:cubicBezTo>
                  <a:cubicBezTo>
                    <a:pt x="173" y="220"/>
                    <a:pt x="173" y="221"/>
                    <a:pt x="173" y="221"/>
                  </a:cubicBezTo>
                  <a:close/>
                  <a:moveTo>
                    <a:pt x="174" y="209"/>
                  </a:moveTo>
                  <a:cubicBezTo>
                    <a:pt x="174" y="209"/>
                    <a:pt x="173" y="210"/>
                    <a:pt x="172" y="210"/>
                  </a:cubicBezTo>
                  <a:cubicBezTo>
                    <a:pt x="172" y="210"/>
                    <a:pt x="172" y="211"/>
                    <a:pt x="172" y="211"/>
                  </a:cubicBezTo>
                  <a:cubicBezTo>
                    <a:pt x="162" y="218"/>
                    <a:pt x="153" y="225"/>
                    <a:pt x="143" y="232"/>
                  </a:cubicBezTo>
                  <a:cubicBezTo>
                    <a:pt x="133" y="239"/>
                    <a:pt x="123" y="245"/>
                    <a:pt x="114" y="252"/>
                  </a:cubicBezTo>
                  <a:cubicBezTo>
                    <a:pt x="109" y="255"/>
                    <a:pt x="105" y="258"/>
                    <a:pt x="101" y="261"/>
                  </a:cubicBezTo>
                  <a:cubicBezTo>
                    <a:pt x="99" y="263"/>
                    <a:pt x="97" y="264"/>
                    <a:pt x="95" y="266"/>
                  </a:cubicBezTo>
                  <a:cubicBezTo>
                    <a:pt x="93" y="267"/>
                    <a:pt x="93" y="267"/>
                    <a:pt x="95" y="265"/>
                  </a:cubicBezTo>
                  <a:cubicBezTo>
                    <a:pt x="96" y="264"/>
                    <a:pt x="98" y="263"/>
                    <a:pt x="100" y="261"/>
                  </a:cubicBezTo>
                  <a:cubicBezTo>
                    <a:pt x="108" y="255"/>
                    <a:pt x="117" y="249"/>
                    <a:pt x="125" y="242"/>
                  </a:cubicBezTo>
                  <a:cubicBezTo>
                    <a:pt x="142" y="229"/>
                    <a:pt x="160" y="217"/>
                    <a:pt x="175" y="202"/>
                  </a:cubicBezTo>
                  <a:cubicBezTo>
                    <a:pt x="175" y="204"/>
                    <a:pt x="174" y="207"/>
                    <a:pt x="174" y="209"/>
                  </a:cubicBezTo>
                  <a:close/>
                  <a:moveTo>
                    <a:pt x="175" y="199"/>
                  </a:moveTo>
                  <a:cubicBezTo>
                    <a:pt x="175" y="199"/>
                    <a:pt x="175" y="200"/>
                    <a:pt x="175" y="201"/>
                  </a:cubicBezTo>
                  <a:cubicBezTo>
                    <a:pt x="168" y="205"/>
                    <a:pt x="163" y="211"/>
                    <a:pt x="156" y="216"/>
                  </a:cubicBezTo>
                  <a:cubicBezTo>
                    <a:pt x="149" y="221"/>
                    <a:pt x="142" y="226"/>
                    <a:pt x="134" y="232"/>
                  </a:cubicBezTo>
                  <a:cubicBezTo>
                    <a:pt x="128" y="236"/>
                    <a:pt x="122" y="240"/>
                    <a:pt x="115" y="245"/>
                  </a:cubicBezTo>
                  <a:cubicBezTo>
                    <a:pt x="122" y="240"/>
                    <a:pt x="128" y="235"/>
                    <a:pt x="135" y="230"/>
                  </a:cubicBezTo>
                  <a:cubicBezTo>
                    <a:pt x="149" y="219"/>
                    <a:pt x="162" y="207"/>
                    <a:pt x="175" y="195"/>
                  </a:cubicBezTo>
                  <a:cubicBezTo>
                    <a:pt x="175" y="196"/>
                    <a:pt x="175" y="198"/>
                    <a:pt x="175" y="199"/>
                  </a:cubicBezTo>
                  <a:close/>
                  <a:moveTo>
                    <a:pt x="103" y="246"/>
                  </a:moveTo>
                  <a:cubicBezTo>
                    <a:pt x="100" y="248"/>
                    <a:pt x="98" y="251"/>
                    <a:pt x="95" y="253"/>
                  </a:cubicBezTo>
                  <a:cubicBezTo>
                    <a:pt x="95" y="253"/>
                    <a:pt x="93" y="254"/>
                    <a:pt x="93" y="254"/>
                  </a:cubicBezTo>
                  <a:cubicBezTo>
                    <a:pt x="93" y="254"/>
                    <a:pt x="93" y="254"/>
                    <a:pt x="93" y="254"/>
                  </a:cubicBezTo>
                  <a:cubicBezTo>
                    <a:pt x="94" y="253"/>
                    <a:pt x="95" y="252"/>
                    <a:pt x="97" y="251"/>
                  </a:cubicBezTo>
                  <a:cubicBezTo>
                    <a:pt x="102" y="246"/>
                    <a:pt x="108" y="242"/>
                    <a:pt x="113" y="237"/>
                  </a:cubicBezTo>
                  <a:cubicBezTo>
                    <a:pt x="118" y="232"/>
                    <a:pt x="124" y="228"/>
                    <a:pt x="129" y="224"/>
                  </a:cubicBezTo>
                  <a:cubicBezTo>
                    <a:pt x="136" y="219"/>
                    <a:pt x="143" y="214"/>
                    <a:pt x="149" y="209"/>
                  </a:cubicBezTo>
                  <a:cubicBezTo>
                    <a:pt x="155" y="205"/>
                    <a:pt x="160" y="201"/>
                    <a:pt x="165" y="197"/>
                  </a:cubicBezTo>
                  <a:cubicBezTo>
                    <a:pt x="167" y="196"/>
                    <a:pt x="169" y="194"/>
                    <a:pt x="170" y="193"/>
                  </a:cubicBezTo>
                  <a:cubicBezTo>
                    <a:pt x="172" y="192"/>
                    <a:pt x="174" y="190"/>
                    <a:pt x="176" y="189"/>
                  </a:cubicBezTo>
                  <a:cubicBezTo>
                    <a:pt x="176" y="189"/>
                    <a:pt x="176" y="189"/>
                    <a:pt x="176" y="189"/>
                  </a:cubicBezTo>
                  <a:cubicBezTo>
                    <a:pt x="176" y="190"/>
                    <a:pt x="176" y="192"/>
                    <a:pt x="176" y="194"/>
                  </a:cubicBezTo>
                  <a:cubicBezTo>
                    <a:pt x="152" y="212"/>
                    <a:pt x="127" y="229"/>
                    <a:pt x="103" y="246"/>
                  </a:cubicBezTo>
                  <a:close/>
                  <a:moveTo>
                    <a:pt x="176" y="187"/>
                  </a:moveTo>
                  <a:cubicBezTo>
                    <a:pt x="175" y="188"/>
                    <a:pt x="174" y="189"/>
                    <a:pt x="172" y="190"/>
                  </a:cubicBezTo>
                  <a:cubicBezTo>
                    <a:pt x="172" y="191"/>
                    <a:pt x="171" y="191"/>
                    <a:pt x="170" y="192"/>
                  </a:cubicBezTo>
                  <a:cubicBezTo>
                    <a:pt x="158" y="199"/>
                    <a:pt x="147" y="209"/>
                    <a:pt x="135" y="217"/>
                  </a:cubicBezTo>
                  <a:cubicBezTo>
                    <a:pt x="123" y="226"/>
                    <a:pt x="111" y="234"/>
                    <a:pt x="100" y="243"/>
                  </a:cubicBezTo>
                  <a:cubicBezTo>
                    <a:pt x="97" y="245"/>
                    <a:pt x="95" y="247"/>
                    <a:pt x="93" y="249"/>
                  </a:cubicBezTo>
                  <a:cubicBezTo>
                    <a:pt x="95" y="247"/>
                    <a:pt x="96" y="245"/>
                    <a:pt x="98" y="244"/>
                  </a:cubicBezTo>
                  <a:cubicBezTo>
                    <a:pt x="104" y="239"/>
                    <a:pt x="109" y="234"/>
                    <a:pt x="114" y="229"/>
                  </a:cubicBezTo>
                  <a:cubicBezTo>
                    <a:pt x="125" y="221"/>
                    <a:pt x="136" y="212"/>
                    <a:pt x="148" y="204"/>
                  </a:cubicBezTo>
                  <a:cubicBezTo>
                    <a:pt x="158" y="197"/>
                    <a:pt x="168" y="189"/>
                    <a:pt x="177" y="180"/>
                  </a:cubicBezTo>
                  <a:cubicBezTo>
                    <a:pt x="177" y="182"/>
                    <a:pt x="177" y="185"/>
                    <a:pt x="176" y="187"/>
                  </a:cubicBezTo>
                  <a:close/>
                  <a:moveTo>
                    <a:pt x="131" y="215"/>
                  </a:moveTo>
                  <a:cubicBezTo>
                    <a:pt x="123" y="221"/>
                    <a:pt x="116" y="227"/>
                    <a:pt x="109" y="233"/>
                  </a:cubicBezTo>
                  <a:cubicBezTo>
                    <a:pt x="105" y="236"/>
                    <a:pt x="102" y="239"/>
                    <a:pt x="99" y="242"/>
                  </a:cubicBezTo>
                  <a:cubicBezTo>
                    <a:pt x="97" y="244"/>
                    <a:pt x="94" y="246"/>
                    <a:pt x="93" y="248"/>
                  </a:cubicBezTo>
                  <a:cubicBezTo>
                    <a:pt x="93" y="246"/>
                    <a:pt x="92" y="245"/>
                    <a:pt x="92" y="244"/>
                  </a:cubicBezTo>
                  <a:cubicBezTo>
                    <a:pt x="99" y="239"/>
                    <a:pt x="105" y="234"/>
                    <a:pt x="111" y="229"/>
                  </a:cubicBezTo>
                  <a:cubicBezTo>
                    <a:pt x="119" y="222"/>
                    <a:pt x="128" y="215"/>
                    <a:pt x="136" y="209"/>
                  </a:cubicBezTo>
                  <a:cubicBezTo>
                    <a:pt x="144" y="203"/>
                    <a:pt x="152" y="198"/>
                    <a:pt x="160" y="192"/>
                  </a:cubicBezTo>
                  <a:cubicBezTo>
                    <a:pt x="163" y="189"/>
                    <a:pt x="167" y="186"/>
                    <a:pt x="171" y="184"/>
                  </a:cubicBezTo>
                  <a:cubicBezTo>
                    <a:pt x="172" y="183"/>
                    <a:pt x="173" y="182"/>
                    <a:pt x="174" y="182"/>
                  </a:cubicBezTo>
                  <a:cubicBezTo>
                    <a:pt x="161" y="195"/>
                    <a:pt x="145" y="204"/>
                    <a:pt x="131" y="215"/>
                  </a:cubicBezTo>
                  <a:close/>
                  <a:moveTo>
                    <a:pt x="93" y="250"/>
                  </a:moveTo>
                  <a:cubicBezTo>
                    <a:pt x="95" y="248"/>
                    <a:pt x="97" y="246"/>
                    <a:pt x="99" y="245"/>
                  </a:cubicBezTo>
                  <a:cubicBezTo>
                    <a:pt x="103" y="241"/>
                    <a:pt x="107" y="238"/>
                    <a:pt x="111" y="235"/>
                  </a:cubicBezTo>
                  <a:cubicBezTo>
                    <a:pt x="119" y="229"/>
                    <a:pt x="127" y="224"/>
                    <a:pt x="135" y="218"/>
                  </a:cubicBezTo>
                  <a:cubicBezTo>
                    <a:pt x="143" y="212"/>
                    <a:pt x="151" y="206"/>
                    <a:pt x="159" y="201"/>
                  </a:cubicBezTo>
                  <a:cubicBezTo>
                    <a:pt x="160" y="199"/>
                    <a:pt x="162" y="198"/>
                    <a:pt x="164" y="197"/>
                  </a:cubicBezTo>
                  <a:cubicBezTo>
                    <a:pt x="140" y="216"/>
                    <a:pt x="115" y="233"/>
                    <a:pt x="93" y="253"/>
                  </a:cubicBezTo>
                  <a:cubicBezTo>
                    <a:pt x="93" y="252"/>
                    <a:pt x="93" y="251"/>
                    <a:pt x="93" y="250"/>
                  </a:cubicBezTo>
                  <a:close/>
                  <a:moveTo>
                    <a:pt x="93" y="255"/>
                  </a:moveTo>
                  <a:cubicBezTo>
                    <a:pt x="100" y="251"/>
                    <a:pt x="106" y="246"/>
                    <a:pt x="112" y="241"/>
                  </a:cubicBezTo>
                  <a:cubicBezTo>
                    <a:pt x="119" y="236"/>
                    <a:pt x="127" y="231"/>
                    <a:pt x="134" y="226"/>
                  </a:cubicBezTo>
                  <a:cubicBezTo>
                    <a:pt x="141" y="220"/>
                    <a:pt x="149" y="215"/>
                    <a:pt x="156" y="209"/>
                  </a:cubicBezTo>
                  <a:cubicBezTo>
                    <a:pt x="160" y="207"/>
                    <a:pt x="164" y="204"/>
                    <a:pt x="167" y="201"/>
                  </a:cubicBezTo>
                  <a:cubicBezTo>
                    <a:pt x="168" y="200"/>
                    <a:pt x="169" y="200"/>
                    <a:pt x="170" y="199"/>
                  </a:cubicBezTo>
                  <a:cubicBezTo>
                    <a:pt x="157" y="210"/>
                    <a:pt x="145" y="221"/>
                    <a:pt x="131" y="231"/>
                  </a:cubicBezTo>
                  <a:cubicBezTo>
                    <a:pt x="125" y="236"/>
                    <a:pt x="118" y="241"/>
                    <a:pt x="112" y="246"/>
                  </a:cubicBezTo>
                  <a:cubicBezTo>
                    <a:pt x="106" y="251"/>
                    <a:pt x="99" y="255"/>
                    <a:pt x="93" y="261"/>
                  </a:cubicBezTo>
                  <a:cubicBezTo>
                    <a:pt x="93" y="259"/>
                    <a:pt x="93" y="257"/>
                    <a:pt x="93" y="255"/>
                  </a:cubicBezTo>
                  <a:close/>
                  <a:moveTo>
                    <a:pt x="93" y="262"/>
                  </a:moveTo>
                  <a:cubicBezTo>
                    <a:pt x="96" y="258"/>
                    <a:pt x="101" y="255"/>
                    <a:pt x="105" y="252"/>
                  </a:cubicBezTo>
                  <a:cubicBezTo>
                    <a:pt x="104" y="253"/>
                    <a:pt x="103" y="254"/>
                    <a:pt x="102" y="255"/>
                  </a:cubicBezTo>
                  <a:cubicBezTo>
                    <a:pt x="99" y="257"/>
                    <a:pt x="95" y="259"/>
                    <a:pt x="93" y="262"/>
                  </a:cubicBezTo>
                  <a:cubicBezTo>
                    <a:pt x="93" y="262"/>
                    <a:pt x="93" y="262"/>
                    <a:pt x="93" y="262"/>
                  </a:cubicBezTo>
                  <a:close/>
                  <a:moveTo>
                    <a:pt x="93" y="196"/>
                  </a:moveTo>
                  <a:cubicBezTo>
                    <a:pt x="96" y="193"/>
                    <a:pt x="99" y="190"/>
                    <a:pt x="103" y="187"/>
                  </a:cubicBezTo>
                  <a:cubicBezTo>
                    <a:pt x="99" y="190"/>
                    <a:pt x="96" y="193"/>
                    <a:pt x="93" y="197"/>
                  </a:cubicBezTo>
                  <a:cubicBezTo>
                    <a:pt x="93" y="197"/>
                    <a:pt x="93" y="196"/>
                    <a:pt x="93" y="196"/>
                  </a:cubicBezTo>
                  <a:cubicBezTo>
                    <a:pt x="93" y="196"/>
                    <a:pt x="93" y="196"/>
                    <a:pt x="93" y="196"/>
                  </a:cubicBezTo>
                  <a:close/>
                  <a:moveTo>
                    <a:pt x="153" y="167"/>
                  </a:moveTo>
                  <a:cubicBezTo>
                    <a:pt x="147" y="171"/>
                    <a:pt x="142" y="175"/>
                    <a:pt x="136" y="179"/>
                  </a:cubicBezTo>
                  <a:cubicBezTo>
                    <a:pt x="136" y="177"/>
                    <a:pt x="136" y="176"/>
                    <a:pt x="136" y="175"/>
                  </a:cubicBezTo>
                  <a:cubicBezTo>
                    <a:pt x="138" y="173"/>
                    <a:pt x="140" y="171"/>
                    <a:pt x="141" y="170"/>
                  </a:cubicBezTo>
                  <a:cubicBezTo>
                    <a:pt x="145" y="168"/>
                    <a:pt x="149" y="167"/>
                    <a:pt x="153" y="167"/>
                  </a:cubicBezTo>
                  <a:close/>
                  <a:moveTo>
                    <a:pt x="161" y="165"/>
                  </a:moveTo>
                  <a:cubicBezTo>
                    <a:pt x="153" y="172"/>
                    <a:pt x="144" y="178"/>
                    <a:pt x="135" y="185"/>
                  </a:cubicBezTo>
                  <a:cubicBezTo>
                    <a:pt x="135" y="185"/>
                    <a:pt x="135" y="184"/>
                    <a:pt x="135" y="184"/>
                  </a:cubicBezTo>
                  <a:cubicBezTo>
                    <a:pt x="142" y="179"/>
                    <a:pt x="148" y="173"/>
                    <a:pt x="154" y="167"/>
                  </a:cubicBezTo>
                  <a:cubicBezTo>
                    <a:pt x="154" y="167"/>
                    <a:pt x="154" y="167"/>
                    <a:pt x="154" y="166"/>
                  </a:cubicBezTo>
                  <a:cubicBezTo>
                    <a:pt x="156" y="166"/>
                    <a:pt x="159" y="165"/>
                    <a:pt x="161" y="165"/>
                  </a:cubicBezTo>
                  <a:close/>
                  <a:moveTo>
                    <a:pt x="168" y="164"/>
                  </a:moveTo>
                  <a:cubicBezTo>
                    <a:pt x="155" y="174"/>
                    <a:pt x="143" y="184"/>
                    <a:pt x="130" y="194"/>
                  </a:cubicBezTo>
                  <a:cubicBezTo>
                    <a:pt x="130" y="194"/>
                    <a:pt x="130" y="194"/>
                    <a:pt x="130" y="194"/>
                  </a:cubicBezTo>
                  <a:cubicBezTo>
                    <a:pt x="128" y="196"/>
                    <a:pt x="125" y="197"/>
                    <a:pt x="123" y="199"/>
                  </a:cubicBezTo>
                  <a:cubicBezTo>
                    <a:pt x="117" y="203"/>
                    <a:pt x="111" y="208"/>
                    <a:pt x="105" y="214"/>
                  </a:cubicBezTo>
                  <a:cubicBezTo>
                    <a:pt x="103" y="216"/>
                    <a:pt x="101" y="217"/>
                    <a:pt x="99" y="219"/>
                  </a:cubicBezTo>
                  <a:cubicBezTo>
                    <a:pt x="97" y="221"/>
                    <a:pt x="95" y="223"/>
                    <a:pt x="92" y="225"/>
                  </a:cubicBezTo>
                  <a:cubicBezTo>
                    <a:pt x="92" y="225"/>
                    <a:pt x="92" y="225"/>
                    <a:pt x="92" y="225"/>
                  </a:cubicBezTo>
                  <a:cubicBezTo>
                    <a:pt x="95" y="223"/>
                    <a:pt x="97" y="220"/>
                    <a:pt x="99" y="218"/>
                  </a:cubicBezTo>
                  <a:cubicBezTo>
                    <a:pt x="102" y="215"/>
                    <a:pt x="105" y="212"/>
                    <a:pt x="108" y="209"/>
                  </a:cubicBezTo>
                  <a:cubicBezTo>
                    <a:pt x="114" y="204"/>
                    <a:pt x="120" y="199"/>
                    <a:pt x="127" y="194"/>
                  </a:cubicBezTo>
                  <a:cubicBezTo>
                    <a:pt x="128" y="193"/>
                    <a:pt x="129" y="192"/>
                    <a:pt x="131" y="191"/>
                  </a:cubicBezTo>
                  <a:cubicBezTo>
                    <a:pt x="132" y="191"/>
                    <a:pt x="133" y="190"/>
                    <a:pt x="133" y="189"/>
                  </a:cubicBezTo>
                  <a:cubicBezTo>
                    <a:pt x="144" y="182"/>
                    <a:pt x="154" y="174"/>
                    <a:pt x="163" y="165"/>
                  </a:cubicBezTo>
                  <a:cubicBezTo>
                    <a:pt x="163" y="165"/>
                    <a:pt x="163" y="165"/>
                    <a:pt x="163" y="165"/>
                  </a:cubicBezTo>
                  <a:cubicBezTo>
                    <a:pt x="165" y="165"/>
                    <a:pt x="166" y="164"/>
                    <a:pt x="168" y="164"/>
                  </a:cubicBezTo>
                  <a:close/>
                  <a:moveTo>
                    <a:pt x="140" y="170"/>
                  </a:moveTo>
                  <a:cubicBezTo>
                    <a:pt x="139" y="171"/>
                    <a:pt x="138" y="172"/>
                    <a:pt x="138" y="172"/>
                  </a:cubicBezTo>
                  <a:cubicBezTo>
                    <a:pt x="138" y="172"/>
                    <a:pt x="137" y="173"/>
                    <a:pt x="136" y="174"/>
                  </a:cubicBezTo>
                  <a:cubicBezTo>
                    <a:pt x="136" y="173"/>
                    <a:pt x="136" y="172"/>
                    <a:pt x="136" y="171"/>
                  </a:cubicBezTo>
                  <a:cubicBezTo>
                    <a:pt x="136" y="171"/>
                    <a:pt x="136" y="171"/>
                    <a:pt x="136" y="171"/>
                  </a:cubicBezTo>
                  <a:cubicBezTo>
                    <a:pt x="137" y="171"/>
                    <a:pt x="137" y="171"/>
                    <a:pt x="137" y="171"/>
                  </a:cubicBezTo>
                  <a:cubicBezTo>
                    <a:pt x="138" y="170"/>
                    <a:pt x="139" y="170"/>
                    <a:pt x="140" y="170"/>
                  </a:cubicBezTo>
                  <a:close/>
                  <a:moveTo>
                    <a:pt x="133" y="173"/>
                  </a:moveTo>
                  <a:cubicBezTo>
                    <a:pt x="133" y="173"/>
                    <a:pt x="133" y="173"/>
                    <a:pt x="133" y="173"/>
                  </a:cubicBezTo>
                  <a:cubicBezTo>
                    <a:pt x="133" y="173"/>
                    <a:pt x="133" y="173"/>
                    <a:pt x="133" y="172"/>
                  </a:cubicBezTo>
                  <a:cubicBezTo>
                    <a:pt x="133" y="172"/>
                    <a:pt x="133" y="173"/>
                    <a:pt x="133" y="173"/>
                  </a:cubicBezTo>
                  <a:close/>
                  <a:moveTo>
                    <a:pt x="132" y="175"/>
                  </a:moveTo>
                  <a:cubicBezTo>
                    <a:pt x="132" y="174"/>
                    <a:pt x="133" y="174"/>
                    <a:pt x="133" y="174"/>
                  </a:cubicBezTo>
                  <a:cubicBezTo>
                    <a:pt x="133" y="174"/>
                    <a:pt x="133" y="175"/>
                    <a:pt x="133" y="176"/>
                  </a:cubicBezTo>
                  <a:cubicBezTo>
                    <a:pt x="132" y="178"/>
                    <a:pt x="131" y="179"/>
                    <a:pt x="129" y="180"/>
                  </a:cubicBezTo>
                  <a:cubicBezTo>
                    <a:pt x="130" y="178"/>
                    <a:pt x="131" y="176"/>
                    <a:pt x="132" y="175"/>
                  </a:cubicBezTo>
                  <a:close/>
                  <a:moveTo>
                    <a:pt x="132" y="178"/>
                  </a:moveTo>
                  <a:cubicBezTo>
                    <a:pt x="132" y="178"/>
                    <a:pt x="133" y="177"/>
                    <a:pt x="133" y="177"/>
                  </a:cubicBezTo>
                  <a:cubicBezTo>
                    <a:pt x="133" y="178"/>
                    <a:pt x="133" y="180"/>
                    <a:pt x="133" y="181"/>
                  </a:cubicBezTo>
                  <a:cubicBezTo>
                    <a:pt x="131" y="182"/>
                    <a:pt x="130" y="183"/>
                    <a:pt x="128" y="185"/>
                  </a:cubicBezTo>
                  <a:cubicBezTo>
                    <a:pt x="128" y="183"/>
                    <a:pt x="129" y="181"/>
                    <a:pt x="129" y="180"/>
                  </a:cubicBezTo>
                  <a:cubicBezTo>
                    <a:pt x="130" y="179"/>
                    <a:pt x="131" y="179"/>
                    <a:pt x="132" y="178"/>
                  </a:cubicBezTo>
                  <a:close/>
                  <a:moveTo>
                    <a:pt x="132" y="186"/>
                  </a:moveTo>
                  <a:cubicBezTo>
                    <a:pt x="131" y="187"/>
                    <a:pt x="130" y="188"/>
                    <a:pt x="128" y="188"/>
                  </a:cubicBezTo>
                  <a:cubicBezTo>
                    <a:pt x="128" y="188"/>
                    <a:pt x="128" y="187"/>
                    <a:pt x="128" y="186"/>
                  </a:cubicBezTo>
                  <a:cubicBezTo>
                    <a:pt x="130" y="184"/>
                    <a:pt x="131" y="183"/>
                    <a:pt x="133" y="182"/>
                  </a:cubicBezTo>
                  <a:cubicBezTo>
                    <a:pt x="133" y="183"/>
                    <a:pt x="133" y="185"/>
                    <a:pt x="132" y="186"/>
                  </a:cubicBezTo>
                  <a:close/>
                  <a:moveTo>
                    <a:pt x="136" y="180"/>
                  </a:moveTo>
                  <a:cubicBezTo>
                    <a:pt x="137" y="179"/>
                    <a:pt x="138" y="178"/>
                    <a:pt x="139" y="178"/>
                  </a:cubicBezTo>
                  <a:cubicBezTo>
                    <a:pt x="142" y="175"/>
                    <a:pt x="145" y="173"/>
                    <a:pt x="148" y="171"/>
                  </a:cubicBezTo>
                  <a:cubicBezTo>
                    <a:pt x="149" y="170"/>
                    <a:pt x="150" y="169"/>
                    <a:pt x="151" y="169"/>
                  </a:cubicBezTo>
                  <a:cubicBezTo>
                    <a:pt x="151" y="169"/>
                    <a:pt x="151" y="169"/>
                    <a:pt x="151" y="169"/>
                  </a:cubicBezTo>
                  <a:cubicBezTo>
                    <a:pt x="150" y="169"/>
                    <a:pt x="150" y="170"/>
                    <a:pt x="149" y="171"/>
                  </a:cubicBezTo>
                  <a:cubicBezTo>
                    <a:pt x="145" y="175"/>
                    <a:pt x="140" y="179"/>
                    <a:pt x="136" y="183"/>
                  </a:cubicBezTo>
                  <a:cubicBezTo>
                    <a:pt x="136" y="182"/>
                    <a:pt x="136" y="181"/>
                    <a:pt x="136" y="180"/>
                  </a:cubicBezTo>
                  <a:close/>
                  <a:moveTo>
                    <a:pt x="128" y="191"/>
                  </a:moveTo>
                  <a:cubicBezTo>
                    <a:pt x="128" y="191"/>
                    <a:pt x="129" y="191"/>
                    <a:pt x="129" y="191"/>
                  </a:cubicBezTo>
                  <a:cubicBezTo>
                    <a:pt x="126" y="193"/>
                    <a:pt x="124" y="195"/>
                    <a:pt x="121" y="197"/>
                  </a:cubicBezTo>
                  <a:cubicBezTo>
                    <a:pt x="115" y="201"/>
                    <a:pt x="110" y="206"/>
                    <a:pt x="105" y="211"/>
                  </a:cubicBezTo>
                  <a:cubicBezTo>
                    <a:pt x="102" y="214"/>
                    <a:pt x="100" y="217"/>
                    <a:pt x="97" y="219"/>
                  </a:cubicBezTo>
                  <a:cubicBezTo>
                    <a:pt x="95" y="221"/>
                    <a:pt x="94" y="222"/>
                    <a:pt x="92" y="224"/>
                  </a:cubicBezTo>
                  <a:cubicBezTo>
                    <a:pt x="92" y="223"/>
                    <a:pt x="92" y="222"/>
                    <a:pt x="92" y="221"/>
                  </a:cubicBezTo>
                  <a:cubicBezTo>
                    <a:pt x="97" y="217"/>
                    <a:pt x="101" y="212"/>
                    <a:pt x="106" y="209"/>
                  </a:cubicBezTo>
                  <a:cubicBezTo>
                    <a:pt x="112" y="203"/>
                    <a:pt x="119" y="197"/>
                    <a:pt x="126" y="192"/>
                  </a:cubicBezTo>
                  <a:cubicBezTo>
                    <a:pt x="127" y="192"/>
                    <a:pt x="127" y="192"/>
                    <a:pt x="128" y="191"/>
                  </a:cubicBezTo>
                  <a:cubicBezTo>
                    <a:pt x="128" y="191"/>
                    <a:pt x="128" y="191"/>
                    <a:pt x="128" y="191"/>
                  </a:cubicBezTo>
                  <a:close/>
                  <a:moveTo>
                    <a:pt x="135" y="186"/>
                  </a:moveTo>
                  <a:cubicBezTo>
                    <a:pt x="139" y="183"/>
                    <a:pt x="143" y="180"/>
                    <a:pt x="147" y="177"/>
                  </a:cubicBezTo>
                  <a:cubicBezTo>
                    <a:pt x="150" y="175"/>
                    <a:pt x="153" y="173"/>
                    <a:pt x="156" y="171"/>
                  </a:cubicBezTo>
                  <a:cubicBezTo>
                    <a:pt x="156" y="170"/>
                    <a:pt x="157" y="169"/>
                    <a:pt x="158" y="169"/>
                  </a:cubicBezTo>
                  <a:cubicBezTo>
                    <a:pt x="151" y="176"/>
                    <a:pt x="142" y="182"/>
                    <a:pt x="134" y="188"/>
                  </a:cubicBezTo>
                  <a:cubicBezTo>
                    <a:pt x="134" y="187"/>
                    <a:pt x="135" y="187"/>
                    <a:pt x="135" y="186"/>
                  </a:cubicBezTo>
                  <a:close/>
                  <a:moveTo>
                    <a:pt x="92" y="213"/>
                  </a:moveTo>
                  <a:cubicBezTo>
                    <a:pt x="96" y="211"/>
                    <a:pt x="99" y="207"/>
                    <a:pt x="103" y="204"/>
                  </a:cubicBezTo>
                  <a:cubicBezTo>
                    <a:pt x="109" y="199"/>
                    <a:pt x="115" y="195"/>
                    <a:pt x="121" y="190"/>
                  </a:cubicBezTo>
                  <a:cubicBezTo>
                    <a:pt x="122" y="190"/>
                    <a:pt x="123" y="189"/>
                    <a:pt x="125" y="188"/>
                  </a:cubicBezTo>
                  <a:cubicBezTo>
                    <a:pt x="125" y="189"/>
                    <a:pt x="125" y="190"/>
                    <a:pt x="126" y="190"/>
                  </a:cubicBezTo>
                  <a:cubicBezTo>
                    <a:pt x="123" y="193"/>
                    <a:pt x="120" y="195"/>
                    <a:pt x="117" y="197"/>
                  </a:cubicBezTo>
                  <a:cubicBezTo>
                    <a:pt x="112" y="201"/>
                    <a:pt x="107" y="204"/>
                    <a:pt x="103" y="208"/>
                  </a:cubicBezTo>
                  <a:cubicBezTo>
                    <a:pt x="99" y="211"/>
                    <a:pt x="95" y="215"/>
                    <a:pt x="92" y="218"/>
                  </a:cubicBezTo>
                  <a:cubicBezTo>
                    <a:pt x="92" y="217"/>
                    <a:pt x="92" y="215"/>
                    <a:pt x="92" y="213"/>
                  </a:cubicBezTo>
                  <a:close/>
                  <a:moveTo>
                    <a:pt x="125" y="193"/>
                  </a:moveTo>
                  <a:cubicBezTo>
                    <a:pt x="119" y="197"/>
                    <a:pt x="113" y="201"/>
                    <a:pt x="108" y="206"/>
                  </a:cubicBezTo>
                  <a:cubicBezTo>
                    <a:pt x="105" y="208"/>
                    <a:pt x="103" y="210"/>
                    <a:pt x="100" y="213"/>
                  </a:cubicBezTo>
                  <a:cubicBezTo>
                    <a:pt x="99" y="214"/>
                    <a:pt x="98" y="215"/>
                    <a:pt x="96" y="216"/>
                  </a:cubicBezTo>
                  <a:cubicBezTo>
                    <a:pt x="95" y="217"/>
                    <a:pt x="93" y="218"/>
                    <a:pt x="92" y="220"/>
                  </a:cubicBezTo>
                  <a:cubicBezTo>
                    <a:pt x="92" y="220"/>
                    <a:pt x="92" y="220"/>
                    <a:pt x="92" y="220"/>
                  </a:cubicBezTo>
                  <a:cubicBezTo>
                    <a:pt x="94" y="217"/>
                    <a:pt x="96" y="215"/>
                    <a:pt x="98" y="213"/>
                  </a:cubicBezTo>
                  <a:cubicBezTo>
                    <a:pt x="101" y="211"/>
                    <a:pt x="103" y="209"/>
                    <a:pt x="106" y="206"/>
                  </a:cubicBezTo>
                  <a:cubicBezTo>
                    <a:pt x="111" y="202"/>
                    <a:pt x="117" y="197"/>
                    <a:pt x="123" y="193"/>
                  </a:cubicBezTo>
                  <a:cubicBezTo>
                    <a:pt x="124" y="192"/>
                    <a:pt x="125" y="191"/>
                    <a:pt x="126" y="191"/>
                  </a:cubicBezTo>
                  <a:cubicBezTo>
                    <a:pt x="126" y="191"/>
                    <a:pt x="127" y="191"/>
                    <a:pt x="127" y="191"/>
                  </a:cubicBezTo>
                  <a:cubicBezTo>
                    <a:pt x="126" y="191"/>
                    <a:pt x="125" y="192"/>
                    <a:pt x="125" y="193"/>
                  </a:cubicBezTo>
                  <a:close/>
                  <a:moveTo>
                    <a:pt x="130" y="188"/>
                  </a:moveTo>
                  <a:cubicBezTo>
                    <a:pt x="130" y="189"/>
                    <a:pt x="129" y="189"/>
                    <a:pt x="129" y="189"/>
                  </a:cubicBezTo>
                  <a:cubicBezTo>
                    <a:pt x="130" y="188"/>
                    <a:pt x="131" y="188"/>
                    <a:pt x="131" y="187"/>
                  </a:cubicBezTo>
                  <a:cubicBezTo>
                    <a:pt x="131" y="188"/>
                    <a:pt x="130" y="188"/>
                    <a:pt x="130" y="188"/>
                  </a:cubicBezTo>
                  <a:close/>
                  <a:moveTo>
                    <a:pt x="124" y="187"/>
                  </a:moveTo>
                  <a:cubicBezTo>
                    <a:pt x="123" y="188"/>
                    <a:pt x="122" y="189"/>
                    <a:pt x="121" y="190"/>
                  </a:cubicBezTo>
                  <a:cubicBezTo>
                    <a:pt x="116" y="193"/>
                    <a:pt x="111" y="197"/>
                    <a:pt x="107" y="200"/>
                  </a:cubicBezTo>
                  <a:cubicBezTo>
                    <a:pt x="102" y="204"/>
                    <a:pt x="98" y="209"/>
                    <a:pt x="93" y="212"/>
                  </a:cubicBezTo>
                  <a:cubicBezTo>
                    <a:pt x="93" y="212"/>
                    <a:pt x="92" y="213"/>
                    <a:pt x="92" y="213"/>
                  </a:cubicBezTo>
                  <a:cubicBezTo>
                    <a:pt x="92" y="213"/>
                    <a:pt x="92" y="212"/>
                    <a:pt x="92" y="212"/>
                  </a:cubicBezTo>
                  <a:cubicBezTo>
                    <a:pt x="93" y="211"/>
                    <a:pt x="95" y="209"/>
                    <a:pt x="96" y="209"/>
                  </a:cubicBezTo>
                  <a:cubicBezTo>
                    <a:pt x="98" y="207"/>
                    <a:pt x="100" y="204"/>
                    <a:pt x="102" y="202"/>
                  </a:cubicBezTo>
                  <a:cubicBezTo>
                    <a:pt x="107" y="198"/>
                    <a:pt x="112" y="194"/>
                    <a:pt x="117" y="190"/>
                  </a:cubicBezTo>
                  <a:cubicBezTo>
                    <a:pt x="119" y="187"/>
                    <a:pt x="122" y="185"/>
                    <a:pt x="125" y="183"/>
                  </a:cubicBezTo>
                  <a:cubicBezTo>
                    <a:pt x="125" y="185"/>
                    <a:pt x="124" y="186"/>
                    <a:pt x="124" y="187"/>
                  </a:cubicBezTo>
                  <a:close/>
                  <a:moveTo>
                    <a:pt x="92" y="230"/>
                  </a:moveTo>
                  <a:cubicBezTo>
                    <a:pt x="94" y="229"/>
                    <a:pt x="95" y="228"/>
                    <a:pt x="96" y="227"/>
                  </a:cubicBezTo>
                  <a:cubicBezTo>
                    <a:pt x="95" y="228"/>
                    <a:pt x="93" y="230"/>
                    <a:pt x="92" y="231"/>
                  </a:cubicBezTo>
                  <a:cubicBezTo>
                    <a:pt x="92" y="231"/>
                    <a:pt x="92" y="230"/>
                    <a:pt x="92" y="230"/>
                  </a:cubicBezTo>
                  <a:close/>
                  <a:moveTo>
                    <a:pt x="92" y="226"/>
                  </a:moveTo>
                  <a:cubicBezTo>
                    <a:pt x="93" y="225"/>
                    <a:pt x="94" y="225"/>
                    <a:pt x="95" y="224"/>
                  </a:cubicBezTo>
                  <a:cubicBezTo>
                    <a:pt x="94" y="225"/>
                    <a:pt x="93" y="226"/>
                    <a:pt x="92" y="228"/>
                  </a:cubicBezTo>
                  <a:cubicBezTo>
                    <a:pt x="92" y="227"/>
                    <a:pt x="92" y="226"/>
                    <a:pt x="92" y="226"/>
                  </a:cubicBezTo>
                  <a:close/>
                  <a:moveTo>
                    <a:pt x="93" y="198"/>
                  </a:moveTo>
                  <a:cubicBezTo>
                    <a:pt x="97" y="193"/>
                    <a:pt x="101" y="189"/>
                    <a:pt x="106" y="186"/>
                  </a:cubicBezTo>
                  <a:cubicBezTo>
                    <a:pt x="107" y="185"/>
                    <a:pt x="108" y="184"/>
                    <a:pt x="109" y="183"/>
                  </a:cubicBezTo>
                  <a:cubicBezTo>
                    <a:pt x="111" y="182"/>
                    <a:pt x="113" y="181"/>
                    <a:pt x="115" y="180"/>
                  </a:cubicBezTo>
                  <a:cubicBezTo>
                    <a:pt x="107" y="187"/>
                    <a:pt x="99" y="193"/>
                    <a:pt x="93" y="200"/>
                  </a:cubicBezTo>
                  <a:cubicBezTo>
                    <a:pt x="93" y="199"/>
                    <a:pt x="93" y="199"/>
                    <a:pt x="93" y="198"/>
                  </a:cubicBezTo>
                  <a:close/>
                  <a:moveTo>
                    <a:pt x="93" y="201"/>
                  </a:moveTo>
                  <a:cubicBezTo>
                    <a:pt x="94" y="200"/>
                    <a:pt x="95" y="199"/>
                    <a:pt x="96" y="198"/>
                  </a:cubicBezTo>
                  <a:cubicBezTo>
                    <a:pt x="98" y="195"/>
                    <a:pt x="102" y="192"/>
                    <a:pt x="105" y="190"/>
                  </a:cubicBezTo>
                  <a:cubicBezTo>
                    <a:pt x="109" y="186"/>
                    <a:pt x="113" y="183"/>
                    <a:pt x="117" y="179"/>
                  </a:cubicBezTo>
                  <a:cubicBezTo>
                    <a:pt x="118" y="179"/>
                    <a:pt x="119" y="178"/>
                    <a:pt x="120" y="178"/>
                  </a:cubicBezTo>
                  <a:cubicBezTo>
                    <a:pt x="118" y="179"/>
                    <a:pt x="116" y="181"/>
                    <a:pt x="114" y="183"/>
                  </a:cubicBezTo>
                  <a:cubicBezTo>
                    <a:pt x="108" y="188"/>
                    <a:pt x="101" y="192"/>
                    <a:pt x="96" y="198"/>
                  </a:cubicBezTo>
                  <a:cubicBezTo>
                    <a:pt x="95" y="199"/>
                    <a:pt x="94" y="200"/>
                    <a:pt x="93" y="201"/>
                  </a:cubicBezTo>
                  <a:cubicBezTo>
                    <a:pt x="93" y="201"/>
                    <a:pt x="93" y="201"/>
                    <a:pt x="93" y="201"/>
                  </a:cubicBezTo>
                  <a:close/>
                  <a:moveTo>
                    <a:pt x="127" y="178"/>
                  </a:moveTo>
                  <a:cubicBezTo>
                    <a:pt x="124" y="180"/>
                    <a:pt x="122" y="182"/>
                    <a:pt x="119" y="184"/>
                  </a:cubicBezTo>
                  <a:cubicBezTo>
                    <a:pt x="111" y="191"/>
                    <a:pt x="103" y="198"/>
                    <a:pt x="95" y="205"/>
                  </a:cubicBezTo>
                  <a:cubicBezTo>
                    <a:pt x="95" y="205"/>
                    <a:pt x="93" y="206"/>
                    <a:pt x="92" y="207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93" y="207"/>
                    <a:pt x="93" y="207"/>
                    <a:pt x="93" y="206"/>
                  </a:cubicBezTo>
                  <a:cubicBezTo>
                    <a:pt x="94" y="204"/>
                    <a:pt x="97" y="203"/>
                    <a:pt x="98" y="201"/>
                  </a:cubicBezTo>
                  <a:cubicBezTo>
                    <a:pt x="102" y="198"/>
                    <a:pt x="105" y="195"/>
                    <a:pt x="109" y="191"/>
                  </a:cubicBezTo>
                  <a:cubicBezTo>
                    <a:pt x="116" y="186"/>
                    <a:pt x="123" y="180"/>
                    <a:pt x="129" y="174"/>
                  </a:cubicBezTo>
                  <a:cubicBezTo>
                    <a:pt x="128" y="175"/>
                    <a:pt x="128" y="176"/>
                    <a:pt x="127" y="178"/>
                  </a:cubicBezTo>
                  <a:close/>
                  <a:moveTo>
                    <a:pt x="115" y="188"/>
                  </a:moveTo>
                  <a:cubicBezTo>
                    <a:pt x="119" y="185"/>
                    <a:pt x="123" y="182"/>
                    <a:pt x="126" y="179"/>
                  </a:cubicBezTo>
                  <a:cubicBezTo>
                    <a:pt x="126" y="180"/>
                    <a:pt x="125" y="181"/>
                    <a:pt x="125" y="183"/>
                  </a:cubicBezTo>
                  <a:cubicBezTo>
                    <a:pt x="121" y="186"/>
                    <a:pt x="117" y="188"/>
                    <a:pt x="113" y="191"/>
                  </a:cubicBezTo>
                  <a:cubicBezTo>
                    <a:pt x="109" y="195"/>
                    <a:pt x="105" y="199"/>
                    <a:pt x="101" y="203"/>
                  </a:cubicBezTo>
                  <a:cubicBezTo>
                    <a:pt x="98" y="205"/>
                    <a:pt x="95" y="208"/>
                    <a:pt x="92" y="211"/>
                  </a:cubicBezTo>
                  <a:cubicBezTo>
                    <a:pt x="92" y="210"/>
                    <a:pt x="92" y="209"/>
                    <a:pt x="92" y="208"/>
                  </a:cubicBezTo>
                  <a:cubicBezTo>
                    <a:pt x="100" y="202"/>
                    <a:pt x="107" y="194"/>
                    <a:pt x="115" y="188"/>
                  </a:cubicBezTo>
                  <a:close/>
                  <a:moveTo>
                    <a:pt x="92" y="233"/>
                  </a:moveTo>
                  <a:cubicBezTo>
                    <a:pt x="95" y="232"/>
                    <a:pt x="97" y="230"/>
                    <a:pt x="99" y="228"/>
                  </a:cubicBezTo>
                  <a:cubicBezTo>
                    <a:pt x="102" y="224"/>
                    <a:pt x="106" y="221"/>
                    <a:pt x="110" y="218"/>
                  </a:cubicBezTo>
                  <a:cubicBezTo>
                    <a:pt x="118" y="211"/>
                    <a:pt x="127" y="205"/>
                    <a:pt x="135" y="199"/>
                  </a:cubicBezTo>
                  <a:cubicBezTo>
                    <a:pt x="139" y="196"/>
                    <a:pt x="143" y="194"/>
                    <a:pt x="147" y="191"/>
                  </a:cubicBezTo>
                  <a:cubicBezTo>
                    <a:pt x="141" y="196"/>
                    <a:pt x="135" y="201"/>
                    <a:pt x="128" y="206"/>
                  </a:cubicBezTo>
                  <a:cubicBezTo>
                    <a:pt x="121" y="211"/>
                    <a:pt x="113" y="217"/>
                    <a:pt x="107" y="224"/>
                  </a:cubicBezTo>
                  <a:cubicBezTo>
                    <a:pt x="104" y="227"/>
                    <a:pt x="101" y="230"/>
                    <a:pt x="97" y="233"/>
                  </a:cubicBezTo>
                  <a:cubicBezTo>
                    <a:pt x="96" y="234"/>
                    <a:pt x="94" y="236"/>
                    <a:pt x="92" y="237"/>
                  </a:cubicBezTo>
                  <a:cubicBezTo>
                    <a:pt x="92" y="236"/>
                    <a:pt x="92" y="234"/>
                    <a:pt x="92" y="233"/>
                  </a:cubicBezTo>
                  <a:close/>
                  <a:moveTo>
                    <a:pt x="92" y="238"/>
                  </a:moveTo>
                  <a:cubicBezTo>
                    <a:pt x="93" y="238"/>
                    <a:pt x="93" y="237"/>
                    <a:pt x="94" y="237"/>
                  </a:cubicBezTo>
                  <a:cubicBezTo>
                    <a:pt x="95" y="236"/>
                    <a:pt x="96" y="235"/>
                    <a:pt x="97" y="234"/>
                  </a:cubicBezTo>
                  <a:cubicBezTo>
                    <a:pt x="100" y="232"/>
                    <a:pt x="102" y="229"/>
                    <a:pt x="105" y="227"/>
                  </a:cubicBezTo>
                  <a:cubicBezTo>
                    <a:pt x="116" y="216"/>
                    <a:pt x="128" y="207"/>
                    <a:pt x="140" y="197"/>
                  </a:cubicBezTo>
                  <a:cubicBezTo>
                    <a:pt x="151" y="189"/>
                    <a:pt x="162" y="180"/>
                    <a:pt x="173" y="171"/>
                  </a:cubicBezTo>
                  <a:cubicBezTo>
                    <a:pt x="173" y="170"/>
                    <a:pt x="174" y="170"/>
                    <a:pt x="174" y="170"/>
                  </a:cubicBezTo>
                  <a:cubicBezTo>
                    <a:pt x="174" y="170"/>
                    <a:pt x="174" y="170"/>
                    <a:pt x="174" y="170"/>
                  </a:cubicBezTo>
                  <a:cubicBezTo>
                    <a:pt x="175" y="169"/>
                    <a:pt x="176" y="169"/>
                    <a:pt x="176" y="168"/>
                  </a:cubicBezTo>
                  <a:cubicBezTo>
                    <a:pt x="176" y="168"/>
                    <a:pt x="176" y="168"/>
                    <a:pt x="176" y="168"/>
                  </a:cubicBezTo>
                  <a:cubicBezTo>
                    <a:pt x="177" y="169"/>
                    <a:pt x="177" y="171"/>
                    <a:pt x="177" y="173"/>
                  </a:cubicBezTo>
                  <a:cubicBezTo>
                    <a:pt x="154" y="192"/>
                    <a:pt x="128" y="207"/>
                    <a:pt x="106" y="227"/>
                  </a:cubicBezTo>
                  <a:cubicBezTo>
                    <a:pt x="101" y="231"/>
                    <a:pt x="97" y="236"/>
                    <a:pt x="92" y="239"/>
                  </a:cubicBezTo>
                  <a:cubicBezTo>
                    <a:pt x="92" y="239"/>
                    <a:pt x="92" y="239"/>
                    <a:pt x="92" y="238"/>
                  </a:cubicBezTo>
                  <a:close/>
                  <a:moveTo>
                    <a:pt x="176" y="164"/>
                  </a:moveTo>
                  <a:cubicBezTo>
                    <a:pt x="176" y="165"/>
                    <a:pt x="176" y="166"/>
                    <a:pt x="176" y="167"/>
                  </a:cubicBezTo>
                  <a:cubicBezTo>
                    <a:pt x="175" y="168"/>
                    <a:pt x="174" y="169"/>
                    <a:pt x="172" y="170"/>
                  </a:cubicBezTo>
                  <a:cubicBezTo>
                    <a:pt x="172" y="171"/>
                    <a:pt x="172" y="171"/>
                    <a:pt x="171" y="171"/>
                  </a:cubicBezTo>
                  <a:cubicBezTo>
                    <a:pt x="169" y="173"/>
                    <a:pt x="167" y="174"/>
                    <a:pt x="165" y="176"/>
                  </a:cubicBezTo>
                  <a:cubicBezTo>
                    <a:pt x="159" y="181"/>
                    <a:pt x="152" y="186"/>
                    <a:pt x="145" y="191"/>
                  </a:cubicBezTo>
                  <a:cubicBezTo>
                    <a:pt x="133" y="200"/>
                    <a:pt x="121" y="208"/>
                    <a:pt x="110" y="217"/>
                  </a:cubicBezTo>
                  <a:cubicBezTo>
                    <a:pt x="104" y="222"/>
                    <a:pt x="99" y="228"/>
                    <a:pt x="93" y="232"/>
                  </a:cubicBezTo>
                  <a:cubicBezTo>
                    <a:pt x="93" y="232"/>
                    <a:pt x="92" y="232"/>
                    <a:pt x="92" y="232"/>
                  </a:cubicBezTo>
                  <a:cubicBezTo>
                    <a:pt x="92" y="232"/>
                    <a:pt x="92" y="232"/>
                    <a:pt x="92" y="232"/>
                  </a:cubicBezTo>
                  <a:cubicBezTo>
                    <a:pt x="93" y="232"/>
                    <a:pt x="93" y="231"/>
                    <a:pt x="93" y="231"/>
                  </a:cubicBezTo>
                  <a:cubicBezTo>
                    <a:pt x="94" y="230"/>
                    <a:pt x="96" y="229"/>
                    <a:pt x="97" y="227"/>
                  </a:cubicBezTo>
                  <a:cubicBezTo>
                    <a:pt x="99" y="224"/>
                    <a:pt x="102" y="222"/>
                    <a:pt x="105" y="219"/>
                  </a:cubicBezTo>
                  <a:cubicBezTo>
                    <a:pt x="116" y="209"/>
                    <a:pt x="128" y="200"/>
                    <a:pt x="139" y="191"/>
                  </a:cubicBezTo>
                  <a:cubicBezTo>
                    <a:pt x="144" y="188"/>
                    <a:pt x="149" y="184"/>
                    <a:pt x="153" y="181"/>
                  </a:cubicBezTo>
                  <a:cubicBezTo>
                    <a:pt x="157" y="178"/>
                    <a:pt x="160" y="175"/>
                    <a:pt x="163" y="173"/>
                  </a:cubicBezTo>
                  <a:cubicBezTo>
                    <a:pt x="165" y="171"/>
                    <a:pt x="167" y="170"/>
                    <a:pt x="169" y="168"/>
                  </a:cubicBezTo>
                  <a:cubicBezTo>
                    <a:pt x="170" y="167"/>
                    <a:pt x="171" y="166"/>
                    <a:pt x="173" y="165"/>
                  </a:cubicBezTo>
                  <a:cubicBezTo>
                    <a:pt x="173" y="165"/>
                    <a:pt x="174" y="165"/>
                    <a:pt x="174" y="165"/>
                  </a:cubicBezTo>
                  <a:cubicBezTo>
                    <a:pt x="174" y="164"/>
                    <a:pt x="175" y="164"/>
                    <a:pt x="175" y="164"/>
                  </a:cubicBezTo>
                  <a:cubicBezTo>
                    <a:pt x="176" y="163"/>
                    <a:pt x="175" y="163"/>
                    <a:pt x="175" y="163"/>
                  </a:cubicBezTo>
                  <a:cubicBezTo>
                    <a:pt x="174" y="163"/>
                    <a:pt x="174" y="164"/>
                    <a:pt x="174" y="164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66" y="168"/>
                    <a:pt x="160" y="174"/>
                    <a:pt x="154" y="179"/>
                  </a:cubicBezTo>
                  <a:cubicBezTo>
                    <a:pt x="148" y="183"/>
                    <a:pt x="142" y="188"/>
                    <a:pt x="137" y="192"/>
                  </a:cubicBezTo>
                  <a:cubicBezTo>
                    <a:pt x="135" y="193"/>
                    <a:pt x="134" y="194"/>
                    <a:pt x="133" y="195"/>
                  </a:cubicBezTo>
                  <a:cubicBezTo>
                    <a:pt x="119" y="205"/>
                    <a:pt x="107" y="216"/>
                    <a:pt x="94" y="228"/>
                  </a:cubicBezTo>
                  <a:cubicBezTo>
                    <a:pt x="93" y="228"/>
                    <a:pt x="93" y="229"/>
                    <a:pt x="92" y="229"/>
                  </a:cubicBezTo>
                  <a:cubicBezTo>
                    <a:pt x="92" y="229"/>
                    <a:pt x="92" y="229"/>
                    <a:pt x="92" y="229"/>
                  </a:cubicBezTo>
                  <a:cubicBezTo>
                    <a:pt x="93" y="228"/>
                    <a:pt x="93" y="227"/>
                    <a:pt x="94" y="227"/>
                  </a:cubicBezTo>
                  <a:cubicBezTo>
                    <a:pt x="95" y="226"/>
                    <a:pt x="96" y="224"/>
                    <a:pt x="98" y="223"/>
                  </a:cubicBezTo>
                  <a:cubicBezTo>
                    <a:pt x="99" y="221"/>
                    <a:pt x="101" y="219"/>
                    <a:pt x="102" y="218"/>
                  </a:cubicBezTo>
                  <a:cubicBezTo>
                    <a:pt x="104" y="216"/>
                    <a:pt x="106" y="214"/>
                    <a:pt x="108" y="212"/>
                  </a:cubicBezTo>
                  <a:cubicBezTo>
                    <a:pt x="114" y="206"/>
                    <a:pt x="122" y="201"/>
                    <a:pt x="129" y="195"/>
                  </a:cubicBezTo>
                  <a:cubicBezTo>
                    <a:pt x="129" y="195"/>
                    <a:pt x="129" y="195"/>
                    <a:pt x="129" y="195"/>
                  </a:cubicBezTo>
                  <a:cubicBezTo>
                    <a:pt x="134" y="192"/>
                    <a:pt x="139" y="188"/>
                    <a:pt x="143" y="185"/>
                  </a:cubicBezTo>
                  <a:cubicBezTo>
                    <a:pt x="144" y="184"/>
                    <a:pt x="145" y="183"/>
                    <a:pt x="146" y="182"/>
                  </a:cubicBezTo>
                  <a:cubicBezTo>
                    <a:pt x="148" y="181"/>
                    <a:pt x="149" y="180"/>
                    <a:pt x="150" y="180"/>
                  </a:cubicBezTo>
                  <a:cubicBezTo>
                    <a:pt x="157" y="174"/>
                    <a:pt x="163" y="169"/>
                    <a:pt x="170" y="164"/>
                  </a:cubicBezTo>
                  <a:cubicBezTo>
                    <a:pt x="170" y="164"/>
                    <a:pt x="171" y="164"/>
                    <a:pt x="171" y="164"/>
                  </a:cubicBezTo>
                  <a:cubicBezTo>
                    <a:pt x="173" y="163"/>
                    <a:pt x="174" y="163"/>
                    <a:pt x="176" y="163"/>
                  </a:cubicBezTo>
                  <a:cubicBezTo>
                    <a:pt x="176" y="163"/>
                    <a:pt x="176" y="163"/>
                    <a:pt x="176" y="164"/>
                  </a:cubicBezTo>
                  <a:close/>
                  <a:moveTo>
                    <a:pt x="154" y="179"/>
                  </a:moveTo>
                  <a:cubicBezTo>
                    <a:pt x="156" y="177"/>
                    <a:pt x="159" y="176"/>
                    <a:pt x="161" y="174"/>
                  </a:cubicBezTo>
                  <a:cubicBezTo>
                    <a:pt x="159" y="175"/>
                    <a:pt x="158" y="177"/>
                    <a:pt x="156" y="178"/>
                  </a:cubicBezTo>
                  <a:cubicBezTo>
                    <a:pt x="155" y="178"/>
                    <a:pt x="155" y="179"/>
                    <a:pt x="154" y="179"/>
                  </a:cubicBezTo>
                  <a:close/>
                  <a:moveTo>
                    <a:pt x="174" y="160"/>
                  </a:moveTo>
                  <a:cubicBezTo>
                    <a:pt x="173" y="160"/>
                    <a:pt x="173" y="160"/>
                    <a:pt x="173" y="160"/>
                  </a:cubicBezTo>
                  <a:cubicBezTo>
                    <a:pt x="173" y="160"/>
                    <a:pt x="172" y="161"/>
                    <a:pt x="171" y="161"/>
                  </a:cubicBezTo>
                  <a:cubicBezTo>
                    <a:pt x="171" y="160"/>
                    <a:pt x="171" y="159"/>
                    <a:pt x="171" y="159"/>
                  </a:cubicBezTo>
                  <a:cubicBezTo>
                    <a:pt x="171" y="159"/>
                    <a:pt x="171" y="159"/>
                    <a:pt x="172" y="159"/>
                  </a:cubicBezTo>
                  <a:cubicBezTo>
                    <a:pt x="172" y="158"/>
                    <a:pt x="173" y="158"/>
                    <a:pt x="174" y="158"/>
                  </a:cubicBezTo>
                  <a:cubicBezTo>
                    <a:pt x="174" y="159"/>
                    <a:pt x="174" y="159"/>
                    <a:pt x="174" y="160"/>
                  </a:cubicBezTo>
                  <a:close/>
                  <a:moveTo>
                    <a:pt x="168" y="160"/>
                  </a:moveTo>
                  <a:cubicBezTo>
                    <a:pt x="168" y="160"/>
                    <a:pt x="168" y="161"/>
                    <a:pt x="168" y="161"/>
                  </a:cubicBezTo>
                  <a:cubicBezTo>
                    <a:pt x="167" y="161"/>
                    <a:pt x="167" y="161"/>
                    <a:pt x="166" y="161"/>
                  </a:cubicBezTo>
                  <a:cubicBezTo>
                    <a:pt x="166" y="161"/>
                    <a:pt x="166" y="160"/>
                    <a:pt x="166" y="160"/>
                  </a:cubicBezTo>
                  <a:cubicBezTo>
                    <a:pt x="167" y="160"/>
                    <a:pt x="167" y="159"/>
                    <a:pt x="168" y="159"/>
                  </a:cubicBezTo>
                  <a:cubicBezTo>
                    <a:pt x="168" y="159"/>
                    <a:pt x="168" y="160"/>
                    <a:pt x="168" y="160"/>
                  </a:cubicBezTo>
                  <a:close/>
                  <a:moveTo>
                    <a:pt x="163" y="162"/>
                  </a:moveTo>
                  <a:cubicBezTo>
                    <a:pt x="162" y="162"/>
                    <a:pt x="161" y="162"/>
                    <a:pt x="160" y="162"/>
                  </a:cubicBezTo>
                  <a:cubicBezTo>
                    <a:pt x="160" y="162"/>
                    <a:pt x="160" y="161"/>
                    <a:pt x="160" y="161"/>
                  </a:cubicBezTo>
                  <a:cubicBezTo>
                    <a:pt x="161" y="161"/>
                    <a:pt x="162" y="161"/>
                    <a:pt x="163" y="160"/>
                  </a:cubicBezTo>
                  <a:cubicBezTo>
                    <a:pt x="163" y="161"/>
                    <a:pt x="163" y="161"/>
                    <a:pt x="163" y="162"/>
                  </a:cubicBezTo>
                  <a:close/>
                  <a:moveTo>
                    <a:pt x="157" y="163"/>
                  </a:moveTo>
                  <a:cubicBezTo>
                    <a:pt x="156" y="163"/>
                    <a:pt x="154" y="163"/>
                    <a:pt x="153" y="164"/>
                  </a:cubicBezTo>
                  <a:cubicBezTo>
                    <a:pt x="153" y="163"/>
                    <a:pt x="153" y="163"/>
                    <a:pt x="153" y="163"/>
                  </a:cubicBezTo>
                  <a:cubicBezTo>
                    <a:pt x="154" y="163"/>
                    <a:pt x="156" y="162"/>
                    <a:pt x="157" y="162"/>
                  </a:cubicBezTo>
                  <a:cubicBezTo>
                    <a:pt x="157" y="162"/>
                    <a:pt x="157" y="162"/>
                    <a:pt x="157" y="163"/>
                  </a:cubicBezTo>
                  <a:close/>
                  <a:moveTo>
                    <a:pt x="150" y="164"/>
                  </a:moveTo>
                  <a:cubicBezTo>
                    <a:pt x="146" y="165"/>
                    <a:pt x="143" y="166"/>
                    <a:pt x="140" y="167"/>
                  </a:cubicBezTo>
                  <a:cubicBezTo>
                    <a:pt x="143" y="166"/>
                    <a:pt x="146" y="165"/>
                    <a:pt x="150" y="164"/>
                  </a:cubicBezTo>
                  <a:cubicBezTo>
                    <a:pt x="150" y="164"/>
                    <a:pt x="150" y="164"/>
                    <a:pt x="150" y="164"/>
                  </a:cubicBezTo>
                  <a:close/>
                  <a:moveTo>
                    <a:pt x="93" y="192"/>
                  </a:moveTo>
                  <a:cubicBezTo>
                    <a:pt x="93" y="192"/>
                    <a:pt x="93" y="192"/>
                    <a:pt x="93" y="191"/>
                  </a:cubicBezTo>
                  <a:cubicBezTo>
                    <a:pt x="94" y="191"/>
                    <a:pt x="94" y="190"/>
                    <a:pt x="95" y="190"/>
                  </a:cubicBezTo>
                  <a:cubicBezTo>
                    <a:pt x="94" y="191"/>
                    <a:pt x="94" y="191"/>
                    <a:pt x="93" y="192"/>
                  </a:cubicBezTo>
                  <a:close/>
                  <a:moveTo>
                    <a:pt x="93" y="202"/>
                  </a:moveTo>
                  <a:cubicBezTo>
                    <a:pt x="95" y="200"/>
                    <a:pt x="97" y="198"/>
                    <a:pt x="98" y="197"/>
                  </a:cubicBezTo>
                  <a:cubicBezTo>
                    <a:pt x="102" y="193"/>
                    <a:pt x="106" y="190"/>
                    <a:pt x="110" y="187"/>
                  </a:cubicBezTo>
                  <a:cubicBezTo>
                    <a:pt x="114" y="184"/>
                    <a:pt x="117" y="182"/>
                    <a:pt x="120" y="179"/>
                  </a:cubicBezTo>
                  <a:cubicBezTo>
                    <a:pt x="121" y="178"/>
                    <a:pt x="123" y="177"/>
                    <a:pt x="124" y="176"/>
                  </a:cubicBezTo>
                  <a:cubicBezTo>
                    <a:pt x="125" y="176"/>
                    <a:pt x="126" y="175"/>
                    <a:pt x="126" y="175"/>
                  </a:cubicBezTo>
                  <a:cubicBezTo>
                    <a:pt x="127" y="175"/>
                    <a:pt x="127" y="175"/>
                    <a:pt x="127" y="174"/>
                  </a:cubicBezTo>
                  <a:cubicBezTo>
                    <a:pt x="121" y="181"/>
                    <a:pt x="114" y="186"/>
                    <a:pt x="107" y="192"/>
                  </a:cubicBezTo>
                  <a:cubicBezTo>
                    <a:pt x="104" y="195"/>
                    <a:pt x="101" y="198"/>
                    <a:pt x="98" y="201"/>
                  </a:cubicBezTo>
                  <a:cubicBezTo>
                    <a:pt x="96" y="202"/>
                    <a:pt x="94" y="204"/>
                    <a:pt x="92" y="206"/>
                  </a:cubicBezTo>
                  <a:cubicBezTo>
                    <a:pt x="93" y="204"/>
                    <a:pt x="93" y="203"/>
                    <a:pt x="93" y="202"/>
                  </a:cubicBezTo>
                  <a:close/>
                  <a:moveTo>
                    <a:pt x="96" y="237"/>
                  </a:moveTo>
                  <a:cubicBezTo>
                    <a:pt x="99" y="234"/>
                    <a:pt x="102" y="231"/>
                    <a:pt x="105" y="228"/>
                  </a:cubicBezTo>
                  <a:cubicBezTo>
                    <a:pt x="113" y="221"/>
                    <a:pt x="121" y="215"/>
                    <a:pt x="130" y="208"/>
                  </a:cubicBezTo>
                  <a:cubicBezTo>
                    <a:pt x="146" y="197"/>
                    <a:pt x="162" y="187"/>
                    <a:pt x="177" y="174"/>
                  </a:cubicBezTo>
                  <a:cubicBezTo>
                    <a:pt x="177" y="175"/>
                    <a:pt x="177" y="177"/>
                    <a:pt x="177" y="178"/>
                  </a:cubicBezTo>
                  <a:cubicBezTo>
                    <a:pt x="174" y="181"/>
                    <a:pt x="171" y="182"/>
                    <a:pt x="169" y="184"/>
                  </a:cubicBezTo>
                  <a:cubicBezTo>
                    <a:pt x="165" y="187"/>
                    <a:pt x="161" y="190"/>
                    <a:pt x="156" y="193"/>
                  </a:cubicBezTo>
                  <a:cubicBezTo>
                    <a:pt x="149" y="199"/>
                    <a:pt x="141" y="204"/>
                    <a:pt x="133" y="210"/>
                  </a:cubicBezTo>
                  <a:cubicBezTo>
                    <a:pt x="126" y="215"/>
                    <a:pt x="120" y="220"/>
                    <a:pt x="113" y="226"/>
                  </a:cubicBezTo>
                  <a:cubicBezTo>
                    <a:pt x="106" y="231"/>
                    <a:pt x="100" y="238"/>
                    <a:pt x="92" y="243"/>
                  </a:cubicBezTo>
                  <a:cubicBezTo>
                    <a:pt x="92" y="242"/>
                    <a:pt x="92" y="241"/>
                    <a:pt x="92" y="240"/>
                  </a:cubicBezTo>
                  <a:cubicBezTo>
                    <a:pt x="94" y="239"/>
                    <a:pt x="95" y="238"/>
                    <a:pt x="96" y="237"/>
                  </a:cubicBezTo>
                  <a:close/>
                  <a:moveTo>
                    <a:pt x="98" y="258"/>
                  </a:moveTo>
                  <a:cubicBezTo>
                    <a:pt x="102" y="255"/>
                    <a:pt x="106" y="252"/>
                    <a:pt x="110" y="249"/>
                  </a:cubicBezTo>
                  <a:cubicBezTo>
                    <a:pt x="118" y="244"/>
                    <a:pt x="125" y="238"/>
                    <a:pt x="133" y="233"/>
                  </a:cubicBezTo>
                  <a:cubicBezTo>
                    <a:pt x="147" y="224"/>
                    <a:pt x="163" y="213"/>
                    <a:pt x="174" y="202"/>
                  </a:cubicBezTo>
                  <a:cubicBezTo>
                    <a:pt x="162" y="214"/>
                    <a:pt x="147" y="224"/>
                    <a:pt x="133" y="235"/>
                  </a:cubicBezTo>
                  <a:cubicBezTo>
                    <a:pt x="126" y="240"/>
                    <a:pt x="119" y="246"/>
                    <a:pt x="112" y="251"/>
                  </a:cubicBezTo>
                  <a:cubicBezTo>
                    <a:pt x="106" y="256"/>
                    <a:pt x="99" y="260"/>
                    <a:pt x="93" y="266"/>
                  </a:cubicBezTo>
                  <a:cubicBezTo>
                    <a:pt x="93" y="265"/>
                    <a:pt x="93" y="264"/>
                    <a:pt x="93" y="262"/>
                  </a:cubicBezTo>
                  <a:cubicBezTo>
                    <a:pt x="95" y="261"/>
                    <a:pt x="97" y="260"/>
                    <a:pt x="98" y="258"/>
                  </a:cubicBezTo>
                  <a:close/>
                  <a:moveTo>
                    <a:pt x="111" y="260"/>
                  </a:moveTo>
                  <a:cubicBezTo>
                    <a:pt x="119" y="254"/>
                    <a:pt x="126" y="248"/>
                    <a:pt x="134" y="243"/>
                  </a:cubicBezTo>
                  <a:cubicBezTo>
                    <a:pt x="136" y="242"/>
                    <a:pt x="137" y="241"/>
                    <a:pt x="139" y="240"/>
                  </a:cubicBezTo>
                  <a:cubicBezTo>
                    <a:pt x="137" y="241"/>
                    <a:pt x="135" y="242"/>
                    <a:pt x="134" y="244"/>
                  </a:cubicBezTo>
                  <a:cubicBezTo>
                    <a:pt x="120" y="253"/>
                    <a:pt x="105" y="263"/>
                    <a:pt x="94" y="276"/>
                  </a:cubicBezTo>
                  <a:cubicBezTo>
                    <a:pt x="94" y="275"/>
                    <a:pt x="94" y="274"/>
                    <a:pt x="94" y="273"/>
                  </a:cubicBezTo>
                  <a:cubicBezTo>
                    <a:pt x="100" y="269"/>
                    <a:pt x="105" y="264"/>
                    <a:pt x="111" y="260"/>
                  </a:cubicBezTo>
                  <a:close/>
                  <a:moveTo>
                    <a:pt x="101" y="301"/>
                  </a:moveTo>
                  <a:cubicBezTo>
                    <a:pt x="104" y="298"/>
                    <a:pt x="107" y="296"/>
                    <a:pt x="110" y="294"/>
                  </a:cubicBezTo>
                  <a:cubicBezTo>
                    <a:pt x="110" y="294"/>
                    <a:pt x="110" y="294"/>
                    <a:pt x="110" y="294"/>
                  </a:cubicBezTo>
                  <a:cubicBezTo>
                    <a:pt x="106" y="297"/>
                    <a:pt x="102" y="301"/>
                    <a:pt x="98" y="304"/>
                  </a:cubicBezTo>
                  <a:cubicBezTo>
                    <a:pt x="98" y="304"/>
                    <a:pt x="97" y="304"/>
                    <a:pt x="97" y="303"/>
                  </a:cubicBezTo>
                  <a:cubicBezTo>
                    <a:pt x="97" y="303"/>
                    <a:pt x="97" y="303"/>
                    <a:pt x="97" y="303"/>
                  </a:cubicBezTo>
                  <a:cubicBezTo>
                    <a:pt x="98" y="303"/>
                    <a:pt x="100" y="302"/>
                    <a:pt x="101" y="301"/>
                  </a:cubicBezTo>
                  <a:close/>
                  <a:moveTo>
                    <a:pt x="115" y="294"/>
                  </a:moveTo>
                  <a:cubicBezTo>
                    <a:pt x="122" y="289"/>
                    <a:pt x="129" y="283"/>
                    <a:pt x="136" y="278"/>
                  </a:cubicBezTo>
                  <a:cubicBezTo>
                    <a:pt x="142" y="273"/>
                    <a:pt x="148" y="267"/>
                    <a:pt x="155" y="262"/>
                  </a:cubicBezTo>
                  <a:cubicBezTo>
                    <a:pt x="160" y="257"/>
                    <a:pt x="166" y="254"/>
                    <a:pt x="171" y="250"/>
                  </a:cubicBezTo>
                  <a:cubicBezTo>
                    <a:pt x="171" y="252"/>
                    <a:pt x="171" y="254"/>
                    <a:pt x="171" y="255"/>
                  </a:cubicBezTo>
                  <a:cubicBezTo>
                    <a:pt x="168" y="257"/>
                    <a:pt x="166" y="259"/>
                    <a:pt x="164" y="260"/>
                  </a:cubicBezTo>
                  <a:cubicBezTo>
                    <a:pt x="161" y="263"/>
                    <a:pt x="158" y="265"/>
                    <a:pt x="154" y="267"/>
                  </a:cubicBezTo>
                  <a:cubicBezTo>
                    <a:pt x="148" y="272"/>
                    <a:pt x="142" y="276"/>
                    <a:pt x="135" y="281"/>
                  </a:cubicBezTo>
                  <a:cubicBezTo>
                    <a:pt x="124" y="288"/>
                    <a:pt x="112" y="296"/>
                    <a:pt x="103" y="305"/>
                  </a:cubicBezTo>
                  <a:cubicBezTo>
                    <a:pt x="102" y="306"/>
                    <a:pt x="102" y="306"/>
                    <a:pt x="101" y="306"/>
                  </a:cubicBezTo>
                  <a:cubicBezTo>
                    <a:pt x="101" y="306"/>
                    <a:pt x="100" y="305"/>
                    <a:pt x="100" y="305"/>
                  </a:cubicBezTo>
                  <a:cubicBezTo>
                    <a:pt x="105" y="302"/>
                    <a:pt x="110" y="298"/>
                    <a:pt x="115" y="294"/>
                  </a:cubicBezTo>
                  <a:close/>
                  <a:moveTo>
                    <a:pt x="115" y="300"/>
                  </a:moveTo>
                  <a:cubicBezTo>
                    <a:pt x="121" y="297"/>
                    <a:pt x="127" y="293"/>
                    <a:pt x="133" y="290"/>
                  </a:cubicBezTo>
                  <a:cubicBezTo>
                    <a:pt x="139" y="286"/>
                    <a:pt x="145" y="282"/>
                    <a:pt x="151" y="278"/>
                  </a:cubicBezTo>
                  <a:cubicBezTo>
                    <a:pt x="157" y="274"/>
                    <a:pt x="162" y="270"/>
                    <a:pt x="168" y="265"/>
                  </a:cubicBezTo>
                  <a:cubicBezTo>
                    <a:pt x="169" y="264"/>
                    <a:pt x="171" y="263"/>
                    <a:pt x="168" y="266"/>
                  </a:cubicBezTo>
                  <a:cubicBezTo>
                    <a:pt x="167" y="267"/>
                    <a:pt x="166" y="268"/>
                    <a:pt x="165" y="269"/>
                  </a:cubicBezTo>
                  <a:cubicBezTo>
                    <a:pt x="162" y="271"/>
                    <a:pt x="159" y="273"/>
                    <a:pt x="157" y="275"/>
                  </a:cubicBezTo>
                  <a:cubicBezTo>
                    <a:pt x="151" y="279"/>
                    <a:pt x="145" y="283"/>
                    <a:pt x="139" y="287"/>
                  </a:cubicBezTo>
                  <a:cubicBezTo>
                    <a:pt x="133" y="291"/>
                    <a:pt x="127" y="295"/>
                    <a:pt x="121" y="299"/>
                  </a:cubicBezTo>
                  <a:cubicBezTo>
                    <a:pt x="117" y="302"/>
                    <a:pt x="111" y="305"/>
                    <a:pt x="107" y="308"/>
                  </a:cubicBezTo>
                  <a:cubicBezTo>
                    <a:pt x="107" y="308"/>
                    <a:pt x="107" y="308"/>
                    <a:pt x="107" y="309"/>
                  </a:cubicBezTo>
                  <a:cubicBezTo>
                    <a:pt x="106" y="308"/>
                    <a:pt x="105" y="308"/>
                    <a:pt x="104" y="307"/>
                  </a:cubicBezTo>
                  <a:cubicBezTo>
                    <a:pt x="107" y="306"/>
                    <a:pt x="111" y="302"/>
                    <a:pt x="115" y="300"/>
                  </a:cubicBezTo>
                  <a:close/>
                  <a:moveTo>
                    <a:pt x="141" y="290"/>
                  </a:moveTo>
                  <a:cubicBezTo>
                    <a:pt x="146" y="286"/>
                    <a:pt x="152" y="283"/>
                    <a:pt x="158" y="280"/>
                  </a:cubicBezTo>
                  <a:cubicBezTo>
                    <a:pt x="153" y="284"/>
                    <a:pt x="147" y="287"/>
                    <a:pt x="142" y="290"/>
                  </a:cubicBezTo>
                  <a:cubicBezTo>
                    <a:pt x="132" y="297"/>
                    <a:pt x="122" y="304"/>
                    <a:pt x="112" y="310"/>
                  </a:cubicBezTo>
                  <a:cubicBezTo>
                    <a:pt x="111" y="310"/>
                    <a:pt x="109" y="309"/>
                    <a:pt x="108" y="309"/>
                  </a:cubicBezTo>
                  <a:cubicBezTo>
                    <a:pt x="119" y="302"/>
                    <a:pt x="130" y="296"/>
                    <a:pt x="141" y="290"/>
                  </a:cubicBezTo>
                  <a:close/>
                  <a:moveTo>
                    <a:pt x="149" y="289"/>
                  </a:moveTo>
                  <a:cubicBezTo>
                    <a:pt x="154" y="286"/>
                    <a:pt x="158" y="283"/>
                    <a:pt x="163" y="280"/>
                  </a:cubicBezTo>
                  <a:cubicBezTo>
                    <a:pt x="160" y="282"/>
                    <a:pt x="157" y="284"/>
                    <a:pt x="154" y="286"/>
                  </a:cubicBezTo>
                  <a:cubicBezTo>
                    <a:pt x="143" y="293"/>
                    <a:pt x="131" y="301"/>
                    <a:pt x="120" y="310"/>
                  </a:cubicBezTo>
                  <a:cubicBezTo>
                    <a:pt x="120" y="311"/>
                    <a:pt x="120" y="311"/>
                    <a:pt x="120" y="311"/>
                  </a:cubicBezTo>
                  <a:cubicBezTo>
                    <a:pt x="119" y="311"/>
                    <a:pt x="119" y="312"/>
                    <a:pt x="118" y="312"/>
                  </a:cubicBezTo>
                  <a:cubicBezTo>
                    <a:pt x="117" y="312"/>
                    <a:pt x="115" y="311"/>
                    <a:pt x="113" y="311"/>
                  </a:cubicBezTo>
                  <a:cubicBezTo>
                    <a:pt x="125" y="303"/>
                    <a:pt x="137" y="296"/>
                    <a:pt x="149" y="289"/>
                  </a:cubicBezTo>
                  <a:close/>
                  <a:moveTo>
                    <a:pt x="122" y="311"/>
                  </a:moveTo>
                  <a:cubicBezTo>
                    <a:pt x="122" y="310"/>
                    <a:pt x="123" y="310"/>
                    <a:pt x="123" y="310"/>
                  </a:cubicBezTo>
                  <a:cubicBezTo>
                    <a:pt x="125" y="309"/>
                    <a:pt x="126" y="308"/>
                    <a:pt x="128" y="307"/>
                  </a:cubicBezTo>
                  <a:cubicBezTo>
                    <a:pt x="131" y="305"/>
                    <a:pt x="134" y="303"/>
                    <a:pt x="137" y="301"/>
                  </a:cubicBezTo>
                  <a:cubicBezTo>
                    <a:pt x="143" y="296"/>
                    <a:pt x="150" y="292"/>
                    <a:pt x="157" y="288"/>
                  </a:cubicBezTo>
                  <a:cubicBezTo>
                    <a:pt x="159" y="287"/>
                    <a:pt x="161" y="286"/>
                    <a:pt x="163" y="284"/>
                  </a:cubicBezTo>
                  <a:cubicBezTo>
                    <a:pt x="159" y="287"/>
                    <a:pt x="155" y="290"/>
                    <a:pt x="151" y="292"/>
                  </a:cubicBezTo>
                  <a:cubicBezTo>
                    <a:pt x="145" y="296"/>
                    <a:pt x="140" y="300"/>
                    <a:pt x="135" y="304"/>
                  </a:cubicBezTo>
                  <a:cubicBezTo>
                    <a:pt x="133" y="306"/>
                    <a:pt x="131" y="307"/>
                    <a:pt x="129" y="309"/>
                  </a:cubicBezTo>
                  <a:cubicBezTo>
                    <a:pt x="128" y="309"/>
                    <a:pt x="128" y="310"/>
                    <a:pt x="127" y="310"/>
                  </a:cubicBezTo>
                  <a:cubicBezTo>
                    <a:pt x="127" y="311"/>
                    <a:pt x="126" y="311"/>
                    <a:pt x="126" y="312"/>
                  </a:cubicBezTo>
                  <a:cubicBezTo>
                    <a:pt x="125" y="312"/>
                    <a:pt x="125" y="313"/>
                    <a:pt x="124" y="313"/>
                  </a:cubicBezTo>
                  <a:cubicBezTo>
                    <a:pt x="124" y="313"/>
                    <a:pt x="124" y="313"/>
                    <a:pt x="124" y="313"/>
                  </a:cubicBezTo>
                  <a:cubicBezTo>
                    <a:pt x="122" y="313"/>
                    <a:pt x="121" y="313"/>
                    <a:pt x="119" y="312"/>
                  </a:cubicBezTo>
                  <a:cubicBezTo>
                    <a:pt x="120" y="312"/>
                    <a:pt x="121" y="311"/>
                    <a:pt x="122" y="311"/>
                  </a:cubicBezTo>
                  <a:close/>
                  <a:moveTo>
                    <a:pt x="126" y="313"/>
                  </a:moveTo>
                  <a:cubicBezTo>
                    <a:pt x="126" y="313"/>
                    <a:pt x="126" y="313"/>
                    <a:pt x="126" y="313"/>
                  </a:cubicBezTo>
                  <a:cubicBezTo>
                    <a:pt x="128" y="311"/>
                    <a:pt x="130" y="310"/>
                    <a:pt x="131" y="309"/>
                  </a:cubicBezTo>
                  <a:cubicBezTo>
                    <a:pt x="137" y="304"/>
                    <a:pt x="143" y="300"/>
                    <a:pt x="149" y="297"/>
                  </a:cubicBezTo>
                  <a:cubicBezTo>
                    <a:pt x="154" y="294"/>
                    <a:pt x="159" y="291"/>
                    <a:pt x="164" y="288"/>
                  </a:cubicBezTo>
                  <a:cubicBezTo>
                    <a:pt x="164" y="288"/>
                    <a:pt x="163" y="289"/>
                    <a:pt x="162" y="289"/>
                  </a:cubicBezTo>
                  <a:cubicBezTo>
                    <a:pt x="160" y="291"/>
                    <a:pt x="157" y="293"/>
                    <a:pt x="154" y="294"/>
                  </a:cubicBezTo>
                  <a:cubicBezTo>
                    <a:pt x="149" y="298"/>
                    <a:pt x="144" y="301"/>
                    <a:pt x="139" y="305"/>
                  </a:cubicBezTo>
                  <a:cubicBezTo>
                    <a:pt x="135" y="308"/>
                    <a:pt x="132" y="311"/>
                    <a:pt x="128" y="314"/>
                  </a:cubicBezTo>
                  <a:cubicBezTo>
                    <a:pt x="128" y="314"/>
                    <a:pt x="128" y="314"/>
                    <a:pt x="128" y="314"/>
                  </a:cubicBezTo>
                  <a:cubicBezTo>
                    <a:pt x="127" y="314"/>
                    <a:pt x="126" y="314"/>
                    <a:pt x="125" y="314"/>
                  </a:cubicBezTo>
                  <a:cubicBezTo>
                    <a:pt x="125" y="313"/>
                    <a:pt x="125" y="313"/>
                    <a:pt x="126" y="313"/>
                  </a:cubicBezTo>
                  <a:close/>
                  <a:moveTo>
                    <a:pt x="130" y="313"/>
                  </a:moveTo>
                  <a:cubicBezTo>
                    <a:pt x="130" y="313"/>
                    <a:pt x="131" y="313"/>
                    <a:pt x="131" y="313"/>
                  </a:cubicBezTo>
                  <a:cubicBezTo>
                    <a:pt x="138" y="307"/>
                    <a:pt x="146" y="303"/>
                    <a:pt x="154" y="298"/>
                  </a:cubicBezTo>
                  <a:cubicBezTo>
                    <a:pt x="153" y="299"/>
                    <a:pt x="152" y="300"/>
                    <a:pt x="151" y="301"/>
                  </a:cubicBezTo>
                  <a:cubicBezTo>
                    <a:pt x="144" y="305"/>
                    <a:pt x="138" y="309"/>
                    <a:pt x="132" y="315"/>
                  </a:cubicBezTo>
                  <a:cubicBezTo>
                    <a:pt x="131" y="315"/>
                    <a:pt x="130" y="314"/>
                    <a:pt x="129" y="314"/>
                  </a:cubicBezTo>
                  <a:cubicBezTo>
                    <a:pt x="129" y="314"/>
                    <a:pt x="129" y="314"/>
                    <a:pt x="130" y="313"/>
                  </a:cubicBezTo>
                  <a:close/>
                  <a:moveTo>
                    <a:pt x="147" y="306"/>
                  </a:moveTo>
                  <a:cubicBezTo>
                    <a:pt x="153" y="302"/>
                    <a:pt x="158" y="298"/>
                    <a:pt x="164" y="295"/>
                  </a:cubicBezTo>
                  <a:cubicBezTo>
                    <a:pt x="165" y="295"/>
                    <a:pt x="165" y="294"/>
                    <a:pt x="166" y="294"/>
                  </a:cubicBezTo>
                  <a:cubicBezTo>
                    <a:pt x="165" y="294"/>
                    <a:pt x="165" y="295"/>
                    <a:pt x="165" y="295"/>
                  </a:cubicBezTo>
                  <a:cubicBezTo>
                    <a:pt x="163" y="296"/>
                    <a:pt x="162" y="298"/>
                    <a:pt x="160" y="299"/>
                  </a:cubicBezTo>
                  <a:cubicBezTo>
                    <a:pt x="157" y="301"/>
                    <a:pt x="155" y="302"/>
                    <a:pt x="152" y="304"/>
                  </a:cubicBezTo>
                  <a:cubicBezTo>
                    <a:pt x="147" y="307"/>
                    <a:pt x="142" y="311"/>
                    <a:pt x="137" y="315"/>
                  </a:cubicBezTo>
                  <a:cubicBezTo>
                    <a:pt x="136" y="315"/>
                    <a:pt x="135" y="315"/>
                    <a:pt x="133" y="315"/>
                  </a:cubicBezTo>
                  <a:cubicBezTo>
                    <a:pt x="138" y="312"/>
                    <a:pt x="142" y="309"/>
                    <a:pt x="147" y="306"/>
                  </a:cubicBezTo>
                  <a:close/>
                  <a:moveTo>
                    <a:pt x="153" y="306"/>
                  </a:moveTo>
                  <a:cubicBezTo>
                    <a:pt x="157" y="303"/>
                    <a:pt x="163" y="301"/>
                    <a:pt x="167" y="297"/>
                  </a:cubicBezTo>
                  <a:cubicBezTo>
                    <a:pt x="160" y="305"/>
                    <a:pt x="151" y="309"/>
                    <a:pt x="143" y="316"/>
                  </a:cubicBezTo>
                  <a:cubicBezTo>
                    <a:pt x="141" y="316"/>
                    <a:pt x="140" y="316"/>
                    <a:pt x="138" y="315"/>
                  </a:cubicBezTo>
                  <a:cubicBezTo>
                    <a:pt x="143" y="312"/>
                    <a:pt x="148" y="309"/>
                    <a:pt x="153" y="306"/>
                  </a:cubicBezTo>
                  <a:close/>
                  <a:moveTo>
                    <a:pt x="153" y="310"/>
                  </a:moveTo>
                  <a:cubicBezTo>
                    <a:pt x="156" y="308"/>
                    <a:pt x="160" y="306"/>
                    <a:pt x="164" y="304"/>
                  </a:cubicBezTo>
                  <a:cubicBezTo>
                    <a:pt x="164" y="303"/>
                    <a:pt x="165" y="303"/>
                    <a:pt x="165" y="303"/>
                  </a:cubicBezTo>
                  <a:cubicBezTo>
                    <a:pt x="164" y="304"/>
                    <a:pt x="164" y="304"/>
                    <a:pt x="163" y="304"/>
                  </a:cubicBezTo>
                  <a:cubicBezTo>
                    <a:pt x="161" y="306"/>
                    <a:pt x="159" y="307"/>
                    <a:pt x="157" y="309"/>
                  </a:cubicBezTo>
                  <a:cubicBezTo>
                    <a:pt x="154" y="311"/>
                    <a:pt x="151" y="313"/>
                    <a:pt x="149" y="316"/>
                  </a:cubicBezTo>
                  <a:cubicBezTo>
                    <a:pt x="149" y="316"/>
                    <a:pt x="149" y="316"/>
                    <a:pt x="149" y="316"/>
                  </a:cubicBezTo>
                  <a:cubicBezTo>
                    <a:pt x="147" y="316"/>
                    <a:pt x="146" y="316"/>
                    <a:pt x="145" y="316"/>
                  </a:cubicBezTo>
                  <a:cubicBezTo>
                    <a:pt x="148" y="314"/>
                    <a:pt x="150" y="312"/>
                    <a:pt x="153" y="310"/>
                  </a:cubicBezTo>
                  <a:close/>
                  <a:moveTo>
                    <a:pt x="155" y="313"/>
                  </a:moveTo>
                  <a:cubicBezTo>
                    <a:pt x="158" y="311"/>
                    <a:pt x="160" y="310"/>
                    <a:pt x="163" y="308"/>
                  </a:cubicBezTo>
                  <a:cubicBezTo>
                    <a:pt x="162" y="308"/>
                    <a:pt x="162" y="309"/>
                    <a:pt x="161" y="309"/>
                  </a:cubicBezTo>
                  <a:cubicBezTo>
                    <a:pt x="159" y="311"/>
                    <a:pt x="157" y="313"/>
                    <a:pt x="155" y="315"/>
                  </a:cubicBezTo>
                  <a:cubicBezTo>
                    <a:pt x="155" y="316"/>
                    <a:pt x="156" y="316"/>
                    <a:pt x="156" y="316"/>
                  </a:cubicBezTo>
                  <a:cubicBezTo>
                    <a:pt x="159" y="314"/>
                    <a:pt x="161" y="313"/>
                    <a:pt x="164" y="311"/>
                  </a:cubicBezTo>
                  <a:cubicBezTo>
                    <a:pt x="166" y="309"/>
                    <a:pt x="163" y="313"/>
                    <a:pt x="162" y="313"/>
                  </a:cubicBezTo>
                  <a:cubicBezTo>
                    <a:pt x="161" y="314"/>
                    <a:pt x="161" y="314"/>
                    <a:pt x="160" y="315"/>
                  </a:cubicBezTo>
                  <a:cubicBezTo>
                    <a:pt x="160" y="315"/>
                    <a:pt x="160" y="316"/>
                    <a:pt x="160" y="316"/>
                  </a:cubicBezTo>
                  <a:cubicBezTo>
                    <a:pt x="157" y="316"/>
                    <a:pt x="154" y="316"/>
                    <a:pt x="150" y="316"/>
                  </a:cubicBezTo>
                  <a:cubicBezTo>
                    <a:pt x="152" y="315"/>
                    <a:pt x="154" y="314"/>
                    <a:pt x="155" y="313"/>
                  </a:cubicBezTo>
                  <a:close/>
                  <a:moveTo>
                    <a:pt x="162" y="316"/>
                  </a:moveTo>
                  <a:cubicBezTo>
                    <a:pt x="162" y="316"/>
                    <a:pt x="164" y="315"/>
                    <a:pt x="165" y="315"/>
                  </a:cubicBezTo>
                  <a:cubicBezTo>
                    <a:pt x="165" y="315"/>
                    <a:pt x="165" y="315"/>
                    <a:pt x="165" y="315"/>
                  </a:cubicBezTo>
                  <a:cubicBezTo>
                    <a:pt x="165" y="315"/>
                    <a:pt x="165" y="315"/>
                    <a:pt x="165" y="316"/>
                  </a:cubicBezTo>
                  <a:cubicBezTo>
                    <a:pt x="164" y="316"/>
                    <a:pt x="164" y="316"/>
                    <a:pt x="163" y="316"/>
                  </a:cubicBezTo>
                  <a:cubicBezTo>
                    <a:pt x="163" y="316"/>
                    <a:pt x="162" y="316"/>
                    <a:pt x="162" y="316"/>
                  </a:cubicBezTo>
                  <a:cubicBezTo>
                    <a:pt x="162" y="316"/>
                    <a:pt x="162" y="316"/>
                    <a:pt x="162" y="316"/>
                  </a:cubicBezTo>
                  <a:close/>
                  <a:moveTo>
                    <a:pt x="168" y="315"/>
                  </a:moveTo>
                  <a:cubicBezTo>
                    <a:pt x="169" y="302"/>
                    <a:pt x="172" y="290"/>
                    <a:pt x="172" y="277"/>
                  </a:cubicBezTo>
                  <a:cubicBezTo>
                    <a:pt x="173" y="264"/>
                    <a:pt x="174" y="251"/>
                    <a:pt x="175" y="238"/>
                  </a:cubicBezTo>
                  <a:cubicBezTo>
                    <a:pt x="176" y="225"/>
                    <a:pt x="177" y="212"/>
                    <a:pt x="178" y="199"/>
                  </a:cubicBezTo>
                  <a:cubicBezTo>
                    <a:pt x="179" y="187"/>
                    <a:pt x="181" y="175"/>
                    <a:pt x="178" y="163"/>
                  </a:cubicBezTo>
                  <a:cubicBezTo>
                    <a:pt x="178" y="163"/>
                    <a:pt x="178" y="163"/>
                    <a:pt x="178" y="163"/>
                  </a:cubicBezTo>
                  <a:cubicBezTo>
                    <a:pt x="187" y="161"/>
                    <a:pt x="196" y="161"/>
                    <a:pt x="204" y="161"/>
                  </a:cubicBezTo>
                  <a:cubicBezTo>
                    <a:pt x="205" y="172"/>
                    <a:pt x="203" y="184"/>
                    <a:pt x="202" y="195"/>
                  </a:cubicBezTo>
                  <a:cubicBezTo>
                    <a:pt x="201" y="208"/>
                    <a:pt x="200" y="221"/>
                    <a:pt x="199" y="234"/>
                  </a:cubicBezTo>
                  <a:cubicBezTo>
                    <a:pt x="198" y="247"/>
                    <a:pt x="198" y="260"/>
                    <a:pt x="196" y="273"/>
                  </a:cubicBezTo>
                  <a:cubicBezTo>
                    <a:pt x="194" y="286"/>
                    <a:pt x="193" y="299"/>
                    <a:pt x="191" y="312"/>
                  </a:cubicBezTo>
                  <a:cubicBezTo>
                    <a:pt x="191" y="312"/>
                    <a:pt x="191" y="312"/>
                    <a:pt x="191" y="312"/>
                  </a:cubicBezTo>
                  <a:cubicBezTo>
                    <a:pt x="183" y="314"/>
                    <a:pt x="175" y="315"/>
                    <a:pt x="168" y="315"/>
                  </a:cubicBezTo>
                  <a:cubicBezTo>
                    <a:pt x="168" y="315"/>
                    <a:pt x="168" y="315"/>
                    <a:pt x="168" y="315"/>
                  </a:cubicBezTo>
                  <a:close/>
                  <a:moveTo>
                    <a:pt x="194" y="311"/>
                  </a:moveTo>
                  <a:cubicBezTo>
                    <a:pt x="195" y="311"/>
                    <a:pt x="195" y="311"/>
                    <a:pt x="196" y="311"/>
                  </a:cubicBezTo>
                  <a:cubicBezTo>
                    <a:pt x="195" y="311"/>
                    <a:pt x="194" y="312"/>
                    <a:pt x="194" y="312"/>
                  </a:cubicBezTo>
                  <a:cubicBezTo>
                    <a:pt x="194" y="312"/>
                    <a:pt x="194" y="311"/>
                    <a:pt x="194" y="311"/>
                  </a:cubicBezTo>
                  <a:close/>
                  <a:moveTo>
                    <a:pt x="250" y="293"/>
                  </a:moveTo>
                  <a:cubicBezTo>
                    <a:pt x="250" y="293"/>
                    <a:pt x="250" y="293"/>
                    <a:pt x="250" y="293"/>
                  </a:cubicBezTo>
                  <a:cubicBezTo>
                    <a:pt x="249" y="293"/>
                    <a:pt x="249" y="293"/>
                    <a:pt x="248" y="293"/>
                  </a:cubicBezTo>
                  <a:cubicBezTo>
                    <a:pt x="246" y="294"/>
                    <a:pt x="245" y="295"/>
                    <a:pt x="243" y="296"/>
                  </a:cubicBezTo>
                  <a:cubicBezTo>
                    <a:pt x="235" y="298"/>
                    <a:pt x="226" y="300"/>
                    <a:pt x="218" y="303"/>
                  </a:cubicBezTo>
                  <a:cubicBezTo>
                    <a:pt x="214" y="304"/>
                    <a:pt x="210" y="305"/>
                    <a:pt x="205" y="307"/>
                  </a:cubicBezTo>
                  <a:cubicBezTo>
                    <a:pt x="203" y="308"/>
                    <a:pt x="201" y="309"/>
                    <a:pt x="199" y="310"/>
                  </a:cubicBezTo>
                  <a:cubicBezTo>
                    <a:pt x="195" y="311"/>
                    <a:pt x="195" y="310"/>
                    <a:pt x="199" y="309"/>
                  </a:cubicBezTo>
                  <a:cubicBezTo>
                    <a:pt x="203" y="307"/>
                    <a:pt x="208" y="306"/>
                    <a:pt x="213" y="304"/>
                  </a:cubicBezTo>
                  <a:cubicBezTo>
                    <a:pt x="219" y="302"/>
                    <a:pt x="224" y="300"/>
                    <a:pt x="230" y="298"/>
                  </a:cubicBezTo>
                  <a:cubicBezTo>
                    <a:pt x="236" y="296"/>
                    <a:pt x="241" y="295"/>
                    <a:pt x="247" y="293"/>
                  </a:cubicBezTo>
                  <a:cubicBezTo>
                    <a:pt x="248" y="293"/>
                    <a:pt x="250" y="292"/>
                    <a:pt x="251" y="291"/>
                  </a:cubicBezTo>
                  <a:cubicBezTo>
                    <a:pt x="252" y="290"/>
                    <a:pt x="252" y="289"/>
                    <a:pt x="253" y="288"/>
                  </a:cubicBezTo>
                  <a:cubicBezTo>
                    <a:pt x="252" y="290"/>
                    <a:pt x="251" y="292"/>
                    <a:pt x="250" y="293"/>
                  </a:cubicBezTo>
                  <a:close/>
                  <a:moveTo>
                    <a:pt x="238" y="298"/>
                  </a:moveTo>
                  <a:cubicBezTo>
                    <a:pt x="226" y="303"/>
                    <a:pt x="212" y="308"/>
                    <a:pt x="199" y="311"/>
                  </a:cubicBezTo>
                  <a:cubicBezTo>
                    <a:pt x="200" y="310"/>
                    <a:pt x="201" y="310"/>
                    <a:pt x="202" y="309"/>
                  </a:cubicBezTo>
                  <a:cubicBezTo>
                    <a:pt x="207" y="307"/>
                    <a:pt x="212" y="306"/>
                    <a:pt x="217" y="304"/>
                  </a:cubicBezTo>
                  <a:cubicBezTo>
                    <a:pt x="224" y="301"/>
                    <a:pt x="231" y="300"/>
                    <a:pt x="238" y="298"/>
                  </a:cubicBezTo>
                  <a:close/>
                  <a:moveTo>
                    <a:pt x="254" y="286"/>
                  </a:moveTo>
                  <a:cubicBezTo>
                    <a:pt x="254" y="286"/>
                    <a:pt x="253" y="286"/>
                    <a:pt x="253" y="286"/>
                  </a:cubicBezTo>
                  <a:cubicBezTo>
                    <a:pt x="252" y="286"/>
                    <a:pt x="252" y="286"/>
                    <a:pt x="252" y="287"/>
                  </a:cubicBezTo>
                  <a:cubicBezTo>
                    <a:pt x="242" y="290"/>
                    <a:pt x="232" y="293"/>
                    <a:pt x="222" y="296"/>
                  </a:cubicBezTo>
                  <a:cubicBezTo>
                    <a:pt x="217" y="297"/>
                    <a:pt x="212" y="299"/>
                    <a:pt x="207" y="301"/>
                  </a:cubicBezTo>
                  <a:cubicBezTo>
                    <a:pt x="204" y="302"/>
                    <a:pt x="202" y="303"/>
                    <a:pt x="200" y="303"/>
                  </a:cubicBezTo>
                  <a:cubicBezTo>
                    <a:pt x="199" y="304"/>
                    <a:pt x="198" y="304"/>
                    <a:pt x="197" y="304"/>
                  </a:cubicBezTo>
                  <a:cubicBezTo>
                    <a:pt x="194" y="305"/>
                    <a:pt x="199" y="303"/>
                    <a:pt x="199" y="303"/>
                  </a:cubicBezTo>
                  <a:cubicBezTo>
                    <a:pt x="210" y="299"/>
                    <a:pt x="221" y="295"/>
                    <a:pt x="232" y="291"/>
                  </a:cubicBezTo>
                  <a:cubicBezTo>
                    <a:pt x="234" y="291"/>
                    <a:pt x="236" y="290"/>
                    <a:pt x="238" y="289"/>
                  </a:cubicBezTo>
                  <a:cubicBezTo>
                    <a:pt x="244" y="288"/>
                    <a:pt x="250" y="286"/>
                    <a:pt x="255" y="283"/>
                  </a:cubicBezTo>
                  <a:cubicBezTo>
                    <a:pt x="255" y="284"/>
                    <a:pt x="255" y="285"/>
                    <a:pt x="254" y="286"/>
                  </a:cubicBezTo>
                  <a:close/>
                  <a:moveTo>
                    <a:pt x="257" y="279"/>
                  </a:moveTo>
                  <a:cubicBezTo>
                    <a:pt x="257" y="280"/>
                    <a:pt x="256" y="281"/>
                    <a:pt x="256" y="281"/>
                  </a:cubicBezTo>
                  <a:cubicBezTo>
                    <a:pt x="250" y="284"/>
                    <a:pt x="244" y="286"/>
                    <a:pt x="237" y="289"/>
                  </a:cubicBezTo>
                  <a:cubicBezTo>
                    <a:pt x="232" y="290"/>
                    <a:pt x="226" y="291"/>
                    <a:pt x="221" y="293"/>
                  </a:cubicBezTo>
                  <a:cubicBezTo>
                    <a:pt x="216" y="294"/>
                    <a:pt x="210" y="296"/>
                    <a:pt x="206" y="297"/>
                  </a:cubicBezTo>
                  <a:cubicBezTo>
                    <a:pt x="203" y="298"/>
                    <a:pt x="200" y="299"/>
                    <a:pt x="197" y="300"/>
                  </a:cubicBezTo>
                  <a:cubicBezTo>
                    <a:pt x="193" y="302"/>
                    <a:pt x="199" y="299"/>
                    <a:pt x="200" y="299"/>
                  </a:cubicBezTo>
                  <a:cubicBezTo>
                    <a:pt x="211" y="294"/>
                    <a:pt x="223" y="291"/>
                    <a:pt x="234" y="287"/>
                  </a:cubicBezTo>
                  <a:cubicBezTo>
                    <a:pt x="239" y="285"/>
                    <a:pt x="244" y="283"/>
                    <a:pt x="249" y="280"/>
                  </a:cubicBezTo>
                  <a:cubicBezTo>
                    <a:pt x="252" y="279"/>
                    <a:pt x="256" y="278"/>
                    <a:pt x="258" y="275"/>
                  </a:cubicBezTo>
                  <a:cubicBezTo>
                    <a:pt x="258" y="277"/>
                    <a:pt x="258" y="278"/>
                    <a:pt x="257" y="279"/>
                  </a:cubicBezTo>
                  <a:close/>
                  <a:moveTo>
                    <a:pt x="259" y="274"/>
                  </a:moveTo>
                  <a:cubicBezTo>
                    <a:pt x="247" y="279"/>
                    <a:pt x="235" y="283"/>
                    <a:pt x="224" y="287"/>
                  </a:cubicBezTo>
                  <a:cubicBezTo>
                    <a:pt x="218" y="288"/>
                    <a:pt x="212" y="290"/>
                    <a:pt x="207" y="292"/>
                  </a:cubicBezTo>
                  <a:cubicBezTo>
                    <a:pt x="204" y="293"/>
                    <a:pt x="201" y="295"/>
                    <a:pt x="198" y="295"/>
                  </a:cubicBezTo>
                  <a:cubicBezTo>
                    <a:pt x="193" y="297"/>
                    <a:pt x="200" y="294"/>
                    <a:pt x="201" y="294"/>
                  </a:cubicBezTo>
                  <a:cubicBezTo>
                    <a:pt x="212" y="289"/>
                    <a:pt x="224" y="285"/>
                    <a:pt x="236" y="281"/>
                  </a:cubicBezTo>
                  <a:cubicBezTo>
                    <a:pt x="241" y="279"/>
                    <a:pt x="246" y="277"/>
                    <a:pt x="251" y="275"/>
                  </a:cubicBezTo>
                  <a:cubicBezTo>
                    <a:pt x="254" y="274"/>
                    <a:pt x="257" y="272"/>
                    <a:pt x="260" y="270"/>
                  </a:cubicBezTo>
                  <a:cubicBezTo>
                    <a:pt x="260" y="271"/>
                    <a:pt x="259" y="273"/>
                    <a:pt x="259" y="274"/>
                  </a:cubicBezTo>
                  <a:close/>
                  <a:moveTo>
                    <a:pt x="258" y="271"/>
                  </a:moveTo>
                  <a:cubicBezTo>
                    <a:pt x="258" y="271"/>
                    <a:pt x="259" y="271"/>
                    <a:pt x="259" y="270"/>
                  </a:cubicBezTo>
                  <a:cubicBezTo>
                    <a:pt x="259" y="271"/>
                    <a:pt x="258" y="271"/>
                    <a:pt x="258" y="271"/>
                  </a:cubicBezTo>
                  <a:close/>
                  <a:moveTo>
                    <a:pt x="263" y="257"/>
                  </a:moveTo>
                  <a:cubicBezTo>
                    <a:pt x="263" y="257"/>
                    <a:pt x="263" y="257"/>
                    <a:pt x="263" y="257"/>
                  </a:cubicBezTo>
                  <a:cubicBezTo>
                    <a:pt x="247" y="265"/>
                    <a:pt x="229" y="269"/>
                    <a:pt x="213" y="276"/>
                  </a:cubicBezTo>
                  <a:cubicBezTo>
                    <a:pt x="212" y="276"/>
                    <a:pt x="210" y="277"/>
                    <a:pt x="209" y="278"/>
                  </a:cubicBezTo>
                  <a:cubicBezTo>
                    <a:pt x="206" y="279"/>
                    <a:pt x="204" y="280"/>
                    <a:pt x="202" y="281"/>
                  </a:cubicBezTo>
                  <a:cubicBezTo>
                    <a:pt x="203" y="280"/>
                    <a:pt x="204" y="280"/>
                    <a:pt x="205" y="279"/>
                  </a:cubicBezTo>
                  <a:cubicBezTo>
                    <a:pt x="224" y="270"/>
                    <a:pt x="245" y="266"/>
                    <a:pt x="263" y="255"/>
                  </a:cubicBezTo>
                  <a:cubicBezTo>
                    <a:pt x="263" y="256"/>
                    <a:pt x="263" y="256"/>
                    <a:pt x="263" y="257"/>
                  </a:cubicBezTo>
                  <a:close/>
                  <a:moveTo>
                    <a:pt x="264" y="248"/>
                  </a:moveTo>
                  <a:cubicBezTo>
                    <a:pt x="259" y="249"/>
                    <a:pt x="254" y="252"/>
                    <a:pt x="248" y="254"/>
                  </a:cubicBezTo>
                  <a:cubicBezTo>
                    <a:pt x="242" y="256"/>
                    <a:pt x="236" y="258"/>
                    <a:pt x="231" y="260"/>
                  </a:cubicBezTo>
                  <a:cubicBezTo>
                    <a:pt x="224" y="262"/>
                    <a:pt x="217" y="265"/>
                    <a:pt x="210" y="267"/>
                  </a:cubicBezTo>
                  <a:cubicBezTo>
                    <a:pt x="208" y="268"/>
                    <a:pt x="207" y="269"/>
                    <a:pt x="205" y="269"/>
                  </a:cubicBezTo>
                  <a:cubicBezTo>
                    <a:pt x="206" y="269"/>
                    <a:pt x="207" y="268"/>
                    <a:pt x="208" y="268"/>
                  </a:cubicBezTo>
                  <a:cubicBezTo>
                    <a:pt x="217" y="263"/>
                    <a:pt x="227" y="259"/>
                    <a:pt x="236" y="256"/>
                  </a:cubicBezTo>
                  <a:cubicBezTo>
                    <a:pt x="246" y="252"/>
                    <a:pt x="255" y="247"/>
                    <a:pt x="264" y="244"/>
                  </a:cubicBezTo>
                  <a:cubicBezTo>
                    <a:pt x="264" y="245"/>
                    <a:pt x="264" y="246"/>
                    <a:pt x="264" y="248"/>
                  </a:cubicBezTo>
                  <a:close/>
                  <a:moveTo>
                    <a:pt x="264" y="243"/>
                  </a:moveTo>
                  <a:cubicBezTo>
                    <a:pt x="258" y="244"/>
                    <a:pt x="252" y="247"/>
                    <a:pt x="246" y="249"/>
                  </a:cubicBezTo>
                  <a:cubicBezTo>
                    <a:pt x="242" y="251"/>
                    <a:pt x="239" y="252"/>
                    <a:pt x="235" y="253"/>
                  </a:cubicBezTo>
                  <a:cubicBezTo>
                    <a:pt x="241" y="251"/>
                    <a:pt x="247" y="249"/>
                    <a:pt x="253" y="246"/>
                  </a:cubicBezTo>
                  <a:cubicBezTo>
                    <a:pt x="254" y="245"/>
                    <a:pt x="256" y="244"/>
                    <a:pt x="258" y="243"/>
                  </a:cubicBezTo>
                  <a:cubicBezTo>
                    <a:pt x="260" y="243"/>
                    <a:pt x="262" y="242"/>
                    <a:pt x="264" y="241"/>
                  </a:cubicBezTo>
                  <a:cubicBezTo>
                    <a:pt x="265" y="242"/>
                    <a:pt x="264" y="242"/>
                    <a:pt x="264" y="243"/>
                  </a:cubicBezTo>
                  <a:close/>
                  <a:moveTo>
                    <a:pt x="264" y="240"/>
                  </a:moveTo>
                  <a:cubicBezTo>
                    <a:pt x="263" y="240"/>
                    <a:pt x="261" y="241"/>
                    <a:pt x="260" y="242"/>
                  </a:cubicBezTo>
                  <a:cubicBezTo>
                    <a:pt x="253" y="243"/>
                    <a:pt x="245" y="246"/>
                    <a:pt x="238" y="248"/>
                  </a:cubicBezTo>
                  <a:cubicBezTo>
                    <a:pt x="232" y="250"/>
                    <a:pt x="225" y="252"/>
                    <a:pt x="219" y="255"/>
                  </a:cubicBezTo>
                  <a:cubicBezTo>
                    <a:pt x="215" y="256"/>
                    <a:pt x="211" y="258"/>
                    <a:pt x="207" y="260"/>
                  </a:cubicBezTo>
                  <a:cubicBezTo>
                    <a:pt x="211" y="258"/>
                    <a:pt x="215" y="256"/>
                    <a:pt x="219" y="254"/>
                  </a:cubicBezTo>
                  <a:cubicBezTo>
                    <a:pt x="227" y="250"/>
                    <a:pt x="235" y="248"/>
                    <a:pt x="243" y="245"/>
                  </a:cubicBezTo>
                  <a:cubicBezTo>
                    <a:pt x="248" y="243"/>
                    <a:pt x="253" y="240"/>
                    <a:pt x="258" y="238"/>
                  </a:cubicBezTo>
                  <a:cubicBezTo>
                    <a:pt x="260" y="237"/>
                    <a:pt x="262" y="236"/>
                    <a:pt x="264" y="235"/>
                  </a:cubicBezTo>
                  <a:cubicBezTo>
                    <a:pt x="264" y="237"/>
                    <a:pt x="264" y="238"/>
                    <a:pt x="264" y="240"/>
                  </a:cubicBezTo>
                  <a:close/>
                  <a:moveTo>
                    <a:pt x="259" y="236"/>
                  </a:moveTo>
                  <a:cubicBezTo>
                    <a:pt x="257" y="237"/>
                    <a:pt x="254" y="238"/>
                    <a:pt x="251" y="240"/>
                  </a:cubicBezTo>
                  <a:cubicBezTo>
                    <a:pt x="237" y="246"/>
                    <a:pt x="222" y="249"/>
                    <a:pt x="209" y="255"/>
                  </a:cubicBezTo>
                  <a:cubicBezTo>
                    <a:pt x="206" y="256"/>
                    <a:pt x="204" y="257"/>
                    <a:pt x="202" y="258"/>
                  </a:cubicBezTo>
                  <a:cubicBezTo>
                    <a:pt x="200" y="259"/>
                    <a:pt x="200" y="259"/>
                    <a:pt x="202" y="258"/>
                  </a:cubicBezTo>
                  <a:cubicBezTo>
                    <a:pt x="205" y="256"/>
                    <a:pt x="208" y="255"/>
                    <a:pt x="212" y="253"/>
                  </a:cubicBezTo>
                  <a:cubicBezTo>
                    <a:pt x="218" y="251"/>
                    <a:pt x="224" y="249"/>
                    <a:pt x="230" y="247"/>
                  </a:cubicBezTo>
                  <a:cubicBezTo>
                    <a:pt x="235" y="244"/>
                    <a:pt x="241" y="242"/>
                    <a:pt x="247" y="240"/>
                  </a:cubicBezTo>
                  <a:cubicBezTo>
                    <a:pt x="252" y="237"/>
                    <a:pt x="259" y="235"/>
                    <a:pt x="264" y="232"/>
                  </a:cubicBezTo>
                  <a:cubicBezTo>
                    <a:pt x="264" y="232"/>
                    <a:pt x="264" y="233"/>
                    <a:pt x="264" y="234"/>
                  </a:cubicBezTo>
                  <a:cubicBezTo>
                    <a:pt x="263" y="235"/>
                    <a:pt x="261" y="235"/>
                    <a:pt x="259" y="236"/>
                  </a:cubicBezTo>
                  <a:close/>
                  <a:moveTo>
                    <a:pt x="258" y="167"/>
                  </a:moveTo>
                  <a:cubicBezTo>
                    <a:pt x="246" y="161"/>
                    <a:pt x="233" y="159"/>
                    <a:pt x="220" y="156"/>
                  </a:cubicBezTo>
                  <a:cubicBezTo>
                    <a:pt x="205" y="152"/>
                    <a:pt x="189" y="153"/>
                    <a:pt x="174" y="155"/>
                  </a:cubicBezTo>
                  <a:cubicBezTo>
                    <a:pt x="162" y="157"/>
                    <a:pt x="150" y="160"/>
                    <a:pt x="138" y="164"/>
                  </a:cubicBezTo>
                  <a:cubicBezTo>
                    <a:pt x="138" y="163"/>
                    <a:pt x="137" y="162"/>
                    <a:pt x="136" y="161"/>
                  </a:cubicBezTo>
                  <a:cubicBezTo>
                    <a:pt x="134" y="161"/>
                    <a:pt x="132" y="162"/>
                    <a:pt x="131" y="163"/>
                  </a:cubicBezTo>
                  <a:cubicBezTo>
                    <a:pt x="131" y="164"/>
                    <a:pt x="130" y="166"/>
                    <a:pt x="130" y="167"/>
                  </a:cubicBezTo>
                  <a:cubicBezTo>
                    <a:pt x="117" y="172"/>
                    <a:pt x="105" y="179"/>
                    <a:pt x="94" y="187"/>
                  </a:cubicBezTo>
                  <a:cubicBezTo>
                    <a:pt x="95" y="169"/>
                    <a:pt x="102" y="151"/>
                    <a:pt x="109" y="135"/>
                  </a:cubicBezTo>
                  <a:cubicBezTo>
                    <a:pt x="113" y="127"/>
                    <a:pt x="117" y="120"/>
                    <a:pt x="123" y="115"/>
                  </a:cubicBezTo>
                  <a:cubicBezTo>
                    <a:pt x="129" y="108"/>
                    <a:pt x="138" y="104"/>
                    <a:pt x="146" y="100"/>
                  </a:cubicBezTo>
                  <a:cubicBezTo>
                    <a:pt x="152" y="97"/>
                    <a:pt x="158" y="95"/>
                    <a:pt x="165" y="93"/>
                  </a:cubicBezTo>
                  <a:cubicBezTo>
                    <a:pt x="164" y="101"/>
                    <a:pt x="160" y="119"/>
                    <a:pt x="169" y="117"/>
                  </a:cubicBezTo>
                  <a:cubicBezTo>
                    <a:pt x="172" y="116"/>
                    <a:pt x="174" y="112"/>
                    <a:pt x="174" y="108"/>
                  </a:cubicBezTo>
                  <a:cubicBezTo>
                    <a:pt x="176" y="114"/>
                    <a:pt x="180" y="118"/>
                    <a:pt x="185" y="115"/>
                  </a:cubicBezTo>
                  <a:cubicBezTo>
                    <a:pt x="191" y="113"/>
                    <a:pt x="190" y="106"/>
                    <a:pt x="187" y="102"/>
                  </a:cubicBezTo>
                  <a:cubicBezTo>
                    <a:pt x="183" y="98"/>
                    <a:pt x="179" y="94"/>
                    <a:pt x="174" y="91"/>
                  </a:cubicBezTo>
                  <a:cubicBezTo>
                    <a:pt x="175" y="91"/>
                    <a:pt x="175" y="91"/>
                    <a:pt x="175" y="91"/>
                  </a:cubicBezTo>
                  <a:cubicBezTo>
                    <a:pt x="185" y="90"/>
                    <a:pt x="194" y="92"/>
                    <a:pt x="203" y="95"/>
                  </a:cubicBezTo>
                  <a:cubicBezTo>
                    <a:pt x="212" y="98"/>
                    <a:pt x="220" y="101"/>
                    <a:pt x="228" y="105"/>
                  </a:cubicBezTo>
                  <a:cubicBezTo>
                    <a:pt x="233" y="109"/>
                    <a:pt x="238" y="113"/>
                    <a:pt x="243" y="117"/>
                  </a:cubicBezTo>
                  <a:cubicBezTo>
                    <a:pt x="244" y="119"/>
                    <a:pt x="245" y="120"/>
                    <a:pt x="246" y="122"/>
                  </a:cubicBezTo>
                  <a:cubicBezTo>
                    <a:pt x="247" y="122"/>
                    <a:pt x="247" y="123"/>
                    <a:pt x="247" y="123"/>
                  </a:cubicBezTo>
                  <a:cubicBezTo>
                    <a:pt x="254" y="137"/>
                    <a:pt x="257" y="152"/>
                    <a:pt x="258" y="167"/>
                  </a:cubicBezTo>
                  <a:close/>
                  <a:moveTo>
                    <a:pt x="98" y="158"/>
                  </a:moveTo>
                  <a:cubicBezTo>
                    <a:pt x="100" y="149"/>
                    <a:pt x="103" y="141"/>
                    <a:pt x="107" y="133"/>
                  </a:cubicBezTo>
                  <a:cubicBezTo>
                    <a:pt x="103" y="141"/>
                    <a:pt x="100" y="150"/>
                    <a:pt x="98" y="158"/>
                  </a:cubicBezTo>
                  <a:close/>
                  <a:moveTo>
                    <a:pt x="241" y="111"/>
                  </a:moveTo>
                  <a:cubicBezTo>
                    <a:pt x="238" y="108"/>
                    <a:pt x="234" y="105"/>
                    <a:pt x="230" y="103"/>
                  </a:cubicBezTo>
                  <a:cubicBezTo>
                    <a:pt x="217" y="93"/>
                    <a:pt x="202" y="85"/>
                    <a:pt x="185" y="84"/>
                  </a:cubicBezTo>
                  <a:cubicBezTo>
                    <a:pt x="182" y="84"/>
                    <a:pt x="179" y="84"/>
                    <a:pt x="175" y="85"/>
                  </a:cubicBezTo>
                  <a:cubicBezTo>
                    <a:pt x="175" y="83"/>
                    <a:pt x="173" y="82"/>
                    <a:pt x="171" y="82"/>
                  </a:cubicBezTo>
                  <a:cubicBezTo>
                    <a:pt x="169" y="82"/>
                    <a:pt x="166" y="83"/>
                    <a:pt x="165" y="86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47" y="91"/>
                    <a:pt x="130" y="101"/>
                    <a:pt x="118" y="113"/>
                  </a:cubicBezTo>
                  <a:cubicBezTo>
                    <a:pt x="100" y="131"/>
                    <a:pt x="93" y="157"/>
                    <a:pt x="91" y="182"/>
                  </a:cubicBezTo>
                  <a:cubicBezTo>
                    <a:pt x="88" y="213"/>
                    <a:pt x="89" y="245"/>
                    <a:pt x="91" y="276"/>
                  </a:cubicBezTo>
                  <a:cubicBezTo>
                    <a:pt x="92" y="285"/>
                    <a:pt x="93" y="293"/>
                    <a:pt x="93" y="301"/>
                  </a:cubicBezTo>
                  <a:cubicBezTo>
                    <a:pt x="86" y="296"/>
                    <a:pt x="80" y="289"/>
                    <a:pt x="77" y="281"/>
                  </a:cubicBezTo>
                  <a:cubicBezTo>
                    <a:pt x="72" y="270"/>
                    <a:pt x="74" y="258"/>
                    <a:pt x="76" y="246"/>
                  </a:cubicBezTo>
                  <a:cubicBezTo>
                    <a:pt x="78" y="231"/>
                    <a:pt x="77" y="216"/>
                    <a:pt x="78" y="201"/>
                  </a:cubicBezTo>
                  <a:cubicBezTo>
                    <a:pt x="78" y="194"/>
                    <a:pt x="80" y="186"/>
                    <a:pt x="80" y="179"/>
                  </a:cubicBezTo>
                  <a:cubicBezTo>
                    <a:pt x="81" y="172"/>
                    <a:pt x="80" y="165"/>
                    <a:pt x="79" y="158"/>
                  </a:cubicBezTo>
                  <a:cubicBezTo>
                    <a:pt x="77" y="143"/>
                    <a:pt x="73" y="129"/>
                    <a:pt x="75" y="114"/>
                  </a:cubicBezTo>
                  <a:cubicBezTo>
                    <a:pt x="78" y="100"/>
                    <a:pt x="86" y="88"/>
                    <a:pt x="97" y="79"/>
                  </a:cubicBezTo>
                  <a:cubicBezTo>
                    <a:pt x="108" y="70"/>
                    <a:pt x="121" y="64"/>
                    <a:pt x="135" y="62"/>
                  </a:cubicBezTo>
                  <a:cubicBezTo>
                    <a:pt x="143" y="61"/>
                    <a:pt x="151" y="61"/>
                    <a:pt x="160" y="60"/>
                  </a:cubicBezTo>
                  <a:cubicBezTo>
                    <a:pt x="167" y="59"/>
                    <a:pt x="174" y="57"/>
                    <a:pt x="181" y="56"/>
                  </a:cubicBezTo>
                  <a:cubicBezTo>
                    <a:pt x="182" y="56"/>
                    <a:pt x="182" y="56"/>
                    <a:pt x="182" y="56"/>
                  </a:cubicBezTo>
                  <a:cubicBezTo>
                    <a:pt x="184" y="57"/>
                    <a:pt x="187" y="58"/>
                    <a:pt x="189" y="60"/>
                  </a:cubicBezTo>
                  <a:cubicBezTo>
                    <a:pt x="210" y="72"/>
                    <a:pt x="229" y="90"/>
                    <a:pt x="241" y="111"/>
                  </a:cubicBezTo>
                  <a:close/>
                  <a:moveTo>
                    <a:pt x="42" y="229"/>
                  </a:moveTo>
                  <a:cubicBezTo>
                    <a:pt x="40" y="243"/>
                    <a:pt x="39" y="257"/>
                    <a:pt x="39" y="272"/>
                  </a:cubicBezTo>
                  <a:cubicBezTo>
                    <a:pt x="39" y="272"/>
                    <a:pt x="39" y="272"/>
                    <a:pt x="39" y="272"/>
                  </a:cubicBezTo>
                  <a:cubicBezTo>
                    <a:pt x="39" y="275"/>
                    <a:pt x="40" y="278"/>
                    <a:pt x="41" y="280"/>
                  </a:cubicBezTo>
                  <a:cubicBezTo>
                    <a:pt x="34" y="277"/>
                    <a:pt x="25" y="275"/>
                    <a:pt x="29" y="266"/>
                  </a:cubicBezTo>
                  <a:cubicBezTo>
                    <a:pt x="29" y="266"/>
                    <a:pt x="29" y="266"/>
                    <a:pt x="29" y="266"/>
                  </a:cubicBezTo>
                  <a:cubicBezTo>
                    <a:pt x="34" y="262"/>
                    <a:pt x="36" y="256"/>
                    <a:pt x="37" y="250"/>
                  </a:cubicBezTo>
                  <a:cubicBezTo>
                    <a:pt x="37" y="243"/>
                    <a:pt x="35" y="237"/>
                    <a:pt x="35" y="231"/>
                  </a:cubicBezTo>
                  <a:cubicBezTo>
                    <a:pt x="34" y="222"/>
                    <a:pt x="37" y="213"/>
                    <a:pt x="38" y="204"/>
                  </a:cubicBezTo>
                  <a:cubicBezTo>
                    <a:pt x="40" y="189"/>
                    <a:pt x="40" y="174"/>
                    <a:pt x="43" y="160"/>
                  </a:cubicBezTo>
                  <a:cubicBezTo>
                    <a:pt x="44" y="169"/>
                    <a:pt x="45" y="178"/>
                    <a:pt x="45" y="187"/>
                  </a:cubicBezTo>
                  <a:cubicBezTo>
                    <a:pt x="45" y="188"/>
                    <a:pt x="45" y="189"/>
                    <a:pt x="45" y="190"/>
                  </a:cubicBezTo>
                  <a:cubicBezTo>
                    <a:pt x="45" y="190"/>
                    <a:pt x="45" y="190"/>
                    <a:pt x="45" y="190"/>
                  </a:cubicBezTo>
                  <a:cubicBezTo>
                    <a:pt x="45" y="203"/>
                    <a:pt x="43" y="216"/>
                    <a:pt x="42" y="229"/>
                  </a:cubicBezTo>
                  <a:close/>
                  <a:moveTo>
                    <a:pt x="16" y="266"/>
                  </a:moveTo>
                  <a:cubicBezTo>
                    <a:pt x="20" y="265"/>
                    <a:pt x="23" y="262"/>
                    <a:pt x="27" y="259"/>
                  </a:cubicBezTo>
                  <a:cubicBezTo>
                    <a:pt x="28" y="258"/>
                    <a:pt x="33" y="252"/>
                    <a:pt x="31" y="256"/>
                  </a:cubicBezTo>
                  <a:cubicBezTo>
                    <a:pt x="29" y="259"/>
                    <a:pt x="25" y="262"/>
                    <a:pt x="23" y="264"/>
                  </a:cubicBezTo>
                  <a:cubicBezTo>
                    <a:pt x="22" y="265"/>
                    <a:pt x="23" y="265"/>
                    <a:pt x="23" y="265"/>
                  </a:cubicBezTo>
                  <a:cubicBezTo>
                    <a:pt x="26" y="265"/>
                    <a:pt x="28" y="262"/>
                    <a:pt x="31" y="260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29" y="263"/>
                    <a:pt x="26" y="266"/>
                    <a:pt x="20" y="266"/>
                  </a:cubicBezTo>
                  <a:cubicBezTo>
                    <a:pt x="19" y="267"/>
                    <a:pt x="17" y="266"/>
                    <a:pt x="16" y="266"/>
                  </a:cubicBezTo>
                  <a:close/>
                  <a:moveTo>
                    <a:pt x="9" y="186"/>
                  </a:moveTo>
                  <a:cubicBezTo>
                    <a:pt x="9" y="186"/>
                    <a:pt x="9" y="186"/>
                    <a:pt x="9" y="186"/>
                  </a:cubicBezTo>
                  <a:cubicBezTo>
                    <a:pt x="14" y="183"/>
                    <a:pt x="20" y="182"/>
                    <a:pt x="25" y="180"/>
                  </a:cubicBezTo>
                  <a:cubicBezTo>
                    <a:pt x="27" y="179"/>
                    <a:pt x="29" y="178"/>
                    <a:pt x="31" y="177"/>
                  </a:cubicBezTo>
                  <a:cubicBezTo>
                    <a:pt x="33" y="176"/>
                    <a:pt x="35" y="175"/>
                    <a:pt x="36" y="175"/>
                  </a:cubicBezTo>
                  <a:cubicBezTo>
                    <a:pt x="35" y="175"/>
                    <a:pt x="34" y="176"/>
                    <a:pt x="33" y="177"/>
                  </a:cubicBezTo>
                  <a:cubicBezTo>
                    <a:pt x="25" y="182"/>
                    <a:pt x="16" y="184"/>
                    <a:pt x="9" y="190"/>
                  </a:cubicBezTo>
                  <a:cubicBezTo>
                    <a:pt x="9" y="188"/>
                    <a:pt x="9" y="187"/>
                    <a:pt x="9" y="186"/>
                  </a:cubicBezTo>
                  <a:close/>
                  <a:moveTo>
                    <a:pt x="46" y="69"/>
                  </a:moveTo>
                  <a:cubicBezTo>
                    <a:pt x="51" y="66"/>
                    <a:pt x="57" y="63"/>
                    <a:pt x="63" y="60"/>
                  </a:cubicBezTo>
                  <a:cubicBezTo>
                    <a:pt x="66" y="58"/>
                    <a:pt x="69" y="57"/>
                    <a:pt x="72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62" y="61"/>
                    <a:pt x="52" y="67"/>
                    <a:pt x="42" y="74"/>
                  </a:cubicBezTo>
                  <a:cubicBezTo>
                    <a:pt x="44" y="72"/>
                    <a:pt x="45" y="71"/>
                    <a:pt x="46" y="69"/>
                  </a:cubicBezTo>
                  <a:close/>
                  <a:moveTo>
                    <a:pt x="84" y="51"/>
                  </a:moveTo>
                  <a:cubicBezTo>
                    <a:pt x="83" y="52"/>
                    <a:pt x="82" y="52"/>
                    <a:pt x="81" y="53"/>
                  </a:cubicBezTo>
                  <a:cubicBezTo>
                    <a:pt x="77" y="55"/>
                    <a:pt x="72" y="57"/>
                    <a:pt x="68" y="60"/>
                  </a:cubicBezTo>
                  <a:cubicBezTo>
                    <a:pt x="60" y="64"/>
                    <a:pt x="52" y="68"/>
                    <a:pt x="45" y="73"/>
                  </a:cubicBezTo>
                  <a:cubicBezTo>
                    <a:pt x="45" y="73"/>
                    <a:pt x="46" y="72"/>
                    <a:pt x="46" y="72"/>
                  </a:cubicBezTo>
                  <a:cubicBezTo>
                    <a:pt x="50" y="69"/>
                    <a:pt x="54" y="67"/>
                    <a:pt x="58" y="64"/>
                  </a:cubicBezTo>
                  <a:cubicBezTo>
                    <a:pt x="65" y="60"/>
                    <a:pt x="72" y="56"/>
                    <a:pt x="79" y="52"/>
                  </a:cubicBezTo>
                  <a:cubicBezTo>
                    <a:pt x="81" y="52"/>
                    <a:pt x="82" y="51"/>
                    <a:pt x="84" y="51"/>
                  </a:cubicBezTo>
                  <a:close/>
                  <a:moveTo>
                    <a:pt x="41" y="76"/>
                  </a:moveTo>
                  <a:cubicBezTo>
                    <a:pt x="41" y="76"/>
                    <a:pt x="41" y="76"/>
                    <a:pt x="41" y="76"/>
                  </a:cubicBezTo>
                  <a:cubicBezTo>
                    <a:pt x="49" y="71"/>
                    <a:pt x="56" y="67"/>
                    <a:pt x="64" y="63"/>
                  </a:cubicBezTo>
                  <a:cubicBezTo>
                    <a:pt x="68" y="60"/>
                    <a:pt x="72" y="58"/>
                    <a:pt x="77" y="56"/>
                  </a:cubicBezTo>
                  <a:cubicBezTo>
                    <a:pt x="79" y="55"/>
                    <a:pt x="81" y="54"/>
                    <a:pt x="83" y="52"/>
                  </a:cubicBezTo>
                  <a:cubicBezTo>
                    <a:pt x="84" y="52"/>
                    <a:pt x="85" y="51"/>
                    <a:pt x="85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5" y="51"/>
                    <a:pt x="85" y="51"/>
                  </a:cubicBezTo>
                  <a:cubicBezTo>
                    <a:pt x="77" y="57"/>
                    <a:pt x="68" y="61"/>
                    <a:pt x="60" y="65"/>
                  </a:cubicBezTo>
                  <a:cubicBezTo>
                    <a:pt x="53" y="70"/>
                    <a:pt x="46" y="75"/>
                    <a:pt x="39" y="80"/>
                  </a:cubicBezTo>
                  <a:cubicBezTo>
                    <a:pt x="39" y="79"/>
                    <a:pt x="40" y="78"/>
                    <a:pt x="41" y="76"/>
                  </a:cubicBezTo>
                  <a:close/>
                  <a:moveTo>
                    <a:pt x="38" y="82"/>
                  </a:moveTo>
                  <a:cubicBezTo>
                    <a:pt x="41" y="80"/>
                    <a:pt x="45" y="78"/>
                    <a:pt x="49" y="76"/>
                  </a:cubicBezTo>
                  <a:cubicBezTo>
                    <a:pt x="54" y="73"/>
                    <a:pt x="59" y="71"/>
                    <a:pt x="64" y="68"/>
                  </a:cubicBezTo>
                  <a:cubicBezTo>
                    <a:pt x="66" y="67"/>
                    <a:pt x="69" y="65"/>
                    <a:pt x="71" y="64"/>
                  </a:cubicBezTo>
                  <a:cubicBezTo>
                    <a:pt x="69" y="66"/>
                    <a:pt x="67" y="68"/>
                    <a:pt x="65" y="69"/>
                  </a:cubicBezTo>
                  <a:cubicBezTo>
                    <a:pt x="56" y="75"/>
                    <a:pt x="46" y="80"/>
                    <a:pt x="37" y="84"/>
                  </a:cubicBezTo>
                  <a:cubicBezTo>
                    <a:pt x="37" y="83"/>
                    <a:pt x="37" y="83"/>
                    <a:pt x="38" y="82"/>
                  </a:cubicBezTo>
                  <a:close/>
                  <a:moveTo>
                    <a:pt x="106" y="11"/>
                  </a:moveTo>
                  <a:cubicBezTo>
                    <a:pt x="107" y="11"/>
                    <a:pt x="108" y="11"/>
                    <a:pt x="109" y="10"/>
                  </a:cubicBezTo>
                  <a:cubicBezTo>
                    <a:pt x="110" y="10"/>
                    <a:pt x="111" y="9"/>
                    <a:pt x="112" y="9"/>
                  </a:cubicBezTo>
                  <a:cubicBezTo>
                    <a:pt x="112" y="9"/>
                    <a:pt x="116" y="6"/>
                    <a:pt x="114" y="8"/>
                  </a:cubicBezTo>
                  <a:cubicBezTo>
                    <a:pt x="111" y="10"/>
                    <a:pt x="108" y="11"/>
                    <a:pt x="105" y="12"/>
                  </a:cubicBezTo>
                  <a:cubicBezTo>
                    <a:pt x="105" y="12"/>
                    <a:pt x="106" y="11"/>
                    <a:pt x="106" y="11"/>
                  </a:cubicBezTo>
                  <a:close/>
                  <a:moveTo>
                    <a:pt x="117" y="9"/>
                  </a:moveTo>
                  <a:cubicBezTo>
                    <a:pt x="117" y="9"/>
                    <a:pt x="117" y="9"/>
                    <a:pt x="117" y="9"/>
                  </a:cubicBezTo>
                  <a:cubicBezTo>
                    <a:pt x="115" y="10"/>
                    <a:pt x="113" y="10"/>
                    <a:pt x="110" y="11"/>
                  </a:cubicBezTo>
                  <a:cubicBezTo>
                    <a:pt x="109" y="12"/>
                    <a:pt x="107" y="13"/>
                    <a:pt x="106" y="13"/>
                  </a:cubicBezTo>
                  <a:cubicBezTo>
                    <a:pt x="106" y="13"/>
                    <a:pt x="105" y="13"/>
                    <a:pt x="104" y="14"/>
                  </a:cubicBezTo>
                  <a:cubicBezTo>
                    <a:pt x="104" y="14"/>
                    <a:pt x="104" y="13"/>
                    <a:pt x="104" y="13"/>
                  </a:cubicBezTo>
                  <a:cubicBezTo>
                    <a:pt x="108" y="12"/>
                    <a:pt x="112" y="10"/>
                    <a:pt x="115" y="8"/>
                  </a:cubicBezTo>
                  <a:cubicBezTo>
                    <a:pt x="116" y="8"/>
                    <a:pt x="117" y="8"/>
                    <a:pt x="117" y="9"/>
                  </a:cubicBezTo>
                  <a:close/>
                  <a:moveTo>
                    <a:pt x="104" y="14"/>
                  </a:moveTo>
                  <a:cubicBezTo>
                    <a:pt x="105" y="14"/>
                    <a:pt x="107" y="13"/>
                    <a:pt x="109" y="13"/>
                  </a:cubicBezTo>
                  <a:cubicBezTo>
                    <a:pt x="110" y="12"/>
                    <a:pt x="112" y="12"/>
                    <a:pt x="113" y="11"/>
                  </a:cubicBezTo>
                  <a:cubicBezTo>
                    <a:pt x="115" y="10"/>
                    <a:pt x="117" y="9"/>
                    <a:pt x="114" y="11"/>
                  </a:cubicBezTo>
                  <a:cubicBezTo>
                    <a:pt x="110" y="13"/>
                    <a:pt x="106" y="14"/>
                    <a:pt x="103" y="16"/>
                  </a:cubicBezTo>
                  <a:cubicBezTo>
                    <a:pt x="103" y="15"/>
                    <a:pt x="103" y="15"/>
                    <a:pt x="104" y="14"/>
                  </a:cubicBezTo>
                  <a:close/>
                  <a:moveTo>
                    <a:pt x="101" y="19"/>
                  </a:moveTo>
                  <a:cubicBezTo>
                    <a:pt x="104" y="18"/>
                    <a:pt x="106" y="17"/>
                    <a:pt x="108" y="16"/>
                  </a:cubicBezTo>
                  <a:cubicBezTo>
                    <a:pt x="107" y="17"/>
                    <a:pt x="106" y="18"/>
                    <a:pt x="106" y="19"/>
                  </a:cubicBezTo>
                  <a:cubicBezTo>
                    <a:pt x="104" y="19"/>
                    <a:pt x="102" y="20"/>
                    <a:pt x="100" y="21"/>
                  </a:cubicBezTo>
                  <a:cubicBezTo>
                    <a:pt x="101" y="20"/>
                    <a:pt x="101" y="19"/>
                    <a:pt x="101" y="19"/>
                  </a:cubicBezTo>
                  <a:close/>
                  <a:moveTo>
                    <a:pt x="120" y="12"/>
                  </a:moveTo>
                  <a:cubicBezTo>
                    <a:pt x="120" y="13"/>
                    <a:pt x="120" y="13"/>
                    <a:pt x="121" y="14"/>
                  </a:cubicBezTo>
                  <a:cubicBezTo>
                    <a:pt x="119" y="14"/>
                    <a:pt x="118" y="14"/>
                    <a:pt x="116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5" y="14"/>
                  </a:cubicBezTo>
                  <a:cubicBezTo>
                    <a:pt x="117" y="13"/>
                    <a:pt x="118" y="13"/>
                    <a:pt x="120" y="12"/>
                  </a:cubicBezTo>
                  <a:cubicBezTo>
                    <a:pt x="120" y="12"/>
                    <a:pt x="120" y="12"/>
                    <a:pt x="120" y="12"/>
                  </a:cubicBezTo>
                  <a:close/>
                  <a:moveTo>
                    <a:pt x="123" y="19"/>
                  </a:moveTo>
                  <a:cubicBezTo>
                    <a:pt x="123" y="18"/>
                    <a:pt x="123" y="18"/>
                    <a:pt x="122" y="18"/>
                  </a:cubicBezTo>
                  <a:cubicBezTo>
                    <a:pt x="123" y="18"/>
                    <a:pt x="123" y="18"/>
                    <a:pt x="122" y="17"/>
                  </a:cubicBezTo>
                  <a:cubicBezTo>
                    <a:pt x="120" y="16"/>
                    <a:pt x="120" y="16"/>
                    <a:pt x="121" y="15"/>
                  </a:cubicBezTo>
                  <a:cubicBezTo>
                    <a:pt x="122" y="16"/>
                    <a:pt x="123" y="17"/>
                    <a:pt x="123" y="19"/>
                  </a:cubicBezTo>
                  <a:close/>
                  <a:moveTo>
                    <a:pt x="143" y="40"/>
                  </a:moveTo>
                  <a:cubicBezTo>
                    <a:pt x="142" y="40"/>
                    <a:pt x="141" y="40"/>
                    <a:pt x="140" y="40"/>
                  </a:cubicBezTo>
                  <a:cubicBezTo>
                    <a:pt x="140" y="40"/>
                    <a:pt x="140" y="39"/>
                    <a:pt x="140" y="39"/>
                  </a:cubicBezTo>
                  <a:cubicBezTo>
                    <a:pt x="143" y="38"/>
                    <a:pt x="145" y="37"/>
                    <a:pt x="148" y="37"/>
                  </a:cubicBezTo>
                  <a:cubicBezTo>
                    <a:pt x="149" y="37"/>
                    <a:pt x="146" y="39"/>
                    <a:pt x="145" y="39"/>
                  </a:cubicBezTo>
                  <a:cubicBezTo>
                    <a:pt x="144" y="39"/>
                    <a:pt x="144" y="40"/>
                    <a:pt x="143" y="40"/>
                  </a:cubicBezTo>
                  <a:close/>
                  <a:moveTo>
                    <a:pt x="106" y="44"/>
                  </a:moveTo>
                  <a:cubicBezTo>
                    <a:pt x="106" y="37"/>
                    <a:pt x="104" y="23"/>
                    <a:pt x="110" y="18"/>
                  </a:cubicBezTo>
                  <a:cubicBezTo>
                    <a:pt x="115" y="15"/>
                    <a:pt x="122" y="22"/>
                    <a:pt x="126" y="24"/>
                  </a:cubicBezTo>
                  <a:cubicBezTo>
                    <a:pt x="131" y="28"/>
                    <a:pt x="138" y="32"/>
                    <a:pt x="137" y="40"/>
                  </a:cubicBezTo>
                  <a:cubicBezTo>
                    <a:pt x="126" y="39"/>
                    <a:pt x="116" y="40"/>
                    <a:pt x="106" y="44"/>
                  </a:cubicBezTo>
                  <a:close/>
                  <a:moveTo>
                    <a:pt x="93" y="42"/>
                  </a:moveTo>
                  <a:cubicBezTo>
                    <a:pt x="95" y="41"/>
                    <a:pt x="97" y="40"/>
                    <a:pt x="99" y="39"/>
                  </a:cubicBezTo>
                  <a:cubicBezTo>
                    <a:pt x="99" y="40"/>
                    <a:pt x="99" y="40"/>
                    <a:pt x="98" y="41"/>
                  </a:cubicBezTo>
                  <a:cubicBezTo>
                    <a:pt x="98" y="42"/>
                    <a:pt x="97" y="42"/>
                    <a:pt x="96" y="42"/>
                  </a:cubicBezTo>
                  <a:cubicBezTo>
                    <a:pt x="95" y="43"/>
                    <a:pt x="94" y="44"/>
                    <a:pt x="93" y="44"/>
                  </a:cubicBezTo>
                  <a:cubicBezTo>
                    <a:pt x="93" y="43"/>
                    <a:pt x="93" y="43"/>
                    <a:pt x="93" y="42"/>
                  </a:cubicBezTo>
                  <a:close/>
                  <a:moveTo>
                    <a:pt x="93" y="41"/>
                  </a:moveTo>
                  <a:cubicBezTo>
                    <a:pt x="93" y="40"/>
                    <a:pt x="93" y="39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5" y="37"/>
                  </a:cubicBezTo>
                  <a:cubicBezTo>
                    <a:pt x="96" y="37"/>
                    <a:pt x="101" y="36"/>
                    <a:pt x="98" y="37"/>
                  </a:cubicBezTo>
                  <a:cubicBezTo>
                    <a:pt x="97" y="39"/>
                    <a:pt x="95" y="39"/>
                    <a:pt x="93" y="41"/>
                  </a:cubicBezTo>
                  <a:close/>
                  <a:moveTo>
                    <a:pt x="95" y="37"/>
                  </a:moveTo>
                  <a:cubicBezTo>
                    <a:pt x="95" y="37"/>
                    <a:pt x="96" y="36"/>
                    <a:pt x="97" y="36"/>
                  </a:cubicBezTo>
                  <a:cubicBezTo>
                    <a:pt x="95" y="37"/>
                    <a:pt x="92" y="38"/>
                    <a:pt x="95" y="37"/>
                  </a:cubicBezTo>
                  <a:close/>
                  <a:moveTo>
                    <a:pt x="93" y="38"/>
                  </a:moveTo>
                  <a:cubicBezTo>
                    <a:pt x="93" y="37"/>
                    <a:pt x="93" y="36"/>
                    <a:pt x="93" y="35"/>
                  </a:cubicBezTo>
                  <a:cubicBezTo>
                    <a:pt x="94" y="35"/>
                    <a:pt x="94" y="35"/>
                    <a:pt x="95" y="35"/>
                  </a:cubicBezTo>
                  <a:cubicBezTo>
                    <a:pt x="96" y="34"/>
                    <a:pt x="103" y="31"/>
                    <a:pt x="100" y="34"/>
                  </a:cubicBezTo>
                  <a:cubicBezTo>
                    <a:pt x="97" y="35"/>
                    <a:pt x="95" y="36"/>
                    <a:pt x="93" y="38"/>
                  </a:cubicBezTo>
                  <a:close/>
                  <a:moveTo>
                    <a:pt x="94" y="48"/>
                  </a:moveTo>
                  <a:cubicBezTo>
                    <a:pt x="94" y="47"/>
                    <a:pt x="94" y="46"/>
                    <a:pt x="93" y="45"/>
                  </a:cubicBezTo>
                  <a:cubicBezTo>
                    <a:pt x="95" y="45"/>
                    <a:pt x="96" y="44"/>
                    <a:pt x="98" y="44"/>
                  </a:cubicBezTo>
                  <a:cubicBezTo>
                    <a:pt x="99" y="44"/>
                    <a:pt x="100" y="44"/>
                    <a:pt x="101" y="44"/>
                  </a:cubicBezTo>
                  <a:cubicBezTo>
                    <a:pt x="100" y="45"/>
                    <a:pt x="99" y="45"/>
                    <a:pt x="98" y="46"/>
                  </a:cubicBezTo>
                  <a:cubicBezTo>
                    <a:pt x="97" y="46"/>
                    <a:pt x="96" y="47"/>
                    <a:pt x="95" y="47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5" y="48"/>
                    <a:pt x="94" y="48"/>
                    <a:pt x="94" y="48"/>
                  </a:cubicBezTo>
                  <a:close/>
                  <a:moveTo>
                    <a:pt x="100" y="46"/>
                  </a:moveTo>
                  <a:cubicBezTo>
                    <a:pt x="100" y="46"/>
                    <a:pt x="100" y="46"/>
                    <a:pt x="100" y="46"/>
                  </a:cubicBezTo>
                  <a:cubicBezTo>
                    <a:pt x="100" y="46"/>
                    <a:pt x="99" y="46"/>
                    <a:pt x="99" y="46"/>
                  </a:cubicBezTo>
                  <a:cubicBezTo>
                    <a:pt x="101" y="45"/>
                    <a:pt x="102" y="44"/>
                    <a:pt x="102" y="43"/>
                  </a:cubicBezTo>
                  <a:cubicBezTo>
                    <a:pt x="102" y="43"/>
                    <a:pt x="102" y="42"/>
                    <a:pt x="102" y="42"/>
                  </a:cubicBezTo>
                  <a:cubicBezTo>
                    <a:pt x="101" y="42"/>
                    <a:pt x="100" y="42"/>
                    <a:pt x="99" y="43"/>
                  </a:cubicBezTo>
                  <a:cubicBezTo>
                    <a:pt x="98" y="43"/>
                    <a:pt x="92" y="46"/>
                    <a:pt x="95" y="44"/>
                  </a:cubicBezTo>
                  <a:cubicBezTo>
                    <a:pt x="97" y="43"/>
                    <a:pt x="100" y="42"/>
                    <a:pt x="101" y="39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99" y="38"/>
                    <a:pt x="97" y="39"/>
                    <a:pt x="95" y="40"/>
                  </a:cubicBezTo>
                  <a:cubicBezTo>
                    <a:pt x="98" y="38"/>
                    <a:pt x="100" y="37"/>
                    <a:pt x="102" y="35"/>
                  </a:cubicBezTo>
                  <a:cubicBezTo>
                    <a:pt x="102" y="35"/>
                    <a:pt x="102" y="34"/>
                    <a:pt x="102" y="34"/>
                  </a:cubicBezTo>
                  <a:cubicBezTo>
                    <a:pt x="101" y="34"/>
                    <a:pt x="100" y="34"/>
                    <a:pt x="99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4"/>
                    <a:pt x="101" y="33"/>
                    <a:pt x="102" y="32"/>
                  </a:cubicBezTo>
                  <a:cubicBezTo>
                    <a:pt x="102" y="32"/>
                    <a:pt x="102" y="31"/>
                    <a:pt x="102" y="31"/>
                  </a:cubicBezTo>
                  <a:cubicBezTo>
                    <a:pt x="100" y="32"/>
                    <a:pt x="99" y="32"/>
                    <a:pt x="98" y="33"/>
                  </a:cubicBezTo>
                  <a:cubicBezTo>
                    <a:pt x="96" y="33"/>
                    <a:pt x="91" y="36"/>
                    <a:pt x="95" y="33"/>
                  </a:cubicBezTo>
                  <a:cubicBezTo>
                    <a:pt x="98" y="31"/>
                    <a:pt x="101" y="30"/>
                    <a:pt x="102" y="28"/>
                  </a:cubicBezTo>
                  <a:cubicBezTo>
                    <a:pt x="103" y="27"/>
                    <a:pt x="102" y="27"/>
                    <a:pt x="102" y="27"/>
                  </a:cubicBezTo>
                  <a:cubicBezTo>
                    <a:pt x="101" y="27"/>
                    <a:pt x="100" y="27"/>
                    <a:pt x="99" y="28"/>
                  </a:cubicBezTo>
                  <a:cubicBezTo>
                    <a:pt x="99" y="28"/>
                    <a:pt x="96" y="29"/>
                    <a:pt x="95" y="30"/>
                  </a:cubicBezTo>
                  <a:cubicBezTo>
                    <a:pt x="95" y="29"/>
                    <a:pt x="95" y="29"/>
                    <a:pt x="95" y="28"/>
                  </a:cubicBezTo>
                  <a:cubicBezTo>
                    <a:pt x="98" y="27"/>
                    <a:pt x="101" y="26"/>
                    <a:pt x="104" y="24"/>
                  </a:cubicBezTo>
                  <a:cubicBezTo>
                    <a:pt x="104" y="23"/>
                    <a:pt x="104" y="23"/>
                    <a:pt x="103" y="23"/>
                  </a:cubicBezTo>
                  <a:cubicBezTo>
                    <a:pt x="102" y="23"/>
                    <a:pt x="101" y="23"/>
                    <a:pt x="100" y="24"/>
                  </a:cubicBezTo>
                  <a:cubicBezTo>
                    <a:pt x="99" y="24"/>
                    <a:pt x="98" y="25"/>
                    <a:pt x="97" y="25"/>
                  </a:cubicBezTo>
                  <a:cubicBezTo>
                    <a:pt x="97" y="25"/>
                    <a:pt x="97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100" y="23"/>
                    <a:pt x="102" y="22"/>
                    <a:pt x="105" y="21"/>
                  </a:cubicBezTo>
                  <a:cubicBezTo>
                    <a:pt x="102" y="28"/>
                    <a:pt x="103" y="39"/>
                    <a:pt x="103" y="44"/>
                  </a:cubicBezTo>
                  <a:cubicBezTo>
                    <a:pt x="103" y="44"/>
                    <a:pt x="103" y="44"/>
                    <a:pt x="103" y="45"/>
                  </a:cubicBezTo>
                  <a:cubicBezTo>
                    <a:pt x="102" y="45"/>
                    <a:pt x="101" y="45"/>
                    <a:pt x="100" y="46"/>
                  </a:cubicBezTo>
                  <a:close/>
                  <a:moveTo>
                    <a:pt x="119" y="16"/>
                  </a:moveTo>
                  <a:cubicBezTo>
                    <a:pt x="118" y="16"/>
                    <a:pt x="117" y="15"/>
                    <a:pt x="117" y="15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8" y="14"/>
                    <a:pt x="119" y="14"/>
                    <a:pt x="120" y="15"/>
                  </a:cubicBezTo>
                  <a:cubicBezTo>
                    <a:pt x="119" y="15"/>
                    <a:pt x="119" y="16"/>
                    <a:pt x="119" y="16"/>
                  </a:cubicBezTo>
                  <a:close/>
                  <a:moveTo>
                    <a:pt x="140" y="35"/>
                  </a:moveTo>
                  <a:cubicBezTo>
                    <a:pt x="142" y="35"/>
                    <a:pt x="144" y="34"/>
                    <a:pt x="147" y="34"/>
                  </a:cubicBezTo>
                  <a:cubicBezTo>
                    <a:pt x="147" y="34"/>
                    <a:pt x="145" y="35"/>
                    <a:pt x="145" y="35"/>
                  </a:cubicBezTo>
                  <a:cubicBezTo>
                    <a:pt x="144" y="36"/>
                    <a:pt x="143" y="36"/>
                    <a:pt x="142" y="37"/>
                  </a:cubicBezTo>
                  <a:cubicBezTo>
                    <a:pt x="141" y="37"/>
                    <a:pt x="141" y="37"/>
                    <a:pt x="140" y="38"/>
                  </a:cubicBezTo>
                  <a:cubicBezTo>
                    <a:pt x="140" y="37"/>
                    <a:pt x="140" y="36"/>
                    <a:pt x="140" y="35"/>
                  </a:cubicBezTo>
                  <a:close/>
                  <a:moveTo>
                    <a:pt x="139" y="32"/>
                  </a:moveTo>
                  <a:cubicBezTo>
                    <a:pt x="139" y="32"/>
                    <a:pt x="140" y="32"/>
                    <a:pt x="140" y="32"/>
                  </a:cubicBezTo>
                  <a:cubicBezTo>
                    <a:pt x="141" y="32"/>
                    <a:pt x="145" y="31"/>
                    <a:pt x="145" y="30"/>
                  </a:cubicBezTo>
                  <a:cubicBezTo>
                    <a:pt x="144" y="32"/>
                    <a:pt x="141" y="33"/>
                    <a:pt x="139" y="34"/>
                  </a:cubicBezTo>
                  <a:cubicBezTo>
                    <a:pt x="139" y="34"/>
                    <a:pt x="139" y="33"/>
                    <a:pt x="139" y="32"/>
                  </a:cubicBezTo>
                  <a:close/>
                  <a:moveTo>
                    <a:pt x="138" y="32"/>
                  </a:moveTo>
                  <a:cubicBezTo>
                    <a:pt x="138" y="32"/>
                    <a:pt x="138" y="31"/>
                    <a:pt x="138" y="31"/>
                  </a:cubicBezTo>
                  <a:cubicBezTo>
                    <a:pt x="139" y="31"/>
                    <a:pt x="140" y="30"/>
                    <a:pt x="140" y="30"/>
                  </a:cubicBezTo>
                  <a:cubicBezTo>
                    <a:pt x="141" y="29"/>
                    <a:pt x="141" y="29"/>
                    <a:pt x="142" y="28"/>
                  </a:cubicBezTo>
                  <a:cubicBezTo>
                    <a:pt x="143" y="29"/>
                    <a:pt x="144" y="29"/>
                    <a:pt x="145" y="30"/>
                  </a:cubicBezTo>
                  <a:cubicBezTo>
                    <a:pt x="143" y="30"/>
                    <a:pt x="140" y="31"/>
                    <a:pt x="138" y="32"/>
                  </a:cubicBezTo>
                  <a:close/>
                  <a:moveTo>
                    <a:pt x="141" y="28"/>
                  </a:moveTo>
                  <a:cubicBezTo>
                    <a:pt x="140" y="29"/>
                    <a:pt x="139" y="30"/>
                    <a:pt x="138" y="30"/>
                  </a:cubicBezTo>
                  <a:cubicBezTo>
                    <a:pt x="138" y="30"/>
                    <a:pt x="138" y="30"/>
                    <a:pt x="137" y="31"/>
                  </a:cubicBezTo>
                  <a:cubicBezTo>
                    <a:pt x="137" y="30"/>
                    <a:pt x="137" y="30"/>
                    <a:pt x="137" y="29"/>
                  </a:cubicBezTo>
                  <a:cubicBezTo>
                    <a:pt x="138" y="29"/>
                    <a:pt x="139" y="29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lose/>
                  <a:moveTo>
                    <a:pt x="117" y="12"/>
                  </a:moveTo>
                  <a:cubicBezTo>
                    <a:pt x="116" y="13"/>
                    <a:pt x="115" y="14"/>
                    <a:pt x="114" y="15"/>
                  </a:cubicBezTo>
                  <a:cubicBezTo>
                    <a:pt x="113" y="15"/>
                    <a:pt x="113" y="15"/>
                    <a:pt x="112" y="15"/>
                  </a:cubicBezTo>
                  <a:cubicBezTo>
                    <a:pt x="112" y="15"/>
                    <a:pt x="111" y="15"/>
                    <a:pt x="111" y="15"/>
                  </a:cubicBezTo>
                  <a:cubicBezTo>
                    <a:pt x="112" y="14"/>
                    <a:pt x="113" y="14"/>
                    <a:pt x="114" y="13"/>
                  </a:cubicBezTo>
                  <a:cubicBezTo>
                    <a:pt x="115" y="13"/>
                    <a:pt x="116" y="13"/>
                    <a:pt x="117" y="13"/>
                  </a:cubicBezTo>
                  <a:cubicBezTo>
                    <a:pt x="117" y="12"/>
                    <a:pt x="117" y="12"/>
                    <a:pt x="118" y="12"/>
                  </a:cubicBezTo>
                  <a:cubicBezTo>
                    <a:pt x="118" y="12"/>
                    <a:pt x="117" y="12"/>
                    <a:pt x="117" y="12"/>
                  </a:cubicBezTo>
                  <a:close/>
                  <a:moveTo>
                    <a:pt x="100" y="22"/>
                  </a:moveTo>
                  <a:cubicBezTo>
                    <a:pt x="101" y="21"/>
                    <a:pt x="102" y="21"/>
                    <a:pt x="103" y="20"/>
                  </a:cubicBezTo>
                  <a:cubicBezTo>
                    <a:pt x="107" y="19"/>
                    <a:pt x="104" y="21"/>
                    <a:pt x="103" y="21"/>
                  </a:cubicBezTo>
                  <a:cubicBezTo>
                    <a:pt x="101" y="22"/>
                    <a:pt x="100" y="23"/>
                    <a:pt x="98" y="24"/>
                  </a:cubicBezTo>
                  <a:cubicBezTo>
                    <a:pt x="99" y="23"/>
                    <a:pt x="99" y="22"/>
                    <a:pt x="100" y="22"/>
                  </a:cubicBezTo>
                  <a:close/>
                  <a:moveTo>
                    <a:pt x="97" y="26"/>
                  </a:moveTo>
                  <a:cubicBezTo>
                    <a:pt x="98" y="26"/>
                    <a:pt x="98" y="25"/>
                    <a:pt x="99" y="25"/>
                  </a:cubicBezTo>
                  <a:cubicBezTo>
                    <a:pt x="101" y="24"/>
                    <a:pt x="103" y="23"/>
                    <a:pt x="100" y="25"/>
                  </a:cubicBezTo>
                  <a:cubicBezTo>
                    <a:pt x="99" y="26"/>
                    <a:pt x="97" y="27"/>
                    <a:pt x="96" y="28"/>
                  </a:cubicBezTo>
                  <a:cubicBezTo>
                    <a:pt x="96" y="27"/>
                    <a:pt x="97" y="26"/>
                    <a:pt x="97" y="26"/>
                  </a:cubicBezTo>
                  <a:close/>
                  <a:moveTo>
                    <a:pt x="95" y="31"/>
                  </a:moveTo>
                  <a:cubicBezTo>
                    <a:pt x="95" y="30"/>
                    <a:pt x="96" y="30"/>
                    <a:pt x="97" y="30"/>
                  </a:cubicBezTo>
                  <a:cubicBezTo>
                    <a:pt x="98" y="29"/>
                    <a:pt x="99" y="29"/>
                    <a:pt x="100" y="29"/>
                  </a:cubicBezTo>
                  <a:cubicBezTo>
                    <a:pt x="98" y="31"/>
                    <a:pt x="95" y="32"/>
                    <a:pt x="93" y="34"/>
                  </a:cubicBezTo>
                  <a:cubicBezTo>
                    <a:pt x="93" y="33"/>
                    <a:pt x="93" y="32"/>
                    <a:pt x="94" y="31"/>
                  </a:cubicBezTo>
                  <a:cubicBezTo>
                    <a:pt x="94" y="31"/>
                    <a:pt x="94" y="31"/>
                    <a:pt x="95" y="31"/>
                  </a:cubicBezTo>
                  <a:close/>
                  <a:moveTo>
                    <a:pt x="38" y="168"/>
                  </a:moveTo>
                  <a:cubicBezTo>
                    <a:pt x="34" y="170"/>
                    <a:pt x="29" y="173"/>
                    <a:pt x="25" y="175"/>
                  </a:cubicBezTo>
                  <a:cubicBezTo>
                    <a:pt x="22" y="177"/>
                    <a:pt x="20" y="178"/>
                    <a:pt x="17" y="179"/>
                  </a:cubicBezTo>
                  <a:cubicBezTo>
                    <a:pt x="16" y="180"/>
                    <a:pt x="15" y="181"/>
                    <a:pt x="14" y="181"/>
                  </a:cubicBezTo>
                  <a:cubicBezTo>
                    <a:pt x="13" y="182"/>
                    <a:pt x="8" y="185"/>
                    <a:pt x="12" y="182"/>
                  </a:cubicBezTo>
                  <a:cubicBezTo>
                    <a:pt x="17" y="178"/>
                    <a:pt x="23" y="175"/>
                    <a:pt x="28" y="171"/>
                  </a:cubicBezTo>
                  <a:cubicBezTo>
                    <a:pt x="32" y="169"/>
                    <a:pt x="36" y="167"/>
                    <a:pt x="39" y="164"/>
                  </a:cubicBezTo>
                  <a:cubicBezTo>
                    <a:pt x="39" y="165"/>
                    <a:pt x="39" y="167"/>
                    <a:pt x="38" y="168"/>
                  </a:cubicBezTo>
                  <a:close/>
                  <a:moveTo>
                    <a:pt x="10" y="179"/>
                  </a:moveTo>
                  <a:cubicBezTo>
                    <a:pt x="15" y="177"/>
                    <a:pt x="20" y="174"/>
                    <a:pt x="26" y="171"/>
                  </a:cubicBezTo>
                  <a:cubicBezTo>
                    <a:pt x="28" y="170"/>
                    <a:pt x="31" y="168"/>
                    <a:pt x="33" y="167"/>
                  </a:cubicBezTo>
                  <a:cubicBezTo>
                    <a:pt x="34" y="167"/>
                    <a:pt x="34" y="166"/>
                    <a:pt x="35" y="166"/>
                  </a:cubicBezTo>
                  <a:cubicBezTo>
                    <a:pt x="26" y="172"/>
                    <a:pt x="17" y="177"/>
                    <a:pt x="9" y="183"/>
                  </a:cubicBezTo>
                  <a:cubicBezTo>
                    <a:pt x="10" y="182"/>
                    <a:pt x="10" y="180"/>
                    <a:pt x="10" y="179"/>
                  </a:cubicBezTo>
                  <a:close/>
                  <a:moveTo>
                    <a:pt x="39" y="163"/>
                  </a:moveTo>
                  <a:cubicBezTo>
                    <a:pt x="35" y="166"/>
                    <a:pt x="30" y="168"/>
                    <a:pt x="25" y="170"/>
                  </a:cubicBezTo>
                  <a:cubicBezTo>
                    <a:pt x="23" y="172"/>
                    <a:pt x="20" y="173"/>
                    <a:pt x="17" y="175"/>
                  </a:cubicBezTo>
                  <a:cubicBezTo>
                    <a:pt x="16" y="176"/>
                    <a:pt x="14" y="176"/>
                    <a:pt x="13" y="177"/>
                  </a:cubicBezTo>
                  <a:cubicBezTo>
                    <a:pt x="9" y="179"/>
                    <a:pt x="13" y="177"/>
                    <a:pt x="13" y="176"/>
                  </a:cubicBezTo>
                  <a:cubicBezTo>
                    <a:pt x="22" y="170"/>
                    <a:pt x="31" y="165"/>
                    <a:pt x="40" y="159"/>
                  </a:cubicBezTo>
                  <a:cubicBezTo>
                    <a:pt x="40" y="160"/>
                    <a:pt x="40" y="161"/>
                    <a:pt x="39" y="163"/>
                  </a:cubicBezTo>
                  <a:close/>
                  <a:moveTo>
                    <a:pt x="41" y="158"/>
                  </a:moveTo>
                  <a:cubicBezTo>
                    <a:pt x="34" y="162"/>
                    <a:pt x="26" y="165"/>
                    <a:pt x="19" y="169"/>
                  </a:cubicBezTo>
                  <a:cubicBezTo>
                    <a:pt x="17" y="170"/>
                    <a:pt x="15" y="171"/>
                    <a:pt x="13" y="172"/>
                  </a:cubicBezTo>
                  <a:cubicBezTo>
                    <a:pt x="13" y="172"/>
                    <a:pt x="14" y="172"/>
                    <a:pt x="14" y="172"/>
                  </a:cubicBezTo>
                  <a:cubicBezTo>
                    <a:pt x="17" y="168"/>
                    <a:pt x="22" y="167"/>
                    <a:pt x="26" y="164"/>
                  </a:cubicBezTo>
                  <a:cubicBezTo>
                    <a:pt x="28" y="162"/>
                    <a:pt x="31" y="160"/>
                    <a:pt x="33" y="158"/>
                  </a:cubicBezTo>
                  <a:cubicBezTo>
                    <a:pt x="36" y="157"/>
                    <a:pt x="39" y="155"/>
                    <a:pt x="42" y="153"/>
                  </a:cubicBezTo>
                  <a:cubicBezTo>
                    <a:pt x="41" y="154"/>
                    <a:pt x="41" y="156"/>
                    <a:pt x="41" y="158"/>
                  </a:cubicBezTo>
                  <a:close/>
                  <a:moveTo>
                    <a:pt x="11" y="171"/>
                  </a:moveTo>
                  <a:cubicBezTo>
                    <a:pt x="17" y="169"/>
                    <a:pt x="22" y="166"/>
                    <a:pt x="26" y="163"/>
                  </a:cubicBezTo>
                  <a:cubicBezTo>
                    <a:pt x="26" y="163"/>
                    <a:pt x="26" y="163"/>
                    <a:pt x="25" y="163"/>
                  </a:cubicBezTo>
                  <a:cubicBezTo>
                    <a:pt x="21" y="167"/>
                    <a:pt x="15" y="169"/>
                    <a:pt x="11" y="173"/>
                  </a:cubicBezTo>
                  <a:cubicBezTo>
                    <a:pt x="11" y="173"/>
                    <a:pt x="11" y="172"/>
                    <a:pt x="11" y="171"/>
                  </a:cubicBezTo>
                  <a:close/>
                  <a:moveTo>
                    <a:pt x="14" y="158"/>
                  </a:moveTo>
                  <a:cubicBezTo>
                    <a:pt x="14" y="158"/>
                    <a:pt x="14" y="158"/>
                    <a:pt x="14" y="158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9" y="156"/>
                    <a:pt x="23" y="153"/>
                    <a:pt x="27" y="151"/>
                  </a:cubicBezTo>
                  <a:cubicBezTo>
                    <a:pt x="30" y="150"/>
                    <a:pt x="33" y="148"/>
                    <a:pt x="36" y="147"/>
                  </a:cubicBezTo>
                  <a:cubicBezTo>
                    <a:pt x="33" y="149"/>
                    <a:pt x="29" y="152"/>
                    <a:pt x="25" y="154"/>
                  </a:cubicBezTo>
                  <a:cubicBezTo>
                    <a:pt x="21" y="157"/>
                    <a:pt x="17" y="158"/>
                    <a:pt x="13" y="162"/>
                  </a:cubicBezTo>
                  <a:cubicBezTo>
                    <a:pt x="13" y="161"/>
                    <a:pt x="14" y="160"/>
                    <a:pt x="14" y="158"/>
                  </a:cubicBezTo>
                  <a:close/>
                  <a:moveTo>
                    <a:pt x="15" y="153"/>
                  </a:moveTo>
                  <a:cubicBezTo>
                    <a:pt x="15" y="153"/>
                    <a:pt x="16" y="153"/>
                    <a:pt x="16" y="153"/>
                  </a:cubicBezTo>
                  <a:cubicBezTo>
                    <a:pt x="17" y="151"/>
                    <a:pt x="19" y="150"/>
                    <a:pt x="21" y="149"/>
                  </a:cubicBezTo>
                  <a:cubicBezTo>
                    <a:pt x="23" y="148"/>
                    <a:pt x="25" y="147"/>
                    <a:pt x="27" y="145"/>
                  </a:cubicBezTo>
                  <a:cubicBezTo>
                    <a:pt x="32" y="143"/>
                    <a:pt x="37" y="139"/>
                    <a:pt x="42" y="136"/>
                  </a:cubicBezTo>
                  <a:cubicBezTo>
                    <a:pt x="42" y="137"/>
                    <a:pt x="42" y="138"/>
                    <a:pt x="42" y="139"/>
                  </a:cubicBezTo>
                  <a:cubicBezTo>
                    <a:pt x="38" y="140"/>
                    <a:pt x="34" y="143"/>
                    <a:pt x="30" y="145"/>
                  </a:cubicBezTo>
                  <a:cubicBezTo>
                    <a:pt x="25" y="148"/>
                    <a:pt x="21" y="150"/>
                    <a:pt x="16" y="153"/>
                  </a:cubicBezTo>
                  <a:cubicBezTo>
                    <a:pt x="16" y="153"/>
                    <a:pt x="15" y="153"/>
                    <a:pt x="15" y="153"/>
                  </a:cubicBezTo>
                  <a:cubicBezTo>
                    <a:pt x="15" y="153"/>
                    <a:pt x="15" y="153"/>
                    <a:pt x="15" y="153"/>
                  </a:cubicBezTo>
                  <a:close/>
                  <a:moveTo>
                    <a:pt x="17" y="146"/>
                  </a:moveTo>
                  <a:cubicBezTo>
                    <a:pt x="17" y="145"/>
                    <a:pt x="17" y="145"/>
                    <a:pt x="17" y="145"/>
                  </a:cubicBezTo>
                  <a:cubicBezTo>
                    <a:pt x="18" y="145"/>
                    <a:pt x="19" y="144"/>
                    <a:pt x="20" y="143"/>
                  </a:cubicBezTo>
                  <a:cubicBezTo>
                    <a:pt x="24" y="140"/>
                    <a:pt x="28" y="138"/>
                    <a:pt x="32" y="136"/>
                  </a:cubicBezTo>
                  <a:cubicBezTo>
                    <a:pt x="36" y="134"/>
                    <a:pt x="39" y="132"/>
                    <a:pt x="42" y="129"/>
                  </a:cubicBezTo>
                  <a:cubicBezTo>
                    <a:pt x="42" y="130"/>
                    <a:pt x="42" y="131"/>
                    <a:pt x="42" y="132"/>
                  </a:cubicBezTo>
                  <a:cubicBezTo>
                    <a:pt x="37" y="134"/>
                    <a:pt x="33" y="136"/>
                    <a:pt x="29" y="138"/>
                  </a:cubicBezTo>
                  <a:cubicBezTo>
                    <a:pt x="27" y="140"/>
                    <a:pt x="24" y="141"/>
                    <a:pt x="22" y="143"/>
                  </a:cubicBezTo>
                  <a:cubicBezTo>
                    <a:pt x="21" y="143"/>
                    <a:pt x="20" y="144"/>
                    <a:pt x="20" y="144"/>
                  </a:cubicBezTo>
                  <a:cubicBezTo>
                    <a:pt x="18" y="145"/>
                    <a:pt x="18" y="145"/>
                    <a:pt x="17" y="146"/>
                  </a:cubicBezTo>
                  <a:cubicBezTo>
                    <a:pt x="17" y="146"/>
                    <a:pt x="17" y="146"/>
                    <a:pt x="17" y="146"/>
                  </a:cubicBezTo>
                  <a:close/>
                  <a:moveTo>
                    <a:pt x="42" y="116"/>
                  </a:moveTo>
                  <a:cubicBezTo>
                    <a:pt x="43" y="116"/>
                    <a:pt x="43" y="115"/>
                    <a:pt x="43" y="115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43" y="116"/>
                    <a:pt x="43" y="117"/>
                    <a:pt x="43" y="117"/>
                  </a:cubicBezTo>
                  <a:cubicBezTo>
                    <a:pt x="40" y="118"/>
                    <a:pt x="38" y="120"/>
                    <a:pt x="35" y="122"/>
                  </a:cubicBezTo>
                  <a:cubicBezTo>
                    <a:pt x="32" y="124"/>
                    <a:pt x="30" y="125"/>
                    <a:pt x="27" y="126"/>
                  </a:cubicBezTo>
                  <a:cubicBezTo>
                    <a:pt x="29" y="125"/>
                    <a:pt x="30" y="124"/>
                    <a:pt x="32" y="123"/>
                  </a:cubicBezTo>
                  <a:cubicBezTo>
                    <a:pt x="35" y="121"/>
                    <a:pt x="39" y="118"/>
                    <a:pt x="42" y="116"/>
                  </a:cubicBezTo>
                  <a:close/>
                  <a:moveTo>
                    <a:pt x="42" y="122"/>
                  </a:moveTo>
                  <a:cubicBezTo>
                    <a:pt x="39" y="124"/>
                    <a:pt x="35" y="126"/>
                    <a:pt x="31" y="128"/>
                  </a:cubicBezTo>
                  <a:cubicBezTo>
                    <a:pt x="29" y="129"/>
                    <a:pt x="27" y="130"/>
                    <a:pt x="25" y="132"/>
                  </a:cubicBezTo>
                  <a:cubicBezTo>
                    <a:pt x="24" y="132"/>
                    <a:pt x="23" y="133"/>
                    <a:pt x="22" y="133"/>
                  </a:cubicBezTo>
                  <a:cubicBezTo>
                    <a:pt x="21" y="134"/>
                    <a:pt x="20" y="134"/>
                    <a:pt x="20" y="134"/>
                  </a:cubicBezTo>
                  <a:cubicBezTo>
                    <a:pt x="20" y="134"/>
                    <a:pt x="21" y="134"/>
                    <a:pt x="21" y="133"/>
                  </a:cubicBezTo>
                  <a:cubicBezTo>
                    <a:pt x="24" y="130"/>
                    <a:pt x="27" y="128"/>
                    <a:pt x="31" y="126"/>
                  </a:cubicBezTo>
                  <a:cubicBezTo>
                    <a:pt x="35" y="124"/>
                    <a:pt x="39" y="121"/>
                    <a:pt x="43" y="118"/>
                  </a:cubicBezTo>
                  <a:cubicBezTo>
                    <a:pt x="43" y="119"/>
                    <a:pt x="42" y="121"/>
                    <a:pt x="42" y="122"/>
                  </a:cubicBezTo>
                  <a:close/>
                  <a:moveTo>
                    <a:pt x="42" y="126"/>
                  </a:moveTo>
                  <a:cubicBezTo>
                    <a:pt x="38" y="128"/>
                    <a:pt x="34" y="131"/>
                    <a:pt x="30" y="134"/>
                  </a:cubicBezTo>
                  <a:cubicBezTo>
                    <a:pt x="28" y="135"/>
                    <a:pt x="25" y="136"/>
                    <a:pt x="23" y="137"/>
                  </a:cubicBezTo>
                  <a:cubicBezTo>
                    <a:pt x="22" y="138"/>
                    <a:pt x="17" y="141"/>
                    <a:pt x="20" y="138"/>
                  </a:cubicBezTo>
                  <a:cubicBezTo>
                    <a:pt x="27" y="132"/>
                    <a:pt x="36" y="129"/>
                    <a:pt x="42" y="123"/>
                  </a:cubicBezTo>
                  <a:cubicBezTo>
                    <a:pt x="42" y="124"/>
                    <a:pt x="42" y="125"/>
                    <a:pt x="42" y="126"/>
                  </a:cubicBezTo>
                  <a:close/>
                  <a:moveTo>
                    <a:pt x="42" y="127"/>
                  </a:moveTo>
                  <a:cubicBezTo>
                    <a:pt x="42" y="127"/>
                    <a:pt x="42" y="127"/>
                    <a:pt x="42" y="128"/>
                  </a:cubicBezTo>
                  <a:cubicBezTo>
                    <a:pt x="41" y="128"/>
                    <a:pt x="41" y="128"/>
                    <a:pt x="40" y="128"/>
                  </a:cubicBezTo>
                  <a:cubicBezTo>
                    <a:pt x="41" y="128"/>
                    <a:pt x="41" y="127"/>
                    <a:pt x="42" y="127"/>
                  </a:cubicBezTo>
                  <a:close/>
                  <a:moveTo>
                    <a:pt x="42" y="135"/>
                  </a:moveTo>
                  <a:cubicBezTo>
                    <a:pt x="37" y="137"/>
                    <a:pt x="33" y="139"/>
                    <a:pt x="29" y="142"/>
                  </a:cubicBezTo>
                  <a:cubicBezTo>
                    <a:pt x="27" y="143"/>
                    <a:pt x="25" y="144"/>
                    <a:pt x="22" y="146"/>
                  </a:cubicBezTo>
                  <a:cubicBezTo>
                    <a:pt x="21" y="146"/>
                    <a:pt x="20" y="147"/>
                    <a:pt x="19" y="147"/>
                  </a:cubicBezTo>
                  <a:cubicBezTo>
                    <a:pt x="19" y="147"/>
                    <a:pt x="15" y="150"/>
                    <a:pt x="18" y="148"/>
                  </a:cubicBezTo>
                  <a:cubicBezTo>
                    <a:pt x="22" y="145"/>
                    <a:pt x="27" y="142"/>
                    <a:pt x="32" y="139"/>
                  </a:cubicBezTo>
                  <a:cubicBezTo>
                    <a:pt x="35" y="137"/>
                    <a:pt x="39" y="136"/>
                    <a:pt x="42" y="133"/>
                  </a:cubicBezTo>
                  <a:cubicBezTo>
                    <a:pt x="42" y="134"/>
                    <a:pt x="42" y="135"/>
                    <a:pt x="42" y="135"/>
                  </a:cubicBezTo>
                  <a:close/>
                  <a:moveTo>
                    <a:pt x="42" y="143"/>
                  </a:moveTo>
                  <a:cubicBezTo>
                    <a:pt x="42" y="144"/>
                    <a:pt x="41" y="144"/>
                    <a:pt x="41" y="144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0" y="145"/>
                    <a:pt x="38" y="145"/>
                    <a:pt x="37" y="146"/>
                  </a:cubicBezTo>
                  <a:cubicBezTo>
                    <a:pt x="32" y="148"/>
                    <a:pt x="27" y="151"/>
                    <a:pt x="22" y="153"/>
                  </a:cubicBezTo>
                  <a:cubicBezTo>
                    <a:pt x="21" y="154"/>
                    <a:pt x="20" y="154"/>
                    <a:pt x="20" y="155"/>
                  </a:cubicBezTo>
                  <a:cubicBezTo>
                    <a:pt x="20" y="154"/>
                    <a:pt x="20" y="154"/>
                    <a:pt x="20" y="154"/>
                  </a:cubicBezTo>
                  <a:cubicBezTo>
                    <a:pt x="27" y="150"/>
                    <a:pt x="36" y="146"/>
                    <a:pt x="42" y="140"/>
                  </a:cubicBezTo>
                  <a:cubicBezTo>
                    <a:pt x="42" y="141"/>
                    <a:pt x="42" y="142"/>
                    <a:pt x="42" y="143"/>
                  </a:cubicBezTo>
                  <a:close/>
                  <a:moveTo>
                    <a:pt x="17" y="159"/>
                  </a:moveTo>
                  <a:cubicBezTo>
                    <a:pt x="21" y="157"/>
                    <a:pt x="26" y="155"/>
                    <a:pt x="29" y="152"/>
                  </a:cubicBezTo>
                  <a:cubicBezTo>
                    <a:pt x="32" y="151"/>
                    <a:pt x="34" y="149"/>
                    <a:pt x="37" y="147"/>
                  </a:cubicBezTo>
                  <a:cubicBezTo>
                    <a:pt x="38" y="147"/>
                    <a:pt x="40" y="146"/>
                    <a:pt x="41" y="145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2" y="145"/>
                    <a:pt x="42" y="146"/>
                    <a:pt x="42" y="146"/>
                  </a:cubicBezTo>
                  <a:cubicBezTo>
                    <a:pt x="37" y="149"/>
                    <a:pt x="31" y="152"/>
                    <a:pt x="26" y="155"/>
                  </a:cubicBezTo>
                  <a:cubicBezTo>
                    <a:pt x="23" y="157"/>
                    <a:pt x="20" y="158"/>
                    <a:pt x="18" y="160"/>
                  </a:cubicBezTo>
                  <a:cubicBezTo>
                    <a:pt x="17" y="160"/>
                    <a:pt x="16" y="161"/>
                    <a:pt x="14" y="162"/>
                  </a:cubicBezTo>
                  <a:cubicBezTo>
                    <a:pt x="12" y="163"/>
                    <a:pt x="18" y="159"/>
                    <a:pt x="17" y="159"/>
                  </a:cubicBezTo>
                  <a:close/>
                  <a:moveTo>
                    <a:pt x="42" y="149"/>
                  </a:moveTo>
                  <a:cubicBezTo>
                    <a:pt x="40" y="150"/>
                    <a:pt x="38" y="151"/>
                    <a:pt x="36" y="153"/>
                  </a:cubicBezTo>
                  <a:cubicBezTo>
                    <a:pt x="32" y="155"/>
                    <a:pt x="29" y="157"/>
                    <a:pt x="25" y="159"/>
                  </a:cubicBezTo>
                  <a:cubicBezTo>
                    <a:pt x="22" y="161"/>
                    <a:pt x="18" y="164"/>
                    <a:pt x="14" y="166"/>
                  </a:cubicBezTo>
                  <a:cubicBezTo>
                    <a:pt x="10" y="168"/>
                    <a:pt x="15" y="165"/>
                    <a:pt x="16" y="164"/>
                  </a:cubicBezTo>
                  <a:cubicBezTo>
                    <a:pt x="18" y="163"/>
                    <a:pt x="20" y="161"/>
                    <a:pt x="22" y="160"/>
                  </a:cubicBezTo>
                  <a:cubicBezTo>
                    <a:pt x="29" y="156"/>
                    <a:pt x="36" y="152"/>
                    <a:pt x="42" y="147"/>
                  </a:cubicBezTo>
                  <a:cubicBezTo>
                    <a:pt x="42" y="148"/>
                    <a:pt x="42" y="148"/>
                    <a:pt x="42" y="149"/>
                  </a:cubicBezTo>
                  <a:close/>
                  <a:moveTo>
                    <a:pt x="35" y="154"/>
                  </a:moveTo>
                  <a:cubicBezTo>
                    <a:pt x="35" y="154"/>
                    <a:pt x="36" y="154"/>
                    <a:pt x="37" y="153"/>
                  </a:cubicBezTo>
                  <a:cubicBezTo>
                    <a:pt x="39" y="152"/>
                    <a:pt x="41" y="151"/>
                    <a:pt x="42" y="150"/>
                  </a:cubicBezTo>
                  <a:cubicBezTo>
                    <a:pt x="42" y="150"/>
                    <a:pt x="42" y="151"/>
                    <a:pt x="42" y="151"/>
                  </a:cubicBezTo>
                  <a:cubicBezTo>
                    <a:pt x="39" y="153"/>
                    <a:pt x="36" y="155"/>
                    <a:pt x="34" y="157"/>
                  </a:cubicBezTo>
                  <a:cubicBezTo>
                    <a:pt x="30" y="159"/>
                    <a:pt x="27" y="161"/>
                    <a:pt x="24" y="163"/>
                  </a:cubicBezTo>
                  <a:cubicBezTo>
                    <a:pt x="22" y="165"/>
                    <a:pt x="20" y="166"/>
                    <a:pt x="19" y="167"/>
                  </a:cubicBezTo>
                  <a:cubicBezTo>
                    <a:pt x="17" y="168"/>
                    <a:pt x="13" y="169"/>
                    <a:pt x="12" y="170"/>
                  </a:cubicBezTo>
                  <a:cubicBezTo>
                    <a:pt x="15" y="167"/>
                    <a:pt x="19" y="165"/>
                    <a:pt x="23" y="163"/>
                  </a:cubicBezTo>
                  <a:cubicBezTo>
                    <a:pt x="27" y="160"/>
                    <a:pt x="31" y="157"/>
                    <a:pt x="35" y="154"/>
                  </a:cubicBezTo>
                  <a:close/>
                  <a:moveTo>
                    <a:pt x="44" y="112"/>
                  </a:moveTo>
                  <a:cubicBezTo>
                    <a:pt x="44" y="113"/>
                    <a:pt x="44" y="113"/>
                    <a:pt x="43" y="114"/>
                  </a:cubicBezTo>
                  <a:cubicBezTo>
                    <a:pt x="40" y="116"/>
                    <a:pt x="36" y="118"/>
                    <a:pt x="32" y="120"/>
                  </a:cubicBezTo>
                  <a:cubicBezTo>
                    <a:pt x="30" y="121"/>
                    <a:pt x="28" y="122"/>
                    <a:pt x="26" y="123"/>
                  </a:cubicBezTo>
                  <a:cubicBezTo>
                    <a:pt x="25" y="123"/>
                    <a:pt x="24" y="124"/>
                    <a:pt x="23" y="124"/>
                  </a:cubicBezTo>
                  <a:cubicBezTo>
                    <a:pt x="24" y="124"/>
                    <a:pt x="25" y="123"/>
                    <a:pt x="25" y="122"/>
                  </a:cubicBezTo>
                  <a:cubicBezTo>
                    <a:pt x="31" y="118"/>
                    <a:pt x="38" y="114"/>
                    <a:pt x="44" y="110"/>
                  </a:cubicBezTo>
                  <a:cubicBezTo>
                    <a:pt x="44" y="111"/>
                    <a:pt x="44" y="112"/>
                    <a:pt x="44" y="112"/>
                  </a:cubicBezTo>
                  <a:close/>
                  <a:moveTo>
                    <a:pt x="45" y="109"/>
                  </a:moveTo>
                  <a:cubicBezTo>
                    <a:pt x="41" y="111"/>
                    <a:pt x="37" y="113"/>
                    <a:pt x="33" y="115"/>
                  </a:cubicBezTo>
                  <a:cubicBezTo>
                    <a:pt x="30" y="116"/>
                    <a:pt x="27" y="117"/>
                    <a:pt x="25" y="119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27" y="117"/>
                    <a:pt x="31" y="115"/>
                    <a:pt x="34" y="114"/>
                  </a:cubicBezTo>
                  <a:cubicBezTo>
                    <a:pt x="37" y="111"/>
                    <a:pt x="41" y="109"/>
                    <a:pt x="45" y="106"/>
                  </a:cubicBezTo>
                  <a:cubicBezTo>
                    <a:pt x="45" y="107"/>
                    <a:pt x="45" y="108"/>
                    <a:pt x="45" y="109"/>
                  </a:cubicBezTo>
                  <a:close/>
                  <a:moveTo>
                    <a:pt x="26" y="115"/>
                  </a:moveTo>
                  <a:cubicBezTo>
                    <a:pt x="29" y="114"/>
                    <a:pt x="32" y="112"/>
                    <a:pt x="35" y="111"/>
                  </a:cubicBezTo>
                  <a:cubicBezTo>
                    <a:pt x="37" y="110"/>
                    <a:pt x="39" y="109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38" y="110"/>
                    <a:pt x="34" y="113"/>
                    <a:pt x="30" y="115"/>
                  </a:cubicBezTo>
                  <a:cubicBezTo>
                    <a:pt x="28" y="116"/>
                    <a:pt x="26" y="117"/>
                    <a:pt x="25" y="118"/>
                  </a:cubicBezTo>
                  <a:cubicBezTo>
                    <a:pt x="25" y="117"/>
                    <a:pt x="25" y="116"/>
                    <a:pt x="26" y="115"/>
                  </a:cubicBezTo>
                  <a:close/>
                  <a:moveTo>
                    <a:pt x="45" y="105"/>
                  </a:moveTo>
                  <a:cubicBezTo>
                    <a:pt x="42" y="107"/>
                    <a:pt x="39" y="108"/>
                    <a:pt x="36" y="109"/>
                  </a:cubicBezTo>
                  <a:cubicBezTo>
                    <a:pt x="34" y="110"/>
                    <a:pt x="32" y="111"/>
                    <a:pt x="31" y="112"/>
                  </a:cubicBezTo>
                  <a:cubicBezTo>
                    <a:pt x="29" y="113"/>
                    <a:pt x="28" y="114"/>
                    <a:pt x="27" y="114"/>
                  </a:cubicBezTo>
                  <a:cubicBezTo>
                    <a:pt x="26" y="114"/>
                    <a:pt x="26" y="114"/>
                    <a:pt x="26" y="115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34" y="109"/>
                    <a:pt x="41" y="107"/>
                    <a:pt x="46" y="102"/>
                  </a:cubicBezTo>
                  <a:cubicBezTo>
                    <a:pt x="46" y="103"/>
                    <a:pt x="46" y="104"/>
                    <a:pt x="45" y="105"/>
                  </a:cubicBezTo>
                  <a:close/>
                  <a:moveTo>
                    <a:pt x="47" y="101"/>
                  </a:moveTo>
                  <a:cubicBezTo>
                    <a:pt x="44" y="102"/>
                    <a:pt x="40" y="104"/>
                    <a:pt x="37" y="105"/>
                  </a:cubicBezTo>
                  <a:cubicBezTo>
                    <a:pt x="35" y="106"/>
                    <a:pt x="33" y="107"/>
                    <a:pt x="30" y="108"/>
                  </a:cubicBezTo>
                  <a:cubicBezTo>
                    <a:pt x="26" y="110"/>
                    <a:pt x="33" y="106"/>
                    <a:pt x="33" y="106"/>
                  </a:cubicBezTo>
                  <a:cubicBezTo>
                    <a:pt x="38" y="104"/>
                    <a:pt x="44" y="101"/>
                    <a:pt x="48" y="97"/>
                  </a:cubicBezTo>
                  <a:cubicBezTo>
                    <a:pt x="48" y="99"/>
                    <a:pt x="47" y="100"/>
                    <a:pt x="47" y="101"/>
                  </a:cubicBezTo>
                  <a:close/>
                  <a:moveTo>
                    <a:pt x="49" y="95"/>
                  </a:moveTo>
                  <a:cubicBezTo>
                    <a:pt x="46" y="97"/>
                    <a:pt x="42" y="98"/>
                    <a:pt x="39" y="100"/>
                  </a:cubicBezTo>
                  <a:cubicBezTo>
                    <a:pt x="37" y="101"/>
                    <a:pt x="35" y="102"/>
                    <a:pt x="33" y="103"/>
                  </a:cubicBezTo>
                  <a:cubicBezTo>
                    <a:pt x="32" y="104"/>
                    <a:pt x="31" y="104"/>
                    <a:pt x="30" y="104"/>
                  </a:cubicBezTo>
                  <a:cubicBezTo>
                    <a:pt x="31" y="104"/>
                    <a:pt x="31" y="104"/>
                    <a:pt x="32" y="103"/>
                  </a:cubicBezTo>
                  <a:cubicBezTo>
                    <a:pt x="37" y="100"/>
                    <a:pt x="45" y="98"/>
                    <a:pt x="50" y="93"/>
                  </a:cubicBezTo>
                  <a:cubicBezTo>
                    <a:pt x="49" y="94"/>
                    <a:pt x="49" y="95"/>
                    <a:pt x="49" y="95"/>
                  </a:cubicBezTo>
                  <a:close/>
                  <a:moveTo>
                    <a:pt x="51" y="91"/>
                  </a:moveTo>
                  <a:cubicBezTo>
                    <a:pt x="48" y="93"/>
                    <a:pt x="45" y="94"/>
                    <a:pt x="41" y="96"/>
                  </a:cubicBezTo>
                  <a:cubicBezTo>
                    <a:pt x="39" y="96"/>
                    <a:pt x="38" y="97"/>
                    <a:pt x="36" y="98"/>
                  </a:cubicBezTo>
                  <a:cubicBezTo>
                    <a:pt x="34" y="99"/>
                    <a:pt x="27" y="103"/>
                    <a:pt x="32" y="100"/>
                  </a:cubicBezTo>
                  <a:cubicBezTo>
                    <a:pt x="38" y="95"/>
                    <a:pt x="46" y="94"/>
                    <a:pt x="52" y="89"/>
                  </a:cubicBezTo>
                  <a:cubicBezTo>
                    <a:pt x="52" y="89"/>
                    <a:pt x="51" y="90"/>
                    <a:pt x="51" y="91"/>
                  </a:cubicBezTo>
                  <a:close/>
                  <a:moveTo>
                    <a:pt x="31" y="98"/>
                  </a:moveTo>
                  <a:cubicBezTo>
                    <a:pt x="35" y="97"/>
                    <a:pt x="38" y="95"/>
                    <a:pt x="42" y="93"/>
                  </a:cubicBezTo>
                  <a:cubicBezTo>
                    <a:pt x="44" y="92"/>
                    <a:pt x="46" y="91"/>
                    <a:pt x="47" y="90"/>
                  </a:cubicBezTo>
                  <a:cubicBezTo>
                    <a:pt x="49" y="90"/>
                    <a:pt x="55" y="86"/>
                    <a:pt x="50" y="90"/>
                  </a:cubicBezTo>
                  <a:cubicBezTo>
                    <a:pt x="44" y="94"/>
                    <a:pt x="36" y="95"/>
                    <a:pt x="30" y="100"/>
                  </a:cubicBezTo>
                  <a:cubicBezTo>
                    <a:pt x="31" y="99"/>
                    <a:pt x="31" y="99"/>
                    <a:pt x="31" y="98"/>
                  </a:cubicBezTo>
                  <a:close/>
                  <a:moveTo>
                    <a:pt x="53" y="87"/>
                  </a:moveTo>
                  <a:cubicBezTo>
                    <a:pt x="53" y="87"/>
                    <a:pt x="53" y="87"/>
                    <a:pt x="53" y="87"/>
                  </a:cubicBezTo>
                  <a:cubicBezTo>
                    <a:pt x="49" y="89"/>
                    <a:pt x="45" y="91"/>
                    <a:pt x="41" y="93"/>
                  </a:cubicBezTo>
                  <a:cubicBezTo>
                    <a:pt x="39" y="94"/>
                    <a:pt x="37" y="95"/>
                    <a:pt x="34" y="96"/>
                  </a:cubicBezTo>
                  <a:cubicBezTo>
                    <a:pt x="33" y="96"/>
                    <a:pt x="29" y="99"/>
                    <a:pt x="33" y="96"/>
                  </a:cubicBezTo>
                  <a:cubicBezTo>
                    <a:pt x="40" y="91"/>
                    <a:pt x="47" y="88"/>
                    <a:pt x="55" y="84"/>
                  </a:cubicBezTo>
                  <a:cubicBezTo>
                    <a:pt x="54" y="85"/>
                    <a:pt x="53" y="86"/>
                    <a:pt x="53" y="87"/>
                  </a:cubicBezTo>
                  <a:close/>
                  <a:moveTo>
                    <a:pt x="56" y="82"/>
                  </a:moveTo>
                  <a:cubicBezTo>
                    <a:pt x="52" y="83"/>
                    <a:pt x="49" y="85"/>
                    <a:pt x="46" y="86"/>
                  </a:cubicBezTo>
                  <a:cubicBezTo>
                    <a:pt x="42" y="88"/>
                    <a:pt x="36" y="91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41" y="88"/>
                    <a:pt x="50" y="84"/>
                    <a:pt x="58" y="79"/>
                  </a:cubicBezTo>
                  <a:cubicBezTo>
                    <a:pt x="57" y="80"/>
                    <a:pt x="56" y="81"/>
                    <a:pt x="56" y="82"/>
                  </a:cubicBezTo>
                  <a:close/>
                  <a:moveTo>
                    <a:pt x="60" y="76"/>
                  </a:moveTo>
                  <a:cubicBezTo>
                    <a:pt x="56" y="77"/>
                    <a:pt x="52" y="79"/>
                    <a:pt x="48" y="81"/>
                  </a:cubicBezTo>
                  <a:cubicBezTo>
                    <a:pt x="45" y="82"/>
                    <a:pt x="43" y="83"/>
                    <a:pt x="40" y="84"/>
                  </a:cubicBezTo>
                  <a:cubicBezTo>
                    <a:pt x="39" y="85"/>
                    <a:pt x="38" y="85"/>
                    <a:pt x="37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7" y="85"/>
                    <a:pt x="39" y="84"/>
                    <a:pt x="39" y="84"/>
                  </a:cubicBezTo>
                  <a:cubicBezTo>
                    <a:pt x="47" y="81"/>
                    <a:pt x="55" y="77"/>
                    <a:pt x="63" y="72"/>
                  </a:cubicBezTo>
                  <a:cubicBezTo>
                    <a:pt x="62" y="73"/>
                    <a:pt x="61" y="75"/>
                    <a:pt x="60" y="76"/>
                  </a:cubicBezTo>
                  <a:close/>
                  <a:moveTo>
                    <a:pt x="43" y="82"/>
                  </a:moveTo>
                  <a:cubicBezTo>
                    <a:pt x="46" y="81"/>
                    <a:pt x="48" y="79"/>
                    <a:pt x="51" y="78"/>
                  </a:cubicBezTo>
                  <a:cubicBezTo>
                    <a:pt x="52" y="78"/>
                    <a:pt x="52" y="77"/>
                    <a:pt x="53" y="77"/>
                  </a:cubicBezTo>
                  <a:cubicBezTo>
                    <a:pt x="51" y="78"/>
                    <a:pt x="49" y="79"/>
                    <a:pt x="47" y="80"/>
                  </a:cubicBezTo>
                  <a:cubicBezTo>
                    <a:pt x="46" y="81"/>
                    <a:pt x="44" y="81"/>
                    <a:pt x="43" y="82"/>
                  </a:cubicBezTo>
                  <a:close/>
                  <a:moveTo>
                    <a:pt x="35" y="87"/>
                  </a:moveTo>
                  <a:cubicBezTo>
                    <a:pt x="39" y="86"/>
                    <a:pt x="42" y="84"/>
                    <a:pt x="46" y="83"/>
                  </a:cubicBezTo>
                  <a:cubicBezTo>
                    <a:pt x="50" y="81"/>
                    <a:pt x="55" y="79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1" y="82"/>
                    <a:pt x="42" y="87"/>
                    <a:pt x="33" y="92"/>
                  </a:cubicBezTo>
                  <a:cubicBezTo>
                    <a:pt x="34" y="90"/>
                    <a:pt x="35" y="88"/>
                    <a:pt x="35" y="87"/>
                  </a:cubicBezTo>
                  <a:close/>
                  <a:moveTo>
                    <a:pt x="33" y="93"/>
                  </a:moveTo>
                  <a:cubicBezTo>
                    <a:pt x="36" y="92"/>
                    <a:pt x="40" y="90"/>
                    <a:pt x="43" y="88"/>
                  </a:cubicBezTo>
                  <a:cubicBezTo>
                    <a:pt x="47" y="87"/>
                    <a:pt x="53" y="84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48" y="88"/>
                    <a:pt x="39" y="91"/>
                    <a:pt x="32" y="96"/>
                  </a:cubicBezTo>
                  <a:cubicBezTo>
                    <a:pt x="32" y="95"/>
                    <a:pt x="32" y="94"/>
                    <a:pt x="33" y="93"/>
                  </a:cubicBezTo>
                  <a:close/>
                  <a:moveTo>
                    <a:pt x="30" y="102"/>
                  </a:moveTo>
                  <a:cubicBezTo>
                    <a:pt x="33" y="101"/>
                    <a:pt x="37" y="99"/>
                    <a:pt x="40" y="97"/>
                  </a:cubicBezTo>
                  <a:cubicBezTo>
                    <a:pt x="44" y="95"/>
                    <a:pt x="48" y="94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48" y="95"/>
                    <a:pt x="44" y="96"/>
                    <a:pt x="40" y="98"/>
                  </a:cubicBezTo>
                  <a:cubicBezTo>
                    <a:pt x="37" y="100"/>
                    <a:pt x="33" y="102"/>
                    <a:pt x="29" y="104"/>
                  </a:cubicBezTo>
                  <a:cubicBezTo>
                    <a:pt x="29" y="103"/>
                    <a:pt x="30" y="103"/>
                    <a:pt x="30" y="102"/>
                  </a:cubicBezTo>
                  <a:close/>
                  <a:moveTo>
                    <a:pt x="29" y="106"/>
                  </a:moveTo>
                  <a:cubicBezTo>
                    <a:pt x="32" y="104"/>
                    <a:pt x="35" y="103"/>
                    <a:pt x="38" y="101"/>
                  </a:cubicBezTo>
                  <a:cubicBezTo>
                    <a:pt x="40" y="100"/>
                    <a:pt x="42" y="99"/>
                    <a:pt x="44" y="99"/>
                  </a:cubicBezTo>
                  <a:cubicBezTo>
                    <a:pt x="45" y="98"/>
                    <a:pt x="50" y="95"/>
                    <a:pt x="47" y="97"/>
                  </a:cubicBezTo>
                  <a:cubicBezTo>
                    <a:pt x="42" y="102"/>
                    <a:pt x="34" y="104"/>
                    <a:pt x="28" y="107"/>
                  </a:cubicBezTo>
                  <a:cubicBezTo>
                    <a:pt x="28" y="107"/>
                    <a:pt x="29" y="106"/>
                    <a:pt x="29" y="106"/>
                  </a:cubicBezTo>
                  <a:close/>
                  <a:moveTo>
                    <a:pt x="28" y="109"/>
                  </a:moveTo>
                  <a:cubicBezTo>
                    <a:pt x="30" y="109"/>
                    <a:pt x="32" y="108"/>
                    <a:pt x="35" y="107"/>
                  </a:cubicBezTo>
                  <a:cubicBezTo>
                    <a:pt x="37" y="106"/>
                    <a:pt x="39" y="105"/>
                    <a:pt x="42" y="104"/>
                  </a:cubicBezTo>
                  <a:cubicBezTo>
                    <a:pt x="42" y="104"/>
                    <a:pt x="43" y="104"/>
                    <a:pt x="43" y="103"/>
                  </a:cubicBezTo>
                  <a:cubicBezTo>
                    <a:pt x="44" y="103"/>
                    <a:pt x="48" y="100"/>
                    <a:pt x="46" y="102"/>
                  </a:cubicBezTo>
                  <a:cubicBezTo>
                    <a:pt x="42" y="105"/>
                    <a:pt x="38" y="106"/>
                    <a:pt x="34" y="108"/>
                  </a:cubicBezTo>
                  <a:cubicBezTo>
                    <a:pt x="32" y="109"/>
                    <a:pt x="29" y="111"/>
                    <a:pt x="26" y="113"/>
                  </a:cubicBezTo>
                  <a:cubicBezTo>
                    <a:pt x="27" y="112"/>
                    <a:pt x="27" y="111"/>
                    <a:pt x="28" y="109"/>
                  </a:cubicBezTo>
                  <a:close/>
                  <a:moveTo>
                    <a:pt x="24" y="120"/>
                  </a:moveTo>
                  <a:cubicBezTo>
                    <a:pt x="28" y="118"/>
                    <a:pt x="32" y="116"/>
                    <a:pt x="36" y="115"/>
                  </a:cubicBezTo>
                  <a:cubicBezTo>
                    <a:pt x="36" y="114"/>
                    <a:pt x="37" y="114"/>
                    <a:pt x="37" y="114"/>
                  </a:cubicBezTo>
                  <a:cubicBezTo>
                    <a:pt x="32" y="117"/>
                    <a:pt x="28" y="120"/>
                    <a:pt x="23" y="123"/>
                  </a:cubicBezTo>
                  <a:cubicBezTo>
                    <a:pt x="24" y="122"/>
                    <a:pt x="24" y="121"/>
                    <a:pt x="24" y="120"/>
                  </a:cubicBezTo>
                  <a:close/>
                  <a:moveTo>
                    <a:pt x="23" y="125"/>
                  </a:moveTo>
                  <a:cubicBezTo>
                    <a:pt x="26" y="124"/>
                    <a:pt x="29" y="122"/>
                    <a:pt x="32" y="120"/>
                  </a:cubicBezTo>
                  <a:cubicBezTo>
                    <a:pt x="34" y="119"/>
                    <a:pt x="36" y="118"/>
                    <a:pt x="38" y="117"/>
                  </a:cubicBezTo>
                  <a:cubicBezTo>
                    <a:pt x="39" y="117"/>
                    <a:pt x="39" y="117"/>
                    <a:pt x="40" y="117"/>
                  </a:cubicBezTo>
                  <a:cubicBezTo>
                    <a:pt x="37" y="119"/>
                    <a:pt x="34" y="121"/>
                    <a:pt x="31" y="123"/>
                  </a:cubicBezTo>
                  <a:cubicBezTo>
                    <a:pt x="28" y="125"/>
                    <a:pt x="25" y="127"/>
                    <a:pt x="22" y="129"/>
                  </a:cubicBezTo>
                  <a:cubicBezTo>
                    <a:pt x="22" y="128"/>
                    <a:pt x="22" y="126"/>
                    <a:pt x="23" y="125"/>
                  </a:cubicBezTo>
                  <a:close/>
                  <a:moveTo>
                    <a:pt x="21" y="130"/>
                  </a:moveTo>
                  <a:cubicBezTo>
                    <a:pt x="26" y="128"/>
                    <a:pt x="30" y="126"/>
                    <a:pt x="34" y="123"/>
                  </a:cubicBezTo>
                  <a:cubicBezTo>
                    <a:pt x="36" y="122"/>
                    <a:pt x="37" y="121"/>
                    <a:pt x="39" y="120"/>
                  </a:cubicBezTo>
                  <a:cubicBezTo>
                    <a:pt x="39" y="120"/>
                    <a:pt x="40" y="119"/>
                    <a:pt x="41" y="119"/>
                  </a:cubicBezTo>
                  <a:cubicBezTo>
                    <a:pt x="44" y="117"/>
                    <a:pt x="39" y="120"/>
                    <a:pt x="39" y="120"/>
                  </a:cubicBezTo>
                  <a:cubicBezTo>
                    <a:pt x="35" y="123"/>
                    <a:pt x="31" y="126"/>
                    <a:pt x="27" y="128"/>
                  </a:cubicBezTo>
                  <a:cubicBezTo>
                    <a:pt x="24" y="129"/>
                    <a:pt x="23" y="131"/>
                    <a:pt x="21" y="133"/>
                  </a:cubicBezTo>
                  <a:cubicBezTo>
                    <a:pt x="21" y="132"/>
                    <a:pt x="21" y="131"/>
                    <a:pt x="21" y="130"/>
                  </a:cubicBezTo>
                  <a:close/>
                  <a:moveTo>
                    <a:pt x="20" y="135"/>
                  </a:moveTo>
                  <a:cubicBezTo>
                    <a:pt x="24" y="133"/>
                    <a:pt x="29" y="130"/>
                    <a:pt x="33" y="128"/>
                  </a:cubicBezTo>
                  <a:cubicBezTo>
                    <a:pt x="35" y="127"/>
                    <a:pt x="37" y="125"/>
                    <a:pt x="39" y="124"/>
                  </a:cubicBezTo>
                  <a:cubicBezTo>
                    <a:pt x="40" y="124"/>
                    <a:pt x="41" y="123"/>
                    <a:pt x="42" y="123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41" y="123"/>
                    <a:pt x="39" y="125"/>
                    <a:pt x="39" y="125"/>
                  </a:cubicBezTo>
                  <a:cubicBezTo>
                    <a:pt x="33" y="130"/>
                    <a:pt x="25" y="133"/>
                    <a:pt x="19" y="139"/>
                  </a:cubicBezTo>
                  <a:cubicBezTo>
                    <a:pt x="19" y="137"/>
                    <a:pt x="20" y="136"/>
                    <a:pt x="20" y="135"/>
                  </a:cubicBezTo>
                  <a:close/>
                  <a:moveTo>
                    <a:pt x="18" y="141"/>
                  </a:moveTo>
                  <a:cubicBezTo>
                    <a:pt x="19" y="140"/>
                    <a:pt x="19" y="140"/>
                    <a:pt x="19" y="140"/>
                  </a:cubicBezTo>
                  <a:cubicBezTo>
                    <a:pt x="19" y="141"/>
                    <a:pt x="19" y="141"/>
                    <a:pt x="18" y="141"/>
                  </a:cubicBezTo>
                  <a:cubicBezTo>
                    <a:pt x="18" y="141"/>
                    <a:pt x="18" y="141"/>
                    <a:pt x="18" y="141"/>
                  </a:cubicBezTo>
                  <a:close/>
                  <a:moveTo>
                    <a:pt x="18" y="142"/>
                  </a:moveTo>
                  <a:cubicBezTo>
                    <a:pt x="21" y="140"/>
                    <a:pt x="25" y="137"/>
                    <a:pt x="28" y="136"/>
                  </a:cubicBezTo>
                  <a:cubicBezTo>
                    <a:pt x="31" y="135"/>
                    <a:pt x="33" y="134"/>
                    <a:pt x="35" y="132"/>
                  </a:cubicBezTo>
                  <a:cubicBezTo>
                    <a:pt x="35" y="132"/>
                    <a:pt x="36" y="131"/>
                    <a:pt x="37" y="131"/>
                  </a:cubicBezTo>
                  <a:cubicBezTo>
                    <a:pt x="38" y="130"/>
                    <a:pt x="41" y="129"/>
                    <a:pt x="42" y="129"/>
                  </a:cubicBezTo>
                  <a:cubicBezTo>
                    <a:pt x="38" y="133"/>
                    <a:pt x="33" y="135"/>
                    <a:pt x="28" y="137"/>
                  </a:cubicBezTo>
                  <a:cubicBezTo>
                    <a:pt x="24" y="139"/>
                    <a:pt x="21" y="142"/>
                    <a:pt x="17" y="144"/>
                  </a:cubicBezTo>
                  <a:cubicBezTo>
                    <a:pt x="18" y="144"/>
                    <a:pt x="18" y="143"/>
                    <a:pt x="18" y="142"/>
                  </a:cubicBezTo>
                  <a:close/>
                  <a:moveTo>
                    <a:pt x="17" y="146"/>
                  </a:moveTo>
                  <a:cubicBezTo>
                    <a:pt x="21" y="145"/>
                    <a:pt x="24" y="142"/>
                    <a:pt x="28" y="140"/>
                  </a:cubicBezTo>
                  <a:cubicBezTo>
                    <a:pt x="30" y="138"/>
                    <a:pt x="33" y="137"/>
                    <a:pt x="35" y="136"/>
                  </a:cubicBezTo>
                  <a:cubicBezTo>
                    <a:pt x="36" y="135"/>
                    <a:pt x="37" y="135"/>
                    <a:pt x="38" y="134"/>
                  </a:cubicBezTo>
                  <a:cubicBezTo>
                    <a:pt x="38" y="134"/>
                    <a:pt x="43" y="132"/>
                    <a:pt x="40" y="133"/>
                  </a:cubicBezTo>
                  <a:cubicBezTo>
                    <a:pt x="38" y="135"/>
                    <a:pt x="36" y="136"/>
                    <a:pt x="34" y="137"/>
                  </a:cubicBezTo>
                  <a:cubicBezTo>
                    <a:pt x="32" y="138"/>
                    <a:pt x="29" y="140"/>
                    <a:pt x="27" y="141"/>
                  </a:cubicBezTo>
                  <a:cubicBezTo>
                    <a:pt x="23" y="144"/>
                    <a:pt x="20" y="146"/>
                    <a:pt x="16" y="148"/>
                  </a:cubicBezTo>
                  <a:cubicBezTo>
                    <a:pt x="17" y="147"/>
                    <a:pt x="17" y="147"/>
                    <a:pt x="17" y="146"/>
                  </a:cubicBezTo>
                  <a:close/>
                  <a:moveTo>
                    <a:pt x="16" y="149"/>
                  </a:moveTo>
                  <a:cubicBezTo>
                    <a:pt x="21" y="147"/>
                    <a:pt x="25" y="145"/>
                    <a:pt x="30" y="142"/>
                  </a:cubicBezTo>
                  <a:cubicBezTo>
                    <a:pt x="32" y="141"/>
                    <a:pt x="34" y="139"/>
                    <a:pt x="37" y="138"/>
                  </a:cubicBezTo>
                  <a:cubicBezTo>
                    <a:pt x="37" y="138"/>
                    <a:pt x="37" y="138"/>
                    <a:pt x="38" y="138"/>
                  </a:cubicBezTo>
                  <a:cubicBezTo>
                    <a:pt x="33" y="141"/>
                    <a:pt x="29" y="144"/>
                    <a:pt x="24" y="146"/>
                  </a:cubicBezTo>
                  <a:cubicBezTo>
                    <a:pt x="21" y="148"/>
                    <a:pt x="18" y="150"/>
                    <a:pt x="15" y="152"/>
                  </a:cubicBezTo>
                  <a:cubicBezTo>
                    <a:pt x="16" y="151"/>
                    <a:pt x="16" y="150"/>
                    <a:pt x="16" y="149"/>
                  </a:cubicBezTo>
                  <a:close/>
                  <a:moveTo>
                    <a:pt x="15" y="154"/>
                  </a:moveTo>
                  <a:cubicBezTo>
                    <a:pt x="19" y="152"/>
                    <a:pt x="23" y="149"/>
                    <a:pt x="28" y="147"/>
                  </a:cubicBezTo>
                  <a:cubicBezTo>
                    <a:pt x="30" y="146"/>
                    <a:pt x="32" y="145"/>
                    <a:pt x="34" y="144"/>
                  </a:cubicBezTo>
                  <a:cubicBezTo>
                    <a:pt x="36" y="143"/>
                    <a:pt x="37" y="142"/>
                    <a:pt x="39" y="141"/>
                  </a:cubicBezTo>
                  <a:cubicBezTo>
                    <a:pt x="39" y="141"/>
                    <a:pt x="43" y="138"/>
                    <a:pt x="41" y="140"/>
                  </a:cubicBezTo>
                  <a:cubicBezTo>
                    <a:pt x="37" y="144"/>
                    <a:pt x="32" y="147"/>
                    <a:pt x="27" y="149"/>
                  </a:cubicBezTo>
                  <a:cubicBezTo>
                    <a:pt x="23" y="151"/>
                    <a:pt x="19" y="155"/>
                    <a:pt x="14" y="157"/>
                  </a:cubicBezTo>
                  <a:cubicBezTo>
                    <a:pt x="15" y="156"/>
                    <a:pt x="15" y="155"/>
                    <a:pt x="15" y="154"/>
                  </a:cubicBezTo>
                  <a:close/>
                  <a:moveTo>
                    <a:pt x="13" y="163"/>
                  </a:moveTo>
                  <a:cubicBezTo>
                    <a:pt x="13" y="163"/>
                    <a:pt x="13" y="163"/>
                    <a:pt x="13" y="163"/>
                  </a:cubicBezTo>
                  <a:cubicBezTo>
                    <a:pt x="19" y="160"/>
                    <a:pt x="24" y="157"/>
                    <a:pt x="30" y="154"/>
                  </a:cubicBezTo>
                  <a:cubicBezTo>
                    <a:pt x="32" y="152"/>
                    <a:pt x="35" y="151"/>
                    <a:pt x="38" y="149"/>
                  </a:cubicBezTo>
                  <a:cubicBezTo>
                    <a:pt x="39" y="149"/>
                    <a:pt x="40" y="148"/>
                    <a:pt x="41" y="147"/>
                  </a:cubicBezTo>
                  <a:cubicBezTo>
                    <a:pt x="40" y="148"/>
                    <a:pt x="38" y="150"/>
                    <a:pt x="37" y="151"/>
                  </a:cubicBezTo>
                  <a:cubicBezTo>
                    <a:pt x="28" y="156"/>
                    <a:pt x="20" y="160"/>
                    <a:pt x="12" y="166"/>
                  </a:cubicBezTo>
                  <a:cubicBezTo>
                    <a:pt x="12" y="165"/>
                    <a:pt x="13" y="164"/>
                    <a:pt x="13" y="163"/>
                  </a:cubicBezTo>
                  <a:close/>
                  <a:moveTo>
                    <a:pt x="12" y="168"/>
                  </a:moveTo>
                  <a:cubicBezTo>
                    <a:pt x="15" y="166"/>
                    <a:pt x="17" y="165"/>
                    <a:pt x="20" y="163"/>
                  </a:cubicBezTo>
                  <a:cubicBezTo>
                    <a:pt x="17" y="165"/>
                    <a:pt x="14" y="167"/>
                    <a:pt x="12" y="169"/>
                  </a:cubicBezTo>
                  <a:cubicBezTo>
                    <a:pt x="12" y="169"/>
                    <a:pt x="12" y="168"/>
                    <a:pt x="12" y="168"/>
                  </a:cubicBezTo>
                  <a:close/>
                  <a:moveTo>
                    <a:pt x="11" y="175"/>
                  </a:moveTo>
                  <a:cubicBezTo>
                    <a:pt x="16" y="171"/>
                    <a:pt x="21" y="168"/>
                    <a:pt x="26" y="166"/>
                  </a:cubicBezTo>
                  <a:cubicBezTo>
                    <a:pt x="29" y="165"/>
                    <a:pt x="31" y="164"/>
                    <a:pt x="34" y="162"/>
                  </a:cubicBezTo>
                  <a:cubicBezTo>
                    <a:pt x="26" y="167"/>
                    <a:pt x="18" y="172"/>
                    <a:pt x="10" y="178"/>
                  </a:cubicBezTo>
                  <a:cubicBezTo>
                    <a:pt x="10" y="177"/>
                    <a:pt x="10" y="176"/>
                    <a:pt x="11" y="175"/>
                  </a:cubicBezTo>
                  <a:close/>
                  <a:moveTo>
                    <a:pt x="9" y="184"/>
                  </a:moveTo>
                  <a:cubicBezTo>
                    <a:pt x="9" y="184"/>
                    <a:pt x="9" y="184"/>
                    <a:pt x="10" y="184"/>
                  </a:cubicBezTo>
                  <a:cubicBezTo>
                    <a:pt x="14" y="183"/>
                    <a:pt x="18" y="180"/>
                    <a:pt x="22" y="178"/>
                  </a:cubicBezTo>
                  <a:cubicBezTo>
                    <a:pt x="27" y="175"/>
                    <a:pt x="33" y="172"/>
                    <a:pt x="38" y="169"/>
                  </a:cubicBezTo>
                  <a:cubicBezTo>
                    <a:pt x="38" y="170"/>
                    <a:pt x="38" y="172"/>
                    <a:pt x="38" y="173"/>
                  </a:cubicBezTo>
                  <a:cubicBezTo>
                    <a:pt x="32" y="175"/>
                    <a:pt x="27" y="178"/>
                    <a:pt x="22" y="180"/>
                  </a:cubicBezTo>
                  <a:cubicBezTo>
                    <a:pt x="17" y="182"/>
                    <a:pt x="13" y="183"/>
                    <a:pt x="9" y="186"/>
                  </a:cubicBezTo>
                  <a:cubicBezTo>
                    <a:pt x="9" y="185"/>
                    <a:pt x="9" y="185"/>
                    <a:pt x="9" y="184"/>
                  </a:cubicBezTo>
                  <a:close/>
                  <a:moveTo>
                    <a:pt x="4" y="244"/>
                  </a:moveTo>
                  <a:cubicBezTo>
                    <a:pt x="4" y="244"/>
                    <a:pt x="4" y="244"/>
                    <a:pt x="4" y="244"/>
                  </a:cubicBezTo>
                  <a:cubicBezTo>
                    <a:pt x="6" y="244"/>
                    <a:pt x="9" y="241"/>
                    <a:pt x="11" y="240"/>
                  </a:cubicBezTo>
                  <a:cubicBezTo>
                    <a:pt x="13" y="238"/>
                    <a:pt x="16" y="236"/>
                    <a:pt x="19" y="235"/>
                  </a:cubicBezTo>
                  <a:cubicBezTo>
                    <a:pt x="23" y="232"/>
                    <a:pt x="28" y="229"/>
                    <a:pt x="32" y="226"/>
                  </a:cubicBezTo>
                  <a:cubicBezTo>
                    <a:pt x="32" y="227"/>
                    <a:pt x="32" y="228"/>
                    <a:pt x="32" y="229"/>
                  </a:cubicBezTo>
                  <a:cubicBezTo>
                    <a:pt x="22" y="233"/>
                    <a:pt x="14" y="242"/>
                    <a:pt x="4" y="244"/>
                  </a:cubicBezTo>
                  <a:close/>
                  <a:moveTo>
                    <a:pt x="6" y="238"/>
                  </a:moveTo>
                  <a:cubicBezTo>
                    <a:pt x="6" y="238"/>
                    <a:pt x="6" y="237"/>
                    <a:pt x="7" y="237"/>
                  </a:cubicBezTo>
                  <a:cubicBezTo>
                    <a:pt x="15" y="231"/>
                    <a:pt x="25" y="228"/>
                    <a:pt x="32" y="221"/>
                  </a:cubicBezTo>
                  <a:cubicBezTo>
                    <a:pt x="32" y="223"/>
                    <a:pt x="32" y="224"/>
                    <a:pt x="32" y="225"/>
                  </a:cubicBezTo>
                  <a:cubicBezTo>
                    <a:pt x="32" y="225"/>
                    <a:pt x="32" y="225"/>
                    <a:pt x="32" y="225"/>
                  </a:cubicBezTo>
                  <a:cubicBezTo>
                    <a:pt x="27" y="226"/>
                    <a:pt x="23" y="229"/>
                    <a:pt x="19" y="231"/>
                  </a:cubicBezTo>
                  <a:cubicBezTo>
                    <a:pt x="16" y="233"/>
                    <a:pt x="14" y="234"/>
                    <a:pt x="11" y="235"/>
                  </a:cubicBezTo>
                  <a:cubicBezTo>
                    <a:pt x="10" y="236"/>
                    <a:pt x="6" y="238"/>
                    <a:pt x="5" y="238"/>
                  </a:cubicBezTo>
                  <a:cubicBezTo>
                    <a:pt x="5" y="238"/>
                    <a:pt x="6" y="238"/>
                    <a:pt x="6" y="238"/>
                  </a:cubicBezTo>
                  <a:close/>
                  <a:moveTo>
                    <a:pt x="32" y="220"/>
                  </a:moveTo>
                  <a:cubicBezTo>
                    <a:pt x="28" y="222"/>
                    <a:pt x="24" y="224"/>
                    <a:pt x="20" y="225"/>
                  </a:cubicBezTo>
                  <a:cubicBezTo>
                    <a:pt x="17" y="227"/>
                    <a:pt x="14" y="228"/>
                    <a:pt x="12" y="229"/>
                  </a:cubicBezTo>
                  <a:cubicBezTo>
                    <a:pt x="11" y="230"/>
                    <a:pt x="5" y="233"/>
                    <a:pt x="9" y="231"/>
                  </a:cubicBezTo>
                  <a:cubicBezTo>
                    <a:pt x="16" y="225"/>
                    <a:pt x="25" y="222"/>
                    <a:pt x="33" y="216"/>
                  </a:cubicBezTo>
                  <a:cubicBezTo>
                    <a:pt x="32" y="218"/>
                    <a:pt x="32" y="219"/>
                    <a:pt x="32" y="220"/>
                  </a:cubicBezTo>
                  <a:close/>
                  <a:moveTo>
                    <a:pt x="33" y="215"/>
                  </a:moveTo>
                  <a:cubicBezTo>
                    <a:pt x="24" y="217"/>
                    <a:pt x="17" y="223"/>
                    <a:pt x="8" y="226"/>
                  </a:cubicBezTo>
                  <a:cubicBezTo>
                    <a:pt x="10" y="226"/>
                    <a:pt x="11" y="224"/>
                    <a:pt x="13" y="223"/>
                  </a:cubicBezTo>
                  <a:cubicBezTo>
                    <a:pt x="15" y="222"/>
                    <a:pt x="17" y="221"/>
                    <a:pt x="20" y="220"/>
                  </a:cubicBezTo>
                  <a:cubicBezTo>
                    <a:pt x="24" y="217"/>
                    <a:pt x="28" y="214"/>
                    <a:pt x="33" y="213"/>
                  </a:cubicBezTo>
                  <a:cubicBezTo>
                    <a:pt x="33" y="213"/>
                    <a:pt x="33" y="214"/>
                    <a:pt x="33" y="215"/>
                  </a:cubicBezTo>
                  <a:close/>
                  <a:moveTo>
                    <a:pt x="33" y="212"/>
                  </a:moveTo>
                  <a:cubicBezTo>
                    <a:pt x="30" y="213"/>
                    <a:pt x="26" y="214"/>
                    <a:pt x="23" y="216"/>
                  </a:cubicBezTo>
                  <a:cubicBezTo>
                    <a:pt x="18" y="218"/>
                    <a:pt x="15" y="221"/>
                    <a:pt x="10" y="222"/>
                  </a:cubicBezTo>
                  <a:cubicBezTo>
                    <a:pt x="14" y="221"/>
                    <a:pt x="18" y="217"/>
                    <a:pt x="21" y="215"/>
                  </a:cubicBezTo>
                  <a:cubicBezTo>
                    <a:pt x="26" y="213"/>
                    <a:pt x="30" y="211"/>
                    <a:pt x="34" y="209"/>
                  </a:cubicBezTo>
                  <a:cubicBezTo>
                    <a:pt x="34" y="210"/>
                    <a:pt x="34" y="211"/>
                    <a:pt x="33" y="212"/>
                  </a:cubicBezTo>
                  <a:close/>
                  <a:moveTo>
                    <a:pt x="25" y="200"/>
                  </a:moveTo>
                  <a:cubicBezTo>
                    <a:pt x="24" y="200"/>
                    <a:pt x="24" y="201"/>
                    <a:pt x="23" y="201"/>
                  </a:cubicBezTo>
                  <a:cubicBezTo>
                    <a:pt x="18" y="204"/>
                    <a:pt x="13" y="206"/>
                    <a:pt x="8" y="209"/>
                  </a:cubicBezTo>
                  <a:cubicBezTo>
                    <a:pt x="8" y="209"/>
                    <a:pt x="8" y="208"/>
                    <a:pt x="8" y="207"/>
                  </a:cubicBezTo>
                  <a:cubicBezTo>
                    <a:pt x="14" y="204"/>
                    <a:pt x="19" y="202"/>
                    <a:pt x="25" y="200"/>
                  </a:cubicBezTo>
                  <a:close/>
                  <a:moveTo>
                    <a:pt x="33" y="197"/>
                  </a:moveTo>
                  <a:cubicBezTo>
                    <a:pt x="35" y="197"/>
                    <a:pt x="35" y="196"/>
                    <a:pt x="35" y="196"/>
                  </a:cubicBezTo>
                  <a:cubicBezTo>
                    <a:pt x="36" y="196"/>
                    <a:pt x="36" y="195"/>
                    <a:pt x="36" y="195"/>
                  </a:cubicBezTo>
                  <a:cubicBezTo>
                    <a:pt x="36" y="196"/>
                    <a:pt x="36" y="197"/>
                    <a:pt x="36" y="198"/>
                  </a:cubicBezTo>
                  <a:cubicBezTo>
                    <a:pt x="32" y="200"/>
                    <a:pt x="27" y="202"/>
                    <a:pt x="23" y="203"/>
                  </a:cubicBezTo>
                  <a:cubicBezTo>
                    <a:pt x="19" y="205"/>
                    <a:pt x="14" y="207"/>
                    <a:pt x="10" y="209"/>
                  </a:cubicBezTo>
                  <a:cubicBezTo>
                    <a:pt x="14" y="206"/>
                    <a:pt x="18" y="205"/>
                    <a:pt x="22" y="202"/>
                  </a:cubicBezTo>
                  <a:cubicBezTo>
                    <a:pt x="24" y="201"/>
                    <a:pt x="26" y="200"/>
                    <a:pt x="28" y="199"/>
                  </a:cubicBezTo>
                  <a:cubicBezTo>
                    <a:pt x="28" y="199"/>
                    <a:pt x="29" y="199"/>
                    <a:pt x="29" y="198"/>
                  </a:cubicBezTo>
                  <a:cubicBezTo>
                    <a:pt x="31" y="198"/>
                    <a:pt x="32" y="197"/>
                    <a:pt x="33" y="197"/>
                  </a:cubicBezTo>
                  <a:close/>
                  <a:moveTo>
                    <a:pt x="11" y="211"/>
                  </a:moveTo>
                  <a:cubicBezTo>
                    <a:pt x="10" y="211"/>
                    <a:pt x="9" y="211"/>
                    <a:pt x="9" y="211"/>
                  </a:cubicBezTo>
                  <a:cubicBezTo>
                    <a:pt x="9" y="212"/>
                    <a:pt x="9" y="212"/>
                    <a:pt x="8" y="212"/>
                  </a:cubicBezTo>
                  <a:cubicBezTo>
                    <a:pt x="8" y="211"/>
                    <a:pt x="8" y="211"/>
                    <a:pt x="8" y="210"/>
                  </a:cubicBezTo>
                  <a:cubicBezTo>
                    <a:pt x="17" y="207"/>
                    <a:pt x="26" y="203"/>
                    <a:pt x="35" y="199"/>
                  </a:cubicBezTo>
                  <a:cubicBezTo>
                    <a:pt x="27" y="203"/>
                    <a:pt x="19" y="207"/>
                    <a:pt x="11" y="211"/>
                  </a:cubicBezTo>
                  <a:close/>
                  <a:moveTo>
                    <a:pt x="8" y="213"/>
                  </a:moveTo>
                  <a:cubicBezTo>
                    <a:pt x="13" y="211"/>
                    <a:pt x="18" y="208"/>
                    <a:pt x="22" y="206"/>
                  </a:cubicBezTo>
                  <a:cubicBezTo>
                    <a:pt x="25" y="205"/>
                    <a:pt x="27" y="204"/>
                    <a:pt x="30" y="203"/>
                  </a:cubicBezTo>
                  <a:cubicBezTo>
                    <a:pt x="31" y="203"/>
                    <a:pt x="31" y="203"/>
                    <a:pt x="32" y="202"/>
                  </a:cubicBezTo>
                  <a:cubicBezTo>
                    <a:pt x="28" y="204"/>
                    <a:pt x="24" y="206"/>
                    <a:pt x="20" y="209"/>
                  </a:cubicBezTo>
                  <a:cubicBezTo>
                    <a:pt x="16" y="211"/>
                    <a:pt x="12" y="212"/>
                    <a:pt x="8" y="215"/>
                  </a:cubicBezTo>
                  <a:cubicBezTo>
                    <a:pt x="8" y="214"/>
                    <a:pt x="8" y="213"/>
                    <a:pt x="8" y="213"/>
                  </a:cubicBezTo>
                  <a:close/>
                  <a:moveTo>
                    <a:pt x="30" y="202"/>
                  </a:moveTo>
                  <a:cubicBezTo>
                    <a:pt x="32" y="201"/>
                    <a:pt x="34" y="200"/>
                    <a:pt x="36" y="199"/>
                  </a:cubicBezTo>
                  <a:cubicBezTo>
                    <a:pt x="36" y="199"/>
                    <a:pt x="36" y="200"/>
                    <a:pt x="35" y="201"/>
                  </a:cubicBezTo>
                  <a:cubicBezTo>
                    <a:pt x="34" y="201"/>
                    <a:pt x="32" y="202"/>
                    <a:pt x="30" y="202"/>
                  </a:cubicBezTo>
                  <a:close/>
                  <a:moveTo>
                    <a:pt x="8" y="216"/>
                  </a:moveTo>
                  <a:cubicBezTo>
                    <a:pt x="12" y="215"/>
                    <a:pt x="16" y="214"/>
                    <a:pt x="20" y="212"/>
                  </a:cubicBezTo>
                  <a:cubicBezTo>
                    <a:pt x="16" y="214"/>
                    <a:pt x="12" y="216"/>
                    <a:pt x="8" y="219"/>
                  </a:cubicBezTo>
                  <a:cubicBezTo>
                    <a:pt x="8" y="218"/>
                    <a:pt x="8" y="217"/>
                    <a:pt x="8" y="216"/>
                  </a:cubicBezTo>
                  <a:close/>
                  <a:moveTo>
                    <a:pt x="35" y="206"/>
                  </a:moveTo>
                  <a:cubicBezTo>
                    <a:pt x="35" y="206"/>
                    <a:pt x="34" y="207"/>
                    <a:pt x="34" y="208"/>
                  </a:cubicBezTo>
                  <a:cubicBezTo>
                    <a:pt x="27" y="211"/>
                    <a:pt x="18" y="213"/>
                    <a:pt x="11" y="217"/>
                  </a:cubicBezTo>
                  <a:cubicBezTo>
                    <a:pt x="8" y="219"/>
                    <a:pt x="12" y="217"/>
                    <a:pt x="13" y="216"/>
                  </a:cubicBezTo>
                  <a:cubicBezTo>
                    <a:pt x="15" y="215"/>
                    <a:pt x="18" y="214"/>
                    <a:pt x="20" y="213"/>
                  </a:cubicBezTo>
                  <a:cubicBezTo>
                    <a:pt x="24" y="211"/>
                    <a:pt x="28" y="209"/>
                    <a:pt x="31" y="207"/>
                  </a:cubicBezTo>
                  <a:cubicBezTo>
                    <a:pt x="33" y="206"/>
                    <a:pt x="34" y="206"/>
                    <a:pt x="35" y="206"/>
                  </a:cubicBezTo>
                  <a:close/>
                  <a:moveTo>
                    <a:pt x="8" y="220"/>
                  </a:moveTo>
                  <a:cubicBezTo>
                    <a:pt x="12" y="218"/>
                    <a:pt x="16" y="216"/>
                    <a:pt x="20" y="214"/>
                  </a:cubicBezTo>
                  <a:cubicBezTo>
                    <a:pt x="23" y="213"/>
                    <a:pt x="25" y="212"/>
                    <a:pt x="28" y="211"/>
                  </a:cubicBezTo>
                  <a:cubicBezTo>
                    <a:pt x="26" y="212"/>
                    <a:pt x="23" y="214"/>
                    <a:pt x="21" y="215"/>
                  </a:cubicBezTo>
                  <a:cubicBezTo>
                    <a:pt x="17" y="217"/>
                    <a:pt x="12" y="220"/>
                    <a:pt x="8" y="223"/>
                  </a:cubicBezTo>
                  <a:cubicBezTo>
                    <a:pt x="8" y="222"/>
                    <a:pt x="8" y="221"/>
                    <a:pt x="8" y="220"/>
                  </a:cubicBezTo>
                  <a:close/>
                  <a:moveTo>
                    <a:pt x="35" y="205"/>
                  </a:moveTo>
                  <a:cubicBezTo>
                    <a:pt x="33" y="205"/>
                    <a:pt x="32" y="206"/>
                    <a:pt x="31" y="206"/>
                  </a:cubicBezTo>
                  <a:cubicBezTo>
                    <a:pt x="31" y="207"/>
                    <a:pt x="30" y="207"/>
                    <a:pt x="30" y="207"/>
                  </a:cubicBezTo>
                  <a:cubicBezTo>
                    <a:pt x="27" y="208"/>
                    <a:pt x="25" y="209"/>
                    <a:pt x="22" y="210"/>
                  </a:cubicBezTo>
                  <a:cubicBezTo>
                    <a:pt x="18" y="212"/>
                    <a:pt x="14" y="214"/>
                    <a:pt x="9" y="215"/>
                  </a:cubicBezTo>
                  <a:cubicBezTo>
                    <a:pt x="11" y="215"/>
                    <a:pt x="12" y="213"/>
                    <a:pt x="14" y="213"/>
                  </a:cubicBezTo>
                  <a:cubicBezTo>
                    <a:pt x="16" y="212"/>
                    <a:pt x="18" y="211"/>
                    <a:pt x="21" y="209"/>
                  </a:cubicBezTo>
                  <a:cubicBezTo>
                    <a:pt x="25" y="207"/>
                    <a:pt x="30" y="204"/>
                    <a:pt x="35" y="202"/>
                  </a:cubicBezTo>
                  <a:cubicBezTo>
                    <a:pt x="35" y="203"/>
                    <a:pt x="35" y="204"/>
                    <a:pt x="35" y="205"/>
                  </a:cubicBezTo>
                  <a:close/>
                  <a:moveTo>
                    <a:pt x="36" y="193"/>
                  </a:moveTo>
                  <a:cubicBezTo>
                    <a:pt x="36" y="194"/>
                    <a:pt x="36" y="194"/>
                    <a:pt x="36" y="194"/>
                  </a:cubicBezTo>
                  <a:cubicBezTo>
                    <a:pt x="34" y="195"/>
                    <a:pt x="31" y="197"/>
                    <a:pt x="28" y="198"/>
                  </a:cubicBezTo>
                  <a:cubicBezTo>
                    <a:pt x="26" y="199"/>
                    <a:pt x="23" y="200"/>
                    <a:pt x="20" y="201"/>
                  </a:cubicBezTo>
                  <a:cubicBezTo>
                    <a:pt x="19" y="201"/>
                    <a:pt x="18" y="202"/>
                    <a:pt x="17" y="202"/>
                  </a:cubicBezTo>
                  <a:cubicBezTo>
                    <a:pt x="19" y="202"/>
                    <a:pt x="20" y="201"/>
                    <a:pt x="21" y="200"/>
                  </a:cubicBezTo>
                  <a:cubicBezTo>
                    <a:pt x="25" y="198"/>
                    <a:pt x="29" y="195"/>
                    <a:pt x="33" y="193"/>
                  </a:cubicBezTo>
                  <a:cubicBezTo>
                    <a:pt x="34" y="193"/>
                    <a:pt x="35" y="193"/>
                    <a:pt x="36" y="192"/>
                  </a:cubicBezTo>
                  <a:cubicBezTo>
                    <a:pt x="36" y="193"/>
                    <a:pt x="36" y="193"/>
                    <a:pt x="36" y="193"/>
                  </a:cubicBezTo>
                  <a:close/>
                  <a:moveTo>
                    <a:pt x="36" y="192"/>
                  </a:moveTo>
                  <a:cubicBezTo>
                    <a:pt x="35" y="192"/>
                    <a:pt x="34" y="192"/>
                    <a:pt x="33" y="193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0" y="194"/>
                    <a:pt x="27" y="194"/>
                    <a:pt x="25" y="195"/>
                  </a:cubicBezTo>
                  <a:cubicBezTo>
                    <a:pt x="21" y="197"/>
                    <a:pt x="17" y="198"/>
                    <a:pt x="13" y="200"/>
                  </a:cubicBezTo>
                  <a:cubicBezTo>
                    <a:pt x="7" y="203"/>
                    <a:pt x="12" y="200"/>
                    <a:pt x="13" y="200"/>
                  </a:cubicBezTo>
                  <a:cubicBezTo>
                    <a:pt x="15" y="198"/>
                    <a:pt x="18" y="197"/>
                    <a:pt x="20" y="196"/>
                  </a:cubicBezTo>
                  <a:cubicBezTo>
                    <a:pt x="25" y="193"/>
                    <a:pt x="29" y="190"/>
                    <a:pt x="34" y="188"/>
                  </a:cubicBezTo>
                  <a:cubicBezTo>
                    <a:pt x="34" y="188"/>
                    <a:pt x="34" y="188"/>
                    <a:pt x="34" y="188"/>
                  </a:cubicBezTo>
                  <a:cubicBezTo>
                    <a:pt x="35" y="188"/>
                    <a:pt x="36" y="188"/>
                    <a:pt x="37" y="187"/>
                  </a:cubicBezTo>
                  <a:cubicBezTo>
                    <a:pt x="37" y="189"/>
                    <a:pt x="36" y="190"/>
                    <a:pt x="36" y="192"/>
                  </a:cubicBezTo>
                  <a:close/>
                  <a:moveTo>
                    <a:pt x="35" y="187"/>
                  </a:moveTo>
                  <a:cubicBezTo>
                    <a:pt x="35" y="187"/>
                    <a:pt x="35" y="187"/>
                    <a:pt x="34" y="188"/>
                  </a:cubicBezTo>
                  <a:cubicBezTo>
                    <a:pt x="33" y="188"/>
                    <a:pt x="32" y="188"/>
                    <a:pt x="31" y="189"/>
                  </a:cubicBezTo>
                  <a:cubicBezTo>
                    <a:pt x="28" y="190"/>
                    <a:pt x="25" y="191"/>
                    <a:pt x="22" y="192"/>
                  </a:cubicBezTo>
                  <a:cubicBezTo>
                    <a:pt x="18" y="193"/>
                    <a:pt x="13" y="195"/>
                    <a:pt x="9" y="197"/>
                  </a:cubicBezTo>
                  <a:cubicBezTo>
                    <a:pt x="19" y="192"/>
                    <a:pt x="28" y="188"/>
                    <a:pt x="37" y="183"/>
                  </a:cubicBezTo>
                  <a:cubicBezTo>
                    <a:pt x="37" y="184"/>
                    <a:pt x="37" y="185"/>
                    <a:pt x="37" y="186"/>
                  </a:cubicBezTo>
                  <a:cubicBezTo>
                    <a:pt x="36" y="187"/>
                    <a:pt x="36" y="187"/>
                    <a:pt x="35" y="187"/>
                  </a:cubicBezTo>
                  <a:close/>
                  <a:moveTo>
                    <a:pt x="37" y="182"/>
                  </a:moveTo>
                  <a:cubicBezTo>
                    <a:pt x="37" y="182"/>
                    <a:pt x="37" y="182"/>
                    <a:pt x="37" y="182"/>
                  </a:cubicBezTo>
                  <a:cubicBezTo>
                    <a:pt x="32" y="183"/>
                    <a:pt x="27" y="185"/>
                    <a:pt x="22" y="187"/>
                  </a:cubicBezTo>
                  <a:cubicBezTo>
                    <a:pt x="21" y="187"/>
                    <a:pt x="19" y="188"/>
                    <a:pt x="18" y="189"/>
                  </a:cubicBezTo>
                  <a:cubicBezTo>
                    <a:pt x="20" y="187"/>
                    <a:pt x="23" y="186"/>
                    <a:pt x="25" y="185"/>
                  </a:cubicBezTo>
                  <a:cubicBezTo>
                    <a:pt x="29" y="184"/>
                    <a:pt x="33" y="182"/>
                    <a:pt x="37" y="179"/>
                  </a:cubicBezTo>
                  <a:cubicBezTo>
                    <a:pt x="37" y="180"/>
                    <a:pt x="37" y="181"/>
                    <a:pt x="37" y="182"/>
                  </a:cubicBezTo>
                  <a:close/>
                  <a:moveTo>
                    <a:pt x="22" y="186"/>
                  </a:moveTo>
                  <a:cubicBezTo>
                    <a:pt x="18" y="187"/>
                    <a:pt x="14" y="190"/>
                    <a:pt x="10" y="192"/>
                  </a:cubicBezTo>
                  <a:cubicBezTo>
                    <a:pt x="10" y="192"/>
                    <a:pt x="10" y="192"/>
                    <a:pt x="10" y="192"/>
                  </a:cubicBezTo>
                  <a:cubicBezTo>
                    <a:pt x="9" y="192"/>
                    <a:pt x="9" y="193"/>
                    <a:pt x="9" y="193"/>
                  </a:cubicBezTo>
                  <a:cubicBezTo>
                    <a:pt x="9" y="193"/>
                    <a:pt x="9" y="192"/>
                    <a:pt x="9" y="192"/>
                  </a:cubicBezTo>
                  <a:cubicBezTo>
                    <a:pt x="9" y="192"/>
                    <a:pt x="9" y="191"/>
                    <a:pt x="9" y="191"/>
                  </a:cubicBezTo>
                  <a:cubicBezTo>
                    <a:pt x="14" y="188"/>
                    <a:pt x="19" y="186"/>
                    <a:pt x="24" y="184"/>
                  </a:cubicBezTo>
                  <a:cubicBezTo>
                    <a:pt x="28" y="183"/>
                    <a:pt x="32" y="182"/>
                    <a:pt x="35" y="180"/>
                  </a:cubicBezTo>
                  <a:cubicBezTo>
                    <a:pt x="31" y="182"/>
                    <a:pt x="27" y="184"/>
                    <a:pt x="22" y="186"/>
                  </a:cubicBezTo>
                  <a:close/>
                  <a:moveTo>
                    <a:pt x="9" y="194"/>
                  </a:moveTo>
                  <a:cubicBezTo>
                    <a:pt x="14" y="191"/>
                    <a:pt x="19" y="189"/>
                    <a:pt x="24" y="187"/>
                  </a:cubicBezTo>
                  <a:cubicBezTo>
                    <a:pt x="26" y="186"/>
                    <a:pt x="28" y="185"/>
                    <a:pt x="30" y="184"/>
                  </a:cubicBezTo>
                  <a:cubicBezTo>
                    <a:pt x="31" y="184"/>
                    <a:pt x="33" y="184"/>
                    <a:pt x="34" y="183"/>
                  </a:cubicBezTo>
                  <a:cubicBezTo>
                    <a:pt x="34" y="183"/>
                    <a:pt x="35" y="183"/>
                    <a:pt x="35" y="183"/>
                  </a:cubicBezTo>
                  <a:cubicBezTo>
                    <a:pt x="35" y="183"/>
                    <a:pt x="34" y="183"/>
                    <a:pt x="34" y="184"/>
                  </a:cubicBezTo>
                  <a:cubicBezTo>
                    <a:pt x="26" y="188"/>
                    <a:pt x="16" y="192"/>
                    <a:pt x="8" y="197"/>
                  </a:cubicBezTo>
                  <a:cubicBezTo>
                    <a:pt x="8" y="196"/>
                    <a:pt x="9" y="195"/>
                    <a:pt x="9" y="194"/>
                  </a:cubicBezTo>
                  <a:close/>
                  <a:moveTo>
                    <a:pt x="8" y="198"/>
                  </a:moveTo>
                  <a:cubicBezTo>
                    <a:pt x="15" y="195"/>
                    <a:pt x="21" y="193"/>
                    <a:pt x="28" y="191"/>
                  </a:cubicBezTo>
                  <a:cubicBezTo>
                    <a:pt x="26" y="191"/>
                    <a:pt x="24" y="192"/>
                    <a:pt x="23" y="193"/>
                  </a:cubicBezTo>
                  <a:cubicBezTo>
                    <a:pt x="18" y="196"/>
                    <a:pt x="13" y="198"/>
                    <a:pt x="8" y="202"/>
                  </a:cubicBezTo>
                  <a:cubicBezTo>
                    <a:pt x="8" y="201"/>
                    <a:pt x="8" y="199"/>
                    <a:pt x="8" y="198"/>
                  </a:cubicBezTo>
                  <a:close/>
                  <a:moveTo>
                    <a:pt x="37" y="179"/>
                  </a:moveTo>
                  <a:cubicBezTo>
                    <a:pt x="37" y="179"/>
                    <a:pt x="37" y="179"/>
                    <a:pt x="37" y="179"/>
                  </a:cubicBezTo>
                  <a:cubicBezTo>
                    <a:pt x="32" y="181"/>
                    <a:pt x="26" y="182"/>
                    <a:pt x="21" y="184"/>
                  </a:cubicBezTo>
                  <a:cubicBezTo>
                    <a:pt x="18" y="185"/>
                    <a:pt x="16" y="186"/>
                    <a:pt x="14" y="187"/>
                  </a:cubicBezTo>
                  <a:cubicBezTo>
                    <a:pt x="13" y="188"/>
                    <a:pt x="12" y="188"/>
                    <a:pt x="11" y="189"/>
                  </a:cubicBezTo>
                  <a:cubicBezTo>
                    <a:pt x="7" y="191"/>
                    <a:pt x="11" y="188"/>
                    <a:pt x="12" y="188"/>
                  </a:cubicBezTo>
                  <a:cubicBezTo>
                    <a:pt x="20" y="183"/>
                    <a:pt x="30" y="181"/>
                    <a:pt x="38" y="174"/>
                  </a:cubicBezTo>
                  <a:cubicBezTo>
                    <a:pt x="37" y="176"/>
                    <a:pt x="37" y="177"/>
                    <a:pt x="37" y="179"/>
                  </a:cubicBezTo>
                  <a:close/>
                  <a:moveTo>
                    <a:pt x="8" y="202"/>
                  </a:moveTo>
                  <a:cubicBezTo>
                    <a:pt x="8" y="202"/>
                    <a:pt x="9" y="202"/>
                    <a:pt x="9" y="202"/>
                  </a:cubicBezTo>
                  <a:cubicBezTo>
                    <a:pt x="13" y="201"/>
                    <a:pt x="18" y="199"/>
                    <a:pt x="22" y="197"/>
                  </a:cubicBezTo>
                  <a:cubicBezTo>
                    <a:pt x="24" y="196"/>
                    <a:pt x="26" y="196"/>
                    <a:pt x="28" y="195"/>
                  </a:cubicBezTo>
                  <a:cubicBezTo>
                    <a:pt x="27" y="196"/>
                    <a:pt x="25" y="197"/>
                    <a:pt x="24" y="198"/>
                  </a:cubicBezTo>
                  <a:cubicBezTo>
                    <a:pt x="19" y="201"/>
                    <a:pt x="15" y="203"/>
                    <a:pt x="10" y="205"/>
                  </a:cubicBezTo>
                  <a:cubicBezTo>
                    <a:pt x="9" y="205"/>
                    <a:pt x="9" y="205"/>
                    <a:pt x="9" y="206"/>
                  </a:cubicBezTo>
                  <a:cubicBezTo>
                    <a:pt x="9" y="206"/>
                    <a:pt x="9" y="206"/>
                    <a:pt x="8" y="206"/>
                  </a:cubicBezTo>
                  <a:cubicBezTo>
                    <a:pt x="8" y="205"/>
                    <a:pt x="8" y="204"/>
                    <a:pt x="8" y="202"/>
                  </a:cubicBezTo>
                  <a:close/>
                  <a:moveTo>
                    <a:pt x="8" y="223"/>
                  </a:moveTo>
                  <a:cubicBezTo>
                    <a:pt x="8" y="223"/>
                    <a:pt x="8" y="223"/>
                    <a:pt x="8" y="223"/>
                  </a:cubicBezTo>
                  <a:cubicBezTo>
                    <a:pt x="12" y="223"/>
                    <a:pt x="15" y="220"/>
                    <a:pt x="19" y="218"/>
                  </a:cubicBezTo>
                  <a:cubicBezTo>
                    <a:pt x="21" y="217"/>
                    <a:pt x="24" y="216"/>
                    <a:pt x="26" y="215"/>
                  </a:cubicBezTo>
                  <a:cubicBezTo>
                    <a:pt x="23" y="217"/>
                    <a:pt x="20" y="219"/>
                    <a:pt x="18" y="220"/>
                  </a:cubicBezTo>
                  <a:cubicBezTo>
                    <a:pt x="14" y="222"/>
                    <a:pt x="11" y="223"/>
                    <a:pt x="8" y="226"/>
                  </a:cubicBezTo>
                  <a:cubicBezTo>
                    <a:pt x="8" y="225"/>
                    <a:pt x="8" y="224"/>
                    <a:pt x="8" y="223"/>
                  </a:cubicBezTo>
                  <a:close/>
                  <a:moveTo>
                    <a:pt x="8" y="227"/>
                  </a:moveTo>
                  <a:cubicBezTo>
                    <a:pt x="16" y="225"/>
                    <a:pt x="23" y="219"/>
                    <a:pt x="32" y="216"/>
                  </a:cubicBezTo>
                  <a:cubicBezTo>
                    <a:pt x="30" y="217"/>
                    <a:pt x="28" y="219"/>
                    <a:pt x="27" y="220"/>
                  </a:cubicBezTo>
                  <a:cubicBezTo>
                    <a:pt x="25" y="221"/>
                    <a:pt x="22" y="222"/>
                    <a:pt x="20" y="223"/>
                  </a:cubicBezTo>
                  <a:cubicBezTo>
                    <a:pt x="15" y="226"/>
                    <a:pt x="11" y="228"/>
                    <a:pt x="7" y="231"/>
                  </a:cubicBezTo>
                  <a:cubicBezTo>
                    <a:pt x="7" y="230"/>
                    <a:pt x="7" y="229"/>
                    <a:pt x="8" y="227"/>
                  </a:cubicBezTo>
                  <a:close/>
                  <a:moveTo>
                    <a:pt x="6" y="236"/>
                  </a:moveTo>
                  <a:cubicBezTo>
                    <a:pt x="6" y="235"/>
                    <a:pt x="7" y="234"/>
                    <a:pt x="7" y="233"/>
                  </a:cubicBezTo>
                  <a:cubicBezTo>
                    <a:pt x="11" y="231"/>
                    <a:pt x="15" y="229"/>
                    <a:pt x="18" y="227"/>
                  </a:cubicBezTo>
                  <a:cubicBezTo>
                    <a:pt x="21" y="225"/>
                    <a:pt x="24" y="224"/>
                    <a:pt x="27" y="223"/>
                  </a:cubicBezTo>
                  <a:cubicBezTo>
                    <a:pt x="28" y="222"/>
                    <a:pt x="30" y="222"/>
                    <a:pt x="31" y="221"/>
                  </a:cubicBezTo>
                  <a:cubicBezTo>
                    <a:pt x="33" y="221"/>
                    <a:pt x="27" y="225"/>
                    <a:pt x="28" y="224"/>
                  </a:cubicBezTo>
                  <a:cubicBezTo>
                    <a:pt x="21" y="229"/>
                    <a:pt x="12" y="231"/>
                    <a:pt x="6" y="237"/>
                  </a:cubicBezTo>
                  <a:cubicBezTo>
                    <a:pt x="6" y="236"/>
                    <a:pt x="6" y="236"/>
                    <a:pt x="6" y="236"/>
                  </a:cubicBezTo>
                  <a:close/>
                  <a:moveTo>
                    <a:pt x="5" y="239"/>
                  </a:moveTo>
                  <a:cubicBezTo>
                    <a:pt x="10" y="237"/>
                    <a:pt x="14" y="235"/>
                    <a:pt x="18" y="233"/>
                  </a:cubicBezTo>
                  <a:cubicBezTo>
                    <a:pt x="20" y="232"/>
                    <a:pt x="22" y="230"/>
                    <a:pt x="25" y="229"/>
                  </a:cubicBezTo>
                  <a:cubicBezTo>
                    <a:pt x="26" y="228"/>
                    <a:pt x="34" y="223"/>
                    <a:pt x="28" y="228"/>
                  </a:cubicBezTo>
                  <a:cubicBezTo>
                    <a:pt x="20" y="234"/>
                    <a:pt x="12" y="237"/>
                    <a:pt x="4" y="243"/>
                  </a:cubicBezTo>
                  <a:cubicBezTo>
                    <a:pt x="5" y="242"/>
                    <a:pt x="5" y="240"/>
                    <a:pt x="5" y="239"/>
                  </a:cubicBezTo>
                  <a:close/>
                  <a:moveTo>
                    <a:pt x="4" y="245"/>
                  </a:moveTo>
                  <a:cubicBezTo>
                    <a:pt x="9" y="244"/>
                    <a:pt x="13" y="241"/>
                    <a:pt x="18" y="238"/>
                  </a:cubicBezTo>
                  <a:cubicBezTo>
                    <a:pt x="20" y="237"/>
                    <a:pt x="23" y="235"/>
                    <a:pt x="25" y="234"/>
                  </a:cubicBezTo>
                  <a:cubicBezTo>
                    <a:pt x="26" y="233"/>
                    <a:pt x="27" y="232"/>
                    <a:pt x="29" y="231"/>
                  </a:cubicBezTo>
                  <a:cubicBezTo>
                    <a:pt x="29" y="231"/>
                    <a:pt x="33" y="228"/>
                    <a:pt x="31" y="230"/>
                  </a:cubicBezTo>
                  <a:cubicBezTo>
                    <a:pt x="29" y="233"/>
                    <a:pt x="25" y="234"/>
                    <a:pt x="22" y="235"/>
                  </a:cubicBezTo>
                  <a:cubicBezTo>
                    <a:pt x="20" y="237"/>
                    <a:pt x="17" y="239"/>
                    <a:pt x="15" y="241"/>
                  </a:cubicBezTo>
                  <a:cubicBezTo>
                    <a:pt x="11" y="244"/>
                    <a:pt x="7" y="246"/>
                    <a:pt x="4" y="249"/>
                  </a:cubicBezTo>
                  <a:cubicBezTo>
                    <a:pt x="4" y="247"/>
                    <a:pt x="4" y="246"/>
                    <a:pt x="4" y="245"/>
                  </a:cubicBezTo>
                  <a:close/>
                  <a:moveTo>
                    <a:pt x="6" y="248"/>
                  </a:moveTo>
                  <a:cubicBezTo>
                    <a:pt x="10" y="244"/>
                    <a:pt x="16" y="241"/>
                    <a:pt x="22" y="237"/>
                  </a:cubicBezTo>
                  <a:cubicBezTo>
                    <a:pt x="25" y="235"/>
                    <a:pt x="29" y="233"/>
                    <a:pt x="32" y="230"/>
                  </a:cubicBezTo>
                  <a:cubicBezTo>
                    <a:pt x="32" y="231"/>
                    <a:pt x="32" y="231"/>
                    <a:pt x="32" y="232"/>
                  </a:cubicBezTo>
                  <a:cubicBezTo>
                    <a:pt x="26" y="235"/>
                    <a:pt x="21" y="238"/>
                    <a:pt x="16" y="242"/>
                  </a:cubicBezTo>
                  <a:cubicBezTo>
                    <a:pt x="14" y="244"/>
                    <a:pt x="11" y="245"/>
                    <a:pt x="8" y="247"/>
                  </a:cubicBezTo>
                  <a:cubicBezTo>
                    <a:pt x="6" y="248"/>
                    <a:pt x="2" y="252"/>
                    <a:pt x="6" y="248"/>
                  </a:cubicBezTo>
                  <a:close/>
                  <a:moveTo>
                    <a:pt x="32" y="234"/>
                  </a:moveTo>
                  <a:cubicBezTo>
                    <a:pt x="32" y="235"/>
                    <a:pt x="32" y="235"/>
                    <a:pt x="32" y="236"/>
                  </a:cubicBezTo>
                  <a:cubicBezTo>
                    <a:pt x="26" y="239"/>
                    <a:pt x="20" y="244"/>
                    <a:pt x="14" y="249"/>
                  </a:cubicBezTo>
                  <a:cubicBezTo>
                    <a:pt x="20" y="244"/>
                    <a:pt x="26" y="238"/>
                    <a:pt x="32" y="233"/>
                  </a:cubicBezTo>
                  <a:cubicBezTo>
                    <a:pt x="32" y="233"/>
                    <a:pt x="32" y="234"/>
                    <a:pt x="32" y="234"/>
                  </a:cubicBezTo>
                  <a:close/>
                  <a:moveTo>
                    <a:pt x="31" y="238"/>
                  </a:moveTo>
                  <a:cubicBezTo>
                    <a:pt x="30" y="239"/>
                    <a:pt x="28" y="240"/>
                    <a:pt x="27" y="241"/>
                  </a:cubicBezTo>
                  <a:cubicBezTo>
                    <a:pt x="25" y="243"/>
                    <a:pt x="23" y="244"/>
                    <a:pt x="21" y="245"/>
                  </a:cubicBezTo>
                  <a:cubicBezTo>
                    <a:pt x="20" y="246"/>
                    <a:pt x="19" y="246"/>
                    <a:pt x="19" y="247"/>
                  </a:cubicBezTo>
                  <a:cubicBezTo>
                    <a:pt x="23" y="244"/>
                    <a:pt x="26" y="240"/>
                    <a:pt x="30" y="238"/>
                  </a:cubicBezTo>
                  <a:cubicBezTo>
                    <a:pt x="32" y="236"/>
                    <a:pt x="32" y="236"/>
                    <a:pt x="31" y="238"/>
                  </a:cubicBezTo>
                  <a:close/>
                  <a:moveTo>
                    <a:pt x="23" y="244"/>
                  </a:moveTo>
                  <a:cubicBezTo>
                    <a:pt x="27" y="242"/>
                    <a:pt x="30" y="240"/>
                    <a:pt x="32" y="237"/>
                  </a:cubicBezTo>
                  <a:cubicBezTo>
                    <a:pt x="32" y="238"/>
                    <a:pt x="33" y="238"/>
                    <a:pt x="33" y="239"/>
                  </a:cubicBezTo>
                  <a:cubicBezTo>
                    <a:pt x="28" y="243"/>
                    <a:pt x="23" y="246"/>
                    <a:pt x="19" y="249"/>
                  </a:cubicBezTo>
                  <a:cubicBezTo>
                    <a:pt x="17" y="251"/>
                    <a:pt x="15" y="252"/>
                    <a:pt x="13" y="253"/>
                  </a:cubicBezTo>
                  <a:cubicBezTo>
                    <a:pt x="11" y="254"/>
                    <a:pt x="10" y="255"/>
                    <a:pt x="9" y="255"/>
                  </a:cubicBezTo>
                  <a:cubicBezTo>
                    <a:pt x="9" y="256"/>
                    <a:pt x="8" y="256"/>
                    <a:pt x="8" y="256"/>
                  </a:cubicBezTo>
                  <a:cubicBezTo>
                    <a:pt x="13" y="252"/>
                    <a:pt x="18" y="248"/>
                    <a:pt x="23" y="244"/>
                  </a:cubicBezTo>
                  <a:close/>
                  <a:moveTo>
                    <a:pt x="33" y="240"/>
                  </a:moveTo>
                  <a:cubicBezTo>
                    <a:pt x="33" y="241"/>
                    <a:pt x="33" y="243"/>
                    <a:pt x="33" y="244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29" y="246"/>
                    <a:pt x="25" y="249"/>
                    <a:pt x="21" y="252"/>
                  </a:cubicBezTo>
                  <a:cubicBezTo>
                    <a:pt x="18" y="254"/>
                    <a:pt x="16" y="255"/>
                    <a:pt x="14" y="257"/>
                  </a:cubicBezTo>
                  <a:cubicBezTo>
                    <a:pt x="12" y="258"/>
                    <a:pt x="8" y="261"/>
                    <a:pt x="11" y="258"/>
                  </a:cubicBezTo>
                  <a:cubicBezTo>
                    <a:pt x="18" y="251"/>
                    <a:pt x="26" y="247"/>
                    <a:pt x="33" y="240"/>
                  </a:cubicBezTo>
                  <a:close/>
                  <a:moveTo>
                    <a:pt x="33" y="245"/>
                  </a:moveTo>
                  <a:cubicBezTo>
                    <a:pt x="33" y="246"/>
                    <a:pt x="33" y="247"/>
                    <a:pt x="33" y="248"/>
                  </a:cubicBezTo>
                  <a:cubicBezTo>
                    <a:pt x="30" y="251"/>
                    <a:pt x="27" y="254"/>
                    <a:pt x="23" y="256"/>
                  </a:cubicBezTo>
                  <a:cubicBezTo>
                    <a:pt x="20" y="258"/>
                    <a:pt x="16" y="261"/>
                    <a:pt x="13" y="263"/>
                  </a:cubicBezTo>
                  <a:cubicBezTo>
                    <a:pt x="16" y="260"/>
                    <a:pt x="19" y="256"/>
                    <a:pt x="23" y="254"/>
                  </a:cubicBezTo>
                  <a:cubicBezTo>
                    <a:pt x="26" y="251"/>
                    <a:pt x="30" y="248"/>
                    <a:pt x="33" y="245"/>
                  </a:cubicBezTo>
                  <a:close/>
                  <a:moveTo>
                    <a:pt x="33" y="254"/>
                  </a:moveTo>
                  <a:cubicBezTo>
                    <a:pt x="33" y="254"/>
                    <a:pt x="33" y="253"/>
                    <a:pt x="33" y="253"/>
                  </a:cubicBezTo>
                  <a:cubicBezTo>
                    <a:pt x="27" y="257"/>
                    <a:pt x="23" y="263"/>
                    <a:pt x="16" y="265"/>
                  </a:cubicBezTo>
                  <a:cubicBezTo>
                    <a:pt x="17" y="265"/>
                    <a:pt x="19" y="263"/>
                    <a:pt x="19" y="262"/>
                  </a:cubicBezTo>
                  <a:cubicBezTo>
                    <a:pt x="21" y="261"/>
                    <a:pt x="23" y="259"/>
                    <a:pt x="25" y="258"/>
                  </a:cubicBezTo>
                  <a:cubicBezTo>
                    <a:pt x="28" y="255"/>
                    <a:pt x="31" y="253"/>
                    <a:pt x="33" y="250"/>
                  </a:cubicBezTo>
                  <a:cubicBezTo>
                    <a:pt x="33" y="251"/>
                    <a:pt x="33" y="252"/>
                    <a:pt x="33" y="254"/>
                  </a:cubicBezTo>
                  <a:close/>
                  <a:moveTo>
                    <a:pt x="33" y="254"/>
                  </a:moveTo>
                  <a:cubicBezTo>
                    <a:pt x="33" y="256"/>
                    <a:pt x="32" y="258"/>
                    <a:pt x="31" y="260"/>
                  </a:cubicBezTo>
                  <a:cubicBezTo>
                    <a:pt x="31" y="259"/>
                    <a:pt x="31" y="259"/>
                    <a:pt x="30" y="259"/>
                  </a:cubicBezTo>
                  <a:cubicBezTo>
                    <a:pt x="29" y="260"/>
                    <a:pt x="28" y="261"/>
                    <a:pt x="27" y="263"/>
                  </a:cubicBezTo>
                  <a:cubicBezTo>
                    <a:pt x="21" y="267"/>
                    <a:pt x="25" y="263"/>
                    <a:pt x="26" y="262"/>
                  </a:cubicBezTo>
                  <a:cubicBezTo>
                    <a:pt x="29" y="260"/>
                    <a:pt x="31" y="257"/>
                    <a:pt x="33" y="254"/>
                  </a:cubicBezTo>
                  <a:cubicBezTo>
                    <a:pt x="33" y="254"/>
                    <a:pt x="33" y="254"/>
                    <a:pt x="33" y="254"/>
                  </a:cubicBezTo>
                  <a:close/>
                  <a:moveTo>
                    <a:pt x="47" y="178"/>
                  </a:moveTo>
                  <a:cubicBezTo>
                    <a:pt x="46" y="150"/>
                    <a:pt x="41" y="123"/>
                    <a:pt x="51" y="96"/>
                  </a:cubicBezTo>
                  <a:cubicBezTo>
                    <a:pt x="62" y="71"/>
                    <a:pt x="85" y="52"/>
                    <a:pt x="111" y="45"/>
                  </a:cubicBezTo>
                  <a:cubicBezTo>
                    <a:pt x="120" y="43"/>
                    <a:pt x="129" y="42"/>
                    <a:pt x="138" y="43"/>
                  </a:cubicBezTo>
                  <a:cubicBezTo>
                    <a:pt x="138" y="43"/>
                    <a:pt x="139" y="43"/>
                    <a:pt x="139" y="43"/>
                  </a:cubicBezTo>
                  <a:cubicBezTo>
                    <a:pt x="152" y="44"/>
                    <a:pt x="165" y="48"/>
                    <a:pt x="177" y="54"/>
                  </a:cubicBezTo>
                  <a:cubicBezTo>
                    <a:pt x="172" y="55"/>
                    <a:pt x="166" y="56"/>
                    <a:pt x="160" y="57"/>
                  </a:cubicBezTo>
                  <a:cubicBezTo>
                    <a:pt x="152" y="58"/>
                    <a:pt x="144" y="58"/>
                    <a:pt x="136" y="59"/>
                  </a:cubicBezTo>
                  <a:cubicBezTo>
                    <a:pt x="124" y="61"/>
                    <a:pt x="113" y="65"/>
                    <a:pt x="103" y="71"/>
                  </a:cubicBezTo>
                  <a:cubicBezTo>
                    <a:pt x="82" y="85"/>
                    <a:pt x="70" y="108"/>
                    <a:pt x="72" y="132"/>
                  </a:cubicBezTo>
                  <a:cubicBezTo>
                    <a:pt x="73" y="146"/>
                    <a:pt x="77" y="160"/>
                    <a:pt x="77" y="174"/>
                  </a:cubicBezTo>
                  <a:cubicBezTo>
                    <a:pt x="77" y="181"/>
                    <a:pt x="76" y="188"/>
                    <a:pt x="75" y="195"/>
                  </a:cubicBezTo>
                  <a:cubicBezTo>
                    <a:pt x="75" y="198"/>
                    <a:pt x="75" y="201"/>
                    <a:pt x="75" y="203"/>
                  </a:cubicBezTo>
                  <a:cubicBezTo>
                    <a:pt x="75" y="203"/>
                    <a:pt x="74" y="203"/>
                    <a:pt x="74" y="203"/>
                  </a:cubicBezTo>
                  <a:cubicBezTo>
                    <a:pt x="63" y="206"/>
                    <a:pt x="53" y="199"/>
                    <a:pt x="47" y="189"/>
                  </a:cubicBezTo>
                  <a:cubicBezTo>
                    <a:pt x="48" y="186"/>
                    <a:pt x="48" y="182"/>
                    <a:pt x="47" y="178"/>
                  </a:cubicBezTo>
                  <a:close/>
                  <a:moveTo>
                    <a:pt x="147" y="41"/>
                  </a:moveTo>
                  <a:cubicBezTo>
                    <a:pt x="148" y="41"/>
                    <a:pt x="149" y="41"/>
                    <a:pt x="149" y="41"/>
                  </a:cubicBezTo>
                  <a:cubicBezTo>
                    <a:pt x="148" y="41"/>
                    <a:pt x="148" y="41"/>
                    <a:pt x="147" y="41"/>
                  </a:cubicBezTo>
                  <a:close/>
                  <a:moveTo>
                    <a:pt x="148" y="33"/>
                  </a:moveTo>
                  <a:cubicBezTo>
                    <a:pt x="150" y="36"/>
                    <a:pt x="150" y="39"/>
                    <a:pt x="150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6" y="40"/>
                    <a:pt x="145" y="40"/>
                    <a:pt x="145" y="40"/>
                  </a:cubicBezTo>
                  <a:cubicBezTo>
                    <a:pt x="144" y="40"/>
                    <a:pt x="144" y="40"/>
                    <a:pt x="144" y="40"/>
                  </a:cubicBezTo>
                  <a:cubicBezTo>
                    <a:pt x="144" y="40"/>
                    <a:pt x="145" y="40"/>
                    <a:pt x="145" y="40"/>
                  </a:cubicBezTo>
                  <a:cubicBezTo>
                    <a:pt x="147" y="39"/>
                    <a:pt x="148" y="39"/>
                    <a:pt x="149" y="37"/>
                  </a:cubicBezTo>
                  <a:cubicBezTo>
                    <a:pt x="150" y="37"/>
                    <a:pt x="150" y="37"/>
                    <a:pt x="149" y="36"/>
                  </a:cubicBezTo>
                  <a:cubicBezTo>
                    <a:pt x="146" y="35"/>
                    <a:pt x="143" y="37"/>
                    <a:pt x="140" y="38"/>
                  </a:cubicBezTo>
                  <a:cubicBezTo>
                    <a:pt x="143" y="37"/>
                    <a:pt x="146" y="36"/>
                    <a:pt x="148" y="34"/>
                  </a:cubicBezTo>
                  <a:cubicBezTo>
                    <a:pt x="148" y="34"/>
                    <a:pt x="148" y="34"/>
                    <a:pt x="148" y="34"/>
                  </a:cubicBezTo>
                  <a:cubicBezTo>
                    <a:pt x="145" y="33"/>
                    <a:pt x="142" y="34"/>
                    <a:pt x="140" y="35"/>
                  </a:cubicBezTo>
                  <a:cubicBezTo>
                    <a:pt x="142" y="33"/>
                    <a:pt x="145" y="33"/>
                    <a:pt x="146" y="30"/>
                  </a:cubicBezTo>
                  <a:cubicBezTo>
                    <a:pt x="147" y="31"/>
                    <a:pt x="148" y="32"/>
                    <a:pt x="148" y="33"/>
                  </a:cubicBezTo>
                  <a:close/>
                  <a:moveTo>
                    <a:pt x="139" y="28"/>
                  </a:moveTo>
                  <a:cubicBezTo>
                    <a:pt x="138" y="28"/>
                    <a:pt x="137" y="29"/>
                    <a:pt x="136" y="28"/>
                  </a:cubicBezTo>
                  <a:cubicBezTo>
                    <a:pt x="136" y="28"/>
                    <a:pt x="135" y="28"/>
                    <a:pt x="135" y="28"/>
                  </a:cubicBezTo>
                  <a:cubicBezTo>
                    <a:pt x="136" y="28"/>
                    <a:pt x="138" y="28"/>
                    <a:pt x="139" y="28"/>
                  </a:cubicBezTo>
                  <a:cubicBezTo>
                    <a:pt x="139" y="28"/>
                    <a:pt x="139" y="28"/>
                    <a:pt x="139" y="28"/>
                  </a:cubicBezTo>
                  <a:close/>
                  <a:moveTo>
                    <a:pt x="119" y="11"/>
                  </a:moveTo>
                  <a:cubicBezTo>
                    <a:pt x="119" y="11"/>
                    <a:pt x="119" y="11"/>
                    <a:pt x="119" y="11"/>
                  </a:cubicBezTo>
                  <a:cubicBezTo>
                    <a:pt x="117" y="12"/>
                    <a:pt x="114" y="13"/>
                    <a:pt x="111" y="14"/>
                  </a:cubicBezTo>
                  <a:cubicBezTo>
                    <a:pt x="109" y="15"/>
                    <a:pt x="107" y="16"/>
                    <a:pt x="105" y="17"/>
                  </a:cubicBezTo>
                  <a:cubicBezTo>
                    <a:pt x="104" y="17"/>
                    <a:pt x="103" y="18"/>
                    <a:pt x="102" y="18"/>
                  </a:cubicBezTo>
                  <a:cubicBezTo>
                    <a:pt x="102" y="18"/>
                    <a:pt x="102" y="17"/>
                    <a:pt x="102" y="17"/>
                  </a:cubicBezTo>
                  <a:cubicBezTo>
                    <a:pt x="107" y="14"/>
                    <a:pt x="113" y="13"/>
                    <a:pt x="118" y="9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10"/>
                    <a:pt x="119" y="10"/>
                    <a:pt x="119" y="11"/>
                  </a:cubicBezTo>
                  <a:close/>
                  <a:moveTo>
                    <a:pt x="109" y="8"/>
                  </a:moveTo>
                  <a:cubicBezTo>
                    <a:pt x="111" y="7"/>
                    <a:pt x="113" y="7"/>
                    <a:pt x="114" y="7"/>
                  </a:cubicBezTo>
                  <a:cubicBezTo>
                    <a:pt x="112" y="8"/>
                    <a:pt x="109" y="10"/>
                    <a:pt x="107" y="10"/>
                  </a:cubicBezTo>
                  <a:cubicBezTo>
                    <a:pt x="107" y="9"/>
                    <a:pt x="108" y="9"/>
                    <a:pt x="109" y="8"/>
                  </a:cubicBezTo>
                  <a:close/>
                  <a:moveTo>
                    <a:pt x="91" y="50"/>
                  </a:moveTo>
                  <a:cubicBezTo>
                    <a:pt x="91" y="50"/>
                    <a:pt x="91" y="50"/>
                    <a:pt x="91" y="50"/>
                  </a:cubicBezTo>
                  <a:cubicBezTo>
                    <a:pt x="86" y="52"/>
                    <a:pt x="81" y="56"/>
                    <a:pt x="77" y="59"/>
                  </a:cubicBezTo>
                  <a:cubicBezTo>
                    <a:pt x="76" y="59"/>
                    <a:pt x="76" y="60"/>
                    <a:pt x="76" y="60"/>
                  </a:cubicBezTo>
                  <a:cubicBezTo>
                    <a:pt x="73" y="62"/>
                    <a:pt x="70" y="64"/>
                    <a:pt x="67" y="66"/>
                  </a:cubicBezTo>
                  <a:cubicBezTo>
                    <a:pt x="58" y="71"/>
                    <a:pt x="48" y="75"/>
                    <a:pt x="38" y="81"/>
                  </a:cubicBezTo>
                  <a:cubicBezTo>
                    <a:pt x="40" y="80"/>
                    <a:pt x="41" y="79"/>
                    <a:pt x="42" y="79"/>
                  </a:cubicBezTo>
                  <a:cubicBezTo>
                    <a:pt x="44" y="77"/>
                    <a:pt x="46" y="75"/>
                    <a:pt x="49" y="74"/>
                  </a:cubicBezTo>
                  <a:cubicBezTo>
                    <a:pt x="54" y="70"/>
                    <a:pt x="58" y="67"/>
                    <a:pt x="64" y="64"/>
                  </a:cubicBezTo>
                  <a:cubicBezTo>
                    <a:pt x="72" y="60"/>
                    <a:pt x="80" y="56"/>
                    <a:pt x="88" y="50"/>
                  </a:cubicBezTo>
                  <a:cubicBezTo>
                    <a:pt x="89" y="50"/>
                    <a:pt x="90" y="50"/>
                    <a:pt x="91" y="50"/>
                  </a:cubicBezTo>
                  <a:close/>
                  <a:moveTo>
                    <a:pt x="75" y="53"/>
                  </a:moveTo>
                  <a:cubicBezTo>
                    <a:pt x="66" y="57"/>
                    <a:pt x="57" y="62"/>
                    <a:pt x="48" y="67"/>
                  </a:cubicBezTo>
                  <a:cubicBezTo>
                    <a:pt x="48" y="67"/>
                    <a:pt x="48" y="67"/>
                    <a:pt x="49" y="66"/>
                  </a:cubicBezTo>
                  <a:cubicBezTo>
                    <a:pt x="56" y="59"/>
                    <a:pt x="65" y="55"/>
                    <a:pt x="75" y="53"/>
                  </a:cubicBezTo>
                  <a:close/>
                  <a:moveTo>
                    <a:pt x="6" y="259"/>
                  </a:moveTo>
                  <a:cubicBezTo>
                    <a:pt x="5" y="256"/>
                    <a:pt x="4" y="253"/>
                    <a:pt x="4" y="250"/>
                  </a:cubicBezTo>
                  <a:cubicBezTo>
                    <a:pt x="14" y="245"/>
                    <a:pt x="22" y="238"/>
                    <a:pt x="31" y="233"/>
                  </a:cubicBezTo>
                  <a:cubicBezTo>
                    <a:pt x="28" y="235"/>
                    <a:pt x="24" y="239"/>
                    <a:pt x="20" y="242"/>
                  </a:cubicBezTo>
                  <a:cubicBezTo>
                    <a:pt x="16" y="247"/>
                    <a:pt x="10" y="251"/>
                    <a:pt x="5" y="254"/>
                  </a:cubicBezTo>
                  <a:cubicBezTo>
                    <a:pt x="4" y="254"/>
                    <a:pt x="5" y="255"/>
                    <a:pt x="5" y="254"/>
                  </a:cubicBezTo>
                  <a:cubicBezTo>
                    <a:pt x="9" y="253"/>
                    <a:pt x="13" y="251"/>
                    <a:pt x="16" y="248"/>
                  </a:cubicBezTo>
                  <a:cubicBezTo>
                    <a:pt x="13" y="251"/>
                    <a:pt x="10" y="254"/>
                    <a:pt x="6" y="257"/>
                  </a:cubicBezTo>
                  <a:cubicBezTo>
                    <a:pt x="6" y="257"/>
                    <a:pt x="6" y="257"/>
                    <a:pt x="6" y="257"/>
                  </a:cubicBezTo>
                  <a:cubicBezTo>
                    <a:pt x="10" y="257"/>
                    <a:pt x="15" y="253"/>
                    <a:pt x="18" y="251"/>
                  </a:cubicBezTo>
                  <a:cubicBezTo>
                    <a:pt x="20" y="249"/>
                    <a:pt x="22" y="248"/>
                    <a:pt x="24" y="247"/>
                  </a:cubicBezTo>
                  <a:cubicBezTo>
                    <a:pt x="22" y="248"/>
                    <a:pt x="21" y="249"/>
                    <a:pt x="19" y="251"/>
                  </a:cubicBezTo>
                  <a:cubicBezTo>
                    <a:pt x="15" y="254"/>
                    <a:pt x="11" y="256"/>
                    <a:pt x="8" y="260"/>
                  </a:cubicBezTo>
                  <a:cubicBezTo>
                    <a:pt x="8" y="260"/>
                    <a:pt x="8" y="261"/>
                    <a:pt x="8" y="261"/>
                  </a:cubicBezTo>
                  <a:cubicBezTo>
                    <a:pt x="17" y="256"/>
                    <a:pt x="24" y="250"/>
                    <a:pt x="32" y="245"/>
                  </a:cubicBezTo>
                  <a:cubicBezTo>
                    <a:pt x="29" y="247"/>
                    <a:pt x="25" y="251"/>
                    <a:pt x="22" y="253"/>
                  </a:cubicBezTo>
                  <a:cubicBezTo>
                    <a:pt x="18" y="256"/>
                    <a:pt x="15" y="260"/>
                    <a:pt x="12" y="263"/>
                  </a:cubicBezTo>
                  <a:cubicBezTo>
                    <a:pt x="11" y="263"/>
                    <a:pt x="11" y="264"/>
                    <a:pt x="12" y="264"/>
                  </a:cubicBezTo>
                  <a:cubicBezTo>
                    <a:pt x="15" y="263"/>
                    <a:pt x="17" y="261"/>
                    <a:pt x="20" y="259"/>
                  </a:cubicBezTo>
                  <a:cubicBezTo>
                    <a:pt x="23" y="256"/>
                    <a:pt x="27" y="254"/>
                    <a:pt x="31" y="251"/>
                  </a:cubicBezTo>
                  <a:cubicBezTo>
                    <a:pt x="32" y="250"/>
                    <a:pt x="35" y="248"/>
                    <a:pt x="32" y="251"/>
                  </a:cubicBezTo>
                  <a:cubicBezTo>
                    <a:pt x="30" y="252"/>
                    <a:pt x="28" y="254"/>
                    <a:pt x="27" y="255"/>
                  </a:cubicBezTo>
                  <a:cubicBezTo>
                    <a:pt x="23" y="259"/>
                    <a:pt x="19" y="262"/>
                    <a:pt x="15" y="265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11" y="265"/>
                    <a:pt x="8" y="262"/>
                    <a:pt x="6" y="259"/>
                  </a:cubicBezTo>
                  <a:close/>
                  <a:moveTo>
                    <a:pt x="34" y="285"/>
                  </a:moveTo>
                  <a:cubicBezTo>
                    <a:pt x="23" y="286"/>
                    <a:pt x="20" y="277"/>
                    <a:pt x="17" y="269"/>
                  </a:cubicBezTo>
                  <a:cubicBezTo>
                    <a:pt x="18" y="269"/>
                    <a:pt x="20" y="269"/>
                    <a:pt x="22" y="269"/>
                  </a:cubicBezTo>
                  <a:cubicBezTo>
                    <a:pt x="23" y="269"/>
                    <a:pt x="24" y="269"/>
                    <a:pt x="26" y="268"/>
                  </a:cubicBezTo>
                  <a:cubicBezTo>
                    <a:pt x="25" y="272"/>
                    <a:pt x="27" y="275"/>
                    <a:pt x="30" y="279"/>
                  </a:cubicBezTo>
                  <a:cubicBezTo>
                    <a:pt x="34" y="282"/>
                    <a:pt x="40" y="281"/>
                    <a:pt x="43" y="284"/>
                  </a:cubicBezTo>
                  <a:cubicBezTo>
                    <a:pt x="43" y="284"/>
                    <a:pt x="43" y="284"/>
                    <a:pt x="43" y="284"/>
                  </a:cubicBezTo>
                  <a:cubicBezTo>
                    <a:pt x="44" y="284"/>
                    <a:pt x="44" y="285"/>
                    <a:pt x="44" y="285"/>
                  </a:cubicBezTo>
                  <a:cubicBezTo>
                    <a:pt x="41" y="284"/>
                    <a:pt x="37" y="285"/>
                    <a:pt x="34" y="285"/>
                  </a:cubicBezTo>
                  <a:close/>
                  <a:moveTo>
                    <a:pt x="62" y="304"/>
                  </a:moveTo>
                  <a:cubicBezTo>
                    <a:pt x="57" y="299"/>
                    <a:pt x="54" y="292"/>
                    <a:pt x="50" y="286"/>
                  </a:cubicBezTo>
                  <a:cubicBezTo>
                    <a:pt x="49" y="286"/>
                    <a:pt x="48" y="285"/>
                    <a:pt x="47" y="284"/>
                  </a:cubicBezTo>
                  <a:cubicBezTo>
                    <a:pt x="47" y="284"/>
                    <a:pt x="47" y="284"/>
                    <a:pt x="47" y="284"/>
                  </a:cubicBezTo>
                  <a:cubicBezTo>
                    <a:pt x="47" y="283"/>
                    <a:pt x="46" y="283"/>
                    <a:pt x="46" y="282"/>
                  </a:cubicBezTo>
                  <a:cubicBezTo>
                    <a:pt x="46" y="282"/>
                    <a:pt x="45" y="282"/>
                    <a:pt x="45" y="282"/>
                  </a:cubicBezTo>
                  <a:cubicBezTo>
                    <a:pt x="43" y="279"/>
                    <a:pt x="42" y="275"/>
                    <a:pt x="42" y="272"/>
                  </a:cubicBezTo>
                  <a:cubicBezTo>
                    <a:pt x="42" y="256"/>
                    <a:pt x="43" y="240"/>
                    <a:pt x="45" y="225"/>
                  </a:cubicBezTo>
                  <a:cubicBezTo>
                    <a:pt x="46" y="215"/>
                    <a:pt x="47" y="205"/>
                    <a:pt x="47" y="194"/>
                  </a:cubicBezTo>
                  <a:cubicBezTo>
                    <a:pt x="54" y="203"/>
                    <a:pt x="64" y="209"/>
                    <a:pt x="75" y="206"/>
                  </a:cubicBezTo>
                  <a:cubicBezTo>
                    <a:pt x="75" y="206"/>
                    <a:pt x="75" y="206"/>
                    <a:pt x="75" y="206"/>
                  </a:cubicBezTo>
                  <a:cubicBezTo>
                    <a:pt x="75" y="210"/>
                    <a:pt x="74" y="215"/>
                    <a:pt x="74" y="219"/>
                  </a:cubicBezTo>
                  <a:cubicBezTo>
                    <a:pt x="74" y="226"/>
                    <a:pt x="74" y="233"/>
                    <a:pt x="73" y="240"/>
                  </a:cubicBezTo>
                  <a:cubicBezTo>
                    <a:pt x="73" y="248"/>
                    <a:pt x="71" y="255"/>
                    <a:pt x="71" y="262"/>
                  </a:cubicBezTo>
                  <a:cubicBezTo>
                    <a:pt x="71" y="272"/>
                    <a:pt x="73" y="281"/>
                    <a:pt x="78" y="289"/>
                  </a:cubicBezTo>
                  <a:cubicBezTo>
                    <a:pt x="79" y="291"/>
                    <a:pt x="80" y="292"/>
                    <a:pt x="81" y="293"/>
                  </a:cubicBezTo>
                  <a:cubicBezTo>
                    <a:pt x="81" y="299"/>
                    <a:pt x="77" y="312"/>
                    <a:pt x="70" y="311"/>
                  </a:cubicBezTo>
                  <a:cubicBezTo>
                    <a:pt x="67" y="309"/>
                    <a:pt x="64" y="307"/>
                    <a:pt x="62" y="304"/>
                  </a:cubicBezTo>
                  <a:close/>
                  <a:moveTo>
                    <a:pt x="208" y="328"/>
                  </a:moveTo>
                  <a:cubicBezTo>
                    <a:pt x="198" y="330"/>
                    <a:pt x="188" y="329"/>
                    <a:pt x="178" y="328"/>
                  </a:cubicBezTo>
                  <a:cubicBezTo>
                    <a:pt x="168" y="327"/>
                    <a:pt x="157" y="327"/>
                    <a:pt x="147" y="327"/>
                  </a:cubicBezTo>
                  <a:cubicBezTo>
                    <a:pt x="131" y="326"/>
                    <a:pt x="115" y="327"/>
                    <a:pt x="99" y="324"/>
                  </a:cubicBezTo>
                  <a:cubicBezTo>
                    <a:pt x="90" y="322"/>
                    <a:pt x="81" y="319"/>
                    <a:pt x="73" y="314"/>
                  </a:cubicBezTo>
                  <a:cubicBezTo>
                    <a:pt x="79" y="312"/>
                    <a:pt x="83" y="303"/>
                    <a:pt x="83" y="297"/>
                  </a:cubicBezTo>
                  <a:cubicBezTo>
                    <a:pt x="98" y="312"/>
                    <a:pt x="122" y="318"/>
                    <a:pt x="142" y="318"/>
                  </a:cubicBezTo>
                  <a:cubicBezTo>
                    <a:pt x="179" y="320"/>
                    <a:pt x="215" y="312"/>
                    <a:pt x="248" y="296"/>
                  </a:cubicBezTo>
                  <a:cubicBezTo>
                    <a:pt x="239" y="311"/>
                    <a:pt x="225" y="324"/>
                    <a:pt x="208" y="3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组合 86"/>
          <p:cNvGrpSpPr/>
          <p:nvPr/>
        </p:nvGrpSpPr>
        <p:grpSpPr bwMode="auto">
          <a:xfrm>
            <a:off x="3182938" y="3276600"/>
            <a:ext cx="1171575" cy="881063"/>
            <a:chOff x="4735513" y="2020888"/>
            <a:chExt cx="868363" cy="652462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4735513" y="2020888"/>
              <a:ext cx="868363" cy="652462"/>
            </a:xfrm>
            <a:custGeom>
              <a:avLst/>
              <a:gdLst>
                <a:gd name="T0" fmla="*/ 595 w 676"/>
                <a:gd name="T1" fmla="*/ 195 h 509"/>
                <a:gd name="T2" fmla="*/ 544 w 676"/>
                <a:gd name="T3" fmla="*/ 5 h 509"/>
                <a:gd name="T4" fmla="*/ 496 w 676"/>
                <a:gd name="T5" fmla="*/ 208 h 509"/>
                <a:gd name="T6" fmla="*/ 402 w 676"/>
                <a:gd name="T7" fmla="*/ 192 h 509"/>
                <a:gd name="T8" fmla="*/ 266 w 676"/>
                <a:gd name="T9" fmla="*/ 248 h 509"/>
                <a:gd name="T10" fmla="*/ 256 w 676"/>
                <a:gd name="T11" fmla="*/ 151 h 509"/>
                <a:gd name="T12" fmla="*/ 110 w 676"/>
                <a:gd name="T13" fmla="*/ 16 h 509"/>
                <a:gd name="T14" fmla="*/ 99 w 676"/>
                <a:gd name="T15" fmla="*/ 222 h 509"/>
                <a:gd name="T16" fmla="*/ 97 w 676"/>
                <a:gd name="T17" fmla="*/ 240 h 509"/>
                <a:gd name="T18" fmla="*/ 129 w 676"/>
                <a:gd name="T19" fmla="*/ 412 h 509"/>
                <a:gd name="T20" fmla="*/ 133 w 676"/>
                <a:gd name="T21" fmla="*/ 451 h 509"/>
                <a:gd name="T22" fmla="*/ 189 w 676"/>
                <a:gd name="T23" fmla="*/ 412 h 509"/>
                <a:gd name="T24" fmla="*/ 196 w 676"/>
                <a:gd name="T25" fmla="*/ 504 h 509"/>
                <a:gd name="T26" fmla="*/ 218 w 676"/>
                <a:gd name="T27" fmla="*/ 389 h 509"/>
                <a:gd name="T28" fmla="*/ 262 w 676"/>
                <a:gd name="T29" fmla="*/ 265 h 509"/>
                <a:gd name="T30" fmla="*/ 313 w 676"/>
                <a:gd name="T31" fmla="*/ 376 h 509"/>
                <a:gd name="T32" fmla="*/ 306 w 676"/>
                <a:gd name="T33" fmla="*/ 424 h 509"/>
                <a:gd name="T34" fmla="*/ 385 w 676"/>
                <a:gd name="T35" fmla="*/ 372 h 509"/>
                <a:gd name="T36" fmla="*/ 434 w 676"/>
                <a:gd name="T37" fmla="*/ 260 h 509"/>
                <a:gd name="T38" fmla="*/ 497 w 676"/>
                <a:gd name="T39" fmla="*/ 364 h 509"/>
                <a:gd name="T40" fmla="*/ 518 w 676"/>
                <a:gd name="T41" fmla="*/ 490 h 509"/>
                <a:gd name="T42" fmla="*/ 561 w 676"/>
                <a:gd name="T43" fmla="*/ 366 h 509"/>
                <a:gd name="T44" fmla="*/ 620 w 676"/>
                <a:gd name="T45" fmla="*/ 483 h 509"/>
                <a:gd name="T46" fmla="*/ 627 w 676"/>
                <a:gd name="T47" fmla="*/ 356 h 509"/>
                <a:gd name="T48" fmla="*/ 669 w 676"/>
                <a:gd name="T49" fmla="*/ 226 h 509"/>
                <a:gd name="T50" fmla="*/ 12 w 676"/>
                <a:gd name="T51" fmla="*/ 262 h 509"/>
                <a:gd name="T52" fmla="*/ 250 w 676"/>
                <a:gd name="T53" fmla="*/ 142 h 509"/>
                <a:gd name="T54" fmla="*/ 104 w 676"/>
                <a:gd name="T55" fmla="*/ 25 h 509"/>
                <a:gd name="T56" fmla="*/ 179 w 676"/>
                <a:gd name="T57" fmla="*/ 41 h 509"/>
                <a:gd name="T58" fmla="*/ 152 w 676"/>
                <a:gd name="T59" fmla="*/ 93 h 509"/>
                <a:gd name="T60" fmla="*/ 89 w 676"/>
                <a:gd name="T61" fmla="*/ 38 h 509"/>
                <a:gd name="T62" fmla="*/ 49 w 676"/>
                <a:gd name="T63" fmla="*/ 165 h 509"/>
                <a:gd name="T64" fmla="*/ 105 w 676"/>
                <a:gd name="T65" fmla="*/ 69 h 509"/>
                <a:gd name="T66" fmla="*/ 146 w 676"/>
                <a:gd name="T67" fmla="*/ 404 h 509"/>
                <a:gd name="T68" fmla="*/ 206 w 676"/>
                <a:gd name="T69" fmla="*/ 403 h 509"/>
                <a:gd name="T70" fmla="*/ 219 w 676"/>
                <a:gd name="T71" fmla="*/ 376 h 509"/>
                <a:gd name="T72" fmla="*/ 202 w 676"/>
                <a:gd name="T73" fmla="*/ 282 h 509"/>
                <a:gd name="T74" fmla="*/ 400 w 676"/>
                <a:gd name="T75" fmla="*/ 222 h 509"/>
                <a:gd name="T76" fmla="*/ 284 w 676"/>
                <a:gd name="T77" fmla="*/ 250 h 509"/>
                <a:gd name="T78" fmla="*/ 300 w 676"/>
                <a:gd name="T79" fmla="*/ 211 h 509"/>
                <a:gd name="T80" fmla="*/ 278 w 676"/>
                <a:gd name="T81" fmla="*/ 253 h 509"/>
                <a:gd name="T82" fmla="*/ 296 w 676"/>
                <a:gd name="T83" fmla="*/ 283 h 509"/>
                <a:gd name="T84" fmla="*/ 384 w 676"/>
                <a:gd name="T85" fmla="*/ 418 h 509"/>
                <a:gd name="T86" fmla="*/ 385 w 676"/>
                <a:gd name="T87" fmla="*/ 377 h 509"/>
                <a:gd name="T88" fmla="*/ 339 w 676"/>
                <a:gd name="T89" fmla="*/ 365 h 509"/>
                <a:gd name="T90" fmla="*/ 313 w 676"/>
                <a:gd name="T91" fmla="*/ 255 h 509"/>
                <a:gd name="T92" fmla="*/ 422 w 676"/>
                <a:gd name="T93" fmla="*/ 268 h 509"/>
                <a:gd name="T94" fmla="*/ 429 w 676"/>
                <a:gd name="T95" fmla="*/ 255 h 509"/>
                <a:gd name="T96" fmla="*/ 436 w 676"/>
                <a:gd name="T97" fmla="*/ 245 h 509"/>
                <a:gd name="T98" fmla="*/ 605 w 676"/>
                <a:gd name="T99" fmla="*/ 481 h 509"/>
                <a:gd name="T100" fmla="*/ 637 w 676"/>
                <a:gd name="T101" fmla="*/ 129 h 509"/>
                <a:gd name="T102" fmla="*/ 636 w 676"/>
                <a:gd name="T103" fmla="*/ 92 h 509"/>
                <a:gd name="T104" fmla="*/ 507 w 676"/>
                <a:gd name="T105" fmla="*/ 20 h 509"/>
                <a:gd name="T106" fmla="*/ 502 w 676"/>
                <a:gd name="T107" fmla="*/ 22 h 509"/>
                <a:gd name="T108" fmla="*/ 457 w 676"/>
                <a:gd name="T109" fmla="*/ 98 h 509"/>
                <a:gd name="T110" fmla="*/ 457 w 676"/>
                <a:gd name="T111" fmla="*/ 98 h 509"/>
                <a:gd name="T112" fmla="*/ 519 w 676"/>
                <a:gd name="T113" fmla="*/ 383 h 509"/>
                <a:gd name="T114" fmla="*/ 569 w 676"/>
                <a:gd name="T115" fmla="*/ 378 h 509"/>
                <a:gd name="T116" fmla="*/ 553 w 676"/>
                <a:gd name="T117" fmla="*/ 358 h 509"/>
                <a:gd name="T118" fmla="*/ 654 w 676"/>
                <a:gd name="T119" fmla="*/ 235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76" h="509">
                  <a:moveTo>
                    <a:pt x="669" y="226"/>
                  </a:moveTo>
                  <a:cubicBezTo>
                    <a:pt x="666" y="224"/>
                    <a:pt x="662" y="224"/>
                    <a:pt x="659" y="225"/>
                  </a:cubicBezTo>
                  <a:cubicBezTo>
                    <a:pt x="657" y="226"/>
                    <a:pt x="655" y="227"/>
                    <a:pt x="654" y="228"/>
                  </a:cubicBezTo>
                  <a:cubicBezTo>
                    <a:pt x="651" y="229"/>
                    <a:pt x="649" y="232"/>
                    <a:pt x="648" y="235"/>
                  </a:cubicBezTo>
                  <a:cubicBezTo>
                    <a:pt x="648" y="235"/>
                    <a:pt x="648" y="235"/>
                    <a:pt x="648" y="234"/>
                  </a:cubicBezTo>
                  <a:cubicBezTo>
                    <a:pt x="637" y="231"/>
                    <a:pt x="627" y="230"/>
                    <a:pt x="617" y="223"/>
                  </a:cubicBezTo>
                  <a:cubicBezTo>
                    <a:pt x="608" y="216"/>
                    <a:pt x="600" y="206"/>
                    <a:pt x="595" y="195"/>
                  </a:cubicBezTo>
                  <a:cubicBezTo>
                    <a:pt x="595" y="195"/>
                    <a:pt x="595" y="195"/>
                    <a:pt x="595" y="195"/>
                  </a:cubicBezTo>
                  <a:cubicBezTo>
                    <a:pt x="593" y="188"/>
                    <a:pt x="590" y="181"/>
                    <a:pt x="587" y="174"/>
                  </a:cubicBezTo>
                  <a:cubicBezTo>
                    <a:pt x="591" y="172"/>
                    <a:pt x="594" y="171"/>
                    <a:pt x="598" y="169"/>
                  </a:cubicBezTo>
                  <a:cubicBezTo>
                    <a:pt x="609" y="162"/>
                    <a:pt x="619" y="153"/>
                    <a:pt x="627" y="142"/>
                  </a:cubicBezTo>
                  <a:cubicBezTo>
                    <a:pt x="632" y="147"/>
                    <a:pt x="641" y="146"/>
                    <a:pt x="645" y="140"/>
                  </a:cubicBezTo>
                  <a:cubicBezTo>
                    <a:pt x="650" y="134"/>
                    <a:pt x="646" y="122"/>
                    <a:pt x="637" y="124"/>
                  </a:cubicBezTo>
                  <a:cubicBezTo>
                    <a:pt x="644" y="109"/>
                    <a:pt x="646" y="92"/>
                    <a:pt x="643" y="75"/>
                  </a:cubicBezTo>
                  <a:cubicBezTo>
                    <a:pt x="635" y="32"/>
                    <a:pt x="588" y="2"/>
                    <a:pt x="546" y="4"/>
                  </a:cubicBezTo>
                  <a:cubicBezTo>
                    <a:pt x="545" y="4"/>
                    <a:pt x="544" y="4"/>
                    <a:pt x="544" y="5"/>
                  </a:cubicBezTo>
                  <a:cubicBezTo>
                    <a:pt x="508" y="0"/>
                    <a:pt x="467" y="26"/>
                    <a:pt x="456" y="60"/>
                  </a:cubicBezTo>
                  <a:cubicBezTo>
                    <a:pt x="450" y="80"/>
                    <a:pt x="446" y="104"/>
                    <a:pt x="451" y="124"/>
                  </a:cubicBezTo>
                  <a:cubicBezTo>
                    <a:pt x="442" y="124"/>
                    <a:pt x="434" y="132"/>
                    <a:pt x="438" y="142"/>
                  </a:cubicBezTo>
                  <a:cubicBezTo>
                    <a:pt x="439" y="146"/>
                    <a:pt x="443" y="149"/>
                    <a:pt x="448" y="149"/>
                  </a:cubicBezTo>
                  <a:cubicBezTo>
                    <a:pt x="452" y="149"/>
                    <a:pt x="456" y="147"/>
                    <a:pt x="458" y="143"/>
                  </a:cubicBezTo>
                  <a:cubicBezTo>
                    <a:pt x="463" y="153"/>
                    <a:pt x="470" y="161"/>
                    <a:pt x="481" y="168"/>
                  </a:cubicBezTo>
                  <a:cubicBezTo>
                    <a:pt x="488" y="172"/>
                    <a:pt x="496" y="175"/>
                    <a:pt x="504" y="178"/>
                  </a:cubicBezTo>
                  <a:cubicBezTo>
                    <a:pt x="500" y="187"/>
                    <a:pt x="498" y="198"/>
                    <a:pt x="496" y="208"/>
                  </a:cubicBezTo>
                  <a:cubicBezTo>
                    <a:pt x="489" y="216"/>
                    <a:pt x="484" y="226"/>
                    <a:pt x="476" y="233"/>
                  </a:cubicBezTo>
                  <a:cubicBezTo>
                    <a:pt x="465" y="243"/>
                    <a:pt x="452" y="249"/>
                    <a:pt x="438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7" y="253"/>
                    <a:pt x="437" y="253"/>
                    <a:pt x="437" y="252"/>
                  </a:cubicBezTo>
                  <a:cubicBezTo>
                    <a:pt x="448" y="238"/>
                    <a:pt x="445" y="213"/>
                    <a:pt x="431" y="202"/>
                  </a:cubicBezTo>
                  <a:cubicBezTo>
                    <a:pt x="423" y="196"/>
                    <a:pt x="408" y="195"/>
                    <a:pt x="401" y="203"/>
                  </a:cubicBezTo>
                  <a:cubicBezTo>
                    <a:pt x="402" y="199"/>
                    <a:pt x="402" y="196"/>
                    <a:pt x="402" y="192"/>
                  </a:cubicBezTo>
                  <a:cubicBezTo>
                    <a:pt x="402" y="189"/>
                    <a:pt x="400" y="188"/>
                    <a:pt x="399" y="188"/>
                  </a:cubicBezTo>
                  <a:cubicBezTo>
                    <a:pt x="398" y="188"/>
                    <a:pt x="398" y="187"/>
                    <a:pt x="397" y="187"/>
                  </a:cubicBezTo>
                  <a:cubicBezTo>
                    <a:pt x="369" y="174"/>
                    <a:pt x="332" y="179"/>
                    <a:pt x="303" y="186"/>
                  </a:cubicBezTo>
                  <a:cubicBezTo>
                    <a:pt x="302" y="186"/>
                    <a:pt x="301" y="186"/>
                    <a:pt x="301" y="187"/>
                  </a:cubicBezTo>
                  <a:cubicBezTo>
                    <a:pt x="300" y="187"/>
                    <a:pt x="300" y="188"/>
                    <a:pt x="300" y="188"/>
                  </a:cubicBezTo>
                  <a:cubicBezTo>
                    <a:pt x="300" y="193"/>
                    <a:pt x="300" y="197"/>
                    <a:pt x="300" y="201"/>
                  </a:cubicBezTo>
                  <a:cubicBezTo>
                    <a:pt x="289" y="196"/>
                    <a:pt x="275" y="200"/>
                    <a:pt x="268" y="209"/>
                  </a:cubicBezTo>
                  <a:cubicBezTo>
                    <a:pt x="259" y="220"/>
                    <a:pt x="260" y="235"/>
                    <a:pt x="266" y="248"/>
                  </a:cubicBezTo>
                  <a:cubicBezTo>
                    <a:pt x="263" y="249"/>
                    <a:pt x="262" y="251"/>
                    <a:pt x="261" y="253"/>
                  </a:cubicBezTo>
                  <a:cubicBezTo>
                    <a:pt x="251" y="249"/>
                    <a:pt x="241" y="247"/>
                    <a:pt x="231" y="242"/>
                  </a:cubicBezTo>
                  <a:cubicBezTo>
                    <a:pt x="219" y="237"/>
                    <a:pt x="210" y="229"/>
                    <a:pt x="202" y="218"/>
                  </a:cubicBezTo>
                  <a:cubicBezTo>
                    <a:pt x="202" y="217"/>
                    <a:pt x="201" y="217"/>
                    <a:pt x="200" y="217"/>
                  </a:cubicBezTo>
                  <a:cubicBezTo>
                    <a:pt x="199" y="210"/>
                    <a:pt x="197" y="202"/>
                    <a:pt x="195" y="195"/>
                  </a:cubicBezTo>
                  <a:cubicBezTo>
                    <a:pt x="202" y="192"/>
                    <a:pt x="207" y="188"/>
                    <a:pt x="213" y="184"/>
                  </a:cubicBezTo>
                  <a:cubicBezTo>
                    <a:pt x="222" y="177"/>
                    <a:pt x="229" y="168"/>
                    <a:pt x="235" y="158"/>
                  </a:cubicBezTo>
                  <a:cubicBezTo>
                    <a:pt x="242" y="162"/>
                    <a:pt x="252" y="160"/>
                    <a:pt x="256" y="151"/>
                  </a:cubicBezTo>
                  <a:cubicBezTo>
                    <a:pt x="258" y="146"/>
                    <a:pt x="257" y="141"/>
                    <a:pt x="253" y="137"/>
                  </a:cubicBezTo>
                  <a:cubicBezTo>
                    <a:pt x="251" y="135"/>
                    <a:pt x="248" y="134"/>
                    <a:pt x="245" y="134"/>
                  </a:cubicBezTo>
                  <a:cubicBezTo>
                    <a:pt x="248" y="123"/>
                    <a:pt x="250" y="111"/>
                    <a:pt x="249" y="100"/>
                  </a:cubicBezTo>
                  <a:cubicBezTo>
                    <a:pt x="250" y="100"/>
                    <a:pt x="250" y="100"/>
                    <a:pt x="250" y="99"/>
                  </a:cubicBezTo>
                  <a:cubicBezTo>
                    <a:pt x="253" y="98"/>
                    <a:pt x="251" y="95"/>
                    <a:pt x="249" y="95"/>
                  </a:cubicBezTo>
                  <a:cubicBezTo>
                    <a:pt x="248" y="85"/>
                    <a:pt x="246" y="76"/>
                    <a:pt x="242" y="68"/>
                  </a:cubicBezTo>
                  <a:cubicBezTo>
                    <a:pt x="220" y="20"/>
                    <a:pt x="159" y="5"/>
                    <a:pt x="111" y="16"/>
                  </a:cubicBezTo>
                  <a:cubicBezTo>
                    <a:pt x="111" y="16"/>
                    <a:pt x="111" y="16"/>
                    <a:pt x="110" y="16"/>
                  </a:cubicBezTo>
                  <a:cubicBezTo>
                    <a:pt x="72" y="14"/>
                    <a:pt x="45" y="61"/>
                    <a:pt x="41" y="94"/>
                  </a:cubicBezTo>
                  <a:cubicBezTo>
                    <a:pt x="39" y="111"/>
                    <a:pt x="40" y="129"/>
                    <a:pt x="45" y="144"/>
                  </a:cubicBezTo>
                  <a:cubicBezTo>
                    <a:pt x="37" y="145"/>
                    <a:pt x="31" y="154"/>
                    <a:pt x="34" y="162"/>
                  </a:cubicBezTo>
                  <a:cubicBezTo>
                    <a:pt x="36" y="166"/>
                    <a:pt x="40" y="170"/>
                    <a:pt x="44" y="171"/>
                  </a:cubicBezTo>
                  <a:cubicBezTo>
                    <a:pt x="48" y="172"/>
                    <a:pt x="54" y="170"/>
                    <a:pt x="57" y="167"/>
                  </a:cubicBezTo>
                  <a:cubicBezTo>
                    <a:pt x="65" y="178"/>
                    <a:pt x="76" y="187"/>
                    <a:pt x="91" y="193"/>
                  </a:cubicBezTo>
                  <a:cubicBezTo>
                    <a:pt x="95" y="195"/>
                    <a:pt x="99" y="196"/>
                    <a:pt x="103" y="198"/>
                  </a:cubicBezTo>
                  <a:cubicBezTo>
                    <a:pt x="102" y="206"/>
                    <a:pt x="100" y="214"/>
                    <a:pt x="99" y="222"/>
                  </a:cubicBezTo>
                  <a:cubicBezTo>
                    <a:pt x="91" y="235"/>
                    <a:pt x="84" y="246"/>
                    <a:pt x="70" y="254"/>
                  </a:cubicBezTo>
                  <a:cubicBezTo>
                    <a:pt x="56" y="262"/>
                    <a:pt x="41" y="264"/>
                    <a:pt x="26" y="269"/>
                  </a:cubicBezTo>
                  <a:cubicBezTo>
                    <a:pt x="26" y="268"/>
                    <a:pt x="26" y="267"/>
                    <a:pt x="25" y="266"/>
                  </a:cubicBezTo>
                  <a:cubicBezTo>
                    <a:pt x="24" y="261"/>
                    <a:pt x="19" y="257"/>
                    <a:pt x="13" y="257"/>
                  </a:cubicBezTo>
                  <a:cubicBezTo>
                    <a:pt x="6" y="258"/>
                    <a:pt x="0" y="265"/>
                    <a:pt x="1" y="272"/>
                  </a:cubicBezTo>
                  <a:cubicBezTo>
                    <a:pt x="3" y="280"/>
                    <a:pt x="11" y="285"/>
                    <a:pt x="18" y="282"/>
                  </a:cubicBezTo>
                  <a:cubicBezTo>
                    <a:pt x="21" y="281"/>
                    <a:pt x="25" y="277"/>
                    <a:pt x="26" y="273"/>
                  </a:cubicBezTo>
                  <a:cubicBezTo>
                    <a:pt x="51" y="271"/>
                    <a:pt x="82" y="261"/>
                    <a:pt x="97" y="240"/>
                  </a:cubicBezTo>
                  <a:cubicBezTo>
                    <a:pt x="96" y="254"/>
                    <a:pt x="95" y="268"/>
                    <a:pt x="93" y="282"/>
                  </a:cubicBezTo>
                  <a:cubicBezTo>
                    <a:pt x="90" y="312"/>
                    <a:pt x="87" y="343"/>
                    <a:pt x="85" y="373"/>
                  </a:cubicBezTo>
                  <a:cubicBezTo>
                    <a:pt x="85" y="375"/>
                    <a:pt x="86" y="377"/>
                    <a:pt x="87" y="377"/>
                  </a:cubicBezTo>
                  <a:cubicBezTo>
                    <a:pt x="92" y="378"/>
                    <a:pt x="97" y="379"/>
                    <a:pt x="102" y="379"/>
                  </a:cubicBezTo>
                  <a:cubicBezTo>
                    <a:pt x="100" y="389"/>
                    <a:pt x="99" y="399"/>
                    <a:pt x="101" y="408"/>
                  </a:cubicBezTo>
                  <a:cubicBezTo>
                    <a:pt x="101" y="409"/>
                    <a:pt x="102" y="410"/>
                    <a:pt x="103" y="410"/>
                  </a:cubicBezTo>
                  <a:cubicBezTo>
                    <a:pt x="110" y="412"/>
                    <a:pt x="118" y="411"/>
                    <a:pt x="124" y="411"/>
                  </a:cubicBezTo>
                  <a:cubicBezTo>
                    <a:pt x="126" y="411"/>
                    <a:pt x="127" y="412"/>
                    <a:pt x="129" y="412"/>
                  </a:cubicBezTo>
                  <a:cubicBezTo>
                    <a:pt x="124" y="424"/>
                    <a:pt x="125" y="438"/>
                    <a:pt x="124" y="451"/>
                  </a:cubicBezTo>
                  <a:cubicBezTo>
                    <a:pt x="124" y="464"/>
                    <a:pt x="124" y="478"/>
                    <a:pt x="124" y="491"/>
                  </a:cubicBezTo>
                  <a:cubicBezTo>
                    <a:pt x="121" y="489"/>
                    <a:pt x="118" y="487"/>
                    <a:pt x="114" y="487"/>
                  </a:cubicBezTo>
                  <a:cubicBezTo>
                    <a:pt x="109" y="486"/>
                    <a:pt x="102" y="488"/>
                    <a:pt x="101" y="494"/>
                  </a:cubicBezTo>
                  <a:cubicBezTo>
                    <a:pt x="98" y="508"/>
                    <a:pt x="125" y="509"/>
                    <a:pt x="132" y="503"/>
                  </a:cubicBezTo>
                  <a:cubicBezTo>
                    <a:pt x="134" y="502"/>
                    <a:pt x="133" y="499"/>
                    <a:pt x="132" y="499"/>
                  </a:cubicBezTo>
                  <a:cubicBezTo>
                    <a:pt x="132" y="498"/>
                    <a:pt x="133" y="497"/>
                    <a:pt x="133" y="496"/>
                  </a:cubicBezTo>
                  <a:cubicBezTo>
                    <a:pt x="133" y="481"/>
                    <a:pt x="132" y="466"/>
                    <a:pt x="133" y="451"/>
                  </a:cubicBezTo>
                  <a:cubicBezTo>
                    <a:pt x="133" y="438"/>
                    <a:pt x="135" y="424"/>
                    <a:pt x="132" y="412"/>
                  </a:cubicBezTo>
                  <a:cubicBezTo>
                    <a:pt x="138" y="412"/>
                    <a:pt x="145" y="413"/>
                    <a:pt x="150" y="412"/>
                  </a:cubicBezTo>
                  <a:cubicBezTo>
                    <a:pt x="159" y="410"/>
                    <a:pt x="156" y="398"/>
                    <a:pt x="154" y="391"/>
                  </a:cubicBezTo>
                  <a:cubicBezTo>
                    <a:pt x="154" y="390"/>
                    <a:pt x="154" y="389"/>
                    <a:pt x="155" y="388"/>
                  </a:cubicBezTo>
                  <a:cubicBezTo>
                    <a:pt x="155" y="387"/>
                    <a:pt x="155" y="386"/>
                    <a:pt x="155" y="385"/>
                  </a:cubicBezTo>
                  <a:cubicBezTo>
                    <a:pt x="160" y="386"/>
                    <a:pt x="164" y="386"/>
                    <a:pt x="169" y="386"/>
                  </a:cubicBezTo>
                  <a:cubicBezTo>
                    <a:pt x="168" y="393"/>
                    <a:pt x="167" y="403"/>
                    <a:pt x="170" y="409"/>
                  </a:cubicBezTo>
                  <a:cubicBezTo>
                    <a:pt x="173" y="415"/>
                    <a:pt x="184" y="412"/>
                    <a:pt x="189" y="412"/>
                  </a:cubicBezTo>
                  <a:cubicBezTo>
                    <a:pt x="190" y="412"/>
                    <a:pt x="191" y="411"/>
                    <a:pt x="191" y="411"/>
                  </a:cubicBezTo>
                  <a:cubicBezTo>
                    <a:pt x="188" y="439"/>
                    <a:pt x="189" y="468"/>
                    <a:pt x="193" y="496"/>
                  </a:cubicBezTo>
                  <a:cubicBezTo>
                    <a:pt x="193" y="498"/>
                    <a:pt x="195" y="498"/>
                    <a:pt x="196" y="498"/>
                  </a:cubicBezTo>
                  <a:cubicBezTo>
                    <a:pt x="197" y="498"/>
                    <a:pt x="198" y="498"/>
                    <a:pt x="199" y="497"/>
                  </a:cubicBezTo>
                  <a:cubicBezTo>
                    <a:pt x="202" y="495"/>
                    <a:pt x="205" y="493"/>
                    <a:pt x="209" y="493"/>
                  </a:cubicBezTo>
                  <a:cubicBezTo>
                    <a:pt x="212" y="492"/>
                    <a:pt x="225" y="493"/>
                    <a:pt x="217" y="498"/>
                  </a:cubicBezTo>
                  <a:cubicBezTo>
                    <a:pt x="211" y="502"/>
                    <a:pt x="203" y="498"/>
                    <a:pt x="196" y="499"/>
                  </a:cubicBezTo>
                  <a:cubicBezTo>
                    <a:pt x="194" y="500"/>
                    <a:pt x="194" y="503"/>
                    <a:pt x="196" y="504"/>
                  </a:cubicBezTo>
                  <a:cubicBezTo>
                    <a:pt x="201" y="508"/>
                    <a:pt x="210" y="506"/>
                    <a:pt x="216" y="505"/>
                  </a:cubicBezTo>
                  <a:cubicBezTo>
                    <a:pt x="221" y="504"/>
                    <a:pt x="227" y="501"/>
                    <a:pt x="226" y="495"/>
                  </a:cubicBezTo>
                  <a:cubicBezTo>
                    <a:pt x="225" y="489"/>
                    <a:pt x="218" y="486"/>
                    <a:pt x="213" y="487"/>
                  </a:cubicBezTo>
                  <a:cubicBezTo>
                    <a:pt x="207" y="487"/>
                    <a:pt x="203" y="489"/>
                    <a:pt x="199" y="492"/>
                  </a:cubicBezTo>
                  <a:cubicBezTo>
                    <a:pt x="198" y="465"/>
                    <a:pt x="197" y="438"/>
                    <a:pt x="194" y="411"/>
                  </a:cubicBezTo>
                  <a:cubicBezTo>
                    <a:pt x="198" y="411"/>
                    <a:pt x="202" y="411"/>
                    <a:pt x="206" y="410"/>
                  </a:cubicBezTo>
                  <a:cubicBezTo>
                    <a:pt x="209" y="410"/>
                    <a:pt x="212" y="410"/>
                    <a:pt x="215" y="409"/>
                  </a:cubicBezTo>
                  <a:cubicBezTo>
                    <a:pt x="220" y="406"/>
                    <a:pt x="218" y="394"/>
                    <a:pt x="218" y="389"/>
                  </a:cubicBezTo>
                  <a:cubicBezTo>
                    <a:pt x="217" y="387"/>
                    <a:pt x="217" y="386"/>
                    <a:pt x="216" y="386"/>
                  </a:cubicBezTo>
                  <a:cubicBezTo>
                    <a:pt x="218" y="386"/>
                    <a:pt x="221" y="386"/>
                    <a:pt x="224" y="385"/>
                  </a:cubicBezTo>
                  <a:cubicBezTo>
                    <a:pt x="228" y="385"/>
                    <a:pt x="229" y="378"/>
                    <a:pt x="225" y="377"/>
                  </a:cubicBezTo>
                  <a:cubicBezTo>
                    <a:pt x="225" y="377"/>
                    <a:pt x="225" y="376"/>
                    <a:pt x="225" y="376"/>
                  </a:cubicBezTo>
                  <a:cubicBezTo>
                    <a:pt x="225" y="346"/>
                    <a:pt x="216" y="316"/>
                    <a:pt x="211" y="286"/>
                  </a:cubicBezTo>
                  <a:cubicBezTo>
                    <a:pt x="208" y="266"/>
                    <a:pt x="205" y="246"/>
                    <a:pt x="202" y="225"/>
                  </a:cubicBezTo>
                  <a:cubicBezTo>
                    <a:pt x="214" y="243"/>
                    <a:pt x="239" y="257"/>
                    <a:pt x="260" y="257"/>
                  </a:cubicBezTo>
                  <a:cubicBezTo>
                    <a:pt x="260" y="260"/>
                    <a:pt x="261" y="263"/>
                    <a:pt x="262" y="265"/>
                  </a:cubicBezTo>
                  <a:cubicBezTo>
                    <a:pt x="264" y="268"/>
                    <a:pt x="267" y="270"/>
                    <a:pt x="271" y="270"/>
                  </a:cubicBezTo>
                  <a:cubicBezTo>
                    <a:pt x="270" y="271"/>
                    <a:pt x="270" y="272"/>
                    <a:pt x="270" y="273"/>
                  </a:cubicBezTo>
                  <a:cubicBezTo>
                    <a:pt x="274" y="288"/>
                    <a:pt x="299" y="303"/>
                    <a:pt x="314" y="294"/>
                  </a:cubicBezTo>
                  <a:cubicBezTo>
                    <a:pt x="319" y="306"/>
                    <a:pt x="326" y="316"/>
                    <a:pt x="338" y="319"/>
                  </a:cubicBezTo>
                  <a:cubicBezTo>
                    <a:pt x="338" y="332"/>
                    <a:pt x="338" y="346"/>
                    <a:pt x="339" y="359"/>
                  </a:cubicBezTo>
                  <a:cubicBezTo>
                    <a:pt x="335" y="358"/>
                    <a:pt x="331" y="360"/>
                    <a:pt x="327" y="363"/>
                  </a:cubicBezTo>
                  <a:cubicBezTo>
                    <a:pt x="324" y="365"/>
                    <a:pt x="320" y="370"/>
                    <a:pt x="321" y="374"/>
                  </a:cubicBezTo>
                  <a:cubicBezTo>
                    <a:pt x="318" y="375"/>
                    <a:pt x="316" y="375"/>
                    <a:pt x="313" y="376"/>
                  </a:cubicBezTo>
                  <a:cubicBezTo>
                    <a:pt x="313" y="376"/>
                    <a:pt x="312" y="376"/>
                    <a:pt x="312" y="377"/>
                  </a:cubicBezTo>
                  <a:cubicBezTo>
                    <a:pt x="312" y="377"/>
                    <a:pt x="312" y="377"/>
                    <a:pt x="312" y="377"/>
                  </a:cubicBezTo>
                  <a:cubicBezTo>
                    <a:pt x="309" y="377"/>
                    <a:pt x="306" y="376"/>
                    <a:pt x="304" y="377"/>
                  </a:cubicBezTo>
                  <a:cubicBezTo>
                    <a:pt x="303" y="377"/>
                    <a:pt x="303" y="378"/>
                    <a:pt x="303" y="379"/>
                  </a:cubicBezTo>
                  <a:cubicBezTo>
                    <a:pt x="303" y="379"/>
                    <a:pt x="303" y="379"/>
                    <a:pt x="303" y="379"/>
                  </a:cubicBezTo>
                  <a:cubicBezTo>
                    <a:pt x="300" y="386"/>
                    <a:pt x="300" y="393"/>
                    <a:pt x="300" y="400"/>
                  </a:cubicBezTo>
                  <a:cubicBezTo>
                    <a:pt x="300" y="408"/>
                    <a:pt x="300" y="415"/>
                    <a:pt x="302" y="422"/>
                  </a:cubicBezTo>
                  <a:cubicBezTo>
                    <a:pt x="303" y="424"/>
                    <a:pt x="305" y="425"/>
                    <a:pt x="306" y="424"/>
                  </a:cubicBezTo>
                  <a:cubicBezTo>
                    <a:pt x="312" y="430"/>
                    <a:pt x="331" y="427"/>
                    <a:pt x="338" y="427"/>
                  </a:cubicBezTo>
                  <a:cubicBezTo>
                    <a:pt x="354" y="426"/>
                    <a:pt x="370" y="426"/>
                    <a:pt x="385" y="424"/>
                  </a:cubicBezTo>
                  <a:cubicBezTo>
                    <a:pt x="387" y="423"/>
                    <a:pt x="388" y="422"/>
                    <a:pt x="388" y="420"/>
                  </a:cubicBezTo>
                  <a:cubicBezTo>
                    <a:pt x="388" y="420"/>
                    <a:pt x="388" y="420"/>
                    <a:pt x="388" y="420"/>
                  </a:cubicBezTo>
                  <a:cubicBezTo>
                    <a:pt x="391" y="415"/>
                    <a:pt x="391" y="408"/>
                    <a:pt x="390" y="402"/>
                  </a:cubicBezTo>
                  <a:cubicBezTo>
                    <a:pt x="390" y="394"/>
                    <a:pt x="389" y="386"/>
                    <a:pt x="389" y="378"/>
                  </a:cubicBezTo>
                  <a:cubicBezTo>
                    <a:pt x="388" y="377"/>
                    <a:pt x="387" y="376"/>
                    <a:pt x="386" y="376"/>
                  </a:cubicBezTo>
                  <a:cubicBezTo>
                    <a:pt x="388" y="375"/>
                    <a:pt x="387" y="371"/>
                    <a:pt x="385" y="372"/>
                  </a:cubicBezTo>
                  <a:cubicBezTo>
                    <a:pt x="381" y="372"/>
                    <a:pt x="377" y="372"/>
                    <a:pt x="374" y="372"/>
                  </a:cubicBezTo>
                  <a:cubicBezTo>
                    <a:pt x="372" y="365"/>
                    <a:pt x="366" y="360"/>
                    <a:pt x="360" y="359"/>
                  </a:cubicBezTo>
                  <a:cubicBezTo>
                    <a:pt x="359" y="346"/>
                    <a:pt x="358" y="332"/>
                    <a:pt x="358" y="319"/>
                  </a:cubicBezTo>
                  <a:cubicBezTo>
                    <a:pt x="367" y="316"/>
                    <a:pt x="374" y="309"/>
                    <a:pt x="380" y="301"/>
                  </a:cubicBezTo>
                  <a:cubicBezTo>
                    <a:pt x="405" y="309"/>
                    <a:pt x="433" y="292"/>
                    <a:pt x="433" y="264"/>
                  </a:cubicBezTo>
                  <a:cubicBezTo>
                    <a:pt x="433" y="263"/>
                    <a:pt x="433" y="263"/>
                    <a:pt x="432" y="262"/>
                  </a:cubicBezTo>
                  <a:cubicBezTo>
                    <a:pt x="433" y="262"/>
                    <a:pt x="433" y="261"/>
                    <a:pt x="433" y="261"/>
                  </a:cubicBezTo>
                  <a:cubicBezTo>
                    <a:pt x="433" y="261"/>
                    <a:pt x="434" y="260"/>
                    <a:pt x="434" y="260"/>
                  </a:cubicBezTo>
                  <a:cubicBezTo>
                    <a:pt x="435" y="259"/>
                    <a:pt x="436" y="257"/>
                    <a:pt x="436" y="255"/>
                  </a:cubicBezTo>
                  <a:cubicBezTo>
                    <a:pt x="437" y="256"/>
                    <a:pt x="437" y="257"/>
                    <a:pt x="438" y="257"/>
                  </a:cubicBezTo>
                  <a:cubicBezTo>
                    <a:pt x="459" y="257"/>
                    <a:pt x="480" y="243"/>
                    <a:pt x="493" y="225"/>
                  </a:cubicBezTo>
                  <a:cubicBezTo>
                    <a:pt x="491" y="239"/>
                    <a:pt x="490" y="254"/>
                    <a:pt x="488" y="268"/>
                  </a:cubicBezTo>
                  <a:cubicBezTo>
                    <a:pt x="483" y="297"/>
                    <a:pt x="479" y="327"/>
                    <a:pt x="477" y="357"/>
                  </a:cubicBezTo>
                  <a:cubicBezTo>
                    <a:pt x="477" y="360"/>
                    <a:pt x="480" y="361"/>
                    <a:pt x="482" y="360"/>
                  </a:cubicBezTo>
                  <a:cubicBezTo>
                    <a:pt x="487" y="362"/>
                    <a:pt x="492" y="363"/>
                    <a:pt x="497" y="364"/>
                  </a:cubicBezTo>
                  <a:cubicBezTo>
                    <a:pt x="497" y="364"/>
                    <a:pt x="497" y="364"/>
                    <a:pt x="497" y="364"/>
                  </a:cubicBezTo>
                  <a:cubicBezTo>
                    <a:pt x="497" y="370"/>
                    <a:pt x="495" y="383"/>
                    <a:pt x="499" y="388"/>
                  </a:cubicBezTo>
                  <a:cubicBezTo>
                    <a:pt x="503" y="393"/>
                    <a:pt x="515" y="391"/>
                    <a:pt x="521" y="390"/>
                  </a:cubicBezTo>
                  <a:cubicBezTo>
                    <a:pt x="515" y="421"/>
                    <a:pt x="513" y="452"/>
                    <a:pt x="513" y="484"/>
                  </a:cubicBezTo>
                  <a:cubicBezTo>
                    <a:pt x="511" y="482"/>
                    <a:pt x="509" y="481"/>
                    <a:pt x="507" y="481"/>
                  </a:cubicBezTo>
                  <a:cubicBezTo>
                    <a:pt x="503" y="480"/>
                    <a:pt x="497" y="480"/>
                    <a:pt x="493" y="483"/>
                  </a:cubicBezTo>
                  <a:cubicBezTo>
                    <a:pt x="488" y="488"/>
                    <a:pt x="492" y="493"/>
                    <a:pt x="497" y="494"/>
                  </a:cubicBezTo>
                  <a:cubicBezTo>
                    <a:pt x="504" y="496"/>
                    <a:pt x="511" y="495"/>
                    <a:pt x="517" y="491"/>
                  </a:cubicBezTo>
                  <a:cubicBezTo>
                    <a:pt x="517" y="491"/>
                    <a:pt x="518" y="490"/>
                    <a:pt x="518" y="490"/>
                  </a:cubicBezTo>
                  <a:cubicBezTo>
                    <a:pt x="518" y="489"/>
                    <a:pt x="518" y="489"/>
                    <a:pt x="518" y="489"/>
                  </a:cubicBezTo>
                  <a:cubicBezTo>
                    <a:pt x="520" y="456"/>
                    <a:pt x="524" y="423"/>
                    <a:pt x="524" y="390"/>
                  </a:cubicBezTo>
                  <a:cubicBezTo>
                    <a:pt x="529" y="390"/>
                    <a:pt x="534" y="390"/>
                    <a:pt x="539" y="389"/>
                  </a:cubicBezTo>
                  <a:cubicBezTo>
                    <a:pt x="541" y="389"/>
                    <a:pt x="544" y="389"/>
                    <a:pt x="546" y="388"/>
                  </a:cubicBezTo>
                  <a:cubicBezTo>
                    <a:pt x="551" y="384"/>
                    <a:pt x="547" y="371"/>
                    <a:pt x="546" y="366"/>
                  </a:cubicBezTo>
                  <a:cubicBezTo>
                    <a:pt x="546" y="366"/>
                    <a:pt x="546" y="366"/>
                    <a:pt x="546" y="366"/>
                  </a:cubicBezTo>
                  <a:cubicBezTo>
                    <a:pt x="548" y="366"/>
                    <a:pt x="551" y="366"/>
                    <a:pt x="553" y="366"/>
                  </a:cubicBezTo>
                  <a:cubicBezTo>
                    <a:pt x="556" y="366"/>
                    <a:pt x="559" y="366"/>
                    <a:pt x="561" y="366"/>
                  </a:cubicBezTo>
                  <a:cubicBezTo>
                    <a:pt x="562" y="373"/>
                    <a:pt x="560" y="385"/>
                    <a:pt x="568" y="387"/>
                  </a:cubicBezTo>
                  <a:cubicBezTo>
                    <a:pt x="572" y="389"/>
                    <a:pt x="579" y="387"/>
                    <a:pt x="584" y="387"/>
                  </a:cubicBezTo>
                  <a:cubicBezTo>
                    <a:pt x="584" y="387"/>
                    <a:pt x="584" y="387"/>
                    <a:pt x="585" y="387"/>
                  </a:cubicBezTo>
                  <a:cubicBezTo>
                    <a:pt x="584" y="419"/>
                    <a:pt x="585" y="454"/>
                    <a:pt x="591" y="486"/>
                  </a:cubicBezTo>
                  <a:cubicBezTo>
                    <a:pt x="591" y="487"/>
                    <a:pt x="591" y="487"/>
                    <a:pt x="592" y="487"/>
                  </a:cubicBezTo>
                  <a:cubicBezTo>
                    <a:pt x="592" y="488"/>
                    <a:pt x="592" y="489"/>
                    <a:pt x="593" y="489"/>
                  </a:cubicBezTo>
                  <a:cubicBezTo>
                    <a:pt x="598" y="492"/>
                    <a:pt x="605" y="494"/>
                    <a:pt x="611" y="493"/>
                  </a:cubicBezTo>
                  <a:cubicBezTo>
                    <a:pt x="615" y="492"/>
                    <a:pt x="620" y="488"/>
                    <a:pt x="620" y="483"/>
                  </a:cubicBezTo>
                  <a:cubicBezTo>
                    <a:pt x="619" y="478"/>
                    <a:pt x="614" y="474"/>
                    <a:pt x="610" y="473"/>
                  </a:cubicBezTo>
                  <a:cubicBezTo>
                    <a:pt x="605" y="473"/>
                    <a:pt x="599" y="476"/>
                    <a:pt x="596" y="479"/>
                  </a:cubicBezTo>
                  <a:cubicBezTo>
                    <a:pt x="598" y="449"/>
                    <a:pt x="595" y="415"/>
                    <a:pt x="589" y="386"/>
                  </a:cubicBezTo>
                  <a:cubicBezTo>
                    <a:pt x="596" y="386"/>
                    <a:pt x="602" y="385"/>
                    <a:pt x="608" y="384"/>
                  </a:cubicBezTo>
                  <a:cubicBezTo>
                    <a:pt x="610" y="384"/>
                    <a:pt x="612" y="382"/>
                    <a:pt x="612" y="380"/>
                  </a:cubicBezTo>
                  <a:cubicBezTo>
                    <a:pt x="612" y="374"/>
                    <a:pt x="611" y="369"/>
                    <a:pt x="610" y="363"/>
                  </a:cubicBezTo>
                  <a:cubicBezTo>
                    <a:pt x="615" y="362"/>
                    <a:pt x="620" y="361"/>
                    <a:pt x="625" y="359"/>
                  </a:cubicBezTo>
                  <a:cubicBezTo>
                    <a:pt x="627" y="359"/>
                    <a:pt x="627" y="357"/>
                    <a:pt x="627" y="356"/>
                  </a:cubicBezTo>
                  <a:cubicBezTo>
                    <a:pt x="628" y="355"/>
                    <a:pt x="630" y="354"/>
                    <a:pt x="629" y="352"/>
                  </a:cubicBezTo>
                  <a:cubicBezTo>
                    <a:pt x="620" y="321"/>
                    <a:pt x="613" y="290"/>
                    <a:pt x="607" y="259"/>
                  </a:cubicBezTo>
                  <a:cubicBezTo>
                    <a:pt x="604" y="243"/>
                    <a:pt x="602" y="226"/>
                    <a:pt x="598" y="209"/>
                  </a:cubicBezTo>
                  <a:cubicBezTo>
                    <a:pt x="608" y="226"/>
                    <a:pt x="628" y="241"/>
                    <a:pt x="647" y="239"/>
                  </a:cubicBezTo>
                  <a:cubicBezTo>
                    <a:pt x="648" y="239"/>
                    <a:pt x="648" y="239"/>
                    <a:pt x="648" y="239"/>
                  </a:cubicBezTo>
                  <a:cubicBezTo>
                    <a:pt x="648" y="241"/>
                    <a:pt x="649" y="243"/>
                    <a:pt x="650" y="244"/>
                  </a:cubicBezTo>
                  <a:cubicBezTo>
                    <a:pt x="654" y="251"/>
                    <a:pt x="665" y="251"/>
                    <a:pt x="670" y="246"/>
                  </a:cubicBezTo>
                  <a:cubicBezTo>
                    <a:pt x="676" y="241"/>
                    <a:pt x="675" y="230"/>
                    <a:pt x="669" y="226"/>
                  </a:cubicBezTo>
                  <a:close/>
                  <a:moveTo>
                    <a:pt x="454" y="139"/>
                  </a:moveTo>
                  <a:cubicBezTo>
                    <a:pt x="451" y="143"/>
                    <a:pt x="445" y="145"/>
                    <a:pt x="443" y="139"/>
                  </a:cubicBezTo>
                  <a:cubicBezTo>
                    <a:pt x="441" y="133"/>
                    <a:pt x="446" y="128"/>
                    <a:pt x="452" y="128"/>
                  </a:cubicBezTo>
                  <a:cubicBezTo>
                    <a:pt x="453" y="132"/>
                    <a:pt x="454" y="135"/>
                    <a:pt x="455" y="139"/>
                  </a:cubicBezTo>
                  <a:cubicBezTo>
                    <a:pt x="455" y="139"/>
                    <a:pt x="455" y="139"/>
                    <a:pt x="454" y="139"/>
                  </a:cubicBezTo>
                  <a:close/>
                  <a:moveTo>
                    <a:pt x="17" y="276"/>
                  </a:moveTo>
                  <a:cubicBezTo>
                    <a:pt x="14" y="279"/>
                    <a:pt x="8" y="276"/>
                    <a:pt x="7" y="272"/>
                  </a:cubicBezTo>
                  <a:cubicBezTo>
                    <a:pt x="5" y="268"/>
                    <a:pt x="8" y="263"/>
                    <a:pt x="12" y="262"/>
                  </a:cubicBezTo>
                  <a:cubicBezTo>
                    <a:pt x="16" y="262"/>
                    <a:pt x="20" y="264"/>
                    <a:pt x="21" y="268"/>
                  </a:cubicBezTo>
                  <a:cubicBezTo>
                    <a:pt x="20" y="271"/>
                    <a:pt x="21" y="274"/>
                    <a:pt x="17" y="276"/>
                  </a:cubicBezTo>
                  <a:close/>
                  <a:moveTo>
                    <a:pt x="108" y="498"/>
                  </a:moveTo>
                  <a:cubicBezTo>
                    <a:pt x="103" y="492"/>
                    <a:pt x="113" y="492"/>
                    <a:pt x="117" y="493"/>
                  </a:cubicBezTo>
                  <a:cubicBezTo>
                    <a:pt x="120" y="494"/>
                    <a:pt x="122" y="496"/>
                    <a:pt x="125" y="498"/>
                  </a:cubicBezTo>
                  <a:cubicBezTo>
                    <a:pt x="125" y="498"/>
                    <a:pt x="126" y="499"/>
                    <a:pt x="126" y="500"/>
                  </a:cubicBezTo>
                  <a:cubicBezTo>
                    <a:pt x="120" y="501"/>
                    <a:pt x="113" y="502"/>
                    <a:pt x="108" y="498"/>
                  </a:cubicBezTo>
                  <a:close/>
                  <a:moveTo>
                    <a:pt x="250" y="142"/>
                  </a:moveTo>
                  <a:cubicBezTo>
                    <a:pt x="252" y="144"/>
                    <a:pt x="252" y="148"/>
                    <a:pt x="250" y="151"/>
                  </a:cubicBezTo>
                  <a:cubicBezTo>
                    <a:pt x="247" y="155"/>
                    <a:pt x="242" y="155"/>
                    <a:pt x="237" y="154"/>
                  </a:cubicBezTo>
                  <a:cubicBezTo>
                    <a:pt x="240" y="149"/>
                    <a:pt x="242" y="144"/>
                    <a:pt x="243" y="139"/>
                  </a:cubicBezTo>
                  <a:cubicBezTo>
                    <a:pt x="246" y="139"/>
                    <a:pt x="248" y="139"/>
                    <a:pt x="250" y="142"/>
                  </a:cubicBezTo>
                  <a:close/>
                  <a:moveTo>
                    <a:pt x="117" y="21"/>
                  </a:moveTo>
                  <a:cubicBezTo>
                    <a:pt x="142" y="18"/>
                    <a:pt x="168" y="17"/>
                    <a:pt x="191" y="29"/>
                  </a:cubicBezTo>
                  <a:cubicBezTo>
                    <a:pt x="209" y="38"/>
                    <a:pt x="225" y="52"/>
                    <a:pt x="234" y="70"/>
                  </a:cubicBezTo>
                  <a:cubicBezTo>
                    <a:pt x="204" y="37"/>
                    <a:pt x="146" y="15"/>
                    <a:pt x="104" y="25"/>
                  </a:cubicBezTo>
                  <a:cubicBezTo>
                    <a:pt x="108" y="23"/>
                    <a:pt x="112" y="22"/>
                    <a:pt x="117" y="21"/>
                  </a:cubicBezTo>
                  <a:close/>
                  <a:moveTo>
                    <a:pt x="179" y="41"/>
                  </a:moveTo>
                  <a:cubicBezTo>
                    <a:pt x="203" y="51"/>
                    <a:pt x="221" y="67"/>
                    <a:pt x="239" y="85"/>
                  </a:cubicBezTo>
                  <a:cubicBezTo>
                    <a:pt x="240" y="86"/>
                    <a:pt x="240" y="88"/>
                    <a:pt x="241" y="90"/>
                  </a:cubicBezTo>
                  <a:cubicBezTo>
                    <a:pt x="222" y="75"/>
                    <a:pt x="199" y="65"/>
                    <a:pt x="177" y="56"/>
                  </a:cubicBezTo>
                  <a:cubicBezTo>
                    <a:pt x="152" y="45"/>
                    <a:pt x="126" y="36"/>
                    <a:pt x="100" y="30"/>
                  </a:cubicBezTo>
                  <a:cubicBezTo>
                    <a:pt x="100" y="29"/>
                    <a:pt x="100" y="29"/>
                    <a:pt x="99" y="29"/>
                  </a:cubicBezTo>
                  <a:cubicBezTo>
                    <a:pt x="127" y="31"/>
                    <a:pt x="152" y="30"/>
                    <a:pt x="179" y="41"/>
                  </a:cubicBezTo>
                  <a:close/>
                  <a:moveTo>
                    <a:pt x="239" y="94"/>
                  </a:moveTo>
                  <a:cubicBezTo>
                    <a:pt x="213" y="87"/>
                    <a:pt x="186" y="88"/>
                    <a:pt x="160" y="78"/>
                  </a:cubicBezTo>
                  <a:cubicBezTo>
                    <a:pt x="136" y="69"/>
                    <a:pt x="116" y="55"/>
                    <a:pt x="102" y="33"/>
                  </a:cubicBezTo>
                  <a:cubicBezTo>
                    <a:pt x="124" y="42"/>
                    <a:pt x="146" y="49"/>
                    <a:pt x="168" y="57"/>
                  </a:cubicBezTo>
                  <a:cubicBezTo>
                    <a:pt x="193" y="68"/>
                    <a:pt x="215" y="81"/>
                    <a:pt x="239" y="94"/>
                  </a:cubicBezTo>
                  <a:close/>
                  <a:moveTo>
                    <a:pt x="151" y="80"/>
                  </a:moveTo>
                  <a:cubicBezTo>
                    <a:pt x="176" y="91"/>
                    <a:pt x="208" y="99"/>
                    <a:pt x="235" y="98"/>
                  </a:cubicBezTo>
                  <a:cubicBezTo>
                    <a:pt x="207" y="104"/>
                    <a:pt x="181" y="105"/>
                    <a:pt x="152" y="93"/>
                  </a:cubicBezTo>
                  <a:cubicBezTo>
                    <a:pt x="137" y="87"/>
                    <a:pt x="120" y="80"/>
                    <a:pt x="111" y="66"/>
                  </a:cubicBezTo>
                  <a:cubicBezTo>
                    <a:pt x="104" y="57"/>
                    <a:pt x="101" y="46"/>
                    <a:pt x="99" y="35"/>
                  </a:cubicBezTo>
                  <a:cubicBezTo>
                    <a:pt x="111" y="55"/>
                    <a:pt x="130" y="70"/>
                    <a:pt x="151" y="80"/>
                  </a:cubicBezTo>
                  <a:close/>
                  <a:moveTo>
                    <a:pt x="92" y="42"/>
                  </a:moveTo>
                  <a:cubicBezTo>
                    <a:pt x="93" y="76"/>
                    <a:pt x="79" y="105"/>
                    <a:pt x="51" y="126"/>
                  </a:cubicBezTo>
                  <a:cubicBezTo>
                    <a:pt x="70" y="102"/>
                    <a:pt x="84" y="72"/>
                    <a:pt x="92" y="42"/>
                  </a:cubicBezTo>
                  <a:close/>
                  <a:moveTo>
                    <a:pt x="52" y="119"/>
                  </a:moveTo>
                  <a:cubicBezTo>
                    <a:pt x="57" y="88"/>
                    <a:pt x="68" y="62"/>
                    <a:pt x="89" y="38"/>
                  </a:cubicBezTo>
                  <a:cubicBezTo>
                    <a:pt x="80" y="67"/>
                    <a:pt x="66" y="93"/>
                    <a:pt x="52" y="119"/>
                  </a:cubicBezTo>
                  <a:close/>
                  <a:moveTo>
                    <a:pt x="59" y="62"/>
                  </a:moveTo>
                  <a:cubicBezTo>
                    <a:pt x="67" y="47"/>
                    <a:pt x="77" y="38"/>
                    <a:pt x="90" y="31"/>
                  </a:cubicBezTo>
                  <a:cubicBezTo>
                    <a:pt x="65" y="53"/>
                    <a:pt x="47" y="90"/>
                    <a:pt x="49" y="124"/>
                  </a:cubicBezTo>
                  <a:cubicBezTo>
                    <a:pt x="49" y="124"/>
                    <a:pt x="49" y="124"/>
                    <a:pt x="49" y="124"/>
                  </a:cubicBezTo>
                  <a:cubicBezTo>
                    <a:pt x="49" y="124"/>
                    <a:pt x="49" y="124"/>
                    <a:pt x="49" y="124"/>
                  </a:cubicBezTo>
                  <a:cubicBezTo>
                    <a:pt x="46" y="103"/>
                    <a:pt x="49" y="80"/>
                    <a:pt x="59" y="62"/>
                  </a:cubicBezTo>
                  <a:close/>
                  <a:moveTo>
                    <a:pt x="49" y="165"/>
                  </a:moveTo>
                  <a:cubicBezTo>
                    <a:pt x="45" y="165"/>
                    <a:pt x="42" y="164"/>
                    <a:pt x="41" y="161"/>
                  </a:cubicBezTo>
                  <a:cubicBezTo>
                    <a:pt x="38" y="155"/>
                    <a:pt x="42" y="151"/>
                    <a:pt x="47" y="149"/>
                  </a:cubicBezTo>
                  <a:cubicBezTo>
                    <a:pt x="49" y="154"/>
                    <a:pt x="51" y="159"/>
                    <a:pt x="54" y="163"/>
                  </a:cubicBezTo>
                  <a:cubicBezTo>
                    <a:pt x="52" y="164"/>
                    <a:pt x="51" y="165"/>
                    <a:pt x="49" y="165"/>
                  </a:cubicBezTo>
                  <a:close/>
                  <a:moveTo>
                    <a:pt x="50" y="135"/>
                  </a:moveTo>
                  <a:cubicBezTo>
                    <a:pt x="50" y="134"/>
                    <a:pt x="50" y="132"/>
                    <a:pt x="50" y="131"/>
                  </a:cubicBezTo>
                  <a:cubicBezTo>
                    <a:pt x="78" y="117"/>
                    <a:pt x="96" y="87"/>
                    <a:pt x="98" y="55"/>
                  </a:cubicBezTo>
                  <a:cubicBezTo>
                    <a:pt x="100" y="60"/>
                    <a:pt x="102" y="65"/>
                    <a:pt x="105" y="69"/>
                  </a:cubicBezTo>
                  <a:cubicBezTo>
                    <a:pt x="114" y="84"/>
                    <a:pt x="131" y="91"/>
                    <a:pt x="147" y="98"/>
                  </a:cubicBezTo>
                  <a:cubicBezTo>
                    <a:pt x="176" y="110"/>
                    <a:pt x="212" y="115"/>
                    <a:pt x="242" y="103"/>
                  </a:cubicBezTo>
                  <a:cubicBezTo>
                    <a:pt x="243" y="146"/>
                    <a:pt x="212" y="187"/>
                    <a:pt x="170" y="195"/>
                  </a:cubicBezTo>
                  <a:cubicBezTo>
                    <a:pt x="123" y="204"/>
                    <a:pt x="62" y="187"/>
                    <a:pt x="50" y="135"/>
                  </a:cubicBezTo>
                  <a:close/>
                  <a:moveTo>
                    <a:pt x="150" y="387"/>
                  </a:moveTo>
                  <a:cubicBezTo>
                    <a:pt x="149" y="388"/>
                    <a:pt x="148" y="389"/>
                    <a:pt x="148" y="390"/>
                  </a:cubicBezTo>
                  <a:cubicBezTo>
                    <a:pt x="148" y="393"/>
                    <a:pt x="147" y="396"/>
                    <a:pt x="148" y="399"/>
                  </a:cubicBezTo>
                  <a:cubicBezTo>
                    <a:pt x="149" y="405"/>
                    <a:pt x="150" y="403"/>
                    <a:pt x="146" y="404"/>
                  </a:cubicBezTo>
                  <a:cubicBezTo>
                    <a:pt x="139" y="406"/>
                    <a:pt x="129" y="404"/>
                    <a:pt x="122" y="404"/>
                  </a:cubicBezTo>
                  <a:cubicBezTo>
                    <a:pt x="119" y="404"/>
                    <a:pt x="115" y="404"/>
                    <a:pt x="112" y="404"/>
                  </a:cubicBezTo>
                  <a:cubicBezTo>
                    <a:pt x="107" y="402"/>
                    <a:pt x="108" y="400"/>
                    <a:pt x="108" y="396"/>
                  </a:cubicBezTo>
                  <a:cubicBezTo>
                    <a:pt x="107" y="391"/>
                    <a:pt x="107" y="385"/>
                    <a:pt x="107" y="380"/>
                  </a:cubicBezTo>
                  <a:cubicBezTo>
                    <a:pt x="121" y="382"/>
                    <a:pt x="136" y="384"/>
                    <a:pt x="150" y="385"/>
                  </a:cubicBezTo>
                  <a:cubicBezTo>
                    <a:pt x="150" y="386"/>
                    <a:pt x="150" y="387"/>
                    <a:pt x="150" y="387"/>
                  </a:cubicBezTo>
                  <a:close/>
                  <a:moveTo>
                    <a:pt x="210" y="389"/>
                  </a:moveTo>
                  <a:cubicBezTo>
                    <a:pt x="210" y="394"/>
                    <a:pt x="212" y="401"/>
                    <a:pt x="206" y="403"/>
                  </a:cubicBezTo>
                  <a:cubicBezTo>
                    <a:pt x="201" y="404"/>
                    <a:pt x="193" y="404"/>
                    <a:pt x="188" y="404"/>
                  </a:cubicBezTo>
                  <a:cubicBezTo>
                    <a:pt x="185" y="404"/>
                    <a:pt x="181" y="406"/>
                    <a:pt x="179" y="405"/>
                  </a:cubicBezTo>
                  <a:cubicBezTo>
                    <a:pt x="176" y="404"/>
                    <a:pt x="177" y="404"/>
                    <a:pt x="176" y="401"/>
                  </a:cubicBezTo>
                  <a:cubicBezTo>
                    <a:pt x="174" y="396"/>
                    <a:pt x="174" y="391"/>
                    <a:pt x="173" y="386"/>
                  </a:cubicBezTo>
                  <a:cubicBezTo>
                    <a:pt x="186" y="387"/>
                    <a:pt x="199" y="387"/>
                    <a:pt x="212" y="386"/>
                  </a:cubicBezTo>
                  <a:cubicBezTo>
                    <a:pt x="211" y="387"/>
                    <a:pt x="210" y="387"/>
                    <a:pt x="210" y="389"/>
                  </a:cubicBezTo>
                  <a:close/>
                  <a:moveTo>
                    <a:pt x="202" y="282"/>
                  </a:moveTo>
                  <a:cubicBezTo>
                    <a:pt x="207" y="313"/>
                    <a:pt x="209" y="347"/>
                    <a:pt x="219" y="376"/>
                  </a:cubicBezTo>
                  <a:cubicBezTo>
                    <a:pt x="220" y="377"/>
                    <a:pt x="220" y="377"/>
                    <a:pt x="220" y="378"/>
                  </a:cubicBezTo>
                  <a:cubicBezTo>
                    <a:pt x="197" y="379"/>
                    <a:pt x="173" y="380"/>
                    <a:pt x="150" y="378"/>
                  </a:cubicBezTo>
                  <a:cubicBezTo>
                    <a:pt x="137" y="377"/>
                    <a:pt x="124" y="376"/>
                    <a:pt x="111" y="374"/>
                  </a:cubicBezTo>
                  <a:cubicBezTo>
                    <a:pt x="106" y="373"/>
                    <a:pt x="97" y="373"/>
                    <a:pt x="94" y="369"/>
                  </a:cubicBezTo>
                  <a:cubicBezTo>
                    <a:pt x="91" y="365"/>
                    <a:pt x="94" y="356"/>
                    <a:pt x="95" y="350"/>
                  </a:cubicBezTo>
                  <a:cubicBezTo>
                    <a:pt x="100" y="301"/>
                    <a:pt x="108" y="249"/>
                    <a:pt x="108" y="199"/>
                  </a:cubicBezTo>
                  <a:cubicBezTo>
                    <a:pt x="135" y="206"/>
                    <a:pt x="166" y="207"/>
                    <a:pt x="191" y="196"/>
                  </a:cubicBezTo>
                  <a:cubicBezTo>
                    <a:pt x="192" y="225"/>
                    <a:pt x="198" y="254"/>
                    <a:pt x="202" y="282"/>
                  </a:cubicBezTo>
                  <a:close/>
                  <a:moveTo>
                    <a:pt x="400" y="222"/>
                  </a:moveTo>
                  <a:cubicBezTo>
                    <a:pt x="405" y="216"/>
                    <a:pt x="413" y="210"/>
                    <a:pt x="421" y="215"/>
                  </a:cubicBezTo>
                  <a:cubicBezTo>
                    <a:pt x="429" y="222"/>
                    <a:pt x="425" y="231"/>
                    <a:pt x="427" y="239"/>
                  </a:cubicBezTo>
                  <a:cubicBezTo>
                    <a:pt x="420" y="239"/>
                    <a:pt x="414" y="244"/>
                    <a:pt x="412" y="249"/>
                  </a:cubicBezTo>
                  <a:cubicBezTo>
                    <a:pt x="409" y="256"/>
                    <a:pt x="412" y="265"/>
                    <a:pt x="419" y="267"/>
                  </a:cubicBezTo>
                  <a:cubicBezTo>
                    <a:pt x="416" y="272"/>
                    <a:pt x="411" y="277"/>
                    <a:pt x="406" y="280"/>
                  </a:cubicBezTo>
                  <a:cubicBezTo>
                    <a:pt x="400" y="284"/>
                    <a:pt x="394" y="283"/>
                    <a:pt x="388" y="283"/>
                  </a:cubicBezTo>
                  <a:cubicBezTo>
                    <a:pt x="395" y="264"/>
                    <a:pt x="398" y="243"/>
                    <a:pt x="400" y="222"/>
                  </a:cubicBezTo>
                  <a:close/>
                  <a:moveTo>
                    <a:pt x="390" y="190"/>
                  </a:moveTo>
                  <a:cubicBezTo>
                    <a:pt x="364" y="200"/>
                    <a:pt x="338" y="199"/>
                    <a:pt x="311" y="190"/>
                  </a:cubicBezTo>
                  <a:cubicBezTo>
                    <a:pt x="339" y="186"/>
                    <a:pt x="363" y="184"/>
                    <a:pt x="390" y="190"/>
                  </a:cubicBezTo>
                  <a:close/>
                  <a:moveTo>
                    <a:pt x="309" y="278"/>
                  </a:moveTo>
                  <a:cubicBezTo>
                    <a:pt x="305" y="278"/>
                    <a:pt x="302" y="279"/>
                    <a:pt x="298" y="277"/>
                  </a:cubicBezTo>
                  <a:cubicBezTo>
                    <a:pt x="292" y="275"/>
                    <a:pt x="288" y="270"/>
                    <a:pt x="285" y="265"/>
                  </a:cubicBezTo>
                  <a:cubicBezTo>
                    <a:pt x="285" y="265"/>
                    <a:pt x="285" y="265"/>
                    <a:pt x="285" y="264"/>
                  </a:cubicBezTo>
                  <a:cubicBezTo>
                    <a:pt x="287" y="260"/>
                    <a:pt x="287" y="254"/>
                    <a:pt x="284" y="250"/>
                  </a:cubicBezTo>
                  <a:cubicBezTo>
                    <a:pt x="283" y="248"/>
                    <a:pt x="281" y="246"/>
                    <a:pt x="278" y="246"/>
                  </a:cubicBezTo>
                  <a:cubicBezTo>
                    <a:pt x="277" y="238"/>
                    <a:pt x="276" y="230"/>
                    <a:pt x="280" y="222"/>
                  </a:cubicBezTo>
                  <a:cubicBezTo>
                    <a:pt x="284" y="215"/>
                    <a:pt x="293" y="211"/>
                    <a:pt x="301" y="215"/>
                  </a:cubicBezTo>
                  <a:cubicBezTo>
                    <a:pt x="302" y="237"/>
                    <a:pt x="305" y="258"/>
                    <a:pt x="309" y="278"/>
                  </a:cubicBezTo>
                  <a:close/>
                  <a:moveTo>
                    <a:pt x="270" y="215"/>
                  </a:moveTo>
                  <a:cubicBezTo>
                    <a:pt x="277" y="203"/>
                    <a:pt x="288" y="203"/>
                    <a:pt x="300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0" y="208"/>
                    <a:pt x="300" y="209"/>
                    <a:pt x="300" y="211"/>
                  </a:cubicBezTo>
                  <a:cubicBezTo>
                    <a:pt x="294" y="206"/>
                    <a:pt x="285" y="208"/>
                    <a:pt x="279" y="214"/>
                  </a:cubicBezTo>
                  <a:cubicBezTo>
                    <a:pt x="272" y="222"/>
                    <a:pt x="272" y="234"/>
                    <a:pt x="275" y="245"/>
                  </a:cubicBezTo>
                  <a:cubicBezTo>
                    <a:pt x="273" y="245"/>
                    <a:pt x="270" y="245"/>
                    <a:pt x="269" y="246"/>
                  </a:cubicBezTo>
                  <a:cubicBezTo>
                    <a:pt x="267" y="235"/>
                    <a:pt x="264" y="224"/>
                    <a:pt x="270" y="215"/>
                  </a:cubicBezTo>
                  <a:close/>
                  <a:moveTo>
                    <a:pt x="267" y="260"/>
                  </a:moveTo>
                  <a:cubicBezTo>
                    <a:pt x="266" y="258"/>
                    <a:pt x="266" y="255"/>
                    <a:pt x="267" y="252"/>
                  </a:cubicBezTo>
                  <a:cubicBezTo>
                    <a:pt x="268" y="252"/>
                    <a:pt x="268" y="252"/>
                    <a:pt x="269" y="252"/>
                  </a:cubicBezTo>
                  <a:cubicBezTo>
                    <a:pt x="272" y="251"/>
                    <a:pt x="276" y="250"/>
                    <a:pt x="278" y="253"/>
                  </a:cubicBezTo>
                  <a:cubicBezTo>
                    <a:pt x="281" y="256"/>
                    <a:pt x="280" y="261"/>
                    <a:pt x="277" y="263"/>
                  </a:cubicBezTo>
                  <a:cubicBezTo>
                    <a:pt x="274" y="265"/>
                    <a:pt x="269" y="264"/>
                    <a:pt x="267" y="260"/>
                  </a:cubicBezTo>
                  <a:close/>
                  <a:moveTo>
                    <a:pt x="295" y="288"/>
                  </a:moveTo>
                  <a:cubicBezTo>
                    <a:pt x="285" y="285"/>
                    <a:pt x="280" y="279"/>
                    <a:pt x="274" y="271"/>
                  </a:cubicBezTo>
                  <a:cubicBezTo>
                    <a:pt x="274" y="271"/>
                    <a:pt x="274" y="271"/>
                    <a:pt x="274" y="271"/>
                  </a:cubicBezTo>
                  <a:cubicBezTo>
                    <a:pt x="276" y="271"/>
                    <a:pt x="279" y="270"/>
                    <a:pt x="281" y="268"/>
                  </a:cubicBezTo>
                  <a:cubicBezTo>
                    <a:pt x="281" y="268"/>
                    <a:pt x="282" y="268"/>
                    <a:pt x="282" y="267"/>
                  </a:cubicBezTo>
                  <a:cubicBezTo>
                    <a:pt x="284" y="274"/>
                    <a:pt x="289" y="280"/>
                    <a:pt x="296" y="283"/>
                  </a:cubicBezTo>
                  <a:cubicBezTo>
                    <a:pt x="300" y="284"/>
                    <a:pt x="306" y="286"/>
                    <a:pt x="311" y="284"/>
                  </a:cubicBezTo>
                  <a:cubicBezTo>
                    <a:pt x="311" y="286"/>
                    <a:pt x="312" y="288"/>
                    <a:pt x="312" y="289"/>
                  </a:cubicBezTo>
                  <a:cubicBezTo>
                    <a:pt x="306" y="289"/>
                    <a:pt x="301" y="290"/>
                    <a:pt x="295" y="288"/>
                  </a:cubicBezTo>
                  <a:close/>
                  <a:moveTo>
                    <a:pt x="385" y="377"/>
                  </a:moveTo>
                  <a:cubicBezTo>
                    <a:pt x="385" y="377"/>
                    <a:pt x="385" y="377"/>
                    <a:pt x="385" y="377"/>
                  </a:cubicBezTo>
                  <a:cubicBezTo>
                    <a:pt x="385" y="377"/>
                    <a:pt x="385" y="378"/>
                    <a:pt x="385" y="378"/>
                  </a:cubicBezTo>
                  <a:cubicBezTo>
                    <a:pt x="385" y="386"/>
                    <a:pt x="384" y="394"/>
                    <a:pt x="383" y="402"/>
                  </a:cubicBezTo>
                  <a:cubicBezTo>
                    <a:pt x="383" y="407"/>
                    <a:pt x="382" y="413"/>
                    <a:pt x="384" y="418"/>
                  </a:cubicBezTo>
                  <a:cubicBezTo>
                    <a:pt x="375" y="418"/>
                    <a:pt x="308" y="423"/>
                    <a:pt x="308" y="422"/>
                  </a:cubicBezTo>
                  <a:cubicBezTo>
                    <a:pt x="308" y="422"/>
                    <a:pt x="308" y="422"/>
                    <a:pt x="308" y="422"/>
                  </a:cubicBezTo>
                  <a:cubicBezTo>
                    <a:pt x="309" y="414"/>
                    <a:pt x="307" y="406"/>
                    <a:pt x="307" y="399"/>
                  </a:cubicBezTo>
                  <a:cubicBezTo>
                    <a:pt x="307" y="393"/>
                    <a:pt x="307" y="387"/>
                    <a:pt x="306" y="382"/>
                  </a:cubicBezTo>
                  <a:cubicBezTo>
                    <a:pt x="308" y="382"/>
                    <a:pt x="310" y="382"/>
                    <a:pt x="312" y="382"/>
                  </a:cubicBezTo>
                  <a:cubicBezTo>
                    <a:pt x="315" y="382"/>
                    <a:pt x="317" y="381"/>
                    <a:pt x="319" y="380"/>
                  </a:cubicBezTo>
                  <a:cubicBezTo>
                    <a:pt x="328" y="381"/>
                    <a:pt x="337" y="380"/>
                    <a:pt x="346" y="380"/>
                  </a:cubicBezTo>
                  <a:cubicBezTo>
                    <a:pt x="359" y="379"/>
                    <a:pt x="372" y="379"/>
                    <a:pt x="385" y="377"/>
                  </a:cubicBezTo>
                  <a:close/>
                  <a:moveTo>
                    <a:pt x="360" y="365"/>
                  </a:moveTo>
                  <a:cubicBezTo>
                    <a:pt x="360" y="364"/>
                    <a:pt x="360" y="364"/>
                    <a:pt x="360" y="363"/>
                  </a:cubicBezTo>
                  <a:cubicBezTo>
                    <a:pt x="363" y="366"/>
                    <a:pt x="366" y="369"/>
                    <a:pt x="367" y="373"/>
                  </a:cubicBezTo>
                  <a:cubicBezTo>
                    <a:pt x="360" y="373"/>
                    <a:pt x="353" y="374"/>
                    <a:pt x="346" y="374"/>
                  </a:cubicBezTo>
                  <a:cubicBezTo>
                    <a:pt x="340" y="374"/>
                    <a:pt x="333" y="374"/>
                    <a:pt x="326" y="374"/>
                  </a:cubicBezTo>
                  <a:cubicBezTo>
                    <a:pt x="328" y="372"/>
                    <a:pt x="329" y="369"/>
                    <a:pt x="331" y="368"/>
                  </a:cubicBezTo>
                  <a:cubicBezTo>
                    <a:pt x="333" y="365"/>
                    <a:pt x="336" y="364"/>
                    <a:pt x="339" y="363"/>
                  </a:cubicBezTo>
                  <a:cubicBezTo>
                    <a:pt x="339" y="363"/>
                    <a:pt x="339" y="364"/>
                    <a:pt x="339" y="365"/>
                  </a:cubicBezTo>
                  <a:cubicBezTo>
                    <a:pt x="339" y="368"/>
                    <a:pt x="344" y="368"/>
                    <a:pt x="344" y="365"/>
                  </a:cubicBezTo>
                  <a:cubicBezTo>
                    <a:pt x="347" y="351"/>
                    <a:pt x="346" y="335"/>
                    <a:pt x="343" y="321"/>
                  </a:cubicBezTo>
                  <a:cubicBezTo>
                    <a:pt x="344" y="321"/>
                    <a:pt x="344" y="321"/>
                    <a:pt x="345" y="321"/>
                  </a:cubicBezTo>
                  <a:cubicBezTo>
                    <a:pt x="348" y="321"/>
                    <a:pt x="351" y="321"/>
                    <a:pt x="355" y="320"/>
                  </a:cubicBezTo>
                  <a:cubicBezTo>
                    <a:pt x="353" y="335"/>
                    <a:pt x="352" y="350"/>
                    <a:pt x="354" y="365"/>
                  </a:cubicBezTo>
                  <a:cubicBezTo>
                    <a:pt x="354" y="368"/>
                    <a:pt x="360" y="369"/>
                    <a:pt x="360" y="365"/>
                  </a:cubicBezTo>
                  <a:close/>
                  <a:moveTo>
                    <a:pt x="336" y="311"/>
                  </a:moveTo>
                  <a:cubicBezTo>
                    <a:pt x="317" y="301"/>
                    <a:pt x="316" y="274"/>
                    <a:pt x="313" y="255"/>
                  </a:cubicBezTo>
                  <a:cubicBezTo>
                    <a:pt x="310" y="234"/>
                    <a:pt x="308" y="212"/>
                    <a:pt x="304" y="191"/>
                  </a:cubicBezTo>
                  <a:cubicBezTo>
                    <a:pt x="304" y="191"/>
                    <a:pt x="304" y="191"/>
                    <a:pt x="304" y="191"/>
                  </a:cubicBezTo>
                  <a:cubicBezTo>
                    <a:pt x="331" y="207"/>
                    <a:pt x="366" y="208"/>
                    <a:pt x="395" y="195"/>
                  </a:cubicBezTo>
                  <a:cubicBezTo>
                    <a:pt x="393" y="227"/>
                    <a:pt x="385" y="337"/>
                    <a:pt x="336" y="311"/>
                  </a:cubicBezTo>
                  <a:close/>
                  <a:moveTo>
                    <a:pt x="382" y="297"/>
                  </a:moveTo>
                  <a:cubicBezTo>
                    <a:pt x="383" y="295"/>
                    <a:pt x="385" y="292"/>
                    <a:pt x="386" y="290"/>
                  </a:cubicBezTo>
                  <a:cubicBezTo>
                    <a:pt x="394" y="292"/>
                    <a:pt x="404" y="290"/>
                    <a:pt x="411" y="286"/>
                  </a:cubicBezTo>
                  <a:cubicBezTo>
                    <a:pt x="418" y="281"/>
                    <a:pt x="421" y="275"/>
                    <a:pt x="422" y="268"/>
                  </a:cubicBezTo>
                  <a:cubicBezTo>
                    <a:pt x="424" y="268"/>
                    <a:pt x="426" y="267"/>
                    <a:pt x="428" y="266"/>
                  </a:cubicBezTo>
                  <a:cubicBezTo>
                    <a:pt x="423" y="288"/>
                    <a:pt x="404" y="302"/>
                    <a:pt x="382" y="297"/>
                  </a:cubicBezTo>
                  <a:close/>
                  <a:moveTo>
                    <a:pt x="429" y="255"/>
                  </a:moveTo>
                  <a:cubicBezTo>
                    <a:pt x="428" y="259"/>
                    <a:pt x="425" y="263"/>
                    <a:pt x="421" y="261"/>
                  </a:cubicBezTo>
                  <a:cubicBezTo>
                    <a:pt x="416" y="259"/>
                    <a:pt x="416" y="253"/>
                    <a:pt x="419" y="250"/>
                  </a:cubicBezTo>
                  <a:cubicBezTo>
                    <a:pt x="421" y="247"/>
                    <a:pt x="427" y="244"/>
                    <a:pt x="430" y="248"/>
                  </a:cubicBezTo>
                  <a:cubicBezTo>
                    <a:pt x="431" y="249"/>
                    <a:pt x="431" y="251"/>
                    <a:pt x="431" y="253"/>
                  </a:cubicBezTo>
                  <a:cubicBezTo>
                    <a:pt x="430" y="253"/>
                    <a:pt x="429" y="254"/>
                    <a:pt x="429" y="255"/>
                  </a:cubicBezTo>
                  <a:close/>
                  <a:moveTo>
                    <a:pt x="436" y="245"/>
                  </a:moveTo>
                  <a:cubicBezTo>
                    <a:pt x="435" y="243"/>
                    <a:pt x="434" y="242"/>
                    <a:pt x="432" y="241"/>
                  </a:cubicBezTo>
                  <a:cubicBezTo>
                    <a:pt x="432" y="241"/>
                    <a:pt x="432" y="241"/>
                    <a:pt x="431" y="241"/>
                  </a:cubicBezTo>
                  <a:cubicBezTo>
                    <a:pt x="436" y="230"/>
                    <a:pt x="431" y="213"/>
                    <a:pt x="421" y="209"/>
                  </a:cubicBezTo>
                  <a:cubicBezTo>
                    <a:pt x="413" y="206"/>
                    <a:pt x="405" y="209"/>
                    <a:pt x="400" y="215"/>
                  </a:cubicBezTo>
                  <a:cubicBezTo>
                    <a:pt x="401" y="213"/>
                    <a:pt x="401" y="212"/>
                    <a:pt x="401" y="210"/>
                  </a:cubicBezTo>
                  <a:cubicBezTo>
                    <a:pt x="410" y="200"/>
                    <a:pt x="424" y="199"/>
                    <a:pt x="432" y="211"/>
                  </a:cubicBezTo>
                  <a:cubicBezTo>
                    <a:pt x="439" y="221"/>
                    <a:pt x="440" y="234"/>
                    <a:pt x="436" y="245"/>
                  </a:cubicBezTo>
                  <a:close/>
                  <a:moveTo>
                    <a:pt x="504" y="489"/>
                  </a:moveTo>
                  <a:cubicBezTo>
                    <a:pt x="503" y="489"/>
                    <a:pt x="501" y="488"/>
                    <a:pt x="499" y="487"/>
                  </a:cubicBezTo>
                  <a:cubicBezTo>
                    <a:pt x="499" y="487"/>
                    <a:pt x="500" y="487"/>
                    <a:pt x="500" y="487"/>
                  </a:cubicBezTo>
                  <a:cubicBezTo>
                    <a:pt x="502" y="486"/>
                    <a:pt x="505" y="486"/>
                    <a:pt x="508" y="487"/>
                  </a:cubicBezTo>
                  <a:cubicBezTo>
                    <a:pt x="509" y="488"/>
                    <a:pt x="510" y="488"/>
                    <a:pt x="510" y="489"/>
                  </a:cubicBezTo>
                  <a:cubicBezTo>
                    <a:pt x="508" y="489"/>
                    <a:pt x="506" y="489"/>
                    <a:pt x="504" y="489"/>
                  </a:cubicBezTo>
                  <a:close/>
                  <a:moveTo>
                    <a:pt x="598" y="485"/>
                  </a:moveTo>
                  <a:cubicBezTo>
                    <a:pt x="600" y="484"/>
                    <a:pt x="602" y="482"/>
                    <a:pt x="605" y="481"/>
                  </a:cubicBezTo>
                  <a:cubicBezTo>
                    <a:pt x="607" y="480"/>
                    <a:pt x="615" y="480"/>
                    <a:pt x="613" y="485"/>
                  </a:cubicBezTo>
                  <a:cubicBezTo>
                    <a:pt x="612" y="487"/>
                    <a:pt x="606" y="487"/>
                    <a:pt x="604" y="487"/>
                  </a:cubicBezTo>
                  <a:cubicBezTo>
                    <a:pt x="602" y="487"/>
                    <a:pt x="599" y="486"/>
                    <a:pt x="596" y="486"/>
                  </a:cubicBezTo>
                  <a:cubicBezTo>
                    <a:pt x="597" y="486"/>
                    <a:pt x="597" y="486"/>
                    <a:pt x="598" y="485"/>
                  </a:cubicBezTo>
                  <a:close/>
                  <a:moveTo>
                    <a:pt x="639" y="138"/>
                  </a:moveTo>
                  <a:cubicBezTo>
                    <a:pt x="636" y="141"/>
                    <a:pt x="632" y="140"/>
                    <a:pt x="629" y="139"/>
                  </a:cubicBezTo>
                  <a:cubicBezTo>
                    <a:pt x="631" y="135"/>
                    <a:pt x="634" y="132"/>
                    <a:pt x="635" y="128"/>
                  </a:cubicBezTo>
                  <a:cubicBezTo>
                    <a:pt x="636" y="129"/>
                    <a:pt x="636" y="129"/>
                    <a:pt x="637" y="129"/>
                  </a:cubicBezTo>
                  <a:cubicBezTo>
                    <a:pt x="642" y="130"/>
                    <a:pt x="643" y="135"/>
                    <a:pt x="639" y="138"/>
                  </a:cubicBezTo>
                  <a:close/>
                  <a:moveTo>
                    <a:pt x="636" y="92"/>
                  </a:moveTo>
                  <a:cubicBezTo>
                    <a:pt x="636" y="93"/>
                    <a:pt x="636" y="95"/>
                    <a:pt x="636" y="97"/>
                  </a:cubicBezTo>
                  <a:cubicBezTo>
                    <a:pt x="635" y="97"/>
                    <a:pt x="634" y="97"/>
                    <a:pt x="633" y="97"/>
                  </a:cubicBezTo>
                  <a:cubicBezTo>
                    <a:pt x="612" y="87"/>
                    <a:pt x="591" y="78"/>
                    <a:pt x="570" y="67"/>
                  </a:cubicBezTo>
                  <a:cubicBezTo>
                    <a:pt x="560" y="61"/>
                    <a:pt x="550" y="55"/>
                    <a:pt x="540" y="48"/>
                  </a:cubicBezTo>
                  <a:cubicBezTo>
                    <a:pt x="531" y="42"/>
                    <a:pt x="514" y="34"/>
                    <a:pt x="507" y="24"/>
                  </a:cubicBezTo>
                  <a:cubicBezTo>
                    <a:pt x="556" y="38"/>
                    <a:pt x="596" y="61"/>
                    <a:pt x="636" y="92"/>
                  </a:cubicBezTo>
                  <a:close/>
                  <a:moveTo>
                    <a:pt x="514" y="22"/>
                  </a:moveTo>
                  <a:cubicBezTo>
                    <a:pt x="539" y="20"/>
                    <a:pt x="564" y="23"/>
                    <a:pt x="587" y="35"/>
                  </a:cubicBezTo>
                  <a:cubicBezTo>
                    <a:pt x="610" y="47"/>
                    <a:pt x="623" y="65"/>
                    <a:pt x="634" y="87"/>
                  </a:cubicBezTo>
                  <a:cubicBezTo>
                    <a:pt x="602" y="55"/>
                    <a:pt x="558" y="33"/>
                    <a:pt x="514" y="22"/>
                  </a:cubicBezTo>
                  <a:close/>
                  <a:moveTo>
                    <a:pt x="551" y="9"/>
                  </a:moveTo>
                  <a:cubicBezTo>
                    <a:pt x="570" y="13"/>
                    <a:pt x="588" y="15"/>
                    <a:pt x="604" y="26"/>
                  </a:cubicBezTo>
                  <a:cubicBezTo>
                    <a:pt x="623" y="38"/>
                    <a:pt x="634" y="60"/>
                    <a:pt x="636" y="82"/>
                  </a:cubicBezTo>
                  <a:cubicBezTo>
                    <a:pt x="620" y="31"/>
                    <a:pt x="555" y="10"/>
                    <a:pt x="507" y="20"/>
                  </a:cubicBezTo>
                  <a:cubicBezTo>
                    <a:pt x="506" y="20"/>
                    <a:pt x="506" y="20"/>
                    <a:pt x="506" y="20"/>
                  </a:cubicBezTo>
                  <a:cubicBezTo>
                    <a:pt x="506" y="20"/>
                    <a:pt x="506" y="20"/>
                    <a:pt x="506" y="20"/>
                  </a:cubicBezTo>
                  <a:cubicBezTo>
                    <a:pt x="520" y="15"/>
                    <a:pt x="535" y="13"/>
                    <a:pt x="551" y="9"/>
                  </a:cubicBezTo>
                  <a:close/>
                  <a:moveTo>
                    <a:pt x="502" y="22"/>
                  </a:moveTo>
                  <a:cubicBezTo>
                    <a:pt x="505" y="30"/>
                    <a:pt x="512" y="34"/>
                    <a:pt x="519" y="39"/>
                  </a:cubicBezTo>
                  <a:cubicBezTo>
                    <a:pt x="532" y="48"/>
                    <a:pt x="545" y="56"/>
                    <a:pt x="558" y="64"/>
                  </a:cubicBezTo>
                  <a:cubicBezTo>
                    <a:pt x="579" y="76"/>
                    <a:pt x="601" y="87"/>
                    <a:pt x="623" y="96"/>
                  </a:cubicBezTo>
                  <a:cubicBezTo>
                    <a:pt x="573" y="89"/>
                    <a:pt x="522" y="72"/>
                    <a:pt x="502" y="22"/>
                  </a:cubicBezTo>
                  <a:cubicBezTo>
                    <a:pt x="502" y="22"/>
                    <a:pt x="502" y="22"/>
                    <a:pt x="502" y="22"/>
                  </a:cubicBezTo>
                  <a:close/>
                  <a:moveTo>
                    <a:pt x="460" y="108"/>
                  </a:moveTo>
                  <a:cubicBezTo>
                    <a:pt x="474" y="83"/>
                    <a:pt x="487" y="56"/>
                    <a:pt x="497" y="29"/>
                  </a:cubicBezTo>
                  <a:cubicBezTo>
                    <a:pt x="501" y="62"/>
                    <a:pt x="484" y="87"/>
                    <a:pt x="460" y="108"/>
                  </a:cubicBezTo>
                  <a:close/>
                  <a:moveTo>
                    <a:pt x="462" y="94"/>
                  </a:moveTo>
                  <a:cubicBezTo>
                    <a:pt x="467" y="69"/>
                    <a:pt x="474" y="48"/>
                    <a:pt x="494" y="30"/>
                  </a:cubicBezTo>
                  <a:cubicBezTo>
                    <a:pt x="482" y="51"/>
                    <a:pt x="471" y="72"/>
                    <a:pt x="462" y="94"/>
                  </a:cubicBezTo>
                  <a:close/>
                  <a:moveTo>
                    <a:pt x="457" y="98"/>
                  </a:moveTo>
                  <a:cubicBezTo>
                    <a:pt x="458" y="74"/>
                    <a:pt x="465" y="45"/>
                    <a:pt x="486" y="30"/>
                  </a:cubicBezTo>
                  <a:cubicBezTo>
                    <a:pt x="490" y="28"/>
                    <a:pt x="493" y="26"/>
                    <a:pt x="497" y="24"/>
                  </a:cubicBezTo>
                  <a:cubicBezTo>
                    <a:pt x="497" y="24"/>
                    <a:pt x="497" y="25"/>
                    <a:pt x="497" y="25"/>
                  </a:cubicBezTo>
                  <a:cubicBezTo>
                    <a:pt x="497" y="26"/>
                    <a:pt x="496" y="27"/>
                    <a:pt x="496" y="27"/>
                  </a:cubicBezTo>
                  <a:cubicBezTo>
                    <a:pt x="495" y="27"/>
                    <a:pt x="495" y="27"/>
                    <a:pt x="495" y="27"/>
                  </a:cubicBezTo>
                  <a:cubicBezTo>
                    <a:pt x="468" y="42"/>
                    <a:pt x="458" y="75"/>
                    <a:pt x="457" y="103"/>
                  </a:cubicBezTo>
                  <a:cubicBezTo>
                    <a:pt x="457" y="104"/>
                    <a:pt x="457" y="104"/>
                    <a:pt x="457" y="104"/>
                  </a:cubicBezTo>
                  <a:cubicBezTo>
                    <a:pt x="457" y="102"/>
                    <a:pt x="457" y="100"/>
                    <a:pt x="457" y="98"/>
                  </a:cubicBezTo>
                  <a:close/>
                  <a:moveTo>
                    <a:pt x="487" y="162"/>
                  </a:moveTo>
                  <a:cubicBezTo>
                    <a:pt x="467" y="151"/>
                    <a:pt x="459" y="133"/>
                    <a:pt x="457" y="113"/>
                  </a:cubicBezTo>
                  <a:cubicBezTo>
                    <a:pt x="488" y="101"/>
                    <a:pt x="504" y="68"/>
                    <a:pt x="503" y="36"/>
                  </a:cubicBezTo>
                  <a:cubicBezTo>
                    <a:pt x="525" y="85"/>
                    <a:pt x="586" y="99"/>
                    <a:pt x="635" y="102"/>
                  </a:cubicBezTo>
                  <a:cubicBezTo>
                    <a:pt x="629" y="142"/>
                    <a:pt x="591" y="172"/>
                    <a:pt x="551" y="175"/>
                  </a:cubicBezTo>
                  <a:cubicBezTo>
                    <a:pt x="529" y="177"/>
                    <a:pt x="506" y="173"/>
                    <a:pt x="487" y="162"/>
                  </a:cubicBezTo>
                  <a:close/>
                  <a:moveTo>
                    <a:pt x="537" y="382"/>
                  </a:moveTo>
                  <a:cubicBezTo>
                    <a:pt x="532" y="384"/>
                    <a:pt x="524" y="383"/>
                    <a:pt x="519" y="383"/>
                  </a:cubicBezTo>
                  <a:cubicBezTo>
                    <a:pt x="515" y="383"/>
                    <a:pt x="506" y="385"/>
                    <a:pt x="504" y="382"/>
                  </a:cubicBezTo>
                  <a:cubicBezTo>
                    <a:pt x="503" y="381"/>
                    <a:pt x="503" y="374"/>
                    <a:pt x="503" y="373"/>
                  </a:cubicBezTo>
                  <a:cubicBezTo>
                    <a:pt x="502" y="370"/>
                    <a:pt x="502" y="367"/>
                    <a:pt x="501" y="364"/>
                  </a:cubicBezTo>
                  <a:cubicBezTo>
                    <a:pt x="514" y="366"/>
                    <a:pt x="527" y="366"/>
                    <a:pt x="540" y="366"/>
                  </a:cubicBezTo>
                  <a:cubicBezTo>
                    <a:pt x="540" y="366"/>
                    <a:pt x="540" y="367"/>
                    <a:pt x="540" y="367"/>
                  </a:cubicBezTo>
                  <a:cubicBezTo>
                    <a:pt x="540" y="372"/>
                    <a:pt x="543" y="380"/>
                    <a:pt x="537" y="382"/>
                  </a:cubicBezTo>
                  <a:close/>
                  <a:moveTo>
                    <a:pt x="579" y="379"/>
                  </a:moveTo>
                  <a:cubicBezTo>
                    <a:pt x="574" y="379"/>
                    <a:pt x="571" y="381"/>
                    <a:pt x="569" y="378"/>
                  </a:cubicBezTo>
                  <a:cubicBezTo>
                    <a:pt x="567" y="375"/>
                    <a:pt x="566" y="370"/>
                    <a:pt x="566" y="366"/>
                  </a:cubicBezTo>
                  <a:cubicBezTo>
                    <a:pt x="578" y="366"/>
                    <a:pt x="591" y="365"/>
                    <a:pt x="603" y="364"/>
                  </a:cubicBezTo>
                  <a:cubicBezTo>
                    <a:pt x="603" y="368"/>
                    <a:pt x="603" y="372"/>
                    <a:pt x="603" y="376"/>
                  </a:cubicBezTo>
                  <a:cubicBezTo>
                    <a:pt x="595" y="377"/>
                    <a:pt x="587" y="378"/>
                    <a:pt x="579" y="379"/>
                  </a:cubicBezTo>
                  <a:close/>
                  <a:moveTo>
                    <a:pt x="599" y="261"/>
                  </a:moveTo>
                  <a:cubicBezTo>
                    <a:pt x="605" y="293"/>
                    <a:pt x="611" y="324"/>
                    <a:pt x="622" y="354"/>
                  </a:cubicBezTo>
                  <a:cubicBezTo>
                    <a:pt x="622" y="354"/>
                    <a:pt x="622" y="354"/>
                    <a:pt x="622" y="354"/>
                  </a:cubicBezTo>
                  <a:cubicBezTo>
                    <a:pt x="599" y="353"/>
                    <a:pt x="576" y="357"/>
                    <a:pt x="553" y="358"/>
                  </a:cubicBezTo>
                  <a:cubicBezTo>
                    <a:pt x="530" y="358"/>
                    <a:pt x="507" y="356"/>
                    <a:pt x="484" y="356"/>
                  </a:cubicBezTo>
                  <a:cubicBezTo>
                    <a:pt x="489" y="325"/>
                    <a:pt x="492" y="294"/>
                    <a:pt x="497" y="264"/>
                  </a:cubicBezTo>
                  <a:cubicBezTo>
                    <a:pt x="501" y="237"/>
                    <a:pt x="509" y="207"/>
                    <a:pt x="509" y="179"/>
                  </a:cubicBezTo>
                  <a:cubicBezTo>
                    <a:pt x="533" y="186"/>
                    <a:pt x="560" y="185"/>
                    <a:pt x="582" y="176"/>
                  </a:cubicBezTo>
                  <a:cubicBezTo>
                    <a:pt x="585" y="204"/>
                    <a:pt x="593" y="233"/>
                    <a:pt x="599" y="261"/>
                  </a:cubicBezTo>
                  <a:close/>
                  <a:moveTo>
                    <a:pt x="666" y="241"/>
                  </a:moveTo>
                  <a:cubicBezTo>
                    <a:pt x="663" y="244"/>
                    <a:pt x="658" y="244"/>
                    <a:pt x="655" y="241"/>
                  </a:cubicBezTo>
                  <a:cubicBezTo>
                    <a:pt x="654" y="239"/>
                    <a:pt x="653" y="237"/>
                    <a:pt x="654" y="235"/>
                  </a:cubicBezTo>
                  <a:cubicBezTo>
                    <a:pt x="655" y="235"/>
                    <a:pt x="656" y="235"/>
                    <a:pt x="656" y="234"/>
                  </a:cubicBezTo>
                  <a:cubicBezTo>
                    <a:pt x="658" y="233"/>
                    <a:pt x="658" y="231"/>
                    <a:pt x="660" y="230"/>
                  </a:cubicBezTo>
                  <a:cubicBezTo>
                    <a:pt x="662" y="230"/>
                    <a:pt x="664" y="230"/>
                    <a:pt x="665" y="231"/>
                  </a:cubicBezTo>
                  <a:cubicBezTo>
                    <a:pt x="669" y="233"/>
                    <a:pt x="668" y="239"/>
                    <a:pt x="666" y="2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5141455" y="2518170"/>
              <a:ext cx="76482" cy="36443"/>
            </a:xfrm>
            <a:custGeom>
              <a:avLst/>
              <a:gdLst>
                <a:gd name="T0" fmla="*/ 57 w 59"/>
                <a:gd name="T1" fmla="*/ 5 h 28"/>
                <a:gd name="T2" fmla="*/ 56 w 59"/>
                <a:gd name="T3" fmla="*/ 4 h 28"/>
                <a:gd name="T4" fmla="*/ 54 w 59"/>
                <a:gd name="T5" fmla="*/ 1 h 28"/>
                <a:gd name="T6" fmla="*/ 7 w 59"/>
                <a:gd name="T7" fmla="*/ 2 h 28"/>
                <a:gd name="T8" fmla="*/ 1 w 59"/>
                <a:gd name="T9" fmla="*/ 2 h 28"/>
                <a:gd name="T10" fmla="*/ 2 w 59"/>
                <a:gd name="T11" fmla="*/ 24 h 28"/>
                <a:gd name="T12" fmla="*/ 5 w 59"/>
                <a:gd name="T13" fmla="*/ 25 h 28"/>
                <a:gd name="T14" fmla="*/ 6 w 59"/>
                <a:gd name="T15" fmla="*/ 27 h 28"/>
                <a:gd name="T16" fmla="*/ 56 w 59"/>
                <a:gd name="T17" fmla="*/ 24 h 28"/>
                <a:gd name="T18" fmla="*/ 57 w 59"/>
                <a:gd name="T19" fmla="*/ 21 h 28"/>
                <a:gd name="T20" fmla="*/ 57 w 59"/>
                <a:gd name="T21" fmla="*/ 5 h 28"/>
                <a:gd name="T22" fmla="*/ 6 w 59"/>
                <a:gd name="T23" fmla="*/ 24 h 28"/>
                <a:gd name="T24" fmla="*/ 6 w 59"/>
                <a:gd name="T25" fmla="*/ 24 h 28"/>
                <a:gd name="T26" fmla="*/ 7 w 59"/>
                <a:gd name="T27" fmla="*/ 5 h 28"/>
                <a:gd name="T28" fmla="*/ 52 w 59"/>
                <a:gd name="T29" fmla="*/ 5 h 28"/>
                <a:gd name="T30" fmla="*/ 52 w 59"/>
                <a:gd name="T31" fmla="*/ 5 h 28"/>
                <a:gd name="T32" fmla="*/ 53 w 59"/>
                <a:gd name="T33" fmla="*/ 19 h 28"/>
                <a:gd name="T34" fmla="*/ 6 w 59"/>
                <a:gd name="T35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28">
                  <a:moveTo>
                    <a:pt x="57" y="5"/>
                  </a:moveTo>
                  <a:cubicBezTo>
                    <a:pt x="57" y="4"/>
                    <a:pt x="56" y="4"/>
                    <a:pt x="56" y="4"/>
                  </a:cubicBezTo>
                  <a:cubicBezTo>
                    <a:pt x="57" y="2"/>
                    <a:pt x="56" y="1"/>
                    <a:pt x="54" y="1"/>
                  </a:cubicBezTo>
                  <a:cubicBezTo>
                    <a:pt x="39" y="0"/>
                    <a:pt x="23" y="2"/>
                    <a:pt x="7" y="2"/>
                  </a:cubicBezTo>
                  <a:cubicBezTo>
                    <a:pt x="6" y="0"/>
                    <a:pt x="2" y="0"/>
                    <a:pt x="1" y="2"/>
                  </a:cubicBezTo>
                  <a:cubicBezTo>
                    <a:pt x="0" y="9"/>
                    <a:pt x="1" y="17"/>
                    <a:pt x="2" y="24"/>
                  </a:cubicBezTo>
                  <a:cubicBezTo>
                    <a:pt x="3" y="25"/>
                    <a:pt x="4" y="26"/>
                    <a:pt x="5" y="25"/>
                  </a:cubicBezTo>
                  <a:cubicBezTo>
                    <a:pt x="5" y="26"/>
                    <a:pt x="5" y="27"/>
                    <a:pt x="6" y="27"/>
                  </a:cubicBezTo>
                  <a:cubicBezTo>
                    <a:pt x="22" y="27"/>
                    <a:pt x="41" y="28"/>
                    <a:pt x="56" y="24"/>
                  </a:cubicBezTo>
                  <a:cubicBezTo>
                    <a:pt x="57" y="23"/>
                    <a:pt x="58" y="22"/>
                    <a:pt x="57" y="21"/>
                  </a:cubicBezTo>
                  <a:cubicBezTo>
                    <a:pt x="58" y="16"/>
                    <a:pt x="59" y="10"/>
                    <a:pt x="57" y="5"/>
                  </a:cubicBezTo>
                  <a:close/>
                  <a:moveTo>
                    <a:pt x="6" y="24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18"/>
                    <a:pt x="8" y="11"/>
                    <a:pt x="7" y="5"/>
                  </a:cubicBezTo>
                  <a:cubicBezTo>
                    <a:pt x="21" y="7"/>
                    <a:pt x="37" y="8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10"/>
                    <a:pt x="53" y="15"/>
                    <a:pt x="53" y="19"/>
                  </a:cubicBezTo>
                  <a:cubicBezTo>
                    <a:pt x="38" y="19"/>
                    <a:pt x="22" y="23"/>
                    <a:pt x="6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5363841" y="2156083"/>
              <a:ext cx="40006" cy="24687"/>
            </a:xfrm>
            <a:custGeom>
              <a:avLst/>
              <a:gdLst>
                <a:gd name="T0" fmla="*/ 15 w 31"/>
                <a:gd name="T1" fmla="*/ 0 h 20"/>
                <a:gd name="T2" fmla="*/ 1 w 31"/>
                <a:gd name="T3" fmla="*/ 14 h 20"/>
                <a:gd name="T4" fmla="*/ 5 w 31"/>
                <a:gd name="T5" fmla="*/ 16 h 20"/>
                <a:gd name="T6" fmla="*/ 14 w 31"/>
                <a:gd name="T7" fmla="*/ 9 h 20"/>
                <a:gd name="T8" fmla="*/ 23 w 31"/>
                <a:gd name="T9" fmla="*/ 16 h 20"/>
                <a:gd name="T10" fmla="*/ 31 w 31"/>
                <a:gd name="T11" fmla="*/ 15 h 20"/>
                <a:gd name="T12" fmla="*/ 15 w 3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0">
                  <a:moveTo>
                    <a:pt x="15" y="0"/>
                  </a:moveTo>
                  <a:cubicBezTo>
                    <a:pt x="8" y="0"/>
                    <a:pt x="0" y="7"/>
                    <a:pt x="1" y="14"/>
                  </a:cubicBezTo>
                  <a:cubicBezTo>
                    <a:pt x="1" y="17"/>
                    <a:pt x="4" y="18"/>
                    <a:pt x="5" y="16"/>
                  </a:cubicBezTo>
                  <a:cubicBezTo>
                    <a:pt x="7" y="12"/>
                    <a:pt x="10" y="9"/>
                    <a:pt x="14" y="9"/>
                  </a:cubicBezTo>
                  <a:cubicBezTo>
                    <a:pt x="19" y="8"/>
                    <a:pt x="22" y="12"/>
                    <a:pt x="23" y="16"/>
                  </a:cubicBezTo>
                  <a:cubicBezTo>
                    <a:pt x="24" y="20"/>
                    <a:pt x="31" y="20"/>
                    <a:pt x="31" y="15"/>
                  </a:cubicBezTo>
                  <a:cubicBezTo>
                    <a:pt x="31" y="6"/>
                    <a:pt x="23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5472092" y="2151381"/>
              <a:ext cx="41182" cy="23512"/>
            </a:xfrm>
            <a:custGeom>
              <a:avLst/>
              <a:gdLst>
                <a:gd name="T0" fmla="*/ 26 w 32"/>
                <a:gd name="T1" fmla="*/ 4 h 19"/>
                <a:gd name="T2" fmla="*/ 14 w 32"/>
                <a:gd name="T3" fmla="*/ 0 h 19"/>
                <a:gd name="T4" fmla="*/ 4 w 32"/>
                <a:gd name="T5" fmla="*/ 18 h 19"/>
                <a:gd name="T6" fmla="*/ 8 w 32"/>
                <a:gd name="T7" fmla="*/ 17 h 19"/>
                <a:gd name="T8" fmla="*/ 16 w 32"/>
                <a:gd name="T9" fmla="*/ 9 h 19"/>
                <a:gd name="T10" fmla="*/ 24 w 32"/>
                <a:gd name="T11" fmla="*/ 17 h 19"/>
                <a:gd name="T12" fmla="*/ 30 w 32"/>
                <a:gd name="T13" fmla="*/ 15 h 19"/>
                <a:gd name="T14" fmla="*/ 26 w 32"/>
                <a:gd name="T15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9">
                  <a:moveTo>
                    <a:pt x="26" y="4"/>
                  </a:moveTo>
                  <a:cubicBezTo>
                    <a:pt x="23" y="1"/>
                    <a:pt x="19" y="0"/>
                    <a:pt x="14" y="0"/>
                  </a:cubicBezTo>
                  <a:cubicBezTo>
                    <a:pt x="6" y="1"/>
                    <a:pt x="0" y="10"/>
                    <a:pt x="4" y="18"/>
                  </a:cubicBezTo>
                  <a:cubicBezTo>
                    <a:pt x="5" y="19"/>
                    <a:pt x="7" y="19"/>
                    <a:pt x="8" y="17"/>
                  </a:cubicBezTo>
                  <a:cubicBezTo>
                    <a:pt x="9" y="14"/>
                    <a:pt x="12" y="9"/>
                    <a:pt x="16" y="9"/>
                  </a:cubicBezTo>
                  <a:cubicBezTo>
                    <a:pt x="21" y="9"/>
                    <a:pt x="22" y="14"/>
                    <a:pt x="24" y="17"/>
                  </a:cubicBezTo>
                  <a:cubicBezTo>
                    <a:pt x="26" y="19"/>
                    <a:pt x="29" y="18"/>
                    <a:pt x="30" y="15"/>
                  </a:cubicBezTo>
                  <a:cubicBezTo>
                    <a:pt x="32" y="11"/>
                    <a:pt x="29" y="7"/>
                    <a:pt x="26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4840234" y="2170190"/>
              <a:ext cx="41183" cy="25863"/>
            </a:xfrm>
            <a:custGeom>
              <a:avLst/>
              <a:gdLst>
                <a:gd name="T0" fmla="*/ 15 w 32"/>
                <a:gd name="T1" fmla="*/ 0 h 20"/>
                <a:gd name="T2" fmla="*/ 2 w 32"/>
                <a:gd name="T3" fmla="*/ 16 h 20"/>
                <a:gd name="T4" fmla="*/ 8 w 32"/>
                <a:gd name="T5" fmla="*/ 16 h 20"/>
                <a:gd name="T6" fmla="*/ 15 w 32"/>
                <a:gd name="T7" fmla="*/ 9 h 20"/>
                <a:gd name="T8" fmla="*/ 22 w 32"/>
                <a:gd name="T9" fmla="*/ 16 h 20"/>
                <a:gd name="T10" fmla="*/ 30 w 32"/>
                <a:gd name="T11" fmla="*/ 16 h 20"/>
                <a:gd name="T12" fmla="*/ 15 w 32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0">
                  <a:moveTo>
                    <a:pt x="15" y="0"/>
                  </a:moveTo>
                  <a:cubicBezTo>
                    <a:pt x="7" y="1"/>
                    <a:pt x="0" y="9"/>
                    <a:pt x="2" y="16"/>
                  </a:cubicBezTo>
                  <a:cubicBezTo>
                    <a:pt x="3" y="19"/>
                    <a:pt x="7" y="19"/>
                    <a:pt x="8" y="16"/>
                  </a:cubicBezTo>
                  <a:cubicBezTo>
                    <a:pt x="9" y="13"/>
                    <a:pt x="11" y="9"/>
                    <a:pt x="15" y="9"/>
                  </a:cubicBezTo>
                  <a:cubicBezTo>
                    <a:pt x="19" y="8"/>
                    <a:pt x="20" y="12"/>
                    <a:pt x="22" y="16"/>
                  </a:cubicBezTo>
                  <a:cubicBezTo>
                    <a:pt x="23" y="19"/>
                    <a:pt x="29" y="20"/>
                    <a:pt x="30" y="16"/>
                  </a:cubicBezTo>
                  <a:cubicBezTo>
                    <a:pt x="32" y="7"/>
                    <a:pt x="23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4968488" y="2165488"/>
              <a:ext cx="40006" cy="24687"/>
            </a:xfrm>
            <a:custGeom>
              <a:avLst/>
              <a:gdLst>
                <a:gd name="T0" fmla="*/ 30 w 31"/>
                <a:gd name="T1" fmla="*/ 13 h 20"/>
                <a:gd name="T2" fmla="*/ 13 w 31"/>
                <a:gd name="T3" fmla="*/ 1 h 20"/>
                <a:gd name="T4" fmla="*/ 0 w 31"/>
                <a:gd name="T5" fmla="*/ 16 h 20"/>
                <a:gd name="T6" fmla="*/ 5 w 31"/>
                <a:gd name="T7" fmla="*/ 17 h 20"/>
                <a:gd name="T8" fmla="*/ 22 w 31"/>
                <a:gd name="T9" fmla="*/ 15 h 20"/>
                <a:gd name="T10" fmla="*/ 26 w 31"/>
                <a:gd name="T11" fmla="*/ 18 h 20"/>
                <a:gd name="T12" fmla="*/ 27 w 31"/>
                <a:gd name="T13" fmla="*/ 18 h 20"/>
                <a:gd name="T14" fmla="*/ 30 w 31"/>
                <a:gd name="T15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0">
                  <a:moveTo>
                    <a:pt x="30" y="13"/>
                  </a:moveTo>
                  <a:cubicBezTo>
                    <a:pt x="28" y="5"/>
                    <a:pt x="21" y="0"/>
                    <a:pt x="13" y="1"/>
                  </a:cubicBezTo>
                  <a:cubicBezTo>
                    <a:pt x="5" y="2"/>
                    <a:pt x="0" y="9"/>
                    <a:pt x="0" y="16"/>
                  </a:cubicBezTo>
                  <a:cubicBezTo>
                    <a:pt x="1" y="19"/>
                    <a:pt x="4" y="20"/>
                    <a:pt x="5" y="17"/>
                  </a:cubicBezTo>
                  <a:cubicBezTo>
                    <a:pt x="7" y="9"/>
                    <a:pt x="19" y="6"/>
                    <a:pt x="22" y="15"/>
                  </a:cubicBezTo>
                  <a:cubicBezTo>
                    <a:pt x="22" y="17"/>
                    <a:pt x="24" y="19"/>
                    <a:pt x="26" y="18"/>
                  </a:cubicBezTo>
                  <a:cubicBezTo>
                    <a:pt x="26" y="18"/>
                    <a:pt x="27" y="18"/>
                    <a:pt x="27" y="18"/>
                  </a:cubicBezTo>
                  <a:cubicBezTo>
                    <a:pt x="29" y="18"/>
                    <a:pt x="31" y="15"/>
                    <a:pt x="30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4916716" y="2192527"/>
              <a:ext cx="23533" cy="27039"/>
            </a:xfrm>
            <a:custGeom>
              <a:avLst/>
              <a:gdLst>
                <a:gd name="T0" fmla="*/ 14 w 19"/>
                <a:gd name="T1" fmla="*/ 5 h 20"/>
                <a:gd name="T2" fmla="*/ 0 w 19"/>
                <a:gd name="T3" fmla="*/ 8 h 20"/>
                <a:gd name="T4" fmla="*/ 2 w 19"/>
                <a:gd name="T5" fmla="*/ 9 h 20"/>
                <a:gd name="T6" fmla="*/ 11 w 19"/>
                <a:gd name="T7" fmla="*/ 8 h 20"/>
                <a:gd name="T8" fmla="*/ 11 w 19"/>
                <a:gd name="T9" fmla="*/ 12 h 20"/>
                <a:gd name="T10" fmla="*/ 7 w 19"/>
                <a:gd name="T11" fmla="*/ 14 h 20"/>
                <a:gd name="T12" fmla="*/ 9 w 19"/>
                <a:gd name="T13" fmla="*/ 20 h 20"/>
                <a:gd name="T14" fmla="*/ 14 w 19"/>
                <a:gd name="T1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0">
                  <a:moveTo>
                    <a:pt x="14" y="5"/>
                  </a:moveTo>
                  <a:cubicBezTo>
                    <a:pt x="10" y="0"/>
                    <a:pt x="1" y="2"/>
                    <a:pt x="0" y="8"/>
                  </a:cubicBezTo>
                  <a:cubicBezTo>
                    <a:pt x="0" y="9"/>
                    <a:pt x="2" y="10"/>
                    <a:pt x="2" y="9"/>
                  </a:cubicBezTo>
                  <a:cubicBezTo>
                    <a:pt x="4" y="7"/>
                    <a:pt x="9" y="6"/>
                    <a:pt x="11" y="8"/>
                  </a:cubicBezTo>
                  <a:cubicBezTo>
                    <a:pt x="11" y="9"/>
                    <a:pt x="11" y="10"/>
                    <a:pt x="11" y="12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4" y="16"/>
                    <a:pt x="6" y="20"/>
                    <a:pt x="9" y="20"/>
                  </a:cubicBezTo>
                  <a:cubicBezTo>
                    <a:pt x="16" y="20"/>
                    <a:pt x="19" y="10"/>
                    <a:pt x="1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5426202" y="2178419"/>
              <a:ext cx="23533" cy="23512"/>
            </a:xfrm>
            <a:custGeom>
              <a:avLst/>
              <a:gdLst>
                <a:gd name="T0" fmla="*/ 16 w 19"/>
                <a:gd name="T1" fmla="*/ 11 h 19"/>
                <a:gd name="T2" fmla="*/ 14 w 19"/>
                <a:gd name="T3" fmla="*/ 10 h 19"/>
                <a:gd name="T4" fmla="*/ 7 w 19"/>
                <a:gd name="T5" fmla="*/ 11 h 19"/>
                <a:gd name="T6" fmla="*/ 13 w 19"/>
                <a:gd name="T7" fmla="*/ 5 h 19"/>
                <a:gd name="T8" fmla="*/ 13 w 19"/>
                <a:gd name="T9" fmla="*/ 1 h 19"/>
                <a:gd name="T10" fmla="*/ 4 w 19"/>
                <a:gd name="T11" fmla="*/ 3 h 19"/>
                <a:gd name="T12" fmla="*/ 2 w 19"/>
                <a:gd name="T13" fmla="*/ 14 h 19"/>
                <a:gd name="T14" fmla="*/ 11 w 19"/>
                <a:gd name="T15" fmla="*/ 18 h 19"/>
                <a:gd name="T16" fmla="*/ 16 w 19"/>
                <a:gd name="T1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6" y="11"/>
                  </a:moveTo>
                  <a:cubicBezTo>
                    <a:pt x="16" y="10"/>
                    <a:pt x="15" y="9"/>
                    <a:pt x="14" y="10"/>
                  </a:cubicBezTo>
                  <a:cubicBezTo>
                    <a:pt x="12" y="10"/>
                    <a:pt x="9" y="14"/>
                    <a:pt x="7" y="11"/>
                  </a:cubicBezTo>
                  <a:cubicBezTo>
                    <a:pt x="6" y="7"/>
                    <a:pt x="10" y="5"/>
                    <a:pt x="13" y="5"/>
                  </a:cubicBezTo>
                  <a:cubicBezTo>
                    <a:pt x="15" y="5"/>
                    <a:pt x="15" y="2"/>
                    <a:pt x="13" y="1"/>
                  </a:cubicBezTo>
                  <a:cubicBezTo>
                    <a:pt x="10" y="0"/>
                    <a:pt x="6" y="1"/>
                    <a:pt x="4" y="3"/>
                  </a:cubicBezTo>
                  <a:cubicBezTo>
                    <a:pt x="1" y="6"/>
                    <a:pt x="0" y="10"/>
                    <a:pt x="2" y="14"/>
                  </a:cubicBezTo>
                  <a:cubicBezTo>
                    <a:pt x="4" y="17"/>
                    <a:pt x="7" y="19"/>
                    <a:pt x="11" y="18"/>
                  </a:cubicBezTo>
                  <a:cubicBezTo>
                    <a:pt x="14" y="18"/>
                    <a:pt x="19" y="14"/>
                    <a:pt x="16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5400316" y="2206634"/>
              <a:ext cx="70599" cy="23512"/>
            </a:xfrm>
            <a:custGeom>
              <a:avLst/>
              <a:gdLst>
                <a:gd name="T0" fmla="*/ 49 w 54"/>
                <a:gd name="T1" fmla="*/ 2 h 19"/>
                <a:gd name="T2" fmla="*/ 29 w 54"/>
                <a:gd name="T3" fmla="*/ 11 h 19"/>
                <a:gd name="T4" fmla="*/ 4 w 54"/>
                <a:gd name="T5" fmla="*/ 3 h 19"/>
                <a:gd name="T6" fmla="*/ 1 w 54"/>
                <a:gd name="T7" fmla="*/ 4 h 19"/>
                <a:gd name="T8" fmla="*/ 23 w 54"/>
                <a:gd name="T9" fmla="*/ 18 h 19"/>
                <a:gd name="T10" fmla="*/ 53 w 54"/>
                <a:gd name="T11" fmla="*/ 5 h 19"/>
                <a:gd name="T12" fmla="*/ 49 w 54"/>
                <a:gd name="T1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9">
                  <a:moveTo>
                    <a:pt x="49" y="2"/>
                  </a:moveTo>
                  <a:cubicBezTo>
                    <a:pt x="42" y="6"/>
                    <a:pt x="37" y="10"/>
                    <a:pt x="29" y="11"/>
                  </a:cubicBezTo>
                  <a:cubicBezTo>
                    <a:pt x="23" y="12"/>
                    <a:pt x="6" y="11"/>
                    <a:pt x="4" y="3"/>
                  </a:cubicBezTo>
                  <a:cubicBezTo>
                    <a:pt x="3" y="2"/>
                    <a:pt x="1" y="2"/>
                    <a:pt x="1" y="4"/>
                  </a:cubicBezTo>
                  <a:cubicBezTo>
                    <a:pt x="0" y="14"/>
                    <a:pt x="14" y="18"/>
                    <a:pt x="23" y="18"/>
                  </a:cubicBezTo>
                  <a:cubicBezTo>
                    <a:pt x="33" y="19"/>
                    <a:pt x="47" y="15"/>
                    <a:pt x="53" y="5"/>
                  </a:cubicBezTo>
                  <a:cubicBezTo>
                    <a:pt x="54" y="3"/>
                    <a:pt x="51" y="0"/>
                    <a:pt x="49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4888477" y="2224268"/>
              <a:ext cx="80012" cy="35268"/>
            </a:xfrm>
            <a:custGeom>
              <a:avLst/>
              <a:gdLst>
                <a:gd name="T0" fmla="*/ 58 w 63"/>
                <a:gd name="T1" fmla="*/ 4 h 28"/>
                <a:gd name="T2" fmla="*/ 33 w 63"/>
                <a:gd name="T3" fmla="*/ 14 h 28"/>
                <a:gd name="T4" fmla="*/ 4 w 63"/>
                <a:gd name="T5" fmla="*/ 2 h 28"/>
                <a:gd name="T6" fmla="*/ 1 w 63"/>
                <a:gd name="T7" fmla="*/ 4 h 28"/>
                <a:gd name="T8" fmla="*/ 62 w 63"/>
                <a:gd name="T9" fmla="*/ 8 h 28"/>
                <a:gd name="T10" fmla="*/ 58 w 63"/>
                <a:gd name="T11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28">
                  <a:moveTo>
                    <a:pt x="58" y="4"/>
                  </a:moveTo>
                  <a:cubicBezTo>
                    <a:pt x="50" y="8"/>
                    <a:pt x="43" y="13"/>
                    <a:pt x="33" y="14"/>
                  </a:cubicBezTo>
                  <a:cubicBezTo>
                    <a:pt x="24" y="15"/>
                    <a:pt x="9" y="12"/>
                    <a:pt x="4" y="2"/>
                  </a:cubicBezTo>
                  <a:cubicBezTo>
                    <a:pt x="3" y="0"/>
                    <a:pt x="0" y="2"/>
                    <a:pt x="1" y="4"/>
                  </a:cubicBezTo>
                  <a:cubicBezTo>
                    <a:pt x="4" y="28"/>
                    <a:pt x="52" y="27"/>
                    <a:pt x="62" y="8"/>
                  </a:cubicBezTo>
                  <a:cubicBezTo>
                    <a:pt x="63" y="5"/>
                    <a:pt x="61" y="3"/>
                    <a:pt x="5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0963" name="组合 85"/>
          <p:cNvGrpSpPr/>
          <p:nvPr/>
        </p:nvGrpSpPr>
        <p:grpSpPr bwMode="auto">
          <a:xfrm>
            <a:off x="366713" y="2095500"/>
            <a:ext cx="1163637" cy="989013"/>
            <a:chOff x="4637088" y="660400"/>
            <a:chExt cx="1063625" cy="903287"/>
          </a:xfrm>
        </p:grpSpPr>
        <p:sp>
          <p:nvSpPr>
            <p:cNvPr id="15" name="Freeform 15"/>
            <p:cNvSpPr/>
            <p:nvPr/>
          </p:nvSpPr>
          <p:spPr bwMode="auto">
            <a:xfrm>
              <a:off x="5111583" y="961979"/>
              <a:ext cx="36277" cy="23198"/>
            </a:xfrm>
            <a:custGeom>
              <a:avLst/>
              <a:gdLst>
                <a:gd name="T0" fmla="*/ 14 w 28"/>
                <a:gd name="T1" fmla="*/ 1 h 19"/>
                <a:gd name="T2" fmla="*/ 1 w 28"/>
                <a:gd name="T3" fmla="*/ 15 h 19"/>
                <a:gd name="T4" fmla="*/ 5 w 28"/>
                <a:gd name="T5" fmla="*/ 16 h 19"/>
                <a:gd name="T6" fmla="*/ 14 w 28"/>
                <a:gd name="T7" fmla="*/ 8 h 19"/>
                <a:gd name="T8" fmla="*/ 21 w 28"/>
                <a:gd name="T9" fmla="*/ 16 h 19"/>
                <a:gd name="T10" fmla="*/ 27 w 28"/>
                <a:gd name="T11" fmla="*/ 16 h 19"/>
                <a:gd name="T12" fmla="*/ 14 w 28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9">
                  <a:moveTo>
                    <a:pt x="14" y="1"/>
                  </a:moveTo>
                  <a:cubicBezTo>
                    <a:pt x="7" y="0"/>
                    <a:pt x="0" y="7"/>
                    <a:pt x="1" y="15"/>
                  </a:cubicBezTo>
                  <a:cubicBezTo>
                    <a:pt x="1" y="17"/>
                    <a:pt x="5" y="18"/>
                    <a:pt x="5" y="16"/>
                  </a:cubicBezTo>
                  <a:cubicBezTo>
                    <a:pt x="6" y="12"/>
                    <a:pt x="10" y="8"/>
                    <a:pt x="14" y="8"/>
                  </a:cubicBezTo>
                  <a:cubicBezTo>
                    <a:pt x="18" y="8"/>
                    <a:pt x="20" y="12"/>
                    <a:pt x="21" y="16"/>
                  </a:cubicBezTo>
                  <a:cubicBezTo>
                    <a:pt x="22" y="19"/>
                    <a:pt x="27" y="19"/>
                    <a:pt x="27" y="16"/>
                  </a:cubicBezTo>
                  <a:cubicBezTo>
                    <a:pt x="28" y="8"/>
                    <a:pt x="22" y="1"/>
                    <a:pt x="1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5216060" y="957630"/>
              <a:ext cx="34825" cy="23198"/>
            </a:xfrm>
            <a:custGeom>
              <a:avLst/>
              <a:gdLst>
                <a:gd name="T0" fmla="*/ 13 w 27"/>
                <a:gd name="T1" fmla="*/ 0 h 19"/>
                <a:gd name="T2" fmla="*/ 1 w 27"/>
                <a:gd name="T3" fmla="*/ 14 h 19"/>
                <a:gd name="T4" fmla="*/ 6 w 27"/>
                <a:gd name="T5" fmla="*/ 14 h 19"/>
                <a:gd name="T6" fmla="*/ 12 w 27"/>
                <a:gd name="T7" fmla="*/ 7 h 19"/>
                <a:gd name="T8" fmla="*/ 20 w 27"/>
                <a:gd name="T9" fmla="*/ 14 h 19"/>
                <a:gd name="T10" fmla="*/ 26 w 27"/>
                <a:gd name="T11" fmla="*/ 15 h 19"/>
                <a:gd name="T12" fmla="*/ 13 w 2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9">
                  <a:moveTo>
                    <a:pt x="13" y="0"/>
                  </a:moveTo>
                  <a:cubicBezTo>
                    <a:pt x="5" y="0"/>
                    <a:pt x="0" y="7"/>
                    <a:pt x="1" y="14"/>
                  </a:cubicBezTo>
                  <a:cubicBezTo>
                    <a:pt x="1" y="17"/>
                    <a:pt x="5" y="17"/>
                    <a:pt x="6" y="14"/>
                  </a:cubicBezTo>
                  <a:cubicBezTo>
                    <a:pt x="6" y="11"/>
                    <a:pt x="9" y="7"/>
                    <a:pt x="12" y="7"/>
                  </a:cubicBezTo>
                  <a:cubicBezTo>
                    <a:pt x="17" y="6"/>
                    <a:pt x="19" y="10"/>
                    <a:pt x="20" y="14"/>
                  </a:cubicBezTo>
                  <a:cubicBezTo>
                    <a:pt x="20" y="17"/>
                    <a:pt x="25" y="19"/>
                    <a:pt x="26" y="15"/>
                  </a:cubicBezTo>
                  <a:cubicBezTo>
                    <a:pt x="27" y="7"/>
                    <a:pt x="21" y="0"/>
                    <a:pt x="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5169626" y="985177"/>
              <a:ext cx="18864" cy="23198"/>
            </a:xfrm>
            <a:custGeom>
              <a:avLst/>
              <a:gdLst>
                <a:gd name="T0" fmla="*/ 13 w 15"/>
                <a:gd name="T1" fmla="*/ 12 h 17"/>
                <a:gd name="T2" fmla="*/ 7 w 15"/>
                <a:gd name="T3" fmla="*/ 10 h 17"/>
                <a:gd name="T4" fmla="*/ 10 w 15"/>
                <a:gd name="T5" fmla="*/ 4 h 17"/>
                <a:gd name="T6" fmla="*/ 11 w 15"/>
                <a:gd name="T7" fmla="*/ 1 h 17"/>
                <a:gd name="T8" fmla="*/ 1 w 15"/>
                <a:gd name="T9" fmla="*/ 11 h 17"/>
                <a:gd name="T10" fmla="*/ 7 w 15"/>
                <a:gd name="T11" fmla="*/ 17 h 17"/>
                <a:gd name="T12" fmla="*/ 14 w 15"/>
                <a:gd name="T13" fmla="*/ 15 h 17"/>
                <a:gd name="T14" fmla="*/ 13 w 15"/>
                <a:gd name="T1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7">
                  <a:moveTo>
                    <a:pt x="13" y="12"/>
                  </a:moveTo>
                  <a:cubicBezTo>
                    <a:pt x="11" y="11"/>
                    <a:pt x="8" y="12"/>
                    <a:pt x="7" y="10"/>
                  </a:cubicBezTo>
                  <a:cubicBezTo>
                    <a:pt x="5" y="7"/>
                    <a:pt x="8" y="4"/>
                    <a:pt x="10" y="4"/>
                  </a:cubicBezTo>
                  <a:cubicBezTo>
                    <a:pt x="12" y="3"/>
                    <a:pt x="13" y="1"/>
                    <a:pt x="11" y="1"/>
                  </a:cubicBezTo>
                  <a:cubicBezTo>
                    <a:pt x="5" y="0"/>
                    <a:pt x="0" y="5"/>
                    <a:pt x="1" y="11"/>
                  </a:cubicBezTo>
                  <a:cubicBezTo>
                    <a:pt x="2" y="14"/>
                    <a:pt x="4" y="16"/>
                    <a:pt x="7" y="17"/>
                  </a:cubicBezTo>
                  <a:cubicBezTo>
                    <a:pt x="9" y="17"/>
                    <a:pt x="13" y="17"/>
                    <a:pt x="14" y="15"/>
                  </a:cubicBezTo>
                  <a:cubicBezTo>
                    <a:pt x="15" y="14"/>
                    <a:pt x="14" y="12"/>
                    <a:pt x="13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5146409" y="1001127"/>
              <a:ext cx="76907" cy="33347"/>
            </a:xfrm>
            <a:custGeom>
              <a:avLst/>
              <a:gdLst>
                <a:gd name="T0" fmla="*/ 53 w 59"/>
                <a:gd name="T1" fmla="*/ 2 h 26"/>
                <a:gd name="T2" fmla="*/ 3 w 59"/>
                <a:gd name="T3" fmla="*/ 5 h 26"/>
                <a:gd name="T4" fmla="*/ 1 w 59"/>
                <a:gd name="T5" fmla="*/ 7 h 26"/>
                <a:gd name="T6" fmla="*/ 57 w 59"/>
                <a:gd name="T7" fmla="*/ 5 h 26"/>
                <a:gd name="T8" fmla="*/ 53 w 59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6">
                  <a:moveTo>
                    <a:pt x="53" y="2"/>
                  </a:moveTo>
                  <a:cubicBezTo>
                    <a:pt x="39" y="18"/>
                    <a:pt x="19" y="20"/>
                    <a:pt x="3" y="5"/>
                  </a:cubicBezTo>
                  <a:cubicBezTo>
                    <a:pt x="2" y="4"/>
                    <a:pt x="0" y="6"/>
                    <a:pt x="1" y="7"/>
                  </a:cubicBezTo>
                  <a:cubicBezTo>
                    <a:pt x="15" y="26"/>
                    <a:pt x="44" y="25"/>
                    <a:pt x="57" y="5"/>
                  </a:cubicBezTo>
                  <a:cubicBezTo>
                    <a:pt x="59" y="3"/>
                    <a:pt x="55" y="0"/>
                    <a:pt x="5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4637088" y="660400"/>
              <a:ext cx="1063625" cy="903287"/>
            </a:xfrm>
            <a:custGeom>
              <a:avLst/>
              <a:gdLst>
                <a:gd name="T0" fmla="*/ 702 w 829"/>
                <a:gd name="T1" fmla="*/ 12 h 704"/>
                <a:gd name="T2" fmla="*/ 186 w 829"/>
                <a:gd name="T3" fmla="*/ 22 h 704"/>
                <a:gd name="T4" fmla="*/ 121 w 829"/>
                <a:gd name="T5" fmla="*/ 136 h 704"/>
                <a:gd name="T6" fmla="*/ 226 w 829"/>
                <a:gd name="T7" fmla="*/ 150 h 704"/>
                <a:gd name="T8" fmla="*/ 286 w 829"/>
                <a:gd name="T9" fmla="*/ 536 h 704"/>
                <a:gd name="T10" fmla="*/ 397 w 829"/>
                <a:gd name="T11" fmla="*/ 697 h 704"/>
                <a:gd name="T12" fmla="*/ 479 w 829"/>
                <a:gd name="T13" fmla="*/ 636 h 704"/>
                <a:gd name="T14" fmla="*/ 536 w 829"/>
                <a:gd name="T15" fmla="*/ 680 h 704"/>
                <a:gd name="T16" fmla="*/ 506 w 829"/>
                <a:gd name="T17" fmla="*/ 684 h 704"/>
                <a:gd name="T18" fmla="*/ 557 w 829"/>
                <a:gd name="T19" fmla="*/ 291 h 704"/>
                <a:gd name="T20" fmla="*/ 672 w 829"/>
                <a:gd name="T21" fmla="*/ 130 h 704"/>
                <a:gd name="T22" fmla="*/ 815 w 829"/>
                <a:gd name="T23" fmla="*/ 122 h 704"/>
                <a:gd name="T24" fmla="*/ 371 w 829"/>
                <a:gd name="T25" fmla="*/ 686 h 704"/>
                <a:gd name="T26" fmla="*/ 685 w 829"/>
                <a:gd name="T27" fmla="*/ 52 h 704"/>
                <a:gd name="T28" fmla="*/ 523 w 829"/>
                <a:gd name="T29" fmla="*/ 291 h 704"/>
                <a:gd name="T30" fmla="*/ 481 w 829"/>
                <a:gd name="T31" fmla="*/ 429 h 704"/>
                <a:gd name="T32" fmla="*/ 523 w 829"/>
                <a:gd name="T33" fmla="*/ 301 h 704"/>
                <a:gd name="T34" fmla="*/ 465 w 829"/>
                <a:gd name="T35" fmla="*/ 319 h 704"/>
                <a:gd name="T36" fmla="*/ 480 w 829"/>
                <a:gd name="T37" fmla="*/ 317 h 704"/>
                <a:gd name="T38" fmla="*/ 472 w 829"/>
                <a:gd name="T39" fmla="*/ 313 h 704"/>
                <a:gd name="T40" fmla="*/ 486 w 829"/>
                <a:gd name="T41" fmla="*/ 316 h 704"/>
                <a:gd name="T42" fmla="*/ 486 w 829"/>
                <a:gd name="T43" fmla="*/ 284 h 704"/>
                <a:gd name="T44" fmla="*/ 528 w 829"/>
                <a:gd name="T45" fmla="*/ 241 h 704"/>
                <a:gd name="T46" fmla="*/ 319 w 829"/>
                <a:gd name="T47" fmla="*/ 221 h 704"/>
                <a:gd name="T48" fmla="*/ 355 w 829"/>
                <a:gd name="T49" fmla="*/ 290 h 704"/>
                <a:gd name="T50" fmla="*/ 358 w 829"/>
                <a:gd name="T51" fmla="*/ 316 h 704"/>
                <a:gd name="T52" fmla="*/ 339 w 829"/>
                <a:gd name="T53" fmla="*/ 319 h 704"/>
                <a:gd name="T54" fmla="*/ 362 w 829"/>
                <a:gd name="T55" fmla="*/ 325 h 704"/>
                <a:gd name="T56" fmla="*/ 382 w 829"/>
                <a:gd name="T57" fmla="*/ 330 h 704"/>
                <a:gd name="T58" fmla="*/ 391 w 829"/>
                <a:gd name="T59" fmla="*/ 303 h 704"/>
                <a:gd name="T60" fmla="*/ 317 w 829"/>
                <a:gd name="T61" fmla="*/ 248 h 704"/>
                <a:gd name="T62" fmla="*/ 307 w 829"/>
                <a:gd name="T63" fmla="*/ 232 h 704"/>
                <a:gd name="T64" fmla="*/ 318 w 829"/>
                <a:gd name="T65" fmla="*/ 212 h 704"/>
                <a:gd name="T66" fmla="*/ 471 w 829"/>
                <a:gd name="T67" fmla="*/ 185 h 704"/>
                <a:gd name="T68" fmla="*/ 461 w 829"/>
                <a:gd name="T69" fmla="*/ 127 h 704"/>
                <a:gd name="T70" fmla="*/ 400 w 829"/>
                <a:gd name="T71" fmla="*/ 106 h 704"/>
                <a:gd name="T72" fmla="*/ 384 w 829"/>
                <a:gd name="T73" fmla="*/ 149 h 704"/>
                <a:gd name="T74" fmla="*/ 367 w 829"/>
                <a:gd name="T75" fmla="*/ 147 h 704"/>
                <a:gd name="T76" fmla="*/ 514 w 829"/>
                <a:gd name="T77" fmla="*/ 149 h 704"/>
                <a:gd name="T78" fmla="*/ 132 w 829"/>
                <a:gd name="T79" fmla="*/ 96 h 704"/>
                <a:gd name="T80" fmla="*/ 685 w 829"/>
                <a:gd name="T81" fmla="*/ 56 h 704"/>
                <a:gd name="T82" fmla="*/ 71 w 829"/>
                <a:gd name="T83" fmla="*/ 109 h 704"/>
                <a:gd name="T84" fmla="*/ 64 w 829"/>
                <a:gd name="T85" fmla="*/ 52 h 704"/>
                <a:gd name="T86" fmla="*/ 121 w 829"/>
                <a:gd name="T87" fmla="*/ 96 h 704"/>
                <a:gd name="T88" fmla="*/ 240 w 829"/>
                <a:gd name="T89" fmla="*/ 137 h 704"/>
                <a:gd name="T90" fmla="*/ 233 w 829"/>
                <a:gd name="T91" fmla="*/ 151 h 704"/>
                <a:gd name="T92" fmla="*/ 129 w 829"/>
                <a:gd name="T93" fmla="*/ 101 h 704"/>
                <a:gd name="T94" fmla="*/ 248 w 829"/>
                <a:gd name="T95" fmla="*/ 133 h 704"/>
                <a:gd name="T96" fmla="*/ 317 w 829"/>
                <a:gd name="T97" fmla="*/ 300 h 704"/>
                <a:gd name="T98" fmla="*/ 354 w 829"/>
                <a:gd name="T99" fmla="*/ 412 h 704"/>
                <a:gd name="T100" fmla="*/ 351 w 829"/>
                <a:gd name="T101" fmla="*/ 562 h 704"/>
                <a:gd name="T102" fmla="*/ 476 w 829"/>
                <a:gd name="T103" fmla="*/ 443 h 704"/>
                <a:gd name="T104" fmla="*/ 552 w 829"/>
                <a:gd name="T105" fmla="*/ 279 h 704"/>
                <a:gd name="T106" fmla="*/ 532 w 829"/>
                <a:gd name="T107" fmla="*/ 174 h 704"/>
                <a:gd name="T108" fmla="*/ 512 w 829"/>
                <a:gd name="T109" fmla="*/ 132 h 704"/>
                <a:gd name="T110" fmla="*/ 602 w 829"/>
                <a:gd name="T111" fmla="*/ 137 h 704"/>
                <a:gd name="T112" fmla="*/ 590 w 829"/>
                <a:gd name="T113" fmla="*/ 126 h 704"/>
                <a:gd name="T114" fmla="*/ 679 w 829"/>
                <a:gd name="T115" fmla="*/ 128 h 704"/>
                <a:gd name="T116" fmla="*/ 680 w 829"/>
                <a:gd name="T117" fmla="*/ 19 h 704"/>
                <a:gd name="T118" fmla="*/ 707 w 829"/>
                <a:gd name="T119" fmla="*/ 131 h 704"/>
                <a:gd name="T120" fmla="*/ 811 w 829"/>
                <a:gd name="T121" fmla="*/ 118 h 704"/>
                <a:gd name="T122" fmla="*/ 811 w 829"/>
                <a:gd name="T123" fmla="*/ 117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9" h="704">
                  <a:moveTo>
                    <a:pt x="826" y="71"/>
                  </a:moveTo>
                  <a:cubicBezTo>
                    <a:pt x="825" y="51"/>
                    <a:pt x="822" y="30"/>
                    <a:pt x="807" y="15"/>
                  </a:cubicBezTo>
                  <a:cubicBezTo>
                    <a:pt x="807" y="14"/>
                    <a:pt x="806" y="14"/>
                    <a:pt x="805" y="15"/>
                  </a:cubicBezTo>
                  <a:cubicBezTo>
                    <a:pt x="805" y="14"/>
                    <a:pt x="804" y="14"/>
                    <a:pt x="803" y="14"/>
                  </a:cubicBezTo>
                  <a:cubicBezTo>
                    <a:pt x="780" y="15"/>
                    <a:pt x="756" y="16"/>
                    <a:pt x="732" y="18"/>
                  </a:cubicBezTo>
                  <a:cubicBezTo>
                    <a:pt x="731" y="16"/>
                    <a:pt x="730" y="15"/>
                    <a:pt x="729" y="13"/>
                  </a:cubicBezTo>
                  <a:cubicBezTo>
                    <a:pt x="722" y="4"/>
                    <a:pt x="710" y="4"/>
                    <a:pt x="702" y="12"/>
                  </a:cubicBezTo>
                  <a:cubicBezTo>
                    <a:pt x="702" y="12"/>
                    <a:pt x="702" y="12"/>
                    <a:pt x="702" y="12"/>
                  </a:cubicBezTo>
                  <a:cubicBezTo>
                    <a:pt x="700" y="10"/>
                    <a:pt x="697" y="9"/>
                    <a:pt x="695" y="8"/>
                  </a:cubicBezTo>
                  <a:cubicBezTo>
                    <a:pt x="684" y="3"/>
                    <a:pt x="667" y="4"/>
                    <a:pt x="664" y="18"/>
                  </a:cubicBezTo>
                  <a:cubicBezTo>
                    <a:pt x="622" y="16"/>
                    <a:pt x="579" y="17"/>
                    <a:pt x="537" y="17"/>
                  </a:cubicBezTo>
                  <a:cubicBezTo>
                    <a:pt x="490" y="17"/>
                    <a:pt x="444" y="17"/>
                    <a:pt x="397" y="18"/>
                  </a:cubicBezTo>
                  <a:cubicBezTo>
                    <a:pt x="351" y="19"/>
                    <a:pt x="304" y="20"/>
                    <a:pt x="258" y="21"/>
                  </a:cubicBezTo>
                  <a:cubicBezTo>
                    <a:pt x="234" y="21"/>
                    <a:pt x="210" y="22"/>
                    <a:pt x="186" y="22"/>
                  </a:cubicBezTo>
                  <a:cubicBezTo>
                    <a:pt x="165" y="23"/>
                    <a:pt x="144" y="22"/>
                    <a:pt x="123" y="26"/>
                  </a:cubicBezTo>
                  <a:cubicBezTo>
                    <a:pt x="122" y="25"/>
                    <a:pt x="121" y="25"/>
                    <a:pt x="119" y="25"/>
                  </a:cubicBezTo>
                  <a:cubicBezTo>
                    <a:pt x="93" y="34"/>
                    <a:pt x="67" y="44"/>
                    <a:pt x="41" y="53"/>
                  </a:cubicBezTo>
                  <a:cubicBezTo>
                    <a:pt x="33" y="56"/>
                    <a:pt x="0" y="61"/>
                    <a:pt x="3" y="76"/>
                  </a:cubicBezTo>
                  <a:cubicBezTo>
                    <a:pt x="6" y="91"/>
                    <a:pt x="37" y="101"/>
                    <a:pt x="48" y="106"/>
                  </a:cubicBezTo>
                  <a:cubicBezTo>
                    <a:pt x="71" y="117"/>
                    <a:pt x="95" y="129"/>
                    <a:pt x="119" y="135"/>
                  </a:cubicBezTo>
                  <a:cubicBezTo>
                    <a:pt x="120" y="136"/>
                    <a:pt x="120" y="136"/>
                    <a:pt x="121" y="136"/>
                  </a:cubicBezTo>
                  <a:cubicBezTo>
                    <a:pt x="139" y="134"/>
                    <a:pt x="155" y="134"/>
                    <a:pt x="172" y="136"/>
                  </a:cubicBezTo>
                  <a:cubicBezTo>
                    <a:pt x="188" y="138"/>
                    <a:pt x="203" y="140"/>
                    <a:pt x="218" y="135"/>
                  </a:cubicBezTo>
                  <a:cubicBezTo>
                    <a:pt x="218" y="135"/>
                    <a:pt x="219" y="135"/>
                    <a:pt x="219" y="135"/>
                  </a:cubicBezTo>
                  <a:cubicBezTo>
                    <a:pt x="219" y="135"/>
                    <a:pt x="219" y="136"/>
                    <a:pt x="219" y="136"/>
                  </a:cubicBezTo>
                  <a:cubicBezTo>
                    <a:pt x="219" y="136"/>
                    <a:pt x="219" y="136"/>
                    <a:pt x="219" y="137"/>
                  </a:cubicBezTo>
                  <a:cubicBezTo>
                    <a:pt x="218" y="137"/>
                    <a:pt x="218" y="138"/>
                    <a:pt x="218" y="138"/>
                  </a:cubicBezTo>
                  <a:cubicBezTo>
                    <a:pt x="218" y="144"/>
                    <a:pt x="222" y="147"/>
                    <a:pt x="226" y="150"/>
                  </a:cubicBezTo>
                  <a:cubicBezTo>
                    <a:pt x="224" y="194"/>
                    <a:pt x="245" y="239"/>
                    <a:pt x="274" y="271"/>
                  </a:cubicBezTo>
                  <a:cubicBezTo>
                    <a:pt x="281" y="278"/>
                    <a:pt x="289" y="287"/>
                    <a:pt x="299" y="294"/>
                  </a:cubicBezTo>
                  <a:cubicBezTo>
                    <a:pt x="301" y="345"/>
                    <a:pt x="308" y="399"/>
                    <a:pt x="339" y="442"/>
                  </a:cubicBezTo>
                  <a:cubicBezTo>
                    <a:pt x="339" y="442"/>
                    <a:pt x="339" y="442"/>
                    <a:pt x="340" y="442"/>
                  </a:cubicBezTo>
                  <a:cubicBezTo>
                    <a:pt x="333" y="454"/>
                    <a:pt x="326" y="466"/>
                    <a:pt x="319" y="478"/>
                  </a:cubicBezTo>
                  <a:cubicBezTo>
                    <a:pt x="308" y="496"/>
                    <a:pt x="293" y="513"/>
                    <a:pt x="282" y="531"/>
                  </a:cubicBezTo>
                  <a:cubicBezTo>
                    <a:pt x="281" y="533"/>
                    <a:pt x="283" y="536"/>
                    <a:pt x="286" y="536"/>
                  </a:cubicBezTo>
                  <a:cubicBezTo>
                    <a:pt x="284" y="547"/>
                    <a:pt x="318" y="559"/>
                    <a:pt x="324" y="561"/>
                  </a:cubicBezTo>
                  <a:cubicBezTo>
                    <a:pt x="347" y="571"/>
                    <a:pt x="371" y="578"/>
                    <a:pt x="396" y="581"/>
                  </a:cubicBezTo>
                  <a:cubicBezTo>
                    <a:pt x="393" y="599"/>
                    <a:pt x="393" y="618"/>
                    <a:pt x="392" y="636"/>
                  </a:cubicBezTo>
                  <a:cubicBezTo>
                    <a:pt x="391" y="651"/>
                    <a:pt x="390" y="665"/>
                    <a:pt x="391" y="680"/>
                  </a:cubicBezTo>
                  <a:cubicBezTo>
                    <a:pt x="388" y="677"/>
                    <a:pt x="384" y="675"/>
                    <a:pt x="379" y="674"/>
                  </a:cubicBezTo>
                  <a:cubicBezTo>
                    <a:pt x="373" y="673"/>
                    <a:pt x="366" y="676"/>
                    <a:pt x="364" y="683"/>
                  </a:cubicBezTo>
                  <a:cubicBezTo>
                    <a:pt x="359" y="699"/>
                    <a:pt x="388" y="704"/>
                    <a:pt x="397" y="697"/>
                  </a:cubicBezTo>
                  <a:cubicBezTo>
                    <a:pt x="397" y="697"/>
                    <a:pt x="398" y="697"/>
                    <a:pt x="398" y="697"/>
                  </a:cubicBezTo>
                  <a:cubicBezTo>
                    <a:pt x="399" y="697"/>
                    <a:pt x="401" y="696"/>
                    <a:pt x="401" y="694"/>
                  </a:cubicBezTo>
                  <a:cubicBezTo>
                    <a:pt x="399" y="657"/>
                    <a:pt x="403" y="619"/>
                    <a:pt x="401" y="582"/>
                  </a:cubicBezTo>
                  <a:cubicBezTo>
                    <a:pt x="403" y="582"/>
                    <a:pt x="405" y="582"/>
                    <a:pt x="406" y="583"/>
                  </a:cubicBezTo>
                  <a:cubicBezTo>
                    <a:pt x="423" y="585"/>
                    <a:pt x="440" y="585"/>
                    <a:pt x="457" y="585"/>
                  </a:cubicBezTo>
                  <a:cubicBezTo>
                    <a:pt x="457" y="585"/>
                    <a:pt x="457" y="585"/>
                    <a:pt x="457" y="586"/>
                  </a:cubicBezTo>
                  <a:cubicBezTo>
                    <a:pt x="464" y="603"/>
                    <a:pt x="472" y="619"/>
                    <a:pt x="479" y="636"/>
                  </a:cubicBezTo>
                  <a:cubicBezTo>
                    <a:pt x="487" y="654"/>
                    <a:pt x="493" y="673"/>
                    <a:pt x="502" y="691"/>
                  </a:cubicBezTo>
                  <a:cubicBezTo>
                    <a:pt x="503" y="693"/>
                    <a:pt x="506" y="693"/>
                    <a:pt x="507" y="691"/>
                  </a:cubicBezTo>
                  <a:cubicBezTo>
                    <a:pt x="508" y="691"/>
                    <a:pt x="509" y="691"/>
                    <a:pt x="509" y="690"/>
                  </a:cubicBezTo>
                  <a:cubicBezTo>
                    <a:pt x="513" y="685"/>
                    <a:pt x="516" y="682"/>
                    <a:pt x="521" y="679"/>
                  </a:cubicBezTo>
                  <a:cubicBezTo>
                    <a:pt x="523" y="678"/>
                    <a:pt x="525" y="677"/>
                    <a:pt x="527" y="676"/>
                  </a:cubicBezTo>
                  <a:cubicBezTo>
                    <a:pt x="529" y="675"/>
                    <a:pt x="531" y="675"/>
                    <a:pt x="533" y="675"/>
                  </a:cubicBezTo>
                  <a:cubicBezTo>
                    <a:pt x="536" y="675"/>
                    <a:pt x="537" y="677"/>
                    <a:pt x="536" y="680"/>
                  </a:cubicBezTo>
                  <a:cubicBezTo>
                    <a:pt x="537" y="682"/>
                    <a:pt x="537" y="684"/>
                    <a:pt x="534" y="685"/>
                  </a:cubicBezTo>
                  <a:cubicBezTo>
                    <a:pt x="533" y="686"/>
                    <a:pt x="531" y="686"/>
                    <a:pt x="529" y="687"/>
                  </a:cubicBezTo>
                  <a:cubicBezTo>
                    <a:pt x="527" y="687"/>
                    <a:pt x="525" y="688"/>
                    <a:pt x="523" y="688"/>
                  </a:cubicBezTo>
                  <a:cubicBezTo>
                    <a:pt x="518" y="689"/>
                    <a:pt x="513" y="689"/>
                    <a:pt x="508" y="691"/>
                  </a:cubicBezTo>
                  <a:cubicBezTo>
                    <a:pt x="506" y="692"/>
                    <a:pt x="507" y="695"/>
                    <a:pt x="509" y="696"/>
                  </a:cubicBezTo>
                  <a:cubicBezTo>
                    <a:pt x="520" y="699"/>
                    <a:pt x="553" y="691"/>
                    <a:pt x="544" y="674"/>
                  </a:cubicBezTo>
                  <a:cubicBezTo>
                    <a:pt x="535" y="659"/>
                    <a:pt x="513" y="673"/>
                    <a:pt x="506" y="684"/>
                  </a:cubicBezTo>
                  <a:cubicBezTo>
                    <a:pt x="498" y="650"/>
                    <a:pt x="480" y="614"/>
                    <a:pt x="461" y="584"/>
                  </a:cubicBezTo>
                  <a:cubicBezTo>
                    <a:pt x="472" y="584"/>
                    <a:pt x="483" y="583"/>
                    <a:pt x="494" y="581"/>
                  </a:cubicBezTo>
                  <a:cubicBezTo>
                    <a:pt x="518" y="578"/>
                    <a:pt x="547" y="569"/>
                    <a:pt x="551" y="541"/>
                  </a:cubicBezTo>
                  <a:cubicBezTo>
                    <a:pt x="551" y="538"/>
                    <a:pt x="548" y="536"/>
                    <a:pt x="546" y="537"/>
                  </a:cubicBezTo>
                  <a:cubicBezTo>
                    <a:pt x="517" y="515"/>
                    <a:pt x="500" y="482"/>
                    <a:pt x="488" y="448"/>
                  </a:cubicBezTo>
                  <a:cubicBezTo>
                    <a:pt x="488" y="448"/>
                    <a:pt x="488" y="448"/>
                    <a:pt x="488" y="448"/>
                  </a:cubicBezTo>
                  <a:cubicBezTo>
                    <a:pt x="532" y="408"/>
                    <a:pt x="552" y="349"/>
                    <a:pt x="557" y="291"/>
                  </a:cubicBezTo>
                  <a:cubicBezTo>
                    <a:pt x="557" y="285"/>
                    <a:pt x="557" y="279"/>
                    <a:pt x="558" y="272"/>
                  </a:cubicBezTo>
                  <a:cubicBezTo>
                    <a:pt x="588" y="238"/>
                    <a:pt x="605" y="190"/>
                    <a:pt x="605" y="144"/>
                  </a:cubicBezTo>
                  <a:cubicBezTo>
                    <a:pt x="605" y="143"/>
                    <a:pt x="605" y="143"/>
                    <a:pt x="605" y="142"/>
                  </a:cubicBezTo>
                  <a:cubicBezTo>
                    <a:pt x="612" y="144"/>
                    <a:pt x="619" y="141"/>
                    <a:pt x="622" y="134"/>
                  </a:cubicBezTo>
                  <a:cubicBezTo>
                    <a:pt x="623" y="133"/>
                    <a:pt x="623" y="131"/>
                    <a:pt x="623" y="129"/>
                  </a:cubicBezTo>
                  <a:cubicBezTo>
                    <a:pt x="639" y="131"/>
                    <a:pt x="656" y="131"/>
                    <a:pt x="671" y="129"/>
                  </a:cubicBezTo>
                  <a:cubicBezTo>
                    <a:pt x="671" y="129"/>
                    <a:pt x="671" y="130"/>
                    <a:pt x="672" y="130"/>
                  </a:cubicBezTo>
                  <a:cubicBezTo>
                    <a:pt x="680" y="140"/>
                    <a:pt x="695" y="141"/>
                    <a:pt x="704" y="133"/>
                  </a:cubicBezTo>
                  <a:cubicBezTo>
                    <a:pt x="704" y="133"/>
                    <a:pt x="705" y="133"/>
                    <a:pt x="705" y="133"/>
                  </a:cubicBezTo>
                  <a:cubicBezTo>
                    <a:pt x="714" y="140"/>
                    <a:pt x="726" y="139"/>
                    <a:pt x="733" y="130"/>
                  </a:cubicBezTo>
                  <a:cubicBezTo>
                    <a:pt x="733" y="129"/>
                    <a:pt x="733" y="129"/>
                    <a:pt x="734" y="128"/>
                  </a:cubicBezTo>
                  <a:cubicBezTo>
                    <a:pt x="734" y="128"/>
                    <a:pt x="734" y="128"/>
                    <a:pt x="734" y="128"/>
                  </a:cubicBezTo>
                  <a:cubicBezTo>
                    <a:pt x="759" y="131"/>
                    <a:pt x="787" y="127"/>
                    <a:pt x="812" y="124"/>
                  </a:cubicBezTo>
                  <a:cubicBezTo>
                    <a:pt x="813" y="124"/>
                    <a:pt x="814" y="123"/>
                    <a:pt x="815" y="122"/>
                  </a:cubicBezTo>
                  <a:cubicBezTo>
                    <a:pt x="815" y="122"/>
                    <a:pt x="815" y="121"/>
                    <a:pt x="816" y="121"/>
                  </a:cubicBezTo>
                  <a:cubicBezTo>
                    <a:pt x="829" y="109"/>
                    <a:pt x="827" y="87"/>
                    <a:pt x="826" y="71"/>
                  </a:cubicBezTo>
                  <a:close/>
                  <a:moveTo>
                    <a:pt x="371" y="686"/>
                  </a:moveTo>
                  <a:cubicBezTo>
                    <a:pt x="370" y="679"/>
                    <a:pt x="380" y="681"/>
                    <a:pt x="384" y="683"/>
                  </a:cubicBezTo>
                  <a:cubicBezTo>
                    <a:pt x="387" y="684"/>
                    <a:pt x="390" y="686"/>
                    <a:pt x="393" y="688"/>
                  </a:cubicBezTo>
                  <a:cubicBezTo>
                    <a:pt x="393" y="690"/>
                    <a:pt x="393" y="691"/>
                    <a:pt x="394" y="693"/>
                  </a:cubicBezTo>
                  <a:cubicBezTo>
                    <a:pt x="386" y="693"/>
                    <a:pt x="372" y="695"/>
                    <a:pt x="371" y="686"/>
                  </a:cubicBezTo>
                  <a:close/>
                  <a:moveTo>
                    <a:pt x="132" y="31"/>
                  </a:moveTo>
                  <a:cubicBezTo>
                    <a:pt x="152" y="32"/>
                    <a:pt x="173" y="30"/>
                    <a:pt x="193" y="30"/>
                  </a:cubicBezTo>
                  <a:cubicBezTo>
                    <a:pt x="215" y="29"/>
                    <a:pt x="238" y="28"/>
                    <a:pt x="261" y="28"/>
                  </a:cubicBezTo>
                  <a:cubicBezTo>
                    <a:pt x="307" y="27"/>
                    <a:pt x="354" y="26"/>
                    <a:pt x="400" y="25"/>
                  </a:cubicBezTo>
                  <a:cubicBezTo>
                    <a:pt x="446" y="25"/>
                    <a:pt x="491" y="25"/>
                    <a:pt x="537" y="25"/>
                  </a:cubicBezTo>
                  <a:cubicBezTo>
                    <a:pt x="584" y="25"/>
                    <a:pt x="632" y="27"/>
                    <a:pt x="679" y="25"/>
                  </a:cubicBezTo>
                  <a:cubicBezTo>
                    <a:pt x="683" y="33"/>
                    <a:pt x="684" y="42"/>
                    <a:pt x="685" y="52"/>
                  </a:cubicBezTo>
                  <a:cubicBezTo>
                    <a:pt x="684" y="51"/>
                    <a:pt x="684" y="51"/>
                    <a:pt x="683" y="51"/>
                  </a:cubicBezTo>
                  <a:cubicBezTo>
                    <a:pt x="590" y="48"/>
                    <a:pt x="496" y="53"/>
                    <a:pt x="403" y="54"/>
                  </a:cubicBezTo>
                  <a:cubicBezTo>
                    <a:pt x="357" y="54"/>
                    <a:pt x="312" y="55"/>
                    <a:pt x="266" y="55"/>
                  </a:cubicBezTo>
                  <a:cubicBezTo>
                    <a:pt x="221" y="55"/>
                    <a:pt x="174" y="55"/>
                    <a:pt x="130" y="60"/>
                  </a:cubicBezTo>
                  <a:cubicBezTo>
                    <a:pt x="135" y="52"/>
                    <a:pt x="137" y="38"/>
                    <a:pt x="132" y="31"/>
                  </a:cubicBezTo>
                  <a:close/>
                  <a:moveTo>
                    <a:pt x="530" y="287"/>
                  </a:moveTo>
                  <a:cubicBezTo>
                    <a:pt x="528" y="288"/>
                    <a:pt x="525" y="290"/>
                    <a:pt x="523" y="291"/>
                  </a:cubicBezTo>
                  <a:cubicBezTo>
                    <a:pt x="523" y="278"/>
                    <a:pt x="522" y="265"/>
                    <a:pt x="520" y="252"/>
                  </a:cubicBezTo>
                  <a:cubicBezTo>
                    <a:pt x="519" y="251"/>
                    <a:pt x="518" y="250"/>
                    <a:pt x="517" y="250"/>
                  </a:cubicBezTo>
                  <a:cubicBezTo>
                    <a:pt x="518" y="249"/>
                    <a:pt x="519" y="247"/>
                    <a:pt x="520" y="245"/>
                  </a:cubicBezTo>
                  <a:cubicBezTo>
                    <a:pt x="520" y="245"/>
                    <a:pt x="520" y="245"/>
                    <a:pt x="520" y="245"/>
                  </a:cubicBezTo>
                  <a:cubicBezTo>
                    <a:pt x="523" y="247"/>
                    <a:pt x="527" y="247"/>
                    <a:pt x="530" y="246"/>
                  </a:cubicBezTo>
                  <a:cubicBezTo>
                    <a:pt x="531" y="260"/>
                    <a:pt x="531" y="273"/>
                    <a:pt x="530" y="287"/>
                  </a:cubicBezTo>
                  <a:close/>
                  <a:moveTo>
                    <a:pt x="481" y="429"/>
                  </a:moveTo>
                  <a:cubicBezTo>
                    <a:pt x="477" y="416"/>
                    <a:pt x="474" y="402"/>
                    <a:pt x="471" y="389"/>
                  </a:cubicBezTo>
                  <a:cubicBezTo>
                    <a:pt x="471" y="389"/>
                    <a:pt x="472" y="389"/>
                    <a:pt x="473" y="389"/>
                  </a:cubicBezTo>
                  <a:cubicBezTo>
                    <a:pt x="497" y="369"/>
                    <a:pt x="504" y="340"/>
                    <a:pt x="506" y="310"/>
                  </a:cubicBezTo>
                  <a:cubicBezTo>
                    <a:pt x="510" y="308"/>
                    <a:pt x="514" y="306"/>
                    <a:pt x="517" y="304"/>
                  </a:cubicBezTo>
                  <a:cubicBezTo>
                    <a:pt x="515" y="342"/>
                    <a:pt x="503" y="377"/>
                    <a:pt x="477" y="408"/>
                  </a:cubicBezTo>
                  <a:cubicBezTo>
                    <a:pt x="476" y="409"/>
                    <a:pt x="478" y="411"/>
                    <a:pt x="480" y="410"/>
                  </a:cubicBezTo>
                  <a:cubicBezTo>
                    <a:pt x="510" y="382"/>
                    <a:pt x="522" y="342"/>
                    <a:pt x="523" y="301"/>
                  </a:cubicBezTo>
                  <a:cubicBezTo>
                    <a:pt x="525" y="300"/>
                    <a:pt x="528" y="298"/>
                    <a:pt x="530" y="297"/>
                  </a:cubicBezTo>
                  <a:cubicBezTo>
                    <a:pt x="527" y="345"/>
                    <a:pt x="517" y="391"/>
                    <a:pt x="481" y="429"/>
                  </a:cubicBezTo>
                  <a:cubicBezTo>
                    <a:pt x="481" y="429"/>
                    <a:pt x="481" y="429"/>
                    <a:pt x="481" y="429"/>
                  </a:cubicBezTo>
                  <a:close/>
                  <a:moveTo>
                    <a:pt x="465" y="319"/>
                  </a:moveTo>
                  <a:cubicBezTo>
                    <a:pt x="465" y="323"/>
                    <a:pt x="464" y="326"/>
                    <a:pt x="463" y="329"/>
                  </a:cubicBezTo>
                  <a:cubicBezTo>
                    <a:pt x="463" y="326"/>
                    <a:pt x="463" y="323"/>
                    <a:pt x="463" y="320"/>
                  </a:cubicBezTo>
                  <a:cubicBezTo>
                    <a:pt x="463" y="320"/>
                    <a:pt x="464" y="320"/>
                    <a:pt x="465" y="319"/>
                  </a:cubicBezTo>
                  <a:close/>
                  <a:moveTo>
                    <a:pt x="462" y="317"/>
                  </a:moveTo>
                  <a:cubicBezTo>
                    <a:pt x="462" y="310"/>
                    <a:pt x="461" y="304"/>
                    <a:pt x="461" y="297"/>
                  </a:cubicBezTo>
                  <a:cubicBezTo>
                    <a:pt x="464" y="296"/>
                    <a:pt x="466" y="295"/>
                    <a:pt x="469" y="294"/>
                  </a:cubicBezTo>
                  <a:cubicBezTo>
                    <a:pt x="468" y="301"/>
                    <a:pt x="467" y="309"/>
                    <a:pt x="466" y="316"/>
                  </a:cubicBezTo>
                  <a:cubicBezTo>
                    <a:pt x="465" y="316"/>
                    <a:pt x="463" y="317"/>
                    <a:pt x="462" y="317"/>
                  </a:cubicBezTo>
                  <a:close/>
                  <a:moveTo>
                    <a:pt x="471" y="319"/>
                  </a:moveTo>
                  <a:cubicBezTo>
                    <a:pt x="474" y="319"/>
                    <a:pt x="477" y="318"/>
                    <a:pt x="480" y="317"/>
                  </a:cubicBezTo>
                  <a:cubicBezTo>
                    <a:pt x="478" y="333"/>
                    <a:pt x="475" y="348"/>
                    <a:pt x="467" y="362"/>
                  </a:cubicBezTo>
                  <a:cubicBezTo>
                    <a:pt x="466" y="355"/>
                    <a:pt x="465" y="348"/>
                    <a:pt x="464" y="341"/>
                  </a:cubicBezTo>
                  <a:cubicBezTo>
                    <a:pt x="467" y="334"/>
                    <a:pt x="469" y="327"/>
                    <a:pt x="471" y="319"/>
                  </a:cubicBezTo>
                  <a:close/>
                  <a:moveTo>
                    <a:pt x="471" y="292"/>
                  </a:moveTo>
                  <a:cubicBezTo>
                    <a:pt x="476" y="290"/>
                    <a:pt x="479" y="288"/>
                    <a:pt x="483" y="285"/>
                  </a:cubicBezTo>
                  <a:cubicBezTo>
                    <a:pt x="483" y="294"/>
                    <a:pt x="482" y="302"/>
                    <a:pt x="481" y="310"/>
                  </a:cubicBezTo>
                  <a:cubicBezTo>
                    <a:pt x="478" y="311"/>
                    <a:pt x="475" y="312"/>
                    <a:pt x="472" y="313"/>
                  </a:cubicBezTo>
                  <a:cubicBezTo>
                    <a:pt x="473" y="306"/>
                    <a:pt x="473" y="299"/>
                    <a:pt x="471" y="292"/>
                  </a:cubicBezTo>
                  <a:close/>
                  <a:moveTo>
                    <a:pt x="486" y="316"/>
                  </a:moveTo>
                  <a:cubicBezTo>
                    <a:pt x="491" y="315"/>
                    <a:pt x="496" y="314"/>
                    <a:pt x="500" y="312"/>
                  </a:cubicBezTo>
                  <a:cubicBezTo>
                    <a:pt x="498" y="339"/>
                    <a:pt x="490" y="365"/>
                    <a:pt x="471" y="387"/>
                  </a:cubicBezTo>
                  <a:cubicBezTo>
                    <a:pt x="471" y="387"/>
                    <a:pt x="471" y="387"/>
                    <a:pt x="471" y="387"/>
                  </a:cubicBezTo>
                  <a:cubicBezTo>
                    <a:pt x="470" y="380"/>
                    <a:pt x="468" y="374"/>
                    <a:pt x="468" y="367"/>
                  </a:cubicBezTo>
                  <a:cubicBezTo>
                    <a:pt x="479" y="353"/>
                    <a:pt x="484" y="335"/>
                    <a:pt x="486" y="316"/>
                  </a:cubicBezTo>
                  <a:close/>
                  <a:moveTo>
                    <a:pt x="486" y="284"/>
                  </a:moveTo>
                  <a:cubicBezTo>
                    <a:pt x="486" y="284"/>
                    <a:pt x="486" y="284"/>
                    <a:pt x="486" y="284"/>
                  </a:cubicBezTo>
                  <a:cubicBezTo>
                    <a:pt x="487" y="283"/>
                    <a:pt x="487" y="283"/>
                    <a:pt x="488" y="283"/>
                  </a:cubicBezTo>
                  <a:cubicBezTo>
                    <a:pt x="492" y="279"/>
                    <a:pt x="496" y="276"/>
                    <a:pt x="500" y="272"/>
                  </a:cubicBezTo>
                  <a:cubicBezTo>
                    <a:pt x="501" y="282"/>
                    <a:pt x="501" y="292"/>
                    <a:pt x="501" y="302"/>
                  </a:cubicBezTo>
                  <a:cubicBezTo>
                    <a:pt x="496" y="304"/>
                    <a:pt x="491" y="306"/>
                    <a:pt x="486" y="308"/>
                  </a:cubicBezTo>
                  <a:cubicBezTo>
                    <a:pt x="487" y="300"/>
                    <a:pt x="487" y="292"/>
                    <a:pt x="486" y="284"/>
                  </a:cubicBezTo>
                  <a:close/>
                  <a:moveTo>
                    <a:pt x="504" y="268"/>
                  </a:moveTo>
                  <a:cubicBezTo>
                    <a:pt x="508" y="264"/>
                    <a:pt x="512" y="258"/>
                    <a:pt x="516" y="253"/>
                  </a:cubicBezTo>
                  <a:cubicBezTo>
                    <a:pt x="517" y="267"/>
                    <a:pt x="518" y="281"/>
                    <a:pt x="518" y="294"/>
                  </a:cubicBezTo>
                  <a:cubicBezTo>
                    <a:pt x="518" y="295"/>
                    <a:pt x="517" y="295"/>
                    <a:pt x="517" y="295"/>
                  </a:cubicBezTo>
                  <a:cubicBezTo>
                    <a:pt x="513" y="297"/>
                    <a:pt x="510" y="299"/>
                    <a:pt x="506" y="300"/>
                  </a:cubicBezTo>
                  <a:cubicBezTo>
                    <a:pt x="506" y="289"/>
                    <a:pt x="505" y="279"/>
                    <a:pt x="504" y="268"/>
                  </a:cubicBezTo>
                  <a:close/>
                  <a:moveTo>
                    <a:pt x="528" y="241"/>
                  </a:moveTo>
                  <a:cubicBezTo>
                    <a:pt x="527" y="241"/>
                    <a:pt x="526" y="241"/>
                    <a:pt x="525" y="241"/>
                  </a:cubicBezTo>
                  <a:cubicBezTo>
                    <a:pt x="524" y="241"/>
                    <a:pt x="523" y="241"/>
                    <a:pt x="523" y="241"/>
                  </a:cubicBezTo>
                  <a:cubicBezTo>
                    <a:pt x="525" y="235"/>
                    <a:pt x="528" y="230"/>
                    <a:pt x="529" y="224"/>
                  </a:cubicBezTo>
                  <a:cubicBezTo>
                    <a:pt x="533" y="227"/>
                    <a:pt x="536" y="232"/>
                    <a:pt x="533" y="236"/>
                  </a:cubicBezTo>
                  <a:cubicBezTo>
                    <a:pt x="532" y="238"/>
                    <a:pt x="531" y="240"/>
                    <a:pt x="528" y="241"/>
                  </a:cubicBezTo>
                  <a:close/>
                  <a:moveTo>
                    <a:pt x="437" y="296"/>
                  </a:moveTo>
                  <a:cubicBezTo>
                    <a:pt x="382" y="305"/>
                    <a:pt x="328" y="277"/>
                    <a:pt x="319" y="221"/>
                  </a:cubicBezTo>
                  <a:cubicBezTo>
                    <a:pt x="356" y="228"/>
                    <a:pt x="398" y="219"/>
                    <a:pt x="433" y="207"/>
                  </a:cubicBezTo>
                  <a:cubicBezTo>
                    <a:pt x="463" y="197"/>
                    <a:pt x="500" y="183"/>
                    <a:pt x="517" y="154"/>
                  </a:cubicBezTo>
                  <a:cubicBezTo>
                    <a:pt x="520" y="162"/>
                    <a:pt x="523" y="170"/>
                    <a:pt x="525" y="178"/>
                  </a:cubicBezTo>
                  <a:cubicBezTo>
                    <a:pt x="535" y="235"/>
                    <a:pt x="491" y="286"/>
                    <a:pt x="437" y="296"/>
                  </a:cubicBezTo>
                  <a:close/>
                  <a:moveTo>
                    <a:pt x="375" y="319"/>
                  </a:moveTo>
                  <a:cubicBezTo>
                    <a:pt x="372" y="318"/>
                    <a:pt x="369" y="318"/>
                    <a:pt x="365" y="317"/>
                  </a:cubicBezTo>
                  <a:cubicBezTo>
                    <a:pt x="362" y="308"/>
                    <a:pt x="358" y="299"/>
                    <a:pt x="355" y="290"/>
                  </a:cubicBezTo>
                  <a:cubicBezTo>
                    <a:pt x="361" y="293"/>
                    <a:pt x="367" y="296"/>
                    <a:pt x="373" y="298"/>
                  </a:cubicBezTo>
                  <a:cubicBezTo>
                    <a:pt x="373" y="304"/>
                    <a:pt x="373" y="312"/>
                    <a:pt x="375" y="319"/>
                  </a:cubicBezTo>
                  <a:close/>
                  <a:moveTo>
                    <a:pt x="358" y="316"/>
                  </a:moveTo>
                  <a:cubicBezTo>
                    <a:pt x="353" y="315"/>
                    <a:pt x="349" y="314"/>
                    <a:pt x="345" y="313"/>
                  </a:cubicBezTo>
                  <a:cubicBezTo>
                    <a:pt x="340" y="299"/>
                    <a:pt x="336" y="284"/>
                    <a:pt x="332" y="270"/>
                  </a:cubicBezTo>
                  <a:cubicBezTo>
                    <a:pt x="338" y="277"/>
                    <a:pt x="344" y="282"/>
                    <a:pt x="351" y="287"/>
                  </a:cubicBezTo>
                  <a:cubicBezTo>
                    <a:pt x="352" y="297"/>
                    <a:pt x="355" y="307"/>
                    <a:pt x="358" y="316"/>
                  </a:cubicBezTo>
                  <a:close/>
                  <a:moveTo>
                    <a:pt x="336" y="310"/>
                  </a:moveTo>
                  <a:cubicBezTo>
                    <a:pt x="332" y="308"/>
                    <a:pt x="328" y="306"/>
                    <a:pt x="324" y="304"/>
                  </a:cubicBezTo>
                  <a:cubicBezTo>
                    <a:pt x="323" y="287"/>
                    <a:pt x="323" y="269"/>
                    <a:pt x="321" y="252"/>
                  </a:cubicBezTo>
                  <a:cubicBezTo>
                    <a:pt x="321" y="252"/>
                    <a:pt x="321" y="252"/>
                    <a:pt x="321" y="252"/>
                  </a:cubicBezTo>
                  <a:cubicBezTo>
                    <a:pt x="323" y="256"/>
                    <a:pt x="325" y="260"/>
                    <a:pt x="328" y="263"/>
                  </a:cubicBezTo>
                  <a:cubicBezTo>
                    <a:pt x="329" y="279"/>
                    <a:pt x="332" y="294"/>
                    <a:pt x="336" y="310"/>
                  </a:cubicBezTo>
                  <a:close/>
                  <a:moveTo>
                    <a:pt x="339" y="319"/>
                  </a:moveTo>
                  <a:cubicBezTo>
                    <a:pt x="346" y="340"/>
                    <a:pt x="356" y="360"/>
                    <a:pt x="367" y="378"/>
                  </a:cubicBezTo>
                  <a:cubicBezTo>
                    <a:pt x="364" y="388"/>
                    <a:pt x="360" y="398"/>
                    <a:pt x="356" y="409"/>
                  </a:cubicBezTo>
                  <a:cubicBezTo>
                    <a:pt x="344" y="381"/>
                    <a:pt x="333" y="355"/>
                    <a:pt x="327" y="326"/>
                  </a:cubicBezTo>
                  <a:cubicBezTo>
                    <a:pt x="327" y="321"/>
                    <a:pt x="326" y="317"/>
                    <a:pt x="325" y="312"/>
                  </a:cubicBezTo>
                  <a:cubicBezTo>
                    <a:pt x="330" y="315"/>
                    <a:pt x="335" y="317"/>
                    <a:pt x="339" y="319"/>
                  </a:cubicBezTo>
                  <a:close/>
                  <a:moveTo>
                    <a:pt x="348" y="322"/>
                  </a:moveTo>
                  <a:cubicBezTo>
                    <a:pt x="353" y="324"/>
                    <a:pt x="357" y="325"/>
                    <a:pt x="362" y="325"/>
                  </a:cubicBezTo>
                  <a:cubicBezTo>
                    <a:pt x="365" y="334"/>
                    <a:pt x="370" y="342"/>
                    <a:pt x="374" y="350"/>
                  </a:cubicBezTo>
                  <a:cubicBezTo>
                    <a:pt x="375" y="350"/>
                    <a:pt x="375" y="351"/>
                    <a:pt x="376" y="351"/>
                  </a:cubicBezTo>
                  <a:cubicBezTo>
                    <a:pt x="374" y="358"/>
                    <a:pt x="371" y="365"/>
                    <a:pt x="369" y="372"/>
                  </a:cubicBezTo>
                  <a:cubicBezTo>
                    <a:pt x="361" y="356"/>
                    <a:pt x="354" y="339"/>
                    <a:pt x="348" y="322"/>
                  </a:cubicBezTo>
                  <a:close/>
                  <a:moveTo>
                    <a:pt x="369" y="326"/>
                  </a:moveTo>
                  <a:cubicBezTo>
                    <a:pt x="372" y="326"/>
                    <a:pt x="375" y="325"/>
                    <a:pt x="378" y="325"/>
                  </a:cubicBezTo>
                  <a:cubicBezTo>
                    <a:pt x="379" y="327"/>
                    <a:pt x="380" y="329"/>
                    <a:pt x="382" y="330"/>
                  </a:cubicBezTo>
                  <a:cubicBezTo>
                    <a:pt x="382" y="330"/>
                    <a:pt x="382" y="331"/>
                    <a:pt x="382" y="331"/>
                  </a:cubicBezTo>
                  <a:cubicBezTo>
                    <a:pt x="381" y="336"/>
                    <a:pt x="379" y="341"/>
                    <a:pt x="377" y="346"/>
                  </a:cubicBezTo>
                  <a:cubicBezTo>
                    <a:pt x="375" y="339"/>
                    <a:pt x="372" y="332"/>
                    <a:pt x="369" y="326"/>
                  </a:cubicBezTo>
                  <a:close/>
                  <a:moveTo>
                    <a:pt x="381" y="319"/>
                  </a:moveTo>
                  <a:cubicBezTo>
                    <a:pt x="381" y="317"/>
                    <a:pt x="380" y="315"/>
                    <a:pt x="379" y="313"/>
                  </a:cubicBezTo>
                  <a:cubicBezTo>
                    <a:pt x="378" y="309"/>
                    <a:pt x="377" y="304"/>
                    <a:pt x="376" y="299"/>
                  </a:cubicBezTo>
                  <a:cubicBezTo>
                    <a:pt x="381" y="301"/>
                    <a:pt x="386" y="302"/>
                    <a:pt x="391" y="303"/>
                  </a:cubicBezTo>
                  <a:cubicBezTo>
                    <a:pt x="389" y="308"/>
                    <a:pt x="388" y="314"/>
                    <a:pt x="386" y="319"/>
                  </a:cubicBezTo>
                  <a:cubicBezTo>
                    <a:pt x="384" y="319"/>
                    <a:pt x="383" y="319"/>
                    <a:pt x="381" y="319"/>
                  </a:cubicBezTo>
                  <a:close/>
                  <a:moveTo>
                    <a:pt x="312" y="235"/>
                  </a:moveTo>
                  <a:cubicBezTo>
                    <a:pt x="313" y="234"/>
                    <a:pt x="314" y="234"/>
                    <a:pt x="314" y="233"/>
                  </a:cubicBezTo>
                  <a:cubicBezTo>
                    <a:pt x="315" y="237"/>
                    <a:pt x="317" y="240"/>
                    <a:pt x="318" y="243"/>
                  </a:cubicBezTo>
                  <a:cubicBezTo>
                    <a:pt x="318" y="243"/>
                    <a:pt x="318" y="243"/>
                    <a:pt x="318" y="243"/>
                  </a:cubicBezTo>
                  <a:cubicBezTo>
                    <a:pt x="317" y="245"/>
                    <a:pt x="317" y="246"/>
                    <a:pt x="317" y="248"/>
                  </a:cubicBezTo>
                  <a:cubicBezTo>
                    <a:pt x="313" y="247"/>
                    <a:pt x="310" y="245"/>
                    <a:pt x="309" y="242"/>
                  </a:cubicBezTo>
                  <a:cubicBezTo>
                    <a:pt x="309" y="239"/>
                    <a:pt x="310" y="236"/>
                    <a:pt x="312" y="235"/>
                  </a:cubicBezTo>
                  <a:close/>
                  <a:moveTo>
                    <a:pt x="307" y="232"/>
                  </a:moveTo>
                  <a:cubicBezTo>
                    <a:pt x="306" y="233"/>
                    <a:pt x="305" y="234"/>
                    <a:pt x="305" y="235"/>
                  </a:cubicBezTo>
                  <a:cubicBezTo>
                    <a:pt x="306" y="221"/>
                    <a:pt x="308" y="208"/>
                    <a:pt x="310" y="195"/>
                  </a:cubicBezTo>
                  <a:cubicBezTo>
                    <a:pt x="310" y="206"/>
                    <a:pt x="311" y="218"/>
                    <a:pt x="313" y="228"/>
                  </a:cubicBezTo>
                  <a:cubicBezTo>
                    <a:pt x="311" y="229"/>
                    <a:pt x="308" y="231"/>
                    <a:pt x="307" y="232"/>
                  </a:cubicBezTo>
                  <a:close/>
                  <a:moveTo>
                    <a:pt x="339" y="130"/>
                  </a:moveTo>
                  <a:cubicBezTo>
                    <a:pt x="349" y="119"/>
                    <a:pt x="362" y="111"/>
                    <a:pt x="376" y="106"/>
                  </a:cubicBezTo>
                  <a:cubicBezTo>
                    <a:pt x="361" y="115"/>
                    <a:pt x="351" y="133"/>
                    <a:pt x="345" y="147"/>
                  </a:cubicBezTo>
                  <a:cubicBezTo>
                    <a:pt x="336" y="169"/>
                    <a:pt x="332" y="194"/>
                    <a:pt x="338" y="217"/>
                  </a:cubicBezTo>
                  <a:cubicBezTo>
                    <a:pt x="332" y="217"/>
                    <a:pt x="325" y="218"/>
                    <a:pt x="318" y="218"/>
                  </a:cubicBezTo>
                  <a:cubicBezTo>
                    <a:pt x="318" y="218"/>
                    <a:pt x="318" y="218"/>
                    <a:pt x="318" y="218"/>
                  </a:cubicBezTo>
                  <a:cubicBezTo>
                    <a:pt x="318" y="216"/>
                    <a:pt x="318" y="214"/>
                    <a:pt x="318" y="212"/>
                  </a:cubicBezTo>
                  <a:cubicBezTo>
                    <a:pt x="316" y="185"/>
                    <a:pt x="321" y="152"/>
                    <a:pt x="339" y="130"/>
                  </a:cubicBezTo>
                  <a:close/>
                  <a:moveTo>
                    <a:pt x="420" y="206"/>
                  </a:moveTo>
                  <a:cubicBezTo>
                    <a:pt x="413" y="208"/>
                    <a:pt x="406" y="209"/>
                    <a:pt x="399" y="211"/>
                  </a:cubicBezTo>
                  <a:cubicBezTo>
                    <a:pt x="389" y="181"/>
                    <a:pt x="382" y="138"/>
                    <a:pt x="395" y="109"/>
                  </a:cubicBezTo>
                  <a:cubicBezTo>
                    <a:pt x="391" y="143"/>
                    <a:pt x="401" y="178"/>
                    <a:pt x="420" y="206"/>
                  </a:cubicBezTo>
                  <a:close/>
                  <a:moveTo>
                    <a:pt x="443" y="135"/>
                  </a:moveTo>
                  <a:cubicBezTo>
                    <a:pt x="455" y="150"/>
                    <a:pt x="463" y="167"/>
                    <a:pt x="471" y="185"/>
                  </a:cubicBezTo>
                  <a:cubicBezTo>
                    <a:pt x="464" y="189"/>
                    <a:pt x="457" y="192"/>
                    <a:pt x="449" y="195"/>
                  </a:cubicBezTo>
                  <a:cubicBezTo>
                    <a:pt x="441" y="161"/>
                    <a:pt x="427" y="127"/>
                    <a:pt x="401" y="102"/>
                  </a:cubicBezTo>
                  <a:cubicBezTo>
                    <a:pt x="402" y="102"/>
                    <a:pt x="404" y="102"/>
                    <a:pt x="405" y="102"/>
                  </a:cubicBezTo>
                  <a:cubicBezTo>
                    <a:pt x="418" y="112"/>
                    <a:pt x="432" y="121"/>
                    <a:pt x="443" y="135"/>
                  </a:cubicBezTo>
                  <a:close/>
                  <a:moveTo>
                    <a:pt x="413" y="101"/>
                  </a:moveTo>
                  <a:cubicBezTo>
                    <a:pt x="414" y="101"/>
                    <a:pt x="415" y="101"/>
                    <a:pt x="416" y="101"/>
                  </a:cubicBezTo>
                  <a:cubicBezTo>
                    <a:pt x="432" y="108"/>
                    <a:pt x="447" y="116"/>
                    <a:pt x="461" y="127"/>
                  </a:cubicBezTo>
                  <a:cubicBezTo>
                    <a:pt x="475" y="138"/>
                    <a:pt x="485" y="153"/>
                    <a:pt x="497" y="166"/>
                  </a:cubicBezTo>
                  <a:cubicBezTo>
                    <a:pt x="490" y="173"/>
                    <a:pt x="483" y="178"/>
                    <a:pt x="475" y="183"/>
                  </a:cubicBezTo>
                  <a:cubicBezTo>
                    <a:pt x="468" y="151"/>
                    <a:pt x="443" y="117"/>
                    <a:pt x="413" y="101"/>
                  </a:cubicBezTo>
                  <a:close/>
                  <a:moveTo>
                    <a:pt x="446" y="197"/>
                  </a:moveTo>
                  <a:cubicBezTo>
                    <a:pt x="439" y="200"/>
                    <a:pt x="433" y="202"/>
                    <a:pt x="426" y="204"/>
                  </a:cubicBezTo>
                  <a:cubicBezTo>
                    <a:pt x="425" y="204"/>
                    <a:pt x="425" y="204"/>
                    <a:pt x="424" y="205"/>
                  </a:cubicBezTo>
                  <a:cubicBezTo>
                    <a:pt x="405" y="174"/>
                    <a:pt x="399" y="142"/>
                    <a:pt x="400" y="106"/>
                  </a:cubicBezTo>
                  <a:cubicBezTo>
                    <a:pt x="420" y="134"/>
                    <a:pt x="437" y="164"/>
                    <a:pt x="446" y="197"/>
                  </a:cubicBezTo>
                  <a:close/>
                  <a:moveTo>
                    <a:pt x="384" y="149"/>
                  </a:moveTo>
                  <a:cubicBezTo>
                    <a:pt x="384" y="170"/>
                    <a:pt x="388" y="191"/>
                    <a:pt x="396" y="211"/>
                  </a:cubicBezTo>
                  <a:cubicBezTo>
                    <a:pt x="388" y="213"/>
                    <a:pt x="381" y="213"/>
                    <a:pt x="374" y="214"/>
                  </a:cubicBezTo>
                  <a:cubicBezTo>
                    <a:pt x="372" y="194"/>
                    <a:pt x="368" y="177"/>
                    <a:pt x="372" y="157"/>
                  </a:cubicBezTo>
                  <a:cubicBezTo>
                    <a:pt x="374" y="141"/>
                    <a:pt x="379" y="119"/>
                    <a:pt x="392" y="107"/>
                  </a:cubicBezTo>
                  <a:cubicBezTo>
                    <a:pt x="385" y="119"/>
                    <a:pt x="384" y="135"/>
                    <a:pt x="384" y="149"/>
                  </a:cubicBezTo>
                  <a:close/>
                  <a:moveTo>
                    <a:pt x="367" y="147"/>
                  </a:moveTo>
                  <a:cubicBezTo>
                    <a:pt x="363" y="167"/>
                    <a:pt x="359" y="197"/>
                    <a:pt x="371" y="215"/>
                  </a:cubicBezTo>
                  <a:cubicBezTo>
                    <a:pt x="362" y="215"/>
                    <a:pt x="353" y="216"/>
                    <a:pt x="344" y="217"/>
                  </a:cubicBezTo>
                  <a:cubicBezTo>
                    <a:pt x="340" y="196"/>
                    <a:pt x="340" y="176"/>
                    <a:pt x="348" y="156"/>
                  </a:cubicBezTo>
                  <a:cubicBezTo>
                    <a:pt x="355" y="137"/>
                    <a:pt x="370" y="110"/>
                    <a:pt x="391" y="103"/>
                  </a:cubicBezTo>
                  <a:cubicBezTo>
                    <a:pt x="391" y="103"/>
                    <a:pt x="391" y="103"/>
                    <a:pt x="391" y="103"/>
                  </a:cubicBezTo>
                  <a:cubicBezTo>
                    <a:pt x="377" y="111"/>
                    <a:pt x="371" y="132"/>
                    <a:pt x="367" y="147"/>
                  </a:cubicBezTo>
                  <a:close/>
                  <a:moveTo>
                    <a:pt x="514" y="149"/>
                  </a:moveTo>
                  <a:cubicBezTo>
                    <a:pt x="510" y="154"/>
                    <a:pt x="505" y="159"/>
                    <a:pt x="500" y="164"/>
                  </a:cubicBezTo>
                  <a:cubicBezTo>
                    <a:pt x="489" y="135"/>
                    <a:pt x="457" y="112"/>
                    <a:pt x="427" y="101"/>
                  </a:cubicBezTo>
                  <a:cubicBezTo>
                    <a:pt x="430" y="101"/>
                    <a:pt x="433" y="101"/>
                    <a:pt x="436" y="101"/>
                  </a:cubicBezTo>
                  <a:cubicBezTo>
                    <a:pt x="452" y="103"/>
                    <a:pt x="468" y="107"/>
                    <a:pt x="482" y="116"/>
                  </a:cubicBezTo>
                  <a:cubicBezTo>
                    <a:pt x="496" y="124"/>
                    <a:pt x="507" y="135"/>
                    <a:pt x="514" y="149"/>
                  </a:cubicBezTo>
                  <a:cubicBezTo>
                    <a:pt x="514" y="149"/>
                    <a:pt x="514" y="149"/>
                    <a:pt x="514" y="149"/>
                  </a:cubicBezTo>
                  <a:close/>
                  <a:moveTo>
                    <a:pt x="418" y="94"/>
                  </a:moveTo>
                  <a:cubicBezTo>
                    <a:pt x="412" y="94"/>
                    <a:pt x="406" y="94"/>
                    <a:pt x="400" y="94"/>
                  </a:cubicBezTo>
                  <a:cubicBezTo>
                    <a:pt x="400" y="94"/>
                    <a:pt x="400" y="94"/>
                    <a:pt x="400" y="94"/>
                  </a:cubicBezTo>
                  <a:cubicBezTo>
                    <a:pt x="400" y="94"/>
                    <a:pt x="399" y="94"/>
                    <a:pt x="399" y="94"/>
                  </a:cubicBezTo>
                  <a:cubicBezTo>
                    <a:pt x="353" y="95"/>
                    <a:pt x="307" y="95"/>
                    <a:pt x="261" y="95"/>
                  </a:cubicBezTo>
                  <a:cubicBezTo>
                    <a:pt x="237" y="95"/>
                    <a:pt x="213" y="95"/>
                    <a:pt x="189" y="95"/>
                  </a:cubicBezTo>
                  <a:cubicBezTo>
                    <a:pt x="170" y="95"/>
                    <a:pt x="151" y="94"/>
                    <a:pt x="132" y="96"/>
                  </a:cubicBezTo>
                  <a:cubicBezTo>
                    <a:pt x="137" y="92"/>
                    <a:pt x="140" y="85"/>
                    <a:pt x="139" y="78"/>
                  </a:cubicBezTo>
                  <a:cubicBezTo>
                    <a:pt x="139" y="73"/>
                    <a:pt x="135" y="67"/>
                    <a:pt x="130" y="64"/>
                  </a:cubicBezTo>
                  <a:cubicBezTo>
                    <a:pt x="152" y="63"/>
                    <a:pt x="174" y="61"/>
                    <a:pt x="196" y="60"/>
                  </a:cubicBezTo>
                  <a:cubicBezTo>
                    <a:pt x="219" y="60"/>
                    <a:pt x="241" y="61"/>
                    <a:pt x="263" y="61"/>
                  </a:cubicBezTo>
                  <a:cubicBezTo>
                    <a:pt x="310" y="60"/>
                    <a:pt x="356" y="60"/>
                    <a:pt x="403" y="59"/>
                  </a:cubicBezTo>
                  <a:cubicBezTo>
                    <a:pt x="496" y="59"/>
                    <a:pt x="590" y="62"/>
                    <a:pt x="683" y="57"/>
                  </a:cubicBezTo>
                  <a:cubicBezTo>
                    <a:pt x="684" y="57"/>
                    <a:pt x="684" y="57"/>
                    <a:pt x="685" y="56"/>
                  </a:cubicBezTo>
                  <a:cubicBezTo>
                    <a:pt x="685" y="63"/>
                    <a:pt x="684" y="70"/>
                    <a:pt x="684" y="76"/>
                  </a:cubicBezTo>
                  <a:cubicBezTo>
                    <a:pt x="684" y="81"/>
                    <a:pt x="683" y="86"/>
                    <a:pt x="682" y="91"/>
                  </a:cubicBezTo>
                  <a:cubicBezTo>
                    <a:pt x="682" y="91"/>
                    <a:pt x="681" y="91"/>
                    <a:pt x="681" y="91"/>
                  </a:cubicBezTo>
                  <a:cubicBezTo>
                    <a:pt x="593" y="91"/>
                    <a:pt x="506" y="93"/>
                    <a:pt x="418" y="94"/>
                  </a:cubicBezTo>
                  <a:close/>
                  <a:moveTo>
                    <a:pt x="119" y="130"/>
                  </a:moveTo>
                  <a:cubicBezTo>
                    <a:pt x="119" y="130"/>
                    <a:pt x="119" y="130"/>
                    <a:pt x="119" y="131"/>
                  </a:cubicBezTo>
                  <a:cubicBezTo>
                    <a:pt x="103" y="122"/>
                    <a:pt x="87" y="117"/>
                    <a:pt x="71" y="109"/>
                  </a:cubicBezTo>
                  <a:cubicBezTo>
                    <a:pt x="61" y="105"/>
                    <a:pt x="52" y="101"/>
                    <a:pt x="43" y="96"/>
                  </a:cubicBezTo>
                  <a:cubicBezTo>
                    <a:pt x="40" y="95"/>
                    <a:pt x="36" y="93"/>
                    <a:pt x="31" y="91"/>
                  </a:cubicBezTo>
                  <a:cubicBezTo>
                    <a:pt x="36" y="87"/>
                    <a:pt x="41" y="82"/>
                    <a:pt x="42" y="76"/>
                  </a:cubicBezTo>
                  <a:cubicBezTo>
                    <a:pt x="43" y="71"/>
                    <a:pt x="41" y="65"/>
                    <a:pt x="37" y="62"/>
                  </a:cubicBezTo>
                  <a:cubicBezTo>
                    <a:pt x="37" y="62"/>
                    <a:pt x="37" y="62"/>
                    <a:pt x="36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46" y="58"/>
                    <a:pt x="55" y="55"/>
                    <a:pt x="64" y="52"/>
                  </a:cubicBezTo>
                  <a:cubicBezTo>
                    <a:pt x="83" y="46"/>
                    <a:pt x="102" y="39"/>
                    <a:pt x="121" y="33"/>
                  </a:cubicBezTo>
                  <a:cubicBezTo>
                    <a:pt x="121" y="33"/>
                    <a:pt x="122" y="34"/>
                    <a:pt x="123" y="34"/>
                  </a:cubicBezTo>
                  <a:cubicBezTo>
                    <a:pt x="132" y="34"/>
                    <a:pt x="126" y="62"/>
                    <a:pt x="118" y="60"/>
                  </a:cubicBezTo>
                  <a:cubicBezTo>
                    <a:pt x="117" y="59"/>
                    <a:pt x="115" y="61"/>
                    <a:pt x="115" y="62"/>
                  </a:cubicBezTo>
                  <a:cubicBezTo>
                    <a:pt x="115" y="63"/>
                    <a:pt x="115" y="65"/>
                    <a:pt x="116" y="65"/>
                  </a:cubicBezTo>
                  <a:cubicBezTo>
                    <a:pt x="122" y="68"/>
                    <a:pt x="129" y="69"/>
                    <a:pt x="132" y="77"/>
                  </a:cubicBezTo>
                  <a:cubicBezTo>
                    <a:pt x="134" y="85"/>
                    <a:pt x="129" y="93"/>
                    <a:pt x="121" y="96"/>
                  </a:cubicBezTo>
                  <a:cubicBezTo>
                    <a:pt x="120" y="96"/>
                    <a:pt x="119" y="96"/>
                    <a:pt x="118" y="96"/>
                  </a:cubicBezTo>
                  <a:cubicBezTo>
                    <a:pt x="116" y="97"/>
                    <a:pt x="116" y="100"/>
                    <a:pt x="118" y="101"/>
                  </a:cubicBezTo>
                  <a:cubicBezTo>
                    <a:pt x="124" y="104"/>
                    <a:pt x="127" y="109"/>
                    <a:pt x="127" y="115"/>
                  </a:cubicBezTo>
                  <a:cubicBezTo>
                    <a:pt x="127" y="121"/>
                    <a:pt x="125" y="127"/>
                    <a:pt x="119" y="130"/>
                  </a:cubicBezTo>
                  <a:close/>
                  <a:moveTo>
                    <a:pt x="224" y="137"/>
                  </a:moveTo>
                  <a:cubicBezTo>
                    <a:pt x="223" y="137"/>
                    <a:pt x="223" y="136"/>
                    <a:pt x="223" y="136"/>
                  </a:cubicBezTo>
                  <a:cubicBezTo>
                    <a:pt x="225" y="127"/>
                    <a:pt x="240" y="125"/>
                    <a:pt x="240" y="137"/>
                  </a:cubicBezTo>
                  <a:cubicBezTo>
                    <a:pt x="240" y="141"/>
                    <a:pt x="237" y="145"/>
                    <a:pt x="233" y="144"/>
                  </a:cubicBezTo>
                  <a:cubicBezTo>
                    <a:pt x="228" y="144"/>
                    <a:pt x="226" y="141"/>
                    <a:pt x="224" y="137"/>
                  </a:cubicBezTo>
                  <a:close/>
                  <a:moveTo>
                    <a:pt x="299" y="288"/>
                  </a:moveTo>
                  <a:cubicBezTo>
                    <a:pt x="299" y="288"/>
                    <a:pt x="299" y="288"/>
                    <a:pt x="299" y="288"/>
                  </a:cubicBezTo>
                  <a:cubicBezTo>
                    <a:pt x="290" y="281"/>
                    <a:pt x="282" y="273"/>
                    <a:pt x="275" y="264"/>
                  </a:cubicBezTo>
                  <a:cubicBezTo>
                    <a:pt x="248" y="231"/>
                    <a:pt x="236" y="193"/>
                    <a:pt x="233" y="151"/>
                  </a:cubicBezTo>
                  <a:cubicBezTo>
                    <a:pt x="233" y="151"/>
                    <a:pt x="233" y="151"/>
                    <a:pt x="233" y="151"/>
                  </a:cubicBezTo>
                  <a:cubicBezTo>
                    <a:pt x="242" y="151"/>
                    <a:pt x="247" y="144"/>
                    <a:pt x="247" y="136"/>
                  </a:cubicBezTo>
                  <a:cubicBezTo>
                    <a:pt x="247" y="128"/>
                    <a:pt x="241" y="122"/>
                    <a:pt x="233" y="122"/>
                  </a:cubicBezTo>
                  <a:cubicBezTo>
                    <a:pt x="226" y="122"/>
                    <a:pt x="221" y="127"/>
                    <a:pt x="219" y="133"/>
                  </a:cubicBezTo>
                  <a:cubicBezTo>
                    <a:pt x="219" y="132"/>
                    <a:pt x="218" y="132"/>
                    <a:pt x="218" y="132"/>
                  </a:cubicBezTo>
                  <a:cubicBezTo>
                    <a:pt x="202" y="132"/>
                    <a:pt x="185" y="132"/>
                    <a:pt x="169" y="132"/>
                  </a:cubicBezTo>
                  <a:cubicBezTo>
                    <a:pt x="155" y="131"/>
                    <a:pt x="140" y="130"/>
                    <a:pt x="126" y="130"/>
                  </a:cubicBezTo>
                  <a:cubicBezTo>
                    <a:pt x="134" y="124"/>
                    <a:pt x="134" y="109"/>
                    <a:pt x="129" y="101"/>
                  </a:cubicBezTo>
                  <a:cubicBezTo>
                    <a:pt x="149" y="104"/>
                    <a:pt x="169" y="102"/>
                    <a:pt x="189" y="102"/>
                  </a:cubicBezTo>
                  <a:cubicBezTo>
                    <a:pt x="212" y="102"/>
                    <a:pt x="235" y="102"/>
                    <a:pt x="258" y="102"/>
                  </a:cubicBezTo>
                  <a:cubicBezTo>
                    <a:pt x="292" y="102"/>
                    <a:pt x="326" y="102"/>
                    <a:pt x="361" y="102"/>
                  </a:cubicBezTo>
                  <a:cubicBezTo>
                    <a:pt x="348" y="108"/>
                    <a:pt x="338" y="117"/>
                    <a:pt x="330" y="129"/>
                  </a:cubicBezTo>
                  <a:cubicBezTo>
                    <a:pt x="329" y="129"/>
                    <a:pt x="329" y="129"/>
                    <a:pt x="328" y="129"/>
                  </a:cubicBezTo>
                  <a:cubicBezTo>
                    <a:pt x="301" y="129"/>
                    <a:pt x="275" y="128"/>
                    <a:pt x="248" y="128"/>
                  </a:cubicBezTo>
                  <a:cubicBezTo>
                    <a:pt x="245" y="128"/>
                    <a:pt x="245" y="132"/>
                    <a:pt x="248" y="133"/>
                  </a:cubicBezTo>
                  <a:cubicBezTo>
                    <a:pt x="274" y="135"/>
                    <a:pt x="302" y="134"/>
                    <a:pt x="328" y="132"/>
                  </a:cubicBezTo>
                  <a:cubicBezTo>
                    <a:pt x="326" y="135"/>
                    <a:pt x="324" y="138"/>
                    <a:pt x="323" y="141"/>
                  </a:cubicBezTo>
                  <a:cubicBezTo>
                    <a:pt x="298" y="184"/>
                    <a:pt x="297" y="240"/>
                    <a:pt x="299" y="288"/>
                  </a:cubicBezTo>
                  <a:close/>
                  <a:moveTo>
                    <a:pt x="304" y="288"/>
                  </a:moveTo>
                  <a:cubicBezTo>
                    <a:pt x="304" y="274"/>
                    <a:pt x="303" y="260"/>
                    <a:pt x="304" y="246"/>
                  </a:cubicBezTo>
                  <a:cubicBezTo>
                    <a:pt x="306" y="251"/>
                    <a:pt x="311" y="253"/>
                    <a:pt x="316" y="253"/>
                  </a:cubicBezTo>
                  <a:cubicBezTo>
                    <a:pt x="314" y="268"/>
                    <a:pt x="315" y="285"/>
                    <a:pt x="317" y="300"/>
                  </a:cubicBezTo>
                  <a:cubicBezTo>
                    <a:pt x="313" y="298"/>
                    <a:pt x="309" y="295"/>
                    <a:pt x="304" y="292"/>
                  </a:cubicBezTo>
                  <a:cubicBezTo>
                    <a:pt x="304" y="291"/>
                    <a:pt x="304" y="289"/>
                    <a:pt x="304" y="288"/>
                  </a:cubicBezTo>
                  <a:close/>
                  <a:moveTo>
                    <a:pt x="305" y="299"/>
                  </a:moveTo>
                  <a:cubicBezTo>
                    <a:pt x="309" y="302"/>
                    <a:pt x="314" y="305"/>
                    <a:pt x="319" y="308"/>
                  </a:cubicBezTo>
                  <a:cubicBezTo>
                    <a:pt x="320" y="315"/>
                    <a:pt x="321" y="321"/>
                    <a:pt x="322" y="327"/>
                  </a:cubicBezTo>
                  <a:cubicBezTo>
                    <a:pt x="328" y="356"/>
                    <a:pt x="337" y="386"/>
                    <a:pt x="352" y="411"/>
                  </a:cubicBezTo>
                  <a:cubicBezTo>
                    <a:pt x="353" y="412"/>
                    <a:pt x="354" y="412"/>
                    <a:pt x="354" y="412"/>
                  </a:cubicBezTo>
                  <a:cubicBezTo>
                    <a:pt x="352" y="416"/>
                    <a:pt x="351" y="420"/>
                    <a:pt x="349" y="424"/>
                  </a:cubicBezTo>
                  <a:cubicBezTo>
                    <a:pt x="347" y="428"/>
                    <a:pt x="345" y="432"/>
                    <a:pt x="343" y="436"/>
                  </a:cubicBezTo>
                  <a:cubicBezTo>
                    <a:pt x="315" y="395"/>
                    <a:pt x="308" y="347"/>
                    <a:pt x="305" y="299"/>
                  </a:cubicBezTo>
                  <a:close/>
                  <a:moveTo>
                    <a:pt x="543" y="544"/>
                  </a:moveTo>
                  <a:cubicBezTo>
                    <a:pt x="532" y="568"/>
                    <a:pt x="502" y="572"/>
                    <a:pt x="479" y="574"/>
                  </a:cubicBezTo>
                  <a:cubicBezTo>
                    <a:pt x="457" y="576"/>
                    <a:pt x="436" y="576"/>
                    <a:pt x="415" y="574"/>
                  </a:cubicBezTo>
                  <a:cubicBezTo>
                    <a:pt x="393" y="572"/>
                    <a:pt x="371" y="568"/>
                    <a:pt x="351" y="562"/>
                  </a:cubicBezTo>
                  <a:cubicBezTo>
                    <a:pt x="340" y="558"/>
                    <a:pt x="329" y="554"/>
                    <a:pt x="318" y="549"/>
                  </a:cubicBezTo>
                  <a:cubicBezTo>
                    <a:pt x="314" y="547"/>
                    <a:pt x="290" y="539"/>
                    <a:pt x="291" y="534"/>
                  </a:cubicBezTo>
                  <a:cubicBezTo>
                    <a:pt x="291" y="533"/>
                    <a:pt x="290" y="533"/>
                    <a:pt x="290" y="532"/>
                  </a:cubicBezTo>
                  <a:cubicBezTo>
                    <a:pt x="320" y="503"/>
                    <a:pt x="341" y="461"/>
                    <a:pt x="359" y="423"/>
                  </a:cubicBezTo>
                  <a:cubicBezTo>
                    <a:pt x="376" y="387"/>
                    <a:pt x="393" y="345"/>
                    <a:pt x="396" y="304"/>
                  </a:cubicBezTo>
                  <a:cubicBezTo>
                    <a:pt x="416" y="307"/>
                    <a:pt x="437" y="305"/>
                    <a:pt x="456" y="299"/>
                  </a:cubicBezTo>
                  <a:cubicBezTo>
                    <a:pt x="451" y="347"/>
                    <a:pt x="461" y="398"/>
                    <a:pt x="476" y="443"/>
                  </a:cubicBezTo>
                  <a:cubicBezTo>
                    <a:pt x="489" y="480"/>
                    <a:pt x="507" y="524"/>
                    <a:pt x="543" y="544"/>
                  </a:cubicBezTo>
                  <a:close/>
                  <a:moveTo>
                    <a:pt x="551" y="289"/>
                  </a:moveTo>
                  <a:cubicBezTo>
                    <a:pt x="546" y="345"/>
                    <a:pt x="526" y="402"/>
                    <a:pt x="485" y="442"/>
                  </a:cubicBezTo>
                  <a:cubicBezTo>
                    <a:pt x="484" y="439"/>
                    <a:pt x="483" y="435"/>
                    <a:pt x="482" y="432"/>
                  </a:cubicBezTo>
                  <a:cubicBezTo>
                    <a:pt x="482" y="432"/>
                    <a:pt x="483" y="432"/>
                    <a:pt x="483" y="432"/>
                  </a:cubicBezTo>
                  <a:cubicBezTo>
                    <a:pt x="523" y="398"/>
                    <a:pt x="533" y="345"/>
                    <a:pt x="534" y="294"/>
                  </a:cubicBezTo>
                  <a:cubicBezTo>
                    <a:pt x="540" y="289"/>
                    <a:pt x="546" y="284"/>
                    <a:pt x="552" y="279"/>
                  </a:cubicBezTo>
                  <a:cubicBezTo>
                    <a:pt x="552" y="282"/>
                    <a:pt x="551" y="285"/>
                    <a:pt x="551" y="289"/>
                  </a:cubicBezTo>
                  <a:close/>
                  <a:moveTo>
                    <a:pt x="534" y="284"/>
                  </a:moveTo>
                  <a:cubicBezTo>
                    <a:pt x="535" y="271"/>
                    <a:pt x="534" y="258"/>
                    <a:pt x="534" y="246"/>
                  </a:cubicBezTo>
                  <a:cubicBezTo>
                    <a:pt x="534" y="245"/>
                    <a:pt x="534" y="245"/>
                    <a:pt x="534" y="244"/>
                  </a:cubicBezTo>
                  <a:cubicBezTo>
                    <a:pt x="534" y="244"/>
                    <a:pt x="535" y="244"/>
                    <a:pt x="535" y="243"/>
                  </a:cubicBezTo>
                  <a:cubicBezTo>
                    <a:pt x="543" y="237"/>
                    <a:pt x="541" y="223"/>
                    <a:pt x="531" y="219"/>
                  </a:cubicBezTo>
                  <a:cubicBezTo>
                    <a:pt x="534" y="205"/>
                    <a:pt x="535" y="189"/>
                    <a:pt x="532" y="174"/>
                  </a:cubicBezTo>
                  <a:cubicBezTo>
                    <a:pt x="546" y="203"/>
                    <a:pt x="552" y="235"/>
                    <a:pt x="552" y="268"/>
                  </a:cubicBezTo>
                  <a:cubicBezTo>
                    <a:pt x="547" y="274"/>
                    <a:pt x="541" y="279"/>
                    <a:pt x="534" y="284"/>
                  </a:cubicBezTo>
                  <a:close/>
                  <a:moveTo>
                    <a:pt x="600" y="143"/>
                  </a:moveTo>
                  <a:cubicBezTo>
                    <a:pt x="593" y="182"/>
                    <a:pt x="588" y="219"/>
                    <a:pt x="565" y="252"/>
                  </a:cubicBezTo>
                  <a:cubicBezTo>
                    <a:pt x="563" y="255"/>
                    <a:pt x="560" y="259"/>
                    <a:pt x="558" y="262"/>
                  </a:cubicBezTo>
                  <a:cubicBezTo>
                    <a:pt x="558" y="219"/>
                    <a:pt x="549" y="173"/>
                    <a:pt x="520" y="142"/>
                  </a:cubicBezTo>
                  <a:cubicBezTo>
                    <a:pt x="517" y="139"/>
                    <a:pt x="515" y="135"/>
                    <a:pt x="512" y="132"/>
                  </a:cubicBezTo>
                  <a:cubicBezTo>
                    <a:pt x="512" y="132"/>
                    <a:pt x="583" y="131"/>
                    <a:pt x="591" y="131"/>
                  </a:cubicBezTo>
                  <a:cubicBezTo>
                    <a:pt x="591" y="136"/>
                    <a:pt x="594" y="140"/>
                    <a:pt x="600" y="140"/>
                  </a:cubicBezTo>
                  <a:cubicBezTo>
                    <a:pt x="600" y="140"/>
                    <a:pt x="600" y="140"/>
                    <a:pt x="600" y="140"/>
                  </a:cubicBezTo>
                  <a:cubicBezTo>
                    <a:pt x="600" y="141"/>
                    <a:pt x="600" y="141"/>
                    <a:pt x="601" y="141"/>
                  </a:cubicBezTo>
                  <a:cubicBezTo>
                    <a:pt x="601" y="141"/>
                    <a:pt x="601" y="141"/>
                    <a:pt x="602" y="141"/>
                  </a:cubicBezTo>
                  <a:cubicBezTo>
                    <a:pt x="601" y="142"/>
                    <a:pt x="600" y="142"/>
                    <a:pt x="600" y="143"/>
                  </a:cubicBezTo>
                  <a:close/>
                  <a:moveTo>
                    <a:pt x="602" y="137"/>
                  </a:moveTo>
                  <a:cubicBezTo>
                    <a:pt x="603" y="136"/>
                    <a:pt x="602" y="135"/>
                    <a:pt x="601" y="135"/>
                  </a:cubicBezTo>
                  <a:cubicBezTo>
                    <a:pt x="589" y="130"/>
                    <a:pt x="602" y="112"/>
                    <a:pt x="612" y="119"/>
                  </a:cubicBezTo>
                  <a:cubicBezTo>
                    <a:pt x="623" y="126"/>
                    <a:pt x="613" y="140"/>
                    <a:pt x="602" y="137"/>
                  </a:cubicBezTo>
                  <a:close/>
                  <a:moveTo>
                    <a:pt x="623" y="123"/>
                  </a:moveTo>
                  <a:cubicBezTo>
                    <a:pt x="621" y="119"/>
                    <a:pt x="618" y="115"/>
                    <a:pt x="613" y="113"/>
                  </a:cubicBezTo>
                  <a:cubicBezTo>
                    <a:pt x="605" y="109"/>
                    <a:pt x="595" y="114"/>
                    <a:pt x="591" y="122"/>
                  </a:cubicBezTo>
                  <a:cubicBezTo>
                    <a:pt x="591" y="123"/>
                    <a:pt x="591" y="125"/>
                    <a:pt x="590" y="126"/>
                  </a:cubicBezTo>
                  <a:cubicBezTo>
                    <a:pt x="580" y="126"/>
                    <a:pt x="519" y="125"/>
                    <a:pt x="511" y="130"/>
                  </a:cubicBezTo>
                  <a:cubicBezTo>
                    <a:pt x="498" y="116"/>
                    <a:pt x="482" y="107"/>
                    <a:pt x="464" y="101"/>
                  </a:cubicBezTo>
                  <a:cubicBezTo>
                    <a:pt x="536" y="101"/>
                    <a:pt x="608" y="100"/>
                    <a:pt x="681" y="98"/>
                  </a:cubicBezTo>
                  <a:cubicBezTo>
                    <a:pt x="681" y="98"/>
                    <a:pt x="681" y="98"/>
                    <a:pt x="681" y="98"/>
                  </a:cubicBezTo>
                  <a:cubicBezTo>
                    <a:pt x="679" y="107"/>
                    <a:pt x="678" y="115"/>
                    <a:pt x="678" y="124"/>
                  </a:cubicBezTo>
                  <a:cubicBezTo>
                    <a:pt x="661" y="121"/>
                    <a:pt x="641" y="123"/>
                    <a:pt x="623" y="123"/>
                  </a:cubicBezTo>
                  <a:close/>
                  <a:moveTo>
                    <a:pt x="679" y="128"/>
                  </a:moveTo>
                  <a:cubicBezTo>
                    <a:pt x="679" y="128"/>
                    <a:pt x="679" y="128"/>
                    <a:pt x="679" y="128"/>
                  </a:cubicBezTo>
                  <a:cubicBezTo>
                    <a:pt x="681" y="127"/>
                    <a:pt x="681" y="126"/>
                    <a:pt x="680" y="125"/>
                  </a:cubicBezTo>
                  <a:cubicBezTo>
                    <a:pt x="680" y="125"/>
                    <a:pt x="680" y="125"/>
                    <a:pt x="680" y="125"/>
                  </a:cubicBezTo>
                  <a:cubicBezTo>
                    <a:pt x="690" y="112"/>
                    <a:pt x="688" y="89"/>
                    <a:pt x="689" y="74"/>
                  </a:cubicBezTo>
                  <a:cubicBezTo>
                    <a:pt x="690" y="55"/>
                    <a:pt x="690" y="39"/>
                    <a:pt x="683" y="22"/>
                  </a:cubicBezTo>
                  <a:cubicBezTo>
                    <a:pt x="683" y="21"/>
                    <a:pt x="682" y="20"/>
                    <a:pt x="682" y="20"/>
                  </a:cubicBezTo>
                  <a:cubicBezTo>
                    <a:pt x="681" y="19"/>
                    <a:pt x="681" y="19"/>
                    <a:pt x="680" y="19"/>
                  </a:cubicBezTo>
                  <a:cubicBezTo>
                    <a:pt x="675" y="19"/>
                    <a:pt x="671" y="18"/>
                    <a:pt x="667" y="18"/>
                  </a:cubicBezTo>
                  <a:cubicBezTo>
                    <a:pt x="678" y="3"/>
                    <a:pt x="701" y="14"/>
                    <a:pt x="704" y="29"/>
                  </a:cubicBezTo>
                  <a:cubicBezTo>
                    <a:pt x="708" y="42"/>
                    <a:pt x="707" y="55"/>
                    <a:pt x="708" y="67"/>
                  </a:cubicBezTo>
                  <a:cubicBezTo>
                    <a:pt x="708" y="78"/>
                    <a:pt x="708" y="89"/>
                    <a:pt x="708" y="100"/>
                  </a:cubicBezTo>
                  <a:cubicBezTo>
                    <a:pt x="707" y="105"/>
                    <a:pt x="708" y="115"/>
                    <a:pt x="706" y="119"/>
                  </a:cubicBezTo>
                  <a:cubicBezTo>
                    <a:pt x="700" y="131"/>
                    <a:pt x="688" y="135"/>
                    <a:pt x="679" y="128"/>
                  </a:cubicBezTo>
                  <a:close/>
                  <a:moveTo>
                    <a:pt x="707" y="131"/>
                  </a:moveTo>
                  <a:cubicBezTo>
                    <a:pt x="712" y="124"/>
                    <a:pt x="713" y="114"/>
                    <a:pt x="713" y="106"/>
                  </a:cubicBezTo>
                  <a:cubicBezTo>
                    <a:pt x="714" y="91"/>
                    <a:pt x="713" y="76"/>
                    <a:pt x="713" y="61"/>
                  </a:cubicBezTo>
                  <a:cubicBezTo>
                    <a:pt x="713" y="46"/>
                    <a:pt x="715" y="26"/>
                    <a:pt x="704" y="14"/>
                  </a:cubicBezTo>
                  <a:cubicBezTo>
                    <a:pt x="733" y="0"/>
                    <a:pt x="732" y="61"/>
                    <a:pt x="733" y="77"/>
                  </a:cubicBezTo>
                  <a:cubicBezTo>
                    <a:pt x="733" y="95"/>
                    <a:pt x="736" y="139"/>
                    <a:pt x="707" y="131"/>
                  </a:cubicBezTo>
                  <a:close/>
                  <a:moveTo>
                    <a:pt x="811" y="117"/>
                  </a:moveTo>
                  <a:cubicBezTo>
                    <a:pt x="811" y="117"/>
                    <a:pt x="811" y="118"/>
                    <a:pt x="811" y="118"/>
                  </a:cubicBezTo>
                  <a:cubicBezTo>
                    <a:pt x="787" y="119"/>
                    <a:pt x="759" y="119"/>
                    <a:pt x="736" y="125"/>
                  </a:cubicBezTo>
                  <a:cubicBezTo>
                    <a:pt x="743" y="110"/>
                    <a:pt x="740" y="85"/>
                    <a:pt x="739" y="70"/>
                  </a:cubicBezTo>
                  <a:cubicBezTo>
                    <a:pt x="739" y="57"/>
                    <a:pt x="740" y="36"/>
                    <a:pt x="734" y="21"/>
                  </a:cubicBezTo>
                  <a:cubicBezTo>
                    <a:pt x="757" y="23"/>
                    <a:pt x="780" y="23"/>
                    <a:pt x="803" y="20"/>
                  </a:cubicBezTo>
                  <a:cubicBezTo>
                    <a:pt x="804" y="20"/>
                    <a:pt x="804" y="20"/>
                    <a:pt x="805" y="20"/>
                  </a:cubicBezTo>
                  <a:cubicBezTo>
                    <a:pt x="813" y="35"/>
                    <a:pt x="818" y="50"/>
                    <a:pt x="819" y="68"/>
                  </a:cubicBezTo>
                  <a:cubicBezTo>
                    <a:pt x="820" y="83"/>
                    <a:pt x="823" y="105"/>
                    <a:pt x="811" y="1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0964" name="组合 84"/>
          <p:cNvGrpSpPr/>
          <p:nvPr/>
        </p:nvGrpSpPr>
        <p:grpSpPr bwMode="auto">
          <a:xfrm>
            <a:off x="3462338" y="684213"/>
            <a:ext cx="904875" cy="1090612"/>
            <a:chOff x="3462338" y="566738"/>
            <a:chExt cx="904875" cy="1090612"/>
          </a:xfrm>
        </p:grpSpPr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3462338" y="566738"/>
              <a:ext cx="479425" cy="1082675"/>
            </a:xfrm>
            <a:custGeom>
              <a:avLst/>
              <a:gdLst>
                <a:gd name="T0" fmla="*/ 350 w 374"/>
                <a:gd name="T1" fmla="*/ 346 h 843"/>
                <a:gd name="T2" fmla="*/ 300 w 374"/>
                <a:gd name="T3" fmla="*/ 221 h 843"/>
                <a:gd name="T4" fmla="*/ 214 w 374"/>
                <a:gd name="T5" fmla="*/ 66 h 843"/>
                <a:gd name="T6" fmla="*/ 153 w 374"/>
                <a:gd name="T7" fmla="*/ 8 h 843"/>
                <a:gd name="T8" fmla="*/ 61 w 374"/>
                <a:gd name="T9" fmla="*/ 238 h 843"/>
                <a:gd name="T10" fmla="*/ 70 w 374"/>
                <a:gd name="T11" fmla="*/ 384 h 843"/>
                <a:gd name="T12" fmla="*/ 32 w 374"/>
                <a:gd name="T13" fmla="*/ 324 h 843"/>
                <a:gd name="T14" fmla="*/ 11 w 374"/>
                <a:gd name="T15" fmla="*/ 335 h 843"/>
                <a:gd name="T16" fmla="*/ 75 w 374"/>
                <a:gd name="T17" fmla="*/ 473 h 843"/>
                <a:gd name="T18" fmla="*/ 103 w 374"/>
                <a:gd name="T19" fmla="*/ 731 h 843"/>
                <a:gd name="T20" fmla="*/ 70 w 374"/>
                <a:gd name="T21" fmla="*/ 831 h 843"/>
                <a:gd name="T22" fmla="*/ 106 w 374"/>
                <a:gd name="T23" fmla="*/ 835 h 843"/>
                <a:gd name="T24" fmla="*/ 107 w 374"/>
                <a:gd name="T25" fmla="*/ 831 h 843"/>
                <a:gd name="T26" fmla="*/ 187 w 374"/>
                <a:gd name="T27" fmla="*/ 760 h 843"/>
                <a:gd name="T28" fmla="*/ 306 w 374"/>
                <a:gd name="T29" fmla="*/ 831 h 843"/>
                <a:gd name="T30" fmla="*/ 334 w 374"/>
                <a:gd name="T31" fmla="*/ 838 h 843"/>
                <a:gd name="T32" fmla="*/ 315 w 374"/>
                <a:gd name="T33" fmla="*/ 822 h 843"/>
                <a:gd name="T34" fmla="*/ 316 w 374"/>
                <a:gd name="T35" fmla="*/ 692 h 843"/>
                <a:gd name="T36" fmla="*/ 305 w 374"/>
                <a:gd name="T37" fmla="*/ 457 h 843"/>
                <a:gd name="T38" fmla="*/ 355 w 374"/>
                <a:gd name="T39" fmla="*/ 352 h 843"/>
                <a:gd name="T40" fmla="*/ 8 w 374"/>
                <a:gd name="T41" fmla="*/ 319 h 843"/>
                <a:gd name="T42" fmla="*/ 14 w 374"/>
                <a:gd name="T43" fmla="*/ 329 h 843"/>
                <a:gd name="T44" fmla="*/ 77 w 374"/>
                <a:gd name="T45" fmla="*/ 832 h 843"/>
                <a:gd name="T46" fmla="*/ 93 w 374"/>
                <a:gd name="T47" fmla="*/ 834 h 843"/>
                <a:gd name="T48" fmla="*/ 326 w 374"/>
                <a:gd name="T49" fmla="*/ 833 h 843"/>
                <a:gd name="T50" fmla="*/ 110 w 374"/>
                <a:gd name="T51" fmla="*/ 138 h 843"/>
                <a:gd name="T52" fmla="*/ 217 w 374"/>
                <a:gd name="T53" fmla="*/ 87 h 843"/>
                <a:gd name="T54" fmla="*/ 288 w 374"/>
                <a:gd name="T55" fmla="*/ 219 h 843"/>
                <a:gd name="T56" fmla="*/ 210 w 374"/>
                <a:gd name="T57" fmla="*/ 241 h 843"/>
                <a:gd name="T58" fmla="*/ 155 w 374"/>
                <a:gd name="T59" fmla="*/ 242 h 843"/>
                <a:gd name="T60" fmla="*/ 126 w 374"/>
                <a:gd name="T61" fmla="*/ 227 h 843"/>
                <a:gd name="T62" fmla="*/ 68 w 374"/>
                <a:gd name="T63" fmla="*/ 235 h 843"/>
                <a:gd name="T64" fmla="*/ 126 w 374"/>
                <a:gd name="T65" fmla="*/ 736 h 843"/>
                <a:gd name="T66" fmla="*/ 196 w 374"/>
                <a:gd name="T67" fmla="*/ 706 h 843"/>
                <a:gd name="T68" fmla="*/ 309 w 374"/>
                <a:gd name="T69" fmla="*/ 686 h 843"/>
                <a:gd name="T70" fmla="*/ 303 w 374"/>
                <a:gd name="T71" fmla="*/ 700 h 843"/>
                <a:gd name="T72" fmla="*/ 90 w 374"/>
                <a:gd name="T73" fmla="*/ 688 h 843"/>
                <a:gd name="T74" fmla="*/ 308 w 374"/>
                <a:gd name="T75" fmla="*/ 686 h 843"/>
                <a:gd name="T76" fmla="*/ 199 w 374"/>
                <a:gd name="T77" fmla="*/ 680 h 843"/>
                <a:gd name="T78" fmla="*/ 68 w 374"/>
                <a:gd name="T79" fmla="*/ 245 h 843"/>
                <a:gd name="T80" fmla="*/ 184 w 374"/>
                <a:gd name="T81" fmla="*/ 234 h 843"/>
                <a:gd name="T82" fmla="*/ 297 w 374"/>
                <a:gd name="T83" fmla="*/ 460 h 843"/>
                <a:gd name="T84" fmla="*/ 355 w 374"/>
                <a:gd name="T85" fmla="*/ 344 h 843"/>
                <a:gd name="T86" fmla="*/ 339 w 374"/>
                <a:gd name="T87" fmla="*/ 335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4" h="843">
                  <a:moveTo>
                    <a:pt x="345" y="315"/>
                  </a:moveTo>
                  <a:cubicBezTo>
                    <a:pt x="336" y="317"/>
                    <a:pt x="329" y="326"/>
                    <a:pt x="332" y="335"/>
                  </a:cubicBezTo>
                  <a:cubicBezTo>
                    <a:pt x="334" y="343"/>
                    <a:pt x="342" y="348"/>
                    <a:pt x="350" y="346"/>
                  </a:cubicBezTo>
                  <a:cubicBezTo>
                    <a:pt x="347" y="357"/>
                    <a:pt x="344" y="367"/>
                    <a:pt x="336" y="375"/>
                  </a:cubicBezTo>
                  <a:cubicBezTo>
                    <a:pt x="328" y="384"/>
                    <a:pt x="315" y="388"/>
                    <a:pt x="303" y="385"/>
                  </a:cubicBezTo>
                  <a:cubicBezTo>
                    <a:pt x="302" y="330"/>
                    <a:pt x="301" y="276"/>
                    <a:pt x="300" y="221"/>
                  </a:cubicBezTo>
                  <a:cubicBezTo>
                    <a:pt x="300" y="220"/>
                    <a:pt x="299" y="219"/>
                    <a:pt x="299" y="219"/>
                  </a:cubicBezTo>
                  <a:cubicBezTo>
                    <a:pt x="299" y="218"/>
                    <a:pt x="299" y="217"/>
                    <a:pt x="299" y="217"/>
                  </a:cubicBezTo>
                  <a:cubicBezTo>
                    <a:pt x="273" y="165"/>
                    <a:pt x="243" y="115"/>
                    <a:pt x="214" y="66"/>
                  </a:cubicBezTo>
                  <a:cubicBezTo>
                    <a:pt x="207" y="54"/>
                    <a:pt x="200" y="42"/>
                    <a:pt x="193" y="30"/>
                  </a:cubicBezTo>
                  <a:cubicBezTo>
                    <a:pt x="188" y="22"/>
                    <a:pt x="184" y="13"/>
                    <a:pt x="177" y="8"/>
                  </a:cubicBezTo>
                  <a:cubicBezTo>
                    <a:pt x="170" y="2"/>
                    <a:pt x="158" y="0"/>
                    <a:pt x="153" y="8"/>
                  </a:cubicBezTo>
                  <a:cubicBezTo>
                    <a:pt x="152" y="8"/>
                    <a:pt x="151" y="9"/>
                    <a:pt x="151" y="10"/>
                  </a:cubicBezTo>
                  <a:cubicBezTo>
                    <a:pt x="134" y="48"/>
                    <a:pt x="120" y="88"/>
                    <a:pt x="105" y="127"/>
                  </a:cubicBezTo>
                  <a:cubicBezTo>
                    <a:pt x="91" y="164"/>
                    <a:pt x="73" y="200"/>
                    <a:pt x="61" y="238"/>
                  </a:cubicBezTo>
                  <a:cubicBezTo>
                    <a:pt x="61" y="239"/>
                    <a:pt x="61" y="239"/>
                    <a:pt x="61" y="239"/>
                  </a:cubicBezTo>
                  <a:cubicBezTo>
                    <a:pt x="61" y="240"/>
                    <a:pt x="60" y="241"/>
                    <a:pt x="60" y="241"/>
                  </a:cubicBezTo>
                  <a:cubicBezTo>
                    <a:pt x="64" y="289"/>
                    <a:pt x="67" y="337"/>
                    <a:pt x="70" y="384"/>
                  </a:cubicBezTo>
                  <a:cubicBezTo>
                    <a:pt x="57" y="383"/>
                    <a:pt x="45" y="382"/>
                    <a:pt x="34" y="372"/>
                  </a:cubicBezTo>
                  <a:cubicBezTo>
                    <a:pt x="23" y="361"/>
                    <a:pt x="19" y="348"/>
                    <a:pt x="16" y="334"/>
                  </a:cubicBezTo>
                  <a:cubicBezTo>
                    <a:pt x="22" y="337"/>
                    <a:pt x="29" y="330"/>
                    <a:pt x="32" y="324"/>
                  </a:cubicBezTo>
                  <a:cubicBezTo>
                    <a:pt x="35" y="315"/>
                    <a:pt x="31" y="305"/>
                    <a:pt x="21" y="303"/>
                  </a:cubicBezTo>
                  <a:cubicBezTo>
                    <a:pt x="11" y="301"/>
                    <a:pt x="3" y="309"/>
                    <a:pt x="1" y="318"/>
                  </a:cubicBezTo>
                  <a:cubicBezTo>
                    <a:pt x="0" y="324"/>
                    <a:pt x="4" y="334"/>
                    <a:pt x="11" y="335"/>
                  </a:cubicBezTo>
                  <a:cubicBezTo>
                    <a:pt x="11" y="352"/>
                    <a:pt x="19" y="370"/>
                    <a:pt x="33" y="381"/>
                  </a:cubicBezTo>
                  <a:cubicBezTo>
                    <a:pt x="43" y="389"/>
                    <a:pt x="58" y="395"/>
                    <a:pt x="70" y="391"/>
                  </a:cubicBezTo>
                  <a:cubicBezTo>
                    <a:pt x="72" y="418"/>
                    <a:pt x="74" y="446"/>
                    <a:pt x="75" y="473"/>
                  </a:cubicBezTo>
                  <a:cubicBezTo>
                    <a:pt x="79" y="551"/>
                    <a:pt x="79" y="629"/>
                    <a:pt x="86" y="706"/>
                  </a:cubicBezTo>
                  <a:cubicBezTo>
                    <a:pt x="86" y="707"/>
                    <a:pt x="87" y="707"/>
                    <a:pt x="87" y="707"/>
                  </a:cubicBezTo>
                  <a:cubicBezTo>
                    <a:pt x="90" y="716"/>
                    <a:pt x="95" y="725"/>
                    <a:pt x="103" y="731"/>
                  </a:cubicBezTo>
                  <a:cubicBezTo>
                    <a:pt x="107" y="735"/>
                    <a:pt x="112" y="738"/>
                    <a:pt x="116" y="740"/>
                  </a:cubicBezTo>
                  <a:cubicBezTo>
                    <a:pt x="88" y="750"/>
                    <a:pt x="87" y="801"/>
                    <a:pt x="99" y="826"/>
                  </a:cubicBezTo>
                  <a:cubicBezTo>
                    <a:pt x="88" y="822"/>
                    <a:pt x="73" y="820"/>
                    <a:pt x="70" y="831"/>
                  </a:cubicBezTo>
                  <a:cubicBezTo>
                    <a:pt x="69" y="837"/>
                    <a:pt x="74" y="842"/>
                    <a:pt x="79" y="843"/>
                  </a:cubicBezTo>
                  <a:cubicBezTo>
                    <a:pt x="84" y="843"/>
                    <a:pt x="88" y="842"/>
                    <a:pt x="92" y="840"/>
                  </a:cubicBezTo>
                  <a:cubicBezTo>
                    <a:pt x="97" y="839"/>
                    <a:pt x="102" y="838"/>
                    <a:pt x="106" y="835"/>
                  </a:cubicBezTo>
                  <a:cubicBezTo>
                    <a:pt x="107" y="835"/>
                    <a:pt x="107" y="835"/>
                    <a:pt x="107" y="834"/>
                  </a:cubicBezTo>
                  <a:cubicBezTo>
                    <a:pt x="107" y="834"/>
                    <a:pt x="107" y="834"/>
                    <a:pt x="107" y="834"/>
                  </a:cubicBezTo>
                  <a:cubicBezTo>
                    <a:pt x="108" y="833"/>
                    <a:pt x="108" y="832"/>
                    <a:pt x="107" y="831"/>
                  </a:cubicBezTo>
                  <a:cubicBezTo>
                    <a:pt x="107" y="831"/>
                    <a:pt x="107" y="831"/>
                    <a:pt x="107" y="831"/>
                  </a:cubicBezTo>
                  <a:cubicBezTo>
                    <a:pt x="96" y="799"/>
                    <a:pt x="98" y="769"/>
                    <a:pt x="121" y="743"/>
                  </a:cubicBezTo>
                  <a:cubicBezTo>
                    <a:pt x="141" y="753"/>
                    <a:pt x="165" y="759"/>
                    <a:pt x="187" y="760"/>
                  </a:cubicBezTo>
                  <a:cubicBezTo>
                    <a:pt x="217" y="763"/>
                    <a:pt x="254" y="755"/>
                    <a:pt x="281" y="736"/>
                  </a:cubicBezTo>
                  <a:cubicBezTo>
                    <a:pt x="293" y="739"/>
                    <a:pt x="304" y="771"/>
                    <a:pt x="306" y="780"/>
                  </a:cubicBezTo>
                  <a:cubicBezTo>
                    <a:pt x="311" y="797"/>
                    <a:pt x="310" y="814"/>
                    <a:pt x="306" y="831"/>
                  </a:cubicBezTo>
                  <a:cubicBezTo>
                    <a:pt x="305" y="833"/>
                    <a:pt x="307" y="835"/>
                    <a:pt x="309" y="835"/>
                  </a:cubicBezTo>
                  <a:cubicBezTo>
                    <a:pt x="310" y="835"/>
                    <a:pt x="310" y="836"/>
                    <a:pt x="311" y="836"/>
                  </a:cubicBezTo>
                  <a:cubicBezTo>
                    <a:pt x="318" y="840"/>
                    <a:pt x="326" y="840"/>
                    <a:pt x="334" y="838"/>
                  </a:cubicBezTo>
                  <a:cubicBezTo>
                    <a:pt x="340" y="836"/>
                    <a:pt x="349" y="830"/>
                    <a:pt x="346" y="822"/>
                  </a:cubicBezTo>
                  <a:cubicBezTo>
                    <a:pt x="344" y="815"/>
                    <a:pt x="335" y="813"/>
                    <a:pt x="328" y="815"/>
                  </a:cubicBezTo>
                  <a:cubicBezTo>
                    <a:pt x="324" y="816"/>
                    <a:pt x="319" y="818"/>
                    <a:pt x="315" y="822"/>
                  </a:cubicBezTo>
                  <a:cubicBezTo>
                    <a:pt x="319" y="802"/>
                    <a:pt x="317" y="781"/>
                    <a:pt x="309" y="763"/>
                  </a:cubicBezTo>
                  <a:cubicBezTo>
                    <a:pt x="306" y="757"/>
                    <a:pt x="296" y="737"/>
                    <a:pt x="286" y="732"/>
                  </a:cubicBezTo>
                  <a:cubicBezTo>
                    <a:pt x="300" y="722"/>
                    <a:pt x="310" y="708"/>
                    <a:pt x="316" y="692"/>
                  </a:cubicBezTo>
                  <a:cubicBezTo>
                    <a:pt x="316" y="690"/>
                    <a:pt x="315" y="689"/>
                    <a:pt x="314" y="688"/>
                  </a:cubicBezTo>
                  <a:cubicBezTo>
                    <a:pt x="316" y="651"/>
                    <a:pt x="312" y="612"/>
                    <a:pt x="310" y="575"/>
                  </a:cubicBezTo>
                  <a:cubicBezTo>
                    <a:pt x="308" y="535"/>
                    <a:pt x="307" y="496"/>
                    <a:pt x="305" y="457"/>
                  </a:cubicBezTo>
                  <a:cubicBezTo>
                    <a:pt x="305" y="434"/>
                    <a:pt x="304" y="411"/>
                    <a:pt x="303" y="388"/>
                  </a:cubicBezTo>
                  <a:cubicBezTo>
                    <a:pt x="328" y="400"/>
                    <a:pt x="351" y="376"/>
                    <a:pt x="355" y="352"/>
                  </a:cubicBezTo>
                  <a:cubicBezTo>
                    <a:pt x="355" y="352"/>
                    <a:pt x="355" y="352"/>
                    <a:pt x="355" y="352"/>
                  </a:cubicBezTo>
                  <a:cubicBezTo>
                    <a:pt x="374" y="346"/>
                    <a:pt x="364" y="312"/>
                    <a:pt x="345" y="315"/>
                  </a:cubicBezTo>
                  <a:close/>
                  <a:moveTo>
                    <a:pt x="14" y="329"/>
                  </a:moveTo>
                  <a:cubicBezTo>
                    <a:pt x="9" y="328"/>
                    <a:pt x="7" y="324"/>
                    <a:pt x="8" y="319"/>
                  </a:cubicBezTo>
                  <a:cubicBezTo>
                    <a:pt x="9" y="314"/>
                    <a:pt x="13" y="309"/>
                    <a:pt x="18" y="309"/>
                  </a:cubicBezTo>
                  <a:cubicBezTo>
                    <a:pt x="34" y="309"/>
                    <a:pt x="25" y="335"/>
                    <a:pt x="16" y="329"/>
                  </a:cubicBezTo>
                  <a:cubicBezTo>
                    <a:pt x="15" y="329"/>
                    <a:pt x="15" y="329"/>
                    <a:pt x="14" y="329"/>
                  </a:cubicBezTo>
                  <a:close/>
                  <a:moveTo>
                    <a:pt x="93" y="834"/>
                  </a:moveTo>
                  <a:cubicBezTo>
                    <a:pt x="91" y="835"/>
                    <a:pt x="89" y="835"/>
                    <a:pt x="86" y="836"/>
                  </a:cubicBezTo>
                  <a:cubicBezTo>
                    <a:pt x="86" y="836"/>
                    <a:pt x="73" y="838"/>
                    <a:pt x="77" y="832"/>
                  </a:cubicBezTo>
                  <a:cubicBezTo>
                    <a:pt x="79" y="829"/>
                    <a:pt x="88" y="829"/>
                    <a:pt x="91" y="830"/>
                  </a:cubicBezTo>
                  <a:cubicBezTo>
                    <a:pt x="94" y="830"/>
                    <a:pt x="97" y="831"/>
                    <a:pt x="100" y="832"/>
                  </a:cubicBezTo>
                  <a:cubicBezTo>
                    <a:pt x="98" y="833"/>
                    <a:pt x="95" y="833"/>
                    <a:pt x="93" y="834"/>
                  </a:cubicBezTo>
                  <a:close/>
                  <a:moveTo>
                    <a:pt x="324" y="824"/>
                  </a:moveTo>
                  <a:cubicBezTo>
                    <a:pt x="328" y="822"/>
                    <a:pt x="339" y="818"/>
                    <a:pt x="339" y="825"/>
                  </a:cubicBezTo>
                  <a:cubicBezTo>
                    <a:pt x="339" y="830"/>
                    <a:pt x="331" y="832"/>
                    <a:pt x="326" y="833"/>
                  </a:cubicBezTo>
                  <a:cubicBezTo>
                    <a:pt x="322" y="834"/>
                    <a:pt x="319" y="833"/>
                    <a:pt x="315" y="832"/>
                  </a:cubicBezTo>
                  <a:cubicBezTo>
                    <a:pt x="318" y="829"/>
                    <a:pt x="320" y="826"/>
                    <a:pt x="324" y="824"/>
                  </a:cubicBezTo>
                  <a:close/>
                  <a:moveTo>
                    <a:pt x="110" y="138"/>
                  </a:moveTo>
                  <a:cubicBezTo>
                    <a:pt x="116" y="124"/>
                    <a:pt x="122" y="109"/>
                    <a:pt x="128" y="94"/>
                  </a:cubicBezTo>
                  <a:cubicBezTo>
                    <a:pt x="128" y="94"/>
                    <a:pt x="129" y="95"/>
                    <a:pt x="129" y="95"/>
                  </a:cubicBezTo>
                  <a:cubicBezTo>
                    <a:pt x="155" y="113"/>
                    <a:pt x="195" y="108"/>
                    <a:pt x="217" y="87"/>
                  </a:cubicBezTo>
                  <a:cubicBezTo>
                    <a:pt x="222" y="95"/>
                    <a:pt x="227" y="103"/>
                    <a:pt x="231" y="111"/>
                  </a:cubicBezTo>
                  <a:cubicBezTo>
                    <a:pt x="252" y="146"/>
                    <a:pt x="271" y="182"/>
                    <a:pt x="291" y="217"/>
                  </a:cubicBezTo>
                  <a:cubicBezTo>
                    <a:pt x="290" y="217"/>
                    <a:pt x="289" y="218"/>
                    <a:pt x="288" y="219"/>
                  </a:cubicBezTo>
                  <a:cubicBezTo>
                    <a:pt x="277" y="238"/>
                    <a:pt x="257" y="237"/>
                    <a:pt x="242" y="223"/>
                  </a:cubicBezTo>
                  <a:cubicBezTo>
                    <a:pt x="241" y="221"/>
                    <a:pt x="238" y="221"/>
                    <a:pt x="236" y="223"/>
                  </a:cubicBezTo>
                  <a:cubicBezTo>
                    <a:pt x="229" y="232"/>
                    <a:pt x="223" y="241"/>
                    <a:pt x="210" y="241"/>
                  </a:cubicBezTo>
                  <a:cubicBezTo>
                    <a:pt x="199" y="241"/>
                    <a:pt x="191" y="233"/>
                    <a:pt x="185" y="225"/>
                  </a:cubicBezTo>
                  <a:cubicBezTo>
                    <a:pt x="184" y="223"/>
                    <a:pt x="180" y="222"/>
                    <a:pt x="179" y="225"/>
                  </a:cubicBezTo>
                  <a:cubicBezTo>
                    <a:pt x="175" y="237"/>
                    <a:pt x="167" y="242"/>
                    <a:pt x="155" y="242"/>
                  </a:cubicBezTo>
                  <a:cubicBezTo>
                    <a:pt x="145" y="242"/>
                    <a:pt x="134" y="239"/>
                    <a:pt x="132" y="228"/>
                  </a:cubicBezTo>
                  <a:cubicBezTo>
                    <a:pt x="131" y="226"/>
                    <a:pt x="130" y="226"/>
                    <a:pt x="128" y="226"/>
                  </a:cubicBezTo>
                  <a:cubicBezTo>
                    <a:pt x="128" y="226"/>
                    <a:pt x="126" y="226"/>
                    <a:pt x="126" y="227"/>
                  </a:cubicBezTo>
                  <a:cubicBezTo>
                    <a:pt x="118" y="234"/>
                    <a:pt x="114" y="243"/>
                    <a:pt x="102" y="246"/>
                  </a:cubicBezTo>
                  <a:cubicBezTo>
                    <a:pt x="96" y="247"/>
                    <a:pt x="89" y="247"/>
                    <a:pt x="83" y="245"/>
                  </a:cubicBezTo>
                  <a:cubicBezTo>
                    <a:pt x="79" y="244"/>
                    <a:pt x="70" y="240"/>
                    <a:pt x="68" y="235"/>
                  </a:cubicBezTo>
                  <a:cubicBezTo>
                    <a:pt x="88" y="207"/>
                    <a:pt x="98" y="170"/>
                    <a:pt x="110" y="138"/>
                  </a:cubicBezTo>
                  <a:close/>
                  <a:moveTo>
                    <a:pt x="198" y="754"/>
                  </a:moveTo>
                  <a:cubicBezTo>
                    <a:pt x="174" y="754"/>
                    <a:pt x="149" y="747"/>
                    <a:pt x="126" y="736"/>
                  </a:cubicBezTo>
                  <a:cubicBezTo>
                    <a:pt x="112" y="730"/>
                    <a:pt x="99" y="722"/>
                    <a:pt x="94" y="706"/>
                  </a:cubicBezTo>
                  <a:cubicBezTo>
                    <a:pt x="93" y="705"/>
                    <a:pt x="93" y="703"/>
                    <a:pt x="92" y="701"/>
                  </a:cubicBezTo>
                  <a:cubicBezTo>
                    <a:pt x="127" y="705"/>
                    <a:pt x="162" y="705"/>
                    <a:pt x="196" y="706"/>
                  </a:cubicBezTo>
                  <a:cubicBezTo>
                    <a:pt x="231" y="706"/>
                    <a:pt x="266" y="707"/>
                    <a:pt x="300" y="705"/>
                  </a:cubicBezTo>
                  <a:cubicBezTo>
                    <a:pt x="277" y="737"/>
                    <a:pt x="238" y="754"/>
                    <a:pt x="198" y="754"/>
                  </a:cubicBezTo>
                  <a:close/>
                  <a:moveTo>
                    <a:pt x="309" y="686"/>
                  </a:moveTo>
                  <a:cubicBezTo>
                    <a:pt x="309" y="687"/>
                    <a:pt x="309" y="689"/>
                    <a:pt x="309" y="690"/>
                  </a:cubicBezTo>
                  <a:cubicBezTo>
                    <a:pt x="308" y="693"/>
                    <a:pt x="306" y="697"/>
                    <a:pt x="304" y="700"/>
                  </a:cubicBezTo>
                  <a:cubicBezTo>
                    <a:pt x="303" y="700"/>
                    <a:pt x="303" y="700"/>
                    <a:pt x="303" y="700"/>
                  </a:cubicBezTo>
                  <a:cubicBezTo>
                    <a:pt x="267" y="699"/>
                    <a:pt x="232" y="700"/>
                    <a:pt x="196" y="700"/>
                  </a:cubicBezTo>
                  <a:cubicBezTo>
                    <a:pt x="161" y="699"/>
                    <a:pt x="126" y="696"/>
                    <a:pt x="91" y="696"/>
                  </a:cubicBezTo>
                  <a:cubicBezTo>
                    <a:pt x="91" y="694"/>
                    <a:pt x="91" y="691"/>
                    <a:pt x="90" y="688"/>
                  </a:cubicBezTo>
                  <a:cubicBezTo>
                    <a:pt x="90" y="687"/>
                    <a:pt x="90" y="685"/>
                    <a:pt x="90" y="684"/>
                  </a:cubicBezTo>
                  <a:cubicBezTo>
                    <a:pt x="126" y="688"/>
                    <a:pt x="163" y="685"/>
                    <a:pt x="199" y="686"/>
                  </a:cubicBezTo>
                  <a:cubicBezTo>
                    <a:pt x="235" y="686"/>
                    <a:pt x="272" y="686"/>
                    <a:pt x="308" y="686"/>
                  </a:cubicBezTo>
                  <a:cubicBezTo>
                    <a:pt x="308" y="686"/>
                    <a:pt x="309" y="686"/>
                    <a:pt x="309" y="686"/>
                  </a:cubicBezTo>
                  <a:close/>
                  <a:moveTo>
                    <a:pt x="308" y="680"/>
                  </a:moveTo>
                  <a:cubicBezTo>
                    <a:pt x="271" y="680"/>
                    <a:pt x="235" y="680"/>
                    <a:pt x="199" y="680"/>
                  </a:cubicBezTo>
                  <a:cubicBezTo>
                    <a:pt x="163" y="680"/>
                    <a:pt x="126" y="677"/>
                    <a:pt x="90" y="681"/>
                  </a:cubicBezTo>
                  <a:cubicBezTo>
                    <a:pt x="91" y="612"/>
                    <a:pt x="86" y="542"/>
                    <a:pt x="82" y="473"/>
                  </a:cubicBezTo>
                  <a:cubicBezTo>
                    <a:pt x="78" y="397"/>
                    <a:pt x="74" y="321"/>
                    <a:pt x="68" y="245"/>
                  </a:cubicBezTo>
                  <a:cubicBezTo>
                    <a:pt x="76" y="252"/>
                    <a:pt x="90" y="255"/>
                    <a:pt x="96" y="255"/>
                  </a:cubicBezTo>
                  <a:cubicBezTo>
                    <a:pt x="108" y="254"/>
                    <a:pt x="123" y="247"/>
                    <a:pt x="128" y="236"/>
                  </a:cubicBezTo>
                  <a:cubicBezTo>
                    <a:pt x="133" y="256"/>
                    <a:pt x="177" y="255"/>
                    <a:pt x="184" y="234"/>
                  </a:cubicBezTo>
                  <a:cubicBezTo>
                    <a:pt x="195" y="254"/>
                    <a:pt x="233" y="253"/>
                    <a:pt x="241" y="230"/>
                  </a:cubicBezTo>
                  <a:cubicBezTo>
                    <a:pt x="252" y="248"/>
                    <a:pt x="280" y="244"/>
                    <a:pt x="291" y="227"/>
                  </a:cubicBezTo>
                  <a:cubicBezTo>
                    <a:pt x="292" y="305"/>
                    <a:pt x="294" y="382"/>
                    <a:pt x="297" y="460"/>
                  </a:cubicBezTo>
                  <a:cubicBezTo>
                    <a:pt x="299" y="499"/>
                    <a:pt x="300" y="539"/>
                    <a:pt x="302" y="578"/>
                  </a:cubicBezTo>
                  <a:cubicBezTo>
                    <a:pt x="304" y="611"/>
                    <a:pt x="303" y="646"/>
                    <a:pt x="308" y="680"/>
                  </a:cubicBezTo>
                  <a:close/>
                  <a:moveTo>
                    <a:pt x="355" y="344"/>
                  </a:moveTo>
                  <a:cubicBezTo>
                    <a:pt x="355" y="343"/>
                    <a:pt x="354" y="342"/>
                    <a:pt x="354" y="342"/>
                  </a:cubicBezTo>
                  <a:cubicBezTo>
                    <a:pt x="353" y="342"/>
                    <a:pt x="353" y="341"/>
                    <a:pt x="352" y="341"/>
                  </a:cubicBezTo>
                  <a:cubicBezTo>
                    <a:pt x="347" y="342"/>
                    <a:pt x="341" y="340"/>
                    <a:pt x="339" y="335"/>
                  </a:cubicBezTo>
                  <a:cubicBezTo>
                    <a:pt x="336" y="330"/>
                    <a:pt x="340" y="321"/>
                    <a:pt x="347" y="321"/>
                  </a:cubicBezTo>
                  <a:cubicBezTo>
                    <a:pt x="357" y="321"/>
                    <a:pt x="363" y="338"/>
                    <a:pt x="355" y="3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4027488" y="1125538"/>
              <a:ext cx="339725" cy="531812"/>
            </a:xfrm>
            <a:custGeom>
              <a:avLst/>
              <a:gdLst>
                <a:gd name="T0" fmla="*/ 236 w 265"/>
                <a:gd name="T1" fmla="*/ 23 h 414"/>
                <a:gd name="T2" fmla="*/ 249 w 265"/>
                <a:gd name="T3" fmla="*/ 40 h 414"/>
                <a:gd name="T4" fmla="*/ 215 w 265"/>
                <a:gd name="T5" fmla="*/ 68 h 414"/>
                <a:gd name="T6" fmla="*/ 203 w 265"/>
                <a:gd name="T7" fmla="*/ 4 h 414"/>
                <a:gd name="T8" fmla="*/ 46 w 265"/>
                <a:gd name="T9" fmla="*/ 7 h 414"/>
                <a:gd name="T10" fmla="*/ 27 w 265"/>
                <a:gd name="T11" fmla="*/ 77 h 414"/>
                <a:gd name="T12" fmla="*/ 19 w 265"/>
                <a:gd name="T13" fmla="*/ 26 h 414"/>
                <a:gd name="T14" fmla="*/ 47 w 265"/>
                <a:gd name="T15" fmla="*/ 90 h 414"/>
                <a:gd name="T16" fmla="*/ 73 w 265"/>
                <a:gd name="T17" fmla="*/ 164 h 414"/>
                <a:gd name="T18" fmla="*/ 47 w 265"/>
                <a:gd name="T19" fmla="*/ 191 h 414"/>
                <a:gd name="T20" fmla="*/ 46 w 265"/>
                <a:gd name="T21" fmla="*/ 337 h 414"/>
                <a:gd name="T22" fmla="*/ 83 w 265"/>
                <a:gd name="T23" fmla="*/ 338 h 414"/>
                <a:gd name="T24" fmla="*/ 59 w 265"/>
                <a:gd name="T25" fmla="*/ 396 h 414"/>
                <a:gd name="T26" fmla="*/ 68 w 265"/>
                <a:gd name="T27" fmla="*/ 412 h 414"/>
                <a:gd name="T28" fmla="*/ 79 w 265"/>
                <a:gd name="T29" fmla="*/ 404 h 414"/>
                <a:gd name="T30" fmla="*/ 187 w 265"/>
                <a:gd name="T31" fmla="*/ 337 h 414"/>
                <a:gd name="T32" fmla="*/ 195 w 265"/>
                <a:gd name="T33" fmla="*/ 407 h 414"/>
                <a:gd name="T34" fmla="*/ 201 w 265"/>
                <a:gd name="T35" fmla="*/ 395 h 414"/>
                <a:gd name="T36" fmla="*/ 228 w 265"/>
                <a:gd name="T37" fmla="*/ 334 h 414"/>
                <a:gd name="T38" fmla="*/ 220 w 265"/>
                <a:gd name="T39" fmla="*/ 188 h 414"/>
                <a:gd name="T40" fmla="*/ 218 w 265"/>
                <a:gd name="T41" fmla="*/ 136 h 414"/>
                <a:gd name="T42" fmla="*/ 255 w 265"/>
                <a:gd name="T43" fmla="*/ 39 h 414"/>
                <a:gd name="T44" fmla="*/ 14 w 265"/>
                <a:gd name="T45" fmla="*/ 51 h 414"/>
                <a:gd name="T46" fmla="*/ 25 w 265"/>
                <a:gd name="T47" fmla="*/ 39 h 414"/>
                <a:gd name="T48" fmla="*/ 58 w 265"/>
                <a:gd name="T49" fmla="*/ 401 h 414"/>
                <a:gd name="T50" fmla="*/ 58 w 265"/>
                <a:gd name="T51" fmla="*/ 407 h 414"/>
                <a:gd name="T52" fmla="*/ 214 w 265"/>
                <a:gd name="T53" fmla="*/ 402 h 414"/>
                <a:gd name="T54" fmla="*/ 204 w 265"/>
                <a:gd name="T55" fmla="*/ 401 h 414"/>
                <a:gd name="T56" fmla="*/ 146 w 265"/>
                <a:gd name="T57" fmla="*/ 16 h 414"/>
                <a:gd name="T58" fmla="*/ 90 w 265"/>
                <a:gd name="T59" fmla="*/ 331 h 414"/>
                <a:gd name="T60" fmla="*/ 51 w 265"/>
                <a:gd name="T61" fmla="*/ 268 h 414"/>
                <a:gd name="T62" fmla="*/ 52 w 265"/>
                <a:gd name="T63" fmla="*/ 121 h 414"/>
                <a:gd name="T64" fmla="*/ 99 w 265"/>
                <a:gd name="T65" fmla="*/ 9 h 414"/>
                <a:gd name="T66" fmla="*/ 90 w 265"/>
                <a:gd name="T67" fmla="*/ 331 h 414"/>
                <a:gd name="T68" fmla="*/ 105 w 265"/>
                <a:gd name="T69" fmla="*/ 16 h 414"/>
                <a:gd name="T70" fmla="*/ 107 w 265"/>
                <a:gd name="T71" fmla="*/ 331 h 414"/>
                <a:gd name="T72" fmla="*/ 129 w 265"/>
                <a:gd name="T73" fmla="*/ 14 h 414"/>
                <a:gd name="T74" fmla="*/ 166 w 265"/>
                <a:gd name="T75" fmla="*/ 171 h 414"/>
                <a:gd name="T76" fmla="*/ 135 w 265"/>
                <a:gd name="T77" fmla="*/ 331 h 414"/>
                <a:gd name="T78" fmla="*/ 223 w 265"/>
                <a:gd name="T79" fmla="*/ 260 h 414"/>
                <a:gd name="T80" fmla="*/ 187 w 265"/>
                <a:gd name="T81" fmla="*/ 327 h 414"/>
                <a:gd name="T82" fmla="*/ 152 w 265"/>
                <a:gd name="T83" fmla="*/ 9 h 414"/>
                <a:gd name="T84" fmla="*/ 208 w 265"/>
                <a:gd name="T85" fmla="*/ 75 h 414"/>
                <a:gd name="T86" fmla="*/ 258 w 265"/>
                <a:gd name="T87" fmla="*/ 27 h 414"/>
                <a:gd name="T88" fmla="*/ 243 w 265"/>
                <a:gd name="T89" fmla="*/ 2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5" h="414">
                  <a:moveTo>
                    <a:pt x="265" y="27"/>
                  </a:moveTo>
                  <a:cubicBezTo>
                    <a:pt x="265" y="19"/>
                    <a:pt x="260" y="12"/>
                    <a:pt x="252" y="12"/>
                  </a:cubicBezTo>
                  <a:cubicBezTo>
                    <a:pt x="245" y="11"/>
                    <a:pt x="237" y="16"/>
                    <a:pt x="236" y="23"/>
                  </a:cubicBezTo>
                  <a:cubicBezTo>
                    <a:pt x="236" y="30"/>
                    <a:pt x="240" y="37"/>
                    <a:pt x="246" y="39"/>
                  </a:cubicBezTo>
                  <a:cubicBezTo>
                    <a:pt x="247" y="40"/>
                    <a:pt x="247" y="40"/>
                    <a:pt x="248" y="40"/>
                  </a:cubicBezTo>
                  <a:cubicBezTo>
                    <a:pt x="249" y="40"/>
                    <a:pt x="249" y="40"/>
                    <a:pt x="249" y="40"/>
                  </a:cubicBezTo>
                  <a:cubicBezTo>
                    <a:pt x="247" y="48"/>
                    <a:pt x="247" y="56"/>
                    <a:pt x="240" y="63"/>
                  </a:cubicBezTo>
                  <a:cubicBezTo>
                    <a:pt x="233" y="70"/>
                    <a:pt x="223" y="71"/>
                    <a:pt x="215" y="68"/>
                  </a:cubicBezTo>
                  <a:cubicBezTo>
                    <a:pt x="215" y="68"/>
                    <a:pt x="215" y="68"/>
                    <a:pt x="215" y="68"/>
                  </a:cubicBezTo>
                  <a:cubicBezTo>
                    <a:pt x="213" y="49"/>
                    <a:pt x="212" y="28"/>
                    <a:pt x="208" y="9"/>
                  </a:cubicBezTo>
                  <a:cubicBezTo>
                    <a:pt x="208" y="8"/>
                    <a:pt x="207" y="7"/>
                    <a:pt x="206" y="7"/>
                  </a:cubicBezTo>
                  <a:cubicBezTo>
                    <a:pt x="206" y="6"/>
                    <a:pt x="205" y="4"/>
                    <a:pt x="203" y="4"/>
                  </a:cubicBezTo>
                  <a:cubicBezTo>
                    <a:pt x="177" y="1"/>
                    <a:pt x="150" y="1"/>
                    <a:pt x="124" y="2"/>
                  </a:cubicBezTo>
                  <a:cubicBezTo>
                    <a:pt x="101" y="2"/>
                    <a:pt x="75" y="0"/>
                    <a:pt x="52" y="5"/>
                  </a:cubicBezTo>
                  <a:cubicBezTo>
                    <a:pt x="50" y="3"/>
                    <a:pt x="46" y="3"/>
                    <a:pt x="46" y="7"/>
                  </a:cubicBezTo>
                  <a:cubicBezTo>
                    <a:pt x="46" y="27"/>
                    <a:pt x="47" y="48"/>
                    <a:pt x="47" y="68"/>
                  </a:cubicBezTo>
                  <a:cubicBezTo>
                    <a:pt x="47" y="74"/>
                    <a:pt x="47" y="80"/>
                    <a:pt x="47" y="86"/>
                  </a:cubicBezTo>
                  <a:cubicBezTo>
                    <a:pt x="39" y="85"/>
                    <a:pt x="32" y="83"/>
                    <a:pt x="27" y="77"/>
                  </a:cubicBezTo>
                  <a:cubicBezTo>
                    <a:pt x="21" y="71"/>
                    <a:pt x="19" y="64"/>
                    <a:pt x="18" y="56"/>
                  </a:cubicBezTo>
                  <a:cubicBezTo>
                    <a:pt x="23" y="56"/>
                    <a:pt x="28" y="49"/>
                    <a:pt x="29" y="46"/>
                  </a:cubicBezTo>
                  <a:cubicBezTo>
                    <a:pt x="33" y="38"/>
                    <a:pt x="28" y="28"/>
                    <a:pt x="19" y="26"/>
                  </a:cubicBezTo>
                  <a:cubicBezTo>
                    <a:pt x="11" y="24"/>
                    <a:pt x="2" y="31"/>
                    <a:pt x="1" y="39"/>
                  </a:cubicBezTo>
                  <a:cubicBezTo>
                    <a:pt x="0" y="47"/>
                    <a:pt x="6" y="56"/>
                    <a:pt x="13" y="57"/>
                  </a:cubicBezTo>
                  <a:cubicBezTo>
                    <a:pt x="10" y="76"/>
                    <a:pt x="29" y="91"/>
                    <a:pt x="47" y="90"/>
                  </a:cubicBezTo>
                  <a:cubicBezTo>
                    <a:pt x="46" y="101"/>
                    <a:pt x="46" y="112"/>
                    <a:pt x="48" y="122"/>
                  </a:cubicBezTo>
                  <a:cubicBezTo>
                    <a:pt x="48" y="124"/>
                    <a:pt x="49" y="127"/>
                    <a:pt x="51" y="127"/>
                  </a:cubicBezTo>
                  <a:cubicBezTo>
                    <a:pt x="69" y="128"/>
                    <a:pt x="77" y="149"/>
                    <a:pt x="73" y="164"/>
                  </a:cubicBezTo>
                  <a:cubicBezTo>
                    <a:pt x="70" y="176"/>
                    <a:pt x="61" y="183"/>
                    <a:pt x="51" y="188"/>
                  </a:cubicBezTo>
                  <a:cubicBezTo>
                    <a:pt x="50" y="188"/>
                    <a:pt x="50" y="189"/>
                    <a:pt x="50" y="189"/>
                  </a:cubicBezTo>
                  <a:cubicBezTo>
                    <a:pt x="49" y="188"/>
                    <a:pt x="47" y="189"/>
                    <a:pt x="47" y="191"/>
                  </a:cubicBezTo>
                  <a:cubicBezTo>
                    <a:pt x="47" y="217"/>
                    <a:pt x="46" y="242"/>
                    <a:pt x="44" y="268"/>
                  </a:cubicBezTo>
                  <a:cubicBezTo>
                    <a:pt x="43" y="289"/>
                    <a:pt x="37" y="317"/>
                    <a:pt x="44" y="337"/>
                  </a:cubicBezTo>
                  <a:cubicBezTo>
                    <a:pt x="44" y="339"/>
                    <a:pt x="46" y="339"/>
                    <a:pt x="46" y="337"/>
                  </a:cubicBezTo>
                  <a:cubicBezTo>
                    <a:pt x="47" y="336"/>
                    <a:pt x="47" y="335"/>
                    <a:pt x="47" y="335"/>
                  </a:cubicBezTo>
                  <a:cubicBezTo>
                    <a:pt x="47" y="335"/>
                    <a:pt x="48" y="335"/>
                    <a:pt x="48" y="336"/>
                  </a:cubicBezTo>
                  <a:cubicBezTo>
                    <a:pt x="60" y="339"/>
                    <a:pt x="72" y="338"/>
                    <a:pt x="83" y="338"/>
                  </a:cubicBezTo>
                  <a:cubicBezTo>
                    <a:pt x="76" y="345"/>
                    <a:pt x="72" y="355"/>
                    <a:pt x="70" y="366"/>
                  </a:cubicBezTo>
                  <a:cubicBezTo>
                    <a:pt x="69" y="376"/>
                    <a:pt x="68" y="389"/>
                    <a:pt x="71" y="399"/>
                  </a:cubicBezTo>
                  <a:cubicBezTo>
                    <a:pt x="67" y="397"/>
                    <a:pt x="63" y="396"/>
                    <a:pt x="59" y="396"/>
                  </a:cubicBezTo>
                  <a:cubicBezTo>
                    <a:pt x="54" y="396"/>
                    <a:pt x="50" y="399"/>
                    <a:pt x="50" y="404"/>
                  </a:cubicBezTo>
                  <a:cubicBezTo>
                    <a:pt x="50" y="409"/>
                    <a:pt x="54" y="412"/>
                    <a:pt x="59" y="413"/>
                  </a:cubicBezTo>
                  <a:cubicBezTo>
                    <a:pt x="62" y="414"/>
                    <a:pt x="65" y="413"/>
                    <a:pt x="68" y="412"/>
                  </a:cubicBezTo>
                  <a:cubicBezTo>
                    <a:pt x="71" y="411"/>
                    <a:pt x="75" y="411"/>
                    <a:pt x="78" y="409"/>
                  </a:cubicBezTo>
                  <a:cubicBezTo>
                    <a:pt x="79" y="408"/>
                    <a:pt x="79" y="406"/>
                    <a:pt x="78" y="406"/>
                  </a:cubicBezTo>
                  <a:cubicBezTo>
                    <a:pt x="79" y="405"/>
                    <a:pt x="79" y="405"/>
                    <a:pt x="79" y="404"/>
                  </a:cubicBezTo>
                  <a:cubicBezTo>
                    <a:pt x="73" y="383"/>
                    <a:pt x="75" y="354"/>
                    <a:pt x="90" y="338"/>
                  </a:cubicBezTo>
                  <a:cubicBezTo>
                    <a:pt x="105" y="338"/>
                    <a:pt x="120" y="338"/>
                    <a:pt x="135" y="338"/>
                  </a:cubicBezTo>
                  <a:cubicBezTo>
                    <a:pt x="153" y="338"/>
                    <a:pt x="170" y="337"/>
                    <a:pt x="187" y="337"/>
                  </a:cubicBezTo>
                  <a:cubicBezTo>
                    <a:pt x="198" y="357"/>
                    <a:pt x="196" y="383"/>
                    <a:pt x="191" y="405"/>
                  </a:cubicBezTo>
                  <a:cubicBezTo>
                    <a:pt x="191" y="407"/>
                    <a:pt x="194" y="409"/>
                    <a:pt x="195" y="407"/>
                  </a:cubicBezTo>
                  <a:cubicBezTo>
                    <a:pt x="195" y="407"/>
                    <a:pt x="195" y="407"/>
                    <a:pt x="195" y="407"/>
                  </a:cubicBezTo>
                  <a:cubicBezTo>
                    <a:pt x="202" y="413"/>
                    <a:pt x="220" y="411"/>
                    <a:pt x="221" y="401"/>
                  </a:cubicBezTo>
                  <a:cubicBezTo>
                    <a:pt x="221" y="396"/>
                    <a:pt x="216" y="392"/>
                    <a:pt x="211" y="392"/>
                  </a:cubicBezTo>
                  <a:cubicBezTo>
                    <a:pt x="208" y="393"/>
                    <a:pt x="204" y="394"/>
                    <a:pt x="201" y="395"/>
                  </a:cubicBezTo>
                  <a:cubicBezTo>
                    <a:pt x="203" y="387"/>
                    <a:pt x="203" y="378"/>
                    <a:pt x="202" y="370"/>
                  </a:cubicBezTo>
                  <a:cubicBezTo>
                    <a:pt x="201" y="358"/>
                    <a:pt x="199" y="346"/>
                    <a:pt x="192" y="337"/>
                  </a:cubicBezTo>
                  <a:cubicBezTo>
                    <a:pt x="204" y="336"/>
                    <a:pt x="216" y="335"/>
                    <a:pt x="228" y="334"/>
                  </a:cubicBezTo>
                  <a:cubicBezTo>
                    <a:pt x="231" y="334"/>
                    <a:pt x="232" y="332"/>
                    <a:pt x="232" y="330"/>
                  </a:cubicBezTo>
                  <a:cubicBezTo>
                    <a:pt x="233" y="330"/>
                    <a:pt x="234" y="329"/>
                    <a:pt x="234" y="328"/>
                  </a:cubicBezTo>
                  <a:cubicBezTo>
                    <a:pt x="235" y="282"/>
                    <a:pt x="230" y="233"/>
                    <a:pt x="220" y="188"/>
                  </a:cubicBezTo>
                  <a:cubicBezTo>
                    <a:pt x="220" y="186"/>
                    <a:pt x="218" y="185"/>
                    <a:pt x="217" y="185"/>
                  </a:cubicBezTo>
                  <a:cubicBezTo>
                    <a:pt x="207" y="180"/>
                    <a:pt x="199" y="170"/>
                    <a:pt x="200" y="158"/>
                  </a:cubicBezTo>
                  <a:cubicBezTo>
                    <a:pt x="201" y="146"/>
                    <a:pt x="210" y="143"/>
                    <a:pt x="218" y="136"/>
                  </a:cubicBezTo>
                  <a:cubicBezTo>
                    <a:pt x="219" y="135"/>
                    <a:pt x="219" y="133"/>
                    <a:pt x="218" y="132"/>
                  </a:cubicBezTo>
                  <a:cubicBezTo>
                    <a:pt x="218" y="112"/>
                    <a:pt x="217" y="92"/>
                    <a:pt x="215" y="72"/>
                  </a:cubicBezTo>
                  <a:cubicBezTo>
                    <a:pt x="233" y="86"/>
                    <a:pt x="261" y="59"/>
                    <a:pt x="255" y="39"/>
                  </a:cubicBezTo>
                  <a:cubicBezTo>
                    <a:pt x="260" y="37"/>
                    <a:pt x="264" y="33"/>
                    <a:pt x="265" y="27"/>
                  </a:cubicBezTo>
                  <a:close/>
                  <a:moveTo>
                    <a:pt x="16" y="51"/>
                  </a:moveTo>
                  <a:cubicBezTo>
                    <a:pt x="15" y="51"/>
                    <a:pt x="15" y="51"/>
                    <a:pt x="14" y="51"/>
                  </a:cubicBezTo>
                  <a:cubicBezTo>
                    <a:pt x="11" y="49"/>
                    <a:pt x="9" y="48"/>
                    <a:pt x="8" y="44"/>
                  </a:cubicBezTo>
                  <a:cubicBezTo>
                    <a:pt x="6" y="39"/>
                    <a:pt x="9" y="34"/>
                    <a:pt x="14" y="32"/>
                  </a:cubicBezTo>
                  <a:cubicBezTo>
                    <a:pt x="19" y="31"/>
                    <a:pt x="24" y="34"/>
                    <a:pt x="25" y="39"/>
                  </a:cubicBezTo>
                  <a:cubicBezTo>
                    <a:pt x="25" y="42"/>
                    <a:pt x="20" y="56"/>
                    <a:pt x="16" y="51"/>
                  </a:cubicBezTo>
                  <a:close/>
                  <a:moveTo>
                    <a:pt x="58" y="407"/>
                  </a:moveTo>
                  <a:cubicBezTo>
                    <a:pt x="56" y="405"/>
                    <a:pt x="55" y="403"/>
                    <a:pt x="58" y="401"/>
                  </a:cubicBezTo>
                  <a:cubicBezTo>
                    <a:pt x="60" y="401"/>
                    <a:pt x="62" y="401"/>
                    <a:pt x="63" y="401"/>
                  </a:cubicBezTo>
                  <a:cubicBezTo>
                    <a:pt x="67" y="402"/>
                    <a:pt x="71" y="403"/>
                    <a:pt x="74" y="405"/>
                  </a:cubicBezTo>
                  <a:cubicBezTo>
                    <a:pt x="69" y="405"/>
                    <a:pt x="63" y="410"/>
                    <a:pt x="58" y="407"/>
                  </a:cubicBezTo>
                  <a:close/>
                  <a:moveTo>
                    <a:pt x="204" y="401"/>
                  </a:moveTo>
                  <a:cubicBezTo>
                    <a:pt x="206" y="400"/>
                    <a:pt x="208" y="399"/>
                    <a:pt x="210" y="399"/>
                  </a:cubicBezTo>
                  <a:cubicBezTo>
                    <a:pt x="212" y="398"/>
                    <a:pt x="216" y="399"/>
                    <a:pt x="214" y="402"/>
                  </a:cubicBezTo>
                  <a:cubicBezTo>
                    <a:pt x="212" y="404"/>
                    <a:pt x="207" y="405"/>
                    <a:pt x="205" y="405"/>
                  </a:cubicBezTo>
                  <a:cubicBezTo>
                    <a:pt x="202" y="405"/>
                    <a:pt x="200" y="405"/>
                    <a:pt x="198" y="404"/>
                  </a:cubicBezTo>
                  <a:cubicBezTo>
                    <a:pt x="200" y="403"/>
                    <a:pt x="202" y="402"/>
                    <a:pt x="204" y="401"/>
                  </a:cubicBezTo>
                  <a:close/>
                  <a:moveTo>
                    <a:pt x="146" y="9"/>
                  </a:moveTo>
                  <a:cubicBezTo>
                    <a:pt x="146" y="9"/>
                    <a:pt x="146" y="9"/>
                    <a:pt x="146" y="9"/>
                  </a:cubicBezTo>
                  <a:cubicBezTo>
                    <a:pt x="146" y="12"/>
                    <a:pt x="146" y="14"/>
                    <a:pt x="146" y="16"/>
                  </a:cubicBezTo>
                  <a:cubicBezTo>
                    <a:pt x="143" y="13"/>
                    <a:pt x="138" y="10"/>
                    <a:pt x="133" y="8"/>
                  </a:cubicBezTo>
                  <a:cubicBezTo>
                    <a:pt x="137" y="8"/>
                    <a:pt x="142" y="8"/>
                    <a:pt x="146" y="9"/>
                  </a:cubicBezTo>
                  <a:close/>
                  <a:moveTo>
                    <a:pt x="90" y="331"/>
                  </a:moveTo>
                  <a:cubicBezTo>
                    <a:pt x="77" y="331"/>
                    <a:pt x="62" y="329"/>
                    <a:pt x="48" y="332"/>
                  </a:cubicBezTo>
                  <a:cubicBezTo>
                    <a:pt x="48" y="332"/>
                    <a:pt x="48" y="333"/>
                    <a:pt x="48" y="333"/>
                  </a:cubicBezTo>
                  <a:cubicBezTo>
                    <a:pt x="54" y="313"/>
                    <a:pt x="50" y="288"/>
                    <a:pt x="51" y="268"/>
                  </a:cubicBezTo>
                  <a:cubicBezTo>
                    <a:pt x="51" y="243"/>
                    <a:pt x="51" y="217"/>
                    <a:pt x="52" y="192"/>
                  </a:cubicBezTo>
                  <a:cubicBezTo>
                    <a:pt x="52" y="192"/>
                    <a:pt x="52" y="192"/>
                    <a:pt x="52" y="192"/>
                  </a:cubicBezTo>
                  <a:cubicBezTo>
                    <a:pt x="88" y="184"/>
                    <a:pt x="90" y="125"/>
                    <a:pt x="52" y="121"/>
                  </a:cubicBezTo>
                  <a:cubicBezTo>
                    <a:pt x="56" y="104"/>
                    <a:pt x="54" y="85"/>
                    <a:pt x="54" y="68"/>
                  </a:cubicBezTo>
                  <a:cubicBezTo>
                    <a:pt x="54" y="48"/>
                    <a:pt x="54" y="29"/>
                    <a:pt x="53" y="9"/>
                  </a:cubicBezTo>
                  <a:cubicBezTo>
                    <a:pt x="68" y="11"/>
                    <a:pt x="84" y="10"/>
                    <a:pt x="99" y="9"/>
                  </a:cubicBezTo>
                  <a:cubicBezTo>
                    <a:pt x="101" y="63"/>
                    <a:pt x="103" y="116"/>
                    <a:pt x="103" y="170"/>
                  </a:cubicBezTo>
                  <a:cubicBezTo>
                    <a:pt x="103" y="224"/>
                    <a:pt x="100" y="278"/>
                    <a:pt x="103" y="331"/>
                  </a:cubicBezTo>
                  <a:cubicBezTo>
                    <a:pt x="99" y="331"/>
                    <a:pt x="95" y="331"/>
                    <a:pt x="90" y="331"/>
                  </a:cubicBezTo>
                  <a:close/>
                  <a:moveTo>
                    <a:pt x="105" y="9"/>
                  </a:moveTo>
                  <a:cubicBezTo>
                    <a:pt x="109" y="9"/>
                    <a:pt x="112" y="8"/>
                    <a:pt x="115" y="8"/>
                  </a:cubicBezTo>
                  <a:cubicBezTo>
                    <a:pt x="111" y="10"/>
                    <a:pt x="108" y="13"/>
                    <a:pt x="105" y="16"/>
                  </a:cubicBezTo>
                  <a:cubicBezTo>
                    <a:pt x="105" y="14"/>
                    <a:pt x="105" y="11"/>
                    <a:pt x="105" y="9"/>
                  </a:cubicBezTo>
                  <a:close/>
                  <a:moveTo>
                    <a:pt x="135" y="331"/>
                  </a:moveTo>
                  <a:cubicBezTo>
                    <a:pt x="126" y="331"/>
                    <a:pt x="117" y="331"/>
                    <a:pt x="107" y="331"/>
                  </a:cubicBezTo>
                  <a:cubicBezTo>
                    <a:pt x="112" y="278"/>
                    <a:pt x="109" y="224"/>
                    <a:pt x="108" y="170"/>
                  </a:cubicBezTo>
                  <a:cubicBezTo>
                    <a:pt x="108" y="123"/>
                    <a:pt x="107" y="77"/>
                    <a:pt x="106" y="30"/>
                  </a:cubicBezTo>
                  <a:cubicBezTo>
                    <a:pt x="107" y="20"/>
                    <a:pt x="118" y="12"/>
                    <a:pt x="129" y="14"/>
                  </a:cubicBezTo>
                  <a:cubicBezTo>
                    <a:pt x="137" y="16"/>
                    <a:pt x="142" y="23"/>
                    <a:pt x="147" y="28"/>
                  </a:cubicBezTo>
                  <a:cubicBezTo>
                    <a:pt x="150" y="49"/>
                    <a:pt x="154" y="71"/>
                    <a:pt x="157" y="92"/>
                  </a:cubicBezTo>
                  <a:cubicBezTo>
                    <a:pt x="160" y="118"/>
                    <a:pt x="164" y="145"/>
                    <a:pt x="166" y="171"/>
                  </a:cubicBezTo>
                  <a:cubicBezTo>
                    <a:pt x="172" y="223"/>
                    <a:pt x="175" y="276"/>
                    <a:pt x="183" y="328"/>
                  </a:cubicBezTo>
                  <a:cubicBezTo>
                    <a:pt x="183" y="328"/>
                    <a:pt x="183" y="329"/>
                    <a:pt x="183" y="329"/>
                  </a:cubicBezTo>
                  <a:cubicBezTo>
                    <a:pt x="167" y="330"/>
                    <a:pt x="151" y="330"/>
                    <a:pt x="135" y="331"/>
                  </a:cubicBezTo>
                  <a:close/>
                  <a:moveTo>
                    <a:pt x="192" y="159"/>
                  </a:moveTo>
                  <a:cubicBezTo>
                    <a:pt x="191" y="173"/>
                    <a:pt x="201" y="186"/>
                    <a:pt x="214" y="189"/>
                  </a:cubicBezTo>
                  <a:cubicBezTo>
                    <a:pt x="217" y="213"/>
                    <a:pt x="221" y="236"/>
                    <a:pt x="223" y="260"/>
                  </a:cubicBezTo>
                  <a:cubicBezTo>
                    <a:pt x="225" y="282"/>
                    <a:pt x="225" y="304"/>
                    <a:pt x="227" y="326"/>
                  </a:cubicBezTo>
                  <a:cubicBezTo>
                    <a:pt x="214" y="327"/>
                    <a:pt x="200" y="328"/>
                    <a:pt x="187" y="328"/>
                  </a:cubicBezTo>
                  <a:cubicBezTo>
                    <a:pt x="187" y="328"/>
                    <a:pt x="187" y="328"/>
                    <a:pt x="187" y="327"/>
                  </a:cubicBezTo>
                  <a:cubicBezTo>
                    <a:pt x="186" y="273"/>
                    <a:pt x="178" y="219"/>
                    <a:pt x="172" y="165"/>
                  </a:cubicBezTo>
                  <a:cubicBezTo>
                    <a:pt x="169" y="138"/>
                    <a:pt x="166" y="112"/>
                    <a:pt x="162" y="85"/>
                  </a:cubicBezTo>
                  <a:cubicBezTo>
                    <a:pt x="159" y="60"/>
                    <a:pt x="158" y="34"/>
                    <a:pt x="152" y="9"/>
                  </a:cubicBezTo>
                  <a:cubicBezTo>
                    <a:pt x="169" y="9"/>
                    <a:pt x="186" y="10"/>
                    <a:pt x="203" y="10"/>
                  </a:cubicBezTo>
                  <a:cubicBezTo>
                    <a:pt x="203" y="10"/>
                    <a:pt x="203" y="10"/>
                    <a:pt x="203" y="10"/>
                  </a:cubicBezTo>
                  <a:cubicBezTo>
                    <a:pt x="203" y="32"/>
                    <a:pt x="206" y="53"/>
                    <a:pt x="208" y="75"/>
                  </a:cubicBezTo>
                  <a:cubicBezTo>
                    <a:pt x="209" y="94"/>
                    <a:pt x="210" y="113"/>
                    <a:pt x="212" y="132"/>
                  </a:cubicBezTo>
                  <a:cubicBezTo>
                    <a:pt x="201" y="134"/>
                    <a:pt x="193" y="149"/>
                    <a:pt x="192" y="159"/>
                  </a:cubicBezTo>
                  <a:close/>
                  <a:moveTo>
                    <a:pt x="258" y="27"/>
                  </a:moveTo>
                  <a:cubicBezTo>
                    <a:pt x="258" y="31"/>
                    <a:pt x="255" y="33"/>
                    <a:pt x="252" y="35"/>
                  </a:cubicBezTo>
                  <a:cubicBezTo>
                    <a:pt x="252" y="34"/>
                    <a:pt x="251" y="33"/>
                    <a:pt x="250" y="33"/>
                  </a:cubicBezTo>
                  <a:cubicBezTo>
                    <a:pt x="246" y="32"/>
                    <a:pt x="243" y="29"/>
                    <a:pt x="243" y="24"/>
                  </a:cubicBezTo>
                  <a:cubicBezTo>
                    <a:pt x="244" y="20"/>
                    <a:pt x="248" y="18"/>
                    <a:pt x="252" y="19"/>
                  </a:cubicBezTo>
                  <a:cubicBezTo>
                    <a:pt x="256" y="19"/>
                    <a:pt x="258" y="23"/>
                    <a:pt x="258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4184650" y="1312863"/>
              <a:ext cx="41275" cy="38100"/>
            </a:xfrm>
            <a:custGeom>
              <a:avLst/>
              <a:gdLst>
                <a:gd name="T0" fmla="*/ 28 w 32"/>
                <a:gd name="T1" fmla="*/ 7 h 30"/>
                <a:gd name="T2" fmla="*/ 15 w 32"/>
                <a:gd name="T3" fmla="*/ 1 h 30"/>
                <a:gd name="T4" fmla="*/ 13 w 32"/>
                <a:gd name="T5" fmla="*/ 0 h 30"/>
                <a:gd name="T6" fmla="*/ 5 w 32"/>
                <a:gd name="T7" fmla="*/ 20 h 30"/>
                <a:gd name="T8" fmla="*/ 24 w 32"/>
                <a:gd name="T9" fmla="*/ 25 h 30"/>
                <a:gd name="T10" fmla="*/ 28 w 32"/>
                <a:gd name="T11" fmla="*/ 7 h 30"/>
                <a:gd name="T12" fmla="*/ 22 w 32"/>
                <a:gd name="T13" fmla="*/ 19 h 30"/>
                <a:gd name="T14" fmla="*/ 22 w 32"/>
                <a:gd name="T15" fmla="*/ 18 h 30"/>
                <a:gd name="T16" fmla="*/ 19 w 32"/>
                <a:gd name="T17" fmla="*/ 15 h 30"/>
                <a:gd name="T18" fmla="*/ 22 w 32"/>
                <a:gd name="T19" fmla="*/ 12 h 30"/>
                <a:gd name="T20" fmla="*/ 20 w 32"/>
                <a:gd name="T21" fmla="*/ 9 h 30"/>
                <a:gd name="T22" fmla="*/ 17 w 32"/>
                <a:gd name="T23" fmla="*/ 11 h 30"/>
                <a:gd name="T24" fmla="*/ 15 w 32"/>
                <a:gd name="T25" fmla="*/ 10 h 30"/>
                <a:gd name="T26" fmla="*/ 13 w 32"/>
                <a:gd name="T27" fmla="*/ 12 h 30"/>
                <a:gd name="T28" fmla="*/ 14 w 32"/>
                <a:gd name="T29" fmla="*/ 14 h 30"/>
                <a:gd name="T30" fmla="*/ 11 w 32"/>
                <a:gd name="T31" fmla="*/ 16 h 30"/>
                <a:gd name="T32" fmla="*/ 13 w 32"/>
                <a:gd name="T33" fmla="*/ 19 h 30"/>
                <a:gd name="T34" fmla="*/ 16 w 32"/>
                <a:gd name="T35" fmla="*/ 17 h 30"/>
                <a:gd name="T36" fmla="*/ 21 w 32"/>
                <a:gd name="T37" fmla="*/ 20 h 30"/>
                <a:gd name="T38" fmla="*/ 21 w 32"/>
                <a:gd name="T39" fmla="*/ 20 h 30"/>
                <a:gd name="T40" fmla="*/ 21 w 32"/>
                <a:gd name="T41" fmla="*/ 20 h 30"/>
                <a:gd name="T42" fmla="*/ 10 w 32"/>
                <a:gd name="T43" fmla="*/ 17 h 30"/>
                <a:gd name="T44" fmla="*/ 11 w 32"/>
                <a:gd name="T45" fmla="*/ 6 h 30"/>
                <a:gd name="T46" fmla="*/ 11 w 32"/>
                <a:gd name="T47" fmla="*/ 6 h 30"/>
                <a:gd name="T48" fmla="*/ 22 w 32"/>
                <a:gd name="T49" fmla="*/ 8 h 30"/>
                <a:gd name="T50" fmla="*/ 22 w 32"/>
                <a:gd name="T51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30">
                  <a:moveTo>
                    <a:pt x="28" y="7"/>
                  </a:moveTo>
                  <a:cubicBezTo>
                    <a:pt x="25" y="3"/>
                    <a:pt x="19" y="0"/>
                    <a:pt x="15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6" y="4"/>
                    <a:pt x="0" y="12"/>
                    <a:pt x="5" y="20"/>
                  </a:cubicBezTo>
                  <a:cubicBezTo>
                    <a:pt x="8" y="27"/>
                    <a:pt x="18" y="30"/>
                    <a:pt x="24" y="25"/>
                  </a:cubicBezTo>
                  <a:cubicBezTo>
                    <a:pt x="30" y="21"/>
                    <a:pt x="32" y="12"/>
                    <a:pt x="28" y="7"/>
                  </a:cubicBezTo>
                  <a:close/>
                  <a:moveTo>
                    <a:pt x="22" y="19"/>
                  </a:moveTo>
                  <a:cubicBezTo>
                    <a:pt x="22" y="19"/>
                    <a:pt x="23" y="18"/>
                    <a:pt x="22" y="18"/>
                  </a:cubicBezTo>
                  <a:cubicBezTo>
                    <a:pt x="22" y="16"/>
                    <a:pt x="21" y="16"/>
                    <a:pt x="19" y="15"/>
                  </a:cubicBezTo>
                  <a:cubicBezTo>
                    <a:pt x="21" y="14"/>
                    <a:pt x="22" y="13"/>
                    <a:pt x="22" y="12"/>
                  </a:cubicBezTo>
                  <a:cubicBezTo>
                    <a:pt x="23" y="10"/>
                    <a:pt x="22" y="9"/>
                    <a:pt x="20" y="9"/>
                  </a:cubicBezTo>
                  <a:cubicBezTo>
                    <a:pt x="19" y="9"/>
                    <a:pt x="18" y="10"/>
                    <a:pt x="17" y="11"/>
                  </a:cubicBezTo>
                  <a:cubicBezTo>
                    <a:pt x="16" y="11"/>
                    <a:pt x="16" y="11"/>
                    <a:pt x="15" y="10"/>
                  </a:cubicBezTo>
                  <a:cubicBezTo>
                    <a:pt x="14" y="9"/>
                    <a:pt x="12" y="10"/>
                    <a:pt x="13" y="12"/>
                  </a:cubicBezTo>
                  <a:cubicBezTo>
                    <a:pt x="13" y="12"/>
                    <a:pt x="14" y="13"/>
                    <a:pt x="14" y="14"/>
                  </a:cubicBezTo>
                  <a:cubicBezTo>
                    <a:pt x="13" y="15"/>
                    <a:pt x="12" y="16"/>
                    <a:pt x="11" y="16"/>
                  </a:cubicBezTo>
                  <a:cubicBezTo>
                    <a:pt x="10" y="18"/>
                    <a:pt x="12" y="20"/>
                    <a:pt x="13" y="19"/>
                  </a:cubicBezTo>
                  <a:cubicBezTo>
                    <a:pt x="14" y="18"/>
                    <a:pt x="15" y="17"/>
                    <a:pt x="16" y="17"/>
                  </a:cubicBezTo>
                  <a:cubicBezTo>
                    <a:pt x="18" y="18"/>
                    <a:pt x="19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8" y="23"/>
                    <a:pt x="12" y="21"/>
                    <a:pt x="10" y="17"/>
                  </a:cubicBezTo>
                  <a:cubicBezTo>
                    <a:pt x="8" y="14"/>
                    <a:pt x="9" y="10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6"/>
                    <a:pt x="19" y="5"/>
                    <a:pt x="22" y="8"/>
                  </a:cubicBezTo>
                  <a:cubicBezTo>
                    <a:pt x="25" y="11"/>
                    <a:pt x="25" y="16"/>
                    <a:pt x="22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4103688" y="1209675"/>
              <a:ext cx="36512" cy="30163"/>
            </a:xfrm>
            <a:custGeom>
              <a:avLst/>
              <a:gdLst>
                <a:gd name="T0" fmla="*/ 26 w 29"/>
                <a:gd name="T1" fmla="*/ 9 h 23"/>
                <a:gd name="T2" fmla="*/ 15 w 29"/>
                <a:gd name="T3" fmla="*/ 0 h 23"/>
                <a:gd name="T4" fmla="*/ 2 w 29"/>
                <a:gd name="T5" fmla="*/ 8 h 23"/>
                <a:gd name="T6" fmla="*/ 4 w 29"/>
                <a:gd name="T7" fmla="*/ 21 h 23"/>
                <a:gd name="T8" fmla="*/ 7 w 29"/>
                <a:gd name="T9" fmla="*/ 19 h 23"/>
                <a:gd name="T10" fmla="*/ 14 w 29"/>
                <a:gd name="T11" fmla="*/ 8 h 23"/>
                <a:gd name="T12" fmla="*/ 19 w 29"/>
                <a:gd name="T13" fmla="*/ 13 h 23"/>
                <a:gd name="T14" fmla="*/ 19 w 29"/>
                <a:gd name="T15" fmla="*/ 20 h 23"/>
                <a:gd name="T16" fmla="*/ 23 w 29"/>
                <a:gd name="T17" fmla="*/ 23 h 23"/>
                <a:gd name="T18" fmla="*/ 26 w 29"/>
                <a:gd name="T1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26" y="9"/>
                  </a:moveTo>
                  <a:cubicBezTo>
                    <a:pt x="25" y="4"/>
                    <a:pt x="20" y="0"/>
                    <a:pt x="15" y="0"/>
                  </a:cubicBezTo>
                  <a:cubicBezTo>
                    <a:pt x="9" y="0"/>
                    <a:pt x="5" y="3"/>
                    <a:pt x="2" y="8"/>
                  </a:cubicBezTo>
                  <a:cubicBezTo>
                    <a:pt x="0" y="12"/>
                    <a:pt x="0" y="18"/>
                    <a:pt x="4" y="21"/>
                  </a:cubicBezTo>
                  <a:cubicBezTo>
                    <a:pt x="6" y="22"/>
                    <a:pt x="7" y="21"/>
                    <a:pt x="7" y="19"/>
                  </a:cubicBezTo>
                  <a:cubicBezTo>
                    <a:pt x="8" y="15"/>
                    <a:pt x="9" y="8"/>
                    <a:pt x="14" y="8"/>
                  </a:cubicBezTo>
                  <a:cubicBezTo>
                    <a:pt x="17" y="8"/>
                    <a:pt x="19" y="10"/>
                    <a:pt x="19" y="13"/>
                  </a:cubicBezTo>
                  <a:cubicBezTo>
                    <a:pt x="20" y="15"/>
                    <a:pt x="18" y="18"/>
                    <a:pt x="19" y="20"/>
                  </a:cubicBezTo>
                  <a:cubicBezTo>
                    <a:pt x="20" y="22"/>
                    <a:pt x="21" y="23"/>
                    <a:pt x="23" y="23"/>
                  </a:cubicBezTo>
                  <a:cubicBezTo>
                    <a:pt x="29" y="22"/>
                    <a:pt x="28" y="13"/>
                    <a:pt x="26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4243388" y="1203325"/>
              <a:ext cx="39687" cy="31750"/>
            </a:xfrm>
            <a:custGeom>
              <a:avLst/>
              <a:gdLst>
                <a:gd name="T0" fmla="*/ 16 w 31"/>
                <a:gd name="T1" fmla="*/ 1 h 24"/>
                <a:gd name="T2" fmla="*/ 4 w 31"/>
                <a:gd name="T3" fmla="*/ 18 h 24"/>
                <a:gd name="T4" fmla="*/ 8 w 31"/>
                <a:gd name="T5" fmla="*/ 17 h 24"/>
                <a:gd name="T6" fmla="*/ 16 w 31"/>
                <a:gd name="T7" fmla="*/ 8 h 24"/>
                <a:gd name="T8" fmla="*/ 20 w 31"/>
                <a:gd name="T9" fmla="*/ 17 h 24"/>
                <a:gd name="T10" fmla="*/ 27 w 31"/>
                <a:gd name="T11" fmla="*/ 20 h 24"/>
                <a:gd name="T12" fmla="*/ 16 w 31"/>
                <a:gd name="T13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4">
                  <a:moveTo>
                    <a:pt x="16" y="1"/>
                  </a:moveTo>
                  <a:cubicBezTo>
                    <a:pt x="7" y="0"/>
                    <a:pt x="0" y="10"/>
                    <a:pt x="4" y="18"/>
                  </a:cubicBezTo>
                  <a:cubicBezTo>
                    <a:pt x="6" y="21"/>
                    <a:pt x="9" y="19"/>
                    <a:pt x="8" y="17"/>
                  </a:cubicBezTo>
                  <a:cubicBezTo>
                    <a:pt x="8" y="13"/>
                    <a:pt x="12" y="7"/>
                    <a:pt x="16" y="8"/>
                  </a:cubicBezTo>
                  <a:cubicBezTo>
                    <a:pt x="20" y="9"/>
                    <a:pt x="21" y="13"/>
                    <a:pt x="20" y="17"/>
                  </a:cubicBezTo>
                  <a:cubicBezTo>
                    <a:pt x="19" y="21"/>
                    <a:pt x="25" y="24"/>
                    <a:pt x="27" y="20"/>
                  </a:cubicBezTo>
                  <a:cubicBezTo>
                    <a:pt x="31" y="12"/>
                    <a:pt x="25" y="1"/>
                    <a:pt x="16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3581400" y="1096963"/>
              <a:ext cx="57150" cy="42862"/>
            </a:xfrm>
            <a:custGeom>
              <a:avLst/>
              <a:gdLst>
                <a:gd name="T0" fmla="*/ 17 w 45"/>
                <a:gd name="T1" fmla="*/ 3 h 33"/>
                <a:gd name="T2" fmla="*/ 9 w 45"/>
                <a:gd name="T3" fmla="*/ 32 h 33"/>
                <a:gd name="T4" fmla="*/ 13 w 45"/>
                <a:gd name="T5" fmla="*/ 29 h 33"/>
                <a:gd name="T6" fmla="*/ 20 w 45"/>
                <a:gd name="T7" fmla="*/ 12 h 33"/>
                <a:gd name="T8" fmla="*/ 30 w 45"/>
                <a:gd name="T9" fmla="*/ 15 h 33"/>
                <a:gd name="T10" fmla="*/ 34 w 45"/>
                <a:gd name="T11" fmla="*/ 23 h 33"/>
                <a:gd name="T12" fmla="*/ 42 w 45"/>
                <a:gd name="T13" fmla="*/ 22 h 33"/>
                <a:gd name="T14" fmla="*/ 17 w 45"/>
                <a:gd name="T1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3">
                  <a:moveTo>
                    <a:pt x="17" y="3"/>
                  </a:moveTo>
                  <a:cubicBezTo>
                    <a:pt x="6" y="7"/>
                    <a:pt x="0" y="23"/>
                    <a:pt x="9" y="32"/>
                  </a:cubicBezTo>
                  <a:cubicBezTo>
                    <a:pt x="11" y="33"/>
                    <a:pt x="14" y="31"/>
                    <a:pt x="13" y="29"/>
                  </a:cubicBezTo>
                  <a:cubicBezTo>
                    <a:pt x="12" y="23"/>
                    <a:pt x="13" y="15"/>
                    <a:pt x="20" y="12"/>
                  </a:cubicBezTo>
                  <a:cubicBezTo>
                    <a:pt x="24" y="11"/>
                    <a:pt x="27" y="13"/>
                    <a:pt x="30" y="15"/>
                  </a:cubicBezTo>
                  <a:cubicBezTo>
                    <a:pt x="32" y="17"/>
                    <a:pt x="33" y="20"/>
                    <a:pt x="34" y="23"/>
                  </a:cubicBezTo>
                  <a:cubicBezTo>
                    <a:pt x="36" y="27"/>
                    <a:pt x="42" y="26"/>
                    <a:pt x="42" y="22"/>
                  </a:cubicBezTo>
                  <a:cubicBezTo>
                    <a:pt x="45" y="9"/>
                    <a:pt x="28" y="0"/>
                    <a:pt x="17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3744913" y="1093788"/>
              <a:ext cx="50800" cy="39687"/>
            </a:xfrm>
            <a:custGeom>
              <a:avLst/>
              <a:gdLst>
                <a:gd name="T0" fmla="*/ 22 w 39"/>
                <a:gd name="T1" fmla="*/ 2 h 31"/>
                <a:gd name="T2" fmla="*/ 2 w 39"/>
                <a:gd name="T3" fmla="*/ 27 h 31"/>
                <a:gd name="T4" fmla="*/ 7 w 39"/>
                <a:gd name="T5" fmla="*/ 27 h 31"/>
                <a:gd name="T6" fmla="*/ 19 w 39"/>
                <a:gd name="T7" fmla="*/ 11 h 31"/>
                <a:gd name="T8" fmla="*/ 25 w 39"/>
                <a:gd name="T9" fmla="*/ 21 h 31"/>
                <a:gd name="T10" fmla="*/ 33 w 39"/>
                <a:gd name="T11" fmla="*/ 26 h 31"/>
                <a:gd name="T12" fmla="*/ 22 w 39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1">
                  <a:moveTo>
                    <a:pt x="22" y="2"/>
                  </a:moveTo>
                  <a:cubicBezTo>
                    <a:pt x="8" y="0"/>
                    <a:pt x="0" y="15"/>
                    <a:pt x="2" y="27"/>
                  </a:cubicBezTo>
                  <a:cubicBezTo>
                    <a:pt x="2" y="30"/>
                    <a:pt x="6" y="29"/>
                    <a:pt x="7" y="27"/>
                  </a:cubicBezTo>
                  <a:cubicBezTo>
                    <a:pt x="9" y="21"/>
                    <a:pt x="11" y="12"/>
                    <a:pt x="19" y="11"/>
                  </a:cubicBezTo>
                  <a:cubicBezTo>
                    <a:pt x="24" y="10"/>
                    <a:pt x="27" y="17"/>
                    <a:pt x="25" y="21"/>
                  </a:cubicBezTo>
                  <a:cubicBezTo>
                    <a:pt x="23" y="26"/>
                    <a:pt x="30" y="31"/>
                    <a:pt x="33" y="26"/>
                  </a:cubicBezTo>
                  <a:cubicBezTo>
                    <a:pt x="39" y="17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3679825" y="1143000"/>
              <a:ext cx="26988" cy="26988"/>
            </a:xfrm>
            <a:custGeom>
              <a:avLst/>
              <a:gdLst>
                <a:gd name="T0" fmla="*/ 17 w 21"/>
                <a:gd name="T1" fmla="*/ 5 h 22"/>
                <a:gd name="T2" fmla="*/ 1 w 21"/>
                <a:gd name="T3" fmla="*/ 7 h 22"/>
                <a:gd name="T4" fmla="*/ 2 w 21"/>
                <a:gd name="T5" fmla="*/ 9 h 22"/>
                <a:gd name="T6" fmla="*/ 12 w 21"/>
                <a:gd name="T7" fmla="*/ 9 h 22"/>
                <a:gd name="T8" fmla="*/ 11 w 21"/>
                <a:gd name="T9" fmla="*/ 18 h 22"/>
                <a:gd name="T10" fmla="*/ 13 w 21"/>
                <a:gd name="T11" fmla="*/ 22 h 22"/>
                <a:gd name="T12" fmla="*/ 17 w 21"/>
                <a:gd name="T1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5"/>
                  </a:moveTo>
                  <a:cubicBezTo>
                    <a:pt x="12" y="0"/>
                    <a:pt x="3" y="1"/>
                    <a:pt x="1" y="7"/>
                  </a:cubicBezTo>
                  <a:cubicBezTo>
                    <a:pt x="0" y="8"/>
                    <a:pt x="1" y="10"/>
                    <a:pt x="2" y="9"/>
                  </a:cubicBezTo>
                  <a:cubicBezTo>
                    <a:pt x="5" y="7"/>
                    <a:pt x="10" y="6"/>
                    <a:pt x="12" y="9"/>
                  </a:cubicBezTo>
                  <a:cubicBezTo>
                    <a:pt x="15" y="12"/>
                    <a:pt x="12" y="15"/>
                    <a:pt x="11" y="18"/>
                  </a:cubicBezTo>
                  <a:cubicBezTo>
                    <a:pt x="10" y="20"/>
                    <a:pt x="11" y="22"/>
                    <a:pt x="13" y="22"/>
                  </a:cubicBezTo>
                  <a:cubicBezTo>
                    <a:pt x="21" y="21"/>
                    <a:pt x="21" y="9"/>
                    <a:pt x="1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3625850" y="1181100"/>
              <a:ext cx="138113" cy="76200"/>
            </a:xfrm>
            <a:custGeom>
              <a:avLst/>
              <a:gdLst>
                <a:gd name="T0" fmla="*/ 100 w 108"/>
                <a:gd name="T1" fmla="*/ 4 h 60"/>
                <a:gd name="T2" fmla="*/ 50 w 108"/>
                <a:gd name="T3" fmla="*/ 16 h 60"/>
                <a:gd name="T4" fmla="*/ 24 w 108"/>
                <a:gd name="T5" fmla="*/ 12 h 60"/>
                <a:gd name="T6" fmla="*/ 4 w 108"/>
                <a:gd name="T7" fmla="*/ 7 h 60"/>
                <a:gd name="T8" fmla="*/ 4 w 108"/>
                <a:gd name="T9" fmla="*/ 7 h 60"/>
                <a:gd name="T10" fmla="*/ 0 w 108"/>
                <a:gd name="T11" fmla="*/ 8 h 60"/>
                <a:gd name="T12" fmla="*/ 108 w 108"/>
                <a:gd name="T13" fmla="*/ 5 h 60"/>
                <a:gd name="T14" fmla="*/ 100 w 108"/>
                <a:gd name="T15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60">
                  <a:moveTo>
                    <a:pt x="100" y="4"/>
                  </a:moveTo>
                  <a:cubicBezTo>
                    <a:pt x="83" y="10"/>
                    <a:pt x="69" y="17"/>
                    <a:pt x="50" y="16"/>
                  </a:cubicBezTo>
                  <a:cubicBezTo>
                    <a:pt x="41" y="16"/>
                    <a:pt x="32" y="15"/>
                    <a:pt x="24" y="12"/>
                  </a:cubicBezTo>
                  <a:cubicBezTo>
                    <a:pt x="17" y="10"/>
                    <a:pt x="11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5"/>
                    <a:pt x="0" y="6"/>
                    <a:pt x="0" y="8"/>
                  </a:cubicBezTo>
                  <a:cubicBezTo>
                    <a:pt x="5" y="60"/>
                    <a:pt x="105" y="58"/>
                    <a:pt x="108" y="5"/>
                  </a:cubicBezTo>
                  <a:cubicBezTo>
                    <a:pt x="108" y="1"/>
                    <a:pt x="102" y="0"/>
                    <a:pt x="10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0965" name="组合 83"/>
          <p:cNvGrpSpPr/>
          <p:nvPr/>
        </p:nvGrpSpPr>
        <p:grpSpPr bwMode="auto">
          <a:xfrm>
            <a:off x="2130425" y="769938"/>
            <a:ext cx="903288" cy="1174750"/>
            <a:chOff x="2130426" y="652463"/>
            <a:chExt cx="709613" cy="922337"/>
          </a:xfrm>
        </p:grpSpPr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2130426" y="652463"/>
              <a:ext cx="709613" cy="922337"/>
            </a:xfrm>
            <a:custGeom>
              <a:avLst/>
              <a:gdLst>
                <a:gd name="T0" fmla="*/ 499 w 553"/>
                <a:gd name="T1" fmla="*/ 273 h 719"/>
                <a:gd name="T2" fmla="*/ 336 w 553"/>
                <a:gd name="T3" fmla="*/ 322 h 719"/>
                <a:gd name="T4" fmla="*/ 441 w 553"/>
                <a:gd name="T5" fmla="*/ 214 h 719"/>
                <a:gd name="T6" fmla="*/ 240 w 553"/>
                <a:gd name="T7" fmla="*/ 9 h 719"/>
                <a:gd name="T8" fmla="*/ 108 w 553"/>
                <a:gd name="T9" fmla="*/ 194 h 719"/>
                <a:gd name="T10" fmla="*/ 121 w 553"/>
                <a:gd name="T11" fmla="*/ 232 h 719"/>
                <a:gd name="T12" fmla="*/ 182 w 553"/>
                <a:gd name="T13" fmla="*/ 333 h 719"/>
                <a:gd name="T14" fmla="*/ 26 w 553"/>
                <a:gd name="T15" fmla="*/ 231 h 719"/>
                <a:gd name="T16" fmla="*/ 182 w 553"/>
                <a:gd name="T17" fmla="*/ 339 h 719"/>
                <a:gd name="T18" fmla="*/ 161 w 553"/>
                <a:gd name="T19" fmla="*/ 535 h 719"/>
                <a:gd name="T20" fmla="*/ 177 w 553"/>
                <a:gd name="T21" fmla="*/ 583 h 719"/>
                <a:gd name="T22" fmla="*/ 417 w 553"/>
                <a:gd name="T23" fmla="*/ 682 h 719"/>
                <a:gd name="T24" fmla="*/ 420 w 553"/>
                <a:gd name="T25" fmla="*/ 671 h 719"/>
                <a:gd name="T26" fmla="*/ 247 w 553"/>
                <a:gd name="T27" fmla="*/ 592 h 719"/>
                <a:gd name="T28" fmla="*/ 256 w 553"/>
                <a:gd name="T29" fmla="*/ 548 h 719"/>
                <a:gd name="T30" fmla="*/ 282 w 553"/>
                <a:gd name="T31" fmla="*/ 589 h 719"/>
                <a:gd name="T32" fmla="*/ 474 w 553"/>
                <a:gd name="T33" fmla="*/ 538 h 719"/>
                <a:gd name="T34" fmla="*/ 433 w 553"/>
                <a:gd name="T35" fmla="*/ 521 h 719"/>
                <a:gd name="T36" fmla="*/ 356 w 553"/>
                <a:gd name="T37" fmla="*/ 577 h 719"/>
                <a:gd name="T38" fmla="*/ 351 w 553"/>
                <a:gd name="T39" fmla="*/ 539 h 719"/>
                <a:gd name="T40" fmla="*/ 337 w 553"/>
                <a:gd name="T41" fmla="*/ 326 h 719"/>
                <a:gd name="T42" fmla="*/ 540 w 553"/>
                <a:gd name="T43" fmla="*/ 243 h 719"/>
                <a:gd name="T44" fmla="*/ 8 w 553"/>
                <a:gd name="T45" fmla="*/ 257 h 719"/>
                <a:gd name="T46" fmla="*/ 27 w 553"/>
                <a:gd name="T47" fmla="*/ 276 h 719"/>
                <a:gd name="T48" fmla="*/ 465 w 553"/>
                <a:gd name="T49" fmla="*/ 673 h 719"/>
                <a:gd name="T50" fmla="*/ 442 w 553"/>
                <a:gd name="T51" fmla="*/ 687 h 719"/>
                <a:gd name="T52" fmla="*/ 488 w 553"/>
                <a:gd name="T53" fmla="*/ 518 h 719"/>
                <a:gd name="T54" fmla="*/ 413 w 553"/>
                <a:gd name="T55" fmla="*/ 189 h 719"/>
                <a:gd name="T56" fmla="*/ 413 w 553"/>
                <a:gd name="T57" fmla="*/ 189 h 719"/>
                <a:gd name="T58" fmla="*/ 361 w 553"/>
                <a:gd name="T59" fmla="*/ 96 h 719"/>
                <a:gd name="T60" fmla="*/ 403 w 553"/>
                <a:gd name="T61" fmla="*/ 153 h 719"/>
                <a:gd name="T62" fmla="*/ 386 w 553"/>
                <a:gd name="T63" fmla="*/ 166 h 719"/>
                <a:gd name="T64" fmla="*/ 268 w 553"/>
                <a:gd name="T65" fmla="*/ 26 h 719"/>
                <a:gd name="T66" fmla="*/ 139 w 553"/>
                <a:gd name="T67" fmla="*/ 101 h 719"/>
                <a:gd name="T68" fmla="*/ 157 w 553"/>
                <a:gd name="T69" fmla="*/ 136 h 719"/>
                <a:gd name="T70" fmla="*/ 209 w 553"/>
                <a:gd name="T71" fmla="*/ 102 h 719"/>
                <a:gd name="T72" fmla="*/ 163 w 553"/>
                <a:gd name="T73" fmla="*/ 120 h 719"/>
                <a:gd name="T74" fmla="*/ 277 w 553"/>
                <a:gd name="T75" fmla="*/ 33 h 719"/>
                <a:gd name="T76" fmla="*/ 117 w 553"/>
                <a:gd name="T77" fmla="*/ 155 h 719"/>
                <a:gd name="T78" fmla="*/ 294 w 553"/>
                <a:gd name="T79" fmla="*/ 37 h 719"/>
                <a:gd name="T80" fmla="*/ 117 w 553"/>
                <a:gd name="T81" fmla="*/ 178 h 719"/>
                <a:gd name="T82" fmla="*/ 256 w 553"/>
                <a:gd name="T83" fmla="*/ 19 h 719"/>
                <a:gd name="T84" fmla="*/ 245 w 553"/>
                <a:gd name="T85" fmla="*/ 21 h 719"/>
                <a:gd name="T86" fmla="*/ 122 w 553"/>
                <a:gd name="T87" fmla="*/ 122 h 719"/>
                <a:gd name="T88" fmla="*/ 93 w 553"/>
                <a:gd name="T89" fmla="*/ 205 h 719"/>
                <a:gd name="T90" fmla="*/ 109 w 553"/>
                <a:gd name="T91" fmla="*/ 228 h 719"/>
                <a:gd name="T92" fmla="*/ 127 w 553"/>
                <a:gd name="T93" fmla="*/ 223 h 719"/>
                <a:gd name="T94" fmla="*/ 245 w 553"/>
                <a:gd name="T95" fmla="*/ 126 h 719"/>
                <a:gd name="T96" fmla="*/ 364 w 553"/>
                <a:gd name="T97" fmla="*/ 261 h 719"/>
                <a:gd name="T98" fmla="*/ 184 w 553"/>
                <a:gd name="T99" fmla="*/ 582 h 719"/>
                <a:gd name="T100" fmla="*/ 246 w 553"/>
                <a:gd name="T101" fmla="*/ 562 h 719"/>
                <a:gd name="T102" fmla="*/ 320 w 553"/>
                <a:gd name="T103" fmla="*/ 577 h 719"/>
                <a:gd name="T104" fmla="*/ 349 w 553"/>
                <a:gd name="T105" fmla="*/ 554 h 719"/>
                <a:gd name="T106" fmla="*/ 167 w 553"/>
                <a:gd name="T107" fmla="*/ 529 h 719"/>
                <a:gd name="T108" fmla="*/ 198 w 553"/>
                <a:gd name="T109" fmla="*/ 298 h 719"/>
                <a:gd name="T110" fmla="*/ 509 w 553"/>
                <a:gd name="T111" fmla="*/ 275 h 719"/>
                <a:gd name="T112" fmla="*/ 536 w 553"/>
                <a:gd name="T113" fmla="*/ 251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3" h="719">
                  <a:moveTo>
                    <a:pt x="540" y="243"/>
                  </a:moveTo>
                  <a:cubicBezTo>
                    <a:pt x="529" y="234"/>
                    <a:pt x="511" y="234"/>
                    <a:pt x="501" y="244"/>
                  </a:cubicBezTo>
                  <a:cubicBezTo>
                    <a:pt x="494" y="251"/>
                    <a:pt x="493" y="263"/>
                    <a:pt x="499" y="270"/>
                  </a:cubicBezTo>
                  <a:cubicBezTo>
                    <a:pt x="498" y="271"/>
                    <a:pt x="498" y="272"/>
                    <a:pt x="499" y="273"/>
                  </a:cubicBezTo>
                  <a:cubicBezTo>
                    <a:pt x="499" y="274"/>
                    <a:pt x="500" y="274"/>
                    <a:pt x="501" y="275"/>
                  </a:cubicBezTo>
                  <a:cubicBezTo>
                    <a:pt x="480" y="295"/>
                    <a:pt x="464" y="316"/>
                    <a:pt x="435" y="322"/>
                  </a:cubicBezTo>
                  <a:cubicBezTo>
                    <a:pt x="405" y="329"/>
                    <a:pt x="367" y="329"/>
                    <a:pt x="337" y="322"/>
                  </a:cubicBezTo>
                  <a:cubicBezTo>
                    <a:pt x="337" y="322"/>
                    <a:pt x="337" y="322"/>
                    <a:pt x="336" y="322"/>
                  </a:cubicBezTo>
                  <a:cubicBezTo>
                    <a:pt x="335" y="312"/>
                    <a:pt x="334" y="301"/>
                    <a:pt x="332" y="291"/>
                  </a:cubicBezTo>
                  <a:cubicBezTo>
                    <a:pt x="337" y="289"/>
                    <a:pt x="341" y="287"/>
                    <a:pt x="345" y="285"/>
                  </a:cubicBezTo>
                  <a:cubicBezTo>
                    <a:pt x="372" y="271"/>
                    <a:pt x="391" y="250"/>
                    <a:pt x="402" y="226"/>
                  </a:cubicBezTo>
                  <a:cubicBezTo>
                    <a:pt x="416" y="231"/>
                    <a:pt x="436" y="231"/>
                    <a:pt x="441" y="214"/>
                  </a:cubicBezTo>
                  <a:cubicBezTo>
                    <a:pt x="446" y="197"/>
                    <a:pt x="430" y="181"/>
                    <a:pt x="414" y="181"/>
                  </a:cubicBezTo>
                  <a:cubicBezTo>
                    <a:pt x="414" y="180"/>
                    <a:pt x="414" y="180"/>
                    <a:pt x="413" y="180"/>
                  </a:cubicBezTo>
                  <a:cubicBezTo>
                    <a:pt x="415" y="160"/>
                    <a:pt x="413" y="140"/>
                    <a:pt x="407" y="121"/>
                  </a:cubicBezTo>
                  <a:cubicBezTo>
                    <a:pt x="385" y="50"/>
                    <a:pt x="315" y="0"/>
                    <a:pt x="240" y="9"/>
                  </a:cubicBezTo>
                  <a:cubicBezTo>
                    <a:pt x="238" y="9"/>
                    <a:pt x="237" y="11"/>
                    <a:pt x="236" y="12"/>
                  </a:cubicBezTo>
                  <a:cubicBezTo>
                    <a:pt x="187" y="3"/>
                    <a:pt x="139" y="48"/>
                    <a:pt x="121" y="92"/>
                  </a:cubicBezTo>
                  <a:cubicBezTo>
                    <a:pt x="108" y="124"/>
                    <a:pt x="103" y="161"/>
                    <a:pt x="108" y="194"/>
                  </a:cubicBezTo>
                  <a:cubicBezTo>
                    <a:pt x="108" y="194"/>
                    <a:pt x="108" y="194"/>
                    <a:pt x="108" y="194"/>
                  </a:cubicBezTo>
                  <a:cubicBezTo>
                    <a:pt x="101" y="189"/>
                    <a:pt x="92" y="194"/>
                    <a:pt x="87" y="200"/>
                  </a:cubicBezTo>
                  <a:cubicBezTo>
                    <a:pt x="82" y="207"/>
                    <a:pt x="82" y="217"/>
                    <a:pt x="86" y="225"/>
                  </a:cubicBezTo>
                  <a:cubicBezTo>
                    <a:pt x="90" y="233"/>
                    <a:pt x="98" y="237"/>
                    <a:pt x="107" y="237"/>
                  </a:cubicBezTo>
                  <a:cubicBezTo>
                    <a:pt x="111" y="237"/>
                    <a:pt x="117" y="235"/>
                    <a:pt x="121" y="232"/>
                  </a:cubicBezTo>
                  <a:cubicBezTo>
                    <a:pt x="128" y="248"/>
                    <a:pt x="139" y="262"/>
                    <a:pt x="154" y="274"/>
                  </a:cubicBezTo>
                  <a:cubicBezTo>
                    <a:pt x="166" y="284"/>
                    <a:pt x="179" y="291"/>
                    <a:pt x="193" y="296"/>
                  </a:cubicBezTo>
                  <a:cubicBezTo>
                    <a:pt x="189" y="308"/>
                    <a:pt x="186" y="321"/>
                    <a:pt x="183" y="333"/>
                  </a:cubicBezTo>
                  <a:cubicBezTo>
                    <a:pt x="183" y="333"/>
                    <a:pt x="183" y="333"/>
                    <a:pt x="182" y="333"/>
                  </a:cubicBezTo>
                  <a:cubicBezTo>
                    <a:pt x="151" y="346"/>
                    <a:pt x="116" y="349"/>
                    <a:pt x="85" y="334"/>
                  </a:cubicBezTo>
                  <a:cubicBezTo>
                    <a:pt x="60" y="323"/>
                    <a:pt x="46" y="304"/>
                    <a:pt x="31" y="282"/>
                  </a:cubicBezTo>
                  <a:cubicBezTo>
                    <a:pt x="44" y="281"/>
                    <a:pt x="53" y="265"/>
                    <a:pt x="52" y="254"/>
                  </a:cubicBezTo>
                  <a:cubicBezTo>
                    <a:pt x="52" y="240"/>
                    <a:pt x="39" y="230"/>
                    <a:pt x="26" y="231"/>
                  </a:cubicBezTo>
                  <a:cubicBezTo>
                    <a:pt x="12" y="232"/>
                    <a:pt x="0" y="242"/>
                    <a:pt x="1" y="257"/>
                  </a:cubicBezTo>
                  <a:cubicBezTo>
                    <a:pt x="2" y="267"/>
                    <a:pt x="12" y="281"/>
                    <a:pt x="23" y="281"/>
                  </a:cubicBezTo>
                  <a:cubicBezTo>
                    <a:pt x="32" y="309"/>
                    <a:pt x="59" y="332"/>
                    <a:pt x="85" y="343"/>
                  </a:cubicBezTo>
                  <a:cubicBezTo>
                    <a:pt x="116" y="357"/>
                    <a:pt x="152" y="355"/>
                    <a:pt x="182" y="339"/>
                  </a:cubicBezTo>
                  <a:cubicBezTo>
                    <a:pt x="177" y="363"/>
                    <a:pt x="173" y="388"/>
                    <a:pt x="169" y="412"/>
                  </a:cubicBezTo>
                  <a:cubicBezTo>
                    <a:pt x="163" y="451"/>
                    <a:pt x="157" y="490"/>
                    <a:pt x="157" y="529"/>
                  </a:cubicBezTo>
                  <a:cubicBezTo>
                    <a:pt x="157" y="532"/>
                    <a:pt x="159" y="533"/>
                    <a:pt x="161" y="533"/>
                  </a:cubicBezTo>
                  <a:cubicBezTo>
                    <a:pt x="161" y="534"/>
                    <a:pt x="161" y="534"/>
                    <a:pt x="161" y="535"/>
                  </a:cubicBezTo>
                  <a:cubicBezTo>
                    <a:pt x="160" y="537"/>
                    <a:pt x="161" y="539"/>
                    <a:pt x="163" y="539"/>
                  </a:cubicBezTo>
                  <a:cubicBezTo>
                    <a:pt x="168" y="540"/>
                    <a:pt x="172" y="541"/>
                    <a:pt x="177" y="542"/>
                  </a:cubicBezTo>
                  <a:cubicBezTo>
                    <a:pt x="176" y="548"/>
                    <a:pt x="175" y="555"/>
                    <a:pt x="175" y="562"/>
                  </a:cubicBezTo>
                  <a:cubicBezTo>
                    <a:pt x="175" y="569"/>
                    <a:pt x="174" y="576"/>
                    <a:pt x="177" y="583"/>
                  </a:cubicBezTo>
                  <a:cubicBezTo>
                    <a:pt x="176" y="584"/>
                    <a:pt x="177" y="585"/>
                    <a:pt x="178" y="586"/>
                  </a:cubicBezTo>
                  <a:cubicBezTo>
                    <a:pt x="186" y="588"/>
                    <a:pt x="195" y="590"/>
                    <a:pt x="204" y="591"/>
                  </a:cubicBezTo>
                  <a:cubicBezTo>
                    <a:pt x="205" y="639"/>
                    <a:pt x="239" y="683"/>
                    <a:pt x="283" y="702"/>
                  </a:cubicBezTo>
                  <a:cubicBezTo>
                    <a:pt x="326" y="719"/>
                    <a:pt x="383" y="713"/>
                    <a:pt x="417" y="682"/>
                  </a:cubicBezTo>
                  <a:cubicBezTo>
                    <a:pt x="428" y="691"/>
                    <a:pt x="442" y="697"/>
                    <a:pt x="457" y="697"/>
                  </a:cubicBezTo>
                  <a:cubicBezTo>
                    <a:pt x="467" y="697"/>
                    <a:pt x="483" y="694"/>
                    <a:pt x="482" y="680"/>
                  </a:cubicBezTo>
                  <a:cubicBezTo>
                    <a:pt x="481" y="668"/>
                    <a:pt x="463" y="664"/>
                    <a:pt x="454" y="663"/>
                  </a:cubicBezTo>
                  <a:cubicBezTo>
                    <a:pt x="442" y="661"/>
                    <a:pt x="429" y="662"/>
                    <a:pt x="420" y="671"/>
                  </a:cubicBezTo>
                  <a:cubicBezTo>
                    <a:pt x="419" y="670"/>
                    <a:pt x="418" y="670"/>
                    <a:pt x="417" y="671"/>
                  </a:cubicBezTo>
                  <a:cubicBezTo>
                    <a:pt x="377" y="699"/>
                    <a:pt x="330" y="712"/>
                    <a:pt x="284" y="691"/>
                  </a:cubicBezTo>
                  <a:cubicBezTo>
                    <a:pt x="243" y="673"/>
                    <a:pt x="219" y="634"/>
                    <a:pt x="210" y="591"/>
                  </a:cubicBezTo>
                  <a:cubicBezTo>
                    <a:pt x="223" y="592"/>
                    <a:pt x="235" y="593"/>
                    <a:pt x="247" y="592"/>
                  </a:cubicBezTo>
                  <a:cubicBezTo>
                    <a:pt x="249" y="592"/>
                    <a:pt x="251" y="591"/>
                    <a:pt x="251" y="589"/>
                  </a:cubicBezTo>
                  <a:cubicBezTo>
                    <a:pt x="253" y="589"/>
                    <a:pt x="254" y="588"/>
                    <a:pt x="254" y="586"/>
                  </a:cubicBezTo>
                  <a:cubicBezTo>
                    <a:pt x="253" y="579"/>
                    <a:pt x="253" y="571"/>
                    <a:pt x="253" y="564"/>
                  </a:cubicBezTo>
                  <a:cubicBezTo>
                    <a:pt x="254" y="558"/>
                    <a:pt x="256" y="553"/>
                    <a:pt x="256" y="548"/>
                  </a:cubicBezTo>
                  <a:cubicBezTo>
                    <a:pt x="262" y="548"/>
                    <a:pt x="269" y="548"/>
                    <a:pt x="275" y="547"/>
                  </a:cubicBezTo>
                  <a:cubicBezTo>
                    <a:pt x="276" y="560"/>
                    <a:pt x="277" y="573"/>
                    <a:pt x="279" y="585"/>
                  </a:cubicBezTo>
                  <a:cubicBezTo>
                    <a:pt x="279" y="585"/>
                    <a:pt x="280" y="586"/>
                    <a:pt x="280" y="586"/>
                  </a:cubicBezTo>
                  <a:cubicBezTo>
                    <a:pt x="279" y="588"/>
                    <a:pt x="280" y="590"/>
                    <a:pt x="282" y="589"/>
                  </a:cubicBezTo>
                  <a:cubicBezTo>
                    <a:pt x="294" y="588"/>
                    <a:pt x="305" y="587"/>
                    <a:pt x="317" y="585"/>
                  </a:cubicBezTo>
                  <a:cubicBezTo>
                    <a:pt x="330" y="612"/>
                    <a:pt x="374" y="614"/>
                    <a:pt x="398" y="604"/>
                  </a:cubicBezTo>
                  <a:cubicBezTo>
                    <a:pt x="424" y="593"/>
                    <a:pt x="449" y="558"/>
                    <a:pt x="443" y="529"/>
                  </a:cubicBezTo>
                  <a:cubicBezTo>
                    <a:pt x="452" y="534"/>
                    <a:pt x="463" y="538"/>
                    <a:pt x="474" y="538"/>
                  </a:cubicBezTo>
                  <a:cubicBezTo>
                    <a:pt x="485" y="538"/>
                    <a:pt x="498" y="535"/>
                    <a:pt x="497" y="521"/>
                  </a:cubicBezTo>
                  <a:cubicBezTo>
                    <a:pt x="495" y="493"/>
                    <a:pt x="448" y="502"/>
                    <a:pt x="435" y="516"/>
                  </a:cubicBezTo>
                  <a:cubicBezTo>
                    <a:pt x="435" y="516"/>
                    <a:pt x="435" y="517"/>
                    <a:pt x="435" y="518"/>
                  </a:cubicBezTo>
                  <a:cubicBezTo>
                    <a:pt x="434" y="518"/>
                    <a:pt x="433" y="519"/>
                    <a:pt x="433" y="521"/>
                  </a:cubicBezTo>
                  <a:cubicBezTo>
                    <a:pt x="432" y="533"/>
                    <a:pt x="433" y="545"/>
                    <a:pt x="429" y="557"/>
                  </a:cubicBezTo>
                  <a:cubicBezTo>
                    <a:pt x="423" y="572"/>
                    <a:pt x="413" y="584"/>
                    <a:pt x="399" y="592"/>
                  </a:cubicBezTo>
                  <a:cubicBezTo>
                    <a:pt x="376" y="604"/>
                    <a:pt x="342" y="603"/>
                    <a:pt x="324" y="584"/>
                  </a:cubicBezTo>
                  <a:cubicBezTo>
                    <a:pt x="334" y="583"/>
                    <a:pt x="346" y="582"/>
                    <a:pt x="356" y="577"/>
                  </a:cubicBezTo>
                  <a:cubicBezTo>
                    <a:pt x="357" y="577"/>
                    <a:pt x="357" y="576"/>
                    <a:pt x="357" y="575"/>
                  </a:cubicBezTo>
                  <a:cubicBezTo>
                    <a:pt x="359" y="576"/>
                    <a:pt x="362" y="575"/>
                    <a:pt x="361" y="572"/>
                  </a:cubicBezTo>
                  <a:cubicBezTo>
                    <a:pt x="359" y="566"/>
                    <a:pt x="357" y="559"/>
                    <a:pt x="355" y="552"/>
                  </a:cubicBezTo>
                  <a:cubicBezTo>
                    <a:pt x="354" y="548"/>
                    <a:pt x="353" y="543"/>
                    <a:pt x="351" y="539"/>
                  </a:cubicBezTo>
                  <a:cubicBezTo>
                    <a:pt x="354" y="539"/>
                    <a:pt x="357" y="538"/>
                    <a:pt x="360" y="537"/>
                  </a:cubicBezTo>
                  <a:cubicBezTo>
                    <a:pt x="364" y="537"/>
                    <a:pt x="364" y="532"/>
                    <a:pt x="361" y="530"/>
                  </a:cubicBezTo>
                  <a:cubicBezTo>
                    <a:pt x="361" y="529"/>
                    <a:pt x="361" y="529"/>
                    <a:pt x="361" y="528"/>
                  </a:cubicBezTo>
                  <a:cubicBezTo>
                    <a:pt x="351" y="461"/>
                    <a:pt x="346" y="393"/>
                    <a:pt x="337" y="326"/>
                  </a:cubicBezTo>
                  <a:cubicBezTo>
                    <a:pt x="367" y="339"/>
                    <a:pt x="409" y="338"/>
                    <a:pt x="440" y="330"/>
                  </a:cubicBezTo>
                  <a:cubicBezTo>
                    <a:pt x="467" y="324"/>
                    <a:pt x="492" y="303"/>
                    <a:pt x="507" y="280"/>
                  </a:cubicBezTo>
                  <a:cubicBezTo>
                    <a:pt x="517" y="287"/>
                    <a:pt x="529" y="288"/>
                    <a:pt x="539" y="281"/>
                  </a:cubicBezTo>
                  <a:cubicBezTo>
                    <a:pt x="552" y="271"/>
                    <a:pt x="553" y="253"/>
                    <a:pt x="540" y="243"/>
                  </a:cubicBezTo>
                  <a:close/>
                  <a:moveTo>
                    <a:pt x="27" y="276"/>
                  </a:moveTo>
                  <a:cubicBezTo>
                    <a:pt x="26" y="275"/>
                    <a:pt x="25" y="275"/>
                    <a:pt x="24" y="275"/>
                  </a:cubicBezTo>
                  <a:cubicBezTo>
                    <a:pt x="21" y="274"/>
                    <a:pt x="18" y="273"/>
                    <a:pt x="15" y="271"/>
                  </a:cubicBezTo>
                  <a:cubicBezTo>
                    <a:pt x="11" y="267"/>
                    <a:pt x="9" y="262"/>
                    <a:pt x="8" y="257"/>
                  </a:cubicBezTo>
                  <a:cubicBezTo>
                    <a:pt x="7" y="246"/>
                    <a:pt x="16" y="238"/>
                    <a:pt x="27" y="238"/>
                  </a:cubicBezTo>
                  <a:cubicBezTo>
                    <a:pt x="37" y="238"/>
                    <a:pt x="46" y="245"/>
                    <a:pt x="45" y="256"/>
                  </a:cubicBezTo>
                  <a:cubicBezTo>
                    <a:pt x="45" y="267"/>
                    <a:pt x="37" y="273"/>
                    <a:pt x="27" y="276"/>
                  </a:cubicBezTo>
                  <a:cubicBezTo>
                    <a:pt x="27" y="276"/>
                    <a:pt x="27" y="276"/>
                    <a:pt x="27" y="276"/>
                  </a:cubicBezTo>
                  <a:close/>
                  <a:moveTo>
                    <a:pt x="423" y="679"/>
                  </a:moveTo>
                  <a:cubicBezTo>
                    <a:pt x="429" y="672"/>
                    <a:pt x="437" y="669"/>
                    <a:pt x="446" y="670"/>
                  </a:cubicBezTo>
                  <a:cubicBezTo>
                    <a:pt x="450" y="670"/>
                    <a:pt x="454" y="670"/>
                    <a:pt x="458" y="671"/>
                  </a:cubicBezTo>
                  <a:cubicBezTo>
                    <a:pt x="460" y="672"/>
                    <a:pt x="463" y="673"/>
                    <a:pt x="465" y="673"/>
                  </a:cubicBezTo>
                  <a:cubicBezTo>
                    <a:pt x="470" y="674"/>
                    <a:pt x="471" y="677"/>
                    <a:pt x="468" y="682"/>
                  </a:cubicBezTo>
                  <a:cubicBezTo>
                    <a:pt x="469" y="688"/>
                    <a:pt x="466" y="690"/>
                    <a:pt x="461" y="689"/>
                  </a:cubicBezTo>
                  <a:cubicBezTo>
                    <a:pt x="459" y="689"/>
                    <a:pt x="457" y="689"/>
                    <a:pt x="455" y="689"/>
                  </a:cubicBezTo>
                  <a:cubicBezTo>
                    <a:pt x="451" y="689"/>
                    <a:pt x="446" y="688"/>
                    <a:pt x="442" y="687"/>
                  </a:cubicBezTo>
                  <a:cubicBezTo>
                    <a:pt x="435" y="685"/>
                    <a:pt x="429" y="683"/>
                    <a:pt x="423" y="679"/>
                  </a:cubicBezTo>
                  <a:cubicBezTo>
                    <a:pt x="423" y="679"/>
                    <a:pt x="423" y="679"/>
                    <a:pt x="423" y="679"/>
                  </a:cubicBezTo>
                  <a:close/>
                  <a:moveTo>
                    <a:pt x="461" y="511"/>
                  </a:moveTo>
                  <a:cubicBezTo>
                    <a:pt x="469" y="510"/>
                    <a:pt x="483" y="508"/>
                    <a:pt x="488" y="518"/>
                  </a:cubicBezTo>
                  <a:cubicBezTo>
                    <a:pt x="495" y="533"/>
                    <a:pt x="469" y="530"/>
                    <a:pt x="461" y="529"/>
                  </a:cubicBezTo>
                  <a:cubicBezTo>
                    <a:pt x="454" y="527"/>
                    <a:pt x="447" y="523"/>
                    <a:pt x="440" y="519"/>
                  </a:cubicBezTo>
                  <a:cubicBezTo>
                    <a:pt x="447" y="517"/>
                    <a:pt x="453" y="513"/>
                    <a:pt x="461" y="511"/>
                  </a:cubicBezTo>
                  <a:close/>
                  <a:moveTo>
                    <a:pt x="413" y="189"/>
                  </a:moveTo>
                  <a:cubicBezTo>
                    <a:pt x="417" y="189"/>
                    <a:pt x="422" y="190"/>
                    <a:pt x="426" y="193"/>
                  </a:cubicBezTo>
                  <a:cubicBezTo>
                    <a:pt x="432" y="198"/>
                    <a:pt x="436" y="207"/>
                    <a:pt x="432" y="214"/>
                  </a:cubicBezTo>
                  <a:cubicBezTo>
                    <a:pt x="426" y="224"/>
                    <a:pt x="414" y="222"/>
                    <a:pt x="404" y="221"/>
                  </a:cubicBezTo>
                  <a:cubicBezTo>
                    <a:pt x="408" y="211"/>
                    <a:pt x="411" y="200"/>
                    <a:pt x="413" y="189"/>
                  </a:cubicBezTo>
                  <a:close/>
                  <a:moveTo>
                    <a:pt x="404" y="169"/>
                  </a:moveTo>
                  <a:cubicBezTo>
                    <a:pt x="404" y="170"/>
                    <a:pt x="404" y="171"/>
                    <a:pt x="404" y="172"/>
                  </a:cubicBezTo>
                  <a:cubicBezTo>
                    <a:pt x="360" y="133"/>
                    <a:pt x="335" y="85"/>
                    <a:pt x="309" y="34"/>
                  </a:cubicBezTo>
                  <a:cubicBezTo>
                    <a:pt x="328" y="54"/>
                    <a:pt x="345" y="74"/>
                    <a:pt x="361" y="96"/>
                  </a:cubicBezTo>
                  <a:cubicBezTo>
                    <a:pt x="377" y="119"/>
                    <a:pt x="387" y="146"/>
                    <a:pt x="404" y="169"/>
                  </a:cubicBezTo>
                  <a:cubicBezTo>
                    <a:pt x="404" y="169"/>
                    <a:pt x="404" y="169"/>
                    <a:pt x="404" y="169"/>
                  </a:cubicBezTo>
                  <a:close/>
                  <a:moveTo>
                    <a:pt x="386" y="96"/>
                  </a:moveTo>
                  <a:cubicBezTo>
                    <a:pt x="395" y="113"/>
                    <a:pt x="401" y="133"/>
                    <a:pt x="403" y="153"/>
                  </a:cubicBezTo>
                  <a:cubicBezTo>
                    <a:pt x="394" y="131"/>
                    <a:pt x="378" y="109"/>
                    <a:pt x="364" y="91"/>
                  </a:cubicBezTo>
                  <a:cubicBezTo>
                    <a:pt x="348" y="68"/>
                    <a:pt x="329" y="47"/>
                    <a:pt x="308" y="28"/>
                  </a:cubicBezTo>
                  <a:cubicBezTo>
                    <a:pt x="340" y="40"/>
                    <a:pt x="368" y="64"/>
                    <a:pt x="386" y="96"/>
                  </a:cubicBezTo>
                  <a:close/>
                  <a:moveTo>
                    <a:pt x="386" y="166"/>
                  </a:moveTo>
                  <a:cubicBezTo>
                    <a:pt x="366" y="155"/>
                    <a:pt x="349" y="142"/>
                    <a:pt x="335" y="123"/>
                  </a:cubicBezTo>
                  <a:cubicBezTo>
                    <a:pt x="317" y="98"/>
                    <a:pt x="309" y="70"/>
                    <a:pt x="307" y="41"/>
                  </a:cubicBezTo>
                  <a:cubicBezTo>
                    <a:pt x="325" y="86"/>
                    <a:pt x="350" y="133"/>
                    <a:pt x="386" y="166"/>
                  </a:cubicBezTo>
                  <a:close/>
                  <a:moveTo>
                    <a:pt x="268" y="26"/>
                  </a:moveTo>
                  <a:cubicBezTo>
                    <a:pt x="235" y="36"/>
                    <a:pt x="204" y="49"/>
                    <a:pt x="179" y="72"/>
                  </a:cubicBezTo>
                  <a:cubicBezTo>
                    <a:pt x="164" y="86"/>
                    <a:pt x="152" y="102"/>
                    <a:pt x="140" y="118"/>
                  </a:cubicBezTo>
                  <a:cubicBezTo>
                    <a:pt x="134" y="127"/>
                    <a:pt x="126" y="137"/>
                    <a:pt x="120" y="148"/>
                  </a:cubicBezTo>
                  <a:cubicBezTo>
                    <a:pt x="119" y="135"/>
                    <a:pt x="134" y="112"/>
                    <a:pt x="139" y="101"/>
                  </a:cubicBezTo>
                  <a:cubicBezTo>
                    <a:pt x="148" y="84"/>
                    <a:pt x="159" y="68"/>
                    <a:pt x="175" y="57"/>
                  </a:cubicBezTo>
                  <a:cubicBezTo>
                    <a:pt x="199" y="40"/>
                    <a:pt x="235" y="27"/>
                    <a:pt x="268" y="26"/>
                  </a:cubicBezTo>
                  <a:close/>
                  <a:moveTo>
                    <a:pt x="119" y="166"/>
                  </a:moveTo>
                  <a:cubicBezTo>
                    <a:pt x="133" y="160"/>
                    <a:pt x="145" y="146"/>
                    <a:pt x="157" y="136"/>
                  </a:cubicBezTo>
                  <a:cubicBezTo>
                    <a:pt x="172" y="123"/>
                    <a:pt x="187" y="110"/>
                    <a:pt x="203" y="97"/>
                  </a:cubicBezTo>
                  <a:cubicBezTo>
                    <a:pt x="216" y="84"/>
                    <a:pt x="230" y="72"/>
                    <a:pt x="245" y="61"/>
                  </a:cubicBezTo>
                  <a:cubicBezTo>
                    <a:pt x="254" y="54"/>
                    <a:pt x="263" y="49"/>
                    <a:pt x="273" y="45"/>
                  </a:cubicBezTo>
                  <a:cubicBezTo>
                    <a:pt x="251" y="64"/>
                    <a:pt x="231" y="84"/>
                    <a:pt x="209" y="102"/>
                  </a:cubicBezTo>
                  <a:cubicBezTo>
                    <a:pt x="179" y="126"/>
                    <a:pt x="149" y="148"/>
                    <a:pt x="118" y="170"/>
                  </a:cubicBezTo>
                  <a:cubicBezTo>
                    <a:pt x="118" y="169"/>
                    <a:pt x="118" y="167"/>
                    <a:pt x="119" y="166"/>
                  </a:cubicBezTo>
                  <a:close/>
                  <a:moveTo>
                    <a:pt x="210" y="78"/>
                  </a:moveTo>
                  <a:cubicBezTo>
                    <a:pt x="194" y="92"/>
                    <a:pt x="179" y="106"/>
                    <a:pt x="163" y="120"/>
                  </a:cubicBezTo>
                  <a:cubicBezTo>
                    <a:pt x="149" y="133"/>
                    <a:pt x="128" y="147"/>
                    <a:pt x="119" y="165"/>
                  </a:cubicBezTo>
                  <a:cubicBezTo>
                    <a:pt x="124" y="148"/>
                    <a:pt x="140" y="131"/>
                    <a:pt x="150" y="117"/>
                  </a:cubicBezTo>
                  <a:cubicBezTo>
                    <a:pt x="161" y="102"/>
                    <a:pt x="174" y="87"/>
                    <a:pt x="188" y="74"/>
                  </a:cubicBezTo>
                  <a:cubicBezTo>
                    <a:pt x="214" y="52"/>
                    <a:pt x="245" y="41"/>
                    <a:pt x="277" y="33"/>
                  </a:cubicBezTo>
                  <a:cubicBezTo>
                    <a:pt x="251" y="41"/>
                    <a:pt x="229" y="62"/>
                    <a:pt x="210" y="78"/>
                  </a:cubicBezTo>
                  <a:close/>
                  <a:moveTo>
                    <a:pt x="118" y="151"/>
                  </a:moveTo>
                  <a:cubicBezTo>
                    <a:pt x="118" y="151"/>
                    <a:pt x="118" y="152"/>
                    <a:pt x="119" y="152"/>
                  </a:cubicBezTo>
                  <a:cubicBezTo>
                    <a:pt x="118" y="153"/>
                    <a:pt x="118" y="154"/>
                    <a:pt x="117" y="155"/>
                  </a:cubicBezTo>
                  <a:cubicBezTo>
                    <a:pt x="117" y="153"/>
                    <a:pt x="117" y="151"/>
                    <a:pt x="118" y="150"/>
                  </a:cubicBezTo>
                  <a:cubicBezTo>
                    <a:pt x="118" y="150"/>
                    <a:pt x="118" y="151"/>
                    <a:pt x="118" y="151"/>
                  </a:cubicBezTo>
                  <a:close/>
                  <a:moveTo>
                    <a:pt x="210" y="111"/>
                  </a:moveTo>
                  <a:cubicBezTo>
                    <a:pt x="238" y="89"/>
                    <a:pt x="269" y="64"/>
                    <a:pt x="294" y="37"/>
                  </a:cubicBezTo>
                  <a:cubicBezTo>
                    <a:pt x="294" y="37"/>
                    <a:pt x="295" y="36"/>
                    <a:pt x="296" y="36"/>
                  </a:cubicBezTo>
                  <a:cubicBezTo>
                    <a:pt x="289" y="73"/>
                    <a:pt x="263" y="104"/>
                    <a:pt x="232" y="125"/>
                  </a:cubicBezTo>
                  <a:cubicBezTo>
                    <a:pt x="216" y="136"/>
                    <a:pt x="198" y="146"/>
                    <a:pt x="181" y="155"/>
                  </a:cubicBezTo>
                  <a:cubicBezTo>
                    <a:pt x="160" y="166"/>
                    <a:pt x="140" y="178"/>
                    <a:pt x="117" y="178"/>
                  </a:cubicBezTo>
                  <a:cubicBezTo>
                    <a:pt x="117" y="178"/>
                    <a:pt x="117" y="177"/>
                    <a:pt x="117" y="177"/>
                  </a:cubicBezTo>
                  <a:cubicBezTo>
                    <a:pt x="149" y="158"/>
                    <a:pt x="180" y="135"/>
                    <a:pt x="210" y="111"/>
                  </a:cubicBezTo>
                  <a:close/>
                  <a:moveTo>
                    <a:pt x="265" y="18"/>
                  </a:moveTo>
                  <a:cubicBezTo>
                    <a:pt x="262" y="18"/>
                    <a:pt x="259" y="19"/>
                    <a:pt x="256" y="19"/>
                  </a:cubicBezTo>
                  <a:cubicBezTo>
                    <a:pt x="255" y="19"/>
                    <a:pt x="254" y="18"/>
                    <a:pt x="253" y="18"/>
                  </a:cubicBezTo>
                  <a:cubicBezTo>
                    <a:pt x="257" y="18"/>
                    <a:pt x="261" y="18"/>
                    <a:pt x="265" y="18"/>
                  </a:cubicBezTo>
                  <a:close/>
                  <a:moveTo>
                    <a:pt x="164" y="47"/>
                  </a:moveTo>
                  <a:cubicBezTo>
                    <a:pt x="186" y="27"/>
                    <a:pt x="215" y="19"/>
                    <a:pt x="245" y="21"/>
                  </a:cubicBezTo>
                  <a:cubicBezTo>
                    <a:pt x="238" y="23"/>
                    <a:pt x="231" y="25"/>
                    <a:pt x="224" y="27"/>
                  </a:cubicBezTo>
                  <a:cubicBezTo>
                    <a:pt x="204" y="34"/>
                    <a:pt x="183" y="41"/>
                    <a:pt x="166" y="55"/>
                  </a:cubicBezTo>
                  <a:cubicBezTo>
                    <a:pt x="150" y="68"/>
                    <a:pt x="139" y="86"/>
                    <a:pt x="130" y="104"/>
                  </a:cubicBezTo>
                  <a:cubicBezTo>
                    <a:pt x="128" y="109"/>
                    <a:pt x="125" y="115"/>
                    <a:pt x="122" y="122"/>
                  </a:cubicBezTo>
                  <a:cubicBezTo>
                    <a:pt x="129" y="93"/>
                    <a:pt x="142" y="66"/>
                    <a:pt x="164" y="47"/>
                  </a:cubicBezTo>
                  <a:close/>
                  <a:moveTo>
                    <a:pt x="109" y="228"/>
                  </a:moveTo>
                  <a:cubicBezTo>
                    <a:pt x="103" y="229"/>
                    <a:pt x="97" y="227"/>
                    <a:pt x="94" y="222"/>
                  </a:cubicBezTo>
                  <a:cubicBezTo>
                    <a:pt x="91" y="217"/>
                    <a:pt x="90" y="210"/>
                    <a:pt x="93" y="205"/>
                  </a:cubicBezTo>
                  <a:cubicBezTo>
                    <a:pt x="96" y="199"/>
                    <a:pt x="102" y="198"/>
                    <a:pt x="108" y="196"/>
                  </a:cubicBezTo>
                  <a:cubicBezTo>
                    <a:pt x="108" y="196"/>
                    <a:pt x="108" y="195"/>
                    <a:pt x="108" y="195"/>
                  </a:cubicBezTo>
                  <a:cubicBezTo>
                    <a:pt x="110" y="205"/>
                    <a:pt x="113" y="215"/>
                    <a:pt x="117" y="224"/>
                  </a:cubicBezTo>
                  <a:cubicBezTo>
                    <a:pt x="115" y="226"/>
                    <a:pt x="112" y="228"/>
                    <a:pt x="109" y="228"/>
                  </a:cubicBezTo>
                  <a:close/>
                  <a:moveTo>
                    <a:pt x="185" y="282"/>
                  </a:moveTo>
                  <a:cubicBezTo>
                    <a:pt x="161" y="269"/>
                    <a:pt x="140" y="250"/>
                    <a:pt x="128" y="225"/>
                  </a:cubicBezTo>
                  <a:cubicBezTo>
                    <a:pt x="127" y="225"/>
                    <a:pt x="127" y="224"/>
                    <a:pt x="127" y="223"/>
                  </a:cubicBezTo>
                  <a:cubicBezTo>
                    <a:pt x="127" y="223"/>
                    <a:pt x="127" y="223"/>
                    <a:pt x="127" y="223"/>
                  </a:cubicBezTo>
                  <a:cubicBezTo>
                    <a:pt x="127" y="221"/>
                    <a:pt x="126" y="220"/>
                    <a:pt x="125" y="220"/>
                  </a:cubicBezTo>
                  <a:cubicBezTo>
                    <a:pt x="121" y="208"/>
                    <a:pt x="118" y="196"/>
                    <a:pt x="117" y="184"/>
                  </a:cubicBezTo>
                  <a:cubicBezTo>
                    <a:pt x="140" y="186"/>
                    <a:pt x="160" y="175"/>
                    <a:pt x="180" y="165"/>
                  </a:cubicBezTo>
                  <a:cubicBezTo>
                    <a:pt x="203" y="154"/>
                    <a:pt x="225" y="141"/>
                    <a:pt x="245" y="126"/>
                  </a:cubicBezTo>
                  <a:cubicBezTo>
                    <a:pt x="270" y="107"/>
                    <a:pt x="291" y="81"/>
                    <a:pt x="300" y="52"/>
                  </a:cubicBezTo>
                  <a:cubicBezTo>
                    <a:pt x="303" y="79"/>
                    <a:pt x="312" y="105"/>
                    <a:pt x="328" y="127"/>
                  </a:cubicBezTo>
                  <a:cubicBezTo>
                    <a:pt x="345" y="151"/>
                    <a:pt x="373" y="175"/>
                    <a:pt x="403" y="183"/>
                  </a:cubicBezTo>
                  <a:cubicBezTo>
                    <a:pt x="400" y="213"/>
                    <a:pt x="388" y="241"/>
                    <a:pt x="364" y="261"/>
                  </a:cubicBezTo>
                  <a:cubicBezTo>
                    <a:pt x="317" y="300"/>
                    <a:pt x="240" y="309"/>
                    <a:pt x="185" y="282"/>
                  </a:cubicBezTo>
                  <a:close/>
                  <a:moveTo>
                    <a:pt x="247" y="584"/>
                  </a:moveTo>
                  <a:cubicBezTo>
                    <a:pt x="247" y="584"/>
                    <a:pt x="247" y="584"/>
                    <a:pt x="247" y="584"/>
                  </a:cubicBezTo>
                  <a:cubicBezTo>
                    <a:pt x="226" y="584"/>
                    <a:pt x="205" y="582"/>
                    <a:pt x="184" y="582"/>
                  </a:cubicBezTo>
                  <a:cubicBezTo>
                    <a:pt x="185" y="575"/>
                    <a:pt x="183" y="568"/>
                    <a:pt x="183" y="562"/>
                  </a:cubicBezTo>
                  <a:cubicBezTo>
                    <a:pt x="182" y="555"/>
                    <a:pt x="182" y="549"/>
                    <a:pt x="181" y="542"/>
                  </a:cubicBezTo>
                  <a:cubicBezTo>
                    <a:pt x="203" y="546"/>
                    <a:pt x="226" y="547"/>
                    <a:pt x="248" y="548"/>
                  </a:cubicBezTo>
                  <a:cubicBezTo>
                    <a:pt x="247" y="552"/>
                    <a:pt x="246" y="557"/>
                    <a:pt x="246" y="562"/>
                  </a:cubicBezTo>
                  <a:cubicBezTo>
                    <a:pt x="246" y="569"/>
                    <a:pt x="246" y="577"/>
                    <a:pt x="247" y="584"/>
                  </a:cubicBezTo>
                  <a:close/>
                  <a:moveTo>
                    <a:pt x="355" y="572"/>
                  </a:moveTo>
                  <a:cubicBezTo>
                    <a:pt x="355" y="572"/>
                    <a:pt x="355" y="572"/>
                    <a:pt x="354" y="572"/>
                  </a:cubicBezTo>
                  <a:cubicBezTo>
                    <a:pt x="343" y="571"/>
                    <a:pt x="331" y="575"/>
                    <a:pt x="320" y="577"/>
                  </a:cubicBezTo>
                  <a:cubicBezTo>
                    <a:pt x="309" y="579"/>
                    <a:pt x="297" y="581"/>
                    <a:pt x="286" y="583"/>
                  </a:cubicBezTo>
                  <a:cubicBezTo>
                    <a:pt x="286" y="571"/>
                    <a:pt x="283" y="559"/>
                    <a:pt x="281" y="547"/>
                  </a:cubicBezTo>
                  <a:cubicBezTo>
                    <a:pt x="302" y="546"/>
                    <a:pt x="324" y="544"/>
                    <a:pt x="345" y="540"/>
                  </a:cubicBezTo>
                  <a:cubicBezTo>
                    <a:pt x="345" y="545"/>
                    <a:pt x="347" y="549"/>
                    <a:pt x="349" y="554"/>
                  </a:cubicBezTo>
                  <a:cubicBezTo>
                    <a:pt x="351" y="560"/>
                    <a:pt x="353" y="566"/>
                    <a:pt x="355" y="572"/>
                  </a:cubicBezTo>
                  <a:close/>
                  <a:moveTo>
                    <a:pt x="352" y="530"/>
                  </a:moveTo>
                  <a:cubicBezTo>
                    <a:pt x="321" y="534"/>
                    <a:pt x="290" y="538"/>
                    <a:pt x="258" y="538"/>
                  </a:cubicBezTo>
                  <a:cubicBezTo>
                    <a:pt x="248" y="538"/>
                    <a:pt x="166" y="538"/>
                    <a:pt x="167" y="529"/>
                  </a:cubicBezTo>
                  <a:cubicBezTo>
                    <a:pt x="167" y="528"/>
                    <a:pt x="166" y="528"/>
                    <a:pt x="165" y="528"/>
                  </a:cubicBezTo>
                  <a:cubicBezTo>
                    <a:pt x="165" y="528"/>
                    <a:pt x="165" y="528"/>
                    <a:pt x="165" y="529"/>
                  </a:cubicBezTo>
                  <a:cubicBezTo>
                    <a:pt x="170" y="487"/>
                    <a:pt x="173" y="446"/>
                    <a:pt x="179" y="405"/>
                  </a:cubicBezTo>
                  <a:cubicBezTo>
                    <a:pt x="185" y="369"/>
                    <a:pt x="193" y="334"/>
                    <a:pt x="198" y="298"/>
                  </a:cubicBezTo>
                  <a:cubicBezTo>
                    <a:pt x="239" y="312"/>
                    <a:pt x="286" y="309"/>
                    <a:pt x="326" y="294"/>
                  </a:cubicBezTo>
                  <a:cubicBezTo>
                    <a:pt x="329" y="372"/>
                    <a:pt x="341" y="452"/>
                    <a:pt x="352" y="530"/>
                  </a:cubicBezTo>
                  <a:close/>
                  <a:moveTo>
                    <a:pt x="532" y="275"/>
                  </a:moveTo>
                  <a:cubicBezTo>
                    <a:pt x="525" y="280"/>
                    <a:pt x="516" y="278"/>
                    <a:pt x="509" y="275"/>
                  </a:cubicBezTo>
                  <a:cubicBezTo>
                    <a:pt x="509" y="275"/>
                    <a:pt x="509" y="275"/>
                    <a:pt x="509" y="275"/>
                  </a:cubicBezTo>
                  <a:cubicBezTo>
                    <a:pt x="511" y="274"/>
                    <a:pt x="512" y="272"/>
                    <a:pt x="510" y="270"/>
                  </a:cubicBezTo>
                  <a:cubicBezTo>
                    <a:pt x="502" y="264"/>
                    <a:pt x="501" y="254"/>
                    <a:pt x="509" y="248"/>
                  </a:cubicBezTo>
                  <a:cubicBezTo>
                    <a:pt x="517" y="243"/>
                    <a:pt x="529" y="244"/>
                    <a:pt x="536" y="251"/>
                  </a:cubicBezTo>
                  <a:cubicBezTo>
                    <a:pt x="544" y="258"/>
                    <a:pt x="541" y="270"/>
                    <a:pt x="532" y="2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2338696" y="878061"/>
              <a:ext cx="69839" cy="44870"/>
            </a:xfrm>
            <a:custGeom>
              <a:avLst/>
              <a:gdLst>
                <a:gd name="T0" fmla="*/ 45 w 54"/>
                <a:gd name="T1" fmla="*/ 9 h 35"/>
                <a:gd name="T2" fmla="*/ 24 w 54"/>
                <a:gd name="T3" fmla="*/ 2 h 35"/>
                <a:gd name="T4" fmla="*/ 8 w 54"/>
                <a:gd name="T5" fmla="*/ 33 h 35"/>
                <a:gd name="T6" fmla="*/ 13 w 54"/>
                <a:gd name="T7" fmla="*/ 31 h 35"/>
                <a:gd name="T8" fmla="*/ 27 w 54"/>
                <a:gd name="T9" fmla="*/ 12 h 35"/>
                <a:gd name="T10" fmla="*/ 39 w 54"/>
                <a:gd name="T11" fmla="*/ 18 h 35"/>
                <a:gd name="T12" fmla="*/ 44 w 54"/>
                <a:gd name="T13" fmla="*/ 28 h 35"/>
                <a:gd name="T14" fmla="*/ 51 w 54"/>
                <a:gd name="T15" fmla="*/ 27 h 35"/>
                <a:gd name="T16" fmla="*/ 45 w 54"/>
                <a:gd name="T17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35">
                  <a:moveTo>
                    <a:pt x="45" y="9"/>
                  </a:moveTo>
                  <a:cubicBezTo>
                    <a:pt x="39" y="3"/>
                    <a:pt x="32" y="0"/>
                    <a:pt x="24" y="2"/>
                  </a:cubicBezTo>
                  <a:cubicBezTo>
                    <a:pt x="10" y="4"/>
                    <a:pt x="0" y="20"/>
                    <a:pt x="8" y="33"/>
                  </a:cubicBezTo>
                  <a:cubicBezTo>
                    <a:pt x="9" y="35"/>
                    <a:pt x="12" y="34"/>
                    <a:pt x="13" y="31"/>
                  </a:cubicBezTo>
                  <a:cubicBezTo>
                    <a:pt x="13" y="23"/>
                    <a:pt x="17" y="13"/>
                    <a:pt x="27" y="12"/>
                  </a:cubicBezTo>
                  <a:cubicBezTo>
                    <a:pt x="31" y="12"/>
                    <a:pt x="36" y="14"/>
                    <a:pt x="39" y="18"/>
                  </a:cubicBezTo>
                  <a:cubicBezTo>
                    <a:pt x="41" y="21"/>
                    <a:pt x="41" y="25"/>
                    <a:pt x="44" y="28"/>
                  </a:cubicBezTo>
                  <a:cubicBezTo>
                    <a:pt x="46" y="29"/>
                    <a:pt x="49" y="29"/>
                    <a:pt x="51" y="27"/>
                  </a:cubicBezTo>
                  <a:cubicBezTo>
                    <a:pt x="54" y="21"/>
                    <a:pt x="49" y="13"/>
                    <a:pt x="45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2513293" y="868090"/>
              <a:ext cx="72333" cy="41132"/>
            </a:xfrm>
            <a:custGeom>
              <a:avLst/>
              <a:gdLst>
                <a:gd name="T0" fmla="*/ 27 w 57"/>
                <a:gd name="T1" fmla="*/ 1 h 33"/>
                <a:gd name="T2" fmla="*/ 2 w 57"/>
                <a:gd name="T3" fmla="*/ 29 h 33"/>
                <a:gd name="T4" fmla="*/ 9 w 57"/>
                <a:gd name="T5" fmla="*/ 28 h 33"/>
                <a:gd name="T6" fmla="*/ 29 w 57"/>
                <a:gd name="T7" fmla="*/ 11 h 33"/>
                <a:gd name="T8" fmla="*/ 42 w 57"/>
                <a:gd name="T9" fmla="*/ 30 h 33"/>
                <a:gd name="T10" fmla="*/ 49 w 57"/>
                <a:gd name="T11" fmla="*/ 30 h 33"/>
                <a:gd name="T12" fmla="*/ 27 w 57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3">
                  <a:moveTo>
                    <a:pt x="27" y="1"/>
                  </a:moveTo>
                  <a:cubicBezTo>
                    <a:pt x="12" y="0"/>
                    <a:pt x="0" y="14"/>
                    <a:pt x="2" y="29"/>
                  </a:cubicBezTo>
                  <a:cubicBezTo>
                    <a:pt x="3" y="33"/>
                    <a:pt x="9" y="32"/>
                    <a:pt x="9" y="28"/>
                  </a:cubicBezTo>
                  <a:cubicBezTo>
                    <a:pt x="10" y="19"/>
                    <a:pt x="18" y="9"/>
                    <a:pt x="29" y="11"/>
                  </a:cubicBezTo>
                  <a:cubicBezTo>
                    <a:pt x="39" y="14"/>
                    <a:pt x="38" y="23"/>
                    <a:pt x="42" y="30"/>
                  </a:cubicBezTo>
                  <a:cubicBezTo>
                    <a:pt x="43" y="33"/>
                    <a:pt x="47" y="33"/>
                    <a:pt x="49" y="30"/>
                  </a:cubicBezTo>
                  <a:cubicBezTo>
                    <a:pt x="57" y="17"/>
                    <a:pt x="39" y="1"/>
                    <a:pt x="2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2438466" y="906729"/>
              <a:ext cx="36166" cy="47363"/>
            </a:xfrm>
            <a:custGeom>
              <a:avLst/>
              <a:gdLst>
                <a:gd name="T0" fmla="*/ 24 w 28"/>
                <a:gd name="T1" fmla="*/ 22 h 37"/>
                <a:gd name="T2" fmla="*/ 10 w 28"/>
                <a:gd name="T3" fmla="*/ 19 h 37"/>
                <a:gd name="T4" fmla="*/ 19 w 28"/>
                <a:gd name="T5" fmla="*/ 14 h 37"/>
                <a:gd name="T6" fmla="*/ 22 w 28"/>
                <a:gd name="T7" fmla="*/ 10 h 37"/>
                <a:gd name="T8" fmla="*/ 1 w 28"/>
                <a:gd name="T9" fmla="*/ 20 h 37"/>
                <a:gd name="T10" fmla="*/ 27 w 28"/>
                <a:gd name="T11" fmla="*/ 26 h 37"/>
                <a:gd name="T12" fmla="*/ 24 w 28"/>
                <a:gd name="T13" fmla="*/ 2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7">
                  <a:moveTo>
                    <a:pt x="24" y="22"/>
                  </a:moveTo>
                  <a:cubicBezTo>
                    <a:pt x="20" y="23"/>
                    <a:pt x="12" y="25"/>
                    <a:pt x="10" y="19"/>
                  </a:cubicBezTo>
                  <a:cubicBezTo>
                    <a:pt x="9" y="15"/>
                    <a:pt x="15" y="11"/>
                    <a:pt x="19" y="14"/>
                  </a:cubicBezTo>
                  <a:cubicBezTo>
                    <a:pt x="21" y="15"/>
                    <a:pt x="23" y="12"/>
                    <a:pt x="22" y="10"/>
                  </a:cubicBezTo>
                  <a:cubicBezTo>
                    <a:pt x="15" y="0"/>
                    <a:pt x="0" y="9"/>
                    <a:pt x="1" y="20"/>
                  </a:cubicBezTo>
                  <a:cubicBezTo>
                    <a:pt x="3" y="31"/>
                    <a:pt x="21" y="37"/>
                    <a:pt x="27" y="26"/>
                  </a:cubicBezTo>
                  <a:cubicBezTo>
                    <a:pt x="28" y="24"/>
                    <a:pt x="26" y="21"/>
                    <a:pt x="24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2397310" y="941628"/>
              <a:ext cx="132195" cy="66059"/>
            </a:xfrm>
            <a:custGeom>
              <a:avLst/>
              <a:gdLst>
                <a:gd name="T0" fmla="*/ 91 w 102"/>
                <a:gd name="T1" fmla="*/ 7 h 53"/>
                <a:gd name="T2" fmla="*/ 7 w 102"/>
                <a:gd name="T3" fmla="*/ 18 h 53"/>
                <a:gd name="T4" fmla="*/ 2 w 102"/>
                <a:gd name="T5" fmla="*/ 22 h 53"/>
                <a:gd name="T6" fmla="*/ 57 w 102"/>
                <a:gd name="T7" fmla="*/ 50 h 53"/>
                <a:gd name="T8" fmla="*/ 101 w 102"/>
                <a:gd name="T9" fmla="*/ 10 h 53"/>
                <a:gd name="T10" fmla="*/ 91 w 102"/>
                <a:gd name="T11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53">
                  <a:moveTo>
                    <a:pt x="91" y="7"/>
                  </a:moveTo>
                  <a:cubicBezTo>
                    <a:pt x="80" y="48"/>
                    <a:pt x="32" y="46"/>
                    <a:pt x="7" y="18"/>
                  </a:cubicBezTo>
                  <a:cubicBezTo>
                    <a:pt x="5" y="16"/>
                    <a:pt x="0" y="19"/>
                    <a:pt x="2" y="22"/>
                  </a:cubicBezTo>
                  <a:cubicBezTo>
                    <a:pt x="15" y="40"/>
                    <a:pt x="34" y="53"/>
                    <a:pt x="57" y="50"/>
                  </a:cubicBezTo>
                  <a:cubicBezTo>
                    <a:pt x="79" y="48"/>
                    <a:pt x="97" y="31"/>
                    <a:pt x="101" y="10"/>
                  </a:cubicBezTo>
                  <a:cubicBezTo>
                    <a:pt x="102" y="3"/>
                    <a:pt x="93" y="0"/>
                    <a:pt x="91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0966" name="组合 82"/>
          <p:cNvGrpSpPr/>
          <p:nvPr/>
        </p:nvGrpSpPr>
        <p:grpSpPr bwMode="auto">
          <a:xfrm>
            <a:off x="1985963" y="2017713"/>
            <a:ext cx="995362" cy="900112"/>
            <a:chOff x="1985963" y="1900238"/>
            <a:chExt cx="995363" cy="900112"/>
          </a:xfrm>
        </p:grpSpPr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1985963" y="1978025"/>
              <a:ext cx="411162" cy="822325"/>
            </a:xfrm>
            <a:custGeom>
              <a:avLst/>
              <a:gdLst>
                <a:gd name="T0" fmla="*/ 306 w 321"/>
                <a:gd name="T1" fmla="*/ 167 h 640"/>
                <a:gd name="T2" fmla="*/ 291 w 321"/>
                <a:gd name="T3" fmla="*/ 127 h 640"/>
                <a:gd name="T4" fmla="*/ 43 w 321"/>
                <a:gd name="T5" fmla="*/ 41 h 640"/>
                <a:gd name="T6" fmla="*/ 13 w 321"/>
                <a:gd name="T7" fmla="*/ 196 h 640"/>
                <a:gd name="T8" fmla="*/ 3 w 321"/>
                <a:gd name="T9" fmla="*/ 296 h 640"/>
                <a:gd name="T10" fmla="*/ 73 w 321"/>
                <a:gd name="T11" fmla="*/ 424 h 640"/>
                <a:gd name="T12" fmla="*/ 83 w 321"/>
                <a:gd name="T13" fmla="*/ 504 h 640"/>
                <a:gd name="T14" fmla="*/ 164 w 321"/>
                <a:gd name="T15" fmla="*/ 470 h 640"/>
                <a:gd name="T16" fmla="*/ 87 w 321"/>
                <a:gd name="T17" fmla="*/ 510 h 640"/>
                <a:gd name="T18" fmla="*/ 131 w 321"/>
                <a:gd name="T19" fmla="*/ 616 h 640"/>
                <a:gd name="T20" fmla="*/ 130 w 321"/>
                <a:gd name="T21" fmla="*/ 511 h 640"/>
                <a:gd name="T22" fmla="*/ 187 w 321"/>
                <a:gd name="T23" fmla="*/ 469 h 640"/>
                <a:gd name="T24" fmla="*/ 227 w 321"/>
                <a:gd name="T25" fmla="*/ 507 h 640"/>
                <a:gd name="T26" fmla="*/ 242 w 321"/>
                <a:gd name="T27" fmla="*/ 622 h 640"/>
                <a:gd name="T28" fmla="*/ 243 w 321"/>
                <a:gd name="T29" fmla="*/ 608 h 640"/>
                <a:gd name="T30" fmla="*/ 275 w 321"/>
                <a:gd name="T31" fmla="*/ 497 h 640"/>
                <a:gd name="T32" fmla="*/ 275 w 321"/>
                <a:gd name="T33" fmla="*/ 456 h 640"/>
                <a:gd name="T34" fmla="*/ 314 w 321"/>
                <a:gd name="T35" fmla="*/ 259 h 640"/>
                <a:gd name="T36" fmla="*/ 112 w 321"/>
                <a:gd name="T37" fmla="*/ 619 h 640"/>
                <a:gd name="T38" fmla="*/ 247 w 321"/>
                <a:gd name="T39" fmla="*/ 616 h 640"/>
                <a:gd name="T40" fmla="*/ 207 w 321"/>
                <a:gd name="T41" fmla="*/ 239 h 640"/>
                <a:gd name="T42" fmla="*/ 239 w 321"/>
                <a:gd name="T43" fmla="*/ 301 h 640"/>
                <a:gd name="T44" fmla="*/ 246 w 321"/>
                <a:gd name="T45" fmla="*/ 315 h 640"/>
                <a:gd name="T46" fmla="*/ 237 w 321"/>
                <a:gd name="T47" fmla="*/ 318 h 640"/>
                <a:gd name="T48" fmla="*/ 226 w 321"/>
                <a:gd name="T49" fmla="*/ 246 h 640"/>
                <a:gd name="T50" fmla="*/ 293 w 321"/>
                <a:gd name="T51" fmla="*/ 153 h 640"/>
                <a:gd name="T52" fmla="*/ 83 w 321"/>
                <a:gd name="T53" fmla="*/ 52 h 640"/>
                <a:gd name="T54" fmla="*/ 82 w 321"/>
                <a:gd name="T55" fmla="*/ 32 h 640"/>
                <a:gd name="T56" fmla="*/ 111 w 321"/>
                <a:gd name="T57" fmla="*/ 17 h 640"/>
                <a:gd name="T58" fmla="*/ 111 w 321"/>
                <a:gd name="T59" fmla="*/ 17 h 640"/>
                <a:gd name="T60" fmla="*/ 206 w 321"/>
                <a:gd name="T61" fmla="*/ 45 h 640"/>
                <a:gd name="T62" fmla="*/ 234 w 321"/>
                <a:gd name="T63" fmla="*/ 85 h 640"/>
                <a:gd name="T64" fmla="*/ 108 w 321"/>
                <a:gd name="T65" fmla="*/ 34 h 640"/>
                <a:gd name="T66" fmla="*/ 74 w 321"/>
                <a:gd name="T67" fmla="*/ 30 h 640"/>
                <a:gd name="T68" fmla="*/ 66 w 321"/>
                <a:gd name="T69" fmla="*/ 38 h 640"/>
                <a:gd name="T70" fmla="*/ 25 w 321"/>
                <a:gd name="T71" fmla="*/ 131 h 640"/>
                <a:gd name="T72" fmla="*/ 32 w 321"/>
                <a:gd name="T73" fmla="*/ 186 h 640"/>
                <a:gd name="T74" fmla="*/ 80 w 321"/>
                <a:gd name="T75" fmla="*/ 93 h 640"/>
                <a:gd name="T76" fmla="*/ 216 w 321"/>
                <a:gd name="T77" fmla="*/ 156 h 640"/>
                <a:gd name="T78" fmla="*/ 277 w 321"/>
                <a:gd name="T79" fmla="*/ 146 h 640"/>
                <a:gd name="T80" fmla="*/ 75 w 321"/>
                <a:gd name="T81" fmla="*/ 327 h 640"/>
                <a:gd name="T82" fmla="*/ 88 w 321"/>
                <a:gd name="T83" fmla="*/ 321 h 640"/>
                <a:gd name="T84" fmla="*/ 71 w 321"/>
                <a:gd name="T85" fmla="*/ 358 h 640"/>
                <a:gd name="T86" fmla="*/ 78 w 321"/>
                <a:gd name="T87" fmla="*/ 303 h 640"/>
                <a:gd name="T88" fmla="*/ 76 w 321"/>
                <a:gd name="T89" fmla="*/ 228 h 640"/>
                <a:gd name="T90" fmla="*/ 76 w 321"/>
                <a:gd name="T91" fmla="*/ 228 h 640"/>
                <a:gd name="T92" fmla="*/ 67 w 321"/>
                <a:gd name="T93" fmla="*/ 307 h 640"/>
                <a:gd name="T94" fmla="*/ 30 w 321"/>
                <a:gd name="T95" fmla="*/ 318 h 640"/>
                <a:gd name="T96" fmla="*/ 30 w 321"/>
                <a:gd name="T97" fmla="*/ 318 h 640"/>
                <a:gd name="T98" fmla="*/ 65 w 321"/>
                <a:gd name="T99" fmla="*/ 326 h 640"/>
                <a:gd name="T100" fmla="*/ 266 w 321"/>
                <a:gd name="T101" fmla="*/ 495 h 640"/>
                <a:gd name="T102" fmla="*/ 256 w 321"/>
                <a:gd name="T103" fmla="*/ 464 h 640"/>
                <a:gd name="T104" fmla="*/ 220 w 321"/>
                <a:gd name="T105" fmla="*/ 458 h 640"/>
                <a:gd name="T106" fmla="*/ 181 w 321"/>
                <a:gd name="T107" fmla="*/ 247 h 640"/>
                <a:gd name="T108" fmla="*/ 202 w 321"/>
                <a:gd name="T109" fmla="*/ 255 h 640"/>
                <a:gd name="T110" fmla="*/ 271 w 321"/>
                <a:gd name="T111" fmla="*/ 453 h 640"/>
                <a:gd name="T112" fmla="*/ 239 w 321"/>
                <a:gd name="T113" fmla="*/ 341 h 640"/>
                <a:gd name="T114" fmla="*/ 267 w 321"/>
                <a:gd name="T115" fmla="*/ 309 h 640"/>
                <a:gd name="T116" fmla="*/ 277 w 321"/>
                <a:gd name="T117" fmla="*/ 291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1" h="640">
                  <a:moveTo>
                    <a:pt x="314" y="259"/>
                  </a:moveTo>
                  <a:cubicBezTo>
                    <a:pt x="306" y="231"/>
                    <a:pt x="261" y="233"/>
                    <a:pt x="234" y="239"/>
                  </a:cubicBezTo>
                  <a:cubicBezTo>
                    <a:pt x="232" y="236"/>
                    <a:pt x="229" y="232"/>
                    <a:pt x="227" y="229"/>
                  </a:cubicBezTo>
                  <a:cubicBezTo>
                    <a:pt x="246" y="217"/>
                    <a:pt x="263" y="201"/>
                    <a:pt x="274" y="182"/>
                  </a:cubicBezTo>
                  <a:cubicBezTo>
                    <a:pt x="286" y="188"/>
                    <a:pt x="303" y="182"/>
                    <a:pt x="306" y="167"/>
                  </a:cubicBezTo>
                  <a:cubicBezTo>
                    <a:pt x="307" y="160"/>
                    <a:pt x="305" y="152"/>
                    <a:pt x="299" y="148"/>
                  </a:cubicBezTo>
                  <a:cubicBezTo>
                    <a:pt x="296" y="146"/>
                    <a:pt x="292" y="144"/>
                    <a:pt x="289" y="143"/>
                  </a:cubicBezTo>
                  <a:cubicBezTo>
                    <a:pt x="289" y="143"/>
                    <a:pt x="289" y="142"/>
                    <a:pt x="289" y="141"/>
                  </a:cubicBezTo>
                  <a:cubicBezTo>
                    <a:pt x="290" y="138"/>
                    <a:pt x="290" y="135"/>
                    <a:pt x="291" y="132"/>
                  </a:cubicBezTo>
                  <a:cubicBezTo>
                    <a:pt x="293" y="131"/>
                    <a:pt x="293" y="128"/>
                    <a:pt x="291" y="127"/>
                  </a:cubicBezTo>
                  <a:cubicBezTo>
                    <a:pt x="293" y="79"/>
                    <a:pt x="267" y="32"/>
                    <a:pt x="222" y="13"/>
                  </a:cubicBezTo>
                  <a:cubicBezTo>
                    <a:pt x="193" y="1"/>
                    <a:pt x="161" y="0"/>
                    <a:pt x="130" y="5"/>
                  </a:cubicBezTo>
                  <a:cubicBezTo>
                    <a:pt x="113" y="7"/>
                    <a:pt x="95" y="10"/>
                    <a:pt x="78" y="17"/>
                  </a:cubicBezTo>
                  <a:cubicBezTo>
                    <a:pt x="77" y="17"/>
                    <a:pt x="77" y="17"/>
                    <a:pt x="76" y="18"/>
                  </a:cubicBezTo>
                  <a:cubicBezTo>
                    <a:pt x="63" y="23"/>
                    <a:pt x="52" y="30"/>
                    <a:pt x="43" y="41"/>
                  </a:cubicBezTo>
                  <a:cubicBezTo>
                    <a:pt x="42" y="41"/>
                    <a:pt x="42" y="42"/>
                    <a:pt x="42" y="42"/>
                  </a:cubicBezTo>
                  <a:cubicBezTo>
                    <a:pt x="24" y="56"/>
                    <a:pt x="18" y="79"/>
                    <a:pt x="16" y="102"/>
                  </a:cubicBezTo>
                  <a:cubicBezTo>
                    <a:pt x="15" y="123"/>
                    <a:pt x="15" y="146"/>
                    <a:pt x="23" y="167"/>
                  </a:cubicBezTo>
                  <a:cubicBezTo>
                    <a:pt x="17" y="168"/>
                    <a:pt x="13" y="171"/>
                    <a:pt x="11" y="177"/>
                  </a:cubicBezTo>
                  <a:cubicBezTo>
                    <a:pt x="8" y="183"/>
                    <a:pt x="8" y="191"/>
                    <a:pt x="13" y="196"/>
                  </a:cubicBezTo>
                  <a:cubicBezTo>
                    <a:pt x="17" y="202"/>
                    <a:pt x="24" y="204"/>
                    <a:pt x="31" y="203"/>
                  </a:cubicBezTo>
                  <a:cubicBezTo>
                    <a:pt x="34" y="203"/>
                    <a:pt x="38" y="201"/>
                    <a:pt x="41" y="199"/>
                  </a:cubicBezTo>
                  <a:cubicBezTo>
                    <a:pt x="49" y="209"/>
                    <a:pt x="60" y="218"/>
                    <a:pt x="71" y="225"/>
                  </a:cubicBezTo>
                  <a:cubicBezTo>
                    <a:pt x="58" y="232"/>
                    <a:pt x="49" y="245"/>
                    <a:pt x="43" y="261"/>
                  </a:cubicBezTo>
                  <a:cubicBezTo>
                    <a:pt x="24" y="265"/>
                    <a:pt x="7" y="277"/>
                    <a:pt x="3" y="296"/>
                  </a:cubicBezTo>
                  <a:cubicBezTo>
                    <a:pt x="0" y="308"/>
                    <a:pt x="8" y="320"/>
                    <a:pt x="19" y="325"/>
                  </a:cubicBezTo>
                  <a:cubicBezTo>
                    <a:pt x="23" y="326"/>
                    <a:pt x="26" y="327"/>
                    <a:pt x="29" y="327"/>
                  </a:cubicBezTo>
                  <a:cubicBezTo>
                    <a:pt x="29" y="330"/>
                    <a:pt x="28" y="332"/>
                    <a:pt x="28" y="334"/>
                  </a:cubicBezTo>
                  <a:cubicBezTo>
                    <a:pt x="25" y="357"/>
                    <a:pt x="22" y="384"/>
                    <a:pt x="36" y="404"/>
                  </a:cubicBezTo>
                  <a:cubicBezTo>
                    <a:pt x="44" y="417"/>
                    <a:pt x="58" y="425"/>
                    <a:pt x="73" y="424"/>
                  </a:cubicBezTo>
                  <a:cubicBezTo>
                    <a:pt x="72" y="436"/>
                    <a:pt x="70" y="448"/>
                    <a:pt x="68" y="460"/>
                  </a:cubicBezTo>
                  <a:cubicBezTo>
                    <a:pt x="68" y="464"/>
                    <a:pt x="73" y="467"/>
                    <a:pt x="76" y="465"/>
                  </a:cubicBezTo>
                  <a:cubicBezTo>
                    <a:pt x="79" y="466"/>
                    <a:pt x="82" y="467"/>
                    <a:pt x="86" y="467"/>
                  </a:cubicBezTo>
                  <a:cubicBezTo>
                    <a:pt x="84" y="473"/>
                    <a:pt x="83" y="480"/>
                    <a:pt x="82" y="486"/>
                  </a:cubicBezTo>
                  <a:cubicBezTo>
                    <a:pt x="81" y="492"/>
                    <a:pt x="80" y="499"/>
                    <a:pt x="83" y="504"/>
                  </a:cubicBezTo>
                  <a:cubicBezTo>
                    <a:pt x="84" y="506"/>
                    <a:pt x="87" y="506"/>
                    <a:pt x="88" y="504"/>
                  </a:cubicBezTo>
                  <a:cubicBezTo>
                    <a:pt x="91" y="499"/>
                    <a:pt x="90" y="494"/>
                    <a:pt x="90" y="489"/>
                  </a:cubicBezTo>
                  <a:cubicBezTo>
                    <a:pt x="90" y="482"/>
                    <a:pt x="91" y="475"/>
                    <a:pt x="92" y="468"/>
                  </a:cubicBezTo>
                  <a:cubicBezTo>
                    <a:pt x="99" y="469"/>
                    <a:pt x="106" y="469"/>
                    <a:pt x="114" y="469"/>
                  </a:cubicBezTo>
                  <a:cubicBezTo>
                    <a:pt x="131" y="470"/>
                    <a:pt x="147" y="470"/>
                    <a:pt x="164" y="470"/>
                  </a:cubicBezTo>
                  <a:cubicBezTo>
                    <a:pt x="164" y="470"/>
                    <a:pt x="164" y="471"/>
                    <a:pt x="164" y="472"/>
                  </a:cubicBezTo>
                  <a:cubicBezTo>
                    <a:pt x="163" y="481"/>
                    <a:pt x="164" y="490"/>
                    <a:pt x="164" y="499"/>
                  </a:cubicBezTo>
                  <a:cubicBezTo>
                    <a:pt x="150" y="500"/>
                    <a:pt x="136" y="501"/>
                    <a:pt x="122" y="502"/>
                  </a:cubicBezTo>
                  <a:cubicBezTo>
                    <a:pt x="110" y="503"/>
                    <a:pt x="97" y="502"/>
                    <a:pt x="87" y="507"/>
                  </a:cubicBezTo>
                  <a:cubicBezTo>
                    <a:pt x="85" y="508"/>
                    <a:pt x="86" y="509"/>
                    <a:pt x="87" y="510"/>
                  </a:cubicBezTo>
                  <a:cubicBezTo>
                    <a:pt x="98" y="514"/>
                    <a:pt x="112" y="512"/>
                    <a:pt x="124" y="511"/>
                  </a:cubicBezTo>
                  <a:cubicBezTo>
                    <a:pt x="122" y="541"/>
                    <a:pt x="120" y="575"/>
                    <a:pt x="125" y="605"/>
                  </a:cubicBezTo>
                  <a:cubicBezTo>
                    <a:pt x="118" y="600"/>
                    <a:pt x="108" y="599"/>
                    <a:pt x="100" y="600"/>
                  </a:cubicBezTo>
                  <a:cubicBezTo>
                    <a:pt x="91" y="601"/>
                    <a:pt x="79" y="607"/>
                    <a:pt x="79" y="617"/>
                  </a:cubicBezTo>
                  <a:cubicBezTo>
                    <a:pt x="77" y="640"/>
                    <a:pt x="121" y="628"/>
                    <a:pt x="131" y="616"/>
                  </a:cubicBezTo>
                  <a:cubicBezTo>
                    <a:pt x="133" y="615"/>
                    <a:pt x="134" y="613"/>
                    <a:pt x="133" y="611"/>
                  </a:cubicBezTo>
                  <a:cubicBezTo>
                    <a:pt x="132" y="611"/>
                    <a:pt x="132" y="611"/>
                    <a:pt x="132" y="610"/>
                  </a:cubicBezTo>
                  <a:cubicBezTo>
                    <a:pt x="133" y="610"/>
                    <a:pt x="134" y="609"/>
                    <a:pt x="134" y="607"/>
                  </a:cubicBezTo>
                  <a:cubicBezTo>
                    <a:pt x="135" y="591"/>
                    <a:pt x="133" y="574"/>
                    <a:pt x="132" y="557"/>
                  </a:cubicBezTo>
                  <a:cubicBezTo>
                    <a:pt x="132" y="542"/>
                    <a:pt x="132" y="526"/>
                    <a:pt x="130" y="511"/>
                  </a:cubicBezTo>
                  <a:cubicBezTo>
                    <a:pt x="143" y="510"/>
                    <a:pt x="156" y="510"/>
                    <a:pt x="168" y="509"/>
                  </a:cubicBezTo>
                  <a:cubicBezTo>
                    <a:pt x="173" y="509"/>
                    <a:pt x="174" y="504"/>
                    <a:pt x="172" y="501"/>
                  </a:cubicBezTo>
                  <a:cubicBezTo>
                    <a:pt x="173" y="491"/>
                    <a:pt x="173" y="481"/>
                    <a:pt x="173" y="472"/>
                  </a:cubicBezTo>
                  <a:cubicBezTo>
                    <a:pt x="173" y="471"/>
                    <a:pt x="172" y="470"/>
                    <a:pt x="172" y="469"/>
                  </a:cubicBezTo>
                  <a:cubicBezTo>
                    <a:pt x="177" y="469"/>
                    <a:pt x="182" y="469"/>
                    <a:pt x="187" y="469"/>
                  </a:cubicBezTo>
                  <a:cubicBezTo>
                    <a:pt x="187" y="469"/>
                    <a:pt x="187" y="469"/>
                    <a:pt x="187" y="469"/>
                  </a:cubicBezTo>
                  <a:cubicBezTo>
                    <a:pt x="185" y="481"/>
                    <a:pt x="186" y="493"/>
                    <a:pt x="190" y="503"/>
                  </a:cubicBezTo>
                  <a:cubicBezTo>
                    <a:pt x="191" y="505"/>
                    <a:pt x="193" y="506"/>
                    <a:pt x="194" y="506"/>
                  </a:cubicBezTo>
                  <a:cubicBezTo>
                    <a:pt x="195" y="507"/>
                    <a:pt x="196" y="508"/>
                    <a:pt x="197" y="508"/>
                  </a:cubicBezTo>
                  <a:cubicBezTo>
                    <a:pt x="207" y="508"/>
                    <a:pt x="217" y="508"/>
                    <a:pt x="227" y="507"/>
                  </a:cubicBezTo>
                  <a:cubicBezTo>
                    <a:pt x="227" y="525"/>
                    <a:pt x="228" y="543"/>
                    <a:pt x="230" y="561"/>
                  </a:cubicBezTo>
                  <a:cubicBezTo>
                    <a:pt x="231" y="579"/>
                    <a:pt x="232" y="597"/>
                    <a:pt x="236" y="615"/>
                  </a:cubicBezTo>
                  <a:cubicBezTo>
                    <a:pt x="236" y="616"/>
                    <a:pt x="236" y="617"/>
                    <a:pt x="237" y="617"/>
                  </a:cubicBezTo>
                  <a:cubicBezTo>
                    <a:pt x="237" y="618"/>
                    <a:pt x="237" y="618"/>
                    <a:pt x="237" y="618"/>
                  </a:cubicBezTo>
                  <a:cubicBezTo>
                    <a:pt x="235" y="622"/>
                    <a:pt x="239" y="626"/>
                    <a:pt x="242" y="622"/>
                  </a:cubicBezTo>
                  <a:cubicBezTo>
                    <a:pt x="243" y="622"/>
                    <a:pt x="243" y="621"/>
                    <a:pt x="244" y="621"/>
                  </a:cubicBezTo>
                  <a:cubicBezTo>
                    <a:pt x="252" y="624"/>
                    <a:pt x="261" y="625"/>
                    <a:pt x="270" y="621"/>
                  </a:cubicBezTo>
                  <a:cubicBezTo>
                    <a:pt x="277" y="618"/>
                    <a:pt x="287" y="611"/>
                    <a:pt x="283" y="602"/>
                  </a:cubicBezTo>
                  <a:cubicBezTo>
                    <a:pt x="280" y="593"/>
                    <a:pt x="268" y="593"/>
                    <a:pt x="261" y="596"/>
                  </a:cubicBezTo>
                  <a:cubicBezTo>
                    <a:pt x="255" y="599"/>
                    <a:pt x="248" y="603"/>
                    <a:pt x="243" y="608"/>
                  </a:cubicBezTo>
                  <a:cubicBezTo>
                    <a:pt x="243" y="591"/>
                    <a:pt x="240" y="572"/>
                    <a:pt x="239" y="555"/>
                  </a:cubicBezTo>
                  <a:cubicBezTo>
                    <a:pt x="237" y="539"/>
                    <a:pt x="235" y="523"/>
                    <a:pt x="232" y="507"/>
                  </a:cubicBezTo>
                  <a:cubicBezTo>
                    <a:pt x="244" y="506"/>
                    <a:pt x="255" y="505"/>
                    <a:pt x="267" y="504"/>
                  </a:cubicBezTo>
                  <a:cubicBezTo>
                    <a:pt x="269" y="504"/>
                    <a:pt x="270" y="503"/>
                    <a:pt x="271" y="502"/>
                  </a:cubicBezTo>
                  <a:cubicBezTo>
                    <a:pt x="273" y="502"/>
                    <a:pt x="276" y="500"/>
                    <a:pt x="275" y="497"/>
                  </a:cubicBezTo>
                  <a:cubicBezTo>
                    <a:pt x="273" y="491"/>
                    <a:pt x="271" y="485"/>
                    <a:pt x="269" y="479"/>
                  </a:cubicBezTo>
                  <a:cubicBezTo>
                    <a:pt x="268" y="474"/>
                    <a:pt x="267" y="468"/>
                    <a:pt x="263" y="463"/>
                  </a:cubicBezTo>
                  <a:cubicBezTo>
                    <a:pt x="263" y="463"/>
                    <a:pt x="263" y="463"/>
                    <a:pt x="263" y="463"/>
                  </a:cubicBezTo>
                  <a:cubicBezTo>
                    <a:pt x="266" y="462"/>
                    <a:pt x="269" y="461"/>
                    <a:pt x="272" y="460"/>
                  </a:cubicBezTo>
                  <a:cubicBezTo>
                    <a:pt x="274" y="460"/>
                    <a:pt x="275" y="458"/>
                    <a:pt x="275" y="456"/>
                  </a:cubicBezTo>
                  <a:cubicBezTo>
                    <a:pt x="276" y="456"/>
                    <a:pt x="277" y="455"/>
                    <a:pt x="277" y="454"/>
                  </a:cubicBezTo>
                  <a:cubicBezTo>
                    <a:pt x="271" y="432"/>
                    <a:pt x="264" y="411"/>
                    <a:pt x="256" y="390"/>
                  </a:cubicBezTo>
                  <a:cubicBezTo>
                    <a:pt x="281" y="386"/>
                    <a:pt x="299" y="362"/>
                    <a:pt x="289" y="336"/>
                  </a:cubicBezTo>
                  <a:cubicBezTo>
                    <a:pt x="285" y="324"/>
                    <a:pt x="280" y="313"/>
                    <a:pt x="274" y="302"/>
                  </a:cubicBezTo>
                  <a:cubicBezTo>
                    <a:pt x="297" y="296"/>
                    <a:pt x="321" y="281"/>
                    <a:pt x="314" y="259"/>
                  </a:cubicBezTo>
                  <a:close/>
                  <a:moveTo>
                    <a:pt x="112" y="619"/>
                  </a:moveTo>
                  <a:cubicBezTo>
                    <a:pt x="107" y="621"/>
                    <a:pt x="92" y="624"/>
                    <a:pt x="88" y="618"/>
                  </a:cubicBezTo>
                  <a:cubicBezTo>
                    <a:pt x="83" y="610"/>
                    <a:pt x="101" y="607"/>
                    <a:pt x="106" y="607"/>
                  </a:cubicBezTo>
                  <a:cubicBezTo>
                    <a:pt x="114" y="608"/>
                    <a:pt x="119" y="610"/>
                    <a:pt x="124" y="614"/>
                  </a:cubicBezTo>
                  <a:cubicBezTo>
                    <a:pt x="120" y="615"/>
                    <a:pt x="116" y="618"/>
                    <a:pt x="112" y="619"/>
                  </a:cubicBezTo>
                  <a:close/>
                  <a:moveTo>
                    <a:pt x="252" y="611"/>
                  </a:moveTo>
                  <a:cubicBezTo>
                    <a:pt x="256" y="607"/>
                    <a:pt x="265" y="600"/>
                    <a:pt x="270" y="601"/>
                  </a:cubicBezTo>
                  <a:cubicBezTo>
                    <a:pt x="283" y="604"/>
                    <a:pt x="272" y="612"/>
                    <a:pt x="269" y="614"/>
                  </a:cubicBezTo>
                  <a:cubicBezTo>
                    <a:pt x="267" y="615"/>
                    <a:pt x="264" y="616"/>
                    <a:pt x="261" y="617"/>
                  </a:cubicBezTo>
                  <a:cubicBezTo>
                    <a:pt x="257" y="618"/>
                    <a:pt x="252" y="618"/>
                    <a:pt x="247" y="616"/>
                  </a:cubicBezTo>
                  <a:cubicBezTo>
                    <a:pt x="248" y="614"/>
                    <a:pt x="250" y="612"/>
                    <a:pt x="252" y="611"/>
                  </a:cubicBezTo>
                  <a:close/>
                  <a:moveTo>
                    <a:pt x="236" y="295"/>
                  </a:moveTo>
                  <a:cubicBezTo>
                    <a:pt x="233" y="295"/>
                    <a:pt x="229" y="296"/>
                    <a:pt x="226" y="298"/>
                  </a:cubicBezTo>
                  <a:cubicBezTo>
                    <a:pt x="226" y="298"/>
                    <a:pt x="225" y="299"/>
                    <a:pt x="225" y="299"/>
                  </a:cubicBezTo>
                  <a:cubicBezTo>
                    <a:pt x="219" y="279"/>
                    <a:pt x="212" y="259"/>
                    <a:pt x="207" y="239"/>
                  </a:cubicBezTo>
                  <a:cubicBezTo>
                    <a:pt x="209" y="238"/>
                    <a:pt x="211" y="237"/>
                    <a:pt x="214" y="236"/>
                  </a:cubicBezTo>
                  <a:cubicBezTo>
                    <a:pt x="214" y="236"/>
                    <a:pt x="214" y="236"/>
                    <a:pt x="214" y="237"/>
                  </a:cubicBezTo>
                  <a:cubicBezTo>
                    <a:pt x="219" y="256"/>
                    <a:pt x="227" y="276"/>
                    <a:pt x="236" y="295"/>
                  </a:cubicBezTo>
                  <a:close/>
                  <a:moveTo>
                    <a:pt x="232" y="303"/>
                  </a:moveTo>
                  <a:cubicBezTo>
                    <a:pt x="234" y="302"/>
                    <a:pt x="237" y="301"/>
                    <a:pt x="239" y="301"/>
                  </a:cubicBezTo>
                  <a:cubicBezTo>
                    <a:pt x="240" y="303"/>
                    <a:pt x="241" y="305"/>
                    <a:pt x="242" y="307"/>
                  </a:cubicBezTo>
                  <a:cubicBezTo>
                    <a:pt x="239" y="310"/>
                    <a:pt x="235" y="313"/>
                    <a:pt x="231" y="310"/>
                  </a:cubicBezTo>
                  <a:cubicBezTo>
                    <a:pt x="228" y="308"/>
                    <a:pt x="229" y="304"/>
                    <a:pt x="232" y="303"/>
                  </a:cubicBezTo>
                  <a:close/>
                  <a:moveTo>
                    <a:pt x="237" y="318"/>
                  </a:moveTo>
                  <a:cubicBezTo>
                    <a:pt x="240" y="318"/>
                    <a:pt x="243" y="317"/>
                    <a:pt x="246" y="315"/>
                  </a:cubicBezTo>
                  <a:cubicBezTo>
                    <a:pt x="248" y="320"/>
                    <a:pt x="251" y="326"/>
                    <a:pt x="254" y="331"/>
                  </a:cubicBezTo>
                  <a:cubicBezTo>
                    <a:pt x="248" y="333"/>
                    <a:pt x="243" y="334"/>
                    <a:pt x="238" y="335"/>
                  </a:cubicBezTo>
                  <a:cubicBezTo>
                    <a:pt x="237" y="335"/>
                    <a:pt x="237" y="336"/>
                    <a:pt x="237" y="336"/>
                  </a:cubicBezTo>
                  <a:cubicBezTo>
                    <a:pt x="235" y="330"/>
                    <a:pt x="233" y="324"/>
                    <a:pt x="231" y="318"/>
                  </a:cubicBezTo>
                  <a:cubicBezTo>
                    <a:pt x="233" y="319"/>
                    <a:pt x="235" y="319"/>
                    <a:pt x="237" y="318"/>
                  </a:cubicBezTo>
                  <a:close/>
                  <a:moveTo>
                    <a:pt x="226" y="246"/>
                  </a:moveTo>
                  <a:cubicBezTo>
                    <a:pt x="227" y="246"/>
                    <a:pt x="227" y="246"/>
                    <a:pt x="228" y="246"/>
                  </a:cubicBezTo>
                  <a:cubicBezTo>
                    <a:pt x="239" y="262"/>
                    <a:pt x="250" y="278"/>
                    <a:pt x="259" y="294"/>
                  </a:cubicBezTo>
                  <a:cubicBezTo>
                    <a:pt x="255" y="295"/>
                    <a:pt x="251" y="295"/>
                    <a:pt x="248" y="296"/>
                  </a:cubicBezTo>
                  <a:cubicBezTo>
                    <a:pt x="241" y="279"/>
                    <a:pt x="234" y="262"/>
                    <a:pt x="226" y="246"/>
                  </a:cubicBezTo>
                  <a:close/>
                  <a:moveTo>
                    <a:pt x="293" y="153"/>
                  </a:moveTo>
                  <a:cubicBezTo>
                    <a:pt x="297" y="156"/>
                    <a:pt x="299" y="161"/>
                    <a:pt x="298" y="166"/>
                  </a:cubicBezTo>
                  <a:cubicBezTo>
                    <a:pt x="296" y="176"/>
                    <a:pt x="286" y="180"/>
                    <a:pt x="277" y="177"/>
                  </a:cubicBezTo>
                  <a:cubicBezTo>
                    <a:pt x="281" y="169"/>
                    <a:pt x="285" y="160"/>
                    <a:pt x="287" y="151"/>
                  </a:cubicBezTo>
                  <a:cubicBezTo>
                    <a:pt x="289" y="151"/>
                    <a:pt x="291" y="152"/>
                    <a:pt x="293" y="153"/>
                  </a:cubicBezTo>
                  <a:close/>
                  <a:moveTo>
                    <a:pt x="280" y="135"/>
                  </a:moveTo>
                  <a:cubicBezTo>
                    <a:pt x="243" y="144"/>
                    <a:pt x="201" y="144"/>
                    <a:pt x="163" y="137"/>
                  </a:cubicBezTo>
                  <a:cubicBezTo>
                    <a:pt x="146" y="134"/>
                    <a:pt x="130" y="129"/>
                    <a:pt x="115" y="119"/>
                  </a:cubicBezTo>
                  <a:cubicBezTo>
                    <a:pt x="101" y="109"/>
                    <a:pt x="84" y="93"/>
                    <a:pt x="82" y="75"/>
                  </a:cubicBezTo>
                  <a:cubicBezTo>
                    <a:pt x="83" y="67"/>
                    <a:pt x="83" y="59"/>
                    <a:pt x="83" y="52"/>
                  </a:cubicBezTo>
                  <a:cubicBezTo>
                    <a:pt x="92" y="74"/>
                    <a:pt x="112" y="93"/>
                    <a:pt x="134" y="105"/>
                  </a:cubicBezTo>
                  <a:cubicBezTo>
                    <a:pt x="175" y="128"/>
                    <a:pt x="230" y="133"/>
                    <a:pt x="276" y="134"/>
                  </a:cubicBezTo>
                  <a:cubicBezTo>
                    <a:pt x="279" y="134"/>
                    <a:pt x="280" y="129"/>
                    <a:pt x="277" y="129"/>
                  </a:cubicBezTo>
                  <a:cubicBezTo>
                    <a:pt x="233" y="120"/>
                    <a:pt x="187" y="123"/>
                    <a:pt x="146" y="103"/>
                  </a:cubicBezTo>
                  <a:cubicBezTo>
                    <a:pt x="115" y="89"/>
                    <a:pt x="91" y="64"/>
                    <a:pt x="82" y="32"/>
                  </a:cubicBezTo>
                  <a:cubicBezTo>
                    <a:pt x="108" y="54"/>
                    <a:pt x="139" y="70"/>
                    <a:pt x="171" y="83"/>
                  </a:cubicBezTo>
                  <a:cubicBezTo>
                    <a:pt x="207" y="98"/>
                    <a:pt x="244" y="111"/>
                    <a:pt x="280" y="128"/>
                  </a:cubicBezTo>
                  <a:cubicBezTo>
                    <a:pt x="280" y="128"/>
                    <a:pt x="280" y="129"/>
                    <a:pt x="280" y="129"/>
                  </a:cubicBezTo>
                  <a:cubicBezTo>
                    <a:pt x="280" y="131"/>
                    <a:pt x="280" y="133"/>
                    <a:pt x="280" y="135"/>
                  </a:cubicBezTo>
                  <a:close/>
                  <a:moveTo>
                    <a:pt x="111" y="17"/>
                  </a:moveTo>
                  <a:cubicBezTo>
                    <a:pt x="138" y="11"/>
                    <a:pt x="165" y="9"/>
                    <a:pt x="191" y="14"/>
                  </a:cubicBezTo>
                  <a:cubicBezTo>
                    <a:pt x="239" y="22"/>
                    <a:pt x="274" y="60"/>
                    <a:pt x="280" y="107"/>
                  </a:cubicBezTo>
                  <a:cubicBezTo>
                    <a:pt x="280" y="107"/>
                    <a:pt x="279" y="107"/>
                    <a:pt x="279" y="106"/>
                  </a:cubicBezTo>
                  <a:cubicBezTo>
                    <a:pt x="253" y="37"/>
                    <a:pt x="165" y="20"/>
                    <a:pt x="96" y="20"/>
                  </a:cubicBezTo>
                  <a:cubicBezTo>
                    <a:pt x="101" y="19"/>
                    <a:pt x="106" y="18"/>
                    <a:pt x="111" y="17"/>
                  </a:cubicBezTo>
                  <a:close/>
                  <a:moveTo>
                    <a:pt x="262" y="92"/>
                  </a:moveTo>
                  <a:cubicBezTo>
                    <a:pt x="240" y="76"/>
                    <a:pt x="211" y="66"/>
                    <a:pt x="187" y="57"/>
                  </a:cubicBezTo>
                  <a:cubicBezTo>
                    <a:pt x="166" y="49"/>
                    <a:pt x="145" y="41"/>
                    <a:pt x="124" y="35"/>
                  </a:cubicBezTo>
                  <a:cubicBezTo>
                    <a:pt x="118" y="33"/>
                    <a:pt x="107" y="28"/>
                    <a:pt x="98" y="25"/>
                  </a:cubicBezTo>
                  <a:cubicBezTo>
                    <a:pt x="135" y="26"/>
                    <a:pt x="172" y="29"/>
                    <a:pt x="206" y="45"/>
                  </a:cubicBezTo>
                  <a:cubicBezTo>
                    <a:pt x="229" y="55"/>
                    <a:pt x="249" y="71"/>
                    <a:pt x="262" y="92"/>
                  </a:cubicBezTo>
                  <a:close/>
                  <a:moveTo>
                    <a:pt x="108" y="34"/>
                  </a:moveTo>
                  <a:cubicBezTo>
                    <a:pt x="117" y="37"/>
                    <a:pt x="126" y="40"/>
                    <a:pt x="134" y="43"/>
                  </a:cubicBezTo>
                  <a:cubicBezTo>
                    <a:pt x="151" y="50"/>
                    <a:pt x="168" y="56"/>
                    <a:pt x="185" y="63"/>
                  </a:cubicBezTo>
                  <a:cubicBezTo>
                    <a:pt x="201" y="70"/>
                    <a:pt x="218" y="77"/>
                    <a:pt x="234" y="85"/>
                  </a:cubicBezTo>
                  <a:cubicBezTo>
                    <a:pt x="248" y="92"/>
                    <a:pt x="260" y="101"/>
                    <a:pt x="273" y="111"/>
                  </a:cubicBezTo>
                  <a:cubicBezTo>
                    <a:pt x="274" y="114"/>
                    <a:pt x="275" y="116"/>
                    <a:pt x="276" y="118"/>
                  </a:cubicBezTo>
                  <a:cubicBezTo>
                    <a:pt x="212" y="84"/>
                    <a:pt x="139" y="72"/>
                    <a:pt x="81" y="28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9" y="25"/>
                    <a:pt x="102" y="32"/>
                    <a:pt x="108" y="34"/>
                  </a:cubicBezTo>
                  <a:close/>
                  <a:moveTo>
                    <a:pt x="31" y="160"/>
                  </a:moveTo>
                  <a:cubicBezTo>
                    <a:pt x="31" y="160"/>
                    <a:pt x="31" y="160"/>
                    <a:pt x="31" y="159"/>
                  </a:cubicBezTo>
                  <a:cubicBezTo>
                    <a:pt x="32" y="148"/>
                    <a:pt x="40" y="137"/>
                    <a:pt x="44" y="127"/>
                  </a:cubicBezTo>
                  <a:cubicBezTo>
                    <a:pt x="49" y="116"/>
                    <a:pt x="53" y="105"/>
                    <a:pt x="57" y="93"/>
                  </a:cubicBezTo>
                  <a:cubicBezTo>
                    <a:pt x="64" y="73"/>
                    <a:pt x="70" y="52"/>
                    <a:pt x="74" y="30"/>
                  </a:cubicBezTo>
                  <a:cubicBezTo>
                    <a:pt x="75" y="79"/>
                    <a:pt x="73" y="128"/>
                    <a:pt x="31" y="160"/>
                  </a:cubicBezTo>
                  <a:close/>
                  <a:moveTo>
                    <a:pt x="47" y="103"/>
                  </a:moveTo>
                  <a:cubicBezTo>
                    <a:pt x="42" y="117"/>
                    <a:pt x="35" y="131"/>
                    <a:pt x="29" y="146"/>
                  </a:cubicBezTo>
                  <a:cubicBezTo>
                    <a:pt x="29" y="147"/>
                    <a:pt x="29" y="148"/>
                    <a:pt x="28" y="149"/>
                  </a:cubicBezTo>
                  <a:cubicBezTo>
                    <a:pt x="30" y="107"/>
                    <a:pt x="42" y="71"/>
                    <a:pt x="66" y="38"/>
                  </a:cubicBezTo>
                  <a:cubicBezTo>
                    <a:pt x="61" y="60"/>
                    <a:pt x="55" y="82"/>
                    <a:pt x="47" y="103"/>
                  </a:cubicBezTo>
                  <a:close/>
                  <a:moveTo>
                    <a:pt x="44" y="47"/>
                  </a:moveTo>
                  <a:cubicBezTo>
                    <a:pt x="45" y="47"/>
                    <a:pt x="47" y="47"/>
                    <a:pt x="48" y="46"/>
                  </a:cubicBezTo>
                  <a:cubicBezTo>
                    <a:pt x="52" y="42"/>
                    <a:pt x="56" y="39"/>
                    <a:pt x="61" y="36"/>
                  </a:cubicBezTo>
                  <a:cubicBezTo>
                    <a:pt x="39" y="62"/>
                    <a:pt x="26" y="97"/>
                    <a:pt x="25" y="131"/>
                  </a:cubicBezTo>
                  <a:cubicBezTo>
                    <a:pt x="21" y="101"/>
                    <a:pt x="28" y="70"/>
                    <a:pt x="44" y="47"/>
                  </a:cubicBezTo>
                  <a:close/>
                  <a:moveTo>
                    <a:pt x="31" y="195"/>
                  </a:moveTo>
                  <a:cubicBezTo>
                    <a:pt x="27" y="196"/>
                    <a:pt x="22" y="195"/>
                    <a:pt x="19" y="191"/>
                  </a:cubicBezTo>
                  <a:cubicBezTo>
                    <a:pt x="14" y="185"/>
                    <a:pt x="18" y="176"/>
                    <a:pt x="24" y="171"/>
                  </a:cubicBezTo>
                  <a:cubicBezTo>
                    <a:pt x="26" y="176"/>
                    <a:pt x="29" y="181"/>
                    <a:pt x="32" y="186"/>
                  </a:cubicBezTo>
                  <a:cubicBezTo>
                    <a:pt x="33" y="188"/>
                    <a:pt x="34" y="190"/>
                    <a:pt x="36" y="192"/>
                  </a:cubicBezTo>
                  <a:cubicBezTo>
                    <a:pt x="35" y="193"/>
                    <a:pt x="33" y="194"/>
                    <a:pt x="31" y="195"/>
                  </a:cubicBezTo>
                  <a:close/>
                  <a:moveTo>
                    <a:pt x="59" y="204"/>
                  </a:moveTo>
                  <a:cubicBezTo>
                    <a:pt x="48" y="194"/>
                    <a:pt x="39" y="180"/>
                    <a:pt x="33" y="166"/>
                  </a:cubicBezTo>
                  <a:cubicBezTo>
                    <a:pt x="60" y="150"/>
                    <a:pt x="74" y="122"/>
                    <a:pt x="80" y="93"/>
                  </a:cubicBezTo>
                  <a:cubicBezTo>
                    <a:pt x="90" y="115"/>
                    <a:pt x="120" y="133"/>
                    <a:pt x="138" y="139"/>
                  </a:cubicBezTo>
                  <a:cubicBezTo>
                    <a:pt x="159" y="146"/>
                    <a:pt x="181" y="148"/>
                    <a:pt x="203" y="149"/>
                  </a:cubicBezTo>
                  <a:cubicBezTo>
                    <a:pt x="198" y="153"/>
                    <a:pt x="195" y="159"/>
                    <a:pt x="195" y="165"/>
                  </a:cubicBezTo>
                  <a:cubicBezTo>
                    <a:pt x="195" y="169"/>
                    <a:pt x="202" y="171"/>
                    <a:pt x="203" y="166"/>
                  </a:cubicBezTo>
                  <a:cubicBezTo>
                    <a:pt x="204" y="160"/>
                    <a:pt x="210" y="154"/>
                    <a:pt x="216" y="156"/>
                  </a:cubicBezTo>
                  <a:cubicBezTo>
                    <a:pt x="223" y="157"/>
                    <a:pt x="223" y="164"/>
                    <a:pt x="226" y="169"/>
                  </a:cubicBezTo>
                  <a:cubicBezTo>
                    <a:pt x="227" y="170"/>
                    <a:pt x="229" y="170"/>
                    <a:pt x="230" y="169"/>
                  </a:cubicBezTo>
                  <a:cubicBezTo>
                    <a:pt x="237" y="163"/>
                    <a:pt x="232" y="155"/>
                    <a:pt x="226" y="150"/>
                  </a:cubicBezTo>
                  <a:cubicBezTo>
                    <a:pt x="243" y="150"/>
                    <a:pt x="261" y="148"/>
                    <a:pt x="278" y="144"/>
                  </a:cubicBezTo>
                  <a:cubicBezTo>
                    <a:pt x="278" y="145"/>
                    <a:pt x="278" y="146"/>
                    <a:pt x="277" y="146"/>
                  </a:cubicBezTo>
                  <a:cubicBezTo>
                    <a:pt x="277" y="147"/>
                    <a:pt x="277" y="148"/>
                    <a:pt x="277" y="149"/>
                  </a:cubicBezTo>
                  <a:cubicBezTo>
                    <a:pt x="267" y="183"/>
                    <a:pt x="241" y="213"/>
                    <a:pt x="207" y="228"/>
                  </a:cubicBezTo>
                  <a:cubicBezTo>
                    <a:pt x="159" y="249"/>
                    <a:pt x="98" y="239"/>
                    <a:pt x="59" y="204"/>
                  </a:cubicBezTo>
                  <a:close/>
                  <a:moveTo>
                    <a:pt x="80" y="328"/>
                  </a:moveTo>
                  <a:cubicBezTo>
                    <a:pt x="78" y="329"/>
                    <a:pt x="77" y="328"/>
                    <a:pt x="75" y="327"/>
                  </a:cubicBezTo>
                  <a:cubicBezTo>
                    <a:pt x="76" y="322"/>
                    <a:pt x="76" y="316"/>
                    <a:pt x="77" y="311"/>
                  </a:cubicBezTo>
                  <a:cubicBezTo>
                    <a:pt x="78" y="311"/>
                    <a:pt x="79" y="310"/>
                    <a:pt x="80" y="310"/>
                  </a:cubicBezTo>
                  <a:cubicBezTo>
                    <a:pt x="85" y="311"/>
                    <a:pt x="88" y="314"/>
                    <a:pt x="88" y="319"/>
                  </a:cubicBezTo>
                  <a:cubicBezTo>
                    <a:pt x="88" y="319"/>
                    <a:pt x="88" y="319"/>
                    <a:pt x="88" y="319"/>
                  </a:cubicBezTo>
                  <a:cubicBezTo>
                    <a:pt x="88" y="320"/>
                    <a:pt x="88" y="320"/>
                    <a:pt x="88" y="321"/>
                  </a:cubicBezTo>
                  <a:cubicBezTo>
                    <a:pt x="87" y="325"/>
                    <a:pt x="84" y="328"/>
                    <a:pt x="80" y="328"/>
                  </a:cubicBezTo>
                  <a:close/>
                  <a:moveTo>
                    <a:pt x="86" y="335"/>
                  </a:moveTo>
                  <a:cubicBezTo>
                    <a:pt x="86" y="339"/>
                    <a:pt x="85" y="343"/>
                    <a:pt x="84" y="348"/>
                  </a:cubicBezTo>
                  <a:cubicBezTo>
                    <a:pt x="84" y="352"/>
                    <a:pt x="83" y="356"/>
                    <a:pt x="83" y="360"/>
                  </a:cubicBezTo>
                  <a:cubicBezTo>
                    <a:pt x="79" y="359"/>
                    <a:pt x="75" y="358"/>
                    <a:pt x="71" y="358"/>
                  </a:cubicBezTo>
                  <a:cubicBezTo>
                    <a:pt x="72" y="350"/>
                    <a:pt x="73" y="343"/>
                    <a:pt x="74" y="335"/>
                  </a:cubicBezTo>
                  <a:cubicBezTo>
                    <a:pt x="75" y="335"/>
                    <a:pt x="77" y="336"/>
                    <a:pt x="78" y="336"/>
                  </a:cubicBezTo>
                  <a:cubicBezTo>
                    <a:pt x="81" y="336"/>
                    <a:pt x="84" y="336"/>
                    <a:pt x="86" y="335"/>
                  </a:cubicBezTo>
                  <a:close/>
                  <a:moveTo>
                    <a:pt x="83" y="303"/>
                  </a:moveTo>
                  <a:cubicBezTo>
                    <a:pt x="82" y="302"/>
                    <a:pt x="80" y="302"/>
                    <a:pt x="78" y="303"/>
                  </a:cubicBezTo>
                  <a:cubicBezTo>
                    <a:pt x="81" y="279"/>
                    <a:pt x="83" y="255"/>
                    <a:pt x="82" y="231"/>
                  </a:cubicBezTo>
                  <a:cubicBezTo>
                    <a:pt x="89" y="235"/>
                    <a:pt x="95" y="238"/>
                    <a:pt x="102" y="240"/>
                  </a:cubicBezTo>
                  <a:cubicBezTo>
                    <a:pt x="96" y="261"/>
                    <a:pt x="93" y="283"/>
                    <a:pt x="90" y="306"/>
                  </a:cubicBezTo>
                  <a:cubicBezTo>
                    <a:pt x="88" y="304"/>
                    <a:pt x="86" y="303"/>
                    <a:pt x="83" y="303"/>
                  </a:cubicBezTo>
                  <a:close/>
                  <a:moveTo>
                    <a:pt x="76" y="228"/>
                  </a:moveTo>
                  <a:cubicBezTo>
                    <a:pt x="77" y="228"/>
                    <a:pt x="77" y="229"/>
                    <a:pt x="77" y="229"/>
                  </a:cubicBezTo>
                  <a:cubicBezTo>
                    <a:pt x="77" y="229"/>
                    <a:pt x="76" y="229"/>
                    <a:pt x="76" y="230"/>
                  </a:cubicBezTo>
                  <a:cubicBezTo>
                    <a:pt x="75" y="240"/>
                    <a:pt x="73" y="251"/>
                    <a:pt x="72" y="261"/>
                  </a:cubicBezTo>
                  <a:cubicBezTo>
                    <a:pt x="67" y="260"/>
                    <a:pt x="61" y="259"/>
                    <a:pt x="55" y="259"/>
                  </a:cubicBezTo>
                  <a:cubicBezTo>
                    <a:pt x="60" y="248"/>
                    <a:pt x="67" y="237"/>
                    <a:pt x="76" y="228"/>
                  </a:cubicBezTo>
                  <a:close/>
                  <a:moveTo>
                    <a:pt x="41" y="314"/>
                  </a:moveTo>
                  <a:cubicBezTo>
                    <a:pt x="43" y="299"/>
                    <a:pt x="46" y="283"/>
                    <a:pt x="52" y="268"/>
                  </a:cubicBezTo>
                  <a:cubicBezTo>
                    <a:pt x="58" y="267"/>
                    <a:pt x="64" y="267"/>
                    <a:pt x="71" y="268"/>
                  </a:cubicBezTo>
                  <a:cubicBezTo>
                    <a:pt x="71" y="268"/>
                    <a:pt x="71" y="268"/>
                    <a:pt x="71" y="268"/>
                  </a:cubicBezTo>
                  <a:cubicBezTo>
                    <a:pt x="70" y="281"/>
                    <a:pt x="68" y="294"/>
                    <a:pt x="67" y="307"/>
                  </a:cubicBezTo>
                  <a:cubicBezTo>
                    <a:pt x="65" y="309"/>
                    <a:pt x="64" y="311"/>
                    <a:pt x="64" y="313"/>
                  </a:cubicBezTo>
                  <a:cubicBezTo>
                    <a:pt x="64" y="313"/>
                    <a:pt x="63" y="313"/>
                    <a:pt x="62" y="313"/>
                  </a:cubicBezTo>
                  <a:cubicBezTo>
                    <a:pt x="55" y="315"/>
                    <a:pt x="47" y="318"/>
                    <a:pt x="40" y="319"/>
                  </a:cubicBezTo>
                  <a:cubicBezTo>
                    <a:pt x="40" y="317"/>
                    <a:pt x="40" y="316"/>
                    <a:pt x="41" y="314"/>
                  </a:cubicBezTo>
                  <a:close/>
                  <a:moveTo>
                    <a:pt x="30" y="318"/>
                  </a:moveTo>
                  <a:cubicBezTo>
                    <a:pt x="23" y="317"/>
                    <a:pt x="13" y="313"/>
                    <a:pt x="12" y="305"/>
                  </a:cubicBezTo>
                  <a:cubicBezTo>
                    <a:pt x="11" y="297"/>
                    <a:pt x="14" y="290"/>
                    <a:pt x="19" y="285"/>
                  </a:cubicBezTo>
                  <a:cubicBezTo>
                    <a:pt x="25" y="278"/>
                    <a:pt x="32" y="274"/>
                    <a:pt x="39" y="271"/>
                  </a:cubicBezTo>
                  <a:cubicBezTo>
                    <a:pt x="35" y="287"/>
                    <a:pt x="32" y="304"/>
                    <a:pt x="30" y="318"/>
                  </a:cubicBezTo>
                  <a:cubicBezTo>
                    <a:pt x="30" y="318"/>
                    <a:pt x="30" y="318"/>
                    <a:pt x="30" y="318"/>
                  </a:cubicBezTo>
                  <a:close/>
                  <a:moveTo>
                    <a:pt x="75" y="414"/>
                  </a:moveTo>
                  <a:cubicBezTo>
                    <a:pt x="50" y="417"/>
                    <a:pt x="37" y="393"/>
                    <a:pt x="36" y="371"/>
                  </a:cubicBezTo>
                  <a:cubicBezTo>
                    <a:pt x="35" y="357"/>
                    <a:pt x="36" y="342"/>
                    <a:pt x="38" y="328"/>
                  </a:cubicBezTo>
                  <a:cubicBezTo>
                    <a:pt x="47" y="327"/>
                    <a:pt x="56" y="324"/>
                    <a:pt x="64" y="321"/>
                  </a:cubicBezTo>
                  <a:cubicBezTo>
                    <a:pt x="64" y="323"/>
                    <a:pt x="64" y="325"/>
                    <a:pt x="65" y="326"/>
                  </a:cubicBezTo>
                  <a:cubicBezTo>
                    <a:pt x="64" y="338"/>
                    <a:pt x="62" y="350"/>
                    <a:pt x="61" y="362"/>
                  </a:cubicBezTo>
                  <a:cubicBezTo>
                    <a:pt x="60" y="365"/>
                    <a:pt x="63" y="366"/>
                    <a:pt x="65" y="367"/>
                  </a:cubicBezTo>
                  <a:cubicBezTo>
                    <a:pt x="71" y="367"/>
                    <a:pt x="76" y="368"/>
                    <a:pt x="81" y="368"/>
                  </a:cubicBezTo>
                  <a:cubicBezTo>
                    <a:pt x="79" y="384"/>
                    <a:pt x="77" y="399"/>
                    <a:pt x="75" y="414"/>
                  </a:cubicBezTo>
                  <a:close/>
                  <a:moveTo>
                    <a:pt x="266" y="495"/>
                  </a:moveTo>
                  <a:cubicBezTo>
                    <a:pt x="244" y="497"/>
                    <a:pt x="221" y="499"/>
                    <a:pt x="199" y="502"/>
                  </a:cubicBezTo>
                  <a:cubicBezTo>
                    <a:pt x="199" y="502"/>
                    <a:pt x="199" y="501"/>
                    <a:pt x="199" y="501"/>
                  </a:cubicBezTo>
                  <a:cubicBezTo>
                    <a:pt x="195" y="491"/>
                    <a:pt x="193" y="480"/>
                    <a:pt x="193" y="469"/>
                  </a:cubicBezTo>
                  <a:cubicBezTo>
                    <a:pt x="193" y="469"/>
                    <a:pt x="193" y="469"/>
                    <a:pt x="193" y="469"/>
                  </a:cubicBezTo>
                  <a:cubicBezTo>
                    <a:pt x="214" y="469"/>
                    <a:pt x="236" y="468"/>
                    <a:pt x="256" y="464"/>
                  </a:cubicBezTo>
                  <a:cubicBezTo>
                    <a:pt x="256" y="464"/>
                    <a:pt x="256" y="465"/>
                    <a:pt x="256" y="465"/>
                  </a:cubicBezTo>
                  <a:cubicBezTo>
                    <a:pt x="256" y="471"/>
                    <a:pt x="259" y="477"/>
                    <a:pt x="261" y="483"/>
                  </a:cubicBezTo>
                  <a:cubicBezTo>
                    <a:pt x="263" y="487"/>
                    <a:pt x="265" y="491"/>
                    <a:pt x="266" y="495"/>
                  </a:cubicBezTo>
                  <a:close/>
                  <a:moveTo>
                    <a:pt x="271" y="453"/>
                  </a:moveTo>
                  <a:cubicBezTo>
                    <a:pt x="254" y="453"/>
                    <a:pt x="237" y="456"/>
                    <a:pt x="220" y="458"/>
                  </a:cubicBezTo>
                  <a:cubicBezTo>
                    <a:pt x="205" y="459"/>
                    <a:pt x="190" y="460"/>
                    <a:pt x="175" y="460"/>
                  </a:cubicBezTo>
                  <a:cubicBezTo>
                    <a:pt x="143" y="461"/>
                    <a:pt x="109" y="465"/>
                    <a:pt x="77" y="460"/>
                  </a:cubicBezTo>
                  <a:cubicBezTo>
                    <a:pt x="83" y="422"/>
                    <a:pt x="89" y="385"/>
                    <a:pt x="94" y="347"/>
                  </a:cubicBezTo>
                  <a:cubicBezTo>
                    <a:pt x="99" y="313"/>
                    <a:pt x="108" y="277"/>
                    <a:pt x="108" y="242"/>
                  </a:cubicBezTo>
                  <a:cubicBezTo>
                    <a:pt x="132" y="249"/>
                    <a:pt x="157" y="251"/>
                    <a:pt x="181" y="247"/>
                  </a:cubicBezTo>
                  <a:cubicBezTo>
                    <a:pt x="187" y="246"/>
                    <a:pt x="193" y="244"/>
                    <a:pt x="198" y="242"/>
                  </a:cubicBezTo>
                  <a:cubicBezTo>
                    <a:pt x="198" y="242"/>
                    <a:pt x="198" y="243"/>
                    <a:pt x="198" y="243"/>
                  </a:cubicBezTo>
                  <a:cubicBezTo>
                    <a:pt x="199" y="244"/>
                    <a:pt x="201" y="244"/>
                    <a:pt x="202" y="244"/>
                  </a:cubicBezTo>
                  <a:cubicBezTo>
                    <a:pt x="201" y="245"/>
                    <a:pt x="200" y="246"/>
                    <a:pt x="199" y="246"/>
                  </a:cubicBezTo>
                  <a:cubicBezTo>
                    <a:pt x="200" y="249"/>
                    <a:pt x="201" y="252"/>
                    <a:pt x="202" y="255"/>
                  </a:cubicBezTo>
                  <a:cubicBezTo>
                    <a:pt x="203" y="259"/>
                    <a:pt x="204" y="263"/>
                    <a:pt x="205" y="268"/>
                  </a:cubicBezTo>
                  <a:cubicBezTo>
                    <a:pt x="208" y="277"/>
                    <a:pt x="210" y="286"/>
                    <a:pt x="213" y="295"/>
                  </a:cubicBezTo>
                  <a:cubicBezTo>
                    <a:pt x="219" y="314"/>
                    <a:pt x="225" y="333"/>
                    <a:pt x="231" y="352"/>
                  </a:cubicBezTo>
                  <a:cubicBezTo>
                    <a:pt x="243" y="386"/>
                    <a:pt x="255" y="422"/>
                    <a:pt x="273" y="453"/>
                  </a:cubicBezTo>
                  <a:cubicBezTo>
                    <a:pt x="272" y="453"/>
                    <a:pt x="272" y="453"/>
                    <a:pt x="271" y="453"/>
                  </a:cubicBezTo>
                  <a:close/>
                  <a:moveTo>
                    <a:pt x="267" y="309"/>
                  </a:moveTo>
                  <a:cubicBezTo>
                    <a:pt x="273" y="321"/>
                    <a:pt x="284" y="338"/>
                    <a:pt x="283" y="353"/>
                  </a:cubicBezTo>
                  <a:cubicBezTo>
                    <a:pt x="283" y="369"/>
                    <a:pt x="269" y="380"/>
                    <a:pt x="254" y="385"/>
                  </a:cubicBezTo>
                  <a:cubicBezTo>
                    <a:pt x="249" y="372"/>
                    <a:pt x="245" y="359"/>
                    <a:pt x="240" y="346"/>
                  </a:cubicBezTo>
                  <a:cubicBezTo>
                    <a:pt x="240" y="345"/>
                    <a:pt x="239" y="343"/>
                    <a:pt x="239" y="341"/>
                  </a:cubicBezTo>
                  <a:cubicBezTo>
                    <a:pt x="246" y="341"/>
                    <a:pt x="253" y="340"/>
                    <a:pt x="261" y="338"/>
                  </a:cubicBezTo>
                  <a:cubicBezTo>
                    <a:pt x="264" y="337"/>
                    <a:pt x="265" y="334"/>
                    <a:pt x="263" y="331"/>
                  </a:cubicBezTo>
                  <a:cubicBezTo>
                    <a:pt x="259" y="322"/>
                    <a:pt x="255" y="313"/>
                    <a:pt x="251" y="303"/>
                  </a:cubicBezTo>
                  <a:cubicBezTo>
                    <a:pt x="255" y="304"/>
                    <a:pt x="259" y="304"/>
                    <a:pt x="264" y="303"/>
                  </a:cubicBezTo>
                  <a:cubicBezTo>
                    <a:pt x="265" y="305"/>
                    <a:pt x="266" y="307"/>
                    <a:pt x="267" y="309"/>
                  </a:cubicBezTo>
                  <a:close/>
                  <a:moveTo>
                    <a:pt x="277" y="291"/>
                  </a:moveTo>
                  <a:cubicBezTo>
                    <a:pt x="275" y="292"/>
                    <a:pt x="272" y="293"/>
                    <a:pt x="269" y="293"/>
                  </a:cubicBezTo>
                  <a:cubicBezTo>
                    <a:pt x="260" y="276"/>
                    <a:pt x="249" y="260"/>
                    <a:pt x="238" y="244"/>
                  </a:cubicBezTo>
                  <a:cubicBezTo>
                    <a:pt x="258" y="241"/>
                    <a:pt x="285" y="241"/>
                    <a:pt x="299" y="253"/>
                  </a:cubicBezTo>
                  <a:cubicBezTo>
                    <a:pt x="318" y="270"/>
                    <a:pt x="291" y="286"/>
                    <a:pt x="277" y="2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2073275" y="2165350"/>
              <a:ext cx="53975" cy="46038"/>
            </a:xfrm>
            <a:custGeom>
              <a:avLst/>
              <a:gdLst>
                <a:gd name="T0" fmla="*/ 18 w 43"/>
                <a:gd name="T1" fmla="*/ 4 h 35"/>
                <a:gd name="T2" fmla="*/ 6 w 43"/>
                <a:gd name="T3" fmla="*/ 31 h 35"/>
                <a:gd name="T4" fmla="*/ 12 w 43"/>
                <a:gd name="T5" fmla="*/ 29 h 35"/>
                <a:gd name="T6" fmla="*/ 20 w 43"/>
                <a:gd name="T7" fmla="*/ 14 h 35"/>
                <a:gd name="T8" fmla="*/ 33 w 43"/>
                <a:gd name="T9" fmla="*/ 25 h 35"/>
                <a:gd name="T10" fmla="*/ 43 w 43"/>
                <a:gd name="T11" fmla="*/ 23 h 35"/>
                <a:gd name="T12" fmla="*/ 18 w 43"/>
                <a:gd name="T1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5">
                  <a:moveTo>
                    <a:pt x="18" y="4"/>
                  </a:moveTo>
                  <a:cubicBezTo>
                    <a:pt x="6" y="7"/>
                    <a:pt x="0" y="21"/>
                    <a:pt x="6" y="31"/>
                  </a:cubicBezTo>
                  <a:cubicBezTo>
                    <a:pt x="8" y="35"/>
                    <a:pt x="13" y="32"/>
                    <a:pt x="12" y="29"/>
                  </a:cubicBezTo>
                  <a:cubicBezTo>
                    <a:pt x="11" y="23"/>
                    <a:pt x="14" y="15"/>
                    <a:pt x="20" y="14"/>
                  </a:cubicBezTo>
                  <a:cubicBezTo>
                    <a:pt x="28" y="12"/>
                    <a:pt x="32" y="18"/>
                    <a:pt x="33" y="25"/>
                  </a:cubicBezTo>
                  <a:cubicBezTo>
                    <a:pt x="34" y="30"/>
                    <a:pt x="43" y="29"/>
                    <a:pt x="43" y="23"/>
                  </a:cubicBezTo>
                  <a:cubicBezTo>
                    <a:pt x="43" y="11"/>
                    <a:pt x="30" y="0"/>
                    <a:pt x="1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2160588" y="2197100"/>
              <a:ext cx="41275" cy="42863"/>
            </a:xfrm>
            <a:custGeom>
              <a:avLst/>
              <a:gdLst>
                <a:gd name="T0" fmla="*/ 28 w 31"/>
                <a:gd name="T1" fmla="*/ 12 h 34"/>
                <a:gd name="T2" fmla="*/ 1 w 31"/>
                <a:gd name="T3" fmla="*/ 10 h 34"/>
                <a:gd name="T4" fmla="*/ 5 w 31"/>
                <a:gd name="T5" fmla="*/ 14 h 34"/>
                <a:gd name="T6" fmla="*/ 20 w 31"/>
                <a:gd name="T7" fmla="*/ 16 h 34"/>
                <a:gd name="T8" fmla="*/ 20 w 31"/>
                <a:gd name="T9" fmla="*/ 22 h 34"/>
                <a:gd name="T10" fmla="*/ 10 w 31"/>
                <a:gd name="T11" fmla="*/ 25 h 34"/>
                <a:gd name="T12" fmla="*/ 10 w 31"/>
                <a:gd name="T13" fmla="*/ 31 h 34"/>
                <a:gd name="T14" fmla="*/ 28 w 31"/>
                <a:gd name="T15" fmla="*/ 27 h 34"/>
                <a:gd name="T16" fmla="*/ 28 w 31"/>
                <a:gd name="T17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4">
                  <a:moveTo>
                    <a:pt x="28" y="12"/>
                  </a:moveTo>
                  <a:cubicBezTo>
                    <a:pt x="23" y="2"/>
                    <a:pt x="8" y="0"/>
                    <a:pt x="1" y="10"/>
                  </a:cubicBezTo>
                  <a:cubicBezTo>
                    <a:pt x="0" y="12"/>
                    <a:pt x="3" y="16"/>
                    <a:pt x="5" y="14"/>
                  </a:cubicBezTo>
                  <a:cubicBezTo>
                    <a:pt x="10" y="10"/>
                    <a:pt x="17" y="9"/>
                    <a:pt x="20" y="16"/>
                  </a:cubicBezTo>
                  <a:cubicBezTo>
                    <a:pt x="21" y="18"/>
                    <a:pt x="22" y="21"/>
                    <a:pt x="20" y="22"/>
                  </a:cubicBezTo>
                  <a:cubicBezTo>
                    <a:pt x="17" y="24"/>
                    <a:pt x="13" y="23"/>
                    <a:pt x="10" y="25"/>
                  </a:cubicBezTo>
                  <a:cubicBezTo>
                    <a:pt x="7" y="26"/>
                    <a:pt x="8" y="29"/>
                    <a:pt x="10" y="31"/>
                  </a:cubicBezTo>
                  <a:cubicBezTo>
                    <a:pt x="14" y="34"/>
                    <a:pt x="25" y="32"/>
                    <a:pt x="28" y="27"/>
                  </a:cubicBezTo>
                  <a:cubicBezTo>
                    <a:pt x="31" y="23"/>
                    <a:pt x="30" y="16"/>
                    <a:pt x="28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2127250" y="2239963"/>
              <a:ext cx="107950" cy="41275"/>
            </a:xfrm>
            <a:custGeom>
              <a:avLst/>
              <a:gdLst>
                <a:gd name="T0" fmla="*/ 77 w 83"/>
                <a:gd name="T1" fmla="*/ 2 h 33"/>
                <a:gd name="T2" fmla="*/ 43 w 83"/>
                <a:gd name="T3" fmla="*/ 17 h 33"/>
                <a:gd name="T4" fmla="*/ 5 w 83"/>
                <a:gd name="T5" fmla="*/ 7 h 33"/>
                <a:gd name="T6" fmla="*/ 2 w 83"/>
                <a:gd name="T7" fmla="*/ 11 h 33"/>
                <a:gd name="T8" fmla="*/ 82 w 83"/>
                <a:gd name="T9" fmla="*/ 7 h 33"/>
                <a:gd name="T10" fmla="*/ 77 w 83"/>
                <a:gd name="T1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33">
                  <a:moveTo>
                    <a:pt x="77" y="2"/>
                  </a:moveTo>
                  <a:cubicBezTo>
                    <a:pt x="66" y="9"/>
                    <a:pt x="57" y="16"/>
                    <a:pt x="43" y="17"/>
                  </a:cubicBezTo>
                  <a:cubicBezTo>
                    <a:pt x="30" y="19"/>
                    <a:pt x="16" y="15"/>
                    <a:pt x="5" y="7"/>
                  </a:cubicBezTo>
                  <a:cubicBezTo>
                    <a:pt x="3" y="6"/>
                    <a:pt x="0" y="9"/>
                    <a:pt x="2" y="11"/>
                  </a:cubicBezTo>
                  <a:cubicBezTo>
                    <a:pt x="22" y="30"/>
                    <a:pt x="65" y="33"/>
                    <a:pt x="82" y="7"/>
                  </a:cubicBezTo>
                  <a:cubicBezTo>
                    <a:pt x="83" y="4"/>
                    <a:pt x="80" y="0"/>
                    <a:pt x="77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8" name="Freeform 38"/>
            <p:cNvSpPr>
              <a:spLocks noEditPoints="1"/>
            </p:cNvSpPr>
            <p:nvPr/>
          </p:nvSpPr>
          <p:spPr bwMode="auto">
            <a:xfrm>
              <a:off x="2527301" y="1900238"/>
              <a:ext cx="454025" cy="889000"/>
            </a:xfrm>
            <a:custGeom>
              <a:avLst/>
              <a:gdLst>
                <a:gd name="T0" fmla="*/ 330 w 354"/>
                <a:gd name="T1" fmla="*/ 523 h 693"/>
                <a:gd name="T2" fmla="*/ 323 w 354"/>
                <a:gd name="T3" fmla="*/ 387 h 693"/>
                <a:gd name="T4" fmla="*/ 349 w 354"/>
                <a:gd name="T5" fmla="*/ 189 h 693"/>
                <a:gd name="T6" fmla="*/ 184 w 354"/>
                <a:gd name="T7" fmla="*/ 10 h 693"/>
                <a:gd name="T8" fmla="*/ 65 w 354"/>
                <a:gd name="T9" fmla="*/ 380 h 693"/>
                <a:gd name="T10" fmla="*/ 74 w 354"/>
                <a:gd name="T11" fmla="*/ 383 h 693"/>
                <a:gd name="T12" fmla="*/ 11 w 354"/>
                <a:gd name="T13" fmla="*/ 673 h 693"/>
                <a:gd name="T14" fmla="*/ 266 w 354"/>
                <a:gd name="T15" fmla="*/ 597 h 693"/>
                <a:gd name="T16" fmla="*/ 303 w 354"/>
                <a:gd name="T17" fmla="*/ 651 h 693"/>
                <a:gd name="T18" fmla="*/ 326 w 354"/>
                <a:gd name="T19" fmla="*/ 399 h 693"/>
                <a:gd name="T20" fmla="*/ 301 w 354"/>
                <a:gd name="T21" fmla="*/ 334 h 693"/>
                <a:gd name="T22" fmla="*/ 43 w 354"/>
                <a:gd name="T23" fmla="*/ 172 h 693"/>
                <a:gd name="T24" fmla="*/ 65 w 354"/>
                <a:gd name="T25" fmla="*/ 196 h 693"/>
                <a:gd name="T26" fmla="*/ 65 w 354"/>
                <a:gd name="T27" fmla="*/ 196 h 693"/>
                <a:gd name="T28" fmla="*/ 72 w 354"/>
                <a:gd name="T29" fmla="*/ 278 h 693"/>
                <a:gd name="T30" fmla="*/ 106 w 354"/>
                <a:gd name="T31" fmla="*/ 375 h 693"/>
                <a:gd name="T32" fmla="*/ 92 w 354"/>
                <a:gd name="T33" fmla="*/ 321 h 693"/>
                <a:gd name="T34" fmla="*/ 139 w 354"/>
                <a:gd name="T35" fmla="*/ 296 h 693"/>
                <a:gd name="T36" fmla="*/ 103 w 354"/>
                <a:gd name="T37" fmla="*/ 233 h 693"/>
                <a:gd name="T38" fmla="*/ 112 w 354"/>
                <a:gd name="T39" fmla="*/ 236 h 693"/>
                <a:gd name="T40" fmla="*/ 151 w 354"/>
                <a:gd name="T41" fmla="*/ 150 h 693"/>
                <a:gd name="T42" fmla="*/ 275 w 354"/>
                <a:gd name="T43" fmla="*/ 133 h 693"/>
                <a:gd name="T44" fmla="*/ 162 w 354"/>
                <a:gd name="T45" fmla="*/ 21 h 693"/>
                <a:gd name="T46" fmla="*/ 330 w 354"/>
                <a:gd name="T47" fmla="*/ 182 h 693"/>
                <a:gd name="T48" fmla="*/ 330 w 354"/>
                <a:gd name="T49" fmla="*/ 182 h 693"/>
                <a:gd name="T50" fmla="*/ 279 w 354"/>
                <a:gd name="T51" fmla="*/ 295 h 693"/>
                <a:gd name="T52" fmla="*/ 276 w 354"/>
                <a:gd name="T53" fmla="*/ 222 h 693"/>
                <a:gd name="T54" fmla="*/ 331 w 354"/>
                <a:gd name="T55" fmla="*/ 194 h 693"/>
                <a:gd name="T56" fmla="*/ 248 w 354"/>
                <a:gd name="T57" fmla="*/ 238 h 693"/>
                <a:gd name="T58" fmla="*/ 271 w 354"/>
                <a:gd name="T59" fmla="*/ 226 h 693"/>
                <a:gd name="T60" fmla="*/ 247 w 354"/>
                <a:gd name="T61" fmla="*/ 313 h 693"/>
                <a:gd name="T62" fmla="*/ 275 w 354"/>
                <a:gd name="T63" fmla="*/ 303 h 693"/>
                <a:gd name="T64" fmla="*/ 282 w 354"/>
                <a:gd name="T65" fmla="*/ 309 h 693"/>
                <a:gd name="T66" fmla="*/ 269 w 354"/>
                <a:gd name="T67" fmla="*/ 330 h 693"/>
                <a:gd name="T68" fmla="*/ 339 w 354"/>
                <a:gd name="T69" fmla="*/ 182 h 693"/>
                <a:gd name="T70" fmla="*/ 303 w 354"/>
                <a:gd name="T71" fmla="*/ 90 h 693"/>
                <a:gd name="T72" fmla="*/ 287 w 354"/>
                <a:gd name="T73" fmla="*/ 129 h 693"/>
                <a:gd name="T74" fmla="*/ 211 w 354"/>
                <a:gd name="T75" fmla="*/ 33 h 693"/>
                <a:gd name="T76" fmla="*/ 202 w 354"/>
                <a:gd name="T77" fmla="*/ 24 h 693"/>
                <a:gd name="T78" fmla="*/ 221 w 354"/>
                <a:gd name="T79" fmla="*/ 72 h 693"/>
                <a:gd name="T80" fmla="*/ 188 w 354"/>
                <a:gd name="T81" fmla="*/ 18 h 693"/>
                <a:gd name="T82" fmla="*/ 180 w 354"/>
                <a:gd name="T83" fmla="*/ 79 h 693"/>
                <a:gd name="T84" fmla="*/ 185 w 354"/>
                <a:gd name="T85" fmla="*/ 17 h 693"/>
                <a:gd name="T86" fmla="*/ 65 w 354"/>
                <a:gd name="T87" fmla="*/ 99 h 693"/>
                <a:gd name="T88" fmla="*/ 59 w 354"/>
                <a:gd name="T89" fmla="*/ 85 h 693"/>
                <a:gd name="T90" fmla="*/ 39 w 354"/>
                <a:gd name="T91" fmla="*/ 194 h 693"/>
                <a:gd name="T92" fmla="*/ 72 w 354"/>
                <a:gd name="T93" fmla="*/ 376 h 693"/>
                <a:gd name="T94" fmla="*/ 86 w 354"/>
                <a:gd name="T95" fmla="*/ 389 h 693"/>
                <a:gd name="T96" fmla="*/ 109 w 354"/>
                <a:gd name="T97" fmla="*/ 423 h 693"/>
                <a:gd name="T98" fmla="*/ 70 w 354"/>
                <a:gd name="T99" fmla="*/ 434 h 693"/>
                <a:gd name="T100" fmla="*/ 98 w 354"/>
                <a:gd name="T101" fmla="*/ 424 h 693"/>
                <a:gd name="T102" fmla="*/ 90 w 354"/>
                <a:gd name="T103" fmla="*/ 418 h 693"/>
                <a:gd name="T104" fmla="*/ 40 w 354"/>
                <a:gd name="T105" fmla="*/ 473 h 693"/>
                <a:gd name="T106" fmla="*/ 167 w 354"/>
                <a:gd name="T107" fmla="*/ 447 h 693"/>
                <a:gd name="T108" fmla="*/ 234 w 354"/>
                <a:gd name="T109" fmla="*/ 629 h 693"/>
                <a:gd name="T110" fmla="*/ 235 w 354"/>
                <a:gd name="T111" fmla="*/ 630 h 693"/>
                <a:gd name="T112" fmla="*/ 247 w 354"/>
                <a:gd name="T113" fmla="*/ 587 h 693"/>
                <a:gd name="T114" fmla="*/ 236 w 354"/>
                <a:gd name="T115" fmla="*/ 649 h 693"/>
                <a:gd name="T116" fmla="*/ 116 w 354"/>
                <a:gd name="T117" fmla="*/ 424 h 693"/>
                <a:gd name="T118" fmla="*/ 226 w 354"/>
                <a:gd name="T119" fmla="*/ 245 h 693"/>
                <a:gd name="T120" fmla="*/ 307 w 354"/>
                <a:gd name="T121" fmla="*/ 647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4" h="693">
                  <a:moveTo>
                    <a:pt x="352" y="642"/>
                  </a:moveTo>
                  <a:cubicBezTo>
                    <a:pt x="351" y="631"/>
                    <a:pt x="338" y="626"/>
                    <a:pt x="329" y="626"/>
                  </a:cubicBezTo>
                  <a:cubicBezTo>
                    <a:pt x="319" y="627"/>
                    <a:pt x="310" y="631"/>
                    <a:pt x="303" y="638"/>
                  </a:cubicBezTo>
                  <a:cubicBezTo>
                    <a:pt x="302" y="624"/>
                    <a:pt x="297" y="610"/>
                    <a:pt x="294" y="597"/>
                  </a:cubicBezTo>
                  <a:cubicBezTo>
                    <a:pt x="290" y="579"/>
                    <a:pt x="286" y="561"/>
                    <a:pt x="280" y="543"/>
                  </a:cubicBezTo>
                  <a:cubicBezTo>
                    <a:pt x="298" y="538"/>
                    <a:pt x="316" y="532"/>
                    <a:pt x="330" y="523"/>
                  </a:cubicBezTo>
                  <a:cubicBezTo>
                    <a:pt x="331" y="522"/>
                    <a:pt x="331" y="521"/>
                    <a:pt x="332" y="519"/>
                  </a:cubicBezTo>
                  <a:cubicBezTo>
                    <a:pt x="333" y="518"/>
                    <a:pt x="333" y="516"/>
                    <a:pt x="332" y="514"/>
                  </a:cubicBezTo>
                  <a:cubicBezTo>
                    <a:pt x="303" y="476"/>
                    <a:pt x="281" y="435"/>
                    <a:pt x="266" y="390"/>
                  </a:cubicBezTo>
                  <a:cubicBezTo>
                    <a:pt x="266" y="390"/>
                    <a:pt x="267" y="389"/>
                    <a:pt x="267" y="389"/>
                  </a:cubicBezTo>
                  <a:cubicBezTo>
                    <a:pt x="282" y="376"/>
                    <a:pt x="295" y="360"/>
                    <a:pt x="306" y="343"/>
                  </a:cubicBezTo>
                  <a:cubicBezTo>
                    <a:pt x="313" y="357"/>
                    <a:pt x="319" y="373"/>
                    <a:pt x="323" y="387"/>
                  </a:cubicBezTo>
                  <a:cubicBezTo>
                    <a:pt x="315" y="393"/>
                    <a:pt x="309" y="402"/>
                    <a:pt x="312" y="412"/>
                  </a:cubicBezTo>
                  <a:cubicBezTo>
                    <a:pt x="315" y="420"/>
                    <a:pt x="326" y="425"/>
                    <a:pt x="334" y="422"/>
                  </a:cubicBezTo>
                  <a:cubicBezTo>
                    <a:pt x="344" y="418"/>
                    <a:pt x="344" y="403"/>
                    <a:pt x="339" y="395"/>
                  </a:cubicBezTo>
                  <a:cubicBezTo>
                    <a:pt x="337" y="392"/>
                    <a:pt x="334" y="390"/>
                    <a:pt x="330" y="389"/>
                  </a:cubicBezTo>
                  <a:cubicBezTo>
                    <a:pt x="329" y="372"/>
                    <a:pt x="323" y="351"/>
                    <a:pt x="312" y="332"/>
                  </a:cubicBezTo>
                  <a:cubicBezTo>
                    <a:pt x="337" y="289"/>
                    <a:pt x="350" y="238"/>
                    <a:pt x="349" y="189"/>
                  </a:cubicBezTo>
                  <a:cubicBezTo>
                    <a:pt x="347" y="133"/>
                    <a:pt x="326" y="70"/>
                    <a:pt x="278" y="39"/>
                  </a:cubicBezTo>
                  <a:cubicBezTo>
                    <a:pt x="254" y="19"/>
                    <a:pt x="223" y="6"/>
                    <a:pt x="191" y="5"/>
                  </a:cubicBezTo>
                  <a:cubicBezTo>
                    <a:pt x="188" y="5"/>
                    <a:pt x="187" y="7"/>
                    <a:pt x="187" y="9"/>
                  </a:cubicBezTo>
                  <a:cubicBezTo>
                    <a:pt x="186" y="9"/>
                    <a:pt x="186" y="10"/>
                    <a:pt x="187" y="10"/>
                  </a:cubicBezTo>
                  <a:cubicBezTo>
                    <a:pt x="186" y="11"/>
                    <a:pt x="186" y="11"/>
                    <a:pt x="186" y="11"/>
                  </a:cubicBezTo>
                  <a:cubicBezTo>
                    <a:pt x="186" y="10"/>
                    <a:pt x="185" y="10"/>
                    <a:pt x="184" y="10"/>
                  </a:cubicBezTo>
                  <a:cubicBezTo>
                    <a:pt x="184" y="9"/>
                    <a:pt x="183" y="8"/>
                    <a:pt x="182" y="9"/>
                  </a:cubicBezTo>
                  <a:cubicBezTo>
                    <a:pt x="152" y="0"/>
                    <a:pt x="120" y="10"/>
                    <a:pt x="96" y="30"/>
                  </a:cubicBezTo>
                  <a:cubicBezTo>
                    <a:pt x="53" y="58"/>
                    <a:pt x="32" y="115"/>
                    <a:pt x="31" y="165"/>
                  </a:cubicBezTo>
                  <a:cubicBezTo>
                    <a:pt x="30" y="204"/>
                    <a:pt x="40" y="243"/>
                    <a:pt x="52" y="280"/>
                  </a:cubicBezTo>
                  <a:cubicBezTo>
                    <a:pt x="58" y="298"/>
                    <a:pt x="64" y="316"/>
                    <a:pt x="72" y="333"/>
                  </a:cubicBezTo>
                  <a:cubicBezTo>
                    <a:pt x="65" y="349"/>
                    <a:pt x="62" y="366"/>
                    <a:pt x="65" y="380"/>
                  </a:cubicBezTo>
                  <a:cubicBezTo>
                    <a:pt x="64" y="380"/>
                    <a:pt x="64" y="381"/>
                    <a:pt x="64" y="381"/>
                  </a:cubicBezTo>
                  <a:cubicBezTo>
                    <a:pt x="61" y="385"/>
                    <a:pt x="56" y="400"/>
                    <a:pt x="63" y="402"/>
                  </a:cubicBezTo>
                  <a:cubicBezTo>
                    <a:pt x="66" y="403"/>
                    <a:pt x="69" y="399"/>
                    <a:pt x="67" y="397"/>
                  </a:cubicBezTo>
                  <a:cubicBezTo>
                    <a:pt x="67" y="394"/>
                    <a:pt x="68" y="389"/>
                    <a:pt x="70" y="386"/>
                  </a:cubicBezTo>
                  <a:cubicBezTo>
                    <a:pt x="70" y="386"/>
                    <a:pt x="71" y="385"/>
                    <a:pt x="71" y="385"/>
                  </a:cubicBezTo>
                  <a:cubicBezTo>
                    <a:pt x="72" y="384"/>
                    <a:pt x="73" y="383"/>
                    <a:pt x="74" y="383"/>
                  </a:cubicBezTo>
                  <a:cubicBezTo>
                    <a:pt x="79" y="383"/>
                    <a:pt x="77" y="391"/>
                    <a:pt x="77" y="395"/>
                  </a:cubicBezTo>
                  <a:cubicBezTo>
                    <a:pt x="62" y="402"/>
                    <a:pt x="56" y="423"/>
                    <a:pt x="66" y="436"/>
                  </a:cubicBezTo>
                  <a:cubicBezTo>
                    <a:pt x="53" y="444"/>
                    <a:pt x="41" y="455"/>
                    <a:pt x="32" y="469"/>
                  </a:cubicBezTo>
                  <a:cubicBezTo>
                    <a:pt x="15" y="495"/>
                    <a:pt x="8" y="527"/>
                    <a:pt x="4" y="557"/>
                  </a:cubicBezTo>
                  <a:cubicBezTo>
                    <a:pt x="0" y="594"/>
                    <a:pt x="2" y="631"/>
                    <a:pt x="12" y="667"/>
                  </a:cubicBezTo>
                  <a:cubicBezTo>
                    <a:pt x="9" y="668"/>
                    <a:pt x="8" y="671"/>
                    <a:pt x="11" y="673"/>
                  </a:cubicBezTo>
                  <a:cubicBezTo>
                    <a:pt x="30" y="689"/>
                    <a:pt x="53" y="692"/>
                    <a:pt x="77" y="693"/>
                  </a:cubicBezTo>
                  <a:cubicBezTo>
                    <a:pt x="107" y="693"/>
                    <a:pt x="137" y="692"/>
                    <a:pt x="166" y="688"/>
                  </a:cubicBezTo>
                  <a:cubicBezTo>
                    <a:pt x="186" y="685"/>
                    <a:pt x="219" y="680"/>
                    <a:pt x="231" y="662"/>
                  </a:cubicBezTo>
                  <a:cubicBezTo>
                    <a:pt x="233" y="660"/>
                    <a:pt x="234" y="658"/>
                    <a:pt x="234" y="655"/>
                  </a:cubicBezTo>
                  <a:cubicBezTo>
                    <a:pt x="235" y="656"/>
                    <a:pt x="236" y="657"/>
                    <a:pt x="238" y="656"/>
                  </a:cubicBezTo>
                  <a:cubicBezTo>
                    <a:pt x="266" y="652"/>
                    <a:pt x="269" y="620"/>
                    <a:pt x="266" y="597"/>
                  </a:cubicBezTo>
                  <a:cubicBezTo>
                    <a:pt x="264" y="581"/>
                    <a:pt x="261" y="565"/>
                    <a:pt x="257" y="548"/>
                  </a:cubicBezTo>
                  <a:cubicBezTo>
                    <a:pt x="257" y="549"/>
                    <a:pt x="258" y="549"/>
                    <a:pt x="259" y="549"/>
                  </a:cubicBezTo>
                  <a:cubicBezTo>
                    <a:pt x="264" y="547"/>
                    <a:pt x="269" y="546"/>
                    <a:pt x="275" y="544"/>
                  </a:cubicBezTo>
                  <a:cubicBezTo>
                    <a:pt x="277" y="562"/>
                    <a:pt x="281" y="579"/>
                    <a:pt x="284" y="596"/>
                  </a:cubicBezTo>
                  <a:cubicBezTo>
                    <a:pt x="288" y="614"/>
                    <a:pt x="290" y="634"/>
                    <a:pt x="298" y="651"/>
                  </a:cubicBezTo>
                  <a:cubicBezTo>
                    <a:pt x="299" y="653"/>
                    <a:pt x="301" y="652"/>
                    <a:pt x="303" y="651"/>
                  </a:cubicBezTo>
                  <a:cubicBezTo>
                    <a:pt x="315" y="663"/>
                    <a:pt x="354" y="663"/>
                    <a:pt x="352" y="642"/>
                  </a:cubicBezTo>
                  <a:close/>
                  <a:moveTo>
                    <a:pt x="326" y="399"/>
                  </a:moveTo>
                  <a:cubicBezTo>
                    <a:pt x="332" y="394"/>
                    <a:pt x="334" y="401"/>
                    <a:pt x="334" y="406"/>
                  </a:cubicBezTo>
                  <a:cubicBezTo>
                    <a:pt x="334" y="412"/>
                    <a:pt x="331" y="416"/>
                    <a:pt x="326" y="414"/>
                  </a:cubicBezTo>
                  <a:cubicBezTo>
                    <a:pt x="318" y="412"/>
                    <a:pt x="318" y="404"/>
                    <a:pt x="321" y="398"/>
                  </a:cubicBezTo>
                  <a:cubicBezTo>
                    <a:pt x="322" y="400"/>
                    <a:pt x="325" y="400"/>
                    <a:pt x="326" y="399"/>
                  </a:cubicBezTo>
                  <a:close/>
                  <a:moveTo>
                    <a:pt x="264" y="381"/>
                  </a:moveTo>
                  <a:cubicBezTo>
                    <a:pt x="262" y="377"/>
                    <a:pt x="261" y="373"/>
                    <a:pt x="260" y="369"/>
                  </a:cubicBezTo>
                  <a:cubicBezTo>
                    <a:pt x="261" y="370"/>
                    <a:pt x="262" y="370"/>
                    <a:pt x="264" y="370"/>
                  </a:cubicBezTo>
                  <a:cubicBezTo>
                    <a:pt x="276" y="361"/>
                    <a:pt x="284" y="346"/>
                    <a:pt x="291" y="333"/>
                  </a:cubicBezTo>
                  <a:cubicBezTo>
                    <a:pt x="293" y="331"/>
                    <a:pt x="295" y="328"/>
                    <a:pt x="296" y="325"/>
                  </a:cubicBezTo>
                  <a:cubicBezTo>
                    <a:pt x="298" y="328"/>
                    <a:pt x="300" y="331"/>
                    <a:pt x="301" y="334"/>
                  </a:cubicBezTo>
                  <a:cubicBezTo>
                    <a:pt x="291" y="351"/>
                    <a:pt x="278" y="367"/>
                    <a:pt x="264" y="381"/>
                  </a:cubicBezTo>
                  <a:close/>
                  <a:moveTo>
                    <a:pt x="54" y="164"/>
                  </a:moveTo>
                  <a:cubicBezTo>
                    <a:pt x="55" y="173"/>
                    <a:pt x="58" y="181"/>
                    <a:pt x="62" y="189"/>
                  </a:cubicBezTo>
                  <a:cubicBezTo>
                    <a:pt x="60" y="190"/>
                    <a:pt x="57" y="191"/>
                    <a:pt x="55" y="192"/>
                  </a:cubicBezTo>
                  <a:cubicBezTo>
                    <a:pt x="50" y="192"/>
                    <a:pt x="45" y="190"/>
                    <a:pt x="42" y="185"/>
                  </a:cubicBezTo>
                  <a:cubicBezTo>
                    <a:pt x="40" y="181"/>
                    <a:pt x="40" y="176"/>
                    <a:pt x="43" y="172"/>
                  </a:cubicBezTo>
                  <a:cubicBezTo>
                    <a:pt x="45" y="167"/>
                    <a:pt x="49" y="165"/>
                    <a:pt x="54" y="164"/>
                  </a:cubicBezTo>
                  <a:close/>
                  <a:moveTo>
                    <a:pt x="51" y="159"/>
                  </a:moveTo>
                  <a:cubicBezTo>
                    <a:pt x="51" y="154"/>
                    <a:pt x="51" y="149"/>
                    <a:pt x="51" y="144"/>
                  </a:cubicBezTo>
                  <a:cubicBezTo>
                    <a:pt x="52" y="149"/>
                    <a:pt x="52" y="154"/>
                    <a:pt x="53" y="159"/>
                  </a:cubicBezTo>
                  <a:cubicBezTo>
                    <a:pt x="52" y="159"/>
                    <a:pt x="52" y="159"/>
                    <a:pt x="51" y="159"/>
                  </a:cubicBezTo>
                  <a:close/>
                  <a:moveTo>
                    <a:pt x="65" y="196"/>
                  </a:moveTo>
                  <a:cubicBezTo>
                    <a:pt x="66" y="197"/>
                    <a:pt x="66" y="197"/>
                    <a:pt x="66" y="198"/>
                  </a:cubicBezTo>
                  <a:cubicBezTo>
                    <a:pt x="77" y="234"/>
                    <a:pt x="101" y="265"/>
                    <a:pt x="131" y="288"/>
                  </a:cubicBezTo>
                  <a:cubicBezTo>
                    <a:pt x="121" y="288"/>
                    <a:pt x="111" y="291"/>
                    <a:pt x="102" y="297"/>
                  </a:cubicBezTo>
                  <a:cubicBezTo>
                    <a:pt x="97" y="289"/>
                    <a:pt x="92" y="281"/>
                    <a:pt x="87" y="273"/>
                  </a:cubicBezTo>
                  <a:cubicBezTo>
                    <a:pt x="75" y="249"/>
                    <a:pt x="67" y="224"/>
                    <a:pt x="59" y="199"/>
                  </a:cubicBezTo>
                  <a:cubicBezTo>
                    <a:pt x="61" y="198"/>
                    <a:pt x="63" y="198"/>
                    <a:pt x="65" y="196"/>
                  </a:cubicBezTo>
                  <a:close/>
                  <a:moveTo>
                    <a:pt x="53" y="200"/>
                  </a:moveTo>
                  <a:cubicBezTo>
                    <a:pt x="54" y="200"/>
                    <a:pt x="54" y="199"/>
                    <a:pt x="55" y="199"/>
                  </a:cubicBezTo>
                  <a:cubicBezTo>
                    <a:pt x="59" y="224"/>
                    <a:pt x="68" y="249"/>
                    <a:pt x="79" y="271"/>
                  </a:cubicBezTo>
                  <a:cubicBezTo>
                    <a:pt x="84" y="281"/>
                    <a:pt x="89" y="291"/>
                    <a:pt x="96" y="302"/>
                  </a:cubicBezTo>
                  <a:cubicBezTo>
                    <a:pt x="93" y="304"/>
                    <a:pt x="89" y="308"/>
                    <a:pt x="87" y="311"/>
                  </a:cubicBezTo>
                  <a:cubicBezTo>
                    <a:pt x="81" y="300"/>
                    <a:pt x="76" y="290"/>
                    <a:pt x="72" y="278"/>
                  </a:cubicBezTo>
                  <a:cubicBezTo>
                    <a:pt x="61" y="253"/>
                    <a:pt x="55" y="226"/>
                    <a:pt x="49" y="199"/>
                  </a:cubicBezTo>
                  <a:cubicBezTo>
                    <a:pt x="51" y="199"/>
                    <a:pt x="52" y="200"/>
                    <a:pt x="53" y="200"/>
                  </a:cubicBezTo>
                  <a:close/>
                  <a:moveTo>
                    <a:pt x="87" y="327"/>
                  </a:moveTo>
                  <a:cubicBezTo>
                    <a:pt x="88" y="328"/>
                    <a:pt x="89" y="330"/>
                    <a:pt x="90" y="331"/>
                  </a:cubicBezTo>
                  <a:cubicBezTo>
                    <a:pt x="96" y="341"/>
                    <a:pt x="103" y="356"/>
                    <a:pt x="112" y="363"/>
                  </a:cubicBezTo>
                  <a:cubicBezTo>
                    <a:pt x="110" y="367"/>
                    <a:pt x="108" y="371"/>
                    <a:pt x="106" y="375"/>
                  </a:cubicBezTo>
                  <a:cubicBezTo>
                    <a:pt x="96" y="363"/>
                    <a:pt x="88" y="350"/>
                    <a:pt x="81" y="336"/>
                  </a:cubicBezTo>
                  <a:cubicBezTo>
                    <a:pt x="83" y="334"/>
                    <a:pt x="84" y="332"/>
                    <a:pt x="85" y="330"/>
                  </a:cubicBezTo>
                  <a:cubicBezTo>
                    <a:pt x="86" y="329"/>
                    <a:pt x="87" y="328"/>
                    <a:pt x="87" y="327"/>
                  </a:cubicBezTo>
                  <a:close/>
                  <a:moveTo>
                    <a:pt x="104" y="342"/>
                  </a:moveTo>
                  <a:cubicBezTo>
                    <a:pt x="100" y="336"/>
                    <a:pt x="97" y="329"/>
                    <a:pt x="93" y="323"/>
                  </a:cubicBezTo>
                  <a:cubicBezTo>
                    <a:pt x="93" y="322"/>
                    <a:pt x="92" y="321"/>
                    <a:pt x="92" y="321"/>
                  </a:cubicBezTo>
                  <a:cubicBezTo>
                    <a:pt x="95" y="317"/>
                    <a:pt x="98" y="314"/>
                    <a:pt x="102" y="311"/>
                  </a:cubicBezTo>
                  <a:cubicBezTo>
                    <a:pt x="109" y="320"/>
                    <a:pt x="116" y="329"/>
                    <a:pt x="125" y="337"/>
                  </a:cubicBezTo>
                  <a:cubicBezTo>
                    <a:pt x="122" y="344"/>
                    <a:pt x="119" y="351"/>
                    <a:pt x="115" y="357"/>
                  </a:cubicBezTo>
                  <a:cubicBezTo>
                    <a:pt x="113" y="352"/>
                    <a:pt x="107" y="346"/>
                    <a:pt x="104" y="342"/>
                  </a:cubicBezTo>
                  <a:close/>
                  <a:moveTo>
                    <a:pt x="108" y="306"/>
                  </a:moveTo>
                  <a:cubicBezTo>
                    <a:pt x="118" y="300"/>
                    <a:pt x="128" y="296"/>
                    <a:pt x="139" y="296"/>
                  </a:cubicBezTo>
                  <a:cubicBezTo>
                    <a:pt x="136" y="306"/>
                    <a:pt x="133" y="316"/>
                    <a:pt x="129" y="326"/>
                  </a:cubicBezTo>
                  <a:cubicBezTo>
                    <a:pt x="129" y="328"/>
                    <a:pt x="128" y="330"/>
                    <a:pt x="127" y="331"/>
                  </a:cubicBezTo>
                  <a:cubicBezTo>
                    <a:pt x="121" y="323"/>
                    <a:pt x="115" y="314"/>
                    <a:pt x="108" y="306"/>
                  </a:cubicBezTo>
                  <a:close/>
                  <a:moveTo>
                    <a:pt x="79" y="215"/>
                  </a:moveTo>
                  <a:cubicBezTo>
                    <a:pt x="82" y="218"/>
                    <a:pt x="85" y="221"/>
                    <a:pt x="88" y="223"/>
                  </a:cubicBezTo>
                  <a:cubicBezTo>
                    <a:pt x="93" y="227"/>
                    <a:pt x="98" y="230"/>
                    <a:pt x="103" y="233"/>
                  </a:cubicBezTo>
                  <a:cubicBezTo>
                    <a:pt x="108" y="240"/>
                    <a:pt x="114" y="246"/>
                    <a:pt x="120" y="252"/>
                  </a:cubicBezTo>
                  <a:cubicBezTo>
                    <a:pt x="126" y="259"/>
                    <a:pt x="135" y="267"/>
                    <a:pt x="143" y="271"/>
                  </a:cubicBezTo>
                  <a:cubicBezTo>
                    <a:pt x="143" y="277"/>
                    <a:pt x="142" y="282"/>
                    <a:pt x="141" y="288"/>
                  </a:cubicBezTo>
                  <a:cubicBezTo>
                    <a:pt x="114" y="268"/>
                    <a:pt x="94" y="244"/>
                    <a:pt x="79" y="215"/>
                  </a:cubicBezTo>
                  <a:close/>
                  <a:moveTo>
                    <a:pt x="123" y="247"/>
                  </a:moveTo>
                  <a:cubicBezTo>
                    <a:pt x="119" y="244"/>
                    <a:pt x="115" y="240"/>
                    <a:pt x="112" y="236"/>
                  </a:cubicBezTo>
                  <a:cubicBezTo>
                    <a:pt x="121" y="240"/>
                    <a:pt x="132" y="243"/>
                    <a:pt x="142" y="245"/>
                  </a:cubicBezTo>
                  <a:cubicBezTo>
                    <a:pt x="143" y="251"/>
                    <a:pt x="144" y="257"/>
                    <a:pt x="144" y="264"/>
                  </a:cubicBezTo>
                  <a:cubicBezTo>
                    <a:pt x="137" y="258"/>
                    <a:pt x="129" y="253"/>
                    <a:pt x="123" y="247"/>
                  </a:cubicBezTo>
                  <a:close/>
                  <a:moveTo>
                    <a:pt x="121" y="229"/>
                  </a:moveTo>
                  <a:cubicBezTo>
                    <a:pt x="82" y="216"/>
                    <a:pt x="63" y="180"/>
                    <a:pt x="61" y="141"/>
                  </a:cubicBezTo>
                  <a:cubicBezTo>
                    <a:pt x="90" y="149"/>
                    <a:pt x="122" y="150"/>
                    <a:pt x="151" y="150"/>
                  </a:cubicBezTo>
                  <a:cubicBezTo>
                    <a:pt x="184" y="150"/>
                    <a:pt x="218" y="147"/>
                    <a:pt x="249" y="138"/>
                  </a:cubicBezTo>
                  <a:cubicBezTo>
                    <a:pt x="251" y="138"/>
                    <a:pt x="252" y="136"/>
                    <a:pt x="252" y="134"/>
                  </a:cubicBezTo>
                  <a:cubicBezTo>
                    <a:pt x="253" y="134"/>
                    <a:pt x="253" y="133"/>
                    <a:pt x="253" y="132"/>
                  </a:cubicBezTo>
                  <a:cubicBezTo>
                    <a:pt x="255" y="113"/>
                    <a:pt x="252" y="95"/>
                    <a:pt x="246" y="78"/>
                  </a:cubicBezTo>
                  <a:cubicBezTo>
                    <a:pt x="256" y="94"/>
                    <a:pt x="265" y="111"/>
                    <a:pt x="269" y="133"/>
                  </a:cubicBezTo>
                  <a:cubicBezTo>
                    <a:pt x="270" y="136"/>
                    <a:pt x="273" y="135"/>
                    <a:pt x="275" y="133"/>
                  </a:cubicBezTo>
                  <a:cubicBezTo>
                    <a:pt x="284" y="137"/>
                    <a:pt x="299" y="138"/>
                    <a:pt x="310" y="135"/>
                  </a:cubicBezTo>
                  <a:cubicBezTo>
                    <a:pt x="308" y="165"/>
                    <a:pt x="295" y="195"/>
                    <a:pt x="271" y="214"/>
                  </a:cubicBezTo>
                  <a:cubicBezTo>
                    <a:pt x="232" y="245"/>
                    <a:pt x="167" y="244"/>
                    <a:pt x="121" y="229"/>
                  </a:cubicBezTo>
                  <a:close/>
                  <a:moveTo>
                    <a:pt x="119" y="140"/>
                  </a:moveTo>
                  <a:cubicBezTo>
                    <a:pt x="107" y="139"/>
                    <a:pt x="95" y="138"/>
                    <a:pt x="84" y="137"/>
                  </a:cubicBezTo>
                  <a:cubicBezTo>
                    <a:pt x="85" y="86"/>
                    <a:pt x="115" y="42"/>
                    <a:pt x="162" y="21"/>
                  </a:cubicBezTo>
                  <a:cubicBezTo>
                    <a:pt x="127" y="47"/>
                    <a:pt x="107" y="101"/>
                    <a:pt x="119" y="140"/>
                  </a:cubicBezTo>
                  <a:close/>
                  <a:moveTo>
                    <a:pt x="319" y="114"/>
                  </a:moveTo>
                  <a:cubicBezTo>
                    <a:pt x="324" y="129"/>
                    <a:pt x="326" y="144"/>
                    <a:pt x="328" y="160"/>
                  </a:cubicBezTo>
                  <a:cubicBezTo>
                    <a:pt x="325" y="158"/>
                    <a:pt x="321" y="157"/>
                    <a:pt x="317" y="158"/>
                  </a:cubicBezTo>
                  <a:cubicBezTo>
                    <a:pt x="320" y="144"/>
                    <a:pt x="321" y="129"/>
                    <a:pt x="319" y="114"/>
                  </a:cubicBezTo>
                  <a:close/>
                  <a:moveTo>
                    <a:pt x="330" y="182"/>
                  </a:moveTo>
                  <a:cubicBezTo>
                    <a:pt x="328" y="187"/>
                    <a:pt x="325" y="189"/>
                    <a:pt x="321" y="190"/>
                  </a:cubicBezTo>
                  <a:cubicBezTo>
                    <a:pt x="320" y="189"/>
                    <a:pt x="318" y="190"/>
                    <a:pt x="318" y="191"/>
                  </a:cubicBezTo>
                  <a:cubicBezTo>
                    <a:pt x="314" y="191"/>
                    <a:pt x="309" y="190"/>
                    <a:pt x="305" y="187"/>
                  </a:cubicBezTo>
                  <a:cubicBezTo>
                    <a:pt x="309" y="181"/>
                    <a:pt x="312" y="175"/>
                    <a:pt x="314" y="168"/>
                  </a:cubicBezTo>
                  <a:cubicBezTo>
                    <a:pt x="314" y="168"/>
                    <a:pt x="314" y="168"/>
                    <a:pt x="314" y="168"/>
                  </a:cubicBezTo>
                  <a:cubicBezTo>
                    <a:pt x="324" y="162"/>
                    <a:pt x="335" y="172"/>
                    <a:pt x="330" y="182"/>
                  </a:cubicBezTo>
                  <a:close/>
                  <a:moveTo>
                    <a:pt x="278" y="271"/>
                  </a:moveTo>
                  <a:cubicBezTo>
                    <a:pt x="289" y="246"/>
                    <a:pt x="298" y="221"/>
                    <a:pt x="303" y="194"/>
                  </a:cubicBezTo>
                  <a:cubicBezTo>
                    <a:pt x="303" y="194"/>
                    <a:pt x="303" y="193"/>
                    <a:pt x="303" y="193"/>
                  </a:cubicBezTo>
                  <a:cubicBezTo>
                    <a:pt x="307" y="196"/>
                    <a:pt x="311" y="197"/>
                    <a:pt x="316" y="198"/>
                  </a:cubicBezTo>
                  <a:cubicBezTo>
                    <a:pt x="309" y="222"/>
                    <a:pt x="303" y="246"/>
                    <a:pt x="293" y="270"/>
                  </a:cubicBezTo>
                  <a:cubicBezTo>
                    <a:pt x="292" y="272"/>
                    <a:pt x="286" y="283"/>
                    <a:pt x="279" y="295"/>
                  </a:cubicBezTo>
                  <a:cubicBezTo>
                    <a:pt x="276" y="293"/>
                    <a:pt x="273" y="291"/>
                    <a:pt x="269" y="289"/>
                  </a:cubicBezTo>
                  <a:cubicBezTo>
                    <a:pt x="272" y="283"/>
                    <a:pt x="275" y="277"/>
                    <a:pt x="278" y="271"/>
                  </a:cubicBezTo>
                  <a:close/>
                  <a:moveTo>
                    <a:pt x="262" y="287"/>
                  </a:moveTo>
                  <a:cubicBezTo>
                    <a:pt x="257" y="285"/>
                    <a:pt x="252" y="284"/>
                    <a:pt x="247" y="284"/>
                  </a:cubicBezTo>
                  <a:cubicBezTo>
                    <a:pt x="255" y="273"/>
                    <a:pt x="261" y="260"/>
                    <a:pt x="267" y="248"/>
                  </a:cubicBezTo>
                  <a:cubicBezTo>
                    <a:pt x="272" y="240"/>
                    <a:pt x="276" y="232"/>
                    <a:pt x="276" y="222"/>
                  </a:cubicBezTo>
                  <a:cubicBezTo>
                    <a:pt x="286" y="215"/>
                    <a:pt x="294" y="206"/>
                    <a:pt x="300" y="196"/>
                  </a:cubicBezTo>
                  <a:cubicBezTo>
                    <a:pt x="292" y="218"/>
                    <a:pt x="284" y="240"/>
                    <a:pt x="274" y="262"/>
                  </a:cubicBezTo>
                  <a:cubicBezTo>
                    <a:pt x="270" y="270"/>
                    <a:pt x="266" y="278"/>
                    <a:pt x="262" y="287"/>
                  </a:cubicBezTo>
                  <a:close/>
                  <a:moveTo>
                    <a:pt x="294" y="284"/>
                  </a:moveTo>
                  <a:cubicBezTo>
                    <a:pt x="307" y="257"/>
                    <a:pt x="317" y="227"/>
                    <a:pt x="320" y="198"/>
                  </a:cubicBezTo>
                  <a:cubicBezTo>
                    <a:pt x="324" y="197"/>
                    <a:pt x="328" y="196"/>
                    <a:pt x="331" y="194"/>
                  </a:cubicBezTo>
                  <a:cubicBezTo>
                    <a:pt x="326" y="223"/>
                    <a:pt x="319" y="253"/>
                    <a:pt x="308" y="280"/>
                  </a:cubicBezTo>
                  <a:cubicBezTo>
                    <a:pt x="304" y="290"/>
                    <a:pt x="300" y="299"/>
                    <a:pt x="295" y="309"/>
                  </a:cubicBezTo>
                  <a:cubicBezTo>
                    <a:pt x="292" y="306"/>
                    <a:pt x="289" y="303"/>
                    <a:pt x="286" y="300"/>
                  </a:cubicBezTo>
                  <a:cubicBezTo>
                    <a:pt x="289" y="295"/>
                    <a:pt x="292" y="289"/>
                    <a:pt x="294" y="284"/>
                  </a:cubicBezTo>
                  <a:close/>
                  <a:moveTo>
                    <a:pt x="232" y="243"/>
                  </a:moveTo>
                  <a:cubicBezTo>
                    <a:pt x="238" y="242"/>
                    <a:pt x="243" y="240"/>
                    <a:pt x="248" y="238"/>
                  </a:cubicBezTo>
                  <a:cubicBezTo>
                    <a:pt x="246" y="243"/>
                    <a:pt x="244" y="247"/>
                    <a:pt x="241" y="252"/>
                  </a:cubicBezTo>
                  <a:cubicBezTo>
                    <a:pt x="239" y="254"/>
                    <a:pt x="237" y="256"/>
                    <a:pt x="236" y="258"/>
                  </a:cubicBezTo>
                  <a:cubicBezTo>
                    <a:pt x="234" y="253"/>
                    <a:pt x="233" y="248"/>
                    <a:pt x="232" y="243"/>
                  </a:cubicBezTo>
                  <a:close/>
                  <a:moveTo>
                    <a:pt x="254" y="236"/>
                  </a:moveTo>
                  <a:cubicBezTo>
                    <a:pt x="254" y="236"/>
                    <a:pt x="255" y="235"/>
                    <a:pt x="256" y="235"/>
                  </a:cubicBezTo>
                  <a:cubicBezTo>
                    <a:pt x="261" y="233"/>
                    <a:pt x="266" y="230"/>
                    <a:pt x="271" y="226"/>
                  </a:cubicBezTo>
                  <a:cubicBezTo>
                    <a:pt x="265" y="246"/>
                    <a:pt x="249" y="262"/>
                    <a:pt x="240" y="280"/>
                  </a:cubicBezTo>
                  <a:cubicBezTo>
                    <a:pt x="239" y="276"/>
                    <a:pt x="239" y="272"/>
                    <a:pt x="238" y="268"/>
                  </a:cubicBezTo>
                  <a:cubicBezTo>
                    <a:pt x="246" y="260"/>
                    <a:pt x="251" y="247"/>
                    <a:pt x="254" y="236"/>
                  </a:cubicBezTo>
                  <a:close/>
                  <a:moveTo>
                    <a:pt x="258" y="294"/>
                  </a:moveTo>
                  <a:cubicBezTo>
                    <a:pt x="256" y="298"/>
                    <a:pt x="254" y="301"/>
                    <a:pt x="251" y="305"/>
                  </a:cubicBezTo>
                  <a:cubicBezTo>
                    <a:pt x="250" y="308"/>
                    <a:pt x="249" y="310"/>
                    <a:pt x="247" y="313"/>
                  </a:cubicBezTo>
                  <a:cubicBezTo>
                    <a:pt x="247" y="313"/>
                    <a:pt x="247" y="313"/>
                    <a:pt x="247" y="313"/>
                  </a:cubicBezTo>
                  <a:cubicBezTo>
                    <a:pt x="245" y="305"/>
                    <a:pt x="244" y="298"/>
                    <a:pt x="242" y="291"/>
                  </a:cubicBezTo>
                  <a:cubicBezTo>
                    <a:pt x="248" y="291"/>
                    <a:pt x="253" y="292"/>
                    <a:pt x="258" y="294"/>
                  </a:cubicBezTo>
                  <a:close/>
                  <a:moveTo>
                    <a:pt x="260" y="307"/>
                  </a:moveTo>
                  <a:cubicBezTo>
                    <a:pt x="262" y="304"/>
                    <a:pt x="264" y="300"/>
                    <a:pt x="265" y="297"/>
                  </a:cubicBezTo>
                  <a:cubicBezTo>
                    <a:pt x="269" y="299"/>
                    <a:pt x="272" y="301"/>
                    <a:pt x="275" y="303"/>
                  </a:cubicBezTo>
                  <a:cubicBezTo>
                    <a:pt x="265" y="320"/>
                    <a:pt x="255" y="338"/>
                    <a:pt x="255" y="338"/>
                  </a:cubicBezTo>
                  <a:cubicBezTo>
                    <a:pt x="254" y="338"/>
                    <a:pt x="253" y="337"/>
                    <a:pt x="252" y="337"/>
                  </a:cubicBezTo>
                  <a:cubicBezTo>
                    <a:pt x="251" y="333"/>
                    <a:pt x="250" y="328"/>
                    <a:pt x="249" y="323"/>
                  </a:cubicBezTo>
                  <a:cubicBezTo>
                    <a:pt x="254" y="319"/>
                    <a:pt x="257" y="311"/>
                    <a:pt x="260" y="307"/>
                  </a:cubicBezTo>
                  <a:close/>
                  <a:moveTo>
                    <a:pt x="269" y="330"/>
                  </a:moveTo>
                  <a:cubicBezTo>
                    <a:pt x="273" y="323"/>
                    <a:pt x="278" y="316"/>
                    <a:pt x="282" y="309"/>
                  </a:cubicBezTo>
                  <a:cubicBezTo>
                    <a:pt x="285" y="311"/>
                    <a:pt x="288" y="314"/>
                    <a:pt x="290" y="317"/>
                  </a:cubicBezTo>
                  <a:cubicBezTo>
                    <a:pt x="289" y="320"/>
                    <a:pt x="287" y="323"/>
                    <a:pt x="285" y="326"/>
                  </a:cubicBezTo>
                  <a:cubicBezTo>
                    <a:pt x="277" y="340"/>
                    <a:pt x="265" y="352"/>
                    <a:pt x="259" y="366"/>
                  </a:cubicBezTo>
                  <a:cubicBezTo>
                    <a:pt x="259" y="366"/>
                    <a:pt x="259" y="366"/>
                    <a:pt x="259" y="366"/>
                  </a:cubicBezTo>
                  <a:cubicBezTo>
                    <a:pt x="257" y="359"/>
                    <a:pt x="256" y="352"/>
                    <a:pt x="254" y="345"/>
                  </a:cubicBezTo>
                  <a:cubicBezTo>
                    <a:pt x="261" y="345"/>
                    <a:pt x="265" y="336"/>
                    <a:pt x="269" y="330"/>
                  </a:cubicBezTo>
                  <a:close/>
                  <a:moveTo>
                    <a:pt x="343" y="199"/>
                  </a:moveTo>
                  <a:cubicBezTo>
                    <a:pt x="342" y="244"/>
                    <a:pt x="329" y="287"/>
                    <a:pt x="307" y="324"/>
                  </a:cubicBezTo>
                  <a:cubicBezTo>
                    <a:pt x="305" y="321"/>
                    <a:pt x="303" y="319"/>
                    <a:pt x="301" y="316"/>
                  </a:cubicBezTo>
                  <a:cubicBezTo>
                    <a:pt x="306" y="307"/>
                    <a:pt x="310" y="297"/>
                    <a:pt x="314" y="288"/>
                  </a:cubicBezTo>
                  <a:cubicBezTo>
                    <a:pt x="327" y="256"/>
                    <a:pt x="334" y="224"/>
                    <a:pt x="335" y="190"/>
                  </a:cubicBezTo>
                  <a:cubicBezTo>
                    <a:pt x="337" y="188"/>
                    <a:pt x="338" y="185"/>
                    <a:pt x="339" y="182"/>
                  </a:cubicBezTo>
                  <a:cubicBezTo>
                    <a:pt x="341" y="175"/>
                    <a:pt x="338" y="168"/>
                    <a:pt x="333" y="163"/>
                  </a:cubicBezTo>
                  <a:cubicBezTo>
                    <a:pt x="334" y="142"/>
                    <a:pt x="328" y="120"/>
                    <a:pt x="318" y="101"/>
                  </a:cubicBezTo>
                  <a:cubicBezTo>
                    <a:pt x="318" y="101"/>
                    <a:pt x="317" y="100"/>
                    <a:pt x="317" y="100"/>
                  </a:cubicBezTo>
                  <a:cubicBezTo>
                    <a:pt x="314" y="91"/>
                    <a:pt x="310" y="81"/>
                    <a:pt x="305" y="73"/>
                  </a:cubicBezTo>
                  <a:cubicBezTo>
                    <a:pt x="332" y="108"/>
                    <a:pt x="343" y="156"/>
                    <a:pt x="343" y="199"/>
                  </a:cubicBezTo>
                  <a:close/>
                  <a:moveTo>
                    <a:pt x="303" y="90"/>
                  </a:moveTo>
                  <a:cubicBezTo>
                    <a:pt x="307" y="101"/>
                    <a:pt x="309" y="113"/>
                    <a:pt x="310" y="126"/>
                  </a:cubicBezTo>
                  <a:cubicBezTo>
                    <a:pt x="305" y="126"/>
                    <a:pt x="300" y="128"/>
                    <a:pt x="295" y="128"/>
                  </a:cubicBezTo>
                  <a:cubicBezTo>
                    <a:pt x="294" y="129"/>
                    <a:pt x="293" y="129"/>
                    <a:pt x="292" y="129"/>
                  </a:cubicBezTo>
                  <a:cubicBezTo>
                    <a:pt x="282" y="85"/>
                    <a:pt x="254" y="32"/>
                    <a:pt x="209" y="17"/>
                  </a:cubicBezTo>
                  <a:cubicBezTo>
                    <a:pt x="250" y="25"/>
                    <a:pt x="287" y="51"/>
                    <a:pt x="303" y="90"/>
                  </a:cubicBezTo>
                  <a:close/>
                  <a:moveTo>
                    <a:pt x="287" y="129"/>
                  </a:moveTo>
                  <a:cubicBezTo>
                    <a:pt x="283" y="129"/>
                    <a:pt x="279" y="129"/>
                    <a:pt x="275" y="129"/>
                  </a:cubicBezTo>
                  <a:cubicBezTo>
                    <a:pt x="270" y="101"/>
                    <a:pt x="256" y="71"/>
                    <a:pt x="234" y="54"/>
                  </a:cubicBezTo>
                  <a:cubicBezTo>
                    <a:pt x="230" y="45"/>
                    <a:pt x="222" y="37"/>
                    <a:pt x="216" y="30"/>
                  </a:cubicBezTo>
                  <a:cubicBezTo>
                    <a:pt x="212" y="26"/>
                    <a:pt x="208" y="22"/>
                    <a:pt x="204" y="19"/>
                  </a:cubicBezTo>
                  <a:cubicBezTo>
                    <a:pt x="248" y="33"/>
                    <a:pt x="275" y="87"/>
                    <a:pt x="287" y="129"/>
                  </a:cubicBezTo>
                  <a:close/>
                  <a:moveTo>
                    <a:pt x="211" y="33"/>
                  </a:moveTo>
                  <a:cubicBezTo>
                    <a:pt x="216" y="39"/>
                    <a:pt x="220" y="46"/>
                    <a:pt x="225" y="52"/>
                  </a:cubicBezTo>
                  <a:cubicBezTo>
                    <a:pt x="225" y="53"/>
                    <a:pt x="224" y="54"/>
                    <a:pt x="225" y="55"/>
                  </a:cubicBezTo>
                  <a:cubicBezTo>
                    <a:pt x="241" y="77"/>
                    <a:pt x="248" y="103"/>
                    <a:pt x="248" y="130"/>
                  </a:cubicBezTo>
                  <a:cubicBezTo>
                    <a:pt x="248" y="130"/>
                    <a:pt x="247" y="130"/>
                    <a:pt x="247" y="130"/>
                  </a:cubicBezTo>
                  <a:cubicBezTo>
                    <a:pt x="243" y="131"/>
                    <a:pt x="239" y="131"/>
                    <a:pt x="235" y="132"/>
                  </a:cubicBezTo>
                  <a:cubicBezTo>
                    <a:pt x="242" y="95"/>
                    <a:pt x="225" y="54"/>
                    <a:pt x="202" y="24"/>
                  </a:cubicBezTo>
                  <a:cubicBezTo>
                    <a:pt x="205" y="27"/>
                    <a:pt x="208" y="30"/>
                    <a:pt x="211" y="33"/>
                  </a:cubicBezTo>
                  <a:close/>
                  <a:moveTo>
                    <a:pt x="221" y="72"/>
                  </a:moveTo>
                  <a:cubicBezTo>
                    <a:pt x="228" y="93"/>
                    <a:pt x="228" y="112"/>
                    <a:pt x="229" y="133"/>
                  </a:cubicBezTo>
                  <a:cubicBezTo>
                    <a:pt x="225" y="133"/>
                    <a:pt x="221" y="134"/>
                    <a:pt x="216" y="135"/>
                  </a:cubicBezTo>
                  <a:cubicBezTo>
                    <a:pt x="223" y="99"/>
                    <a:pt x="217" y="63"/>
                    <a:pt x="200" y="31"/>
                  </a:cubicBezTo>
                  <a:cubicBezTo>
                    <a:pt x="209" y="44"/>
                    <a:pt x="216" y="58"/>
                    <a:pt x="221" y="72"/>
                  </a:cubicBezTo>
                  <a:close/>
                  <a:moveTo>
                    <a:pt x="211" y="135"/>
                  </a:moveTo>
                  <a:cubicBezTo>
                    <a:pt x="211" y="135"/>
                    <a:pt x="211" y="135"/>
                    <a:pt x="211" y="135"/>
                  </a:cubicBezTo>
                  <a:cubicBezTo>
                    <a:pt x="207" y="136"/>
                    <a:pt x="204" y="136"/>
                    <a:pt x="200" y="137"/>
                  </a:cubicBezTo>
                  <a:cubicBezTo>
                    <a:pt x="204" y="101"/>
                    <a:pt x="202" y="64"/>
                    <a:pt x="195" y="29"/>
                  </a:cubicBezTo>
                  <a:cubicBezTo>
                    <a:pt x="211" y="62"/>
                    <a:pt x="216" y="99"/>
                    <a:pt x="211" y="135"/>
                  </a:cubicBezTo>
                  <a:close/>
                  <a:moveTo>
                    <a:pt x="188" y="18"/>
                  </a:moveTo>
                  <a:cubicBezTo>
                    <a:pt x="189" y="18"/>
                    <a:pt x="189" y="18"/>
                    <a:pt x="189" y="18"/>
                  </a:cubicBezTo>
                  <a:cubicBezTo>
                    <a:pt x="189" y="18"/>
                    <a:pt x="189" y="19"/>
                    <a:pt x="189" y="19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93" y="59"/>
                    <a:pt x="194" y="98"/>
                    <a:pt x="195" y="138"/>
                  </a:cubicBezTo>
                  <a:cubicBezTo>
                    <a:pt x="192" y="138"/>
                    <a:pt x="189" y="138"/>
                    <a:pt x="187" y="138"/>
                  </a:cubicBezTo>
                  <a:cubicBezTo>
                    <a:pt x="184" y="119"/>
                    <a:pt x="180" y="99"/>
                    <a:pt x="180" y="79"/>
                  </a:cubicBezTo>
                  <a:cubicBezTo>
                    <a:pt x="181" y="58"/>
                    <a:pt x="184" y="38"/>
                    <a:pt x="188" y="18"/>
                  </a:cubicBezTo>
                  <a:close/>
                  <a:moveTo>
                    <a:pt x="185" y="17"/>
                  </a:moveTo>
                  <a:cubicBezTo>
                    <a:pt x="171" y="54"/>
                    <a:pt x="168" y="102"/>
                    <a:pt x="182" y="139"/>
                  </a:cubicBezTo>
                  <a:cubicBezTo>
                    <a:pt x="173" y="140"/>
                    <a:pt x="163" y="140"/>
                    <a:pt x="154" y="141"/>
                  </a:cubicBezTo>
                  <a:cubicBezTo>
                    <a:pt x="144" y="96"/>
                    <a:pt x="153" y="53"/>
                    <a:pt x="180" y="17"/>
                  </a:cubicBezTo>
                  <a:cubicBezTo>
                    <a:pt x="182" y="17"/>
                    <a:pt x="183" y="17"/>
                    <a:pt x="185" y="17"/>
                  </a:cubicBezTo>
                  <a:close/>
                  <a:moveTo>
                    <a:pt x="148" y="141"/>
                  </a:moveTo>
                  <a:cubicBezTo>
                    <a:pt x="140" y="141"/>
                    <a:pt x="132" y="141"/>
                    <a:pt x="124" y="140"/>
                  </a:cubicBezTo>
                  <a:cubicBezTo>
                    <a:pt x="125" y="115"/>
                    <a:pt x="125" y="92"/>
                    <a:pt x="136" y="67"/>
                  </a:cubicBezTo>
                  <a:cubicBezTo>
                    <a:pt x="144" y="51"/>
                    <a:pt x="155" y="36"/>
                    <a:pt x="169" y="24"/>
                  </a:cubicBezTo>
                  <a:cubicBezTo>
                    <a:pt x="144" y="57"/>
                    <a:pt x="135" y="101"/>
                    <a:pt x="148" y="141"/>
                  </a:cubicBezTo>
                  <a:close/>
                  <a:moveTo>
                    <a:pt x="65" y="99"/>
                  </a:moveTo>
                  <a:cubicBezTo>
                    <a:pt x="76" y="48"/>
                    <a:pt x="118" y="15"/>
                    <a:pt x="167" y="16"/>
                  </a:cubicBezTo>
                  <a:cubicBezTo>
                    <a:pt x="112" y="29"/>
                    <a:pt x="74" y="79"/>
                    <a:pt x="76" y="137"/>
                  </a:cubicBezTo>
                  <a:cubicBezTo>
                    <a:pt x="71" y="137"/>
                    <a:pt x="66" y="136"/>
                    <a:pt x="61" y="136"/>
                  </a:cubicBezTo>
                  <a:cubicBezTo>
                    <a:pt x="61" y="124"/>
                    <a:pt x="62" y="111"/>
                    <a:pt x="65" y="99"/>
                  </a:cubicBezTo>
                  <a:close/>
                  <a:moveTo>
                    <a:pt x="61" y="79"/>
                  </a:moveTo>
                  <a:cubicBezTo>
                    <a:pt x="60" y="81"/>
                    <a:pt x="59" y="83"/>
                    <a:pt x="59" y="85"/>
                  </a:cubicBezTo>
                  <a:cubicBezTo>
                    <a:pt x="59" y="85"/>
                    <a:pt x="58" y="85"/>
                    <a:pt x="58" y="85"/>
                  </a:cubicBezTo>
                  <a:cubicBezTo>
                    <a:pt x="47" y="107"/>
                    <a:pt x="41" y="135"/>
                    <a:pt x="46" y="160"/>
                  </a:cubicBezTo>
                  <a:cubicBezTo>
                    <a:pt x="43" y="161"/>
                    <a:pt x="40" y="163"/>
                    <a:pt x="38" y="166"/>
                  </a:cubicBezTo>
                  <a:cubicBezTo>
                    <a:pt x="38" y="135"/>
                    <a:pt x="46" y="105"/>
                    <a:pt x="61" y="79"/>
                  </a:cubicBezTo>
                  <a:close/>
                  <a:moveTo>
                    <a:pt x="59" y="282"/>
                  </a:moveTo>
                  <a:cubicBezTo>
                    <a:pt x="50" y="253"/>
                    <a:pt x="42" y="224"/>
                    <a:pt x="39" y="194"/>
                  </a:cubicBezTo>
                  <a:cubicBezTo>
                    <a:pt x="41" y="196"/>
                    <a:pt x="43" y="197"/>
                    <a:pt x="46" y="198"/>
                  </a:cubicBezTo>
                  <a:cubicBezTo>
                    <a:pt x="48" y="230"/>
                    <a:pt x="57" y="261"/>
                    <a:pt x="69" y="291"/>
                  </a:cubicBezTo>
                  <a:cubicBezTo>
                    <a:pt x="73" y="299"/>
                    <a:pt x="77" y="308"/>
                    <a:pt x="82" y="317"/>
                  </a:cubicBezTo>
                  <a:cubicBezTo>
                    <a:pt x="80" y="320"/>
                    <a:pt x="78" y="322"/>
                    <a:pt x="76" y="325"/>
                  </a:cubicBezTo>
                  <a:cubicBezTo>
                    <a:pt x="70" y="311"/>
                    <a:pt x="64" y="296"/>
                    <a:pt x="59" y="282"/>
                  </a:cubicBezTo>
                  <a:close/>
                  <a:moveTo>
                    <a:pt x="72" y="376"/>
                  </a:moveTo>
                  <a:cubicBezTo>
                    <a:pt x="73" y="365"/>
                    <a:pt x="74" y="355"/>
                    <a:pt x="78" y="345"/>
                  </a:cubicBezTo>
                  <a:cubicBezTo>
                    <a:pt x="85" y="357"/>
                    <a:pt x="93" y="370"/>
                    <a:pt x="103" y="380"/>
                  </a:cubicBezTo>
                  <a:cubicBezTo>
                    <a:pt x="103" y="380"/>
                    <a:pt x="103" y="380"/>
                    <a:pt x="104" y="381"/>
                  </a:cubicBezTo>
                  <a:cubicBezTo>
                    <a:pt x="101" y="385"/>
                    <a:pt x="99" y="390"/>
                    <a:pt x="97" y="395"/>
                  </a:cubicBezTo>
                  <a:cubicBezTo>
                    <a:pt x="93" y="394"/>
                    <a:pt x="89" y="393"/>
                    <a:pt x="85" y="393"/>
                  </a:cubicBezTo>
                  <a:cubicBezTo>
                    <a:pt x="86" y="392"/>
                    <a:pt x="86" y="390"/>
                    <a:pt x="86" y="389"/>
                  </a:cubicBezTo>
                  <a:cubicBezTo>
                    <a:pt x="86" y="386"/>
                    <a:pt x="85" y="383"/>
                    <a:pt x="83" y="380"/>
                  </a:cubicBezTo>
                  <a:cubicBezTo>
                    <a:pt x="80" y="376"/>
                    <a:pt x="76" y="375"/>
                    <a:pt x="72" y="376"/>
                  </a:cubicBezTo>
                  <a:close/>
                  <a:moveTo>
                    <a:pt x="79" y="402"/>
                  </a:moveTo>
                  <a:cubicBezTo>
                    <a:pt x="85" y="399"/>
                    <a:pt x="90" y="399"/>
                    <a:pt x="95" y="401"/>
                  </a:cubicBezTo>
                  <a:cubicBezTo>
                    <a:pt x="95" y="404"/>
                    <a:pt x="98" y="405"/>
                    <a:pt x="100" y="404"/>
                  </a:cubicBezTo>
                  <a:cubicBezTo>
                    <a:pt x="106" y="409"/>
                    <a:pt x="109" y="416"/>
                    <a:pt x="109" y="423"/>
                  </a:cubicBezTo>
                  <a:cubicBezTo>
                    <a:pt x="109" y="423"/>
                    <a:pt x="109" y="423"/>
                    <a:pt x="109" y="423"/>
                  </a:cubicBezTo>
                  <a:cubicBezTo>
                    <a:pt x="107" y="423"/>
                    <a:pt x="105" y="424"/>
                    <a:pt x="102" y="424"/>
                  </a:cubicBezTo>
                  <a:cubicBezTo>
                    <a:pt x="105" y="419"/>
                    <a:pt x="101" y="412"/>
                    <a:pt x="97" y="410"/>
                  </a:cubicBezTo>
                  <a:cubicBezTo>
                    <a:pt x="92" y="406"/>
                    <a:pt x="86" y="405"/>
                    <a:pt x="81" y="408"/>
                  </a:cubicBezTo>
                  <a:cubicBezTo>
                    <a:pt x="73" y="412"/>
                    <a:pt x="72" y="424"/>
                    <a:pt x="77" y="430"/>
                  </a:cubicBezTo>
                  <a:cubicBezTo>
                    <a:pt x="75" y="431"/>
                    <a:pt x="72" y="432"/>
                    <a:pt x="70" y="434"/>
                  </a:cubicBezTo>
                  <a:cubicBezTo>
                    <a:pt x="65" y="423"/>
                    <a:pt x="68" y="408"/>
                    <a:pt x="79" y="402"/>
                  </a:cubicBezTo>
                  <a:close/>
                  <a:moveTo>
                    <a:pt x="91" y="413"/>
                  </a:moveTo>
                  <a:cubicBezTo>
                    <a:pt x="91" y="413"/>
                    <a:pt x="92" y="414"/>
                    <a:pt x="93" y="414"/>
                  </a:cubicBezTo>
                  <a:cubicBezTo>
                    <a:pt x="94" y="415"/>
                    <a:pt x="96" y="417"/>
                    <a:pt x="96" y="419"/>
                  </a:cubicBezTo>
                  <a:cubicBezTo>
                    <a:pt x="97" y="420"/>
                    <a:pt x="97" y="422"/>
                    <a:pt x="97" y="424"/>
                  </a:cubicBezTo>
                  <a:cubicBezTo>
                    <a:pt x="98" y="424"/>
                    <a:pt x="98" y="424"/>
                    <a:pt x="98" y="424"/>
                  </a:cubicBezTo>
                  <a:cubicBezTo>
                    <a:pt x="93" y="425"/>
                    <a:pt x="87" y="426"/>
                    <a:pt x="82" y="428"/>
                  </a:cubicBezTo>
                  <a:cubicBezTo>
                    <a:pt x="81" y="427"/>
                    <a:pt x="80" y="425"/>
                    <a:pt x="80" y="423"/>
                  </a:cubicBezTo>
                  <a:cubicBezTo>
                    <a:pt x="80" y="423"/>
                    <a:pt x="80" y="423"/>
                    <a:pt x="81" y="423"/>
                  </a:cubicBezTo>
                  <a:cubicBezTo>
                    <a:pt x="82" y="423"/>
                    <a:pt x="83" y="424"/>
                    <a:pt x="85" y="423"/>
                  </a:cubicBezTo>
                  <a:cubicBezTo>
                    <a:pt x="85" y="422"/>
                    <a:pt x="86" y="422"/>
                    <a:pt x="87" y="421"/>
                  </a:cubicBezTo>
                  <a:cubicBezTo>
                    <a:pt x="88" y="420"/>
                    <a:pt x="89" y="419"/>
                    <a:pt x="90" y="418"/>
                  </a:cubicBezTo>
                  <a:cubicBezTo>
                    <a:pt x="92" y="416"/>
                    <a:pt x="92" y="414"/>
                    <a:pt x="91" y="413"/>
                  </a:cubicBezTo>
                  <a:close/>
                  <a:moveTo>
                    <a:pt x="222" y="660"/>
                  </a:moveTo>
                  <a:cubicBezTo>
                    <a:pt x="216" y="666"/>
                    <a:pt x="206" y="669"/>
                    <a:pt x="198" y="671"/>
                  </a:cubicBezTo>
                  <a:cubicBezTo>
                    <a:pt x="168" y="680"/>
                    <a:pt x="137" y="682"/>
                    <a:pt x="107" y="683"/>
                  </a:cubicBezTo>
                  <a:cubicBezTo>
                    <a:pt x="77" y="684"/>
                    <a:pt x="43" y="687"/>
                    <a:pt x="18" y="668"/>
                  </a:cubicBezTo>
                  <a:cubicBezTo>
                    <a:pt x="8" y="605"/>
                    <a:pt x="3" y="529"/>
                    <a:pt x="40" y="473"/>
                  </a:cubicBezTo>
                  <a:cubicBezTo>
                    <a:pt x="58" y="446"/>
                    <a:pt x="90" y="425"/>
                    <a:pt x="124" y="433"/>
                  </a:cubicBezTo>
                  <a:cubicBezTo>
                    <a:pt x="154" y="440"/>
                    <a:pt x="175" y="466"/>
                    <a:pt x="187" y="492"/>
                  </a:cubicBezTo>
                  <a:cubicBezTo>
                    <a:pt x="200" y="519"/>
                    <a:pt x="209" y="548"/>
                    <a:pt x="216" y="577"/>
                  </a:cubicBezTo>
                  <a:cubicBezTo>
                    <a:pt x="220" y="594"/>
                    <a:pt x="224" y="612"/>
                    <a:pt x="226" y="629"/>
                  </a:cubicBezTo>
                  <a:cubicBezTo>
                    <a:pt x="227" y="639"/>
                    <a:pt x="229" y="652"/>
                    <a:pt x="222" y="660"/>
                  </a:cubicBezTo>
                  <a:close/>
                  <a:moveTo>
                    <a:pt x="167" y="447"/>
                  </a:moveTo>
                  <a:cubicBezTo>
                    <a:pt x="194" y="462"/>
                    <a:pt x="207" y="494"/>
                    <a:pt x="219" y="522"/>
                  </a:cubicBezTo>
                  <a:cubicBezTo>
                    <a:pt x="222" y="530"/>
                    <a:pt x="225" y="538"/>
                    <a:pt x="228" y="547"/>
                  </a:cubicBezTo>
                  <a:cubicBezTo>
                    <a:pt x="227" y="547"/>
                    <a:pt x="226" y="547"/>
                    <a:pt x="225" y="548"/>
                  </a:cubicBezTo>
                  <a:cubicBezTo>
                    <a:pt x="223" y="548"/>
                    <a:pt x="221" y="549"/>
                    <a:pt x="219" y="550"/>
                  </a:cubicBezTo>
                  <a:cubicBezTo>
                    <a:pt x="209" y="512"/>
                    <a:pt x="195" y="473"/>
                    <a:pt x="167" y="447"/>
                  </a:cubicBezTo>
                  <a:close/>
                  <a:moveTo>
                    <a:pt x="234" y="629"/>
                  </a:moveTo>
                  <a:cubicBezTo>
                    <a:pt x="233" y="614"/>
                    <a:pt x="230" y="599"/>
                    <a:pt x="227" y="583"/>
                  </a:cubicBezTo>
                  <a:cubicBezTo>
                    <a:pt x="225" y="575"/>
                    <a:pt x="223" y="567"/>
                    <a:pt x="221" y="558"/>
                  </a:cubicBezTo>
                  <a:cubicBezTo>
                    <a:pt x="223" y="558"/>
                    <a:pt x="226" y="557"/>
                    <a:pt x="228" y="557"/>
                  </a:cubicBezTo>
                  <a:cubicBezTo>
                    <a:pt x="229" y="557"/>
                    <a:pt x="230" y="556"/>
                    <a:pt x="231" y="556"/>
                  </a:cubicBezTo>
                  <a:cubicBezTo>
                    <a:pt x="232" y="560"/>
                    <a:pt x="234" y="564"/>
                    <a:pt x="235" y="568"/>
                  </a:cubicBezTo>
                  <a:cubicBezTo>
                    <a:pt x="236" y="572"/>
                    <a:pt x="246" y="630"/>
                    <a:pt x="235" y="630"/>
                  </a:cubicBezTo>
                  <a:cubicBezTo>
                    <a:pt x="235" y="630"/>
                    <a:pt x="235" y="629"/>
                    <a:pt x="234" y="629"/>
                  </a:cubicBezTo>
                  <a:close/>
                  <a:moveTo>
                    <a:pt x="236" y="649"/>
                  </a:moveTo>
                  <a:cubicBezTo>
                    <a:pt x="236" y="649"/>
                    <a:pt x="236" y="649"/>
                    <a:pt x="236" y="649"/>
                  </a:cubicBezTo>
                  <a:cubicBezTo>
                    <a:pt x="236" y="645"/>
                    <a:pt x="236" y="641"/>
                    <a:pt x="235" y="638"/>
                  </a:cubicBezTo>
                  <a:cubicBezTo>
                    <a:pt x="237" y="638"/>
                    <a:pt x="239" y="638"/>
                    <a:pt x="240" y="637"/>
                  </a:cubicBezTo>
                  <a:cubicBezTo>
                    <a:pt x="252" y="627"/>
                    <a:pt x="249" y="601"/>
                    <a:pt x="247" y="587"/>
                  </a:cubicBezTo>
                  <a:cubicBezTo>
                    <a:pt x="244" y="564"/>
                    <a:pt x="235" y="542"/>
                    <a:pt x="226" y="520"/>
                  </a:cubicBezTo>
                  <a:cubicBezTo>
                    <a:pt x="212" y="486"/>
                    <a:pt x="195" y="446"/>
                    <a:pt x="156" y="438"/>
                  </a:cubicBezTo>
                  <a:cubicBezTo>
                    <a:pt x="155" y="438"/>
                    <a:pt x="155" y="438"/>
                    <a:pt x="155" y="437"/>
                  </a:cubicBezTo>
                  <a:cubicBezTo>
                    <a:pt x="147" y="432"/>
                    <a:pt x="139" y="429"/>
                    <a:pt x="132" y="427"/>
                  </a:cubicBezTo>
                  <a:cubicBezTo>
                    <a:pt x="180" y="407"/>
                    <a:pt x="218" y="461"/>
                    <a:pt x="233" y="501"/>
                  </a:cubicBezTo>
                  <a:cubicBezTo>
                    <a:pt x="244" y="530"/>
                    <a:pt x="288" y="640"/>
                    <a:pt x="236" y="649"/>
                  </a:cubicBezTo>
                  <a:close/>
                  <a:moveTo>
                    <a:pt x="256" y="540"/>
                  </a:moveTo>
                  <a:cubicBezTo>
                    <a:pt x="255" y="540"/>
                    <a:pt x="255" y="541"/>
                    <a:pt x="254" y="541"/>
                  </a:cubicBezTo>
                  <a:cubicBezTo>
                    <a:pt x="250" y="525"/>
                    <a:pt x="244" y="509"/>
                    <a:pt x="238" y="494"/>
                  </a:cubicBezTo>
                  <a:cubicBezTo>
                    <a:pt x="229" y="468"/>
                    <a:pt x="215" y="442"/>
                    <a:pt x="190" y="428"/>
                  </a:cubicBezTo>
                  <a:cubicBezTo>
                    <a:pt x="170" y="415"/>
                    <a:pt x="144" y="412"/>
                    <a:pt x="123" y="425"/>
                  </a:cubicBezTo>
                  <a:cubicBezTo>
                    <a:pt x="121" y="424"/>
                    <a:pt x="118" y="424"/>
                    <a:pt x="116" y="424"/>
                  </a:cubicBezTo>
                  <a:cubicBezTo>
                    <a:pt x="116" y="423"/>
                    <a:pt x="116" y="423"/>
                    <a:pt x="116" y="423"/>
                  </a:cubicBezTo>
                  <a:cubicBezTo>
                    <a:pt x="116" y="414"/>
                    <a:pt x="112" y="405"/>
                    <a:pt x="105" y="400"/>
                  </a:cubicBezTo>
                  <a:cubicBezTo>
                    <a:pt x="122" y="380"/>
                    <a:pt x="132" y="350"/>
                    <a:pt x="141" y="326"/>
                  </a:cubicBezTo>
                  <a:cubicBezTo>
                    <a:pt x="150" y="301"/>
                    <a:pt x="159" y="273"/>
                    <a:pt x="151" y="246"/>
                  </a:cubicBezTo>
                  <a:cubicBezTo>
                    <a:pt x="155" y="246"/>
                    <a:pt x="159" y="247"/>
                    <a:pt x="162" y="247"/>
                  </a:cubicBezTo>
                  <a:cubicBezTo>
                    <a:pt x="184" y="249"/>
                    <a:pt x="205" y="249"/>
                    <a:pt x="226" y="245"/>
                  </a:cubicBezTo>
                  <a:cubicBezTo>
                    <a:pt x="230" y="294"/>
                    <a:pt x="241" y="344"/>
                    <a:pt x="256" y="391"/>
                  </a:cubicBezTo>
                  <a:cubicBezTo>
                    <a:pt x="270" y="436"/>
                    <a:pt x="290" y="480"/>
                    <a:pt x="320" y="516"/>
                  </a:cubicBezTo>
                  <a:cubicBezTo>
                    <a:pt x="298" y="520"/>
                    <a:pt x="276" y="531"/>
                    <a:pt x="256" y="540"/>
                  </a:cubicBezTo>
                  <a:close/>
                  <a:moveTo>
                    <a:pt x="343" y="644"/>
                  </a:moveTo>
                  <a:cubicBezTo>
                    <a:pt x="341" y="651"/>
                    <a:pt x="329" y="652"/>
                    <a:pt x="322" y="651"/>
                  </a:cubicBezTo>
                  <a:cubicBezTo>
                    <a:pt x="317" y="651"/>
                    <a:pt x="312" y="649"/>
                    <a:pt x="307" y="647"/>
                  </a:cubicBezTo>
                  <a:cubicBezTo>
                    <a:pt x="311" y="642"/>
                    <a:pt x="316" y="638"/>
                    <a:pt x="322" y="636"/>
                  </a:cubicBezTo>
                  <a:cubicBezTo>
                    <a:pt x="329" y="634"/>
                    <a:pt x="344" y="634"/>
                    <a:pt x="343" y="6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39" name="Freeform 39"/>
            <p:cNvSpPr>
              <a:spLocks noEditPoints="1"/>
            </p:cNvSpPr>
            <p:nvPr/>
          </p:nvSpPr>
          <p:spPr bwMode="auto">
            <a:xfrm>
              <a:off x="2552701" y="2644775"/>
              <a:ext cx="184150" cy="122238"/>
            </a:xfrm>
            <a:custGeom>
              <a:avLst/>
              <a:gdLst>
                <a:gd name="T0" fmla="*/ 143 w 143"/>
                <a:gd name="T1" fmla="*/ 72 h 95"/>
                <a:gd name="T2" fmla="*/ 130 w 143"/>
                <a:gd name="T3" fmla="*/ 33 h 95"/>
                <a:gd name="T4" fmla="*/ 135 w 143"/>
                <a:gd name="T5" fmla="*/ 31 h 95"/>
                <a:gd name="T6" fmla="*/ 136 w 143"/>
                <a:gd name="T7" fmla="*/ 29 h 95"/>
                <a:gd name="T8" fmla="*/ 138 w 143"/>
                <a:gd name="T9" fmla="*/ 26 h 95"/>
                <a:gd name="T10" fmla="*/ 133 w 143"/>
                <a:gd name="T11" fmla="*/ 4 h 95"/>
                <a:gd name="T12" fmla="*/ 130 w 143"/>
                <a:gd name="T13" fmla="*/ 2 h 95"/>
                <a:gd name="T14" fmla="*/ 127 w 143"/>
                <a:gd name="T15" fmla="*/ 0 h 95"/>
                <a:gd name="T16" fmla="*/ 11 w 143"/>
                <a:gd name="T17" fmla="*/ 6 h 95"/>
                <a:gd name="T18" fmla="*/ 9 w 143"/>
                <a:gd name="T19" fmla="*/ 7 h 95"/>
                <a:gd name="T20" fmla="*/ 6 w 143"/>
                <a:gd name="T21" fmla="*/ 8 h 95"/>
                <a:gd name="T22" fmla="*/ 6 w 143"/>
                <a:gd name="T23" fmla="*/ 37 h 95"/>
                <a:gd name="T24" fmla="*/ 10 w 143"/>
                <a:gd name="T25" fmla="*/ 38 h 95"/>
                <a:gd name="T26" fmla="*/ 15 w 143"/>
                <a:gd name="T27" fmla="*/ 39 h 95"/>
                <a:gd name="T28" fmla="*/ 20 w 143"/>
                <a:gd name="T29" fmla="*/ 89 h 95"/>
                <a:gd name="T30" fmla="*/ 40 w 143"/>
                <a:gd name="T31" fmla="*/ 93 h 95"/>
                <a:gd name="T32" fmla="*/ 81 w 143"/>
                <a:gd name="T33" fmla="*/ 94 h 95"/>
                <a:gd name="T34" fmla="*/ 113 w 143"/>
                <a:gd name="T35" fmla="*/ 90 h 95"/>
                <a:gd name="T36" fmla="*/ 139 w 143"/>
                <a:gd name="T37" fmla="*/ 83 h 95"/>
                <a:gd name="T38" fmla="*/ 143 w 143"/>
                <a:gd name="T39" fmla="*/ 72 h 95"/>
                <a:gd name="T40" fmla="*/ 11 w 143"/>
                <a:gd name="T41" fmla="*/ 35 h 95"/>
                <a:gd name="T42" fmla="*/ 10 w 143"/>
                <a:gd name="T43" fmla="*/ 21 h 95"/>
                <a:gd name="T44" fmla="*/ 11 w 143"/>
                <a:gd name="T45" fmla="*/ 11 h 95"/>
                <a:gd name="T46" fmla="*/ 126 w 143"/>
                <a:gd name="T47" fmla="*/ 6 h 95"/>
                <a:gd name="T48" fmla="*/ 134 w 143"/>
                <a:gd name="T49" fmla="*/ 27 h 95"/>
                <a:gd name="T50" fmla="*/ 72 w 143"/>
                <a:gd name="T51" fmla="*/ 36 h 95"/>
                <a:gd name="T52" fmla="*/ 19 w 143"/>
                <a:gd name="T53" fmla="*/ 36 h 95"/>
                <a:gd name="T54" fmla="*/ 17 w 143"/>
                <a:gd name="T55" fmla="*/ 36 h 95"/>
                <a:gd name="T56" fmla="*/ 11 w 143"/>
                <a:gd name="T57" fmla="*/ 35 h 95"/>
                <a:gd name="T58" fmla="*/ 11 w 143"/>
                <a:gd name="T59" fmla="*/ 35 h 95"/>
                <a:gd name="T60" fmla="*/ 129 w 143"/>
                <a:gd name="T61" fmla="*/ 80 h 95"/>
                <a:gd name="T62" fmla="*/ 104 w 143"/>
                <a:gd name="T63" fmla="*/ 84 h 95"/>
                <a:gd name="T64" fmla="*/ 78 w 143"/>
                <a:gd name="T65" fmla="*/ 87 h 95"/>
                <a:gd name="T66" fmla="*/ 32 w 143"/>
                <a:gd name="T67" fmla="*/ 85 h 95"/>
                <a:gd name="T68" fmla="*/ 21 w 143"/>
                <a:gd name="T69" fmla="*/ 62 h 95"/>
                <a:gd name="T70" fmla="*/ 20 w 143"/>
                <a:gd name="T71" fmla="*/ 40 h 95"/>
                <a:gd name="T72" fmla="*/ 75 w 143"/>
                <a:gd name="T73" fmla="*/ 43 h 95"/>
                <a:gd name="T74" fmla="*/ 124 w 143"/>
                <a:gd name="T75" fmla="*/ 35 h 95"/>
                <a:gd name="T76" fmla="*/ 129 w 143"/>
                <a:gd name="T77" fmla="*/ 8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3" h="95">
                  <a:moveTo>
                    <a:pt x="143" y="72"/>
                  </a:moveTo>
                  <a:cubicBezTo>
                    <a:pt x="142" y="60"/>
                    <a:pt x="135" y="45"/>
                    <a:pt x="130" y="33"/>
                  </a:cubicBezTo>
                  <a:cubicBezTo>
                    <a:pt x="132" y="32"/>
                    <a:pt x="133" y="32"/>
                    <a:pt x="135" y="31"/>
                  </a:cubicBezTo>
                  <a:cubicBezTo>
                    <a:pt x="136" y="31"/>
                    <a:pt x="136" y="30"/>
                    <a:pt x="136" y="29"/>
                  </a:cubicBezTo>
                  <a:cubicBezTo>
                    <a:pt x="137" y="29"/>
                    <a:pt x="139" y="28"/>
                    <a:pt x="138" y="26"/>
                  </a:cubicBezTo>
                  <a:cubicBezTo>
                    <a:pt x="137" y="19"/>
                    <a:pt x="135" y="11"/>
                    <a:pt x="133" y="4"/>
                  </a:cubicBezTo>
                  <a:cubicBezTo>
                    <a:pt x="132" y="2"/>
                    <a:pt x="131" y="2"/>
                    <a:pt x="130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88" y="5"/>
                    <a:pt x="51" y="7"/>
                    <a:pt x="11" y="6"/>
                  </a:cubicBezTo>
                  <a:cubicBezTo>
                    <a:pt x="10" y="6"/>
                    <a:pt x="9" y="6"/>
                    <a:pt x="9" y="7"/>
                  </a:cubicBezTo>
                  <a:cubicBezTo>
                    <a:pt x="8" y="7"/>
                    <a:pt x="7" y="7"/>
                    <a:pt x="6" y="8"/>
                  </a:cubicBezTo>
                  <a:cubicBezTo>
                    <a:pt x="0" y="14"/>
                    <a:pt x="2" y="29"/>
                    <a:pt x="6" y="37"/>
                  </a:cubicBezTo>
                  <a:cubicBezTo>
                    <a:pt x="6" y="39"/>
                    <a:pt x="8" y="39"/>
                    <a:pt x="10" y="38"/>
                  </a:cubicBezTo>
                  <a:cubicBezTo>
                    <a:pt x="11" y="39"/>
                    <a:pt x="13" y="39"/>
                    <a:pt x="15" y="39"/>
                  </a:cubicBezTo>
                  <a:cubicBezTo>
                    <a:pt x="13" y="53"/>
                    <a:pt x="7" y="80"/>
                    <a:pt x="20" y="89"/>
                  </a:cubicBezTo>
                  <a:cubicBezTo>
                    <a:pt x="25" y="93"/>
                    <a:pt x="34" y="93"/>
                    <a:pt x="40" y="93"/>
                  </a:cubicBezTo>
                  <a:cubicBezTo>
                    <a:pt x="54" y="94"/>
                    <a:pt x="67" y="95"/>
                    <a:pt x="81" y="94"/>
                  </a:cubicBezTo>
                  <a:cubicBezTo>
                    <a:pt x="91" y="93"/>
                    <a:pt x="102" y="92"/>
                    <a:pt x="113" y="90"/>
                  </a:cubicBezTo>
                  <a:cubicBezTo>
                    <a:pt x="120" y="89"/>
                    <a:pt x="133" y="89"/>
                    <a:pt x="139" y="83"/>
                  </a:cubicBezTo>
                  <a:cubicBezTo>
                    <a:pt x="143" y="80"/>
                    <a:pt x="143" y="77"/>
                    <a:pt x="143" y="72"/>
                  </a:cubicBezTo>
                  <a:close/>
                  <a:moveTo>
                    <a:pt x="11" y="35"/>
                  </a:moveTo>
                  <a:cubicBezTo>
                    <a:pt x="10" y="30"/>
                    <a:pt x="9" y="26"/>
                    <a:pt x="10" y="21"/>
                  </a:cubicBezTo>
                  <a:cubicBezTo>
                    <a:pt x="10" y="17"/>
                    <a:pt x="11" y="14"/>
                    <a:pt x="11" y="11"/>
                  </a:cubicBezTo>
                  <a:cubicBezTo>
                    <a:pt x="48" y="16"/>
                    <a:pt x="90" y="15"/>
                    <a:pt x="126" y="6"/>
                  </a:cubicBezTo>
                  <a:cubicBezTo>
                    <a:pt x="128" y="13"/>
                    <a:pt x="131" y="20"/>
                    <a:pt x="134" y="27"/>
                  </a:cubicBezTo>
                  <a:cubicBezTo>
                    <a:pt x="113" y="29"/>
                    <a:pt x="93" y="35"/>
                    <a:pt x="72" y="36"/>
                  </a:cubicBezTo>
                  <a:cubicBezTo>
                    <a:pt x="54" y="37"/>
                    <a:pt x="36" y="37"/>
                    <a:pt x="19" y="36"/>
                  </a:cubicBezTo>
                  <a:cubicBezTo>
                    <a:pt x="18" y="36"/>
                    <a:pt x="17" y="36"/>
                    <a:pt x="17" y="36"/>
                  </a:cubicBezTo>
                  <a:cubicBezTo>
                    <a:pt x="15" y="36"/>
                    <a:pt x="13" y="36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lose/>
                  <a:moveTo>
                    <a:pt x="129" y="80"/>
                  </a:moveTo>
                  <a:cubicBezTo>
                    <a:pt x="124" y="83"/>
                    <a:pt x="111" y="83"/>
                    <a:pt x="104" y="84"/>
                  </a:cubicBezTo>
                  <a:cubicBezTo>
                    <a:pt x="96" y="86"/>
                    <a:pt x="87" y="86"/>
                    <a:pt x="78" y="87"/>
                  </a:cubicBezTo>
                  <a:cubicBezTo>
                    <a:pt x="64" y="87"/>
                    <a:pt x="45" y="89"/>
                    <a:pt x="32" y="85"/>
                  </a:cubicBezTo>
                  <a:cubicBezTo>
                    <a:pt x="21" y="81"/>
                    <a:pt x="21" y="72"/>
                    <a:pt x="21" y="62"/>
                  </a:cubicBezTo>
                  <a:cubicBezTo>
                    <a:pt x="21" y="54"/>
                    <a:pt x="21" y="47"/>
                    <a:pt x="20" y="40"/>
                  </a:cubicBezTo>
                  <a:cubicBezTo>
                    <a:pt x="38" y="43"/>
                    <a:pt x="56" y="44"/>
                    <a:pt x="75" y="43"/>
                  </a:cubicBezTo>
                  <a:cubicBezTo>
                    <a:pt x="91" y="42"/>
                    <a:pt x="108" y="40"/>
                    <a:pt x="124" y="35"/>
                  </a:cubicBezTo>
                  <a:cubicBezTo>
                    <a:pt x="129" y="48"/>
                    <a:pt x="141" y="71"/>
                    <a:pt x="129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0" name="Freeform 40"/>
            <p:cNvSpPr>
              <a:spLocks noEditPoints="1"/>
            </p:cNvSpPr>
            <p:nvPr/>
          </p:nvSpPr>
          <p:spPr bwMode="auto">
            <a:xfrm>
              <a:off x="2587626" y="2452688"/>
              <a:ext cx="209550" cy="215900"/>
            </a:xfrm>
            <a:custGeom>
              <a:avLst/>
              <a:gdLst>
                <a:gd name="T0" fmla="*/ 163 w 164"/>
                <a:gd name="T1" fmla="*/ 153 h 169"/>
                <a:gd name="T2" fmla="*/ 154 w 164"/>
                <a:gd name="T3" fmla="*/ 127 h 169"/>
                <a:gd name="T4" fmla="*/ 154 w 164"/>
                <a:gd name="T5" fmla="*/ 126 h 169"/>
                <a:gd name="T6" fmla="*/ 153 w 164"/>
                <a:gd name="T7" fmla="*/ 123 h 169"/>
                <a:gd name="T8" fmla="*/ 149 w 164"/>
                <a:gd name="T9" fmla="*/ 122 h 169"/>
                <a:gd name="T10" fmla="*/ 123 w 164"/>
                <a:gd name="T11" fmla="*/ 63 h 169"/>
                <a:gd name="T12" fmla="*/ 93 w 164"/>
                <a:gd name="T13" fmla="*/ 22 h 169"/>
                <a:gd name="T14" fmla="*/ 2 w 164"/>
                <a:gd name="T15" fmla="*/ 38 h 169"/>
                <a:gd name="T16" fmla="*/ 6 w 164"/>
                <a:gd name="T17" fmla="*/ 41 h 169"/>
                <a:gd name="T18" fmla="*/ 99 w 164"/>
                <a:gd name="T19" fmla="*/ 38 h 169"/>
                <a:gd name="T20" fmla="*/ 141 w 164"/>
                <a:gd name="T21" fmla="*/ 122 h 169"/>
                <a:gd name="T22" fmla="*/ 138 w 164"/>
                <a:gd name="T23" fmla="*/ 122 h 169"/>
                <a:gd name="T24" fmla="*/ 135 w 164"/>
                <a:gd name="T25" fmla="*/ 123 h 169"/>
                <a:gd name="T26" fmla="*/ 135 w 164"/>
                <a:gd name="T27" fmla="*/ 124 h 169"/>
                <a:gd name="T28" fmla="*/ 135 w 164"/>
                <a:gd name="T29" fmla="*/ 126 h 169"/>
                <a:gd name="T30" fmla="*/ 137 w 164"/>
                <a:gd name="T31" fmla="*/ 146 h 169"/>
                <a:gd name="T32" fmla="*/ 140 w 164"/>
                <a:gd name="T33" fmla="*/ 161 h 169"/>
                <a:gd name="T34" fmla="*/ 162 w 164"/>
                <a:gd name="T35" fmla="*/ 158 h 169"/>
                <a:gd name="T36" fmla="*/ 163 w 164"/>
                <a:gd name="T37" fmla="*/ 153 h 169"/>
                <a:gd name="T38" fmla="*/ 144 w 164"/>
                <a:gd name="T39" fmla="*/ 154 h 169"/>
                <a:gd name="T40" fmla="*/ 143 w 164"/>
                <a:gd name="T41" fmla="*/ 146 h 169"/>
                <a:gd name="T42" fmla="*/ 139 w 164"/>
                <a:gd name="T43" fmla="*/ 127 h 169"/>
                <a:gd name="T44" fmla="*/ 144 w 164"/>
                <a:gd name="T45" fmla="*/ 127 h 169"/>
                <a:gd name="T46" fmla="*/ 147 w 164"/>
                <a:gd name="T47" fmla="*/ 127 h 169"/>
                <a:gd name="T48" fmla="*/ 156 w 164"/>
                <a:gd name="T49" fmla="*/ 154 h 169"/>
                <a:gd name="T50" fmla="*/ 149 w 164"/>
                <a:gd name="T51" fmla="*/ 157 h 169"/>
                <a:gd name="T52" fmla="*/ 144 w 164"/>
                <a:gd name="T53" fmla="*/ 15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4" h="169">
                  <a:moveTo>
                    <a:pt x="163" y="153"/>
                  </a:moveTo>
                  <a:cubicBezTo>
                    <a:pt x="158" y="145"/>
                    <a:pt x="155" y="136"/>
                    <a:pt x="154" y="127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5" y="125"/>
                    <a:pt x="154" y="123"/>
                    <a:pt x="153" y="123"/>
                  </a:cubicBezTo>
                  <a:cubicBezTo>
                    <a:pt x="151" y="123"/>
                    <a:pt x="150" y="122"/>
                    <a:pt x="149" y="122"/>
                  </a:cubicBezTo>
                  <a:cubicBezTo>
                    <a:pt x="142" y="102"/>
                    <a:pt x="133" y="82"/>
                    <a:pt x="123" y="63"/>
                  </a:cubicBezTo>
                  <a:cubicBezTo>
                    <a:pt x="116" y="48"/>
                    <a:pt x="107" y="33"/>
                    <a:pt x="93" y="22"/>
                  </a:cubicBezTo>
                  <a:cubicBezTo>
                    <a:pt x="63" y="0"/>
                    <a:pt x="26" y="14"/>
                    <a:pt x="2" y="38"/>
                  </a:cubicBezTo>
                  <a:cubicBezTo>
                    <a:pt x="0" y="40"/>
                    <a:pt x="3" y="43"/>
                    <a:pt x="6" y="41"/>
                  </a:cubicBezTo>
                  <a:cubicBezTo>
                    <a:pt x="33" y="18"/>
                    <a:pt x="72" y="7"/>
                    <a:pt x="99" y="38"/>
                  </a:cubicBezTo>
                  <a:cubicBezTo>
                    <a:pt x="119" y="61"/>
                    <a:pt x="130" y="93"/>
                    <a:pt x="141" y="122"/>
                  </a:cubicBezTo>
                  <a:cubicBezTo>
                    <a:pt x="140" y="122"/>
                    <a:pt x="139" y="122"/>
                    <a:pt x="138" y="122"/>
                  </a:cubicBezTo>
                  <a:cubicBezTo>
                    <a:pt x="137" y="120"/>
                    <a:pt x="134" y="121"/>
                    <a:pt x="135" y="123"/>
                  </a:cubicBezTo>
                  <a:cubicBezTo>
                    <a:pt x="135" y="123"/>
                    <a:pt x="135" y="124"/>
                    <a:pt x="135" y="124"/>
                  </a:cubicBezTo>
                  <a:cubicBezTo>
                    <a:pt x="135" y="125"/>
                    <a:pt x="135" y="125"/>
                    <a:pt x="135" y="126"/>
                  </a:cubicBezTo>
                  <a:cubicBezTo>
                    <a:pt x="136" y="132"/>
                    <a:pt x="136" y="139"/>
                    <a:pt x="137" y="146"/>
                  </a:cubicBezTo>
                  <a:cubicBezTo>
                    <a:pt x="138" y="150"/>
                    <a:pt x="138" y="157"/>
                    <a:pt x="140" y="161"/>
                  </a:cubicBezTo>
                  <a:cubicBezTo>
                    <a:pt x="144" y="169"/>
                    <a:pt x="157" y="160"/>
                    <a:pt x="162" y="158"/>
                  </a:cubicBezTo>
                  <a:cubicBezTo>
                    <a:pt x="164" y="157"/>
                    <a:pt x="164" y="155"/>
                    <a:pt x="163" y="153"/>
                  </a:cubicBezTo>
                  <a:close/>
                  <a:moveTo>
                    <a:pt x="144" y="154"/>
                  </a:moveTo>
                  <a:cubicBezTo>
                    <a:pt x="143" y="152"/>
                    <a:pt x="143" y="149"/>
                    <a:pt x="143" y="146"/>
                  </a:cubicBezTo>
                  <a:cubicBezTo>
                    <a:pt x="142" y="140"/>
                    <a:pt x="140" y="134"/>
                    <a:pt x="139" y="127"/>
                  </a:cubicBezTo>
                  <a:cubicBezTo>
                    <a:pt x="141" y="127"/>
                    <a:pt x="143" y="127"/>
                    <a:pt x="144" y="127"/>
                  </a:cubicBezTo>
                  <a:cubicBezTo>
                    <a:pt x="145" y="128"/>
                    <a:pt x="147" y="128"/>
                    <a:pt x="147" y="127"/>
                  </a:cubicBezTo>
                  <a:cubicBezTo>
                    <a:pt x="148" y="137"/>
                    <a:pt x="151" y="145"/>
                    <a:pt x="156" y="154"/>
                  </a:cubicBezTo>
                  <a:cubicBezTo>
                    <a:pt x="154" y="155"/>
                    <a:pt x="151" y="156"/>
                    <a:pt x="149" y="157"/>
                  </a:cubicBezTo>
                  <a:cubicBezTo>
                    <a:pt x="145" y="158"/>
                    <a:pt x="145" y="156"/>
                    <a:pt x="144" y="1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2670176" y="2098675"/>
              <a:ext cx="53975" cy="39688"/>
            </a:xfrm>
            <a:custGeom>
              <a:avLst/>
              <a:gdLst>
                <a:gd name="T0" fmla="*/ 22 w 43"/>
                <a:gd name="T1" fmla="*/ 0 h 31"/>
                <a:gd name="T2" fmla="*/ 3 w 43"/>
                <a:gd name="T3" fmla="*/ 24 h 31"/>
                <a:gd name="T4" fmla="*/ 12 w 43"/>
                <a:gd name="T5" fmla="*/ 23 h 31"/>
                <a:gd name="T6" fmla="*/ 21 w 43"/>
                <a:gd name="T7" fmla="*/ 11 h 31"/>
                <a:gd name="T8" fmla="*/ 30 w 43"/>
                <a:gd name="T9" fmla="*/ 21 h 31"/>
                <a:gd name="T10" fmla="*/ 41 w 43"/>
                <a:gd name="T11" fmla="*/ 24 h 31"/>
                <a:gd name="T12" fmla="*/ 22 w 43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1">
                  <a:moveTo>
                    <a:pt x="22" y="0"/>
                  </a:moveTo>
                  <a:cubicBezTo>
                    <a:pt x="9" y="0"/>
                    <a:pt x="0" y="12"/>
                    <a:pt x="3" y="24"/>
                  </a:cubicBezTo>
                  <a:cubicBezTo>
                    <a:pt x="4" y="29"/>
                    <a:pt x="13" y="28"/>
                    <a:pt x="12" y="23"/>
                  </a:cubicBezTo>
                  <a:cubicBezTo>
                    <a:pt x="12" y="18"/>
                    <a:pt x="15" y="12"/>
                    <a:pt x="21" y="11"/>
                  </a:cubicBezTo>
                  <a:cubicBezTo>
                    <a:pt x="26" y="11"/>
                    <a:pt x="31" y="16"/>
                    <a:pt x="30" y="21"/>
                  </a:cubicBezTo>
                  <a:cubicBezTo>
                    <a:pt x="29" y="28"/>
                    <a:pt x="40" y="31"/>
                    <a:pt x="41" y="24"/>
                  </a:cubicBezTo>
                  <a:cubicBezTo>
                    <a:pt x="43" y="12"/>
                    <a:pt x="35" y="0"/>
                    <a:pt x="2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2816226" y="2090738"/>
              <a:ext cx="58738" cy="44450"/>
            </a:xfrm>
            <a:custGeom>
              <a:avLst/>
              <a:gdLst>
                <a:gd name="T0" fmla="*/ 25 w 46"/>
                <a:gd name="T1" fmla="*/ 2 h 35"/>
                <a:gd name="T2" fmla="*/ 3 w 46"/>
                <a:gd name="T3" fmla="*/ 27 h 35"/>
                <a:gd name="T4" fmla="*/ 14 w 46"/>
                <a:gd name="T5" fmla="*/ 24 h 35"/>
                <a:gd name="T6" fmla="*/ 24 w 46"/>
                <a:gd name="T7" fmla="*/ 13 h 35"/>
                <a:gd name="T8" fmla="*/ 31 w 46"/>
                <a:gd name="T9" fmla="*/ 26 h 35"/>
                <a:gd name="T10" fmla="*/ 41 w 46"/>
                <a:gd name="T11" fmla="*/ 30 h 35"/>
                <a:gd name="T12" fmla="*/ 25 w 46"/>
                <a:gd name="T13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5">
                  <a:moveTo>
                    <a:pt x="25" y="2"/>
                  </a:moveTo>
                  <a:cubicBezTo>
                    <a:pt x="11" y="0"/>
                    <a:pt x="0" y="14"/>
                    <a:pt x="3" y="27"/>
                  </a:cubicBezTo>
                  <a:cubicBezTo>
                    <a:pt x="5" y="34"/>
                    <a:pt x="15" y="31"/>
                    <a:pt x="14" y="24"/>
                  </a:cubicBezTo>
                  <a:cubicBezTo>
                    <a:pt x="13" y="19"/>
                    <a:pt x="18" y="12"/>
                    <a:pt x="24" y="13"/>
                  </a:cubicBezTo>
                  <a:cubicBezTo>
                    <a:pt x="30" y="14"/>
                    <a:pt x="32" y="20"/>
                    <a:pt x="31" y="26"/>
                  </a:cubicBezTo>
                  <a:cubicBezTo>
                    <a:pt x="30" y="31"/>
                    <a:pt x="38" y="35"/>
                    <a:pt x="41" y="30"/>
                  </a:cubicBezTo>
                  <a:cubicBezTo>
                    <a:pt x="46" y="18"/>
                    <a:pt x="37" y="3"/>
                    <a:pt x="2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2752726" y="2125663"/>
              <a:ext cx="38100" cy="38100"/>
            </a:xfrm>
            <a:custGeom>
              <a:avLst/>
              <a:gdLst>
                <a:gd name="T0" fmla="*/ 22 w 29"/>
                <a:gd name="T1" fmla="*/ 7 h 30"/>
                <a:gd name="T2" fmla="*/ 1 w 29"/>
                <a:gd name="T3" fmla="*/ 10 h 30"/>
                <a:gd name="T4" fmla="*/ 4 w 29"/>
                <a:gd name="T5" fmla="*/ 12 h 30"/>
                <a:gd name="T6" fmla="*/ 17 w 29"/>
                <a:gd name="T7" fmla="*/ 12 h 30"/>
                <a:gd name="T8" fmla="*/ 12 w 29"/>
                <a:gd name="T9" fmla="*/ 21 h 30"/>
                <a:gd name="T10" fmla="*/ 9 w 29"/>
                <a:gd name="T11" fmla="*/ 25 h 30"/>
                <a:gd name="T12" fmla="*/ 10 w 29"/>
                <a:gd name="T13" fmla="*/ 27 h 30"/>
                <a:gd name="T14" fmla="*/ 15 w 29"/>
                <a:gd name="T15" fmla="*/ 29 h 30"/>
                <a:gd name="T16" fmla="*/ 22 w 29"/>
                <a:gd name="T17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0">
                  <a:moveTo>
                    <a:pt x="22" y="7"/>
                  </a:moveTo>
                  <a:cubicBezTo>
                    <a:pt x="17" y="0"/>
                    <a:pt x="4" y="1"/>
                    <a:pt x="1" y="10"/>
                  </a:cubicBezTo>
                  <a:cubicBezTo>
                    <a:pt x="0" y="12"/>
                    <a:pt x="3" y="14"/>
                    <a:pt x="4" y="12"/>
                  </a:cubicBezTo>
                  <a:cubicBezTo>
                    <a:pt x="7" y="9"/>
                    <a:pt x="14" y="8"/>
                    <a:pt x="17" y="12"/>
                  </a:cubicBezTo>
                  <a:cubicBezTo>
                    <a:pt x="19" y="15"/>
                    <a:pt x="16" y="20"/>
                    <a:pt x="12" y="21"/>
                  </a:cubicBezTo>
                  <a:cubicBezTo>
                    <a:pt x="10" y="22"/>
                    <a:pt x="10" y="24"/>
                    <a:pt x="9" y="25"/>
                  </a:cubicBezTo>
                  <a:cubicBezTo>
                    <a:pt x="9" y="26"/>
                    <a:pt x="10" y="27"/>
                    <a:pt x="10" y="27"/>
                  </a:cubicBezTo>
                  <a:cubicBezTo>
                    <a:pt x="11" y="29"/>
                    <a:pt x="13" y="30"/>
                    <a:pt x="15" y="29"/>
                  </a:cubicBezTo>
                  <a:cubicBezTo>
                    <a:pt x="24" y="27"/>
                    <a:pt x="29" y="15"/>
                    <a:pt x="22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2713039" y="2165350"/>
              <a:ext cx="103187" cy="33338"/>
            </a:xfrm>
            <a:custGeom>
              <a:avLst/>
              <a:gdLst>
                <a:gd name="T0" fmla="*/ 72 w 80"/>
                <a:gd name="T1" fmla="*/ 2 h 26"/>
                <a:gd name="T2" fmla="*/ 38 w 80"/>
                <a:gd name="T3" fmla="*/ 13 h 26"/>
                <a:gd name="T4" fmla="*/ 4 w 80"/>
                <a:gd name="T5" fmla="*/ 7 h 26"/>
                <a:gd name="T6" fmla="*/ 3 w 80"/>
                <a:gd name="T7" fmla="*/ 12 h 26"/>
                <a:gd name="T8" fmla="*/ 77 w 80"/>
                <a:gd name="T9" fmla="*/ 7 h 26"/>
                <a:gd name="T10" fmla="*/ 72 w 80"/>
                <a:gd name="T1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26">
                  <a:moveTo>
                    <a:pt x="72" y="2"/>
                  </a:moveTo>
                  <a:cubicBezTo>
                    <a:pt x="61" y="7"/>
                    <a:pt x="51" y="13"/>
                    <a:pt x="38" y="13"/>
                  </a:cubicBezTo>
                  <a:cubicBezTo>
                    <a:pt x="26" y="14"/>
                    <a:pt x="15" y="11"/>
                    <a:pt x="4" y="7"/>
                  </a:cubicBezTo>
                  <a:cubicBezTo>
                    <a:pt x="2" y="6"/>
                    <a:pt x="0" y="10"/>
                    <a:pt x="3" y="12"/>
                  </a:cubicBezTo>
                  <a:cubicBezTo>
                    <a:pt x="23" y="26"/>
                    <a:pt x="59" y="26"/>
                    <a:pt x="77" y="7"/>
                  </a:cubicBezTo>
                  <a:cubicBezTo>
                    <a:pt x="80" y="4"/>
                    <a:pt x="76" y="0"/>
                    <a:pt x="7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0967" name="组合 80"/>
          <p:cNvGrpSpPr/>
          <p:nvPr/>
        </p:nvGrpSpPr>
        <p:grpSpPr bwMode="auto">
          <a:xfrm>
            <a:off x="1841500" y="3228975"/>
            <a:ext cx="766763" cy="969963"/>
            <a:chOff x="3532188" y="3159125"/>
            <a:chExt cx="766763" cy="969962"/>
          </a:xfrm>
        </p:grpSpPr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3895726" y="3778249"/>
              <a:ext cx="50800" cy="142875"/>
            </a:xfrm>
            <a:custGeom>
              <a:avLst/>
              <a:gdLst>
                <a:gd name="T0" fmla="*/ 38 w 40"/>
                <a:gd name="T1" fmla="*/ 95 h 112"/>
                <a:gd name="T2" fmla="*/ 33 w 40"/>
                <a:gd name="T3" fmla="*/ 10 h 112"/>
                <a:gd name="T4" fmla="*/ 33 w 40"/>
                <a:gd name="T5" fmla="*/ 8 h 112"/>
                <a:gd name="T6" fmla="*/ 18 w 40"/>
                <a:gd name="T7" fmla="*/ 1 h 112"/>
                <a:gd name="T8" fmla="*/ 4 w 40"/>
                <a:gd name="T9" fmla="*/ 10 h 112"/>
                <a:gd name="T10" fmla="*/ 4 w 40"/>
                <a:gd name="T11" fmla="*/ 13 h 112"/>
                <a:gd name="T12" fmla="*/ 6 w 40"/>
                <a:gd name="T13" fmla="*/ 98 h 112"/>
                <a:gd name="T14" fmla="*/ 7 w 40"/>
                <a:gd name="T15" fmla="*/ 99 h 112"/>
                <a:gd name="T16" fmla="*/ 7 w 40"/>
                <a:gd name="T17" fmla="*/ 100 h 112"/>
                <a:gd name="T18" fmla="*/ 39 w 40"/>
                <a:gd name="T19" fmla="*/ 98 h 112"/>
                <a:gd name="T20" fmla="*/ 38 w 40"/>
                <a:gd name="T21" fmla="*/ 95 h 112"/>
                <a:gd name="T22" fmla="*/ 11 w 40"/>
                <a:gd name="T23" fmla="*/ 98 h 112"/>
                <a:gd name="T24" fmla="*/ 11 w 40"/>
                <a:gd name="T25" fmla="*/ 97 h 112"/>
                <a:gd name="T26" fmla="*/ 9 w 40"/>
                <a:gd name="T27" fmla="*/ 11 h 112"/>
                <a:gd name="T28" fmla="*/ 19 w 40"/>
                <a:gd name="T29" fmla="*/ 7 h 112"/>
                <a:gd name="T30" fmla="*/ 28 w 40"/>
                <a:gd name="T31" fmla="*/ 11 h 112"/>
                <a:gd name="T32" fmla="*/ 32 w 40"/>
                <a:gd name="T33" fmla="*/ 96 h 112"/>
                <a:gd name="T34" fmla="*/ 11 w 40"/>
                <a:gd name="T35" fmla="*/ 9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112">
                  <a:moveTo>
                    <a:pt x="38" y="95"/>
                  </a:moveTo>
                  <a:cubicBezTo>
                    <a:pt x="40" y="67"/>
                    <a:pt x="37" y="37"/>
                    <a:pt x="33" y="10"/>
                  </a:cubicBezTo>
                  <a:cubicBezTo>
                    <a:pt x="33" y="10"/>
                    <a:pt x="33" y="9"/>
                    <a:pt x="33" y="8"/>
                  </a:cubicBezTo>
                  <a:cubicBezTo>
                    <a:pt x="32" y="3"/>
                    <a:pt x="23" y="0"/>
                    <a:pt x="18" y="1"/>
                  </a:cubicBezTo>
                  <a:cubicBezTo>
                    <a:pt x="12" y="1"/>
                    <a:pt x="6" y="4"/>
                    <a:pt x="4" y="10"/>
                  </a:cubicBezTo>
                  <a:cubicBezTo>
                    <a:pt x="3" y="11"/>
                    <a:pt x="3" y="12"/>
                    <a:pt x="4" y="13"/>
                  </a:cubicBezTo>
                  <a:cubicBezTo>
                    <a:pt x="1" y="40"/>
                    <a:pt x="0" y="71"/>
                    <a:pt x="6" y="98"/>
                  </a:cubicBezTo>
                  <a:cubicBezTo>
                    <a:pt x="6" y="98"/>
                    <a:pt x="6" y="99"/>
                    <a:pt x="7" y="99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3" y="112"/>
                    <a:pt x="35" y="112"/>
                    <a:pt x="39" y="98"/>
                  </a:cubicBezTo>
                  <a:cubicBezTo>
                    <a:pt x="39" y="97"/>
                    <a:pt x="39" y="96"/>
                    <a:pt x="38" y="95"/>
                  </a:cubicBezTo>
                  <a:close/>
                  <a:moveTo>
                    <a:pt x="11" y="98"/>
                  </a:moveTo>
                  <a:cubicBezTo>
                    <a:pt x="11" y="97"/>
                    <a:pt x="11" y="97"/>
                    <a:pt x="11" y="97"/>
                  </a:cubicBezTo>
                  <a:cubicBezTo>
                    <a:pt x="13" y="69"/>
                    <a:pt x="11" y="39"/>
                    <a:pt x="9" y="11"/>
                  </a:cubicBezTo>
                  <a:cubicBezTo>
                    <a:pt x="12" y="9"/>
                    <a:pt x="15" y="7"/>
                    <a:pt x="19" y="7"/>
                  </a:cubicBezTo>
                  <a:cubicBezTo>
                    <a:pt x="23" y="7"/>
                    <a:pt x="25" y="9"/>
                    <a:pt x="28" y="11"/>
                  </a:cubicBezTo>
                  <a:cubicBezTo>
                    <a:pt x="27" y="38"/>
                    <a:pt x="27" y="69"/>
                    <a:pt x="32" y="96"/>
                  </a:cubicBezTo>
                  <a:cubicBezTo>
                    <a:pt x="26" y="101"/>
                    <a:pt x="18" y="104"/>
                    <a:pt x="11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3911601" y="4051299"/>
              <a:ext cx="44450" cy="46038"/>
            </a:xfrm>
            <a:custGeom>
              <a:avLst/>
              <a:gdLst>
                <a:gd name="T0" fmla="*/ 31 w 34"/>
                <a:gd name="T1" fmla="*/ 22 h 35"/>
                <a:gd name="T2" fmla="*/ 30 w 34"/>
                <a:gd name="T3" fmla="*/ 22 h 35"/>
                <a:gd name="T4" fmla="*/ 29 w 34"/>
                <a:gd name="T5" fmla="*/ 13 h 35"/>
                <a:gd name="T6" fmla="*/ 29 w 34"/>
                <a:gd name="T7" fmla="*/ 4 h 35"/>
                <a:gd name="T8" fmla="*/ 25 w 34"/>
                <a:gd name="T9" fmla="*/ 4 h 35"/>
                <a:gd name="T10" fmla="*/ 22 w 34"/>
                <a:gd name="T11" fmla="*/ 0 h 35"/>
                <a:gd name="T12" fmla="*/ 14 w 34"/>
                <a:gd name="T13" fmla="*/ 1 h 35"/>
                <a:gd name="T14" fmla="*/ 7 w 34"/>
                <a:gd name="T15" fmla="*/ 1 h 35"/>
                <a:gd name="T16" fmla="*/ 6 w 34"/>
                <a:gd name="T17" fmla="*/ 2 h 35"/>
                <a:gd name="T18" fmla="*/ 6 w 34"/>
                <a:gd name="T19" fmla="*/ 1 h 35"/>
                <a:gd name="T20" fmla="*/ 3 w 34"/>
                <a:gd name="T21" fmla="*/ 1 h 35"/>
                <a:gd name="T22" fmla="*/ 1 w 34"/>
                <a:gd name="T23" fmla="*/ 9 h 35"/>
                <a:gd name="T24" fmla="*/ 1 w 34"/>
                <a:gd name="T25" fmla="*/ 15 h 35"/>
                <a:gd name="T26" fmla="*/ 2 w 34"/>
                <a:gd name="T27" fmla="*/ 27 h 35"/>
                <a:gd name="T28" fmla="*/ 4 w 34"/>
                <a:gd name="T29" fmla="*/ 28 h 35"/>
                <a:gd name="T30" fmla="*/ 6 w 34"/>
                <a:gd name="T31" fmla="*/ 30 h 35"/>
                <a:gd name="T32" fmla="*/ 33 w 34"/>
                <a:gd name="T33" fmla="*/ 26 h 35"/>
                <a:gd name="T34" fmla="*/ 31 w 34"/>
                <a:gd name="T35" fmla="*/ 22 h 35"/>
                <a:gd name="T36" fmla="*/ 20 w 34"/>
                <a:gd name="T37" fmla="*/ 26 h 35"/>
                <a:gd name="T38" fmla="*/ 7 w 34"/>
                <a:gd name="T39" fmla="*/ 25 h 35"/>
                <a:gd name="T40" fmla="*/ 8 w 34"/>
                <a:gd name="T41" fmla="*/ 15 h 35"/>
                <a:gd name="T42" fmla="*/ 7 w 34"/>
                <a:gd name="T43" fmla="*/ 9 h 35"/>
                <a:gd name="T44" fmla="*/ 7 w 34"/>
                <a:gd name="T45" fmla="*/ 5 h 35"/>
                <a:gd name="T46" fmla="*/ 14 w 34"/>
                <a:gd name="T47" fmla="*/ 6 h 35"/>
                <a:gd name="T48" fmla="*/ 22 w 34"/>
                <a:gd name="T49" fmla="*/ 7 h 35"/>
                <a:gd name="T50" fmla="*/ 23 w 34"/>
                <a:gd name="T51" fmla="*/ 7 h 35"/>
                <a:gd name="T52" fmla="*/ 23 w 34"/>
                <a:gd name="T53" fmla="*/ 14 h 35"/>
                <a:gd name="T54" fmla="*/ 25 w 34"/>
                <a:gd name="T55" fmla="*/ 24 h 35"/>
                <a:gd name="T56" fmla="*/ 20 w 34"/>
                <a:gd name="T57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" h="35">
                  <a:moveTo>
                    <a:pt x="31" y="22"/>
                  </a:moveTo>
                  <a:cubicBezTo>
                    <a:pt x="30" y="22"/>
                    <a:pt x="30" y="22"/>
                    <a:pt x="30" y="22"/>
                  </a:cubicBezTo>
                  <a:cubicBezTo>
                    <a:pt x="30" y="19"/>
                    <a:pt x="29" y="16"/>
                    <a:pt x="29" y="13"/>
                  </a:cubicBezTo>
                  <a:cubicBezTo>
                    <a:pt x="29" y="10"/>
                    <a:pt x="30" y="7"/>
                    <a:pt x="29" y="4"/>
                  </a:cubicBezTo>
                  <a:cubicBezTo>
                    <a:pt x="28" y="3"/>
                    <a:pt x="26" y="3"/>
                    <a:pt x="25" y="4"/>
                  </a:cubicBezTo>
                  <a:cubicBezTo>
                    <a:pt x="25" y="2"/>
                    <a:pt x="24" y="0"/>
                    <a:pt x="22" y="0"/>
                  </a:cubicBezTo>
                  <a:cubicBezTo>
                    <a:pt x="19" y="0"/>
                    <a:pt x="17" y="1"/>
                    <a:pt x="14" y="1"/>
                  </a:cubicBezTo>
                  <a:cubicBezTo>
                    <a:pt x="12" y="1"/>
                    <a:pt x="9" y="1"/>
                    <a:pt x="7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3" y="0"/>
                    <a:pt x="3" y="1"/>
                  </a:cubicBezTo>
                  <a:cubicBezTo>
                    <a:pt x="3" y="4"/>
                    <a:pt x="2" y="6"/>
                    <a:pt x="1" y="9"/>
                  </a:cubicBezTo>
                  <a:cubicBezTo>
                    <a:pt x="1" y="11"/>
                    <a:pt x="1" y="13"/>
                    <a:pt x="1" y="15"/>
                  </a:cubicBezTo>
                  <a:cubicBezTo>
                    <a:pt x="1" y="19"/>
                    <a:pt x="0" y="23"/>
                    <a:pt x="2" y="27"/>
                  </a:cubicBezTo>
                  <a:cubicBezTo>
                    <a:pt x="2" y="28"/>
                    <a:pt x="3" y="28"/>
                    <a:pt x="4" y="28"/>
                  </a:cubicBezTo>
                  <a:cubicBezTo>
                    <a:pt x="4" y="29"/>
                    <a:pt x="5" y="30"/>
                    <a:pt x="6" y="30"/>
                  </a:cubicBezTo>
                  <a:cubicBezTo>
                    <a:pt x="14" y="34"/>
                    <a:pt x="28" y="35"/>
                    <a:pt x="33" y="26"/>
                  </a:cubicBezTo>
                  <a:cubicBezTo>
                    <a:pt x="34" y="25"/>
                    <a:pt x="33" y="22"/>
                    <a:pt x="31" y="22"/>
                  </a:cubicBezTo>
                  <a:close/>
                  <a:moveTo>
                    <a:pt x="20" y="26"/>
                  </a:moveTo>
                  <a:cubicBezTo>
                    <a:pt x="16" y="27"/>
                    <a:pt x="12" y="26"/>
                    <a:pt x="7" y="25"/>
                  </a:cubicBezTo>
                  <a:cubicBezTo>
                    <a:pt x="8" y="22"/>
                    <a:pt x="8" y="19"/>
                    <a:pt x="8" y="15"/>
                  </a:cubicBezTo>
                  <a:cubicBezTo>
                    <a:pt x="8" y="13"/>
                    <a:pt x="8" y="11"/>
                    <a:pt x="7" y="9"/>
                  </a:cubicBezTo>
                  <a:cubicBezTo>
                    <a:pt x="7" y="8"/>
                    <a:pt x="7" y="6"/>
                    <a:pt x="7" y="5"/>
                  </a:cubicBezTo>
                  <a:cubicBezTo>
                    <a:pt x="9" y="6"/>
                    <a:pt x="12" y="6"/>
                    <a:pt x="14" y="6"/>
                  </a:cubicBezTo>
                  <a:cubicBezTo>
                    <a:pt x="17" y="6"/>
                    <a:pt x="19" y="7"/>
                    <a:pt x="22" y="7"/>
                  </a:cubicBezTo>
                  <a:cubicBezTo>
                    <a:pt x="22" y="7"/>
                    <a:pt x="23" y="7"/>
                    <a:pt x="23" y="7"/>
                  </a:cubicBezTo>
                  <a:cubicBezTo>
                    <a:pt x="22" y="9"/>
                    <a:pt x="23" y="12"/>
                    <a:pt x="23" y="14"/>
                  </a:cubicBezTo>
                  <a:cubicBezTo>
                    <a:pt x="23" y="17"/>
                    <a:pt x="24" y="21"/>
                    <a:pt x="25" y="24"/>
                  </a:cubicBezTo>
                  <a:cubicBezTo>
                    <a:pt x="24" y="24"/>
                    <a:pt x="22" y="25"/>
                    <a:pt x="20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7" name="Freeform 47"/>
            <p:cNvSpPr>
              <a:spLocks noEditPoints="1"/>
            </p:cNvSpPr>
            <p:nvPr/>
          </p:nvSpPr>
          <p:spPr bwMode="auto">
            <a:xfrm>
              <a:off x="3532188" y="3159125"/>
              <a:ext cx="766763" cy="969962"/>
            </a:xfrm>
            <a:custGeom>
              <a:avLst/>
              <a:gdLst>
                <a:gd name="T0" fmla="*/ 432 w 597"/>
                <a:gd name="T1" fmla="*/ 379 h 756"/>
                <a:gd name="T2" fmla="*/ 505 w 597"/>
                <a:gd name="T3" fmla="*/ 277 h 756"/>
                <a:gd name="T4" fmla="*/ 445 w 597"/>
                <a:gd name="T5" fmla="*/ 212 h 756"/>
                <a:gd name="T6" fmla="*/ 420 w 597"/>
                <a:gd name="T7" fmla="*/ 53 h 756"/>
                <a:gd name="T8" fmla="*/ 166 w 597"/>
                <a:gd name="T9" fmla="*/ 185 h 756"/>
                <a:gd name="T10" fmla="*/ 175 w 597"/>
                <a:gd name="T11" fmla="*/ 330 h 756"/>
                <a:gd name="T12" fmla="*/ 114 w 597"/>
                <a:gd name="T13" fmla="*/ 310 h 756"/>
                <a:gd name="T14" fmla="*/ 206 w 597"/>
                <a:gd name="T15" fmla="*/ 406 h 756"/>
                <a:gd name="T16" fmla="*/ 8 w 597"/>
                <a:gd name="T17" fmla="*/ 412 h 756"/>
                <a:gd name="T18" fmla="*/ 57 w 597"/>
                <a:gd name="T19" fmla="*/ 600 h 756"/>
                <a:gd name="T20" fmla="*/ 286 w 597"/>
                <a:gd name="T21" fmla="*/ 738 h 756"/>
                <a:gd name="T22" fmla="*/ 506 w 597"/>
                <a:gd name="T23" fmla="*/ 743 h 756"/>
                <a:gd name="T24" fmla="*/ 580 w 597"/>
                <a:gd name="T25" fmla="*/ 451 h 756"/>
                <a:gd name="T26" fmla="*/ 526 w 597"/>
                <a:gd name="T27" fmla="*/ 294 h 756"/>
                <a:gd name="T28" fmla="*/ 102 w 597"/>
                <a:gd name="T29" fmla="*/ 289 h 756"/>
                <a:gd name="T30" fmla="*/ 448 w 597"/>
                <a:gd name="T31" fmla="*/ 206 h 756"/>
                <a:gd name="T32" fmla="*/ 433 w 597"/>
                <a:gd name="T33" fmla="*/ 100 h 756"/>
                <a:gd name="T34" fmla="*/ 371 w 597"/>
                <a:gd name="T35" fmla="*/ 75 h 756"/>
                <a:gd name="T36" fmla="*/ 367 w 597"/>
                <a:gd name="T37" fmla="*/ 79 h 756"/>
                <a:gd name="T38" fmla="*/ 333 w 597"/>
                <a:gd name="T39" fmla="*/ 64 h 756"/>
                <a:gd name="T40" fmla="*/ 278 w 597"/>
                <a:gd name="T41" fmla="*/ 30 h 756"/>
                <a:gd name="T42" fmla="*/ 237 w 597"/>
                <a:gd name="T43" fmla="*/ 39 h 756"/>
                <a:gd name="T44" fmla="*/ 232 w 597"/>
                <a:gd name="T45" fmla="*/ 47 h 756"/>
                <a:gd name="T46" fmla="*/ 232 w 597"/>
                <a:gd name="T47" fmla="*/ 74 h 756"/>
                <a:gd name="T48" fmla="*/ 221 w 597"/>
                <a:gd name="T49" fmla="*/ 83 h 756"/>
                <a:gd name="T50" fmla="*/ 206 w 597"/>
                <a:gd name="T51" fmla="*/ 61 h 756"/>
                <a:gd name="T52" fmla="*/ 221 w 597"/>
                <a:gd name="T53" fmla="*/ 117 h 756"/>
                <a:gd name="T54" fmla="*/ 214 w 597"/>
                <a:gd name="T55" fmla="*/ 115 h 756"/>
                <a:gd name="T56" fmla="*/ 190 w 597"/>
                <a:gd name="T57" fmla="*/ 109 h 756"/>
                <a:gd name="T58" fmla="*/ 178 w 597"/>
                <a:gd name="T59" fmla="*/ 101 h 756"/>
                <a:gd name="T60" fmla="*/ 170 w 597"/>
                <a:gd name="T61" fmla="*/ 145 h 756"/>
                <a:gd name="T62" fmla="*/ 167 w 597"/>
                <a:gd name="T63" fmla="*/ 189 h 756"/>
                <a:gd name="T64" fmla="*/ 190 w 597"/>
                <a:gd name="T65" fmla="*/ 143 h 756"/>
                <a:gd name="T66" fmla="*/ 200 w 597"/>
                <a:gd name="T67" fmla="*/ 114 h 756"/>
                <a:gd name="T68" fmla="*/ 264 w 597"/>
                <a:gd name="T69" fmla="*/ 106 h 756"/>
                <a:gd name="T70" fmla="*/ 384 w 597"/>
                <a:gd name="T71" fmla="*/ 100 h 756"/>
                <a:gd name="T72" fmla="*/ 447 w 597"/>
                <a:gd name="T73" fmla="*/ 170 h 756"/>
                <a:gd name="T74" fmla="*/ 322 w 597"/>
                <a:gd name="T75" fmla="*/ 150 h 756"/>
                <a:gd name="T76" fmla="*/ 175 w 597"/>
                <a:gd name="T77" fmla="*/ 179 h 756"/>
                <a:gd name="T78" fmla="*/ 420 w 597"/>
                <a:gd name="T79" fmla="*/ 158 h 756"/>
                <a:gd name="T80" fmla="*/ 209 w 597"/>
                <a:gd name="T81" fmla="*/ 171 h 756"/>
                <a:gd name="T82" fmla="*/ 249 w 597"/>
                <a:gd name="T83" fmla="*/ 220 h 756"/>
                <a:gd name="T84" fmla="*/ 339 w 597"/>
                <a:gd name="T85" fmla="*/ 173 h 756"/>
                <a:gd name="T86" fmla="*/ 289 w 597"/>
                <a:gd name="T87" fmla="*/ 276 h 756"/>
                <a:gd name="T88" fmla="*/ 286 w 597"/>
                <a:gd name="T89" fmla="*/ 285 h 756"/>
                <a:gd name="T90" fmla="*/ 303 w 597"/>
                <a:gd name="T91" fmla="*/ 455 h 756"/>
                <a:gd name="T92" fmla="*/ 584 w 597"/>
                <a:gd name="T93" fmla="*/ 385 h 756"/>
                <a:gd name="T94" fmla="*/ 212 w 597"/>
                <a:gd name="T95" fmla="*/ 408 h 756"/>
                <a:gd name="T96" fmla="*/ 286 w 597"/>
                <a:gd name="T97" fmla="*/ 461 h 756"/>
                <a:gd name="T98" fmla="*/ 273 w 597"/>
                <a:gd name="T99" fmla="*/ 466 h 756"/>
                <a:gd name="T100" fmla="*/ 140 w 597"/>
                <a:gd name="T101" fmla="*/ 423 h 756"/>
                <a:gd name="T102" fmla="*/ 118 w 597"/>
                <a:gd name="T103" fmla="*/ 746 h 756"/>
                <a:gd name="T104" fmla="*/ 140 w 597"/>
                <a:gd name="T105" fmla="*/ 433 h 756"/>
                <a:gd name="T106" fmla="*/ 272 w 597"/>
                <a:gd name="T107" fmla="*/ 540 h 756"/>
                <a:gd name="T108" fmla="*/ 283 w 597"/>
                <a:gd name="T109" fmla="*/ 601 h 756"/>
                <a:gd name="T110" fmla="*/ 329 w 597"/>
                <a:gd name="T111" fmla="*/ 604 h 756"/>
                <a:gd name="T112" fmla="*/ 535 w 597"/>
                <a:gd name="T113" fmla="*/ 601 h 756"/>
                <a:gd name="T114" fmla="*/ 342 w 597"/>
                <a:gd name="T115" fmla="*/ 724 h 756"/>
                <a:gd name="T116" fmla="*/ 337 w 597"/>
                <a:gd name="T117" fmla="*/ 470 h 756"/>
                <a:gd name="T118" fmla="*/ 452 w 597"/>
                <a:gd name="T119" fmla="*/ 425 h 756"/>
                <a:gd name="T120" fmla="*/ 559 w 597"/>
                <a:gd name="T121" fmla="*/ 436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97" h="756">
                  <a:moveTo>
                    <a:pt x="593" y="401"/>
                  </a:moveTo>
                  <a:cubicBezTo>
                    <a:pt x="589" y="400"/>
                    <a:pt x="584" y="399"/>
                    <a:pt x="580" y="399"/>
                  </a:cubicBezTo>
                  <a:cubicBezTo>
                    <a:pt x="583" y="393"/>
                    <a:pt x="587" y="389"/>
                    <a:pt x="592" y="386"/>
                  </a:cubicBezTo>
                  <a:cubicBezTo>
                    <a:pt x="594" y="384"/>
                    <a:pt x="594" y="381"/>
                    <a:pt x="591" y="381"/>
                  </a:cubicBezTo>
                  <a:cubicBezTo>
                    <a:pt x="539" y="367"/>
                    <a:pt x="485" y="367"/>
                    <a:pt x="432" y="380"/>
                  </a:cubicBezTo>
                  <a:cubicBezTo>
                    <a:pt x="432" y="380"/>
                    <a:pt x="432" y="380"/>
                    <a:pt x="432" y="379"/>
                  </a:cubicBezTo>
                  <a:cubicBezTo>
                    <a:pt x="422" y="359"/>
                    <a:pt x="413" y="338"/>
                    <a:pt x="403" y="318"/>
                  </a:cubicBezTo>
                  <a:cubicBezTo>
                    <a:pt x="438" y="326"/>
                    <a:pt x="491" y="329"/>
                    <a:pt x="512" y="296"/>
                  </a:cubicBezTo>
                  <a:cubicBezTo>
                    <a:pt x="515" y="300"/>
                    <a:pt x="519" y="302"/>
                    <a:pt x="524" y="304"/>
                  </a:cubicBezTo>
                  <a:cubicBezTo>
                    <a:pt x="538" y="308"/>
                    <a:pt x="554" y="298"/>
                    <a:pt x="558" y="283"/>
                  </a:cubicBezTo>
                  <a:cubicBezTo>
                    <a:pt x="561" y="268"/>
                    <a:pt x="549" y="252"/>
                    <a:pt x="534" y="251"/>
                  </a:cubicBezTo>
                  <a:cubicBezTo>
                    <a:pt x="519" y="250"/>
                    <a:pt x="503" y="262"/>
                    <a:pt x="505" y="277"/>
                  </a:cubicBezTo>
                  <a:cubicBezTo>
                    <a:pt x="505" y="278"/>
                    <a:pt x="505" y="278"/>
                    <a:pt x="506" y="279"/>
                  </a:cubicBezTo>
                  <a:cubicBezTo>
                    <a:pt x="506" y="281"/>
                    <a:pt x="506" y="284"/>
                    <a:pt x="507" y="286"/>
                  </a:cubicBezTo>
                  <a:cubicBezTo>
                    <a:pt x="494" y="298"/>
                    <a:pt x="482" y="308"/>
                    <a:pt x="463" y="312"/>
                  </a:cubicBezTo>
                  <a:cubicBezTo>
                    <a:pt x="442" y="316"/>
                    <a:pt x="421" y="313"/>
                    <a:pt x="400" y="310"/>
                  </a:cubicBezTo>
                  <a:cubicBezTo>
                    <a:pt x="394" y="297"/>
                    <a:pt x="387" y="283"/>
                    <a:pt x="381" y="270"/>
                  </a:cubicBezTo>
                  <a:cubicBezTo>
                    <a:pt x="407" y="257"/>
                    <a:pt x="430" y="237"/>
                    <a:pt x="445" y="212"/>
                  </a:cubicBezTo>
                  <a:cubicBezTo>
                    <a:pt x="458" y="222"/>
                    <a:pt x="479" y="218"/>
                    <a:pt x="482" y="200"/>
                  </a:cubicBezTo>
                  <a:cubicBezTo>
                    <a:pt x="483" y="193"/>
                    <a:pt x="480" y="185"/>
                    <a:pt x="473" y="181"/>
                  </a:cubicBezTo>
                  <a:cubicBezTo>
                    <a:pt x="471" y="179"/>
                    <a:pt x="468" y="178"/>
                    <a:pt x="465" y="178"/>
                  </a:cubicBezTo>
                  <a:cubicBezTo>
                    <a:pt x="465" y="177"/>
                    <a:pt x="465" y="176"/>
                    <a:pt x="464" y="176"/>
                  </a:cubicBezTo>
                  <a:cubicBezTo>
                    <a:pt x="462" y="175"/>
                    <a:pt x="461" y="174"/>
                    <a:pt x="459" y="173"/>
                  </a:cubicBezTo>
                  <a:cubicBezTo>
                    <a:pt x="468" y="130"/>
                    <a:pt x="452" y="84"/>
                    <a:pt x="420" y="53"/>
                  </a:cubicBezTo>
                  <a:cubicBezTo>
                    <a:pt x="366" y="0"/>
                    <a:pt x="271" y="1"/>
                    <a:pt x="212" y="42"/>
                  </a:cubicBezTo>
                  <a:cubicBezTo>
                    <a:pt x="211" y="41"/>
                    <a:pt x="209" y="42"/>
                    <a:pt x="209" y="43"/>
                  </a:cubicBezTo>
                  <a:cubicBezTo>
                    <a:pt x="209" y="43"/>
                    <a:pt x="209" y="44"/>
                    <a:pt x="209" y="44"/>
                  </a:cubicBezTo>
                  <a:cubicBezTo>
                    <a:pt x="174" y="69"/>
                    <a:pt x="153" y="109"/>
                    <a:pt x="160" y="159"/>
                  </a:cubicBezTo>
                  <a:cubicBezTo>
                    <a:pt x="161" y="168"/>
                    <a:pt x="163" y="177"/>
                    <a:pt x="166" y="186"/>
                  </a:cubicBezTo>
                  <a:cubicBezTo>
                    <a:pt x="166" y="185"/>
                    <a:pt x="166" y="185"/>
                    <a:pt x="166" y="185"/>
                  </a:cubicBezTo>
                  <a:cubicBezTo>
                    <a:pt x="150" y="181"/>
                    <a:pt x="137" y="201"/>
                    <a:pt x="147" y="214"/>
                  </a:cubicBezTo>
                  <a:cubicBezTo>
                    <a:pt x="151" y="219"/>
                    <a:pt x="159" y="222"/>
                    <a:pt x="165" y="221"/>
                  </a:cubicBezTo>
                  <a:cubicBezTo>
                    <a:pt x="170" y="220"/>
                    <a:pt x="176" y="217"/>
                    <a:pt x="178" y="213"/>
                  </a:cubicBezTo>
                  <a:cubicBezTo>
                    <a:pt x="194" y="242"/>
                    <a:pt x="219" y="265"/>
                    <a:pt x="249" y="277"/>
                  </a:cubicBezTo>
                  <a:cubicBezTo>
                    <a:pt x="243" y="292"/>
                    <a:pt x="238" y="308"/>
                    <a:pt x="233" y="324"/>
                  </a:cubicBezTo>
                  <a:cubicBezTo>
                    <a:pt x="214" y="327"/>
                    <a:pt x="195" y="333"/>
                    <a:pt x="175" y="330"/>
                  </a:cubicBezTo>
                  <a:cubicBezTo>
                    <a:pt x="157" y="327"/>
                    <a:pt x="148" y="317"/>
                    <a:pt x="137" y="305"/>
                  </a:cubicBezTo>
                  <a:cubicBezTo>
                    <a:pt x="139" y="303"/>
                    <a:pt x="141" y="300"/>
                    <a:pt x="143" y="298"/>
                  </a:cubicBezTo>
                  <a:cubicBezTo>
                    <a:pt x="149" y="285"/>
                    <a:pt x="141" y="270"/>
                    <a:pt x="128" y="265"/>
                  </a:cubicBezTo>
                  <a:cubicBezTo>
                    <a:pt x="114" y="259"/>
                    <a:pt x="98" y="268"/>
                    <a:pt x="94" y="282"/>
                  </a:cubicBezTo>
                  <a:cubicBezTo>
                    <a:pt x="90" y="295"/>
                    <a:pt x="97" y="314"/>
                    <a:pt x="112" y="315"/>
                  </a:cubicBezTo>
                  <a:cubicBezTo>
                    <a:pt x="115" y="316"/>
                    <a:pt x="116" y="312"/>
                    <a:pt x="114" y="310"/>
                  </a:cubicBezTo>
                  <a:cubicBezTo>
                    <a:pt x="114" y="310"/>
                    <a:pt x="113" y="309"/>
                    <a:pt x="113" y="309"/>
                  </a:cubicBezTo>
                  <a:cubicBezTo>
                    <a:pt x="118" y="312"/>
                    <a:pt x="124" y="312"/>
                    <a:pt x="130" y="310"/>
                  </a:cubicBezTo>
                  <a:cubicBezTo>
                    <a:pt x="134" y="325"/>
                    <a:pt x="153" y="336"/>
                    <a:pt x="168" y="339"/>
                  </a:cubicBezTo>
                  <a:cubicBezTo>
                    <a:pt x="189" y="344"/>
                    <a:pt x="211" y="339"/>
                    <a:pt x="231" y="331"/>
                  </a:cubicBezTo>
                  <a:cubicBezTo>
                    <a:pt x="230" y="335"/>
                    <a:pt x="228" y="339"/>
                    <a:pt x="227" y="342"/>
                  </a:cubicBezTo>
                  <a:cubicBezTo>
                    <a:pt x="220" y="362"/>
                    <a:pt x="208" y="385"/>
                    <a:pt x="206" y="406"/>
                  </a:cubicBezTo>
                  <a:cubicBezTo>
                    <a:pt x="206" y="407"/>
                    <a:pt x="207" y="408"/>
                    <a:pt x="207" y="408"/>
                  </a:cubicBezTo>
                  <a:cubicBezTo>
                    <a:pt x="187" y="402"/>
                    <a:pt x="166" y="396"/>
                    <a:pt x="146" y="391"/>
                  </a:cubicBezTo>
                  <a:cubicBezTo>
                    <a:pt x="116" y="385"/>
                    <a:pt x="85" y="380"/>
                    <a:pt x="55" y="377"/>
                  </a:cubicBezTo>
                  <a:cubicBezTo>
                    <a:pt x="47" y="376"/>
                    <a:pt x="33" y="372"/>
                    <a:pt x="26" y="378"/>
                  </a:cubicBezTo>
                  <a:cubicBezTo>
                    <a:pt x="20" y="385"/>
                    <a:pt x="22" y="401"/>
                    <a:pt x="22" y="409"/>
                  </a:cubicBezTo>
                  <a:cubicBezTo>
                    <a:pt x="17" y="410"/>
                    <a:pt x="13" y="411"/>
                    <a:pt x="8" y="412"/>
                  </a:cubicBezTo>
                  <a:cubicBezTo>
                    <a:pt x="6" y="412"/>
                    <a:pt x="5" y="415"/>
                    <a:pt x="6" y="417"/>
                  </a:cubicBezTo>
                  <a:cubicBezTo>
                    <a:pt x="10" y="423"/>
                    <a:pt x="15" y="428"/>
                    <a:pt x="20" y="434"/>
                  </a:cubicBezTo>
                  <a:cubicBezTo>
                    <a:pt x="14" y="435"/>
                    <a:pt x="7" y="436"/>
                    <a:pt x="4" y="442"/>
                  </a:cubicBezTo>
                  <a:cubicBezTo>
                    <a:pt x="4" y="442"/>
                    <a:pt x="3" y="443"/>
                    <a:pt x="3" y="443"/>
                  </a:cubicBezTo>
                  <a:cubicBezTo>
                    <a:pt x="2" y="444"/>
                    <a:pt x="0" y="446"/>
                    <a:pt x="1" y="448"/>
                  </a:cubicBezTo>
                  <a:cubicBezTo>
                    <a:pt x="20" y="499"/>
                    <a:pt x="39" y="549"/>
                    <a:pt x="57" y="600"/>
                  </a:cubicBezTo>
                  <a:cubicBezTo>
                    <a:pt x="75" y="651"/>
                    <a:pt x="91" y="703"/>
                    <a:pt x="111" y="753"/>
                  </a:cubicBezTo>
                  <a:cubicBezTo>
                    <a:pt x="112" y="756"/>
                    <a:pt x="117" y="756"/>
                    <a:pt x="117" y="752"/>
                  </a:cubicBezTo>
                  <a:cubicBezTo>
                    <a:pt x="119" y="754"/>
                    <a:pt x="121" y="755"/>
                    <a:pt x="123" y="754"/>
                  </a:cubicBezTo>
                  <a:cubicBezTo>
                    <a:pt x="138" y="747"/>
                    <a:pt x="150" y="738"/>
                    <a:pt x="166" y="733"/>
                  </a:cubicBezTo>
                  <a:cubicBezTo>
                    <a:pt x="179" y="728"/>
                    <a:pt x="193" y="725"/>
                    <a:pt x="207" y="724"/>
                  </a:cubicBezTo>
                  <a:cubicBezTo>
                    <a:pt x="234" y="722"/>
                    <a:pt x="262" y="725"/>
                    <a:pt x="286" y="738"/>
                  </a:cubicBezTo>
                  <a:cubicBezTo>
                    <a:pt x="286" y="739"/>
                    <a:pt x="287" y="740"/>
                    <a:pt x="287" y="740"/>
                  </a:cubicBezTo>
                  <a:cubicBezTo>
                    <a:pt x="304" y="750"/>
                    <a:pt x="326" y="749"/>
                    <a:pt x="341" y="737"/>
                  </a:cubicBezTo>
                  <a:cubicBezTo>
                    <a:pt x="343" y="737"/>
                    <a:pt x="344" y="737"/>
                    <a:pt x="344" y="736"/>
                  </a:cubicBezTo>
                  <a:cubicBezTo>
                    <a:pt x="361" y="714"/>
                    <a:pt x="404" y="715"/>
                    <a:pt x="429" y="717"/>
                  </a:cubicBezTo>
                  <a:cubicBezTo>
                    <a:pt x="442" y="717"/>
                    <a:pt x="456" y="719"/>
                    <a:pt x="469" y="723"/>
                  </a:cubicBezTo>
                  <a:cubicBezTo>
                    <a:pt x="483" y="728"/>
                    <a:pt x="493" y="736"/>
                    <a:pt x="506" y="743"/>
                  </a:cubicBezTo>
                  <a:cubicBezTo>
                    <a:pt x="510" y="746"/>
                    <a:pt x="514" y="741"/>
                    <a:pt x="511" y="737"/>
                  </a:cubicBezTo>
                  <a:cubicBezTo>
                    <a:pt x="513" y="737"/>
                    <a:pt x="514" y="737"/>
                    <a:pt x="515" y="736"/>
                  </a:cubicBezTo>
                  <a:cubicBezTo>
                    <a:pt x="527" y="719"/>
                    <a:pt x="528" y="692"/>
                    <a:pt x="532" y="672"/>
                  </a:cubicBezTo>
                  <a:cubicBezTo>
                    <a:pt x="538" y="647"/>
                    <a:pt x="543" y="623"/>
                    <a:pt x="548" y="598"/>
                  </a:cubicBezTo>
                  <a:cubicBezTo>
                    <a:pt x="558" y="552"/>
                    <a:pt x="572" y="506"/>
                    <a:pt x="577" y="460"/>
                  </a:cubicBezTo>
                  <a:cubicBezTo>
                    <a:pt x="581" y="459"/>
                    <a:pt x="583" y="454"/>
                    <a:pt x="580" y="451"/>
                  </a:cubicBezTo>
                  <a:cubicBezTo>
                    <a:pt x="576" y="446"/>
                    <a:pt x="571" y="443"/>
                    <a:pt x="566" y="440"/>
                  </a:cubicBezTo>
                  <a:cubicBezTo>
                    <a:pt x="575" y="428"/>
                    <a:pt x="584" y="418"/>
                    <a:pt x="595" y="408"/>
                  </a:cubicBezTo>
                  <a:cubicBezTo>
                    <a:pt x="597" y="406"/>
                    <a:pt x="596" y="402"/>
                    <a:pt x="593" y="401"/>
                  </a:cubicBezTo>
                  <a:close/>
                  <a:moveTo>
                    <a:pt x="531" y="260"/>
                  </a:moveTo>
                  <a:cubicBezTo>
                    <a:pt x="541" y="261"/>
                    <a:pt x="550" y="272"/>
                    <a:pt x="547" y="282"/>
                  </a:cubicBezTo>
                  <a:cubicBezTo>
                    <a:pt x="545" y="290"/>
                    <a:pt x="535" y="297"/>
                    <a:pt x="526" y="294"/>
                  </a:cubicBezTo>
                  <a:cubicBezTo>
                    <a:pt x="518" y="292"/>
                    <a:pt x="513" y="284"/>
                    <a:pt x="513" y="276"/>
                  </a:cubicBezTo>
                  <a:cubicBezTo>
                    <a:pt x="516" y="268"/>
                    <a:pt x="521" y="260"/>
                    <a:pt x="531" y="260"/>
                  </a:cubicBezTo>
                  <a:close/>
                  <a:moveTo>
                    <a:pt x="134" y="295"/>
                  </a:moveTo>
                  <a:cubicBezTo>
                    <a:pt x="130" y="303"/>
                    <a:pt x="121" y="305"/>
                    <a:pt x="113" y="305"/>
                  </a:cubicBezTo>
                  <a:cubicBezTo>
                    <a:pt x="112" y="305"/>
                    <a:pt x="111" y="306"/>
                    <a:pt x="111" y="307"/>
                  </a:cubicBezTo>
                  <a:cubicBezTo>
                    <a:pt x="106" y="302"/>
                    <a:pt x="102" y="297"/>
                    <a:pt x="102" y="289"/>
                  </a:cubicBezTo>
                  <a:cubicBezTo>
                    <a:pt x="103" y="279"/>
                    <a:pt x="113" y="270"/>
                    <a:pt x="123" y="273"/>
                  </a:cubicBezTo>
                  <a:cubicBezTo>
                    <a:pt x="133" y="275"/>
                    <a:pt x="139" y="286"/>
                    <a:pt x="134" y="295"/>
                  </a:cubicBezTo>
                  <a:close/>
                  <a:moveTo>
                    <a:pt x="456" y="187"/>
                  </a:moveTo>
                  <a:cubicBezTo>
                    <a:pt x="461" y="187"/>
                    <a:pt x="465" y="186"/>
                    <a:pt x="469" y="188"/>
                  </a:cubicBezTo>
                  <a:cubicBezTo>
                    <a:pt x="473" y="191"/>
                    <a:pt x="474" y="196"/>
                    <a:pt x="473" y="200"/>
                  </a:cubicBezTo>
                  <a:cubicBezTo>
                    <a:pt x="469" y="212"/>
                    <a:pt x="456" y="212"/>
                    <a:pt x="448" y="206"/>
                  </a:cubicBezTo>
                  <a:cubicBezTo>
                    <a:pt x="448" y="206"/>
                    <a:pt x="448" y="205"/>
                    <a:pt x="449" y="205"/>
                  </a:cubicBezTo>
                  <a:cubicBezTo>
                    <a:pt x="452" y="199"/>
                    <a:pt x="454" y="193"/>
                    <a:pt x="456" y="187"/>
                  </a:cubicBezTo>
                  <a:cubicBezTo>
                    <a:pt x="456" y="187"/>
                    <a:pt x="456" y="187"/>
                    <a:pt x="456" y="187"/>
                  </a:cubicBezTo>
                  <a:close/>
                  <a:moveTo>
                    <a:pt x="353" y="28"/>
                  </a:moveTo>
                  <a:cubicBezTo>
                    <a:pt x="353" y="28"/>
                    <a:pt x="353" y="28"/>
                    <a:pt x="353" y="28"/>
                  </a:cubicBezTo>
                  <a:cubicBezTo>
                    <a:pt x="370" y="60"/>
                    <a:pt x="399" y="88"/>
                    <a:pt x="433" y="100"/>
                  </a:cubicBezTo>
                  <a:cubicBezTo>
                    <a:pt x="435" y="101"/>
                    <a:pt x="436" y="98"/>
                    <a:pt x="434" y="97"/>
                  </a:cubicBezTo>
                  <a:cubicBezTo>
                    <a:pt x="403" y="79"/>
                    <a:pt x="378" y="59"/>
                    <a:pt x="358" y="29"/>
                  </a:cubicBezTo>
                  <a:cubicBezTo>
                    <a:pt x="371" y="33"/>
                    <a:pt x="384" y="40"/>
                    <a:pt x="396" y="48"/>
                  </a:cubicBezTo>
                  <a:cubicBezTo>
                    <a:pt x="415" y="62"/>
                    <a:pt x="430" y="81"/>
                    <a:pt x="440" y="102"/>
                  </a:cubicBezTo>
                  <a:cubicBezTo>
                    <a:pt x="415" y="98"/>
                    <a:pt x="393" y="89"/>
                    <a:pt x="372" y="75"/>
                  </a:cubicBezTo>
                  <a:cubicBezTo>
                    <a:pt x="372" y="75"/>
                    <a:pt x="371" y="75"/>
                    <a:pt x="371" y="75"/>
                  </a:cubicBezTo>
                  <a:cubicBezTo>
                    <a:pt x="354" y="62"/>
                    <a:pt x="347" y="45"/>
                    <a:pt x="340" y="25"/>
                  </a:cubicBezTo>
                  <a:cubicBezTo>
                    <a:pt x="344" y="26"/>
                    <a:pt x="348" y="27"/>
                    <a:pt x="353" y="28"/>
                  </a:cubicBezTo>
                  <a:close/>
                  <a:moveTo>
                    <a:pt x="335" y="24"/>
                  </a:moveTo>
                  <a:cubicBezTo>
                    <a:pt x="335" y="24"/>
                    <a:pt x="335" y="25"/>
                    <a:pt x="335" y="25"/>
                  </a:cubicBezTo>
                  <a:cubicBezTo>
                    <a:pt x="336" y="46"/>
                    <a:pt x="351" y="65"/>
                    <a:pt x="367" y="77"/>
                  </a:cubicBezTo>
                  <a:cubicBezTo>
                    <a:pt x="367" y="78"/>
                    <a:pt x="367" y="78"/>
                    <a:pt x="367" y="79"/>
                  </a:cubicBezTo>
                  <a:cubicBezTo>
                    <a:pt x="368" y="81"/>
                    <a:pt x="369" y="83"/>
                    <a:pt x="370" y="85"/>
                  </a:cubicBezTo>
                  <a:cubicBezTo>
                    <a:pt x="357" y="78"/>
                    <a:pt x="346" y="69"/>
                    <a:pt x="336" y="59"/>
                  </a:cubicBezTo>
                  <a:cubicBezTo>
                    <a:pt x="325" y="48"/>
                    <a:pt x="319" y="34"/>
                    <a:pt x="310" y="22"/>
                  </a:cubicBezTo>
                  <a:cubicBezTo>
                    <a:pt x="318" y="22"/>
                    <a:pt x="327" y="23"/>
                    <a:pt x="335" y="24"/>
                  </a:cubicBezTo>
                  <a:close/>
                  <a:moveTo>
                    <a:pt x="304" y="23"/>
                  </a:moveTo>
                  <a:cubicBezTo>
                    <a:pt x="308" y="38"/>
                    <a:pt x="322" y="54"/>
                    <a:pt x="333" y="64"/>
                  </a:cubicBezTo>
                  <a:cubicBezTo>
                    <a:pt x="345" y="76"/>
                    <a:pt x="359" y="85"/>
                    <a:pt x="374" y="91"/>
                  </a:cubicBezTo>
                  <a:cubicBezTo>
                    <a:pt x="374" y="92"/>
                    <a:pt x="375" y="92"/>
                    <a:pt x="375" y="92"/>
                  </a:cubicBezTo>
                  <a:cubicBezTo>
                    <a:pt x="354" y="91"/>
                    <a:pt x="335" y="85"/>
                    <a:pt x="316" y="76"/>
                  </a:cubicBezTo>
                  <a:cubicBezTo>
                    <a:pt x="308" y="70"/>
                    <a:pt x="300" y="64"/>
                    <a:pt x="295" y="55"/>
                  </a:cubicBezTo>
                  <a:cubicBezTo>
                    <a:pt x="289" y="47"/>
                    <a:pt x="286" y="38"/>
                    <a:pt x="282" y="29"/>
                  </a:cubicBezTo>
                  <a:cubicBezTo>
                    <a:pt x="281" y="27"/>
                    <a:pt x="278" y="28"/>
                    <a:pt x="278" y="30"/>
                  </a:cubicBezTo>
                  <a:cubicBezTo>
                    <a:pt x="280" y="47"/>
                    <a:pt x="292" y="63"/>
                    <a:pt x="307" y="74"/>
                  </a:cubicBezTo>
                  <a:cubicBezTo>
                    <a:pt x="306" y="75"/>
                    <a:pt x="306" y="76"/>
                    <a:pt x="306" y="77"/>
                  </a:cubicBezTo>
                  <a:cubicBezTo>
                    <a:pt x="310" y="85"/>
                    <a:pt x="316" y="92"/>
                    <a:pt x="322" y="99"/>
                  </a:cubicBezTo>
                  <a:cubicBezTo>
                    <a:pt x="294" y="82"/>
                    <a:pt x="277" y="59"/>
                    <a:pt x="264" y="29"/>
                  </a:cubicBezTo>
                  <a:cubicBezTo>
                    <a:pt x="277" y="25"/>
                    <a:pt x="291" y="23"/>
                    <a:pt x="304" y="23"/>
                  </a:cubicBezTo>
                  <a:close/>
                  <a:moveTo>
                    <a:pt x="237" y="39"/>
                  </a:moveTo>
                  <a:cubicBezTo>
                    <a:pt x="244" y="36"/>
                    <a:pt x="252" y="33"/>
                    <a:pt x="259" y="30"/>
                  </a:cubicBezTo>
                  <a:cubicBezTo>
                    <a:pt x="266" y="60"/>
                    <a:pt x="289" y="85"/>
                    <a:pt x="315" y="100"/>
                  </a:cubicBezTo>
                  <a:cubicBezTo>
                    <a:pt x="297" y="96"/>
                    <a:pt x="279" y="90"/>
                    <a:pt x="262" y="82"/>
                  </a:cubicBezTo>
                  <a:cubicBezTo>
                    <a:pt x="256" y="77"/>
                    <a:pt x="250" y="71"/>
                    <a:pt x="245" y="64"/>
                  </a:cubicBezTo>
                  <a:cubicBezTo>
                    <a:pt x="241" y="58"/>
                    <a:pt x="240" y="49"/>
                    <a:pt x="235" y="46"/>
                  </a:cubicBezTo>
                  <a:cubicBezTo>
                    <a:pt x="234" y="45"/>
                    <a:pt x="232" y="46"/>
                    <a:pt x="232" y="47"/>
                  </a:cubicBezTo>
                  <a:cubicBezTo>
                    <a:pt x="230" y="54"/>
                    <a:pt x="237" y="63"/>
                    <a:pt x="241" y="68"/>
                  </a:cubicBezTo>
                  <a:cubicBezTo>
                    <a:pt x="245" y="73"/>
                    <a:pt x="249" y="77"/>
                    <a:pt x="253" y="80"/>
                  </a:cubicBezTo>
                  <a:cubicBezTo>
                    <a:pt x="252" y="81"/>
                    <a:pt x="252" y="82"/>
                    <a:pt x="252" y="83"/>
                  </a:cubicBezTo>
                  <a:cubicBezTo>
                    <a:pt x="253" y="89"/>
                    <a:pt x="255" y="94"/>
                    <a:pt x="259" y="99"/>
                  </a:cubicBezTo>
                  <a:cubicBezTo>
                    <a:pt x="258" y="99"/>
                    <a:pt x="257" y="99"/>
                    <a:pt x="256" y="99"/>
                  </a:cubicBezTo>
                  <a:cubicBezTo>
                    <a:pt x="247" y="91"/>
                    <a:pt x="239" y="83"/>
                    <a:pt x="232" y="74"/>
                  </a:cubicBezTo>
                  <a:cubicBezTo>
                    <a:pt x="226" y="66"/>
                    <a:pt x="223" y="58"/>
                    <a:pt x="218" y="50"/>
                  </a:cubicBezTo>
                  <a:cubicBezTo>
                    <a:pt x="224" y="46"/>
                    <a:pt x="230" y="43"/>
                    <a:pt x="237" y="39"/>
                  </a:cubicBezTo>
                  <a:close/>
                  <a:moveTo>
                    <a:pt x="212" y="55"/>
                  </a:moveTo>
                  <a:cubicBezTo>
                    <a:pt x="216" y="62"/>
                    <a:pt x="221" y="70"/>
                    <a:pt x="226" y="76"/>
                  </a:cubicBezTo>
                  <a:cubicBezTo>
                    <a:pt x="232" y="83"/>
                    <a:pt x="239" y="90"/>
                    <a:pt x="247" y="96"/>
                  </a:cubicBezTo>
                  <a:cubicBezTo>
                    <a:pt x="238" y="93"/>
                    <a:pt x="229" y="89"/>
                    <a:pt x="221" y="83"/>
                  </a:cubicBezTo>
                  <a:cubicBezTo>
                    <a:pt x="219" y="82"/>
                    <a:pt x="217" y="85"/>
                    <a:pt x="219" y="87"/>
                  </a:cubicBezTo>
                  <a:cubicBezTo>
                    <a:pt x="219" y="87"/>
                    <a:pt x="219" y="87"/>
                    <a:pt x="219" y="87"/>
                  </a:cubicBezTo>
                  <a:cubicBezTo>
                    <a:pt x="219" y="88"/>
                    <a:pt x="219" y="88"/>
                    <a:pt x="219" y="89"/>
                  </a:cubicBezTo>
                  <a:cubicBezTo>
                    <a:pt x="217" y="85"/>
                    <a:pt x="215" y="81"/>
                    <a:pt x="213" y="77"/>
                  </a:cubicBezTo>
                  <a:cubicBezTo>
                    <a:pt x="211" y="72"/>
                    <a:pt x="210" y="66"/>
                    <a:pt x="207" y="61"/>
                  </a:cubicBezTo>
                  <a:cubicBezTo>
                    <a:pt x="207" y="61"/>
                    <a:pt x="206" y="60"/>
                    <a:pt x="206" y="61"/>
                  </a:cubicBezTo>
                  <a:cubicBezTo>
                    <a:pt x="208" y="59"/>
                    <a:pt x="210" y="57"/>
                    <a:pt x="212" y="55"/>
                  </a:cubicBezTo>
                  <a:close/>
                  <a:moveTo>
                    <a:pt x="204" y="62"/>
                  </a:moveTo>
                  <a:cubicBezTo>
                    <a:pt x="204" y="62"/>
                    <a:pt x="204" y="62"/>
                    <a:pt x="204" y="62"/>
                  </a:cubicBezTo>
                  <a:cubicBezTo>
                    <a:pt x="204" y="73"/>
                    <a:pt x="211" y="85"/>
                    <a:pt x="219" y="93"/>
                  </a:cubicBezTo>
                  <a:cubicBezTo>
                    <a:pt x="218" y="101"/>
                    <a:pt x="219" y="109"/>
                    <a:pt x="222" y="117"/>
                  </a:cubicBezTo>
                  <a:cubicBezTo>
                    <a:pt x="221" y="117"/>
                    <a:pt x="221" y="117"/>
                    <a:pt x="221" y="117"/>
                  </a:cubicBezTo>
                  <a:cubicBezTo>
                    <a:pt x="215" y="112"/>
                    <a:pt x="210" y="105"/>
                    <a:pt x="206" y="98"/>
                  </a:cubicBezTo>
                  <a:cubicBezTo>
                    <a:pt x="201" y="89"/>
                    <a:pt x="200" y="80"/>
                    <a:pt x="197" y="70"/>
                  </a:cubicBezTo>
                  <a:cubicBezTo>
                    <a:pt x="197" y="70"/>
                    <a:pt x="197" y="70"/>
                    <a:pt x="197" y="70"/>
                  </a:cubicBezTo>
                  <a:cubicBezTo>
                    <a:pt x="199" y="67"/>
                    <a:pt x="202" y="64"/>
                    <a:pt x="204" y="62"/>
                  </a:cubicBezTo>
                  <a:close/>
                  <a:moveTo>
                    <a:pt x="193" y="74"/>
                  </a:moveTo>
                  <a:cubicBezTo>
                    <a:pt x="194" y="89"/>
                    <a:pt x="203" y="104"/>
                    <a:pt x="214" y="115"/>
                  </a:cubicBezTo>
                  <a:cubicBezTo>
                    <a:pt x="207" y="112"/>
                    <a:pt x="201" y="109"/>
                    <a:pt x="194" y="105"/>
                  </a:cubicBezTo>
                  <a:cubicBezTo>
                    <a:pt x="194" y="104"/>
                    <a:pt x="193" y="104"/>
                    <a:pt x="193" y="104"/>
                  </a:cubicBezTo>
                  <a:cubicBezTo>
                    <a:pt x="192" y="97"/>
                    <a:pt x="191" y="89"/>
                    <a:pt x="189" y="81"/>
                  </a:cubicBezTo>
                  <a:cubicBezTo>
                    <a:pt x="189" y="81"/>
                    <a:pt x="189" y="81"/>
                    <a:pt x="189" y="80"/>
                  </a:cubicBezTo>
                  <a:cubicBezTo>
                    <a:pt x="190" y="78"/>
                    <a:pt x="192" y="76"/>
                    <a:pt x="193" y="74"/>
                  </a:cubicBezTo>
                  <a:close/>
                  <a:moveTo>
                    <a:pt x="190" y="109"/>
                  </a:moveTo>
                  <a:cubicBezTo>
                    <a:pt x="189" y="116"/>
                    <a:pt x="188" y="123"/>
                    <a:pt x="188" y="130"/>
                  </a:cubicBezTo>
                  <a:cubicBezTo>
                    <a:pt x="183" y="120"/>
                    <a:pt x="182" y="111"/>
                    <a:pt x="182" y="99"/>
                  </a:cubicBezTo>
                  <a:cubicBezTo>
                    <a:pt x="182" y="98"/>
                    <a:pt x="180" y="97"/>
                    <a:pt x="179" y="98"/>
                  </a:cubicBezTo>
                  <a:cubicBezTo>
                    <a:pt x="181" y="93"/>
                    <a:pt x="183" y="89"/>
                    <a:pt x="186" y="85"/>
                  </a:cubicBezTo>
                  <a:cubicBezTo>
                    <a:pt x="186" y="93"/>
                    <a:pt x="188" y="101"/>
                    <a:pt x="190" y="109"/>
                  </a:cubicBezTo>
                  <a:close/>
                  <a:moveTo>
                    <a:pt x="178" y="101"/>
                  </a:moveTo>
                  <a:cubicBezTo>
                    <a:pt x="175" y="112"/>
                    <a:pt x="179" y="125"/>
                    <a:pt x="187" y="134"/>
                  </a:cubicBezTo>
                  <a:cubicBezTo>
                    <a:pt x="188" y="134"/>
                    <a:pt x="188" y="134"/>
                    <a:pt x="188" y="134"/>
                  </a:cubicBezTo>
                  <a:cubicBezTo>
                    <a:pt x="188" y="135"/>
                    <a:pt x="188" y="136"/>
                    <a:pt x="188" y="137"/>
                  </a:cubicBezTo>
                  <a:cubicBezTo>
                    <a:pt x="184" y="135"/>
                    <a:pt x="181" y="132"/>
                    <a:pt x="178" y="128"/>
                  </a:cubicBezTo>
                  <a:cubicBezTo>
                    <a:pt x="177" y="127"/>
                    <a:pt x="174" y="128"/>
                    <a:pt x="173" y="129"/>
                  </a:cubicBezTo>
                  <a:cubicBezTo>
                    <a:pt x="172" y="135"/>
                    <a:pt x="171" y="140"/>
                    <a:pt x="170" y="145"/>
                  </a:cubicBezTo>
                  <a:cubicBezTo>
                    <a:pt x="169" y="129"/>
                    <a:pt x="172" y="114"/>
                    <a:pt x="178" y="101"/>
                  </a:cubicBezTo>
                  <a:close/>
                  <a:moveTo>
                    <a:pt x="174" y="206"/>
                  </a:moveTo>
                  <a:cubicBezTo>
                    <a:pt x="170" y="208"/>
                    <a:pt x="169" y="211"/>
                    <a:pt x="165" y="212"/>
                  </a:cubicBezTo>
                  <a:cubicBezTo>
                    <a:pt x="161" y="213"/>
                    <a:pt x="157" y="212"/>
                    <a:pt x="155" y="209"/>
                  </a:cubicBezTo>
                  <a:cubicBezTo>
                    <a:pt x="147" y="202"/>
                    <a:pt x="157" y="191"/>
                    <a:pt x="165" y="191"/>
                  </a:cubicBezTo>
                  <a:cubicBezTo>
                    <a:pt x="166" y="191"/>
                    <a:pt x="167" y="190"/>
                    <a:pt x="167" y="189"/>
                  </a:cubicBezTo>
                  <a:cubicBezTo>
                    <a:pt x="169" y="195"/>
                    <a:pt x="172" y="201"/>
                    <a:pt x="174" y="206"/>
                  </a:cubicBezTo>
                  <a:cubicBezTo>
                    <a:pt x="174" y="206"/>
                    <a:pt x="174" y="206"/>
                    <a:pt x="174" y="206"/>
                  </a:cubicBezTo>
                  <a:close/>
                  <a:moveTo>
                    <a:pt x="175" y="179"/>
                  </a:moveTo>
                  <a:cubicBezTo>
                    <a:pt x="173" y="173"/>
                    <a:pt x="172" y="166"/>
                    <a:pt x="171" y="160"/>
                  </a:cubicBezTo>
                  <a:cubicBezTo>
                    <a:pt x="173" y="152"/>
                    <a:pt x="176" y="144"/>
                    <a:pt x="178" y="136"/>
                  </a:cubicBezTo>
                  <a:cubicBezTo>
                    <a:pt x="181" y="140"/>
                    <a:pt x="185" y="142"/>
                    <a:pt x="190" y="143"/>
                  </a:cubicBezTo>
                  <a:cubicBezTo>
                    <a:pt x="192" y="144"/>
                    <a:pt x="193" y="143"/>
                    <a:pt x="193" y="141"/>
                  </a:cubicBezTo>
                  <a:cubicBezTo>
                    <a:pt x="193" y="135"/>
                    <a:pt x="193" y="130"/>
                    <a:pt x="193" y="124"/>
                  </a:cubicBezTo>
                  <a:cubicBezTo>
                    <a:pt x="193" y="120"/>
                    <a:pt x="193" y="118"/>
                    <a:pt x="194" y="116"/>
                  </a:cubicBezTo>
                  <a:cubicBezTo>
                    <a:pt x="194" y="116"/>
                    <a:pt x="195" y="115"/>
                    <a:pt x="195" y="114"/>
                  </a:cubicBezTo>
                  <a:cubicBezTo>
                    <a:pt x="195" y="114"/>
                    <a:pt x="195" y="113"/>
                    <a:pt x="195" y="112"/>
                  </a:cubicBezTo>
                  <a:cubicBezTo>
                    <a:pt x="196" y="112"/>
                    <a:pt x="197" y="113"/>
                    <a:pt x="200" y="114"/>
                  </a:cubicBezTo>
                  <a:cubicBezTo>
                    <a:pt x="209" y="117"/>
                    <a:pt x="216" y="121"/>
                    <a:pt x="224" y="123"/>
                  </a:cubicBezTo>
                  <a:cubicBezTo>
                    <a:pt x="225" y="124"/>
                    <a:pt x="225" y="124"/>
                    <a:pt x="226" y="124"/>
                  </a:cubicBezTo>
                  <a:cubicBezTo>
                    <a:pt x="227" y="125"/>
                    <a:pt x="228" y="124"/>
                    <a:pt x="227" y="123"/>
                  </a:cubicBezTo>
                  <a:cubicBezTo>
                    <a:pt x="228" y="122"/>
                    <a:pt x="228" y="121"/>
                    <a:pt x="228" y="120"/>
                  </a:cubicBezTo>
                  <a:cubicBezTo>
                    <a:pt x="225" y="110"/>
                    <a:pt x="225" y="101"/>
                    <a:pt x="224" y="91"/>
                  </a:cubicBezTo>
                  <a:cubicBezTo>
                    <a:pt x="236" y="99"/>
                    <a:pt x="249" y="104"/>
                    <a:pt x="264" y="106"/>
                  </a:cubicBezTo>
                  <a:cubicBezTo>
                    <a:pt x="267" y="107"/>
                    <a:pt x="269" y="104"/>
                    <a:pt x="267" y="101"/>
                  </a:cubicBezTo>
                  <a:cubicBezTo>
                    <a:pt x="263" y="97"/>
                    <a:pt x="261" y="93"/>
                    <a:pt x="260" y="88"/>
                  </a:cubicBezTo>
                  <a:cubicBezTo>
                    <a:pt x="283" y="99"/>
                    <a:pt x="308" y="106"/>
                    <a:pt x="334" y="109"/>
                  </a:cubicBezTo>
                  <a:cubicBezTo>
                    <a:pt x="337" y="109"/>
                    <a:pt x="338" y="105"/>
                    <a:pt x="336" y="104"/>
                  </a:cubicBezTo>
                  <a:cubicBezTo>
                    <a:pt x="329" y="97"/>
                    <a:pt x="323" y="90"/>
                    <a:pt x="317" y="82"/>
                  </a:cubicBezTo>
                  <a:cubicBezTo>
                    <a:pt x="338" y="93"/>
                    <a:pt x="360" y="99"/>
                    <a:pt x="384" y="100"/>
                  </a:cubicBezTo>
                  <a:cubicBezTo>
                    <a:pt x="388" y="100"/>
                    <a:pt x="388" y="95"/>
                    <a:pt x="386" y="93"/>
                  </a:cubicBezTo>
                  <a:cubicBezTo>
                    <a:pt x="383" y="92"/>
                    <a:pt x="381" y="90"/>
                    <a:pt x="379" y="87"/>
                  </a:cubicBezTo>
                  <a:cubicBezTo>
                    <a:pt x="398" y="98"/>
                    <a:pt x="418" y="106"/>
                    <a:pt x="440" y="109"/>
                  </a:cubicBezTo>
                  <a:cubicBezTo>
                    <a:pt x="441" y="109"/>
                    <a:pt x="441" y="109"/>
                    <a:pt x="442" y="109"/>
                  </a:cubicBezTo>
                  <a:cubicBezTo>
                    <a:pt x="449" y="128"/>
                    <a:pt x="452" y="149"/>
                    <a:pt x="448" y="170"/>
                  </a:cubicBezTo>
                  <a:cubicBezTo>
                    <a:pt x="448" y="170"/>
                    <a:pt x="447" y="170"/>
                    <a:pt x="447" y="170"/>
                  </a:cubicBezTo>
                  <a:cubicBezTo>
                    <a:pt x="441" y="168"/>
                    <a:pt x="435" y="167"/>
                    <a:pt x="429" y="165"/>
                  </a:cubicBezTo>
                  <a:cubicBezTo>
                    <a:pt x="429" y="161"/>
                    <a:pt x="429" y="157"/>
                    <a:pt x="429" y="153"/>
                  </a:cubicBezTo>
                  <a:cubicBezTo>
                    <a:pt x="426" y="132"/>
                    <a:pt x="403" y="108"/>
                    <a:pt x="381" y="121"/>
                  </a:cubicBezTo>
                  <a:cubicBezTo>
                    <a:pt x="381" y="121"/>
                    <a:pt x="381" y="121"/>
                    <a:pt x="381" y="121"/>
                  </a:cubicBezTo>
                  <a:cubicBezTo>
                    <a:pt x="362" y="122"/>
                    <a:pt x="344" y="138"/>
                    <a:pt x="340" y="157"/>
                  </a:cubicBezTo>
                  <a:cubicBezTo>
                    <a:pt x="337" y="151"/>
                    <a:pt x="328" y="149"/>
                    <a:pt x="322" y="150"/>
                  </a:cubicBezTo>
                  <a:cubicBezTo>
                    <a:pt x="310" y="151"/>
                    <a:pt x="302" y="160"/>
                    <a:pt x="291" y="165"/>
                  </a:cubicBezTo>
                  <a:cubicBezTo>
                    <a:pt x="288" y="142"/>
                    <a:pt x="265" y="120"/>
                    <a:pt x="240" y="126"/>
                  </a:cubicBezTo>
                  <a:cubicBezTo>
                    <a:pt x="239" y="127"/>
                    <a:pt x="239" y="128"/>
                    <a:pt x="238" y="129"/>
                  </a:cubicBezTo>
                  <a:cubicBezTo>
                    <a:pt x="218" y="129"/>
                    <a:pt x="201" y="146"/>
                    <a:pt x="199" y="167"/>
                  </a:cubicBezTo>
                  <a:cubicBezTo>
                    <a:pt x="196" y="169"/>
                    <a:pt x="193" y="170"/>
                    <a:pt x="190" y="171"/>
                  </a:cubicBezTo>
                  <a:cubicBezTo>
                    <a:pt x="185" y="174"/>
                    <a:pt x="180" y="176"/>
                    <a:pt x="175" y="179"/>
                  </a:cubicBezTo>
                  <a:close/>
                  <a:moveTo>
                    <a:pt x="420" y="158"/>
                  </a:moveTo>
                  <a:cubicBezTo>
                    <a:pt x="420" y="177"/>
                    <a:pt x="407" y="196"/>
                    <a:pt x="388" y="198"/>
                  </a:cubicBezTo>
                  <a:cubicBezTo>
                    <a:pt x="369" y="200"/>
                    <a:pt x="349" y="186"/>
                    <a:pt x="349" y="166"/>
                  </a:cubicBezTo>
                  <a:cubicBezTo>
                    <a:pt x="348" y="147"/>
                    <a:pt x="363" y="134"/>
                    <a:pt x="379" y="126"/>
                  </a:cubicBezTo>
                  <a:cubicBezTo>
                    <a:pt x="379" y="127"/>
                    <a:pt x="380" y="127"/>
                    <a:pt x="381" y="127"/>
                  </a:cubicBezTo>
                  <a:cubicBezTo>
                    <a:pt x="402" y="124"/>
                    <a:pt x="420" y="135"/>
                    <a:pt x="420" y="158"/>
                  </a:cubicBezTo>
                  <a:close/>
                  <a:moveTo>
                    <a:pt x="209" y="164"/>
                  </a:moveTo>
                  <a:cubicBezTo>
                    <a:pt x="212" y="148"/>
                    <a:pt x="228" y="136"/>
                    <a:pt x="245" y="133"/>
                  </a:cubicBezTo>
                  <a:cubicBezTo>
                    <a:pt x="261" y="137"/>
                    <a:pt x="276" y="144"/>
                    <a:pt x="281" y="163"/>
                  </a:cubicBezTo>
                  <a:cubicBezTo>
                    <a:pt x="286" y="182"/>
                    <a:pt x="274" y="210"/>
                    <a:pt x="252" y="210"/>
                  </a:cubicBezTo>
                  <a:cubicBezTo>
                    <a:pt x="235" y="211"/>
                    <a:pt x="214" y="195"/>
                    <a:pt x="210" y="179"/>
                  </a:cubicBezTo>
                  <a:cubicBezTo>
                    <a:pt x="210" y="176"/>
                    <a:pt x="209" y="174"/>
                    <a:pt x="209" y="171"/>
                  </a:cubicBezTo>
                  <a:cubicBezTo>
                    <a:pt x="209" y="171"/>
                    <a:pt x="210" y="171"/>
                    <a:pt x="210" y="171"/>
                  </a:cubicBezTo>
                  <a:cubicBezTo>
                    <a:pt x="213" y="169"/>
                    <a:pt x="212" y="165"/>
                    <a:pt x="209" y="164"/>
                  </a:cubicBezTo>
                  <a:close/>
                  <a:moveTo>
                    <a:pt x="177" y="185"/>
                  </a:moveTo>
                  <a:cubicBezTo>
                    <a:pt x="183" y="183"/>
                    <a:pt x="188" y="180"/>
                    <a:pt x="193" y="178"/>
                  </a:cubicBezTo>
                  <a:cubicBezTo>
                    <a:pt x="195" y="177"/>
                    <a:pt x="198" y="177"/>
                    <a:pt x="200" y="176"/>
                  </a:cubicBezTo>
                  <a:cubicBezTo>
                    <a:pt x="203" y="199"/>
                    <a:pt x="226" y="219"/>
                    <a:pt x="249" y="220"/>
                  </a:cubicBezTo>
                  <a:cubicBezTo>
                    <a:pt x="276" y="222"/>
                    <a:pt x="293" y="194"/>
                    <a:pt x="292" y="170"/>
                  </a:cubicBezTo>
                  <a:cubicBezTo>
                    <a:pt x="299" y="169"/>
                    <a:pt x="305" y="166"/>
                    <a:pt x="311" y="163"/>
                  </a:cubicBezTo>
                  <a:cubicBezTo>
                    <a:pt x="316" y="161"/>
                    <a:pt x="321" y="158"/>
                    <a:pt x="326" y="159"/>
                  </a:cubicBezTo>
                  <a:cubicBezTo>
                    <a:pt x="330" y="160"/>
                    <a:pt x="333" y="162"/>
                    <a:pt x="337" y="164"/>
                  </a:cubicBezTo>
                  <a:cubicBezTo>
                    <a:pt x="338" y="164"/>
                    <a:pt x="338" y="164"/>
                    <a:pt x="339" y="164"/>
                  </a:cubicBezTo>
                  <a:cubicBezTo>
                    <a:pt x="339" y="167"/>
                    <a:pt x="339" y="170"/>
                    <a:pt x="339" y="173"/>
                  </a:cubicBezTo>
                  <a:cubicBezTo>
                    <a:pt x="344" y="196"/>
                    <a:pt x="369" y="212"/>
                    <a:pt x="392" y="207"/>
                  </a:cubicBezTo>
                  <a:cubicBezTo>
                    <a:pt x="410" y="203"/>
                    <a:pt x="424" y="188"/>
                    <a:pt x="428" y="170"/>
                  </a:cubicBezTo>
                  <a:cubicBezTo>
                    <a:pt x="434" y="173"/>
                    <a:pt x="439" y="175"/>
                    <a:pt x="445" y="177"/>
                  </a:cubicBezTo>
                  <a:cubicBezTo>
                    <a:pt x="446" y="177"/>
                    <a:pt x="446" y="177"/>
                    <a:pt x="447" y="177"/>
                  </a:cubicBezTo>
                  <a:cubicBezTo>
                    <a:pt x="446" y="181"/>
                    <a:pt x="445" y="184"/>
                    <a:pt x="444" y="187"/>
                  </a:cubicBezTo>
                  <a:cubicBezTo>
                    <a:pt x="421" y="250"/>
                    <a:pt x="352" y="280"/>
                    <a:pt x="289" y="276"/>
                  </a:cubicBezTo>
                  <a:cubicBezTo>
                    <a:pt x="288" y="276"/>
                    <a:pt x="286" y="276"/>
                    <a:pt x="286" y="277"/>
                  </a:cubicBezTo>
                  <a:cubicBezTo>
                    <a:pt x="236" y="269"/>
                    <a:pt x="194" y="232"/>
                    <a:pt x="177" y="185"/>
                  </a:cubicBezTo>
                  <a:close/>
                  <a:moveTo>
                    <a:pt x="212" y="408"/>
                  </a:moveTo>
                  <a:cubicBezTo>
                    <a:pt x="224" y="392"/>
                    <a:pt x="229" y="368"/>
                    <a:pt x="236" y="348"/>
                  </a:cubicBezTo>
                  <a:cubicBezTo>
                    <a:pt x="243" y="326"/>
                    <a:pt x="251" y="303"/>
                    <a:pt x="256" y="280"/>
                  </a:cubicBezTo>
                  <a:cubicBezTo>
                    <a:pt x="265" y="283"/>
                    <a:pt x="276" y="285"/>
                    <a:pt x="286" y="285"/>
                  </a:cubicBezTo>
                  <a:cubicBezTo>
                    <a:pt x="287" y="286"/>
                    <a:pt x="288" y="286"/>
                    <a:pt x="289" y="286"/>
                  </a:cubicBezTo>
                  <a:cubicBezTo>
                    <a:pt x="318" y="289"/>
                    <a:pt x="348" y="284"/>
                    <a:pt x="375" y="273"/>
                  </a:cubicBezTo>
                  <a:cubicBezTo>
                    <a:pt x="388" y="311"/>
                    <a:pt x="405" y="347"/>
                    <a:pt x="424" y="383"/>
                  </a:cubicBezTo>
                  <a:cubicBezTo>
                    <a:pt x="424" y="383"/>
                    <a:pt x="423" y="383"/>
                    <a:pt x="423" y="383"/>
                  </a:cubicBezTo>
                  <a:cubicBezTo>
                    <a:pt x="396" y="390"/>
                    <a:pt x="370" y="401"/>
                    <a:pt x="346" y="415"/>
                  </a:cubicBezTo>
                  <a:cubicBezTo>
                    <a:pt x="335" y="422"/>
                    <a:pt x="299" y="439"/>
                    <a:pt x="303" y="455"/>
                  </a:cubicBezTo>
                  <a:cubicBezTo>
                    <a:pt x="303" y="455"/>
                    <a:pt x="303" y="456"/>
                    <a:pt x="304" y="456"/>
                  </a:cubicBezTo>
                  <a:cubicBezTo>
                    <a:pt x="305" y="456"/>
                    <a:pt x="305" y="456"/>
                    <a:pt x="306" y="456"/>
                  </a:cubicBezTo>
                  <a:cubicBezTo>
                    <a:pt x="307" y="457"/>
                    <a:pt x="307" y="456"/>
                    <a:pt x="307" y="455"/>
                  </a:cubicBezTo>
                  <a:cubicBezTo>
                    <a:pt x="301" y="449"/>
                    <a:pt x="364" y="414"/>
                    <a:pt x="370" y="411"/>
                  </a:cubicBezTo>
                  <a:cubicBezTo>
                    <a:pt x="392" y="400"/>
                    <a:pt x="416" y="392"/>
                    <a:pt x="440" y="386"/>
                  </a:cubicBezTo>
                  <a:cubicBezTo>
                    <a:pt x="487" y="375"/>
                    <a:pt x="537" y="375"/>
                    <a:pt x="584" y="385"/>
                  </a:cubicBezTo>
                  <a:cubicBezTo>
                    <a:pt x="580" y="388"/>
                    <a:pt x="577" y="392"/>
                    <a:pt x="574" y="397"/>
                  </a:cubicBezTo>
                  <a:cubicBezTo>
                    <a:pt x="484" y="382"/>
                    <a:pt x="383" y="400"/>
                    <a:pt x="312" y="458"/>
                  </a:cubicBezTo>
                  <a:cubicBezTo>
                    <a:pt x="309" y="457"/>
                    <a:pt x="307" y="457"/>
                    <a:pt x="304" y="457"/>
                  </a:cubicBezTo>
                  <a:cubicBezTo>
                    <a:pt x="291" y="437"/>
                    <a:pt x="262" y="428"/>
                    <a:pt x="241" y="420"/>
                  </a:cubicBezTo>
                  <a:cubicBezTo>
                    <a:pt x="231" y="416"/>
                    <a:pt x="221" y="413"/>
                    <a:pt x="210" y="409"/>
                  </a:cubicBezTo>
                  <a:cubicBezTo>
                    <a:pt x="211" y="409"/>
                    <a:pt x="211" y="409"/>
                    <a:pt x="212" y="408"/>
                  </a:cubicBezTo>
                  <a:close/>
                  <a:moveTo>
                    <a:pt x="30" y="393"/>
                  </a:moveTo>
                  <a:cubicBezTo>
                    <a:pt x="35" y="380"/>
                    <a:pt x="39" y="383"/>
                    <a:pt x="49" y="384"/>
                  </a:cubicBezTo>
                  <a:cubicBezTo>
                    <a:pt x="63" y="385"/>
                    <a:pt x="76" y="387"/>
                    <a:pt x="90" y="389"/>
                  </a:cubicBezTo>
                  <a:cubicBezTo>
                    <a:pt x="115" y="392"/>
                    <a:pt x="140" y="397"/>
                    <a:pt x="164" y="404"/>
                  </a:cubicBezTo>
                  <a:cubicBezTo>
                    <a:pt x="210" y="416"/>
                    <a:pt x="257" y="429"/>
                    <a:pt x="295" y="458"/>
                  </a:cubicBezTo>
                  <a:cubicBezTo>
                    <a:pt x="292" y="458"/>
                    <a:pt x="289" y="459"/>
                    <a:pt x="286" y="461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213" y="412"/>
                    <a:pt x="114" y="396"/>
                    <a:pt x="28" y="408"/>
                  </a:cubicBezTo>
                  <a:cubicBezTo>
                    <a:pt x="29" y="403"/>
                    <a:pt x="28" y="397"/>
                    <a:pt x="30" y="393"/>
                  </a:cubicBezTo>
                  <a:close/>
                  <a:moveTo>
                    <a:pt x="280" y="464"/>
                  </a:moveTo>
                  <a:cubicBezTo>
                    <a:pt x="278" y="465"/>
                    <a:pt x="276" y="467"/>
                    <a:pt x="275" y="469"/>
                  </a:cubicBezTo>
                  <a:cubicBezTo>
                    <a:pt x="275" y="468"/>
                    <a:pt x="274" y="467"/>
                    <a:pt x="273" y="466"/>
                  </a:cubicBezTo>
                  <a:cubicBezTo>
                    <a:pt x="266" y="460"/>
                    <a:pt x="258" y="455"/>
                    <a:pt x="250" y="450"/>
                  </a:cubicBezTo>
                  <a:cubicBezTo>
                    <a:pt x="260" y="454"/>
                    <a:pt x="270" y="459"/>
                    <a:pt x="280" y="464"/>
                  </a:cubicBezTo>
                  <a:close/>
                  <a:moveTo>
                    <a:pt x="14" y="418"/>
                  </a:moveTo>
                  <a:cubicBezTo>
                    <a:pt x="60" y="411"/>
                    <a:pt x="106" y="410"/>
                    <a:pt x="152" y="419"/>
                  </a:cubicBezTo>
                  <a:cubicBezTo>
                    <a:pt x="171" y="422"/>
                    <a:pt x="189" y="427"/>
                    <a:pt x="207" y="433"/>
                  </a:cubicBezTo>
                  <a:cubicBezTo>
                    <a:pt x="185" y="427"/>
                    <a:pt x="162" y="424"/>
                    <a:pt x="140" y="423"/>
                  </a:cubicBezTo>
                  <a:cubicBezTo>
                    <a:pt x="114" y="421"/>
                    <a:pt x="88" y="422"/>
                    <a:pt x="63" y="425"/>
                  </a:cubicBezTo>
                  <a:cubicBezTo>
                    <a:pt x="50" y="427"/>
                    <a:pt x="37" y="429"/>
                    <a:pt x="24" y="433"/>
                  </a:cubicBezTo>
                  <a:cubicBezTo>
                    <a:pt x="24" y="432"/>
                    <a:pt x="24" y="432"/>
                    <a:pt x="23" y="431"/>
                  </a:cubicBezTo>
                  <a:cubicBezTo>
                    <a:pt x="20" y="427"/>
                    <a:pt x="17" y="422"/>
                    <a:pt x="14" y="418"/>
                  </a:cubicBezTo>
                  <a:close/>
                  <a:moveTo>
                    <a:pt x="207" y="713"/>
                  </a:moveTo>
                  <a:cubicBezTo>
                    <a:pt x="177" y="715"/>
                    <a:pt x="139" y="725"/>
                    <a:pt x="118" y="746"/>
                  </a:cubicBezTo>
                  <a:cubicBezTo>
                    <a:pt x="117" y="747"/>
                    <a:pt x="117" y="748"/>
                    <a:pt x="116" y="748"/>
                  </a:cubicBezTo>
                  <a:cubicBezTo>
                    <a:pt x="104" y="697"/>
                    <a:pt x="85" y="647"/>
                    <a:pt x="67" y="597"/>
                  </a:cubicBezTo>
                  <a:cubicBezTo>
                    <a:pt x="49" y="547"/>
                    <a:pt x="31" y="496"/>
                    <a:pt x="11" y="446"/>
                  </a:cubicBezTo>
                  <a:cubicBezTo>
                    <a:pt x="17" y="446"/>
                    <a:pt x="35" y="440"/>
                    <a:pt x="39" y="439"/>
                  </a:cubicBezTo>
                  <a:cubicBezTo>
                    <a:pt x="51" y="437"/>
                    <a:pt x="64" y="435"/>
                    <a:pt x="76" y="434"/>
                  </a:cubicBezTo>
                  <a:cubicBezTo>
                    <a:pt x="97" y="432"/>
                    <a:pt x="119" y="432"/>
                    <a:pt x="140" y="433"/>
                  </a:cubicBezTo>
                  <a:cubicBezTo>
                    <a:pt x="183" y="436"/>
                    <a:pt x="232" y="444"/>
                    <a:pt x="266" y="473"/>
                  </a:cubicBezTo>
                  <a:cubicBezTo>
                    <a:pt x="267" y="474"/>
                    <a:pt x="268" y="475"/>
                    <a:pt x="270" y="475"/>
                  </a:cubicBezTo>
                  <a:cubicBezTo>
                    <a:pt x="270" y="475"/>
                    <a:pt x="270" y="475"/>
                    <a:pt x="270" y="475"/>
                  </a:cubicBezTo>
                  <a:cubicBezTo>
                    <a:pt x="270" y="475"/>
                    <a:pt x="270" y="475"/>
                    <a:pt x="270" y="476"/>
                  </a:cubicBezTo>
                  <a:cubicBezTo>
                    <a:pt x="269" y="476"/>
                    <a:pt x="269" y="477"/>
                    <a:pt x="270" y="478"/>
                  </a:cubicBezTo>
                  <a:cubicBezTo>
                    <a:pt x="269" y="499"/>
                    <a:pt x="271" y="519"/>
                    <a:pt x="272" y="540"/>
                  </a:cubicBezTo>
                  <a:cubicBezTo>
                    <a:pt x="273" y="562"/>
                    <a:pt x="275" y="585"/>
                    <a:pt x="276" y="607"/>
                  </a:cubicBezTo>
                  <a:cubicBezTo>
                    <a:pt x="278" y="648"/>
                    <a:pt x="279" y="688"/>
                    <a:pt x="285" y="728"/>
                  </a:cubicBezTo>
                  <a:cubicBezTo>
                    <a:pt x="262" y="713"/>
                    <a:pt x="233" y="711"/>
                    <a:pt x="207" y="713"/>
                  </a:cubicBezTo>
                  <a:close/>
                  <a:moveTo>
                    <a:pt x="292" y="734"/>
                  </a:moveTo>
                  <a:cubicBezTo>
                    <a:pt x="291" y="733"/>
                    <a:pt x="291" y="733"/>
                    <a:pt x="290" y="733"/>
                  </a:cubicBezTo>
                  <a:cubicBezTo>
                    <a:pt x="290" y="689"/>
                    <a:pt x="286" y="645"/>
                    <a:pt x="283" y="601"/>
                  </a:cubicBezTo>
                  <a:cubicBezTo>
                    <a:pt x="282" y="579"/>
                    <a:pt x="281" y="558"/>
                    <a:pt x="280" y="536"/>
                  </a:cubicBezTo>
                  <a:cubicBezTo>
                    <a:pt x="279" y="517"/>
                    <a:pt x="280" y="497"/>
                    <a:pt x="277" y="477"/>
                  </a:cubicBezTo>
                  <a:cubicBezTo>
                    <a:pt x="289" y="465"/>
                    <a:pt x="308" y="463"/>
                    <a:pt x="322" y="473"/>
                  </a:cubicBezTo>
                  <a:cubicBezTo>
                    <a:pt x="323" y="474"/>
                    <a:pt x="325" y="474"/>
                    <a:pt x="326" y="474"/>
                  </a:cubicBezTo>
                  <a:cubicBezTo>
                    <a:pt x="324" y="494"/>
                    <a:pt x="327" y="516"/>
                    <a:pt x="327" y="536"/>
                  </a:cubicBezTo>
                  <a:cubicBezTo>
                    <a:pt x="328" y="558"/>
                    <a:pt x="329" y="581"/>
                    <a:pt x="329" y="604"/>
                  </a:cubicBezTo>
                  <a:cubicBezTo>
                    <a:pt x="330" y="626"/>
                    <a:pt x="331" y="648"/>
                    <a:pt x="332" y="669"/>
                  </a:cubicBezTo>
                  <a:cubicBezTo>
                    <a:pt x="332" y="688"/>
                    <a:pt x="330" y="711"/>
                    <a:pt x="335" y="729"/>
                  </a:cubicBezTo>
                  <a:cubicBezTo>
                    <a:pt x="322" y="738"/>
                    <a:pt x="307" y="740"/>
                    <a:pt x="292" y="734"/>
                  </a:cubicBezTo>
                  <a:close/>
                  <a:moveTo>
                    <a:pt x="569" y="456"/>
                  </a:moveTo>
                  <a:cubicBezTo>
                    <a:pt x="568" y="456"/>
                    <a:pt x="568" y="457"/>
                    <a:pt x="568" y="457"/>
                  </a:cubicBezTo>
                  <a:cubicBezTo>
                    <a:pt x="553" y="504"/>
                    <a:pt x="546" y="554"/>
                    <a:pt x="535" y="601"/>
                  </a:cubicBezTo>
                  <a:cubicBezTo>
                    <a:pt x="530" y="625"/>
                    <a:pt x="525" y="648"/>
                    <a:pt x="520" y="672"/>
                  </a:cubicBezTo>
                  <a:cubicBezTo>
                    <a:pt x="516" y="691"/>
                    <a:pt x="507" y="715"/>
                    <a:pt x="510" y="735"/>
                  </a:cubicBezTo>
                  <a:cubicBezTo>
                    <a:pt x="510" y="735"/>
                    <a:pt x="510" y="735"/>
                    <a:pt x="510" y="735"/>
                  </a:cubicBezTo>
                  <a:cubicBezTo>
                    <a:pt x="490" y="712"/>
                    <a:pt x="450" y="706"/>
                    <a:pt x="421" y="705"/>
                  </a:cubicBezTo>
                  <a:cubicBezTo>
                    <a:pt x="399" y="705"/>
                    <a:pt x="361" y="705"/>
                    <a:pt x="344" y="724"/>
                  </a:cubicBezTo>
                  <a:cubicBezTo>
                    <a:pt x="343" y="724"/>
                    <a:pt x="343" y="724"/>
                    <a:pt x="342" y="724"/>
                  </a:cubicBezTo>
                  <a:cubicBezTo>
                    <a:pt x="345" y="707"/>
                    <a:pt x="341" y="686"/>
                    <a:pt x="341" y="669"/>
                  </a:cubicBezTo>
                  <a:cubicBezTo>
                    <a:pt x="340" y="646"/>
                    <a:pt x="340" y="624"/>
                    <a:pt x="339" y="601"/>
                  </a:cubicBezTo>
                  <a:cubicBezTo>
                    <a:pt x="338" y="578"/>
                    <a:pt x="338" y="555"/>
                    <a:pt x="337" y="532"/>
                  </a:cubicBezTo>
                  <a:cubicBezTo>
                    <a:pt x="336" y="512"/>
                    <a:pt x="337" y="491"/>
                    <a:pt x="334" y="471"/>
                  </a:cubicBezTo>
                  <a:cubicBezTo>
                    <a:pt x="334" y="471"/>
                    <a:pt x="335" y="471"/>
                    <a:pt x="335" y="471"/>
                  </a:cubicBezTo>
                  <a:cubicBezTo>
                    <a:pt x="336" y="472"/>
                    <a:pt x="337" y="471"/>
                    <a:pt x="337" y="470"/>
                  </a:cubicBezTo>
                  <a:cubicBezTo>
                    <a:pt x="337" y="465"/>
                    <a:pt x="362" y="458"/>
                    <a:pt x="366" y="457"/>
                  </a:cubicBezTo>
                  <a:cubicBezTo>
                    <a:pt x="376" y="453"/>
                    <a:pt x="386" y="449"/>
                    <a:pt x="396" y="447"/>
                  </a:cubicBezTo>
                  <a:cubicBezTo>
                    <a:pt x="417" y="441"/>
                    <a:pt x="439" y="437"/>
                    <a:pt x="461" y="435"/>
                  </a:cubicBezTo>
                  <a:cubicBezTo>
                    <a:pt x="498" y="433"/>
                    <a:pt x="539" y="432"/>
                    <a:pt x="569" y="456"/>
                  </a:cubicBezTo>
                  <a:close/>
                  <a:moveTo>
                    <a:pt x="559" y="436"/>
                  </a:moveTo>
                  <a:cubicBezTo>
                    <a:pt x="527" y="419"/>
                    <a:pt x="486" y="422"/>
                    <a:pt x="452" y="425"/>
                  </a:cubicBezTo>
                  <a:cubicBezTo>
                    <a:pt x="426" y="428"/>
                    <a:pt x="401" y="433"/>
                    <a:pt x="376" y="441"/>
                  </a:cubicBezTo>
                  <a:cubicBezTo>
                    <a:pt x="366" y="445"/>
                    <a:pt x="337" y="452"/>
                    <a:pt x="332" y="464"/>
                  </a:cubicBezTo>
                  <a:cubicBezTo>
                    <a:pt x="331" y="463"/>
                    <a:pt x="329" y="464"/>
                    <a:pt x="327" y="465"/>
                  </a:cubicBezTo>
                  <a:cubicBezTo>
                    <a:pt x="324" y="463"/>
                    <a:pt x="321" y="461"/>
                    <a:pt x="317" y="459"/>
                  </a:cubicBezTo>
                  <a:cubicBezTo>
                    <a:pt x="399" y="409"/>
                    <a:pt x="490" y="387"/>
                    <a:pt x="585" y="407"/>
                  </a:cubicBezTo>
                  <a:cubicBezTo>
                    <a:pt x="576" y="416"/>
                    <a:pt x="567" y="426"/>
                    <a:pt x="559" y="4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8" name="Freeform 48"/>
            <p:cNvSpPr/>
            <p:nvPr/>
          </p:nvSpPr>
          <p:spPr bwMode="auto">
            <a:xfrm>
              <a:off x="3830638" y="3363913"/>
              <a:ext cx="31750" cy="25400"/>
            </a:xfrm>
            <a:custGeom>
              <a:avLst/>
              <a:gdLst>
                <a:gd name="T0" fmla="*/ 11 w 24"/>
                <a:gd name="T1" fmla="*/ 0 h 20"/>
                <a:gd name="T2" fmla="*/ 3 w 24"/>
                <a:gd name="T3" fmla="*/ 14 h 20"/>
                <a:gd name="T4" fmla="*/ 5 w 24"/>
                <a:gd name="T5" fmla="*/ 15 h 20"/>
                <a:gd name="T6" fmla="*/ 8 w 24"/>
                <a:gd name="T7" fmla="*/ 19 h 20"/>
                <a:gd name="T8" fmla="*/ 17 w 24"/>
                <a:gd name="T9" fmla="*/ 17 h 20"/>
                <a:gd name="T10" fmla="*/ 22 w 24"/>
                <a:gd name="T11" fmla="*/ 11 h 20"/>
                <a:gd name="T12" fmla="*/ 11 w 2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0">
                  <a:moveTo>
                    <a:pt x="11" y="0"/>
                  </a:moveTo>
                  <a:cubicBezTo>
                    <a:pt x="5" y="0"/>
                    <a:pt x="0" y="8"/>
                    <a:pt x="3" y="14"/>
                  </a:cubicBezTo>
                  <a:cubicBezTo>
                    <a:pt x="4" y="14"/>
                    <a:pt x="4" y="15"/>
                    <a:pt x="5" y="15"/>
                  </a:cubicBezTo>
                  <a:cubicBezTo>
                    <a:pt x="5" y="17"/>
                    <a:pt x="7" y="18"/>
                    <a:pt x="8" y="19"/>
                  </a:cubicBezTo>
                  <a:cubicBezTo>
                    <a:pt x="11" y="20"/>
                    <a:pt x="15" y="18"/>
                    <a:pt x="17" y="17"/>
                  </a:cubicBezTo>
                  <a:cubicBezTo>
                    <a:pt x="19" y="16"/>
                    <a:pt x="22" y="13"/>
                    <a:pt x="22" y="11"/>
                  </a:cubicBezTo>
                  <a:cubicBezTo>
                    <a:pt x="24" y="5"/>
                    <a:pt x="17" y="0"/>
                    <a:pt x="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4006851" y="3354388"/>
              <a:ext cx="33337" cy="28575"/>
            </a:xfrm>
            <a:custGeom>
              <a:avLst/>
              <a:gdLst>
                <a:gd name="T0" fmla="*/ 14 w 26"/>
                <a:gd name="T1" fmla="*/ 0 h 23"/>
                <a:gd name="T2" fmla="*/ 5 w 26"/>
                <a:gd name="T3" fmla="*/ 14 h 23"/>
                <a:gd name="T4" fmla="*/ 5 w 26"/>
                <a:gd name="T5" fmla="*/ 14 h 23"/>
                <a:gd name="T6" fmla="*/ 14 w 26"/>
                <a:gd name="T7" fmla="*/ 22 h 23"/>
                <a:gd name="T8" fmla="*/ 26 w 26"/>
                <a:gd name="T9" fmla="*/ 11 h 23"/>
                <a:gd name="T10" fmla="*/ 14 w 26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3">
                  <a:moveTo>
                    <a:pt x="14" y="0"/>
                  </a:moveTo>
                  <a:cubicBezTo>
                    <a:pt x="8" y="0"/>
                    <a:pt x="0" y="7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8"/>
                    <a:pt x="9" y="22"/>
                    <a:pt x="14" y="22"/>
                  </a:cubicBezTo>
                  <a:cubicBezTo>
                    <a:pt x="20" y="23"/>
                    <a:pt x="25" y="17"/>
                    <a:pt x="26" y="11"/>
                  </a:cubicBezTo>
                  <a:cubicBezTo>
                    <a:pt x="26" y="5"/>
                    <a:pt x="20" y="0"/>
                    <a:pt x="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3924301" y="3387725"/>
              <a:ext cx="34925" cy="42863"/>
            </a:xfrm>
            <a:custGeom>
              <a:avLst/>
              <a:gdLst>
                <a:gd name="T0" fmla="*/ 4 w 28"/>
                <a:gd name="T1" fmla="*/ 4 h 34"/>
                <a:gd name="T2" fmla="*/ 5 w 28"/>
                <a:gd name="T3" fmla="*/ 10 h 34"/>
                <a:gd name="T4" fmla="*/ 17 w 28"/>
                <a:gd name="T5" fmla="*/ 19 h 34"/>
                <a:gd name="T6" fmla="*/ 12 w 28"/>
                <a:gd name="T7" fmla="*/ 24 h 34"/>
                <a:gd name="T8" fmla="*/ 5 w 28"/>
                <a:gd name="T9" fmla="*/ 22 h 34"/>
                <a:gd name="T10" fmla="*/ 1 w 28"/>
                <a:gd name="T11" fmla="*/ 26 h 34"/>
                <a:gd name="T12" fmla="*/ 14 w 28"/>
                <a:gd name="T13" fmla="*/ 32 h 34"/>
                <a:gd name="T14" fmla="*/ 25 w 28"/>
                <a:gd name="T15" fmla="*/ 21 h 34"/>
                <a:gd name="T16" fmla="*/ 4 w 28"/>
                <a:gd name="T17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4">
                  <a:moveTo>
                    <a:pt x="4" y="4"/>
                  </a:moveTo>
                  <a:cubicBezTo>
                    <a:pt x="0" y="6"/>
                    <a:pt x="1" y="11"/>
                    <a:pt x="5" y="10"/>
                  </a:cubicBezTo>
                  <a:cubicBezTo>
                    <a:pt x="10" y="9"/>
                    <a:pt x="19" y="13"/>
                    <a:pt x="17" y="19"/>
                  </a:cubicBezTo>
                  <a:cubicBezTo>
                    <a:pt x="17" y="21"/>
                    <a:pt x="14" y="23"/>
                    <a:pt x="12" y="24"/>
                  </a:cubicBezTo>
                  <a:cubicBezTo>
                    <a:pt x="9" y="24"/>
                    <a:pt x="7" y="22"/>
                    <a:pt x="5" y="22"/>
                  </a:cubicBezTo>
                  <a:cubicBezTo>
                    <a:pt x="2" y="22"/>
                    <a:pt x="1" y="24"/>
                    <a:pt x="1" y="26"/>
                  </a:cubicBezTo>
                  <a:cubicBezTo>
                    <a:pt x="0" y="32"/>
                    <a:pt x="9" y="34"/>
                    <a:pt x="14" y="32"/>
                  </a:cubicBezTo>
                  <a:cubicBezTo>
                    <a:pt x="19" y="31"/>
                    <a:pt x="24" y="27"/>
                    <a:pt x="25" y="21"/>
                  </a:cubicBezTo>
                  <a:cubicBezTo>
                    <a:pt x="28" y="9"/>
                    <a:pt x="14" y="0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3881438" y="3446463"/>
              <a:ext cx="112713" cy="44450"/>
            </a:xfrm>
            <a:custGeom>
              <a:avLst/>
              <a:gdLst>
                <a:gd name="T0" fmla="*/ 79 w 88"/>
                <a:gd name="T1" fmla="*/ 3 h 35"/>
                <a:gd name="T2" fmla="*/ 5 w 88"/>
                <a:gd name="T3" fmla="*/ 8 h 35"/>
                <a:gd name="T4" fmla="*/ 2 w 88"/>
                <a:gd name="T5" fmla="*/ 11 h 35"/>
                <a:gd name="T6" fmla="*/ 86 w 88"/>
                <a:gd name="T7" fmla="*/ 8 h 35"/>
                <a:gd name="T8" fmla="*/ 79 w 88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35">
                  <a:moveTo>
                    <a:pt x="79" y="3"/>
                  </a:moveTo>
                  <a:cubicBezTo>
                    <a:pt x="56" y="21"/>
                    <a:pt x="30" y="25"/>
                    <a:pt x="5" y="8"/>
                  </a:cubicBezTo>
                  <a:cubicBezTo>
                    <a:pt x="2" y="6"/>
                    <a:pt x="0" y="10"/>
                    <a:pt x="2" y="11"/>
                  </a:cubicBezTo>
                  <a:cubicBezTo>
                    <a:pt x="23" y="34"/>
                    <a:pt x="68" y="35"/>
                    <a:pt x="86" y="8"/>
                  </a:cubicBezTo>
                  <a:cubicBezTo>
                    <a:pt x="88" y="3"/>
                    <a:pt x="83" y="0"/>
                    <a:pt x="79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0968" name="组合 87"/>
          <p:cNvGrpSpPr/>
          <p:nvPr/>
        </p:nvGrpSpPr>
        <p:grpSpPr bwMode="auto">
          <a:xfrm>
            <a:off x="3508375" y="1954213"/>
            <a:ext cx="833438" cy="1020762"/>
            <a:chOff x="3508376" y="1836738"/>
            <a:chExt cx="833438" cy="1020762"/>
          </a:xfrm>
        </p:grpSpPr>
        <p:sp>
          <p:nvSpPr>
            <p:cNvPr id="52" name="Freeform 52"/>
            <p:cNvSpPr>
              <a:spLocks noEditPoints="1"/>
            </p:cNvSpPr>
            <p:nvPr/>
          </p:nvSpPr>
          <p:spPr bwMode="auto">
            <a:xfrm>
              <a:off x="3508376" y="1836738"/>
              <a:ext cx="833438" cy="1020762"/>
            </a:xfrm>
            <a:custGeom>
              <a:avLst/>
              <a:gdLst>
                <a:gd name="T0" fmla="*/ 542 w 650"/>
                <a:gd name="T1" fmla="*/ 258 h 796"/>
                <a:gd name="T2" fmla="*/ 401 w 650"/>
                <a:gd name="T3" fmla="*/ 360 h 796"/>
                <a:gd name="T4" fmla="*/ 514 w 650"/>
                <a:gd name="T5" fmla="*/ 114 h 796"/>
                <a:gd name="T6" fmla="*/ 374 w 650"/>
                <a:gd name="T7" fmla="*/ 74 h 796"/>
                <a:gd name="T8" fmla="*/ 125 w 650"/>
                <a:gd name="T9" fmla="*/ 89 h 796"/>
                <a:gd name="T10" fmla="*/ 237 w 650"/>
                <a:gd name="T11" fmla="*/ 294 h 796"/>
                <a:gd name="T12" fmla="*/ 150 w 650"/>
                <a:gd name="T13" fmla="*/ 278 h 796"/>
                <a:gd name="T14" fmla="*/ 49 w 650"/>
                <a:gd name="T15" fmla="*/ 259 h 796"/>
                <a:gd name="T16" fmla="*/ 12 w 650"/>
                <a:gd name="T17" fmla="*/ 483 h 796"/>
                <a:gd name="T18" fmla="*/ 194 w 650"/>
                <a:gd name="T19" fmla="*/ 654 h 796"/>
                <a:gd name="T20" fmla="*/ 310 w 650"/>
                <a:gd name="T21" fmla="*/ 688 h 796"/>
                <a:gd name="T22" fmla="*/ 532 w 650"/>
                <a:gd name="T23" fmla="*/ 623 h 796"/>
                <a:gd name="T24" fmla="*/ 533 w 650"/>
                <a:gd name="T25" fmla="*/ 523 h 796"/>
                <a:gd name="T26" fmla="*/ 156 w 650"/>
                <a:gd name="T27" fmla="*/ 313 h 796"/>
                <a:gd name="T28" fmla="*/ 99 w 650"/>
                <a:gd name="T29" fmla="*/ 272 h 796"/>
                <a:gd name="T30" fmla="*/ 40 w 650"/>
                <a:gd name="T31" fmla="*/ 269 h 796"/>
                <a:gd name="T32" fmla="*/ 32 w 650"/>
                <a:gd name="T33" fmla="*/ 287 h 796"/>
                <a:gd name="T34" fmla="*/ 85 w 650"/>
                <a:gd name="T35" fmla="*/ 279 h 796"/>
                <a:gd name="T36" fmla="*/ 146 w 650"/>
                <a:gd name="T37" fmla="*/ 330 h 796"/>
                <a:gd name="T38" fmla="*/ 147 w 650"/>
                <a:gd name="T39" fmla="*/ 469 h 796"/>
                <a:gd name="T40" fmla="*/ 146 w 650"/>
                <a:gd name="T41" fmla="*/ 480 h 796"/>
                <a:gd name="T42" fmla="*/ 159 w 650"/>
                <a:gd name="T43" fmla="*/ 468 h 796"/>
                <a:gd name="T44" fmla="*/ 163 w 650"/>
                <a:gd name="T45" fmla="*/ 473 h 796"/>
                <a:gd name="T46" fmla="*/ 165 w 650"/>
                <a:gd name="T47" fmla="*/ 353 h 796"/>
                <a:gd name="T48" fmla="*/ 440 w 650"/>
                <a:gd name="T49" fmla="*/ 277 h 796"/>
                <a:gd name="T50" fmla="*/ 443 w 650"/>
                <a:gd name="T51" fmla="*/ 208 h 796"/>
                <a:gd name="T52" fmla="*/ 425 w 650"/>
                <a:gd name="T53" fmla="*/ 101 h 796"/>
                <a:gd name="T54" fmla="*/ 429 w 650"/>
                <a:gd name="T55" fmla="*/ 75 h 796"/>
                <a:gd name="T56" fmla="*/ 455 w 650"/>
                <a:gd name="T57" fmla="*/ 141 h 796"/>
                <a:gd name="T58" fmla="*/ 467 w 650"/>
                <a:gd name="T59" fmla="*/ 106 h 796"/>
                <a:gd name="T60" fmla="*/ 482 w 650"/>
                <a:gd name="T61" fmla="*/ 25 h 796"/>
                <a:gd name="T62" fmla="*/ 429 w 650"/>
                <a:gd name="T63" fmla="*/ 64 h 796"/>
                <a:gd name="T64" fmla="*/ 383 w 650"/>
                <a:gd name="T65" fmla="*/ 52 h 796"/>
                <a:gd name="T66" fmla="*/ 432 w 650"/>
                <a:gd name="T67" fmla="*/ 210 h 796"/>
                <a:gd name="T68" fmla="*/ 394 w 650"/>
                <a:gd name="T69" fmla="*/ 210 h 796"/>
                <a:gd name="T70" fmla="*/ 329 w 650"/>
                <a:gd name="T71" fmla="*/ 77 h 796"/>
                <a:gd name="T72" fmla="*/ 349 w 650"/>
                <a:gd name="T73" fmla="*/ 210 h 796"/>
                <a:gd name="T74" fmla="*/ 302 w 650"/>
                <a:gd name="T75" fmla="*/ 77 h 796"/>
                <a:gd name="T76" fmla="*/ 292 w 650"/>
                <a:gd name="T77" fmla="*/ 210 h 796"/>
                <a:gd name="T78" fmla="*/ 283 w 650"/>
                <a:gd name="T79" fmla="*/ 82 h 796"/>
                <a:gd name="T80" fmla="*/ 220 w 650"/>
                <a:gd name="T81" fmla="*/ 88 h 796"/>
                <a:gd name="T82" fmla="*/ 247 w 650"/>
                <a:gd name="T83" fmla="*/ 99 h 796"/>
                <a:gd name="T84" fmla="*/ 187 w 650"/>
                <a:gd name="T85" fmla="*/ 51 h 796"/>
                <a:gd name="T86" fmla="*/ 141 w 650"/>
                <a:gd name="T87" fmla="*/ 80 h 796"/>
                <a:gd name="T88" fmla="*/ 132 w 650"/>
                <a:gd name="T89" fmla="*/ 93 h 796"/>
                <a:gd name="T90" fmla="*/ 197 w 650"/>
                <a:gd name="T91" fmla="*/ 186 h 796"/>
                <a:gd name="T92" fmla="*/ 199 w 650"/>
                <a:gd name="T93" fmla="*/ 171 h 796"/>
                <a:gd name="T94" fmla="*/ 199 w 650"/>
                <a:gd name="T95" fmla="*/ 167 h 796"/>
                <a:gd name="T96" fmla="*/ 196 w 650"/>
                <a:gd name="T97" fmla="*/ 132 h 796"/>
                <a:gd name="T98" fmla="*/ 226 w 650"/>
                <a:gd name="T99" fmla="*/ 282 h 796"/>
                <a:gd name="T100" fmla="*/ 362 w 650"/>
                <a:gd name="T101" fmla="*/ 216 h 796"/>
                <a:gd name="T102" fmla="*/ 418 w 650"/>
                <a:gd name="T103" fmla="*/ 215 h 796"/>
                <a:gd name="T104" fmla="*/ 302 w 650"/>
                <a:gd name="T105" fmla="*/ 783 h 796"/>
                <a:gd name="T106" fmla="*/ 199 w 650"/>
                <a:gd name="T107" fmla="*/ 651 h 796"/>
                <a:gd name="T108" fmla="*/ 590 w 650"/>
                <a:gd name="T109" fmla="*/ 511 h 796"/>
                <a:gd name="T110" fmla="*/ 581 w 650"/>
                <a:gd name="T111" fmla="*/ 276 h 796"/>
                <a:gd name="T112" fmla="*/ 566 w 650"/>
                <a:gd name="T113" fmla="*/ 208 h 796"/>
                <a:gd name="T114" fmla="*/ 592 w 650"/>
                <a:gd name="T115" fmla="*/ 259 h 796"/>
                <a:gd name="T116" fmla="*/ 548 w 650"/>
                <a:gd name="T117" fmla="*/ 257 h 796"/>
                <a:gd name="T118" fmla="*/ 560 w 650"/>
                <a:gd name="T119" fmla="*/ 388 h 796"/>
                <a:gd name="T120" fmla="*/ 539 w 650"/>
                <a:gd name="T121" fmla="*/ 526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50" h="796">
                  <a:moveTo>
                    <a:pt x="628" y="515"/>
                  </a:moveTo>
                  <a:cubicBezTo>
                    <a:pt x="628" y="515"/>
                    <a:pt x="628" y="515"/>
                    <a:pt x="628" y="515"/>
                  </a:cubicBezTo>
                  <a:cubicBezTo>
                    <a:pt x="628" y="473"/>
                    <a:pt x="625" y="431"/>
                    <a:pt x="625" y="388"/>
                  </a:cubicBezTo>
                  <a:cubicBezTo>
                    <a:pt x="624" y="345"/>
                    <a:pt x="627" y="302"/>
                    <a:pt x="625" y="259"/>
                  </a:cubicBezTo>
                  <a:cubicBezTo>
                    <a:pt x="625" y="257"/>
                    <a:pt x="624" y="256"/>
                    <a:pt x="623" y="255"/>
                  </a:cubicBezTo>
                  <a:cubicBezTo>
                    <a:pt x="615" y="221"/>
                    <a:pt x="602" y="188"/>
                    <a:pt x="584" y="158"/>
                  </a:cubicBezTo>
                  <a:cubicBezTo>
                    <a:pt x="582" y="155"/>
                    <a:pt x="578" y="155"/>
                    <a:pt x="577" y="158"/>
                  </a:cubicBezTo>
                  <a:cubicBezTo>
                    <a:pt x="563" y="189"/>
                    <a:pt x="551" y="222"/>
                    <a:pt x="543" y="255"/>
                  </a:cubicBezTo>
                  <a:cubicBezTo>
                    <a:pt x="542" y="256"/>
                    <a:pt x="542" y="256"/>
                    <a:pt x="542" y="257"/>
                  </a:cubicBezTo>
                  <a:cubicBezTo>
                    <a:pt x="542" y="257"/>
                    <a:pt x="542" y="258"/>
                    <a:pt x="542" y="258"/>
                  </a:cubicBezTo>
                  <a:cubicBezTo>
                    <a:pt x="542" y="259"/>
                    <a:pt x="542" y="259"/>
                    <a:pt x="542" y="259"/>
                  </a:cubicBezTo>
                  <a:cubicBezTo>
                    <a:pt x="542" y="259"/>
                    <a:pt x="542" y="259"/>
                    <a:pt x="542" y="259"/>
                  </a:cubicBezTo>
                  <a:cubicBezTo>
                    <a:pt x="538" y="298"/>
                    <a:pt x="536" y="337"/>
                    <a:pt x="538" y="376"/>
                  </a:cubicBezTo>
                  <a:cubicBezTo>
                    <a:pt x="535" y="376"/>
                    <a:pt x="532" y="377"/>
                    <a:pt x="530" y="378"/>
                  </a:cubicBezTo>
                  <a:cubicBezTo>
                    <a:pt x="529" y="379"/>
                    <a:pt x="529" y="379"/>
                    <a:pt x="529" y="380"/>
                  </a:cubicBezTo>
                  <a:cubicBezTo>
                    <a:pt x="526" y="382"/>
                    <a:pt x="524" y="387"/>
                    <a:pt x="525" y="391"/>
                  </a:cubicBezTo>
                  <a:cubicBezTo>
                    <a:pt x="525" y="392"/>
                    <a:pt x="525" y="392"/>
                    <a:pt x="525" y="392"/>
                  </a:cubicBezTo>
                  <a:cubicBezTo>
                    <a:pt x="504" y="394"/>
                    <a:pt x="485" y="397"/>
                    <a:pt x="463" y="393"/>
                  </a:cubicBezTo>
                  <a:cubicBezTo>
                    <a:pt x="440" y="387"/>
                    <a:pt x="420" y="376"/>
                    <a:pt x="401" y="360"/>
                  </a:cubicBezTo>
                  <a:cubicBezTo>
                    <a:pt x="401" y="360"/>
                    <a:pt x="401" y="360"/>
                    <a:pt x="401" y="360"/>
                  </a:cubicBezTo>
                  <a:cubicBezTo>
                    <a:pt x="397" y="346"/>
                    <a:pt x="394" y="331"/>
                    <a:pt x="391" y="317"/>
                  </a:cubicBezTo>
                  <a:cubicBezTo>
                    <a:pt x="393" y="316"/>
                    <a:pt x="395" y="315"/>
                    <a:pt x="397" y="314"/>
                  </a:cubicBezTo>
                  <a:cubicBezTo>
                    <a:pt x="413" y="306"/>
                    <a:pt x="426" y="294"/>
                    <a:pt x="437" y="280"/>
                  </a:cubicBezTo>
                  <a:cubicBezTo>
                    <a:pt x="444" y="291"/>
                    <a:pt x="460" y="293"/>
                    <a:pt x="468" y="282"/>
                  </a:cubicBezTo>
                  <a:cubicBezTo>
                    <a:pt x="473" y="276"/>
                    <a:pt x="473" y="267"/>
                    <a:pt x="469" y="261"/>
                  </a:cubicBezTo>
                  <a:cubicBezTo>
                    <a:pt x="466" y="256"/>
                    <a:pt x="460" y="253"/>
                    <a:pt x="455" y="253"/>
                  </a:cubicBezTo>
                  <a:cubicBezTo>
                    <a:pt x="465" y="230"/>
                    <a:pt x="470" y="205"/>
                    <a:pt x="467" y="180"/>
                  </a:cubicBezTo>
                  <a:cubicBezTo>
                    <a:pt x="466" y="170"/>
                    <a:pt x="463" y="160"/>
                    <a:pt x="460" y="151"/>
                  </a:cubicBezTo>
                  <a:cubicBezTo>
                    <a:pt x="482" y="143"/>
                    <a:pt x="507" y="125"/>
                    <a:pt x="517" y="101"/>
                  </a:cubicBezTo>
                  <a:cubicBezTo>
                    <a:pt x="516" y="105"/>
                    <a:pt x="515" y="109"/>
                    <a:pt x="514" y="114"/>
                  </a:cubicBezTo>
                  <a:cubicBezTo>
                    <a:pt x="507" y="138"/>
                    <a:pt x="488" y="151"/>
                    <a:pt x="467" y="162"/>
                  </a:cubicBezTo>
                  <a:cubicBezTo>
                    <a:pt x="464" y="164"/>
                    <a:pt x="466" y="168"/>
                    <a:pt x="469" y="167"/>
                  </a:cubicBezTo>
                  <a:cubicBezTo>
                    <a:pt x="497" y="161"/>
                    <a:pt x="518" y="132"/>
                    <a:pt x="523" y="104"/>
                  </a:cubicBezTo>
                  <a:cubicBezTo>
                    <a:pt x="529" y="71"/>
                    <a:pt x="512" y="37"/>
                    <a:pt x="486" y="18"/>
                  </a:cubicBezTo>
                  <a:cubicBezTo>
                    <a:pt x="483" y="15"/>
                    <a:pt x="480" y="13"/>
                    <a:pt x="476" y="12"/>
                  </a:cubicBezTo>
                  <a:cubicBezTo>
                    <a:pt x="477" y="11"/>
                    <a:pt x="476" y="10"/>
                    <a:pt x="475" y="9"/>
                  </a:cubicBezTo>
                  <a:cubicBezTo>
                    <a:pt x="473" y="9"/>
                    <a:pt x="471" y="9"/>
                    <a:pt x="469" y="8"/>
                  </a:cubicBezTo>
                  <a:cubicBezTo>
                    <a:pt x="449" y="0"/>
                    <a:pt x="426" y="0"/>
                    <a:pt x="406" y="12"/>
                  </a:cubicBezTo>
                  <a:cubicBezTo>
                    <a:pt x="393" y="20"/>
                    <a:pt x="383" y="31"/>
                    <a:pt x="378" y="45"/>
                  </a:cubicBezTo>
                  <a:cubicBezTo>
                    <a:pt x="375" y="52"/>
                    <a:pt x="370" y="65"/>
                    <a:pt x="374" y="74"/>
                  </a:cubicBezTo>
                  <a:cubicBezTo>
                    <a:pt x="365" y="71"/>
                    <a:pt x="355" y="69"/>
                    <a:pt x="345" y="69"/>
                  </a:cubicBezTo>
                  <a:cubicBezTo>
                    <a:pt x="343" y="69"/>
                    <a:pt x="341" y="70"/>
                    <a:pt x="341" y="71"/>
                  </a:cubicBezTo>
                  <a:cubicBezTo>
                    <a:pt x="314" y="63"/>
                    <a:pt x="285" y="67"/>
                    <a:pt x="260" y="79"/>
                  </a:cubicBezTo>
                  <a:cubicBezTo>
                    <a:pt x="251" y="53"/>
                    <a:pt x="223" y="39"/>
                    <a:pt x="196" y="42"/>
                  </a:cubicBezTo>
                  <a:cubicBezTo>
                    <a:pt x="170" y="45"/>
                    <a:pt x="146" y="61"/>
                    <a:pt x="130" y="82"/>
                  </a:cubicBezTo>
                  <a:cubicBezTo>
                    <a:pt x="130" y="82"/>
                    <a:pt x="129" y="82"/>
                    <a:pt x="129" y="82"/>
                  </a:cubicBezTo>
                  <a:cubicBezTo>
                    <a:pt x="128" y="83"/>
                    <a:pt x="128" y="83"/>
                    <a:pt x="128" y="84"/>
                  </a:cubicBezTo>
                  <a:cubicBezTo>
                    <a:pt x="127" y="85"/>
                    <a:pt x="127" y="86"/>
                    <a:pt x="126" y="8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5" y="88"/>
                    <a:pt x="125" y="89"/>
                    <a:pt x="125" y="89"/>
                  </a:cubicBezTo>
                  <a:cubicBezTo>
                    <a:pt x="121" y="94"/>
                    <a:pt x="118" y="99"/>
                    <a:pt x="116" y="105"/>
                  </a:cubicBezTo>
                  <a:cubicBezTo>
                    <a:pt x="104" y="133"/>
                    <a:pt x="107" y="168"/>
                    <a:pt x="131" y="189"/>
                  </a:cubicBezTo>
                  <a:cubicBezTo>
                    <a:pt x="148" y="205"/>
                    <a:pt x="180" y="209"/>
                    <a:pt x="197" y="191"/>
                  </a:cubicBezTo>
                  <a:cubicBezTo>
                    <a:pt x="197" y="214"/>
                    <a:pt x="202" y="237"/>
                    <a:pt x="211" y="257"/>
                  </a:cubicBezTo>
                  <a:cubicBezTo>
                    <a:pt x="211" y="257"/>
                    <a:pt x="210" y="257"/>
                    <a:pt x="210" y="257"/>
                  </a:cubicBezTo>
                  <a:cubicBezTo>
                    <a:pt x="203" y="259"/>
                    <a:pt x="196" y="261"/>
                    <a:pt x="193" y="269"/>
                  </a:cubicBezTo>
                  <a:cubicBezTo>
                    <a:pt x="191" y="276"/>
                    <a:pt x="192" y="283"/>
                    <a:pt x="196" y="289"/>
                  </a:cubicBezTo>
                  <a:cubicBezTo>
                    <a:pt x="203" y="298"/>
                    <a:pt x="225" y="299"/>
                    <a:pt x="228" y="285"/>
                  </a:cubicBezTo>
                  <a:cubicBezTo>
                    <a:pt x="228" y="285"/>
                    <a:pt x="228" y="285"/>
                    <a:pt x="228" y="285"/>
                  </a:cubicBezTo>
                  <a:cubicBezTo>
                    <a:pt x="231" y="288"/>
                    <a:pt x="234" y="291"/>
                    <a:pt x="237" y="294"/>
                  </a:cubicBezTo>
                  <a:cubicBezTo>
                    <a:pt x="253" y="309"/>
                    <a:pt x="273" y="320"/>
                    <a:pt x="295" y="325"/>
                  </a:cubicBezTo>
                  <a:cubicBezTo>
                    <a:pt x="291" y="333"/>
                    <a:pt x="291" y="343"/>
                    <a:pt x="290" y="352"/>
                  </a:cubicBezTo>
                  <a:cubicBezTo>
                    <a:pt x="265" y="383"/>
                    <a:pt x="212" y="400"/>
                    <a:pt x="175" y="382"/>
                  </a:cubicBezTo>
                  <a:cubicBezTo>
                    <a:pt x="175" y="377"/>
                    <a:pt x="175" y="371"/>
                    <a:pt x="174" y="365"/>
                  </a:cubicBezTo>
                  <a:cubicBezTo>
                    <a:pt x="174" y="345"/>
                    <a:pt x="177" y="323"/>
                    <a:pt x="173" y="303"/>
                  </a:cubicBezTo>
                  <a:cubicBezTo>
                    <a:pt x="172" y="296"/>
                    <a:pt x="168" y="291"/>
                    <a:pt x="161" y="289"/>
                  </a:cubicBezTo>
                  <a:cubicBezTo>
                    <a:pt x="161" y="287"/>
                    <a:pt x="161" y="285"/>
                    <a:pt x="161" y="283"/>
                  </a:cubicBezTo>
                  <a:cubicBezTo>
                    <a:pt x="160" y="282"/>
                    <a:pt x="159" y="281"/>
                    <a:pt x="158" y="281"/>
                  </a:cubicBezTo>
                  <a:cubicBezTo>
                    <a:pt x="155" y="281"/>
                    <a:pt x="153" y="281"/>
                    <a:pt x="150" y="281"/>
                  </a:cubicBezTo>
                  <a:cubicBezTo>
                    <a:pt x="150" y="280"/>
                    <a:pt x="150" y="279"/>
                    <a:pt x="150" y="278"/>
                  </a:cubicBezTo>
                  <a:cubicBezTo>
                    <a:pt x="150" y="277"/>
                    <a:pt x="148" y="276"/>
                    <a:pt x="147" y="276"/>
                  </a:cubicBezTo>
                  <a:cubicBezTo>
                    <a:pt x="146" y="275"/>
                    <a:pt x="145" y="273"/>
                    <a:pt x="143" y="273"/>
                  </a:cubicBezTo>
                  <a:cubicBezTo>
                    <a:pt x="141" y="273"/>
                    <a:pt x="139" y="273"/>
                    <a:pt x="137" y="273"/>
                  </a:cubicBezTo>
                  <a:cubicBezTo>
                    <a:pt x="137" y="266"/>
                    <a:pt x="131" y="259"/>
                    <a:pt x="125" y="257"/>
                  </a:cubicBezTo>
                  <a:cubicBezTo>
                    <a:pt x="118" y="255"/>
                    <a:pt x="112" y="257"/>
                    <a:pt x="107" y="262"/>
                  </a:cubicBezTo>
                  <a:cubicBezTo>
                    <a:pt x="106" y="260"/>
                    <a:pt x="105" y="259"/>
                    <a:pt x="104" y="257"/>
                  </a:cubicBezTo>
                  <a:cubicBezTo>
                    <a:pt x="98" y="252"/>
                    <a:pt x="90" y="251"/>
                    <a:pt x="83" y="255"/>
                  </a:cubicBezTo>
                  <a:cubicBezTo>
                    <a:pt x="81" y="257"/>
                    <a:pt x="79" y="259"/>
                    <a:pt x="77" y="261"/>
                  </a:cubicBezTo>
                  <a:cubicBezTo>
                    <a:pt x="75" y="259"/>
                    <a:pt x="73" y="257"/>
                    <a:pt x="71" y="256"/>
                  </a:cubicBezTo>
                  <a:cubicBezTo>
                    <a:pt x="64" y="252"/>
                    <a:pt x="55" y="253"/>
                    <a:pt x="49" y="259"/>
                  </a:cubicBezTo>
                  <a:cubicBezTo>
                    <a:pt x="49" y="259"/>
                    <a:pt x="49" y="259"/>
                    <a:pt x="48" y="260"/>
                  </a:cubicBezTo>
                  <a:cubicBezTo>
                    <a:pt x="44" y="252"/>
                    <a:pt x="34" y="248"/>
                    <a:pt x="26" y="252"/>
                  </a:cubicBezTo>
                  <a:cubicBezTo>
                    <a:pt x="17" y="255"/>
                    <a:pt x="14" y="262"/>
                    <a:pt x="13" y="270"/>
                  </a:cubicBezTo>
                  <a:cubicBezTo>
                    <a:pt x="11" y="270"/>
                    <a:pt x="9" y="271"/>
                    <a:pt x="7" y="272"/>
                  </a:cubicBezTo>
                  <a:cubicBezTo>
                    <a:pt x="3" y="276"/>
                    <a:pt x="2" y="280"/>
                    <a:pt x="2" y="285"/>
                  </a:cubicBezTo>
                  <a:cubicBezTo>
                    <a:pt x="0" y="298"/>
                    <a:pt x="1" y="311"/>
                    <a:pt x="1" y="324"/>
                  </a:cubicBezTo>
                  <a:cubicBezTo>
                    <a:pt x="0" y="351"/>
                    <a:pt x="1" y="378"/>
                    <a:pt x="1" y="405"/>
                  </a:cubicBezTo>
                  <a:cubicBezTo>
                    <a:pt x="2" y="417"/>
                    <a:pt x="2" y="430"/>
                    <a:pt x="3" y="443"/>
                  </a:cubicBezTo>
                  <a:cubicBezTo>
                    <a:pt x="3" y="453"/>
                    <a:pt x="2" y="465"/>
                    <a:pt x="6" y="474"/>
                  </a:cubicBezTo>
                  <a:cubicBezTo>
                    <a:pt x="7" y="478"/>
                    <a:pt x="9" y="481"/>
                    <a:pt x="12" y="483"/>
                  </a:cubicBezTo>
                  <a:cubicBezTo>
                    <a:pt x="14" y="490"/>
                    <a:pt x="20" y="495"/>
                    <a:pt x="26" y="498"/>
                  </a:cubicBezTo>
                  <a:cubicBezTo>
                    <a:pt x="35" y="526"/>
                    <a:pt x="80" y="514"/>
                    <a:pt x="102" y="512"/>
                  </a:cubicBezTo>
                  <a:cubicBezTo>
                    <a:pt x="124" y="510"/>
                    <a:pt x="164" y="513"/>
                    <a:pt x="174" y="487"/>
                  </a:cubicBezTo>
                  <a:cubicBezTo>
                    <a:pt x="181" y="471"/>
                    <a:pt x="177" y="449"/>
                    <a:pt x="176" y="432"/>
                  </a:cubicBezTo>
                  <a:cubicBezTo>
                    <a:pt x="176" y="418"/>
                    <a:pt x="176" y="404"/>
                    <a:pt x="175" y="390"/>
                  </a:cubicBezTo>
                  <a:cubicBezTo>
                    <a:pt x="209" y="408"/>
                    <a:pt x="265" y="392"/>
                    <a:pt x="288" y="363"/>
                  </a:cubicBezTo>
                  <a:cubicBezTo>
                    <a:pt x="286" y="375"/>
                    <a:pt x="284" y="387"/>
                    <a:pt x="282" y="399"/>
                  </a:cubicBezTo>
                  <a:cubicBezTo>
                    <a:pt x="276" y="428"/>
                    <a:pt x="269" y="456"/>
                    <a:pt x="261" y="484"/>
                  </a:cubicBezTo>
                  <a:cubicBezTo>
                    <a:pt x="243" y="541"/>
                    <a:pt x="218" y="594"/>
                    <a:pt x="190" y="647"/>
                  </a:cubicBezTo>
                  <a:cubicBezTo>
                    <a:pt x="188" y="651"/>
                    <a:pt x="191" y="654"/>
                    <a:pt x="194" y="654"/>
                  </a:cubicBezTo>
                  <a:cubicBezTo>
                    <a:pt x="216" y="673"/>
                    <a:pt x="254" y="679"/>
                    <a:pt x="281" y="684"/>
                  </a:cubicBezTo>
                  <a:cubicBezTo>
                    <a:pt x="288" y="685"/>
                    <a:pt x="296" y="686"/>
                    <a:pt x="304" y="687"/>
                  </a:cubicBezTo>
                  <a:cubicBezTo>
                    <a:pt x="301" y="716"/>
                    <a:pt x="299" y="746"/>
                    <a:pt x="301" y="774"/>
                  </a:cubicBezTo>
                  <a:cubicBezTo>
                    <a:pt x="295" y="769"/>
                    <a:pt x="285" y="766"/>
                    <a:pt x="278" y="768"/>
                  </a:cubicBezTo>
                  <a:cubicBezTo>
                    <a:pt x="271" y="770"/>
                    <a:pt x="265" y="778"/>
                    <a:pt x="266" y="786"/>
                  </a:cubicBezTo>
                  <a:cubicBezTo>
                    <a:pt x="268" y="796"/>
                    <a:pt x="279" y="796"/>
                    <a:pt x="287" y="796"/>
                  </a:cubicBezTo>
                  <a:cubicBezTo>
                    <a:pt x="296" y="795"/>
                    <a:pt x="306" y="792"/>
                    <a:pt x="311" y="784"/>
                  </a:cubicBezTo>
                  <a:cubicBezTo>
                    <a:pt x="312" y="783"/>
                    <a:pt x="310" y="781"/>
                    <a:pt x="309" y="781"/>
                  </a:cubicBezTo>
                  <a:cubicBezTo>
                    <a:pt x="309" y="780"/>
                    <a:pt x="309" y="780"/>
                    <a:pt x="309" y="779"/>
                  </a:cubicBezTo>
                  <a:cubicBezTo>
                    <a:pt x="314" y="750"/>
                    <a:pt x="312" y="718"/>
                    <a:pt x="310" y="688"/>
                  </a:cubicBezTo>
                  <a:cubicBezTo>
                    <a:pt x="333" y="690"/>
                    <a:pt x="356" y="690"/>
                    <a:pt x="379" y="688"/>
                  </a:cubicBezTo>
                  <a:cubicBezTo>
                    <a:pt x="398" y="687"/>
                    <a:pt x="417" y="684"/>
                    <a:pt x="436" y="679"/>
                  </a:cubicBezTo>
                  <a:cubicBezTo>
                    <a:pt x="444" y="713"/>
                    <a:pt x="455" y="747"/>
                    <a:pt x="468" y="779"/>
                  </a:cubicBezTo>
                  <a:cubicBezTo>
                    <a:pt x="469" y="782"/>
                    <a:pt x="472" y="783"/>
                    <a:pt x="474" y="782"/>
                  </a:cubicBezTo>
                  <a:cubicBezTo>
                    <a:pt x="474" y="782"/>
                    <a:pt x="474" y="782"/>
                    <a:pt x="475" y="783"/>
                  </a:cubicBezTo>
                  <a:cubicBezTo>
                    <a:pt x="485" y="787"/>
                    <a:pt x="524" y="792"/>
                    <a:pt x="518" y="771"/>
                  </a:cubicBezTo>
                  <a:cubicBezTo>
                    <a:pt x="513" y="752"/>
                    <a:pt x="486" y="762"/>
                    <a:pt x="474" y="772"/>
                  </a:cubicBezTo>
                  <a:cubicBezTo>
                    <a:pt x="466" y="740"/>
                    <a:pt x="455" y="708"/>
                    <a:pt x="443" y="677"/>
                  </a:cubicBezTo>
                  <a:cubicBezTo>
                    <a:pt x="452" y="675"/>
                    <a:pt x="461" y="672"/>
                    <a:pt x="470" y="669"/>
                  </a:cubicBezTo>
                  <a:cubicBezTo>
                    <a:pt x="493" y="660"/>
                    <a:pt x="519" y="646"/>
                    <a:pt x="532" y="623"/>
                  </a:cubicBezTo>
                  <a:cubicBezTo>
                    <a:pt x="537" y="627"/>
                    <a:pt x="541" y="618"/>
                    <a:pt x="537" y="615"/>
                  </a:cubicBezTo>
                  <a:cubicBezTo>
                    <a:pt x="491" y="582"/>
                    <a:pt x="463" y="532"/>
                    <a:pt x="440" y="482"/>
                  </a:cubicBezTo>
                  <a:cubicBezTo>
                    <a:pt x="424" y="445"/>
                    <a:pt x="412" y="407"/>
                    <a:pt x="403" y="368"/>
                  </a:cubicBezTo>
                  <a:cubicBezTo>
                    <a:pt x="433" y="398"/>
                    <a:pt x="487" y="415"/>
                    <a:pt x="527" y="399"/>
                  </a:cubicBezTo>
                  <a:cubicBezTo>
                    <a:pt x="529" y="402"/>
                    <a:pt x="532" y="404"/>
                    <a:pt x="535" y="405"/>
                  </a:cubicBezTo>
                  <a:cubicBezTo>
                    <a:pt x="530" y="421"/>
                    <a:pt x="531" y="440"/>
                    <a:pt x="531" y="456"/>
                  </a:cubicBezTo>
                  <a:cubicBezTo>
                    <a:pt x="530" y="476"/>
                    <a:pt x="529" y="496"/>
                    <a:pt x="531" y="515"/>
                  </a:cubicBezTo>
                  <a:cubicBezTo>
                    <a:pt x="531" y="517"/>
                    <a:pt x="532" y="518"/>
                    <a:pt x="534" y="518"/>
                  </a:cubicBezTo>
                  <a:cubicBezTo>
                    <a:pt x="534" y="519"/>
                    <a:pt x="534" y="520"/>
                    <a:pt x="533" y="521"/>
                  </a:cubicBezTo>
                  <a:cubicBezTo>
                    <a:pt x="533" y="522"/>
                    <a:pt x="533" y="523"/>
                    <a:pt x="533" y="523"/>
                  </a:cubicBezTo>
                  <a:cubicBezTo>
                    <a:pt x="534" y="550"/>
                    <a:pt x="564" y="566"/>
                    <a:pt x="591" y="564"/>
                  </a:cubicBezTo>
                  <a:cubicBezTo>
                    <a:pt x="610" y="562"/>
                    <a:pt x="650" y="538"/>
                    <a:pt x="628" y="515"/>
                  </a:cubicBezTo>
                  <a:close/>
                  <a:moveTo>
                    <a:pt x="160" y="358"/>
                  </a:moveTo>
                  <a:cubicBezTo>
                    <a:pt x="163" y="364"/>
                    <a:pt x="161" y="369"/>
                    <a:pt x="159" y="374"/>
                  </a:cubicBezTo>
                  <a:cubicBezTo>
                    <a:pt x="158" y="374"/>
                    <a:pt x="158" y="374"/>
                    <a:pt x="158" y="374"/>
                  </a:cubicBezTo>
                  <a:cubicBezTo>
                    <a:pt x="147" y="382"/>
                    <a:pt x="131" y="367"/>
                    <a:pt x="143" y="356"/>
                  </a:cubicBezTo>
                  <a:cubicBezTo>
                    <a:pt x="148" y="352"/>
                    <a:pt x="156" y="352"/>
                    <a:pt x="160" y="358"/>
                  </a:cubicBezTo>
                  <a:close/>
                  <a:moveTo>
                    <a:pt x="155" y="289"/>
                  </a:moveTo>
                  <a:cubicBezTo>
                    <a:pt x="152" y="290"/>
                    <a:pt x="152" y="295"/>
                    <a:pt x="156" y="295"/>
                  </a:cubicBezTo>
                  <a:cubicBezTo>
                    <a:pt x="156" y="301"/>
                    <a:pt x="156" y="307"/>
                    <a:pt x="156" y="313"/>
                  </a:cubicBezTo>
                  <a:cubicBezTo>
                    <a:pt x="156" y="323"/>
                    <a:pt x="156" y="333"/>
                    <a:pt x="156" y="343"/>
                  </a:cubicBezTo>
                  <a:cubicBezTo>
                    <a:pt x="156" y="343"/>
                    <a:pt x="156" y="343"/>
                    <a:pt x="155" y="343"/>
                  </a:cubicBezTo>
                  <a:cubicBezTo>
                    <a:pt x="152" y="342"/>
                    <a:pt x="152" y="303"/>
                    <a:pt x="151" y="286"/>
                  </a:cubicBezTo>
                  <a:cubicBezTo>
                    <a:pt x="153" y="286"/>
                    <a:pt x="154" y="287"/>
                    <a:pt x="155" y="289"/>
                  </a:cubicBezTo>
                  <a:close/>
                  <a:moveTo>
                    <a:pt x="127" y="273"/>
                  </a:moveTo>
                  <a:cubicBezTo>
                    <a:pt x="122" y="272"/>
                    <a:pt x="117" y="272"/>
                    <a:pt x="112" y="272"/>
                  </a:cubicBezTo>
                  <a:cubicBezTo>
                    <a:pt x="115" y="265"/>
                    <a:pt x="126" y="265"/>
                    <a:pt x="127" y="273"/>
                  </a:cubicBezTo>
                  <a:close/>
                  <a:moveTo>
                    <a:pt x="86" y="266"/>
                  </a:moveTo>
                  <a:cubicBezTo>
                    <a:pt x="88" y="263"/>
                    <a:pt x="92" y="261"/>
                    <a:pt x="96" y="263"/>
                  </a:cubicBezTo>
                  <a:cubicBezTo>
                    <a:pt x="99" y="265"/>
                    <a:pt x="99" y="268"/>
                    <a:pt x="99" y="272"/>
                  </a:cubicBezTo>
                  <a:cubicBezTo>
                    <a:pt x="94" y="271"/>
                    <a:pt x="89" y="271"/>
                    <a:pt x="84" y="271"/>
                  </a:cubicBezTo>
                  <a:cubicBezTo>
                    <a:pt x="84" y="270"/>
                    <a:pt x="84" y="268"/>
                    <a:pt x="86" y="266"/>
                  </a:cubicBezTo>
                  <a:close/>
                  <a:moveTo>
                    <a:pt x="56" y="267"/>
                  </a:moveTo>
                  <a:cubicBezTo>
                    <a:pt x="59" y="263"/>
                    <a:pt x="64" y="263"/>
                    <a:pt x="68" y="265"/>
                  </a:cubicBezTo>
                  <a:cubicBezTo>
                    <a:pt x="70" y="267"/>
                    <a:pt x="70" y="269"/>
                    <a:pt x="71" y="271"/>
                  </a:cubicBezTo>
                  <a:cubicBezTo>
                    <a:pt x="69" y="271"/>
                    <a:pt x="66" y="271"/>
                    <a:pt x="64" y="270"/>
                  </a:cubicBezTo>
                  <a:cubicBezTo>
                    <a:pt x="61" y="270"/>
                    <a:pt x="57" y="270"/>
                    <a:pt x="54" y="270"/>
                  </a:cubicBezTo>
                  <a:cubicBezTo>
                    <a:pt x="54" y="269"/>
                    <a:pt x="55" y="268"/>
                    <a:pt x="56" y="267"/>
                  </a:cubicBezTo>
                  <a:close/>
                  <a:moveTo>
                    <a:pt x="26" y="263"/>
                  </a:moveTo>
                  <a:cubicBezTo>
                    <a:pt x="32" y="257"/>
                    <a:pt x="42" y="262"/>
                    <a:pt x="40" y="269"/>
                  </a:cubicBezTo>
                  <a:cubicBezTo>
                    <a:pt x="34" y="269"/>
                    <a:pt x="29" y="269"/>
                    <a:pt x="23" y="269"/>
                  </a:cubicBezTo>
                  <a:cubicBezTo>
                    <a:pt x="23" y="267"/>
                    <a:pt x="24" y="265"/>
                    <a:pt x="26" y="263"/>
                  </a:cubicBezTo>
                  <a:close/>
                  <a:moveTo>
                    <a:pt x="13" y="459"/>
                  </a:moveTo>
                  <a:cubicBezTo>
                    <a:pt x="9" y="440"/>
                    <a:pt x="10" y="418"/>
                    <a:pt x="10" y="398"/>
                  </a:cubicBezTo>
                  <a:cubicBezTo>
                    <a:pt x="9" y="379"/>
                    <a:pt x="9" y="359"/>
                    <a:pt x="9" y="340"/>
                  </a:cubicBezTo>
                  <a:cubicBezTo>
                    <a:pt x="9" y="330"/>
                    <a:pt x="9" y="321"/>
                    <a:pt x="9" y="311"/>
                  </a:cubicBezTo>
                  <a:cubicBezTo>
                    <a:pt x="9" y="306"/>
                    <a:pt x="10" y="300"/>
                    <a:pt x="10" y="295"/>
                  </a:cubicBezTo>
                  <a:cubicBezTo>
                    <a:pt x="10" y="288"/>
                    <a:pt x="11" y="284"/>
                    <a:pt x="16" y="280"/>
                  </a:cubicBezTo>
                  <a:cubicBezTo>
                    <a:pt x="18" y="285"/>
                    <a:pt x="22" y="290"/>
                    <a:pt x="27" y="293"/>
                  </a:cubicBezTo>
                  <a:cubicBezTo>
                    <a:pt x="31" y="294"/>
                    <a:pt x="35" y="289"/>
                    <a:pt x="32" y="287"/>
                  </a:cubicBezTo>
                  <a:cubicBezTo>
                    <a:pt x="29" y="284"/>
                    <a:pt x="25" y="281"/>
                    <a:pt x="24" y="277"/>
                  </a:cubicBezTo>
                  <a:cubicBezTo>
                    <a:pt x="28" y="276"/>
                    <a:pt x="34" y="276"/>
                    <a:pt x="40" y="277"/>
                  </a:cubicBezTo>
                  <a:cubicBezTo>
                    <a:pt x="41" y="278"/>
                    <a:pt x="42" y="278"/>
                    <a:pt x="43" y="279"/>
                  </a:cubicBezTo>
                  <a:cubicBezTo>
                    <a:pt x="46" y="288"/>
                    <a:pt x="54" y="295"/>
                    <a:pt x="65" y="294"/>
                  </a:cubicBezTo>
                  <a:cubicBezTo>
                    <a:pt x="68" y="294"/>
                    <a:pt x="69" y="290"/>
                    <a:pt x="65" y="289"/>
                  </a:cubicBezTo>
                  <a:cubicBezTo>
                    <a:pt x="60" y="287"/>
                    <a:pt x="56" y="283"/>
                    <a:pt x="54" y="278"/>
                  </a:cubicBezTo>
                  <a:cubicBezTo>
                    <a:pt x="61" y="278"/>
                    <a:pt x="68" y="278"/>
                    <a:pt x="75" y="278"/>
                  </a:cubicBezTo>
                  <a:cubicBezTo>
                    <a:pt x="78" y="286"/>
                    <a:pt x="84" y="293"/>
                    <a:pt x="92" y="295"/>
                  </a:cubicBezTo>
                  <a:cubicBezTo>
                    <a:pt x="96" y="296"/>
                    <a:pt x="97" y="291"/>
                    <a:pt x="95" y="289"/>
                  </a:cubicBezTo>
                  <a:cubicBezTo>
                    <a:pt x="91" y="286"/>
                    <a:pt x="87" y="283"/>
                    <a:pt x="85" y="279"/>
                  </a:cubicBezTo>
                  <a:cubicBezTo>
                    <a:pt x="91" y="279"/>
                    <a:pt x="96" y="279"/>
                    <a:pt x="101" y="279"/>
                  </a:cubicBezTo>
                  <a:cubicBezTo>
                    <a:pt x="102" y="281"/>
                    <a:pt x="102" y="284"/>
                    <a:pt x="104" y="286"/>
                  </a:cubicBezTo>
                  <a:cubicBezTo>
                    <a:pt x="108" y="293"/>
                    <a:pt x="116" y="296"/>
                    <a:pt x="124" y="296"/>
                  </a:cubicBezTo>
                  <a:cubicBezTo>
                    <a:pt x="126" y="296"/>
                    <a:pt x="127" y="292"/>
                    <a:pt x="125" y="291"/>
                  </a:cubicBezTo>
                  <a:cubicBezTo>
                    <a:pt x="119" y="290"/>
                    <a:pt x="113" y="285"/>
                    <a:pt x="111" y="280"/>
                  </a:cubicBezTo>
                  <a:cubicBezTo>
                    <a:pt x="122" y="280"/>
                    <a:pt x="133" y="280"/>
                    <a:pt x="143" y="281"/>
                  </a:cubicBezTo>
                  <a:cubicBezTo>
                    <a:pt x="144" y="281"/>
                    <a:pt x="144" y="281"/>
                    <a:pt x="144" y="280"/>
                  </a:cubicBezTo>
                  <a:cubicBezTo>
                    <a:pt x="144" y="281"/>
                    <a:pt x="144" y="281"/>
                    <a:pt x="144" y="281"/>
                  </a:cubicBezTo>
                  <a:cubicBezTo>
                    <a:pt x="143" y="282"/>
                    <a:pt x="143" y="284"/>
                    <a:pt x="144" y="285"/>
                  </a:cubicBezTo>
                  <a:cubicBezTo>
                    <a:pt x="143" y="300"/>
                    <a:pt x="145" y="315"/>
                    <a:pt x="146" y="330"/>
                  </a:cubicBezTo>
                  <a:cubicBezTo>
                    <a:pt x="147" y="334"/>
                    <a:pt x="146" y="343"/>
                    <a:pt x="151" y="346"/>
                  </a:cubicBezTo>
                  <a:cubicBezTo>
                    <a:pt x="146" y="346"/>
                    <a:pt x="142" y="348"/>
                    <a:pt x="139" y="351"/>
                  </a:cubicBezTo>
                  <a:cubicBezTo>
                    <a:pt x="131" y="357"/>
                    <a:pt x="129" y="370"/>
                    <a:pt x="137" y="377"/>
                  </a:cubicBezTo>
                  <a:cubicBezTo>
                    <a:pt x="140" y="379"/>
                    <a:pt x="143" y="381"/>
                    <a:pt x="146" y="382"/>
                  </a:cubicBezTo>
                  <a:cubicBezTo>
                    <a:pt x="146" y="383"/>
                    <a:pt x="145" y="384"/>
                    <a:pt x="145" y="385"/>
                  </a:cubicBezTo>
                  <a:cubicBezTo>
                    <a:pt x="143" y="390"/>
                    <a:pt x="144" y="399"/>
                    <a:pt x="144" y="404"/>
                  </a:cubicBezTo>
                  <a:cubicBezTo>
                    <a:pt x="145" y="413"/>
                    <a:pt x="145" y="421"/>
                    <a:pt x="145" y="429"/>
                  </a:cubicBezTo>
                  <a:cubicBezTo>
                    <a:pt x="146" y="442"/>
                    <a:pt x="145" y="455"/>
                    <a:pt x="148" y="468"/>
                  </a:cubicBezTo>
                  <a:cubicBezTo>
                    <a:pt x="148" y="468"/>
                    <a:pt x="148" y="468"/>
                    <a:pt x="148" y="469"/>
                  </a:cubicBezTo>
                  <a:cubicBezTo>
                    <a:pt x="148" y="469"/>
                    <a:pt x="147" y="469"/>
                    <a:pt x="147" y="469"/>
                  </a:cubicBezTo>
                  <a:cubicBezTo>
                    <a:pt x="139" y="473"/>
                    <a:pt x="136" y="478"/>
                    <a:pt x="125" y="479"/>
                  </a:cubicBezTo>
                  <a:cubicBezTo>
                    <a:pt x="107" y="481"/>
                    <a:pt x="88" y="479"/>
                    <a:pt x="70" y="478"/>
                  </a:cubicBezTo>
                  <a:cubicBezTo>
                    <a:pt x="59" y="478"/>
                    <a:pt x="48" y="478"/>
                    <a:pt x="38" y="477"/>
                  </a:cubicBezTo>
                  <a:cubicBezTo>
                    <a:pt x="34" y="477"/>
                    <a:pt x="28" y="478"/>
                    <a:pt x="25" y="476"/>
                  </a:cubicBezTo>
                  <a:cubicBezTo>
                    <a:pt x="15" y="474"/>
                    <a:pt x="14" y="467"/>
                    <a:pt x="13" y="459"/>
                  </a:cubicBezTo>
                  <a:close/>
                  <a:moveTo>
                    <a:pt x="20" y="485"/>
                  </a:moveTo>
                  <a:cubicBezTo>
                    <a:pt x="27" y="487"/>
                    <a:pt x="35" y="486"/>
                    <a:pt x="41" y="486"/>
                  </a:cubicBezTo>
                  <a:cubicBezTo>
                    <a:pt x="67" y="488"/>
                    <a:pt x="93" y="489"/>
                    <a:pt x="119" y="488"/>
                  </a:cubicBezTo>
                  <a:cubicBezTo>
                    <a:pt x="125" y="488"/>
                    <a:pt x="132" y="488"/>
                    <a:pt x="138" y="485"/>
                  </a:cubicBezTo>
                  <a:cubicBezTo>
                    <a:pt x="142" y="484"/>
                    <a:pt x="144" y="482"/>
                    <a:pt x="146" y="480"/>
                  </a:cubicBezTo>
                  <a:cubicBezTo>
                    <a:pt x="148" y="478"/>
                    <a:pt x="151" y="470"/>
                    <a:pt x="153" y="469"/>
                  </a:cubicBezTo>
                  <a:cubicBezTo>
                    <a:pt x="153" y="469"/>
                    <a:pt x="153" y="469"/>
                    <a:pt x="153" y="468"/>
                  </a:cubicBezTo>
                  <a:cubicBezTo>
                    <a:pt x="153" y="468"/>
                    <a:pt x="153" y="468"/>
                    <a:pt x="153" y="467"/>
                  </a:cubicBezTo>
                  <a:cubicBezTo>
                    <a:pt x="155" y="452"/>
                    <a:pt x="153" y="435"/>
                    <a:pt x="153" y="420"/>
                  </a:cubicBezTo>
                  <a:cubicBezTo>
                    <a:pt x="152" y="413"/>
                    <a:pt x="152" y="405"/>
                    <a:pt x="151" y="398"/>
                  </a:cubicBezTo>
                  <a:cubicBezTo>
                    <a:pt x="151" y="396"/>
                    <a:pt x="151" y="382"/>
                    <a:pt x="151" y="382"/>
                  </a:cubicBezTo>
                  <a:cubicBezTo>
                    <a:pt x="152" y="383"/>
                    <a:pt x="152" y="383"/>
                    <a:pt x="152" y="382"/>
                  </a:cubicBezTo>
                  <a:cubicBezTo>
                    <a:pt x="153" y="382"/>
                    <a:pt x="155" y="382"/>
                    <a:pt x="156" y="381"/>
                  </a:cubicBezTo>
                  <a:cubicBezTo>
                    <a:pt x="156" y="401"/>
                    <a:pt x="157" y="422"/>
                    <a:pt x="158" y="442"/>
                  </a:cubicBezTo>
                  <a:cubicBezTo>
                    <a:pt x="158" y="450"/>
                    <a:pt x="160" y="460"/>
                    <a:pt x="159" y="468"/>
                  </a:cubicBezTo>
                  <a:cubicBezTo>
                    <a:pt x="156" y="486"/>
                    <a:pt x="143" y="493"/>
                    <a:pt x="127" y="494"/>
                  </a:cubicBezTo>
                  <a:cubicBezTo>
                    <a:pt x="110" y="496"/>
                    <a:pt x="93" y="495"/>
                    <a:pt x="76" y="495"/>
                  </a:cubicBezTo>
                  <a:cubicBezTo>
                    <a:pt x="57" y="495"/>
                    <a:pt x="33" y="499"/>
                    <a:pt x="20" y="485"/>
                  </a:cubicBezTo>
                  <a:close/>
                  <a:moveTo>
                    <a:pt x="149" y="499"/>
                  </a:moveTo>
                  <a:cubicBezTo>
                    <a:pt x="138" y="502"/>
                    <a:pt x="126" y="503"/>
                    <a:pt x="114" y="504"/>
                  </a:cubicBezTo>
                  <a:cubicBezTo>
                    <a:pt x="95" y="506"/>
                    <a:pt x="50" y="518"/>
                    <a:pt x="34" y="500"/>
                  </a:cubicBezTo>
                  <a:cubicBezTo>
                    <a:pt x="36" y="501"/>
                    <a:pt x="39" y="501"/>
                    <a:pt x="41" y="501"/>
                  </a:cubicBezTo>
                  <a:cubicBezTo>
                    <a:pt x="57" y="502"/>
                    <a:pt x="72" y="500"/>
                    <a:pt x="88" y="500"/>
                  </a:cubicBezTo>
                  <a:cubicBezTo>
                    <a:pt x="102" y="500"/>
                    <a:pt x="116" y="500"/>
                    <a:pt x="129" y="499"/>
                  </a:cubicBezTo>
                  <a:cubicBezTo>
                    <a:pt x="146" y="497"/>
                    <a:pt x="160" y="491"/>
                    <a:pt x="163" y="473"/>
                  </a:cubicBezTo>
                  <a:cubicBezTo>
                    <a:pt x="166" y="460"/>
                    <a:pt x="164" y="445"/>
                    <a:pt x="163" y="432"/>
                  </a:cubicBezTo>
                  <a:cubicBezTo>
                    <a:pt x="162" y="414"/>
                    <a:pt x="162" y="397"/>
                    <a:pt x="160" y="380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60" y="379"/>
                    <a:pt x="161" y="379"/>
                    <a:pt x="161" y="379"/>
                  </a:cubicBezTo>
                  <a:cubicBezTo>
                    <a:pt x="163" y="382"/>
                    <a:pt x="166" y="384"/>
                    <a:pt x="169" y="386"/>
                  </a:cubicBezTo>
                  <a:cubicBezTo>
                    <a:pt x="169" y="411"/>
                    <a:pt x="169" y="436"/>
                    <a:pt x="170" y="461"/>
                  </a:cubicBezTo>
                  <a:cubicBezTo>
                    <a:pt x="170" y="478"/>
                    <a:pt x="168" y="494"/>
                    <a:pt x="149" y="499"/>
                  </a:cubicBezTo>
                  <a:close/>
                  <a:moveTo>
                    <a:pt x="169" y="379"/>
                  </a:moveTo>
                  <a:cubicBezTo>
                    <a:pt x="167" y="378"/>
                    <a:pt x="166" y="377"/>
                    <a:pt x="165" y="377"/>
                  </a:cubicBezTo>
                  <a:cubicBezTo>
                    <a:pt x="171" y="371"/>
                    <a:pt x="169" y="359"/>
                    <a:pt x="165" y="353"/>
                  </a:cubicBezTo>
                  <a:cubicBezTo>
                    <a:pt x="163" y="351"/>
                    <a:pt x="162" y="350"/>
                    <a:pt x="161" y="349"/>
                  </a:cubicBezTo>
                  <a:cubicBezTo>
                    <a:pt x="162" y="332"/>
                    <a:pt x="162" y="315"/>
                    <a:pt x="161" y="298"/>
                  </a:cubicBezTo>
                  <a:cubicBezTo>
                    <a:pt x="173" y="309"/>
                    <a:pt x="169" y="365"/>
                    <a:pt x="169" y="379"/>
                  </a:cubicBezTo>
                  <a:close/>
                  <a:moveTo>
                    <a:pt x="507" y="770"/>
                  </a:moveTo>
                  <a:cubicBezTo>
                    <a:pt x="516" y="777"/>
                    <a:pt x="502" y="780"/>
                    <a:pt x="497" y="780"/>
                  </a:cubicBezTo>
                  <a:cubicBezTo>
                    <a:pt x="490" y="781"/>
                    <a:pt x="484" y="780"/>
                    <a:pt x="477" y="779"/>
                  </a:cubicBezTo>
                  <a:cubicBezTo>
                    <a:pt x="485" y="774"/>
                    <a:pt x="499" y="764"/>
                    <a:pt x="507" y="770"/>
                  </a:cubicBezTo>
                  <a:close/>
                  <a:moveTo>
                    <a:pt x="463" y="265"/>
                  </a:moveTo>
                  <a:cubicBezTo>
                    <a:pt x="465" y="269"/>
                    <a:pt x="465" y="275"/>
                    <a:pt x="461" y="279"/>
                  </a:cubicBezTo>
                  <a:cubicBezTo>
                    <a:pt x="455" y="286"/>
                    <a:pt x="445" y="283"/>
                    <a:pt x="440" y="277"/>
                  </a:cubicBezTo>
                  <a:cubicBezTo>
                    <a:pt x="444" y="271"/>
                    <a:pt x="448" y="266"/>
                    <a:pt x="451" y="259"/>
                  </a:cubicBezTo>
                  <a:cubicBezTo>
                    <a:pt x="456" y="260"/>
                    <a:pt x="460" y="260"/>
                    <a:pt x="463" y="265"/>
                  </a:cubicBezTo>
                  <a:close/>
                  <a:moveTo>
                    <a:pt x="456" y="216"/>
                  </a:moveTo>
                  <a:cubicBezTo>
                    <a:pt x="456" y="216"/>
                    <a:pt x="456" y="216"/>
                    <a:pt x="455" y="216"/>
                  </a:cubicBezTo>
                  <a:cubicBezTo>
                    <a:pt x="449" y="213"/>
                    <a:pt x="443" y="212"/>
                    <a:pt x="436" y="211"/>
                  </a:cubicBezTo>
                  <a:cubicBezTo>
                    <a:pt x="431" y="171"/>
                    <a:pt x="417" y="110"/>
                    <a:pt x="380" y="86"/>
                  </a:cubicBezTo>
                  <a:cubicBezTo>
                    <a:pt x="392" y="90"/>
                    <a:pt x="404" y="97"/>
                    <a:pt x="414" y="105"/>
                  </a:cubicBezTo>
                  <a:cubicBezTo>
                    <a:pt x="414" y="107"/>
                    <a:pt x="416" y="108"/>
                    <a:pt x="417" y="107"/>
                  </a:cubicBezTo>
                  <a:cubicBezTo>
                    <a:pt x="420" y="110"/>
                    <a:pt x="422" y="112"/>
                    <a:pt x="425" y="115"/>
                  </a:cubicBezTo>
                  <a:cubicBezTo>
                    <a:pt x="441" y="144"/>
                    <a:pt x="448" y="173"/>
                    <a:pt x="443" y="208"/>
                  </a:cubicBezTo>
                  <a:cubicBezTo>
                    <a:pt x="442" y="210"/>
                    <a:pt x="446" y="211"/>
                    <a:pt x="446" y="209"/>
                  </a:cubicBezTo>
                  <a:cubicBezTo>
                    <a:pt x="452" y="187"/>
                    <a:pt x="451" y="163"/>
                    <a:pt x="444" y="140"/>
                  </a:cubicBezTo>
                  <a:cubicBezTo>
                    <a:pt x="448" y="147"/>
                    <a:pt x="451" y="154"/>
                    <a:pt x="453" y="161"/>
                  </a:cubicBezTo>
                  <a:cubicBezTo>
                    <a:pt x="458" y="179"/>
                    <a:pt x="459" y="198"/>
                    <a:pt x="456" y="216"/>
                  </a:cubicBezTo>
                  <a:close/>
                  <a:moveTo>
                    <a:pt x="434" y="101"/>
                  </a:moveTo>
                  <a:cubicBezTo>
                    <a:pt x="434" y="100"/>
                    <a:pt x="435" y="100"/>
                    <a:pt x="435" y="99"/>
                  </a:cubicBezTo>
                  <a:cubicBezTo>
                    <a:pt x="436" y="99"/>
                    <a:pt x="436" y="100"/>
                    <a:pt x="436" y="100"/>
                  </a:cubicBezTo>
                  <a:cubicBezTo>
                    <a:pt x="438" y="102"/>
                    <a:pt x="438" y="105"/>
                    <a:pt x="437" y="108"/>
                  </a:cubicBezTo>
                  <a:cubicBezTo>
                    <a:pt x="436" y="109"/>
                    <a:pt x="435" y="110"/>
                    <a:pt x="435" y="111"/>
                  </a:cubicBezTo>
                  <a:cubicBezTo>
                    <a:pt x="431" y="107"/>
                    <a:pt x="428" y="104"/>
                    <a:pt x="425" y="101"/>
                  </a:cubicBezTo>
                  <a:cubicBezTo>
                    <a:pt x="426" y="100"/>
                    <a:pt x="426" y="99"/>
                    <a:pt x="427" y="98"/>
                  </a:cubicBezTo>
                  <a:cubicBezTo>
                    <a:pt x="429" y="97"/>
                    <a:pt x="431" y="97"/>
                    <a:pt x="433" y="98"/>
                  </a:cubicBezTo>
                  <a:cubicBezTo>
                    <a:pt x="432" y="98"/>
                    <a:pt x="432" y="99"/>
                    <a:pt x="432" y="99"/>
                  </a:cubicBezTo>
                  <a:cubicBezTo>
                    <a:pt x="431" y="100"/>
                    <a:pt x="433" y="102"/>
                    <a:pt x="434" y="101"/>
                  </a:cubicBezTo>
                  <a:close/>
                  <a:moveTo>
                    <a:pt x="425" y="89"/>
                  </a:moveTo>
                  <a:cubicBezTo>
                    <a:pt x="424" y="92"/>
                    <a:pt x="422" y="94"/>
                    <a:pt x="420" y="97"/>
                  </a:cubicBezTo>
                  <a:cubicBezTo>
                    <a:pt x="414" y="92"/>
                    <a:pt x="407" y="88"/>
                    <a:pt x="401" y="84"/>
                  </a:cubicBezTo>
                  <a:cubicBezTo>
                    <a:pt x="403" y="79"/>
                    <a:pt x="405" y="74"/>
                    <a:pt x="410" y="71"/>
                  </a:cubicBezTo>
                  <a:cubicBezTo>
                    <a:pt x="416" y="66"/>
                    <a:pt x="426" y="65"/>
                    <a:pt x="429" y="74"/>
                  </a:cubicBezTo>
                  <a:cubicBezTo>
                    <a:pt x="429" y="74"/>
                    <a:pt x="429" y="75"/>
                    <a:pt x="429" y="75"/>
                  </a:cubicBezTo>
                  <a:cubicBezTo>
                    <a:pt x="428" y="80"/>
                    <a:pt x="426" y="85"/>
                    <a:pt x="425" y="89"/>
                  </a:cubicBezTo>
                  <a:close/>
                  <a:moveTo>
                    <a:pt x="439" y="115"/>
                  </a:moveTo>
                  <a:cubicBezTo>
                    <a:pt x="446" y="112"/>
                    <a:pt x="450" y="100"/>
                    <a:pt x="460" y="107"/>
                  </a:cubicBezTo>
                  <a:cubicBezTo>
                    <a:pt x="465" y="112"/>
                    <a:pt x="466" y="118"/>
                    <a:pt x="463" y="124"/>
                  </a:cubicBezTo>
                  <a:cubicBezTo>
                    <a:pt x="460" y="129"/>
                    <a:pt x="455" y="132"/>
                    <a:pt x="453" y="136"/>
                  </a:cubicBezTo>
                  <a:cubicBezTo>
                    <a:pt x="449" y="129"/>
                    <a:pt x="444" y="122"/>
                    <a:pt x="439" y="115"/>
                  </a:cubicBezTo>
                  <a:close/>
                  <a:moveTo>
                    <a:pt x="516" y="80"/>
                  </a:moveTo>
                  <a:cubicBezTo>
                    <a:pt x="510" y="95"/>
                    <a:pt x="506" y="109"/>
                    <a:pt x="495" y="122"/>
                  </a:cubicBezTo>
                  <a:cubicBezTo>
                    <a:pt x="485" y="134"/>
                    <a:pt x="473" y="143"/>
                    <a:pt x="458" y="148"/>
                  </a:cubicBezTo>
                  <a:cubicBezTo>
                    <a:pt x="457" y="146"/>
                    <a:pt x="456" y="143"/>
                    <a:pt x="455" y="141"/>
                  </a:cubicBezTo>
                  <a:cubicBezTo>
                    <a:pt x="456" y="140"/>
                    <a:pt x="457" y="140"/>
                    <a:pt x="457" y="139"/>
                  </a:cubicBezTo>
                  <a:cubicBezTo>
                    <a:pt x="460" y="138"/>
                    <a:pt x="462" y="137"/>
                    <a:pt x="463" y="135"/>
                  </a:cubicBezTo>
                  <a:cubicBezTo>
                    <a:pt x="490" y="114"/>
                    <a:pt x="515" y="87"/>
                    <a:pt x="505" y="51"/>
                  </a:cubicBezTo>
                  <a:cubicBezTo>
                    <a:pt x="511" y="60"/>
                    <a:pt x="514" y="70"/>
                    <a:pt x="516" y="80"/>
                  </a:cubicBezTo>
                  <a:close/>
                  <a:moveTo>
                    <a:pt x="495" y="38"/>
                  </a:moveTo>
                  <a:cubicBezTo>
                    <a:pt x="499" y="41"/>
                    <a:pt x="502" y="46"/>
                    <a:pt x="505" y="50"/>
                  </a:cubicBezTo>
                  <a:cubicBezTo>
                    <a:pt x="504" y="49"/>
                    <a:pt x="502" y="50"/>
                    <a:pt x="502" y="51"/>
                  </a:cubicBezTo>
                  <a:cubicBezTo>
                    <a:pt x="506" y="82"/>
                    <a:pt x="490" y="106"/>
                    <a:pt x="469" y="125"/>
                  </a:cubicBezTo>
                  <a:cubicBezTo>
                    <a:pt x="469" y="125"/>
                    <a:pt x="469" y="125"/>
                    <a:pt x="469" y="125"/>
                  </a:cubicBezTo>
                  <a:cubicBezTo>
                    <a:pt x="471" y="119"/>
                    <a:pt x="471" y="112"/>
                    <a:pt x="467" y="106"/>
                  </a:cubicBezTo>
                  <a:cubicBezTo>
                    <a:pt x="467" y="106"/>
                    <a:pt x="466" y="105"/>
                    <a:pt x="466" y="105"/>
                  </a:cubicBezTo>
                  <a:cubicBezTo>
                    <a:pt x="484" y="88"/>
                    <a:pt x="496" y="63"/>
                    <a:pt x="495" y="38"/>
                  </a:cubicBezTo>
                  <a:close/>
                  <a:moveTo>
                    <a:pt x="462" y="102"/>
                  </a:moveTo>
                  <a:cubicBezTo>
                    <a:pt x="459" y="100"/>
                    <a:pt x="456" y="99"/>
                    <a:pt x="452" y="100"/>
                  </a:cubicBezTo>
                  <a:cubicBezTo>
                    <a:pt x="447" y="100"/>
                    <a:pt x="445" y="105"/>
                    <a:pt x="442" y="108"/>
                  </a:cubicBezTo>
                  <a:cubicBezTo>
                    <a:pt x="443" y="104"/>
                    <a:pt x="442" y="100"/>
                    <a:pt x="440" y="97"/>
                  </a:cubicBezTo>
                  <a:cubicBezTo>
                    <a:pt x="439" y="96"/>
                    <a:pt x="439" y="96"/>
                    <a:pt x="438" y="96"/>
                  </a:cubicBezTo>
                  <a:cubicBezTo>
                    <a:pt x="456" y="75"/>
                    <a:pt x="474" y="56"/>
                    <a:pt x="492" y="36"/>
                  </a:cubicBezTo>
                  <a:cubicBezTo>
                    <a:pt x="489" y="61"/>
                    <a:pt x="480" y="83"/>
                    <a:pt x="462" y="102"/>
                  </a:cubicBezTo>
                  <a:close/>
                  <a:moveTo>
                    <a:pt x="482" y="25"/>
                  </a:moveTo>
                  <a:cubicBezTo>
                    <a:pt x="485" y="27"/>
                    <a:pt x="487" y="29"/>
                    <a:pt x="489" y="31"/>
                  </a:cubicBezTo>
                  <a:cubicBezTo>
                    <a:pt x="469" y="50"/>
                    <a:pt x="452" y="72"/>
                    <a:pt x="435" y="94"/>
                  </a:cubicBezTo>
                  <a:cubicBezTo>
                    <a:pt x="434" y="93"/>
                    <a:pt x="432" y="93"/>
                    <a:pt x="430" y="93"/>
                  </a:cubicBezTo>
                  <a:cubicBezTo>
                    <a:pt x="434" y="86"/>
                    <a:pt x="437" y="79"/>
                    <a:pt x="435" y="72"/>
                  </a:cubicBezTo>
                  <a:cubicBezTo>
                    <a:pt x="445" y="52"/>
                    <a:pt x="461" y="38"/>
                    <a:pt x="481" y="26"/>
                  </a:cubicBezTo>
                  <a:cubicBezTo>
                    <a:pt x="482" y="26"/>
                    <a:pt x="482" y="25"/>
                    <a:pt x="482" y="25"/>
                  </a:cubicBezTo>
                  <a:close/>
                  <a:moveTo>
                    <a:pt x="477" y="21"/>
                  </a:moveTo>
                  <a:cubicBezTo>
                    <a:pt x="477" y="22"/>
                    <a:pt x="478" y="22"/>
                    <a:pt x="478" y="22"/>
                  </a:cubicBezTo>
                  <a:cubicBezTo>
                    <a:pt x="457" y="30"/>
                    <a:pt x="441" y="47"/>
                    <a:pt x="432" y="67"/>
                  </a:cubicBezTo>
                  <a:cubicBezTo>
                    <a:pt x="431" y="66"/>
                    <a:pt x="430" y="65"/>
                    <a:pt x="429" y="64"/>
                  </a:cubicBezTo>
                  <a:cubicBezTo>
                    <a:pt x="426" y="62"/>
                    <a:pt x="422" y="61"/>
                    <a:pt x="419" y="61"/>
                  </a:cubicBezTo>
                  <a:cubicBezTo>
                    <a:pt x="432" y="40"/>
                    <a:pt x="453" y="26"/>
                    <a:pt x="477" y="21"/>
                  </a:cubicBezTo>
                  <a:close/>
                  <a:moveTo>
                    <a:pt x="470" y="17"/>
                  </a:moveTo>
                  <a:cubicBezTo>
                    <a:pt x="446" y="23"/>
                    <a:pt x="426" y="39"/>
                    <a:pt x="415" y="62"/>
                  </a:cubicBezTo>
                  <a:cubicBezTo>
                    <a:pt x="406" y="65"/>
                    <a:pt x="399" y="74"/>
                    <a:pt x="397" y="82"/>
                  </a:cubicBezTo>
                  <a:cubicBezTo>
                    <a:pt x="395" y="81"/>
                    <a:pt x="394" y="81"/>
                    <a:pt x="392" y="80"/>
                  </a:cubicBezTo>
                  <a:cubicBezTo>
                    <a:pt x="390" y="58"/>
                    <a:pt x="402" y="40"/>
                    <a:pt x="420" y="28"/>
                  </a:cubicBezTo>
                  <a:cubicBezTo>
                    <a:pt x="435" y="18"/>
                    <a:pt x="449" y="16"/>
                    <a:pt x="465" y="15"/>
                  </a:cubicBezTo>
                  <a:cubicBezTo>
                    <a:pt x="467" y="16"/>
                    <a:pt x="468" y="16"/>
                    <a:pt x="470" y="17"/>
                  </a:cubicBezTo>
                  <a:close/>
                  <a:moveTo>
                    <a:pt x="383" y="52"/>
                  </a:moveTo>
                  <a:cubicBezTo>
                    <a:pt x="386" y="44"/>
                    <a:pt x="390" y="37"/>
                    <a:pt x="395" y="31"/>
                  </a:cubicBezTo>
                  <a:cubicBezTo>
                    <a:pt x="403" y="21"/>
                    <a:pt x="415" y="14"/>
                    <a:pt x="427" y="11"/>
                  </a:cubicBezTo>
                  <a:cubicBezTo>
                    <a:pt x="434" y="10"/>
                    <a:pt x="440" y="9"/>
                    <a:pt x="447" y="10"/>
                  </a:cubicBezTo>
                  <a:cubicBezTo>
                    <a:pt x="413" y="18"/>
                    <a:pt x="378" y="46"/>
                    <a:pt x="388" y="78"/>
                  </a:cubicBezTo>
                  <a:cubicBezTo>
                    <a:pt x="386" y="78"/>
                    <a:pt x="385" y="77"/>
                    <a:pt x="383" y="76"/>
                  </a:cubicBezTo>
                  <a:cubicBezTo>
                    <a:pt x="384" y="75"/>
                    <a:pt x="383" y="73"/>
                    <a:pt x="381" y="73"/>
                  </a:cubicBezTo>
                  <a:cubicBezTo>
                    <a:pt x="378" y="74"/>
                    <a:pt x="382" y="55"/>
                    <a:pt x="383" y="52"/>
                  </a:cubicBezTo>
                  <a:close/>
                  <a:moveTo>
                    <a:pt x="368" y="82"/>
                  </a:moveTo>
                  <a:cubicBezTo>
                    <a:pt x="368" y="82"/>
                    <a:pt x="368" y="82"/>
                    <a:pt x="368" y="83"/>
                  </a:cubicBezTo>
                  <a:cubicBezTo>
                    <a:pt x="409" y="113"/>
                    <a:pt x="421" y="163"/>
                    <a:pt x="432" y="210"/>
                  </a:cubicBezTo>
                  <a:cubicBezTo>
                    <a:pt x="424" y="210"/>
                    <a:pt x="421" y="211"/>
                    <a:pt x="419" y="202"/>
                  </a:cubicBezTo>
                  <a:cubicBezTo>
                    <a:pt x="415" y="185"/>
                    <a:pt x="411" y="171"/>
                    <a:pt x="403" y="156"/>
                  </a:cubicBezTo>
                  <a:cubicBezTo>
                    <a:pt x="403" y="156"/>
                    <a:pt x="402" y="155"/>
                    <a:pt x="402" y="155"/>
                  </a:cubicBezTo>
                  <a:cubicBezTo>
                    <a:pt x="395" y="128"/>
                    <a:pt x="380" y="101"/>
                    <a:pt x="360" y="80"/>
                  </a:cubicBezTo>
                  <a:cubicBezTo>
                    <a:pt x="363" y="80"/>
                    <a:pt x="365" y="81"/>
                    <a:pt x="368" y="82"/>
                  </a:cubicBezTo>
                  <a:close/>
                  <a:moveTo>
                    <a:pt x="355" y="82"/>
                  </a:moveTo>
                  <a:cubicBezTo>
                    <a:pt x="355" y="82"/>
                    <a:pt x="355" y="82"/>
                    <a:pt x="355" y="83"/>
                  </a:cubicBezTo>
                  <a:cubicBezTo>
                    <a:pt x="375" y="107"/>
                    <a:pt x="389" y="133"/>
                    <a:pt x="400" y="163"/>
                  </a:cubicBezTo>
                  <a:cubicBezTo>
                    <a:pt x="402" y="175"/>
                    <a:pt x="403" y="190"/>
                    <a:pt x="400" y="200"/>
                  </a:cubicBezTo>
                  <a:cubicBezTo>
                    <a:pt x="399" y="204"/>
                    <a:pt x="397" y="208"/>
                    <a:pt x="394" y="210"/>
                  </a:cubicBezTo>
                  <a:cubicBezTo>
                    <a:pt x="399" y="164"/>
                    <a:pt x="383" y="116"/>
                    <a:pt x="352" y="82"/>
                  </a:cubicBezTo>
                  <a:cubicBezTo>
                    <a:pt x="353" y="82"/>
                    <a:pt x="354" y="82"/>
                    <a:pt x="355" y="82"/>
                  </a:cubicBezTo>
                  <a:close/>
                  <a:moveTo>
                    <a:pt x="345" y="80"/>
                  </a:moveTo>
                  <a:cubicBezTo>
                    <a:pt x="378" y="117"/>
                    <a:pt x="392" y="161"/>
                    <a:pt x="392" y="211"/>
                  </a:cubicBezTo>
                  <a:cubicBezTo>
                    <a:pt x="390" y="211"/>
                    <a:pt x="388" y="210"/>
                    <a:pt x="386" y="207"/>
                  </a:cubicBezTo>
                  <a:cubicBezTo>
                    <a:pt x="384" y="205"/>
                    <a:pt x="385" y="194"/>
                    <a:pt x="385" y="191"/>
                  </a:cubicBezTo>
                  <a:cubicBezTo>
                    <a:pt x="382" y="172"/>
                    <a:pt x="376" y="155"/>
                    <a:pt x="368" y="138"/>
                  </a:cubicBezTo>
                  <a:cubicBezTo>
                    <a:pt x="363" y="116"/>
                    <a:pt x="353" y="91"/>
                    <a:pt x="335" y="78"/>
                  </a:cubicBezTo>
                  <a:cubicBezTo>
                    <a:pt x="338" y="78"/>
                    <a:pt x="342" y="79"/>
                    <a:pt x="345" y="80"/>
                  </a:cubicBezTo>
                  <a:close/>
                  <a:moveTo>
                    <a:pt x="329" y="77"/>
                  </a:moveTo>
                  <a:cubicBezTo>
                    <a:pt x="329" y="77"/>
                    <a:pt x="329" y="77"/>
                    <a:pt x="329" y="77"/>
                  </a:cubicBezTo>
                  <a:cubicBezTo>
                    <a:pt x="335" y="89"/>
                    <a:pt x="345" y="99"/>
                    <a:pt x="352" y="111"/>
                  </a:cubicBezTo>
                  <a:cubicBezTo>
                    <a:pt x="357" y="120"/>
                    <a:pt x="361" y="129"/>
                    <a:pt x="364" y="139"/>
                  </a:cubicBezTo>
                  <a:cubicBezTo>
                    <a:pt x="369" y="157"/>
                    <a:pt x="369" y="176"/>
                    <a:pt x="365" y="194"/>
                  </a:cubicBezTo>
                  <a:cubicBezTo>
                    <a:pt x="363" y="204"/>
                    <a:pt x="361" y="208"/>
                    <a:pt x="352" y="210"/>
                  </a:cubicBezTo>
                  <a:cubicBezTo>
                    <a:pt x="357" y="162"/>
                    <a:pt x="344" y="117"/>
                    <a:pt x="319" y="76"/>
                  </a:cubicBezTo>
                  <a:cubicBezTo>
                    <a:pt x="322" y="76"/>
                    <a:pt x="325" y="77"/>
                    <a:pt x="329" y="77"/>
                  </a:cubicBezTo>
                  <a:close/>
                  <a:moveTo>
                    <a:pt x="314" y="76"/>
                  </a:moveTo>
                  <a:cubicBezTo>
                    <a:pt x="314" y="76"/>
                    <a:pt x="314" y="77"/>
                    <a:pt x="314" y="77"/>
                  </a:cubicBezTo>
                  <a:cubicBezTo>
                    <a:pt x="339" y="117"/>
                    <a:pt x="350" y="163"/>
                    <a:pt x="349" y="210"/>
                  </a:cubicBezTo>
                  <a:cubicBezTo>
                    <a:pt x="344" y="211"/>
                    <a:pt x="338" y="211"/>
                    <a:pt x="333" y="210"/>
                  </a:cubicBezTo>
                  <a:cubicBezTo>
                    <a:pt x="333" y="166"/>
                    <a:pt x="327" y="118"/>
                    <a:pt x="311" y="76"/>
                  </a:cubicBezTo>
                  <a:cubicBezTo>
                    <a:pt x="312" y="76"/>
                    <a:pt x="313" y="76"/>
                    <a:pt x="314" y="76"/>
                  </a:cubicBezTo>
                  <a:close/>
                  <a:moveTo>
                    <a:pt x="306" y="77"/>
                  </a:moveTo>
                  <a:cubicBezTo>
                    <a:pt x="317" y="121"/>
                    <a:pt x="327" y="164"/>
                    <a:pt x="329" y="210"/>
                  </a:cubicBezTo>
                  <a:cubicBezTo>
                    <a:pt x="326" y="210"/>
                    <a:pt x="323" y="210"/>
                    <a:pt x="319" y="210"/>
                  </a:cubicBezTo>
                  <a:cubicBezTo>
                    <a:pt x="317" y="210"/>
                    <a:pt x="316" y="210"/>
                    <a:pt x="314" y="210"/>
                  </a:cubicBezTo>
                  <a:cubicBezTo>
                    <a:pt x="308" y="166"/>
                    <a:pt x="307" y="122"/>
                    <a:pt x="306" y="77"/>
                  </a:cubicBezTo>
                  <a:cubicBezTo>
                    <a:pt x="306" y="77"/>
                    <a:pt x="306" y="77"/>
                    <a:pt x="306" y="77"/>
                  </a:cubicBezTo>
                  <a:close/>
                  <a:moveTo>
                    <a:pt x="302" y="77"/>
                  </a:moveTo>
                  <a:cubicBezTo>
                    <a:pt x="298" y="121"/>
                    <a:pt x="302" y="167"/>
                    <a:pt x="311" y="210"/>
                  </a:cubicBezTo>
                  <a:cubicBezTo>
                    <a:pt x="306" y="210"/>
                    <a:pt x="301" y="210"/>
                    <a:pt x="297" y="210"/>
                  </a:cubicBezTo>
                  <a:cubicBezTo>
                    <a:pt x="297" y="210"/>
                    <a:pt x="297" y="209"/>
                    <a:pt x="297" y="209"/>
                  </a:cubicBezTo>
                  <a:cubicBezTo>
                    <a:pt x="287" y="166"/>
                    <a:pt x="285" y="123"/>
                    <a:pt x="291" y="79"/>
                  </a:cubicBezTo>
                  <a:cubicBezTo>
                    <a:pt x="295" y="78"/>
                    <a:pt x="299" y="78"/>
                    <a:pt x="302" y="77"/>
                  </a:cubicBezTo>
                  <a:close/>
                  <a:moveTo>
                    <a:pt x="289" y="80"/>
                  </a:moveTo>
                  <a:cubicBezTo>
                    <a:pt x="289" y="80"/>
                    <a:pt x="289" y="80"/>
                    <a:pt x="289" y="79"/>
                  </a:cubicBezTo>
                  <a:cubicBezTo>
                    <a:pt x="279" y="122"/>
                    <a:pt x="280" y="168"/>
                    <a:pt x="293" y="210"/>
                  </a:cubicBezTo>
                  <a:cubicBezTo>
                    <a:pt x="294" y="210"/>
                    <a:pt x="294" y="210"/>
                    <a:pt x="294" y="210"/>
                  </a:cubicBezTo>
                  <a:cubicBezTo>
                    <a:pt x="293" y="210"/>
                    <a:pt x="292" y="210"/>
                    <a:pt x="292" y="210"/>
                  </a:cubicBezTo>
                  <a:cubicBezTo>
                    <a:pt x="288" y="210"/>
                    <a:pt x="284" y="211"/>
                    <a:pt x="281" y="210"/>
                  </a:cubicBezTo>
                  <a:cubicBezTo>
                    <a:pt x="281" y="210"/>
                    <a:pt x="281" y="209"/>
                    <a:pt x="281" y="209"/>
                  </a:cubicBezTo>
                  <a:cubicBezTo>
                    <a:pt x="267" y="164"/>
                    <a:pt x="269" y="123"/>
                    <a:pt x="289" y="80"/>
                  </a:cubicBezTo>
                  <a:cubicBezTo>
                    <a:pt x="289" y="80"/>
                    <a:pt x="289" y="80"/>
                    <a:pt x="289" y="80"/>
                  </a:cubicBezTo>
                  <a:close/>
                  <a:moveTo>
                    <a:pt x="279" y="210"/>
                  </a:moveTo>
                  <a:cubicBezTo>
                    <a:pt x="275" y="209"/>
                    <a:pt x="272" y="207"/>
                    <a:pt x="268" y="204"/>
                  </a:cubicBezTo>
                  <a:cubicBezTo>
                    <a:pt x="265" y="200"/>
                    <a:pt x="264" y="194"/>
                    <a:pt x="262" y="190"/>
                  </a:cubicBezTo>
                  <a:cubicBezTo>
                    <a:pt x="254" y="171"/>
                    <a:pt x="249" y="150"/>
                    <a:pt x="247" y="130"/>
                  </a:cubicBezTo>
                  <a:cubicBezTo>
                    <a:pt x="247" y="129"/>
                    <a:pt x="246" y="128"/>
                    <a:pt x="246" y="128"/>
                  </a:cubicBezTo>
                  <a:cubicBezTo>
                    <a:pt x="252" y="110"/>
                    <a:pt x="270" y="95"/>
                    <a:pt x="283" y="82"/>
                  </a:cubicBezTo>
                  <a:cubicBezTo>
                    <a:pt x="262" y="120"/>
                    <a:pt x="260" y="170"/>
                    <a:pt x="279" y="210"/>
                  </a:cubicBezTo>
                  <a:close/>
                  <a:moveTo>
                    <a:pt x="269" y="86"/>
                  </a:moveTo>
                  <a:cubicBezTo>
                    <a:pt x="263" y="92"/>
                    <a:pt x="257" y="100"/>
                    <a:pt x="252" y="107"/>
                  </a:cubicBezTo>
                  <a:cubicBezTo>
                    <a:pt x="245" y="117"/>
                    <a:pt x="239" y="127"/>
                    <a:pt x="241" y="139"/>
                  </a:cubicBezTo>
                  <a:cubicBezTo>
                    <a:pt x="237" y="166"/>
                    <a:pt x="242" y="192"/>
                    <a:pt x="254" y="217"/>
                  </a:cubicBezTo>
                  <a:cubicBezTo>
                    <a:pt x="249" y="219"/>
                    <a:pt x="245" y="221"/>
                    <a:pt x="240" y="224"/>
                  </a:cubicBezTo>
                  <a:cubicBezTo>
                    <a:pt x="224" y="178"/>
                    <a:pt x="229" y="131"/>
                    <a:pt x="257" y="92"/>
                  </a:cubicBezTo>
                  <a:cubicBezTo>
                    <a:pt x="261" y="90"/>
                    <a:pt x="265" y="88"/>
                    <a:pt x="269" y="86"/>
                  </a:cubicBezTo>
                  <a:close/>
                  <a:moveTo>
                    <a:pt x="211" y="89"/>
                  </a:moveTo>
                  <a:cubicBezTo>
                    <a:pt x="214" y="88"/>
                    <a:pt x="217" y="88"/>
                    <a:pt x="220" y="88"/>
                  </a:cubicBezTo>
                  <a:cubicBezTo>
                    <a:pt x="227" y="90"/>
                    <a:pt x="229" y="94"/>
                    <a:pt x="234" y="97"/>
                  </a:cubicBezTo>
                  <a:cubicBezTo>
                    <a:pt x="234" y="97"/>
                    <a:pt x="234" y="97"/>
                    <a:pt x="235" y="97"/>
                  </a:cubicBezTo>
                  <a:cubicBezTo>
                    <a:pt x="227" y="105"/>
                    <a:pt x="220" y="114"/>
                    <a:pt x="214" y="123"/>
                  </a:cubicBezTo>
                  <a:cubicBezTo>
                    <a:pt x="214" y="123"/>
                    <a:pt x="214" y="123"/>
                    <a:pt x="214" y="123"/>
                  </a:cubicBezTo>
                  <a:cubicBezTo>
                    <a:pt x="202" y="119"/>
                    <a:pt x="194" y="102"/>
                    <a:pt x="204" y="93"/>
                  </a:cubicBezTo>
                  <a:cubicBezTo>
                    <a:pt x="205" y="92"/>
                    <a:pt x="206" y="91"/>
                    <a:pt x="207" y="90"/>
                  </a:cubicBezTo>
                  <a:cubicBezTo>
                    <a:pt x="207" y="91"/>
                    <a:pt x="208" y="91"/>
                    <a:pt x="209" y="91"/>
                  </a:cubicBezTo>
                  <a:cubicBezTo>
                    <a:pt x="211" y="93"/>
                    <a:pt x="212" y="90"/>
                    <a:pt x="211" y="89"/>
                  </a:cubicBezTo>
                  <a:close/>
                  <a:moveTo>
                    <a:pt x="216" y="142"/>
                  </a:moveTo>
                  <a:cubicBezTo>
                    <a:pt x="223" y="124"/>
                    <a:pt x="234" y="110"/>
                    <a:pt x="247" y="99"/>
                  </a:cubicBezTo>
                  <a:cubicBezTo>
                    <a:pt x="223" y="136"/>
                    <a:pt x="218" y="186"/>
                    <a:pt x="237" y="225"/>
                  </a:cubicBezTo>
                  <a:cubicBezTo>
                    <a:pt x="233" y="227"/>
                    <a:pt x="229" y="229"/>
                    <a:pt x="225" y="231"/>
                  </a:cubicBezTo>
                  <a:cubicBezTo>
                    <a:pt x="225" y="231"/>
                    <a:pt x="225" y="231"/>
                    <a:pt x="225" y="231"/>
                  </a:cubicBezTo>
                  <a:cubicBezTo>
                    <a:pt x="214" y="201"/>
                    <a:pt x="212" y="174"/>
                    <a:pt x="216" y="143"/>
                  </a:cubicBezTo>
                  <a:cubicBezTo>
                    <a:pt x="216" y="142"/>
                    <a:pt x="216" y="142"/>
                    <a:pt x="216" y="142"/>
                  </a:cubicBezTo>
                  <a:close/>
                  <a:moveTo>
                    <a:pt x="187" y="51"/>
                  </a:moveTo>
                  <a:cubicBezTo>
                    <a:pt x="214" y="45"/>
                    <a:pt x="244" y="56"/>
                    <a:pt x="253" y="83"/>
                  </a:cubicBezTo>
                  <a:cubicBezTo>
                    <a:pt x="252" y="84"/>
                    <a:pt x="250" y="85"/>
                    <a:pt x="249" y="86"/>
                  </a:cubicBezTo>
                  <a:cubicBezTo>
                    <a:pt x="232" y="55"/>
                    <a:pt x="193" y="53"/>
                    <a:pt x="162" y="63"/>
                  </a:cubicBezTo>
                  <a:cubicBezTo>
                    <a:pt x="170" y="58"/>
                    <a:pt x="178" y="54"/>
                    <a:pt x="187" y="51"/>
                  </a:cubicBezTo>
                  <a:close/>
                  <a:moveTo>
                    <a:pt x="149" y="72"/>
                  </a:moveTo>
                  <a:cubicBezTo>
                    <a:pt x="166" y="66"/>
                    <a:pt x="183" y="61"/>
                    <a:pt x="202" y="64"/>
                  </a:cubicBezTo>
                  <a:cubicBezTo>
                    <a:pt x="220" y="67"/>
                    <a:pt x="232" y="77"/>
                    <a:pt x="244" y="89"/>
                  </a:cubicBezTo>
                  <a:cubicBezTo>
                    <a:pt x="242" y="91"/>
                    <a:pt x="239" y="93"/>
                    <a:pt x="237" y="96"/>
                  </a:cubicBezTo>
                  <a:cubicBezTo>
                    <a:pt x="237" y="95"/>
                    <a:pt x="237" y="95"/>
                    <a:pt x="237" y="95"/>
                  </a:cubicBezTo>
                  <a:cubicBezTo>
                    <a:pt x="237" y="88"/>
                    <a:pt x="226" y="83"/>
                    <a:pt x="220" y="82"/>
                  </a:cubicBezTo>
                  <a:cubicBezTo>
                    <a:pt x="215" y="82"/>
                    <a:pt x="211" y="82"/>
                    <a:pt x="206" y="84"/>
                  </a:cubicBezTo>
                  <a:cubicBezTo>
                    <a:pt x="190" y="71"/>
                    <a:pt x="167" y="68"/>
                    <a:pt x="147" y="74"/>
                  </a:cubicBezTo>
                  <a:cubicBezTo>
                    <a:pt x="148" y="73"/>
                    <a:pt x="149" y="73"/>
                    <a:pt x="149" y="72"/>
                  </a:cubicBezTo>
                  <a:close/>
                  <a:moveTo>
                    <a:pt x="141" y="80"/>
                  </a:moveTo>
                  <a:cubicBezTo>
                    <a:pt x="162" y="73"/>
                    <a:pt x="182" y="77"/>
                    <a:pt x="201" y="87"/>
                  </a:cubicBezTo>
                  <a:cubicBezTo>
                    <a:pt x="200" y="88"/>
                    <a:pt x="199" y="89"/>
                    <a:pt x="198" y="90"/>
                  </a:cubicBezTo>
                  <a:cubicBezTo>
                    <a:pt x="194" y="96"/>
                    <a:pt x="193" y="104"/>
                    <a:pt x="195" y="110"/>
                  </a:cubicBezTo>
                  <a:cubicBezTo>
                    <a:pt x="182" y="94"/>
                    <a:pt x="158" y="85"/>
                    <a:pt x="137" y="85"/>
                  </a:cubicBezTo>
                  <a:cubicBezTo>
                    <a:pt x="138" y="83"/>
                    <a:pt x="140" y="82"/>
                    <a:pt x="141" y="80"/>
                  </a:cubicBezTo>
                  <a:close/>
                  <a:moveTo>
                    <a:pt x="134" y="89"/>
                  </a:moveTo>
                  <a:cubicBezTo>
                    <a:pt x="148" y="89"/>
                    <a:pt x="160" y="93"/>
                    <a:pt x="172" y="100"/>
                  </a:cubicBezTo>
                  <a:cubicBezTo>
                    <a:pt x="183" y="106"/>
                    <a:pt x="189" y="115"/>
                    <a:pt x="197" y="124"/>
                  </a:cubicBezTo>
                  <a:cubicBezTo>
                    <a:pt x="194" y="126"/>
                    <a:pt x="192" y="129"/>
                    <a:pt x="191" y="132"/>
                  </a:cubicBezTo>
                  <a:cubicBezTo>
                    <a:pt x="165" y="126"/>
                    <a:pt x="147" y="114"/>
                    <a:pt x="132" y="93"/>
                  </a:cubicBezTo>
                  <a:cubicBezTo>
                    <a:pt x="132" y="91"/>
                    <a:pt x="133" y="90"/>
                    <a:pt x="134" y="89"/>
                  </a:cubicBezTo>
                  <a:close/>
                  <a:moveTo>
                    <a:pt x="127" y="99"/>
                  </a:moveTo>
                  <a:cubicBezTo>
                    <a:pt x="128" y="98"/>
                    <a:pt x="129" y="97"/>
                    <a:pt x="129" y="96"/>
                  </a:cubicBezTo>
                  <a:cubicBezTo>
                    <a:pt x="141" y="119"/>
                    <a:pt x="166" y="136"/>
                    <a:pt x="191" y="137"/>
                  </a:cubicBezTo>
                  <a:cubicBezTo>
                    <a:pt x="191" y="137"/>
                    <a:pt x="192" y="137"/>
                    <a:pt x="192" y="137"/>
                  </a:cubicBezTo>
                  <a:cubicBezTo>
                    <a:pt x="192" y="138"/>
                    <a:pt x="192" y="139"/>
                    <a:pt x="193" y="140"/>
                  </a:cubicBezTo>
                  <a:cubicBezTo>
                    <a:pt x="184" y="139"/>
                    <a:pt x="176" y="143"/>
                    <a:pt x="173" y="150"/>
                  </a:cubicBezTo>
                  <a:cubicBezTo>
                    <a:pt x="148" y="145"/>
                    <a:pt x="129" y="127"/>
                    <a:pt x="126" y="101"/>
                  </a:cubicBezTo>
                  <a:cubicBezTo>
                    <a:pt x="127" y="100"/>
                    <a:pt x="127" y="100"/>
                    <a:pt x="127" y="99"/>
                  </a:cubicBezTo>
                  <a:close/>
                  <a:moveTo>
                    <a:pt x="197" y="186"/>
                  </a:moveTo>
                  <a:cubicBezTo>
                    <a:pt x="173" y="199"/>
                    <a:pt x="144" y="198"/>
                    <a:pt x="127" y="173"/>
                  </a:cubicBezTo>
                  <a:cubicBezTo>
                    <a:pt x="120" y="162"/>
                    <a:pt x="117" y="150"/>
                    <a:pt x="117" y="137"/>
                  </a:cubicBezTo>
                  <a:cubicBezTo>
                    <a:pt x="124" y="166"/>
                    <a:pt x="163" y="185"/>
                    <a:pt x="192" y="181"/>
                  </a:cubicBezTo>
                  <a:cubicBezTo>
                    <a:pt x="194" y="180"/>
                    <a:pt x="194" y="177"/>
                    <a:pt x="192" y="176"/>
                  </a:cubicBezTo>
                  <a:cubicBezTo>
                    <a:pt x="173" y="173"/>
                    <a:pt x="153" y="173"/>
                    <a:pt x="137" y="159"/>
                  </a:cubicBezTo>
                  <a:cubicBezTo>
                    <a:pt x="124" y="147"/>
                    <a:pt x="117" y="128"/>
                    <a:pt x="122" y="110"/>
                  </a:cubicBezTo>
                  <a:cubicBezTo>
                    <a:pt x="123" y="109"/>
                    <a:pt x="123" y="108"/>
                    <a:pt x="124" y="107"/>
                  </a:cubicBezTo>
                  <a:cubicBezTo>
                    <a:pt x="126" y="132"/>
                    <a:pt x="146" y="154"/>
                    <a:pt x="173" y="155"/>
                  </a:cubicBezTo>
                  <a:cubicBezTo>
                    <a:pt x="173" y="161"/>
                    <a:pt x="176" y="166"/>
                    <a:pt x="181" y="169"/>
                  </a:cubicBezTo>
                  <a:cubicBezTo>
                    <a:pt x="186" y="173"/>
                    <a:pt x="193" y="173"/>
                    <a:pt x="199" y="171"/>
                  </a:cubicBezTo>
                  <a:cubicBezTo>
                    <a:pt x="198" y="176"/>
                    <a:pt x="198" y="181"/>
                    <a:pt x="197" y="186"/>
                  </a:cubicBezTo>
                  <a:close/>
                  <a:moveTo>
                    <a:pt x="199" y="167"/>
                  </a:moveTo>
                  <a:cubicBezTo>
                    <a:pt x="195" y="167"/>
                    <a:pt x="190" y="167"/>
                    <a:pt x="186" y="165"/>
                  </a:cubicBezTo>
                  <a:cubicBezTo>
                    <a:pt x="182" y="163"/>
                    <a:pt x="180" y="159"/>
                    <a:pt x="179" y="155"/>
                  </a:cubicBezTo>
                  <a:cubicBezTo>
                    <a:pt x="180" y="155"/>
                    <a:pt x="180" y="155"/>
                    <a:pt x="180" y="155"/>
                  </a:cubicBezTo>
                  <a:cubicBezTo>
                    <a:pt x="183" y="155"/>
                    <a:pt x="183" y="152"/>
                    <a:pt x="180" y="152"/>
                  </a:cubicBezTo>
                  <a:cubicBezTo>
                    <a:pt x="180" y="152"/>
                    <a:pt x="180" y="151"/>
                    <a:pt x="180" y="151"/>
                  </a:cubicBezTo>
                  <a:cubicBezTo>
                    <a:pt x="180" y="151"/>
                    <a:pt x="180" y="151"/>
                    <a:pt x="180" y="150"/>
                  </a:cubicBezTo>
                  <a:cubicBezTo>
                    <a:pt x="185" y="142"/>
                    <a:pt x="196" y="147"/>
                    <a:pt x="204" y="148"/>
                  </a:cubicBezTo>
                  <a:cubicBezTo>
                    <a:pt x="202" y="154"/>
                    <a:pt x="200" y="160"/>
                    <a:pt x="199" y="167"/>
                  </a:cubicBezTo>
                  <a:close/>
                  <a:moveTo>
                    <a:pt x="196" y="132"/>
                  </a:moveTo>
                  <a:cubicBezTo>
                    <a:pt x="197" y="130"/>
                    <a:pt x="199" y="129"/>
                    <a:pt x="201" y="128"/>
                  </a:cubicBezTo>
                  <a:cubicBezTo>
                    <a:pt x="201" y="128"/>
                    <a:pt x="201" y="129"/>
                    <a:pt x="201" y="129"/>
                  </a:cubicBezTo>
                  <a:cubicBezTo>
                    <a:pt x="202" y="130"/>
                    <a:pt x="204" y="129"/>
                    <a:pt x="204" y="128"/>
                  </a:cubicBezTo>
                  <a:cubicBezTo>
                    <a:pt x="205" y="128"/>
                    <a:pt x="207" y="128"/>
                    <a:pt x="208" y="128"/>
                  </a:cubicBezTo>
                  <a:cubicBezTo>
                    <a:pt x="210" y="129"/>
                    <a:pt x="211" y="127"/>
                    <a:pt x="210" y="125"/>
                  </a:cubicBezTo>
                  <a:cubicBezTo>
                    <a:pt x="211" y="125"/>
                    <a:pt x="212" y="126"/>
                    <a:pt x="213" y="126"/>
                  </a:cubicBezTo>
                  <a:cubicBezTo>
                    <a:pt x="212" y="127"/>
                    <a:pt x="212" y="128"/>
                    <a:pt x="211" y="129"/>
                  </a:cubicBezTo>
                  <a:cubicBezTo>
                    <a:pt x="209" y="133"/>
                    <a:pt x="207" y="137"/>
                    <a:pt x="206" y="142"/>
                  </a:cubicBezTo>
                  <a:cubicBezTo>
                    <a:pt x="201" y="143"/>
                    <a:pt x="195" y="138"/>
                    <a:pt x="196" y="132"/>
                  </a:cubicBezTo>
                  <a:close/>
                  <a:moveTo>
                    <a:pt x="208" y="182"/>
                  </a:moveTo>
                  <a:cubicBezTo>
                    <a:pt x="209" y="200"/>
                    <a:pt x="214" y="217"/>
                    <a:pt x="222" y="232"/>
                  </a:cubicBezTo>
                  <a:cubicBezTo>
                    <a:pt x="222" y="232"/>
                    <a:pt x="222" y="232"/>
                    <a:pt x="223" y="232"/>
                  </a:cubicBezTo>
                  <a:cubicBezTo>
                    <a:pt x="220" y="234"/>
                    <a:pt x="217" y="235"/>
                    <a:pt x="214" y="237"/>
                  </a:cubicBezTo>
                  <a:cubicBezTo>
                    <a:pt x="209" y="219"/>
                    <a:pt x="207" y="201"/>
                    <a:pt x="208" y="182"/>
                  </a:cubicBezTo>
                  <a:close/>
                  <a:moveTo>
                    <a:pt x="224" y="282"/>
                  </a:moveTo>
                  <a:cubicBezTo>
                    <a:pt x="217" y="286"/>
                    <a:pt x="208" y="292"/>
                    <a:pt x="202" y="283"/>
                  </a:cubicBezTo>
                  <a:cubicBezTo>
                    <a:pt x="195" y="274"/>
                    <a:pt x="204" y="265"/>
                    <a:pt x="212" y="260"/>
                  </a:cubicBezTo>
                  <a:cubicBezTo>
                    <a:pt x="212" y="260"/>
                    <a:pt x="212" y="260"/>
                    <a:pt x="212" y="260"/>
                  </a:cubicBezTo>
                  <a:cubicBezTo>
                    <a:pt x="216" y="268"/>
                    <a:pt x="220" y="275"/>
                    <a:pt x="226" y="282"/>
                  </a:cubicBezTo>
                  <a:cubicBezTo>
                    <a:pt x="225" y="282"/>
                    <a:pt x="224" y="282"/>
                    <a:pt x="224" y="282"/>
                  </a:cubicBezTo>
                  <a:close/>
                  <a:moveTo>
                    <a:pt x="268" y="304"/>
                  </a:moveTo>
                  <a:cubicBezTo>
                    <a:pt x="242" y="290"/>
                    <a:pt x="225" y="267"/>
                    <a:pt x="216" y="241"/>
                  </a:cubicBezTo>
                  <a:cubicBezTo>
                    <a:pt x="231" y="235"/>
                    <a:pt x="246" y="229"/>
                    <a:pt x="261" y="222"/>
                  </a:cubicBezTo>
                  <a:cubicBezTo>
                    <a:pt x="263" y="221"/>
                    <a:pt x="263" y="218"/>
                    <a:pt x="262" y="217"/>
                  </a:cubicBezTo>
                  <a:cubicBezTo>
                    <a:pt x="250" y="196"/>
                    <a:pt x="244" y="172"/>
                    <a:pt x="245" y="148"/>
                  </a:cubicBezTo>
                  <a:cubicBezTo>
                    <a:pt x="247" y="157"/>
                    <a:pt x="249" y="166"/>
                    <a:pt x="251" y="175"/>
                  </a:cubicBezTo>
                  <a:cubicBezTo>
                    <a:pt x="255" y="186"/>
                    <a:pt x="259" y="204"/>
                    <a:pt x="269" y="212"/>
                  </a:cubicBezTo>
                  <a:cubicBezTo>
                    <a:pt x="278" y="219"/>
                    <a:pt x="293" y="216"/>
                    <a:pt x="304" y="216"/>
                  </a:cubicBezTo>
                  <a:cubicBezTo>
                    <a:pt x="323" y="216"/>
                    <a:pt x="343" y="216"/>
                    <a:pt x="362" y="216"/>
                  </a:cubicBezTo>
                  <a:cubicBezTo>
                    <a:pt x="363" y="216"/>
                    <a:pt x="364" y="215"/>
                    <a:pt x="365" y="214"/>
                  </a:cubicBezTo>
                  <a:cubicBezTo>
                    <a:pt x="373" y="194"/>
                    <a:pt x="376" y="173"/>
                    <a:pt x="372" y="153"/>
                  </a:cubicBezTo>
                  <a:cubicBezTo>
                    <a:pt x="374" y="158"/>
                    <a:pt x="375" y="162"/>
                    <a:pt x="376" y="167"/>
                  </a:cubicBezTo>
                  <a:cubicBezTo>
                    <a:pt x="380" y="182"/>
                    <a:pt x="383" y="197"/>
                    <a:pt x="382" y="213"/>
                  </a:cubicBezTo>
                  <a:cubicBezTo>
                    <a:pt x="382" y="214"/>
                    <a:pt x="383" y="215"/>
                    <a:pt x="384" y="215"/>
                  </a:cubicBezTo>
                  <a:cubicBezTo>
                    <a:pt x="390" y="216"/>
                    <a:pt x="396" y="216"/>
                    <a:pt x="401" y="216"/>
                  </a:cubicBezTo>
                  <a:cubicBezTo>
                    <a:pt x="403" y="216"/>
                    <a:pt x="404" y="215"/>
                    <a:pt x="404" y="213"/>
                  </a:cubicBezTo>
                  <a:cubicBezTo>
                    <a:pt x="407" y="199"/>
                    <a:pt x="407" y="185"/>
                    <a:pt x="405" y="171"/>
                  </a:cubicBezTo>
                  <a:cubicBezTo>
                    <a:pt x="411" y="184"/>
                    <a:pt x="415" y="198"/>
                    <a:pt x="415" y="213"/>
                  </a:cubicBezTo>
                  <a:cubicBezTo>
                    <a:pt x="415" y="214"/>
                    <a:pt x="416" y="215"/>
                    <a:pt x="418" y="215"/>
                  </a:cubicBezTo>
                  <a:cubicBezTo>
                    <a:pt x="430" y="215"/>
                    <a:pt x="442" y="217"/>
                    <a:pt x="454" y="221"/>
                  </a:cubicBezTo>
                  <a:cubicBezTo>
                    <a:pt x="454" y="221"/>
                    <a:pt x="455" y="221"/>
                    <a:pt x="455" y="221"/>
                  </a:cubicBezTo>
                  <a:cubicBezTo>
                    <a:pt x="449" y="248"/>
                    <a:pt x="434" y="273"/>
                    <a:pt x="413" y="291"/>
                  </a:cubicBezTo>
                  <a:cubicBezTo>
                    <a:pt x="405" y="298"/>
                    <a:pt x="397" y="303"/>
                    <a:pt x="387" y="307"/>
                  </a:cubicBezTo>
                  <a:cubicBezTo>
                    <a:pt x="386" y="307"/>
                    <a:pt x="385" y="307"/>
                    <a:pt x="384" y="309"/>
                  </a:cubicBezTo>
                  <a:cubicBezTo>
                    <a:pt x="348" y="325"/>
                    <a:pt x="303" y="323"/>
                    <a:pt x="268" y="304"/>
                  </a:cubicBezTo>
                  <a:close/>
                  <a:moveTo>
                    <a:pt x="292" y="787"/>
                  </a:moveTo>
                  <a:cubicBezTo>
                    <a:pt x="288" y="787"/>
                    <a:pt x="279" y="789"/>
                    <a:pt x="276" y="786"/>
                  </a:cubicBezTo>
                  <a:cubicBezTo>
                    <a:pt x="271" y="780"/>
                    <a:pt x="280" y="775"/>
                    <a:pt x="285" y="776"/>
                  </a:cubicBezTo>
                  <a:cubicBezTo>
                    <a:pt x="291" y="776"/>
                    <a:pt x="296" y="781"/>
                    <a:pt x="302" y="783"/>
                  </a:cubicBezTo>
                  <a:cubicBezTo>
                    <a:pt x="303" y="783"/>
                    <a:pt x="304" y="783"/>
                    <a:pt x="305" y="782"/>
                  </a:cubicBezTo>
                  <a:cubicBezTo>
                    <a:pt x="305" y="782"/>
                    <a:pt x="305" y="782"/>
                    <a:pt x="306" y="782"/>
                  </a:cubicBezTo>
                  <a:cubicBezTo>
                    <a:pt x="302" y="785"/>
                    <a:pt x="297" y="787"/>
                    <a:pt x="292" y="787"/>
                  </a:cubicBezTo>
                  <a:close/>
                  <a:moveTo>
                    <a:pt x="433" y="490"/>
                  </a:moveTo>
                  <a:cubicBezTo>
                    <a:pt x="454" y="537"/>
                    <a:pt x="481" y="586"/>
                    <a:pt x="523" y="617"/>
                  </a:cubicBezTo>
                  <a:cubicBezTo>
                    <a:pt x="504" y="639"/>
                    <a:pt x="483" y="653"/>
                    <a:pt x="455" y="661"/>
                  </a:cubicBezTo>
                  <a:cubicBezTo>
                    <a:pt x="427" y="670"/>
                    <a:pt x="397" y="676"/>
                    <a:pt x="368" y="677"/>
                  </a:cubicBezTo>
                  <a:cubicBezTo>
                    <a:pt x="338" y="679"/>
                    <a:pt x="308" y="677"/>
                    <a:pt x="278" y="672"/>
                  </a:cubicBezTo>
                  <a:cubicBezTo>
                    <a:pt x="263" y="669"/>
                    <a:pt x="248" y="666"/>
                    <a:pt x="234" y="662"/>
                  </a:cubicBezTo>
                  <a:cubicBezTo>
                    <a:pt x="222" y="658"/>
                    <a:pt x="211" y="653"/>
                    <a:pt x="199" y="651"/>
                  </a:cubicBezTo>
                  <a:cubicBezTo>
                    <a:pt x="230" y="601"/>
                    <a:pt x="253" y="545"/>
                    <a:pt x="270" y="489"/>
                  </a:cubicBezTo>
                  <a:cubicBezTo>
                    <a:pt x="279" y="461"/>
                    <a:pt x="287" y="432"/>
                    <a:pt x="292" y="402"/>
                  </a:cubicBezTo>
                  <a:cubicBezTo>
                    <a:pt x="295" y="388"/>
                    <a:pt x="297" y="375"/>
                    <a:pt x="299" y="361"/>
                  </a:cubicBezTo>
                  <a:cubicBezTo>
                    <a:pt x="300" y="350"/>
                    <a:pt x="303" y="338"/>
                    <a:pt x="301" y="327"/>
                  </a:cubicBezTo>
                  <a:cubicBezTo>
                    <a:pt x="329" y="332"/>
                    <a:pt x="359" y="330"/>
                    <a:pt x="385" y="319"/>
                  </a:cubicBezTo>
                  <a:cubicBezTo>
                    <a:pt x="390" y="378"/>
                    <a:pt x="409" y="436"/>
                    <a:pt x="433" y="490"/>
                  </a:cubicBezTo>
                  <a:close/>
                  <a:moveTo>
                    <a:pt x="616" y="388"/>
                  </a:moveTo>
                  <a:cubicBezTo>
                    <a:pt x="616" y="430"/>
                    <a:pt x="616" y="472"/>
                    <a:pt x="619" y="514"/>
                  </a:cubicBezTo>
                  <a:cubicBezTo>
                    <a:pt x="609" y="513"/>
                    <a:pt x="600" y="512"/>
                    <a:pt x="590" y="512"/>
                  </a:cubicBezTo>
                  <a:cubicBezTo>
                    <a:pt x="590" y="512"/>
                    <a:pt x="590" y="511"/>
                    <a:pt x="590" y="511"/>
                  </a:cubicBezTo>
                  <a:cubicBezTo>
                    <a:pt x="592" y="431"/>
                    <a:pt x="596" y="351"/>
                    <a:pt x="595" y="271"/>
                  </a:cubicBezTo>
                  <a:cubicBezTo>
                    <a:pt x="595" y="270"/>
                    <a:pt x="596" y="270"/>
                    <a:pt x="596" y="269"/>
                  </a:cubicBezTo>
                  <a:cubicBezTo>
                    <a:pt x="596" y="269"/>
                    <a:pt x="597" y="269"/>
                    <a:pt x="597" y="269"/>
                  </a:cubicBezTo>
                  <a:cubicBezTo>
                    <a:pt x="599" y="271"/>
                    <a:pt x="601" y="272"/>
                    <a:pt x="604" y="273"/>
                  </a:cubicBezTo>
                  <a:cubicBezTo>
                    <a:pt x="608" y="274"/>
                    <a:pt x="613" y="273"/>
                    <a:pt x="616" y="271"/>
                  </a:cubicBezTo>
                  <a:cubicBezTo>
                    <a:pt x="614" y="310"/>
                    <a:pt x="615" y="350"/>
                    <a:pt x="616" y="388"/>
                  </a:cubicBezTo>
                  <a:close/>
                  <a:moveTo>
                    <a:pt x="583" y="511"/>
                  </a:moveTo>
                  <a:cubicBezTo>
                    <a:pt x="578" y="511"/>
                    <a:pt x="573" y="511"/>
                    <a:pt x="568" y="511"/>
                  </a:cubicBezTo>
                  <a:cubicBezTo>
                    <a:pt x="570" y="431"/>
                    <a:pt x="574" y="351"/>
                    <a:pt x="572" y="271"/>
                  </a:cubicBezTo>
                  <a:cubicBezTo>
                    <a:pt x="574" y="274"/>
                    <a:pt x="577" y="276"/>
                    <a:pt x="581" y="276"/>
                  </a:cubicBezTo>
                  <a:cubicBezTo>
                    <a:pt x="584" y="277"/>
                    <a:pt x="588" y="276"/>
                    <a:pt x="591" y="274"/>
                  </a:cubicBezTo>
                  <a:cubicBezTo>
                    <a:pt x="586" y="353"/>
                    <a:pt x="585" y="432"/>
                    <a:pt x="583" y="511"/>
                  </a:cubicBezTo>
                  <a:cubicBezTo>
                    <a:pt x="583" y="511"/>
                    <a:pt x="583" y="511"/>
                    <a:pt x="583" y="511"/>
                  </a:cubicBezTo>
                  <a:close/>
                  <a:moveTo>
                    <a:pt x="581" y="169"/>
                  </a:moveTo>
                  <a:cubicBezTo>
                    <a:pt x="585" y="177"/>
                    <a:pt x="589" y="184"/>
                    <a:pt x="592" y="192"/>
                  </a:cubicBezTo>
                  <a:cubicBezTo>
                    <a:pt x="591" y="191"/>
                    <a:pt x="589" y="192"/>
                    <a:pt x="588" y="195"/>
                  </a:cubicBezTo>
                  <a:cubicBezTo>
                    <a:pt x="587" y="199"/>
                    <a:pt x="585" y="203"/>
                    <a:pt x="580" y="205"/>
                  </a:cubicBezTo>
                  <a:cubicBezTo>
                    <a:pt x="576" y="206"/>
                    <a:pt x="572" y="204"/>
                    <a:pt x="569" y="201"/>
                  </a:cubicBezTo>
                  <a:cubicBezTo>
                    <a:pt x="573" y="191"/>
                    <a:pt x="577" y="180"/>
                    <a:pt x="581" y="169"/>
                  </a:cubicBezTo>
                  <a:close/>
                  <a:moveTo>
                    <a:pt x="566" y="208"/>
                  </a:moveTo>
                  <a:cubicBezTo>
                    <a:pt x="570" y="212"/>
                    <a:pt x="575" y="214"/>
                    <a:pt x="581" y="213"/>
                  </a:cubicBezTo>
                  <a:cubicBezTo>
                    <a:pt x="588" y="212"/>
                    <a:pt x="594" y="207"/>
                    <a:pt x="596" y="200"/>
                  </a:cubicBezTo>
                  <a:cubicBezTo>
                    <a:pt x="604" y="219"/>
                    <a:pt x="611" y="239"/>
                    <a:pt x="616" y="260"/>
                  </a:cubicBezTo>
                  <a:cubicBezTo>
                    <a:pt x="616" y="261"/>
                    <a:pt x="616" y="261"/>
                    <a:pt x="616" y="261"/>
                  </a:cubicBezTo>
                  <a:cubicBezTo>
                    <a:pt x="613" y="264"/>
                    <a:pt x="611" y="267"/>
                    <a:pt x="606" y="266"/>
                  </a:cubicBezTo>
                  <a:cubicBezTo>
                    <a:pt x="603" y="266"/>
                    <a:pt x="601" y="264"/>
                    <a:pt x="599" y="262"/>
                  </a:cubicBezTo>
                  <a:cubicBezTo>
                    <a:pt x="600" y="259"/>
                    <a:pt x="600" y="255"/>
                    <a:pt x="597" y="252"/>
                  </a:cubicBezTo>
                  <a:cubicBezTo>
                    <a:pt x="595" y="250"/>
                    <a:pt x="592" y="252"/>
                    <a:pt x="592" y="254"/>
                  </a:cubicBezTo>
                  <a:cubicBezTo>
                    <a:pt x="592" y="256"/>
                    <a:pt x="592" y="257"/>
                    <a:pt x="592" y="259"/>
                  </a:cubicBezTo>
                  <a:cubicBezTo>
                    <a:pt x="592" y="259"/>
                    <a:pt x="592" y="259"/>
                    <a:pt x="592" y="259"/>
                  </a:cubicBezTo>
                  <a:cubicBezTo>
                    <a:pt x="592" y="260"/>
                    <a:pt x="592" y="261"/>
                    <a:pt x="591" y="262"/>
                  </a:cubicBezTo>
                  <a:cubicBezTo>
                    <a:pt x="591" y="263"/>
                    <a:pt x="591" y="263"/>
                    <a:pt x="590" y="264"/>
                  </a:cubicBezTo>
                  <a:cubicBezTo>
                    <a:pt x="589" y="267"/>
                    <a:pt x="585" y="269"/>
                    <a:pt x="582" y="269"/>
                  </a:cubicBezTo>
                  <a:cubicBezTo>
                    <a:pt x="576" y="268"/>
                    <a:pt x="572" y="258"/>
                    <a:pt x="575" y="253"/>
                  </a:cubicBezTo>
                  <a:cubicBezTo>
                    <a:pt x="577" y="251"/>
                    <a:pt x="574" y="249"/>
                    <a:pt x="572" y="250"/>
                  </a:cubicBezTo>
                  <a:cubicBezTo>
                    <a:pt x="572" y="251"/>
                    <a:pt x="572" y="251"/>
                    <a:pt x="571" y="251"/>
                  </a:cubicBezTo>
                  <a:cubicBezTo>
                    <a:pt x="569" y="251"/>
                    <a:pt x="567" y="252"/>
                    <a:pt x="567" y="255"/>
                  </a:cubicBezTo>
                  <a:cubicBezTo>
                    <a:pt x="566" y="259"/>
                    <a:pt x="565" y="263"/>
                    <a:pt x="560" y="264"/>
                  </a:cubicBezTo>
                  <a:cubicBezTo>
                    <a:pt x="555" y="265"/>
                    <a:pt x="551" y="262"/>
                    <a:pt x="549" y="258"/>
                  </a:cubicBezTo>
                  <a:cubicBezTo>
                    <a:pt x="549" y="258"/>
                    <a:pt x="549" y="257"/>
                    <a:pt x="548" y="257"/>
                  </a:cubicBezTo>
                  <a:cubicBezTo>
                    <a:pt x="554" y="241"/>
                    <a:pt x="560" y="224"/>
                    <a:pt x="566" y="208"/>
                  </a:cubicBezTo>
                  <a:close/>
                  <a:moveTo>
                    <a:pt x="548" y="266"/>
                  </a:moveTo>
                  <a:cubicBezTo>
                    <a:pt x="551" y="270"/>
                    <a:pt x="556" y="272"/>
                    <a:pt x="562" y="271"/>
                  </a:cubicBezTo>
                  <a:cubicBezTo>
                    <a:pt x="564" y="271"/>
                    <a:pt x="566" y="270"/>
                    <a:pt x="567" y="269"/>
                  </a:cubicBezTo>
                  <a:cubicBezTo>
                    <a:pt x="562" y="349"/>
                    <a:pt x="563" y="430"/>
                    <a:pt x="561" y="510"/>
                  </a:cubicBezTo>
                  <a:cubicBezTo>
                    <a:pt x="553" y="510"/>
                    <a:pt x="545" y="509"/>
                    <a:pt x="538" y="508"/>
                  </a:cubicBezTo>
                  <a:cubicBezTo>
                    <a:pt x="539" y="491"/>
                    <a:pt x="539" y="474"/>
                    <a:pt x="539" y="456"/>
                  </a:cubicBezTo>
                  <a:cubicBezTo>
                    <a:pt x="539" y="440"/>
                    <a:pt x="541" y="422"/>
                    <a:pt x="537" y="406"/>
                  </a:cubicBezTo>
                  <a:cubicBezTo>
                    <a:pt x="540" y="407"/>
                    <a:pt x="542" y="408"/>
                    <a:pt x="544" y="408"/>
                  </a:cubicBezTo>
                  <a:cubicBezTo>
                    <a:pt x="554" y="408"/>
                    <a:pt x="564" y="399"/>
                    <a:pt x="560" y="388"/>
                  </a:cubicBezTo>
                  <a:cubicBezTo>
                    <a:pt x="558" y="381"/>
                    <a:pt x="551" y="377"/>
                    <a:pt x="543" y="376"/>
                  </a:cubicBezTo>
                  <a:cubicBezTo>
                    <a:pt x="547" y="340"/>
                    <a:pt x="548" y="302"/>
                    <a:pt x="548" y="266"/>
                  </a:cubicBezTo>
                  <a:close/>
                  <a:moveTo>
                    <a:pt x="533" y="394"/>
                  </a:moveTo>
                  <a:cubicBezTo>
                    <a:pt x="531" y="391"/>
                    <a:pt x="531" y="385"/>
                    <a:pt x="533" y="382"/>
                  </a:cubicBezTo>
                  <a:cubicBezTo>
                    <a:pt x="539" y="383"/>
                    <a:pt x="546" y="381"/>
                    <a:pt x="550" y="386"/>
                  </a:cubicBezTo>
                  <a:cubicBezTo>
                    <a:pt x="556" y="392"/>
                    <a:pt x="552" y="399"/>
                    <a:pt x="545" y="400"/>
                  </a:cubicBezTo>
                  <a:cubicBezTo>
                    <a:pt x="541" y="400"/>
                    <a:pt x="536" y="398"/>
                    <a:pt x="533" y="394"/>
                  </a:cubicBezTo>
                  <a:close/>
                  <a:moveTo>
                    <a:pt x="539" y="526"/>
                  </a:moveTo>
                  <a:cubicBezTo>
                    <a:pt x="564" y="536"/>
                    <a:pt x="596" y="536"/>
                    <a:pt x="623" y="532"/>
                  </a:cubicBezTo>
                  <a:cubicBezTo>
                    <a:pt x="614" y="566"/>
                    <a:pt x="549" y="561"/>
                    <a:pt x="539" y="526"/>
                  </a:cubicBezTo>
                  <a:close/>
                  <a:moveTo>
                    <a:pt x="624" y="526"/>
                  </a:moveTo>
                  <a:cubicBezTo>
                    <a:pt x="610" y="527"/>
                    <a:pt x="596" y="528"/>
                    <a:pt x="582" y="527"/>
                  </a:cubicBezTo>
                  <a:cubicBezTo>
                    <a:pt x="567" y="526"/>
                    <a:pt x="552" y="522"/>
                    <a:pt x="538" y="520"/>
                  </a:cubicBezTo>
                  <a:cubicBezTo>
                    <a:pt x="537" y="518"/>
                    <a:pt x="537" y="515"/>
                    <a:pt x="537" y="513"/>
                  </a:cubicBezTo>
                  <a:cubicBezTo>
                    <a:pt x="537" y="512"/>
                    <a:pt x="537" y="512"/>
                    <a:pt x="537" y="512"/>
                  </a:cubicBezTo>
                  <a:cubicBezTo>
                    <a:pt x="537" y="512"/>
                    <a:pt x="537" y="512"/>
                    <a:pt x="537" y="511"/>
                  </a:cubicBezTo>
                  <a:cubicBezTo>
                    <a:pt x="564" y="517"/>
                    <a:pt x="593" y="521"/>
                    <a:pt x="620" y="520"/>
                  </a:cubicBezTo>
                  <a:cubicBezTo>
                    <a:pt x="621" y="521"/>
                    <a:pt x="623" y="522"/>
                    <a:pt x="624" y="521"/>
                  </a:cubicBezTo>
                  <a:cubicBezTo>
                    <a:pt x="624" y="523"/>
                    <a:pt x="624" y="524"/>
                    <a:pt x="624" y="5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3541714" y="2232025"/>
              <a:ext cx="111125" cy="25400"/>
            </a:xfrm>
            <a:custGeom>
              <a:avLst/>
              <a:gdLst>
                <a:gd name="T0" fmla="*/ 84 w 86"/>
                <a:gd name="T1" fmla="*/ 5 h 20"/>
                <a:gd name="T2" fmla="*/ 67 w 86"/>
                <a:gd name="T3" fmla="*/ 4 h 20"/>
                <a:gd name="T4" fmla="*/ 51 w 86"/>
                <a:gd name="T5" fmla="*/ 7 h 20"/>
                <a:gd name="T6" fmla="*/ 39 w 86"/>
                <a:gd name="T7" fmla="*/ 3 h 20"/>
                <a:gd name="T8" fmla="*/ 27 w 86"/>
                <a:gd name="T9" fmla="*/ 8 h 20"/>
                <a:gd name="T10" fmla="*/ 9 w 86"/>
                <a:gd name="T11" fmla="*/ 1 h 20"/>
                <a:gd name="T12" fmla="*/ 7 w 86"/>
                <a:gd name="T13" fmla="*/ 2 h 20"/>
                <a:gd name="T14" fmla="*/ 1 w 86"/>
                <a:gd name="T15" fmla="*/ 14 h 20"/>
                <a:gd name="T16" fmla="*/ 4 w 86"/>
                <a:gd name="T17" fmla="*/ 15 h 20"/>
                <a:gd name="T18" fmla="*/ 22 w 86"/>
                <a:gd name="T19" fmla="*/ 18 h 20"/>
                <a:gd name="T20" fmla="*/ 44 w 86"/>
                <a:gd name="T21" fmla="*/ 14 h 20"/>
                <a:gd name="T22" fmla="*/ 47 w 86"/>
                <a:gd name="T23" fmla="*/ 15 h 20"/>
                <a:gd name="T24" fmla="*/ 84 w 86"/>
                <a:gd name="T25" fmla="*/ 9 h 20"/>
                <a:gd name="T26" fmla="*/ 84 w 86"/>
                <a:gd name="T2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" h="20">
                  <a:moveTo>
                    <a:pt x="84" y="5"/>
                  </a:moveTo>
                  <a:cubicBezTo>
                    <a:pt x="78" y="4"/>
                    <a:pt x="73" y="3"/>
                    <a:pt x="67" y="4"/>
                  </a:cubicBezTo>
                  <a:cubicBezTo>
                    <a:pt x="62" y="4"/>
                    <a:pt x="55" y="8"/>
                    <a:pt x="51" y="7"/>
                  </a:cubicBezTo>
                  <a:cubicBezTo>
                    <a:pt x="46" y="7"/>
                    <a:pt x="44" y="4"/>
                    <a:pt x="39" y="3"/>
                  </a:cubicBezTo>
                  <a:cubicBezTo>
                    <a:pt x="33" y="3"/>
                    <a:pt x="32" y="5"/>
                    <a:pt x="27" y="8"/>
                  </a:cubicBezTo>
                  <a:cubicBezTo>
                    <a:pt x="18" y="13"/>
                    <a:pt x="18" y="4"/>
                    <a:pt x="9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4" y="6"/>
                    <a:pt x="2" y="10"/>
                    <a:pt x="1" y="14"/>
                  </a:cubicBezTo>
                  <a:cubicBezTo>
                    <a:pt x="0" y="16"/>
                    <a:pt x="3" y="17"/>
                    <a:pt x="4" y="15"/>
                  </a:cubicBezTo>
                  <a:cubicBezTo>
                    <a:pt x="11" y="0"/>
                    <a:pt x="14" y="17"/>
                    <a:pt x="22" y="18"/>
                  </a:cubicBezTo>
                  <a:cubicBezTo>
                    <a:pt x="28" y="20"/>
                    <a:pt x="39" y="6"/>
                    <a:pt x="44" y="14"/>
                  </a:cubicBezTo>
                  <a:cubicBezTo>
                    <a:pt x="44" y="15"/>
                    <a:pt x="46" y="16"/>
                    <a:pt x="47" y="15"/>
                  </a:cubicBezTo>
                  <a:cubicBezTo>
                    <a:pt x="59" y="11"/>
                    <a:pt x="71" y="11"/>
                    <a:pt x="84" y="9"/>
                  </a:cubicBezTo>
                  <a:cubicBezTo>
                    <a:pt x="86" y="9"/>
                    <a:pt x="86" y="5"/>
                    <a:pt x="8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3541714" y="2266950"/>
              <a:ext cx="128587" cy="22225"/>
            </a:xfrm>
            <a:custGeom>
              <a:avLst/>
              <a:gdLst>
                <a:gd name="T0" fmla="*/ 98 w 99"/>
                <a:gd name="T1" fmla="*/ 6 h 17"/>
                <a:gd name="T2" fmla="*/ 92 w 99"/>
                <a:gd name="T3" fmla="*/ 2 h 17"/>
                <a:gd name="T4" fmla="*/ 65 w 99"/>
                <a:gd name="T5" fmla="*/ 2 h 17"/>
                <a:gd name="T6" fmla="*/ 61 w 99"/>
                <a:gd name="T7" fmla="*/ 2 h 17"/>
                <a:gd name="T8" fmla="*/ 37 w 99"/>
                <a:gd name="T9" fmla="*/ 2 h 17"/>
                <a:gd name="T10" fmla="*/ 33 w 99"/>
                <a:gd name="T11" fmla="*/ 5 h 17"/>
                <a:gd name="T12" fmla="*/ 4 w 99"/>
                <a:gd name="T13" fmla="*/ 7 h 17"/>
                <a:gd name="T14" fmla="*/ 2 w 99"/>
                <a:gd name="T15" fmla="*/ 9 h 17"/>
                <a:gd name="T16" fmla="*/ 21 w 99"/>
                <a:gd name="T17" fmla="*/ 15 h 17"/>
                <a:gd name="T18" fmla="*/ 28 w 99"/>
                <a:gd name="T19" fmla="*/ 13 h 17"/>
                <a:gd name="T20" fmla="*/ 44 w 99"/>
                <a:gd name="T21" fmla="*/ 13 h 17"/>
                <a:gd name="T22" fmla="*/ 53 w 99"/>
                <a:gd name="T23" fmla="*/ 16 h 17"/>
                <a:gd name="T24" fmla="*/ 70 w 99"/>
                <a:gd name="T25" fmla="*/ 14 h 17"/>
                <a:gd name="T26" fmla="*/ 73 w 99"/>
                <a:gd name="T27" fmla="*/ 14 h 17"/>
                <a:gd name="T28" fmla="*/ 96 w 99"/>
                <a:gd name="T29" fmla="*/ 8 h 17"/>
                <a:gd name="T30" fmla="*/ 98 w 99"/>
                <a:gd name="T3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9" h="17">
                  <a:moveTo>
                    <a:pt x="98" y="6"/>
                  </a:moveTo>
                  <a:cubicBezTo>
                    <a:pt x="96" y="2"/>
                    <a:pt x="96" y="3"/>
                    <a:pt x="92" y="2"/>
                  </a:cubicBezTo>
                  <a:cubicBezTo>
                    <a:pt x="80" y="0"/>
                    <a:pt x="76" y="11"/>
                    <a:pt x="65" y="2"/>
                  </a:cubicBezTo>
                  <a:cubicBezTo>
                    <a:pt x="64" y="1"/>
                    <a:pt x="62" y="2"/>
                    <a:pt x="61" y="2"/>
                  </a:cubicBezTo>
                  <a:cubicBezTo>
                    <a:pt x="52" y="12"/>
                    <a:pt x="46" y="2"/>
                    <a:pt x="37" y="2"/>
                  </a:cubicBezTo>
                  <a:cubicBezTo>
                    <a:pt x="36" y="3"/>
                    <a:pt x="34" y="4"/>
                    <a:pt x="33" y="5"/>
                  </a:cubicBezTo>
                  <a:cubicBezTo>
                    <a:pt x="21" y="8"/>
                    <a:pt x="16" y="13"/>
                    <a:pt x="4" y="7"/>
                  </a:cubicBezTo>
                  <a:cubicBezTo>
                    <a:pt x="2" y="6"/>
                    <a:pt x="0" y="8"/>
                    <a:pt x="2" y="9"/>
                  </a:cubicBezTo>
                  <a:cubicBezTo>
                    <a:pt x="8" y="14"/>
                    <a:pt x="14" y="16"/>
                    <a:pt x="21" y="15"/>
                  </a:cubicBezTo>
                  <a:cubicBezTo>
                    <a:pt x="23" y="15"/>
                    <a:pt x="26" y="14"/>
                    <a:pt x="28" y="13"/>
                  </a:cubicBezTo>
                  <a:cubicBezTo>
                    <a:pt x="36" y="10"/>
                    <a:pt x="33" y="8"/>
                    <a:pt x="44" y="13"/>
                  </a:cubicBezTo>
                  <a:cubicBezTo>
                    <a:pt x="47" y="15"/>
                    <a:pt x="49" y="17"/>
                    <a:pt x="53" y="16"/>
                  </a:cubicBezTo>
                  <a:cubicBezTo>
                    <a:pt x="61" y="14"/>
                    <a:pt x="62" y="7"/>
                    <a:pt x="70" y="14"/>
                  </a:cubicBezTo>
                  <a:cubicBezTo>
                    <a:pt x="71" y="14"/>
                    <a:pt x="72" y="14"/>
                    <a:pt x="73" y="14"/>
                  </a:cubicBezTo>
                  <a:cubicBezTo>
                    <a:pt x="78" y="11"/>
                    <a:pt x="90" y="6"/>
                    <a:pt x="96" y="8"/>
                  </a:cubicBezTo>
                  <a:cubicBezTo>
                    <a:pt x="97" y="9"/>
                    <a:pt x="99" y="7"/>
                    <a:pt x="98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3540126" y="2306638"/>
              <a:ext cx="130175" cy="33337"/>
            </a:xfrm>
            <a:custGeom>
              <a:avLst/>
              <a:gdLst>
                <a:gd name="T0" fmla="*/ 99 w 101"/>
                <a:gd name="T1" fmla="*/ 9 h 26"/>
                <a:gd name="T2" fmla="*/ 74 w 101"/>
                <a:gd name="T3" fmla="*/ 7 h 26"/>
                <a:gd name="T4" fmla="*/ 56 w 101"/>
                <a:gd name="T5" fmla="*/ 4 h 26"/>
                <a:gd name="T6" fmla="*/ 25 w 101"/>
                <a:gd name="T7" fmla="*/ 17 h 26"/>
                <a:gd name="T8" fmla="*/ 2 w 101"/>
                <a:gd name="T9" fmla="*/ 17 h 26"/>
                <a:gd name="T10" fmla="*/ 3 w 101"/>
                <a:gd name="T11" fmla="*/ 20 h 26"/>
                <a:gd name="T12" fmla="*/ 23 w 101"/>
                <a:gd name="T13" fmla="*/ 24 h 26"/>
                <a:gd name="T14" fmla="*/ 28 w 101"/>
                <a:gd name="T15" fmla="*/ 24 h 26"/>
                <a:gd name="T16" fmla="*/ 54 w 101"/>
                <a:gd name="T17" fmla="*/ 14 h 26"/>
                <a:gd name="T18" fmla="*/ 71 w 101"/>
                <a:gd name="T19" fmla="*/ 13 h 26"/>
                <a:gd name="T20" fmla="*/ 76 w 101"/>
                <a:gd name="T21" fmla="*/ 13 h 26"/>
                <a:gd name="T22" fmla="*/ 97 w 101"/>
                <a:gd name="T23" fmla="*/ 13 h 26"/>
                <a:gd name="T24" fmla="*/ 99 w 101"/>
                <a:gd name="T25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26">
                  <a:moveTo>
                    <a:pt x="99" y="9"/>
                  </a:moveTo>
                  <a:cubicBezTo>
                    <a:pt x="91" y="3"/>
                    <a:pt x="81" y="1"/>
                    <a:pt x="74" y="7"/>
                  </a:cubicBezTo>
                  <a:cubicBezTo>
                    <a:pt x="69" y="1"/>
                    <a:pt x="64" y="2"/>
                    <a:pt x="56" y="4"/>
                  </a:cubicBezTo>
                  <a:cubicBezTo>
                    <a:pt x="44" y="8"/>
                    <a:pt x="32" y="6"/>
                    <a:pt x="25" y="17"/>
                  </a:cubicBezTo>
                  <a:cubicBezTo>
                    <a:pt x="18" y="11"/>
                    <a:pt x="9" y="10"/>
                    <a:pt x="2" y="17"/>
                  </a:cubicBezTo>
                  <a:cubicBezTo>
                    <a:pt x="0" y="18"/>
                    <a:pt x="2" y="20"/>
                    <a:pt x="3" y="20"/>
                  </a:cubicBezTo>
                  <a:cubicBezTo>
                    <a:pt x="10" y="21"/>
                    <a:pt x="16" y="22"/>
                    <a:pt x="23" y="24"/>
                  </a:cubicBezTo>
                  <a:cubicBezTo>
                    <a:pt x="24" y="25"/>
                    <a:pt x="27" y="26"/>
                    <a:pt x="28" y="24"/>
                  </a:cubicBezTo>
                  <a:cubicBezTo>
                    <a:pt x="34" y="12"/>
                    <a:pt x="44" y="15"/>
                    <a:pt x="54" y="14"/>
                  </a:cubicBezTo>
                  <a:cubicBezTo>
                    <a:pt x="59" y="14"/>
                    <a:pt x="64" y="0"/>
                    <a:pt x="71" y="13"/>
                  </a:cubicBezTo>
                  <a:cubicBezTo>
                    <a:pt x="72" y="14"/>
                    <a:pt x="74" y="15"/>
                    <a:pt x="76" y="13"/>
                  </a:cubicBezTo>
                  <a:cubicBezTo>
                    <a:pt x="82" y="7"/>
                    <a:pt x="91" y="11"/>
                    <a:pt x="97" y="13"/>
                  </a:cubicBezTo>
                  <a:cubicBezTo>
                    <a:pt x="100" y="13"/>
                    <a:pt x="101" y="10"/>
                    <a:pt x="99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3546476" y="2352675"/>
              <a:ext cx="130175" cy="33338"/>
            </a:xfrm>
            <a:custGeom>
              <a:avLst/>
              <a:gdLst>
                <a:gd name="T0" fmla="*/ 96 w 102"/>
                <a:gd name="T1" fmla="*/ 3 h 26"/>
                <a:gd name="T2" fmla="*/ 73 w 102"/>
                <a:gd name="T3" fmla="*/ 8 h 26"/>
                <a:gd name="T4" fmla="*/ 48 w 102"/>
                <a:gd name="T5" fmla="*/ 8 h 26"/>
                <a:gd name="T6" fmla="*/ 37 w 102"/>
                <a:gd name="T7" fmla="*/ 15 h 26"/>
                <a:gd name="T8" fmla="*/ 28 w 102"/>
                <a:gd name="T9" fmla="*/ 10 h 26"/>
                <a:gd name="T10" fmla="*/ 3 w 102"/>
                <a:gd name="T11" fmla="*/ 9 h 26"/>
                <a:gd name="T12" fmla="*/ 0 w 102"/>
                <a:gd name="T13" fmla="*/ 11 h 26"/>
                <a:gd name="T14" fmla="*/ 5 w 102"/>
                <a:gd name="T15" fmla="*/ 17 h 26"/>
                <a:gd name="T16" fmla="*/ 36 w 102"/>
                <a:gd name="T17" fmla="*/ 23 h 26"/>
                <a:gd name="T18" fmla="*/ 42 w 102"/>
                <a:gd name="T19" fmla="*/ 21 h 26"/>
                <a:gd name="T20" fmla="*/ 60 w 102"/>
                <a:gd name="T21" fmla="*/ 15 h 26"/>
                <a:gd name="T22" fmla="*/ 67 w 102"/>
                <a:gd name="T23" fmla="*/ 16 h 26"/>
                <a:gd name="T24" fmla="*/ 86 w 102"/>
                <a:gd name="T25" fmla="*/ 14 h 26"/>
                <a:gd name="T26" fmla="*/ 101 w 102"/>
                <a:gd name="T27" fmla="*/ 5 h 26"/>
                <a:gd name="T28" fmla="*/ 96 w 102"/>
                <a:gd name="T2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26">
                  <a:moveTo>
                    <a:pt x="96" y="3"/>
                  </a:moveTo>
                  <a:cubicBezTo>
                    <a:pt x="95" y="6"/>
                    <a:pt x="77" y="7"/>
                    <a:pt x="73" y="8"/>
                  </a:cubicBezTo>
                  <a:cubicBezTo>
                    <a:pt x="64" y="9"/>
                    <a:pt x="56" y="6"/>
                    <a:pt x="48" y="8"/>
                  </a:cubicBezTo>
                  <a:cubicBezTo>
                    <a:pt x="43" y="9"/>
                    <a:pt x="39" y="11"/>
                    <a:pt x="37" y="15"/>
                  </a:cubicBezTo>
                  <a:cubicBezTo>
                    <a:pt x="34" y="12"/>
                    <a:pt x="31" y="11"/>
                    <a:pt x="28" y="10"/>
                  </a:cubicBezTo>
                  <a:cubicBezTo>
                    <a:pt x="22" y="9"/>
                    <a:pt x="6" y="15"/>
                    <a:pt x="3" y="9"/>
                  </a:cubicBezTo>
                  <a:cubicBezTo>
                    <a:pt x="2" y="8"/>
                    <a:pt x="0" y="9"/>
                    <a:pt x="0" y="11"/>
                  </a:cubicBezTo>
                  <a:cubicBezTo>
                    <a:pt x="1" y="14"/>
                    <a:pt x="2" y="15"/>
                    <a:pt x="5" y="17"/>
                  </a:cubicBezTo>
                  <a:cubicBezTo>
                    <a:pt x="16" y="23"/>
                    <a:pt x="24" y="10"/>
                    <a:pt x="36" y="23"/>
                  </a:cubicBezTo>
                  <a:cubicBezTo>
                    <a:pt x="39" y="26"/>
                    <a:pt x="42" y="23"/>
                    <a:pt x="42" y="21"/>
                  </a:cubicBezTo>
                  <a:cubicBezTo>
                    <a:pt x="43" y="14"/>
                    <a:pt x="55" y="15"/>
                    <a:pt x="60" y="15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4" y="15"/>
                    <a:pt x="79" y="14"/>
                    <a:pt x="86" y="14"/>
                  </a:cubicBezTo>
                  <a:cubicBezTo>
                    <a:pt x="94" y="14"/>
                    <a:pt x="100" y="14"/>
                    <a:pt x="101" y="5"/>
                  </a:cubicBezTo>
                  <a:cubicBezTo>
                    <a:pt x="102" y="1"/>
                    <a:pt x="97" y="0"/>
                    <a:pt x="96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3544889" y="2389188"/>
              <a:ext cx="117475" cy="31750"/>
            </a:xfrm>
            <a:custGeom>
              <a:avLst/>
              <a:gdLst>
                <a:gd name="T0" fmla="*/ 87 w 92"/>
                <a:gd name="T1" fmla="*/ 3 h 25"/>
                <a:gd name="T2" fmla="*/ 63 w 92"/>
                <a:gd name="T3" fmla="*/ 11 h 25"/>
                <a:gd name="T4" fmla="*/ 41 w 92"/>
                <a:gd name="T5" fmla="*/ 10 h 25"/>
                <a:gd name="T6" fmla="*/ 29 w 92"/>
                <a:gd name="T7" fmla="*/ 16 h 25"/>
                <a:gd name="T8" fmla="*/ 2 w 92"/>
                <a:gd name="T9" fmla="*/ 9 h 25"/>
                <a:gd name="T10" fmla="*/ 4 w 92"/>
                <a:gd name="T11" fmla="*/ 12 h 25"/>
                <a:gd name="T12" fmla="*/ 26 w 92"/>
                <a:gd name="T13" fmla="*/ 23 h 25"/>
                <a:gd name="T14" fmla="*/ 31 w 92"/>
                <a:gd name="T15" fmla="*/ 23 h 25"/>
                <a:gd name="T16" fmla="*/ 56 w 92"/>
                <a:gd name="T17" fmla="*/ 20 h 25"/>
                <a:gd name="T18" fmla="*/ 89 w 92"/>
                <a:gd name="T19" fmla="*/ 9 h 25"/>
                <a:gd name="T20" fmla="*/ 87 w 92"/>
                <a:gd name="T21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25">
                  <a:moveTo>
                    <a:pt x="87" y="3"/>
                  </a:moveTo>
                  <a:cubicBezTo>
                    <a:pt x="79" y="6"/>
                    <a:pt x="71" y="9"/>
                    <a:pt x="63" y="11"/>
                  </a:cubicBezTo>
                  <a:cubicBezTo>
                    <a:pt x="55" y="13"/>
                    <a:pt x="49" y="10"/>
                    <a:pt x="41" y="10"/>
                  </a:cubicBezTo>
                  <a:cubicBezTo>
                    <a:pt x="36" y="10"/>
                    <a:pt x="32" y="12"/>
                    <a:pt x="29" y="16"/>
                  </a:cubicBezTo>
                  <a:cubicBezTo>
                    <a:pt x="22" y="7"/>
                    <a:pt x="12" y="0"/>
                    <a:pt x="2" y="9"/>
                  </a:cubicBezTo>
                  <a:cubicBezTo>
                    <a:pt x="0" y="10"/>
                    <a:pt x="2" y="13"/>
                    <a:pt x="4" y="12"/>
                  </a:cubicBezTo>
                  <a:cubicBezTo>
                    <a:pt x="15" y="5"/>
                    <a:pt x="22" y="16"/>
                    <a:pt x="26" y="23"/>
                  </a:cubicBezTo>
                  <a:cubicBezTo>
                    <a:pt x="27" y="25"/>
                    <a:pt x="30" y="25"/>
                    <a:pt x="31" y="23"/>
                  </a:cubicBezTo>
                  <a:cubicBezTo>
                    <a:pt x="36" y="14"/>
                    <a:pt x="49" y="21"/>
                    <a:pt x="56" y="20"/>
                  </a:cubicBezTo>
                  <a:cubicBezTo>
                    <a:pt x="67" y="19"/>
                    <a:pt x="79" y="12"/>
                    <a:pt x="89" y="9"/>
                  </a:cubicBezTo>
                  <a:cubicBezTo>
                    <a:pt x="92" y="8"/>
                    <a:pt x="91" y="2"/>
                    <a:pt x="87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3830639" y="2146300"/>
              <a:ext cx="52387" cy="36513"/>
            </a:xfrm>
            <a:custGeom>
              <a:avLst/>
              <a:gdLst>
                <a:gd name="T0" fmla="*/ 29 w 40"/>
                <a:gd name="T1" fmla="*/ 3 h 29"/>
                <a:gd name="T2" fmla="*/ 10 w 40"/>
                <a:gd name="T3" fmla="*/ 4 h 29"/>
                <a:gd name="T4" fmla="*/ 2 w 40"/>
                <a:gd name="T5" fmla="*/ 20 h 29"/>
                <a:gd name="T6" fmla="*/ 14 w 40"/>
                <a:gd name="T7" fmla="*/ 25 h 29"/>
                <a:gd name="T8" fmla="*/ 10 w 40"/>
                <a:gd name="T9" fmla="*/ 20 h 29"/>
                <a:gd name="T10" fmla="*/ 13 w 40"/>
                <a:gd name="T11" fmla="*/ 14 h 29"/>
                <a:gd name="T12" fmla="*/ 20 w 40"/>
                <a:gd name="T13" fmla="*/ 11 h 29"/>
                <a:gd name="T14" fmla="*/ 29 w 40"/>
                <a:gd name="T15" fmla="*/ 22 h 29"/>
                <a:gd name="T16" fmla="*/ 37 w 40"/>
                <a:gd name="T17" fmla="*/ 22 h 29"/>
                <a:gd name="T18" fmla="*/ 29 w 40"/>
                <a:gd name="T19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9">
                  <a:moveTo>
                    <a:pt x="29" y="3"/>
                  </a:moveTo>
                  <a:cubicBezTo>
                    <a:pt x="23" y="0"/>
                    <a:pt x="16" y="0"/>
                    <a:pt x="10" y="4"/>
                  </a:cubicBezTo>
                  <a:cubicBezTo>
                    <a:pt x="5" y="7"/>
                    <a:pt x="0" y="14"/>
                    <a:pt x="2" y="20"/>
                  </a:cubicBezTo>
                  <a:cubicBezTo>
                    <a:pt x="4" y="25"/>
                    <a:pt x="10" y="29"/>
                    <a:pt x="14" y="25"/>
                  </a:cubicBezTo>
                  <a:cubicBezTo>
                    <a:pt x="16" y="22"/>
                    <a:pt x="13" y="18"/>
                    <a:pt x="10" y="20"/>
                  </a:cubicBezTo>
                  <a:cubicBezTo>
                    <a:pt x="11" y="19"/>
                    <a:pt x="12" y="16"/>
                    <a:pt x="13" y="14"/>
                  </a:cubicBezTo>
                  <a:cubicBezTo>
                    <a:pt x="15" y="12"/>
                    <a:pt x="17" y="11"/>
                    <a:pt x="20" y="11"/>
                  </a:cubicBezTo>
                  <a:cubicBezTo>
                    <a:pt x="26" y="12"/>
                    <a:pt x="27" y="17"/>
                    <a:pt x="29" y="22"/>
                  </a:cubicBezTo>
                  <a:cubicBezTo>
                    <a:pt x="30" y="26"/>
                    <a:pt x="36" y="26"/>
                    <a:pt x="37" y="22"/>
                  </a:cubicBezTo>
                  <a:cubicBezTo>
                    <a:pt x="40" y="15"/>
                    <a:pt x="35" y="7"/>
                    <a:pt x="29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3990976" y="2138363"/>
              <a:ext cx="53975" cy="33337"/>
            </a:xfrm>
            <a:custGeom>
              <a:avLst/>
              <a:gdLst>
                <a:gd name="T0" fmla="*/ 18 w 42"/>
                <a:gd name="T1" fmla="*/ 0 h 26"/>
                <a:gd name="T2" fmla="*/ 3 w 42"/>
                <a:gd name="T3" fmla="*/ 22 h 26"/>
                <a:gd name="T4" fmla="*/ 10 w 42"/>
                <a:gd name="T5" fmla="*/ 21 h 26"/>
                <a:gd name="T6" fmla="*/ 19 w 42"/>
                <a:gd name="T7" fmla="*/ 10 h 26"/>
                <a:gd name="T8" fmla="*/ 29 w 42"/>
                <a:gd name="T9" fmla="*/ 21 h 26"/>
                <a:gd name="T10" fmla="*/ 34 w 42"/>
                <a:gd name="T11" fmla="*/ 21 h 26"/>
                <a:gd name="T12" fmla="*/ 18 w 42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6">
                  <a:moveTo>
                    <a:pt x="18" y="0"/>
                  </a:moveTo>
                  <a:cubicBezTo>
                    <a:pt x="7" y="1"/>
                    <a:pt x="0" y="12"/>
                    <a:pt x="3" y="22"/>
                  </a:cubicBezTo>
                  <a:cubicBezTo>
                    <a:pt x="4" y="26"/>
                    <a:pt x="10" y="25"/>
                    <a:pt x="10" y="21"/>
                  </a:cubicBezTo>
                  <a:cubicBezTo>
                    <a:pt x="9" y="16"/>
                    <a:pt x="13" y="10"/>
                    <a:pt x="19" y="10"/>
                  </a:cubicBezTo>
                  <a:cubicBezTo>
                    <a:pt x="26" y="10"/>
                    <a:pt x="25" y="17"/>
                    <a:pt x="29" y="21"/>
                  </a:cubicBezTo>
                  <a:cubicBezTo>
                    <a:pt x="30" y="23"/>
                    <a:pt x="33" y="23"/>
                    <a:pt x="34" y="21"/>
                  </a:cubicBezTo>
                  <a:cubicBezTo>
                    <a:pt x="42" y="12"/>
                    <a:pt x="27" y="0"/>
                    <a:pt x="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3924301" y="2165350"/>
              <a:ext cx="36513" cy="39688"/>
            </a:xfrm>
            <a:custGeom>
              <a:avLst/>
              <a:gdLst>
                <a:gd name="T0" fmla="*/ 24 w 29"/>
                <a:gd name="T1" fmla="*/ 18 h 30"/>
                <a:gd name="T2" fmla="*/ 11 w 29"/>
                <a:gd name="T3" fmla="*/ 19 h 30"/>
                <a:gd name="T4" fmla="*/ 11 w 29"/>
                <a:gd name="T5" fmla="*/ 6 h 30"/>
                <a:gd name="T6" fmla="*/ 8 w 29"/>
                <a:gd name="T7" fmla="*/ 2 h 30"/>
                <a:gd name="T8" fmla="*/ 6 w 29"/>
                <a:gd name="T9" fmla="*/ 24 h 30"/>
                <a:gd name="T10" fmla="*/ 28 w 29"/>
                <a:gd name="T11" fmla="*/ 21 h 30"/>
                <a:gd name="T12" fmla="*/ 24 w 29"/>
                <a:gd name="T13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0">
                  <a:moveTo>
                    <a:pt x="24" y="18"/>
                  </a:moveTo>
                  <a:cubicBezTo>
                    <a:pt x="20" y="20"/>
                    <a:pt x="16" y="22"/>
                    <a:pt x="11" y="19"/>
                  </a:cubicBezTo>
                  <a:cubicBezTo>
                    <a:pt x="8" y="16"/>
                    <a:pt x="8" y="9"/>
                    <a:pt x="11" y="6"/>
                  </a:cubicBezTo>
                  <a:cubicBezTo>
                    <a:pt x="13" y="4"/>
                    <a:pt x="11" y="0"/>
                    <a:pt x="8" y="2"/>
                  </a:cubicBezTo>
                  <a:cubicBezTo>
                    <a:pt x="1" y="7"/>
                    <a:pt x="0" y="18"/>
                    <a:pt x="6" y="24"/>
                  </a:cubicBezTo>
                  <a:cubicBezTo>
                    <a:pt x="12" y="29"/>
                    <a:pt x="26" y="30"/>
                    <a:pt x="28" y="21"/>
                  </a:cubicBezTo>
                  <a:cubicBezTo>
                    <a:pt x="29" y="18"/>
                    <a:pt x="26" y="17"/>
                    <a:pt x="24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3902076" y="2197100"/>
              <a:ext cx="96838" cy="44450"/>
            </a:xfrm>
            <a:custGeom>
              <a:avLst/>
              <a:gdLst>
                <a:gd name="T0" fmla="*/ 66 w 75"/>
                <a:gd name="T1" fmla="*/ 4 h 35"/>
                <a:gd name="T2" fmla="*/ 6 w 75"/>
                <a:gd name="T3" fmla="*/ 11 h 35"/>
                <a:gd name="T4" fmla="*/ 3 w 75"/>
                <a:gd name="T5" fmla="*/ 15 h 35"/>
                <a:gd name="T6" fmla="*/ 72 w 75"/>
                <a:gd name="T7" fmla="*/ 9 h 35"/>
                <a:gd name="T8" fmla="*/ 66 w 75"/>
                <a:gd name="T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5">
                  <a:moveTo>
                    <a:pt x="66" y="4"/>
                  </a:moveTo>
                  <a:cubicBezTo>
                    <a:pt x="51" y="21"/>
                    <a:pt x="25" y="24"/>
                    <a:pt x="6" y="11"/>
                  </a:cubicBezTo>
                  <a:cubicBezTo>
                    <a:pt x="3" y="9"/>
                    <a:pt x="0" y="13"/>
                    <a:pt x="3" y="15"/>
                  </a:cubicBezTo>
                  <a:cubicBezTo>
                    <a:pt x="23" y="35"/>
                    <a:pt x="56" y="31"/>
                    <a:pt x="72" y="9"/>
                  </a:cubicBezTo>
                  <a:cubicBezTo>
                    <a:pt x="75" y="5"/>
                    <a:pt x="69" y="0"/>
                    <a:pt x="66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0969" name="组合 79"/>
          <p:cNvGrpSpPr/>
          <p:nvPr/>
        </p:nvGrpSpPr>
        <p:grpSpPr bwMode="auto">
          <a:xfrm>
            <a:off x="415925" y="788988"/>
            <a:ext cx="1230313" cy="985837"/>
            <a:chOff x="4641851" y="3233738"/>
            <a:chExt cx="1052513" cy="842962"/>
          </a:xfrm>
        </p:grpSpPr>
        <p:sp>
          <p:nvSpPr>
            <p:cNvPr id="62" name="Freeform 62"/>
            <p:cNvSpPr>
              <a:spLocks noEditPoints="1"/>
            </p:cNvSpPr>
            <p:nvPr/>
          </p:nvSpPr>
          <p:spPr bwMode="auto">
            <a:xfrm>
              <a:off x="4641851" y="3343689"/>
              <a:ext cx="510638" cy="733011"/>
            </a:xfrm>
            <a:custGeom>
              <a:avLst/>
              <a:gdLst>
                <a:gd name="T0" fmla="*/ 364 w 399"/>
                <a:gd name="T1" fmla="*/ 217 h 571"/>
                <a:gd name="T2" fmla="*/ 351 w 399"/>
                <a:gd name="T3" fmla="*/ 250 h 571"/>
                <a:gd name="T4" fmla="*/ 231 w 399"/>
                <a:gd name="T5" fmla="*/ 227 h 571"/>
                <a:gd name="T6" fmla="*/ 301 w 399"/>
                <a:gd name="T7" fmla="*/ 170 h 571"/>
                <a:gd name="T8" fmla="*/ 230 w 399"/>
                <a:gd name="T9" fmla="*/ 14 h 571"/>
                <a:gd name="T10" fmla="*/ 162 w 399"/>
                <a:gd name="T11" fmla="*/ 6 h 571"/>
                <a:gd name="T12" fmla="*/ 49 w 399"/>
                <a:gd name="T13" fmla="*/ 191 h 571"/>
                <a:gd name="T14" fmla="*/ 98 w 399"/>
                <a:gd name="T15" fmla="*/ 216 h 571"/>
                <a:gd name="T16" fmla="*/ 35 w 399"/>
                <a:gd name="T17" fmla="*/ 228 h 571"/>
                <a:gd name="T18" fmla="*/ 5 w 399"/>
                <a:gd name="T19" fmla="*/ 226 h 571"/>
                <a:gd name="T20" fmla="*/ 28 w 399"/>
                <a:gd name="T21" fmla="*/ 233 h 571"/>
                <a:gd name="T22" fmla="*/ 88 w 399"/>
                <a:gd name="T23" fmla="*/ 440 h 571"/>
                <a:gd name="T24" fmla="*/ 113 w 399"/>
                <a:gd name="T25" fmla="*/ 491 h 571"/>
                <a:gd name="T26" fmla="*/ 144 w 399"/>
                <a:gd name="T27" fmla="*/ 562 h 571"/>
                <a:gd name="T28" fmla="*/ 148 w 399"/>
                <a:gd name="T29" fmla="*/ 491 h 571"/>
                <a:gd name="T30" fmla="*/ 187 w 399"/>
                <a:gd name="T31" fmla="*/ 458 h 571"/>
                <a:gd name="T32" fmla="*/ 254 w 399"/>
                <a:gd name="T33" fmla="*/ 489 h 571"/>
                <a:gd name="T34" fmla="*/ 266 w 399"/>
                <a:gd name="T35" fmla="*/ 545 h 571"/>
                <a:gd name="T36" fmla="*/ 310 w 399"/>
                <a:gd name="T37" fmla="*/ 534 h 571"/>
                <a:gd name="T38" fmla="*/ 260 w 399"/>
                <a:gd name="T39" fmla="*/ 489 h 571"/>
                <a:gd name="T40" fmla="*/ 281 w 399"/>
                <a:gd name="T41" fmla="*/ 469 h 571"/>
                <a:gd name="T42" fmla="*/ 213 w 399"/>
                <a:gd name="T43" fmla="*/ 457 h 571"/>
                <a:gd name="T44" fmla="*/ 284 w 399"/>
                <a:gd name="T45" fmla="*/ 384 h 571"/>
                <a:gd name="T46" fmla="*/ 353 w 399"/>
                <a:gd name="T47" fmla="*/ 259 h 571"/>
                <a:gd name="T48" fmla="*/ 362 w 399"/>
                <a:gd name="T49" fmla="*/ 280 h 571"/>
                <a:gd name="T50" fmla="*/ 396 w 399"/>
                <a:gd name="T51" fmla="*/ 290 h 571"/>
                <a:gd name="T52" fmla="*/ 30 w 399"/>
                <a:gd name="T53" fmla="*/ 222 h 571"/>
                <a:gd name="T54" fmla="*/ 14 w 399"/>
                <a:gd name="T55" fmla="*/ 224 h 571"/>
                <a:gd name="T56" fmla="*/ 126 w 399"/>
                <a:gd name="T57" fmla="*/ 558 h 571"/>
                <a:gd name="T58" fmla="*/ 129 w 399"/>
                <a:gd name="T59" fmla="*/ 554 h 571"/>
                <a:gd name="T60" fmla="*/ 298 w 399"/>
                <a:gd name="T61" fmla="*/ 535 h 571"/>
                <a:gd name="T62" fmla="*/ 295 w 399"/>
                <a:gd name="T63" fmla="*/ 173 h 571"/>
                <a:gd name="T64" fmla="*/ 295 w 399"/>
                <a:gd name="T65" fmla="*/ 173 h 571"/>
                <a:gd name="T66" fmla="*/ 286 w 399"/>
                <a:gd name="T67" fmla="*/ 127 h 571"/>
                <a:gd name="T68" fmla="*/ 279 w 399"/>
                <a:gd name="T69" fmla="*/ 123 h 571"/>
                <a:gd name="T70" fmla="*/ 241 w 399"/>
                <a:gd name="T71" fmla="*/ 52 h 571"/>
                <a:gd name="T72" fmla="*/ 237 w 399"/>
                <a:gd name="T73" fmla="*/ 29 h 571"/>
                <a:gd name="T74" fmla="*/ 80 w 399"/>
                <a:gd name="T75" fmla="*/ 156 h 571"/>
                <a:gd name="T76" fmla="*/ 174 w 399"/>
                <a:gd name="T77" fmla="*/ 103 h 571"/>
                <a:gd name="T78" fmla="*/ 66 w 399"/>
                <a:gd name="T79" fmla="*/ 155 h 571"/>
                <a:gd name="T80" fmla="*/ 155 w 399"/>
                <a:gd name="T81" fmla="*/ 108 h 571"/>
                <a:gd name="T82" fmla="*/ 66 w 399"/>
                <a:gd name="T83" fmla="*/ 147 h 571"/>
                <a:gd name="T84" fmla="*/ 220 w 399"/>
                <a:gd name="T85" fmla="*/ 23 h 571"/>
                <a:gd name="T86" fmla="*/ 190 w 399"/>
                <a:gd name="T87" fmla="*/ 14 h 571"/>
                <a:gd name="T88" fmla="*/ 152 w 399"/>
                <a:gd name="T89" fmla="*/ 12 h 571"/>
                <a:gd name="T90" fmla="*/ 115 w 399"/>
                <a:gd name="T91" fmla="*/ 51 h 571"/>
                <a:gd name="T92" fmla="*/ 200 w 399"/>
                <a:gd name="T93" fmla="*/ 24 h 571"/>
                <a:gd name="T94" fmla="*/ 63 w 399"/>
                <a:gd name="T95" fmla="*/ 143 h 571"/>
                <a:gd name="T96" fmla="*/ 56 w 399"/>
                <a:gd name="T97" fmla="*/ 182 h 571"/>
                <a:gd name="T98" fmla="*/ 70 w 399"/>
                <a:gd name="T99" fmla="*/ 191 h 571"/>
                <a:gd name="T100" fmla="*/ 248 w 399"/>
                <a:gd name="T101" fmla="*/ 120 h 571"/>
                <a:gd name="T102" fmla="*/ 178 w 399"/>
                <a:gd name="T103" fmla="*/ 458 h 571"/>
                <a:gd name="T104" fmla="*/ 113 w 399"/>
                <a:gd name="T105" fmla="*/ 454 h 571"/>
                <a:gd name="T106" fmla="*/ 257 w 399"/>
                <a:gd name="T107" fmla="*/ 336 h 571"/>
                <a:gd name="T108" fmla="*/ 142 w 399"/>
                <a:gd name="T109" fmla="*/ 445 h 571"/>
                <a:gd name="T110" fmla="*/ 119 w 399"/>
                <a:gd name="T111" fmla="*/ 334 h 571"/>
                <a:gd name="T112" fmla="*/ 359 w 399"/>
                <a:gd name="T113" fmla="*/ 242 h 571"/>
                <a:gd name="T114" fmla="*/ 389 w 399"/>
                <a:gd name="T115" fmla="*/ 252 h 571"/>
                <a:gd name="T116" fmla="*/ 368 w 399"/>
                <a:gd name="T117" fmla="*/ 278 h 571"/>
                <a:gd name="T118" fmla="*/ 380 w 399"/>
                <a:gd name="T119" fmla="*/ 261 h 571"/>
                <a:gd name="T120" fmla="*/ 374 w 399"/>
                <a:gd name="T121" fmla="*/ 217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9" h="571">
                  <a:moveTo>
                    <a:pt x="396" y="220"/>
                  </a:moveTo>
                  <a:cubicBezTo>
                    <a:pt x="391" y="209"/>
                    <a:pt x="380" y="205"/>
                    <a:pt x="371" y="212"/>
                  </a:cubicBezTo>
                  <a:cubicBezTo>
                    <a:pt x="370" y="212"/>
                    <a:pt x="370" y="212"/>
                    <a:pt x="370" y="212"/>
                  </a:cubicBezTo>
                  <a:cubicBezTo>
                    <a:pt x="367" y="212"/>
                    <a:pt x="363" y="213"/>
                    <a:pt x="364" y="217"/>
                  </a:cubicBezTo>
                  <a:cubicBezTo>
                    <a:pt x="364" y="222"/>
                    <a:pt x="365" y="227"/>
                    <a:pt x="365" y="231"/>
                  </a:cubicBezTo>
                  <a:cubicBezTo>
                    <a:pt x="359" y="232"/>
                    <a:pt x="354" y="234"/>
                    <a:pt x="352" y="240"/>
                  </a:cubicBezTo>
                  <a:cubicBezTo>
                    <a:pt x="352" y="241"/>
                    <a:pt x="352" y="242"/>
                    <a:pt x="352" y="242"/>
                  </a:cubicBezTo>
                  <a:cubicBezTo>
                    <a:pt x="351" y="245"/>
                    <a:pt x="351" y="247"/>
                    <a:pt x="351" y="250"/>
                  </a:cubicBezTo>
                  <a:cubicBezTo>
                    <a:pt x="351" y="250"/>
                    <a:pt x="351" y="250"/>
                    <a:pt x="350" y="250"/>
                  </a:cubicBezTo>
                  <a:cubicBezTo>
                    <a:pt x="332" y="258"/>
                    <a:pt x="315" y="263"/>
                    <a:pt x="295" y="260"/>
                  </a:cubicBezTo>
                  <a:cubicBezTo>
                    <a:pt x="275" y="258"/>
                    <a:pt x="257" y="251"/>
                    <a:pt x="239" y="246"/>
                  </a:cubicBezTo>
                  <a:cubicBezTo>
                    <a:pt x="236" y="240"/>
                    <a:pt x="234" y="234"/>
                    <a:pt x="231" y="227"/>
                  </a:cubicBezTo>
                  <a:cubicBezTo>
                    <a:pt x="234" y="226"/>
                    <a:pt x="236" y="225"/>
                    <a:pt x="239" y="223"/>
                  </a:cubicBezTo>
                  <a:cubicBezTo>
                    <a:pt x="253" y="214"/>
                    <a:pt x="265" y="202"/>
                    <a:pt x="275" y="188"/>
                  </a:cubicBezTo>
                  <a:cubicBezTo>
                    <a:pt x="281" y="196"/>
                    <a:pt x="294" y="196"/>
                    <a:pt x="301" y="188"/>
                  </a:cubicBezTo>
                  <a:cubicBezTo>
                    <a:pt x="305" y="183"/>
                    <a:pt x="305" y="175"/>
                    <a:pt x="301" y="170"/>
                  </a:cubicBezTo>
                  <a:cubicBezTo>
                    <a:pt x="299" y="166"/>
                    <a:pt x="294" y="161"/>
                    <a:pt x="289" y="161"/>
                  </a:cubicBezTo>
                  <a:cubicBezTo>
                    <a:pt x="297" y="138"/>
                    <a:pt x="299" y="112"/>
                    <a:pt x="292" y="87"/>
                  </a:cubicBezTo>
                  <a:cubicBezTo>
                    <a:pt x="283" y="53"/>
                    <a:pt x="259" y="27"/>
                    <a:pt x="230" y="14"/>
                  </a:cubicBezTo>
                  <a:cubicBezTo>
                    <a:pt x="230" y="14"/>
                    <a:pt x="230" y="14"/>
                    <a:pt x="230" y="14"/>
                  </a:cubicBezTo>
                  <a:cubicBezTo>
                    <a:pt x="230" y="12"/>
                    <a:pt x="229" y="10"/>
                    <a:pt x="227" y="10"/>
                  </a:cubicBezTo>
                  <a:cubicBezTo>
                    <a:pt x="226" y="10"/>
                    <a:pt x="226" y="10"/>
                    <a:pt x="226" y="10"/>
                  </a:cubicBezTo>
                  <a:cubicBezTo>
                    <a:pt x="225" y="10"/>
                    <a:pt x="224" y="10"/>
                    <a:pt x="223" y="11"/>
                  </a:cubicBezTo>
                  <a:cubicBezTo>
                    <a:pt x="204" y="4"/>
                    <a:pt x="183" y="2"/>
                    <a:pt x="162" y="6"/>
                  </a:cubicBezTo>
                  <a:cubicBezTo>
                    <a:pt x="117" y="0"/>
                    <a:pt x="74" y="40"/>
                    <a:pt x="59" y="79"/>
                  </a:cubicBezTo>
                  <a:cubicBezTo>
                    <a:pt x="47" y="110"/>
                    <a:pt x="49" y="142"/>
                    <a:pt x="62" y="170"/>
                  </a:cubicBezTo>
                  <a:cubicBezTo>
                    <a:pt x="59" y="170"/>
                    <a:pt x="57" y="171"/>
                    <a:pt x="55" y="173"/>
                  </a:cubicBezTo>
                  <a:cubicBezTo>
                    <a:pt x="50" y="177"/>
                    <a:pt x="47" y="185"/>
                    <a:pt x="49" y="191"/>
                  </a:cubicBezTo>
                  <a:cubicBezTo>
                    <a:pt x="50" y="197"/>
                    <a:pt x="56" y="201"/>
                    <a:pt x="62" y="202"/>
                  </a:cubicBezTo>
                  <a:cubicBezTo>
                    <a:pt x="67" y="202"/>
                    <a:pt x="74" y="200"/>
                    <a:pt x="75" y="194"/>
                  </a:cubicBezTo>
                  <a:cubicBezTo>
                    <a:pt x="75" y="194"/>
                    <a:pt x="75" y="193"/>
                    <a:pt x="75" y="193"/>
                  </a:cubicBezTo>
                  <a:cubicBezTo>
                    <a:pt x="82" y="202"/>
                    <a:pt x="89" y="210"/>
                    <a:pt x="98" y="216"/>
                  </a:cubicBezTo>
                  <a:cubicBezTo>
                    <a:pt x="109" y="225"/>
                    <a:pt x="120" y="231"/>
                    <a:pt x="132" y="235"/>
                  </a:cubicBezTo>
                  <a:cubicBezTo>
                    <a:pt x="130" y="241"/>
                    <a:pt x="128" y="247"/>
                    <a:pt x="127" y="252"/>
                  </a:cubicBezTo>
                  <a:cubicBezTo>
                    <a:pt x="108" y="259"/>
                    <a:pt x="91" y="265"/>
                    <a:pt x="71" y="258"/>
                  </a:cubicBezTo>
                  <a:cubicBezTo>
                    <a:pt x="54" y="253"/>
                    <a:pt x="45" y="241"/>
                    <a:pt x="35" y="228"/>
                  </a:cubicBezTo>
                  <a:cubicBezTo>
                    <a:pt x="36" y="227"/>
                    <a:pt x="38" y="225"/>
                    <a:pt x="39" y="224"/>
                  </a:cubicBezTo>
                  <a:cubicBezTo>
                    <a:pt x="45" y="214"/>
                    <a:pt x="47" y="199"/>
                    <a:pt x="36" y="192"/>
                  </a:cubicBezTo>
                  <a:cubicBezTo>
                    <a:pt x="25" y="184"/>
                    <a:pt x="11" y="193"/>
                    <a:pt x="5" y="204"/>
                  </a:cubicBezTo>
                  <a:cubicBezTo>
                    <a:pt x="2" y="209"/>
                    <a:pt x="0" y="221"/>
                    <a:pt x="5" y="226"/>
                  </a:cubicBezTo>
                  <a:cubicBezTo>
                    <a:pt x="6" y="230"/>
                    <a:pt x="8" y="233"/>
                    <a:pt x="12" y="235"/>
                  </a:cubicBezTo>
                  <a:cubicBezTo>
                    <a:pt x="16" y="238"/>
                    <a:pt x="22" y="240"/>
                    <a:pt x="27" y="237"/>
                  </a:cubicBezTo>
                  <a:cubicBezTo>
                    <a:pt x="28" y="236"/>
                    <a:pt x="28" y="234"/>
                    <a:pt x="27" y="233"/>
                  </a:cubicBezTo>
                  <a:cubicBezTo>
                    <a:pt x="28" y="233"/>
                    <a:pt x="28" y="233"/>
                    <a:pt x="28" y="233"/>
                  </a:cubicBezTo>
                  <a:cubicBezTo>
                    <a:pt x="40" y="267"/>
                    <a:pt x="95" y="282"/>
                    <a:pt x="124" y="261"/>
                  </a:cubicBezTo>
                  <a:cubicBezTo>
                    <a:pt x="117" y="286"/>
                    <a:pt x="113" y="312"/>
                    <a:pt x="108" y="337"/>
                  </a:cubicBezTo>
                  <a:cubicBezTo>
                    <a:pt x="104" y="354"/>
                    <a:pt x="100" y="371"/>
                    <a:pt x="97" y="388"/>
                  </a:cubicBezTo>
                  <a:cubicBezTo>
                    <a:pt x="93" y="405"/>
                    <a:pt x="88" y="423"/>
                    <a:pt x="88" y="440"/>
                  </a:cubicBezTo>
                  <a:cubicBezTo>
                    <a:pt x="88" y="442"/>
                    <a:pt x="89" y="443"/>
                    <a:pt x="89" y="443"/>
                  </a:cubicBezTo>
                  <a:cubicBezTo>
                    <a:pt x="87" y="444"/>
                    <a:pt x="88" y="448"/>
                    <a:pt x="90" y="449"/>
                  </a:cubicBezTo>
                  <a:cubicBezTo>
                    <a:pt x="96" y="451"/>
                    <a:pt x="102" y="452"/>
                    <a:pt x="108" y="453"/>
                  </a:cubicBezTo>
                  <a:cubicBezTo>
                    <a:pt x="106" y="464"/>
                    <a:pt x="100" y="486"/>
                    <a:pt x="113" y="491"/>
                  </a:cubicBezTo>
                  <a:cubicBezTo>
                    <a:pt x="121" y="494"/>
                    <a:pt x="134" y="492"/>
                    <a:pt x="143" y="491"/>
                  </a:cubicBezTo>
                  <a:cubicBezTo>
                    <a:pt x="141" y="510"/>
                    <a:pt x="139" y="532"/>
                    <a:pt x="141" y="551"/>
                  </a:cubicBezTo>
                  <a:cubicBezTo>
                    <a:pt x="129" y="543"/>
                    <a:pt x="108" y="536"/>
                    <a:pt x="103" y="551"/>
                  </a:cubicBezTo>
                  <a:cubicBezTo>
                    <a:pt x="94" y="571"/>
                    <a:pt x="135" y="564"/>
                    <a:pt x="144" y="562"/>
                  </a:cubicBezTo>
                  <a:cubicBezTo>
                    <a:pt x="144" y="562"/>
                    <a:pt x="144" y="562"/>
                    <a:pt x="144" y="562"/>
                  </a:cubicBezTo>
                  <a:cubicBezTo>
                    <a:pt x="147" y="562"/>
                    <a:pt x="149" y="559"/>
                    <a:pt x="148" y="557"/>
                  </a:cubicBezTo>
                  <a:cubicBezTo>
                    <a:pt x="149" y="557"/>
                    <a:pt x="149" y="556"/>
                    <a:pt x="149" y="556"/>
                  </a:cubicBezTo>
                  <a:cubicBezTo>
                    <a:pt x="153" y="535"/>
                    <a:pt x="150" y="511"/>
                    <a:pt x="148" y="491"/>
                  </a:cubicBezTo>
                  <a:cubicBezTo>
                    <a:pt x="160" y="490"/>
                    <a:pt x="172" y="489"/>
                    <a:pt x="184" y="487"/>
                  </a:cubicBezTo>
                  <a:cubicBezTo>
                    <a:pt x="186" y="486"/>
                    <a:pt x="187" y="484"/>
                    <a:pt x="187" y="482"/>
                  </a:cubicBezTo>
                  <a:cubicBezTo>
                    <a:pt x="187" y="474"/>
                    <a:pt x="188" y="466"/>
                    <a:pt x="187" y="458"/>
                  </a:cubicBezTo>
                  <a:cubicBezTo>
                    <a:pt x="187" y="458"/>
                    <a:pt x="187" y="458"/>
                    <a:pt x="187" y="458"/>
                  </a:cubicBezTo>
                  <a:cubicBezTo>
                    <a:pt x="189" y="458"/>
                    <a:pt x="192" y="458"/>
                    <a:pt x="194" y="458"/>
                  </a:cubicBezTo>
                  <a:cubicBezTo>
                    <a:pt x="198" y="458"/>
                    <a:pt x="202" y="458"/>
                    <a:pt x="206" y="457"/>
                  </a:cubicBezTo>
                  <a:cubicBezTo>
                    <a:pt x="206" y="467"/>
                    <a:pt x="206" y="481"/>
                    <a:pt x="212" y="486"/>
                  </a:cubicBezTo>
                  <a:cubicBezTo>
                    <a:pt x="221" y="494"/>
                    <a:pt x="243" y="490"/>
                    <a:pt x="254" y="489"/>
                  </a:cubicBezTo>
                  <a:cubicBezTo>
                    <a:pt x="256" y="505"/>
                    <a:pt x="257" y="521"/>
                    <a:pt x="260" y="536"/>
                  </a:cubicBezTo>
                  <a:cubicBezTo>
                    <a:pt x="261" y="537"/>
                    <a:pt x="261" y="538"/>
                    <a:pt x="262" y="538"/>
                  </a:cubicBezTo>
                  <a:cubicBezTo>
                    <a:pt x="261" y="539"/>
                    <a:pt x="260" y="540"/>
                    <a:pt x="261" y="541"/>
                  </a:cubicBezTo>
                  <a:cubicBezTo>
                    <a:pt x="263" y="543"/>
                    <a:pt x="264" y="544"/>
                    <a:pt x="266" y="545"/>
                  </a:cubicBezTo>
                  <a:cubicBezTo>
                    <a:pt x="266" y="545"/>
                    <a:pt x="266" y="545"/>
                    <a:pt x="266" y="546"/>
                  </a:cubicBezTo>
                  <a:cubicBezTo>
                    <a:pt x="266" y="547"/>
                    <a:pt x="268" y="548"/>
                    <a:pt x="270" y="548"/>
                  </a:cubicBezTo>
                  <a:cubicBezTo>
                    <a:pt x="277" y="552"/>
                    <a:pt x="284" y="553"/>
                    <a:pt x="292" y="552"/>
                  </a:cubicBezTo>
                  <a:cubicBezTo>
                    <a:pt x="301" y="550"/>
                    <a:pt x="316" y="544"/>
                    <a:pt x="310" y="534"/>
                  </a:cubicBezTo>
                  <a:cubicBezTo>
                    <a:pt x="304" y="525"/>
                    <a:pt x="291" y="524"/>
                    <a:pt x="283" y="527"/>
                  </a:cubicBezTo>
                  <a:cubicBezTo>
                    <a:pt x="278" y="528"/>
                    <a:pt x="273" y="531"/>
                    <a:pt x="269" y="535"/>
                  </a:cubicBezTo>
                  <a:cubicBezTo>
                    <a:pt x="269" y="535"/>
                    <a:pt x="269" y="535"/>
                    <a:pt x="269" y="535"/>
                  </a:cubicBezTo>
                  <a:cubicBezTo>
                    <a:pt x="268" y="520"/>
                    <a:pt x="264" y="504"/>
                    <a:pt x="260" y="489"/>
                  </a:cubicBezTo>
                  <a:cubicBezTo>
                    <a:pt x="270" y="489"/>
                    <a:pt x="286" y="490"/>
                    <a:pt x="292" y="483"/>
                  </a:cubicBezTo>
                  <a:cubicBezTo>
                    <a:pt x="299" y="475"/>
                    <a:pt x="289" y="460"/>
                    <a:pt x="284" y="454"/>
                  </a:cubicBezTo>
                  <a:cubicBezTo>
                    <a:pt x="282" y="450"/>
                    <a:pt x="277" y="453"/>
                    <a:pt x="277" y="457"/>
                  </a:cubicBezTo>
                  <a:cubicBezTo>
                    <a:pt x="278" y="461"/>
                    <a:pt x="279" y="465"/>
                    <a:pt x="281" y="469"/>
                  </a:cubicBezTo>
                  <a:cubicBezTo>
                    <a:pt x="283" y="477"/>
                    <a:pt x="285" y="475"/>
                    <a:pt x="277" y="477"/>
                  </a:cubicBezTo>
                  <a:cubicBezTo>
                    <a:pt x="268" y="479"/>
                    <a:pt x="256" y="479"/>
                    <a:pt x="247" y="479"/>
                  </a:cubicBezTo>
                  <a:cubicBezTo>
                    <a:pt x="240" y="480"/>
                    <a:pt x="227" y="482"/>
                    <a:pt x="222" y="479"/>
                  </a:cubicBezTo>
                  <a:cubicBezTo>
                    <a:pt x="215" y="476"/>
                    <a:pt x="214" y="466"/>
                    <a:pt x="213" y="457"/>
                  </a:cubicBezTo>
                  <a:cubicBezTo>
                    <a:pt x="241" y="456"/>
                    <a:pt x="270" y="454"/>
                    <a:pt x="298" y="450"/>
                  </a:cubicBezTo>
                  <a:cubicBezTo>
                    <a:pt x="302" y="449"/>
                    <a:pt x="303" y="444"/>
                    <a:pt x="301" y="441"/>
                  </a:cubicBezTo>
                  <a:cubicBezTo>
                    <a:pt x="302" y="440"/>
                    <a:pt x="303" y="439"/>
                    <a:pt x="302" y="437"/>
                  </a:cubicBezTo>
                  <a:cubicBezTo>
                    <a:pt x="299" y="419"/>
                    <a:pt x="290" y="401"/>
                    <a:pt x="284" y="384"/>
                  </a:cubicBezTo>
                  <a:cubicBezTo>
                    <a:pt x="278" y="366"/>
                    <a:pt x="272" y="348"/>
                    <a:pt x="266" y="330"/>
                  </a:cubicBezTo>
                  <a:cubicBezTo>
                    <a:pt x="257" y="305"/>
                    <a:pt x="250" y="278"/>
                    <a:pt x="241" y="253"/>
                  </a:cubicBezTo>
                  <a:cubicBezTo>
                    <a:pt x="274" y="268"/>
                    <a:pt x="321" y="281"/>
                    <a:pt x="352" y="258"/>
                  </a:cubicBezTo>
                  <a:cubicBezTo>
                    <a:pt x="353" y="258"/>
                    <a:pt x="353" y="258"/>
                    <a:pt x="353" y="259"/>
                  </a:cubicBezTo>
                  <a:cubicBezTo>
                    <a:pt x="355" y="263"/>
                    <a:pt x="358" y="265"/>
                    <a:pt x="361" y="266"/>
                  </a:cubicBezTo>
                  <a:cubicBezTo>
                    <a:pt x="361" y="268"/>
                    <a:pt x="360" y="269"/>
                    <a:pt x="360" y="271"/>
                  </a:cubicBezTo>
                  <a:cubicBezTo>
                    <a:pt x="358" y="274"/>
                    <a:pt x="359" y="278"/>
                    <a:pt x="361" y="279"/>
                  </a:cubicBezTo>
                  <a:cubicBezTo>
                    <a:pt x="362" y="280"/>
                    <a:pt x="362" y="280"/>
                    <a:pt x="362" y="280"/>
                  </a:cubicBezTo>
                  <a:cubicBezTo>
                    <a:pt x="362" y="280"/>
                    <a:pt x="362" y="281"/>
                    <a:pt x="362" y="281"/>
                  </a:cubicBezTo>
                  <a:cubicBezTo>
                    <a:pt x="363" y="288"/>
                    <a:pt x="368" y="292"/>
                    <a:pt x="374" y="295"/>
                  </a:cubicBezTo>
                  <a:cubicBezTo>
                    <a:pt x="379" y="297"/>
                    <a:pt x="386" y="297"/>
                    <a:pt x="390" y="294"/>
                  </a:cubicBezTo>
                  <a:cubicBezTo>
                    <a:pt x="393" y="294"/>
                    <a:pt x="395" y="293"/>
                    <a:pt x="396" y="290"/>
                  </a:cubicBezTo>
                  <a:cubicBezTo>
                    <a:pt x="396" y="276"/>
                    <a:pt x="397" y="263"/>
                    <a:pt x="397" y="249"/>
                  </a:cubicBezTo>
                  <a:cubicBezTo>
                    <a:pt x="397" y="240"/>
                    <a:pt x="399" y="229"/>
                    <a:pt x="396" y="220"/>
                  </a:cubicBezTo>
                  <a:close/>
                  <a:moveTo>
                    <a:pt x="34" y="212"/>
                  </a:moveTo>
                  <a:cubicBezTo>
                    <a:pt x="34" y="214"/>
                    <a:pt x="32" y="218"/>
                    <a:pt x="30" y="222"/>
                  </a:cubicBezTo>
                  <a:cubicBezTo>
                    <a:pt x="28" y="220"/>
                    <a:pt x="26" y="223"/>
                    <a:pt x="26" y="225"/>
                  </a:cubicBezTo>
                  <a:cubicBezTo>
                    <a:pt x="26" y="225"/>
                    <a:pt x="26" y="226"/>
                    <a:pt x="26" y="226"/>
                  </a:cubicBezTo>
                  <a:cubicBezTo>
                    <a:pt x="23" y="229"/>
                    <a:pt x="20" y="229"/>
                    <a:pt x="17" y="225"/>
                  </a:cubicBezTo>
                  <a:cubicBezTo>
                    <a:pt x="16" y="224"/>
                    <a:pt x="15" y="224"/>
                    <a:pt x="14" y="224"/>
                  </a:cubicBezTo>
                  <a:cubicBezTo>
                    <a:pt x="14" y="224"/>
                    <a:pt x="14" y="224"/>
                    <a:pt x="14" y="224"/>
                  </a:cubicBezTo>
                  <a:cubicBezTo>
                    <a:pt x="4" y="216"/>
                    <a:pt x="16" y="196"/>
                    <a:pt x="28" y="198"/>
                  </a:cubicBezTo>
                  <a:cubicBezTo>
                    <a:pt x="34" y="199"/>
                    <a:pt x="35" y="207"/>
                    <a:pt x="34" y="212"/>
                  </a:cubicBezTo>
                  <a:close/>
                  <a:moveTo>
                    <a:pt x="126" y="558"/>
                  </a:moveTo>
                  <a:cubicBezTo>
                    <a:pt x="124" y="558"/>
                    <a:pt x="121" y="558"/>
                    <a:pt x="119" y="557"/>
                  </a:cubicBezTo>
                  <a:cubicBezTo>
                    <a:pt x="118" y="557"/>
                    <a:pt x="116" y="557"/>
                    <a:pt x="115" y="557"/>
                  </a:cubicBezTo>
                  <a:cubicBezTo>
                    <a:pt x="110" y="553"/>
                    <a:pt x="110" y="551"/>
                    <a:pt x="114" y="551"/>
                  </a:cubicBezTo>
                  <a:cubicBezTo>
                    <a:pt x="118" y="549"/>
                    <a:pt x="125" y="552"/>
                    <a:pt x="129" y="554"/>
                  </a:cubicBezTo>
                  <a:cubicBezTo>
                    <a:pt x="132" y="555"/>
                    <a:pt x="134" y="556"/>
                    <a:pt x="137" y="558"/>
                  </a:cubicBezTo>
                  <a:cubicBezTo>
                    <a:pt x="133" y="558"/>
                    <a:pt x="130" y="558"/>
                    <a:pt x="126" y="558"/>
                  </a:cubicBezTo>
                  <a:close/>
                  <a:moveTo>
                    <a:pt x="280" y="537"/>
                  </a:moveTo>
                  <a:cubicBezTo>
                    <a:pt x="284" y="534"/>
                    <a:pt x="292" y="532"/>
                    <a:pt x="298" y="535"/>
                  </a:cubicBezTo>
                  <a:cubicBezTo>
                    <a:pt x="308" y="541"/>
                    <a:pt x="289" y="544"/>
                    <a:pt x="285" y="544"/>
                  </a:cubicBezTo>
                  <a:cubicBezTo>
                    <a:pt x="281" y="544"/>
                    <a:pt x="278" y="544"/>
                    <a:pt x="274" y="543"/>
                  </a:cubicBezTo>
                  <a:cubicBezTo>
                    <a:pt x="276" y="541"/>
                    <a:pt x="277" y="539"/>
                    <a:pt x="280" y="537"/>
                  </a:cubicBezTo>
                  <a:close/>
                  <a:moveTo>
                    <a:pt x="295" y="173"/>
                  </a:moveTo>
                  <a:cubicBezTo>
                    <a:pt x="297" y="176"/>
                    <a:pt x="297" y="180"/>
                    <a:pt x="295" y="184"/>
                  </a:cubicBezTo>
                  <a:cubicBezTo>
                    <a:pt x="291" y="189"/>
                    <a:pt x="282" y="189"/>
                    <a:pt x="277" y="184"/>
                  </a:cubicBezTo>
                  <a:cubicBezTo>
                    <a:pt x="281" y="179"/>
                    <a:pt x="284" y="173"/>
                    <a:pt x="286" y="167"/>
                  </a:cubicBezTo>
                  <a:cubicBezTo>
                    <a:pt x="290" y="168"/>
                    <a:pt x="293" y="169"/>
                    <a:pt x="295" y="173"/>
                  </a:cubicBezTo>
                  <a:close/>
                  <a:moveTo>
                    <a:pt x="276" y="72"/>
                  </a:moveTo>
                  <a:cubicBezTo>
                    <a:pt x="285" y="91"/>
                    <a:pt x="288" y="111"/>
                    <a:pt x="286" y="131"/>
                  </a:cubicBezTo>
                  <a:cubicBezTo>
                    <a:pt x="285" y="130"/>
                    <a:pt x="285" y="130"/>
                    <a:pt x="284" y="129"/>
                  </a:cubicBezTo>
                  <a:cubicBezTo>
                    <a:pt x="285" y="129"/>
                    <a:pt x="286" y="128"/>
                    <a:pt x="286" y="127"/>
                  </a:cubicBezTo>
                  <a:cubicBezTo>
                    <a:pt x="285" y="97"/>
                    <a:pt x="269" y="65"/>
                    <a:pt x="251" y="39"/>
                  </a:cubicBezTo>
                  <a:cubicBezTo>
                    <a:pt x="261" y="48"/>
                    <a:pt x="270" y="59"/>
                    <a:pt x="276" y="72"/>
                  </a:cubicBezTo>
                  <a:close/>
                  <a:moveTo>
                    <a:pt x="267" y="80"/>
                  </a:moveTo>
                  <a:cubicBezTo>
                    <a:pt x="272" y="94"/>
                    <a:pt x="275" y="109"/>
                    <a:pt x="279" y="123"/>
                  </a:cubicBezTo>
                  <a:cubicBezTo>
                    <a:pt x="260" y="96"/>
                    <a:pt x="246" y="66"/>
                    <a:pt x="242" y="33"/>
                  </a:cubicBezTo>
                  <a:cubicBezTo>
                    <a:pt x="252" y="48"/>
                    <a:pt x="260" y="64"/>
                    <a:pt x="267" y="80"/>
                  </a:cubicBezTo>
                  <a:close/>
                  <a:moveTo>
                    <a:pt x="283" y="137"/>
                  </a:moveTo>
                  <a:cubicBezTo>
                    <a:pt x="250" y="138"/>
                    <a:pt x="243" y="86"/>
                    <a:pt x="241" y="52"/>
                  </a:cubicBezTo>
                  <a:cubicBezTo>
                    <a:pt x="246" y="84"/>
                    <a:pt x="261" y="113"/>
                    <a:pt x="283" y="137"/>
                  </a:cubicBezTo>
                  <a:close/>
                  <a:moveTo>
                    <a:pt x="228" y="25"/>
                  </a:moveTo>
                  <a:cubicBezTo>
                    <a:pt x="228" y="24"/>
                    <a:pt x="228" y="24"/>
                    <a:pt x="228" y="24"/>
                  </a:cubicBezTo>
                  <a:cubicBezTo>
                    <a:pt x="231" y="26"/>
                    <a:pt x="234" y="27"/>
                    <a:pt x="237" y="29"/>
                  </a:cubicBezTo>
                  <a:cubicBezTo>
                    <a:pt x="235" y="29"/>
                    <a:pt x="233" y="30"/>
                    <a:pt x="233" y="32"/>
                  </a:cubicBezTo>
                  <a:cubicBezTo>
                    <a:pt x="233" y="35"/>
                    <a:pt x="233" y="39"/>
                    <a:pt x="233" y="42"/>
                  </a:cubicBezTo>
                  <a:cubicBezTo>
                    <a:pt x="232" y="79"/>
                    <a:pt x="211" y="112"/>
                    <a:pt x="181" y="133"/>
                  </a:cubicBezTo>
                  <a:cubicBezTo>
                    <a:pt x="151" y="153"/>
                    <a:pt x="115" y="157"/>
                    <a:pt x="80" y="156"/>
                  </a:cubicBezTo>
                  <a:cubicBezTo>
                    <a:pt x="81" y="156"/>
                    <a:pt x="82" y="155"/>
                    <a:pt x="84" y="155"/>
                  </a:cubicBezTo>
                  <a:cubicBezTo>
                    <a:pt x="87" y="153"/>
                    <a:pt x="91" y="152"/>
                    <a:pt x="95" y="150"/>
                  </a:cubicBezTo>
                  <a:cubicBezTo>
                    <a:pt x="103" y="146"/>
                    <a:pt x="112" y="142"/>
                    <a:pt x="120" y="138"/>
                  </a:cubicBezTo>
                  <a:cubicBezTo>
                    <a:pt x="139" y="128"/>
                    <a:pt x="157" y="116"/>
                    <a:pt x="174" y="103"/>
                  </a:cubicBezTo>
                  <a:cubicBezTo>
                    <a:pt x="201" y="83"/>
                    <a:pt x="229" y="60"/>
                    <a:pt x="228" y="25"/>
                  </a:cubicBezTo>
                  <a:close/>
                  <a:moveTo>
                    <a:pt x="155" y="108"/>
                  </a:moveTo>
                  <a:cubicBezTo>
                    <a:pt x="128" y="127"/>
                    <a:pt x="98" y="139"/>
                    <a:pt x="70" y="155"/>
                  </a:cubicBezTo>
                  <a:cubicBezTo>
                    <a:pt x="68" y="155"/>
                    <a:pt x="67" y="155"/>
                    <a:pt x="66" y="155"/>
                  </a:cubicBezTo>
                  <a:cubicBezTo>
                    <a:pt x="66" y="154"/>
                    <a:pt x="66" y="154"/>
                    <a:pt x="66" y="154"/>
                  </a:cubicBezTo>
                  <a:cubicBezTo>
                    <a:pt x="103" y="132"/>
                    <a:pt x="138" y="107"/>
                    <a:pt x="174" y="83"/>
                  </a:cubicBezTo>
                  <a:cubicBezTo>
                    <a:pt x="193" y="70"/>
                    <a:pt x="215" y="54"/>
                    <a:pt x="223" y="32"/>
                  </a:cubicBezTo>
                  <a:cubicBezTo>
                    <a:pt x="217" y="65"/>
                    <a:pt x="181" y="90"/>
                    <a:pt x="155" y="108"/>
                  </a:cubicBezTo>
                  <a:close/>
                  <a:moveTo>
                    <a:pt x="152" y="89"/>
                  </a:moveTo>
                  <a:cubicBezTo>
                    <a:pt x="122" y="109"/>
                    <a:pt x="93" y="129"/>
                    <a:pt x="65" y="150"/>
                  </a:cubicBezTo>
                  <a:cubicBezTo>
                    <a:pt x="64" y="150"/>
                    <a:pt x="64" y="149"/>
                    <a:pt x="64" y="149"/>
                  </a:cubicBezTo>
                  <a:cubicBezTo>
                    <a:pt x="65" y="149"/>
                    <a:pt x="66" y="148"/>
                    <a:pt x="66" y="147"/>
                  </a:cubicBezTo>
                  <a:cubicBezTo>
                    <a:pt x="67" y="126"/>
                    <a:pt x="93" y="108"/>
                    <a:pt x="108" y="96"/>
                  </a:cubicBezTo>
                  <a:cubicBezTo>
                    <a:pt x="123" y="83"/>
                    <a:pt x="139" y="71"/>
                    <a:pt x="155" y="60"/>
                  </a:cubicBezTo>
                  <a:cubicBezTo>
                    <a:pt x="170" y="50"/>
                    <a:pt x="185" y="40"/>
                    <a:pt x="201" y="31"/>
                  </a:cubicBezTo>
                  <a:cubicBezTo>
                    <a:pt x="205" y="29"/>
                    <a:pt x="213" y="27"/>
                    <a:pt x="220" y="23"/>
                  </a:cubicBezTo>
                  <a:cubicBezTo>
                    <a:pt x="207" y="54"/>
                    <a:pt x="178" y="71"/>
                    <a:pt x="152" y="89"/>
                  </a:cubicBezTo>
                  <a:close/>
                  <a:moveTo>
                    <a:pt x="152" y="12"/>
                  </a:moveTo>
                  <a:cubicBezTo>
                    <a:pt x="153" y="15"/>
                    <a:pt x="155" y="17"/>
                    <a:pt x="158" y="16"/>
                  </a:cubicBezTo>
                  <a:cubicBezTo>
                    <a:pt x="168" y="13"/>
                    <a:pt x="179" y="13"/>
                    <a:pt x="190" y="14"/>
                  </a:cubicBezTo>
                  <a:cubicBezTo>
                    <a:pt x="176" y="16"/>
                    <a:pt x="163" y="21"/>
                    <a:pt x="150" y="27"/>
                  </a:cubicBezTo>
                  <a:cubicBezTo>
                    <a:pt x="132" y="34"/>
                    <a:pt x="113" y="42"/>
                    <a:pt x="97" y="54"/>
                  </a:cubicBezTo>
                  <a:cubicBezTo>
                    <a:pt x="82" y="65"/>
                    <a:pt x="69" y="80"/>
                    <a:pt x="63" y="97"/>
                  </a:cubicBezTo>
                  <a:cubicBezTo>
                    <a:pt x="74" y="54"/>
                    <a:pt x="109" y="18"/>
                    <a:pt x="152" y="12"/>
                  </a:cubicBezTo>
                  <a:close/>
                  <a:moveTo>
                    <a:pt x="61" y="127"/>
                  </a:moveTo>
                  <a:cubicBezTo>
                    <a:pt x="61" y="130"/>
                    <a:pt x="62" y="132"/>
                    <a:pt x="62" y="134"/>
                  </a:cubicBezTo>
                  <a:cubicBezTo>
                    <a:pt x="63" y="136"/>
                    <a:pt x="65" y="135"/>
                    <a:pt x="64" y="133"/>
                  </a:cubicBezTo>
                  <a:cubicBezTo>
                    <a:pt x="58" y="96"/>
                    <a:pt x="84" y="68"/>
                    <a:pt x="115" y="51"/>
                  </a:cubicBezTo>
                  <a:cubicBezTo>
                    <a:pt x="144" y="35"/>
                    <a:pt x="176" y="21"/>
                    <a:pt x="209" y="19"/>
                  </a:cubicBezTo>
                  <a:cubicBezTo>
                    <a:pt x="210" y="19"/>
                    <a:pt x="211" y="18"/>
                    <a:pt x="211" y="18"/>
                  </a:cubicBezTo>
                  <a:cubicBezTo>
                    <a:pt x="212" y="18"/>
                    <a:pt x="213" y="18"/>
                    <a:pt x="214" y="18"/>
                  </a:cubicBezTo>
                  <a:cubicBezTo>
                    <a:pt x="209" y="21"/>
                    <a:pt x="203" y="23"/>
                    <a:pt x="200" y="24"/>
                  </a:cubicBezTo>
                  <a:cubicBezTo>
                    <a:pt x="191" y="29"/>
                    <a:pt x="182" y="34"/>
                    <a:pt x="173" y="40"/>
                  </a:cubicBezTo>
                  <a:cubicBezTo>
                    <a:pt x="157" y="50"/>
                    <a:pt x="141" y="61"/>
                    <a:pt x="126" y="73"/>
                  </a:cubicBezTo>
                  <a:cubicBezTo>
                    <a:pt x="111" y="85"/>
                    <a:pt x="96" y="97"/>
                    <a:pt x="83" y="111"/>
                  </a:cubicBezTo>
                  <a:cubicBezTo>
                    <a:pt x="73" y="120"/>
                    <a:pt x="64" y="129"/>
                    <a:pt x="63" y="143"/>
                  </a:cubicBezTo>
                  <a:cubicBezTo>
                    <a:pt x="62" y="138"/>
                    <a:pt x="61" y="133"/>
                    <a:pt x="61" y="127"/>
                  </a:cubicBezTo>
                  <a:close/>
                  <a:moveTo>
                    <a:pt x="70" y="191"/>
                  </a:moveTo>
                  <a:cubicBezTo>
                    <a:pt x="67" y="194"/>
                    <a:pt x="60" y="197"/>
                    <a:pt x="57" y="191"/>
                  </a:cubicBezTo>
                  <a:cubicBezTo>
                    <a:pt x="55" y="188"/>
                    <a:pt x="55" y="185"/>
                    <a:pt x="56" y="182"/>
                  </a:cubicBezTo>
                  <a:cubicBezTo>
                    <a:pt x="56" y="180"/>
                    <a:pt x="61" y="171"/>
                    <a:pt x="63" y="174"/>
                  </a:cubicBezTo>
                  <a:cubicBezTo>
                    <a:pt x="64" y="175"/>
                    <a:pt x="64" y="175"/>
                    <a:pt x="64" y="175"/>
                  </a:cubicBezTo>
                  <a:cubicBezTo>
                    <a:pt x="67" y="180"/>
                    <a:pt x="70" y="185"/>
                    <a:pt x="73" y="190"/>
                  </a:cubicBezTo>
                  <a:cubicBezTo>
                    <a:pt x="72" y="190"/>
                    <a:pt x="71" y="190"/>
                    <a:pt x="70" y="191"/>
                  </a:cubicBezTo>
                  <a:close/>
                  <a:moveTo>
                    <a:pt x="121" y="220"/>
                  </a:moveTo>
                  <a:cubicBezTo>
                    <a:pt x="98" y="207"/>
                    <a:pt x="79" y="187"/>
                    <a:pt x="69" y="163"/>
                  </a:cubicBezTo>
                  <a:cubicBezTo>
                    <a:pt x="137" y="173"/>
                    <a:pt x="214" y="140"/>
                    <a:pt x="235" y="76"/>
                  </a:cubicBezTo>
                  <a:cubicBezTo>
                    <a:pt x="237" y="91"/>
                    <a:pt x="240" y="106"/>
                    <a:pt x="248" y="120"/>
                  </a:cubicBezTo>
                  <a:cubicBezTo>
                    <a:pt x="254" y="133"/>
                    <a:pt x="269" y="147"/>
                    <a:pt x="283" y="144"/>
                  </a:cubicBezTo>
                  <a:cubicBezTo>
                    <a:pt x="278" y="167"/>
                    <a:pt x="266" y="188"/>
                    <a:pt x="248" y="204"/>
                  </a:cubicBezTo>
                  <a:cubicBezTo>
                    <a:pt x="213" y="234"/>
                    <a:pt x="162" y="242"/>
                    <a:pt x="121" y="220"/>
                  </a:cubicBezTo>
                  <a:close/>
                  <a:moveTo>
                    <a:pt x="178" y="458"/>
                  </a:moveTo>
                  <a:cubicBezTo>
                    <a:pt x="178" y="465"/>
                    <a:pt x="178" y="471"/>
                    <a:pt x="178" y="478"/>
                  </a:cubicBezTo>
                  <a:cubicBezTo>
                    <a:pt x="161" y="481"/>
                    <a:pt x="144" y="482"/>
                    <a:pt x="127" y="482"/>
                  </a:cubicBezTo>
                  <a:cubicBezTo>
                    <a:pt x="119" y="482"/>
                    <a:pt x="116" y="484"/>
                    <a:pt x="114" y="476"/>
                  </a:cubicBezTo>
                  <a:cubicBezTo>
                    <a:pt x="113" y="469"/>
                    <a:pt x="114" y="461"/>
                    <a:pt x="113" y="454"/>
                  </a:cubicBezTo>
                  <a:cubicBezTo>
                    <a:pt x="122" y="455"/>
                    <a:pt x="131" y="455"/>
                    <a:pt x="139" y="456"/>
                  </a:cubicBezTo>
                  <a:cubicBezTo>
                    <a:pt x="152" y="457"/>
                    <a:pt x="165" y="457"/>
                    <a:pt x="178" y="457"/>
                  </a:cubicBezTo>
                  <a:cubicBezTo>
                    <a:pt x="178" y="458"/>
                    <a:pt x="178" y="458"/>
                    <a:pt x="178" y="458"/>
                  </a:cubicBezTo>
                  <a:close/>
                  <a:moveTo>
                    <a:pt x="257" y="336"/>
                  </a:moveTo>
                  <a:cubicBezTo>
                    <a:pt x="263" y="354"/>
                    <a:pt x="269" y="372"/>
                    <a:pt x="276" y="389"/>
                  </a:cubicBezTo>
                  <a:cubicBezTo>
                    <a:pt x="282" y="406"/>
                    <a:pt x="286" y="424"/>
                    <a:pt x="295" y="439"/>
                  </a:cubicBezTo>
                  <a:cubicBezTo>
                    <a:pt x="261" y="443"/>
                    <a:pt x="228" y="446"/>
                    <a:pt x="194" y="446"/>
                  </a:cubicBezTo>
                  <a:cubicBezTo>
                    <a:pt x="177" y="446"/>
                    <a:pt x="159" y="446"/>
                    <a:pt x="142" y="445"/>
                  </a:cubicBezTo>
                  <a:cubicBezTo>
                    <a:pt x="127" y="444"/>
                    <a:pt x="112" y="442"/>
                    <a:pt x="97" y="442"/>
                  </a:cubicBezTo>
                  <a:cubicBezTo>
                    <a:pt x="97" y="442"/>
                    <a:pt x="96" y="441"/>
                    <a:pt x="95" y="441"/>
                  </a:cubicBezTo>
                  <a:cubicBezTo>
                    <a:pt x="102" y="424"/>
                    <a:pt x="104" y="405"/>
                    <a:pt x="108" y="388"/>
                  </a:cubicBezTo>
                  <a:cubicBezTo>
                    <a:pt x="112" y="370"/>
                    <a:pt x="116" y="352"/>
                    <a:pt x="119" y="334"/>
                  </a:cubicBezTo>
                  <a:cubicBezTo>
                    <a:pt x="126" y="302"/>
                    <a:pt x="136" y="270"/>
                    <a:pt x="140" y="238"/>
                  </a:cubicBezTo>
                  <a:cubicBezTo>
                    <a:pt x="168" y="246"/>
                    <a:pt x="199" y="243"/>
                    <a:pt x="226" y="230"/>
                  </a:cubicBezTo>
                  <a:cubicBezTo>
                    <a:pt x="234" y="266"/>
                    <a:pt x="246" y="301"/>
                    <a:pt x="257" y="336"/>
                  </a:cubicBezTo>
                  <a:close/>
                  <a:moveTo>
                    <a:pt x="359" y="242"/>
                  </a:moveTo>
                  <a:cubicBezTo>
                    <a:pt x="363" y="240"/>
                    <a:pt x="367" y="239"/>
                    <a:pt x="372" y="241"/>
                  </a:cubicBezTo>
                  <a:cubicBezTo>
                    <a:pt x="377" y="244"/>
                    <a:pt x="377" y="250"/>
                    <a:pt x="373" y="255"/>
                  </a:cubicBezTo>
                  <a:cubicBezTo>
                    <a:pt x="364" y="265"/>
                    <a:pt x="354" y="251"/>
                    <a:pt x="359" y="242"/>
                  </a:cubicBezTo>
                  <a:close/>
                  <a:moveTo>
                    <a:pt x="389" y="252"/>
                  </a:moveTo>
                  <a:cubicBezTo>
                    <a:pt x="388" y="263"/>
                    <a:pt x="388" y="274"/>
                    <a:pt x="387" y="286"/>
                  </a:cubicBezTo>
                  <a:cubicBezTo>
                    <a:pt x="384" y="286"/>
                    <a:pt x="381" y="288"/>
                    <a:pt x="377" y="287"/>
                  </a:cubicBezTo>
                  <a:cubicBezTo>
                    <a:pt x="372" y="286"/>
                    <a:pt x="369" y="284"/>
                    <a:pt x="367" y="280"/>
                  </a:cubicBezTo>
                  <a:cubicBezTo>
                    <a:pt x="367" y="280"/>
                    <a:pt x="368" y="279"/>
                    <a:pt x="368" y="278"/>
                  </a:cubicBezTo>
                  <a:cubicBezTo>
                    <a:pt x="368" y="279"/>
                    <a:pt x="368" y="279"/>
                    <a:pt x="368" y="279"/>
                  </a:cubicBezTo>
                  <a:cubicBezTo>
                    <a:pt x="370" y="276"/>
                    <a:pt x="370" y="273"/>
                    <a:pt x="368" y="271"/>
                  </a:cubicBezTo>
                  <a:cubicBezTo>
                    <a:pt x="368" y="270"/>
                    <a:pt x="368" y="268"/>
                    <a:pt x="368" y="267"/>
                  </a:cubicBezTo>
                  <a:cubicBezTo>
                    <a:pt x="372" y="266"/>
                    <a:pt x="377" y="264"/>
                    <a:pt x="380" y="261"/>
                  </a:cubicBezTo>
                  <a:cubicBezTo>
                    <a:pt x="388" y="253"/>
                    <a:pt x="387" y="240"/>
                    <a:pt x="377" y="234"/>
                  </a:cubicBezTo>
                  <a:cubicBezTo>
                    <a:pt x="376" y="233"/>
                    <a:pt x="374" y="232"/>
                    <a:pt x="372" y="232"/>
                  </a:cubicBezTo>
                  <a:cubicBezTo>
                    <a:pt x="373" y="227"/>
                    <a:pt x="373" y="222"/>
                    <a:pt x="374" y="217"/>
                  </a:cubicBezTo>
                  <a:cubicBezTo>
                    <a:pt x="374" y="217"/>
                    <a:pt x="374" y="217"/>
                    <a:pt x="374" y="217"/>
                  </a:cubicBezTo>
                  <a:cubicBezTo>
                    <a:pt x="393" y="205"/>
                    <a:pt x="389" y="245"/>
                    <a:pt x="389" y="2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3" name="Freeform 63"/>
            <p:cNvSpPr>
              <a:spLocks noEditPoints="1"/>
            </p:cNvSpPr>
            <p:nvPr/>
          </p:nvSpPr>
          <p:spPr bwMode="auto">
            <a:xfrm>
              <a:off x="5118538" y="3233738"/>
              <a:ext cx="575826" cy="484601"/>
            </a:xfrm>
            <a:custGeom>
              <a:avLst/>
              <a:gdLst>
                <a:gd name="T0" fmla="*/ 423 w 449"/>
                <a:gd name="T1" fmla="*/ 190 h 378"/>
                <a:gd name="T2" fmla="*/ 384 w 449"/>
                <a:gd name="T3" fmla="*/ 8 h 378"/>
                <a:gd name="T4" fmla="*/ 359 w 449"/>
                <a:gd name="T5" fmla="*/ 0 h 378"/>
                <a:gd name="T6" fmla="*/ 270 w 449"/>
                <a:gd name="T7" fmla="*/ 23 h 378"/>
                <a:gd name="T8" fmla="*/ 5 w 449"/>
                <a:gd name="T9" fmla="*/ 86 h 378"/>
                <a:gd name="T10" fmla="*/ 0 w 449"/>
                <a:gd name="T11" fmla="*/ 87 h 378"/>
                <a:gd name="T12" fmla="*/ 30 w 449"/>
                <a:gd name="T13" fmla="*/ 273 h 378"/>
                <a:gd name="T14" fmla="*/ 43 w 449"/>
                <a:gd name="T15" fmla="*/ 341 h 378"/>
                <a:gd name="T16" fmla="*/ 55 w 449"/>
                <a:gd name="T17" fmla="*/ 353 h 378"/>
                <a:gd name="T18" fmla="*/ 64 w 449"/>
                <a:gd name="T19" fmla="*/ 361 h 378"/>
                <a:gd name="T20" fmla="*/ 250 w 449"/>
                <a:gd name="T21" fmla="*/ 372 h 378"/>
                <a:gd name="T22" fmla="*/ 444 w 449"/>
                <a:gd name="T23" fmla="*/ 372 h 378"/>
                <a:gd name="T24" fmla="*/ 447 w 449"/>
                <a:gd name="T25" fmla="*/ 369 h 378"/>
                <a:gd name="T26" fmla="*/ 49 w 449"/>
                <a:gd name="T27" fmla="*/ 339 h 378"/>
                <a:gd name="T28" fmla="*/ 41 w 449"/>
                <a:gd name="T29" fmla="*/ 280 h 378"/>
                <a:gd name="T30" fmla="*/ 7 w 449"/>
                <a:gd name="T31" fmla="*/ 92 h 378"/>
                <a:gd name="T32" fmla="*/ 267 w 449"/>
                <a:gd name="T33" fmla="*/ 35 h 378"/>
                <a:gd name="T34" fmla="*/ 374 w 449"/>
                <a:gd name="T35" fmla="*/ 90 h 378"/>
                <a:gd name="T36" fmla="*/ 423 w 449"/>
                <a:gd name="T37" fmla="*/ 348 h 378"/>
                <a:gd name="T38" fmla="*/ 49 w 449"/>
                <a:gd name="T39" fmla="*/ 339 h 378"/>
                <a:gd name="T40" fmla="*/ 162 w 449"/>
                <a:gd name="T41" fmla="*/ 361 h 378"/>
                <a:gd name="T42" fmla="*/ 69 w 449"/>
                <a:gd name="T43" fmla="*/ 355 h 378"/>
                <a:gd name="T44" fmla="*/ 56 w 449"/>
                <a:gd name="T45" fmla="*/ 346 h 378"/>
                <a:gd name="T46" fmla="*/ 424 w 449"/>
                <a:gd name="T47" fmla="*/ 358 h 378"/>
                <a:gd name="T48" fmla="*/ 434 w 449"/>
                <a:gd name="T49" fmla="*/ 365 h 378"/>
                <a:gd name="T50" fmla="*/ 253 w 449"/>
                <a:gd name="T51" fmla="*/ 365 h 378"/>
                <a:gd name="T52" fmla="*/ 429 w 449"/>
                <a:gd name="T53" fmla="*/ 354 h 378"/>
                <a:gd name="T54" fmla="*/ 405 w 449"/>
                <a:gd name="T55" fmla="*/ 179 h 378"/>
                <a:gd name="T56" fmla="*/ 363 w 449"/>
                <a:gd name="T57" fmla="*/ 7 h 378"/>
                <a:gd name="T58" fmla="*/ 370 w 449"/>
                <a:gd name="T59" fmla="*/ 10 h 378"/>
                <a:gd name="T60" fmla="*/ 376 w 449"/>
                <a:gd name="T61" fmla="*/ 13 h 378"/>
                <a:gd name="T62" fmla="*/ 444 w 449"/>
                <a:gd name="T63" fmla="*/ 365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9" h="378">
                  <a:moveTo>
                    <a:pt x="449" y="366"/>
                  </a:moveTo>
                  <a:cubicBezTo>
                    <a:pt x="446" y="308"/>
                    <a:pt x="434" y="248"/>
                    <a:pt x="423" y="190"/>
                  </a:cubicBezTo>
                  <a:cubicBezTo>
                    <a:pt x="412" y="131"/>
                    <a:pt x="400" y="71"/>
                    <a:pt x="383" y="13"/>
                  </a:cubicBezTo>
                  <a:cubicBezTo>
                    <a:pt x="385" y="12"/>
                    <a:pt x="385" y="10"/>
                    <a:pt x="384" y="8"/>
                  </a:cubicBezTo>
                  <a:cubicBezTo>
                    <a:pt x="381" y="5"/>
                    <a:pt x="377" y="5"/>
                    <a:pt x="373" y="4"/>
                  </a:cubicBezTo>
                  <a:cubicBezTo>
                    <a:pt x="368" y="2"/>
                    <a:pt x="364" y="1"/>
                    <a:pt x="359" y="0"/>
                  </a:cubicBezTo>
                  <a:cubicBezTo>
                    <a:pt x="358" y="0"/>
                    <a:pt x="357" y="1"/>
                    <a:pt x="356" y="2"/>
                  </a:cubicBezTo>
                  <a:cubicBezTo>
                    <a:pt x="327" y="6"/>
                    <a:pt x="298" y="16"/>
                    <a:pt x="270" y="23"/>
                  </a:cubicBezTo>
                  <a:cubicBezTo>
                    <a:pt x="240" y="30"/>
                    <a:pt x="210" y="38"/>
                    <a:pt x="180" y="45"/>
                  </a:cubicBezTo>
                  <a:cubicBezTo>
                    <a:pt x="122" y="58"/>
                    <a:pt x="62" y="68"/>
                    <a:pt x="5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3"/>
                    <a:pt x="0" y="83"/>
                    <a:pt x="0" y="87"/>
                  </a:cubicBezTo>
                  <a:cubicBezTo>
                    <a:pt x="4" y="128"/>
                    <a:pt x="13" y="169"/>
                    <a:pt x="20" y="210"/>
                  </a:cubicBezTo>
                  <a:cubicBezTo>
                    <a:pt x="23" y="231"/>
                    <a:pt x="27" y="252"/>
                    <a:pt x="30" y="273"/>
                  </a:cubicBezTo>
                  <a:cubicBezTo>
                    <a:pt x="34" y="295"/>
                    <a:pt x="35" y="318"/>
                    <a:pt x="42" y="339"/>
                  </a:cubicBezTo>
                  <a:cubicBezTo>
                    <a:pt x="42" y="340"/>
                    <a:pt x="42" y="341"/>
                    <a:pt x="43" y="341"/>
                  </a:cubicBezTo>
                  <a:cubicBezTo>
                    <a:pt x="43" y="341"/>
                    <a:pt x="43" y="342"/>
                    <a:pt x="43" y="342"/>
                  </a:cubicBezTo>
                  <a:cubicBezTo>
                    <a:pt x="47" y="346"/>
                    <a:pt x="50" y="350"/>
                    <a:pt x="55" y="353"/>
                  </a:cubicBezTo>
                  <a:cubicBezTo>
                    <a:pt x="57" y="355"/>
                    <a:pt x="60" y="357"/>
                    <a:pt x="63" y="358"/>
                  </a:cubicBezTo>
                  <a:cubicBezTo>
                    <a:pt x="62" y="359"/>
                    <a:pt x="62" y="361"/>
                    <a:pt x="64" y="361"/>
                  </a:cubicBezTo>
                  <a:cubicBezTo>
                    <a:pt x="94" y="367"/>
                    <a:pt x="125" y="367"/>
                    <a:pt x="155" y="368"/>
                  </a:cubicBezTo>
                  <a:cubicBezTo>
                    <a:pt x="187" y="370"/>
                    <a:pt x="218" y="371"/>
                    <a:pt x="250" y="372"/>
                  </a:cubicBezTo>
                  <a:cubicBezTo>
                    <a:pt x="313" y="374"/>
                    <a:pt x="378" y="378"/>
                    <a:pt x="441" y="375"/>
                  </a:cubicBezTo>
                  <a:cubicBezTo>
                    <a:pt x="443" y="375"/>
                    <a:pt x="444" y="373"/>
                    <a:pt x="444" y="372"/>
                  </a:cubicBezTo>
                  <a:cubicBezTo>
                    <a:pt x="445" y="372"/>
                    <a:pt x="445" y="372"/>
                    <a:pt x="445" y="372"/>
                  </a:cubicBezTo>
                  <a:cubicBezTo>
                    <a:pt x="447" y="372"/>
                    <a:pt x="448" y="370"/>
                    <a:pt x="447" y="369"/>
                  </a:cubicBezTo>
                  <a:cubicBezTo>
                    <a:pt x="448" y="368"/>
                    <a:pt x="449" y="368"/>
                    <a:pt x="449" y="366"/>
                  </a:cubicBezTo>
                  <a:close/>
                  <a:moveTo>
                    <a:pt x="49" y="339"/>
                  </a:moveTo>
                  <a:cubicBezTo>
                    <a:pt x="49" y="338"/>
                    <a:pt x="49" y="338"/>
                    <a:pt x="49" y="338"/>
                  </a:cubicBezTo>
                  <a:cubicBezTo>
                    <a:pt x="49" y="319"/>
                    <a:pt x="44" y="299"/>
                    <a:pt x="41" y="280"/>
                  </a:cubicBezTo>
                  <a:cubicBezTo>
                    <a:pt x="38" y="258"/>
                    <a:pt x="34" y="236"/>
                    <a:pt x="31" y="214"/>
                  </a:cubicBezTo>
                  <a:cubicBezTo>
                    <a:pt x="24" y="173"/>
                    <a:pt x="18" y="132"/>
                    <a:pt x="7" y="92"/>
                  </a:cubicBezTo>
                  <a:cubicBezTo>
                    <a:pt x="65" y="86"/>
                    <a:pt x="123" y="70"/>
                    <a:pt x="180" y="56"/>
                  </a:cubicBezTo>
                  <a:cubicBezTo>
                    <a:pt x="209" y="49"/>
                    <a:pt x="238" y="42"/>
                    <a:pt x="267" y="35"/>
                  </a:cubicBezTo>
                  <a:cubicBezTo>
                    <a:pt x="296" y="28"/>
                    <a:pt x="326" y="22"/>
                    <a:pt x="355" y="11"/>
                  </a:cubicBezTo>
                  <a:cubicBezTo>
                    <a:pt x="358" y="37"/>
                    <a:pt x="368" y="64"/>
                    <a:pt x="374" y="90"/>
                  </a:cubicBezTo>
                  <a:cubicBezTo>
                    <a:pt x="382" y="119"/>
                    <a:pt x="388" y="149"/>
                    <a:pt x="394" y="179"/>
                  </a:cubicBezTo>
                  <a:cubicBezTo>
                    <a:pt x="405" y="235"/>
                    <a:pt x="411" y="292"/>
                    <a:pt x="423" y="348"/>
                  </a:cubicBezTo>
                  <a:cubicBezTo>
                    <a:pt x="360" y="345"/>
                    <a:pt x="298" y="345"/>
                    <a:pt x="235" y="343"/>
                  </a:cubicBezTo>
                  <a:cubicBezTo>
                    <a:pt x="174" y="341"/>
                    <a:pt x="111" y="336"/>
                    <a:pt x="49" y="339"/>
                  </a:cubicBezTo>
                  <a:close/>
                  <a:moveTo>
                    <a:pt x="253" y="365"/>
                  </a:moveTo>
                  <a:cubicBezTo>
                    <a:pt x="222" y="364"/>
                    <a:pt x="192" y="363"/>
                    <a:pt x="162" y="361"/>
                  </a:cubicBezTo>
                  <a:cubicBezTo>
                    <a:pt x="131" y="360"/>
                    <a:pt x="100" y="356"/>
                    <a:pt x="69" y="357"/>
                  </a:cubicBezTo>
                  <a:cubicBezTo>
                    <a:pt x="69" y="356"/>
                    <a:pt x="69" y="356"/>
                    <a:pt x="69" y="355"/>
                  </a:cubicBezTo>
                  <a:cubicBezTo>
                    <a:pt x="67" y="351"/>
                    <a:pt x="62" y="350"/>
                    <a:pt x="59" y="348"/>
                  </a:cubicBezTo>
                  <a:cubicBezTo>
                    <a:pt x="58" y="347"/>
                    <a:pt x="57" y="346"/>
                    <a:pt x="56" y="346"/>
                  </a:cubicBezTo>
                  <a:cubicBezTo>
                    <a:pt x="114" y="353"/>
                    <a:pt x="174" y="353"/>
                    <a:pt x="232" y="355"/>
                  </a:cubicBezTo>
                  <a:cubicBezTo>
                    <a:pt x="296" y="357"/>
                    <a:pt x="360" y="359"/>
                    <a:pt x="424" y="358"/>
                  </a:cubicBezTo>
                  <a:cubicBezTo>
                    <a:pt x="424" y="358"/>
                    <a:pt x="425" y="358"/>
                    <a:pt x="425" y="358"/>
                  </a:cubicBezTo>
                  <a:cubicBezTo>
                    <a:pt x="428" y="361"/>
                    <a:pt x="431" y="363"/>
                    <a:pt x="434" y="365"/>
                  </a:cubicBezTo>
                  <a:cubicBezTo>
                    <a:pt x="435" y="366"/>
                    <a:pt x="437" y="368"/>
                    <a:pt x="438" y="369"/>
                  </a:cubicBezTo>
                  <a:cubicBezTo>
                    <a:pt x="377" y="366"/>
                    <a:pt x="314" y="368"/>
                    <a:pt x="253" y="365"/>
                  </a:cubicBezTo>
                  <a:close/>
                  <a:moveTo>
                    <a:pt x="437" y="361"/>
                  </a:moveTo>
                  <a:cubicBezTo>
                    <a:pt x="434" y="359"/>
                    <a:pt x="432" y="357"/>
                    <a:pt x="429" y="354"/>
                  </a:cubicBezTo>
                  <a:cubicBezTo>
                    <a:pt x="429" y="354"/>
                    <a:pt x="429" y="354"/>
                    <a:pt x="429" y="354"/>
                  </a:cubicBezTo>
                  <a:cubicBezTo>
                    <a:pt x="429" y="295"/>
                    <a:pt x="417" y="236"/>
                    <a:pt x="405" y="179"/>
                  </a:cubicBezTo>
                  <a:cubicBezTo>
                    <a:pt x="400" y="150"/>
                    <a:pt x="393" y="121"/>
                    <a:pt x="387" y="93"/>
                  </a:cubicBezTo>
                  <a:cubicBezTo>
                    <a:pt x="380" y="65"/>
                    <a:pt x="375" y="33"/>
                    <a:pt x="363" y="7"/>
                  </a:cubicBezTo>
                  <a:cubicBezTo>
                    <a:pt x="363" y="7"/>
                    <a:pt x="363" y="7"/>
                    <a:pt x="363" y="7"/>
                  </a:cubicBezTo>
                  <a:cubicBezTo>
                    <a:pt x="365" y="8"/>
                    <a:pt x="368" y="9"/>
                    <a:pt x="370" y="10"/>
                  </a:cubicBezTo>
                  <a:cubicBezTo>
                    <a:pt x="372" y="11"/>
                    <a:pt x="374" y="11"/>
                    <a:pt x="376" y="12"/>
                  </a:cubicBezTo>
                  <a:cubicBezTo>
                    <a:pt x="376" y="12"/>
                    <a:pt x="376" y="12"/>
                    <a:pt x="376" y="13"/>
                  </a:cubicBezTo>
                  <a:cubicBezTo>
                    <a:pt x="391" y="71"/>
                    <a:pt x="406" y="129"/>
                    <a:pt x="417" y="189"/>
                  </a:cubicBezTo>
                  <a:cubicBezTo>
                    <a:pt x="428" y="247"/>
                    <a:pt x="434" y="306"/>
                    <a:pt x="444" y="365"/>
                  </a:cubicBezTo>
                  <a:cubicBezTo>
                    <a:pt x="442" y="364"/>
                    <a:pt x="439" y="362"/>
                    <a:pt x="437" y="3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4" name="Freeform 64"/>
            <p:cNvSpPr>
              <a:spLocks noEditPoints="1"/>
            </p:cNvSpPr>
            <p:nvPr/>
          </p:nvSpPr>
          <p:spPr bwMode="auto">
            <a:xfrm>
              <a:off x="5142983" y="3283962"/>
              <a:ext cx="491625" cy="380080"/>
            </a:xfrm>
            <a:custGeom>
              <a:avLst/>
              <a:gdLst>
                <a:gd name="T0" fmla="*/ 382 w 383"/>
                <a:gd name="T1" fmla="*/ 286 h 296"/>
                <a:gd name="T2" fmla="*/ 382 w 383"/>
                <a:gd name="T3" fmla="*/ 285 h 296"/>
                <a:gd name="T4" fmla="*/ 357 w 383"/>
                <a:gd name="T5" fmla="*/ 146 h 296"/>
                <a:gd name="T6" fmla="*/ 321 w 383"/>
                <a:gd name="T7" fmla="*/ 9 h 296"/>
                <a:gd name="T8" fmla="*/ 320 w 383"/>
                <a:gd name="T9" fmla="*/ 8 h 296"/>
                <a:gd name="T10" fmla="*/ 319 w 383"/>
                <a:gd name="T11" fmla="*/ 4 h 296"/>
                <a:gd name="T12" fmla="*/ 312 w 383"/>
                <a:gd name="T13" fmla="*/ 6 h 296"/>
                <a:gd name="T14" fmla="*/ 312 w 383"/>
                <a:gd name="T15" fmla="*/ 6 h 296"/>
                <a:gd name="T16" fmla="*/ 160 w 383"/>
                <a:gd name="T17" fmla="*/ 35 h 296"/>
                <a:gd name="T18" fmla="*/ 3 w 383"/>
                <a:gd name="T19" fmla="*/ 63 h 296"/>
                <a:gd name="T20" fmla="*/ 3 w 383"/>
                <a:gd name="T21" fmla="*/ 63 h 296"/>
                <a:gd name="T22" fmla="*/ 0 w 383"/>
                <a:gd name="T23" fmla="*/ 67 h 296"/>
                <a:gd name="T24" fmla="*/ 23 w 383"/>
                <a:gd name="T25" fmla="*/ 186 h 296"/>
                <a:gd name="T26" fmla="*/ 32 w 383"/>
                <a:gd name="T27" fmla="*/ 243 h 296"/>
                <a:gd name="T28" fmla="*/ 44 w 383"/>
                <a:gd name="T29" fmla="*/ 283 h 296"/>
                <a:gd name="T30" fmla="*/ 48 w 383"/>
                <a:gd name="T31" fmla="*/ 283 h 296"/>
                <a:gd name="T32" fmla="*/ 48 w 383"/>
                <a:gd name="T33" fmla="*/ 283 h 296"/>
                <a:gd name="T34" fmla="*/ 122 w 383"/>
                <a:gd name="T35" fmla="*/ 292 h 296"/>
                <a:gd name="T36" fmla="*/ 205 w 383"/>
                <a:gd name="T37" fmla="*/ 295 h 296"/>
                <a:gd name="T38" fmla="*/ 378 w 383"/>
                <a:gd name="T39" fmla="*/ 292 h 296"/>
                <a:gd name="T40" fmla="*/ 382 w 383"/>
                <a:gd name="T41" fmla="*/ 286 h 296"/>
                <a:gd name="T42" fmla="*/ 278 w 383"/>
                <a:gd name="T43" fmla="*/ 287 h 296"/>
                <a:gd name="T44" fmla="*/ 278 w 383"/>
                <a:gd name="T45" fmla="*/ 286 h 296"/>
                <a:gd name="T46" fmla="*/ 273 w 383"/>
                <a:gd name="T47" fmla="*/ 268 h 296"/>
                <a:gd name="T48" fmla="*/ 313 w 383"/>
                <a:gd name="T49" fmla="*/ 267 h 296"/>
                <a:gd name="T50" fmla="*/ 334 w 383"/>
                <a:gd name="T51" fmla="*/ 266 h 296"/>
                <a:gd name="T52" fmla="*/ 345 w 383"/>
                <a:gd name="T53" fmla="*/ 285 h 296"/>
                <a:gd name="T54" fmla="*/ 278 w 383"/>
                <a:gd name="T55" fmla="*/ 287 h 296"/>
                <a:gd name="T56" fmla="*/ 325 w 383"/>
                <a:gd name="T57" fmla="*/ 251 h 296"/>
                <a:gd name="T58" fmla="*/ 327 w 383"/>
                <a:gd name="T59" fmla="*/ 257 h 296"/>
                <a:gd name="T60" fmla="*/ 304 w 383"/>
                <a:gd name="T61" fmla="*/ 258 h 296"/>
                <a:gd name="T62" fmla="*/ 281 w 383"/>
                <a:gd name="T63" fmla="*/ 259 h 296"/>
                <a:gd name="T64" fmla="*/ 281 w 383"/>
                <a:gd name="T65" fmla="*/ 252 h 296"/>
                <a:gd name="T66" fmla="*/ 325 w 383"/>
                <a:gd name="T67" fmla="*/ 251 h 296"/>
                <a:gd name="T68" fmla="*/ 352 w 383"/>
                <a:gd name="T69" fmla="*/ 285 h 296"/>
                <a:gd name="T70" fmla="*/ 340 w 383"/>
                <a:gd name="T71" fmla="*/ 257 h 296"/>
                <a:gd name="T72" fmla="*/ 333 w 383"/>
                <a:gd name="T73" fmla="*/ 257 h 296"/>
                <a:gd name="T74" fmla="*/ 333 w 383"/>
                <a:gd name="T75" fmla="*/ 257 h 296"/>
                <a:gd name="T76" fmla="*/ 331 w 383"/>
                <a:gd name="T77" fmla="*/ 246 h 296"/>
                <a:gd name="T78" fmla="*/ 328 w 383"/>
                <a:gd name="T79" fmla="*/ 243 h 296"/>
                <a:gd name="T80" fmla="*/ 276 w 383"/>
                <a:gd name="T81" fmla="*/ 244 h 296"/>
                <a:gd name="T82" fmla="*/ 272 w 383"/>
                <a:gd name="T83" fmla="*/ 249 h 296"/>
                <a:gd name="T84" fmla="*/ 278 w 383"/>
                <a:gd name="T85" fmla="*/ 259 h 296"/>
                <a:gd name="T86" fmla="*/ 269 w 383"/>
                <a:gd name="T87" fmla="*/ 260 h 296"/>
                <a:gd name="T88" fmla="*/ 265 w 383"/>
                <a:gd name="T89" fmla="*/ 264 h 296"/>
                <a:gd name="T90" fmla="*/ 272 w 383"/>
                <a:gd name="T91" fmla="*/ 287 h 296"/>
                <a:gd name="T92" fmla="*/ 209 w 383"/>
                <a:gd name="T93" fmla="*/ 286 h 296"/>
                <a:gd name="T94" fmla="*/ 125 w 383"/>
                <a:gd name="T95" fmla="*/ 282 h 296"/>
                <a:gd name="T96" fmla="*/ 48 w 383"/>
                <a:gd name="T97" fmla="*/ 279 h 296"/>
                <a:gd name="T98" fmla="*/ 40 w 383"/>
                <a:gd name="T99" fmla="*/ 241 h 296"/>
                <a:gd name="T100" fmla="*/ 30 w 383"/>
                <a:gd name="T101" fmla="*/ 181 h 296"/>
                <a:gd name="T102" fmla="*/ 7 w 383"/>
                <a:gd name="T103" fmla="*/ 67 h 296"/>
                <a:gd name="T104" fmla="*/ 158 w 383"/>
                <a:gd name="T105" fmla="*/ 43 h 296"/>
                <a:gd name="T106" fmla="*/ 314 w 383"/>
                <a:gd name="T107" fmla="*/ 14 h 296"/>
                <a:gd name="T108" fmla="*/ 348 w 383"/>
                <a:gd name="T109" fmla="*/ 145 h 296"/>
                <a:gd name="T110" fmla="*/ 376 w 383"/>
                <a:gd name="T111" fmla="*/ 284 h 296"/>
                <a:gd name="T112" fmla="*/ 352 w 383"/>
                <a:gd name="T113" fmla="*/ 28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3" h="296">
                  <a:moveTo>
                    <a:pt x="382" y="286"/>
                  </a:moveTo>
                  <a:cubicBezTo>
                    <a:pt x="382" y="286"/>
                    <a:pt x="382" y="286"/>
                    <a:pt x="382" y="285"/>
                  </a:cubicBezTo>
                  <a:cubicBezTo>
                    <a:pt x="378" y="239"/>
                    <a:pt x="368" y="192"/>
                    <a:pt x="357" y="146"/>
                  </a:cubicBezTo>
                  <a:cubicBezTo>
                    <a:pt x="347" y="100"/>
                    <a:pt x="336" y="54"/>
                    <a:pt x="321" y="9"/>
                  </a:cubicBezTo>
                  <a:cubicBezTo>
                    <a:pt x="321" y="9"/>
                    <a:pt x="321" y="9"/>
                    <a:pt x="320" y="8"/>
                  </a:cubicBezTo>
                  <a:cubicBezTo>
                    <a:pt x="320" y="7"/>
                    <a:pt x="320" y="6"/>
                    <a:pt x="319" y="4"/>
                  </a:cubicBezTo>
                  <a:cubicBezTo>
                    <a:pt x="318" y="0"/>
                    <a:pt x="311" y="2"/>
                    <a:pt x="312" y="6"/>
                  </a:cubicBezTo>
                  <a:cubicBezTo>
                    <a:pt x="312" y="6"/>
                    <a:pt x="312" y="6"/>
                    <a:pt x="312" y="6"/>
                  </a:cubicBezTo>
                  <a:cubicBezTo>
                    <a:pt x="261" y="16"/>
                    <a:pt x="211" y="26"/>
                    <a:pt x="160" y="35"/>
                  </a:cubicBezTo>
                  <a:cubicBezTo>
                    <a:pt x="108" y="44"/>
                    <a:pt x="54" y="50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1" y="63"/>
                    <a:pt x="0" y="65"/>
                    <a:pt x="0" y="67"/>
                  </a:cubicBezTo>
                  <a:cubicBezTo>
                    <a:pt x="7" y="107"/>
                    <a:pt x="16" y="146"/>
                    <a:pt x="23" y="186"/>
                  </a:cubicBezTo>
                  <a:cubicBezTo>
                    <a:pt x="26" y="205"/>
                    <a:pt x="29" y="224"/>
                    <a:pt x="32" y="243"/>
                  </a:cubicBezTo>
                  <a:cubicBezTo>
                    <a:pt x="34" y="255"/>
                    <a:pt x="33" y="275"/>
                    <a:pt x="44" y="283"/>
                  </a:cubicBezTo>
                  <a:cubicBezTo>
                    <a:pt x="45" y="284"/>
                    <a:pt x="46" y="285"/>
                    <a:pt x="48" y="283"/>
                  </a:cubicBezTo>
                  <a:cubicBezTo>
                    <a:pt x="48" y="283"/>
                    <a:pt x="48" y="283"/>
                    <a:pt x="48" y="283"/>
                  </a:cubicBezTo>
                  <a:cubicBezTo>
                    <a:pt x="70" y="292"/>
                    <a:pt x="99" y="290"/>
                    <a:pt x="122" y="292"/>
                  </a:cubicBezTo>
                  <a:cubicBezTo>
                    <a:pt x="150" y="293"/>
                    <a:pt x="178" y="294"/>
                    <a:pt x="205" y="295"/>
                  </a:cubicBezTo>
                  <a:cubicBezTo>
                    <a:pt x="263" y="296"/>
                    <a:pt x="321" y="295"/>
                    <a:pt x="378" y="292"/>
                  </a:cubicBezTo>
                  <a:cubicBezTo>
                    <a:pt x="382" y="292"/>
                    <a:pt x="383" y="289"/>
                    <a:pt x="382" y="286"/>
                  </a:cubicBezTo>
                  <a:close/>
                  <a:moveTo>
                    <a:pt x="278" y="287"/>
                  </a:moveTo>
                  <a:cubicBezTo>
                    <a:pt x="278" y="286"/>
                    <a:pt x="278" y="286"/>
                    <a:pt x="278" y="286"/>
                  </a:cubicBezTo>
                  <a:cubicBezTo>
                    <a:pt x="275" y="280"/>
                    <a:pt x="273" y="274"/>
                    <a:pt x="273" y="268"/>
                  </a:cubicBezTo>
                  <a:cubicBezTo>
                    <a:pt x="286" y="268"/>
                    <a:pt x="300" y="267"/>
                    <a:pt x="313" y="267"/>
                  </a:cubicBezTo>
                  <a:cubicBezTo>
                    <a:pt x="319" y="267"/>
                    <a:pt x="329" y="264"/>
                    <a:pt x="334" y="266"/>
                  </a:cubicBezTo>
                  <a:cubicBezTo>
                    <a:pt x="343" y="269"/>
                    <a:pt x="343" y="277"/>
                    <a:pt x="345" y="285"/>
                  </a:cubicBezTo>
                  <a:cubicBezTo>
                    <a:pt x="322" y="286"/>
                    <a:pt x="300" y="286"/>
                    <a:pt x="278" y="287"/>
                  </a:cubicBezTo>
                  <a:close/>
                  <a:moveTo>
                    <a:pt x="325" y="251"/>
                  </a:moveTo>
                  <a:cubicBezTo>
                    <a:pt x="325" y="253"/>
                    <a:pt x="326" y="255"/>
                    <a:pt x="327" y="257"/>
                  </a:cubicBezTo>
                  <a:cubicBezTo>
                    <a:pt x="319" y="257"/>
                    <a:pt x="311" y="258"/>
                    <a:pt x="304" y="258"/>
                  </a:cubicBezTo>
                  <a:cubicBezTo>
                    <a:pt x="297" y="259"/>
                    <a:pt x="289" y="259"/>
                    <a:pt x="281" y="259"/>
                  </a:cubicBezTo>
                  <a:cubicBezTo>
                    <a:pt x="282" y="257"/>
                    <a:pt x="281" y="254"/>
                    <a:pt x="281" y="252"/>
                  </a:cubicBezTo>
                  <a:cubicBezTo>
                    <a:pt x="295" y="253"/>
                    <a:pt x="310" y="252"/>
                    <a:pt x="325" y="251"/>
                  </a:cubicBezTo>
                  <a:close/>
                  <a:moveTo>
                    <a:pt x="352" y="285"/>
                  </a:moveTo>
                  <a:cubicBezTo>
                    <a:pt x="352" y="274"/>
                    <a:pt x="351" y="259"/>
                    <a:pt x="340" y="257"/>
                  </a:cubicBezTo>
                  <a:cubicBezTo>
                    <a:pt x="338" y="257"/>
                    <a:pt x="336" y="257"/>
                    <a:pt x="333" y="257"/>
                  </a:cubicBezTo>
                  <a:cubicBezTo>
                    <a:pt x="333" y="257"/>
                    <a:pt x="333" y="257"/>
                    <a:pt x="333" y="257"/>
                  </a:cubicBezTo>
                  <a:cubicBezTo>
                    <a:pt x="333" y="253"/>
                    <a:pt x="332" y="249"/>
                    <a:pt x="331" y="246"/>
                  </a:cubicBezTo>
                  <a:cubicBezTo>
                    <a:pt x="331" y="244"/>
                    <a:pt x="329" y="243"/>
                    <a:pt x="328" y="243"/>
                  </a:cubicBezTo>
                  <a:cubicBezTo>
                    <a:pt x="310" y="244"/>
                    <a:pt x="293" y="244"/>
                    <a:pt x="276" y="244"/>
                  </a:cubicBezTo>
                  <a:cubicBezTo>
                    <a:pt x="273" y="244"/>
                    <a:pt x="272" y="247"/>
                    <a:pt x="272" y="249"/>
                  </a:cubicBezTo>
                  <a:cubicBezTo>
                    <a:pt x="273" y="253"/>
                    <a:pt x="274" y="257"/>
                    <a:pt x="278" y="259"/>
                  </a:cubicBezTo>
                  <a:cubicBezTo>
                    <a:pt x="275" y="260"/>
                    <a:pt x="272" y="260"/>
                    <a:pt x="269" y="260"/>
                  </a:cubicBezTo>
                  <a:cubicBezTo>
                    <a:pt x="267" y="260"/>
                    <a:pt x="264" y="262"/>
                    <a:pt x="265" y="264"/>
                  </a:cubicBezTo>
                  <a:cubicBezTo>
                    <a:pt x="265" y="273"/>
                    <a:pt x="267" y="280"/>
                    <a:pt x="272" y="287"/>
                  </a:cubicBezTo>
                  <a:cubicBezTo>
                    <a:pt x="251" y="287"/>
                    <a:pt x="230" y="287"/>
                    <a:pt x="209" y="286"/>
                  </a:cubicBezTo>
                  <a:cubicBezTo>
                    <a:pt x="181" y="286"/>
                    <a:pt x="153" y="284"/>
                    <a:pt x="125" y="282"/>
                  </a:cubicBezTo>
                  <a:cubicBezTo>
                    <a:pt x="101" y="281"/>
                    <a:pt x="72" y="275"/>
                    <a:pt x="48" y="279"/>
                  </a:cubicBezTo>
                  <a:cubicBezTo>
                    <a:pt x="42" y="269"/>
                    <a:pt x="42" y="252"/>
                    <a:pt x="40" y="241"/>
                  </a:cubicBezTo>
                  <a:cubicBezTo>
                    <a:pt x="37" y="221"/>
                    <a:pt x="33" y="201"/>
                    <a:pt x="30" y="181"/>
                  </a:cubicBezTo>
                  <a:cubicBezTo>
                    <a:pt x="23" y="143"/>
                    <a:pt x="17" y="105"/>
                    <a:pt x="7" y="67"/>
                  </a:cubicBezTo>
                  <a:cubicBezTo>
                    <a:pt x="58" y="63"/>
                    <a:pt x="109" y="52"/>
                    <a:pt x="158" y="43"/>
                  </a:cubicBezTo>
                  <a:cubicBezTo>
                    <a:pt x="210" y="34"/>
                    <a:pt x="262" y="24"/>
                    <a:pt x="314" y="14"/>
                  </a:cubicBezTo>
                  <a:cubicBezTo>
                    <a:pt x="326" y="58"/>
                    <a:pt x="338" y="101"/>
                    <a:pt x="348" y="145"/>
                  </a:cubicBezTo>
                  <a:cubicBezTo>
                    <a:pt x="358" y="191"/>
                    <a:pt x="366" y="238"/>
                    <a:pt x="376" y="284"/>
                  </a:cubicBezTo>
                  <a:cubicBezTo>
                    <a:pt x="368" y="284"/>
                    <a:pt x="360" y="284"/>
                    <a:pt x="352" y="2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5213603" y="3442782"/>
              <a:ext cx="67904" cy="99092"/>
            </a:xfrm>
            <a:custGeom>
              <a:avLst/>
              <a:gdLst>
                <a:gd name="T0" fmla="*/ 44 w 53"/>
                <a:gd name="T1" fmla="*/ 60 h 77"/>
                <a:gd name="T2" fmla="*/ 24 w 53"/>
                <a:gd name="T3" fmla="*/ 64 h 77"/>
                <a:gd name="T4" fmla="*/ 36 w 53"/>
                <a:gd name="T5" fmla="*/ 22 h 77"/>
                <a:gd name="T6" fmla="*/ 2 w 53"/>
                <a:gd name="T7" fmla="*/ 11 h 77"/>
                <a:gd name="T8" fmla="*/ 4 w 53"/>
                <a:gd name="T9" fmla="*/ 14 h 77"/>
                <a:gd name="T10" fmla="*/ 27 w 53"/>
                <a:gd name="T11" fmla="*/ 40 h 77"/>
                <a:gd name="T12" fmla="*/ 7 w 53"/>
                <a:gd name="T13" fmla="*/ 68 h 77"/>
                <a:gd name="T14" fmla="*/ 12 w 53"/>
                <a:gd name="T15" fmla="*/ 76 h 77"/>
                <a:gd name="T16" fmla="*/ 46 w 53"/>
                <a:gd name="T17" fmla="*/ 69 h 77"/>
                <a:gd name="T18" fmla="*/ 44 w 53"/>
                <a:gd name="T19" fmla="*/ 6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77">
                  <a:moveTo>
                    <a:pt x="44" y="60"/>
                  </a:moveTo>
                  <a:cubicBezTo>
                    <a:pt x="37" y="61"/>
                    <a:pt x="31" y="62"/>
                    <a:pt x="24" y="64"/>
                  </a:cubicBezTo>
                  <a:cubicBezTo>
                    <a:pt x="34" y="52"/>
                    <a:pt x="42" y="37"/>
                    <a:pt x="36" y="22"/>
                  </a:cubicBezTo>
                  <a:cubicBezTo>
                    <a:pt x="31" y="8"/>
                    <a:pt x="13" y="0"/>
                    <a:pt x="2" y="11"/>
                  </a:cubicBezTo>
                  <a:cubicBezTo>
                    <a:pt x="0" y="13"/>
                    <a:pt x="2" y="15"/>
                    <a:pt x="4" y="14"/>
                  </a:cubicBezTo>
                  <a:cubicBezTo>
                    <a:pt x="21" y="7"/>
                    <a:pt x="31" y="25"/>
                    <a:pt x="27" y="40"/>
                  </a:cubicBezTo>
                  <a:cubicBezTo>
                    <a:pt x="24" y="51"/>
                    <a:pt x="15" y="60"/>
                    <a:pt x="7" y="68"/>
                  </a:cubicBezTo>
                  <a:cubicBezTo>
                    <a:pt x="4" y="72"/>
                    <a:pt x="7" y="77"/>
                    <a:pt x="12" y="76"/>
                  </a:cubicBezTo>
                  <a:cubicBezTo>
                    <a:pt x="24" y="74"/>
                    <a:pt x="35" y="72"/>
                    <a:pt x="46" y="69"/>
                  </a:cubicBezTo>
                  <a:cubicBezTo>
                    <a:pt x="53" y="68"/>
                    <a:pt x="50" y="59"/>
                    <a:pt x="44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5286940" y="3456356"/>
              <a:ext cx="32594" cy="47510"/>
            </a:xfrm>
            <a:custGeom>
              <a:avLst/>
              <a:gdLst>
                <a:gd name="T0" fmla="*/ 23 w 26"/>
                <a:gd name="T1" fmla="*/ 18 h 38"/>
                <a:gd name="T2" fmla="*/ 15 w 26"/>
                <a:gd name="T3" fmla="*/ 19 h 38"/>
                <a:gd name="T4" fmla="*/ 15 w 26"/>
                <a:gd name="T5" fmla="*/ 19 h 38"/>
                <a:gd name="T6" fmla="*/ 11 w 26"/>
                <a:gd name="T7" fmla="*/ 3 h 38"/>
                <a:gd name="T8" fmla="*/ 6 w 26"/>
                <a:gd name="T9" fmla="*/ 3 h 38"/>
                <a:gd name="T10" fmla="*/ 8 w 26"/>
                <a:gd name="T11" fmla="*/ 20 h 38"/>
                <a:gd name="T12" fmla="*/ 6 w 26"/>
                <a:gd name="T13" fmla="*/ 20 h 38"/>
                <a:gd name="T14" fmla="*/ 4 w 26"/>
                <a:gd name="T15" fmla="*/ 26 h 38"/>
                <a:gd name="T16" fmla="*/ 10 w 26"/>
                <a:gd name="T17" fmla="*/ 27 h 38"/>
                <a:gd name="T18" fmla="*/ 16 w 26"/>
                <a:gd name="T19" fmla="*/ 37 h 38"/>
                <a:gd name="T20" fmla="*/ 21 w 26"/>
                <a:gd name="T21" fmla="*/ 34 h 38"/>
                <a:gd name="T22" fmla="*/ 19 w 26"/>
                <a:gd name="T23" fmla="*/ 26 h 38"/>
                <a:gd name="T24" fmla="*/ 25 w 26"/>
                <a:gd name="T25" fmla="*/ 22 h 38"/>
                <a:gd name="T26" fmla="*/ 23 w 26"/>
                <a:gd name="T27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38">
                  <a:moveTo>
                    <a:pt x="23" y="18"/>
                  </a:moveTo>
                  <a:cubicBezTo>
                    <a:pt x="20" y="17"/>
                    <a:pt x="18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3" y="14"/>
                    <a:pt x="12" y="8"/>
                    <a:pt x="11" y="3"/>
                  </a:cubicBezTo>
                  <a:cubicBezTo>
                    <a:pt x="10" y="0"/>
                    <a:pt x="6" y="1"/>
                    <a:pt x="6" y="3"/>
                  </a:cubicBezTo>
                  <a:cubicBezTo>
                    <a:pt x="6" y="9"/>
                    <a:pt x="7" y="15"/>
                    <a:pt x="8" y="20"/>
                  </a:cubicBezTo>
                  <a:cubicBezTo>
                    <a:pt x="7" y="20"/>
                    <a:pt x="6" y="20"/>
                    <a:pt x="6" y="20"/>
                  </a:cubicBezTo>
                  <a:cubicBezTo>
                    <a:pt x="2" y="20"/>
                    <a:pt x="0" y="25"/>
                    <a:pt x="4" y="26"/>
                  </a:cubicBezTo>
                  <a:cubicBezTo>
                    <a:pt x="6" y="26"/>
                    <a:pt x="8" y="27"/>
                    <a:pt x="10" y="27"/>
                  </a:cubicBezTo>
                  <a:cubicBezTo>
                    <a:pt x="11" y="31"/>
                    <a:pt x="13" y="35"/>
                    <a:pt x="16" y="37"/>
                  </a:cubicBezTo>
                  <a:cubicBezTo>
                    <a:pt x="18" y="38"/>
                    <a:pt x="21" y="37"/>
                    <a:pt x="21" y="34"/>
                  </a:cubicBezTo>
                  <a:cubicBezTo>
                    <a:pt x="21" y="31"/>
                    <a:pt x="20" y="29"/>
                    <a:pt x="19" y="26"/>
                  </a:cubicBezTo>
                  <a:cubicBezTo>
                    <a:pt x="22" y="26"/>
                    <a:pt x="25" y="25"/>
                    <a:pt x="25" y="22"/>
                  </a:cubicBezTo>
                  <a:cubicBezTo>
                    <a:pt x="26" y="20"/>
                    <a:pt x="25" y="18"/>
                    <a:pt x="23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5318175" y="3396629"/>
              <a:ext cx="77411" cy="115381"/>
            </a:xfrm>
            <a:custGeom>
              <a:avLst/>
              <a:gdLst>
                <a:gd name="T0" fmla="*/ 53 w 61"/>
                <a:gd name="T1" fmla="*/ 38 h 90"/>
                <a:gd name="T2" fmla="*/ 38 w 61"/>
                <a:gd name="T3" fmla="*/ 32 h 90"/>
                <a:gd name="T4" fmla="*/ 1 w 61"/>
                <a:gd name="T5" fmla="*/ 27 h 90"/>
                <a:gd name="T6" fmla="*/ 5 w 61"/>
                <a:gd name="T7" fmla="*/ 28 h 90"/>
                <a:gd name="T8" fmla="*/ 11 w 61"/>
                <a:gd name="T9" fmla="*/ 19 h 90"/>
                <a:gd name="T10" fmla="*/ 24 w 61"/>
                <a:gd name="T11" fmla="*/ 22 h 90"/>
                <a:gd name="T12" fmla="*/ 26 w 61"/>
                <a:gd name="T13" fmla="*/ 38 h 90"/>
                <a:gd name="T14" fmla="*/ 33 w 61"/>
                <a:gd name="T15" fmla="*/ 44 h 90"/>
                <a:gd name="T16" fmla="*/ 50 w 61"/>
                <a:gd name="T17" fmla="*/ 56 h 90"/>
                <a:gd name="T18" fmla="*/ 49 w 61"/>
                <a:gd name="T19" fmla="*/ 65 h 90"/>
                <a:gd name="T20" fmla="*/ 31 w 61"/>
                <a:gd name="T21" fmla="*/ 74 h 90"/>
                <a:gd name="T22" fmla="*/ 24 w 61"/>
                <a:gd name="T23" fmla="*/ 73 h 90"/>
                <a:gd name="T24" fmla="*/ 36 w 61"/>
                <a:gd name="T25" fmla="*/ 89 h 90"/>
                <a:gd name="T26" fmla="*/ 58 w 61"/>
                <a:gd name="T27" fmla="*/ 71 h 90"/>
                <a:gd name="T28" fmla="*/ 53 w 61"/>
                <a:gd name="T29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90">
                  <a:moveTo>
                    <a:pt x="53" y="38"/>
                  </a:moveTo>
                  <a:cubicBezTo>
                    <a:pt x="49" y="33"/>
                    <a:pt x="43" y="31"/>
                    <a:pt x="38" y="32"/>
                  </a:cubicBezTo>
                  <a:cubicBezTo>
                    <a:pt x="40" y="12"/>
                    <a:pt x="7" y="0"/>
                    <a:pt x="1" y="27"/>
                  </a:cubicBezTo>
                  <a:cubicBezTo>
                    <a:pt x="0" y="29"/>
                    <a:pt x="4" y="30"/>
                    <a:pt x="5" y="28"/>
                  </a:cubicBezTo>
                  <a:cubicBezTo>
                    <a:pt x="7" y="25"/>
                    <a:pt x="9" y="22"/>
                    <a:pt x="11" y="19"/>
                  </a:cubicBezTo>
                  <a:cubicBezTo>
                    <a:pt x="17" y="16"/>
                    <a:pt x="21" y="17"/>
                    <a:pt x="24" y="22"/>
                  </a:cubicBezTo>
                  <a:cubicBezTo>
                    <a:pt x="30" y="27"/>
                    <a:pt x="31" y="32"/>
                    <a:pt x="26" y="38"/>
                  </a:cubicBezTo>
                  <a:cubicBezTo>
                    <a:pt x="24" y="42"/>
                    <a:pt x="30" y="47"/>
                    <a:pt x="33" y="44"/>
                  </a:cubicBezTo>
                  <a:cubicBezTo>
                    <a:pt x="45" y="42"/>
                    <a:pt x="51" y="46"/>
                    <a:pt x="50" y="56"/>
                  </a:cubicBezTo>
                  <a:cubicBezTo>
                    <a:pt x="51" y="59"/>
                    <a:pt x="50" y="62"/>
                    <a:pt x="49" y="65"/>
                  </a:cubicBezTo>
                  <a:cubicBezTo>
                    <a:pt x="49" y="68"/>
                    <a:pt x="35" y="90"/>
                    <a:pt x="31" y="74"/>
                  </a:cubicBezTo>
                  <a:cubicBezTo>
                    <a:pt x="30" y="71"/>
                    <a:pt x="26" y="71"/>
                    <a:pt x="24" y="73"/>
                  </a:cubicBezTo>
                  <a:cubicBezTo>
                    <a:pt x="19" y="81"/>
                    <a:pt x="28" y="88"/>
                    <a:pt x="36" y="89"/>
                  </a:cubicBezTo>
                  <a:cubicBezTo>
                    <a:pt x="46" y="89"/>
                    <a:pt x="54" y="80"/>
                    <a:pt x="58" y="71"/>
                  </a:cubicBezTo>
                  <a:cubicBezTo>
                    <a:pt x="61" y="60"/>
                    <a:pt x="61" y="46"/>
                    <a:pt x="53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5401019" y="3429208"/>
              <a:ext cx="46175" cy="17646"/>
            </a:xfrm>
            <a:custGeom>
              <a:avLst/>
              <a:gdLst>
                <a:gd name="T0" fmla="*/ 31 w 35"/>
                <a:gd name="T1" fmla="*/ 1 h 14"/>
                <a:gd name="T2" fmla="*/ 19 w 35"/>
                <a:gd name="T3" fmla="*/ 3 h 14"/>
                <a:gd name="T4" fmla="*/ 4 w 35"/>
                <a:gd name="T5" fmla="*/ 8 h 14"/>
                <a:gd name="T6" fmla="*/ 5 w 35"/>
                <a:gd name="T7" fmla="*/ 13 h 14"/>
                <a:gd name="T8" fmla="*/ 21 w 35"/>
                <a:gd name="T9" fmla="*/ 10 h 14"/>
                <a:gd name="T10" fmla="*/ 33 w 35"/>
                <a:gd name="T11" fmla="*/ 6 h 14"/>
                <a:gd name="T12" fmla="*/ 31 w 35"/>
                <a:gd name="T1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4">
                  <a:moveTo>
                    <a:pt x="31" y="1"/>
                  </a:moveTo>
                  <a:cubicBezTo>
                    <a:pt x="27" y="0"/>
                    <a:pt x="23" y="2"/>
                    <a:pt x="19" y="3"/>
                  </a:cubicBezTo>
                  <a:cubicBezTo>
                    <a:pt x="14" y="5"/>
                    <a:pt x="9" y="6"/>
                    <a:pt x="4" y="8"/>
                  </a:cubicBezTo>
                  <a:cubicBezTo>
                    <a:pt x="0" y="9"/>
                    <a:pt x="2" y="14"/>
                    <a:pt x="5" y="13"/>
                  </a:cubicBezTo>
                  <a:cubicBezTo>
                    <a:pt x="10" y="13"/>
                    <a:pt x="15" y="11"/>
                    <a:pt x="21" y="10"/>
                  </a:cubicBezTo>
                  <a:cubicBezTo>
                    <a:pt x="25" y="10"/>
                    <a:pt x="29" y="9"/>
                    <a:pt x="33" y="6"/>
                  </a:cubicBezTo>
                  <a:cubicBezTo>
                    <a:pt x="35" y="5"/>
                    <a:pt x="34" y="2"/>
                    <a:pt x="3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5413241" y="3454998"/>
              <a:ext cx="44817" cy="16289"/>
            </a:xfrm>
            <a:custGeom>
              <a:avLst/>
              <a:gdLst>
                <a:gd name="T0" fmla="*/ 30 w 35"/>
                <a:gd name="T1" fmla="*/ 1 h 14"/>
                <a:gd name="T2" fmla="*/ 17 w 35"/>
                <a:gd name="T3" fmla="*/ 4 h 14"/>
                <a:gd name="T4" fmla="*/ 3 w 35"/>
                <a:gd name="T5" fmla="*/ 8 h 14"/>
                <a:gd name="T6" fmla="*/ 5 w 35"/>
                <a:gd name="T7" fmla="*/ 13 h 14"/>
                <a:gd name="T8" fmla="*/ 19 w 35"/>
                <a:gd name="T9" fmla="*/ 11 h 14"/>
                <a:gd name="T10" fmla="*/ 32 w 35"/>
                <a:gd name="T11" fmla="*/ 7 h 14"/>
                <a:gd name="T12" fmla="*/ 30 w 35"/>
                <a:gd name="T1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4">
                  <a:moveTo>
                    <a:pt x="30" y="1"/>
                  </a:moveTo>
                  <a:cubicBezTo>
                    <a:pt x="26" y="0"/>
                    <a:pt x="22" y="2"/>
                    <a:pt x="17" y="4"/>
                  </a:cubicBezTo>
                  <a:cubicBezTo>
                    <a:pt x="13" y="5"/>
                    <a:pt x="8" y="6"/>
                    <a:pt x="3" y="8"/>
                  </a:cubicBezTo>
                  <a:cubicBezTo>
                    <a:pt x="0" y="9"/>
                    <a:pt x="1" y="14"/>
                    <a:pt x="5" y="13"/>
                  </a:cubicBezTo>
                  <a:cubicBezTo>
                    <a:pt x="10" y="12"/>
                    <a:pt x="15" y="11"/>
                    <a:pt x="19" y="11"/>
                  </a:cubicBezTo>
                  <a:cubicBezTo>
                    <a:pt x="24" y="10"/>
                    <a:pt x="29" y="9"/>
                    <a:pt x="32" y="7"/>
                  </a:cubicBezTo>
                  <a:cubicBezTo>
                    <a:pt x="35" y="5"/>
                    <a:pt x="34" y="1"/>
                    <a:pt x="3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5481145" y="3395271"/>
              <a:ext cx="66546" cy="93663"/>
            </a:xfrm>
            <a:custGeom>
              <a:avLst/>
              <a:gdLst>
                <a:gd name="T0" fmla="*/ 48 w 52"/>
                <a:gd name="T1" fmla="*/ 38 h 73"/>
                <a:gd name="T2" fmla="*/ 18 w 52"/>
                <a:gd name="T3" fmla="*/ 27 h 73"/>
                <a:gd name="T4" fmla="*/ 11 w 52"/>
                <a:gd name="T5" fmla="*/ 10 h 73"/>
                <a:gd name="T6" fmla="*/ 31 w 52"/>
                <a:gd name="T7" fmla="*/ 7 h 73"/>
                <a:gd name="T8" fmla="*/ 32 w 52"/>
                <a:gd name="T9" fmla="*/ 2 h 73"/>
                <a:gd name="T10" fmla="*/ 4 w 52"/>
                <a:gd name="T11" fmla="*/ 3 h 73"/>
                <a:gd name="T12" fmla="*/ 1 w 52"/>
                <a:gd name="T13" fmla="*/ 8 h 73"/>
                <a:gd name="T14" fmla="*/ 12 w 52"/>
                <a:gd name="T15" fmla="*/ 35 h 73"/>
                <a:gd name="T16" fmla="*/ 19 w 52"/>
                <a:gd name="T17" fmla="*/ 37 h 73"/>
                <a:gd name="T18" fmla="*/ 38 w 52"/>
                <a:gd name="T19" fmla="*/ 43 h 73"/>
                <a:gd name="T20" fmla="*/ 23 w 52"/>
                <a:gd name="T21" fmla="*/ 56 h 73"/>
                <a:gd name="T22" fmla="*/ 22 w 52"/>
                <a:gd name="T23" fmla="*/ 62 h 73"/>
                <a:gd name="T24" fmla="*/ 48 w 52"/>
                <a:gd name="T25" fmla="*/ 3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73">
                  <a:moveTo>
                    <a:pt x="48" y="38"/>
                  </a:moveTo>
                  <a:cubicBezTo>
                    <a:pt x="44" y="26"/>
                    <a:pt x="29" y="22"/>
                    <a:pt x="18" y="27"/>
                  </a:cubicBezTo>
                  <a:cubicBezTo>
                    <a:pt x="16" y="21"/>
                    <a:pt x="13" y="15"/>
                    <a:pt x="11" y="10"/>
                  </a:cubicBezTo>
                  <a:cubicBezTo>
                    <a:pt x="18" y="8"/>
                    <a:pt x="24" y="7"/>
                    <a:pt x="31" y="7"/>
                  </a:cubicBezTo>
                  <a:cubicBezTo>
                    <a:pt x="34" y="7"/>
                    <a:pt x="35" y="2"/>
                    <a:pt x="32" y="2"/>
                  </a:cubicBezTo>
                  <a:cubicBezTo>
                    <a:pt x="23" y="0"/>
                    <a:pt x="13" y="1"/>
                    <a:pt x="4" y="3"/>
                  </a:cubicBezTo>
                  <a:cubicBezTo>
                    <a:pt x="2" y="3"/>
                    <a:pt x="0" y="6"/>
                    <a:pt x="1" y="8"/>
                  </a:cubicBezTo>
                  <a:cubicBezTo>
                    <a:pt x="5" y="17"/>
                    <a:pt x="8" y="26"/>
                    <a:pt x="12" y="35"/>
                  </a:cubicBezTo>
                  <a:cubicBezTo>
                    <a:pt x="13" y="38"/>
                    <a:pt x="17" y="40"/>
                    <a:pt x="19" y="37"/>
                  </a:cubicBezTo>
                  <a:cubicBezTo>
                    <a:pt x="26" y="31"/>
                    <a:pt x="38" y="34"/>
                    <a:pt x="38" y="43"/>
                  </a:cubicBezTo>
                  <a:cubicBezTo>
                    <a:pt x="39" y="53"/>
                    <a:pt x="29" y="54"/>
                    <a:pt x="23" y="56"/>
                  </a:cubicBezTo>
                  <a:cubicBezTo>
                    <a:pt x="21" y="57"/>
                    <a:pt x="20" y="61"/>
                    <a:pt x="22" y="62"/>
                  </a:cubicBezTo>
                  <a:cubicBezTo>
                    <a:pt x="35" y="73"/>
                    <a:pt x="52" y="52"/>
                    <a:pt x="4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4791240" y="3558163"/>
              <a:ext cx="54323" cy="35293"/>
            </a:xfrm>
            <a:custGeom>
              <a:avLst/>
              <a:gdLst>
                <a:gd name="T0" fmla="*/ 41 w 42"/>
                <a:gd name="T1" fmla="*/ 18 h 28"/>
                <a:gd name="T2" fmla="*/ 18 w 42"/>
                <a:gd name="T3" fmla="*/ 2 h 28"/>
                <a:gd name="T4" fmla="*/ 2 w 42"/>
                <a:gd name="T5" fmla="*/ 22 h 28"/>
                <a:gd name="T6" fmla="*/ 7 w 42"/>
                <a:gd name="T7" fmla="*/ 22 h 28"/>
                <a:gd name="T8" fmla="*/ 19 w 42"/>
                <a:gd name="T9" fmla="*/ 11 h 28"/>
                <a:gd name="T10" fmla="*/ 31 w 42"/>
                <a:gd name="T11" fmla="*/ 21 h 28"/>
                <a:gd name="T12" fmla="*/ 41 w 42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8">
                  <a:moveTo>
                    <a:pt x="41" y="18"/>
                  </a:moveTo>
                  <a:cubicBezTo>
                    <a:pt x="39" y="8"/>
                    <a:pt x="28" y="0"/>
                    <a:pt x="18" y="2"/>
                  </a:cubicBezTo>
                  <a:cubicBezTo>
                    <a:pt x="8" y="3"/>
                    <a:pt x="0" y="12"/>
                    <a:pt x="2" y="22"/>
                  </a:cubicBezTo>
                  <a:cubicBezTo>
                    <a:pt x="3" y="25"/>
                    <a:pt x="6" y="25"/>
                    <a:pt x="7" y="22"/>
                  </a:cubicBezTo>
                  <a:cubicBezTo>
                    <a:pt x="9" y="17"/>
                    <a:pt x="13" y="11"/>
                    <a:pt x="19" y="11"/>
                  </a:cubicBezTo>
                  <a:cubicBezTo>
                    <a:pt x="25" y="10"/>
                    <a:pt x="29" y="15"/>
                    <a:pt x="31" y="21"/>
                  </a:cubicBezTo>
                  <a:cubicBezTo>
                    <a:pt x="32" y="28"/>
                    <a:pt x="42" y="25"/>
                    <a:pt x="41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4903961" y="3551376"/>
              <a:ext cx="47532" cy="32578"/>
            </a:xfrm>
            <a:custGeom>
              <a:avLst/>
              <a:gdLst>
                <a:gd name="T0" fmla="*/ 18 w 37"/>
                <a:gd name="T1" fmla="*/ 0 h 26"/>
                <a:gd name="T2" fmla="*/ 3 w 37"/>
                <a:gd name="T3" fmla="*/ 21 h 26"/>
                <a:gd name="T4" fmla="*/ 9 w 37"/>
                <a:gd name="T5" fmla="*/ 20 h 26"/>
                <a:gd name="T6" fmla="*/ 18 w 37"/>
                <a:gd name="T7" fmla="*/ 10 h 26"/>
                <a:gd name="T8" fmla="*/ 26 w 37"/>
                <a:gd name="T9" fmla="*/ 20 h 26"/>
                <a:gd name="T10" fmla="*/ 36 w 37"/>
                <a:gd name="T11" fmla="*/ 20 h 26"/>
                <a:gd name="T12" fmla="*/ 18 w 37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6">
                  <a:moveTo>
                    <a:pt x="18" y="0"/>
                  </a:moveTo>
                  <a:cubicBezTo>
                    <a:pt x="7" y="1"/>
                    <a:pt x="0" y="11"/>
                    <a:pt x="3" y="21"/>
                  </a:cubicBezTo>
                  <a:cubicBezTo>
                    <a:pt x="4" y="24"/>
                    <a:pt x="9" y="24"/>
                    <a:pt x="9" y="20"/>
                  </a:cubicBezTo>
                  <a:cubicBezTo>
                    <a:pt x="9" y="16"/>
                    <a:pt x="13" y="10"/>
                    <a:pt x="18" y="10"/>
                  </a:cubicBezTo>
                  <a:cubicBezTo>
                    <a:pt x="24" y="9"/>
                    <a:pt x="27" y="15"/>
                    <a:pt x="26" y="20"/>
                  </a:cubicBezTo>
                  <a:cubicBezTo>
                    <a:pt x="25" y="26"/>
                    <a:pt x="35" y="26"/>
                    <a:pt x="36" y="20"/>
                  </a:cubicBezTo>
                  <a:cubicBezTo>
                    <a:pt x="37" y="10"/>
                    <a:pt x="28" y="0"/>
                    <a:pt x="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4868651" y="3582596"/>
              <a:ext cx="27162" cy="31221"/>
            </a:xfrm>
            <a:custGeom>
              <a:avLst/>
              <a:gdLst>
                <a:gd name="T0" fmla="*/ 18 w 21"/>
                <a:gd name="T1" fmla="*/ 6 h 24"/>
                <a:gd name="T2" fmla="*/ 1 w 21"/>
                <a:gd name="T3" fmla="*/ 9 h 24"/>
                <a:gd name="T4" fmla="*/ 4 w 21"/>
                <a:gd name="T5" fmla="*/ 10 h 24"/>
                <a:gd name="T6" fmla="*/ 13 w 21"/>
                <a:gd name="T7" fmla="*/ 9 h 24"/>
                <a:gd name="T8" fmla="*/ 9 w 21"/>
                <a:gd name="T9" fmla="*/ 16 h 24"/>
                <a:gd name="T10" fmla="*/ 9 w 21"/>
                <a:gd name="T11" fmla="*/ 22 h 24"/>
                <a:gd name="T12" fmla="*/ 18 w 21"/>
                <a:gd name="T1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4">
                  <a:moveTo>
                    <a:pt x="18" y="6"/>
                  </a:moveTo>
                  <a:cubicBezTo>
                    <a:pt x="13" y="0"/>
                    <a:pt x="3" y="1"/>
                    <a:pt x="1" y="9"/>
                  </a:cubicBezTo>
                  <a:cubicBezTo>
                    <a:pt x="0" y="10"/>
                    <a:pt x="3" y="12"/>
                    <a:pt x="4" y="10"/>
                  </a:cubicBezTo>
                  <a:cubicBezTo>
                    <a:pt x="5" y="7"/>
                    <a:pt x="11" y="6"/>
                    <a:pt x="13" y="9"/>
                  </a:cubicBezTo>
                  <a:cubicBezTo>
                    <a:pt x="14" y="13"/>
                    <a:pt x="11" y="15"/>
                    <a:pt x="9" y="16"/>
                  </a:cubicBezTo>
                  <a:cubicBezTo>
                    <a:pt x="6" y="17"/>
                    <a:pt x="7" y="21"/>
                    <a:pt x="9" y="22"/>
                  </a:cubicBezTo>
                  <a:cubicBezTo>
                    <a:pt x="17" y="24"/>
                    <a:pt x="21" y="12"/>
                    <a:pt x="18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4" name="Freeform 74"/>
            <p:cNvSpPr/>
            <p:nvPr/>
          </p:nvSpPr>
          <p:spPr bwMode="auto">
            <a:xfrm>
              <a:off x="4818401" y="3607030"/>
              <a:ext cx="47533" cy="23077"/>
            </a:xfrm>
            <a:custGeom>
              <a:avLst/>
              <a:gdLst>
                <a:gd name="T0" fmla="*/ 32 w 37"/>
                <a:gd name="T1" fmla="*/ 8 h 18"/>
                <a:gd name="T2" fmla="*/ 4 w 37"/>
                <a:gd name="T3" fmla="*/ 2 h 18"/>
                <a:gd name="T4" fmla="*/ 1 w 37"/>
                <a:gd name="T5" fmla="*/ 5 h 18"/>
                <a:gd name="T6" fmla="*/ 33 w 37"/>
                <a:gd name="T7" fmla="*/ 16 h 18"/>
                <a:gd name="T8" fmla="*/ 32 w 37"/>
                <a:gd name="T9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8">
                  <a:moveTo>
                    <a:pt x="32" y="8"/>
                  </a:moveTo>
                  <a:cubicBezTo>
                    <a:pt x="21" y="9"/>
                    <a:pt x="12" y="8"/>
                    <a:pt x="4" y="2"/>
                  </a:cubicBezTo>
                  <a:cubicBezTo>
                    <a:pt x="2" y="0"/>
                    <a:pt x="0" y="3"/>
                    <a:pt x="1" y="5"/>
                  </a:cubicBezTo>
                  <a:cubicBezTo>
                    <a:pt x="10" y="14"/>
                    <a:pt x="21" y="18"/>
                    <a:pt x="33" y="16"/>
                  </a:cubicBezTo>
                  <a:cubicBezTo>
                    <a:pt x="37" y="15"/>
                    <a:pt x="36" y="8"/>
                    <a:pt x="32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0970" name="组合 81"/>
          <p:cNvGrpSpPr/>
          <p:nvPr/>
        </p:nvGrpSpPr>
        <p:grpSpPr bwMode="auto">
          <a:xfrm>
            <a:off x="627063" y="3248025"/>
            <a:ext cx="660400" cy="1154113"/>
            <a:chOff x="2185988" y="3133725"/>
            <a:chExt cx="595313" cy="1038225"/>
          </a:xfrm>
        </p:grpSpPr>
        <p:sp>
          <p:nvSpPr>
            <p:cNvPr id="75" name="Freeform 75"/>
            <p:cNvSpPr>
              <a:spLocks noEditPoints="1"/>
            </p:cNvSpPr>
            <p:nvPr/>
          </p:nvSpPr>
          <p:spPr bwMode="auto">
            <a:xfrm>
              <a:off x="2185988" y="3133725"/>
              <a:ext cx="595313" cy="1038225"/>
            </a:xfrm>
            <a:custGeom>
              <a:avLst/>
              <a:gdLst>
                <a:gd name="T0" fmla="*/ 330 w 464"/>
                <a:gd name="T1" fmla="*/ 20 h 809"/>
                <a:gd name="T2" fmla="*/ 200 w 464"/>
                <a:gd name="T3" fmla="*/ 7 h 809"/>
                <a:gd name="T4" fmla="*/ 3 w 464"/>
                <a:gd name="T5" fmla="*/ 15 h 809"/>
                <a:gd name="T6" fmla="*/ 75 w 464"/>
                <a:gd name="T7" fmla="*/ 51 h 809"/>
                <a:gd name="T8" fmla="*/ 30 w 464"/>
                <a:gd name="T9" fmla="*/ 455 h 809"/>
                <a:gd name="T10" fmla="*/ 122 w 464"/>
                <a:gd name="T11" fmla="*/ 673 h 809"/>
                <a:gd name="T12" fmla="*/ 192 w 464"/>
                <a:gd name="T13" fmla="*/ 805 h 809"/>
                <a:gd name="T14" fmla="*/ 246 w 464"/>
                <a:gd name="T15" fmla="*/ 689 h 809"/>
                <a:gd name="T16" fmla="*/ 329 w 464"/>
                <a:gd name="T17" fmla="*/ 768 h 809"/>
                <a:gd name="T18" fmla="*/ 428 w 464"/>
                <a:gd name="T19" fmla="*/ 627 h 809"/>
                <a:gd name="T20" fmla="*/ 426 w 464"/>
                <a:gd name="T21" fmla="*/ 453 h 809"/>
                <a:gd name="T22" fmla="*/ 27 w 464"/>
                <a:gd name="T23" fmla="*/ 426 h 809"/>
                <a:gd name="T24" fmla="*/ 206 w 464"/>
                <a:gd name="T25" fmla="*/ 770 h 809"/>
                <a:gd name="T26" fmla="*/ 313 w 464"/>
                <a:gd name="T27" fmla="*/ 11 h 809"/>
                <a:gd name="T28" fmla="*/ 304 w 464"/>
                <a:gd name="T29" fmla="*/ 11 h 809"/>
                <a:gd name="T30" fmla="*/ 304 w 464"/>
                <a:gd name="T31" fmla="*/ 11 h 809"/>
                <a:gd name="T32" fmla="*/ 294 w 464"/>
                <a:gd name="T33" fmla="*/ 26 h 809"/>
                <a:gd name="T34" fmla="*/ 84 w 464"/>
                <a:gd name="T35" fmla="*/ 41 h 809"/>
                <a:gd name="T36" fmla="*/ 71 w 464"/>
                <a:gd name="T37" fmla="*/ 21 h 809"/>
                <a:gd name="T38" fmla="*/ 86 w 464"/>
                <a:gd name="T39" fmla="*/ 50 h 809"/>
                <a:gd name="T40" fmla="*/ 414 w 464"/>
                <a:gd name="T41" fmla="*/ 398 h 809"/>
                <a:gd name="T42" fmla="*/ 335 w 464"/>
                <a:gd name="T43" fmla="*/ 293 h 809"/>
                <a:gd name="T44" fmla="*/ 278 w 464"/>
                <a:gd name="T45" fmla="*/ 179 h 809"/>
                <a:gd name="T46" fmla="*/ 50 w 464"/>
                <a:gd name="T47" fmla="*/ 234 h 809"/>
                <a:gd name="T48" fmla="*/ 159 w 464"/>
                <a:gd name="T49" fmla="*/ 365 h 809"/>
                <a:gd name="T50" fmla="*/ 231 w 464"/>
                <a:gd name="T51" fmla="*/ 181 h 809"/>
                <a:gd name="T52" fmla="*/ 121 w 464"/>
                <a:gd name="T53" fmla="*/ 184 h 809"/>
                <a:gd name="T54" fmla="*/ 118 w 464"/>
                <a:gd name="T55" fmla="*/ 177 h 809"/>
                <a:gd name="T56" fmla="*/ 80 w 464"/>
                <a:gd name="T57" fmla="*/ 160 h 809"/>
                <a:gd name="T58" fmla="*/ 68 w 464"/>
                <a:gd name="T59" fmla="*/ 204 h 809"/>
                <a:gd name="T60" fmla="*/ 67 w 464"/>
                <a:gd name="T61" fmla="*/ 212 h 809"/>
                <a:gd name="T62" fmla="*/ 162 w 464"/>
                <a:gd name="T63" fmla="*/ 181 h 809"/>
                <a:gd name="T64" fmla="*/ 192 w 464"/>
                <a:gd name="T65" fmla="*/ 177 h 809"/>
                <a:gd name="T66" fmla="*/ 184 w 464"/>
                <a:gd name="T67" fmla="*/ 238 h 809"/>
                <a:gd name="T68" fmla="*/ 114 w 464"/>
                <a:gd name="T69" fmla="*/ 302 h 809"/>
                <a:gd name="T70" fmla="*/ 234 w 464"/>
                <a:gd name="T71" fmla="*/ 177 h 809"/>
                <a:gd name="T72" fmla="*/ 103 w 464"/>
                <a:gd name="T73" fmla="*/ 341 h 809"/>
                <a:gd name="T74" fmla="*/ 251 w 464"/>
                <a:gd name="T75" fmla="*/ 361 h 809"/>
                <a:gd name="T76" fmla="*/ 335 w 464"/>
                <a:gd name="T77" fmla="*/ 182 h 809"/>
                <a:gd name="T78" fmla="*/ 309 w 464"/>
                <a:gd name="T79" fmla="*/ 196 h 809"/>
                <a:gd name="T80" fmla="*/ 314 w 464"/>
                <a:gd name="T81" fmla="*/ 172 h 809"/>
                <a:gd name="T82" fmla="*/ 301 w 464"/>
                <a:gd name="T83" fmla="*/ 166 h 809"/>
                <a:gd name="T84" fmla="*/ 323 w 464"/>
                <a:gd name="T85" fmla="*/ 162 h 809"/>
                <a:gd name="T86" fmla="*/ 301 w 464"/>
                <a:gd name="T87" fmla="*/ 182 h 809"/>
                <a:gd name="T88" fmla="*/ 288 w 464"/>
                <a:gd name="T89" fmla="*/ 181 h 809"/>
                <a:gd name="T90" fmla="*/ 272 w 464"/>
                <a:gd name="T91" fmla="*/ 189 h 809"/>
                <a:gd name="T92" fmla="*/ 305 w 464"/>
                <a:gd name="T93" fmla="*/ 267 h 809"/>
                <a:gd name="T94" fmla="*/ 105 w 464"/>
                <a:gd name="T95" fmla="*/ 459 h 809"/>
                <a:gd name="T96" fmla="*/ 78 w 464"/>
                <a:gd name="T97" fmla="*/ 589 h 809"/>
                <a:gd name="T98" fmla="*/ 75 w 464"/>
                <a:gd name="T99" fmla="*/ 598 h 809"/>
                <a:gd name="T100" fmla="*/ 69 w 464"/>
                <a:gd name="T101" fmla="*/ 617 h 809"/>
                <a:gd name="T102" fmla="*/ 238 w 464"/>
                <a:gd name="T103" fmla="*/ 680 h 809"/>
                <a:gd name="T104" fmla="*/ 188 w 464"/>
                <a:gd name="T105" fmla="*/ 374 h 809"/>
                <a:gd name="T106" fmla="*/ 238 w 464"/>
                <a:gd name="T107" fmla="*/ 680 h 809"/>
                <a:gd name="T108" fmla="*/ 422 w 464"/>
                <a:gd name="T109" fmla="*/ 643 h 809"/>
                <a:gd name="T110" fmla="*/ 354 w 464"/>
                <a:gd name="T111" fmla="*/ 564 h 809"/>
                <a:gd name="T112" fmla="*/ 414 w 464"/>
                <a:gd name="T113" fmla="*/ 453 h 809"/>
                <a:gd name="T114" fmla="*/ 290 w 464"/>
                <a:gd name="T115" fmla="*/ 426 h 809"/>
                <a:gd name="T116" fmla="*/ 426 w 464"/>
                <a:gd name="T117" fmla="*/ 393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4" h="809">
                  <a:moveTo>
                    <a:pt x="425" y="383"/>
                  </a:moveTo>
                  <a:cubicBezTo>
                    <a:pt x="424" y="357"/>
                    <a:pt x="421" y="332"/>
                    <a:pt x="417" y="307"/>
                  </a:cubicBezTo>
                  <a:cubicBezTo>
                    <a:pt x="402" y="214"/>
                    <a:pt x="369" y="124"/>
                    <a:pt x="321" y="43"/>
                  </a:cubicBezTo>
                  <a:cubicBezTo>
                    <a:pt x="348" y="42"/>
                    <a:pt x="376" y="43"/>
                    <a:pt x="403" y="40"/>
                  </a:cubicBezTo>
                  <a:cubicBezTo>
                    <a:pt x="407" y="40"/>
                    <a:pt x="407" y="34"/>
                    <a:pt x="403" y="34"/>
                  </a:cubicBezTo>
                  <a:cubicBezTo>
                    <a:pt x="377" y="32"/>
                    <a:pt x="351" y="32"/>
                    <a:pt x="325" y="33"/>
                  </a:cubicBezTo>
                  <a:cubicBezTo>
                    <a:pt x="328" y="29"/>
                    <a:pt x="330" y="25"/>
                    <a:pt x="330" y="20"/>
                  </a:cubicBezTo>
                  <a:cubicBezTo>
                    <a:pt x="330" y="17"/>
                    <a:pt x="330" y="14"/>
                    <a:pt x="329" y="11"/>
                  </a:cubicBezTo>
                  <a:cubicBezTo>
                    <a:pt x="352" y="11"/>
                    <a:pt x="374" y="12"/>
                    <a:pt x="397" y="11"/>
                  </a:cubicBezTo>
                  <a:cubicBezTo>
                    <a:pt x="402" y="11"/>
                    <a:pt x="402" y="4"/>
                    <a:pt x="397" y="4"/>
                  </a:cubicBezTo>
                  <a:cubicBezTo>
                    <a:pt x="367" y="1"/>
                    <a:pt x="337" y="0"/>
                    <a:pt x="306" y="1"/>
                  </a:cubicBezTo>
                  <a:cubicBezTo>
                    <a:pt x="306" y="1"/>
                    <a:pt x="306" y="1"/>
                    <a:pt x="306" y="1"/>
                  </a:cubicBezTo>
                  <a:cubicBezTo>
                    <a:pt x="305" y="1"/>
                    <a:pt x="303" y="1"/>
                    <a:pt x="302" y="1"/>
                  </a:cubicBezTo>
                  <a:cubicBezTo>
                    <a:pt x="268" y="2"/>
                    <a:pt x="234" y="5"/>
                    <a:pt x="200" y="7"/>
                  </a:cubicBezTo>
                  <a:cubicBezTo>
                    <a:pt x="165" y="8"/>
                    <a:pt x="131" y="10"/>
                    <a:pt x="96" y="11"/>
                  </a:cubicBezTo>
                  <a:cubicBezTo>
                    <a:pt x="95" y="10"/>
                    <a:pt x="95" y="10"/>
                    <a:pt x="94" y="10"/>
                  </a:cubicBezTo>
                  <a:cubicBezTo>
                    <a:pt x="93" y="10"/>
                    <a:pt x="92" y="11"/>
                    <a:pt x="91" y="11"/>
                  </a:cubicBezTo>
                  <a:cubicBezTo>
                    <a:pt x="88" y="11"/>
                    <a:pt x="85" y="12"/>
                    <a:pt x="81" y="12"/>
                  </a:cubicBezTo>
                  <a:cubicBezTo>
                    <a:pt x="81" y="10"/>
                    <a:pt x="78" y="8"/>
                    <a:pt x="76" y="10"/>
                  </a:cubicBezTo>
                  <a:cubicBezTo>
                    <a:pt x="76" y="11"/>
                    <a:pt x="75" y="11"/>
                    <a:pt x="75" y="12"/>
                  </a:cubicBezTo>
                  <a:cubicBezTo>
                    <a:pt x="51" y="13"/>
                    <a:pt x="27" y="14"/>
                    <a:pt x="3" y="15"/>
                  </a:cubicBezTo>
                  <a:cubicBezTo>
                    <a:pt x="0" y="15"/>
                    <a:pt x="0" y="20"/>
                    <a:pt x="3" y="20"/>
                  </a:cubicBezTo>
                  <a:cubicBezTo>
                    <a:pt x="22" y="21"/>
                    <a:pt x="41" y="21"/>
                    <a:pt x="60" y="21"/>
                  </a:cubicBezTo>
                  <a:cubicBezTo>
                    <a:pt x="58" y="26"/>
                    <a:pt x="58" y="32"/>
                    <a:pt x="60" y="37"/>
                  </a:cubicBezTo>
                  <a:cubicBezTo>
                    <a:pt x="61" y="39"/>
                    <a:pt x="62" y="41"/>
                    <a:pt x="63" y="43"/>
                  </a:cubicBezTo>
                  <a:cubicBezTo>
                    <a:pt x="44" y="44"/>
                    <a:pt x="26" y="46"/>
                    <a:pt x="7" y="48"/>
                  </a:cubicBezTo>
                  <a:cubicBezTo>
                    <a:pt x="5" y="48"/>
                    <a:pt x="5" y="51"/>
                    <a:pt x="7" y="51"/>
                  </a:cubicBezTo>
                  <a:cubicBezTo>
                    <a:pt x="30" y="52"/>
                    <a:pt x="52" y="51"/>
                    <a:pt x="75" y="51"/>
                  </a:cubicBezTo>
                  <a:cubicBezTo>
                    <a:pt x="48" y="85"/>
                    <a:pt x="42" y="134"/>
                    <a:pt x="35" y="175"/>
                  </a:cubicBezTo>
                  <a:cubicBezTo>
                    <a:pt x="26" y="224"/>
                    <a:pt x="22" y="274"/>
                    <a:pt x="22" y="323"/>
                  </a:cubicBezTo>
                  <a:cubicBezTo>
                    <a:pt x="22" y="355"/>
                    <a:pt x="23" y="386"/>
                    <a:pt x="26" y="418"/>
                  </a:cubicBezTo>
                  <a:cubicBezTo>
                    <a:pt x="21" y="417"/>
                    <a:pt x="15" y="420"/>
                    <a:pt x="11" y="423"/>
                  </a:cubicBezTo>
                  <a:cubicBezTo>
                    <a:pt x="5" y="428"/>
                    <a:pt x="3" y="437"/>
                    <a:pt x="5" y="445"/>
                  </a:cubicBezTo>
                  <a:cubicBezTo>
                    <a:pt x="8" y="452"/>
                    <a:pt x="14" y="457"/>
                    <a:pt x="22" y="457"/>
                  </a:cubicBezTo>
                  <a:cubicBezTo>
                    <a:pt x="25" y="457"/>
                    <a:pt x="28" y="456"/>
                    <a:pt x="30" y="455"/>
                  </a:cubicBezTo>
                  <a:cubicBezTo>
                    <a:pt x="37" y="506"/>
                    <a:pt x="48" y="557"/>
                    <a:pt x="65" y="605"/>
                  </a:cubicBezTo>
                  <a:cubicBezTo>
                    <a:pt x="60" y="618"/>
                    <a:pt x="55" y="631"/>
                    <a:pt x="50" y="644"/>
                  </a:cubicBezTo>
                  <a:cubicBezTo>
                    <a:pt x="50" y="644"/>
                    <a:pt x="50" y="644"/>
                    <a:pt x="50" y="644"/>
                  </a:cubicBezTo>
                  <a:cubicBezTo>
                    <a:pt x="49" y="644"/>
                    <a:pt x="48" y="645"/>
                    <a:pt x="49" y="646"/>
                  </a:cubicBezTo>
                  <a:cubicBezTo>
                    <a:pt x="52" y="657"/>
                    <a:pt x="56" y="667"/>
                    <a:pt x="62" y="678"/>
                  </a:cubicBezTo>
                  <a:cubicBezTo>
                    <a:pt x="63" y="679"/>
                    <a:pt x="64" y="680"/>
                    <a:pt x="66" y="680"/>
                  </a:cubicBezTo>
                  <a:cubicBezTo>
                    <a:pt x="84" y="678"/>
                    <a:pt x="103" y="675"/>
                    <a:pt x="122" y="673"/>
                  </a:cubicBezTo>
                  <a:cubicBezTo>
                    <a:pt x="123" y="673"/>
                    <a:pt x="123" y="672"/>
                    <a:pt x="124" y="672"/>
                  </a:cubicBezTo>
                  <a:cubicBezTo>
                    <a:pt x="132" y="675"/>
                    <a:pt x="140" y="678"/>
                    <a:pt x="149" y="680"/>
                  </a:cubicBezTo>
                  <a:cubicBezTo>
                    <a:pt x="151" y="680"/>
                    <a:pt x="153" y="681"/>
                    <a:pt x="155" y="681"/>
                  </a:cubicBezTo>
                  <a:cubicBezTo>
                    <a:pt x="147" y="700"/>
                    <a:pt x="146" y="721"/>
                    <a:pt x="157" y="739"/>
                  </a:cubicBezTo>
                  <a:cubicBezTo>
                    <a:pt x="165" y="753"/>
                    <a:pt x="182" y="768"/>
                    <a:pt x="199" y="770"/>
                  </a:cubicBezTo>
                  <a:cubicBezTo>
                    <a:pt x="194" y="775"/>
                    <a:pt x="187" y="780"/>
                    <a:pt x="185" y="788"/>
                  </a:cubicBezTo>
                  <a:cubicBezTo>
                    <a:pt x="184" y="794"/>
                    <a:pt x="185" y="802"/>
                    <a:pt x="192" y="805"/>
                  </a:cubicBezTo>
                  <a:cubicBezTo>
                    <a:pt x="200" y="809"/>
                    <a:pt x="208" y="803"/>
                    <a:pt x="212" y="796"/>
                  </a:cubicBezTo>
                  <a:cubicBezTo>
                    <a:pt x="217" y="787"/>
                    <a:pt x="219" y="775"/>
                    <a:pt x="217" y="765"/>
                  </a:cubicBezTo>
                  <a:cubicBezTo>
                    <a:pt x="216" y="761"/>
                    <a:pt x="210" y="761"/>
                    <a:pt x="209" y="763"/>
                  </a:cubicBezTo>
                  <a:cubicBezTo>
                    <a:pt x="208" y="763"/>
                    <a:pt x="208" y="763"/>
                    <a:pt x="208" y="763"/>
                  </a:cubicBezTo>
                  <a:cubicBezTo>
                    <a:pt x="192" y="756"/>
                    <a:pt x="177" y="752"/>
                    <a:pt x="167" y="736"/>
                  </a:cubicBezTo>
                  <a:cubicBezTo>
                    <a:pt x="156" y="720"/>
                    <a:pt x="155" y="700"/>
                    <a:pt x="161" y="682"/>
                  </a:cubicBezTo>
                  <a:cubicBezTo>
                    <a:pt x="189" y="688"/>
                    <a:pt x="218" y="691"/>
                    <a:pt x="246" y="689"/>
                  </a:cubicBezTo>
                  <a:cubicBezTo>
                    <a:pt x="269" y="688"/>
                    <a:pt x="296" y="685"/>
                    <a:pt x="321" y="676"/>
                  </a:cubicBezTo>
                  <a:cubicBezTo>
                    <a:pt x="331" y="689"/>
                    <a:pt x="336" y="706"/>
                    <a:pt x="332" y="723"/>
                  </a:cubicBezTo>
                  <a:cubicBezTo>
                    <a:pt x="327" y="741"/>
                    <a:pt x="313" y="749"/>
                    <a:pt x="298" y="758"/>
                  </a:cubicBezTo>
                  <a:cubicBezTo>
                    <a:pt x="295" y="761"/>
                    <a:pt x="296" y="765"/>
                    <a:pt x="300" y="766"/>
                  </a:cubicBezTo>
                  <a:cubicBezTo>
                    <a:pt x="300" y="766"/>
                    <a:pt x="300" y="766"/>
                    <a:pt x="300" y="766"/>
                  </a:cubicBezTo>
                  <a:cubicBezTo>
                    <a:pt x="287" y="780"/>
                    <a:pt x="315" y="801"/>
                    <a:pt x="328" y="789"/>
                  </a:cubicBezTo>
                  <a:cubicBezTo>
                    <a:pt x="335" y="784"/>
                    <a:pt x="334" y="774"/>
                    <a:pt x="329" y="768"/>
                  </a:cubicBezTo>
                  <a:cubicBezTo>
                    <a:pt x="326" y="764"/>
                    <a:pt x="322" y="762"/>
                    <a:pt x="317" y="760"/>
                  </a:cubicBezTo>
                  <a:cubicBezTo>
                    <a:pt x="345" y="743"/>
                    <a:pt x="349" y="698"/>
                    <a:pt x="326" y="674"/>
                  </a:cubicBezTo>
                  <a:cubicBezTo>
                    <a:pt x="339" y="668"/>
                    <a:pt x="351" y="661"/>
                    <a:pt x="362" y="653"/>
                  </a:cubicBezTo>
                  <a:cubicBezTo>
                    <a:pt x="367" y="654"/>
                    <a:pt x="373" y="654"/>
                    <a:pt x="377" y="654"/>
                  </a:cubicBezTo>
                  <a:cubicBezTo>
                    <a:pt x="394" y="655"/>
                    <a:pt x="411" y="654"/>
                    <a:pt x="429" y="652"/>
                  </a:cubicBezTo>
                  <a:cubicBezTo>
                    <a:pt x="431" y="652"/>
                    <a:pt x="435" y="649"/>
                    <a:pt x="433" y="646"/>
                  </a:cubicBezTo>
                  <a:cubicBezTo>
                    <a:pt x="431" y="640"/>
                    <a:pt x="430" y="633"/>
                    <a:pt x="428" y="627"/>
                  </a:cubicBezTo>
                  <a:cubicBezTo>
                    <a:pt x="428" y="627"/>
                    <a:pt x="428" y="626"/>
                    <a:pt x="428" y="626"/>
                  </a:cubicBezTo>
                  <a:cubicBezTo>
                    <a:pt x="429" y="626"/>
                    <a:pt x="430" y="626"/>
                    <a:pt x="431" y="626"/>
                  </a:cubicBezTo>
                  <a:cubicBezTo>
                    <a:pt x="433" y="625"/>
                    <a:pt x="435" y="622"/>
                    <a:pt x="433" y="619"/>
                  </a:cubicBezTo>
                  <a:cubicBezTo>
                    <a:pt x="427" y="610"/>
                    <a:pt x="421" y="600"/>
                    <a:pt x="415" y="590"/>
                  </a:cubicBezTo>
                  <a:cubicBezTo>
                    <a:pt x="414" y="588"/>
                    <a:pt x="412" y="585"/>
                    <a:pt x="411" y="581"/>
                  </a:cubicBezTo>
                  <a:cubicBezTo>
                    <a:pt x="416" y="563"/>
                    <a:pt x="418" y="544"/>
                    <a:pt x="420" y="526"/>
                  </a:cubicBezTo>
                  <a:cubicBezTo>
                    <a:pt x="424" y="502"/>
                    <a:pt x="426" y="477"/>
                    <a:pt x="426" y="453"/>
                  </a:cubicBezTo>
                  <a:cubicBezTo>
                    <a:pt x="427" y="439"/>
                    <a:pt x="427" y="424"/>
                    <a:pt x="427" y="410"/>
                  </a:cubicBezTo>
                  <a:cubicBezTo>
                    <a:pt x="431" y="414"/>
                    <a:pt x="437" y="417"/>
                    <a:pt x="444" y="417"/>
                  </a:cubicBezTo>
                  <a:cubicBezTo>
                    <a:pt x="453" y="417"/>
                    <a:pt x="463" y="409"/>
                    <a:pt x="463" y="400"/>
                  </a:cubicBezTo>
                  <a:cubicBezTo>
                    <a:pt x="464" y="382"/>
                    <a:pt x="440" y="376"/>
                    <a:pt x="425" y="383"/>
                  </a:cubicBezTo>
                  <a:close/>
                  <a:moveTo>
                    <a:pt x="13" y="440"/>
                  </a:moveTo>
                  <a:cubicBezTo>
                    <a:pt x="11" y="436"/>
                    <a:pt x="13" y="431"/>
                    <a:pt x="17" y="428"/>
                  </a:cubicBezTo>
                  <a:cubicBezTo>
                    <a:pt x="20" y="426"/>
                    <a:pt x="23" y="426"/>
                    <a:pt x="27" y="426"/>
                  </a:cubicBezTo>
                  <a:cubicBezTo>
                    <a:pt x="27" y="433"/>
                    <a:pt x="28" y="440"/>
                    <a:pt x="29" y="447"/>
                  </a:cubicBezTo>
                  <a:cubicBezTo>
                    <a:pt x="23" y="451"/>
                    <a:pt x="14" y="449"/>
                    <a:pt x="13" y="440"/>
                  </a:cubicBezTo>
                  <a:close/>
                  <a:moveTo>
                    <a:pt x="206" y="770"/>
                  </a:moveTo>
                  <a:cubicBezTo>
                    <a:pt x="207" y="770"/>
                    <a:pt x="208" y="769"/>
                    <a:pt x="208" y="769"/>
                  </a:cubicBezTo>
                  <a:cubicBezTo>
                    <a:pt x="209" y="775"/>
                    <a:pt x="208" y="781"/>
                    <a:pt x="206" y="786"/>
                  </a:cubicBezTo>
                  <a:cubicBezTo>
                    <a:pt x="204" y="791"/>
                    <a:pt x="196" y="803"/>
                    <a:pt x="194" y="793"/>
                  </a:cubicBezTo>
                  <a:cubicBezTo>
                    <a:pt x="192" y="784"/>
                    <a:pt x="201" y="777"/>
                    <a:pt x="206" y="770"/>
                  </a:cubicBezTo>
                  <a:cubicBezTo>
                    <a:pt x="206" y="770"/>
                    <a:pt x="206" y="770"/>
                    <a:pt x="206" y="770"/>
                  </a:cubicBezTo>
                  <a:close/>
                  <a:moveTo>
                    <a:pt x="318" y="770"/>
                  </a:moveTo>
                  <a:cubicBezTo>
                    <a:pt x="322" y="772"/>
                    <a:pt x="326" y="777"/>
                    <a:pt x="324" y="781"/>
                  </a:cubicBezTo>
                  <a:cubicBezTo>
                    <a:pt x="322" y="786"/>
                    <a:pt x="313" y="784"/>
                    <a:pt x="309" y="782"/>
                  </a:cubicBezTo>
                  <a:cubicBezTo>
                    <a:pt x="304" y="779"/>
                    <a:pt x="301" y="773"/>
                    <a:pt x="303" y="768"/>
                  </a:cubicBezTo>
                  <a:cubicBezTo>
                    <a:pt x="308" y="769"/>
                    <a:pt x="314" y="768"/>
                    <a:pt x="318" y="770"/>
                  </a:cubicBezTo>
                  <a:close/>
                  <a:moveTo>
                    <a:pt x="313" y="11"/>
                  </a:moveTo>
                  <a:cubicBezTo>
                    <a:pt x="316" y="11"/>
                    <a:pt x="319" y="11"/>
                    <a:pt x="321" y="11"/>
                  </a:cubicBezTo>
                  <a:cubicBezTo>
                    <a:pt x="323" y="13"/>
                    <a:pt x="324" y="16"/>
                    <a:pt x="324" y="18"/>
                  </a:cubicBezTo>
                  <a:cubicBezTo>
                    <a:pt x="324" y="24"/>
                    <a:pt x="322" y="29"/>
                    <a:pt x="319" y="33"/>
                  </a:cubicBezTo>
                  <a:cubicBezTo>
                    <a:pt x="317" y="33"/>
                    <a:pt x="316" y="33"/>
                    <a:pt x="315" y="33"/>
                  </a:cubicBezTo>
                  <a:cubicBezTo>
                    <a:pt x="314" y="32"/>
                    <a:pt x="313" y="30"/>
                    <a:pt x="313" y="29"/>
                  </a:cubicBezTo>
                  <a:cubicBezTo>
                    <a:pt x="315" y="23"/>
                    <a:pt x="315" y="17"/>
                    <a:pt x="313" y="11"/>
                  </a:cubicBezTo>
                  <a:close/>
                  <a:moveTo>
                    <a:pt x="304" y="11"/>
                  </a:moveTo>
                  <a:cubicBezTo>
                    <a:pt x="305" y="13"/>
                    <a:pt x="306" y="15"/>
                    <a:pt x="307" y="17"/>
                  </a:cubicBezTo>
                  <a:cubicBezTo>
                    <a:pt x="307" y="20"/>
                    <a:pt x="307" y="23"/>
                    <a:pt x="307" y="26"/>
                  </a:cubicBezTo>
                  <a:cubicBezTo>
                    <a:pt x="304" y="27"/>
                    <a:pt x="301" y="30"/>
                    <a:pt x="302" y="33"/>
                  </a:cubicBezTo>
                  <a:cubicBezTo>
                    <a:pt x="301" y="33"/>
                    <a:pt x="300" y="33"/>
                    <a:pt x="299" y="33"/>
                  </a:cubicBezTo>
                  <a:cubicBezTo>
                    <a:pt x="300" y="28"/>
                    <a:pt x="302" y="22"/>
                    <a:pt x="301" y="17"/>
                  </a:cubicBezTo>
                  <a:cubicBezTo>
                    <a:pt x="300" y="15"/>
                    <a:pt x="299" y="13"/>
                    <a:pt x="298" y="11"/>
                  </a:cubicBezTo>
                  <a:cubicBezTo>
                    <a:pt x="300" y="11"/>
                    <a:pt x="302" y="11"/>
                    <a:pt x="304" y="11"/>
                  </a:cubicBezTo>
                  <a:close/>
                  <a:moveTo>
                    <a:pt x="88" y="27"/>
                  </a:moveTo>
                  <a:cubicBezTo>
                    <a:pt x="89" y="24"/>
                    <a:pt x="90" y="22"/>
                    <a:pt x="91" y="20"/>
                  </a:cubicBezTo>
                  <a:cubicBezTo>
                    <a:pt x="128" y="19"/>
                    <a:pt x="164" y="16"/>
                    <a:pt x="200" y="15"/>
                  </a:cubicBezTo>
                  <a:cubicBezTo>
                    <a:pt x="229" y="13"/>
                    <a:pt x="259" y="12"/>
                    <a:pt x="288" y="11"/>
                  </a:cubicBezTo>
                  <a:cubicBezTo>
                    <a:pt x="288" y="12"/>
                    <a:pt x="288" y="12"/>
                    <a:pt x="288" y="13"/>
                  </a:cubicBezTo>
                  <a:cubicBezTo>
                    <a:pt x="290" y="14"/>
                    <a:pt x="291" y="15"/>
                    <a:pt x="293" y="17"/>
                  </a:cubicBezTo>
                  <a:cubicBezTo>
                    <a:pt x="294" y="20"/>
                    <a:pt x="294" y="23"/>
                    <a:pt x="294" y="26"/>
                  </a:cubicBezTo>
                  <a:cubicBezTo>
                    <a:pt x="294" y="29"/>
                    <a:pt x="293" y="31"/>
                    <a:pt x="293" y="34"/>
                  </a:cubicBezTo>
                  <a:cubicBezTo>
                    <a:pt x="264" y="35"/>
                    <a:pt x="234" y="36"/>
                    <a:pt x="205" y="37"/>
                  </a:cubicBezTo>
                  <a:cubicBezTo>
                    <a:pt x="166" y="38"/>
                    <a:pt x="128" y="39"/>
                    <a:pt x="89" y="41"/>
                  </a:cubicBezTo>
                  <a:cubicBezTo>
                    <a:pt x="87" y="37"/>
                    <a:pt x="87" y="31"/>
                    <a:pt x="88" y="27"/>
                  </a:cubicBezTo>
                  <a:close/>
                  <a:moveTo>
                    <a:pt x="79" y="20"/>
                  </a:moveTo>
                  <a:cubicBezTo>
                    <a:pt x="81" y="20"/>
                    <a:pt x="82" y="20"/>
                    <a:pt x="84" y="20"/>
                  </a:cubicBezTo>
                  <a:cubicBezTo>
                    <a:pt x="81" y="27"/>
                    <a:pt x="82" y="35"/>
                    <a:pt x="84" y="4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1" y="38"/>
                    <a:pt x="79" y="33"/>
                    <a:pt x="78" y="28"/>
                  </a:cubicBezTo>
                  <a:cubicBezTo>
                    <a:pt x="78" y="25"/>
                    <a:pt x="79" y="23"/>
                    <a:pt x="79" y="20"/>
                  </a:cubicBezTo>
                  <a:close/>
                  <a:moveTo>
                    <a:pt x="72" y="42"/>
                  </a:moveTo>
                  <a:cubicBezTo>
                    <a:pt x="69" y="40"/>
                    <a:pt x="67" y="37"/>
                    <a:pt x="66" y="33"/>
                  </a:cubicBezTo>
                  <a:cubicBezTo>
                    <a:pt x="65" y="28"/>
                    <a:pt x="67" y="24"/>
                    <a:pt x="69" y="21"/>
                  </a:cubicBezTo>
                  <a:cubicBezTo>
                    <a:pt x="70" y="21"/>
                    <a:pt x="70" y="21"/>
                    <a:pt x="71" y="21"/>
                  </a:cubicBezTo>
                  <a:cubicBezTo>
                    <a:pt x="70" y="28"/>
                    <a:pt x="73" y="36"/>
                    <a:pt x="78" y="42"/>
                  </a:cubicBezTo>
                  <a:cubicBezTo>
                    <a:pt x="76" y="42"/>
                    <a:pt x="74" y="42"/>
                    <a:pt x="72" y="42"/>
                  </a:cubicBezTo>
                  <a:close/>
                  <a:moveTo>
                    <a:pt x="40" y="435"/>
                  </a:moveTo>
                  <a:cubicBezTo>
                    <a:pt x="35" y="401"/>
                    <a:pt x="33" y="367"/>
                    <a:pt x="33" y="332"/>
                  </a:cubicBezTo>
                  <a:cubicBezTo>
                    <a:pt x="33" y="284"/>
                    <a:pt x="36" y="235"/>
                    <a:pt x="44" y="187"/>
                  </a:cubicBezTo>
                  <a:cubicBezTo>
                    <a:pt x="51" y="142"/>
                    <a:pt x="58" y="92"/>
                    <a:pt x="86" y="54"/>
                  </a:cubicBezTo>
                  <a:cubicBezTo>
                    <a:pt x="87" y="53"/>
                    <a:pt x="87" y="52"/>
                    <a:pt x="86" y="50"/>
                  </a:cubicBezTo>
                  <a:cubicBezTo>
                    <a:pt x="126" y="49"/>
                    <a:pt x="165" y="47"/>
                    <a:pt x="205" y="46"/>
                  </a:cubicBezTo>
                  <a:cubicBezTo>
                    <a:pt x="235" y="45"/>
                    <a:pt x="266" y="44"/>
                    <a:pt x="296" y="43"/>
                  </a:cubicBezTo>
                  <a:cubicBezTo>
                    <a:pt x="297" y="44"/>
                    <a:pt x="298" y="44"/>
                    <a:pt x="299" y="43"/>
                  </a:cubicBezTo>
                  <a:cubicBezTo>
                    <a:pt x="300" y="43"/>
                    <a:pt x="301" y="43"/>
                    <a:pt x="302" y="43"/>
                  </a:cubicBezTo>
                  <a:cubicBezTo>
                    <a:pt x="304" y="43"/>
                    <a:pt x="306" y="43"/>
                    <a:pt x="308" y="43"/>
                  </a:cubicBezTo>
                  <a:cubicBezTo>
                    <a:pt x="357" y="124"/>
                    <a:pt x="390" y="214"/>
                    <a:pt x="405" y="308"/>
                  </a:cubicBezTo>
                  <a:cubicBezTo>
                    <a:pt x="410" y="337"/>
                    <a:pt x="413" y="367"/>
                    <a:pt x="414" y="398"/>
                  </a:cubicBezTo>
                  <a:cubicBezTo>
                    <a:pt x="375" y="424"/>
                    <a:pt x="326" y="415"/>
                    <a:pt x="283" y="401"/>
                  </a:cubicBezTo>
                  <a:cubicBezTo>
                    <a:pt x="281" y="389"/>
                    <a:pt x="278" y="377"/>
                    <a:pt x="273" y="366"/>
                  </a:cubicBezTo>
                  <a:cubicBezTo>
                    <a:pt x="285" y="361"/>
                    <a:pt x="296" y="355"/>
                    <a:pt x="306" y="347"/>
                  </a:cubicBezTo>
                  <a:cubicBezTo>
                    <a:pt x="316" y="340"/>
                    <a:pt x="322" y="331"/>
                    <a:pt x="327" y="321"/>
                  </a:cubicBezTo>
                  <a:cubicBezTo>
                    <a:pt x="335" y="327"/>
                    <a:pt x="349" y="326"/>
                    <a:pt x="354" y="316"/>
                  </a:cubicBezTo>
                  <a:cubicBezTo>
                    <a:pt x="357" y="310"/>
                    <a:pt x="355" y="303"/>
                    <a:pt x="351" y="298"/>
                  </a:cubicBezTo>
                  <a:cubicBezTo>
                    <a:pt x="347" y="294"/>
                    <a:pt x="340" y="291"/>
                    <a:pt x="335" y="293"/>
                  </a:cubicBezTo>
                  <a:cubicBezTo>
                    <a:pt x="338" y="265"/>
                    <a:pt x="329" y="234"/>
                    <a:pt x="314" y="212"/>
                  </a:cubicBezTo>
                  <a:cubicBezTo>
                    <a:pt x="329" y="220"/>
                    <a:pt x="352" y="210"/>
                    <a:pt x="365" y="201"/>
                  </a:cubicBezTo>
                  <a:cubicBezTo>
                    <a:pt x="368" y="199"/>
                    <a:pt x="366" y="195"/>
                    <a:pt x="363" y="195"/>
                  </a:cubicBezTo>
                  <a:cubicBezTo>
                    <a:pt x="333" y="192"/>
                    <a:pt x="337" y="144"/>
                    <a:pt x="306" y="141"/>
                  </a:cubicBezTo>
                  <a:cubicBezTo>
                    <a:pt x="286" y="139"/>
                    <a:pt x="274" y="157"/>
                    <a:pt x="280" y="175"/>
                  </a:cubicBezTo>
                  <a:cubicBezTo>
                    <a:pt x="280" y="176"/>
                    <a:pt x="281" y="176"/>
                    <a:pt x="281" y="176"/>
                  </a:cubicBezTo>
                  <a:cubicBezTo>
                    <a:pt x="280" y="177"/>
                    <a:pt x="279" y="178"/>
                    <a:pt x="278" y="179"/>
                  </a:cubicBezTo>
                  <a:cubicBezTo>
                    <a:pt x="247" y="161"/>
                    <a:pt x="208" y="158"/>
                    <a:pt x="173" y="172"/>
                  </a:cubicBezTo>
                  <a:cubicBezTo>
                    <a:pt x="163" y="171"/>
                    <a:pt x="154" y="175"/>
                    <a:pt x="145" y="180"/>
                  </a:cubicBezTo>
                  <a:cubicBezTo>
                    <a:pt x="141" y="176"/>
                    <a:pt x="136" y="174"/>
                    <a:pt x="131" y="173"/>
                  </a:cubicBezTo>
                  <a:cubicBezTo>
                    <a:pt x="141" y="152"/>
                    <a:pt x="112" y="137"/>
                    <a:pt x="92" y="143"/>
                  </a:cubicBezTo>
                  <a:cubicBezTo>
                    <a:pt x="81" y="147"/>
                    <a:pt x="71" y="156"/>
                    <a:pt x="66" y="167"/>
                  </a:cubicBezTo>
                  <a:cubicBezTo>
                    <a:pt x="57" y="186"/>
                    <a:pt x="69" y="215"/>
                    <a:pt x="47" y="227"/>
                  </a:cubicBezTo>
                  <a:cubicBezTo>
                    <a:pt x="43" y="229"/>
                    <a:pt x="46" y="234"/>
                    <a:pt x="50" y="234"/>
                  </a:cubicBezTo>
                  <a:cubicBezTo>
                    <a:pt x="65" y="231"/>
                    <a:pt x="94" y="230"/>
                    <a:pt x="110" y="219"/>
                  </a:cubicBezTo>
                  <a:cubicBezTo>
                    <a:pt x="106" y="227"/>
                    <a:pt x="102" y="235"/>
                    <a:pt x="101" y="243"/>
                  </a:cubicBezTo>
                  <a:cubicBezTo>
                    <a:pt x="94" y="269"/>
                    <a:pt x="98" y="296"/>
                    <a:pt x="111" y="319"/>
                  </a:cubicBezTo>
                  <a:cubicBezTo>
                    <a:pt x="111" y="319"/>
                    <a:pt x="110" y="319"/>
                    <a:pt x="110" y="319"/>
                  </a:cubicBezTo>
                  <a:cubicBezTo>
                    <a:pt x="97" y="319"/>
                    <a:pt x="89" y="335"/>
                    <a:pt x="97" y="345"/>
                  </a:cubicBezTo>
                  <a:cubicBezTo>
                    <a:pt x="104" y="354"/>
                    <a:pt x="124" y="354"/>
                    <a:pt x="126" y="341"/>
                  </a:cubicBezTo>
                  <a:cubicBezTo>
                    <a:pt x="136" y="351"/>
                    <a:pt x="147" y="359"/>
                    <a:pt x="159" y="365"/>
                  </a:cubicBezTo>
                  <a:cubicBezTo>
                    <a:pt x="167" y="369"/>
                    <a:pt x="175" y="371"/>
                    <a:pt x="183" y="373"/>
                  </a:cubicBezTo>
                  <a:cubicBezTo>
                    <a:pt x="182" y="389"/>
                    <a:pt x="179" y="404"/>
                    <a:pt x="176" y="419"/>
                  </a:cubicBezTo>
                  <a:cubicBezTo>
                    <a:pt x="156" y="430"/>
                    <a:pt x="139" y="442"/>
                    <a:pt x="115" y="448"/>
                  </a:cubicBezTo>
                  <a:cubicBezTo>
                    <a:pt x="88" y="454"/>
                    <a:pt x="62" y="454"/>
                    <a:pt x="40" y="435"/>
                  </a:cubicBezTo>
                  <a:cubicBezTo>
                    <a:pt x="40" y="435"/>
                    <a:pt x="40" y="435"/>
                    <a:pt x="40" y="435"/>
                  </a:cubicBezTo>
                  <a:close/>
                  <a:moveTo>
                    <a:pt x="149" y="211"/>
                  </a:moveTo>
                  <a:cubicBezTo>
                    <a:pt x="172" y="194"/>
                    <a:pt x="202" y="177"/>
                    <a:pt x="231" y="181"/>
                  </a:cubicBezTo>
                  <a:cubicBezTo>
                    <a:pt x="177" y="192"/>
                    <a:pt x="135" y="246"/>
                    <a:pt x="111" y="293"/>
                  </a:cubicBezTo>
                  <a:cubicBezTo>
                    <a:pt x="111" y="293"/>
                    <a:pt x="111" y="293"/>
                    <a:pt x="111" y="293"/>
                  </a:cubicBezTo>
                  <a:cubicBezTo>
                    <a:pt x="111" y="293"/>
                    <a:pt x="111" y="293"/>
                    <a:pt x="111" y="292"/>
                  </a:cubicBezTo>
                  <a:cubicBezTo>
                    <a:pt x="105" y="259"/>
                    <a:pt x="124" y="230"/>
                    <a:pt x="149" y="211"/>
                  </a:cubicBezTo>
                  <a:close/>
                  <a:moveTo>
                    <a:pt x="118" y="196"/>
                  </a:moveTo>
                  <a:cubicBezTo>
                    <a:pt x="117" y="192"/>
                    <a:pt x="118" y="188"/>
                    <a:pt x="120" y="185"/>
                  </a:cubicBezTo>
                  <a:cubicBezTo>
                    <a:pt x="120" y="185"/>
                    <a:pt x="121" y="184"/>
                    <a:pt x="121" y="184"/>
                  </a:cubicBezTo>
                  <a:cubicBezTo>
                    <a:pt x="121" y="184"/>
                    <a:pt x="122" y="183"/>
                    <a:pt x="122" y="183"/>
                  </a:cubicBezTo>
                  <a:cubicBezTo>
                    <a:pt x="127" y="179"/>
                    <a:pt x="134" y="181"/>
                    <a:pt x="138" y="185"/>
                  </a:cubicBezTo>
                  <a:cubicBezTo>
                    <a:pt x="132" y="190"/>
                    <a:pt x="126" y="195"/>
                    <a:pt x="121" y="202"/>
                  </a:cubicBezTo>
                  <a:cubicBezTo>
                    <a:pt x="121" y="201"/>
                    <a:pt x="121" y="200"/>
                    <a:pt x="121" y="199"/>
                  </a:cubicBezTo>
                  <a:cubicBezTo>
                    <a:pt x="121" y="197"/>
                    <a:pt x="119" y="196"/>
                    <a:pt x="118" y="196"/>
                  </a:cubicBezTo>
                  <a:close/>
                  <a:moveTo>
                    <a:pt x="126" y="173"/>
                  </a:moveTo>
                  <a:cubicBezTo>
                    <a:pt x="123" y="174"/>
                    <a:pt x="121" y="175"/>
                    <a:pt x="118" y="177"/>
                  </a:cubicBezTo>
                  <a:cubicBezTo>
                    <a:pt x="118" y="177"/>
                    <a:pt x="118" y="177"/>
                    <a:pt x="117" y="178"/>
                  </a:cubicBezTo>
                  <a:cubicBezTo>
                    <a:pt x="105" y="165"/>
                    <a:pt x="84" y="173"/>
                    <a:pt x="70" y="183"/>
                  </a:cubicBezTo>
                  <a:cubicBezTo>
                    <a:pt x="71" y="179"/>
                    <a:pt x="71" y="175"/>
                    <a:pt x="73" y="171"/>
                  </a:cubicBezTo>
                  <a:cubicBezTo>
                    <a:pt x="88" y="162"/>
                    <a:pt x="104" y="164"/>
                    <a:pt x="118" y="174"/>
                  </a:cubicBezTo>
                  <a:cubicBezTo>
                    <a:pt x="121" y="176"/>
                    <a:pt x="124" y="171"/>
                    <a:pt x="121" y="169"/>
                  </a:cubicBezTo>
                  <a:cubicBezTo>
                    <a:pt x="109" y="158"/>
                    <a:pt x="90" y="158"/>
                    <a:pt x="76" y="165"/>
                  </a:cubicBezTo>
                  <a:cubicBezTo>
                    <a:pt x="77" y="163"/>
                    <a:pt x="79" y="162"/>
                    <a:pt x="80" y="160"/>
                  </a:cubicBezTo>
                  <a:cubicBezTo>
                    <a:pt x="85" y="155"/>
                    <a:pt x="92" y="152"/>
                    <a:pt x="98" y="150"/>
                  </a:cubicBezTo>
                  <a:cubicBezTo>
                    <a:pt x="111" y="148"/>
                    <a:pt x="132" y="155"/>
                    <a:pt x="126" y="173"/>
                  </a:cubicBezTo>
                  <a:close/>
                  <a:moveTo>
                    <a:pt x="70" y="188"/>
                  </a:moveTo>
                  <a:cubicBezTo>
                    <a:pt x="76" y="184"/>
                    <a:pt x="82" y="181"/>
                    <a:pt x="90" y="179"/>
                  </a:cubicBezTo>
                  <a:cubicBezTo>
                    <a:pt x="99" y="177"/>
                    <a:pt x="106" y="179"/>
                    <a:pt x="113" y="183"/>
                  </a:cubicBezTo>
                  <a:cubicBezTo>
                    <a:pt x="113" y="184"/>
                    <a:pt x="112" y="185"/>
                    <a:pt x="112" y="187"/>
                  </a:cubicBezTo>
                  <a:cubicBezTo>
                    <a:pt x="96" y="185"/>
                    <a:pt x="80" y="192"/>
                    <a:pt x="68" y="204"/>
                  </a:cubicBezTo>
                  <a:cubicBezTo>
                    <a:pt x="69" y="202"/>
                    <a:pt x="69" y="200"/>
                    <a:pt x="69" y="199"/>
                  </a:cubicBezTo>
                  <a:cubicBezTo>
                    <a:pt x="69" y="195"/>
                    <a:pt x="69" y="192"/>
                    <a:pt x="70" y="188"/>
                  </a:cubicBezTo>
                  <a:close/>
                  <a:moveTo>
                    <a:pt x="111" y="192"/>
                  </a:moveTo>
                  <a:cubicBezTo>
                    <a:pt x="111" y="194"/>
                    <a:pt x="111" y="195"/>
                    <a:pt x="111" y="196"/>
                  </a:cubicBezTo>
                  <a:cubicBezTo>
                    <a:pt x="103" y="200"/>
                    <a:pt x="95" y="207"/>
                    <a:pt x="87" y="212"/>
                  </a:cubicBezTo>
                  <a:cubicBezTo>
                    <a:pt x="79" y="216"/>
                    <a:pt x="71" y="219"/>
                    <a:pt x="63" y="221"/>
                  </a:cubicBezTo>
                  <a:cubicBezTo>
                    <a:pt x="65" y="219"/>
                    <a:pt x="66" y="215"/>
                    <a:pt x="67" y="212"/>
                  </a:cubicBezTo>
                  <a:cubicBezTo>
                    <a:pt x="79" y="201"/>
                    <a:pt x="94" y="195"/>
                    <a:pt x="111" y="192"/>
                  </a:cubicBezTo>
                  <a:close/>
                  <a:moveTo>
                    <a:pt x="113" y="200"/>
                  </a:moveTo>
                  <a:cubicBezTo>
                    <a:pt x="113" y="201"/>
                    <a:pt x="113" y="201"/>
                    <a:pt x="114" y="202"/>
                  </a:cubicBezTo>
                  <a:cubicBezTo>
                    <a:pt x="108" y="214"/>
                    <a:pt x="94" y="219"/>
                    <a:pt x="79" y="222"/>
                  </a:cubicBezTo>
                  <a:cubicBezTo>
                    <a:pt x="92" y="217"/>
                    <a:pt x="105" y="210"/>
                    <a:pt x="113" y="200"/>
                  </a:cubicBezTo>
                  <a:close/>
                  <a:moveTo>
                    <a:pt x="121" y="218"/>
                  </a:moveTo>
                  <a:cubicBezTo>
                    <a:pt x="129" y="203"/>
                    <a:pt x="145" y="187"/>
                    <a:pt x="162" y="181"/>
                  </a:cubicBezTo>
                  <a:cubicBezTo>
                    <a:pt x="163" y="183"/>
                    <a:pt x="166" y="185"/>
                    <a:pt x="169" y="184"/>
                  </a:cubicBezTo>
                  <a:cubicBezTo>
                    <a:pt x="174" y="182"/>
                    <a:pt x="180" y="180"/>
                    <a:pt x="185" y="178"/>
                  </a:cubicBezTo>
                  <a:cubicBezTo>
                    <a:pt x="186" y="178"/>
                    <a:pt x="188" y="179"/>
                    <a:pt x="189" y="179"/>
                  </a:cubicBezTo>
                  <a:cubicBezTo>
                    <a:pt x="171" y="186"/>
                    <a:pt x="154" y="198"/>
                    <a:pt x="143" y="207"/>
                  </a:cubicBezTo>
                  <a:cubicBezTo>
                    <a:pt x="126" y="220"/>
                    <a:pt x="113" y="238"/>
                    <a:pt x="108" y="257"/>
                  </a:cubicBezTo>
                  <a:cubicBezTo>
                    <a:pt x="109" y="244"/>
                    <a:pt x="114" y="230"/>
                    <a:pt x="121" y="218"/>
                  </a:cubicBezTo>
                  <a:close/>
                  <a:moveTo>
                    <a:pt x="192" y="177"/>
                  </a:moveTo>
                  <a:cubicBezTo>
                    <a:pt x="195" y="176"/>
                    <a:pt x="197" y="175"/>
                    <a:pt x="200" y="175"/>
                  </a:cubicBezTo>
                  <a:cubicBezTo>
                    <a:pt x="198" y="176"/>
                    <a:pt x="196" y="176"/>
                    <a:pt x="193" y="177"/>
                  </a:cubicBezTo>
                  <a:cubicBezTo>
                    <a:pt x="193" y="177"/>
                    <a:pt x="192" y="177"/>
                    <a:pt x="192" y="177"/>
                  </a:cubicBezTo>
                  <a:close/>
                  <a:moveTo>
                    <a:pt x="117" y="309"/>
                  </a:moveTo>
                  <a:cubicBezTo>
                    <a:pt x="116" y="308"/>
                    <a:pt x="116" y="306"/>
                    <a:pt x="115" y="305"/>
                  </a:cubicBezTo>
                  <a:cubicBezTo>
                    <a:pt x="116" y="305"/>
                    <a:pt x="116" y="305"/>
                    <a:pt x="117" y="304"/>
                  </a:cubicBezTo>
                  <a:cubicBezTo>
                    <a:pt x="138" y="281"/>
                    <a:pt x="159" y="258"/>
                    <a:pt x="184" y="238"/>
                  </a:cubicBezTo>
                  <a:cubicBezTo>
                    <a:pt x="205" y="221"/>
                    <a:pt x="227" y="207"/>
                    <a:pt x="250" y="194"/>
                  </a:cubicBezTo>
                  <a:cubicBezTo>
                    <a:pt x="212" y="241"/>
                    <a:pt x="171" y="279"/>
                    <a:pt x="117" y="309"/>
                  </a:cubicBezTo>
                  <a:close/>
                  <a:moveTo>
                    <a:pt x="260" y="188"/>
                  </a:moveTo>
                  <a:cubicBezTo>
                    <a:pt x="261" y="187"/>
                    <a:pt x="262" y="187"/>
                    <a:pt x="262" y="187"/>
                  </a:cubicBezTo>
                  <a:cubicBezTo>
                    <a:pt x="241" y="251"/>
                    <a:pt x="188" y="297"/>
                    <a:pt x="123" y="310"/>
                  </a:cubicBezTo>
                  <a:cubicBezTo>
                    <a:pt x="178" y="284"/>
                    <a:pt x="230" y="241"/>
                    <a:pt x="260" y="188"/>
                  </a:cubicBezTo>
                  <a:close/>
                  <a:moveTo>
                    <a:pt x="114" y="302"/>
                  </a:moveTo>
                  <a:cubicBezTo>
                    <a:pt x="113" y="301"/>
                    <a:pt x="113" y="300"/>
                    <a:pt x="113" y="299"/>
                  </a:cubicBezTo>
                  <a:cubicBezTo>
                    <a:pt x="113" y="299"/>
                    <a:pt x="113" y="299"/>
                    <a:pt x="113" y="299"/>
                  </a:cubicBezTo>
                  <a:cubicBezTo>
                    <a:pt x="129" y="272"/>
                    <a:pt x="146" y="245"/>
                    <a:pt x="170" y="223"/>
                  </a:cubicBezTo>
                  <a:cubicBezTo>
                    <a:pt x="193" y="203"/>
                    <a:pt x="218" y="192"/>
                    <a:pt x="246" y="188"/>
                  </a:cubicBezTo>
                  <a:cubicBezTo>
                    <a:pt x="195" y="215"/>
                    <a:pt x="148" y="256"/>
                    <a:pt x="114" y="302"/>
                  </a:cubicBezTo>
                  <a:close/>
                  <a:moveTo>
                    <a:pt x="234" y="180"/>
                  </a:moveTo>
                  <a:cubicBezTo>
                    <a:pt x="235" y="179"/>
                    <a:pt x="235" y="178"/>
                    <a:pt x="234" y="177"/>
                  </a:cubicBezTo>
                  <a:cubicBezTo>
                    <a:pt x="232" y="176"/>
                    <a:pt x="230" y="175"/>
                    <a:pt x="229" y="175"/>
                  </a:cubicBezTo>
                  <a:cubicBezTo>
                    <a:pt x="236" y="175"/>
                    <a:pt x="243" y="177"/>
                    <a:pt x="249" y="179"/>
                  </a:cubicBezTo>
                  <a:cubicBezTo>
                    <a:pt x="244" y="179"/>
                    <a:pt x="239" y="179"/>
                    <a:pt x="234" y="180"/>
                  </a:cubicBezTo>
                  <a:close/>
                  <a:moveTo>
                    <a:pt x="112" y="321"/>
                  </a:moveTo>
                  <a:cubicBezTo>
                    <a:pt x="115" y="327"/>
                    <a:pt x="119" y="332"/>
                    <a:pt x="123" y="337"/>
                  </a:cubicBezTo>
                  <a:cubicBezTo>
                    <a:pt x="123" y="337"/>
                    <a:pt x="122" y="338"/>
                    <a:pt x="122" y="338"/>
                  </a:cubicBezTo>
                  <a:cubicBezTo>
                    <a:pt x="117" y="343"/>
                    <a:pt x="109" y="347"/>
                    <a:pt x="103" y="341"/>
                  </a:cubicBezTo>
                  <a:cubicBezTo>
                    <a:pt x="98" y="335"/>
                    <a:pt x="103" y="325"/>
                    <a:pt x="110" y="323"/>
                  </a:cubicBezTo>
                  <a:cubicBezTo>
                    <a:pt x="111" y="323"/>
                    <a:pt x="112" y="322"/>
                    <a:pt x="112" y="321"/>
                  </a:cubicBezTo>
                  <a:close/>
                  <a:moveTo>
                    <a:pt x="121" y="316"/>
                  </a:moveTo>
                  <a:cubicBezTo>
                    <a:pt x="183" y="310"/>
                    <a:pt x="240" y="265"/>
                    <a:pt x="263" y="206"/>
                  </a:cubicBezTo>
                  <a:cubicBezTo>
                    <a:pt x="267" y="241"/>
                    <a:pt x="288" y="280"/>
                    <a:pt x="325" y="282"/>
                  </a:cubicBezTo>
                  <a:cubicBezTo>
                    <a:pt x="325" y="291"/>
                    <a:pt x="323" y="300"/>
                    <a:pt x="320" y="309"/>
                  </a:cubicBezTo>
                  <a:cubicBezTo>
                    <a:pt x="311" y="339"/>
                    <a:pt x="280" y="353"/>
                    <a:pt x="251" y="361"/>
                  </a:cubicBezTo>
                  <a:cubicBezTo>
                    <a:pt x="202" y="374"/>
                    <a:pt x="146" y="361"/>
                    <a:pt x="121" y="316"/>
                  </a:cubicBezTo>
                  <a:close/>
                  <a:moveTo>
                    <a:pt x="332" y="197"/>
                  </a:moveTo>
                  <a:cubicBezTo>
                    <a:pt x="324" y="197"/>
                    <a:pt x="317" y="195"/>
                    <a:pt x="310" y="192"/>
                  </a:cubicBezTo>
                  <a:cubicBezTo>
                    <a:pt x="310" y="191"/>
                    <a:pt x="310" y="189"/>
                    <a:pt x="310" y="189"/>
                  </a:cubicBezTo>
                  <a:cubicBezTo>
                    <a:pt x="310" y="188"/>
                    <a:pt x="310" y="187"/>
                    <a:pt x="310" y="186"/>
                  </a:cubicBezTo>
                  <a:cubicBezTo>
                    <a:pt x="318" y="186"/>
                    <a:pt x="327" y="187"/>
                    <a:pt x="334" y="183"/>
                  </a:cubicBezTo>
                  <a:cubicBezTo>
                    <a:pt x="335" y="183"/>
                    <a:pt x="335" y="183"/>
                    <a:pt x="335" y="182"/>
                  </a:cubicBezTo>
                  <a:cubicBezTo>
                    <a:pt x="335" y="183"/>
                    <a:pt x="335" y="183"/>
                    <a:pt x="336" y="184"/>
                  </a:cubicBezTo>
                  <a:cubicBezTo>
                    <a:pt x="339" y="189"/>
                    <a:pt x="344" y="194"/>
                    <a:pt x="348" y="197"/>
                  </a:cubicBezTo>
                  <a:cubicBezTo>
                    <a:pt x="343" y="197"/>
                    <a:pt x="338" y="198"/>
                    <a:pt x="332" y="197"/>
                  </a:cubicBezTo>
                  <a:close/>
                  <a:moveTo>
                    <a:pt x="354" y="200"/>
                  </a:moveTo>
                  <a:cubicBezTo>
                    <a:pt x="354" y="200"/>
                    <a:pt x="354" y="200"/>
                    <a:pt x="354" y="200"/>
                  </a:cubicBezTo>
                  <a:cubicBezTo>
                    <a:pt x="354" y="200"/>
                    <a:pt x="354" y="200"/>
                    <a:pt x="354" y="200"/>
                  </a:cubicBezTo>
                  <a:cubicBezTo>
                    <a:pt x="339" y="209"/>
                    <a:pt x="320" y="213"/>
                    <a:pt x="309" y="196"/>
                  </a:cubicBezTo>
                  <a:cubicBezTo>
                    <a:pt x="309" y="196"/>
                    <a:pt x="309" y="195"/>
                    <a:pt x="309" y="195"/>
                  </a:cubicBezTo>
                  <a:cubicBezTo>
                    <a:pt x="322" y="202"/>
                    <a:pt x="340" y="206"/>
                    <a:pt x="354" y="200"/>
                  </a:cubicBezTo>
                  <a:close/>
                  <a:moveTo>
                    <a:pt x="333" y="180"/>
                  </a:moveTo>
                  <a:cubicBezTo>
                    <a:pt x="328" y="180"/>
                    <a:pt x="323" y="181"/>
                    <a:pt x="318" y="182"/>
                  </a:cubicBezTo>
                  <a:cubicBezTo>
                    <a:pt x="315" y="182"/>
                    <a:pt x="312" y="182"/>
                    <a:pt x="309" y="182"/>
                  </a:cubicBezTo>
                  <a:cubicBezTo>
                    <a:pt x="308" y="180"/>
                    <a:pt x="307" y="179"/>
                    <a:pt x="307" y="178"/>
                  </a:cubicBezTo>
                  <a:cubicBezTo>
                    <a:pt x="309" y="176"/>
                    <a:pt x="311" y="174"/>
                    <a:pt x="314" y="172"/>
                  </a:cubicBezTo>
                  <a:cubicBezTo>
                    <a:pt x="318" y="170"/>
                    <a:pt x="323" y="169"/>
                    <a:pt x="327" y="168"/>
                  </a:cubicBezTo>
                  <a:cubicBezTo>
                    <a:pt x="329" y="172"/>
                    <a:pt x="331" y="176"/>
                    <a:pt x="334" y="180"/>
                  </a:cubicBezTo>
                  <a:cubicBezTo>
                    <a:pt x="334" y="180"/>
                    <a:pt x="333" y="180"/>
                    <a:pt x="333" y="180"/>
                  </a:cubicBezTo>
                  <a:close/>
                  <a:moveTo>
                    <a:pt x="304" y="175"/>
                  </a:moveTo>
                  <a:cubicBezTo>
                    <a:pt x="304" y="175"/>
                    <a:pt x="304" y="175"/>
                    <a:pt x="303" y="175"/>
                  </a:cubicBezTo>
                  <a:cubicBezTo>
                    <a:pt x="301" y="173"/>
                    <a:pt x="299" y="172"/>
                    <a:pt x="296" y="171"/>
                  </a:cubicBezTo>
                  <a:cubicBezTo>
                    <a:pt x="297" y="169"/>
                    <a:pt x="299" y="168"/>
                    <a:pt x="301" y="166"/>
                  </a:cubicBezTo>
                  <a:cubicBezTo>
                    <a:pt x="306" y="162"/>
                    <a:pt x="312" y="162"/>
                    <a:pt x="318" y="162"/>
                  </a:cubicBezTo>
                  <a:cubicBezTo>
                    <a:pt x="319" y="161"/>
                    <a:pt x="321" y="159"/>
                    <a:pt x="319" y="158"/>
                  </a:cubicBezTo>
                  <a:cubicBezTo>
                    <a:pt x="308" y="152"/>
                    <a:pt x="296" y="161"/>
                    <a:pt x="291" y="171"/>
                  </a:cubicBezTo>
                  <a:cubicBezTo>
                    <a:pt x="288" y="172"/>
                    <a:pt x="285" y="173"/>
                    <a:pt x="283" y="175"/>
                  </a:cubicBezTo>
                  <a:cubicBezTo>
                    <a:pt x="283" y="174"/>
                    <a:pt x="283" y="174"/>
                    <a:pt x="283" y="174"/>
                  </a:cubicBezTo>
                  <a:cubicBezTo>
                    <a:pt x="281" y="159"/>
                    <a:pt x="292" y="144"/>
                    <a:pt x="308" y="149"/>
                  </a:cubicBezTo>
                  <a:cubicBezTo>
                    <a:pt x="314" y="150"/>
                    <a:pt x="320" y="157"/>
                    <a:pt x="323" y="162"/>
                  </a:cubicBezTo>
                  <a:cubicBezTo>
                    <a:pt x="324" y="163"/>
                    <a:pt x="324" y="163"/>
                    <a:pt x="324" y="164"/>
                  </a:cubicBezTo>
                  <a:cubicBezTo>
                    <a:pt x="317" y="164"/>
                    <a:pt x="309" y="169"/>
                    <a:pt x="304" y="175"/>
                  </a:cubicBezTo>
                  <a:close/>
                  <a:moveTo>
                    <a:pt x="292" y="181"/>
                  </a:moveTo>
                  <a:cubicBezTo>
                    <a:pt x="292" y="180"/>
                    <a:pt x="292" y="179"/>
                    <a:pt x="293" y="178"/>
                  </a:cubicBezTo>
                  <a:cubicBezTo>
                    <a:pt x="295" y="178"/>
                    <a:pt x="298" y="179"/>
                    <a:pt x="300" y="181"/>
                  </a:cubicBezTo>
                  <a:cubicBezTo>
                    <a:pt x="300" y="181"/>
                    <a:pt x="300" y="181"/>
                    <a:pt x="301" y="181"/>
                  </a:cubicBezTo>
                  <a:cubicBezTo>
                    <a:pt x="301" y="182"/>
                    <a:pt x="301" y="182"/>
                    <a:pt x="301" y="182"/>
                  </a:cubicBezTo>
                  <a:cubicBezTo>
                    <a:pt x="301" y="182"/>
                    <a:pt x="301" y="182"/>
                    <a:pt x="301" y="182"/>
                  </a:cubicBezTo>
                  <a:cubicBezTo>
                    <a:pt x="301" y="183"/>
                    <a:pt x="301" y="184"/>
                    <a:pt x="302" y="185"/>
                  </a:cubicBezTo>
                  <a:cubicBezTo>
                    <a:pt x="303" y="186"/>
                    <a:pt x="303" y="188"/>
                    <a:pt x="303" y="190"/>
                  </a:cubicBezTo>
                  <a:cubicBezTo>
                    <a:pt x="303" y="192"/>
                    <a:pt x="301" y="194"/>
                    <a:pt x="300" y="196"/>
                  </a:cubicBezTo>
                  <a:cubicBezTo>
                    <a:pt x="295" y="191"/>
                    <a:pt x="289" y="186"/>
                    <a:pt x="283" y="182"/>
                  </a:cubicBezTo>
                  <a:cubicBezTo>
                    <a:pt x="285" y="181"/>
                    <a:pt x="286" y="179"/>
                    <a:pt x="289" y="179"/>
                  </a:cubicBezTo>
                  <a:cubicBezTo>
                    <a:pt x="289" y="179"/>
                    <a:pt x="288" y="180"/>
                    <a:pt x="288" y="181"/>
                  </a:cubicBezTo>
                  <a:cubicBezTo>
                    <a:pt x="288" y="183"/>
                    <a:pt x="292" y="184"/>
                    <a:pt x="292" y="181"/>
                  </a:cubicBezTo>
                  <a:close/>
                  <a:moveTo>
                    <a:pt x="312" y="229"/>
                  </a:moveTo>
                  <a:cubicBezTo>
                    <a:pt x="319" y="243"/>
                    <a:pt x="324" y="259"/>
                    <a:pt x="325" y="275"/>
                  </a:cubicBezTo>
                  <a:cubicBezTo>
                    <a:pt x="324" y="275"/>
                    <a:pt x="324" y="275"/>
                    <a:pt x="324" y="275"/>
                  </a:cubicBezTo>
                  <a:cubicBezTo>
                    <a:pt x="312" y="246"/>
                    <a:pt x="294" y="218"/>
                    <a:pt x="275" y="193"/>
                  </a:cubicBezTo>
                  <a:cubicBezTo>
                    <a:pt x="275" y="193"/>
                    <a:pt x="274" y="193"/>
                    <a:pt x="273" y="193"/>
                  </a:cubicBezTo>
                  <a:cubicBezTo>
                    <a:pt x="273" y="191"/>
                    <a:pt x="272" y="190"/>
                    <a:pt x="272" y="189"/>
                  </a:cubicBezTo>
                  <a:cubicBezTo>
                    <a:pt x="288" y="198"/>
                    <a:pt x="302" y="211"/>
                    <a:pt x="312" y="229"/>
                  </a:cubicBezTo>
                  <a:close/>
                  <a:moveTo>
                    <a:pt x="310" y="262"/>
                  </a:moveTo>
                  <a:cubicBezTo>
                    <a:pt x="293" y="244"/>
                    <a:pt x="281" y="223"/>
                    <a:pt x="274" y="198"/>
                  </a:cubicBezTo>
                  <a:cubicBezTo>
                    <a:pt x="286" y="220"/>
                    <a:pt x="298" y="241"/>
                    <a:pt x="310" y="262"/>
                  </a:cubicBezTo>
                  <a:close/>
                  <a:moveTo>
                    <a:pt x="305" y="267"/>
                  </a:moveTo>
                  <a:cubicBezTo>
                    <a:pt x="279" y="250"/>
                    <a:pt x="266" y="220"/>
                    <a:pt x="269" y="188"/>
                  </a:cubicBezTo>
                  <a:cubicBezTo>
                    <a:pt x="271" y="217"/>
                    <a:pt x="284" y="246"/>
                    <a:pt x="305" y="267"/>
                  </a:cubicBezTo>
                  <a:close/>
                  <a:moveTo>
                    <a:pt x="329" y="316"/>
                  </a:moveTo>
                  <a:cubicBezTo>
                    <a:pt x="331" y="311"/>
                    <a:pt x="333" y="305"/>
                    <a:pt x="334" y="300"/>
                  </a:cubicBezTo>
                  <a:cubicBezTo>
                    <a:pt x="338" y="299"/>
                    <a:pt x="341" y="299"/>
                    <a:pt x="345" y="302"/>
                  </a:cubicBezTo>
                  <a:cubicBezTo>
                    <a:pt x="348" y="305"/>
                    <a:pt x="350" y="310"/>
                    <a:pt x="348" y="314"/>
                  </a:cubicBezTo>
                  <a:cubicBezTo>
                    <a:pt x="344" y="320"/>
                    <a:pt x="334" y="320"/>
                    <a:pt x="329" y="316"/>
                  </a:cubicBezTo>
                  <a:close/>
                  <a:moveTo>
                    <a:pt x="41" y="446"/>
                  </a:moveTo>
                  <a:cubicBezTo>
                    <a:pt x="56" y="462"/>
                    <a:pt x="86" y="461"/>
                    <a:pt x="105" y="459"/>
                  </a:cubicBezTo>
                  <a:cubicBezTo>
                    <a:pt x="128" y="456"/>
                    <a:pt x="155" y="447"/>
                    <a:pt x="173" y="431"/>
                  </a:cubicBezTo>
                  <a:cubicBezTo>
                    <a:pt x="166" y="459"/>
                    <a:pt x="155" y="487"/>
                    <a:pt x="146" y="514"/>
                  </a:cubicBezTo>
                  <a:cubicBezTo>
                    <a:pt x="138" y="537"/>
                    <a:pt x="130" y="559"/>
                    <a:pt x="120" y="580"/>
                  </a:cubicBezTo>
                  <a:cubicBezTo>
                    <a:pt x="119" y="583"/>
                    <a:pt x="117" y="585"/>
                    <a:pt x="116" y="588"/>
                  </a:cubicBezTo>
                  <a:cubicBezTo>
                    <a:pt x="110" y="587"/>
                    <a:pt x="104" y="587"/>
                    <a:pt x="97" y="586"/>
                  </a:cubicBezTo>
                  <a:cubicBezTo>
                    <a:pt x="92" y="586"/>
                    <a:pt x="86" y="585"/>
                    <a:pt x="80" y="586"/>
                  </a:cubicBezTo>
                  <a:cubicBezTo>
                    <a:pt x="79" y="586"/>
                    <a:pt x="78" y="587"/>
                    <a:pt x="78" y="589"/>
                  </a:cubicBezTo>
                  <a:cubicBezTo>
                    <a:pt x="78" y="586"/>
                    <a:pt x="74" y="585"/>
                    <a:pt x="73" y="587"/>
                  </a:cubicBezTo>
                  <a:cubicBezTo>
                    <a:pt x="73" y="588"/>
                    <a:pt x="72" y="588"/>
                    <a:pt x="72" y="588"/>
                  </a:cubicBezTo>
                  <a:cubicBezTo>
                    <a:pt x="59" y="541"/>
                    <a:pt x="48" y="494"/>
                    <a:pt x="41" y="446"/>
                  </a:cubicBezTo>
                  <a:close/>
                  <a:moveTo>
                    <a:pt x="69" y="617"/>
                  </a:moveTo>
                  <a:cubicBezTo>
                    <a:pt x="70" y="618"/>
                    <a:pt x="70" y="619"/>
                    <a:pt x="70" y="620"/>
                  </a:cubicBezTo>
                  <a:cubicBezTo>
                    <a:pt x="73" y="626"/>
                    <a:pt x="83" y="623"/>
                    <a:pt x="81" y="617"/>
                  </a:cubicBezTo>
                  <a:cubicBezTo>
                    <a:pt x="79" y="611"/>
                    <a:pt x="77" y="604"/>
                    <a:pt x="75" y="598"/>
                  </a:cubicBezTo>
                  <a:cubicBezTo>
                    <a:pt x="76" y="595"/>
                    <a:pt x="77" y="593"/>
                    <a:pt x="77" y="590"/>
                  </a:cubicBezTo>
                  <a:cubicBezTo>
                    <a:pt x="77" y="591"/>
                    <a:pt x="78" y="592"/>
                    <a:pt x="79" y="593"/>
                  </a:cubicBezTo>
                  <a:cubicBezTo>
                    <a:pt x="89" y="597"/>
                    <a:pt x="102" y="595"/>
                    <a:pt x="113" y="594"/>
                  </a:cubicBezTo>
                  <a:cubicBezTo>
                    <a:pt x="104" y="609"/>
                    <a:pt x="94" y="624"/>
                    <a:pt x="86" y="640"/>
                  </a:cubicBezTo>
                  <a:cubicBezTo>
                    <a:pt x="86" y="640"/>
                    <a:pt x="86" y="640"/>
                    <a:pt x="85" y="640"/>
                  </a:cubicBezTo>
                  <a:cubicBezTo>
                    <a:pt x="77" y="640"/>
                    <a:pt x="69" y="640"/>
                    <a:pt x="61" y="640"/>
                  </a:cubicBezTo>
                  <a:cubicBezTo>
                    <a:pt x="64" y="633"/>
                    <a:pt x="67" y="625"/>
                    <a:pt x="69" y="617"/>
                  </a:cubicBezTo>
                  <a:close/>
                  <a:moveTo>
                    <a:pt x="68" y="671"/>
                  </a:moveTo>
                  <a:cubicBezTo>
                    <a:pt x="63" y="664"/>
                    <a:pt x="58" y="657"/>
                    <a:pt x="54" y="649"/>
                  </a:cubicBezTo>
                  <a:cubicBezTo>
                    <a:pt x="54" y="650"/>
                    <a:pt x="54" y="650"/>
                    <a:pt x="55" y="650"/>
                  </a:cubicBezTo>
                  <a:cubicBezTo>
                    <a:pt x="67" y="650"/>
                    <a:pt x="80" y="651"/>
                    <a:pt x="92" y="649"/>
                  </a:cubicBezTo>
                  <a:cubicBezTo>
                    <a:pt x="97" y="656"/>
                    <a:pt x="104" y="661"/>
                    <a:pt x="111" y="665"/>
                  </a:cubicBezTo>
                  <a:cubicBezTo>
                    <a:pt x="97" y="667"/>
                    <a:pt x="82" y="669"/>
                    <a:pt x="68" y="671"/>
                  </a:cubicBezTo>
                  <a:close/>
                  <a:moveTo>
                    <a:pt x="238" y="680"/>
                  </a:moveTo>
                  <a:cubicBezTo>
                    <a:pt x="210" y="680"/>
                    <a:pt x="183" y="677"/>
                    <a:pt x="156" y="672"/>
                  </a:cubicBezTo>
                  <a:cubicBezTo>
                    <a:pt x="135" y="668"/>
                    <a:pt x="113" y="662"/>
                    <a:pt x="97" y="648"/>
                  </a:cubicBezTo>
                  <a:cubicBezTo>
                    <a:pt x="98" y="646"/>
                    <a:pt x="98" y="643"/>
                    <a:pt x="95" y="642"/>
                  </a:cubicBezTo>
                  <a:cubicBezTo>
                    <a:pt x="95" y="642"/>
                    <a:pt x="94" y="642"/>
                    <a:pt x="94" y="642"/>
                  </a:cubicBezTo>
                  <a:cubicBezTo>
                    <a:pt x="108" y="626"/>
                    <a:pt x="119" y="604"/>
                    <a:pt x="128" y="585"/>
                  </a:cubicBezTo>
                  <a:cubicBezTo>
                    <a:pt x="138" y="564"/>
                    <a:pt x="146" y="542"/>
                    <a:pt x="154" y="520"/>
                  </a:cubicBezTo>
                  <a:cubicBezTo>
                    <a:pt x="170" y="474"/>
                    <a:pt x="191" y="424"/>
                    <a:pt x="188" y="374"/>
                  </a:cubicBezTo>
                  <a:cubicBezTo>
                    <a:pt x="214" y="379"/>
                    <a:pt x="243" y="376"/>
                    <a:pt x="268" y="367"/>
                  </a:cubicBezTo>
                  <a:cubicBezTo>
                    <a:pt x="268" y="388"/>
                    <a:pt x="276" y="410"/>
                    <a:pt x="282" y="429"/>
                  </a:cubicBezTo>
                  <a:cubicBezTo>
                    <a:pt x="289" y="451"/>
                    <a:pt x="297" y="473"/>
                    <a:pt x="307" y="495"/>
                  </a:cubicBezTo>
                  <a:cubicBezTo>
                    <a:pt x="316" y="517"/>
                    <a:pt x="328" y="538"/>
                    <a:pt x="340" y="559"/>
                  </a:cubicBezTo>
                  <a:cubicBezTo>
                    <a:pt x="351" y="577"/>
                    <a:pt x="363" y="597"/>
                    <a:pt x="377" y="612"/>
                  </a:cubicBezTo>
                  <a:cubicBezTo>
                    <a:pt x="377" y="612"/>
                    <a:pt x="377" y="613"/>
                    <a:pt x="377" y="613"/>
                  </a:cubicBezTo>
                  <a:cubicBezTo>
                    <a:pt x="359" y="666"/>
                    <a:pt x="285" y="679"/>
                    <a:pt x="238" y="680"/>
                  </a:cubicBezTo>
                  <a:close/>
                  <a:moveTo>
                    <a:pt x="392" y="645"/>
                  </a:moveTo>
                  <a:cubicBezTo>
                    <a:pt x="387" y="646"/>
                    <a:pt x="382" y="646"/>
                    <a:pt x="377" y="646"/>
                  </a:cubicBezTo>
                  <a:cubicBezTo>
                    <a:pt x="374" y="646"/>
                    <a:pt x="371" y="646"/>
                    <a:pt x="369" y="646"/>
                  </a:cubicBezTo>
                  <a:cubicBezTo>
                    <a:pt x="374" y="640"/>
                    <a:pt x="378" y="634"/>
                    <a:pt x="381" y="628"/>
                  </a:cubicBezTo>
                  <a:cubicBezTo>
                    <a:pt x="382" y="628"/>
                    <a:pt x="382" y="628"/>
                    <a:pt x="382" y="628"/>
                  </a:cubicBezTo>
                  <a:cubicBezTo>
                    <a:pt x="395" y="631"/>
                    <a:pt x="408" y="630"/>
                    <a:pt x="421" y="627"/>
                  </a:cubicBezTo>
                  <a:cubicBezTo>
                    <a:pt x="420" y="633"/>
                    <a:pt x="420" y="638"/>
                    <a:pt x="422" y="643"/>
                  </a:cubicBezTo>
                  <a:cubicBezTo>
                    <a:pt x="412" y="644"/>
                    <a:pt x="402" y="645"/>
                    <a:pt x="392" y="645"/>
                  </a:cubicBezTo>
                  <a:close/>
                  <a:moveTo>
                    <a:pt x="422" y="618"/>
                  </a:moveTo>
                  <a:cubicBezTo>
                    <a:pt x="410" y="620"/>
                    <a:pt x="397" y="620"/>
                    <a:pt x="384" y="622"/>
                  </a:cubicBezTo>
                  <a:cubicBezTo>
                    <a:pt x="385" y="620"/>
                    <a:pt x="386" y="618"/>
                    <a:pt x="386" y="616"/>
                  </a:cubicBezTo>
                  <a:cubicBezTo>
                    <a:pt x="386" y="616"/>
                    <a:pt x="386" y="616"/>
                    <a:pt x="386" y="616"/>
                  </a:cubicBezTo>
                  <a:cubicBezTo>
                    <a:pt x="387" y="615"/>
                    <a:pt x="388" y="614"/>
                    <a:pt x="387" y="612"/>
                  </a:cubicBezTo>
                  <a:cubicBezTo>
                    <a:pt x="378" y="595"/>
                    <a:pt x="365" y="580"/>
                    <a:pt x="354" y="564"/>
                  </a:cubicBezTo>
                  <a:cubicBezTo>
                    <a:pt x="369" y="566"/>
                    <a:pt x="391" y="567"/>
                    <a:pt x="398" y="577"/>
                  </a:cubicBezTo>
                  <a:cubicBezTo>
                    <a:pt x="398" y="577"/>
                    <a:pt x="399" y="577"/>
                    <a:pt x="399" y="578"/>
                  </a:cubicBezTo>
                  <a:cubicBezTo>
                    <a:pt x="398" y="585"/>
                    <a:pt x="397" y="592"/>
                    <a:pt x="396" y="599"/>
                  </a:cubicBezTo>
                  <a:cubicBezTo>
                    <a:pt x="396" y="604"/>
                    <a:pt x="403" y="604"/>
                    <a:pt x="404" y="600"/>
                  </a:cubicBezTo>
                  <a:cubicBezTo>
                    <a:pt x="406" y="598"/>
                    <a:pt x="407" y="595"/>
                    <a:pt x="408" y="592"/>
                  </a:cubicBezTo>
                  <a:cubicBezTo>
                    <a:pt x="412" y="601"/>
                    <a:pt x="417" y="610"/>
                    <a:pt x="422" y="618"/>
                  </a:cubicBezTo>
                  <a:close/>
                  <a:moveTo>
                    <a:pt x="414" y="453"/>
                  </a:moveTo>
                  <a:cubicBezTo>
                    <a:pt x="413" y="478"/>
                    <a:pt x="411" y="503"/>
                    <a:pt x="408" y="528"/>
                  </a:cubicBezTo>
                  <a:cubicBezTo>
                    <a:pt x="406" y="540"/>
                    <a:pt x="403" y="552"/>
                    <a:pt x="401" y="564"/>
                  </a:cubicBezTo>
                  <a:cubicBezTo>
                    <a:pt x="397" y="562"/>
                    <a:pt x="391" y="562"/>
                    <a:pt x="386" y="562"/>
                  </a:cubicBezTo>
                  <a:cubicBezTo>
                    <a:pt x="374" y="561"/>
                    <a:pt x="363" y="560"/>
                    <a:pt x="352" y="560"/>
                  </a:cubicBezTo>
                  <a:cubicBezTo>
                    <a:pt x="350" y="558"/>
                    <a:pt x="349" y="556"/>
                    <a:pt x="348" y="554"/>
                  </a:cubicBezTo>
                  <a:cubicBezTo>
                    <a:pt x="336" y="535"/>
                    <a:pt x="325" y="514"/>
                    <a:pt x="316" y="493"/>
                  </a:cubicBezTo>
                  <a:cubicBezTo>
                    <a:pt x="306" y="471"/>
                    <a:pt x="297" y="449"/>
                    <a:pt x="290" y="426"/>
                  </a:cubicBezTo>
                  <a:cubicBezTo>
                    <a:pt x="288" y="420"/>
                    <a:pt x="286" y="413"/>
                    <a:pt x="285" y="406"/>
                  </a:cubicBezTo>
                  <a:cubicBezTo>
                    <a:pt x="308" y="419"/>
                    <a:pt x="335" y="424"/>
                    <a:pt x="362" y="423"/>
                  </a:cubicBezTo>
                  <a:cubicBezTo>
                    <a:pt x="379" y="422"/>
                    <a:pt x="400" y="419"/>
                    <a:pt x="414" y="407"/>
                  </a:cubicBezTo>
                  <a:cubicBezTo>
                    <a:pt x="415" y="423"/>
                    <a:pt x="415" y="438"/>
                    <a:pt x="414" y="453"/>
                  </a:cubicBezTo>
                  <a:close/>
                  <a:moveTo>
                    <a:pt x="439" y="409"/>
                  </a:moveTo>
                  <a:cubicBezTo>
                    <a:pt x="434" y="408"/>
                    <a:pt x="430" y="405"/>
                    <a:pt x="426" y="401"/>
                  </a:cubicBezTo>
                  <a:cubicBezTo>
                    <a:pt x="426" y="398"/>
                    <a:pt x="426" y="395"/>
                    <a:pt x="426" y="393"/>
                  </a:cubicBezTo>
                  <a:cubicBezTo>
                    <a:pt x="430" y="391"/>
                    <a:pt x="433" y="389"/>
                    <a:pt x="438" y="389"/>
                  </a:cubicBezTo>
                  <a:cubicBezTo>
                    <a:pt x="444" y="389"/>
                    <a:pt x="454" y="392"/>
                    <a:pt x="455" y="399"/>
                  </a:cubicBezTo>
                  <a:cubicBezTo>
                    <a:pt x="455" y="406"/>
                    <a:pt x="445" y="410"/>
                    <a:pt x="439" y="4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2394920" y="3517883"/>
              <a:ext cx="54380" cy="34274"/>
            </a:xfrm>
            <a:custGeom>
              <a:avLst/>
              <a:gdLst>
                <a:gd name="T0" fmla="*/ 34 w 41"/>
                <a:gd name="T1" fmla="*/ 8 h 27"/>
                <a:gd name="T2" fmla="*/ 19 w 41"/>
                <a:gd name="T3" fmla="*/ 1 h 27"/>
                <a:gd name="T4" fmla="*/ 5 w 41"/>
                <a:gd name="T5" fmla="*/ 24 h 27"/>
                <a:gd name="T6" fmla="*/ 11 w 41"/>
                <a:gd name="T7" fmla="*/ 23 h 27"/>
                <a:gd name="T8" fmla="*/ 21 w 41"/>
                <a:gd name="T9" fmla="*/ 10 h 27"/>
                <a:gd name="T10" fmla="*/ 28 w 41"/>
                <a:gd name="T11" fmla="*/ 15 h 27"/>
                <a:gd name="T12" fmla="*/ 32 w 41"/>
                <a:gd name="T13" fmla="*/ 22 h 27"/>
                <a:gd name="T14" fmla="*/ 36 w 41"/>
                <a:gd name="T15" fmla="*/ 21 h 27"/>
                <a:gd name="T16" fmla="*/ 34 w 41"/>
                <a:gd name="T1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7">
                  <a:moveTo>
                    <a:pt x="34" y="8"/>
                  </a:moveTo>
                  <a:cubicBezTo>
                    <a:pt x="31" y="3"/>
                    <a:pt x="25" y="0"/>
                    <a:pt x="19" y="1"/>
                  </a:cubicBezTo>
                  <a:cubicBezTo>
                    <a:pt x="8" y="2"/>
                    <a:pt x="0" y="14"/>
                    <a:pt x="5" y="24"/>
                  </a:cubicBezTo>
                  <a:cubicBezTo>
                    <a:pt x="6" y="27"/>
                    <a:pt x="11" y="27"/>
                    <a:pt x="11" y="23"/>
                  </a:cubicBezTo>
                  <a:cubicBezTo>
                    <a:pt x="10" y="17"/>
                    <a:pt x="14" y="10"/>
                    <a:pt x="21" y="10"/>
                  </a:cubicBezTo>
                  <a:cubicBezTo>
                    <a:pt x="24" y="11"/>
                    <a:pt x="27" y="13"/>
                    <a:pt x="28" y="15"/>
                  </a:cubicBezTo>
                  <a:cubicBezTo>
                    <a:pt x="30" y="18"/>
                    <a:pt x="29" y="20"/>
                    <a:pt x="32" y="22"/>
                  </a:cubicBezTo>
                  <a:cubicBezTo>
                    <a:pt x="34" y="23"/>
                    <a:pt x="35" y="22"/>
                    <a:pt x="36" y="21"/>
                  </a:cubicBezTo>
                  <a:cubicBezTo>
                    <a:pt x="41" y="18"/>
                    <a:pt x="37" y="11"/>
                    <a:pt x="34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7" name="Freeform 77"/>
            <p:cNvSpPr/>
            <p:nvPr/>
          </p:nvSpPr>
          <p:spPr bwMode="auto">
            <a:xfrm>
              <a:off x="2515127" y="3499317"/>
              <a:ext cx="47224" cy="37130"/>
            </a:xfrm>
            <a:custGeom>
              <a:avLst/>
              <a:gdLst>
                <a:gd name="T0" fmla="*/ 14 w 37"/>
                <a:gd name="T1" fmla="*/ 3 h 29"/>
                <a:gd name="T2" fmla="*/ 5 w 37"/>
                <a:gd name="T3" fmla="*/ 26 h 29"/>
                <a:gd name="T4" fmla="*/ 10 w 37"/>
                <a:gd name="T5" fmla="*/ 24 h 29"/>
                <a:gd name="T6" fmla="*/ 16 w 37"/>
                <a:gd name="T7" fmla="*/ 12 h 29"/>
                <a:gd name="T8" fmla="*/ 26 w 37"/>
                <a:gd name="T9" fmla="*/ 21 h 29"/>
                <a:gd name="T10" fmla="*/ 36 w 37"/>
                <a:gd name="T11" fmla="*/ 21 h 29"/>
                <a:gd name="T12" fmla="*/ 14 w 37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9">
                  <a:moveTo>
                    <a:pt x="14" y="3"/>
                  </a:moveTo>
                  <a:cubicBezTo>
                    <a:pt x="5" y="6"/>
                    <a:pt x="0" y="18"/>
                    <a:pt x="5" y="26"/>
                  </a:cubicBezTo>
                  <a:cubicBezTo>
                    <a:pt x="7" y="29"/>
                    <a:pt x="11" y="27"/>
                    <a:pt x="10" y="24"/>
                  </a:cubicBezTo>
                  <a:cubicBezTo>
                    <a:pt x="9" y="20"/>
                    <a:pt x="11" y="14"/>
                    <a:pt x="16" y="12"/>
                  </a:cubicBezTo>
                  <a:cubicBezTo>
                    <a:pt x="22" y="10"/>
                    <a:pt x="26" y="16"/>
                    <a:pt x="26" y="21"/>
                  </a:cubicBezTo>
                  <a:cubicBezTo>
                    <a:pt x="26" y="27"/>
                    <a:pt x="35" y="27"/>
                    <a:pt x="36" y="21"/>
                  </a:cubicBezTo>
                  <a:cubicBezTo>
                    <a:pt x="37" y="10"/>
                    <a:pt x="25" y="0"/>
                    <a:pt x="1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8" name="Freeform 78"/>
            <p:cNvSpPr/>
            <p:nvPr/>
          </p:nvSpPr>
          <p:spPr bwMode="auto">
            <a:xfrm>
              <a:off x="2463610" y="3542160"/>
              <a:ext cx="32913" cy="27134"/>
            </a:xfrm>
            <a:custGeom>
              <a:avLst/>
              <a:gdLst>
                <a:gd name="T0" fmla="*/ 22 w 26"/>
                <a:gd name="T1" fmla="*/ 10 h 21"/>
                <a:gd name="T2" fmla="*/ 11 w 26"/>
                <a:gd name="T3" fmla="*/ 11 h 21"/>
                <a:gd name="T4" fmla="*/ 8 w 26"/>
                <a:gd name="T5" fmla="*/ 8 h 21"/>
                <a:gd name="T6" fmla="*/ 11 w 26"/>
                <a:gd name="T7" fmla="*/ 6 h 21"/>
                <a:gd name="T8" fmla="*/ 14 w 26"/>
                <a:gd name="T9" fmla="*/ 3 h 21"/>
                <a:gd name="T10" fmla="*/ 5 w 26"/>
                <a:gd name="T11" fmla="*/ 1 h 21"/>
                <a:gd name="T12" fmla="*/ 2 w 26"/>
                <a:gd name="T13" fmla="*/ 11 h 21"/>
                <a:gd name="T14" fmla="*/ 25 w 26"/>
                <a:gd name="T15" fmla="*/ 14 h 21"/>
                <a:gd name="T16" fmla="*/ 22 w 26"/>
                <a:gd name="T1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1">
                  <a:moveTo>
                    <a:pt x="22" y="10"/>
                  </a:moveTo>
                  <a:cubicBezTo>
                    <a:pt x="18" y="9"/>
                    <a:pt x="15" y="13"/>
                    <a:pt x="11" y="11"/>
                  </a:cubicBezTo>
                  <a:cubicBezTo>
                    <a:pt x="9" y="10"/>
                    <a:pt x="8" y="9"/>
                    <a:pt x="8" y="8"/>
                  </a:cubicBezTo>
                  <a:cubicBezTo>
                    <a:pt x="8" y="6"/>
                    <a:pt x="10" y="5"/>
                    <a:pt x="11" y="6"/>
                  </a:cubicBezTo>
                  <a:cubicBezTo>
                    <a:pt x="13" y="8"/>
                    <a:pt x="15" y="4"/>
                    <a:pt x="14" y="3"/>
                  </a:cubicBezTo>
                  <a:cubicBezTo>
                    <a:pt x="12" y="0"/>
                    <a:pt x="8" y="0"/>
                    <a:pt x="5" y="1"/>
                  </a:cubicBezTo>
                  <a:cubicBezTo>
                    <a:pt x="2" y="3"/>
                    <a:pt x="0" y="7"/>
                    <a:pt x="2" y="11"/>
                  </a:cubicBezTo>
                  <a:cubicBezTo>
                    <a:pt x="4" y="20"/>
                    <a:pt x="20" y="21"/>
                    <a:pt x="25" y="14"/>
                  </a:cubicBezTo>
                  <a:cubicBezTo>
                    <a:pt x="26" y="12"/>
                    <a:pt x="24" y="10"/>
                    <a:pt x="22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9" name="Freeform 79"/>
            <p:cNvSpPr/>
            <p:nvPr/>
          </p:nvSpPr>
          <p:spPr bwMode="auto">
            <a:xfrm>
              <a:off x="2452162" y="3563582"/>
              <a:ext cx="70121" cy="28562"/>
            </a:xfrm>
            <a:custGeom>
              <a:avLst/>
              <a:gdLst>
                <a:gd name="T0" fmla="*/ 49 w 54"/>
                <a:gd name="T1" fmla="*/ 2 h 23"/>
                <a:gd name="T2" fmla="*/ 28 w 54"/>
                <a:gd name="T3" fmla="*/ 13 h 23"/>
                <a:gd name="T4" fmla="*/ 3 w 54"/>
                <a:gd name="T5" fmla="*/ 11 h 23"/>
                <a:gd name="T6" fmla="*/ 2 w 54"/>
                <a:gd name="T7" fmla="*/ 14 h 23"/>
                <a:gd name="T8" fmla="*/ 53 w 54"/>
                <a:gd name="T9" fmla="*/ 5 h 23"/>
                <a:gd name="T10" fmla="*/ 49 w 54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3">
                  <a:moveTo>
                    <a:pt x="49" y="2"/>
                  </a:moveTo>
                  <a:cubicBezTo>
                    <a:pt x="42" y="6"/>
                    <a:pt x="37" y="11"/>
                    <a:pt x="28" y="13"/>
                  </a:cubicBezTo>
                  <a:cubicBezTo>
                    <a:pt x="20" y="15"/>
                    <a:pt x="11" y="15"/>
                    <a:pt x="3" y="11"/>
                  </a:cubicBezTo>
                  <a:cubicBezTo>
                    <a:pt x="1" y="11"/>
                    <a:pt x="0" y="13"/>
                    <a:pt x="2" y="14"/>
                  </a:cubicBezTo>
                  <a:cubicBezTo>
                    <a:pt x="16" y="23"/>
                    <a:pt x="44" y="23"/>
                    <a:pt x="53" y="5"/>
                  </a:cubicBezTo>
                  <a:cubicBezTo>
                    <a:pt x="54" y="3"/>
                    <a:pt x="52" y="0"/>
                    <a:pt x="49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0971" name="Group 4"/>
          <p:cNvGrpSpPr>
            <a:grpSpLocks noChangeAspect="1"/>
          </p:cNvGrpSpPr>
          <p:nvPr/>
        </p:nvGrpSpPr>
        <p:grpSpPr bwMode="auto">
          <a:xfrm>
            <a:off x="5751513" y="1149350"/>
            <a:ext cx="635000" cy="669925"/>
            <a:chOff x="3623" y="650"/>
            <a:chExt cx="400" cy="422"/>
          </a:xfrm>
        </p:grpSpPr>
        <p:sp>
          <p:nvSpPr>
            <p:cNvPr id="94" name="Freeform 5"/>
            <p:cNvSpPr/>
            <p:nvPr/>
          </p:nvSpPr>
          <p:spPr bwMode="auto">
            <a:xfrm>
              <a:off x="3623" y="699"/>
              <a:ext cx="90" cy="293"/>
            </a:xfrm>
            <a:custGeom>
              <a:avLst/>
              <a:gdLst>
                <a:gd name="T0" fmla="*/ 12 w 37"/>
                <a:gd name="T1" fmla="*/ 120 h 122"/>
                <a:gd name="T2" fmla="*/ 5 w 37"/>
                <a:gd name="T3" fmla="*/ 54 h 122"/>
                <a:gd name="T4" fmla="*/ 4 w 37"/>
                <a:gd name="T5" fmla="*/ 22 h 122"/>
                <a:gd name="T6" fmla="*/ 27 w 37"/>
                <a:gd name="T7" fmla="*/ 8 h 122"/>
                <a:gd name="T8" fmla="*/ 34 w 37"/>
                <a:gd name="T9" fmla="*/ 47 h 122"/>
                <a:gd name="T10" fmla="*/ 32 w 37"/>
                <a:gd name="T11" fmla="*/ 85 h 122"/>
                <a:gd name="T12" fmla="*/ 31 w 37"/>
                <a:gd name="T13" fmla="*/ 108 h 122"/>
                <a:gd name="T14" fmla="*/ 25 w 37"/>
                <a:gd name="T15" fmla="*/ 119 h 122"/>
                <a:gd name="T16" fmla="*/ 11 w 37"/>
                <a:gd name="T17" fmla="*/ 119 h 122"/>
                <a:gd name="T18" fmla="*/ 10 w 37"/>
                <a:gd name="T19" fmla="*/ 121 h 122"/>
                <a:gd name="T20" fmla="*/ 32 w 37"/>
                <a:gd name="T21" fmla="*/ 121 h 122"/>
                <a:gd name="T22" fmla="*/ 33 w 37"/>
                <a:gd name="T23" fmla="*/ 120 h 122"/>
                <a:gd name="T24" fmla="*/ 36 w 37"/>
                <a:gd name="T25" fmla="*/ 36 h 122"/>
                <a:gd name="T26" fmla="*/ 23 w 37"/>
                <a:gd name="T27" fmla="*/ 4 h 122"/>
                <a:gd name="T28" fmla="*/ 6 w 37"/>
                <a:gd name="T29" fmla="*/ 12 h 122"/>
                <a:gd name="T30" fmla="*/ 1 w 37"/>
                <a:gd name="T31" fmla="*/ 36 h 122"/>
                <a:gd name="T32" fmla="*/ 5 w 37"/>
                <a:gd name="T33" fmla="*/ 70 h 122"/>
                <a:gd name="T34" fmla="*/ 9 w 37"/>
                <a:gd name="T35" fmla="*/ 120 h 122"/>
                <a:gd name="T36" fmla="*/ 12 w 37"/>
                <a:gd name="T37" fmla="*/ 1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122">
                  <a:moveTo>
                    <a:pt x="12" y="120"/>
                  </a:moveTo>
                  <a:cubicBezTo>
                    <a:pt x="9" y="98"/>
                    <a:pt x="9" y="75"/>
                    <a:pt x="5" y="54"/>
                  </a:cubicBezTo>
                  <a:cubicBezTo>
                    <a:pt x="3" y="43"/>
                    <a:pt x="2" y="32"/>
                    <a:pt x="4" y="22"/>
                  </a:cubicBezTo>
                  <a:cubicBezTo>
                    <a:pt x="5" y="14"/>
                    <a:pt x="19" y="0"/>
                    <a:pt x="27" y="8"/>
                  </a:cubicBezTo>
                  <a:cubicBezTo>
                    <a:pt x="35" y="17"/>
                    <a:pt x="34" y="36"/>
                    <a:pt x="34" y="47"/>
                  </a:cubicBezTo>
                  <a:cubicBezTo>
                    <a:pt x="34" y="60"/>
                    <a:pt x="33" y="72"/>
                    <a:pt x="32" y="85"/>
                  </a:cubicBezTo>
                  <a:cubicBezTo>
                    <a:pt x="31" y="92"/>
                    <a:pt x="31" y="100"/>
                    <a:pt x="31" y="108"/>
                  </a:cubicBezTo>
                  <a:cubicBezTo>
                    <a:pt x="30" y="113"/>
                    <a:pt x="32" y="119"/>
                    <a:pt x="25" y="119"/>
                  </a:cubicBezTo>
                  <a:cubicBezTo>
                    <a:pt x="20" y="120"/>
                    <a:pt x="15" y="119"/>
                    <a:pt x="11" y="119"/>
                  </a:cubicBezTo>
                  <a:cubicBezTo>
                    <a:pt x="9" y="118"/>
                    <a:pt x="9" y="121"/>
                    <a:pt x="10" y="121"/>
                  </a:cubicBezTo>
                  <a:cubicBezTo>
                    <a:pt x="18" y="122"/>
                    <a:pt x="25" y="122"/>
                    <a:pt x="32" y="121"/>
                  </a:cubicBezTo>
                  <a:cubicBezTo>
                    <a:pt x="32" y="121"/>
                    <a:pt x="33" y="120"/>
                    <a:pt x="33" y="120"/>
                  </a:cubicBezTo>
                  <a:cubicBezTo>
                    <a:pt x="33" y="92"/>
                    <a:pt x="37" y="64"/>
                    <a:pt x="36" y="36"/>
                  </a:cubicBezTo>
                  <a:cubicBezTo>
                    <a:pt x="36" y="26"/>
                    <a:pt x="35" y="6"/>
                    <a:pt x="23" y="4"/>
                  </a:cubicBezTo>
                  <a:cubicBezTo>
                    <a:pt x="17" y="2"/>
                    <a:pt x="10" y="9"/>
                    <a:pt x="6" y="12"/>
                  </a:cubicBezTo>
                  <a:cubicBezTo>
                    <a:pt x="0" y="18"/>
                    <a:pt x="0" y="28"/>
                    <a:pt x="1" y="36"/>
                  </a:cubicBezTo>
                  <a:cubicBezTo>
                    <a:pt x="1" y="48"/>
                    <a:pt x="4" y="58"/>
                    <a:pt x="5" y="70"/>
                  </a:cubicBezTo>
                  <a:cubicBezTo>
                    <a:pt x="6" y="86"/>
                    <a:pt x="7" y="103"/>
                    <a:pt x="9" y="120"/>
                  </a:cubicBezTo>
                  <a:cubicBezTo>
                    <a:pt x="10" y="121"/>
                    <a:pt x="12" y="121"/>
                    <a:pt x="12" y="1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5" name="Freeform 6"/>
            <p:cNvSpPr/>
            <p:nvPr/>
          </p:nvSpPr>
          <p:spPr bwMode="auto">
            <a:xfrm>
              <a:off x="3645" y="1004"/>
              <a:ext cx="70" cy="68"/>
            </a:xfrm>
            <a:custGeom>
              <a:avLst/>
              <a:gdLst>
                <a:gd name="T0" fmla="*/ 1 w 29"/>
                <a:gd name="T1" fmla="*/ 11 h 28"/>
                <a:gd name="T2" fmla="*/ 2 w 29"/>
                <a:gd name="T3" fmla="*/ 24 h 28"/>
                <a:gd name="T4" fmla="*/ 13 w 29"/>
                <a:gd name="T5" fmla="*/ 28 h 28"/>
                <a:gd name="T6" fmla="*/ 29 w 29"/>
                <a:gd name="T7" fmla="*/ 17 h 28"/>
                <a:gd name="T8" fmla="*/ 19 w 29"/>
                <a:gd name="T9" fmla="*/ 3 h 28"/>
                <a:gd name="T10" fmla="*/ 1 w 29"/>
                <a:gd name="T11" fmla="*/ 11 h 28"/>
                <a:gd name="T12" fmla="*/ 3 w 29"/>
                <a:gd name="T13" fmla="*/ 12 h 28"/>
                <a:gd name="T14" fmla="*/ 17 w 29"/>
                <a:gd name="T15" fmla="*/ 5 h 28"/>
                <a:gd name="T16" fmla="*/ 26 w 29"/>
                <a:gd name="T17" fmla="*/ 16 h 28"/>
                <a:gd name="T18" fmla="*/ 15 w 29"/>
                <a:gd name="T19" fmla="*/ 26 h 28"/>
                <a:gd name="T20" fmla="*/ 4 w 29"/>
                <a:gd name="T21" fmla="*/ 23 h 28"/>
                <a:gd name="T22" fmla="*/ 3 w 29"/>
                <a:gd name="T23" fmla="*/ 12 h 28"/>
                <a:gd name="T24" fmla="*/ 1 w 29"/>
                <a:gd name="T25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8">
                  <a:moveTo>
                    <a:pt x="1" y="11"/>
                  </a:moveTo>
                  <a:cubicBezTo>
                    <a:pt x="0" y="15"/>
                    <a:pt x="0" y="20"/>
                    <a:pt x="2" y="24"/>
                  </a:cubicBezTo>
                  <a:cubicBezTo>
                    <a:pt x="4" y="27"/>
                    <a:pt x="9" y="28"/>
                    <a:pt x="13" y="28"/>
                  </a:cubicBezTo>
                  <a:cubicBezTo>
                    <a:pt x="20" y="28"/>
                    <a:pt x="29" y="25"/>
                    <a:pt x="29" y="17"/>
                  </a:cubicBezTo>
                  <a:cubicBezTo>
                    <a:pt x="29" y="11"/>
                    <a:pt x="24" y="6"/>
                    <a:pt x="19" y="3"/>
                  </a:cubicBezTo>
                  <a:cubicBezTo>
                    <a:pt x="11" y="0"/>
                    <a:pt x="4" y="4"/>
                    <a:pt x="1" y="11"/>
                  </a:cubicBezTo>
                  <a:cubicBezTo>
                    <a:pt x="0" y="12"/>
                    <a:pt x="2" y="13"/>
                    <a:pt x="3" y="12"/>
                  </a:cubicBezTo>
                  <a:cubicBezTo>
                    <a:pt x="6" y="7"/>
                    <a:pt x="11" y="3"/>
                    <a:pt x="17" y="5"/>
                  </a:cubicBezTo>
                  <a:cubicBezTo>
                    <a:pt x="22" y="7"/>
                    <a:pt x="26" y="11"/>
                    <a:pt x="26" y="16"/>
                  </a:cubicBezTo>
                  <a:cubicBezTo>
                    <a:pt x="28" y="22"/>
                    <a:pt x="20" y="25"/>
                    <a:pt x="15" y="26"/>
                  </a:cubicBezTo>
                  <a:cubicBezTo>
                    <a:pt x="12" y="26"/>
                    <a:pt x="7" y="26"/>
                    <a:pt x="4" y="23"/>
                  </a:cubicBezTo>
                  <a:cubicBezTo>
                    <a:pt x="2" y="20"/>
                    <a:pt x="2" y="15"/>
                    <a:pt x="3" y="12"/>
                  </a:cubicBezTo>
                  <a:cubicBezTo>
                    <a:pt x="3" y="10"/>
                    <a:pt x="1" y="10"/>
                    <a:pt x="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6" name="Freeform 7"/>
            <p:cNvSpPr/>
            <p:nvPr/>
          </p:nvSpPr>
          <p:spPr bwMode="auto">
            <a:xfrm>
              <a:off x="3766" y="650"/>
              <a:ext cx="257" cy="330"/>
            </a:xfrm>
            <a:custGeom>
              <a:avLst/>
              <a:gdLst>
                <a:gd name="T0" fmla="*/ 11 w 107"/>
                <a:gd name="T1" fmla="*/ 67 h 137"/>
                <a:gd name="T2" fmla="*/ 76 w 107"/>
                <a:gd name="T3" fmla="*/ 17 h 137"/>
                <a:gd name="T4" fmla="*/ 62 w 107"/>
                <a:gd name="T5" fmla="*/ 86 h 137"/>
                <a:gd name="T6" fmla="*/ 61 w 107"/>
                <a:gd name="T7" fmla="*/ 87 h 137"/>
                <a:gd name="T8" fmla="*/ 61 w 107"/>
                <a:gd name="T9" fmla="*/ 113 h 137"/>
                <a:gd name="T10" fmla="*/ 54 w 107"/>
                <a:gd name="T11" fmla="*/ 134 h 137"/>
                <a:gd name="T12" fmla="*/ 42 w 107"/>
                <a:gd name="T13" fmla="*/ 130 h 137"/>
                <a:gd name="T14" fmla="*/ 42 w 107"/>
                <a:gd name="T15" fmla="*/ 116 h 137"/>
                <a:gd name="T16" fmla="*/ 41 w 107"/>
                <a:gd name="T17" fmla="*/ 91 h 137"/>
                <a:gd name="T18" fmla="*/ 45 w 107"/>
                <a:gd name="T19" fmla="*/ 71 h 137"/>
                <a:gd name="T20" fmla="*/ 58 w 107"/>
                <a:gd name="T21" fmla="*/ 68 h 137"/>
                <a:gd name="T22" fmla="*/ 73 w 107"/>
                <a:gd name="T23" fmla="*/ 55 h 137"/>
                <a:gd name="T24" fmla="*/ 44 w 107"/>
                <a:gd name="T25" fmla="*/ 38 h 137"/>
                <a:gd name="T26" fmla="*/ 30 w 107"/>
                <a:gd name="T27" fmla="*/ 62 h 137"/>
                <a:gd name="T28" fmla="*/ 20 w 107"/>
                <a:gd name="T29" fmla="*/ 66 h 137"/>
                <a:gd name="T30" fmla="*/ 10 w 107"/>
                <a:gd name="T31" fmla="*/ 66 h 137"/>
                <a:gd name="T32" fmla="*/ 10 w 107"/>
                <a:gd name="T33" fmla="*/ 68 h 137"/>
                <a:gd name="T34" fmla="*/ 31 w 107"/>
                <a:gd name="T35" fmla="*/ 67 h 137"/>
                <a:gd name="T36" fmla="*/ 32 w 107"/>
                <a:gd name="T37" fmla="*/ 66 h 137"/>
                <a:gd name="T38" fmla="*/ 64 w 107"/>
                <a:gd name="T39" fmla="*/ 39 h 137"/>
                <a:gd name="T40" fmla="*/ 63 w 107"/>
                <a:gd name="T41" fmla="*/ 64 h 137"/>
                <a:gd name="T42" fmla="*/ 40 w 107"/>
                <a:gd name="T43" fmla="*/ 69 h 137"/>
                <a:gd name="T44" fmla="*/ 39 w 107"/>
                <a:gd name="T45" fmla="*/ 70 h 137"/>
                <a:gd name="T46" fmla="*/ 39 w 107"/>
                <a:gd name="T47" fmla="*/ 134 h 137"/>
                <a:gd name="T48" fmla="*/ 40 w 107"/>
                <a:gd name="T49" fmla="*/ 135 h 137"/>
                <a:gd name="T50" fmla="*/ 61 w 107"/>
                <a:gd name="T51" fmla="*/ 136 h 137"/>
                <a:gd name="T52" fmla="*/ 62 w 107"/>
                <a:gd name="T53" fmla="*/ 135 h 137"/>
                <a:gd name="T54" fmla="*/ 64 w 107"/>
                <a:gd name="T55" fmla="*/ 106 h 137"/>
                <a:gd name="T56" fmla="*/ 64 w 107"/>
                <a:gd name="T57" fmla="*/ 91 h 137"/>
                <a:gd name="T58" fmla="*/ 71 w 107"/>
                <a:gd name="T59" fmla="*/ 88 h 137"/>
                <a:gd name="T60" fmla="*/ 93 w 107"/>
                <a:gd name="T61" fmla="*/ 75 h 137"/>
                <a:gd name="T62" fmla="*/ 87 w 107"/>
                <a:gd name="T63" fmla="*/ 23 h 137"/>
                <a:gd name="T64" fmla="*/ 33 w 107"/>
                <a:gd name="T65" fmla="*/ 15 h 137"/>
                <a:gd name="T66" fmla="*/ 8 w 107"/>
                <a:gd name="T67" fmla="*/ 67 h 137"/>
                <a:gd name="T68" fmla="*/ 11 w 107"/>
                <a:gd name="T69" fmla="*/ 6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" h="137">
                  <a:moveTo>
                    <a:pt x="11" y="67"/>
                  </a:moveTo>
                  <a:cubicBezTo>
                    <a:pt x="0" y="29"/>
                    <a:pt x="43" y="0"/>
                    <a:pt x="76" y="17"/>
                  </a:cubicBezTo>
                  <a:cubicBezTo>
                    <a:pt x="107" y="34"/>
                    <a:pt x="102" y="88"/>
                    <a:pt x="62" y="86"/>
                  </a:cubicBezTo>
                  <a:cubicBezTo>
                    <a:pt x="62" y="86"/>
                    <a:pt x="61" y="87"/>
                    <a:pt x="61" y="87"/>
                  </a:cubicBezTo>
                  <a:cubicBezTo>
                    <a:pt x="62" y="96"/>
                    <a:pt x="61" y="105"/>
                    <a:pt x="61" y="113"/>
                  </a:cubicBezTo>
                  <a:cubicBezTo>
                    <a:pt x="61" y="120"/>
                    <a:pt x="63" y="134"/>
                    <a:pt x="54" y="134"/>
                  </a:cubicBezTo>
                  <a:cubicBezTo>
                    <a:pt x="51" y="134"/>
                    <a:pt x="41" y="135"/>
                    <a:pt x="42" y="130"/>
                  </a:cubicBezTo>
                  <a:cubicBezTo>
                    <a:pt x="42" y="125"/>
                    <a:pt x="42" y="120"/>
                    <a:pt x="42" y="116"/>
                  </a:cubicBezTo>
                  <a:cubicBezTo>
                    <a:pt x="42" y="107"/>
                    <a:pt x="42" y="99"/>
                    <a:pt x="41" y="91"/>
                  </a:cubicBezTo>
                  <a:cubicBezTo>
                    <a:pt x="41" y="87"/>
                    <a:pt x="39" y="71"/>
                    <a:pt x="45" y="71"/>
                  </a:cubicBezTo>
                  <a:cubicBezTo>
                    <a:pt x="49" y="71"/>
                    <a:pt x="54" y="70"/>
                    <a:pt x="58" y="68"/>
                  </a:cubicBezTo>
                  <a:cubicBezTo>
                    <a:pt x="64" y="67"/>
                    <a:pt x="72" y="62"/>
                    <a:pt x="73" y="55"/>
                  </a:cubicBezTo>
                  <a:cubicBezTo>
                    <a:pt x="75" y="39"/>
                    <a:pt x="57" y="27"/>
                    <a:pt x="44" y="38"/>
                  </a:cubicBezTo>
                  <a:cubicBezTo>
                    <a:pt x="37" y="44"/>
                    <a:pt x="32" y="52"/>
                    <a:pt x="30" y="62"/>
                  </a:cubicBezTo>
                  <a:cubicBezTo>
                    <a:pt x="29" y="67"/>
                    <a:pt x="25" y="65"/>
                    <a:pt x="20" y="66"/>
                  </a:cubicBezTo>
                  <a:cubicBezTo>
                    <a:pt x="17" y="66"/>
                    <a:pt x="13" y="66"/>
                    <a:pt x="10" y="66"/>
                  </a:cubicBezTo>
                  <a:cubicBezTo>
                    <a:pt x="8" y="66"/>
                    <a:pt x="8" y="68"/>
                    <a:pt x="10" y="68"/>
                  </a:cubicBezTo>
                  <a:cubicBezTo>
                    <a:pt x="17" y="69"/>
                    <a:pt x="24" y="68"/>
                    <a:pt x="31" y="67"/>
                  </a:cubicBezTo>
                  <a:cubicBezTo>
                    <a:pt x="32" y="67"/>
                    <a:pt x="32" y="67"/>
                    <a:pt x="32" y="66"/>
                  </a:cubicBezTo>
                  <a:cubicBezTo>
                    <a:pt x="33" y="53"/>
                    <a:pt x="48" y="26"/>
                    <a:pt x="64" y="39"/>
                  </a:cubicBezTo>
                  <a:cubicBezTo>
                    <a:pt x="73" y="47"/>
                    <a:pt x="72" y="58"/>
                    <a:pt x="63" y="64"/>
                  </a:cubicBezTo>
                  <a:cubicBezTo>
                    <a:pt x="56" y="68"/>
                    <a:pt x="48" y="69"/>
                    <a:pt x="40" y="69"/>
                  </a:cubicBezTo>
                  <a:cubicBezTo>
                    <a:pt x="40" y="69"/>
                    <a:pt x="39" y="69"/>
                    <a:pt x="39" y="70"/>
                  </a:cubicBezTo>
                  <a:cubicBezTo>
                    <a:pt x="38" y="91"/>
                    <a:pt x="41" y="112"/>
                    <a:pt x="39" y="134"/>
                  </a:cubicBezTo>
                  <a:cubicBezTo>
                    <a:pt x="39" y="134"/>
                    <a:pt x="39" y="135"/>
                    <a:pt x="40" y="135"/>
                  </a:cubicBezTo>
                  <a:cubicBezTo>
                    <a:pt x="47" y="136"/>
                    <a:pt x="54" y="137"/>
                    <a:pt x="61" y="136"/>
                  </a:cubicBezTo>
                  <a:cubicBezTo>
                    <a:pt x="62" y="136"/>
                    <a:pt x="62" y="136"/>
                    <a:pt x="62" y="135"/>
                  </a:cubicBezTo>
                  <a:cubicBezTo>
                    <a:pt x="62" y="125"/>
                    <a:pt x="63" y="116"/>
                    <a:pt x="64" y="106"/>
                  </a:cubicBezTo>
                  <a:cubicBezTo>
                    <a:pt x="64" y="101"/>
                    <a:pt x="64" y="96"/>
                    <a:pt x="64" y="91"/>
                  </a:cubicBezTo>
                  <a:cubicBezTo>
                    <a:pt x="64" y="87"/>
                    <a:pt x="69" y="88"/>
                    <a:pt x="71" y="88"/>
                  </a:cubicBezTo>
                  <a:cubicBezTo>
                    <a:pt x="80" y="87"/>
                    <a:pt x="87" y="82"/>
                    <a:pt x="93" y="75"/>
                  </a:cubicBezTo>
                  <a:cubicBezTo>
                    <a:pt x="104" y="60"/>
                    <a:pt x="99" y="36"/>
                    <a:pt x="87" y="23"/>
                  </a:cubicBezTo>
                  <a:cubicBezTo>
                    <a:pt x="73" y="8"/>
                    <a:pt x="50" y="7"/>
                    <a:pt x="33" y="15"/>
                  </a:cubicBezTo>
                  <a:cubicBezTo>
                    <a:pt x="12" y="24"/>
                    <a:pt x="2" y="46"/>
                    <a:pt x="8" y="67"/>
                  </a:cubicBezTo>
                  <a:cubicBezTo>
                    <a:pt x="9" y="69"/>
                    <a:pt x="11" y="68"/>
                    <a:pt x="11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7" name="Freeform 8"/>
            <p:cNvSpPr/>
            <p:nvPr/>
          </p:nvSpPr>
          <p:spPr bwMode="auto">
            <a:xfrm>
              <a:off x="3847" y="983"/>
              <a:ext cx="82" cy="79"/>
            </a:xfrm>
            <a:custGeom>
              <a:avLst/>
              <a:gdLst>
                <a:gd name="T0" fmla="*/ 8 w 34"/>
                <a:gd name="T1" fmla="*/ 9 h 33"/>
                <a:gd name="T2" fmla="*/ 4 w 34"/>
                <a:gd name="T3" fmla="*/ 26 h 33"/>
                <a:gd name="T4" fmla="*/ 24 w 34"/>
                <a:gd name="T5" fmla="*/ 24 h 33"/>
                <a:gd name="T6" fmla="*/ 8 w 34"/>
                <a:gd name="T7" fmla="*/ 9 h 33"/>
                <a:gd name="T8" fmla="*/ 9 w 34"/>
                <a:gd name="T9" fmla="*/ 11 h 33"/>
                <a:gd name="T10" fmla="*/ 23 w 34"/>
                <a:gd name="T11" fmla="*/ 21 h 33"/>
                <a:gd name="T12" fmla="*/ 7 w 34"/>
                <a:gd name="T13" fmla="*/ 25 h 33"/>
                <a:gd name="T14" fmla="*/ 9 w 34"/>
                <a:gd name="T15" fmla="*/ 11 h 33"/>
                <a:gd name="T16" fmla="*/ 8 w 34"/>
                <a:gd name="T17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">
                  <a:moveTo>
                    <a:pt x="8" y="9"/>
                  </a:moveTo>
                  <a:cubicBezTo>
                    <a:pt x="3" y="13"/>
                    <a:pt x="0" y="20"/>
                    <a:pt x="4" y="26"/>
                  </a:cubicBezTo>
                  <a:cubicBezTo>
                    <a:pt x="10" y="33"/>
                    <a:pt x="19" y="29"/>
                    <a:pt x="24" y="24"/>
                  </a:cubicBezTo>
                  <a:cubicBezTo>
                    <a:pt x="34" y="14"/>
                    <a:pt x="15" y="0"/>
                    <a:pt x="8" y="9"/>
                  </a:cubicBezTo>
                  <a:cubicBezTo>
                    <a:pt x="7" y="10"/>
                    <a:pt x="8" y="12"/>
                    <a:pt x="9" y="11"/>
                  </a:cubicBezTo>
                  <a:cubicBezTo>
                    <a:pt x="15" y="4"/>
                    <a:pt x="28" y="13"/>
                    <a:pt x="23" y="21"/>
                  </a:cubicBezTo>
                  <a:cubicBezTo>
                    <a:pt x="20" y="26"/>
                    <a:pt x="12" y="30"/>
                    <a:pt x="7" y="25"/>
                  </a:cubicBezTo>
                  <a:cubicBezTo>
                    <a:pt x="2" y="21"/>
                    <a:pt x="5" y="14"/>
                    <a:pt x="9" y="11"/>
                  </a:cubicBezTo>
                  <a:cubicBezTo>
                    <a:pt x="10" y="10"/>
                    <a:pt x="9" y="8"/>
                    <a:pt x="8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8" name="Freeform 9"/>
            <p:cNvSpPr/>
            <p:nvPr/>
          </p:nvSpPr>
          <p:spPr bwMode="auto">
            <a:xfrm>
              <a:off x="3633" y="732"/>
              <a:ext cx="27" cy="12"/>
            </a:xfrm>
            <a:custGeom>
              <a:avLst/>
              <a:gdLst>
                <a:gd name="T0" fmla="*/ 1 w 11"/>
                <a:gd name="T1" fmla="*/ 4 h 5"/>
                <a:gd name="T2" fmla="*/ 10 w 11"/>
                <a:gd name="T3" fmla="*/ 1 h 5"/>
                <a:gd name="T4" fmla="*/ 10 w 11"/>
                <a:gd name="T5" fmla="*/ 0 h 5"/>
                <a:gd name="T6" fmla="*/ 1 w 11"/>
                <a:gd name="T7" fmla="*/ 3 h 5"/>
                <a:gd name="T8" fmla="*/ 1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" y="4"/>
                  </a:moveTo>
                  <a:cubicBezTo>
                    <a:pt x="5" y="4"/>
                    <a:pt x="7" y="2"/>
                    <a:pt x="10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1"/>
                    <a:pt x="4" y="3"/>
                    <a:pt x="1" y="3"/>
                  </a:cubicBezTo>
                  <a:cubicBezTo>
                    <a:pt x="0" y="3"/>
                    <a:pt x="1" y="5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9" name="Freeform 10"/>
            <p:cNvSpPr/>
            <p:nvPr/>
          </p:nvSpPr>
          <p:spPr bwMode="auto">
            <a:xfrm>
              <a:off x="3631" y="744"/>
              <a:ext cx="26" cy="8"/>
            </a:xfrm>
            <a:custGeom>
              <a:avLst/>
              <a:gdLst>
                <a:gd name="T0" fmla="*/ 0 w 11"/>
                <a:gd name="T1" fmla="*/ 3 h 3"/>
                <a:gd name="T2" fmla="*/ 10 w 11"/>
                <a:gd name="T3" fmla="*/ 1 h 3"/>
                <a:gd name="T4" fmla="*/ 10 w 11"/>
                <a:gd name="T5" fmla="*/ 0 h 3"/>
                <a:gd name="T6" fmla="*/ 0 w 11"/>
                <a:gd name="T7" fmla="*/ 2 h 3"/>
                <a:gd name="T8" fmla="*/ 0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0" y="3"/>
                  </a:moveTo>
                  <a:cubicBezTo>
                    <a:pt x="4" y="3"/>
                    <a:pt x="7" y="2"/>
                    <a:pt x="10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1"/>
                    <a:pt x="4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0" name="Freeform 11"/>
            <p:cNvSpPr/>
            <p:nvPr/>
          </p:nvSpPr>
          <p:spPr bwMode="auto">
            <a:xfrm>
              <a:off x="3628" y="752"/>
              <a:ext cx="29" cy="9"/>
            </a:xfrm>
            <a:custGeom>
              <a:avLst/>
              <a:gdLst>
                <a:gd name="T0" fmla="*/ 1 w 12"/>
                <a:gd name="T1" fmla="*/ 4 h 4"/>
                <a:gd name="T2" fmla="*/ 11 w 12"/>
                <a:gd name="T3" fmla="*/ 1 h 4"/>
                <a:gd name="T4" fmla="*/ 11 w 12"/>
                <a:gd name="T5" fmla="*/ 0 h 4"/>
                <a:gd name="T6" fmla="*/ 1 w 12"/>
                <a:gd name="T7" fmla="*/ 3 h 4"/>
                <a:gd name="T8" fmla="*/ 1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" y="4"/>
                  </a:moveTo>
                  <a:cubicBezTo>
                    <a:pt x="4" y="3"/>
                    <a:pt x="8" y="3"/>
                    <a:pt x="11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7" y="1"/>
                    <a:pt x="4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1" name="Freeform 12"/>
            <p:cNvSpPr/>
            <p:nvPr/>
          </p:nvSpPr>
          <p:spPr bwMode="auto">
            <a:xfrm>
              <a:off x="3633" y="756"/>
              <a:ext cx="31" cy="12"/>
            </a:xfrm>
            <a:custGeom>
              <a:avLst/>
              <a:gdLst>
                <a:gd name="T0" fmla="*/ 1 w 13"/>
                <a:gd name="T1" fmla="*/ 5 h 5"/>
                <a:gd name="T2" fmla="*/ 12 w 13"/>
                <a:gd name="T3" fmla="*/ 1 h 5"/>
                <a:gd name="T4" fmla="*/ 12 w 13"/>
                <a:gd name="T5" fmla="*/ 0 h 5"/>
                <a:gd name="T6" fmla="*/ 0 w 13"/>
                <a:gd name="T7" fmla="*/ 4 h 5"/>
                <a:gd name="T8" fmla="*/ 1 w 1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" y="5"/>
                  </a:moveTo>
                  <a:cubicBezTo>
                    <a:pt x="4" y="3"/>
                    <a:pt x="8" y="2"/>
                    <a:pt x="12" y="1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8" y="1"/>
                    <a:pt x="4" y="2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2" name="Freeform 13"/>
            <p:cNvSpPr/>
            <p:nvPr/>
          </p:nvSpPr>
          <p:spPr bwMode="auto">
            <a:xfrm>
              <a:off x="3628" y="766"/>
              <a:ext cx="27" cy="10"/>
            </a:xfrm>
            <a:custGeom>
              <a:avLst/>
              <a:gdLst>
                <a:gd name="T0" fmla="*/ 1 w 11"/>
                <a:gd name="T1" fmla="*/ 4 h 4"/>
                <a:gd name="T2" fmla="*/ 10 w 11"/>
                <a:gd name="T3" fmla="*/ 1 h 4"/>
                <a:gd name="T4" fmla="*/ 10 w 11"/>
                <a:gd name="T5" fmla="*/ 0 h 4"/>
                <a:gd name="T6" fmla="*/ 1 w 11"/>
                <a:gd name="T7" fmla="*/ 3 h 4"/>
                <a:gd name="T8" fmla="*/ 1 w 1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1" y="4"/>
                  </a:moveTo>
                  <a:cubicBezTo>
                    <a:pt x="4" y="3"/>
                    <a:pt x="7" y="2"/>
                    <a:pt x="10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1"/>
                    <a:pt x="4" y="1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3" name="Freeform 14"/>
            <p:cNvSpPr/>
            <p:nvPr/>
          </p:nvSpPr>
          <p:spPr bwMode="auto">
            <a:xfrm>
              <a:off x="3623" y="768"/>
              <a:ext cx="32" cy="15"/>
            </a:xfrm>
            <a:custGeom>
              <a:avLst/>
              <a:gdLst>
                <a:gd name="T0" fmla="*/ 1 w 13"/>
                <a:gd name="T1" fmla="*/ 5 h 6"/>
                <a:gd name="T2" fmla="*/ 12 w 13"/>
                <a:gd name="T3" fmla="*/ 1 h 6"/>
                <a:gd name="T4" fmla="*/ 12 w 13"/>
                <a:gd name="T5" fmla="*/ 0 h 6"/>
                <a:gd name="T6" fmla="*/ 1 w 13"/>
                <a:gd name="T7" fmla="*/ 4 h 6"/>
                <a:gd name="T8" fmla="*/ 1 w 13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" y="5"/>
                  </a:moveTo>
                  <a:cubicBezTo>
                    <a:pt x="4" y="2"/>
                    <a:pt x="9" y="2"/>
                    <a:pt x="12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8" y="1"/>
                    <a:pt x="3" y="1"/>
                    <a:pt x="1" y="4"/>
                  </a:cubicBezTo>
                  <a:cubicBezTo>
                    <a:pt x="0" y="5"/>
                    <a:pt x="1" y="6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4" name="Freeform 15"/>
            <p:cNvSpPr/>
            <p:nvPr/>
          </p:nvSpPr>
          <p:spPr bwMode="auto">
            <a:xfrm>
              <a:off x="3626" y="771"/>
              <a:ext cx="26" cy="14"/>
            </a:xfrm>
            <a:custGeom>
              <a:avLst/>
              <a:gdLst>
                <a:gd name="T0" fmla="*/ 1 w 11"/>
                <a:gd name="T1" fmla="*/ 5 h 6"/>
                <a:gd name="T2" fmla="*/ 11 w 11"/>
                <a:gd name="T3" fmla="*/ 1 h 6"/>
                <a:gd name="T4" fmla="*/ 10 w 11"/>
                <a:gd name="T5" fmla="*/ 0 h 6"/>
                <a:gd name="T6" fmla="*/ 1 w 11"/>
                <a:gd name="T7" fmla="*/ 4 h 6"/>
                <a:gd name="T8" fmla="*/ 1 w 11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1" y="5"/>
                  </a:moveTo>
                  <a:cubicBezTo>
                    <a:pt x="4" y="3"/>
                    <a:pt x="7" y="2"/>
                    <a:pt x="11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1"/>
                    <a:pt x="4" y="2"/>
                    <a:pt x="1" y="4"/>
                  </a:cubicBezTo>
                  <a:cubicBezTo>
                    <a:pt x="0" y="4"/>
                    <a:pt x="1" y="6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5" name="Freeform 16"/>
            <p:cNvSpPr/>
            <p:nvPr/>
          </p:nvSpPr>
          <p:spPr bwMode="auto">
            <a:xfrm>
              <a:off x="3626" y="778"/>
              <a:ext cx="41" cy="14"/>
            </a:xfrm>
            <a:custGeom>
              <a:avLst/>
              <a:gdLst>
                <a:gd name="T0" fmla="*/ 0 w 17"/>
                <a:gd name="T1" fmla="*/ 6 h 6"/>
                <a:gd name="T2" fmla="*/ 17 w 17"/>
                <a:gd name="T3" fmla="*/ 1 h 6"/>
                <a:gd name="T4" fmla="*/ 16 w 17"/>
                <a:gd name="T5" fmla="*/ 0 h 6"/>
                <a:gd name="T6" fmla="*/ 0 w 17"/>
                <a:gd name="T7" fmla="*/ 5 h 6"/>
                <a:gd name="T8" fmla="*/ 0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0" y="6"/>
                  </a:moveTo>
                  <a:cubicBezTo>
                    <a:pt x="6" y="4"/>
                    <a:pt x="11" y="3"/>
                    <a:pt x="17" y="1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1" y="2"/>
                    <a:pt x="6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6" name="Freeform 17"/>
            <p:cNvSpPr/>
            <p:nvPr/>
          </p:nvSpPr>
          <p:spPr bwMode="auto">
            <a:xfrm>
              <a:off x="3623" y="790"/>
              <a:ext cx="37" cy="12"/>
            </a:xfrm>
            <a:custGeom>
              <a:avLst/>
              <a:gdLst>
                <a:gd name="T0" fmla="*/ 0 w 15"/>
                <a:gd name="T1" fmla="*/ 3 h 5"/>
                <a:gd name="T2" fmla="*/ 4 w 15"/>
                <a:gd name="T3" fmla="*/ 4 h 5"/>
                <a:gd name="T4" fmla="*/ 14 w 15"/>
                <a:gd name="T5" fmla="*/ 1 h 5"/>
                <a:gd name="T6" fmla="*/ 14 w 15"/>
                <a:gd name="T7" fmla="*/ 0 h 5"/>
                <a:gd name="T8" fmla="*/ 8 w 15"/>
                <a:gd name="T9" fmla="*/ 2 h 5"/>
                <a:gd name="T10" fmla="*/ 4 w 15"/>
                <a:gd name="T11" fmla="*/ 3 h 5"/>
                <a:gd name="T12" fmla="*/ 2 w 15"/>
                <a:gd name="T13" fmla="*/ 3 h 5"/>
                <a:gd name="T14" fmla="*/ 2 w 15"/>
                <a:gd name="T15" fmla="*/ 3 h 5"/>
                <a:gd name="T16" fmla="*/ 1 w 15"/>
                <a:gd name="T17" fmla="*/ 4 h 5"/>
                <a:gd name="T18" fmla="*/ 0 w 15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5">
                  <a:moveTo>
                    <a:pt x="0" y="3"/>
                  </a:moveTo>
                  <a:cubicBezTo>
                    <a:pt x="0" y="5"/>
                    <a:pt x="4" y="4"/>
                    <a:pt x="4" y="4"/>
                  </a:cubicBezTo>
                  <a:cubicBezTo>
                    <a:pt x="8" y="3"/>
                    <a:pt x="11" y="2"/>
                    <a:pt x="14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2" y="1"/>
                    <a:pt x="10" y="1"/>
                    <a:pt x="8" y="2"/>
                  </a:cubicBezTo>
                  <a:cubicBezTo>
                    <a:pt x="6" y="2"/>
                    <a:pt x="5" y="2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7" name="Freeform 18"/>
            <p:cNvSpPr/>
            <p:nvPr/>
          </p:nvSpPr>
          <p:spPr bwMode="auto">
            <a:xfrm>
              <a:off x="3631" y="797"/>
              <a:ext cx="24" cy="12"/>
            </a:xfrm>
            <a:custGeom>
              <a:avLst/>
              <a:gdLst>
                <a:gd name="T0" fmla="*/ 1 w 10"/>
                <a:gd name="T1" fmla="*/ 4 h 5"/>
                <a:gd name="T2" fmla="*/ 9 w 10"/>
                <a:gd name="T3" fmla="*/ 1 h 5"/>
                <a:gd name="T4" fmla="*/ 9 w 10"/>
                <a:gd name="T5" fmla="*/ 0 h 5"/>
                <a:gd name="T6" fmla="*/ 0 w 10"/>
                <a:gd name="T7" fmla="*/ 3 h 5"/>
                <a:gd name="T8" fmla="*/ 1 w 10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1" y="4"/>
                  </a:moveTo>
                  <a:cubicBezTo>
                    <a:pt x="4" y="3"/>
                    <a:pt x="6" y="2"/>
                    <a:pt x="9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6" y="1"/>
                    <a:pt x="3" y="2"/>
                    <a:pt x="0" y="3"/>
                  </a:cubicBezTo>
                  <a:cubicBezTo>
                    <a:pt x="0" y="4"/>
                    <a:pt x="0" y="5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8" name="Freeform 19"/>
            <p:cNvSpPr/>
            <p:nvPr/>
          </p:nvSpPr>
          <p:spPr bwMode="auto">
            <a:xfrm>
              <a:off x="3631" y="802"/>
              <a:ext cx="24" cy="12"/>
            </a:xfrm>
            <a:custGeom>
              <a:avLst/>
              <a:gdLst>
                <a:gd name="T0" fmla="*/ 1 w 10"/>
                <a:gd name="T1" fmla="*/ 5 h 5"/>
                <a:gd name="T2" fmla="*/ 9 w 10"/>
                <a:gd name="T3" fmla="*/ 1 h 5"/>
                <a:gd name="T4" fmla="*/ 9 w 10"/>
                <a:gd name="T5" fmla="*/ 0 h 5"/>
                <a:gd name="T6" fmla="*/ 0 w 10"/>
                <a:gd name="T7" fmla="*/ 4 h 5"/>
                <a:gd name="T8" fmla="*/ 1 w 10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1" y="5"/>
                  </a:moveTo>
                  <a:cubicBezTo>
                    <a:pt x="4" y="4"/>
                    <a:pt x="7" y="3"/>
                    <a:pt x="9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6" y="2"/>
                    <a:pt x="3" y="3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9" name="Freeform 20"/>
            <p:cNvSpPr/>
            <p:nvPr/>
          </p:nvSpPr>
          <p:spPr bwMode="auto">
            <a:xfrm>
              <a:off x="3635" y="805"/>
              <a:ext cx="25" cy="14"/>
            </a:xfrm>
            <a:custGeom>
              <a:avLst/>
              <a:gdLst>
                <a:gd name="T0" fmla="*/ 1 w 10"/>
                <a:gd name="T1" fmla="*/ 5 h 6"/>
                <a:gd name="T2" fmla="*/ 10 w 10"/>
                <a:gd name="T3" fmla="*/ 2 h 6"/>
                <a:gd name="T4" fmla="*/ 9 w 10"/>
                <a:gd name="T5" fmla="*/ 1 h 6"/>
                <a:gd name="T6" fmla="*/ 1 w 10"/>
                <a:gd name="T7" fmla="*/ 4 h 6"/>
                <a:gd name="T8" fmla="*/ 1 w 10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1" y="5"/>
                  </a:moveTo>
                  <a:cubicBezTo>
                    <a:pt x="4" y="4"/>
                    <a:pt x="7" y="3"/>
                    <a:pt x="10" y="2"/>
                  </a:cubicBezTo>
                  <a:cubicBezTo>
                    <a:pt x="10" y="1"/>
                    <a:pt x="10" y="0"/>
                    <a:pt x="9" y="1"/>
                  </a:cubicBezTo>
                  <a:cubicBezTo>
                    <a:pt x="6" y="1"/>
                    <a:pt x="3" y="3"/>
                    <a:pt x="1" y="4"/>
                  </a:cubicBezTo>
                  <a:cubicBezTo>
                    <a:pt x="0" y="5"/>
                    <a:pt x="1" y="6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0" name="Freeform 21"/>
            <p:cNvSpPr/>
            <p:nvPr/>
          </p:nvSpPr>
          <p:spPr bwMode="auto">
            <a:xfrm>
              <a:off x="3635" y="809"/>
              <a:ext cx="25" cy="12"/>
            </a:xfrm>
            <a:custGeom>
              <a:avLst/>
              <a:gdLst>
                <a:gd name="T0" fmla="*/ 2 w 10"/>
                <a:gd name="T1" fmla="*/ 4 h 5"/>
                <a:gd name="T2" fmla="*/ 9 w 10"/>
                <a:gd name="T3" fmla="*/ 1 h 5"/>
                <a:gd name="T4" fmla="*/ 8 w 10"/>
                <a:gd name="T5" fmla="*/ 0 h 5"/>
                <a:gd name="T6" fmla="*/ 1 w 10"/>
                <a:gd name="T7" fmla="*/ 3 h 5"/>
                <a:gd name="T8" fmla="*/ 2 w 10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2" y="4"/>
                  </a:moveTo>
                  <a:cubicBezTo>
                    <a:pt x="4" y="4"/>
                    <a:pt x="7" y="2"/>
                    <a:pt x="9" y="1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1"/>
                    <a:pt x="4" y="2"/>
                    <a:pt x="1" y="3"/>
                  </a:cubicBezTo>
                  <a:cubicBezTo>
                    <a:pt x="0" y="3"/>
                    <a:pt x="1" y="5"/>
                    <a:pt x="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1" name="Freeform 22"/>
            <p:cNvSpPr/>
            <p:nvPr/>
          </p:nvSpPr>
          <p:spPr bwMode="auto">
            <a:xfrm>
              <a:off x="3633" y="812"/>
              <a:ext cx="36" cy="24"/>
            </a:xfrm>
            <a:custGeom>
              <a:avLst/>
              <a:gdLst>
                <a:gd name="T0" fmla="*/ 1 w 15"/>
                <a:gd name="T1" fmla="*/ 9 h 10"/>
                <a:gd name="T2" fmla="*/ 15 w 15"/>
                <a:gd name="T3" fmla="*/ 2 h 10"/>
                <a:gd name="T4" fmla="*/ 14 w 15"/>
                <a:gd name="T5" fmla="*/ 1 h 10"/>
                <a:gd name="T6" fmla="*/ 0 w 15"/>
                <a:gd name="T7" fmla="*/ 8 h 10"/>
                <a:gd name="T8" fmla="*/ 1 w 15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0">
                  <a:moveTo>
                    <a:pt x="1" y="9"/>
                  </a:moveTo>
                  <a:cubicBezTo>
                    <a:pt x="6" y="7"/>
                    <a:pt x="10" y="5"/>
                    <a:pt x="15" y="2"/>
                  </a:cubicBezTo>
                  <a:cubicBezTo>
                    <a:pt x="15" y="1"/>
                    <a:pt x="15" y="0"/>
                    <a:pt x="14" y="1"/>
                  </a:cubicBezTo>
                  <a:cubicBezTo>
                    <a:pt x="10" y="4"/>
                    <a:pt x="5" y="6"/>
                    <a:pt x="0" y="8"/>
                  </a:cubicBezTo>
                  <a:cubicBezTo>
                    <a:pt x="0" y="9"/>
                    <a:pt x="0" y="10"/>
                    <a:pt x="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2" name="Freeform 23"/>
            <p:cNvSpPr/>
            <p:nvPr/>
          </p:nvSpPr>
          <p:spPr bwMode="auto">
            <a:xfrm>
              <a:off x="3638" y="819"/>
              <a:ext cx="22" cy="10"/>
            </a:xfrm>
            <a:custGeom>
              <a:avLst/>
              <a:gdLst>
                <a:gd name="T0" fmla="*/ 1 w 9"/>
                <a:gd name="T1" fmla="*/ 4 h 4"/>
                <a:gd name="T2" fmla="*/ 8 w 9"/>
                <a:gd name="T3" fmla="*/ 1 h 4"/>
                <a:gd name="T4" fmla="*/ 8 w 9"/>
                <a:gd name="T5" fmla="*/ 0 h 4"/>
                <a:gd name="T6" fmla="*/ 1 w 9"/>
                <a:gd name="T7" fmla="*/ 3 h 4"/>
                <a:gd name="T8" fmla="*/ 1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1" y="4"/>
                  </a:moveTo>
                  <a:cubicBezTo>
                    <a:pt x="4" y="3"/>
                    <a:pt x="6" y="2"/>
                    <a:pt x="8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6" y="1"/>
                    <a:pt x="3" y="2"/>
                    <a:pt x="1" y="3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3" name="Freeform 24"/>
            <p:cNvSpPr/>
            <p:nvPr/>
          </p:nvSpPr>
          <p:spPr bwMode="auto">
            <a:xfrm>
              <a:off x="3640" y="826"/>
              <a:ext cx="17" cy="10"/>
            </a:xfrm>
            <a:custGeom>
              <a:avLst/>
              <a:gdLst>
                <a:gd name="T0" fmla="*/ 1 w 7"/>
                <a:gd name="T1" fmla="*/ 4 h 4"/>
                <a:gd name="T2" fmla="*/ 7 w 7"/>
                <a:gd name="T3" fmla="*/ 1 h 4"/>
                <a:gd name="T4" fmla="*/ 6 w 7"/>
                <a:gd name="T5" fmla="*/ 0 h 4"/>
                <a:gd name="T6" fmla="*/ 1 w 7"/>
                <a:gd name="T7" fmla="*/ 3 h 4"/>
                <a:gd name="T8" fmla="*/ 1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3" y="3"/>
                    <a:pt x="5" y="2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1"/>
                    <a:pt x="2" y="2"/>
                    <a:pt x="1" y="3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4" name="Freeform 25"/>
            <p:cNvSpPr/>
            <p:nvPr/>
          </p:nvSpPr>
          <p:spPr bwMode="auto">
            <a:xfrm>
              <a:off x="3640" y="843"/>
              <a:ext cx="12" cy="10"/>
            </a:xfrm>
            <a:custGeom>
              <a:avLst/>
              <a:gdLst>
                <a:gd name="T0" fmla="*/ 1 w 5"/>
                <a:gd name="T1" fmla="*/ 4 h 4"/>
                <a:gd name="T2" fmla="*/ 5 w 5"/>
                <a:gd name="T3" fmla="*/ 2 h 4"/>
                <a:gd name="T4" fmla="*/ 4 w 5"/>
                <a:gd name="T5" fmla="*/ 0 h 4"/>
                <a:gd name="T6" fmla="*/ 0 w 5"/>
                <a:gd name="T7" fmla="*/ 2 h 4"/>
                <a:gd name="T8" fmla="*/ 1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4"/>
                  </a:moveTo>
                  <a:cubicBezTo>
                    <a:pt x="2" y="3"/>
                    <a:pt x="3" y="2"/>
                    <a:pt x="5" y="2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3" y="1"/>
                    <a:pt x="2" y="2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5" name="Freeform 26"/>
            <p:cNvSpPr/>
            <p:nvPr/>
          </p:nvSpPr>
          <p:spPr bwMode="auto">
            <a:xfrm>
              <a:off x="3635" y="848"/>
              <a:ext cx="34" cy="12"/>
            </a:xfrm>
            <a:custGeom>
              <a:avLst/>
              <a:gdLst>
                <a:gd name="T0" fmla="*/ 1 w 14"/>
                <a:gd name="T1" fmla="*/ 5 h 5"/>
                <a:gd name="T2" fmla="*/ 14 w 14"/>
                <a:gd name="T3" fmla="*/ 1 h 5"/>
                <a:gd name="T4" fmla="*/ 13 w 14"/>
                <a:gd name="T5" fmla="*/ 0 h 5"/>
                <a:gd name="T6" fmla="*/ 1 w 14"/>
                <a:gd name="T7" fmla="*/ 3 h 5"/>
                <a:gd name="T8" fmla="*/ 1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" y="5"/>
                  </a:moveTo>
                  <a:cubicBezTo>
                    <a:pt x="5" y="4"/>
                    <a:pt x="9" y="2"/>
                    <a:pt x="14" y="1"/>
                  </a:cubicBezTo>
                  <a:cubicBezTo>
                    <a:pt x="14" y="1"/>
                    <a:pt x="14" y="0"/>
                    <a:pt x="13" y="0"/>
                  </a:cubicBezTo>
                  <a:cubicBezTo>
                    <a:pt x="9" y="1"/>
                    <a:pt x="5" y="3"/>
                    <a:pt x="1" y="3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6" name="Freeform 27"/>
            <p:cNvSpPr/>
            <p:nvPr/>
          </p:nvSpPr>
          <p:spPr bwMode="auto">
            <a:xfrm>
              <a:off x="3635" y="855"/>
              <a:ext cx="20" cy="10"/>
            </a:xfrm>
            <a:custGeom>
              <a:avLst/>
              <a:gdLst>
                <a:gd name="T0" fmla="*/ 1 w 8"/>
                <a:gd name="T1" fmla="*/ 4 h 4"/>
                <a:gd name="T2" fmla="*/ 7 w 8"/>
                <a:gd name="T3" fmla="*/ 1 h 4"/>
                <a:gd name="T4" fmla="*/ 7 w 8"/>
                <a:gd name="T5" fmla="*/ 0 h 4"/>
                <a:gd name="T6" fmla="*/ 0 w 8"/>
                <a:gd name="T7" fmla="*/ 2 h 4"/>
                <a:gd name="T8" fmla="*/ 1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1" y="4"/>
                  </a:moveTo>
                  <a:cubicBezTo>
                    <a:pt x="3" y="3"/>
                    <a:pt x="5" y="2"/>
                    <a:pt x="7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5" y="1"/>
                    <a:pt x="3" y="2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7" name="Freeform 28"/>
            <p:cNvSpPr/>
            <p:nvPr/>
          </p:nvSpPr>
          <p:spPr bwMode="auto">
            <a:xfrm>
              <a:off x="3638" y="857"/>
              <a:ext cx="24" cy="10"/>
            </a:xfrm>
            <a:custGeom>
              <a:avLst/>
              <a:gdLst>
                <a:gd name="T0" fmla="*/ 1 w 10"/>
                <a:gd name="T1" fmla="*/ 4 h 4"/>
                <a:gd name="T2" fmla="*/ 9 w 10"/>
                <a:gd name="T3" fmla="*/ 2 h 4"/>
                <a:gd name="T4" fmla="*/ 9 w 10"/>
                <a:gd name="T5" fmla="*/ 1 h 4"/>
                <a:gd name="T6" fmla="*/ 1 w 10"/>
                <a:gd name="T7" fmla="*/ 3 h 4"/>
                <a:gd name="T8" fmla="*/ 1 w 10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" y="4"/>
                  </a:moveTo>
                  <a:cubicBezTo>
                    <a:pt x="4" y="3"/>
                    <a:pt x="6" y="3"/>
                    <a:pt x="9" y="2"/>
                  </a:cubicBezTo>
                  <a:cubicBezTo>
                    <a:pt x="10" y="2"/>
                    <a:pt x="9" y="0"/>
                    <a:pt x="9" y="1"/>
                  </a:cubicBezTo>
                  <a:cubicBezTo>
                    <a:pt x="6" y="1"/>
                    <a:pt x="3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8" name="Freeform 29"/>
            <p:cNvSpPr/>
            <p:nvPr/>
          </p:nvSpPr>
          <p:spPr bwMode="auto">
            <a:xfrm>
              <a:off x="3640" y="865"/>
              <a:ext cx="20" cy="7"/>
            </a:xfrm>
            <a:custGeom>
              <a:avLst/>
              <a:gdLst>
                <a:gd name="T0" fmla="*/ 1 w 8"/>
                <a:gd name="T1" fmla="*/ 3 h 3"/>
                <a:gd name="T2" fmla="*/ 8 w 8"/>
                <a:gd name="T3" fmla="*/ 1 h 3"/>
                <a:gd name="T4" fmla="*/ 7 w 8"/>
                <a:gd name="T5" fmla="*/ 0 h 3"/>
                <a:gd name="T6" fmla="*/ 0 w 8"/>
                <a:gd name="T7" fmla="*/ 2 h 3"/>
                <a:gd name="T8" fmla="*/ 1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3"/>
                  </a:moveTo>
                  <a:cubicBezTo>
                    <a:pt x="3" y="2"/>
                    <a:pt x="5" y="2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5" y="0"/>
                    <a:pt x="3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9" name="Freeform 30"/>
            <p:cNvSpPr/>
            <p:nvPr/>
          </p:nvSpPr>
          <p:spPr bwMode="auto">
            <a:xfrm>
              <a:off x="3638" y="867"/>
              <a:ext cx="36" cy="12"/>
            </a:xfrm>
            <a:custGeom>
              <a:avLst/>
              <a:gdLst>
                <a:gd name="T0" fmla="*/ 1 w 15"/>
                <a:gd name="T1" fmla="*/ 5 h 5"/>
                <a:gd name="T2" fmla="*/ 15 w 15"/>
                <a:gd name="T3" fmla="*/ 1 h 5"/>
                <a:gd name="T4" fmla="*/ 14 w 15"/>
                <a:gd name="T5" fmla="*/ 0 h 5"/>
                <a:gd name="T6" fmla="*/ 1 w 15"/>
                <a:gd name="T7" fmla="*/ 4 h 5"/>
                <a:gd name="T8" fmla="*/ 1 w 1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1" y="5"/>
                  </a:moveTo>
                  <a:cubicBezTo>
                    <a:pt x="6" y="4"/>
                    <a:pt x="10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0" y="1"/>
                    <a:pt x="5" y="3"/>
                    <a:pt x="1" y="4"/>
                  </a:cubicBezTo>
                  <a:cubicBezTo>
                    <a:pt x="0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0" name="Freeform 31"/>
            <p:cNvSpPr/>
            <p:nvPr/>
          </p:nvSpPr>
          <p:spPr bwMode="auto">
            <a:xfrm>
              <a:off x="3645" y="872"/>
              <a:ext cx="24" cy="10"/>
            </a:xfrm>
            <a:custGeom>
              <a:avLst/>
              <a:gdLst>
                <a:gd name="T0" fmla="*/ 1 w 10"/>
                <a:gd name="T1" fmla="*/ 4 h 4"/>
                <a:gd name="T2" fmla="*/ 9 w 10"/>
                <a:gd name="T3" fmla="*/ 2 h 4"/>
                <a:gd name="T4" fmla="*/ 9 w 10"/>
                <a:gd name="T5" fmla="*/ 0 h 4"/>
                <a:gd name="T6" fmla="*/ 1 w 10"/>
                <a:gd name="T7" fmla="*/ 3 h 4"/>
                <a:gd name="T8" fmla="*/ 1 w 10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" y="4"/>
                  </a:moveTo>
                  <a:cubicBezTo>
                    <a:pt x="4" y="3"/>
                    <a:pt x="6" y="2"/>
                    <a:pt x="9" y="2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6" y="1"/>
                    <a:pt x="4" y="2"/>
                    <a:pt x="1" y="3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1" name="Freeform 32"/>
            <p:cNvSpPr/>
            <p:nvPr/>
          </p:nvSpPr>
          <p:spPr bwMode="auto">
            <a:xfrm>
              <a:off x="3650" y="879"/>
              <a:ext cx="14" cy="7"/>
            </a:xfrm>
            <a:custGeom>
              <a:avLst/>
              <a:gdLst>
                <a:gd name="T0" fmla="*/ 1 w 6"/>
                <a:gd name="T1" fmla="*/ 3 h 3"/>
                <a:gd name="T2" fmla="*/ 5 w 6"/>
                <a:gd name="T3" fmla="*/ 1 h 3"/>
                <a:gd name="T4" fmla="*/ 5 w 6"/>
                <a:gd name="T5" fmla="*/ 0 h 3"/>
                <a:gd name="T6" fmla="*/ 0 w 6"/>
                <a:gd name="T7" fmla="*/ 2 h 3"/>
                <a:gd name="T8" fmla="*/ 1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1" y="3"/>
                  </a:moveTo>
                  <a:cubicBezTo>
                    <a:pt x="2" y="2"/>
                    <a:pt x="3" y="2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3" y="1"/>
                    <a:pt x="2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2" name="Freeform 33"/>
            <p:cNvSpPr/>
            <p:nvPr/>
          </p:nvSpPr>
          <p:spPr bwMode="auto">
            <a:xfrm>
              <a:off x="3643" y="879"/>
              <a:ext cx="29" cy="12"/>
            </a:xfrm>
            <a:custGeom>
              <a:avLst/>
              <a:gdLst>
                <a:gd name="T0" fmla="*/ 1 w 12"/>
                <a:gd name="T1" fmla="*/ 5 h 5"/>
                <a:gd name="T2" fmla="*/ 11 w 12"/>
                <a:gd name="T3" fmla="*/ 1 h 5"/>
                <a:gd name="T4" fmla="*/ 11 w 12"/>
                <a:gd name="T5" fmla="*/ 0 h 5"/>
                <a:gd name="T6" fmla="*/ 1 w 12"/>
                <a:gd name="T7" fmla="*/ 4 h 5"/>
                <a:gd name="T8" fmla="*/ 1 w 1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1" y="5"/>
                  </a:moveTo>
                  <a:cubicBezTo>
                    <a:pt x="4" y="4"/>
                    <a:pt x="8" y="3"/>
                    <a:pt x="11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7" y="2"/>
                    <a:pt x="4" y="2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3" name="Freeform 34"/>
            <p:cNvSpPr/>
            <p:nvPr/>
          </p:nvSpPr>
          <p:spPr bwMode="auto">
            <a:xfrm>
              <a:off x="3645" y="886"/>
              <a:ext cx="24" cy="8"/>
            </a:xfrm>
            <a:custGeom>
              <a:avLst/>
              <a:gdLst>
                <a:gd name="T0" fmla="*/ 1 w 10"/>
                <a:gd name="T1" fmla="*/ 3 h 3"/>
                <a:gd name="T2" fmla="*/ 9 w 10"/>
                <a:gd name="T3" fmla="*/ 1 h 3"/>
                <a:gd name="T4" fmla="*/ 9 w 10"/>
                <a:gd name="T5" fmla="*/ 0 h 3"/>
                <a:gd name="T6" fmla="*/ 1 w 10"/>
                <a:gd name="T7" fmla="*/ 2 h 3"/>
                <a:gd name="T8" fmla="*/ 1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1" y="3"/>
                  </a:moveTo>
                  <a:cubicBezTo>
                    <a:pt x="4" y="2"/>
                    <a:pt x="7" y="2"/>
                    <a:pt x="9" y="1"/>
                  </a:cubicBezTo>
                  <a:cubicBezTo>
                    <a:pt x="10" y="1"/>
                    <a:pt x="9" y="0"/>
                    <a:pt x="9" y="0"/>
                  </a:cubicBezTo>
                  <a:cubicBezTo>
                    <a:pt x="6" y="1"/>
                    <a:pt x="3" y="1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4" name="Freeform 35"/>
            <p:cNvSpPr/>
            <p:nvPr/>
          </p:nvSpPr>
          <p:spPr bwMode="auto">
            <a:xfrm>
              <a:off x="3638" y="889"/>
              <a:ext cx="26" cy="12"/>
            </a:xfrm>
            <a:custGeom>
              <a:avLst/>
              <a:gdLst>
                <a:gd name="T0" fmla="*/ 1 w 11"/>
                <a:gd name="T1" fmla="*/ 5 h 5"/>
                <a:gd name="T2" fmla="*/ 10 w 11"/>
                <a:gd name="T3" fmla="*/ 2 h 5"/>
                <a:gd name="T4" fmla="*/ 10 w 11"/>
                <a:gd name="T5" fmla="*/ 0 h 5"/>
                <a:gd name="T6" fmla="*/ 0 w 11"/>
                <a:gd name="T7" fmla="*/ 4 h 5"/>
                <a:gd name="T8" fmla="*/ 1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" y="5"/>
                  </a:moveTo>
                  <a:cubicBezTo>
                    <a:pt x="4" y="4"/>
                    <a:pt x="7" y="3"/>
                    <a:pt x="10" y="2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7" y="2"/>
                    <a:pt x="4" y="3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5" name="Freeform 36"/>
            <p:cNvSpPr/>
            <p:nvPr/>
          </p:nvSpPr>
          <p:spPr bwMode="auto">
            <a:xfrm>
              <a:off x="3648" y="891"/>
              <a:ext cx="31" cy="10"/>
            </a:xfrm>
            <a:custGeom>
              <a:avLst/>
              <a:gdLst>
                <a:gd name="T0" fmla="*/ 1 w 13"/>
                <a:gd name="T1" fmla="*/ 4 h 4"/>
                <a:gd name="T2" fmla="*/ 12 w 13"/>
                <a:gd name="T3" fmla="*/ 1 h 4"/>
                <a:gd name="T4" fmla="*/ 12 w 13"/>
                <a:gd name="T5" fmla="*/ 0 h 4"/>
                <a:gd name="T6" fmla="*/ 0 w 13"/>
                <a:gd name="T7" fmla="*/ 3 h 4"/>
                <a:gd name="T8" fmla="*/ 1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" y="4"/>
                  </a:moveTo>
                  <a:cubicBezTo>
                    <a:pt x="4" y="3"/>
                    <a:pt x="8" y="2"/>
                    <a:pt x="12" y="1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8" y="1"/>
                    <a:pt x="4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6" name="Freeform 37"/>
            <p:cNvSpPr/>
            <p:nvPr/>
          </p:nvSpPr>
          <p:spPr bwMode="auto">
            <a:xfrm>
              <a:off x="3645" y="901"/>
              <a:ext cx="29" cy="12"/>
            </a:xfrm>
            <a:custGeom>
              <a:avLst/>
              <a:gdLst>
                <a:gd name="T0" fmla="*/ 1 w 12"/>
                <a:gd name="T1" fmla="*/ 4 h 5"/>
                <a:gd name="T2" fmla="*/ 11 w 12"/>
                <a:gd name="T3" fmla="*/ 1 h 5"/>
                <a:gd name="T4" fmla="*/ 11 w 12"/>
                <a:gd name="T5" fmla="*/ 0 h 5"/>
                <a:gd name="T6" fmla="*/ 1 w 12"/>
                <a:gd name="T7" fmla="*/ 3 h 5"/>
                <a:gd name="T8" fmla="*/ 1 w 1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1" y="4"/>
                  </a:moveTo>
                  <a:cubicBezTo>
                    <a:pt x="5" y="3"/>
                    <a:pt x="8" y="2"/>
                    <a:pt x="11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7" y="1"/>
                    <a:pt x="4" y="2"/>
                    <a:pt x="1" y="3"/>
                  </a:cubicBezTo>
                  <a:cubicBezTo>
                    <a:pt x="0" y="4"/>
                    <a:pt x="1" y="5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7" name="Freeform 38"/>
            <p:cNvSpPr/>
            <p:nvPr/>
          </p:nvSpPr>
          <p:spPr bwMode="auto">
            <a:xfrm>
              <a:off x="3643" y="896"/>
              <a:ext cx="26" cy="12"/>
            </a:xfrm>
            <a:custGeom>
              <a:avLst/>
              <a:gdLst>
                <a:gd name="T0" fmla="*/ 1 w 11"/>
                <a:gd name="T1" fmla="*/ 5 h 5"/>
                <a:gd name="T2" fmla="*/ 7 w 11"/>
                <a:gd name="T3" fmla="*/ 4 h 5"/>
                <a:gd name="T4" fmla="*/ 11 w 11"/>
                <a:gd name="T5" fmla="*/ 1 h 5"/>
                <a:gd name="T6" fmla="*/ 10 w 11"/>
                <a:gd name="T7" fmla="*/ 0 h 5"/>
                <a:gd name="T8" fmla="*/ 6 w 11"/>
                <a:gd name="T9" fmla="*/ 3 h 5"/>
                <a:gd name="T10" fmla="*/ 1 w 11"/>
                <a:gd name="T11" fmla="*/ 4 h 5"/>
                <a:gd name="T12" fmla="*/ 1 w 11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5">
                  <a:moveTo>
                    <a:pt x="1" y="5"/>
                  </a:moveTo>
                  <a:cubicBezTo>
                    <a:pt x="3" y="5"/>
                    <a:pt x="5" y="4"/>
                    <a:pt x="7" y="4"/>
                  </a:cubicBezTo>
                  <a:cubicBezTo>
                    <a:pt x="8" y="3"/>
                    <a:pt x="10" y="2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2"/>
                    <a:pt x="7" y="2"/>
                    <a:pt x="6" y="3"/>
                  </a:cubicBezTo>
                  <a:cubicBezTo>
                    <a:pt x="4" y="3"/>
                    <a:pt x="2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8" name="Freeform 39"/>
            <p:cNvSpPr/>
            <p:nvPr/>
          </p:nvSpPr>
          <p:spPr bwMode="auto">
            <a:xfrm>
              <a:off x="3643" y="903"/>
              <a:ext cx="33" cy="15"/>
            </a:xfrm>
            <a:custGeom>
              <a:avLst/>
              <a:gdLst>
                <a:gd name="T0" fmla="*/ 1 w 14"/>
                <a:gd name="T1" fmla="*/ 5 h 6"/>
                <a:gd name="T2" fmla="*/ 13 w 14"/>
                <a:gd name="T3" fmla="*/ 1 h 6"/>
                <a:gd name="T4" fmla="*/ 13 w 14"/>
                <a:gd name="T5" fmla="*/ 0 h 6"/>
                <a:gd name="T6" fmla="*/ 1 w 14"/>
                <a:gd name="T7" fmla="*/ 5 h 6"/>
                <a:gd name="T8" fmla="*/ 1 w 14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">
                  <a:moveTo>
                    <a:pt x="1" y="5"/>
                  </a:moveTo>
                  <a:cubicBezTo>
                    <a:pt x="4" y="2"/>
                    <a:pt x="10" y="3"/>
                    <a:pt x="13" y="1"/>
                  </a:cubicBezTo>
                  <a:cubicBezTo>
                    <a:pt x="14" y="1"/>
                    <a:pt x="14" y="0"/>
                    <a:pt x="13" y="0"/>
                  </a:cubicBezTo>
                  <a:cubicBezTo>
                    <a:pt x="9" y="2"/>
                    <a:pt x="4" y="1"/>
                    <a:pt x="1" y="5"/>
                  </a:cubicBezTo>
                  <a:cubicBezTo>
                    <a:pt x="0" y="5"/>
                    <a:pt x="1" y="6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9" name="Freeform 40"/>
            <p:cNvSpPr/>
            <p:nvPr/>
          </p:nvSpPr>
          <p:spPr bwMode="auto">
            <a:xfrm>
              <a:off x="3645" y="910"/>
              <a:ext cx="24" cy="12"/>
            </a:xfrm>
            <a:custGeom>
              <a:avLst/>
              <a:gdLst>
                <a:gd name="T0" fmla="*/ 1 w 10"/>
                <a:gd name="T1" fmla="*/ 5 h 5"/>
                <a:gd name="T2" fmla="*/ 9 w 10"/>
                <a:gd name="T3" fmla="*/ 2 h 5"/>
                <a:gd name="T4" fmla="*/ 9 w 10"/>
                <a:gd name="T5" fmla="*/ 0 h 5"/>
                <a:gd name="T6" fmla="*/ 0 w 10"/>
                <a:gd name="T7" fmla="*/ 4 h 5"/>
                <a:gd name="T8" fmla="*/ 1 w 10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1" y="5"/>
                  </a:moveTo>
                  <a:cubicBezTo>
                    <a:pt x="4" y="3"/>
                    <a:pt x="6" y="2"/>
                    <a:pt x="9" y="2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6" y="1"/>
                    <a:pt x="3" y="2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0" name="Freeform 41"/>
            <p:cNvSpPr/>
            <p:nvPr/>
          </p:nvSpPr>
          <p:spPr bwMode="auto">
            <a:xfrm>
              <a:off x="3645" y="918"/>
              <a:ext cx="27" cy="12"/>
            </a:xfrm>
            <a:custGeom>
              <a:avLst/>
              <a:gdLst>
                <a:gd name="T0" fmla="*/ 0 w 11"/>
                <a:gd name="T1" fmla="*/ 4 h 5"/>
                <a:gd name="T2" fmla="*/ 3 w 11"/>
                <a:gd name="T3" fmla="*/ 4 h 5"/>
                <a:gd name="T4" fmla="*/ 10 w 11"/>
                <a:gd name="T5" fmla="*/ 2 h 5"/>
                <a:gd name="T6" fmla="*/ 10 w 11"/>
                <a:gd name="T7" fmla="*/ 1 h 5"/>
                <a:gd name="T8" fmla="*/ 5 w 11"/>
                <a:gd name="T9" fmla="*/ 2 h 5"/>
                <a:gd name="T10" fmla="*/ 3 w 11"/>
                <a:gd name="T11" fmla="*/ 3 h 5"/>
                <a:gd name="T12" fmla="*/ 2 w 11"/>
                <a:gd name="T13" fmla="*/ 4 h 5"/>
                <a:gd name="T14" fmla="*/ 1 w 11"/>
                <a:gd name="T15" fmla="*/ 4 h 5"/>
                <a:gd name="T16" fmla="*/ 1 w 11"/>
                <a:gd name="T17" fmla="*/ 4 h 5"/>
                <a:gd name="T18" fmla="*/ 0 w 11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5">
                  <a:moveTo>
                    <a:pt x="0" y="4"/>
                  </a:moveTo>
                  <a:cubicBezTo>
                    <a:pt x="0" y="5"/>
                    <a:pt x="2" y="5"/>
                    <a:pt x="3" y="4"/>
                  </a:cubicBezTo>
                  <a:cubicBezTo>
                    <a:pt x="5" y="4"/>
                    <a:pt x="8" y="3"/>
                    <a:pt x="10" y="2"/>
                  </a:cubicBezTo>
                  <a:cubicBezTo>
                    <a:pt x="11" y="1"/>
                    <a:pt x="10" y="0"/>
                    <a:pt x="10" y="1"/>
                  </a:cubicBezTo>
                  <a:cubicBezTo>
                    <a:pt x="8" y="1"/>
                    <a:pt x="7" y="2"/>
                    <a:pt x="5" y="2"/>
                  </a:cubicBezTo>
                  <a:cubicBezTo>
                    <a:pt x="5" y="3"/>
                    <a:pt x="4" y="3"/>
                    <a:pt x="3" y="3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1" name="Freeform 42"/>
            <p:cNvSpPr/>
            <p:nvPr/>
          </p:nvSpPr>
          <p:spPr bwMode="auto">
            <a:xfrm>
              <a:off x="3645" y="930"/>
              <a:ext cx="24" cy="9"/>
            </a:xfrm>
            <a:custGeom>
              <a:avLst/>
              <a:gdLst>
                <a:gd name="T0" fmla="*/ 1 w 10"/>
                <a:gd name="T1" fmla="*/ 4 h 4"/>
                <a:gd name="T2" fmla="*/ 10 w 10"/>
                <a:gd name="T3" fmla="*/ 1 h 4"/>
                <a:gd name="T4" fmla="*/ 9 w 10"/>
                <a:gd name="T5" fmla="*/ 0 h 4"/>
                <a:gd name="T6" fmla="*/ 1 w 10"/>
                <a:gd name="T7" fmla="*/ 3 h 4"/>
                <a:gd name="T8" fmla="*/ 1 w 10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" y="4"/>
                  </a:moveTo>
                  <a:cubicBezTo>
                    <a:pt x="4" y="3"/>
                    <a:pt x="7" y="2"/>
                    <a:pt x="10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6" y="1"/>
                    <a:pt x="4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2" name="Freeform 43"/>
            <p:cNvSpPr/>
            <p:nvPr/>
          </p:nvSpPr>
          <p:spPr bwMode="auto">
            <a:xfrm>
              <a:off x="3645" y="934"/>
              <a:ext cx="19" cy="8"/>
            </a:xfrm>
            <a:custGeom>
              <a:avLst/>
              <a:gdLst>
                <a:gd name="T0" fmla="*/ 0 w 8"/>
                <a:gd name="T1" fmla="*/ 3 h 3"/>
                <a:gd name="T2" fmla="*/ 7 w 8"/>
                <a:gd name="T3" fmla="*/ 1 h 3"/>
                <a:gd name="T4" fmla="*/ 7 w 8"/>
                <a:gd name="T5" fmla="*/ 0 h 3"/>
                <a:gd name="T6" fmla="*/ 1 w 8"/>
                <a:gd name="T7" fmla="*/ 2 h 3"/>
                <a:gd name="T8" fmla="*/ 0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0" y="3"/>
                  </a:moveTo>
                  <a:cubicBezTo>
                    <a:pt x="2" y="3"/>
                    <a:pt x="5" y="2"/>
                    <a:pt x="7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5" y="1"/>
                    <a:pt x="2" y="2"/>
                    <a:pt x="1" y="2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3" name="Freeform 44"/>
            <p:cNvSpPr/>
            <p:nvPr/>
          </p:nvSpPr>
          <p:spPr bwMode="auto">
            <a:xfrm>
              <a:off x="3645" y="937"/>
              <a:ext cx="24" cy="14"/>
            </a:xfrm>
            <a:custGeom>
              <a:avLst/>
              <a:gdLst>
                <a:gd name="T0" fmla="*/ 1 w 10"/>
                <a:gd name="T1" fmla="*/ 5 h 6"/>
                <a:gd name="T2" fmla="*/ 10 w 10"/>
                <a:gd name="T3" fmla="*/ 2 h 6"/>
                <a:gd name="T4" fmla="*/ 9 w 10"/>
                <a:gd name="T5" fmla="*/ 1 h 6"/>
                <a:gd name="T6" fmla="*/ 1 w 10"/>
                <a:gd name="T7" fmla="*/ 4 h 6"/>
                <a:gd name="T8" fmla="*/ 1 w 10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1" y="5"/>
                  </a:moveTo>
                  <a:cubicBezTo>
                    <a:pt x="4" y="4"/>
                    <a:pt x="7" y="3"/>
                    <a:pt x="10" y="2"/>
                  </a:cubicBezTo>
                  <a:cubicBezTo>
                    <a:pt x="10" y="1"/>
                    <a:pt x="10" y="0"/>
                    <a:pt x="9" y="1"/>
                  </a:cubicBezTo>
                  <a:cubicBezTo>
                    <a:pt x="6" y="2"/>
                    <a:pt x="3" y="3"/>
                    <a:pt x="1" y="4"/>
                  </a:cubicBezTo>
                  <a:cubicBezTo>
                    <a:pt x="0" y="5"/>
                    <a:pt x="0" y="6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4" name="Freeform 45"/>
            <p:cNvSpPr/>
            <p:nvPr/>
          </p:nvSpPr>
          <p:spPr bwMode="auto">
            <a:xfrm>
              <a:off x="3645" y="944"/>
              <a:ext cx="24" cy="10"/>
            </a:xfrm>
            <a:custGeom>
              <a:avLst/>
              <a:gdLst>
                <a:gd name="T0" fmla="*/ 0 w 10"/>
                <a:gd name="T1" fmla="*/ 4 h 4"/>
                <a:gd name="T2" fmla="*/ 10 w 10"/>
                <a:gd name="T3" fmla="*/ 1 h 4"/>
                <a:gd name="T4" fmla="*/ 9 w 10"/>
                <a:gd name="T5" fmla="*/ 0 h 4"/>
                <a:gd name="T6" fmla="*/ 0 w 10"/>
                <a:gd name="T7" fmla="*/ 3 h 4"/>
                <a:gd name="T8" fmla="*/ 0 w 10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0" y="4"/>
                  </a:moveTo>
                  <a:cubicBezTo>
                    <a:pt x="4" y="4"/>
                    <a:pt x="7" y="2"/>
                    <a:pt x="10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6" y="1"/>
                    <a:pt x="3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5" name="Freeform 46"/>
            <p:cNvSpPr/>
            <p:nvPr/>
          </p:nvSpPr>
          <p:spPr bwMode="auto">
            <a:xfrm>
              <a:off x="3645" y="951"/>
              <a:ext cx="22" cy="10"/>
            </a:xfrm>
            <a:custGeom>
              <a:avLst/>
              <a:gdLst>
                <a:gd name="T0" fmla="*/ 2 w 9"/>
                <a:gd name="T1" fmla="*/ 1 h 4"/>
                <a:gd name="T2" fmla="*/ 8 w 9"/>
                <a:gd name="T3" fmla="*/ 1 h 4"/>
                <a:gd name="T4" fmla="*/ 8 w 9"/>
                <a:gd name="T5" fmla="*/ 0 h 4"/>
                <a:gd name="T6" fmla="*/ 6 w 9"/>
                <a:gd name="T7" fmla="*/ 1 h 4"/>
                <a:gd name="T8" fmla="*/ 4 w 9"/>
                <a:gd name="T9" fmla="*/ 1 h 4"/>
                <a:gd name="T10" fmla="*/ 3 w 9"/>
                <a:gd name="T11" fmla="*/ 1 h 4"/>
                <a:gd name="T12" fmla="*/ 3 w 9"/>
                <a:gd name="T13" fmla="*/ 1 h 4"/>
                <a:gd name="T14" fmla="*/ 2 w 9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2" y="1"/>
                  </a:moveTo>
                  <a:cubicBezTo>
                    <a:pt x="0" y="4"/>
                    <a:pt x="7" y="1"/>
                    <a:pt x="8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2"/>
                    <a:pt x="3" y="1"/>
                  </a:cubicBezTo>
                  <a:cubicBezTo>
                    <a:pt x="3" y="1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6" name="Freeform 47"/>
            <p:cNvSpPr/>
            <p:nvPr/>
          </p:nvSpPr>
          <p:spPr bwMode="auto">
            <a:xfrm>
              <a:off x="3643" y="954"/>
              <a:ext cx="26" cy="14"/>
            </a:xfrm>
            <a:custGeom>
              <a:avLst/>
              <a:gdLst>
                <a:gd name="T0" fmla="*/ 1 w 11"/>
                <a:gd name="T1" fmla="*/ 4 h 6"/>
                <a:gd name="T2" fmla="*/ 3 w 11"/>
                <a:gd name="T3" fmla="*/ 6 h 6"/>
                <a:gd name="T4" fmla="*/ 11 w 11"/>
                <a:gd name="T5" fmla="*/ 2 h 6"/>
                <a:gd name="T6" fmla="*/ 10 w 11"/>
                <a:gd name="T7" fmla="*/ 1 h 6"/>
                <a:gd name="T8" fmla="*/ 6 w 11"/>
                <a:gd name="T9" fmla="*/ 3 h 6"/>
                <a:gd name="T10" fmla="*/ 3 w 11"/>
                <a:gd name="T11" fmla="*/ 4 h 6"/>
                <a:gd name="T12" fmla="*/ 2 w 11"/>
                <a:gd name="T13" fmla="*/ 5 h 6"/>
                <a:gd name="T14" fmla="*/ 2 w 11"/>
                <a:gd name="T15" fmla="*/ 5 h 6"/>
                <a:gd name="T16" fmla="*/ 2 w 11"/>
                <a:gd name="T17" fmla="*/ 5 h 6"/>
                <a:gd name="T18" fmla="*/ 1 w 11"/>
                <a:gd name="T1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6">
                  <a:moveTo>
                    <a:pt x="1" y="4"/>
                  </a:moveTo>
                  <a:cubicBezTo>
                    <a:pt x="0" y="6"/>
                    <a:pt x="2" y="6"/>
                    <a:pt x="3" y="6"/>
                  </a:cubicBezTo>
                  <a:cubicBezTo>
                    <a:pt x="6" y="5"/>
                    <a:pt x="8" y="3"/>
                    <a:pt x="11" y="2"/>
                  </a:cubicBezTo>
                  <a:cubicBezTo>
                    <a:pt x="11" y="1"/>
                    <a:pt x="11" y="0"/>
                    <a:pt x="10" y="1"/>
                  </a:cubicBezTo>
                  <a:cubicBezTo>
                    <a:pt x="9" y="2"/>
                    <a:pt x="7" y="2"/>
                    <a:pt x="6" y="3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7" name="Freeform 48"/>
            <p:cNvSpPr/>
            <p:nvPr/>
          </p:nvSpPr>
          <p:spPr bwMode="auto">
            <a:xfrm>
              <a:off x="3648" y="966"/>
              <a:ext cx="16" cy="7"/>
            </a:xfrm>
            <a:custGeom>
              <a:avLst/>
              <a:gdLst>
                <a:gd name="T0" fmla="*/ 1 w 7"/>
                <a:gd name="T1" fmla="*/ 1 h 3"/>
                <a:gd name="T2" fmla="*/ 2 w 7"/>
                <a:gd name="T3" fmla="*/ 3 h 3"/>
                <a:gd name="T4" fmla="*/ 6 w 7"/>
                <a:gd name="T5" fmla="*/ 1 h 3"/>
                <a:gd name="T6" fmla="*/ 5 w 7"/>
                <a:gd name="T7" fmla="*/ 0 h 3"/>
                <a:gd name="T8" fmla="*/ 3 w 7"/>
                <a:gd name="T9" fmla="*/ 1 h 3"/>
                <a:gd name="T10" fmla="*/ 2 w 7"/>
                <a:gd name="T11" fmla="*/ 1 h 3"/>
                <a:gd name="T12" fmla="*/ 1 w 7"/>
                <a:gd name="T13" fmla="*/ 2 h 3"/>
                <a:gd name="T14" fmla="*/ 2 w 7"/>
                <a:gd name="T15" fmla="*/ 2 h 3"/>
                <a:gd name="T16" fmla="*/ 1 w 7"/>
                <a:gd name="T1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3">
                  <a:moveTo>
                    <a:pt x="1" y="1"/>
                  </a:moveTo>
                  <a:cubicBezTo>
                    <a:pt x="0" y="2"/>
                    <a:pt x="0" y="3"/>
                    <a:pt x="2" y="3"/>
                  </a:cubicBezTo>
                  <a:cubicBezTo>
                    <a:pt x="3" y="3"/>
                    <a:pt x="5" y="2"/>
                    <a:pt x="6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8" name="Freeform 49"/>
            <p:cNvSpPr/>
            <p:nvPr/>
          </p:nvSpPr>
          <p:spPr bwMode="auto">
            <a:xfrm>
              <a:off x="3650" y="973"/>
              <a:ext cx="14" cy="7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1 w 6"/>
                <a:gd name="T7" fmla="*/ 2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2" y="3"/>
                    <a:pt x="4" y="2"/>
                    <a:pt x="6" y="2"/>
                  </a:cubicBezTo>
                  <a:cubicBezTo>
                    <a:pt x="6" y="1"/>
                    <a:pt x="6" y="0"/>
                    <a:pt x="5" y="1"/>
                  </a:cubicBezTo>
                  <a:cubicBezTo>
                    <a:pt x="4" y="1"/>
                    <a:pt x="2" y="2"/>
                    <a:pt x="1" y="2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9" name="Freeform 50"/>
            <p:cNvSpPr/>
            <p:nvPr/>
          </p:nvSpPr>
          <p:spPr bwMode="auto">
            <a:xfrm>
              <a:off x="3652" y="975"/>
              <a:ext cx="20" cy="8"/>
            </a:xfrm>
            <a:custGeom>
              <a:avLst/>
              <a:gdLst>
                <a:gd name="T0" fmla="*/ 1 w 8"/>
                <a:gd name="T1" fmla="*/ 3 h 3"/>
                <a:gd name="T2" fmla="*/ 8 w 8"/>
                <a:gd name="T3" fmla="*/ 1 h 3"/>
                <a:gd name="T4" fmla="*/ 7 w 8"/>
                <a:gd name="T5" fmla="*/ 0 h 3"/>
                <a:gd name="T6" fmla="*/ 0 w 8"/>
                <a:gd name="T7" fmla="*/ 2 h 3"/>
                <a:gd name="T8" fmla="*/ 1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3"/>
                  </a:moveTo>
                  <a:cubicBezTo>
                    <a:pt x="3" y="3"/>
                    <a:pt x="5" y="2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5" y="1"/>
                    <a:pt x="3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0" name="Freeform 51"/>
            <p:cNvSpPr/>
            <p:nvPr/>
          </p:nvSpPr>
          <p:spPr bwMode="auto">
            <a:xfrm>
              <a:off x="3652" y="978"/>
              <a:ext cx="15" cy="7"/>
            </a:xfrm>
            <a:custGeom>
              <a:avLst/>
              <a:gdLst>
                <a:gd name="T0" fmla="*/ 1 w 6"/>
                <a:gd name="T1" fmla="*/ 3 h 3"/>
                <a:gd name="T2" fmla="*/ 6 w 6"/>
                <a:gd name="T3" fmla="*/ 1 h 3"/>
                <a:gd name="T4" fmla="*/ 5 w 6"/>
                <a:gd name="T5" fmla="*/ 0 h 3"/>
                <a:gd name="T6" fmla="*/ 1 w 6"/>
                <a:gd name="T7" fmla="*/ 2 h 3"/>
                <a:gd name="T8" fmla="*/ 1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1" y="3"/>
                  </a:moveTo>
                  <a:cubicBezTo>
                    <a:pt x="3" y="3"/>
                    <a:pt x="4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4" y="1"/>
                    <a:pt x="2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1" name="Freeform 52"/>
            <p:cNvSpPr/>
            <p:nvPr/>
          </p:nvSpPr>
          <p:spPr bwMode="auto">
            <a:xfrm>
              <a:off x="3638" y="836"/>
              <a:ext cx="17" cy="9"/>
            </a:xfrm>
            <a:custGeom>
              <a:avLst/>
              <a:gdLst>
                <a:gd name="T0" fmla="*/ 1 w 7"/>
                <a:gd name="T1" fmla="*/ 4 h 4"/>
                <a:gd name="T2" fmla="*/ 7 w 7"/>
                <a:gd name="T3" fmla="*/ 2 h 4"/>
                <a:gd name="T4" fmla="*/ 6 w 7"/>
                <a:gd name="T5" fmla="*/ 1 h 4"/>
                <a:gd name="T6" fmla="*/ 1 w 7"/>
                <a:gd name="T7" fmla="*/ 3 h 4"/>
                <a:gd name="T8" fmla="*/ 1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3" y="3"/>
                    <a:pt x="5" y="3"/>
                    <a:pt x="7" y="2"/>
                  </a:cubicBezTo>
                  <a:cubicBezTo>
                    <a:pt x="7" y="2"/>
                    <a:pt x="7" y="0"/>
                    <a:pt x="6" y="1"/>
                  </a:cubicBezTo>
                  <a:cubicBezTo>
                    <a:pt x="5" y="1"/>
                    <a:pt x="3" y="2"/>
                    <a:pt x="1" y="3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2" name="Freeform 53"/>
            <p:cNvSpPr/>
            <p:nvPr/>
          </p:nvSpPr>
          <p:spPr bwMode="auto">
            <a:xfrm>
              <a:off x="3638" y="845"/>
              <a:ext cx="10" cy="5"/>
            </a:xfrm>
            <a:custGeom>
              <a:avLst/>
              <a:gdLst>
                <a:gd name="T0" fmla="*/ 1 w 4"/>
                <a:gd name="T1" fmla="*/ 2 h 2"/>
                <a:gd name="T2" fmla="*/ 3 w 4"/>
                <a:gd name="T3" fmla="*/ 1 h 2"/>
                <a:gd name="T4" fmla="*/ 3 w 4"/>
                <a:gd name="T5" fmla="*/ 0 h 2"/>
                <a:gd name="T6" fmla="*/ 1 w 4"/>
                <a:gd name="T7" fmla="*/ 1 h 2"/>
                <a:gd name="T8" fmla="*/ 1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2" y="2"/>
                    <a:pt x="3" y="1"/>
                    <a:pt x="3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3" name="Freeform 54"/>
            <p:cNvSpPr/>
            <p:nvPr/>
          </p:nvSpPr>
          <p:spPr bwMode="auto">
            <a:xfrm>
              <a:off x="3650" y="1021"/>
              <a:ext cx="24" cy="10"/>
            </a:xfrm>
            <a:custGeom>
              <a:avLst/>
              <a:gdLst>
                <a:gd name="T0" fmla="*/ 1 w 10"/>
                <a:gd name="T1" fmla="*/ 4 h 4"/>
                <a:gd name="T2" fmla="*/ 9 w 10"/>
                <a:gd name="T3" fmla="*/ 2 h 4"/>
                <a:gd name="T4" fmla="*/ 9 w 10"/>
                <a:gd name="T5" fmla="*/ 1 h 4"/>
                <a:gd name="T6" fmla="*/ 1 w 10"/>
                <a:gd name="T7" fmla="*/ 3 h 4"/>
                <a:gd name="T8" fmla="*/ 1 w 10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" y="4"/>
                  </a:moveTo>
                  <a:cubicBezTo>
                    <a:pt x="4" y="3"/>
                    <a:pt x="6" y="2"/>
                    <a:pt x="9" y="2"/>
                  </a:cubicBezTo>
                  <a:cubicBezTo>
                    <a:pt x="10" y="1"/>
                    <a:pt x="10" y="0"/>
                    <a:pt x="9" y="1"/>
                  </a:cubicBezTo>
                  <a:cubicBezTo>
                    <a:pt x="6" y="1"/>
                    <a:pt x="3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4" name="Freeform 55"/>
            <p:cNvSpPr/>
            <p:nvPr/>
          </p:nvSpPr>
          <p:spPr bwMode="auto">
            <a:xfrm>
              <a:off x="3648" y="1026"/>
              <a:ext cx="26" cy="12"/>
            </a:xfrm>
            <a:custGeom>
              <a:avLst/>
              <a:gdLst>
                <a:gd name="T0" fmla="*/ 1 w 11"/>
                <a:gd name="T1" fmla="*/ 5 h 5"/>
                <a:gd name="T2" fmla="*/ 10 w 11"/>
                <a:gd name="T3" fmla="*/ 2 h 5"/>
                <a:gd name="T4" fmla="*/ 10 w 11"/>
                <a:gd name="T5" fmla="*/ 0 h 5"/>
                <a:gd name="T6" fmla="*/ 0 w 11"/>
                <a:gd name="T7" fmla="*/ 4 h 5"/>
                <a:gd name="T8" fmla="*/ 1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" y="5"/>
                  </a:moveTo>
                  <a:cubicBezTo>
                    <a:pt x="4" y="3"/>
                    <a:pt x="7" y="2"/>
                    <a:pt x="10" y="2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1"/>
                    <a:pt x="4" y="2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5" name="Freeform 56"/>
            <p:cNvSpPr/>
            <p:nvPr/>
          </p:nvSpPr>
          <p:spPr bwMode="auto">
            <a:xfrm>
              <a:off x="3645" y="1031"/>
              <a:ext cx="29" cy="12"/>
            </a:xfrm>
            <a:custGeom>
              <a:avLst/>
              <a:gdLst>
                <a:gd name="T0" fmla="*/ 1 w 12"/>
                <a:gd name="T1" fmla="*/ 5 h 5"/>
                <a:gd name="T2" fmla="*/ 11 w 12"/>
                <a:gd name="T3" fmla="*/ 1 h 5"/>
                <a:gd name="T4" fmla="*/ 11 w 12"/>
                <a:gd name="T5" fmla="*/ 0 h 5"/>
                <a:gd name="T6" fmla="*/ 0 w 12"/>
                <a:gd name="T7" fmla="*/ 4 h 5"/>
                <a:gd name="T8" fmla="*/ 1 w 1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1" y="5"/>
                  </a:moveTo>
                  <a:cubicBezTo>
                    <a:pt x="4" y="3"/>
                    <a:pt x="8" y="2"/>
                    <a:pt x="11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7" y="1"/>
                    <a:pt x="4" y="2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6" name="Freeform 57"/>
            <p:cNvSpPr/>
            <p:nvPr/>
          </p:nvSpPr>
          <p:spPr bwMode="auto">
            <a:xfrm>
              <a:off x="3645" y="1036"/>
              <a:ext cx="34" cy="12"/>
            </a:xfrm>
            <a:custGeom>
              <a:avLst/>
              <a:gdLst>
                <a:gd name="T0" fmla="*/ 1 w 14"/>
                <a:gd name="T1" fmla="*/ 5 h 5"/>
                <a:gd name="T2" fmla="*/ 13 w 14"/>
                <a:gd name="T3" fmla="*/ 1 h 5"/>
                <a:gd name="T4" fmla="*/ 13 w 14"/>
                <a:gd name="T5" fmla="*/ 0 h 5"/>
                <a:gd name="T6" fmla="*/ 1 w 14"/>
                <a:gd name="T7" fmla="*/ 4 h 5"/>
                <a:gd name="T8" fmla="*/ 1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" y="5"/>
                  </a:moveTo>
                  <a:cubicBezTo>
                    <a:pt x="5" y="4"/>
                    <a:pt x="9" y="2"/>
                    <a:pt x="13" y="1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9" y="1"/>
                    <a:pt x="5" y="3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7" name="Freeform 58"/>
            <p:cNvSpPr/>
            <p:nvPr/>
          </p:nvSpPr>
          <p:spPr bwMode="auto">
            <a:xfrm>
              <a:off x="3648" y="1043"/>
              <a:ext cx="24" cy="9"/>
            </a:xfrm>
            <a:custGeom>
              <a:avLst/>
              <a:gdLst>
                <a:gd name="T0" fmla="*/ 1 w 10"/>
                <a:gd name="T1" fmla="*/ 4 h 4"/>
                <a:gd name="T2" fmla="*/ 10 w 10"/>
                <a:gd name="T3" fmla="*/ 1 h 4"/>
                <a:gd name="T4" fmla="*/ 9 w 10"/>
                <a:gd name="T5" fmla="*/ 0 h 4"/>
                <a:gd name="T6" fmla="*/ 1 w 10"/>
                <a:gd name="T7" fmla="*/ 2 h 4"/>
                <a:gd name="T8" fmla="*/ 1 w 10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" y="4"/>
                  </a:moveTo>
                  <a:cubicBezTo>
                    <a:pt x="4" y="3"/>
                    <a:pt x="7" y="2"/>
                    <a:pt x="10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7" y="1"/>
                    <a:pt x="4" y="2"/>
                    <a:pt x="1" y="2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8" name="Freeform 59"/>
            <p:cNvSpPr/>
            <p:nvPr/>
          </p:nvSpPr>
          <p:spPr bwMode="auto">
            <a:xfrm>
              <a:off x="3652" y="1043"/>
              <a:ext cx="32" cy="12"/>
            </a:xfrm>
            <a:custGeom>
              <a:avLst/>
              <a:gdLst>
                <a:gd name="T0" fmla="*/ 1 w 13"/>
                <a:gd name="T1" fmla="*/ 5 h 5"/>
                <a:gd name="T2" fmla="*/ 12 w 13"/>
                <a:gd name="T3" fmla="*/ 1 h 5"/>
                <a:gd name="T4" fmla="*/ 12 w 13"/>
                <a:gd name="T5" fmla="*/ 0 h 5"/>
                <a:gd name="T6" fmla="*/ 1 w 13"/>
                <a:gd name="T7" fmla="*/ 4 h 5"/>
                <a:gd name="T8" fmla="*/ 1 w 1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" y="5"/>
                  </a:moveTo>
                  <a:cubicBezTo>
                    <a:pt x="5" y="3"/>
                    <a:pt x="9" y="3"/>
                    <a:pt x="12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9" y="2"/>
                    <a:pt x="5" y="2"/>
                    <a:pt x="1" y="4"/>
                  </a:cubicBezTo>
                  <a:cubicBezTo>
                    <a:pt x="0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9" name="Freeform 60"/>
            <p:cNvSpPr/>
            <p:nvPr/>
          </p:nvSpPr>
          <p:spPr bwMode="auto">
            <a:xfrm>
              <a:off x="3655" y="1043"/>
              <a:ext cx="31" cy="14"/>
            </a:xfrm>
            <a:custGeom>
              <a:avLst/>
              <a:gdLst>
                <a:gd name="T0" fmla="*/ 1 w 13"/>
                <a:gd name="T1" fmla="*/ 5 h 6"/>
                <a:gd name="T2" fmla="*/ 0 w 13"/>
                <a:gd name="T3" fmla="*/ 5 h 6"/>
                <a:gd name="T4" fmla="*/ 1 w 13"/>
                <a:gd name="T5" fmla="*/ 6 h 6"/>
                <a:gd name="T6" fmla="*/ 12 w 13"/>
                <a:gd name="T7" fmla="*/ 2 h 6"/>
                <a:gd name="T8" fmla="*/ 12 w 13"/>
                <a:gd name="T9" fmla="*/ 1 h 6"/>
                <a:gd name="T10" fmla="*/ 0 w 13"/>
                <a:gd name="T11" fmla="*/ 5 h 6"/>
                <a:gd name="T12" fmla="*/ 1 w 13"/>
                <a:gd name="T13" fmla="*/ 6 h 6"/>
                <a:gd name="T14" fmla="*/ 1 w 13"/>
                <a:gd name="T15" fmla="*/ 6 h 6"/>
                <a:gd name="T16" fmla="*/ 1 w 13"/>
                <a:gd name="T1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6">
                  <a:moveTo>
                    <a:pt x="1" y="5"/>
                  </a:moveTo>
                  <a:cubicBezTo>
                    <a:pt x="1" y="5"/>
                    <a:pt x="0" y="5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5" y="5"/>
                    <a:pt x="8" y="3"/>
                    <a:pt x="12" y="2"/>
                  </a:cubicBezTo>
                  <a:cubicBezTo>
                    <a:pt x="13" y="2"/>
                    <a:pt x="13" y="0"/>
                    <a:pt x="12" y="1"/>
                  </a:cubicBezTo>
                  <a:cubicBezTo>
                    <a:pt x="8" y="2"/>
                    <a:pt x="4" y="4"/>
                    <a:pt x="0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4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0" name="Freeform 61"/>
            <p:cNvSpPr/>
            <p:nvPr/>
          </p:nvSpPr>
          <p:spPr bwMode="auto">
            <a:xfrm>
              <a:off x="3657" y="1050"/>
              <a:ext cx="27" cy="12"/>
            </a:xfrm>
            <a:custGeom>
              <a:avLst/>
              <a:gdLst>
                <a:gd name="T0" fmla="*/ 1 w 11"/>
                <a:gd name="T1" fmla="*/ 5 h 5"/>
                <a:gd name="T2" fmla="*/ 10 w 11"/>
                <a:gd name="T3" fmla="*/ 2 h 5"/>
                <a:gd name="T4" fmla="*/ 10 w 11"/>
                <a:gd name="T5" fmla="*/ 1 h 5"/>
                <a:gd name="T6" fmla="*/ 1 w 11"/>
                <a:gd name="T7" fmla="*/ 4 h 5"/>
                <a:gd name="T8" fmla="*/ 1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" y="5"/>
                  </a:moveTo>
                  <a:cubicBezTo>
                    <a:pt x="4" y="5"/>
                    <a:pt x="7" y="3"/>
                    <a:pt x="10" y="2"/>
                  </a:cubicBezTo>
                  <a:cubicBezTo>
                    <a:pt x="11" y="2"/>
                    <a:pt x="11" y="0"/>
                    <a:pt x="10" y="1"/>
                  </a:cubicBezTo>
                  <a:cubicBezTo>
                    <a:pt x="7" y="2"/>
                    <a:pt x="4" y="3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1" name="Freeform 62"/>
            <p:cNvSpPr/>
            <p:nvPr/>
          </p:nvSpPr>
          <p:spPr bwMode="auto">
            <a:xfrm>
              <a:off x="3662" y="1052"/>
              <a:ext cx="29" cy="15"/>
            </a:xfrm>
            <a:custGeom>
              <a:avLst/>
              <a:gdLst>
                <a:gd name="T0" fmla="*/ 1 w 12"/>
                <a:gd name="T1" fmla="*/ 5 h 6"/>
                <a:gd name="T2" fmla="*/ 12 w 12"/>
                <a:gd name="T3" fmla="*/ 1 h 6"/>
                <a:gd name="T4" fmla="*/ 11 w 12"/>
                <a:gd name="T5" fmla="*/ 0 h 6"/>
                <a:gd name="T6" fmla="*/ 0 w 12"/>
                <a:gd name="T7" fmla="*/ 4 h 6"/>
                <a:gd name="T8" fmla="*/ 1 w 12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" y="5"/>
                  </a:moveTo>
                  <a:cubicBezTo>
                    <a:pt x="4" y="4"/>
                    <a:pt x="8" y="3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8" y="2"/>
                    <a:pt x="4" y="3"/>
                    <a:pt x="0" y="4"/>
                  </a:cubicBezTo>
                  <a:cubicBezTo>
                    <a:pt x="0" y="4"/>
                    <a:pt x="0" y="6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2" name="Freeform 63"/>
            <p:cNvSpPr/>
            <p:nvPr/>
          </p:nvSpPr>
          <p:spPr bwMode="auto">
            <a:xfrm>
              <a:off x="3664" y="1057"/>
              <a:ext cx="22" cy="10"/>
            </a:xfrm>
            <a:custGeom>
              <a:avLst/>
              <a:gdLst>
                <a:gd name="T0" fmla="*/ 1 w 9"/>
                <a:gd name="T1" fmla="*/ 4 h 4"/>
                <a:gd name="T2" fmla="*/ 8 w 9"/>
                <a:gd name="T3" fmla="*/ 1 h 4"/>
                <a:gd name="T4" fmla="*/ 8 w 9"/>
                <a:gd name="T5" fmla="*/ 0 h 4"/>
                <a:gd name="T6" fmla="*/ 0 w 9"/>
                <a:gd name="T7" fmla="*/ 3 h 4"/>
                <a:gd name="T8" fmla="*/ 1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1" y="4"/>
                  </a:moveTo>
                  <a:cubicBezTo>
                    <a:pt x="3" y="3"/>
                    <a:pt x="6" y="2"/>
                    <a:pt x="8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5" y="1"/>
                    <a:pt x="3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3" name="Freeform 64"/>
            <p:cNvSpPr/>
            <p:nvPr/>
          </p:nvSpPr>
          <p:spPr bwMode="auto">
            <a:xfrm>
              <a:off x="3669" y="1057"/>
              <a:ext cx="24" cy="10"/>
            </a:xfrm>
            <a:custGeom>
              <a:avLst/>
              <a:gdLst>
                <a:gd name="T0" fmla="*/ 1 w 10"/>
                <a:gd name="T1" fmla="*/ 4 h 4"/>
                <a:gd name="T2" fmla="*/ 10 w 10"/>
                <a:gd name="T3" fmla="*/ 1 h 4"/>
                <a:gd name="T4" fmla="*/ 9 w 10"/>
                <a:gd name="T5" fmla="*/ 0 h 4"/>
                <a:gd name="T6" fmla="*/ 1 w 10"/>
                <a:gd name="T7" fmla="*/ 3 h 4"/>
                <a:gd name="T8" fmla="*/ 1 w 10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" y="4"/>
                  </a:moveTo>
                  <a:cubicBezTo>
                    <a:pt x="4" y="4"/>
                    <a:pt x="7" y="2"/>
                    <a:pt x="10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7" y="1"/>
                    <a:pt x="4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4" name="Freeform 65"/>
            <p:cNvSpPr/>
            <p:nvPr/>
          </p:nvSpPr>
          <p:spPr bwMode="auto">
            <a:xfrm>
              <a:off x="3650" y="1043"/>
              <a:ext cx="29" cy="14"/>
            </a:xfrm>
            <a:custGeom>
              <a:avLst/>
              <a:gdLst>
                <a:gd name="T0" fmla="*/ 1 w 12"/>
                <a:gd name="T1" fmla="*/ 5 h 6"/>
                <a:gd name="T2" fmla="*/ 11 w 12"/>
                <a:gd name="T3" fmla="*/ 2 h 6"/>
                <a:gd name="T4" fmla="*/ 10 w 12"/>
                <a:gd name="T5" fmla="*/ 1 h 6"/>
                <a:gd name="T6" fmla="*/ 1 w 12"/>
                <a:gd name="T7" fmla="*/ 4 h 6"/>
                <a:gd name="T8" fmla="*/ 1 w 12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" y="5"/>
                  </a:moveTo>
                  <a:cubicBezTo>
                    <a:pt x="4" y="4"/>
                    <a:pt x="8" y="3"/>
                    <a:pt x="11" y="2"/>
                  </a:cubicBezTo>
                  <a:cubicBezTo>
                    <a:pt x="12" y="2"/>
                    <a:pt x="11" y="0"/>
                    <a:pt x="10" y="1"/>
                  </a:cubicBezTo>
                  <a:cubicBezTo>
                    <a:pt x="7" y="2"/>
                    <a:pt x="4" y="3"/>
                    <a:pt x="1" y="4"/>
                  </a:cubicBezTo>
                  <a:cubicBezTo>
                    <a:pt x="0" y="5"/>
                    <a:pt x="1" y="6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5" name="Freeform 66"/>
            <p:cNvSpPr/>
            <p:nvPr/>
          </p:nvSpPr>
          <p:spPr bwMode="auto">
            <a:xfrm>
              <a:off x="3648" y="1038"/>
              <a:ext cx="21" cy="12"/>
            </a:xfrm>
            <a:custGeom>
              <a:avLst/>
              <a:gdLst>
                <a:gd name="T0" fmla="*/ 1 w 9"/>
                <a:gd name="T1" fmla="*/ 5 h 5"/>
                <a:gd name="T2" fmla="*/ 9 w 9"/>
                <a:gd name="T3" fmla="*/ 2 h 5"/>
                <a:gd name="T4" fmla="*/ 8 w 9"/>
                <a:gd name="T5" fmla="*/ 0 h 5"/>
                <a:gd name="T6" fmla="*/ 1 w 9"/>
                <a:gd name="T7" fmla="*/ 4 h 5"/>
                <a:gd name="T8" fmla="*/ 1 w 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1" y="5"/>
                  </a:moveTo>
                  <a:cubicBezTo>
                    <a:pt x="3" y="3"/>
                    <a:pt x="6" y="2"/>
                    <a:pt x="9" y="2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6" y="1"/>
                    <a:pt x="3" y="2"/>
                    <a:pt x="1" y="4"/>
                  </a:cubicBezTo>
                  <a:cubicBezTo>
                    <a:pt x="0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6" name="Freeform 67"/>
            <p:cNvSpPr/>
            <p:nvPr/>
          </p:nvSpPr>
          <p:spPr bwMode="auto">
            <a:xfrm>
              <a:off x="3648" y="1033"/>
              <a:ext cx="21" cy="10"/>
            </a:xfrm>
            <a:custGeom>
              <a:avLst/>
              <a:gdLst>
                <a:gd name="T0" fmla="*/ 1 w 9"/>
                <a:gd name="T1" fmla="*/ 4 h 4"/>
                <a:gd name="T2" fmla="*/ 9 w 9"/>
                <a:gd name="T3" fmla="*/ 2 h 4"/>
                <a:gd name="T4" fmla="*/ 8 w 9"/>
                <a:gd name="T5" fmla="*/ 1 h 4"/>
                <a:gd name="T6" fmla="*/ 1 w 9"/>
                <a:gd name="T7" fmla="*/ 3 h 4"/>
                <a:gd name="T8" fmla="*/ 1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1" y="4"/>
                  </a:moveTo>
                  <a:cubicBezTo>
                    <a:pt x="3" y="3"/>
                    <a:pt x="6" y="3"/>
                    <a:pt x="9" y="2"/>
                  </a:cubicBezTo>
                  <a:cubicBezTo>
                    <a:pt x="9" y="2"/>
                    <a:pt x="9" y="0"/>
                    <a:pt x="8" y="1"/>
                  </a:cubicBezTo>
                  <a:cubicBezTo>
                    <a:pt x="6" y="1"/>
                    <a:pt x="3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7" name="Freeform 68"/>
            <p:cNvSpPr/>
            <p:nvPr/>
          </p:nvSpPr>
          <p:spPr bwMode="auto">
            <a:xfrm>
              <a:off x="3652" y="1031"/>
              <a:ext cx="20" cy="7"/>
            </a:xfrm>
            <a:custGeom>
              <a:avLst/>
              <a:gdLst>
                <a:gd name="T0" fmla="*/ 1 w 8"/>
                <a:gd name="T1" fmla="*/ 3 h 3"/>
                <a:gd name="T2" fmla="*/ 7 w 8"/>
                <a:gd name="T3" fmla="*/ 1 h 3"/>
                <a:gd name="T4" fmla="*/ 7 w 8"/>
                <a:gd name="T5" fmla="*/ 0 h 3"/>
                <a:gd name="T6" fmla="*/ 1 w 8"/>
                <a:gd name="T7" fmla="*/ 2 h 3"/>
                <a:gd name="T8" fmla="*/ 1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3"/>
                  </a:moveTo>
                  <a:cubicBezTo>
                    <a:pt x="3" y="2"/>
                    <a:pt x="5" y="2"/>
                    <a:pt x="7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5" y="1"/>
                    <a:pt x="3" y="1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8" name="Freeform 69"/>
            <p:cNvSpPr/>
            <p:nvPr/>
          </p:nvSpPr>
          <p:spPr bwMode="auto">
            <a:xfrm>
              <a:off x="3652" y="1026"/>
              <a:ext cx="15" cy="5"/>
            </a:xfrm>
            <a:custGeom>
              <a:avLst/>
              <a:gdLst>
                <a:gd name="T0" fmla="*/ 1 w 6"/>
                <a:gd name="T1" fmla="*/ 2 h 2"/>
                <a:gd name="T2" fmla="*/ 5 w 6"/>
                <a:gd name="T3" fmla="*/ 1 h 2"/>
                <a:gd name="T4" fmla="*/ 5 w 6"/>
                <a:gd name="T5" fmla="*/ 0 h 2"/>
                <a:gd name="T6" fmla="*/ 1 w 6"/>
                <a:gd name="T7" fmla="*/ 1 h 2"/>
                <a:gd name="T8" fmla="*/ 1 w 6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1" y="2"/>
                  </a:moveTo>
                  <a:cubicBezTo>
                    <a:pt x="2" y="2"/>
                    <a:pt x="4" y="2"/>
                    <a:pt x="5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4" y="0"/>
                    <a:pt x="2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9" name="Freeform 70"/>
            <p:cNvSpPr/>
            <p:nvPr/>
          </p:nvSpPr>
          <p:spPr bwMode="auto">
            <a:xfrm>
              <a:off x="3650" y="1045"/>
              <a:ext cx="22" cy="10"/>
            </a:xfrm>
            <a:custGeom>
              <a:avLst/>
              <a:gdLst>
                <a:gd name="T0" fmla="*/ 1 w 9"/>
                <a:gd name="T1" fmla="*/ 4 h 4"/>
                <a:gd name="T2" fmla="*/ 8 w 9"/>
                <a:gd name="T3" fmla="*/ 2 h 4"/>
                <a:gd name="T4" fmla="*/ 8 w 9"/>
                <a:gd name="T5" fmla="*/ 1 h 4"/>
                <a:gd name="T6" fmla="*/ 1 w 9"/>
                <a:gd name="T7" fmla="*/ 3 h 4"/>
                <a:gd name="T8" fmla="*/ 1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1" y="4"/>
                  </a:moveTo>
                  <a:cubicBezTo>
                    <a:pt x="4" y="4"/>
                    <a:pt x="6" y="3"/>
                    <a:pt x="8" y="2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5" y="2"/>
                    <a:pt x="3" y="2"/>
                    <a:pt x="1" y="3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0" name="Freeform 71"/>
            <p:cNvSpPr/>
            <p:nvPr/>
          </p:nvSpPr>
          <p:spPr bwMode="auto">
            <a:xfrm>
              <a:off x="3652" y="1052"/>
              <a:ext cx="22" cy="10"/>
            </a:xfrm>
            <a:custGeom>
              <a:avLst/>
              <a:gdLst>
                <a:gd name="T0" fmla="*/ 1 w 9"/>
                <a:gd name="T1" fmla="*/ 3 h 4"/>
                <a:gd name="T2" fmla="*/ 8 w 9"/>
                <a:gd name="T3" fmla="*/ 1 h 4"/>
                <a:gd name="T4" fmla="*/ 8 w 9"/>
                <a:gd name="T5" fmla="*/ 0 h 4"/>
                <a:gd name="T6" fmla="*/ 1 w 9"/>
                <a:gd name="T7" fmla="*/ 2 h 4"/>
                <a:gd name="T8" fmla="*/ 1 w 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1" y="3"/>
                  </a:moveTo>
                  <a:cubicBezTo>
                    <a:pt x="3" y="2"/>
                    <a:pt x="6" y="2"/>
                    <a:pt x="8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5" y="1"/>
                    <a:pt x="3" y="1"/>
                    <a:pt x="1" y="2"/>
                  </a:cubicBezTo>
                  <a:cubicBezTo>
                    <a:pt x="0" y="3"/>
                    <a:pt x="0" y="4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1" name="Freeform 72"/>
            <p:cNvSpPr/>
            <p:nvPr/>
          </p:nvSpPr>
          <p:spPr bwMode="auto">
            <a:xfrm>
              <a:off x="3828" y="696"/>
              <a:ext cx="32" cy="3"/>
            </a:xfrm>
            <a:custGeom>
              <a:avLst/>
              <a:gdLst>
                <a:gd name="T0" fmla="*/ 0 w 13"/>
                <a:gd name="T1" fmla="*/ 1 h 1"/>
                <a:gd name="T2" fmla="*/ 12 w 13"/>
                <a:gd name="T3" fmla="*/ 1 h 1"/>
                <a:gd name="T4" fmla="*/ 12 w 13"/>
                <a:gd name="T5" fmla="*/ 0 h 1"/>
                <a:gd name="T6" fmla="*/ 0 w 13"/>
                <a:gd name="T7" fmla="*/ 0 h 1"/>
                <a:gd name="T8" fmla="*/ 0 w 1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cubicBezTo>
                    <a:pt x="4" y="1"/>
                    <a:pt x="8" y="1"/>
                    <a:pt x="12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8" y="0"/>
                    <a:pt x="4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2" name="Freeform 73"/>
            <p:cNvSpPr/>
            <p:nvPr/>
          </p:nvSpPr>
          <p:spPr bwMode="auto">
            <a:xfrm>
              <a:off x="3819" y="701"/>
              <a:ext cx="38" cy="7"/>
            </a:xfrm>
            <a:custGeom>
              <a:avLst/>
              <a:gdLst>
                <a:gd name="T0" fmla="*/ 1 w 16"/>
                <a:gd name="T1" fmla="*/ 3 h 3"/>
                <a:gd name="T2" fmla="*/ 16 w 16"/>
                <a:gd name="T3" fmla="*/ 2 h 3"/>
                <a:gd name="T4" fmla="*/ 16 w 16"/>
                <a:gd name="T5" fmla="*/ 1 h 3"/>
                <a:gd name="T6" fmla="*/ 1 w 16"/>
                <a:gd name="T7" fmla="*/ 1 h 3"/>
                <a:gd name="T8" fmla="*/ 1 w 1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">
                  <a:moveTo>
                    <a:pt x="1" y="3"/>
                  </a:moveTo>
                  <a:cubicBezTo>
                    <a:pt x="6" y="1"/>
                    <a:pt x="11" y="2"/>
                    <a:pt x="16" y="2"/>
                  </a:cubicBezTo>
                  <a:cubicBezTo>
                    <a:pt x="16" y="2"/>
                    <a:pt x="16" y="0"/>
                    <a:pt x="16" y="1"/>
                  </a:cubicBezTo>
                  <a:cubicBezTo>
                    <a:pt x="11" y="1"/>
                    <a:pt x="6" y="0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3" name="Freeform 74"/>
            <p:cNvSpPr/>
            <p:nvPr/>
          </p:nvSpPr>
          <p:spPr bwMode="auto">
            <a:xfrm>
              <a:off x="3811" y="708"/>
              <a:ext cx="39" cy="5"/>
            </a:xfrm>
            <a:custGeom>
              <a:avLst/>
              <a:gdLst>
                <a:gd name="T0" fmla="*/ 1 w 16"/>
                <a:gd name="T1" fmla="*/ 2 h 2"/>
                <a:gd name="T2" fmla="*/ 15 w 16"/>
                <a:gd name="T3" fmla="*/ 1 h 2"/>
                <a:gd name="T4" fmla="*/ 15 w 16"/>
                <a:gd name="T5" fmla="*/ 0 h 2"/>
                <a:gd name="T6" fmla="*/ 1 w 16"/>
                <a:gd name="T7" fmla="*/ 1 h 2"/>
                <a:gd name="T8" fmla="*/ 1 w 16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">
                  <a:moveTo>
                    <a:pt x="1" y="2"/>
                  </a:moveTo>
                  <a:cubicBezTo>
                    <a:pt x="5" y="2"/>
                    <a:pt x="10" y="1"/>
                    <a:pt x="15" y="1"/>
                  </a:cubicBezTo>
                  <a:cubicBezTo>
                    <a:pt x="16" y="1"/>
                    <a:pt x="16" y="0"/>
                    <a:pt x="15" y="0"/>
                  </a:cubicBezTo>
                  <a:cubicBezTo>
                    <a:pt x="10" y="0"/>
                    <a:pt x="5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4" name="Freeform 75"/>
            <p:cNvSpPr/>
            <p:nvPr/>
          </p:nvSpPr>
          <p:spPr bwMode="auto">
            <a:xfrm>
              <a:off x="3804" y="711"/>
              <a:ext cx="51" cy="9"/>
            </a:xfrm>
            <a:custGeom>
              <a:avLst/>
              <a:gdLst>
                <a:gd name="T0" fmla="*/ 1 w 21"/>
                <a:gd name="T1" fmla="*/ 3 h 4"/>
                <a:gd name="T2" fmla="*/ 20 w 21"/>
                <a:gd name="T3" fmla="*/ 1 h 4"/>
                <a:gd name="T4" fmla="*/ 20 w 21"/>
                <a:gd name="T5" fmla="*/ 0 h 4"/>
                <a:gd name="T6" fmla="*/ 1 w 21"/>
                <a:gd name="T7" fmla="*/ 2 h 4"/>
                <a:gd name="T8" fmla="*/ 1 w 21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1" y="3"/>
                  </a:moveTo>
                  <a:cubicBezTo>
                    <a:pt x="7" y="3"/>
                    <a:pt x="14" y="2"/>
                    <a:pt x="20" y="1"/>
                  </a:cubicBezTo>
                  <a:cubicBezTo>
                    <a:pt x="21" y="1"/>
                    <a:pt x="21" y="0"/>
                    <a:pt x="20" y="0"/>
                  </a:cubicBezTo>
                  <a:cubicBezTo>
                    <a:pt x="14" y="1"/>
                    <a:pt x="7" y="1"/>
                    <a:pt x="1" y="2"/>
                  </a:cubicBezTo>
                  <a:cubicBezTo>
                    <a:pt x="0" y="2"/>
                    <a:pt x="0" y="4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5" name="Freeform 76"/>
            <p:cNvSpPr/>
            <p:nvPr/>
          </p:nvSpPr>
          <p:spPr bwMode="auto">
            <a:xfrm>
              <a:off x="3799" y="718"/>
              <a:ext cx="44" cy="7"/>
            </a:xfrm>
            <a:custGeom>
              <a:avLst/>
              <a:gdLst>
                <a:gd name="T0" fmla="*/ 0 w 18"/>
                <a:gd name="T1" fmla="*/ 3 h 3"/>
                <a:gd name="T2" fmla="*/ 17 w 18"/>
                <a:gd name="T3" fmla="*/ 1 h 3"/>
                <a:gd name="T4" fmla="*/ 17 w 18"/>
                <a:gd name="T5" fmla="*/ 0 h 3"/>
                <a:gd name="T6" fmla="*/ 0 w 18"/>
                <a:gd name="T7" fmla="*/ 2 h 3"/>
                <a:gd name="T8" fmla="*/ 0 w 1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">
                  <a:moveTo>
                    <a:pt x="0" y="3"/>
                  </a:moveTo>
                  <a:cubicBezTo>
                    <a:pt x="6" y="3"/>
                    <a:pt x="11" y="2"/>
                    <a:pt x="17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1" y="1"/>
                    <a:pt x="6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6" name="Freeform 77"/>
            <p:cNvSpPr/>
            <p:nvPr/>
          </p:nvSpPr>
          <p:spPr bwMode="auto">
            <a:xfrm>
              <a:off x="3794" y="723"/>
              <a:ext cx="53" cy="9"/>
            </a:xfrm>
            <a:custGeom>
              <a:avLst/>
              <a:gdLst>
                <a:gd name="T0" fmla="*/ 1 w 22"/>
                <a:gd name="T1" fmla="*/ 4 h 4"/>
                <a:gd name="T2" fmla="*/ 21 w 22"/>
                <a:gd name="T3" fmla="*/ 1 h 4"/>
                <a:gd name="T4" fmla="*/ 21 w 22"/>
                <a:gd name="T5" fmla="*/ 0 h 4"/>
                <a:gd name="T6" fmla="*/ 1 w 22"/>
                <a:gd name="T7" fmla="*/ 3 h 4"/>
                <a:gd name="T8" fmla="*/ 1 w 2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">
                  <a:moveTo>
                    <a:pt x="1" y="4"/>
                  </a:moveTo>
                  <a:cubicBezTo>
                    <a:pt x="8" y="3"/>
                    <a:pt x="15" y="2"/>
                    <a:pt x="21" y="1"/>
                  </a:cubicBezTo>
                  <a:cubicBezTo>
                    <a:pt x="22" y="1"/>
                    <a:pt x="22" y="0"/>
                    <a:pt x="21" y="0"/>
                  </a:cubicBezTo>
                  <a:cubicBezTo>
                    <a:pt x="14" y="1"/>
                    <a:pt x="8" y="2"/>
                    <a:pt x="1" y="3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7" name="Freeform 78"/>
            <p:cNvSpPr/>
            <p:nvPr/>
          </p:nvSpPr>
          <p:spPr bwMode="auto">
            <a:xfrm>
              <a:off x="3792" y="730"/>
              <a:ext cx="48" cy="10"/>
            </a:xfrm>
            <a:custGeom>
              <a:avLst/>
              <a:gdLst>
                <a:gd name="T0" fmla="*/ 1 w 20"/>
                <a:gd name="T1" fmla="*/ 4 h 4"/>
                <a:gd name="T2" fmla="*/ 19 w 20"/>
                <a:gd name="T3" fmla="*/ 1 h 4"/>
                <a:gd name="T4" fmla="*/ 19 w 20"/>
                <a:gd name="T5" fmla="*/ 0 h 4"/>
                <a:gd name="T6" fmla="*/ 1 w 20"/>
                <a:gd name="T7" fmla="*/ 3 h 4"/>
                <a:gd name="T8" fmla="*/ 1 w 20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">
                  <a:moveTo>
                    <a:pt x="1" y="4"/>
                  </a:moveTo>
                  <a:cubicBezTo>
                    <a:pt x="7" y="3"/>
                    <a:pt x="13" y="2"/>
                    <a:pt x="19" y="1"/>
                  </a:cubicBezTo>
                  <a:cubicBezTo>
                    <a:pt x="20" y="1"/>
                    <a:pt x="20" y="0"/>
                    <a:pt x="19" y="0"/>
                  </a:cubicBezTo>
                  <a:cubicBezTo>
                    <a:pt x="13" y="1"/>
                    <a:pt x="7" y="1"/>
                    <a:pt x="1" y="3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8" name="Freeform 79"/>
            <p:cNvSpPr/>
            <p:nvPr/>
          </p:nvSpPr>
          <p:spPr bwMode="auto">
            <a:xfrm>
              <a:off x="3792" y="732"/>
              <a:ext cx="48" cy="12"/>
            </a:xfrm>
            <a:custGeom>
              <a:avLst/>
              <a:gdLst>
                <a:gd name="T0" fmla="*/ 1 w 20"/>
                <a:gd name="T1" fmla="*/ 5 h 5"/>
                <a:gd name="T2" fmla="*/ 19 w 20"/>
                <a:gd name="T3" fmla="*/ 1 h 5"/>
                <a:gd name="T4" fmla="*/ 19 w 20"/>
                <a:gd name="T5" fmla="*/ 0 h 5"/>
                <a:gd name="T6" fmla="*/ 1 w 20"/>
                <a:gd name="T7" fmla="*/ 4 h 5"/>
                <a:gd name="T8" fmla="*/ 1 w 20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5">
                  <a:moveTo>
                    <a:pt x="1" y="5"/>
                  </a:moveTo>
                  <a:cubicBezTo>
                    <a:pt x="7" y="3"/>
                    <a:pt x="13" y="2"/>
                    <a:pt x="19" y="1"/>
                  </a:cubicBezTo>
                  <a:cubicBezTo>
                    <a:pt x="20" y="1"/>
                    <a:pt x="19" y="0"/>
                    <a:pt x="19" y="0"/>
                  </a:cubicBezTo>
                  <a:cubicBezTo>
                    <a:pt x="13" y="1"/>
                    <a:pt x="6" y="2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9" name="Freeform 80"/>
            <p:cNvSpPr/>
            <p:nvPr/>
          </p:nvSpPr>
          <p:spPr bwMode="auto">
            <a:xfrm>
              <a:off x="3792" y="740"/>
              <a:ext cx="41" cy="7"/>
            </a:xfrm>
            <a:custGeom>
              <a:avLst/>
              <a:gdLst>
                <a:gd name="T0" fmla="*/ 1 w 17"/>
                <a:gd name="T1" fmla="*/ 3 h 3"/>
                <a:gd name="T2" fmla="*/ 17 w 17"/>
                <a:gd name="T3" fmla="*/ 1 h 3"/>
                <a:gd name="T4" fmla="*/ 16 w 17"/>
                <a:gd name="T5" fmla="*/ 0 h 3"/>
                <a:gd name="T6" fmla="*/ 1 w 17"/>
                <a:gd name="T7" fmla="*/ 2 h 3"/>
                <a:gd name="T8" fmla="*/ 1 w 1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">
                  <a:moveTo>
                    <a:pt x="1" y="3"/>
                  </a:moveTo>
                  <a:cubicBezTo>
                    <a:pt x="6" y="2"/>
                    <a:pt x="11" y="2"/>
                    <a:pt x="17" y="1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1" y="1"/>
                    <a:pt x="6" y="1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0" name="Freeform 81"/>
            <p:cNvSpPr/>
            <p:nvPr/>
          </p:nvSpPr>
          <p:spPr bwMode="auto">
            <a:xfrm>
              <a:off x="3790" y="744"/>
              <a:ext cx="45" cy="8"/>
            </a:xfrm>
            <a:custGeom>
              <a:avLst/>
              <a:gdLst>
                <a:gd name="T0" fmla="*/ 1 w 19"/>
                <a:gd name="T1" fmla="*/ 3 h 3"/>
                <a:gd name="T2" fmla="*/ 18 w 19"/>
                <a:gd name="T3" fmla="*/ 1 h 3"/>
                <a:gd name="T4" fmla="*/ 18 w 19"/>
                <a:gd name="T5" fmla="*/ 0 h 3"/>
                <a:gd name="T6" fmla="*/ 1 w 19"/>
                <a:gd name="T7" fmla="*/ 2 h 3"/>
                <a:gd name="T8" fmla="*/ 1 w 1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">
                  <a:moveTo>
                    <a:pt x="1" y="3"/>
                  </a:moveTo>
                  <a:cubicBezTo>
                    <a:pt x="7" y="3"/>
                    <a:pt x="12" y="2"/>
                    <a:pt x="18" y="1"/>
                  </a:cubicBezTo>
                  <a:cubicBezTo>
                    <a:pt x="19" y="1"/>
                    <a:pt x="19" y="0"/>
                    <a:pt x="18" y="0"/>
                  </a:cubicBezTo>
                  <a:cubicBezTo>
                    <a:pt x="12" y="1"/>
                    <a:pt x="7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1" name="Freeform 82"/>
            <p:cNvSpPr/>
            <p:nvPr/>
          </p:nvSpPr>
          <p:spPr bwMode="auto">
            <a:xfrm>
              <a:off x="3787" y="747"/>
              <a:ext cx="58" cy="9"/>
            </a:xfrm>
            <a:custGeom>
              <a:avLst/>
              <a:gdLst>
                <a:gd name="T0" fmla="*/ 2 w 24"/>
                <a:gd name="T1" fmla="*/ 3 h 4"/>
                <a:gd name="T2" fmla="*/ 0 w 24"/>
                <a:gd name="T3" fmla="*/ 3 h 4"/>
                <a:gd name="T4" fmla="*/ 1 w 24"/>
                <a:gd name="T5" fmla="*/ 4 h 4"/>
                <a:gd name="T6" fmla="*/ 23 w 24"/>
                <a:gd name="T7" fmla="*/ 1 h 4"/>
                <a:gd name="T8" fmla="*/ 23 w 24"/>
                <a:gd name="T9" fmla="*/ 0 h 4"/>
                <a:gd name="T10" fmla="*/ 0 w 24"/>
                <a:gd name="T11" fmla="*/ 3 h 4"/>
                <a:gd name="T12" fmla="*/ 1 w 24"/>
                <a:gd name="T13" fmla="*/ 4 h 4"/>
                <a:gd name="T14" fmla="*/ 2 w 24"/>
                <a:gd name="T15" fmla="*/ 4 h 4"/>
                <a:gd name="T16" fmla="*/ 2 w 24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">
                  <a:moveTo>
                    <a:pt x="2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8" y="3"/>
                    <a:pt x="16" y="2"/>
                    <a:pt x="23" y="1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15" y="1"/>
                    <a:pt x="8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2" name="Freeform 83"/>
            <p:cNvSpPr/>
            <p:nvPr/>
          </p:nvSpPr>
          <p:spPr bwMode="auto">
            <a:xfrm>
              <a:off x="3792" y="752"/>
              <a:ext cx="39" cy="7"/>
            </a:xfrm>
            <a:custGeom>
              <a:avLst/>
              <a:gdLst>
                <a:gd name="T0" fmla="*/ 1 w 16"/>
                <a:gd name="T1" fmla="*/ 3 h 3"/>
                <a:gd name="T2" fmla="*/ 15 w 16"/>
                <a:gd name="T3" fmla="*/ 1 h 3"/>
                <a:gd name="T4" fmla="*/ 15 w 16"/>
                <a:gd name="T5" fmla="*/ 0 h 3"/>
                <a:gd name="T6" fmla="*/ 1 w 16"/>
                <a:gd name="T7" fmla="*/ 2 h 3"/>
                <a:gd name="T8" fmla="*/ 1 w 1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">
                  <a:moveTo>
                    <a:pt x="1" y="3"/>
                  </a:moveTo>
                  <a:cubicBezTo>
                    <a:pt x="6" y="3"/>
                    <a:pt x="10" y="2"/>
                    <a:pt x="15" y="1"/>
                  </a:cubicBezTo>
                  <a:cubicBezTo>
                    <a:pt x="16" y="1"/>
                    <a:pt x="16" y="0"/>
                    <a:pt x="15" y="0"/>
                  </a:cubicBezTo>
                  <a:cubicBezTo>
                    <a:pt x="10" y="1"/>
                    <a:pt x="5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3" name="Freeform 84"/>
            <p:cNvSpPr/>
            <p:nvPr/>
          </p:nvSpPr>
          <p:spPr bwMode="auto">
            <a:xfrm>
              <a:off x="3782" y="754"/>
              <a:ext cx="49" cy="12"/>
            </a:xfrm>
            <a:custGeom>
              <a:avLst/>
              <a:gdLst>
                <a:gd name="T0" fmla="*/ 1 w 20"/>
                <a:gd name="T1" fmla="*/ 5 h 5"/>
                <a:gd name="T2" fmla="*/ 20 w 20"/>
                <a:gd name="T3" fmla="*/ 2 h 5"/>
                <a:gd name="T4" fmla="*/ 20 w 20"/>
                <a:gd name="T5" fmla="*/ 1 h 5"/>
                <a:gd name="T6" fmla="*/ 1 w 20"/>
                <a:gd name="T7" fmla="*/ 4 h 5"/>
                <a:gd name="T8" fmla="*/ 1 w 20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5">
                  <a:moveTo>
                    <a:pt x="1" y="5"/>
                  </a:moveTo>
                  <a:cubicBezTo>
                    <a:pt x="7" y="4"/>
                    <a:pt x="13" y="2"/>
                    <a:pt x="20" y="2"/>
                  </a:cubicBezTo>
                  <a:cubicBezTo>
                    <a:pt x="20" y="2"/>
                    <a:pt x="20" y="0"/>
                    <a:pt x="20" y="1"/>
                  </a:cubicBezTo>
                  <a:cubicBezTo>
                    <a:pt x="13" y="1"/>
                    <a:pt x="7" y="3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4" name="Freeform 85"/>
            <p:cNvSpPr/>
            <p:nvPr/>
          </p:nvSpPr>
          <p:spPr bwMode="auto">
            <a:xfrm>
              <a:off x="3787" y="761"/>
              <a:ext cx="44" cy="10"/>
            </a:xfrm>
            <a:custGeom>
              <a:avLst/>
              <a:gdLst>
                <a:gd name="T0" fmla="*/ 1 w 18"/>
                <a:gd name="T1" fmla="*/ 4 h 4"/>
                <a:gd name="T2" fmla="*/ 17 w 18"/>
                <a:gd name="T3" fmla="*/ 1 h 4"/>
                <a:gd name="T4" fmla="*/ 17 w 18"/>
                <a:gd name="T5" fmla="*/ 0 h 4"/>
                <a:gd name="T6" fmla="*/ 1 w 18"/>
                <a:gd name="T7" fmla="*/ 2 h 4"/>
                <a:gd name="T8" fmla="*/ 1 w 1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">
                  <a:moveTo>
                    <a:pt x="1" y="4"/>
                  </a:moveTo>
                  <a:cubicBezTo>
                    <a:pt x="6" y="2"/>
                    <a:pt x="12" y="1"/>
                    <a:pt x="17" y="1"/>
                  </a:cubicBezTo>
                  <a:cubicBezTo>
                    <a:pt x="18" y="1"/>
                    <a:pt x="18" y="0"/>
                    <a:pt x="17" y="0"/>
                  </a:cubicBezTo>
                  <a:cubicBezTo>
                    <a:pt x="12" y="0"/>
                    <a:pt x="6" y="1"/>
                    <a:pt x="1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5" name="Freeform 86"/>
            <p:cNvSpPr/>
            <p:nvPr/>
          </p:nvSpPr>
          <p:spPr bwMode="auto">
            <a:xfrm>
              <a:off x="3785" y="764"/>
              <a:ext cx="48" cy="12"/>
            </a:xfrm>
            <a:custGeom>
              <a:avLst/>
              <a:gdLst>
                <a:gd name="T0" fmla="*/ 1 w 20"/>
                <a:gd name="T1" fmla="*/ 5 h 5"/>
                <a:gd name="T2" fmla="*/ 20 w 20"/>
                <a:gd name="T3" fmla="*/ 1 h 5"/>
                <a:gd name="T4" fmla="*/ 19 w 20"/>
                <a:gd name="T5" fmla="*/ 0 h 5"/>
                <a:gd name="T6" fmla="*/ 0 w 20"/>
                <a:gd name="T7" fmla="*/ 4 h 5"/>
                <a:gd name="T8" fmla="*/ 1 w 20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5">
                  <a:moveTo>
                    <a:pt x="1" y="5"/>
                  </a:moveTo>
                  <a:cubicBezTo>
                    <a:pt x="7" y="2"/>
                    <a:pt x="13" y="2"/>
                    <a:pt x="20" y="1"/>
                  </a:cubicBezTo>
                  <a:cubicBezTo>
                    <a:pt x="20" y="1"/>
                    <a:pt x="20" y="0"/>
                    <a:pt x="19" y="0"/>
                  </a:cubicBezTo>
                  <a:cubicBezTo>
                    <a:pt x="13" y="1"/>
                    <a:pt x="6" y="1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6" name="Freeform 87"/>
            <p:cNvSpPr/>
            <p:nvPr/>
          </p:nvSpPr>
          <p:spPr bwMode="auto">
            <a:xfrm>
              <a:off x="3787" y="766"/>
              <a:ext cx="34" cy="12"/>
            </a:xfrm>
            <a:custGeom>
              <a:avLst/>
              <a:gdLst>
                <a:gd name="T0" fmla="*/ 2 w 14"/>
                <a:gd name="T1" fmla="*/ 5 h 5"/>
                <a:gd name="T2" fmla="*/ 13 w 14"/>
                <a:gd name="T3" fmla="*/ 1 h 5"/>
                <a:gd name="T4" fmla="*/ 13 w 14"/>
                <a:gd name="T5" fmla="*/ 0 h 5"/>
                <a:gd name="T6" fmla="*/ 1 w 14"/>
                <a:gd name="T7" fmla="*/ 4 h 5"/>
                <a:gd name="T8" fmla="*/ 2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2" y="5"/>
                  </a:moveTo>
                  <a:cubicBezTo>
                    <a:pt x="5" y="3"/>
                    <a:pt x="9" y="2"/>
                    <a:pt x="13" y="1"/>
                  </a:cubicBezTo>
                  <a:cubicBezTo>
                    <a:pt x="14" y="1"/>
                    <a:pt x="14" y="0"/>
                    <a:pt x="13" y="0"/>
                  </a:cubicBezTo>
                  <a:cubicBezTo>
                    <a:pt x="9" y="1"/>
                    <a:pt x="5" y="2"/>
                    <a:pt x="1" y="4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7" name="Freeform 88"/>
            <p:cNvSpPr/>
            <p:nvPr/>
          </p:nvSpPr>
          <p:spPr bwMode="auto">
            <a:xfrm>
              <a:off x="3782" y="771"/>
              <a:ext cx="46" cy="12"/>
            </a:xfrm>
            <a:custGeom>
              <a:avLst/>
              <a:gdLst>
                <a:gd name="T0" fmla="*/ 1 w 19"/>
                <a:gd name="T1" fmla="*/ 5 h 5"/>
                <a:gd name="T2" fmla="*/ 18 w 19"/>
                <a:gd name="T3" fmla="*/ 1 h 5"/>
                <a:gd name="T4" fmla="*/ 18 w 19"/>
                <a:gd name="T5" fmla="*/ 0 h 5"/>
                <a:gd name="T6" fmla="*/ 1 w 19"/>
                <a:gd name="T7" fmla="*/ 4 h 5"/>
                <a:gd name="T8" fmla="*/ 1 w 1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">
                  <a:moveTo>
                    <a:pt x="1" y="5"/>
                  </a:moveTo>
                  <a:cubicBezTo>
                    <a:pt x="7" y="4"/>
                    <a:pt x="12" y="2"/>
                    <a:pt x="18" y="1"/>
                  </a:cubicBezTo>
                  <a:cubicBezTo>
                    <a:pt x="19" y="1"/>
                    <a:pt x="19" y="0"/>
                    <a:pt x="18" y="0"/>
                  </a:cubicBezTo>
                  <a:cubicBezTo>
                    <a:pt x="12" y="1"/>
                    <a:pt x="6" y="3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8" name="Freeform 89"/>
            <p:cNvSpPr/>
            <p:nvPr/>
          </p:nvSpPr>
          <p:spPr bwMode="auto">
            <a:xfrm>
              <a:off x="3785" y="776"/>
              <a:ext cx="43" cy="12"/>
            </a:xfrm>
            <a:custGeom>
              <a:avLst/>
              <a:gdLst>
                <a:gd name="T0" fmla="*/ 1 w 18"/>
                <a:gd name="T1" fmla="*/ 4 h 5"/>
                <a:gd name="T2" fmla="*/ 17 w 18"/>
                <a:gd name="T3" fmla="*/ 1 h 5"/>
                <a:gd name="T4" fmla="*/ 17 w 18"/>
                <a:gd name="T5" fmla="*/ 0 h 5"/>
                <a:gd name="T6" fmla="*/ 1 w 18"/>
                <a:gd name="T7" fmla="*/ 3 h 5"/>
                <a:gd name="T8" fmla="*/ 1 w 1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" y="4"/>
                  </a:moveTo>
                  <a:cubicBezTo>
                    <a:pt x="6" y="3"/>
                    <a:pt x="12" y="2"/>
                    <a:pt x="17" y="1"/>
                  </a:cubicBezTo>
                  <a:cubicBezTo>
                    <a:pt x="18" y="1"/>
                    <a:pt x="18" y="0"/>
                    <a:pt x="17" y="0"/>
                  </a:cubicBezTo>
                  <a:cubicBezTo>
                    <a:pt x="12" y="1"/>
                    <a:pt x="6" y="1"/>
                    <a:pt x="1" y="3"/>
                  </a:cubicBezTo>
                  <a:cubicBezTo>
                    <a:pt x="0" y="3"/>
                    <a:pt x="0" y="5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9" name="Freeform 90"/>
            <p:cNvSpPr/>
            <p:nvPr/>
          </p:nvSpPr>
          <p:spPr bwMode="auto">
            <a:xfrm>
              <a:off x="3785" y="780"/>
              <a:ext cx="46" cy="12"/>
            </a:xfrm>
            <a:custGeom>
              <a:avLst/>
              <a:gdLst>
                <a:gd name="T0" fmla="*/ 1 w 19"/>
                <a:gd name="T1" fmla="*/ 5 h 5"/>
                <a:gd name="T2" fmla="*/ 18 w 19"/>
                <a:gd name="T3" fmla="*/ 2 h 5"/>
                <a:gd name="T4" fmla="*/ 18 w 19"/>
                <a:gd name="T5" fmla="*/ 0 h 5"/>
                <a:gd name="T6" fmla="*/ 0 w 19"/>
                <a:gd name="T7" fmla="*/ 4 h 5"/>
                <a:gd name="T8" fmla="*/ 1 w 1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">
                  <a:moveTo>
                    <a:pt x="1" y="5"/>
                  </a:moveTo>
                  <a:cubicBezTo>
                    <a:pt x="6" y="4"/>
                    <a:pt x="12" y="3"/>
                    <a:pt x="18" y="2"/>
                  </a:cubicBezTo>
                  <a:cubicBezTo>
                    <a:pt x="19" y="1"/>
                    <a:pt x="18" y="0"/>
                    <a:pt x="18" y="0"/>
                  </a:cubicBezTo>
                  <a:cubicBezTo>
                    <a:pt x="12" y="2"/>
                    <a:pt x="6" y="2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0" name="Freeform 91"/>
            <p:cNvSpPr/>
            <p:nvPr/>
          </p:nvSpPr>
          <p:spPr bwMode="auto">
            <a:xfrm>
              <a:off x="3782" y="785"/>
              <a:ext cx="44" cy="12"/>
            </a:xfrm>
            <a:custGeom>
              <a:avLst/>
              <a:gdLst>
                <a:gd name="T0" fmla="*/ 1 w 18"/>
                <a:gd name="T1" fmla="*/ 5 h 5"/>
                <a:gd name="T2" fmla="*/ 17 w 18"/>
                <a:gd name="T3" fmla="*/ 1 h 5"/>
                <a:gd name="T4" fmla="*/ 17 w 18"/>
                <a:gd name="T5" fmla="*/ 0 h 5"/>
                <a:gd name="T6" fmla="*/ 0 w 18"/>
                <a:gd name="T7" fmla="*/ 3 h 5"/>
                <a:gd name="T8" fmla="*/ 1 w 1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" y="5"/>
                  </a:moveTo>
                  <a:cubicBezTo>
                    <a:pt x="6" y="3"/>
                    <a:pt x="12" y="2"/>
                    <a:pt x="17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1" y="1"/>
                    <a:pt x="6" y="2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1" name="Freeform 92"/>
            <p:cNvSpPr/>
            <p:nvPr/>
          </p:nvSpPr>
          <p:spPr bwMode="auto">
            <a:xfrm>
              <a:off x="3785" y="792"/>
              <a:ext cx="29" cy="10"/>
            </a:xfrm>
            <a:custGeom>
              <a:avLst/>
              <a:gdLst>
                <a:gd name="T0" fmla="*/ 1 w 12"/>
                <a:gd name="T1" fmla="*/ 3 h 4"/>
                <a:gd name="T2" fmla="*/ 11 w 12"/>
                <a:gd name="T3" fmla="*/ 2 h 4"/>
                <a:gd name="T4" fmla="*/ 11 w 12"/>
                <a:gd name="T5" fmla="*/ 0 h 4"/>
                <a:gd name="T6" fmla="*/ 1 w 12"/>
                <a:gd name="T7" fmla="*/ 2 h 4"/>
                <a:gd name="T8" fmla="*/ 1 w 12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" y="3"/>
                  </a:moveTo>
                  <a:cubicBezTo>
                    <a:pt x="4" y="3"/>
                    <a:pt x="8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7" y="1"/>
                    <a:pt x="4" y="2"/>
                    <a:pt x="1" y="2"/>
                  </a:cubicBezTo>
                  <a:cubicBezTo>
                    <a:pt x="0" y="2"/>
                    <a:pt x="0" y="4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2" name="Freeform 93"/>
            <p:cNvSpPr/>
            <p:nvPr/>
          </p:nvSpPr>
          <p:spPr bwMode="auto">
            <a:xfrm>
              <a:off x="3785" y="797"/>
              <a:ext cx="29" cy="10"/>
            </a:xfrm>
            <a:custGeom>
              <a:avLst/>
              <a:gdLst>
                <a:gd name="T0" fmla="*/ 1 w 12"/>
                <a:gd name="T1" fmla="*/ 4 h 4"/>
                <a:gd name="T2" fmla="*/ 11 w 12"/>
                <a:gd name="T3" fmla="*/ 2 h 4"/>
                <a:gd name="T4" fmla="*/ 11 w 12"/>
                <a:gd name="T5" fmla="*/ 1 h 4"/>
                <a:gd name="T6" fmla="*/ 0 w 12"/>
                <a:gd name="T7" fmla="*/ 3 h 4"/>
                <a:gd name="T8" fmla="*/ 1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" y="4"/>
                  </a:moveTo>
                  <a:cubicBezTo>
                    <a:pt x="4" y="3"/>
                    <a:pt x="7" y="2"/>
                    <a:pt x="11" y="2"/>
                  </a:cubicBezTo>
                  <a:cubicBezTo>
                    <a:pt x="12" y="2"/>
                    <a:pt x="11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3" name="Freeform 94"/>
            <p:cNvSpPr/>
            <p:nvPr/>
          </p:nvSpPr>
          <p:spPr bwMode="auto">
            <a:xfrm>
              <a:off x="3792" y="802"/>
              <a:ext cx="27" cy="7"/>
            </a:xfrm>
            <a:custGeom>
              <a:avLst/>
              <a:gdLst>
                <a:gd name="T0" fmla="*/ 0 w 11"/>
                <a:gd name="T1" fmla="*/ 3 h 3"/>
                <a:gd name="T2" fmla="*/ 11 w 11"/>
                <a:gd name="T3" fmla="*/ 1 h 3"/>
                <a:gd name="T4" fmla="*/ 10 w 11"/>
                <a:gd name="T5" fmla="*/ 0 h 3"/>
                <a:gd name="T6" fmla="*/ 0 w 11"/>
                <a:gd name="T7" fmla="*/ 2 h 3"/>
                <a:gd name="T8" fmla="*/ 0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0" y="3"/>
                  </a:moveTo>
                  <a:cubicBezTo>
                    <a:pt x="4" y="2"/>
                    <a:pt x="7" y="2"/>
                    <a:pt x="11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4" name="Freeform 95"/>
            <p:cNvSpPr/>
            <p:nvPr/>
          </p:nvSpPr>
          <p:spPr bwMode="auto">
            <a:xfrm>
              <a:off x="3860" y="836"/>
              <a:ext cx="21" cy="5"/>
            </a:xfrm>
            <a:custGeom>
              <a:avLst/>
              <a:gdLst>
                <a:gd name="T0" fmla="*/ 1 w 9"/>
                <a:gd name="T1" fmla="*/ 2 h 2"/>
                <a:gd name="T2" fmla="*/ 9 w 9"/>
                <a:gd name="T3" fmla="*/ 1 h 2"/>
                <a:gd name="T4" fmla="*/ 9 w 9"/>
                <a:gd name="T5" fmla="*/ 0 h 2"/>
                <a:gd name="T6" fmla="*/ 1 w 9"/>
                <a:gd name="T7" fmla="*/ 1 h 2"/>
                <a:gd name="T8" fmla="*/ 1 w 9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1" y="2"/>
                  </a:moveTo>
                  <a:cubicBezTo>
                    <a:pt x="4" y="1"/>
                    <a:pt x="6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6" y="0"/>
                    <a:pt x="4" y="0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5" name="Freeform 96"/>
            <p:cNvSpPr/>
            <p:nvPr/>
          </p:nvSpPr>
          <p:spPr bwMode="auto">
            <a:xfrm>
              <a:off x="3860" y="843"/>
              <a:ext cx="40" cy="7"/>
            </a:xfrm>
            <a:custGeom>
              <a:avLst/>
              <a:gdLst>
                <a:gd name="T0" fmla="*/ 1 w 17"/>
                <a:gd name="T1" fmla="*/ 3 h 3"/>
                <a:gd name="T2" fmla="*/ 16 w 17"/>
                <a:gd name="T3" fmla="*/ 1 h 3"/>
                <a:gd name="T4" fmla="*/ 16 w 17"/>
                <a:gd name="T5" fmla="*/ 0 h 3"/>
                <a:gd name="T6" fmla="*/ 1 w 17"/>
                <a:gd name="T7" fmla="*/ 1 h 3"/>
                <a:gd name="T8" fmla="*/ 1 w 1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">
                  <a:moveTo>
                    <a:pt x="1" y="3"/>
                  </a:moveTo>
                  <a:cubicBezTo>
                    <a:pt x="6" y="2"/>
                    <a:pt x="11" y="1"/>
                    <a:pt x="16" y="1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1" y="0"/>
                    <a:pt x="6" y="1"/>
                    <a:pt x="1" y="1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6" name="Freeform 97"/>
            <p:cNvSpPr/>
            <p:nvPr/>
          </p:nvSpPr>
          <p:spPr bwMode="auto">
            <a:xfrm>
              <a:off x="3860" y="850"/>
              <a:ext cx="31" cy="5"/>
            </a:xfrm>
            <a:custGeom>
              <a:avLst/>
              <a:gdLst>
                <a:gd name="T0" fmla="*/ 1 w 13"/>
                <a:gd name="T1" fmla="*/ 1 h 2"/>
                <a:gd name="T2" fmla="*/ 6 w 13"/>
                <a:gd name="T3" fmla="*/ 2 h 2"/>
                <a:gd name="T4" fmla="*/ 13 w 13"/>
                <a:gd name="T5" fmla="*/ 1 h 2"/>
                <a:gd name="T6" fmla="*/ 13 w 13"/>
                <a:gd name="T7" fmla="*/ 0 h 2"/>
                <a:gd name="T8" fmla="*/ 7 w 13"/>
                <a:gd name="T9" fmla="*/ 0 h 2"/>
                <a:gd name="T10" fmla="*/ 2 w 13"/>
                <a:gd name="T11" fmla="*/ 0 h 2"/>
                <a:gd name="T12" fmla="*/ 1 w 1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">
                  <a:moveTo>
                    <a:pt x="1" y="1"/>
                  </a:moveTo>
                  <a:cubicBezTo>
                    <a:pt x="3" y="2"/>
                    <a:pt x="5" y="2"/>
                    <a:pt x="6" y="2"/>
                  </a:cubicBezTo>
                  <a:cubicBezTo>
                    <a:pt x="8" y="2"/>
                    <a:pt x="10" y="1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1" y="0"/>
                    <a:pt x="9" y="0"/>
                    <a:pt x="7" y="0"/>
                  </a:cubicBezTo>
                  <a:cubicBezTo>
                    <a:pt x="6" y="1"/>
                    <a:pt x="3" y="1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7" name="Freeform 98"/>
            <p:cNvSpPr/>
            <p:nvPr/>
          </p:nvSpPr>
          <p:spPr bwMode="auto">
            <a:xfrm>
              <a:off x="3869" y="857"/>
              <a:ext cx="5" cy="3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1 w 2"/>
                <a:gd name="T5" fmla="*/ 0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8" name="Freeform 99"/>
            <p:cNvSpPr/>
            <p:nvPr/>
          </p:nvSpPr>
          <p:spPr bwMode="auto">
            <a:xfrm>
              <a:off x="3879" y="853"/>
              <a:ext cx="17" cy="7"/>
            </a:xfrm>
            <a:custGeom>
              <a:avLst/>
              <a:gdLst>
                <a:gd name="T0" fmla="*/ 1 w 7"/>
                <a:gd name="T1" fmla="*/ 2 h 3"/>
                <a:gd name="T2" fmla="*/ 6 w 7"/>
                <a:gd name="T3" fmla="*/ 2 h 3"/>
                <a:gd name="T4" fmla="*/ 6 w 7"/>
                <a:gd name="T5" fmla="*/ 1 h 3"/>
                <a:gd name="T6" fmla="*/ 1 w 7"/>
                <a:gd name="T7" fmla="*/ 1 h 3"/>
                <a:gd name="T8" fmla="*/ 1 w 7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2"/>
                  </a:moveTo>
                  <a:cubicBezTo>
                    <a:pt x="3" y="2"/>
                    <a:pt x="4" y="2"/>
                    <a:pt x="6" y="2"/>
                  </a:cubicBezTo>
                  <a:cubicBezTo>
                    <a:pt x="7" y="2"/>
                    <a:pt x="6" y="0"/>
                    <a:pt x="6" y="1"/>
                  </a:cubicBezTo>
                  <a:cubicBezTo>
                    <a:pt x="4" y="1"/>
                    <a:pt x="2" y="1"/>
                    <a:pt x="1" y="1"/>
                  </a:cubicBezTo>
                  <a:cubicBezTo>
                    <a:pt x="0" y="1"/>
                    <a:pt x="0" y="3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9" name="Freeform 100"/>
            <p:cNvSpPr/>
            <p:nvPr/>
          </p:nvSpPr>
          <p:spPr bwMode="auto">
            <a:xfrm>
              <a:off x="3860" y="855"/>
              <a:ext cx="38" cy="10"/>
            </a:xfrm>
            <a:custGeom>
              <a:avLst/>
              <a:gdLst>
                <a:gd name="T0" fmla="*/ 1 w 16"/>
                <a:gd name="T1" fmla="*/ 4 h 4"/>
                <a:gd name="T2" fmla="*/ 15 w 16"/>
                <a:gd name="T3" fmla="*/ 2 h 4"/>
                <a:gd name="T4" fmla="*/ 15 w 16"/>
                <a:gd name="T5" fmla="*/ 0 h 4"/>
                <a:gd name="T6" fmla="*/ 1 w 16"/>
                <a:gd name="T7" fmla="*/ 3 h 4"/>
                <a:gd name="T8" fmla="*/ 1 w 1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">
                  <a:moveTo>
                    <a:pt x="1" y="4"/>
                  </a:moveTo>
                  <a:cubicBezTo>
                    <a:pt x="6" y="3"/>
                    <a:pt x="10" y="2"/>
                    <a:pt x="15" y="2"/>
                  </a:cubicBezTo>
                  <a:cubicBezTo>
                    <a:pt x="16" y="2"/>
                    <a:pt x="16" y="0"/>
                    <a:pt x="15" y="0"/>
                  </a:cubicBezTo>
                  <a:cubicBezTo>
                    <a:pt x="10" y="1"/>
                    <a:pt x="6" y="2"/>
                    <a:pt x="1" y="3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0" name="Freeform 101"/>
            <p:cNvSpPr/>
            <p:nvPr/>
          </p:nvSpPr>
          <p:spPr bwMode="auto">
            <a:xfrm>
              <a:off x="3869" y="857"/>
              <a:ext cx="29" cy="8"/>
            </a:xfrm>
            <a:custGeom>
              <a:avLst/>
              <a:gdLst>
                <a:gd name="T0" fmla="*/ 0 w 12"/>
                <a:gd name="T1" fmla="*/ 2 h 3"/>
                <a:gd name="T2" fmla="*/ 4 w 12"/>
                <a:gd name="T3" fmla="*/ 2 h 3"/>
                <a:gd name="T4" fmla="*/ 11 w 12"/>
                <a:gd name="T5" fmla="*/ 1 h 3"/>
                <a:gd name="T6" fmla="*/ 10 w 12"/>
                <a:gd name="T7" fmla="*/ 0 h 3"/>
                <a:gd name="T8" fmla="*/ 5 w 12"/>
                <a:gd name="T9" fmla="*/ 1 h 3"/>
                <a:gd name="T10" fmla="*/ 1 w 12"/>
                <a:gd name="T11" fmla="*/ 1 h 3"/>
                <a:gd name="T12" fmla="*/ 0 w 1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">
                  <a:moveTo>
                    <a:pt x="0" y="2"/>
                  </a:moveTo>
                  <a:cubicBezTo>
                    <a:pt x="2" y="3"/>
                    <a:pt x="3" y="2"/>
                    <a:pt x="4" y="2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7" y="0"/>
                    <a:pt x="5" y="1"/>
                  </a:cubicBezTo>
                  <a:cubicBezTo>
                    <a:pt x="4" y="1"/>
                    <a:pt x="2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1" name="Freeform 102"/>
            <p:cNvSpPr/>
            <p:nvPr/>
          </p:nvSpPr>
          <p:spPr bwMode="auto">
            <a:xfrm>
              <a:off x="3860" y="853"/>
              <a:ext cx="26" cy="7"/>
            </a:xfrm>
            <a:custGeom>
              <a:avLst/>
              <a:gdLst>
                <a:gd name="T0" fmla="*/ 1 w 11"/>
                <a:gd name="T1" fmla="*/ 3 h 3"/>
                <a:gd name="T2" fmla="*/ 11 w 11"/>
                <a:gd name="T3" fmla="*/ 2 h 3"/>
                <a:gd name="T4" fmla="*/ 10 w 11"/>
                <a:gd name="T5" fmla="*/ 1 h 3"/>
                <a:gd name="T6" fmla="*/ 1 w 11"/>
                <a:gd name="T7" fmla="*/ 2 h 3"/>
                <a:gd name="T8" fmla="*/ 1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" y="3"/>
                  </a:moveTo>
                  <a:cubicBezTo>
                    <a:pt x="4" y="2"/>
                    <a:pt x="8" y="2"/>
                    <a:pt x="11" y="2"/>
                  </a:cubicBezTo>
                  <a:cubicBezTo>
                    <a:pt x="11" y="2"/>
                    <a:pt x="11" y="0"/>
                    <a:pt x="10" y="1"/>
                  </a:cubicBezTo>
                  <a:cubicBezTo>
                    <a:pt x="7" y="1"/>
                    <a:pt x="4" y="1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2" name="Freeform 103"/>
            <p:cNvSpPr/>
            <p:nvPr/>
          </p:nvSpPr>
          <p:spPr bwMode="auto">
            <a:xfrm>
              <a:off x="3864" y="850"/>
              <a:ext cx="27" cy="7"/>
            </a:xfrm>
            <a:custGeom>
              <a:avLst/>
              <a:gdLst>
                <a:gd name="T0" fmla="*/ 1 w 11"/>
                <a:gd name="T1" fmla="*/ 3 h 3"/>
                <a:gd name="T2" fmla="*/ 10 w 11"/>
                <a:gd name="T3" fmla="*/ 2 h 3"/>
                <a:gd name="T4" fmla="*/ 10 w 11"/>
                <a:gd name="T5" fmla="*/ 0 h 3"/>
                <a:gd name="T6" fmla="*/ 0 w 11"/>
                <a:gd name="T7" fmla="*/ 2 h 3"/>
                <a:gd name="T8" fmla="*/ 1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" y="3"/>
                  </a:moveTo>
                  <a:cubicBezTo>
                    <a:pt x="4" y="2"/>
                    <a:pt x="7" y="2"/>
                    <a:pt x="10" y="2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1"/>
                    <a:pt x="3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3" name="Freeform 104"/>
            <p:cNvSpPr/>
            <p:nvPr/>
          </p:nvSpPr>
          <p:spPr bwMode="auto">
            <a:xfrm>
              <a:off x="3864" y="845"/>
              <a:ext cx="27" cy="5"/>
            </a:xfrm>
            <a:custGeom>
              <a:avLst/>
              <a:gdLst>
                <a:gd name="T0" fmla="*/ 1 w 11"/>
                <a:gd name="T1" fmla="*/ 2 h 2"/>
                <a:gd name="T2" fmla="*/ 10 w 11"/>
                <a:gd name="T3" fmla="*/ 1 h 2"/>
                <a:gd name="T4" fmla="*/ 10 w 11"/>
                <a:gd name="T5" fmla="*/ 0 h 2"/>
                <a:gd name="T6" fmla="*/ 1 w 11"/>
                <a:gd name="T7" fmla="*/ 1 h 2"/>
                <a:gd name="T8" fmla="*/ 1 w 1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1" y="2"/>
                  </a:moveTo>
                  <a:cubicBezTo>
                    <a:pt x="4" y="1"/>
                    <a:pt x="7" y="1"/>
                    <a:pt x="10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0"/>
                    <a:pt x="4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4" name="Freeform 105"/>
            <p:cNvSpPr/>
            <p:nvPr/>
          </p:nvSpPr>
          <p:spPr bwMode="auto">
            <a:xfrm>
              <a:off x="3862" y="838"/>
              <a:ext cx="19" cy="5"/>
            </a:xfrm>
            <a:custGeom>
              <a:avLst/>
              <a:gdLst>
                <a:gd name="T0" fmla="*/ 0 w 8"/>
                <a:gd name="T1" fmla="*/ 2 h 2"/>
                <a:gd name="T2" fmla="*/ 8 w 8"/>
                <a:gd name="T3" fmla="*/ 1 h 2"/>
                <a:gd name="T4" fmla="*/ 8 w 8"/>
                <a:gd name="T5" fmla="*/ 0 h 2"/>
                <a:gd name="T6" fmla="*/ 0 w 8"/>
                <a:gd name="T7" fmla="*/ 1 h 2"/>
                <a:gd name="T8" fmla="*/ 0 w 8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0" y="2"/>
                  </a:moveTo>
                  <a:cubicBezTo>
                    <a:pt x="3" y="2"/>
                    <a:pt x="5" y="2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5" y="0"/>
                    <a:pt x="3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5" name="Freeform 106"/>
            <p:cNvSpPr/>
            <p:nvPr/>
          </p:nvSpPr>
          <p:spPr bwMode="auto">
            <a:xfrm>
              <a:off x="3862" y="838"/>
              <a:ext cx="26" cy="5"/>
            </a:xfrm>
            <a:custGeom>
              <a:avLst/>
              <a:gdLst>
                <a:gd name="T0" fmla="*/ 1 w 11"/>
                <a:gd name="T1" fmla="*/ 1 h 2"/>
                <a:gd name="T2" fmla="*/ 11 w 11"/>
                <a:gd name="T3" fmla="*/ 2 h 2"/>
                <a:gd name="T4" fmla="*/ 11 w 11"/>
                <a:gd name="T5" fmla="*/ 1 h 2"/>
                <a:gd name="T6" fmla="*/ 1 w 11"/>
                <a:gd name="T7" fmla="*/ 0 h 2"/>
                <a:gd name="T8" fmla="*/ 1 w 1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1" y="1"/>
                  </a:moveTo>
                  <a:cubicBezTo>
                    <a:pt x="4" y="2"/>
                    <a:pt x="8" y="2"/>
                    <a:pt x="11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8" y="1"/>
                    <a:pt x="4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6" name="Freeform 107"/>
            <p:cNvSpPr/>
            <p:nvPr/>
          </p:nvSpPr>
          <p:spPr bwMode="auto">
            <a:xfrm>
              <a:off x="3864" y="862"/>
              <a:ext cx="36" cy="5"/>
            </a:xfrm>
            <a:custGeom>
              <a:avLst/>
              <a:gdLst>
                <a:gd name="T0" fmla="*/ 1 w 15"/>
                <a:gd name="T1" fmla="*/ 2 h 2"/>
                <a:gd name="T2" fmla="*/ 14 w 15"/>
                <a:gd name="T3" fmla="*/ 1 h 2"/>
                <a:gd name="T4" fmla="*/ 14 w 15"/>
                <a:gd name="T5" fmla="*/ 0 h 2"/>
                <a:gd name="T6" fmla="*/ 1 w 15"/>
                <a:gd name="T7" fmla="*/ 1 h 2"/>
                <a:gd name="T8" fmla="*/ 1 w 1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">
                  <a:moveTo>
                    <a:pt x="1" y="2"/>
                  </a:moveTo>
                  <a:cubicBezTo>
                    <a:pt x="5" y="2"/>
                    <a:pt x="10" y="1"/>
                    <a:pt x="14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0" y="0"/>
                    <a:pt x="5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7" name="Freeform 108"/>
            <p:cNvSpPr/>
            <p:nvPr/>
          </p:nvSpPr>
          <p:spPr bwMode="auto">
            <a:xfrm>
              <a:off x="3864" y="865"/>
              <a:ext cx="32" cy="7"/>
            </a:xfrm>
            <a:custGeom>
              <a:avLst/>
              <a:gdLst>
                <a:gd name="T0" fmla="*/ 1 w 13"/>
                <a:gd name="T1" fmla="*/ 3 h 3"/>
                <a:gd name="T2" fmla="*/ 13 w 13"/>
                <a:gd name="T3" fmla="*/ 2 h 3"/>
                <a:gd name="T4" fmla="*/ 13 w 13"/>
                <a:gd name="T5" fmla="*/ 1 h 3"/>
                <a:gd name="T6" fmla="*/ 0 w 13"/>
                <a:gd name="T7" fmla="*/ 2 h 3"/>
                <a:gd name="T8" fmla="*/ 1 w 1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1" y="3"/>
                  </a:moveTo>
                  <a:cubicBezTo>
                    <a:pt x="4" y="2"/>
                    <a:pt x="9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9" y="1"/>
                    <a:pt x="4" y="0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8" name="Freeform 109"/>
            <p:cNvSpPr/>
            <p:nvPr/>
          </p:nvSpPr>
          <p:spPr bwMode="auto">
            <a:xfrm>
              <a:off x="3862" y="869"/>
              <a:ext cx="29" cy="5"/>
            </a:xfrm>
            <a:custGeom>
              <a:avLst/>
              <a:gdLst>
                <a:gd name="T0" fmla="*/ 1 w 12"/>
                <a:gd name="T1" fmla="*/ 2 h 2"/>
                <a:gd name="T2" fmla="*/ 11 w 12"/>
                <a:gd name="T3" fmla="*/ 1 h 2"/>
                <a:gd name="T4" fmla="*/ 11 w 12"/>
                <a:gd name="T5" fmla="*/ 0 h 2"/>
                <a:gd name="T6" fmla="*/ 1 w 12"/>
                <a:gd name="T7" fmla="*/ 1 h 2"/>
                <a:gd name="T8" fmla="*/ 1 w 1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" y="2"/>
                  </a:moveTo>
                  <a:cubicBezTo>
                    <a:pt x="4" y="2"/>
                    <a:pt x="7" y="1"/>
                    <a:pt x="11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7" y="0"/>
                    <a:pt x="4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9" name="Freeform 110"/>
            <p:cNvSpPr/>
            <p:nvPr/>
          </p:nvSpPr>
          <p:spPr bwMode="auto">
            <a:xfrm>
              <a:off x="3862" y="877"/>
              <a:ext cx="29" cy="2"/>
            </a:xfrm>
            <a:custGeom>
              <a:avLst/>
              <a:gdLst>
                <a:gd name="T0" fmla="*/ 1 w 12"/>
                <a:gd name="T1" fmla="*/ 1 h 1"/>
                <a:gd name="T2" fmla="*/ 11 w 12"/>
                <a:gd name="T3" fmla="*/ 1 h 1"/>
                <a:gd name="T4" fmla="*/ 11 w 12"/>
                <a:gd name="T5" fmla="*/ 0 h 1"/>
                <a:gd name="T6" fmla="*/ 1 w 12"/>
                <a:gd name="T7" fmla="*/ 0 h 1"/>
                <a:gd name="T8" fmla="*/ 1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" y="1"/>
                  </a:moveTo>
                  <a:cubicBezTo>
                    <a:pt x="4" y="1"/>
                    <a:pt x="8" y="1"/>
                    <a:pt x="11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8" y="0"/>
                    <a:pt x="4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0" name="Freeform 111"/>
            <p:cNvSpPr/>
            <p:nvPr/>
          </p:nvSpPr>
          <p:spPr bwMode="auto">
            <a:xfrm>
              <a:off x="3862" y="889"/>
              <a:ext cx="26" cy="5"/>
            </a:xfrm>
            <a:custGeom>
              <a:avLst/>
              <a:gdLst>
                <a:gd name="T0" fmla="*/ 1 w 11"/>
                <a:gd name="T1" fmla="*/ 2 h 2"/>
                <a:gd name="T2" fmla="*/ 10 w 11"/>
                <a:gd name="T3" fmla="*/ 1 h 2"/>
                <a:gd name="T4" fmla="*/ 10 w 11"/>
                <a:gd name="T5" fmla="*/ 0 h 2"/>
                <a:gd name="T6" fmla="*/ 1 w 11"/>
                <a:gd name="T7" fmla="*/ 1 h 2"/>
                <a:gd name="T8" fmla="*/ 1 w 1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1" y="2"/>
                  </a:moveTo>
                  <a:cubicBezTo>
                    <a:pt x="4" y="2"/>
                    <a:pt x="7" y="2"/>
                    <a:pt x="10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0"/>
                    <a:pt x="4" y="1"/>
                    <a:pt x="1" y="1"/>
                  </a:cubicBezTo>
                  <a:cubicBezTo>
                    <a:pt x="0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1" name="Freeform 112"/>
            <p:cNvSpPr/>
            <p:nvPr/>
          </p:nvSpPr>
          <p:spPr bwMode="auto">
            <a:xfrm>
              <a:off x="3864" y="884"/>
              <a:ext cx="27" cy="5"/>
            </a:xfrm>
            <a:custGeom>
              <a:avLst/>
              <a:gdLst>
                <a:gd name="T0" fmla="*/ 1 w 11"/>
                <a:gd name="T1" fmla="*/ 2 h 2"/>
                <a:gd name="T2" fmla="*/ 10 w 11"/>
                <a:gd name="T3" fmla="*/ 1 h 2"/>
                <a:gd name="T4" fmla="*/ 10 w 11"/>
                <a:gd name="T5" fmla="*/ 0 h 2"/>
                <a:gd name="T6" fmla="*/ 1 w 11"/>
                <a:gd name="T7" fmla="*/ 1 h 2"/>
                <a:gd name="T8" fmla="*/ 1 w 1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1" y="2"/>
                  </a:moveTo>
                  <a:cubicBezTo>
                    <a:pt x="4" y="2"/>
                    <a:pt x="7" y="1"/>
                    <a:pt x="10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0"/>
                    <a:pt x="4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2" name="Freeform 113"/>
            <p:cNvSpPr/>
            <p:nvPr/>
          </p:nvSpPr>
          <p:spPr bwMode="auto">
            <a:xfrm>
              <a:off x="3864" y="869"/>
              <a:ext cx="24" cy="5"/>
            </a:xfrm>
            <a:custGeom>
              <a:avLst/>
              <a:gdLst>
                <a:gd name="T0" fmla="*/ 1 w 10"/>
                <a:gd name="T1" fmla="*/ 2 h 2"/>
                <a:gd name="T2" fmla="*/ 9 w 10"/>
                <a:gd name="T3" fmla="*/ 2 h 2"/>
                <a:gd name="T4" fmla="*/ 9 w 10"/>
                <a:gd name="T5" fmla="*/ 1 h 2"/>
                <a:gd name="T6" fmla="*/ 1 w 10"/>
                <a:gd name="T7" fmla="*/ 1 h 2"/>
                <a:gd name="T8" fmla="*/ 1 w 10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1" y="2"/>
                  </a:moveTo>
                  <a:cubicBezTo>
                    <a:pt x="4" y="1"/>
                    <a:pt x="6" y="2"/>
                    <a:pt x="9" y="2"/>
                  </a:cubicBezTo>
                  <a:cubicBezTo>
                    <a:pt x="10" y="2"/>
                    <a:pt x="10" y="0"/>
                    <a:pt x="9" y="1"/>
                  </a:cubicBezTo>
                  <a:cubicBezTo>
                    <a:pt x="6" y="1"/>
                    <a:pt x="4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3" name="Freeform 114"/>
            <p:cNvSpPr/>
            <p:nvPr/>
          </p:nvSpPr>
          <p:spPr bwMode="auto">
            <a:xfrm>
              <a:off x="3864" y="877"/>
              <a:ext cx="27" cy="7"/>
            </a:xfrm>
            <a:custGeom>
              <a:avLst/>
              <a:gdLst>
                <a:gd name="T0" fmla="*/ 1 w 11"/>
                <a:gd name="T1" fmla="*/ 3 h 3"/>
                <a:gd name="T2" fmla="*/ 11 w 11"/>
                <a:gd name="T3" fmla="*/ 2 h 3"/>
                <a:gd name="T4" fmla="*/ 11 w 11"/>
                <a:gd name="T5" fmla="*/ 1 h 3"/>
                <a:gd name="T6" fmla="*/ 1 w 11"/>
                <a:gd name="T7" fmla="*/ 2 h 3"/>
                <a:gd name="T8" fmla="*/ 1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" y="3"/>
                  </a:moveTo>
                  <a:cubicBezTo>
                    <a:pt x="4" y="1"/>
                    <a:pt x="8" y="2"/>
                    <a:pt x="11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7" y="1"/>
                    <a:pt x="4" y="0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4" name="Freeform 115"/>
            <p:cNvSpPr/>
            <p:nvPr/>
          </p:nvSpPr>
          <p:spPr bwMode="auto">
            <a:xfrm>
              <a:off x="3862" y="896"/>
              <a:ext cx="26" cy="2"/>
            </a:xfrm>
            <a:custGeom>
              <a:avLst/>
              <a:gdLst>
                <a:gd name="T0" fmla="*/ 1 w 11"/>
                <a:gd name="T1" fmla="*/ 1 h 1"/>
                <a:gd name="T2" fmla="*/ 11 w 11"/>
                <a:gd name="T3" fmla="*/ 1 h 1"/>
                <a:gd name="T4" fmla="*/ 11 w 11"/>
                <a:gd name="T5" fmla="*/ 0 h 1"/>
                <a:gd name="T6" fmla="*/ 1 w 11"/>
                <a:gd name="T7" fmla="*/ 0 h 1"/>
                <a:gd name="T8" fmla="*/ 1 w 1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">
                  <a:moveTo>
                    <a:pt x="1" y="1"/>
                  </a:moveTo>
                  <a:cubicBezTo>
                    <a:pt x="4" y="1"/>
                    <a:pt x="7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5" name="Freeform 116"/>
            <p:cNvSpPr/>
            <p:nvPr/>
          </p:nvSpPr>
          <p:spPr bwMode="auto">
            <a:xfrm>
              <a:off x="3862" y="898"/>
              <a:ext cx="29" cy="5"/>
            </a:xfrm>
            <a:custGeom>
              <a:avLst/>
              <a:gdLst>
                <a:gd name="T0" fmla="*/ 1 w 12"/>
                <a:gd name="T1" fmla="*/ 2 h 2"/>
                <a:gd name="T2" fmla="*/ 11 w 12"/>
                <a:gd name="T3" fmla="*/ 1 h 2"/>
                <a:gd name="T4" fmla="*/ 11 w 12"/>
                <a:gd name="T5" fmla="*/ 0 h 2"/>
                <a:gd name="T6" fmla="*/ 1 w 12"/>
                <a:gd name="T7" fmla="*/ 1 h 2"/>
                <a:gd name="T8" fmla="*/ 1 w 1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" y="2"/>
                  </a:moveTo>
                  <a:cubicBezTo>
                    <a:pt x="4" y="2"/>
                    <a:pt x="8" y="2"/>
                    <a:pt x="11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8" y="1"/>
                    <a:pt x="4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6" name="Freeform 117"/>
            <p:cNvSpPr/>
            <p:nvPr/>
          </p:nvSpPr>
          <p:spPr bwMode="auto">
            <a:xfrm>
              <a:off x="3864" y="903"/>
              <a:ext cx="22" cy="5"/>
            </a:xfrm>
            <a:custGeom>
              <a:avLst/>
              <a:gdLst>
                <a:gd name="T0" fmla="*/ 1 w 9"/>
                <a:gd name="T1" fmla="*/ 1 h 2"/>
                <a:gd name="T2" fmla="*/ 8 w 9"/>
                <a:gd name="T3" fmla="*/ 1 h 2"/>
                <a:gd name="T4" fmla="*/ 8 w 9"/>
                <a:gd name="T5" fmla="*/ 0 h 2"/>
                <a:gd name="T6" fmla="*/ 1 w 9"/>
                <a:gd name="T7" fmla="*/ 0 h 2"/>
                <a:gd name="T8" fmla="*/ 1 w 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1" y="1"/>
                  </a:moveTo>
                  <a:cubicBezTo>
                    <a:pt x="3" y="2"/>
                    <a:pt x="6" y="1"/>
                    <a:pt x="8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6" y="0"/>
                    <a:pt x="3" y="1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7" name="Freeform 118"/>
            <p:cNvSpPr/>
            <p:nvPr/>
          </p:nvSpPr>
          <p:spPr bwMode="auto">
            <a:xfrm>
              <a:off x="3867" y="906"/>
              <a:ext cx="29" cy="7"/>
            </a:xfrm>
            <a:custGeom>
              <a:avLst/>
              <a:gdLst>
                <a:gd name="T0" fmla="*/ 1 w 12"/>
                <a:gd name="T1" fmla="*/ 2 h 3"/>
                <a:gd name="T2" fmla="*/ 11 w 12"/>
                <a:gd name="T3" fmla="*/ 2 h 3"/>
                <a:gd name="T4" fmla="*/ 11 w 12"/>
                <a:gd name="T5" fmla="*/ 0 h 3"/>
                <a:gd name="T6" fmla="*/ 1 w 12"/>
                <a:gd name="T7" fmla="*/ 0 h 3"/>
                <a:gd name="T8" fmla="*/ 1 w 1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1" y="2"/>
                  </a:moveTo>
                  <a:cubicBezTo>
                    <a:pt x="4" y="3"/>
                    <a:pt x="8" y="2"/>
                    <a:pt x="11" y="2"/>
                  </a:cubicBezTo>
                  <a:cubicBezTo>
                    <a:pt x="12" y="2"/>
                    <a:pt x="12" y="0"/>
                    <a:pt x="11" y="0"/>
                  </a:cubicBezTo>
                  <a:cubicBezTo>
                    <a:pt x="8" y="1"/>
                    <a:pt x="4" y="2"/>
                    <a:pt x="1" y="0"/>
                  </a:cubicBezTo>
                  <a:cubicBezTo>
                    <a:pt x="0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8" name="Freeform 119"/>
            <p:cNvSpPr/>
            <p:nvPr/>
          </p:nvSpPr>
          <p:spPr bwMode="auto">
            <a:xfrm>
              <a:off x="3867" y="910"/>
              <a:ext cx="21" cy="5"/>
            </a:xfrm>
            <a:custGeom>
              <a:avLst/>
              <a:gdLst>
                <a:gd name="T0" fmla="*/ 1 w 9"/>
                <a:gd name="T1" fmla="*/ 2 h 2"/>
                <a:gd name="T2" fmla="*/ 9 w 9"/>
                <a:gd name="T3" fmla="*/ 1 h 2"/>
                <a:gd name="T4" fmla="*/ 8 w 9"/>
                <a:gd name="T5" fmla="*/ 0 h 2"/>
                <a:gd name="T6" fmla="*/ 1 w 9"/>
                <a:gd name="T7" fmla="*/ 1 h 2"/>
                <a:gd name="T8" fmla="*/ 1 w 9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1" y="2"/>
                  </a:moveTo>
                  <a:cubicBezTo>
                    <a:pt x="3" y="2"/>
                    <a:pt x="6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6" y="1"/>
                    <a:pt x="3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9" name="Freeform 120"/>
            <p:cNvSpPr/>
            <p:nvPr/>
          </p:nvSpPr>
          <p:spPr bwMode="auto">
            <a:xfrm>
              <a:off x="3869" y="913"/>
              <a:ext cx="19" cy="5"/>
            </a:xfrm>
            <a:custGeom>
              <a:avLst/>
              <a:gdLst>
                <a:gd name="T0" fmla="*/ 1 w 8"/>
                <a:gd name="T1" fmla="*/ 0 h 2"/>
                <a:gd name="T2" fmla="*/ 0 w 8"/>
                <a:gd name="T3" fmla="*/ 1 h 2"/>
                <a:gd name="T4" fmla="*/ 0 w 8"/>
                <a:gd name="T5" fmla="*/ 2 h 2"/>
                <a:gd name="T6" fmla="*/ 7 w 8"/>
                <a:gd name="T7" fmla="*/ 2 h 2"/>
                <a:gd name="T8" fmla="*/ 7 w 8"/>
                <a:gd name="T9" fmla="*/ 1 h 2"/>
                <a:gd name="T10" fmla="*/ 1 w 8"/>
                <a:gd name="T11" fmla="*/ 1 h 2"/>
                <a:gd name="T12" fmla="*/ 1 w 8"/>
                <a:gd name="T13" fmla="*/ 2 h 2"/>
                <a:gd name="T14" fmla="*/ 1 w 8"/>
                <a:gd name="T15" fmla="*/ 2 h 2"/>
                <a:gd name="T16" fmla="*/ 1 w 8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2"/>
                    <a:pt x="5" y="2"/>
                    <a:pt x="7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5" y="1"/>
                    <a:pt x="3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10" name="Freeform 121"/>
            <p:cNvSpPr/>
            <p:nvPr/>
          </p:nvSpPr>
          <p:spPr bwMode="auto">
            <a:xfrm>
              <a:off x="3872" y="918"/>
              <a:ext cx="16" cy="4"/>
            </a:xfrm>
            <a:custGeom>
              <a:avLst/>
              <a:gdLst>
                <a:gd name="T0" fmla="*/ 1 w 7"/>
                <a:gd name="T1" fmla="*/ 2 h 2"/>
                <a:gd name="T2" fmla="*/ 6 w 7"/>
                <a:gd name="T3" fmla="*/ 2 h 2"/>
                <a:gd name="T4" fmla="*/ 6 w 7"/>
                <a:gd name="T5" fmla="*/ 0 h 2"/>
                <a:gd name="T6" fmla="*/ 1 w 7"/>
                <a:gd name="T7" fmla="*/ 1 h 2"/>
                <a:gd name="T8" fmla="*/ 1 w 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1" y="2"/>
                  </a:moveTo>
                  <a:cubicBezTo>
                    <a:pt x="3" y="2"/>
                    <a:pt x="4" y="2"/>
                    <a:pt x="6" y="2"/>
                  </a:cubicBezTo>
                  <a:cubicBezTo>
                    <a:pt x="7" y="2"/>
                    <a:pt x="7" y="0"/>
                    <a:pt x="6" y="0"/>
                  </a:cubicBezTo>
                  <a:cubicBezTo>
                    <a:pt x="4" y="0"/>
                    <a:pt x="3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11" name="Freeform 122"/>
            <p:cNvSpPr/>
            <p:nvPr/>
          </p:nvSpPr>
          <p:spPr bwMode="auto">
            <a:xfrm>
              <a:off x="3867" y="922"/>
              <a:ext cx="21" cy="5"/>
            </a:xfrm>
            <a:custGeom>
              <a:avLst/>
              <a:gdLst>
                <a:gd name="T0" fmla="*/ 0 w 9"/>
                <a:gd name="T1" fmla="*/ 1 h 2"/>
                <a:gd name="T2" fmla="*/ 8 w 9"/>
                <a:gd name="T3" fmla="*/ 2 h 2"/>
                <a:gd name="T4" fmla="*/ 8 w 9"/>
                <a:gd name="T5" fmla="*/ 0 h 2"/>
                <a:gd name="T6" fmla="*/ 0 w 9"/>
                <a:gd name="T7" fmla="*/ 0 h 2"/>
                <a:gd name="T8" fmla="*/ 0 w 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0" y="1"/>
                  </a:moveTo>
                  <a:cubicBezTo>
                    <a:pt x="3" y="2"/>
                    <a:pt x="6" y="2"/>
                    <a:pt x="8" y="2"/>
                  </a:cubicBezTo>
                  <a:cubicBezTo>
                    <a:pt x="9" y="2"/>
                    <a:pt x="9" y="0"/>
                    <a:pt x="8" y="0"/>
                  </a:cubicBezTo>
                  <a:cubicBezTo>
                    <a:pt x="6" y="1"/>
                    <a:pt x="3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12" name="Freeform 123"/>
            <p:cNvSpPr/>
            <p:nvPr/>
          </p:nvSpPr>
          <p:spPr bwMode="auto">
            <a:xfrm>
              <a:off x="3867" y="927"/>
              <a:ext cx="24" cy="5"/>
            </a:xfrm>
            <a:custGeom>
              <a:avLst/>
              <a:gdLst>
                <a:gd name="T0" fmla="*/ 1 w 10"/>
                <a:gd name="T1" fmla="*/ 2 h 2"/>
                <a:gd name="T2" fmla="*/ 10 w 10"/>
                <a:gd name="T3" fmla="*/ 1 h 2"/>
                <a:gd name="T4" fmla="*/ 9 w 10"/>
                <a:gd name="T5" fmla="*/ 0 h 2"/>
                <a:gd name="T6" fmla="*/ 1 w 10"/>
                <a:gd name="T7" fmla="*/ 1 h 2"/>
                <a:gd name="T8" fmla="*/ 1 w 10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1" y="2"/>
                  </a:moveTo>
                  <a:cubicBezTo>
                    <a:pt x="4" y="2"/>
                    <a:pt x="7" y="1"/>
                    <a:pt x="10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7" y="0"/>
                    <a:pt x="4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13" name="Freeform 124"/>
            <p:cNvSpPr/>
            <p:nvPr/>
          </p:nvSpPr>
          <p:spPr bwMode="auto">
            <a:xfrm>
              <a:off x="3869" y="932"/>
              <a:ext cx="19" cy="5"/>
            </a:xfrm>
            <a:custGeom>
              <a:avLst/>
              <a:gdLst>
                <a:gd name="T0" fmla="*/ 1 w 8"/>
                <a:gd name="T1" fmla="*/ 2 h 2"/>
                <a:gd name="T2" fmla="*/ 8 w 8"/>
                <a:gd name="T3" fmla="*/ 1 h 2"/>
                <a:gd name="T4" fmla="*/ 8 w 8"/>
                <a:gd name="T5" fmla="*/ 0 h 2"/>
                <a:gd name="T6" fmla="*/ 1 w 8"/>
                <a:gd name="T7" fmla="*/ 0 h 2"/>
                <a:gd name="T8" fmla="*/ 1 w 8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3" y="2"/>
                    <a:pt x="5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14" name="Freeform 125"/>
            <p:cNvSpPr/>
            <p:nvPr/>
          </p:nvSpPr>
          <p:spPr bwMode="auto">
            <a:xfrm>
              <a:off x="3867" y="934"/>
              <a:ext cx="24" cy="5"/>
            </a:xfrm>
            <a:custGeom>
              <a:avLst/>
              <a:gdLst>
                <a:gd name="T0" fmla="*/ 1 w 10"/>
                <a:gd name="T1" fmla="*/ 2 h 2"/>
                <a:gd name="T2" fmla="*/ 9 w 10"/>
                <a:gd name="T3" fmla="*/ 1 h 2"/>
                <a:gd name="T4" fmla="*/ 9 w 10"/>
                <a:gd name="T5" fmla="*/ 0 h 2"/>
                <a:gd name="T6" fmla="*/ 1 w 10"/>
                <a:gd name="T7" fmla="*/ 0 h 2"/>
                <a:gd name="T8" fmla="*/ 1 w 10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1" y="2"/>
                  </a:moveTo>
                  <a:cubicBezTo>
                    <a:pt x="4" y="2"/>
                    <a:pt x="7" y="1"/>
                    <a:pt x="9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7" y="0"/>
                    <a:pt x="4" y="1"/>
                    <a:pt x="1" y="0"/>
                  </a:cubicBezTo>
                  <a:cubicBezTo>
                    <a:pt x="0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15" name="Freeform 126"/>
            <p:cNvSpPr/>
            <p:nvPr/>
          </p:nvSpPr>
          <p:spPr bwMode="auto">
            <a:xfrm>
              <a:off x="3864" y="939"/>
              <a:ext cx="22" cy="3"/>
            </a:xfrm>
            <a:custGeom>
              <a:avLst/>
              <a:gdLst>
                <a:gd name="T0" fmla="*/ 1 w 9"/>
                <a:gd name="T1" fmla="*/ 1 h 1"/>
                <a:gd name="T2" fmla="*/ 9 w 9"/>
                <a:gd name="T3" fmla="*/ 1 h 1"/>
                <a:gd name="T4" fmla="*/ 9 w 9"/>
                <a:gd name="T5" fmla="*/ 0 h 1"/>
                <a:gd name="T6" fmla="*/ 1 w 9"/>
                <a:gd name="T7" fmla="*/ 0 h 1"/>
                <a:gd name="T8" fmla="*/ 1 w 9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">
                  <a:moveTo>
                    <a:pt x="1" y="1"/>
                  </a:moveTo>
                  <a:cubicBezTo>
                    <a:pt x="3" y="1"/>
                    <a:pt x="6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6" y="0"/>
                    <a:pt x="3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16" name="Freeform 127"/>
            <p:cNvSpPr/>
            <p:nvPr/>
          </p:nvSpPr>
          <p:spPr bwMode="auto">
            <a:xfrm>
              <a:off x="3862" y="944"/>
              <a:ext cx="22" cy="7"/>
            </a:xfrm>
            <a:custGeom>
              <a:avLst/>
              <a:gdLst>
                <a:gd name="T0" fmla="*/ 0 w 9"/>
                <a:gd name="T1" fmla="*/ 2 h 3"/>
                <a:gd name="T2" fmla="*/ 8 w 9"/>
                <a:gd name="T3" fmla="*/ 2 h 3"/>
                <a:gd name="T4" fmla="*/ 8 w 9"/>
                <a:gd name="T5" fmla="*/ 1 h 3"/>
                <a:gd name="T6" fmla="*/ 1 w 9"/>
                <a:gd name="T7" fmla="*/ 1 h 3"/>
                <a:gd name="T8" fmla="*/ 0 w 9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2"/>
                  </a:moveTo>
                  <a:cubicBezTo>
                    <a:pt x="3" y="3"/>
                    <a:pt x="6" y="2"/>
                    <a:pt x="8" y="2"/>
                  </a:cubicBezTo>
                  <a:cubicBezTo>
                    <a:pt x="9" y="2"/>
                    <a:pt x="9" y="1"/>
                    <a:pt x="8" y="1"/>
                  </a:cubicBezTo>
                  <a:cubicBezTo>
                    <a:pt x="6" y="1"/>
                    <a:pt x="3" y="2"/>
                    <a:pt x="1" y="1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17" name="Freeform 128"/>
            <p:cNvSpPr/>
            <p:nvPr/>
          </p:nvSpPr>
          <p:spPr bwMode="auto">
            <a:xfrm>
              <a:off x="3862" y="949"/>
              <a:ext cx="26" cy="5"/>
            </a:xfrm>
            <a:custGeom>
              <a:avLst/>
              <a:gdLst>
                <a:gd name="T0" fmla="*/ 1 w 11"/>
                <a:gd name="T1" fmla="*/ 2 h 2"/>
                <a:gd name="T2" fmla="*/ 10 w 11"/>
                <a:gd name="T3" fmla="*/ 1 h 2"/>
                <a:gd name="T4" fmla="*/ 10 w 11"/>
                <a:gd name="T5" fmla="*/ 0 h 2"/>
                <a:gd name="T6" fmla="*/ 1 w 11"/>
                <a:gd name="T7" fmla="*/ 1 h 2"/>
                <a:gd name="T8" fmla="*/ 1 w 1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1" y="2"/>
                  </a:moveTo>
                  <a:cubicBezTo>
                    <a:pt x="4" y="2"/>
                    <a:pt x="7" y="2"/>
                    <a:pt x="10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0"/>
                    <a:pt x="4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18" name="Freeform 129"/>
            <p:cNvSpPr/>
            <p:nvPr/>
          </p:nvSpPr>
          <p:spPr bwMode="auto">
            <a:xfrm>
              <a:off x="3862" y="954"/>
              <a:ext cx="24" cy="5"/>
            </a:xfrm>
            <a:custGeom>
              <a:avLst/>
              <a:gdLst>
                <a:gd name="T0" fmla="*/ 1 w 10"/>
                <a:gd name="T1" fmla="*/ 1 h 2"/>
                <a:gd name="T2" fmla="*/ 9 w 10"/>
                <a:gd name="T3" fmla="*/ 1 h 2"/>
                <a:gd name="T4" fmla="*/ 9 w 10"/>
                <a:gd name="T5" fmla="*/ 0 h 2"/>
                <a:gd name="T6" fmla="*/ 1 w 10"/>
                <a:gd name="T7" fmla="*/ 0 h 2"/>
                <a:gd name="T8" fmla="*/ 1 w 10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1" y="1"/>
                  </a:moveTo>
                  <a:cubicBezTo>
                    <a:pt x="3" y="2"/>
                    <a:pt x="6" y="1"/>
                    <a:pt x="9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6" y="0"/>
                    <a:pt x="3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19" name="Freeform 130"/>
            <p:cNvSpPr/>
            <p:nvPr/>
          </p:nvSpPr>
          <p:spPr bwMode="auto">
            <a:xfrm>
              <a:off x="3862" y="959"/>
              <a:ext cx="22" cy="4"/>
            </a:xfrm>
            <a:custGeom>
              <a:avLst/>
              <a:gdLst>
                <a:gd name="T0" fmla="*/ 1 w 9"/>
                <a:gd name="T1" fmla="*/ 2 h 2"/>
                <a:gd name="T2" fmla="*/ 8 w 9"/>
                <a:gd name="T3" fmla="*/ 2 h 2"/>
                <a:gd name="T4" fmla="*/ 8 w 9"/>
                <a:gd name="T5" fmla="*/ 0 h 2"/>
                <a:gd name="T6" fmla="*/ 2 w 9"/>
                <a:gd name="T7" fmla="*/ 1 h 2"/>
                <a:gd name="T8" fmla="*/ 1 w 9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1" y="2"/>
                  </a:moveTo>
                  <a:cubicBezTo>
                    <a:pt x="3" y="2"/>
                    <a:pt x="6" y="2"/>
                    <a:pt x="8" y="2"/>
                  </a:cubicBezTo>
                  <a:cubicBezTo>
                    <a:pt x="9" y="2"/>
                    <a:pt x="9" y="0"/>
                    <a:pt x="8" y="0"/>
                  </a:cubicBezTo>
                  <a:cubicBezTo>
                    <a:pt x="6" y="1"/>
                    <a:pt x="4" y="1"/>
                    <a:pt x="2" y="1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20" name="Freeform 131"/>
            <p:cNvSpPr/>
            <p:nvPr/>
          </p:nvSpPr>
          <p:spPr bwMode="auto">
            <a:xfrm>
              <a:off x="3864" y="961"/>
              <a:ext cx="29" cy="5"/>
            </a:xfrm>
            <a:custGeom>
              <a:avLst/>
              <a:gdLst>
                <a:gd name="T0" fmla="*/ 1 w 12"/>
                <a:gd name="T1" fmla="*/ 2 h 2"/>
                <a:gd name="T2" fmla="*/ 11 w 12"/>
                <a:gd name="T3" fmla="*/ 1 h 2"/>
                <a:gd name="T4" fmla="*/ 11 w 12"/>
                <a:gd name="T5" fmla="*/ 0 h 2"/>
                <a:gd name="T6" fmla="*/ 1 w 12"/>
                <a:gd name="T7" fmla="*/ 0 h 2"/>
                <a:gd name="T8" fmla="*/ 1 w 1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" y="2"/>
                  </a:moveTo>
                  <a:cubicBezTo>
                    <a:pt x="5" y="1"/>
                    <a:pt x="8" y="1"/>
                    <a:pt x="11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8" y="0"/>
                    <a:pt x="5" y="0"/>
                    <a:pt x="1" y="0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21" name="Freeform 132"/>
            <p:cNvSpPr/>
            <p:nvPr/>
          </p:nvSpPr>
          <p:spPr bwMode="auto">
            <a:xfrm>
              <a:off x="3867" y="966"/>
              <a:ext cx="21" cy="5"/>
            </a:xfrm>
            <a:custGeom>
              <a:avLst/>
              <a:gdLst>
                <a:gd name="T0" fmla="*/ 1 w 9"/>
                <a:gd name="T1" fmla="*/ 1 h 2"/>
                <a:gd name="T2" fmla="*/ 9 w 9"/>
                <a:gd name="T3" fmla="*/ 1 h 2"/>
                <a:gd name="T4" fmla="*/ 9 w 9"/>
                <a:gd name="T5" fmla="*/ 0 h 2"/>
                <a:gd name="T6" fmla="*/ 1 w 9"/>
                <a:gd name="T7" fmla="*/ 0 h 2"/>
                <a:gd name="T8" fmla="*/ 1 w 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1" y="1"/>
                  </a:moveTo>
                  <a:cubicBezTo>
                    <a:pt x="3" y="2"/>
                    <a:pt x="6" y="2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6" y="0"/>
                    <a:pt x="3" y="1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22" name="Freeform 133"/>
            <p:cNvSpPr/>
            <p:nvPr/>
          </p:nvSpPr>
          <p:spPr bwMode="auto">
            <a:xfrm>
              <a:off x="3860" y="1009"/>
              <a:ext cx="24" cy="10"/>
            </a:xfrm>
            <a:custGeom>
              <a:avLst/>
              <a:gdLst>
                <a:gd name="T0" fmla="*/ 1 w 10"/>
                <a:gd name="T1" fmla="*/ 4 h 4"/>
                <a:gd name="T2" fmla="*/ 9 w 10"/>
                <a:gd name="T3" fmla="*/ 1 h 4"/>
                <a:gd name="T4" fmla="*/ 9 w 10"/>
                <a:gd name="T5" fmla="*/ 0 h 4"/>
                <a:gd name="T6" fmla="*/ 1 w 10"/>
                <a:gd name="T7" fmla="*/ 3 h 4"/>
                <a:gd name="T8" fmla="*/ 1 w 10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" y="4"/>
                  </a:moveTo>
                  <a:cubicBezTo>
                    <a:pt x="3" y="2"/>
                    <a:pt x="7" y="2"/>
                    <a:pt x="9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6" y="1"/>
                    <a:pt x="3" y="1"/>
                    <a:pt x="1" y="3"/>
                  </a:cubicBezTo>
                  <a:cubicBezTo>
                    <a:pt x="0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23" name="Freeform 134"/>
            <p:cNvSpPr/>
            <p:nvPr/>
          </p:nvSpPr>
          <p:spPr bwMode="auto">
            <a:xfrm>
              <a:off x="3857" y="1016"/>
              <a:ext cx="27" cy="8"/>
            </a:xfrm>
            <a:custGeom>
              <a:avLst/>
              <a:gdLst>
                <a:gd name="T0" fmla="*/ 1 w 11"/>
                <a:gd name="T1" fmla="*/ 3 h 3"/>
                <a:gd name="T2" fmla="*/ 10 w 11"/>
                <a:gd name="T3" fmla="*/ 1 h 3"/>
                <a:gd name="T4" fmla="*/ 10 w 11"/>
                <a:gd name="T5" fmla="*/ 0 h 3"/>
                <a:gd name="T6" fmla="*/ 0 w 11"/>
                <a:gd name="T7" fmla="*/ 2 h 3"/>
                <a:gd name="T8" fmla="*/ 1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" y="3"/>
                  </a:moveTo>
                  <a:cubicBezTo>
                    <a:pt x="4" y="2"/>
                    <a:pt x="7" y="2"/>
                    <a:pt x="10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1"/>
                    <a:pt x="4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24" name="Freeform 135"/>
            <p:cNvSpPr/>
            <p:nvPr/>
          </p:nvSpPr>
          <p:spPr bwMode="auto">
            <a:xfrm>
              <a:off x="3855" y="1019"/>
              <a:ext cx="31" cy="9"/>
            </a:xfrm>
            <a:custGeom>
              <a:avLst/>
              <a:gdLst>
                <a:gd name="T0" fmla="*/ 1 w 13"/>
                <a:gd name="T1" fmla="*/ 4 h 4"/>
                <a:gd name="T2" fmla="*/ 12 w 13"/>
                <a:gd name="T3" fmla="*/ 1 h 4"/>
                <a:gd name="T4" fmla="*/ 12 w 13"/>
                <a:gd name="T5" fmla="*/ 0 h 4"/>
                <a:gd name="T6" fmla="*/ 0 w 13"/>
                <a:gd name="T7" fmla="*/ 3 h 4"/>
                <a:gd name="T8" fmla="*/ 1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" y="4"/>
                  </a:moveTo>
                  <a:cubicBezTo>
                    <a:pt x="4" y="3"/>
                    <a:pt x="8" y="2"/>
                    <a:pt x="12" y="1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8" y="1"/>
                    <a:pt x="4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25" name="Freeform 136"/>
            <p:cNvSpPr/>
            <p:nvPr/>
          </p:nvSpPr>
          <p:spPr bwMode="auto">
            <a:xfrm>
              <a:off x="3855" y="1024"/>
              <a:ext cx="31" cy="9"/>
            </a:xfrm>
            <a:custGeom>
              <a:avLst/>
              <a:gdLst>
                <a:gd name="T0" fmla="*/ 1 w 13"/>
                <a:gd name="T1" fmla="*/ 4 h 4"/>
                <a:gd name="T2" fmla="*/ 12 w 13"/>
                <a:gd name="T3" fmla="*/ 1 h 4"/>
                <a:gd name="T4" fmla="*/ 12 w 13"/>
                <a:gd name="T5" fmla="*/ 0 h 4"/>
                <a:gd name="T6" fmla="*/ 0 w 13"/>
                <a:gd name="T7" fmla="*/ 3 h 4"/>
                <a:gd name="T8" fmla="*/ 1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" y="4"/>
                  </a:moveTo>
                  <a:cubicBezTo>
                    <a:pt x="5" y="3"/>
                    <a:pt x="9" y="2"/>
                    <a:pt x="12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8" y="1"/>
                    <a:pt x="4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26" name="Freeform 137"/>
            <p:cNvSpPr/>
            <p:nvPr/>
          </p:nvSpPr>
          <p:spPr bwMode="auto">
            <a:xfrm>
              <a:off x="3855" y="1031"/>
              <a:ext cx="29" cy="9"/>
            </a:xfrm>
            <a:custGeom>
              <a:avLst/>
              <a:gdLst>
                <a:gd name="T0" fmla="*/ 1 w 12"/>
                <a:gd name="T1" fmla="*/ 3 h 4"/>
                <a:gd name="T2" fmla="*/ 12 w 12"/>
                <a:gd name="T3" fmla="*/ 1 h 4"/>
                <a:gd name="T4" fmla="*/ 11 w 12"/>
                <a:gd name="T5" fmla="*/ 0 h 4"/>
                <a:gd name="T6" fmla="*/ 1 w 12"/>
                <a:gd name="T7" fmla="*/ 2 h 4"/>
                <a:gd name="T8" fmla="*/ 1 w 12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" y="3"/>
                  </a:moveTo>
                  <a:cubicBezTo>
                    <a:pt x="5" y="2"/>
                    <a:pt x="8" y="1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8" y="0"/>
                    <a:pt x="5" y="1"/>
                    <a:pt x="1" y="2"/>
                  </a:cubicBezTo>
                  <a:cubicBezTo>
                    <a:pt x="0" y="2"/>
                    <a:pt x="1" y="4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27" name="Freeform 138"/>
            <p:cNvSpPr/>
            <p:nvPr/>
          </p:nvSpPr>
          <p:spPr bwMode="auto">
            <a:xfrm>
              <a:off x="3860" y="1033"/>
              <a:ext cx="26" cy="10"/>
            </a:xfrm>
            <a:custGeom>
              <a:avLst/>
              <a:gdLst>
                <a:gd name="T0" fmla="*/ 1 w 11"/>
                <a:gd name="T1" fmla="*/ 4 h 4"/>
                <a:gd name="T2" fmla="*/ 11 w 11"/>
                <a:gd name="T3" fmla="*/ 2 h 4"/>
                <a:gd name="T4" fmla="*/ 10 w 11"/>
                <a:gd name="T5" fmla="*/ 1 h 4"/>
                <a:gd name="T6" fmla="*/ 0 w 11"/>
                <a:gd name="T7" fmla="*/ 3 h 4"/>
                <a:gd name="T8" fmla="*/ 1 w 1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1" y="4"/>
                  </a:moveTo>
                  <a:cubicBezTo>
                    <a:pt x="4" y="3"/>
                    <a:pt x="7" y="2"/>
                    <a:pt x="11" y="2"/>
                  </a:cubicBezTo>
                  <a:cubicBezTo>
                    <a:pt x="11" y="1"/>
                    <a:pt x="11" y="0"/>
                    <a:pt x="10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28" name="Freeform 139"/>
            <p:cNvSpPr/>
            <p:nvPr/>
          </p:nvSpPr>
          <p:spPr bwMode="auto">
            <a:xfrm>
              <a:off x="3862" y="1038"/>
              <a:ext cx="26" cy="12"/>
            </a:xfrm>
            <a:custGeom>
              <a:avLst/>
              <a:gdLst>
                <a:gd name="T0" fmla="*/ 1 w 11"/>
                <a:gd name="T1" fmla="*/ 4 h 5"/>
                <a:gd name="T2" fmla="*/ 11 w 11"/>
                <a:gd name="T3" fmla="*/ 1 h 5"/>
                <a:gd name="T4" fmla="*/ 10 w 11"/>
                <a:gd name="T5" fmla="*/ 0 h 5"/>
                <a:gd name="T6" fmla="*/ 1 w 11"/>
                <a:gd name="T7" fmla="*/ 3 h 5"/>
                <a:gd name="T8" fmla="*/ 1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" y="4"/>
                  </a:moveTo>
                  <a:cubicBezTo>
                    <a:pt x="4" y="3"/>
                    <a:pt x="8" y="3"/>
                    <a:pt x="11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1"/>
                    <a:pt x="4" y="2"/>
                    <a:pt x="1" y="3"/>
                  </a:cubicBezTo>
                  <a:cubicBezTo>
                    <a:pt x="0" y="3"/>
                    <a:pt x="0" y="5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29" name="Freeform 140"/>
            <p:cNvSpPr/>
            <p:nvPr/>
          </p:nvSpPr>
          <p:spPr bwMode="auto">
            <a:xfrm>
              <a:off x="3869" y="1040"/>
              <a:ext cx="27" cy="10"/>
            </a:xfrm>
            <a:custGeom>
              <a:avLst/>
              <a:gdLst>
                <a:gd name="T0" fmla="*/ 1 w 11"/>
                <a:gd name="T1" fmla="*/ 4 h 4"/>
                <a:gd name="T2" fmla="*/ 11 w 11"/>
                <a:gd name="T3" fmla="*/ 1 h 4"/>
                <a:gd name="T4" fmla="*/ 10 w 11"/>
                <a:gd name="T5" fmla="*/ 0 h 4"/>
                <a:gd name="T6" fmla="*/ 1 w 11"/>
                <a:gd name="T7" fmla="*/ 2 h 4"/>
                <a:gd name="T8" fmla="*/ 1 w 1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1" y="4"/>
                  </a:moveTo>
                  <a:cubicBezTo>
                    <a:pt x="4" y="3"/>
                    <a:pt x="7" y="2"/>
                    <a:pt x="11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1"/>
                    <a:pt x="4" y="2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30" name="Freeform 141"/>
            <p:cNvSpPr/>
            <p:nvPr/>
          </p:nvSpPr>
          <p:spPr bwMode="auto">
            <a:xfrm>
              <a:off x="3864" y="1002"/>
              <a:ext cx="22" cy="7"/>
            </a:xfrm>
            <a:custGeom>
              <a:avLst/>
              <a:gdLst>
                <a:gd name="T0" fmla="*/ 1 w 9"/>
                <a:gd name="T1" fmla="*/ 3 h 3"/>
                <a:gd name="T2" fmla="*/ 8 w 9"/>
                <a:gd name="T3" fmla="*/ 2 h 3"/>
                <a:gd name="T4" fmla="*/ 8 w 9"/>
                <a:gd name="T5" fmla="*/ 0 h 3"/>
                <a:gd name="T6" fmla="*/ 1 w 9"/>
                <a:gd name="T7" fmla="*/ 2 h 3"/>
                <a:gd name="T8" fmla="*/ 1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1" y="3"/>
                  </a:moveTo>
                  <a:cubicBezTo>
                    <a:pt x="3" y="3"/>
                    <a:pt x="6" y="2"/>
                    <a:pt x="8" y="2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5" y="1"/>
                    <a:pt x="3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0972" name="Group 144"/>
          <p:cNvGrpSpPr>
            <a:grpSpLocks noChangeAspect="1"/>
          </p:cNvGrpSpPr>
          <p:nvPr/>
        </p:nvGrpSpPr>
        <p:grpSpPr bwMode="auto">
          <a:xfrm>
            <a:off x="4773613" y="1141413"/>
            <a:ext cx="665162" cy="679450"/>
            <a:chOff x="3007" y="645"/>
            <a:chExt cx="419" cy="428"/>
          </a:xfrm>
        </p:grpSpPr>
        <p:sp>
          <p:nvSpPr>
            <p:cNvPr id="233" name="Freeform 145"/>
            <p:cNvSpPr/>
            <p:nvPr/>
          </p:nvSpPr>
          <p:spPr bwMode="auto">
            <a:xfrm>
              <a:off x="3007" y="672"/>
              <a:ext cx="385" cy="329"/>
            </a:xfrm>
            <a:custGeom>
              <a:avLst/>
              <a:gdLst>
                <a:gd name="T0" fmla="*/ 82 w 160"/>
                <a:gd name="T1" fmla="*/ 0 h 137"/>
                <a:gd name="T2" fmla="*/ 16 w 160"/>
                <a:gd name="T3" fmla="*/ 78 h 137"/>
                <a:gd name="T4" fmla="*/ 99 w 160"/>
                <a:gd name="T5" fmla="*/ 128 h 137"/>
                <a:gd name="T6" fmla="*/ 155 w 160"/>
                <a:gd name="T7" fmla="*/ 72 h 137"/>
                <a:gd name="T8" fmla="*/ 111 w 160"/>
                <a:gd name="T9" fmla="*/ 6 h 137"/>
                <a:gd name="T10" fmla="*/ 82 w 160"/>
                <a:gd name="T11" fmla="*/ 0 h 137"/>
                <a:gd name="T12" fmla="*/ 82 w 160"/>
                <a:gd name="T13" fmla="*/ 1 h 137"/>
                <a:gd name="T14" fmla="*/ 149 w 160"/>
                <a:gd name="T15" fmla="*/ 47 h 137"/>
                <a:gd name="T16" fmla="*/ 125 w 160"/>
                <a:gd name="T17" fmla="*/ 119 h 137"/>
                <a:gd name="T18" fmla="*/ 22 w 160"/>
                <a:gd name="T19" fmla="*/ 95 h 137"/>
                <a:gd name="T20" fmla="*/ 82 w 160"/>
                <a:gd name="T21" fmla="*/ 1 h 137"/>
                <a:gd name="T22" fmla="*/ 82 w 160"/>
                <a:gd name="T2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137">
                  <a:moveTo>
                    <a:pt x="82" y="0"/>
                  </a:moveTo>
                  <a:cubicBezTo>
                    <a:pt x="44" y="0"/>
                    <a:pt x="11" y="42"/>
                    <a:pt x="16" y="78"/>
                  </a:cubicBezTo>
                  <a:cubicBezTo>
                    <a:pt x="20" y="116"/>
                    <a:pt x="66" y="132"/>
                    <a:pt x="99" y="128"/>
                  </a:cubicBezTo>
                  <a:cubicBezTo>
                    <a:pt x="130" y="124"/>
                    <a:pt x="154" y="104"/>
                    <a:pt x="155" y="72"/>
                  </a:cubicBezTo>
                  <a:cubicBezTo>
                    <a:pt x="155" y="44"/>
                    <a:pt x="136" y="16"/>
                    <a:pt x="111" y="6"/>
                  </a:cubicBezTo>
                  <a:cubicBezTo>
                    <a:pt x="101" y="2"/>
                    <a:pt x="92" y="1"/>
                    <a:pt x="82" y="0"/>
                  </a:cubicBezTo>
                  <a:cubicBezTo>
                    <a:pt x="81" y="0"/>
                    <a:pt x="81" y="1"/>
                    <a:pt x="82" y="1"/>
                  </a:cubicBezTo>
                  <a:cubicBezTo>
                    <a:pt x="112" y="2"/>
                    <a:pt x="137" y="19"/>
                    <a:pt x="149" y="47"/>
                  </a:cubicBezTo>
                  <a:cubicBezTo>
                    <a:pt x="160" y="75"/>
                    <a:pt x="152" y="105"/>
                    <a:pt x="125" y="119"/>
                  </a:cubicBezTo>
                  <a:cubicBezTo>
                    <a:pt x="92" y="137"/>
                    <a:pt x="41" y="128"/>
                    <a:pt x="22" y="95"/>
                  </a:cubicBezTo>
                  <a:cubicBezTo>
                    <a:pt x="0" y="56"/>
                    <a:pt x="40" y="1"/>
                    <a:pt x="82" y="1"/>
                  </a:cubicBezTo>
                  <a:cubicBezTo>
                    <a:pt x="82" y="1"/>
                    <a:pt x="82" y="0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34" name="Freeform 146"/>
            <p:cNvSpPr/>
            <p:nvPr/>
          </p:nvSpPr>
          <p:spPr bwMode="auto">
            <a:xfrm>
              <a:off x="3236" y="645"/>
              <a:ext cx="36" cy="41"/>
            </a:xfrm>
            <a:custGeom>
              <a:avLst/>
              <a:gdLst>
                <a:gd name="T0" fmla="*/ 1 w 15"/>
                <a:gd name="T1" fmla="*/ 14 h 17"/>
                <a:gd name="T2" fmla="*/ 3 w 15"/>
                <a:gd name="T3" fmla="*/ 8 h 17"/>
                <a:gd name="T4" fmla="*/ 4 w 15"/>
                <a:gd name="T5" fmla="*/ 4 h 17"/>
                <a:gd name="T6" fmla="*/ 5 w 15"/>
                <a:gd name="T7" fmla="*/ 2 h 17"/>
                <a:gd name="T8" fmla="*/ 9 w 15"/>
                <a:gd name="T9" fmla="*/ 1 h 17"/>
                <a:gd name="T10" fmla="*/ 12 w 15"/>
                <a:gd name="T11" fmla="*/ 2 h 17"/>
                <a:gd name="T12" fmla="*/ 13 w 15"/>
                <a:gd name="T13" fmla="*/ 5 h 17"/>
                <a:gd name="T14" fmla="*/ 11 w 15"/>
                <a:gd name="T15" fmla="*/ 12 h 17"/>
                <a:gd name="T16" fmla="*/ 10 w 15"/>
                <a:gd name="T17" fmla="*/ 16 h 17"/>
                <a:gd name="T18" fmla="*/ 7 w 15"/>
                <a:gd name="T19" fmla="*/ 16 h 17"/>
                <a:gd name="T20" fmla="*/ 1 w 15"/>
                <a:gd name="T21" fmla="*/ 14 h 17"/>
                <a:gd name="T22" fmla="*/ 0 w 15"/>
                <a:gd name="T23" fmla="*/ 15 h 17"/>
                <a:gd name="T24" fmla="*/ 10 w 15"/>
                <a:gd name="T25" fmla="*/ 17 h 17"/>
                <a:gd name="T26" fmla="*/ 11 w 15"/>
                <a:gd name="T27" fmla="*/ 17 h 17"/>
                <a:gd name="T28" fmla="*/ 15 w 15"/>
                <a:gd name="T29" fmla="*/ 3 h 17"/>
                <a:gd name="T30" fmla="*/ 15 w 15"/>
                <a:gd name="T31" fmla="*/ 2 h 17"/>
                <a:gd name="T32" fmla="*/ 5 w 15"/>
                <a:gd name="T33" fmla="*/ 0 h 17"/>
                <a:gd name="T34" fmla="*/ 5 w 15"/>
                <a:gd name="T35" fmla="*/ 0 h 17"/>
                <a:gd name="T36" fmla="*/ 0 w 15"/>
                <a:gd name="T37" fmla="*/ 14 h 17"/>
                <a:gd name="T38" fmla="*/ 1 w 15"/>
                <a:gd name="T3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17">
                  <a:moveTo>
                    <a:pt x="1" y="14"/>
                  </a:moveTo>
                  <a:cubicBezTo>
                    <a:pt x="2" y="12"/>
                    <a:pt x="3" y="10"/>
                    <a:pt x="3" y="8"/>
                  </a:cubicBezTo>
                  <a:cubicBezTo>
                    <a:pt x="4" y="7"/>
                    <a:pt x="4" y="6"/>
                    <a:pt x="4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6" y="0"/>
                    <a:pt x="8" y="1"/>
                    <a:pt x="9" y="1"/>
                  </a:cubicBezTo>
                  <a:cubicBezTo>
                    <a:pt x="10" y="2"/>
                    <a:pt x="11" y="2"/>
                    <a:pt x="12" y="2"/>
                  </a:cubicBezTo>
                  <a:cubicBezTo>
                    <a:pt x="14" y="3"/>
                    <a:pt x="14" y="3"/>
                    <a:pt x="13" y="5"/>
                  </a:cubicBezTo>
                  <a:cubicBezTo>
                    <a:pt x="12" y="7"/>
                    <a:pt x="12" y="10"/>
                    <a:pt x="11" y="12"/>
                  </a:cubicBezTo>
                  <a:cubicBezTo>
                    <a:pt x="11" y="14"/>
                    <a:pt x="10" y="15"/>
                    <a:pt x="10" y="16"/>
                  </a:cubicBezTo>
                  <a:cubicBezTo>
                    <a:pt x="10" y="17"/>
                    <a:pt x="8" y="16"/>
                    <a:pt x="7" y="16"/>
                  </a:cubicBezTo>
                  <a:cubicBezTo>
                    <a:pt x="5" y="15"/>
                    <a:pt x="3" y="14"/>
                    <a:pt x="1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4" y="16"/>
                    <a:pt x="7" y="16"/>
                    <a:pt x="10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2" y="12"/>
                    <a:pt x="13" y="8"/>
                    <a:pt x="15" y="3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2" y="1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5"/>
                    <a:pt x="2" y="9"/>
                    <a:pt x="0" y="14"/>
                  </a:cubicBezTo>
                  <a:cubicBezTo>
                    <a:pt x="0" y="15"/>
                    <a:pt x="1" y="15"/>
                    <a:pt x="1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35" name="Freeform 147"/>
            <p:cNvSpPr/>
            <p:nvPr/>
          </p:nvSpPr>
          <p:spPr bwMode="auto">
            <a:xfrm>
              <a:off x="3101" y="1034"/>
              <a:ext cx="221" cy="39"/>
            </a:xfrm>
            <a:custGeom>
              <a:avLst/>
              <a:gdLst>
                <a:gd name="T0" fmla="*/ 1 w 92"/>
                <a:gd name="T1" fmla="*/ 1 h 16"/>
                <a:gd name="T2" fmla="*/ 53 w 92"/>
                <a:gd name="T3" fmla="*/ 3 h 16"/>
                <a:gd name="T4" fmla="*/ 80 w 92"/>
                <a:gd name="T5" fmla="*/ 2 h 16"/>
                <a:gd name="T6" fmla="*/ 89 w 92"/>
                <a:gd name="T7" fmla="*/ 4 h 16"/>
                <a:gd name="T8" fmla="*/ 82 w 92"/>
                <a:gd name="T9" fmla="*/ 12 h 16"/>
                <a:gd name="T10" fmla="*/ 30 w 92"/>
                <a:gd name="T11" fmla="*/ 13 h 16"/>
                <a:gd name="T12" fmla="*/ 4 w 92"/>
                <a:gd name="T13" fmla="*/ 12 h 16"/>
                <a:gd name="T14" fmla="*/ 2 w 92"/>
                <a:gd name="T15" fmla="*/ 1 h 16"/>
                <a:gd name="T16" fmla="*/ 0 w 92"/>
                <a:gd name="T17" fmla="*/ 1 h 16"/>
                <a:gd name="T18" fmla="*/ 0 w 92"/>
                <a:gd name="T19" fmla="*/ 13 h 16"/>
                <a:gd name="T20" fmla="*/ 1 w 92"/>
                <a:gd name="T21" fmla="*/ 14 h 16"/>
                <a:gd name="T22" fmla="*/ 89 w 92"/>
                <a:gd name="T23" fmla="*/ 13 h 16"/>
                <a:gd name="T24" fmla="*/ 90 w 92"/>
                <a:gd name="T25" fmla="*/ 12 h 16"/>
                <a:gd name="T26" fmla="*/ 92 w 92"/>
                <a:gd name="T27" fmla="*/ 1 h 16"/>
                <a:gd name="T28" fmla="*/ 91 w 92"/>
                <a:gd name="T29" fmla="*/ 0 h 16"/>
                <a:gd name="T30" fmla="*/ 1 w 92"/>
                <a:gd name="T31" fmla="*/ 0 h 16"/>
                <a:gd name="T32" fmla="*/ 1 w 92"/>
                <a:gd name="T3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16">
                  <a:moveTo>
                    <a:pt x="1" y="1"/>
                  </a:moveTo>
                  <a:cubicBezTo>
                    <a:pt x="18" y="2"/>
                    <a:pt x="36" y="3"/>
                    <a:pt x="53" y="3"/>
                  </a:cubicBezTo>
                  <a:cubicBezTo>
                    <a:pt x="62" y="3"/>
                    <a:pt x="71" y="3"/>
                    <a:pt x="80" y="2"/>
                  </a:cubicBezTo>
                  <a:cubicBezTo>
                    <a:pt x="81" y="2"/>
                    <a:pt x="90" y="0"/>
                    <a:pt x="89" y="4"/>
                  </a:cubicBezTo>
                  <a:cubicBezTo>
                    <a:pt x="89" y="9"/>
                    <a:pt x="88" y="12"/>
                    <a:pt x="82" y="12"/>
                  </a:cubicBezTo>
                  <a:cubicBezTo>
                    <a:pt x="65" y="14"/>
                    <a:pt x="48" y="13"/>
                    <a:pt x="30" y="13"/>
                  </a:cubicBezTo>
                  <a:cubicBezTo>
                    <a:pt x="22" y="13"/>
                    <a:pt x="13" y="12"/>
                    <a:pt x="4" y="12"/>
                  </a:cubicBezTo>
                  <a:cubicBezTo>
                    <a:pt x="0" y="12"/>
                    <a:pt x="2" y="4"/>
                    <a:pt x="2" y="1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5"/>
                    <a:pt x="0" y="9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30" y="14"/>
                    <a:pt x="60" y="16"/>
                    <a:pt x="89" y="13"/>
                  </a:cubicBezTo>
                  <a:cubicBezTo>
                    <a:pt x="90" y="13"/>
                    <a:pt x="90" y="13"/>
                    <a:pt x="90" y="12"/>
                  </a:cubicBezTo>
                  <a:cubicBezTo>
                    <a:pt x="90" y="8"/>
                    <a:pt x="91" y="5"/>
                    <a:pt x="92" y="1"/>
                  </a:cubicBezTo>
                  <a:cubicBezTo>
                    <a:pt x="92" y="0"/>
                    <a:pt x="91" y="0"/>
                    <a:pt x="91" y="0"/>
                  </a:cubicBezTo>
                  <a:cubicBezTo>
                    <a:pt x="61" y="3"/>
                    <a:pt x="31" y="1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36" name="Freeform 148"/>
            <p:cNvSpPr/>
            <p:nvPr/>
          </p:nvSpPr>
          <p:spPr bwMode="auto">
            <a:xfrm>
              <a:off x="3171" y="979"/>
              <a:ext cx="77" cy="65"/>
            </a:xfrm>
            <a:custGeom>
              <a:avLst/>
              <a:gdLst>
                <a:gd name="T0" fmla="*/ 9 w 32"/>
                <a:gd name="T1" fmla="*/ 1 h 27"/>
                <a:gd name="T2" fmla="*/ 1 w 32"/>
                <a:gd name="T3" fmla="*/ 24 h 27"/>
                <a:gd name="T4" fmla="*/ 1 w 32"/>
                <a:gd name="T5" fmla="*/ 25 h 27"/>
                <a:gd name="T6" fmla="*/ 31 w 32"/>
                <a:gd name="T7" fmla="*/ 25 h 27"/>
                <a:gd name="T8" fmla="*/ 31 w 32"/>
                <a:gd name="T9" fmla="*/ 24 h 27"/>
                <a:gd name="T10" fmla="*/ 23 w 32"/>
                <a:gd name="T11" fmla="*/ 1 h 27"/>
                <a:gd name="T12" fmla="*/ 22 w 32"/>
                <a:gd name="T13" fmla="*/ 0 h 27"/>
                <a:gd name="T14" fmla="*/ 9 w 32"/>
                <a:gd name="T15" fmla="*/ 0 h 27"/>
                <a:gd name="T16" fmla="*/ 9 w 32"/>
                <a:gd name="T17" fmla="*/ 2 h 27"/>
                <a:gd name="T18" fmla="*/ 16 w 32"/>
                <a:gd name="T19" fmla="*/ 1 h 27"/>
                <a:gd name="T20" fmla="*/ 22 w 32"/>
                <a:gd name="T21" fmla="*/ 7 h 27"/>
                <a:gd name="T22" fmla="*/ 30 w 32"/>
                <a:gd name="T23" fmla="*/ 25 h 27"/>
                <a:gd name="T24" fmla="*/ 31 w 32"/>
                <a:gd name="T25" fmla="*/ 24 h 27"/>
                <a:gd name="T26" fmla="*/ 17 w 32"/>
                <a:gd name="T27" fmla="*/ 25 h 27"/>
                <a:gd name="T28" fmla="*/ 9 w 32"/>
                <a:gd name="T29" fmla="*/ 25 h 27"/>
                <a:gd name="T30" fmla="*/ 4 w 32"/>
                <a:gd name="T31" fmla="*/ 22 h 27"/>
                <a:gd name="T32" fmla="*/ 10 w 32"/>
                <a:gd name="T33" fmla="*/ 1 h 27"/>
                <a:gd name="T34" fmla="*/ 9 w 32"/>
                <a:gd name="T3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27">
                  <a:moveTo>
                    <a:pt x="9" y="1"/>
                  </a:moveTo>
                  <a:cubicBezTo>
                    <a:pt x="10" y="10"/>
                    <a:pt x="7" y="17"/>
                    <a:pt x="1" y="24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11" y="27"/>
                    <a:pt x="21" y="26"/>
                    <a:pt x="31" y="25"/>
                  </a:cubicBezTo>
                  <a:cubicBezTo>
                    <a:pt x="32" y="25"/>
                    <a:pt x="32" y="24"/>
                    <a:pt x="31" y="24"/>
                  </a:cubicBezTo>
                  <a:cubicBezTo>
                    <a:pt x="26" y="18"/>
                    <a:pt x="23" y="9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18" y="0"/>
                    <a:pt x="14" y="0"/>
                    <a:pt x="9" y="0"/>
                  </a:cubicBezTo>
                  <a:cubicBezTo>
                    <a:pt x="8" y="0"/>
                    <a:pt x="8" y="2"/>
                    <a:pt x="9" y="2"/>
                  </a:cubicBezTo>
                  <a:cubicBezTo>
                    <a:pt x="12" y="2"/>
                    <a:pt x="14" y="1"/>
                    <a:pt x="16" y="1"/>
                  </a:cubicBezTo>
                  <a:cubicBezTo>
                    <a:pt x="21" y="1"/>
                    <a:pt x="21" y="2"/>
                    <a:pt x="22" y="7"/>
                  </a:cubicBezTo>
                  <a:cubicBezTo>
                    <a:pt x="23" y="14"/>
                    <a:pt x="26" y="20"/>
                    <a:pt x="30" y="25"/>
                  </a:cubicBezTo>
                  <a:cubicBezTo>
                    <a:pt x="31" y="25"/>
                    <a:pt x="31" y="24"/>
                    <a:pt x="31" y="24"/>
                  </a:cubicBezTo>
                  <a:cubicBezTo>
                    <a:pt x="26" y="24"/>
                    <a:pt x="22" y="24"/>
                    <a:pt x="17" y="25"/>
                  </a:cubicBezTo>
                  <a:cubicBezTo>
                    <a:pt x="14" y="25"/>
                    <a:pt x="12" y="25"/>
                    <a:pt x="9" y="25"/>
                  </a:cubicBezTo>
                  <a:cubicBezTo>
                    <a:pt x="6" y="24"/>
                    <a:pt x="1" y="25"/>
                    <a:pt x="4" y="22"/>
                  </a:cubicBezTo>
                  <a:cubicBezTo>
                    <a:pt x="9" y="16"/>
                    <a:pt x="11" y="9"/>
                    <a:pt x="10" y="1"/>
                  </a:cubicBezTo>
                  <a:cubicBezTo>
                    <a:pt x="10" y="0"/>
                    <a:pt x="9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37" name="Freeform 149"/>
            <p:cNvSpPr/>
            <p:nvPr/>
          </p:nvSpPr>
          <p:spPr bwMode="auto">
            <a:xfrm>
              <a:off x="3192" y="986"/>
              <a:ext cx="17" cy="5"/>
            </a:xfrm>
            <a:custGeom>
              <a:avLst/>
              <a:gdLst>
                <a:gd name="T0" fmla="*/ 1 w 7"/>
                <a:gd name="T1" fmla="*/ 2 h 2"/>
                <a:gd name="T2" fmla="*/ 6 w 7"/>
                <a:gd name="T3" fmla="*/ 2 h 2"/>
                <a:gd name="T4" fmla="*/ 6 w 7"/>
                <a:gd name="T5" fmla="*/ 0 h 2"/>
                <a:gd name="T6" fmla="*/ 1 w 7"/>
                <a:gd name="T7" fmla="*/ 1 h 2"/>
                <a:gd name="T8" fmla="*/ 1 w 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1" y="2"/>
                  </a:moveTo>
                  <a:cubicBezTo>
                    <a:pt x="2" y="2"/>
                    <a:pt x="4" y="2"/>
                    <a:pt x="6" y="2"/>
                  </a:cubicBezTo>
                  <a:cubicBezTo>
                    <a:pt x="7" y="2"/>
                    <a:pt x="7" y="0"/>
                    <a:pt x="6" y="0"/>
                  </a:cubicBezTo>
                  <a:cubicBezTo>
                    <a:pt x="4" y="0"/>
                    <a:pt x="2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38" name="Freeform 150"/>
            <p:cNvSpPr/>
            <p:nvPr/>
          </p:nvSpPr>
          <p:spPr bwMode="auto">
            <a:xfrm>
              <a:off x="3192" y="991"/>
              <a:ext cx="17" cy="7"/>
            </a:xfrm>
            <a:custGeom>
              <a:avLst/>
              <a:gdLst>
                <a:gd name="T0" fmla="*/ 1 w 7"/>
                <a:gd name="T1" fmla="*/ 3 h 3"/>
                <a:gd name="T2" fmla="*/ 6 w 7"/>
                <a:gd name="T3" fmla="*/ 2 h 3"/>
                <a:gd name="T4" fmla="*/ 6 w 7"/>
                <a:gd name="T5" fmla="*/ 1 h 3"/>
                <a:gd name="T6" fmla="*/ 1 w 7"/>
                <a:gd name="T7" fmla="*/ 1 h 3"/>
                <a:gd name="T8" fmla="*/ 1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3" y="3"/>
                    <a:pt x="5" y="2"/>
                    <a:pt x="6" y="2"/>
                  </a:cubicBezTo>
                  <a:cubicBezTo>
                    <a:pt x="7" y="2"/>
                    <a:pt x="7" y="0"/>
                    <a:pt x="6" y="1"/>
                  </a:cubicBezTo>
                  <a:cubicBezTo>
                    <a:pt x="4" y="1"/>
                    <a:pt x="2" y="1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39" name="Freeform 151"/>
            <p:cNvSpPr/>
            <p:nvPr/>
          </p:nvSpPr>
          <p:spPr bwMode="auto">
            <a:xfrm>
              <a:off x="3195" y="996"/>
              <a:ext cx="19" cy="7"/>
            </a:xfrm>
            <a:custGeom>
              <a:avLst/>
              <a:gdLst>
                <a:gd name="T0" fmla="*/ 1 w 8"/>
                <a:gd name="T1" fmla="*/ 3 h 3"/>
                <a:gd name="T2" fmla="*/ 7 w 8"/>
                <a:gd name="T3" fmla="*/ 1 h 3"/>
                <a:gd name="T4" fmla="*/ 6 w 8"/>
                <a:gd name="T5" fmla="*/ 0 h 3"/>
                <a:gd name="T6" fmla="*/ 1 w 8"/>
                <a:gd name="T7" fmla="*/ 1 h 3"/>
                <a:gd name="T8" fmla="*/ 1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3"/>
                  </a:moveTo>
                  <a:cubicBezTo>
                    <a:pt x="3" y="3"/>
                    <a:pt x="5" y="2"/>
                    <a:pt x="7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5" y="0"/>
                    <a:pt x="3" y="1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40" name="Freeform 152"/>
            <p:cNvSpPr/>
            <p:nvPr/>
          </p:nvSpPr>
          <p:spPr bwMode="auto">
            <a:xfrm>
              <a:off x="3192" y="1001"/>
              <a:ext cx="20" cy="7"/>
            </a:xfrm>
            <a:custGeom>
              <a:avLst/>
              <a:gdLst>
                <a:gd name="T0" fmla="*/ 1 w 8"/>
                <a:gd name="T1" fmla="*/ 3 h 3"/>
                <a:gd name="T2" fmla="*/ 7 w 8"/>
                <a:gd name="T3" fmla="*/ 2 h 3"/>
                <a:gd name="T4" fmla="*/ 7 w 8"/>
                <a:gd name="T5" fmla="*/ 0 h 3"/>
                <a:gd name="T6" fmla="*/ 1 w 8"/>
                <a:gd name="T7" fmla="*/ 1 h 3"/>
                <a:gd name="T8" fmla="*/ 1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3"/>
                  </a:moveTo>
                  <a:cubicBezTo>
                    <a:pt x="3" y="2"/>
                    <a:pt x="5" y="2"/>
                    <a:pt x="7" y="2"/>
                  </a:cubicBezTo>
                  <a:cubicBezTo>
                    <a:pt x="8" y="2"/>
                    <a:pt x="8" y="0"/>
                    <a:pt x="7" y="0"/>
                  </a:cubicBezTo>
                  <a:cubicBezTo>
                    <a:pt x="5" y="1"/>
                    <a:pt x="3" y="1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41" name="Freeform 153"/>
            <p:cNvSpPr/>
            <p:nvPr/>
          </p:nvSpPr>
          <p:spPr bwMode="auto">
            <a:xfrm>
              <a:off x="3188" y="1006"/>
              <a:ext cx="21" cy="4"/>
            </a:xfrm>
            <a:custGeom>
              <a:avLst/>
              <a:gdLst>
                <a:gd name="T0" fmla="*/ 1 w 9"/>
                <a:gd name="T1" fmla="*/ 2 h 2"/>
                <a:gd name="T2" fmla="*/ 8 w 9"/>
                <a:gd name="T3" fmla="*/ 1 h 2"/>
                <a:gd name="T4" fmla="*/ 8 w 9"/>
                <a:gd name="T5" fmla="*/ 0 h 2"/>
                <a:gd name="T6" fmla="*/ 1 w 9"/>
                <a:gd name="T7" fmla="*/ 1 h 2"/>
                <a:gd name="T8" fmla="*/ 1 w 9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1" y="2"/>
                  </a:moveTo>
                  <a:cubicBezTo>
                    <a:pt x="3" y="2"/>
                    <a:pt x="6" y="2"/>
                    <a:pt x="8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6" y="0"/>
                    <a:pt x="3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42" name="Freeform 154"/>
            <p:cNvSpPr/>
            <p:nvPr/>
          </p:nvSpPr>
          <p:spPr bwMode="auto">
            <a:xfrm>
              <a:off x="3188" y="1013"/>
              <a:ext cx="19" cy="5"/>
            </a:xfrm>
            <a:custGeom>
              <a:avLst/>
              <a:gdLst>
                <a:gd name="T0" fmla="*/ 1 w 8"/>
                <a:gd name="T1" fmla="*/ 2 h 2"/>
                <a:gd name="T2" fmla="*/ 7 w 8"/>
                <a:gd name="T3" fmla="*/ 1 h 2"/>
                <a:gd name="T4" fmla="*/ 7 w 8"/>
                <a:gd name="T5" fmla="*/ 0 h 2"/>
                <a:gd name="T6" fmla="*/ 1 w 8"/>
                <a:gd name="T7" fmla="*/ 0 h 2"/>
                <a:gd name="T8" fmla="*/ 1 w 8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3" y="2"/>
                    <a:pt x="5" y="1"/>
                    <a:pt x="7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43" name="Freeform 155"/>
            <p:cNvSpPr/>
            <p:nvPr/>
          </p:nvSpPr>
          <p:spPr bwMode="auto">
            <a:xfrm>
              <a:off x="3188" y="1015"/>
              <a:ext cx="24" cy="7"/>
            </a:xfrm>
            <a:custGeom>
              <a:avLst/>
              <a:gdLst>
                <a:gd name="T0" fmla="*/ 0 w 10"/>
                <a:gd name="T1" fmla="*/ 3 h 3"/>
                <a:gd name="T2" fmla="*/ 9 w 10"/>
                <a:gd name="T3" fmla="*/ 2 h 3"/>
                <a:gd name="T4" fmla="*/ 9 w 10"/>
                <a:gd name="T5" fmla="*/ 0 h 3"/>
                <a:gd name="T6" fmla="*/ 0 w 10"/>
                <a:gd name="T7" fmla="*/ 1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3" y="2"/>
                    <a:pt x="6" y="2"/>
                    <a:pt x="9" y="2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6" y="0"/>
                    <a:pt x="3" y="1"/>
                    <a:pt x="0" y="1"/>
                  </a:cubicBezTo>
                  <a:cubicBezTo>
                    <a:pt x="0" y="1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44" name="Freeform 156"/>
            <p:cNvSpPr/>
            <p:nvPr/>
          </p:nvSpPr>
          <p:spPr bwMode="auto">
            <a:xfrm>
              <a:off x="3180" y="1020"/>
              <a:ext cx="29" cy="10"/>
            </a:xfrm>
            <a:custGeom>
              <a:avLst/>
              <a:gdLst>
                <a:gd name="T0" fmla="*/ 2 w 12"/>
                <a:gd name="T1" fmla="*/ 3 h 4"/>
                <a:gd name="T2" fmla="*/ 11 w 12"/>
                <a:gd name="T3" fmla="*/ 1 h 4"/>
                <a:gd name="T4" fmla="*/ 11 w 12"/>
                <a:gd name="T5" fmla="*/ 0 h 4"/>
                <a:gd name="T6" fmla="*/ 1 w 12"/>
                <a:gd name="T7" fmla="*/ 2 h 4"/>
                <a:gd name="T8" fmla="*/ 2 w 12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2" y="3"/>
                  </a:moveTo>
                  <a:cubicBezTo>
                    <a:pt x="5" y="3"/>
                    <a:pt x="8" y="2"/>
                    <a:pt x="11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8" y="1"/>
                    <a:pt x="4" y="1"/>
                    <a:pt x="1" y="2"/>
                  </a:cubicBezTo>
                  <a:cubicBezTo>
                    <a:pt x="0" y="2"/>
                    <a:pt x="1" y="4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45" name="Freeform 157"/>
            <p:cNvSpPr/>
            <p:nvPr/>
          </p:nvSpPr>
          <p:spPr bwMode="auto">
            <a:xfrm>
              <a:off x="3178" y="1025"/>
              <a:ext cx="26" cy="7"/>
            </a:xfrm>
            <a:custGeom>
              <a:avLst/>
              <a:gdLst>
                <a:gd name="T0" fmla="*/ 1 w 11"/>
                <a:gd name="T1" fmla="*/ 3 h 3"/>
                <a:gd name="T2" fmla="*/ 10 w 11"/>
                <a:gd name="T3" fmla="*/ 2 h 3"/>
                <a:gd name="T4" fmla="*/ 10 w 11"/>
                <a:gd name="T5" fmla="*/ 0 h 3"/>
                <a:gd name="T6" fmla="*/ 1 w 11"/>
                <a:gd name="T7" fmla="*/ 2 h 3"/>
                <a:gd name="T8" fmla="*/ 1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" y="3"/>
                  </a:moveTo>
                  <a:cubicBezTo>
                    <a:pt x="4" y="3"/>
                    <a:pt x="7" y="2"/>
                    <a:pt x="10" y="2"/>
                  </a:cubicBezTo>
                  <a:cubicBezTo>
                    <a:pt x="11" y="2"/>
                    <a:pt x="11" y="0"/>
                    <a:pt x="10" y="0"/>
                  </a:cubicBezTo>
                  <a:cubicBezTo>
                    <a:pt x="7" y="1"/>
                    <a:pt x="4" y="1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46" name="Freeform 158"/>
            <p:cNvSpPr/>
            <p:nvPr/>
          </p:nvSpPr>
          <p:spPr bwMode="auto">
            <a:xfrm>
              <a:off x="3180" y="1030"/>
              <a:ext cx="27" cy="7"/>
            </a:xfrm>
            <a:custGeom>
              <a:avLst/>
              <a:gdLst>
                <a:gd name="T0" fmla="*/ 1 w 11"/>
                <a:gd name="T1" fmla="*/ 3 h 3"/>
                <a:gd name="T2" fmla="*/ 10 w 11"/>
                <a:gd name="T3" fmla="*/ 1 h 3"/>
                <a:gd name="T4" fmla="*/ 9 w 11"/>
                <a:gd name="T5" fmla="*/ 0 h 3"/>
                <a:gd name="T6" fmla="*/ 1 w 11"/>
                <a:gd name="T7" fmla="*/ 1 h 3"/>
                <a:gd name="T8" fmla="*/ 1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" y="3"/>
                  </a:moveTo>
                  <a:cubicBezTo>
                    <a:pt x="4" y="3"/>
                    <a:pt x="7" y="2"/>
                    <a:pt x="10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4" y="1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47" name="Freeform 159"/>
            <p:cNvSpPr/>
            <p:nvPr/>
          </p:nvSpPr>
          <p:spPr bwMode="auto">
            <a:xfrm>
              <a:off x="3224" y="655"/>
              <a:ext cx="202" cy="367"/>
            </a:xfrm>
            <a:custGeom>
              <a:avLst/>
              <a:gdLst>
                <a:gd name="T0" fmla="*/ 17 w 84"/>
                <a:gd name="T1" fmla="*/ 6 h 153"/>
                <a:gd name="T2" fmla="*/ 53 w 84"/>
                <a:gd name="T3" fmla="*/ 30 h 153"/>
                <a:gd name="T4" fmla="*/ 71 w 84"/>
                <a:gd name="T5" fmla="*/ 76 h 153"/>
                <a:gd name="T6" fmla="*/ 49 w 84"/>
                <a:gd name="T7" fmla="*/ 124 h 153"/>
                <a:gd name="T8" fmla="*/ 0 w 84"/>
                <a:gd name="T9" fmla="*/ 143 h 153"/>
                <a:gd name="T10" fmla="*/ 0 w 84"/>
                <a:gd name="T11" fmla="*/ 144 h 153"/>
                <a:gd name="T12" fmla="*/ 6 w 84"/>
                <a:gd name="T13" fmla="*/ 151 h 153"/>
                <a:gd name="T14" fmla="*/ 16 w 84"/>
                <a:gd name="T15" fmla="*/ 147 h 153"/>
                <a:gd name="T16" fmla="*/ 35 w 84"/>
                <a:gd name="T17" fmla="*/ 140 h 153"/>
                <a:gd name="T18" fmla="*/ 76 w 84"/>
                <a:gd name="T19" fmla="*/ 101 h 153"/>
                <a:gd name="T20" fmla="*/ 68 w 84"/>
                <a:gd name="T21" fmla="*/ 39 h 153"/>
                <a:gd name="T22" fmla="*/ 51 w 84"/>
                <a:gd name="T23" fmla="*/ 16 h 153"/>
                <a:gd name="T24" fmla="*/ 20 w 84"/>
                <a:gd name="T25" fmla="*/ 0 h 153"/>
                <a:gd name="T26" fmla="*/ 20 w 84"/>
                <a:gd name="T27" fmla="*/ 1 h 153"/>
                <a:gd name="T28" fmla="*/ 66 w 84"/>
                <a:gd name="T29" fmla="*/ 37 h 153"/>
                <a:gd name="T30" fmla="*/ 75 w 84"/>
                <a:gd name="T31" fmla="*/ 98 h 153"/>
                <a:gd name="T32" fmla="*/ 41 w 84"/>
                <a:gd name="T33" fmla="*/ 136 h 153"/>
                <a:gd name="T34" fmla="*/ 15 w 84"/>
                <a:gd name="T35" fmla="*/ 146 h 153"/>
                <a:gd name="T36" fmla="*/ 2 w 84"/>
                <a:gd name="T37" fmla="*/ 146 h 153"/>
                <a:gd name="T38" fmla="*/ 18 w 84"/>
                <a:gd name="T39" fmla="*/ 140 h 153"/>
                <a:gd name="T40" fmla="*/ 60 w 84"/>
                <a:gd name="T41" fmla="*/ 115 h 153"/>
                <a:gd name="T42" fmla="*/ 72 w 84"/>
                <a:gd name="T43" fmla="*/ 73 h 153"/>
                <a:gd name="T44" fmla="*/ 56 w 84"/>
                <a:gd name="T45" fmla="*/ 31 h 153"/>
                <a:gd name="T46" fmla="*/ 17 w 84"/>
                <a:gd name="T47" fmla="*/ 5 h 153"/>
                <a:gd name="T48" fmla="*/ 17 w 84"/>
                <a:gd name="T49" fmla="*/ 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4" h="153">
                  <a:moveTo>
                    <a:pt x="17" y="6"/>
                  </a:moveTo>
                  <a:cubicBezTo>
                    <a:pt x="30" y="13"/>
                    <a:pt x="43" y="19"/>
                    <a:pt x="53" y="30"/>
                  </a:cubicBezTo>
                  <a:cubicBezTo>
                    <a:pt x="64" y="41"/>
                    <a:pt x="70" y="61"/>
                    <a:pt x="71" y="76"/>
                  </a:cubicBezTo>
                  <a:cubicBezTo>
                    <a:pt x="73" y="94"/>
                    <a:pt x="64" y="115"/>
                    <a:pt x="49" y="124"/>
                  </a:cubicBezTo>
                  <a:cubicBezTo>
                    <a:pt x="34" y="133"/>
                    <a:pt x="17" y="141"/>
                    <a:pt x="0" y="143"/>
                  </a:cubicBezTo>
                  <a:cubicBezTo>
                    <a:pt x="0" y="143"/>
                    <a:pt x="0" y="144"/>
                    <a:pt x="0" y="144"/>
                  </a:cubicBezTo>
                  <a:cubicBezTo>
                    <a:pt x="1" y="148"/>
                    <a:pt x="1" y="151"/>
                    <a:pt x="6" y="151"/>
                  </a:cubicBezTo>
                  <a:cubicBezTo>
                    <a:pt x="9" y="150"/>
                    <a:pt x="13" y="149"/>
                    <a:pt x="16" y="147"/>
                  </a:cubicBezTo>
                  <a:cubicBezTo>
                    <a:pt x="22" y="145"/>
                    <a:pt x="29" y="142"/>
                    <a:pt x="35" y="140"/>
                  </a:cubicBezTo>
                  <a:cubicBezTo>
                    <a:pt x="54" y="131"/>
                    <a:pt x="68" y="121"/>
                    <a:pt x="76" y="101"/>
                  </a:cubicBezTo>
                  <a:cubicBezTo>
                    <a:pt x="84" y="79"/>
                    <a:pt x="80" y="59"/>
                    <a:pt x="68" y="39"/>
                  </a:cubicBezTo>
                  <a:cubicBezTo>
                    <a:pt x="63" y="30"/>
                    <a:pt x="59" y="22"/>
                    <a:pt x="51" y="16"/>
                  </a:cubicBezTo>
                  <a:cubicBezTo>
                    <a:pt x="41" y="9"/>
                    <a:pt x="31" y="3"/>
                    <a:pt x="20" y="0"/>
                  </a:cubicBezTo>
                  <a:cubicBezTo>
                    <a:pt x="19" y="0"/>
                    <a:pt x="19" y="1"/>
                    <a:pt x="20" y="1"/>
                  </a:cubicBezTo>
                  <a:cubicBezTo>
                    <a:pt x="40" y="7"/>
                    <a:pt x="56" y="19"/>
                    <a:pt x="66" y="37"/>
                  </a:cubicBezTo>
                  <a:cubicBezTo>
                    <a:pt x="77" y="57"/>
                    <a:pt x="83" y="76"/>
                    <a:pt x="75" y="98"/>
                  </a:cubicBezTo>
                  <a:cubicBezTo>
                    <a:pt x="70" y="116"/>
                    <a:pt x="58" y="128"/>
                    <a:pt x="41" y="136"/>
                  </a:cubicBezTo>
                  <a:cubicBezTo>
                    <a:pt x="33" y="139"/>
                    <a:pt x="24" y="142"/>
                    <a:pt x="15" y="146"/>
                  </a:cubicBezTo>
                  <a:cubicBezTo>
                    <a:pt x="12" y="148"/>
                    <a:pt x="3" y="153"/>
                    <a:pt x="2" y="146"/>
                  </a:cubicBezTo>
                  <a:cubicBezTo>
                    <a:pt x="1" y="144"/>
                    <a:pt x="16" y="140"/>
                    <a:pt x="18" y="140"/>
                  </a:cubicBezTo>
                  <a:cubicBezTo>
                    <a:pt x="32" y="135"/>
                    <a:pt x="50" y="127"/>
                    <a:pt x="60" y="115"/>
                  </a:cubicBezTo>
                  <a:cubicBezTo>
                    <a:pt x="69" y="104"/>
                    <a:pt x="73" y="87"/>
                    <a:pt x="72" y="73"/>
                  </a:cubicBezTo>
                  <a:cubicBezTo>
                    <a:pt x="71" y="59"/>
                    <a:pt x="64" y="43"/>
                    <a:pt x="56" y="31"/>
                  </a:cubicBezTo>
                  <a:cubicBezTo>
                    <a:pt x="47" y="19"/>
                    <a:pt x="31" y="12"/>
                    <a:pt x="17" y="5"/>
                  </a:cubicBezTo>
                  <a:cubicBezTo>
                    <a:pt x="17" y="5"/>
                    <a:pt x="16" y="6"/>
                    <a:pt x="17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48" name="Freeform 160"/>
            <p:cNvSpPr/>
            <p:nvPr/>
          </p:nvSpPr>
          <p:spPr bwMode="auto">
            <a:xfrm>
              <a:off x="3051" y="792"/>
              <a:ext cx="329" cy="81"/>
            </a:xfrm>
            <a:custGeom>
              <a:avLst/>
              <a:gdLst>
                <a:gd name="T0" fmla="*/ 1 w 137"/>
                <a:gd name="T1" fmla="*/ 1 h 34"/>
                <a:gd name="T2" fmla="*/ 136 w 137"/>
                <a:gd name="T3" fmla="*/ 17 h 34"/>
                <a:gd name="T4" fmla="*/ 136 w 137"/>
                <a:gd name="T5" fmla="*/ 15 h 34"/>
                <a:gd name="T6" fmla="*/ 2 w 137"/>
                <a:gd name="T7" fmla="*/ 0 h 34"/>
                <a:gd name="T8" fmla="*/ 1 w 137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34">
                  <a:moveTo>
                    <a:pt x="1" y="1"/>
                  </a:moveTo>
                  <a:cubicBezTo>
                    <a:pt x="38" y="34"/>
                    <a:pt x="92" y="34"/>
                    <a:pt x="136" y="17"/>
                  </a:cubicBezTo>
                  <a:cubicBezTo>
                    <a:pt x="137" y="16"/>
                    <a:pt x="136" y="15"/>
                    <a:pt x="136" y="15"/>
                  </a:cubicBezTo>
                  <a:cubicBezTo>
                    <a:pt x="92" y="33"/>
                    <a:pt x="39" y="33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49" name="Freeform 161"/>
            <p:cNvSpPr/>
            <p:nvPr/>
          </p:nvSpPr>
          <p:spPr bwMode="auto">
            <a:xfrm>
              <a:off x="3091" y="727"/>
              <a:ext cx="258" cy="46"/>
            </a:xfrm>
            <a:custGeom>
              <a:avLst/>
              <a:gdLst>
                <a:gd name="T0" fmla="*/ 1 w 107"/>
                <a:gd name="T1" fmla="*/ 1 h 19"/>
                <a:gd name="T2" fmla="*/ 25 w 107"/>
                <a:gd name="T3" fmla="*/ 14 h 19"/>
                <a:gd name="T4" fmla="*/ 52 w 107"/>
                <a:gd name="T5" fmla="*/ 17 h 19"/>
                <a:gd name="T6" fmla="*/ 106 w 107"/>
                <a:gd name="T7" fmla="*/ 10 h 19"/>
                <a:gd name="T8" fmla="*/ 106 w 107"/>
                <a:gd name="T9" fmla="*/ 9 h 19"/>
                <a:gd name="T10" fmla="*/ 52 w 107"/>
                <a:gd name="T11" fmla="*/ 16 h 19"/>
                <a:gd name="T12" fmla="*/ 25 w 107"/>
                <a:gd name="T13" fmla="*/ 13 h 19"/>
                <a:gd name="T14" fmla="*/ 2 w 107"/>
                <a:gd name="T15" fmla="*/ 0 h 19"/>
                <a:gd name="T16" fmla="*/ 1 w 107"/>
                <a:gd name="T1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9">
                  <a:moveTo>
                    <a:pt x="1" y="1"/>
                  </a:moveTo>
                  <a:cubicBezTo>
                    <a:pt x="9" y="6"/>
                    <a:pt x="16" y="11"/>
                    <a:pt x="25" y="14"/>
                  </a:cubicBezTo>
                  <a:cubicBezTo>
                    <a:pt x="34" y="16"/>
                    <a:pt x="43" y="16"/>
                    <a:pt x="52" y="17"/>
                  </a:cubicBezTo>
                  <a:cubicBezTo>
                    <a:pt x="71" y="19"/>
                    <a:pt x="89" y="18"/>
                    <a:pt x="106" y="10"/>
                  </a:cubicBezTo>
                  <a:cubicBezTo>
                    <a:pt x="107" y="9"/>
                    <a:pt x="106" y="8"/>
                    <a:pt x="106" y="9"/>
                  </a:cubicBezTo>
                  <a:cubicBezTo>
                    <a:pt x="89" y="17"/>
                    <a:pt x="71" y="17"/>
                    <a:pt x="52" y="16"/>
                  </a:cubicBezTo>
                  <a:cubicBezTo>
                    <a:pt x="43" y="16"/>
                    <a:pt x="34" y="15"/>
                    <a:pt x="25" y="13"/>
                  </a:cubicBezTo>
                  <a:cubicBezTo>
                    <a:pt x="16" y="11"/>
                    <a:pt x="10" y="4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50" name="Freeform 162"/>
            <p:cNvSpPr/>
            <p:nvPr/>
          </p:nvSpPr>
          <p:spPr bwMode="auto">
            <a:xfrm>
              <a:off x="3063" y="907"/>
              <a:ext cx="278" cy="43"/>
            </a:xfrm>
            <a:custGeom>
              <a:avLst/>
              <a:gdLst>
                <a:gd name="T0" fmla="*/ 1 w 116"/>
                <a:gd name="T1" fmla="*/ 1 h 18"/>
                <a:gd name="T2" fmla="*/ 69 w 116"/>
                <a:gd name="T3" fmla="*/ 13 h 18"/>
                <a:gd name="T4" fmla="*/ 115 w 116"/>
                <a:gd name="T5" fmla="*/ 13 h 18"/>
                <a:gd name="T6" fmla="*/ 115 w 116"/>
                <a:gd name="T7" fmla="*/ 12 h 18"/>
                <a:gd name="T8" fmla="*/ 67 w 116"/>
                <a:gd name="T9" fmla="*/ 12 h 18"/>
                <a:gd name="T10" fmla="*/ 1 w 116"/>
                <a:gd name="T11" fmla="*/ 0 h 18"/>
                <a:gd name="T12" fmla="*/ 1 w 116"/>
                <a:gd name="T13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8">
                  <a:moveTo>
                    <a:pt x="1" y="1"/>
                  </a:moveTo>
                  <a:cubicBezTo>
                    <a:pt x="24" y="4"/>
                    <a:pt x="46" y="10"/>
                    <a:pt x="69" y="13"/>
                  </a:cubicBezTo>
                  <a:cubicBezTo>
                    <a:pt x="84" y="15"/>
                    <a:pt x="101" y="18"/>
                    <a:pt x="115" y="13"/>
                  </a:cubicBezTo>
                  <a:cubicBezTo>
                    <a:pt x="116" y="13"/>
                    <a:pt x="116" y="12"/>
                    <a:pt x="115" y="12"/>
                  </a:cubicBezTo>
                  <a:cubicBezTo>
                    <a:pt x="101" y="17"/>
                    <a:pt x="82" y="13"/>
                    <a:pt x="67" y="12"/>
                  </a:cubicBezTo>
                  <a:cubicBezTo>
                    <a:pt x="45" y="9"/>
                    <a:pt x="23" y="3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51" name="Freeform 163"/>
            <p:cNvSpPr/>
            <p:nvPr/>
          </p:nvSpPr>
          <p:spPr bwMode="auto">
            <a:xfrm>
              <a:off x="3106" y="672"/>
              <a:ext cx="96" cy="286"/>
            </a:xfrm>
            <a:custGeom>
              <a:avLst/>
              <a:gdLst>
                <a:gd name="T0" fmla="*/ 39 w 40"/>
                <a:gd name="T1" fmla="*/ 1 h 119"/>
                <a:gd name="T2" fmla="*/ 9 w 40"/>
                <a:gd name="T3" fmla="*/ 64 h 119"/>
                <a:gd name="T4" fmla="*/ 4 w 40"/>
                <a:gd name="T5" fmla="*/ 119 h 119"/>
                <a:gd name="T6" fmla="*/ 5 w 40"/>
                <a:gd name="T7" fmla="*/ 118 h 119"/>
                <a:gd name="T8" fmla="*/ 11 w 40"/>
                <a:gd name="T9" fmla="*/ 62 h 119"/>
                <a:gd name="T10" fmla="*/ 40 w 40"/>
                <a:gd name="T11" fmla="*/ 1 h 119"/>
                <a:gd name="T12" fmla="*/ 39 w 40"/>
                <a:gd name="T13" fmla="*/ 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19">
                  <a:moveTo>
                    <a:pt x="39" y="1"/>
                  </a:moveTo>
                  <a:cubicBezTo>
                    <a:pt x="26" y="21"/>
                    <a:pt x="15" y="41"/>
                    <a:pt x="9" y="64"/>
                  </a:cubicBezTo>
                  <a:cubicBezTo>
                    <a:pt x="5" y="81"/>
                    <a:pt x="0" y="101"/>
                    <a:pt x="4" y="119"/>
                  </a:cubicBezTo>
                  <a:cubicBezTo>
                    <a:pt x="4" y="119"/>
                    <a:pt x="5" y="119"/>
                    <a:pt x="5" y="118"/>
                  </a:cubicBezTo>
                  <a:cubicBezTo>
                    <a:pt x="1" y="100"/>
                    <a:pt x="6" y="80"/>
                    <a:pt x="11" y="62"/>
                  </a:cubicBezTo>
                  <a:cubicBezTo>
                    <a:pt x="17" y="40"/>
                    <a:pt x="28" y="21"/>
                    <a:pt x="40" y="1"/>
                  </a:cubicBezTo>
                  <a:cubicBezTo>
                    <a:pt x="40" y="0"/>
                    <a:pt x="39" y="0"/>
                    <a:pt x="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52" name="Freeform 164"/>
            <p:cNvSpPr/>
            <p:nvPr/>
          </p:nvSpPr>
          <p:spPr bwMode="auto">
            <a:xfrm>
              <a:off x="3204" y="681"/>
              <a:ext cx="56" cy="301"/>
            </a:xfrm>
            <a:custGeom>
              <a:avLst/>
              <a:gdLst>
                <a:gd name="T0" fmla="*/ 18 w 23"/>
                <a:gd name="T1" fmla="*/ 1 h 125"/>
                <a:gd name="T2" fmla="*/ 17 w 23"/>
                <a:gd name="T3" fmla="*/ 68 h 125"/>
                <a:gd name="T4" fmla="*/ 0 w 23"/>
                <a:gd name="T5" fmla="*/ 124 h 125"/>
                <a:gd name="T6" fmla="*/ 1 w 23"/>
                <a:gd name="T7" fmla="*/ 124 h 125"/>
                <a:gd name="T8" fmla="*/ 19 w 23"/>
                <a:gd name="T9" fmla="*/ 65 h 125"/>
                <a:gd name="T10" fmla="*/ 19 w 23"/>
                <a:gd name="T11" fmla="*/ 1 h 125"/>
                <a:gd name="T12" fmla="*/ 18 w 23"/>
                <a:gd name="T13" fmla="*/ 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25">
                  <a:moveTo>
                    <a:pt x="18" y="1"/>
                  </a:moveTo>
                  <a:cubicBezTo>
                    <a:pt x="19" y="23"/>
                    <a:pt x="21" y="46"/>
                    <a:pt x="17" y="68"/>
                  </a:cubicBezTo>
                  <a:cubicBezTo>
                    <a:pt x="14" y="87"/>
                    <a:pt x="5" y="105"/>
                    <a:pt x="0" y="124"/>
                  </a:cubicBezTo>
                  <a:cubicBezTo>
                    <a:pt x="0" y="125"/>
                    <a:pt x="1" y="125"/>
                    <a:pt x="1" y="124"/>
                  </a:cubicBezTo>
                  <a:cubicBezTo>
                    <a:pt x="6" y="104"/>
                    <a:pt x="15" y="85"/>
                    <a:pt x="19" y="65"/>
                  </a:cubicBezTo>
                  <a:cubicBezTo>
                    <a:pt x="23" y="44"/>
                    <a:pt x="20" y="22"/>
                    <a:pt x="19" y="1"/>
                  </a:cubicBezTo>
                  <a:cubicBezTo>
                    <a:pt x="19" y="0"/>
                    <a:pt x="18" y="0"/>
                    <a:pt x="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53" name="Freeform 165"/>
            <p:cNvSpPr/>
            <p:nvPr/>
          </p:nvSpPr>
          <p:spPr bwMode="auto">
            <a:xfrm>
              <a:off x="3281" y="691"/>
              <a:ext cx="41" cy="279"/>
            </a:xfrm>
            <a:custGeom>
              <a:avLst/>
              <a:gdLst>
                <a:gd name="T0" fmla="*/ 0 w 17"/>
                <a:gd name="T1" fmla="*/ 1 h 116"/>
                <a:gd name="T2" fmla="*/ 11 w 17"/>
                <a:gd name="T3" fmla="*/ 26 h 116"/>
                <a:gd name="T4" fmla="*/ 15 w 17"/>
                <a:gd name="T5" fmla="*/ 58 h 116"/>
                <a:gd name="T6" fmla="*/ 3 w 17"/>
                <a:gd name="T7" fmla="*/ 115 h 116"/>
                <a:gd name="T8" fmla="*/ 4 w 17"/>
                <a:gd name="T9" fmla="*/ 115 h 116"/>
                <a:gd name="T10" fmla="*/ 16 w 17"/>
                <a:gd name="T11" fmla="*/ 58 h 116"/>
                <a:gd name="T12" fmla="*/ 12 w 17"/>
                <a:gd name="T13" fmla="*/ 26 h 116"/>
                <a:gd name="T14" fmla="*/ 1 w 17"/>
                <a:gd name="T15" fmla="*/ 1 h 116"/>
                <a:gd name="T16" fmla="*/ 0 w 17"/>
                <a:gd name="T17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6">
                  <a:moveTo>
                    <a:pt x="0" y="1"/>
                  </a:moveTo>
                  <a:cubicBezTo>
                    <a:pt x="4" y="10"/>
                    <a:pt x="8" y="17"/>
                    <a:pt x="11" y="26"/>
                  </a:cubicBezTo>
                  <a:cubicBezTo>
                    <a:pt x="15" y="36"/>
                    <a:pt x="15" y="48"/>
                    <a:pt x="15" y="58"/>
                  </a:cubicBezTo>
                  <a:cubicBezTo>
                    <a:pt x="16" y="79"/>
                    <a:pt x="6" y="95"/>
                    <a:pt x="3" y="115"/>
                  </a:cubicBezTo>
                  <a:cubicBezTo>
                    <a:pt x="3" y="116"/>
                    <a:pt x="4" y="116"/>
                    <a:pt x="4" y="115"/>
                  </a:cubicBezTo>
                  <a:cubicBezTo>
                    <a:pt x="7" y="96"/>
                    <a:pt x="17" y="79"/>
                    <a:pt x="16" y="58"/>
                  </a:cubicBezTo>
                  <a:cubicBezTo>
                    <a:pt x="16" y="47"/>
                    <a:pt x="15" y="37"/>
                    <a:pt x="12" y="26"/>
                  </a:cubicBezTo>
                  <a:cubicBezTo>
                    <a:pt x="10" y="17"/>
                    <a:pt x="4" y="9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0973" name="Group 168"/>
          <p:cNvGrpSpPr>
            <a:grpSpLocks noChangeAspect="1"/>
          </p:cNvGrpSpPr>
          <p:nvPr/>
        </p:nvGrpSpPr>
        <p:grpSpPr bwMode="auto">
          <a:xfrm>
            <a:off x="7778750" y="3184525"/>
            <a:ext cx="682625" cy="687388"/>
            <a:chOff x="2993" y="56"/>
            <a:chExt cx="430" cy="433"/>
          </a:xfrm>
        </p:grpSpPr>
        <p:sp>
          <p:nvSpPr>
            <p:cNvPr id="256" name="Freeform 169"/>
            <p:cNvSpPr/>
            <p:nvPr/>
          </p:nvSpPr>
          <p:spPr bwMode="auto">
            <a:xfrm>
              <a:off x="3075" y="123"/>
              <a:ext cx="240" cy="284"/>
            </a:xfrm>
            <a:custGeom>
              <a:avLst/>
              <a:gdLst>
                <a:gd name="T0" fmla="*/ 35 w 100"/>
                <a:gd name="T1" fmla="*/ 113 h 118"/>
                <a:gd name="T2" fmla="*/ 8 w 100"/>
                <a:gd name="T3" fmla="*/ 54 h 118"/>
                <a:gd name="T4" fmla="*/ 49 w 100"/>
                <a:gd name="T5" fmla="*/ 7 h 118"/>
                <a:gd name="T6" fmla="*/ 86 w 100"/>
                <a:gd name="T7" fmla="*/ 13 h 118"/>
                <a:gd name="T8" fmla="*/ 95 w 100"/>
                <a:gd name="T9" fmla="*/ 55 h 118"/>
                <a:gd name="T10" fmla="*/ 77 w 100"/>
                <a:gd name="T11" fmla="*/ 91 h 118"/>
                <a:gd name="T12" fmla="*/ 68 w 100"/>
                <a:gd name="T13" fmla="*/ 107 h 118"/>
                <a:gd name="T14" fmla="*/ 34 w 100"/>
                <a:gd name="T15" fmla="*/ 113 h 118"/>
                <a:gd name="T16" fmla="*/ 33 w 100"/>
                <a:gd name="T17" fmla="*/ 115 h 118"/>
                <a:gd name="T18" fmla="*/ 68 w 100"/>
                <a:gd name="T19" fmla="*/ 114 h 118"/>
                <a:gd name="T20" fmla="*/ 69 w 100"/>
                <a:gd name="T21" fmla="*/ 113 h 118"/>
                <a:gd name="T22" fmla="*/ 92 w 100"/>
                <a:gd name="T23" fmla="*/ 71 h 118"/>
                <a:gd name="T24" fmla="*/ 98 w 100"/>
                <a:gd name="T25" fmla="*/ 30 h 118"/>
                <a:gd name="T26" fmla="*/ 46 w 100"/>
                <a:gd name="T27" fmla="*/ 4 h 118"/>
                <a:gd name="T28" fmla="*/ 4 w 100"/>
                <a:gd name="T29" fmla="*/ 47 h 118"/>
                <a:gd name="T30" fmla="*/ 33 w 100"/>
                <a:gd name="T31" fmla="*/ 115 h 118"/>
                <a:gd name="T32" fmla="*/ 35 w 100"/>
                <a:gd name="T33" fmla="*/ 11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18">
                  <a:moveTo>
                    <a:pt x="35" y="113"/>
                  </a:moveTo>
                  <a:cubicBezTo>
                    <a:pt x="26" y="94"/>
                    <a:pt x="13" y="75"/>
                    <a:pt x="8" y="54"/>
                  </a:cubicBezTo>
                  <a:cubicBezTo>
                    <a:pt x="0" y="25"/>
                    <a:pt x="24" y="12"/>
                    <a:pt x="49" y="7"/>
                  </a:cubicBezTo>
                  <a:cubicBezTo>
                    <a:pt x="62" y="4"/>
                    <a:pt x="76" y="4"/>
                    <a:pt x="86" y="13"/>
                  </a:cubicBezTo>
                  <a:cubicBezTo>
                    <a:pt x="97" y="23"/>
                    <a:pt x="97" y="41"/>
                    <a:pt x="95" y="55"/>
                  </a:cubicBezTo>
                  <a:cubicBezTo>
                    <a:pt x="93" y="68"/>
                    <a:pt x="84" y="79"/>
                    <a:pt x="77" y="91"/>
                  </a:cubicBezTo>
                  <a:cubicBezTo>
                    <a:pt x="73" y="96"/>
                    <a:pt x="70" y="101"/>
                    <a:pt x="68" y="107"/>
                  </a:cubicBezTo>
                  <a:cubicBezTo>
                    <a:pt x="64" y="116"/>
                    <a:pt x="43" y="114"/>
                    <a:pt x="34" y="113"/>
                  </a:cubicBezTo>
                  <a:cubicBezTo>
                    <a:pt x="32" y="112"/>
                    <a:pt x="32" y="115"/>
                    <a:pt x="33" y="115"/>
                  </a:cubicBezTo>
                  <a:cubicBezTo>
                    <a:pt x="45" y="118"/>
                    <a:pt x="56" y="115"/>
                    <a:pt x="68" y="114"/>
                  </a:cubicBezTo>
                  <a:cubicBezTo>
                    <a:pt x="69" y="114"/>
                    <a:pt x="69" y="113"/>
                    <a:pt x="69" y="113"/>
                  </a:cubicBezTo>
                  <a:cubicBezTo>
                    <a:pt x="74" y="97"/>
                    <a:pt x="85" y="85"/>
                    <a:pt x="92" y="71"/>
                  </a:cubicBezTo>
                  <a:cubicBezTo>
                    <a:pt x="99" y="58"/>
                    <a:pt x="100" y="44"/>
                    <a:pt x="98" y="30"/>
                  </a:cubicBezTo>
                  <a:cubicBezTo>
                    <a:pt x="93" y="4"/>
                    <a:pt x="68" y="0"/>
                    <a:pt x="46" y="4"/>
                  </a:cubicBezTo>
                  <a:cubicBezTo>
                    <a:pt x="24" y="9"/>
                    <a:pt x="1" y="21"/>
                    <a:pt x="4" y="47"/>
                  </a:cubicBezTo>
                  <a:cubicBezTo>
                    <a:pt x="6" y="71"/>
                    <a:pt x="23" y="93"/>
                    <a:pt x="33" y="115"/>
                  </a:cubicBezTo>
                  <a:cubicBezTo>
                    <a:pt x="33" y="116"/>
                    <a:pt x="36" y="115"/>
                    <a:pt x="35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57" name="Freeform 170"/>
            <p:cNvSpPr/>
            <p:nvPr/>
          </p:nvSpPr>
          <p:spPr bwMode="auto">
            <a:xfrm>
              <a:off x="3149" y="282"/>
              <a:ext cx="96" cy="120"/>
            </a:xfrm>
            <a:custGeom>
              <a:avLst/>
              <a:gdLst>
                <a:gd name="T0" fmla="*/ 6 w 40"/>
                <a:gd name="T1" fmla="*/ 50 h 50"/>
                <a:gd name="T2" fmla="*/ 3 w 40"/>
                <a:gd name="T3" fmla="*/ 5 h 50"/>
                <a:gd name="T4" fmla="*/ 2 w 40"/>
                <a:gd name="T5" fmla="*/ 5 h 50"/>
                <a:gd name="T6" fmla="*/ 21 w 40"/>
                <a:gd name="T7" fmla="*/ 17 h 50"/>
                <a:gd name="T8" fmla="*/ 30 w 40"/>
                <a:gd name="T9" fmla="*/ 6 h 50"/>
                <a:gd name="T10" fmla="*/ 18 w 40"/>
                <a:gd name="T11" fmla="*/ 2 h 50"/>
                <a:gd name="T12" fmla="*/ 18 w 40"/>
                <a:gd name="T13" fmla="*/ 2 h 50"/>
                <a:gd name="T14" fmla="*/ 40 w 40"/>
                <a:gd name="T15" fmla="*/ 13 h 50"/>
                <a:gd name="T16" fmla="*/ 40 w 40"/>
                <a:gd name="T17" fmla="*/ 12 h 50"/>
                <a:gd name="T18" fmla="*/ 28 w 40"/>
                <a:gd name="T19" fmla="*/ 22 h 50"/>
                <a:gd name="T20" fmla="*/ 29 w 40"/>
                <a:gd name="T21" fmla="*/ 46 h 50"/>
                <a:gd name="T22" fmla="*/ 5 w 40"/>
                <a:gd name="T23" fmla="*/ 48 h 50"/>
                <a:gd name="T24" fmla="*/ 5 w 40"/>
                <a:gd name="T25" fmla="*/ 50 h 50"/>
                <a:gd name="T26" fmla="*/ 13 w 40"/>
                <a:gd name="T27" fmla="*/ 49 h 50"/>
                <a:gd name="T28" fmla="*/ 32 w 40"/>
                <a:gd name="T29" fmla="*/ 47 h 50"/>
                <a:gd name="T30" fmla="*/ 33 w 40"/>
                <a:gd name="T31" fmla="*/ 46 h 50"/>
                <a:gd name="T32" fmla="*/ 30 w 40"/>
                <a:gd name="T33" fmla="*/ 28 h 50"/>
                <a:gd name="T34" fmla="*/ 30 w 40"/>
                <a:gd name="T35" fmla="*/ 15 h 50"/>
                <a:gd name="T36" fmla="*/ 37 w 40"/>
                <a:gd name="T37" fmla="*/ 11 h 50"/>
                <a:gd name="T38" fmla="*/ 29 w 40"/>
                <a:gd name="T39" fmla="*/ 19 h 50"/>
                <a:gd name="T40" fmla="*/ 26 w 40"/>
                <a:gd name="T41" fmla="*/ 3 h 50"/>
                <a:gd name="T42" fmla="*/ 24 w 40"/>
                <a:gd name="T43" fmla="*/ 13 h 50"/>
                <a:gd name="T44" fmla="*/ 3 w 40"/>
                <a:gd name="T45" fmla="*/ 13 h 50"/>
                <a:gd name="T46" fmla="*/ 3 w 40"/>
                <a:gd name="T47" fmla="*/ 9 h 50"/>
                <a:gd name="T48" fmla="*/ 8 w 40"/>
                <a:gd name="T49" fmla="*/ 11 h 50"/>
                <a:gd name="T50" fmla="*/ 12 w 40"/>
                <a:gd name="T51" fmla="*/ 24 h 50"/>
                <a:gd name="T52" fmla="*/ 5 w 40"/>
                <a:gd name="T53" fmla="*/ 49 h 50"/>
                <a:gd name="T54" fmla="*/ 6 w 40"/>
                <a:gd name="T5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" h="50">
                  <a:moveTo>
                    <a:pt x="6" y="50"/>
                  </a:moveTo>
                  <a:cubicBezTo>
                    <a:pt x="15" y="38"/>
                    <a:pt x="19" y="12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20"/>
                    <a:pt x="9" y="24"/>
                    <a:pt x="21" y="17"/>
                  </a:cubicBezTo>
                  <a:cubicBezTo>
                    <a:pt x="25" y="14"/>
                    <a:pt x="30" y="11"/>
                    <a:pt x="30" y="6"/>
                  </a:cubicBezTo>
                  <a:cubicBezTo>
                    <a:pt x="30" y="1"/>
                    <a:pt x="21" y="1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17"/>
                    <a:pt x="31" y="27"/>
                    <a:pt x="40" y="13"/>
                  </a:cubicBezTo>
                  <a:cubicBezTo>
                    <a:pt x="40" y="13"/>
                    <a:pt x="40" y="12"/>
                    <a:pt x="40" y="12"/>
                  </a:cubicBezTo>
                  <a:cubicBezTo>
                    <a:pt x="33" y="2"/>
                    <a:pt x="28" y="15"/>
                    <a:pt x="28" y="22"/>
                  </a:cubicBezTo>
                  <a:cubicBezTo>
                    <a:pt x="28" y="26"/>
                    <a:pt x="33" y="45"/>
                    <a:pt x="29" y="46"/>
                  </a:cubicBezTo>
                  <a:cubicBezTo>
                    <a:pt x="21" y="47"/>
                    <a:pt x="13" y="48"/>
                    <a:pt x="5" y="48"/>
                  </a:cubicBezTo>
                  <a:cubicBezTo>
                    <a:pt x="4" y="49"/>
                    <a:pt x="4" y="50"/>
                    <a:pt x="5" y="50"/>
                  </a:cubicBezTo>
                  <a:cubicBezTo>
                    <a:pt x="8" y="50"/>
                    <a:pt x="10" y="49"/>
                    <a:pt x="13" y="49"/>
                  </a:cubicBezTo>
                  <a:cubicBezTo>
                    <a:pt x="19" y="49"/>
                    <a:pt x="25" y="48"/>
                    <a:pt x="32" y="47"/>
                  </a:cubicBezTo>
                  <a:cubicBezTo>
                    <a:pt x="32" y="47"/>
                    <a:pt x="33" y="47"/>
                    <a:pt x="33" y="46"/>
                  </a:cubicBezTo>
                  <a:cubicBezTo>
                    <a:pt x="32" y="40"/>
                    <a:pt x="31" y="34"/>
                    <a:pt x="30" y="28"/>
                  </a:cubicBezTo>
                  <a:cubicBezTo>
                    <a:pt x="30" y="24"/>
                    <a:pt x="29" y="19"/>
                    <a:pt x="30" y="15"/>
                  </a:cubicBezTo>
                  <a:cubicBezTo>
                    <a:pt x="32" y="10"/>
                    <a:pt x="34" y="9"/>
                    <a:pt x="37" y="11"/>
                  </a:cubicBezTo>
                  <a:cubicBezTo>
                    <a:pt x="40" y="16"/>
                    <a:pt x="31" y="19"/>
                    <a:pt x="29" y="19"/>
                  </a:cubicBezTo>
                  <a:cubicBezTo>
                    <a:pt x="18" y="20"/>
                    <a:pt x="13" y="0"/>
                    <a:pt x="26" y="3"/>
                  </a:cubicBezTo>
                  <a:cubicBezTo>
                    <a:pt x="32" y="5"/>
                    <a:pt x="26" y="11"/>
                    <a:pt x="24" y="13"/>
                  </a:cubicBezTo>
                  <a:cubicBezTo>
                    <a:pt x="18" y="18"/>
                    <a:pt x="5" y="24"/>
                    <a:pt x="3" y="13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3"/>
                    <a:pt x="8" y="10"/>
                    <a:pt x="8" y="11"/>
                  </a:cubicBezTo>
                  <a:cubicBezTo>
                    <a:pt x="11" y="15"/>
                    <a:pt x="12" y="20"/>
                    <a:pt x="12" y="24"/>
                  </a:cubicBezTo>
                  <a:cubicBezTo>
                    <a:pt x="13" y="33"/>
                    <a:pt x="10" y="42"/>
                    <a:pt x="5" y="49"/>
                  </a:cubicBezTo>
                  <a:cubicBezTo>
                    <a:pt x="4" y="49"/>
                    <a:pt x="5" y="50"/>
                    <a:pt x="6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58" name="Freeform 171"/>
            <p:cNvSpPr/>
            <p:nvPr/>
          </p:nvSpPr>
          <p:spPr bwMode="auto">
            <a:xfrm>
              <a:off x="3154" y="390"/>
              <a:ext cx="84" cy="99"/>
            </a:xfrm>
            <a:custGeom>
              <a:avLst/>
              <a:gdLst>
                <a:gd name="T0" fmla="*/ 0 w 35"/>
                <a:gd name="T1" fmla="*/ 5 h 41"/>
                <a:gd name="T2" fmla="*/ 5 w 35"/>
                <a:gd name="T3" fmla="*/ 37 h 41"/>
                <a:gd name="T4" fmla="*/ 6 w 35"/>
                <a:gd name="T5" fmla="*/ 39 h 41"/>
                <a:gd name="T6" fmla="*/ 29 w 35"/>
                <a:gd name="T7" fmla="*/ 33 h 41"/>
                <a:gd name="T8" fmla="*/ 35 w 35"/>
                <a:gd name="T9" fmla="*/ 2 h 41"/>
                <a:gd name="T10" fmla="*/ 33 w 35"/>
                <a:gd name="T11" fmla="*/ 1 h 41"/>
                <a:gd name="T12" fmla="*/ 15 w 35"/>
                <a:gd name="T13" fmla="*/ 2 h 41"/>
                <a:gd name="T14" fmla="*/ 1 w 35"/>
                <a:gd name="T15" fmla="*/ 3 h 41"/>
                <a:gd name="T16" fmla="*/ 1 w 35"/>
                <a:gd name="T17" fmla="*/ 6 h 41"/>
                <a:gd name="T18" fmla="*/ 15 w 35"/>
                <a:gd name="T19" fmla="*/ 4 h 41"/>
                <a:gd name="T20" fmla="*/ 34 w 35"/>
                <a:gd name="T21" fmla="*/ 3 h 41"/>
                <a:gd name="T22" fmla="*/ 32 w 35"/>
                <a:gd name="T23" fmla="*/ 2 h 41"/>
                <a:gd name="T24" fmla="*/ 24 w 35"/>
                <a:gd name="T25" fmla="*/ 34 h 41"/>
                <a:gd name="T26" fmla="*/ 16 w 35"/>
                <a:gd name="T27" fmla="*/ 37 h 41"/>
                <a:gd name="T28" fmla="*/ 7 w 35"/>
                <a:gd name="T29" fmla="*/ 30 h 41"/>
                <a:gd name="T30" fmla="*/ 3 w 35"/>
                <a:gd name="T31" fmla="*/ 4 h 41"/>
                <a:gd name="T32" fmla="*/ 0 w 35"/>
                <a:gd name="T3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1">
                  <a:moveTo>
                    <a:pt x="0" y="5"/>
                  </a:moveTo>
                  <a:cubicBezTo>
                    <a:pt x="2" y="16"/>
                    <a:pt x="5" y="26"/>
                    <a:pt x="5" y="37"/>
                  </a:cubicBezTo>
                  <a:cubicBezTo>
                    <a:pt x="5" y="38"/>
                    <a:pt x="6" y="39"/>
                    <a:pt x="6" y="39"/>
                  </a:cubicBezTo>
                  <a:cubicBezTo>
                    <a:pt x="15" y="40"/>
                    <a:pt x="24" y="41"/>
                    <a:pt x="29" y="33"/>
                  </a:cubicBezTo>
                  <a:cubicBezTo>
                    <a:pt x="34" y="24"/>
                    <a:pt x="33" y="12"/>
                    <a:pt x="35" y="2"/>
                  </a:cubicBezTo>
                  <a:cubicBezTo>
                    <a:pt x="35" y="1"/>
                    <a:pt x="34" y="0"/>
                    <a:pt x="33" y="1"/>
                  </a:cubicBezTo>
                  <a:cubicBezTo>
                    <a:pt x="27" y="1"/>
                    <a:pt x="21" y="1"/>
                    <a:pt x="15" y="2"/>
                  </a:cubicBezTo>
                  <a:cubicBezTo>
                    <a:pt x="10" y="2"/>
                    <a:pt x="6" y="3"/>
                    <a:pt x="1" y="3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6" y="6"/>
                    <a:pt x="10" y="5"/>
                    <a:pt x="15" y="4"/>
                  </a:cubicBezTo>
                  <a:cubicBezTo>
                    <a:pt x="21" y="4"/>
                    <a:pt x="27" y="4"/>
                    <a:pt x="34" y="3"/>
                  </a:cubicBezTo>
                  <a:cubicBezTo>
                    <a:pt x="33" y="3"/>
                    <a:pt x="33" y="2"/>
                    <a:pt x="32" y="2"/>
                  </a:cubicBezTo>
                  <a:cubicBezTo>
                    <a:pt x="30" y="11"/>
                    <a:pt x="32" y="27"/>
                    <a:pt x="24" y="34"/>
                  </a:cubicBezTo>
                  <a:cubicBezTo>
                    <a:pt x="22" y="36"/>
                    <a:pt x="19" y="37"/>
                    <a:pt x="16" y="37"/>
                  </a:cubicBezTo>
                  <a:cubicBezTo>
                    <a:pt x="9" y="37"/>
                    <a:pt x="8" y="36"/>
                    <a:pt x="7" y="30"/>
                  </a:cubicBezTo>
                  <a:cubicBezTo>
                    <a:pt x="7" y="21"/>
                    <a:pt x="4" y="13"/>
                    <a:pt x="3" y="4"/>
                  </a:cubicBezTo>
                  <a:cubicBezTo>
                    <a:pt x="2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59" name="Freeform 172"/>
            <p:cNvSpPr/>
            <p:nvPr/>
          </p:nvSpPr>
          <p:spPr bwMode="auto">
            <a:xfrm>
              <a:off x="3164" y="441"/>
              <a:ext cx="67" cy="17"/>
            </a:xfrm>
            <a:custGeom>
              <a:avLst/>
              <a:gdLst>
                <a:gd name="T0" fmla="*/ 1 w 28"/>
                <a:gd name="T1" fmla="*/ 6 h 7"/>
                <a:gd name="T2" fmla="*/ 27 w 28"/>
                <a:gd name="T3" fmla="*/ 3 h 7"/>
                <a:gd name="T4" fmla="*/ 26 w 28"/>
                <a:gd name="T5" fmla="*/ 0 h 7"/>
                <a:gd name="T6" fmla="*/ 2 w 28"/>
                <a:gd name="T7" fmla="*/ 3 h 7"/>
                <a:gd name="T8" fmla="*/ 1 w 28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7">
                  <a:moveTo>
                    <a:pt x="1" y="6"/>
                  </a:moveTo>
                  <a:cubicBezTo>
                    <a:pt x="10" y="7"/>
                    <a:pt x="18" y="6"/>
                    <a:pt x="27" y="3"/>
                  </a:cubicBezTo>
                  <a:cubicBezTo>
                    <a:pt x="28" y="3"/>
                    <a:pt x="28" y="0"/>
                    <a:pt x="26" y="0"/>
                  </a:cubicBezTo>
                  <a:cubicBezTo>
                    <a:pt x="18" y="3"/>
                    <a:pt x="10" y="4"/>
                    <a:pt x="2" y="3"/>
                  </a:cubicBezTo>
                  <a:cubicBezTo>
                    <a:pt x="0" y="3"/>
                    <a:pt x="0" y="6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60" name="Freeform 173"/>
            <p:cNvSpPr/>
            <p:nvPr/>
          </p:nvSpPr>
          <p:spPr bwMode="auto">
            <a:xfrm>
              <a:off x="3161" y="414"/>
              <a:ext cx="75" cy="19"/>
            </a:xfrm>
            <a:custGeom>
              <a:avLst/>
              <a:gdLst>
                <a:gd name="T0" fmla="*/ 2 w 31"/>
                <a:gd name="T1" fmla="*/ 8 h 8"/>
                <a:gd name="T2" fmla="*/ 29 w 31"/>
                <a:gd name="T3" fmla="*/ 4 h 8"/>
                <a:gd name="T4" fmla="*/ 28 w 31"/>
                <a:gd name="T5" fmla="*/ 1 h 8"/>
                <a:gd name="T6" fmla="*/ 2 w 31"/>
                <a:gd name="T7" fmla="*/ 5 h 8"/>
                <a:gd name="T8" fmla="*/ 2 w 3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2" y="8"/>
                  </a:moveTo>
                  <a:cubicBezTo>
                    <a:pt x="11" y="8"/>
                    <a:pt x="20" y="7"/>
                    <a:pt x="29" y="4"/>
                  </a:cubicBezTo>
                  <a:cubicBezTo>
                    <a:pt x="31" y="3"/>
                    <a:pt x="30" y="0"/>
                    <a:pt x="28" y="1"/>
                  </a:cubicBezTo>
                  <a:cubicBezTo>
                    <a:pt x="20" y="4"/>
                    <a:pt x="11" y="5"/>
                    <a:pt x="2" y="5"/>
                  </a:cubicBezTo>
                  <a:cubicBezTo>
                    <a:pt x="0" y="5"/>
                    <a:pt x="0" y="8"/>
                    <a:pt x="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61" name="Freeform 174"/>
            <p:cNvSpPr/>
            <p:nvPr/>
          </p:nvSpPr>
          <p:spPr bwMode="auto">
            <a:xfrm>
              <a:off x="3101" y="174"/>
              <a:ext cx="24" cy="12"/>
            </a:xfrm>
            <a:custGeom>
              <a:avLst/>
              <a:gdLst>
                <a:gd name="T0" fmla="*/ 2 w 10"/>
                <a:gd name="T1" fmla="*/ 4 h 5"/>
                <a:gd name="T2" fmla="*/ 9 w 10"/>
                <a:gd name="T3" fmla="*/ 1 h 5"/>
                <a:gd name="T4" fmla="*/ 8 w 10"/>
                <a:gd name="T5" fmla="*/ 0 h 5"/>
                <a:gd name="T6" fmla="*/ 1 w 10"/>
                <a:gd name="T7" fmla="*/ 3 h 5"/>
                <a:gd name="T8" fmla="*/ 2 w 10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2" y="4"/>
                  </a:moveTo>
                  <a:cubicBezTo>
                    <a:pt x="4" y="3"/>
                    <a:pt x="7" y="3"/>
                    <a:pt x="9" y="1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2"/>
                    <a:pt x="3" y="2"/>
                    <a:pt x="1" y="3"/>
                  </a:cubicBezTo>
                  <a:cubicBezTo>
                    <a:pt x="0" y="4"/>
                    <a:pt x="1" y="5"/>
                    <a:pt x="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62" name="Freeform 175"/>
            <p:cNvSpPr/>
            <p:nvPr/>
          </p:nvSpPr>
          <p:spPr bwMode="auto">
            <a:xfrm>
              <a:off x="3092" y="190"/>
              <a:ext cx="33" cy="15"/>
            </a:xfrm>
            <a:custGeom>
              <a:avLst/>
              <a:gdLst>
                <a:gd name="T0" fmla="*/ 2 w 14"/>
                <a:gd name="T1" fmla="*/ 6 h 6"/>
                <a:gd name="T2" fmla="*/ 13 w 14"/>
                <a:gd name="T3" fmla="*/ 2 h 6"/>
                <a:gd name="T4" fmla="*/ 12 w 14"/>
                <a:gd name="T5" fmla="*/ 0 h 6"/>
                <a:gd name="T6" fmla="*/ 1 w 14"/>
                <a:gd name="T7" fmla="*/ 5 h 6"/>
                <a:gd name="T8" fmla="*/ 2 w 1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">
                  <a:moveTo>
                    <a:pt x="2" y="6"/>
                  </a:moveTo>
                  <a:cubicBezTo>
                    <a:pt x="5" y="5"/>
                    <a:pt x="9" y="3"/>
                    <a:pt x="13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9" y="2"/>
                    <a:pt x="5" y="3"/>
                    <a:pt x="1" y="5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63" name="Freeform 176"/>
            <p:cNvSpPr/>
            <p:nvPr/>
          </p:nvSpPr>
          <p:spPr bwMode="auto">
            <a:xfrm>
              <a:off x="3092" y="198"/>
              <a:ext cx="36" cy="19"/>
            </a:xfrm>
            <a:custGeom>
              <a:avLst/>
              <a:gdLst>
                <a:gd name="T0" fmla="*/ 2 w 15"/>
                <a:gd name="T1" fmla="*/ 7 h 8"/>
                <a:gd name="T2" fmla="*/ 14 w 15"/>
                <a:gd name="T3" fmla="*/ 2 h 8"/>
                <a:gd name="T4" fmla="*/ 14 w 15"/>
                <a:gd name="T5" fmla="*/ 0 h 8"/>
                <a:gd name="T6" fmla="*/ 1 w 15"/>
                <a:gd name="T7" fmla="*/ 6 h 8"/>
                <a:gd name="T8" fmla="*/ 2 w 15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2" y="7"/>
                  </a:moveTo>
                  <a:cubicBezTo>
                    <a:pt x="6" y="6"/>
                    <a:pt x="10" y="4"/>
                    <a:pt x="14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0" y="3"/>
                    <a:pt x="6" y="4"/>
                    <a:pt x="1" y="6"/>
                  </a:cubicBezTo>
                  <a:cubicBezTo>
                    <a:pt x="0" y="6"/>
                    <a:pt x="1" y="8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64" name="Freeform 177"/>
            <p:cNvSpPr/>
            <p:nvPr/>
          </p:nvSpPr>
          <p:spPr bwMode="auto">
            <a:xfrm>
              <a:off x="3082" y="222"/>
              <a:ext cx="31" cy="12"/>
            </a:xfrm>
            <a:custGeom>
              <a:avLst/>
              <a:gdLst>
                <a:gd name="T0" fmla="*/ 1 w 13"/>
                <a:gd name="T1" fmla="*/ 4 h 5"/>
                <a:gd name="T2" fmla="*/ 12 w 13"/>
                <a:gd name="T3" fmla="*/ 2 h 5"/>
                <a:gd name="T4" fmla="*/ 12 w 13"/>
                <a:gd name="T5" fmla="*/ 0 h 5"/>
                <a:gd name="T6" fmla="*/ 1 w 13"/>
                <a:gd name="T7" fmla="*/ 3 h 5"/>
                <a:gd name="T8" fmla="*/ 1 w 1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" y="4"/>
                  </a:moveTo>
                  <a:cubicBezTo>
                    <a:pt x="5" y="3"/>
                    <a:pt x="9" y="2"/>
                    <a:pt x="12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9" y="0"/>
                    <a:pt x="5" y="2"/>
                    <a:pt x="1" y="3"/>
                  </a:cubicBezTo>
                  <a:cubicBezTo>
                    <a:pt x="0" y="3"/>
                    <a:pt x="0" y="5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65" name="Freeform 178"/>
            <p:cNvSpPr/>
            <p:nvPr/>
          </p:nvSpPr>
          <p:spPr bwMode="auto">
            <a:xfrm>
              <a:off x="3087" y="219"/>
              <a:ext cx="53" cy="22"/>
            </a:xfrm>
            <a:custGeom>
              <a:avLst/>
              <a:gdLst>
                <a:gd name="T0" fmla="*/ 1 w 22"/>
                <a:gd name="T1" fmla="*/ 8 h 9"/>
                <a:gd name="T2" fmla="*/ 21 w 22"/>
                <a:gd name="T3" fmla="*/ 1 h 9"/>
                <a:gd name="T4" fmla="*/ 21 w 22"/>
                <a:gd name="T5" fmla="*/ 0 h 9"/>
                <a:gd name="T6" fmla="*/ 1 w 22"/>
                <a:gd name="T7" fmla="*/ 7 h 9"/>
                <a:gd name="T8" fmla="*/ 1 w 22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">
                  <a:moveTo>
                    <a:pt x="1" y="8"/>
                  </a:moveTo>
                  <a:cubicBezTo>
                    <a:pt x="8" y="7"/>
                    <a:pt x="15" y="4"/>
                    <a:pt x="21" y="1"/>
                  </a:cubicBezTo>
                  <a:cubicBezTo>
                    <a:pt x="22" y="1"/>
                    <a:pt x="22" y="0"/>
                    <a:pt x="21" y="0"/>
                  </a:cubicBezTo>
                  <a:cubicBezTo>
                    <a:pt x="14" y="3"/>
                    <a:pt x="8" y="5"/>
                    <a:pt x="1" y="7"/>
                  </a:cubicBezTo>
                  <a:cubicBezTo>
                    <a:pt x="0" y="7"/>
                    <a:pt x="0" y="9"/>
                    <a:pt x="1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66" name="Freeform 179"/>
            <p:cNvSpPr/>
            <p:nvPr/>
          </p:nvSpPr>
          <p:spPr bwMode="auto">
            <a:xfrm>
              <a:off x="3089" y="246"/>
              <a:ext cx="32" cy="9"/>
            </a:xfrm>
            <a:custGeom>
              <a:avLst/>
              <a:gdLst>
                <a:gd name="T0" fmla="*/ 1 w 13"/>
                <a:gd name="T1" fmla="*/ 4 h 4"/>
                <a:gd name="T2" fmla="*/ 13 w 13"/>
                <a:gd name="T3" fmla="*/ 1 h 4"/>
                <a:gd name="T4" fmla="*/ 12 w 13"/>
                <a:gd name="T5" fmla="*/ 0 h 4"/>
                <a:gd name="T6" fmla="*/ 1 w 13"/>
                <a:gd name="T7" fmla="*/ 3 h 4"/>
                <a:gd name="T8" fmla="*/ 1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" y="4"/>
                  </a:moveTo>
                  <a:cubicBezTo>
                    <a:pt x="5" y="4"/>
                    <a:pt x="9" y="3"/>
                    <a:pt x="13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8" y="2"/>
                    <a:pt x="5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67" name="Freeform 180"/>
            <p:cNvSpPr/>
            <p:nvPr/>
          </p:nvSpPr>
          <p:spPr bwMode="auto">
            <a:xfrm>
              <a:off x="3097" y="251"/>
              <a:ext cx="31" cy="16"/>
            </a:xfrm>
            <a:custGeom>
              <a:avLst/>
              <a:gdLst>
                <a:gd name="T0" fmla="*/ 1 w 13"/>
                <a:gd name="T1" fmla="*/ 6 h 7"/>
                <a:gd name="T2" fmla="*/ 12 w 13"/>
                <a:gd name="T3" fmla="*/ 2 h 7"/>
                <a:gd name="T4" fmla="*/ 12 w 13"/>
                <a:gd name="T5" fmla="*/ 1 h 7"/>
                <a:gd name="T6" fmla="*/ 1 w 13"/>
                <a:gd name="T7" fmla="*/ 5 h 7"/>
                <a:gd name="T8" fmla="*/ 1 w 13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7">
                  <a:moveTo>
                    <a:pt x="1" y="6"/>
                  </a:moveTo>
                  <a:cubicBezTo>
                    <a:pt x="5" y="5"/>
                    <a:pt x="9" y="4"/>
                    <a:pt x="12" y="2"/>
                  </a:cubicBezTo>
                  <a:cubicBezTo>
                    <a:pt x="13" y="2"/>
                    <a:pt x="13" y="0"/>
                    <a:pt x="12" y="1"/>
                  </a:cubicBezTo>
                  <a:cubicBezTo>
                    <a:pt x="8" y="3"/>
                    <a:pt x="4" y="4"/>
                    <a:pt x="1" y="5"/>
                  </a:cubicBezTo>
                  <a:cubicBezTo>
                    <a:pt x="0" y="5"/>
                    <a:pt x="0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68" name="Freeform 181"/>
            <p:cNvSpPr/>
            <p:nvPr/>
          </p:nvSpPr>
          <p:spPr bwMode="auto">
            <a:xfrm>
              <a:off x="3092" y="263"/>
              <a:ext cx="41" cy="14"/>
            </a:xfrm>
            <a:custGeom>
              <a:avLst/>
              <a:gdLst>
                <a:gd name="T0" fmla="*/ 2 w 17"/>
                <a:gd name="T1" fmla="*/ 6 h 6"/>
                <a:gd name="T2" fmla="*/ 16 w 17"/>
                <a:gd name="T3" fmla="*/ 1 h 6"/>
                <a:gd name="T4" fmla="*/ 15 w 17"/>
                <a:gd name="T5" fmla="*/ 0 h 6"/>
                <a:gd name="T6" fmla="*/ 1 w 17"/>
                <a:gd name="T7" fmla="*/ 4 h 6"/>
                <a:gd name="T8" fmla="*/ 2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2" y="6"/>
                  </a:moveTo>
                  <a:cubicBezTo>
                    <a:pt x="6" y="4"/>
                    <a:pt x="11" y="3"/>
                    <a:pt x="16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1" y="2"/>
                    <a:pt x="6" y="3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69" name="Freeform 182"/>
            <p:cNvSpPr/>
            <p:nvPr/>
          </p:nvSpPr>
          <p:spPr bwMode="auto">
            <a:xfrm>
              <a:off x="3106" y="275"/>
              <a:ext cx="34" cy="12"/>
            </a:xfrm>
            <a:custGeom>
              <a:avLst/>
              <a:gdLst>
                <a:gd name="T0" fmla="*/ 1 w 14"/>
                <a:gd name="T1" fmla="*/ 5 h 5"/>
                <a:gd name="T2" fmla="*/ 13 w 14"/>
                <a:gd name="T3" fmla="*/ 2 h 5"/>
                <a:gd name="T4" fmla="*/ 12 w 14"/>
                <a:gd name="T5" fmla="*/ 1 h 5"/>
                <a:gd name="T6" fmla="*/ 1 w 14"/>
                <a:gd name="T7" fmla="*/ 4 h 5"/>
                <a:gd name="T8" fmla="*/ 1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" y="5"/>
                  </a:moveTo>
                  <a:cubicBezTo>
                    <a:pt x="5" y="5"/>
                    <a:pt x="9" y="4"/>
                    <a:pt x="13" y="2"/>
                  </a:cubicBezTo>
                  <a:cubicBezTo>
                    <a:pt x="14" y="2"/>
                    <a:pt x="13" y="0"/>
                    <a:pt x="12" y="1"/>
                  </a:cubicBezTo>
                  <a:cubicBezTo>
                    <a:pt x="9" y="2"/>
                    <a:pt x="5" y="3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0" name="Freeform 183"/>
            <p:cNvSpPr/>
            <p:nvPr/>
          </p:nvSpPr>
          <p:spPr bwMode="auto">
            <a:xfrm>
              <a:off x="3099" y="166"/>
              <a:ext cx="43" cy="15"/>
            </a:xfrm>
            <a:custGeom>
              <a:avLst/>
              <a:gdLst>
                <a:gd name="T0" fmla="*/ 1 w 18"/>
                <a:gd name="T1" fmla="*/ 6 h 6"/>
                <a:gd name="T2" fmla="*/ 17 w 18"/>
                <a:gd name="T3" fmla="*/ 2 h 6"/>
                <a:gd name="T4" fmla="*/ 17 w 18"/>
                <a:gd name="T5" fmla="*/ 0 h 6"/>
                <a:gd name="T6" fmla="*/ 1 w 18"/>
                <a:gd name="T7" fmla="*/ 5 h 6"/>
                <a:gd name="T8" fmla="*/ 1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" y="6"/>
                  </a:moveTo>
                  <a:cubicBezTo>
                    <a:pt x="7" y="5"/>
                    <a:pt x="12" y="3"/>
                    <a:pt x="17" y="2"/>
                  </a:cubicBezTo>
                  <a:cubicBezTo>
                    <a:pt x="18" y="2"/>
                    <a:pt x="17" y="0"/>
                    <a:pt x="17" y="0"/>
                  </a:cubicBezTo>
                  <a:cubicBezTo>
                    <a:pt x="11" y="2"/>
                    <a:pt x="6" y="3"/>
                    <a:pt x="1" y="5"/>
                  </a:cubicBezTo>
                  <a:cubicBezTo>
                    <a:pt x="0" y="5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1" name="Freeform 184"/>
            <p:cNvSpPr/>
            <p:nvPr/>
          </p:nvSpPr>
          <p:spPr bwMode="auto">
            <a:xfrm>
              <a:off x="3092" y="183"/>
              <a:ext cx="53" cy="15"/>
            </a:xfrm>
            <a:custGeom>
              <a:avLst/>
              <a:gdLst>
                <a:gd name="T0" fmla="*/ 1 w 22"/>
                <a:gd name="T1" fmla="*/ 6 h 6"/>
                <a:gd name="T2" fmla="*/ 21 w 22"/>
                <a:gd name="T3" fmla="*/ 2 h 6"/>
                <a:gd name="T4" fmla="*/ 21 w 22"/>
                <a:gd name="T5" fmla="*/ 1 h 6"/>
                <a:gd name="T6" fmla="*/ 1 w 22"/>
                <a:gd name="T7" fmla="*/ 5 h 6"/>
                <a:gd name="T8" fmla="*/ 1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1" y="6"/>
                  </a:moveTo>
                  <a:cubicBezTo>
                    <a:pt x="8" y="5"/>
                    <a:pt x="14" y="3"/>
                    <a:pt x="21" y="2"/>
                  </a:cubicBezTo>
                  <a:cubicBezTo>
                    <a:pt x="22" y="2"/>
                    <a:pt x="22" y="0"/>
                    <a:pt x="21" y="1"/>
                  </a:cubicBezTo>
                  <a:cubicBezTo>
                    <a:pt x="14" y="2"/>
                    <a:pt x="8" y="3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2" name="Freeform 185"/>
            <p:cNvSpPr/>
            <p:nvPr/>
          </p:nvSpPr>
          <p:spPr bwMode="auto">
            <a:xfrm>
              <a:off x="3092" y="198"/>
              <a:ext cx="43" cy="14"/>
            </a:xfrm>
            <a:custGeom>
              <a:avLst/>
              <a:gdLst>
                <a:gd name="T0" fmla="*/ 2 w 18"/>
                <a:gd name="T1" fmla="*/ 6 h 6"/>
                <a:gd name="T2" fmla="*/ 17 w 18"/>
                <a:gd name="T3" fmla="*/ 2 h 6"/>
                <a:gd name="T4" fmla="*/ 17 w 18"/>
                <a:gd name="T5" fmla="*/ 0 h 6"/>
                <a:gd name="T6" fmla="*/ 1 w 18"/>
                <a:gd name="T7" fmla="*/ 4 h 6"/>
                <a:gd name="T8" fmla="*/ 2 w 1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2" y="6"/>
                  </a:moveTo>
                  <a:cubicBezTo>
                    <a:pt x="7" y="4"/>
                    <a:pt x="12" y="3"/>
                    <a:pt x="17" y="2"/>
                  </a:cubicBezTo>
                  <a:cubicBezTo>
                    <a:pt x="18" y="1"/>
                    <a:pt x="18" y="0"/>
                    <a:pt x="17" y="0"/>
                  </a:cubicBezTo>
                  <a:cubicBezTo>
                    <a:pt x="12" y="2"/>
                    <a:pt x="6" y="3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3" name="Freeform 186"/>
            <p:cNvSpPr/>
            <p:nvPr/>
          </p:nvSpPr>
          <p:spPr bwMode="auto">
            <a:xfrm>
              <a:off x="3121" y="56"/>
              <a:ext cx="45" cy="53"/>
            </a:xfrm>
            <a:custGeom>
              <a:avLst/>
              <a:gdLst>
                <a:gd name="T0" fmla="*/ 15 w 19"/>
                <a:gd name="T1" fmla="*/ 21 h 22"/>
                <a:gd name="T2" fmla="*/ 17 w 19"/>
                <a:gd name="T3" fmla="*/ 6 h 22"/>
                <a:gd name="T4" fmla="*/ 4 w 19"/>
                <a:gd name="T5" fmla="*/ 2 h 22"/>
                <a:gd name="T6" fmla="*/ 4 w 19"/>
                <a:gd name="T7" fmla="*/ 13 h 22"/>
                <a:gd name="T8" fmla="*/ 9 w 19"/>
                <a:gd name="T9" fmla="*/ 18 h 22"/>
                <a:gd name="T10" fmla="*/ 13 w 19"/>
                <a:gd name="T11" fmla="*/ 21 h 22"/>
                <a:gd name="T12" fmla="*/ 13 w 19"/>
                <a:gd name="T13" fmla="*/ 22 h 22"/>
                <a:gd name="T14" fmla="*/ 14 w 19"/>
                <a:gd name="T15" fmla="*/ 22 h 22"/>
                <a:gd name="T16" fmla="*/ 14 w 19"/>
                <a:gd name="T17" fmla="*/ 20 h 22"/>
                <a:gd name="T18" fmla="*/ 14 w 19"/>
                <a:gd name="T19" fmla="*/ 20 h 22"/>
                <a:gd name="T20" fmla="*/ 13 w 19"/>
                <a:gd name="T21" fmla="*/ 20 h 22"/>
                <a:gd name="T22" fmla="*/ 10 w 19"/>
                <a:gd name="T23" fmla="*/ 17 h 22"/>
                <a:gd name="T24" fmla="*/ 3 w 19"/>
                <a:gd name="T25" fmla="*/ 7 h 22"/>
                <a:gd name="T26" fmla="*/ 8 w 19"/>
                <a:gd name="T27" fmla="*/ 3 h 22"/>
                <a:gd name="T28" fmla="*/ 16 w 19"/>
                <a:gd name="T29" fmla="*/ 6 h 22"/>
                <a:gd name="T30" fmla="*/ 13 w 19"/>
                <a:gd name="T31" fmla="*/ 21 h 22"/>
                <a:gd name="T32" fmla="*/ 15 w 19"/>
                <a:gd name="T3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22">
                  <a:moveTo>
                    <a:pt x="15" y="21"/>
                  </a:moveTo>
                  <a:cubicBezTo>
                    <a:pt x="16" y="17"/>
                    <a:pt x="19" y="10"/>
                    <a:pt x="17" y="6"/>
                  </a:cubicBezTo>
                  <a:cubicBezTo>
                    <a:pt x="14" y="2"/>
                    <a:pt x="9" y="0"/>
                    <a:pt x="4" y="2"/>
                  </a:cubicBezTo>
                  <a:cubicBezTo>
                    <a:pt x="0" y="4"/>
                    <a:pt x="2" y="9"/>
                    <a:pt x="4" y="13"/>
                  </a:cubicBezTo>
                  <a:cubicBezTo>
                    <a:pt x="5" y="15"/>
                    <a:pt x="7" y="16"/>
                    <a:pt x="9" y="18"/>
                  </a:cubicBezTo>
                  <a:cubicBezTo>
                    <a:pt x="10" y="19"/>
                    <a:pt x="13" y="21"/>
                    <a:pt x="13" y="21"/>
                  </a:cubicBezTo>
                  <a:cubicBezTo>
                    <a:pt x="13" y="21"/>
                    <a:pt x="13" y="22"/>
                    <a:pt x="13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2"/>
                    <a:pt x="15" y="20"/>
                    <a:pt x="14" y="20"/>
                  </a:cubicBezTo>
                  <a:cubicBezTo>
                    <a:pt x="13" y="20"/>
                    <a:pt x="14" y="21"/>
                    <a:pt x="14" y="20"/>
                  </a:cubicBezTo>
                  <a:cubicBezTo>
                    <a:pt x="14" y="20"/>
                    <a:pt x="14" y="20"/>
                    <a:pt x="13" y="20"/>
                  </a:cubicBezTo>
                  <a:cubicBezTo>
                    <a:pt x="12" y="19"/>
                    <a:pt x="11" y="18"/>
                    <a:pt x="10" y="17"/>
                  </a:cubicBezTo>
                  <a:cubicBezTo>
                    <a:pt x="7" y="14"/>
                    <a:pt x="3" y="11"/>
                    <a:pt x="3" y="7"/>
                  </a:cubicBezTo>
                  <a:cubicBezTo>
                    <a:pt x="3" y="4"/>
                    <a:pt x="6" y="3"/>
                    <a:pt x="8" y="3"/>
                  </a:cubicBezTo>
                  <a:cubicBezTo>
                    <a:pt x="11" y="2"/>
                    <a:pt x="14" y="4"/>
                    <a:pt x="16" y="6"/>
                  </a:cubicBezTo>
                  <a:cubicBezTo>
                    <a:pt x="18" y="10"/>
                    <a:pt x="15" y="17"/>
                    <a:pt x="13" y="21"/>
                  </a:cubicBezTo>
                  <a:cubicBezTo>
                    <a:pt x="13" y="22"/>
                    <a:pt x="14" y="22"/>
                    <a:pt x="1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4" name="Freeform 187"/>
            <p:cNvSpPr/>
            <p:nvPr/>
          </p:nvSpPr>
          <p:spPr bwMode="auto">
            <a:xfrm>
              <a:off x="3269" y="56"/>
              <a:ext cx="49" cy="55"/>
            </a:xfrm>
            <a:custGeom>
              <a:avLst/>
              <a:gdLst>
                <a:gd name="T0" fmla="*/ 2 w 20"/>
                <a:gd name="T1" fmla="*/ 22 h 23"/>
                <a:gd name="T2" fmla="*/ 4 w 20"/>
                <a:gd name="T3" fmla="*/ 9 h 23"/>
                <a:gd name="T4" fmla="*/ 16 w 20"/>
                <a:gd name="T5" fmla="*/ 6 h 23"/>
                <a:gd name="T6" fmla="*/ 10 w 20"/>
                <a:gd name="T7" fmla="*/ 16 h 23"/>
                <a:gd name="T8" fmla="*/ 1 w 20"/>
                <a:gd name="T9" fmla="*/ 21 h 23"/>
                <a:gd name="T10" fmla="*/ 1 w 20"/>
                <a:gd name="T11" fmla="*/ 22 h 23"/>
                <a:gd name="T12" fmla="*/ 13 w 20"/>
                <a:gd name="T13" fmla="*/ 15 h 23"/>
                <a:gd name="T14" fmla="*/ 17 w 20"/>
                <a:gd name="T15" fmla="*/ 4 h 23"/>
                <a:gd name="T16" fmla="*/ 5 w 20"/>
                <a:gd name="T17" fmla="*/ 6 h 23"/>
                <a:gd name="T18" fmla="*/ 0 w 20"/>
                <a:gd name="T19" fmla="*/ 22 h 23"/>
                <a:gd name="T20" fmla="*/ 2 w 20"/>
                <a:gd name="T21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3">
                  <a:moveTo>
                    <a:pt x="2" y="22"/>
                  </a:moveTo>
                  <a:cubicBezTo>
                    <a:pt x="1" y="17"/>
                    <a:pt x="2" y="13"/>
                    <a:pt x="4" y="9"/>
                  </a:cubicBezTo>
                  <a:cubicBezTo>
                    <a:pt x="6" y="5"/>
                    <a:pt x="12" y="0"/>
                    <a:pt x="16" y="6"/>
                  </a:cubicBezTo>
                  <a:cubicBezTo>
                    <a:pt x="18" y="9"/>
                    <a:pt x="12" y="14"/>
                    <a:pt x="10" y="16"/>
                  </a:cubicBezTo>
                  <a:cubicBezTo>
                    <a:pt x="7" y="18"/>
                    <a:pt x="4" y="21"/>
                    <a:pt x="1" y="21"/>
                  </a:cubicBezTo>
                  <a:cubicBezTo>
                    <a:pt x="0" y="21"/>
                    <a:pt x="0" y="22"/>
                    <a:pt x="1" y="22"/>
                  </a:cubicBezTo>
                  <a:cubicBezTo>
                    <a:pt x="6" y="22"/>
                    <a:pt x="9" y="18"/>
                    <a:pt x="13" y="15"/>
                  </a:cubicBezTo>
                  <a:cubicBezTo>
                    <a:pt x="15" y="13"/>
                    <a:pt x="20" y="8"/>
                    <a:pt x="17" y="4"/>
                  </a:cubicBezTo>
                  <a:cubicBezTo>
                    <a:pt x="13" y="0"/>
                    <a:pt x="8" y="2"/>
                    <a:pt x="5" y="6"/>
                  </a:cubicBezTo>
                  <a:cubicBezTo>
                    <a:pt x="1" y="10"/>
                    <a:pt x="0" y="16"/>
                    <a:pt x="0" y="22"/>
                  </a:cubicBezTo>
                  <a:cubicBezTo>
                    <a:pt x="0" y="23"/>
                    <a:pt x="2" y="23"/>
                    <a:pt x="2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5" name="Freeform 188"/>
            <p:cNvSpPr/>
            <p:nvPr/>
          </p:nvSpPr>
          <p:spPr bwMode="auto">
            <a:xfrm>
              <a:off x="2993" y="166"/>
              <a:ext cx="60" cy="36"/>
            </a:xfrm>
            <a:custGeom>
              <a:avLst/>
              <a:gdLst>
                <a:gd name="T0" fmla="*/ 25 w 25"/>
                <a:gd name="T1" fmla="*/ 6 h 15"/>
                <a:gd name="T2" fmla="*/ 11 w 25"/>
                <a:gd name="T3" fmla="*/ 0 h 15"/>
                <a:gd name="T4" fmla="*/ 1 w 25"/>
                <a:gd name="T5" fmla="*/ 6 h 15"/>
                <a:gd name="T6" fmla="*/ 24 w 25"/>
                <a:gd name="T7" fmla="*/ 7 h 15"/>
                <a:gd name="T8" fmla="*/ 23 w 25"/>
                <a:gd name="T9" fmla="*/ 6 h 15"/>
                <a:gd name="T10" fmla="*/ 3 w 25"/>
                <a:gd name="T11" fmla="*/ 8 h 15"/>
                <a:gd name="T12" fmla="*/ 11 w 25"/>
                <a:gd name="T13" fmla="*/ 2 h 15"/>
                <a:gd name="T14" fmla="*/ 23 w 25"/>
                <a:gd name="T15" fmla="*/ 6 h 15"/>
                <a:gd name="T16" fmla="*/ 25 w 25"/>
                <a:gd name="T1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5">
                  <a:moveTo>
                    <a:pt x="25" y="6"/>
                  </a:moveTo>
                  <a:cubicBezTo>
                    <a:pt x="21" y="1"/>
                    <a:pt x="16" y="0"/>
                    <a:pt x="11" y="0"/>
                  </a:cubicBezTo>
                  <a:cubicBezTo>
                    <a:pt x="7" y="0"/>
                    <a:pt x="2" y="2"/>
                    <a:pt x="1" y="6"/>
                  </a:cubicBezTo>
                  <a:cubicBezTo>
                    <a:pt x="0" y="15"/>
                    <a:pt x="21" y="10"/>
                    <a:pt x="24" y="7"/>
                  </a:cubicBezTo>
                  <a:cubicBezTo>
                    <a:pt x="25" y="6"/>
                    <a:pt x="24" y="5"/>
                    <a:pt x="23" y="6"/>
                  </a:cubicBezTo>
                  <a:cubicBezTo>
                    <a:pt x="20" y="9"/>
                    <a:pt x="6" y="12"/>
                    <a:pt x="3" y="8"/>
                  </a:cubicBezTo>
                  <a:cubicBezTo>
                    <a:pt x="0" y="4"/>
                    <a:pt x="9" y="2"/>
                    <a:pt x="11" y="2"/>
                  </a:cubicBezTo>
                  <a:cubicBezTo>
                    <a:pt x="16" y="1"/>
                    <a:pt x="21" y="3"/>
                    <a:pt x="23" y="6"/>
                  </a:cubicBezTo>
                  <a:cubicBezTo>
                    <a:pt x="24" y="7"/>
                    <a:pt x="25" y="6"/>
                    <a:pt x="2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6" name="Freeform 189"/>
            <p:cNvSpPr/>
            <p:nvPr/>
          </p:nvSpPr>
          <p:spPr bwMode="auto">
            <a:xfrm>
              <a:off x="3346" y="125"/>
              <a:ext cx="77" cy="58"/>
            </a:xfrm>
            <a:custGeom>
              <a:avLst/>
              <a:gdLst>
                <a:gd name="T0" fmla="*/ 1 w 32"/>
                <a:gd name="T1" fmla="*/ 23 h 24"/>
                <a:gd name="T2" fmla="*/ 25 w 32"/>
                <a:gd name="T3" fmla="*/ 8 h 24"/>
                <a:gd name="T4" fmla="*/ 16 w 32"/>
                <a:gd name="T5" fmla="*/ 20 h 24"/>
                <a:gd name="T6" fmla="*/ 1 w 32"/>
                <a:gd name="T7" fmla="*/ 22 h 24"/>
                <a:gd name="T8" fmla="*/ 0 w 32"/>
                <a:gd name="T9" fmla="*/ 22 h 24"/>
                <a:gd name="T10" fmla="*/ 0 w 32"/>
                <a:gd name="T11" fmla="*/ 23 h 24"/>
                <a:gd name="T12" fmla="*/ 1 w 32"/>
                <a:gd name="T13" fmla="*/ 23 h 24"/>
                <a:gd name="T14" fmla="*/ 12 w 32"/>
                <a:gd name="T15" fmla="*/ 22 h 24"/>
                <a:gd name="T16" fmla="*/ 21 w 32"/>
                <a:gd name="T17" fmla="*/ 19 h 24"/>
                <a:gd name="T18" fmla="*/ 27 w 32"/>
                <a:gd name="T19" fmla="*/ 8 h 24"/>
                <a:gd name="T20" fmla="*/ 0 w 32"/>
                <a:gd name="T21" fmla="*/ 23 h 24"/>
                <a:gd name="T22" fmla="*/ 1 w 32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24">
                  <a:moveTo>
                    <a:pt x="1" y="23"/>
                  </a:moveTo>
                  <a:cubicBezTo>
                    <a:pt x="3" y="15"/>
                    <a:pt x="17" y="3"/>
                    <a:pt x="25" y="8"/>
                  </a:cubicBezTo>
                  <a:cubicBezTo>
                    <a:pt x="32" y="12"/>
                    <a:pt x="20" y="19"/>
                    <a:pt x="16" y="20"/>
                  </a:cubicBezTo>
                  <a:cubicBezTo>
                    <a:pt x="11" y="22"/>
                    <a:pt x="6" y="21"/>
                    <a:pt x="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1" y="23"/>
                  </a:cubicBezTo>
                  <a:cubicBezTo>
                    <a:pt x="1" y="23"/>
                    <a:pt x="11" y="23"/>
                    <a:pt x="12" y="22"/>
                  </a:cubicBezTo>
                  <a:cubicBezTo>
                    <a:pt x="15" y="22"/>
                    <a:pt x="18" y="21"/>
                    <a:pt x="21" y="19"/>
                  </a:cubicBezTo>
                  <a:cubicBezTo>
                    <a:pt x="24" y="18"/>
                    <a:pt x="32" y="12"/>
                    <a:pt x="27" y="8"/>
                  </a:cubicBezTo>
                  <a:cubicBezTo>
                    <a:pt x="19" y="0"/>
                    <a:pt x="2" y="13"/>
                    <a:pt x="0" y="23"/>
                  </a:cubicBezTo>
                  <a:cubicBezTo>
                    <a:pt x="0" y="24"/>
                    <a:pt x="1" y="24"/>
                    <a:pt x="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7" name="Freeform 190"/>
            <p:cNvSpPr/>
            <p:nvPr/>
          </p:nvSpPr>
          <p:spPr bwMode="auto">
            <a:xfrm>
              <a:off x="3097" y="234"/>
              <a:ext cx="38" cy="12"/>
            </a:xfrm>
            <a:custGeom>
              <a:avLst/>
              <a:gdLst>
                <a:gd name="T0" fmla="*/ 1 w 16"/>
                <a:gd name="T1" fmla="*/ 5 h 5"/>
                <a:gd name="T2" fmla="*/ 15 w 16"/>
                <a:gd name="T3" fmla="*/ 1 h 5"/>
                <a:gd name="T4" fmla="*/ 15 w 16"/>
                <a:gd name="T5" fmla="*/ 0 h 5"/>
                <a:gd name="T6" fmla="*/ 1 w 16"/>
                <a:gd name="T7" fmla="*/ 3 h 5"/>
                <a:gd name="T8" fmla="*/ 1 w 1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" y="5"/>
                  </a:moveTo>
                  <a:cubicBezTo>
                    <a:pt x="6" y="5"/>
                    <a:pt x="11" y="3"/>
                    <a:pt x="15" y="1"/>
                  </a:cubicBezTo>
                  <a:cubicBezTo>
                    <a:pt x="16" y="1"/>
                    <a:pt x="15" y="0"/>
                    <a:pt x="15" y="0"/>
                  </a:cubicBezTo>
                  <a:cubicBezTo>
                    <a:pt x="10" y="2"/>
                    <a:pt x="6" y="3"/>
                    <a:pt x="1" y="3"/>
                  </a:cubicBezTo>
                  <a:cubicBezTo>
                    <a:pt x="0" y="3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8" name="Freeform 191"/>
            <p:cNvSpPr/>
            <p:nvPr/>
          </p:nvSpPr>
          <p:spPr bwMode="auto">
            <a:xfrm>
              <a:off x="3099" y="243"/>
              <a:ext cx="38" cy="12"/>
            </a:xfrm>
            <a:custGeom>
              <a:avLst/>
              <a:gdLst>
                <a:gd name="T0" fmla="*/ 1 w 16"/>
                <a:gd name="T1" fmla="*/ 4 h 5"/>
                <a:gd name="T2" fmla="*/ 15 w 16"/>
                <a:gd name="T3" fmla="*/ 1 h 5"/>
                <a:gd name="T4" fmla="*/ 14 w 16"/>
                <a:gd name="T5" fmla="*/ 0 h 5"/>
                <a:gd name="T6" fmla="*/ 1 w 16"/>
                <a:gd name="T7" fmla="*/ 3 h 5"/>
                <a:gd name="T8" fmla="*/ 1 w 16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" y="4"/>
                  </a:moveTo>
                  <a:cubicBezTo>
                    <a:pt x="6" y="3"/>
                    <a:pt x="10" y="3"/>
                    <a:pt x="15" y="1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0" y="1"/>
                    <a:pt x="5" y="1"/>
                    <a:pt x="1" y="3"/>
                  </a:cubicBezTo>
                  <a:cubicBezTo>
                    <a:pt x="0" y="3"/>
                    <a:pt x="1" y="5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79" name="Freeform 192"/>
            <p:cNvSpPr/>
            <p:nvPr/>
          </p:nvSpPr>
          <p:spPr bwMode="auto">
            <a:xfrm>
              <a:off x="3099" y="251"/>
              <a:ext cx="34" cy="12"/>
            </a:xfrm>
            <a:custGeom>
              <a:avLst/>
              <a:gdLst>
                <a:gd name="T0" fmla="*/ 1 w 14"/>
                <a:gd name="T1" fmla="*/ 4 h 5"/>
                <a:gd name="T2" fmla="*/ 13 w 14"/>
                <a:gd name="T3" fmla="*/ 2 h 5"/>
                <a:gd name="T4" fmla="*/ 13 w 14"/>
                <a:gd name="T5" fmla="*/ 0 h 5"/>
                <a:gd name="T6" fmla="*/ 1 w 14"/>
                <a:gd name="T7" fmla="*/ 3 h 5"/>
                <a:gd name="T8" fmla="*/ 1 w 14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" y="4"/>
                  </a:moveTo>
                  <a:cubicBezTo>
                    <a:pt x="5" y="3"/>
                    <a:pt x="9" y="3"/>
                    <a:pt x="13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9" y="1"/>
                    <a:pt x="5" y="2"/>
                    <a:pt x="1" y="3"/>
                  </a:cubicBezTo>
                  <a:cubicBezTo>
                    <a:pt x="0" y="3"/>
                    <a:pt x="1" y="5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0" name="Freeform 193"/>
            <p:cNvSpPr/>
            <p:nvPr/>
          </p:nvSpPr>
          <p:spPr bwMode="auto">
            <a:xfrm>
              <a:off x="3104" y="258"/>
              <a:ext cx="31" cy="9"/>
            </a:xfrm>
            <a:custGeom>
              <a:avLst/>
              <a:gdLst>
                <a:gd name="T0" fmla="*/ 1 w 13"/>
                <a:gd name="T1" fmla="*/ 3 h 4"/>
                <a:gd name="T2" fmla="*/ 6 w 13"/>
                <a:gd name="T3" fmla="*/ 3 h 4"/>
                <a:gd name="T4" fmla="*/ 12 w 13"/>
                <a:gd name="T5" fmla="*/ 2 h 4"/>
                <a:gd name="T6" fmla="*/ 12 w 13"/>
                <a:gd name="T7" fmla="*/ 0 h 4"/>
                <a:gd name="T8" fmla="*/ 7 w 13"/>
                <a:gd name="T9" fmla="*/ 2 h 4"/>
                <a:gd name="T10" fmla="*/ 2 w 13"/>
                <a:gd name="T11" fmla="*/ 2 h 4"/>
                <a:gd name="T12" fmla="*/ 1 w 13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">
                  <a:moveTo>
                    <a:pt x="1" y="3"/>
                  </a:moveTo>
                  <a:cubicBezTo>
                    <a:pt x="2" y="4"/>
                    <a:pt x="4" y="4"/>
                    <a:pt x="6" y="3"/>
                  </a:cubicBezTo>
                  <a:cubicBezTo>
                    <a:pt x="8" y="3"/>
                    <a:pt x="10" y="3"/>
                    <a:pt x="12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0" y="1"/>
                    <a:pt x="9" y="1"/>
                    <a:pt x="7" y="2"/>
                  </a:cubicBezTo>
                  <a:cubicBezTo>
                    <a:pt x="6" y="2"/>
                    <a:pt x="3" y="3"/>
                    <a:pt x="2" y="2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1" name="Freeform 194"/>
            <p:cNvSpPr/>
            <p:nvPr/>
          </p:nvSpPr>
          <p:spPr bwMode="auto">
            <a:xfrm>
              <a:off x="3109" y="267"/>
              <a:ext cx="28" cy="10"/>
            </a:xfrm>
            <a:custGeom>
              <a:avLst/>
              <a:gdLst>
                <a:gd name="T0" fmla="*/ 1 w 12"/>
                <a:gd name="T1" fmla="*/ 4 h 4"/>
                <a:gd name="T2" fmla="*/ 11 w 12"/>
                <a:gd name="T3" fmla="*/ 2 h 4"/>
                <a:gd name="T4" fmla="*/ 10 w 12"/>
                <a:gd name="T5" fmla="*/ 0 h 4"/>
                <a:gd name="T6" fmla="*/ 1 w 12"/>
                <a:gd name="T7" fmla="*/ 3 h 4"/>
                <a:gd name="T8" fmla="*/ 1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" y="4"/>
                  </a:moveTo>
                  <a:cubicBezTo>
                    <a:pt x="5" y="4"/>
                    <a:pt x="8" y="3"/>
                    <a:pt x="11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7" y="2"/>
                    <a:pt x="4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2" name="Freeform 195"/>
            <p:cNvSpPr/>
            <p:nvPr/>
          </p:nvSpPr>
          <p:spPr bwMode="auto">
            <a:xfrm>
              <a:off x="3097" y="210"/>
              <a:ext cx="36" cy="7"/>
            </a:xfrm>
            <a:custGeom>
              <a:avLst/>
              <a:gdLst>
                <a:gd name="T0" fmla="*/ 1 w 15"/>
                <a:gd name="T1" fmla="*/ 3 h 3"/>
                <a:gd name="T2" fmla="*/ 15 w 15"/>
                <a:gd name="T3" fmla="*/ 2 h 3"/>
                <a:gd name="T4" fmla="*/ 14 w 15"/>
                <a:gd name="T5" fmla="*/ 0 h 3"/>
                <a:gd name="T6" fmla="*/ 1 w 15"/>
                <a:gd name="T7" fmla="*/ 2 h 3"/>
                <a:gd name="T8" fmla="*/ 1 w 1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" y="3"/>
                  </a:moveTo>
                  <a:cubicBezTo>
                    <a:pt x="6" y="3"/>
                    <a:pt x="10" y="3"/>
                    <a:pt x="15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0" y="1"/>
                    <a:pt x="6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3" name="Freeform 196"/>
            <p:cNvSpPr/>
            <p:nvPr/>
          </p:nvSpPr>
          <p:spPr bwMode="auto">
            <a:xfrm>
              <a:off x="3094" y="214"/>
              <a:ext cx="36" cy="13"/>
            </a:xfrm>
            <a:custGeom>
              <a:avLst/>
              <a:gdLst>
                <a:gd name="T0" fmla="*/ 1 w 15"/>
                <a:gd name="T1" fmla="*/ 5 h 5"/>
                <a:gd name="T2" fmla="*/ 15 w 15"/>
                <a:gd name="T3" fmla="*/ 2 h 5"/>
                <a:gd name="T4" fmla="*/ 14 w 15"/>
                <a:gd name="T5" fmla="*/ 1 h 5"/>
                <a:gd name="T6" fmla="*/ 1 w 15"/>
                <a:gd name="T7" fmla="*/ 4 h 5"/>
                <a:gd name="T8" fmla="*/ 1 w 1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1" y="5"/>
                  </a:moveTo>
                  <a:cubicBezTo>
                    <a:pt x="6" y="4"/>
                    <a:pt x="10" y="4"/>
                    <a:pt x="15" y="2"/>
                  </a:cubicBezTo>
                  <a:cubicBezTo>
                    <a:pt x="15" y="1"/>
                    <a:pt x="15" y="0"/>
                    <a:pt x="14" y="1"/>
                  </a:cubicBezTo>
                  <a:cubicBezTo>
                    <a:pt x="10" y="3"/>
                    <a:pt x="5" y="3"/>
                    <a:pt x="1" y="4"/>
                  </a:cubicBezTo>
                  <a:cubicBezTo>
                    <a:pt x="0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4" name="Freeform 197"/>
            <p:cNvSpPr/>
            <p:nvPr/>
          </p:nvSpPr>
          <p:spPr bwMode="auto">
            <a:xfrm>
              <a:off x="3104" y="176"/>
              <a:ext cx="33" cy="12"/>
            </a:xfrm>
            <a:custGeom>
              <a:avLst/>
              <a:gdLst>
                <a:gd name="T0" fmla="*/ 2 w 14"/>
                <a:gd name="T1" fmla="*/ 5 h 5"/>
                <a:gd name="T2" fmla="*/ 13 w 14"/>
                <a:gd name="T3" fmla="*/ 2 h 5"/>
                <a:gd name="T4" fmla="*/ 13 w 14"/>
                <a:gd name="T5" fmla="*/ 0 h 5"/>
                <a:gd name="T6" fmla="*/ 1 w 14"/>
                <a:gd name="T7" fmla="*/ 3 h 5"/>
                <a:gd name="T8" fmla="*/ 2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2" y="5"/>
                  </a:moveTo>
                  <a:cubicBezTo>
                    <a:pt x="5" y="4"/>
                    <a:pt x="9" y="3"/>
                    <a:pt x="13" y="2"/>
                  </a:cubicBezTo>
                  <a:cubicBezTo>
                    <a:pt x="14" y="1"/>
                    <a:pt x="14" y="0"/>
                    <a:pt x="13" y="0"/>
                  </a:cubicBezTo>
                  <a:cubicBezTo>
                    <a:pt x="9" y="1"/>
                    <a:pt x="5" y="3"/>
                    <a:pt x="1" y="3"/>
                  </a:cubicBezTo>
                  <a:cubicBezTo>
                    <a:pt x="0" y="3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5" name="Freeform 198"/>
            <p:cNvSpPr/>
            <p:nvPr/>
          </p:nvSpPr>
          <p:spPr bwMode="auto">
            <a:xfrm>
              <a:off x="3116" y="166"/>
              <a:ext cx="26" cy="8"/>
            </a:xfrm>
            <a:custGeom>
              <a:avLst/>
              <a:gdLst>
                <a:gd name="T0" fmla="*/ 1 w 11"/>
                <a:gd name="T1" fmla="*/ 3 h 3"/>
                <a:gd name="T2" fmla="*/ 10 w 11"/>
                <a:gd name="T3" fmla="*/ 2 h 3"/>
                <a:gd name="T4" fmla="*/ 10 w 11"/>
                <a:gd name="T5" fmla="*/ 0 h 3"/>
                <a:gd name="T6" fmla="*/ 0 w 11"/>
                <a:gd name="T7" fmla="*/ 2 h 3"/>
                <a:gd name="T8" fmla="*/ 1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" y="3"/>
                  </a:moveTo>
                  <a:cubicBezTo>
                    <a:pt x="4" y="2"/>
                    <a:pt x="7" y="2"/>
                    <a:pt x="10" y="2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0"/>
                    <a:pt x="3" y="0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6" name="Freeform 199"/>
            <p:cNvSpPr/>
            <p:nvPr/>
          </p:nvSpPr>
          <p:spPr bwMode="auto">
            <a:xfrm>
              <a:off x="3118" y="162"/>
              <a:ext cx="27" cy="7"/>
            </a:xfrm>
            <a:custGeom>
              <a:avLst/>
              <a:gdLst>
                <a:gd name="T0" fmla="*/ 2 w 11"/>
                <a:gd name="T1" fmla="*/ 3 h 3"/>
                <a:gd name="T2" fmla="*/ 10 w 11"/>
                <a:gd name="T3" fmla="*/ 2 h 3"/>
                <a:gd name="T4" fmla="*/ 10 w 11"/>
                <a:gd name="T5" fmla="*/ 0 h 3"/>
                <a:gd name="T6" fmla="*/ 1 w 11"/>
                <a:gd name="T7" fmla="*/ 2 h 3"/>
                <a:gd name="T8" fmla="*/ 2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2" y="3"/>
                  </a:moveTo>
                  <a:cubicBezTo>
                    <a:pt x="4" y="1"/>
                    <a:pt x="7" y="2"/>
                    <a:pt x="10" y="2"/>
                  </a:cubicBezTo>
                  <a:cubicBezTo>
                    <a:pt x="11" y="2"/>
                    <a:pt x="11" y="0"/>
                    <a:pt x="10" y="0"/>
                  </a:cubicBezTo>
                  <a:cubicBezTo>
                    <a:pt x="7" y="0"/>
                    <a:pt x="3" y="0"/>
                    <a:pt x="1" y="2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7" name="Freeform 200"/>
            <p:cNvSpPr/>
            <p:nvPr/>
          </p:nvSpPr>
          <p:spPr bwMode="auto">
            <a:xfrm>
              <a:off x="3101" y="181"/>
              <a:ext cx="32" cy="12"/>
            </a:xfrm>
            <a:custGeom>
              <a:avLst/>
              <a:gdLst>
                <a:gd name="T0" fmla="*/ 1 w 13"/>
                <a:gd name="T1" fmla="*/ 4 h 5"/>
                <a:gd name="T2" fmla="*/ 12 w 13"/>
                <a:gd name="T3" fmla="*/ 2 h 5"/>
                <a:gd name="T4" fmla="*/ 12 w 13"/>
                <a:gd name="T5" fmla="*/ 0 h 5"/>
                <a:gd name="T6" fmla="*/ 1 w 13"/>
                <a:gd name="T7" fmla="*/ 3 h 5"/>
                <a:gd name="T8" fmla="*/ 1 w 1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" y="4"/>
                  </a:moveTo>
                  <a:cubicBezTo>
                    <a:pt x="4" y="3"/>
                    <a:pt x="8" y="3"/>
                    <a:pt x="12" y="2"/>
                  </a:cubicBezTo>
                  <a:cubicBezTo>
                    <a:pt x="13" y="2"/>
                    <a:pt x="12" y="0"/>
                    <a:pt x="12" y="0"/>
                  </a:cubicBezTo>
                  <a:cubicBezTo>
                    <a:pt x="8" y="1"/>
                    <a:pt x="4" y="2"/>
                    <a:pt x="1" y="3"/>
                  </a:cubicBezTo>
                  <a:cubicBezTo>
                    <a:pt x="0" y="3"/>
                    <a:pt x="0" y="5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8" name="Freeform 201"/>
            <p:cNvSpPr/>
            <p:nvPr/>
          </p:nvSpPr>
          <p:spPr bwMode="auto">
            <a:xfrm>
              <a:off x="3092" y="202"/>
              <a:ext cx="33" cy="8"/>
            </a:xfrm>
            <a:custGeom>
              <a:avLst/>
              <a:gdLst>
                <a:gd name="T0" fmla="*/ 1 w 14"/>
                <a:gd name="T1" fmla="*/ 3 h 3"/>
                <a:gd name="T2" fmla="*/ 13 w 14"/>
                <a:gd name="T3" fmla="*/ 1 h 3"/>
                <a:gd name="T4" fmla="*/ 13 w 14"/>
                <a:gd name="T5" fmla="*/ 0 h 3"/>
                <a:gd name="T6" fmla="*/ 1 w 14"/>
                <a:gd name="T7" fmla="*/ 1 h 3"/>
                <a:gd name="T8" fmla="*/ 1 w 1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">
                  <a:moveTo>
                    <a:pt x="1" y="3"/>
                  </a:moveTo>
                  <a:cubicBezTo>
                    <a:pt x="5" y="2"/>
                    <a:pt x="9" y="1"/>
                    <a:pt x="13" y="1"/>
                  </a:cubicBezTo>
                  <a:cubicBezTo>
                    <a:pt x="14" y="1"/>
                    <a:pt x="14" y="0"/>
                    <a:pt x="13" y="0"/>
                  </a:cubicBezTo>
                  <a:cubicBezTo>
                    <a:pt x="9" y="0"/>
                    <a:pt x="5" y="1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89" name="Freeform 202"/>
            <p:cNvSpPr/>
            <p:nvPr/>
          </p:nvSpPr>
          <p:spPr bwMode="auto">
            <a:xfrm>
              <a:off x="3087" y="219"/>
              <a:ext cx="19" cy="8"/>
            </a:xfrm>
            <a:custGeom>
              <a:avLst/>
              <a:gdLst>
                <a:gd name="T0" fmla="*/ 1 w 8"/>
                <a:gd name="T1" fmla="*/ 3 h 3"/>
                <a:gd name="T2" fmla="*/ 7 w 8"/>
                <a:gd name="T3" fmla="*/ 2 h 3"/>
                <a:gd name="T4" fmla="*/ 7 w 8"/>
                <a:gd name="T5" fmla="*/ 1 h 3"/>
                <a:gd name="T6" fmla="*/ 1 w 8"/>
                <a:gd name="T7" fmla="*/ 2 h 3"/>
                <a:gd name="T8" fmla="*/ 1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3"/>
                  </a:moveTo>
                  <a:cubicBezTo>
                    <a:pt x="3" y="2"/>
                    <a:pt x="5" y="2"/>
                    <a:pt x="7" y="2"/>
                  </a:cubicBezTo>
                  <a:cubicBezTo>
                    <a:pt x="8" y="2"/>
                    <a:pt x="8" y="0"/>
                    <a:pt x="7" y="1"/>
                  </a:cubicBezTo>
                  <a:cubicBezTo>
                    <a:pt x="5" y="1"/>
                    <a:pt x="3" y="1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0" name="Freeform 203"/>
            <p:cNvSpPr/>
            <p:nvPr/>
          </p:nvSpPr>
          <p:spPr bwMode="auto">
            <a:xfrm>
              <a:off x="3089" y="227"/>
              <a:ext cx="51" cy="14"/>
            </a:xfrm>
            <a:custGeom>
              <a:avLst/>
              <a:gdLst>
                <a:gd name="T0" fmla="*/ 2 w 21"/>
                <a:gd name="T1" fmla="*/ 6 h 6"/>
                <a:gd name="T2" fmla="*/ 20 w 21"/>
                <a:gd name="T3" fmla="*/ 2 h 6"/>
                <a:gd name="T4" fmla="*/ 20 w 21"/>
                <a:gd name="T5" fmla="*/ 1 h 6"/>
                <a:gd name="T6" fmla="*/ 1 w 21"/>
                <a:gd name="T7" fmla="*/ 4 h 6"/>
                <a:gd name="T8" fmla="*/ 2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" y="6"/>
                  </a:moveTo>
                  <a:cubicBezTo>
                    <a:pt x="8" y="4"/>
                    <a:pt x="14" y="3"/>
                    <a:pt x="20" y="2"/>
                  </a:cubicBezTo>
                  <a:cubicBezTo>
                    <a:pt x="21" y="2"/>
                    <a:pt x="21" y="0"/>
                    <a:pt x="20" y="1"/>
                  </a:cubicBezTo>
                  <a:cubicBezTo>
                    <a:pt x="13" y="1"/>
                    <a:pt x="7" y="2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1" name="Freeform 204"/>
            <p:cNvSpPr/>
            <p:nvPr/>
          </p:nvSpPr>
          <p:spPr bwMode="auto">
            <a:xfrm>
              <a:off x="3089" y="243"/>
              <a:ext cx="44" cy="10"/>
            </a:xfrm>
            <a:custGeom>
              <a:avLst/>
              <a:gdLst>
                <a:gd name="T0" fmla="*/ 1 w 18"/>
                <a:gd name="T1" fmla="*/ 4 h 4"/>
                <a:gd name="T2" fmla="*/ 17 w 18"/>
                <a:gd name="T3" fmla="*/ 1 h 4"/>
                <a:gd name="T4" fmla="*/ 17 w 18"/>
                <a:gd name="T5" fmla="*/ 0 h 4"/>
                <a:gd name="T6" fmla="*/ 1 w 18"/>
                <a:gd name="T7" fmla="*/ 2 h 4"/>
                <a:gd name="T8" fmla="*/ 1 w 1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">
                  <a:moveTo>
                    <a:pt x="1" y="4"/>
                  </a:moveTo>
                  <a:cubicBezTo>
                    <a:pt x="7" y="3"/>
                    <a:pt x="12" y="2"/>
                    <a:pt x="17" y="1"/>
                  </a:cubicBezTo>
                  <a:cubicBezTo>
                    <a:pt x="18" y="1"/>
                    <a:pt x="18" y="0"/>
                    <a:pt x="17" y="0"/>
                  </a:cubicBezTo>
                  <a:cubicBezTo>
                    <a:pt x="11" y="1"/>
                    <a:pt x="6" y="1"/>
                    <a:pt x="1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2" name="Freeform 205"/>
            <p:cNvSpPr/>
            <p:nvPr/>
          </p:nvSpPr>
          <p:spPr bwMode="auto">
            <a:xfrm>
              <a:off x="3094" y="251"/>
              <a:ext cx="41" cy="12"/>
            </a:xfrm>
            <a:custGeom>
              <a:avLst/>
              <a:gdLst>
                <a:gd name="T0" fmla="*/ 1 w 17"/>
                <a:gd name="T1" fmla="*/ 5 h 5"/>
                <a:gd name="T2" fmla="*/ 16 w 17"/>
                <a:gd name="T3" fmla="*/ 2 h 5"/>
                <a:gd name="T4" fmla="*/ 16 w 17"/>
                <a:gd name="T5" fmla="*/ 0 h 5"/>
                <a:gd name="T6" fmla="*/ 1 w 17"/>
                <a:gd name="T7" fmla="*/ 3 h 5"/>
                <a:gd name="T8" fmla="*/ 1 w 1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">
                  <a:moveTo>
                    <a:pt x="1" y="5"/>
                  </a:moveTo>
                  <a:cubicBezTo>
                    <a:pt x="6" y="3"/>
                    <a:pt x="11" y="2"/>
                    <a:pt x="16" y="2"/>
                  </a:cubicBezTo>
                  <a:cubicBezTo>
                    <a:pt x="17" y="2"/>
                    <a:pt x="17" y="0"/>
                    <a:pt x="16" y="0"/>
                  </a:cubicBezTo>
                  <a:cubicBezTo>
                    <a:pt x="11" y="1"/>
                    <a:pt x="6" y="2"/>
                    <a:pt x="1" y="3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3" name="Freeform 206"/>
            <p:cNvSpPr/>
            <p:nvPr/>
          </p:nvSpPr>
          <p:spPr bwMode="auto">
            <a:xfrm>
              <a:off x="3104" y="260"/>
              <a:ext cx="31" cy="10"/>
            </a:xfrm>
            <a:custGeom>
              <a:avLst/>
              <a:gdLst>
                <a:gd name="T0" fmla="*/ 1 w 13"/>
                <a:gd name="T1" fmla="*/ 4 h 4"/>
                <a:gd name="T2" fmla="*/ 12 w 13"/>
                <a:gd name="T3" fmla="*/ 1 h 4"/>
                <a:gd name="T4" fmla="*/ 12 w 13"/>
                <a:gd name="T5" fmla="*/ 0 h 4"/>
                <a:gd name="T6" fmla="*/ 1 w 13"/>
                <a:gd name="T7" fmla="*/ 2 h 4"/>
                <a:gd name="T8" fmla="*/ 1 w 1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1" y="4"/>
                  </a:moveTo>
                  <a:cubicBezTo>
                    <a:pt x="5" y="3"/>
                    <a:pt x="8" y="2"/>
                    <a:pt x="12" y="1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8" y="1"/>
                    <a:pt x="4" y="1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4" name="Freeform 207"/>
            <p:cNvSpPr/>
            <p:nvPr/>
          </p:nvSpPr>
          <p:spPr bwMode="auto">
            <a:xfrm>
              <a:off x="3104" y="272"/>
              <a:ext cx="29" cy="7"/>
            </a:xfrm>
            <a:custGeom>
              <a:avLst/>
              <a:gdLst>
                <a:gd name="T0" fmla="*/ 1 w 12"/>
                <a:gd name="T1" fmla="*/ 3 h 3"/>
                <a:gd name="T2" fmla="*/ 11 w 12"/>
                <a:gd name="T3" fmla="*/ 1 h 3"/>
                <a:gd name="T4" fmla="*/ 11 w 12"/>
                <a:gd name="T5" fmla="*/ 0 h 3"/>
                <a:gd name="T6" fmla="*/ 1 w 12"/>
                <a:gd name="T7" fmla="*/ 2 h 3"/>
                <a:gd name="T8" fmla="*/ 1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1" y="3"/>
                  </a:moveTo>
                  <a:cubicBezTo>
                    <a:pt x="4" y="2"/>
                    <a:pt x="8" y="2"/>
                    <a:pt x="11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8" y="1"/>
                    <a:pt x="4" y="1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5" name="Freeform 208"/>
            <p:cNvSpPr/>
            <p:nvPr/>
          </p:nvSpPr>
          <p:spPr bwMode="auto">
            <a:xfrm>
              <a:off x="3109" y="279"/>
              <a:ext cx="26" cy="8"/>
            </a:xfrm>
            <a:custGeom>
              <a:avLst/>
              <a:gdLst>
                <a:gd name="T0" fmla="*/ 2 w 11"/>
                <a:gd name="T1" fmla="*/ 3 h 3"/>
                <a:gd name="T2" fmla="*/ 10 w 11"/>
                <a:gd name="T3" fmla="*/ 1 h 3"/>
                <a:gd name="T4" fmla="*/ 9 w 11"/>
                <a:gd name="T5" fmla="*/ 0 h 3"/>
                <a:gd name="T6" fmla="*/ 1 w 11"/>
                <a:gd name="T7" fmla="*/ 1 h 3"/>
                <a:gd name="T8" fmla="*/ 2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2" y="3"/>
                  </a:moveTo>
                  <a:cubicBezTo>
                    <a:pt x="4" y="2"/>
                    <a:pt x="7" y="2"/>
                    <a:pt x="10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4" y="1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6" name="Freeform 209"/>
            <p:cNvSpPr/>
            <p:nvPr/>
          </p:nvSpPr>
          <p:spPr bwMode="auto">
            <a:xfrm>
              <a:off x="3106" y="282"/>
              <a:ext cx="36" cy="9"/>
            </a:xfrm>
            <a:custGeom>
              <a:avLst/>
              <a:gdLst>
                <a:gd name="T0" fmla="*/ 1 w 15"/>
                <a:gd name="T1" fmla="*/ 4 h 4"/>
                <a:gd name="T2" fmla="*/ 14 w 15"/>
                <a:gd name="T3" fmla="*/ 2 h 4"/>
                <a:gd name="T4" fmla="*/ 14 w 15"/>
                <a:gd name="T5" fmla="*/ 0 h 4"/>
                <a:gd name="T6" fmla="*/ 1 w 15"/>
                <a:gd name="T7" fmla="*/ 3 h 4"/>
                <a:gd name="T8" fmla="*/ 1 w 1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" y="4"/>
                  </a:moveTo>
                  <a:cubicBezTo>
                    <a:pt x="5" y="3"/>
                    <a:pt x="10" y="2"/>
                    <a:pt x="14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9" y="1"/>
                    <a:pt x="5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7" name="Freeform 210"/>
            <p:cNvSpPr/>
            <p:nvPr/>
          </p:nvSpPr>
          <p:spPr bwMode="auto">
            <a:xfrm>
              <a:off x="3111" y="287"/>
              <a:ext cx="29" cy="12"/>
            </a:xfrm>
            <a:custGeom>
              <a:avLst/>
              <a:gdLst>
                <a:gd name="T0" fmla="*/ 1 w 12"/>
                <a:gd name="T1" fmla="*/ 5 h 5"/>
                <a:gd name="T2" fmla="*/ 11 w 12"/>
                <a:gd name="T3" fmla="*/ 2 h 5"/>
                <a:gd name="T4" fmla="*/ 11 w 12"/>
                <a:gd name="T5" fmla="*/ 1 h 5"/>
                <a:gd name="T6" fmla="*/ 1 w 12"/>
                <a:gd name="T7" fmla="*/ 3 h 5"/>
                <a:gd name="T8" fmla="*/ 1 w 1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1" y="5"/>
                  </a:moveTo>
                  <a:cubicBezTo>
                    <a:pt x="4" y="3"/>
                    <a:pt x="8" y="3"/>
                    <a:pt x="11" y="2"/>
                  </a:cubicBezTo>
                  <a:cubicBezTo>
                    <a:pt x="12" y="2"/>
                    <a:pt x="12" y="0"/>
                    <a:pt x="11" y="1"/>
                  </a:cubicBezTo>
                  <a:cubicBezTo>
                    <a:pt x="7" y="2"/>
                    <a:pt x="4" y="2"/>
                    <a:pt x="1" y="3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8" name="Freeform 211"/>
            <p:cNvSpPr/>
            <p:nvPr/>
          </p:nvSpPr>
          <p:spPr bwMode="auto">
            <a:xfrm>
              <a:off x="3113" y="294"/>
              <a:ext cx="22" cy="10"/>
            </a:xfrm>
            <a:custGeom>
              <a:avLst/>
              <a:gdLst>
                <a:gd name="T0" fmla="*/ 1 w 9"/>
                <a:gd name="T1" fmla="*/ 4 h 4"/>
                <a:gd name="T2" fmla="*/ 8 w 9"/>
                <a:gd name="T3" fmla="*/ 2 h 4"/>
                <a:gd name="T4" fmla="*/ 8 w 9"/>
                <a:gd name="T5" fmla="*/ 1 h 4"/>
                <a:gd name="T6" fmla="*/ 1 w 9"/>
                <a:gd name="T7" fmla="*/ 3 h 4"/>
                <a:gd name="T8" fmla="*/ 1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1" y="4"/>
                  </a:moveTo>
                  <a:cubicBezTo>
                    <a:pt x="3" y="3"/>
                    <a:pt x="6" y="3"/>
                    <a:pt x="8" y="2"/>
                  </a:cubicBezTo>
                  <a:cubicBezTo>
                    <a:pt x="9" y="2"/>
                    <a:pt x="9" y="0"/>
                    <a:pt x="8" y="1"/>
                  </a:cubicBezTo>
                  <a:cubicBezTo>
                    <a:pt x="6" y="1"/>
                    <a:pt x="3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99" name="Freeform 212"/>
            <p:cNvSpPr/>
            <p:nvPr/>
          </p:nvSpPr>
          <p:spPr bwMode="auto">
            <a:xfrm>
              <a:off x="3118" y="299"/>
              <a:ext cx="15" cy="7"/>
            </a:xfrm>
            <a:custGeom>
              <a:avLst/>
              <a:gdLst>
                <a:gd name="T0" fmla="*/ 1 w 6"/>
                <a:gd name="T1" fmla="*/ 3 h 3"/>
                <a:gd name="T2" fmla="*/ 5 w 6"/>
                <a:gd name="T3" fmla="*/ 2 h 3"/>
                <a:gd name="T4" fmla="*/ 5 w 6"/>
                <a:gd name="T5" fmla="*/ 0 h 3"/>
                <a:gd name="T6" fmla="*/ 0 w 6"/>
                <a:gd name="T7" fmla="*/ 1 h 3"/>
                <a:gd name="T8" fmla="*/ 1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1" y="3"/>
                  </a:moveTo>
                  <a:cubicBezTo>
                    <a:pt x="2" y="2"/>
                    <a:pt x="4" y="2"/>
                    <a:pt x="5" y="2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0974" name="Group 331"/>
          <p:cNvGrpSpPr>
            <a:grpSpLocks noChangeAspect="1"/>
          </p:cNvGrpSpPr>
          <p:nvPr/>
        </p:nvGrpSpPr>
        <p:grpSpPr bwMode="auto">
          <a:xfrm>
            <a:off x="6665913" y="1239838"/>
            <a:ext cx="822325" cy="441325"/>
            <a:chOff x="4199" y="707"/>
            <a:chExt cx="518" cy="278"/>
          </a:xfrm>
        </p:grpSpPr>
        <p:sp>
          <p:nvSpPr>
            <p:cNvPr id="416" name="Freeform 332"/>
            <p:cNvSpPr/>
            <p:nvPr/>
          </p:nvSpPr>
          <p:spPr bwMode="auto">
            <a:xfrm>
              <a:off x="4252" y="722"/>
              <a:ext cx="355" cy="160"/>
            </a:xfrm>
            <a:custGeom>
              <a:avLst/>
              <a:gdLst>
                <a:gd name="T0" fmla="*/ 2 w 148"/>
                <a:gd name="T1" fmla="*/ 45 h 66"/>
                <a:gd name="T2" fmla="*/ 77 w 148"/>
                <a:gd name="T3" fmla="*/ 22 h 66"/>
                <a:gd name="T4" fmla="*/ 112 w 148"/>
                <a:gd name="T5" fmla="*/ 11 h 66"/>
                <a:gd name="T6" fmla="*/ 130 w 148"/>
                <a:gd name="T7" fmla="*/ 5 h 66"/>
                <a:gd name="T8" fmla="*/ 141 w 148"/>
                <a:gd name="T9" fmla="*/ 4 h 66"/>
                <a:gd name="T10" fmla="*/ 146 w 148"/>
                <a:gd name="T11" fmla="*/ 14 h 66"/>
                <a:gd name="T12" fmla="*/ 147 w 148"/>
                <a:gd name="T13" fmla="*/ 15 h 66"/>
                <a:gd name="T14" fmla="*/ 108 w 148"/>
                <a:gd name="T15" fmla="*/ 26 h 66"/>
                <a:gd name="T16" fmla="*/ 66 w 148"/>
                <a:gd name="T17" fmla="*/ 42 h 66"/>
                <a:gd name="T18" fmla="*/ 24 w 148"/>
                <a:gd name="T19" fmla="*/ 58 h 66"/>
                <a:gd name="T20" fmla="*/ 6 w 148"/>
                <a:gd name="T21" fmla="*/ 59 h 66"/>
                <a:gd name="T22" fmla="*/ 2 w 148"/>
                <a:gd name="T23" fmla="*/ 45 h 66"/>
                <a:gd name="T24" fmla="*/ 1 w 148"/>
                <a:gd name="T25" fmla="*/ 46 h 66"/>
                <a:gd name="T26" fmla="*/ 6 w 148"/>
                <a:gd name="T27" fmla="*/ 64 h 66"/>
                <a:gd name="T28" fmla="*/ 7 w 148"/>
                <a:gd name="T29" fmla="*/ 65 h 66"/>
                <a:gd name="T30" fmla="*/ 147 w 148"/>
                <a:gd name="T31" fmla="*/ 15 h 66"/>
                <a:gd name="T32" fmla="*/ 147 w 148"/>
                <a:gd name="T33" fmla="*/ 14 h 66"/>
                <a:gd name="T34" fmla="*/ 141 w 148"/>
                <a:gd name="T35" fmla="*/ 0 h 66"/>
                <a:gd name="T36" fmla="*/ 140 w 148"/>
                <a:gd name="T37" fmla="*/ 0 h 66"/>
                <a:gd name="T38" fmla="*/ 73 w 148"/>
                <a:gd name="T39" fmla="*/ 21 h 66"/>
                <a:gd name="T40" fmla="*/ 2 w 148"/>
                <a:gd name="T41" fmla="*/ 44 h 66"/>
                <a:gd name="T42" fmla="*/ 2 w 148"/>
                <a:gd name="T43" fmla="*/ 4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8" h="66">
                  <a:moveTo>
                    <a:pt x="2" y="45"/>
                  </a:moveTo>
                  <a:cubicBezTo>
                    <a:pt x="28" y="39"/>
                    <a:pt x="52" y="29"/>
                    <a:pt x="77" y="22"/>
                  </a:cubicBezTo>
                  <a:cubicBezTo>
                    <a:pt x="89" y="18"/>
                    <a:pt x="101" y="14"/>
                    <a:pt x="112" y="11"/>
                  </a:cubicBezTo>
                  <a:cubicBezTo>
                    <a:pt x="118" y="9"/>
                    <a:pt x="124" y="7"/>
                    <a:pt x="130" y="5"/>
                  </a:cubicBezTo>
                  <a:cubicBezTo>
                    <a:pt x="132" y="4"/>
                    <a:pt x="139" y="0"/>
                    <a:pt x="141" y="4"/>
                  </a:cubicBezTo>
                  <a:cubicBezTo>
                    <a:pt x="143" y="7"/>
                    <a:pt x="144" y="11"/>
                    <a:pt x="146" y="14"/>
                  </a:cubicBezTo>
                  <a:cubicBezTo>
                    <a:pt x="146" y="15"/>
                    <a:pt x="146" y="15"/>
                    <a:pt x="147" y="15"/>
                  </a:cubicBezTo>
                  <a:cubicBezTo>
                    <a:pt x="134" y="15"/>
                    <a:pt x="120" y="22"/>
                    <a:pt x="108" y="26"/>
                  </a:cubicBezTo>
                  <a:cubicBezTo>
                    <a:pt x="94" y="31"/>
                    <a:pt x="80" y="37"/>
                    <a:pt x="66" y="42"/>
                  </a:cubicBezTo>
                  <a:cubicBezTo>
                    <a:pt x="52" y="48"/>
                    <a:pt x="38" y="53"/>
                    <a:pt x="24" y="58"/>
                  </a:cubicBezTo>
                  <a:cubicBezTo>
                    <a:pt x="19" y="59"/>
                    <a:pt x="7" y="66"/>
                    <a:pt x="6" y="59"/>
                  </a:cubicBezTo>
                  <a:cubicBezTo>
                    <a:pt x="4" y="54"/>
                    <a:pt x="4" y="49"/>
                    <a:pt x="2" y="45"/>
                  </a:cubicBezTo>
                  <a:cubicBezTo>
                    <a:pt x="1" y="44"/>
                    <a:pt x="0" y="45"/>
                    <a:pt x="1" y="46"/>
                  </a:cubicBezTo>
                  <a:cubicBezTo>
                    <a:pt x="3" y="52"/>
                    <a:pt x="4" y="58"/>
                    <a:pt x="6" y="64"/>
                  </a:cubicBezTo>
                  <a:cubicBezTo>
                    <a:pt x="6" y="65"/>
                    <a:pt x="6" y="65"/>
                    <a:pt x="7" y="65"/>
                  </a:cubicBezTo>
                  <a:cubicBezTo>
                    <a:pt x="54" y="50"/>
                    <a:pt x="99" y="28"/>
                    <a:pt x="147" y="15"/>
                  </a:cubicBezTo>
                  <a:cubicBezTo>
                    <a:pt x="148" y="15"/>
                    <a:pt x="148" y="14"/>
                    <a:pt x="147" y="14"/>
                  </a:cubicBezTo>
                  <a:cubicBezTo>
                    <a:pt x="146" y="14"/>
                    <a:pt x="142" y="2"/>
                    <a:pt x="141" y="0"/>
                  </a:cubicBezTo>
                  <a:cubicBezTo>
                    <a:pt x="141" y="0"/>
                    <a:pt x="140" y="0"/>
                    <a:pt x="140" y="0"/>
                  </a:cubicBezTo>
                  <a:cubicBezTo>
                    <a:pt x="118" y="7"/>
                    <a:pt x="96" y="15"/>
                    <a:pt x="73" y="21"/>
                  </a:cubicBezTo>
                  <a:cubicBezTo>
                    <a:pt x="49" y="28"/>
                    <a:pt x="26" y="38"/>
                    <a:pt x="2" y="44"/>
                  </a:cubicBezTo>
                  <a:cubicBezTo>
                    <a:pt x="1" y="44"/>
                    <a:pt x="1" y="46"/>
                    <a:pt x="2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17" name="Freeform 333"/>
            <p:cNvSpPr/>
            <p:nvPr/>
          </p:nvSpPr>
          <p:spPr bwMode="auto">
            <a:xfrm>
              <a:off x="4585" y="707"/>
              <a:ext cx="62" cy="51"/>
            </a:xfrm>
            <a:custGeom>
              <a:avLst/>
              <a:gdLst>
                <a:gd name="T0" fmla="*/ 2 w 26"/>
                <a:gd name="T1" fmla="*/ 7 h 21"/>
                <a:gd name="T2" fmla="*/ 6 w 26"/>
                <a:gd name="T3" fmla="*/ 21 h 21"/>
                <a:gd name="T4" fmla="*/ 7 w 26"/>
                <a:gd name="T5" fmla="*/ 21 h 21"/>
                <a:gd name="T6" fmla="*/ 24 w 26"/>
                <a:gd name="T7" fmla="*/ 10 h 21"/>
                <a:gd name="T8" fmla="*/ 1 w 26"/>
                <a:gd name="T9" fmla="*/ 6 h 21"/>
                <a:gd name="T10" fmla="*/ 1 w 26"/>
                <a:gd name="T11" fmla="*/ 7 h 21"/>
                <a:gd name="T12" fmla="*/ 2 w 26"/>
                <a:gd name="T13" fmla="*/ 8 h 21"/>
                <a:gd name="T14" fmla="*/ 3 w 26"/>
                <a:gd name="T15" fmla="*/ 7 h 21"/>
                <a:gd name="T16" fmla="*/ 2 w 26"/>
                <a:gd name="T17" fmla="*/ 6 h 21"/>
                <a:gd name="T18" fmla="*/ 1 w 26"/>
                <a:gd name="T19" fmla="*/ 7 h 21"/>
                <a:gd name="T20" fmla="*/ 14 w 26"/>
                <a:gd name="T21" fmla="*/ 5 h 21"/>
                <a:gd name="T22" fmla="*/ 21 w 26"/>
                <a:gd name="T23" fmla="*/ 14 h 21"/>
                <a:gd name="T24" fmla="*/ 10 w 26"/>
                <a:gd name="T25" fmla="*/ 19 h 21"/>
                <a:gd name="T26" fmla="*/ 7 w 26"/>
                <a:gd name="T27" fmla="*/ 17 h 21"/>
                <a:gd name="T28" fmla="*/ 3 w 26"/>
                <a:gd name="T29" fmla="*/ 7 h 21"/>
                <a:gd name="T30" fmla="*/ 2 w 26"/>
                <a:gd name="T31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21">
                  <a:moveTo>
                    <a:pt x="2" y="7"/>
                  </a:moveTo>
                  <a:cubicBezTo>
                    <a:pt x="2" y="12"/>
                    <a:pt x="4" y="16"/>
                    <a:pt x="6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0"/>
                    <a:pt x="26" y="17"/>
                    <a:pt x="24" y="10"/>
                  </a:cubicBezTo>
                  <a:cubicBezTo>
                    <a:pt x="22" y="0"/>
                    <a:pt x="8" y="5"/>
                    <a:pt x="1" y="6"/>
                  </a:cubicBezTo>
                  <a:cubicBezTo>
                    <a:pt x="1" y="6"/>
                    <a:pt x="0" y="7"/>
                    <a:pt x="1" y="7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6" y="7"/>
                    <a:pt x="10" y="5"/>
                    <a:pt x="14" y="5"/>
                  </a:cubicBezTo>
                  <a:cubicBezTo>
                    <a:pt x="19" y="5"/>
                    <a:pt x="26" y="9"/>
                    <a:pt x="21" y="14"/>
                  </a:cubicBezTo>
                  <a:cubicBezTo>
                    <a:pt x="18" y="17"/>
                    <a:pt x="14" y="18"/>
                    <a:pt x="10" y="19"/>
                  </a:cubicBezTo>
                  <a:cubicBezTo>
                    <a:pt x="8" y="19"/>
                    <a:pt x="8" y="20"/>
                    <a:pt x="7" y="17"/>
                  </a:cubicBezTo>
                  <a:cubicBezTo>
                    <a:pt x="5" y="14"/>
                    <a:pt x="3" y="11"/>
                    <a:pt x="3" y="7"/>
                  </a:cubicBezTo>
                  <a:cubicBezTo>
                    <a:pt x="3" y="6"/>
                    <a:pt x="1" y="7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18" name="Freeform 334"/>
            <p:cNvSpPr/>
            <p:nvPr/>
          </p:nvSpPr>
          <p:spPr bwMode="auto">
            <a:xfrm>
              <a:off x="4201" y="829"/>
              <a:ext cx="67" cy="53"/>
            </a:xfrm>
            <a:custGeom>
              <a:avLst/>
              <a:gdLst>
                <a:gd name="T0" fmla="*/ 22 w 28"/>
                <a:gd name="T1" fmla="*/ 1 h 22"/>
                <a:gd name="T2" fmla="*/ 0 w 28"/>
                <a:gd name="T3" fmla="*/ 19 h 22"/>
                <a:gd name="T4" fmla="*/ 1 w 28"/>
                <a:gd name="T5" fmla="*/ 20 h 22"/>
                <a:gd name="T6" fmla="*/ 27 w 28"/>
                <a:gd name="T7" fmla="*/ 21 h 22"/>
                <a:gd name="T8" fmla="*/ 28 w 28"/>
                <a:gd name="T9" fmla="*/ 20 h 22"/>
                <a:gd name="T10" fmla="*/ 23 w 28"/>
                <a:gd name="T11" fmla="*/ 1 h 22"/>
                <a:gd name="T12" fmla="*/ 22 w 28"/>
                <a:gd name="T13" fmla="*/ 2 h 22"/>
                <a:gd name="T14" fmla="*/ 26 w 28"/>
                <a:gd name="T15" fmla="*/ 15 h 22"/>
                <a:gd name="T16" fmla="*/ 26 w 28"/>
                <a:gd name="T17" fmla="*/ 19 h 22"/>
                <a:gd name="T18" fmla="*/ 17 w 28"/>
                <a:gd name="T19" fmla="*/ 20 h 22"/>
                <a:gd name="T20" fmla="*/ 1 w 28"/>
                <a:gd name="T21" fmla="*/ 19 h 22"/>
                <a:gd name="T22" fmla="*/ 1 w 28"/>
                <a:gd name="T23" fmla="*/ 20 h 22"/>
                <a:gd name="T24" fmla="*/ 23 w 28"/>
                <a:gd name="T25" fmla="*/ 2 h 22"/>
                <a:gd name="T26" fmla="*/ 22 w 28"/>
                <a:gd name="T2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22">
                  <a:moveTo>
                    <a:pt x="22" y="1"/>
                  </a:moveTo>
                  <a:cubicBezTo>
                    <a:pt x="15" y="7"/>
                    <a:pt x="7" y="13"/>
                    <a:pt x="0" y="19"/>
                  </a:cubicBezTo>
                  <a:cubicBezTo>
                    <a:pt x="0" y="19"/>
                    <a:pt x="0" y="20"/>
                    <a:pt x="1" y="20"/>
                  </a:cubicBezTo>
                  <a:cubicBezTo>
                    <a:pt x="10" y="20"/>
                    <a:pt x="18" y="22"/>
                    <a:pt x="27" y="21"/>
                  </a:cubicBezTo>
                  <a:cubicBezTo>
                    <a:pt x="27" y="21"/>
                    <a:pt x="28" y="20"/>
                    <a:pt x="28" y="20"/>
                  </a:cubicBezTo>
                  <a:cubicBezTo>
                    <a:pt x="27" y="13"/>
                    <a:pt x="25" y="7"/>
                    <a:pt x="23" y="1"/>
                  </a:cubicBezTo>
                  <a:cubicBezTo>
                    <a:pt x="22" y="0"/>
                    <a:pt x="21" y="1"/>
                    <a:pt x="22" y="2"/>
                  </a:cubicBezTo>
                  <a:cubicBezTo>
                    <a:pt x="23" y="6"/>
                    <a:pt x="25" y="10"/>
                    <a:pt x="26" y="15"/>
                  </a:cubicBezTo>
                  <a:cubicBezTo>
                    <a:pt x="26" y="16"/>
                    <a:pt x="26" y="18"/>
                    <a:pt x="26" y="19"/>
                  </a:cubicBezTo>
                  <a:cubicBezTo>
                    <a:pt x="26" y="20"/>
                    <a:pt x="18" y="20"/>
                    <a:pt x="17" y="20"/>
                  </a:cubicBezTo>
                  <a:cubicBezTo>
                    <a:pt x="12" y="20"/>
                    <a:pt x="6" y="19"/>
                    <a:pt x="1" y="19"/>
                  </a:cubicBezTo>
                  <a:cubicBezTo>
                    <a:pt x="1" y="19"/>
                    <a:pt x="1" y="20"/>
                    <a:pt x="1" y="20"/>
                  </a:cubicBezTo>
                  <a:cubicBezTo>
                    <a:pt x="8" y="14"/>
                    <a:pt x="16" y="8"/>
                    <a:pt x="23" y="2"/>
                  </a:cubicBezTo>
                  <a:cubicBezTo>
                    <a:pt x="23" y="1"/>
                    <a:pt x="22" y="0"/>
                    <a:pt x="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19" name="Freeform 335"/>
            <p:cNvSpPr/>
            <p:nvPr/>
          </p:nvSpPr>
          <p:spPr bwMode="auto">
            <a:xfrm>
              <a:off x="4204" y="858"/>
              <a:ext cx="26" cy="20"/>
            </a:xfrm>
            <a:custGeom>
              <a:avLst/>
              <a:gdLst>
                <a:gd name="T0" fmla="*/ 10 w 11"/>
                <a:gd name="T1" fmla="*/ 0 h 8"/>
                <a:gd name="T2" fmla="*/ 11 w 11"/>
                <a:gd name="T3" fmla="*/ 8 h 8"/>
                <a:gd name="T4" fmla="*/ 0 w 11"/>
                <a:gd name="T5" fmla="*/ 7 h 8"/>
                <a:gd name="T6" fmla="*/ 5 w 11"/>
                <a:gd name="T7" fmla="*/ 4 h 8"/>
                <a:gd name="T8" fmla="*/ 9 w 11"/>
                <a:gd name="T9" fmla="*/ 0 h 8"/>
                <a:gd name="T10" fmla="*/ 10 w 11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8">
                  <a:moveTo>
                    <a:pt x="10" y="0"/>
                  </a:moveTo>
                  <a:cubicBezTo>
                    <a:pt x="10" y="3"/>
                    <a:pt x="11" y="5"/>
                    <a:pt x="11" y="8"/>
                  </a:cubicBezTo>
                  <a:cubicBezTo>
                    <a:pt x="8" y="8"/>
                    <a:pt x="4" y="8"/>
                    <a:pt x="0" y="7"/>
                  </a:cubicBezTo>
                  <a:cubicBezTo>
                    <a:pt x="1" y="6"/>
                    <a:pt x="3" y="5"/>
                    <a:pt x="5" y="4"/>
                  </a:cubicBezTo>
                  <a:cubicBezTo>
                    <a:pt x="6" y="3"/>
                    <a:pt x="7" y="1"/>
                    <a:pt x="9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0" name="Freeform 336"/>
            <p:cNvSpPr/>
            <p:nvPr/>
          </p:nvSpPr>
          <p:spPr bwMode="auto">
            <a:xfrm>
              <a:off x="4199" y="851"/>
              <a:ext cx="38" cy="31"/>
            </a:xfrm>
            <a:custGeom>
              <a:avLst/>
              <a:gdLst>
                <a:gd name="T0" fmla="*/ 10 w 16"/>
                <a:gd name="T1" fmla="*/ 4 h 13"/>
                <a:gd name="T2" fmla="*/ 11 w 16"/>
                <a:gd name="T3" fmla="*/ 11 h 13"/>
                <a:gd name="T4" fmla="*/ 13 w 16"/>
                <a:gd name="T5" fmla="*/ 9 h 13"/>
                <a:gd name="T6" fmla="*/ 2 w 16"/>
                <a:gd name="T7" fmla="*/ 8 h 13"/>
                <a:gd name="T8" fmla="*/ 4 w 16"/>
                <a:gd name="T9" fmla="*/ 12 h 13"/>
                <a:gd name="T10" fmla="*/ 8 w 16"/>
                <a:gd name="T11" fmla="*/ 9 h 13"/>
                <a:gd name="T12" fmla="*/ 12 w 16"/>
                <a:gd name="T13" fmla="*/ 4 h 13"/>
                <a:gd name="T14" fmla="*/ 10 w 16"/>
                <a:gd name="T15" fmla="*/ 5 h 13"/>
                <a:gd name="T16" fmla="*/ 11 w 16"/>
                <a:gd name="T17" fmla="*/ 5 h 13"/>
                <a:gd name="T18" fmla="*/ 12 w 16"/>
                <a:gd name="T19" fmla="*/ 1 h 13"/>
                <a:gd name="T20" fmla="*/ 10 w 16"/>
                <a:gd name="T21" fmla="*/ 1 h 13"/>
                <a:gd name="T22" fmla="*/ 7 w 16"/>
                <a:gd name="T23" fmla="*/ 4 h 13"/>
                <a:gd name="T24" fmla="*/ 1 w 16"/>
                <a:gd name="T25" fmla="*/ 9 h 13"/>
                <a:gd name="T26" fmla="*/ 2 w 16"/>
                <a:gd name="T27" fmla="*/ 12 h 13"/>
                <a:gd name="T28" fmla="*/ 13 w 16"/>
                <a:gd name="T29" fmla="*/ 13 h 13"/>
                <a:gd name="T30" fmla="*/ 15 w 16"/>
                <a:gd name="T31" fmla="*/ 10 h 13"/>
                <a:gd name="T32" fmla="*/ 14 w 16"/>
                <a:gd name="T33" fmla="*/ 3 h 13"/>
                <a:gd name="T34" fmla="*/ 10 w 16"/>
                <a:gd name="T3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3">
                  <a:moveTo>
                    <a:pt x="10" y="4"/>
                  </a:moveTo>
                  <a:cubicBezTo>
                    <a:pt x="10" y="6"/>
                    <a:pt x="11" y="9"/>
                    <a:pt x="11" y="11"/>
                  </a:cubicBezTo>
                  <a:cubicBezTo>
                    <a:pt x="12" y="10"/>
                    <a:pt x="13" y="9"/>
                    <a:pt x="13" y="9"/>
                  </a:cubicBezTo>
                  <a:cubicBezTo>
                    <a:pt x="10" y="9"/>
                    <a:pt x="6" y="9"/>
                    <a:pt x="2" y="8"/>
                  </a:cubicBezTo>
                  <a:cubicBezTo>
                    <a:pt x="3" y="10"/>
                    <a:pt x="3" y="11"/>
                    <a:pt x="4" y="12"/>
                  </a:cubicBezTo>
                  <a:cubicBezTo>
                    <a:pt x="5" y="11"/>
                    <a:pt x="6" y="10"/>
                    <a:pt x="8" y="9"/>
                  </a:cubicBezTo>
                  <a:cubicBezTo>
                    <a:pt x="9" y="8"/>
                    <a:pt x="11" y="6"/>
                    <a:pt x="12" y="4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4" y="5"/>
                    <a:pt x="15" y="2"/>
                    <a:pt x="12" y="1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8" y="3"/>
                    <a:pt x="7" y="4"/>
                  </a:cubicBezTo>
                  <a:cubicBezTo>
                    <a:pt x="5" y="6"/>
                    <a:pt x="3" y="7"/>
                    <a:pt x="1" y="9"/>
                  </a:cubicBezTo>
                  <a:cubicBezTo>
                    <a:pt x="0" y="10"/>
                    <a:pt x="1" y="12"/>
                    <a:pt x="2" y="12"/>
                  </a:cubicBezTo>
                  <a:cubicBezTo>
                    <a:pt x="6" y="13"/>
                    <a:pt x="10" y="13"/>
                    <a:pt x="13" y="13"/>
                  </a:cubicBezTo>
                  <a:cubicBezTo>
                    <a:pt x="15" y="12"/>
                    <a:pt x="16" y="11"/>
                    <a:pt x="15" y="10"/>
                  </a:cubicBezTo>
                  <a:cubicBezTo>
                    <a:pt x="15" y="8"/>
                    <a:pt x="14" y="5"/>
                    <a:pt x="14" y="3"/>
                  </a:cubicBezTo>
                  <a:cubicBezTo>
                    <a:pt x="13" y="0"/>
                    <a:pt x="9" y="1"/>
                    <a:pt x="1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1" name="Freeform 337"/>
            <p:cNvSpPr/>
            <p:nvPr/>
          </p:nvSpPr>
          <p:spPr bwMode="auto">
            <a:xfrm>
              <a:off x="4264" y="737"/>
              <a:ext cx="333" cy="121"/>
            </a:xfrm>
            <a:custGeom>
              <a:avLst/>
              <a:gdLst>
                <a:gd name="T0" fmla="*/ 1 w 139"/>
                <a:gd name="T1" fmla="*/ 50 h 50"/>
                <a:gd name="T2" fmla="*/ 25 w 139"/>
                <a:gd name="T3" fmla="*/ 40 h 50"/>
                <a:gd name="T4" fmla="*/ 69 w 139"/>
                <a:gd name="T5" fmla="*/ 25 h 50"/>
                <a:gd name="T6" fmla="*/ 112 w 139"/>
                <a:gd name="T7" fmla="*/ 10 h 50"/>
                <a:gd name="T8" fmla="*/ 129 w 139"/>
                <a:gd name="T9" fmla="*/ 5 h 50"/>
                <a:gd name="T10" fmla="*/ 138 w 139"/>
                <a:gd name="T11" fmla="*/ 2 h 50"/>
                <a:gd name="T12" fmla="*/ 138 w 139"/>
                <a:gd name="T13" fmla="*/ 1 h 50"/>
                <a:gd name="T14" fmla="*/ 127 w 139"/>
                <a:gd name="T15" fmla="*/ 4 h 50"/>
                <a:gd name="T16" fmla="*/ 111 w 139"/>
                <a:gd name="T17" fmla="*/ 9 h 50"/>
                <a:gd name="T18" fmla="*/ 73 w 139"/>
                <a:gd name="T19" fmla="*/ 22 h 50"/>
                <a:gd name="T20" fmla="*/ 34 w 139"/>
                <a:gd name="T21" fmla="*/ 35 h 50"/>
                <a:gd name="T22" fmla="*/ 1 w 139"/>
                <a:gd name="T23" fmla="*/ 48 h 50"/>
                <a:gd name="T24" fmla="*/ 1 w 139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50">
                  <a:moveTo>
                    <a:pt x="1" y="50"/>
                  </a:moveTo>
                  <a:cubicBezTo>
                    <a:pt x="9" y="49"/>
                    <a:pt x="18" y="44"/>
                    <a:pt x="25" y="40"/>
                  </a:cubicBezTo>
                  <a:cubicBezTo>
                    <a:pt x="39" y="33"/>
                    <a:pt x="55" y="30"/>
                    <a:pt x="69" y="25"/>
                  </a:cubicBezTo>
                  <a:cubicBezTo>
                    <a:pt x="83" y="20"/>
                    <a:pt x="97" y="14"/>
                    <a:pt x="112" y="10"/>
                  </a:cubicBezTo>
                  <a:cubicBezTo>
                    <a:pt x="118" y="8"/>
                    <a:pt x="123" y="6"/>
                    <a:pt x="129" y="5"/>
                  </a:cubicBezTo>
                  <a:cubicBezTo>
                    <a:pt x="132" y="4"/>
                    <a:pt x="136" y="4"/>
                    <a:pt x="138" y="2"/>
                  </a:cubicBezTo>
                  <a:cubicBezTo>
                    <a:pt x="139" y="2"/>
                    <a:pt x="138" y="0"/>
                    <a:pt x="138" y="1"/>
                  </a:cubicBezTo>
                  <a:cubicBezTo>
                    <a:pt x="135" y="3"/>
                    <a:pt x="130" y="3"/>
                    <a:pt x="127" y="4"/>
                  </a:cubicBezTo>
                  <a:cubicBezTo>
                    <a:pt x="122" y="5"/>
                    <a:pt x="116" y="7"/>
                    <a:pt x="111" y="9"/>
                  </a:cubicBezTo>
                  <a:cubicBezTo>
                    <a:pt x="98" y="12"/>
                    <a:pt x="85" y="17"/>
                    <a:pt x="73" y="22"/>
                  </a:cubicBezTo>
                  <a:cubicBezTo>
                    <a:pt x="60" y="27"/>
                    <a:pt x="47" y="30"/>
                    <a:pt x="34" y="35"/>
                  </a:cubicBezTo>
                  <a:cubicBezTo>
                    <a:pt x="23" y="39"/>
                    <a:pt x="12" y="47"/>
                    <a:pt x="1" y="48"/>
                  </a:cubicBezTo>
                  <a:cubicBezTo>
                    <a:pt x="0" y="48"/>
                    <a:pt x="0" y="50"/>
                    <a:pt x="1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2" name="Freeform 338"/>
            <p:cNvSpPr/>
            <p:nvPr/>
          </p:nvSpPr>
          <p:spPr bwMode="auto">
            <a:xfrm>
              <a:off x="4597" y="720"/>
              <a:ext cx="17" cy="36"/>
            </a:xfrm>
            <a:custGeom>
              <a:avLst/>
              <a:gdLst>
                <a:gd name="T0" fmla="*/ 0 w 7"/>
                <a:gd name="T1" fmla="*/ 2 h 15"/>
                <a:gd name="T2" fmla="*/ 3 w 7"/>
                <a:gd name="T3" fmla="*/ 8 h 15"/>
                <a:gd name="T4" fmla="*/ 5 w 7"/>
                <a:gd name="T5" fmla="*/ 15 h 15"/>
                <a:gd name="T6" fmla="*/ 6 w 7"/>
                <a:gd name="T7" fmla="*/ 14 h 15"/>
                <a:gd name="T8" fmla="*/ 1 w 7"/>
                <a:gd name="T9" fmla="*/ 1 h 15"/>
                <a:gd name="T10" fmla="*/ 0 w 7"/>
                <a:gd name="T1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5">
                  <a:moveTo>
                    <a:pt x="0" y="2"/>
                  </a:moveTo>
                  <a:cubicBezTo>
                    <a:pt x="2" y="3"/>
                    <a:pt x="2" y="6"/>
                    <a:pt x="3" y="8"/>
                  </a:cubicBezTo>
                  <a:cubicBezTo>
                    <a:pt x="3" y="11"/>
                    <a:pt x="4" y="13"/>
                    <a:pt x="5" y="15"/>
                  </a:cubicBezTo>
                  <a:cubicBezTo>
                    <a:pt x="5" y="15"/>
                    <a:pt x="7" y="15"/>
                    <a:pt x="6" y="14"/>
                  </a:cubicBezTo>
                  <a:cubicBezTo>
                    <a:pt x="4" y="10"/>
                    <a:pt x="5" y="4"/>
                    <a:pt x="1" y="1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3" name="Freeform 339"/>
            <p:cNvSpPr/>
            <p:nvPr/>
          </p:nvSpPr>
          <p:spPr bwMode="auto">
            <a:xfrm>
              <a:off x="4609" y="717"/>
              <a:ext cx="14" cy="34"/>
            </a:xfrm>
            <a:custGeom>
              <a:avLst/>
              <a:gdLst>
                <a:gd name="T0" fmla="*/ 0 w 6"/>
                <a:gd name="T1" fmla="*/ 1 h 14"/>
                <a:gd name="T2" fmla="*/ 5 w 6"/>
                <a:gd name="T3" fmla="*/ 13 h 14"/>
                <a:gd name="T4" fmla="*/ 6 w 6"/>
                <a:gd name="T5" fmla="*/ 13 h 14"/>
                <a:gd name="T6" fmla="*/ 1 w 6"/>
                <a:gd name="T7" fmla="*/ 1 h 14"/>
                <a:gd name="T8" fmla="*/ 0 w 6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0" y="1"/>
                  </a:moveTo>
                  <a:cubicBezTo>
                    <a:pt x="1" y="6"/>
                    <a:pt x="3" y="9"/>
                    <a:pt x="5" y="13"/>
                  </a:cubicBezTo>
                  <a:cubicBezTo>
                    <a:pt x="5" y="14"/>
                    <a:pt x="6" y="14"/>
                    <a:pt x="6" y="13"/>
                  </a:cubicBezTo>
                  <a:cubicBezTo>
                    <a:pt x="5" y="9"/>
                    <a:pt x="2" y="5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4" name="Freeform 340"/>
            <p:cNvSpPr/>
            <p:nvPr/>
          </p:nvSpPr>
          <p:spPr bwMode="auto">
            <a:xfrm>
              <a:off x="4453" y="763"/>
              <a:ext cx="264" cy="151"/>
            </a:xfrm>
            <a:custGeom>
              <a:avLst/>
              <a:gdLst>
                <a:gd name="T0" fmla="*/ 1 w 110"/>
                <a:gd name="T1" fmla="*/ 51 h 62"/>
                <a:gd name="T2" fmla="*/ 25 w 110"/>
                <a:gd name="T3" fmla="*/ 38 h 62"/>
                <a:gd name="T4" fmla="*/ 61 w 110"/>
                <a:gd name="T5" fmla="*/ 16 h 62"/>
                <a:gd name="T6" fmla="*/ 97 w 110"/>
                <a:gd name="T7" fmla="*/ 5 h 62"/>
                <a:gd name="T8" fmla="*/ 98 w 110"/>
                <a:gd name="T9" fmla="*/ 21 h 62"/>
                <a:gd name="T10" fmla="*/ 39 w 110"/>
                <a:gd name="T11" fmla="*/ 48 h 62"/>
                <a:gd name="T12" fmla="*/ 13 w 110"/>
                <a:gd name="T13" fmla="*/ 57 h 62"/>
                <a:gd name="T14" fmla="*/ 6 w 110"/>
                <a:gd name="T15" fmla="*/ 60 h 62"/>
                <a:gd name="T16" fmla="*/ 1 w 110"/>
                <a:gd name="T17" fmla="*/ 50 h 62"/>
                <a:gd name="T18" fmla="*/ 0 w 110"/>
                <a:gd name="T19" fmla="*/ 50 h 62"/>
                <a:gd name="T20" fmla="*/ 5 w 110"/>
                <a:gd name="T21" fmla="*/ 61 h 62"/>
                <a:gd name="T22" fmla="*/ 6 w 110"/>
                <a:gd name="T23" fmla="*/ 62 h 62"/>
                <a:gd name="T24" fmla="*/ 61 w 110"/>
                <a:gd name="T25" fmla="*/ 41 h 62"/>
                <a:gd name="T26" fmla="*/ 91 w 110"/>
                <a:gd name="T27" fmla="*/ 27 h 62"/>
                <a:gd name="T28" fmla="*/ 106 w 110"/>
                <a:gd name="T29" fmla="*/ 14 h 62"/>
                <a:gd name="T30" fmla="*/ 100 w 110"/>
                <a:gd name="T31" fmla="*/ 4 h 62"/>
                <a:gd name="T32" fmla="*/ 74 w 110"/>
                <a:gd name="T33" fmla="*/ 8 h 62"/>
                <a:gd name="T34" fmla="*/ 34 w 110"/>
                <a:gd name="T35" fmla="*/ 30 h 62"/>
                <a:gd name="T36" fmla="*/ 1 w 110"/>
                <a:gd name="T37" fmla="*/ 49 h 62"/>
                <a:gd name="T38" fmla="*/ 1 w 110"/>
                <a:gd name="T39" fmla="*/ 5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0" h="62">
                  <a:moveTo>
                    <a:pt x="1" y="51"/>
                  </a:moveTo>
                  <a:cubicBezTo>
                    <a:pt x="10" y="48"/>
                    <a:pt x="18" y="43"/>
                    <a:pt x="25" y="38"/>
                  </a:cubicBezTo>
                  <a:cubicBezTo>
                    <a:pt x="37" y="30"/>
                    <a:pt x="49" y="23"/>
                    <a:pt x="61" y="16"/>
                  </a:cubicBezTo>
                  <a:cubicBezTo>
                    <a:pt x="71" y="10"/>
                    <a:pt x="85" y="2"/>
                    <a:pt x="97" y="5"/>
                  </a:cubicBezTo>
                  <a:cubicBezTo>
                    <a:pt x="110" y="7"/>
                    <a:pt x="104" y="16"/>
                    <a:pt x="98" y="21"/>
                  </a:cubicBezTo>
                  <a:cubicBezTo>
                    <a:pt x="81" y="34"/>
                    <a:pt x="59" y="41"/>
                    <a:pt x="39" y="48"/>
                  </a:cubicBezTo>
                  <a:cubicBezTo>
                    <a:pt x="30" y="51"/>
                    <a:pt x="22" y="54"/>
                    <a:pt x="13" y="57"/>
                  </a:cubicBezTo>
                  <a:cubicBezTo>
                    <a:pt x="11" y="58"/>
                    <a:pt x="8" y="59"/>
                    <a:pt x="6" y="60"/>
                  </a:cubicBezTo>
                  <a:cubicBezTo>
                    <a:pt x="7" y="60"/>
                    <a:pt x="2" y="51"/>
                    <a:pt x="1" y="50"/>
                  </a:cubicBezTo>
                  <a:cubicBezTo>
                    <a:pt x="1" y="49"/>
                    <a:pt x="0" y="49"/>
                    <a:pt x="0" y="50"/>
                  </a:cubicBezTo>
                  <a:cubicBezTo>
                    <a:pt x="0" y="54"/>
                    <a:pt x="3" y="58"/>
                    <a:pt x="5" y="61"/>
                  </a:cubicBezTo>
                  <a:cubicBezTo>
                    <a:pt x="5" y="62"/>
                    <a:pt x="5" y="62"/>
                    <a:pt x="6" y="62"/>
                  </a:cubicBezTo>
                  <a:cubicBezTo>
                    <a:pt x="23" y="53"/>
                    <a:pt x="43" y="48"/>
                    <a:pt x="61" y="41"/>
                  </a:cubicBezTo>
                  <a:cubicBezTo>
                    <a:pt x="72" y="37"/>
                    <a:pt x="82" y="32"/>
                    <a:pt x="91" y="27"/>
                  </a:cubicBezTo>
                  <a:cubicBezTo>
                    <a:pt x="96" y="24"/>
                    <a:pt x="104" y="20"/>
                    <a:pt x="106" y="14"/>
                  </a:cubicBezTo>
                  <a:cubicBezTo>
                    <a:pt x="108" y="9"/>
                    <a:pt x="104" y="6"/>
                    <a:pt x="100" y="4"/>
                  </a:cubicBezTo>
                  <a:cubicBezTo>
                    <a:pt x="92" y="0"/>
                    <a:pt x="81" y="4"/>
                    <a:pt x="74" y="8"/>
                  </a:cubicBezTo>
                  <a:cubicBezTo>
                    <a:pt x="60" y="14"/>
                    <a:pt x="47" y="22"/>
                    <a:pt x="34" y="30"/>
                  </a:cubicBezTo>
                  <a:cubicBezTo>
                    <a:pt x="24" y="37"/>
                    <a:pt x="13" y="46"/>
                    <a:pt x="1" y="49"/>
                  </a:cubicBezTo>
                  <a:cubicBezTo>
                    <a:pt x="0" y="50"/>
                    <a:pt x="0" y="51"/>
                    <a:pt x="1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5" name="Freeform 341"/>
            <p:cNvSpPr/>
            <p:nvPr/>
          </p:nvSpPr>
          <p:spPr bwMode="auto">
            <a:xfrm>
              <a:off x="4331" y="870"/>
              <a:ext cx="141" cy="115"/>
            </a:xfrm>
            <a:custGeom>
              <a:avLst/>
              <a:gdLst>
                <a:gd name="T0" fmla="*/ 54 w 59"/>
                <a:gd name="T1" fmla="*/ 24 h 47"/>
                <a:gd name="T2" fmla="*/ 22 w 59"/>
                <a:gd name="T3" fmla="*/ 34 h 47"/>
                <a:gd name="T4" fmla="*/ 8 w 59"/>
                <a:gd name="T5" fmla="*/ 31 h 47"/>
                <a:gd name="T6" fmla="*/ 8 w 59"/>
                <a:gd name="T7" fmla="*/ 29 h 47"/>
                <a:gd name="T8" fmla="*/ 25 w 59"/>
                <a:gd name="T9" fmla="*/ 9 h 47"/>
                <a:gd name="T10" fmla="*/ 50 w 59"/>
                <a:gd name="T11" fmla="*/ 7 h 47"/>
                <a:gd name="T12" fmla="*/ 54 w 59"/>
                <a:gd name="T13" fmla="*/ 24 h 47"/>
                <a:gd name="T14" fmla="*/ 56 w 59"/>
                <a:gd name="T15" fmla="*/ 25 h 47"/>
                <a:gd name="T16" fmla="*/ 40 w 59"/>
                <a:gd name="T17" fmla="*/ 0 h 47"/>
                <a:gd name="T18" fmla="*/ 1 w 59"/>
                <a:gd name="T19" fmla="*/ 31 h 47"/>
                <a:gd name="T20" fmla="*/ 1 w 59"/>
                <a:gd name="T21" fmla="*/ 32 h 47"/>
                <a:gd name="T22" fmla="*/ 55 w 59"/>
                <a:gd name="T23" fmla="*/ 25 h 47"/>
                <a:gd name="T24" fmla="*/ 54 w 59"/>
                <a:gd name="T2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47">
                  <a:moveTo>
                    <a:pt x="54" y="24"/>
                  </a:moveTo>
                  <a:cubicBezTo>
                    <a:pt x="47" y="38"/>
                    <a:pt x="35" y="37"/>
                    <a:pt x="22" y="34"/>
                  </a:cubicBezTo>
                  <a:cubicBezTo>
                    <a:pt x="17" y="33"/>
                    <a:pt x="13" y="32"/>
                    <a:pt x="8" y="31"/>
                  </a:cubicBezTo>
                  <a:cubicBezTo>
                    <a:pt x="2" y="30"/>
                    <a:pt x="3" y="32"/>
                    <a:pt x="8" y="29"/>
                  </a:cubicBezTo>
                  <a:cubicBezTo>
                    <a:pt x="15" y="23"/>
                    <a:pt x="19" y="15"/>
                    <a:pt x="25" y="9"/>
                  </a:cubicBezTo>
                  <a:cubicBezTo>
                    <a:pt x="33" y="1"/>
                    <a:pt x="42" y="0"/>
                    <a:pt x="50" y="7"/>
                  </a:cubicBezTo>
                  <a:cubicBezTo>
                    <a:pt x="55" y="12"/>
                    <a:pt x="56" y="18"/>
                    <a:pt x="54" y="24"/>
                  </a:cubicBezTo>
                  <a:cubicBezTo>
                    <a:pt x="54" y="25"/>
                    <a:pt x="55" y="25"/>
                    <a:pt x="56" y="25"/>
                  </a:cubicBezTo>
                  <a:cubicBezTo>
                    <a:pt x="59" y="15"/>
                    <a:pt x="51" y="0"/>
                    <a:pt x="40" y="0"/>
                  </a:cubicBezTo>
                  <a:cubicBezTo>
                    <a:pt x="22" y="0"/>
                    <a:pt x="15" y="24"/>
                    <a:pt x="1" y="31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20" y="32"/>
                    <a:pt x="44" y="47"/>
                    <a:pt x="55" y="25"/>
                  </a:cubicBezTo>
                  <a:cubicBezTo>
                    <a:pt x="56" y="24"/>
                    <a:pt x="55" y="23"/>
                    <a:pt x="54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6" name="Freeform 342"/>
            <p:cNvSpPr/>
            <p:nvPr/>
          </p:nvSpPr>
          <p:spPr bwMode="auto">
            <a:xfrm>
              <a:off x="4372" y="909"/>
              <a:ext cx="28" cy="46"/>
            </a:xfrm>
            <a:custGeom>
              <a:avLst/>
              <a:gdLst>
                <a:gd name="T0" fmla="*/ 9 w 12"/>
                <a:gd name="T1" fmla="*/ 18 h 19"/>
                <a:gd name="T2" fmla="*/ 6 w 12"/>
                <a:gd name="T3" fmla="*/ 11 h 19"/>
                <a:gd name="T4" fmla="*/ 7 w 12"/>
                <a:gd name="T5" fmla="*/ 12 h 19"/>
                <a:gd name="T6" fmla="*/ 5 w 12"/>
                <a:gd name="T7" fmla="*/ 4 h 19"/>
                <a:gd name="T8" fmla="*/ 6 w 12"/>
                <a:gd name="T9" fmla="*/ 5 h 19"/>
                <a:gd name="T10" fmla="*/ 6 w 12"/>
                <a:gd name="T11" fmla="*/ 2 h 19"/>
                <a:gd name="T12" fmla="*/ 6 w 12"/>
                <a:gd name="T13" fmla="*/ 1 h 19"/>
                <a:gd name="T14" fmla="*/ 1 w 12"/>
                <a:gd name="T15" fmla="*/ 0 h 19"/>
                <a:gd name="T16" fmla="*/ 1 w 12"/>
                <a:gd name="T17" fmla="*/ 1 h 19"/>
                <a:gd name="T18" fmla="*/ 6 w 12"/>
                <a:gd name="T19" fmla="*/ 2 h 19"/>
                <a:gd name="T20" fmla="*/ 5 w 12"/>
                <a:gd name="T21" fmla="*/ 2 h 19"/>
                <a:gd name="T22" fmla="*/ 4 w 12"/>
                <a:gd name="T23" fmla="*/ 4 h 19"/>
                <a:gd name="T24" fmla="*/ 5 w 12"/>
                <a:gd name="T25" fmla="*/ 6 h 19"/>
                <a:gd name="T26" fmla="*/ 6 w 12"/>
                <a:gd name="T27" fmla="*/ 11 h 19"/>
                <a:gd name="T28" fmla="*/ 6 w 12"/>
                <a:gd name="T29" fmla="*/ 12 h 19"/>
                <a:gd name="T30" fmla="*/ 9 w 12"/>
                <a:gd name="T31" fmla="*/ 15 h 19"/>
                <a:gd name="T32" fmla="*/ 7 w 12"/>
                <a:gd name="T33" fmla="*/ 17 h 19"/>
                <a:gd name="T34" fmla="*/ 9 w 12"/>
                <a:gd name="T35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9">
                  <a:moveTo>
                    <a:pt x="9" y="18"/>
                  </a:moveTo>
                  <a:cubicBezTo>
                    <a:pt x="12" y="15"/>
                    <a:pt x="12" y="10"/>
                    <a:pt x="6" y="11"/>
                  </a:cubicBezTo>
                  <a:cubicBezTo>
                    <a:pt x="7" y="11"/>
                    <a:pt x="7" y="11"/>
                    <a:pt x="7" y="12"/>
                  </a:cubicBezTo>
                  <a:cubicBezTo>
                    <a:pt x="8" y="9"/>
                    <a:pt x="9" y="5"/>
                    <a:pt x="5" y="4"/>
                  </a:cubicBezTo>
                  <a:cubicBezTo>
                    <a:pt x="5" y="4"/>
                    <a:pt x="6" y="5"/>
                    <a:pt x="6" y="5"/>
                  </a:cubicBezTo>
                  <a:cubicBezTo>
                    <a:pt x="6" y="4"/>
                    <a:pt x="6" y="3"/>
                    <a:pt x="6" y="2"/>
                  </a:cubicBezTo>
                  <a:cubicBezTo>
                    <a:pt x="7" y="2"/>
                    <a:pt x="6" y="1"/>
                    <a:pt x="6" y="1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3" y="1"/>
                    <a:pt x="4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4"/>
                    <a:pt x="4" y="4"/>
                  </a:cubicBezTo>
                  <a:cubicBezTo>
                    <a:pt x="4" y="5"/>
                    <a:pt x="4" y="5"/>
                    <a:pt x="5" y="6"/>
                  </a:cubicBezTo>
                  <a:cubicBezTo>
                    <a:pt x="8" y="7"/>
                    <a:pt x="6" y="9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8" y="12"/>
                    <a:pt x="11" y="12"/>
                    <a:pt x="9" y="15"/>
                  </a:cubicBezTo>
                  <a:cubicBezTo>
                    <a:pt x="9" y="16"/>
                    <a:pt x="8" y="16"/>
                    <a:pt x="7" y="17"/>
                  </a:cubicBezTo>
                  <a:cubicBezTo>
                    <a:pt x="7" y="18"/>
                    <a:pt x="8" y="19"/>
                    <a:pt x="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7" name="Freeform 343"/>
            <p:cNvSpPr/>
            <p:nvPr/>
          </p:nvSpPr>
          <p:spPr bwMode="auto">
            <a:xfrm>
              <a:off x="4657" y="773"/>
              <a:ext cx="7" cy="29"/>
            </a:xfrm>
            <a:custGeom>
              <a:avLst/>
              <a:gdLst>
                <a:gd name="T0" fmla="*/ 1 w 3"/>
                <a:gd name="T1" fmla="*/ 1 h 12"/>
                <a:gd name="T2" fmla="*/ 2 w 3"/>
                <a:gd name="T3" fmla="*/ 11 h 12"/>
                <a:gd name="T4" fmla="*/ 3 w 3"/>
                <a:gd name="T5" fmla="*/ 11 h 12"/>
                <a:gd name="T6" fmla="*/ 2 w 3"/>
                <a:gd name="T7" fmla="*/ 1 h 12"/>
                <a:gd name="T8" fmla="*/ 1 w 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1" y="1"/>
                  </a:moveTo>
                  <a:cubicBezTo>
                    <a:pt x="2" y="5"/>
                    <a:pt x="2" y="8"/>
                    <a:pt x="2" y="11"/>
                  </a:cubicBezTo>
                  <a:cubicBezTo>
                    <a:pt x="2" y="12"/>
                    <a:pt x="3" y="12"/>
                    <a:pt x="3" y="11"/>
                  </a:cubicBezTo>
                  <a:cubicBezTo>
                    <a:pt x="3" y="7"/>
                    <a:pt x="3" y="4"/>
                    <a:pt x="2" y="1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8" name="Freeform 344"/>
            <p:cNvSpPr/>
            <p:nvPr/>
          </p:nvSpPr>
          <p:spPr bwMode="auto">
            <a:xfrm>
              <a:off x="4650" y="775"/>
              <a:ext cx="9" cy="30"/>
            </a:xfrm>
            <a:custGeom>
              <a:avLst/>
              <a:gdLst>
                <a:gd name="T0" fmla="*/ 0 w 4"/>
                <a:gd name="T1" fmla="*/ 1 h 12"/>
                <a:gd name="T2" fmla="*/ 2 w 4"/>
                <a:gd name="T3" fmla="*/ 11 h 12"/>
                <a:gd name="T4" fmla="*/ 3 w 4"/>
                <a:gd name="T5" fmla="*/ 10 h 12"/>
                <a:gd name="T6" fmla="*/ 1 w 4"/>
                <a:gd name="T7" fmla="*/ 1 h 12"/>
                <a:gd name="T8" fmla="*/ 0 w 4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0" y="1"/>
                  </a:moveTo>
                  <a:cubicBezTo>
                    <a:pt x="1" y="4"/>
                    <a:pt x="1" y="8"/>
                    <a:pt x="2" y="11"/>
                  </a:cubicBezTo>
                  <a:cubicBezTo>
                    <a:pt x="2" y="12"/>
                    <a:pt x="4" y="11"/>
                    <a:pt x="3" y="10"/>
                  </a:cubicBezTo>
                  <a:cubicBezTo>
                    <a:pt x="3" y="7"/>
                    <a:pt x="2" y="4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29" name="Freeform 345"/>
            <p:cNvSpPr/>
            <p:nvPr/>
          </p:nvSpPr>
          <p:spPr bwMode="auto">
            <a:xfrm>
              <a:off x="4645" y="778"/>
              <a:ext cx="7" cy="29"/>
            </a:xfrm>
            <a:custGeom>
              <a:avLst/>
              <a:gdLst>
                <a:gd name="T0" fmla="*/ 0 w 3"/>
                <a:gd name="T1" fmla="*/ 1 h 12"/>
                <a:gd name="T2" fmla="*/ 2 w 3"/>
                <a:gd name="T3" fmla="*/ 11 h 12"/>
                <a:gd name="T4" fmla="*/ 3 w 3"/>
                <a:gd name="T5" fmla="*/ 11 h 12"/>
                <a:gd name="T6" fmla="*/ 1 w 3"/>
                <a:gd name="T7" fmla="*/ 1 h 12"/>
                <a:gd name="T8" fmla="*/ 0 w 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"/>
                  </a:moveTo>
                  <a:cubicBezTo>
                    <a:pt x="0" y="4"/>
                    <a:pt x="1" y="8"/>
                    <a:pt x="2" y="11"/>
                  </a:cubicBezTo>
                  <a:cubicBezTo>
                    <a:pt x="2" y="12"/>
                    <a:pt x="3" y="12"/>
                    <a:pt x="3" y="11"/>
                  </a:cubicBezTo>
                  <a:cubicBezTo>
                    <a:pt x="2" y="8"/>
                    <a:pt x="2" y="4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0" name="Freeform 346"/>
            <p:cNvSpPr/>
            <p:nvPr/>
          </p:nvSpPr>
          <p:spPr bwMode="auto">
            <a:xfrm>
              <a:off x="4643" y="780"/>
              <a:ext cx="4" cy="27"/>
            </a:xfrm>
            <a:custGeom>
              <a:avLst/>
              <a:gdLst>
                <a:gd name="T0" fmla="*/ 0 w 2"/>
                <a:gd name="T1" fmla="*/ 1 h 11"/>
                <a:gd name="T2" fmla="*/ 1 w 2"/>
                <a:gd name="T3" fmla="*/ 11 h 11"/>
                <a:gd name="T4" fmla="*/ 2 w 2"/>
                <a:gd name="T5" fmla="*/ 10 h 11"/>
                <a:gd name="T6" fmla="*/ 1 w 2"/>
                <a:gd name="T7" fmla="*/ 1 h 11"/>
                <a:gd name="T8" fmla="*/ 0 w 2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1">
                  <a:moveTo>
                    <a:pt x="0" y="1"/>
                  </a:moveTo>
                  <a:cubicBezTo>
                    <a:pt x="0" y="4"/>
                    <a:pt x="1" y="7"/>
                    <a:pt x="1" y="11"/>
                  </a:cubicBezTo>
                  <a:cubicBezTo>
                    <a:pt x="1" y="11"/>
                    <a:pt x="2" y="11"/>
                    <a:pt x="2" y="10"/>
                  </a:cubicBezTo>
                  <a:cubicBezTo>
                    <a:pt x="2" y="7"/>
                    <a:pt x="1" y="4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1" name="Freeform 347"/>
            <p:cNvSpPr/>
            <p:nvPr/>
          </p:nvSpPr>
          <p:spPr bwMode="auto">
            <a:xfrm>
              <a:off x="4638" y="783"/>
              <a:ext cx="7" cy="29"/>
            </a:xfrm>
            <a:custGeom>
              <a:avLst/>
              <a:gdLst>
                <a:gd name="T0" fmla="*/ 0 w 3"/>
                <a:gd name="T1" fmla="*/ 1 h 12"/>
                <a:gd name="T2" fmla="*/ 2 w 3"/>
                <a:gd name="T3" fmla="*/ 11 h 12"/>
                <a:gd name="T4" fmla="*/ 3 w 3"/>
                <a:gd name="T5" fmla="*/ 11 h 12"/>
                <a:gd name="T6" fmla="*/ 1 w 3"/>
                <a:gd name="T7" fmla="*/ 1 h 12"/>
                <a:gd name="T8" fmla="*/ 0 w 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"/>
                  </a:moveTo>
                  <a:cubicBezTo>
                    <a:pt x="0" y="5"/>
                    <a:pt x="1" y="8"/>
                    <a:pt x="2" y="11"/>
                  </a:cubicBezTo>
                  <a:cubicBezTo>
                    <a:pt x="2" y="12"/>
                    <a:pt x="3" y="12"/>
                    <a:pt x="3" y="11"/>
                  </a:cubicBezTo>
                  <a:cubicBezTo>
                    <a:pt x="3" y="8"/>
                    <a:pt x="1" y="5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2" name="Freeform 348"/>
            <p:cNvSpPr/>
            <p:nvPr/>
          </p:nvSpPr>
          <p:spPr bwMode="auto">
            <a:xfrm>
              <a:off x="4633" y="790"/>
              <a:ext cx="7" cy="27"/>
            </a:xfrm>
            <a:custGeom>
              <a:avLst/>
              <a:gdLst>
                <a:gd name="T0" fmla="*/ 0 w 3"/>
                <a:gd name="T1" fmla="*/ 1 h 11"/>
                <a:gd name="T2" fmla="*/ 1 w 3"/>
                <a:gd name="T3" fmla="*/ 10 h 11"/>
                <a:gd name="T4" fmla="*/ 2 w 3"/>
                <a:gd name="T5" fmla="*/ 10 h 11"/>
                <a:gd name="T6" fmla="*/ 1 w 3"/>
                <a:gd name="T7" fmla="*/ 1 h 11"/>
                <a:gd name="T8" fmla="*/ 0 w 3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1">
                  <a:moveTo>
                    <a:pt x="0" y="1"/>
                  </a:moveTo>
                  <a:cubicBezTo>
                    <a:pt x="1" y="4"/>
                    <a:pt x="1" y="7"/>
                    <a:pt x="1" y="10"/>
                  </a:cubicBezTo>
                  <a:cubicBezTo>
                    <a:pt x="1" y="11"/>
                    <a:pt x="3" y="11"/>
                    <a:pt x="2" y="10"/>
                  </a:cubicBezTo>
                  <a:cubicBezTo>
                    <a:pt x="2" y="7"/>
                    <a:pt x="2" y="4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3" name="Freeform 349"/>
            <p:cNvSpPr/>
            <p:nvPr/>
          </p:nvSpPr>
          <p:spPr bwMode="auto">
            <a:xfrm>
              <a:off x="4631" y="790"/>
              <a:ext cx="4" cy="24"/>
            </a:xfrm>
            <a:custGeom>
              <a:avLst/>
              <a:gdLst>
                <a:gd name="T0" fmla="*/ 2 w 2"/>
                <a:gd name="T1" fmla="*/ 1 h 10"/>
                <a:gd name="T2" fmla="*/ 1 w 2"/>
                <a:gd name="T3" fmla="*/ 0 h 10"/>
                <a:gd name="T4" fmla="*/ 0 w 2"/>
                <a:gd name="T5" fmla="*/ 0 h 10"/>
                <a:gd name="T6" fmla="*/ 1 w 2"/>
                <a:gd name="T7" fmla="*/ 9 h 10"/>
                <a:gd name="T8" fmla="*/ 2 w 2"/>
                <a:gd name="T9" fmla="*/ 9 h 10"/>
                <a:gd name="T10" fmla="*/ 1 w 2"/>
                <a:gd name="T11" fmla="*/ 1 h 10"/>
                <a:gd name="T12" fmla="*/ 0 w 2"/>
                <a:gd name="T13" fmla="*/ 1 h 10"/>
                <a:gd name="T14" fmla="*/ 0 w 2"/>
                <a:gd name="T15" fmla="*/ 1 h 10"/>
                <a:gd name="T16" fmla="*/ 2 w 2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0">
                  <a:moveTo>
                    <a:pt x="2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6"/>
                    <a:pt x="1" y="9"/>
                  </a:cubicBezTo>
                  <a:cubicBezTo>
                    <a:pt x="1" y="10"/>
                    <a:pt x="2" y="10"/>
                    <a:pt x="2" y="9"/>
                  </a:cubicBezTo>
                  <a:cubicBezTo>
                    <a:pt x="1" y="6"/>
                    <a:pt x="1" y="3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4" name="Freeform 350"/>
            <p:cNvSpPr/>
            <p:nvPr/>
          </p:nvSpPr>
          <p:spPr bwMode="auto">
            <a:xfrm>
              <a:off x="4628" y="790"/>
              <a:ext cx="5" cy="32"/>
            </a:xfrm>
            <a:custGeom>
              <a:avLst/>
              <a:gdLst>
                <a:gd name="T0" fmla="*/ 0 w 2"/>
                <a:gd name="T1" fmla="*/ 0 h 13"/>
                <a:gd name="T2" fmla="*/ 1 w 2"/>
                <a:gd name="T3" fmla="*/ 12 h 13"/>
                <a:gd name="T4" fmla="*/ 2 w 2"/>
                <a:gd name="T5" fmla="*/ 12 h 13"/>
                <a:gd name="T6" fmla="*/ 1 w 2"/>
                <a:gd name="T7" fmla="*/ 0 h 13"/>
                <a:gd name="T8" fmla="*/ 0 w 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3">
                  <a:moveTo>
                    <a:pt x="0" y="0"/>
                  </a:moveTo>
                  <a:cubicBezTo>
                    <a:pt x="0" y="4"/>
                    <a:pt x="1" y="8"/>
                    <a:pt x="1" y="12"/>
                  </a:cubicBezTo>
                  <a:cubicBezTo>
                    <a:pt x="1" y="13"/>
                    <a:pt x="2" y="13"/>
                    <a:pt x="2" y="12"/>
                  </a:cubicBezTo>
                  <a:cubicBezTo>
                    <a:pt x="2" y="8"/>
                    <a:pt x="1" y="4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5" name="Freeform 351"/>
            <p:cNvSpPr/>
            <p:nvPr/>
          </p:nvSpPr>
          <p:spPr bwMode="auto">
            <a:xfrm>
              <a:off x="4621" y="790"/>
              <a:ext cx="7" cy="32"/>
            </a:xfrm>
            <a:custGeom>
              <a:avLst/>
              <a:gdLst>
                <a:gd name="T0" fmla="*/ 1 w 3"/>
                <a:gd name="T1" fmla="*/ 0 h 13"/>
                <a:gd name="T2" fmla="*/ 2 w 3"/>
                <a:gd name="T3" fmla="*/ 13 h 13"/>
                <a:gd name="T4" fmla="*/ 3 w 3"/>
                <a:gd name="T5" fmla="*/ 12 h 13"/>
                <a:gd name="T6" fmla="*/ 2 w 3"/>
                <a:gd name="T7" fmla="*/ 0 h 13"/>
                <a:gd name="T8" fmla="*/ 1 w 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1" y="0"/>
                  </a:moveTo>
                  <a:cubicBezTo>
                    <a:pt x="0" y="5"/>
                    <a:pt x="1" y="9"/>
                    <a:pt x="2" y="13"/>
                  </a:cubicBezTo>
                  <a:cubicBezTo>
                    <a:pt x="2" y="13"/>
                    <a:pt x="3" y="13"/>
                    <a:pt x="3" y="12"/>
                  </a:cubicBezTo>
                  <a:cubicBezTo>
                    <a:pt x="2" y="8"/>
                    <a:pt x="2" y="4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6" name="Freeform 352"/>
            <p:cNvSpPr/>
            <p:nvPr/>
          </p:nvSpPr>
          <p:spPr bwMode="auto">
            <a:xfrm>
              <a:off x="4616" y="792"/>
              <a:ext cx="5" cy="32"/>
            </a:xfrm>
            <a:custGeom>
              <a:avLst/>
              <a:gdLst>
                <a:gd name="T0" fmla="*/ 0 w 2"/>
                <a:gd name="T1" fmla="*/ 1 h 13"/>
                <a:gd name="T2" fmla="*/ 1 w 2"/>
                <a:gd name="T3" fmla="*/ 12 h 13"/>
                <a:gd name="T4" fmla="*/ 2 w 2"/>
                <a:gd name="T5" fmla="*/ 12 h 13"/>
                <a:gd name="T6" fmla="*/ 2 w 2"/>
                <a:gd name="T7" fmla="*/ 1 h 13"/>
                <a:gd name="T8" fmla="*/ 0 w 2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3">
                  <a:moveTo>
                    <a:pt x="0" y="1"/>
                  </a:moveTo>
                  <a:cubicBezTo>
                    <a:pt x="0" y="5"/>
                    <a:pt x="1" y="8"/>
                    <a:pt x="1" y="12"/>
                  </a:cubicBezTo>
                  <a:cubicBezTo>
                    <a:pt x="1" y="13"/>
                    <a:pt x="2" y="13"/>
                    <a:pt x="2" y="12"/>
                  </a:cubicBezTo>
                  <a:cubicBezTo>
                    <a:pt x="2" y="8"/>
                    <a:pt x="1" y="5"/>
                    <a:pt x="2" y="1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7" name="Freeform 353"/>
            <p:cNvSpPr/>
            <p:nvPr/>
          </p:nvSpPr>
          <p:spPr bwMode="auto">
            <a:xfrm>
              <a:off x="4614" y="792"/>
              <a:ext cx="2" cy="30"/>
            </a:xfrm>
            <a:custGeom>
              <a:avLst/>
              <a:gdLst>
                <a:gd name="T0" fmla="*/ 0 w 1"/>
                <a:gd name="T1" fmla="*/ 1 h 12"/>
                <a:gd name="T2" fmla="*/ 0 w 1"/>
                <a:gd name="T3" fmla="*/ 11 h 12"/>
                <a:gd name="T4" fmla="*/ 1 w 1"/>
                <a:gd name="T5" fmla="*/ 11 h 12"/>
                <a:gd name="T6" fmla="*/ 1 w 1"/>
                <a:gd name="T7" fmla="*/ 1 h 12"/>
                <a:gd name="T8" fmla="*/ 0 w 1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2">
                  <a:moveTo>
                    <a:pt x="0" y="1"/>
                  </a:moveTo>
                  <a:cubicBezTo>
                    <a:pt x="0" y="4"/>
                    <a:pt x="0" y="8"/>
                    <a:pt x="0" y="11"/>
                  </a:cubicBezTo>
                  <a:cubicBezTo>
                    <a:pt x="0" y="12"/>
                    <a:pt x="1" y="12"/>
                    <a:pt x="1" y="11"/>
                  </a:cubicBezTo>
                  <a:cubicBezTo>
                    <a:pt x="1" y="8"/>
                    <a:pt x="1" y="4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8" name="Freeform 354"/>
            <p:cNvSpPr/>
            <p:nvPr/>
          </p:nvSpPr>
          <p:spPr bwMode="auto">
            <a:xfrm>
              <a:off x="4607" y="792"/>
              <a:ext cx="7" cy="35"/>
            </a:xfrm>
            <a:custGeom>
              <a:avLst/>
              <a:gdLst>
                <a:gd name="T0" fmla="*/ 1 w 3"/>
                <a:gd name="T1" fmla="*/ 1 h 14"/>
                <a:gd name="T2" fmla="*/ 2 w 3"/>
                <a:gd name="T3" fmla="*/ 13 h 14"/>
                <a:gd name="T4" fmla="*/ 3 w 3"/>
                <a:gd name="T5" fmla="*/ 13 h 14"/>
                <a:gd name="T6" fmla="*/ 2 w 3"/>
                <a:gd name="T7" fmla="*/ 0 h 14"/>
                <a:gd name="T8" fmla="*/ 1 w 3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1" y="1"/>
                  </a:moveTo>
                  <a:cubicBezTo>
                    <a:pt x="2" y="5"/>
                    <a:pt x="1" y="9"/>
                    <a:pt x="2" y="13"/>
                  </a:cubicBezTo>
                  <a:cubicBezTo>
                    <a:pt x="2" y="14"/>
                    <a:pt x="3" y="14"/>
                    <a:pt x="3" y="13"/>
                  </a:cubicBezTo>
                  <a:cubicBezTo>
                    <a:pt x="3" y="9"/>
                    <a:pt x="3" y="4"/>
                    <a:pt x="2" y="0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39" name="Freeform 355"/>
            <p:cNvSpPr/>
            <p:nvPr/>
          </p:nvSpPr>
          <p:spPr bwMode="auto">
            <a:xfrm>
              <a:off x="4602" y="797"/>
              <a:ext cx="7" cy="37"/>
            </a:xfrm>
            <a:custGeom>
              <a:avLst/>
              <a:gdLst>
                <a:gd name="T0" fmla="*/ 1 w 3"/>
                <a:gd name="T1" fmla="*/ 1 h 15"/>
                <a:gd name="T2" fmla="*/ 2 w 3"/>
                <a:gd name="T3" fmla="*/ 14 h 15"/>
                <a:gd name="T4" fmla="*/ 3 w 3"/>
                <a:gd name="T5" fmla="*/ 14 h 15"/>
                <a:gd name="T6" fmla="*/ 2 w 3"/>
                <a:gd name="T7" fmla="*/ 1 h 15"/>
                <a:gd name="T8" fmla="*/ 1 w 3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1" y="1"/>
                  </a:moveTo>
                  <a:cubicBezTo>
                    <a:pt x="0" y="5"/>
                    <a:pt x="1" y="10"/>
                    <a:pt x="2" y="14"/>
                  </a:cubicBezTo>
                  <a:cubicBezTo>
                    <a:pt x="2" y="15"/>
                    <a:pt x="3" y="15"/>
                    <a:pt x="3" y="14"/>
                  </a:cubicBezTo>
                  <a:cubicBezTo>
                    <a:pt x="2" y="10"/>
                    <a:pt x="1" y="5"/>
                    <a:pt x="2" y="1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0" name="Freeform 356"/>
            <p:cNvSpPr/>
            <p:nvPr/>
          </p:nvSpPr>
          <p:spPr bwMode="auto">
            <a:xfrm>
              <a:off x="4597" y="802"/>
              <a:ext cx="5" cy="34"/>
            </a:xfrm>
            <a:custGeom>
              <a:avLst/>
              <a:gdLst>
                <a:gd name="T0" fmla="*/ 0 w 2"/>
                <a:gd name="T1" fmla="*/ 1 h 14"/>
                <a:gd name="T2" fmla="*/ 1 w 2"/>
                <a:gd name="T3" fmla="*/ 13 h 14"/>
                <a:gd name="T4" fmla="*/ 2 w 2"/>
                <a:gd name="T5" fmla="*/ 13 h 14"/>
                <a:gd name="T6" fmla="*/ 1 w 2"/>
                <a:gd name="T7" fmla="*/ 1 h 14"/>
                <a:gd name="T8" fmla="*/ 0 w 2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4">
                  <a:moveTo>
                    <a:pt x="0" y="1"/>
                  </a:moveTo>
                  <a:cubicBezTo>
                    <a:pt x="0" y="5"/>
                    <a:pt x="1" y="9"/>
                    <a:pt x="1" y="13"/>
                  </a:cubicBezTo>
                  <a:cubicBezTo>
                    <a:pt x="1" y="14"/>
                    <a:pt x="2" y="14"/>
                    <a:pt x="2" y="13"/>
                  </a:cubicBezTo>
                  <a:cubicBezTo>
                    <a:pt x="2" y="9"/>
                    <a:pt x="1" y="5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1" name="Freeform 357"/>
            <p:cNvSpPr/>
            <p:nvPr/>
          </p:nvSpPr>
          <p:spPr bwMode="auto">
            <a:xfrm>
              <a:off x="4590" y="807"/>
              <a:ext cx="7" cy="34"/>
            </a:xfrm>
            <a:custGeom>
              <a:avLst/>
              <a:gdLst>
                <a:gd name="T0" fmla="*/ 1 w 3"/>
                <a:gd name="T1" fmla="*/ 1 h 14"/>
                <a:gd name="T2" fmla="*/ 2 w 3"/>
                <a:gd name="T3" fmla="*/ 14 h 14"/>
                <a:gd name="T4" fmla="*/ 3 w 3"/>
                <a:gd name="T5" fmla="*/ 14 h 14"/>
                <a:gd name="T6" fmla="*/ 2 w 3"/>
                <a:gd name="T7" fmla="*/ 1 h 14"/>
                <a:gd name="T8" fmla="*/ 1 w 3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1" y="1"/>
                  </a:moveTo>
                  <a:cubicBezTo>
                    <a:pt x="0" y="5"/>
                    <a:pt x="2" y="9"/>
                    <a:pt x="2" y="14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3" y="10"/>
                    <a:pt x="1" y="5"/>
                    <a:pt x="2" y="1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2" name="Freeform 358"/>
            <p:cNvSpPr/>
            <p:nvPr/>
          </p:nvSpPr>
          <p:spPr bwMode="auto">
            <a:xfrm>
              <a:off x="4587" y="805"/>
              <a:ext cx="8" cy="39"/>
            </a:xfrm>
            <a:custGeom>
              <a:avLst/>
              <a:gdLst>
                <a:gd name="T0" fmla="*/ 1 w 3"/>
                <a:gd name="T1" fmla="*/ 0 h 16"/>
                <a:gd name="T2" fmla="*/ 1 w 3"/>
                <a:gd name="T3" fmla="*/ 15 h 16"/>
                <a:gd name="T4" fmla="*/ 3 w 3"/>
                <a:gd name="T5" fmla="*/ 15 h 16"/>
                <a:gd name="T6" fmla="*/ 2 w 3"/>
                <a:gd name="T7" fmla="*/ 1 h 16"/>
                <a:gd name="T8" fmla="*/ 1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1" y="0"/>
                  </a:moveTo>
                  <a:cubicBezTo>
                    <a:pt x="0" y="5"/>
                    <a:pt x="1" y="10"/>
                    <a:pt x="1" y="15"/>
                  </a:cubicBezTo>
                  <a:cubicBezTo>
                    <a:pt x="1" y="15"/>
                    <a:pt x="3" y="16"/>
                    <a:pt x="3" y="15"/>
                  </a:cubicBezTo>
                  <a:cubicBezTo>
                    <a:pt x="2" y="10"/>
                    <a:pt x="1" y="5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3" name="Freeform 359"/>
            <p:cNvSpPr/>
            <p:nvPr/>
          </p:nvSpPr>
          <p:spPr bwMode="auto">
            <a:xfrm>
              <a:off x="4583" y="810"/>
              <a:ext cx="4" cy="36"/>
            </a:xfrm>
            <a:custGeom>
              <a:avLst/>
              <a:gdLst>
                <a:gd name="T0" fmla="*/ 0 w 2"/>
                <a:gd name="T1" fmla="*/ 1 h 15"/>
                <a:gd name="T2" fmla="*/ 1 w 2"/>
                <a:gd name="T3" fmla="*/ 15 h 15"/>
                <a:gd name="T4" fmla="*/ 2 w 2"/>
                <a:gd name="T5" fmla="*/ 15 h 15"/>
                <a:gd name="T6" fmla="*/ 1 w 2"/>
                <a:gd name="T7" fmla="*/ 1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cubicBezTo>
                    <a:pt x="1" y="6"/>
                    <a:pt x="1" y="10"/>
                    <a:pt x="1" y="15"/>
                  </a:cubicBezTo>
                  <a:cubicBezTo>
                    <a:pt x="1" y="15"/>
                    <a:pt x="2" y="15"/>
                    <a:pt x="2" y="15"/>
                  </a:cubicBezTo>
                  <a:cubicBezTo>
                    <a:pt x="2" y="10"/>
                    <a:pt x="2" y="5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4" name="Freeform 360"/>
            <p:cNvSpPr/>
            <p:nvPr/>
          </p:nvSpPr>
          <p:spPr bwMode="auto">
            <a:xfrm>
              <a:off x="4578" y="807"/>
              <a:ext cx="5" cy="39"/>
            </a:xfrm>
            <a:custGeom>
              <a:avLst/>
              <a:gdLst>
                <a:gd name="T0" fmla="*/ 1 w 2"/>
                <a:gd name="T1" fmla="*/ 1 h 16"/>
                <a:gd name="T2" fmla="*/ 1 w 2"/>
                <a:gd name="T3" fmla="*/ 15 h 16"/>
                <a:gd name="T4" fmla="*/ 2 w 2"/>
                <a:gd name="T5" fmla="*/ 15 h 16"/>
                <a:gd name="T6" fmla="*/ 2 w 2"/>
                <a:gd name="T7" fmla="*/ 1 h 16"/>
                <a:gd name="T8" fmla="*/ 1 w 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6">
                  <a:moveTo>
                    <a:pt x="1" y="1"/>
                  </a:moveTo>
                  <a:cubicBezTo>
                    <a:pt x="0" y="5"/>
                    <a:pt x="1" y="10"/>
                    <a:pt x="1" y="15"/>
                  </a:cubicBezTo>
                  <a:cubicBezTo>
                    <a:pt x="1" y="16"/>
                    <a:pt x="2" y="16"/>
                    <a:pt x="2" y="15"/>
                  </a:cubicBezTo>
                  <a:cubicBezTo>
                    <a:pt x="2" y="10"/>
                    <a:pt x="1" y="6"/>
                    <a:pt x="2" y="1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5" name="Freeform 361"/>
            <p:cNvSpPr/>
            <p:nvPr/>
          </p:nvSpPr>
          <p:spPr bwMode="auto">
            <a:xfrm>
              <a:off x="4568" y="814"/>
              <a:ext cx="10" cy="37"/>
            </a:xfrm>
            <a:custGeom>
              <a:avLst/>
              <a:gdLst>
                <a:gd name="T0" fmla="*/ 0 w 4"/>
                <a:gd name="T1" fmla="*/ 1 h 15"/>
                <a:gd name="T2" fmla="*/ 2 w 4"/>
                <a:gd name="T3" fmla="*/ 14 h 15"/>
                <a:gd name="T4" fmla="*/ 3 w 4"/>
                <a:gd name="T5" fmla="*/ 14 h 15"/>
                <a:gd name="T6" fmla="*/ 1 w 4"/>
                <a:gd name="T7" fmla="*/ 1 h 15"/>
                <a:gd name="T8" fmla="*/ 0 w 4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5">
                  <a:moveTo>
                    <a:pt x="0" y="1"/>
                  </a:moveTo>
                  <a:cubicBezTo>
                    <a:pt x="1" y="5"/>
                    <a:pt x="3" y="10"/>
                    <a:pt x="2" y="14"/>
                  </a:cubicBezTo>
                  <a:cubicBezTo>
                    <a:pt x="1" y="14"/>
                    <a:pt x="3" y="15"/>
                    <a:pt x="3" y="14"/>
                  </a:cubicBezTo>
                  <a:cubicBezTo>
                    <a:pt x="4" y="10"/>
                    <a:pt x="2" y="5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6" name="Freeform 362"/>
            <p:cNvSpPr/>
            <p:nvPr/>
          </p:nvSpPr>
          <p:spPr bwMode="auto">
            <a:xfrm>
              <a:off x="4563" y="817"/>
              <a:ext cx="8" cy="39"/>
            </a:xfrm>
            <a:custGeom>
              <a:avLst/>
              <a:gdLst>
                <a:gd name="T0" fmla="*/ 1 w 3"/>
                <a:gd name="T1" fmla="*/ 0 h 16"/>
                <a:gd name="T2" fmla="*/ 2 w 3"/>
                <a:gd name="T3" fmla="*/ 15 h 16"/>
                <a:gd name="T4" fmla="*/ 3 w 3"/>
                <a:gd name="T5" fmla="*/ 15 h 16"/>
                <a:gd name="T6" fmla="*/ 2 w 3"/>
                <a:gd name="T7" fmla="*/ 1 h 16"/>
                <a:gd name="T8" fmla="*/ 1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1" y="0"/>
                  </a:moveTo>
                  <a:cubicBezTo>
                    <a:pt x="0" y="5"/>
                    <a:pt x="2" y="10"/>
                    <a:pt x="2" y="15"/>
                  </a:cubicBezTo>
                  <a:cubicBezTo>
                    <a:pt x="2" y="16"/>
                    <a:pt x="3" y="16"/>
                    <a:pt x="3" y="15"/>
                  </a:cubicBezTo>
                  <a:cubicBezTo>
                    <a:pt x="3" y="11"/>
                    <a:pt x="1" y="5"/>
                    <a:pt x="2" y="1"/>
                  </a:cubicBezTo>
                  <a:cubicBezTo>
                    <a:pt x="3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7" name="Freeform 363"/>
            <p:cNvSpPr/>
            <p:nvPr/>
          </p:nvSpPr>
          <p:spPr bwMode="auto">
            <a:xfrm>
              <a:off x="4561" y="822"/>
              <a:ext cx="7" cy="34"/>
            </a:xfrm>
            <a:custGeom>
              <a:avLst/>
              <a:gdLst>
                <a:gd name="T0" fmla="*/ 1 w 3"/>
                <a:gd name="T1" fmla="*/ 1 h 14"/>
                <a:gd name="T2" fmla="*/ 1 w 3"/>
                <a:gd name="T3" fmla="*/ 13 h 14"/>
                <a:gd name="T4" fmla="*/ 2 w 3"/>
                <a:gd name="T5" fmla="*/ 13 h 14"/>
                <a:gd name="T6" fmla="*/ 2 w 3"/>
                <a:gd name="T7" fmla="*/ 1 h 14"/>
                <a:gd name="T8" fmla="*/ 1 w 3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1" y="1"/>
                  </a:moveTo>
                  <a:cubicBezTo>
                    <a:pt x="0" y="5"/>
                    <a:pt x="1" y="9"/>
                    <a:pt x="1" y="13"/>
                  </a:cubicBezTo>
                  <a:cubicBezTo>
                    <a:pt x="1" y="14"/>
                    <a:pt x="2" y="14"/>
                    <a:pt x="2" y="13"/>
                  </a:cubicBezTo>
                  <a:cubicBezTo>
                    <a:pt x="2" y="9"/>
                    <a:pt x="1" y="5"/>
                    <a:pt x="2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8" name="Freeform 364"/>
            <p:cNvSpPr/>
            <p:nvPr/>
          </p:nvSpPr>
          <p:spPr bwMode="auto">
            <a:xfrm>
              <a:off x="4554" y="824"/>
              <a:ext cx="7" cy="34"/>
            </a:xfrm>
            <a:custGeom>
              <a:avLst/>
              <a:gdLst>
                <a:gd name="T0" fmla="*/ 0 w 3"/>
                <a:gd name="T1" fmla="*/ 1 h 14"/>
                <a:gd name="T2" fmla="*/ 1 w 3"/>
                <a:gd name="T3" fmla="*/ 13 h 14"/>
                <a:gd name="T4" fmla="*/ 2 w 3"/>
                <a:gd name="T5" fmla="*/ 13 h 14"/>
                <a:gd name="T6" fmla="*/ 2 w 3"/>
                <a:gd name="T7" fmla="*/ 1 h 14"/>
                <a:gd name="T8" fmla="*/ 0 w 3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0" y="1"/>
                  </a:moveTo>
                  <a:cubicBezTo>
                    <a:pt x="1" y="5"/>
                    <a:pt x="1" y="9"/>
                    <a:pt x="1" y="13"/>
                  </a:cubicBezTo>
                  <a:cubicBezTo>
                    <a:pt x="1" y="14"/>
                    <a:pt x="2" y="14"/>
                    <a:pt x="2" y="13"/>
                  </a:cubicBezTo>
                  <a:cubicBezTo>
                    <a:pt x="3" y="9"/>
                    <a:pt x="2" y="5"/>
                    <a:pt x="2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49" name="Freeform 365"/>
            <p:cNvSpPr/>
            <p:nvPr/>
          </p:nvSpPr>
          <p:spPr bwMode="auto">
            <a:xfrm>
              <a:off x="4549" y="831"/>
              <a:ext cx="5" cy="32"/>
            </a:xfrm>
            <a:custGeom>
              <a:avLst/>
              <a:gdLst>
                <a:gd name="T0" fmla="*/ 1 w 2"/>
                <a:gd name="T1" fmla="*/ 1 h 13"/>
                <a:gd name="T2" fmla="*/ 1 w 2"/>
                <a:gd name="T3" fmla="*/ 0 h 13"/>
                <a:gd name="T4" fmla="*/ 0 w 2"/>
                <a:gd name="T5" fmla="*/ 0 h 13"/>
                <a:gd name="T6" fmla="*/ 0 w 2"/>
                <a:gd name="T7" fmla="*/ 12 h 13"/>
                <a:gd name="T8" fmla="*/ 1 w 2"/>
                <a:gd name="T9" fmla="*/ 12 h 13"/>
                <a:gd name="T10" fmla="*/ 1 w 2"/>
                <a:gd name="T11" fmla="*/ 0 h 13"/>
                <a:gd name="T12" fmla="*/ 0 w 2"/>
                <a:gd name="T13" fmla="*/ 1 h 13"/>
                <a:gd name="T14" fmla="*/ 0 w 2"/>
                <a:gd name="T15" fmla="*/ 1 h 13"/>
                <a:gd name="T16" fmla="*/ 1 w 2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3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4"/>
                    <a:pt x="1" y="8"/>
                    <a:pt x="0" y="12"/>
                  </a:cubicBezTo>
                  <a:cubicBezTo>
                    <a:pt x="0" y="13"/>
                    <a:pt x="1" y="13"/>
                    <a:pt x="1" y="12"/>
                  </a:cubicBezTo>
                  <a:cubicBezTo>
                    <a:pt x="2" y="8"/>
                    <a:pt x="1" y="4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0" name="Freeform 366"/>
            <p:cNvSpPr/>
            <p:nvPr/>
          </p:nvSpPr>
          <p:spPr bwMode="auto">
            <a:xfrm>
              <a:off x="4542" y="834"/>
              <a:ext cx="7" cy="29"/>
            </a:xfrm>
            <a:custGeom>
              <a:avLst/>
              <a:gdLst>
                <a:gd name="T0" fmla="*/ 0 w 3"/>
                <a:gd name="T1" fmla="*/ 1 h 12"/>
                <a:gd name="T2" fmla="*/ 2 w 3"/>
                <a:gd name="T3" fmla="*/ 12 h 12"/>
                <a:gd name="T4" fmla="*/ 3 w 3"/>
                <a:gd name="T5" fmla="*/ 11 h 12"/>
                <a:gd name="T6" fmla="*/ 2 w 3"/>
                <a:gd name="T7" fmla="*/ 1 h 12"/>
                <a:gd name="T8" fmla="*/ 0 w 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"/>
                  </a:moveTo>
                  <a:cubicBezTo>
                    <a:pt x="1" y="4"/>
                    <a:pt x="1" y="8"/>
                    <a:pt x="2" y="12"/>
                  </a:cubicBezTo>
                  <a:cubicBezTo>
                    <a:pt x="2" y="12"/>
                    <a:pt x="3" y="12"/>
                    <a:pt x="3" y="11"/>
                  </a:cubicBezTo>
                  <a:cubicBezTo>
                    <a:pt x="2" y="8"/>
                    <a:pt x="2" y="4"/>
                    <a:pt x="2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1" name="Freeform 367"/>
            <p:cNvSpPr/>
            <p:nvPr/>
          </p:nvSpPr>
          <p:spPr bwMode="auto">
            <a:xfrm>
              <a:off x="4621" y="785"/>
              <a:ext cx="10" cy="34"/>
            </a:xfrm>
            <a:custGeom>
              <a:avLst/>
              <a:gdLst>
                <a:gd name="T0" fmla="*/ 3 w 4"/>
                <a:gd name="T1" fmla="*/ 1 h 14"/>
                <a:gd name="T2" fmla="*/ 2 w 4"/>
                <a:gd name="T3" fmla="*/ 13 h 14"/>
                <a:gd name="T4" fmla="*/ 3 w 4"/>
                <a:gd name="T5" fmla="*/ 13 h 14"/>
                <a:gd name="T6" fmla="*/ 4 w 4"/>
                <a:gd name="T7" fmla="*/ 1 h 14"/>
                <a:gd name="T8" fmla="*/ 3 w 4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4">
                  <a:moveTo>
                    <a:pt x="3" y="1"/>
                  </a:moveTo>
                  <a:cubicBezTo>
                    <a:pt x="2" y="5"/>
                    <a:pt x="0" y="9"/>
                    <a:pt x="2" y="13"/>
                  </a:cubicBezTo>
                  <a:cubicBezTo>
                    <a:pt x="3" y="14"/>
                    <a:pt x="4" y="13"/>
                    <a:pt x="3" y="13"/>
                  </a:cubicBezTo>
                  <a:cubicBezTo>
                    <a:pt x="2" y="9"/>
                    <a:pt x="3" y="5"/>
                    <a:pt x="4" y="1"/>
                  </a:cubicBezTo>
                  <a:cubicBezTo>
                    <a:pt x="4" y="1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2" name="Freeform 368"/>
            <p:cNvSpPr/>
            <p:nvPr/>
          </p:nvSpPr>
          <p:spPr bwMode="auto">
            <a:xfrm>
              <a:off x="4631" y="783"/>
              <a:ext cx="2" cy="31"/>
            </a:xfrm>
            <a:custGeom>
              <a:avLst/>
              <a:gdLst>
                <a:gd name="T0" fmla="*/ 0 w 1"/>
                <a:gd name="T1" fmla="*/ 1 h 13"/>
                <a:gd name="T2" fmla="*/ 0 w 1"/>
                <a:gd name="T3" fmla="*/ 13 h 13"/>
                <a:gd name="T4" fmla="*/ 1 w 1"/>
                <a:gd name="T5" fmla="*/ 13 h 13"/>
                <a:gd name="T6" fmla="*/ 1 w 1"/>
                <a:gd name="T7" fmla="*/ 1 h 13"/>
                <a:gd name="T8" fmla="*/ 0 w 1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1"/>
                  </a:moveTo>
                  <a:cubicBezTo>
                    <a:pt x="0" y="5"/>
                    <a:pt x="0" y="9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9"/>
                    <a:pt x="1" y="5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3" name="Freeform 369"/>
            <p:cNvSpPr/>
            <p:nvPr/>
          </p:nvSpPr>
          <p:spPr bwMode="auto">
            <a:xfrm>
              <a:off x="4633" y="783"/>
              <a:ext cx="2" cy="27"/>
            </a:xfrm>
            <a:custGeom>
              <a:avLst/>
              <a:gdLst>
                <a:gd name="T0" fmla="*/ 0 w 1"/>
                <a:gd name="T1" fmla="*/ 1 h 11"/>
                <a:gd name="T2" fmla="*/ 0 w 1"/>
                <a:gd name="T3" fmla="*/ 11 h 11"/>
                <a:gd name="T4" fmla="*/ 1 w 1"/>
                <a:gd name="T5" fmla="*/ 10 h 11"/>
                <a:gd name="T6" fmla="*/ 1 w 1"/>
                <a:gd name="T7" fmla="*/ 1 h 11"/>
                <a:gd name="T8" fmla="*/ 0 w 1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1">
                  <a:moveTo>
                    <a:pt x="0" y="1"/>
                  </a:moveTo>
                  <a:cubicBezTo>
                    <a:pt x="0" y="4"/>
                    <a:pt x="0" y="7"/>
                    <a:pt x="0" y="11"/>
                  </a:cubicBezTo>
                  <a:cubicBezTo>
                    <a:pt x="0" y="11"/>
                    <a:pt x="1" y="11"/>
                    <a:pt x="1" y="10"/>
                  </a:cubicBezTo>
                  <a:cubicBezTo>
                    <a:pt x="1" y="7"/>
                    <a:pt x="1" y="4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4" name="Freeform 370"/>
            <p:cNvSpPr/>
            <p:nvPr/>
          </p:nvSpPr>
          <p:spPr bwMode="auto">
            <a:xfrm>
              <a:off x="4635" y="780"/>
              <a:ext cx="5" cy="32"/>
            </a:xfrm>
            <a:custGeom>
              <a:avLst/>
              <a:gdLst>
                <a:gd name="T0" fmla="*/ 1 w 2"/>
                <a:gd name="T1" fmla="*/ 0 h 13"/>
                <a:gd name="T2" fmla="*/ 1 w 2"/>
                <a:gd name="T3" fmla="*/ 13 h 13"/>
                <a:gd name="T4" fmla="*/ 2 w 2"/>
                <a:gd name="T5" fmla="*/ 12 h 13"/>
                <a:gd name="T6" fmla="*/ 2 w 2"/>
                <a:gd name="T7" fmla="*/ 0 h 13"/>
                <a:gd name="T8" fmla="*/ 1 w 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3">
                  <a:moveTo>
                    <a:pt x="1" y="0"/>
                  </a:moveTo>
                  <a:cubicBezTo>
                    <a:pt x="1" y="4"/>
                    <a:pt x="0" y="9"/>
                    <a:pt x="1" y="13"/>
                  </a:cubicBezTo>
                  <a:cubicBezTo>
                    <a:pt x="1" y="13"/>
                    <a:pt x="2" y="13"/>
                    <a:pt x="2" y="12"/>
                  </a:cubicBezTo>
                  <a:cubicBezTo>
                    <a:pt x="1" y="8"/>
                    <a:pt x="2" y="4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5" name="Freeform 371"/>
            <p:cNvSpPr/>
            <p:nvPr/>
          </p:nvSpPr>
          <p:spPr bwMode="auto">
            <a:xfrm>
              <a:off x="4628" y="783"/>
              <a:ext cx="12" cy="31"/>
            </a:xfrm>
            <a:custGeom>
              <a:avLst/>
              <a:gdLst>
                <a:gd name="T0" fmla="*/ 3 w 5"/>
                <a:gd name="T1" fmla="*/ 0 h 13"/>
                <a:gd name="T2" fmla="*/ 1 w 5"/>
                <a:gd name="T3" fmla="*/ 12 h 13"/>
                <a:gd name="T4" fmla="*/ 1 w 5"/>
                <a:gd name="T5" fmla="*/ 12 h 13"/>
                <a:gd name="T6" fmla="*/ 5 w 5"/>
                <a:gd name="T7" fmla="*/ 0 h 13"/>
                <a:gd name="T8" fmla="*/ 3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3" y="0"/>
                  </a:moveTo>
                  <a:cubicBezTo>
                    <a:pt x="3" y="4"/>
                    <a:pt x="2" y="8"/>
                    <a:pt x="1" y="12"/>
                  </a:cubicBezTo>
                  <a:cubicBezTo>
                    <a:pt x="0" y="12"/>
                    <a:pt x="1" y="13"/>
                    <a:pt x="1" y="12"/>
                  </a:cubicBezTo>
                  <a:cubicBezTo>
                    <a:pt x="3" y="9"/>
                    <a:pt x="4" y="5"/>
                    <a:pt x="5" y="0"/>
                  </a:cubicBezTo>
                  <a:cubicBezTo>
                    <a:pt x="5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6" name="Freeform 372"/>
            <p:cNvSpPr/>
            <p:nvPr/>
          </p:nvSpPr>
          <p:spPr bwMode="auto">
            <a:xfrm>
              <a:off x="4611" y="792"/>
              <a:ext cx="8" cy="35"/>
            </a:xfrm>
            <a:custGeom>
              <a:avLst/>
              <a:gdLst>
                <a:gd name="T0" fmla="*/ 1 w 3"/>
                <a:gd name="T1" fmla="*/ 1 h 14"/>
                <a:gd name="T2" fmla="*/ 0 w 3"/>
                <a:gd name="T3" fmla="*/ 14 h 14"/>
                <a:gd name="T4" fmla="*/ 1 w 3"/>
                <a:gd name="T5" fmla="*/ 14 h 14"/>
                <a:gd name="T6" fmla="*/ 3 w 3"/>
                <a:gd name="T7" fmla="*/ 1 h 14"/>
                <a:gd name="T8" fmla="*/ 1 w 3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1" y="1"/>
                  </a:moveTo>
                  <a:cubicBezTo>
                    <a:pt x="1" y="5"/>
                    <a:pt x="0" y="9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0"/>
                    <a:pt x="2" y="5"/>
                    <a:pt x="3" y="1"/>
                  </a:cubicBezTo>
                  <a:cubicBezTo>
                    <a:pt x="3" y="1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7" name="Freeform 373"/>
            <p:cNvSpPr/>
            <p:nvPr/>
          </p:nvSpPr>
          <p:spPr bwMode="auto">
            <a:xfrm>
              <a:off x="4604" y="795"/>
              <a:ext cx="3" cy="34"/>
            </a:xfrm>
            <a:custGeom>
              <a:avLst/>
              <a:gdLst>
                <a:gd name="T0" fmla="*/ 0 w 1"/>
                <a:gd name="T1" fmla="*/ 0 h 14"/>
                <a:gd name="T2" fmla="*/ 0 w 1"/>
                <a:gd name="T3" fmla="*/ 13 h 14"/>
                <a:gd name="T4" fmla="*/ 1 w 1"/>
                <a:gd name="T5" fmla="*/ 13 h 14"/>
                <a:gd name="T6" fmla="*/ 1 w 1"/>
                <a:gd name="T7" fmla="*/ 0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0" y="5"/>
                    <a:pt x="0" y="9"/>
                    <a:pt x="0" y="13"/>
                  </a:cubicBezTo>
                  <a:cubicBezTo>
                    <a:pt x="0" y="14"/>
                    <a:pt x="1" y="14"/>
                    <a:pt x="1" y="13"/>
                  </a:cubicBezTo>
                  <a:cubicBezTo>
                    <a:pt x="1" y="9"/>
                    <a:pt x="1" y="5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8" name="Freeform 374"/>
            <p:cNvSpPr/>
            <p:nvPr/>
          </p:nvSpPr>
          <p:spPr bwMode="auto">
            <a:xfrm>
              <a:off x="4595" y="797"/>
              <a:ext cx="7" cy="39"/>
            </a:xfrm>
            <a:custGeom>
              <a:avLst/>
              <a:gdLst>
                <a:gd name="T0" fmla="*/ 2 w 3"/>
                <a:gd name="T1" fmla="*/ 0 h 16"/>
                <a:gd name="T2" fmla="*/ 0 w 3"/>
                <a:gd name="T3" fmla="*/ 15 h 16"/>
                <a:gd name="T4" fmla="*/ 1 w 3"/>
                <a:gd name="T5" fmla="*/ 15 h 16"/>
                <a:gd name="T6" fmla="*/ 3 w 3"/>
                <a:gd name="T7" fmla="*/ 0 h 16"/>
                <a:gd name="T8" fmla="*/ 2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2" y="0"/>
                  </a:moveTo>
                  <a:cubicBezTo>
                    <a:pt x="2" y="5"/>
                    <a:pt x="2" y="10"/>
                    <a:pt x="0" y="15"/>
                  </a:cubicBezTo>
                  <a:cubicBezTo>
                    <a:pt x="0" y="16"/>
                    <a:pt x="1" y="16"/>
                    <a:pt x="1" y="15"/>
                  </a:cubicBezTo>
                  <a:cubicBezTo>
                    <a:pt x="3" y="10"/>
                    <a:pt x="3" y="5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59" name="Freeform 375"/>
            <p:cNvSpPr/>
            <p:nvPr/>
          </p:nvSpPr>
          <p:spPr bwMode="auto">
            <a:xfrm>
              <a:off x="4590" y="800"/>
              <a:ext cx="7" cy="36"/>
            </a:xfrm>
            <a:custGeom>
              <a:avLst/>
              <a:gdLst>
                <a:gd name="T0" fmla="*/ 2 w 3"/>
                <a:gd name="T1" fmla="*/ 1 h 15"/>
                <a:gd name="T2" fmla="*/ 0 w 3"/>
                <a:gd name="T3" fmla="*/ 14 h 15"/>
                <a:gd name="T4" fmla="*/ 1 w 3"/>
                <a:gd name="T5" fmla="*/ 15 h 15"/>
                <a:gd name="T6" fmla="*/ 3 w 3"/>
                <a:gd name="T7" fmla="*/ 1 h 15"/>
                <a:gd name="T8" fmla="*/ 2 w 3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2" y="1"/>
                  </a:moveTo>
                  <a:cubicBezTo>
                    <a:pt x="0" y="5"/>
                    <a:pt x="1" y="10"/>
                    <a:pt x="0" y="14"/>
                  </a:cubicBezTo>
                  <a:cubicBezTo>
                    <a:pt x="0" y="15"/>
                    <a:pt x="1" y="15"/>
                    <a:pt x="1" y="15"/>
                  </a:cubicBezTo>
                  <a:cubicBezTo>
                    <a:pt x="2" y="10"/>
                    <a:pt x="2" y="6"/>
                    <a:pt x="3" y="1"/>
                  </a:cubicBezTo>
                  <a:cubicBezTo>
                    <a:pt x="3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60" name="Freeform 376"/>
            <p:cNvSpPr/>
            <p:nvPr/>
          </p:nvSpPr>
          <p:spPr bwMode="auto">
            <a:xfrm>
              <a:off x="4583" y="805"/>
              <a:ext cx="7" cy="39"/>
            </a:xfrm>
            <a:custGeom>
              <a:avLst/>
              <a:gdLst>
                <a:gd name="T0" fmla="*/ 1 w 3"/>
                <a:gd name="T1" fmla="*/ 1 h 16"/>
                <a:gd name="T2" fmla="*/ 0 w 3"/>
                <a:gd name="T3" fmla="*/ 15 h 16"/>
                <a:gd name="T4" fmla="*/ 1 w 3"/>
                <a:gd name="T5" fmla="*/ 15 h 16"/>
                <a:gd name="T6" fmla="*/ 2 w 3"/>
                <a:gd name="T7" fmla="*/ 1 h 16"/>
                <a:gd name="T8" fmla="*/ 1 w 3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1" y="1"/>
                  </a:moveTo>
                  <a:cubicBezTo>
                    <a:pt x="1" y="6"/>
                    <a:pt x="1" y="10"/>
                    <a:pt x="0" y="15"/>
                  </a:cubicBezTo>
                  <a:cubicBezTo>
                    <a:pt x="0" y="15"/>
                    <a:pt x="1" y="16"/>
                    <a:pt x="1" y="15"/>
                  </a:cubicBezTo>
                  <a:cubicBezTo>
                    <a:pt x="2" y="10"/>
                    <a:pt x="2" y="6"/>
                    <a:pt x="2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61" name="Freeform 377"/>
            <p:cNvSpPr/>
            <p:nvPr/>
          </p:nvSpPr>
          <p:spPr bwMode="auto">
            <a:xfrm>
              <a:off x="4568" y="810"/>
              <a:ext cx="10" cy="38"/>
            </a:xfrm>
            <a:custGeom>
              <a:avLst/>
              <a:gdLst>
                <a:gd name="T0" fmla="*/ 2 w 4"/>
                <a:gd name="T1" fmla="*/ 1 h 16"/>
                <a:gd name="T2" fmla="*/ 0 w 4"/>
                <a:gd name="T3" fmla="*/ 15 h 16"/>
                <a:gd name="T4" fmla="*/ 1 w 4"/>
                <a:gd name="T5" fmla="*/ 15 h 16"/>
                <a:gd name="T6" fmla="*/ 3 w 4"/>
                <a:gd name="T7" fmla="*/ 1 h 16"/>
                <a:gd name="T8" fmla="*/ 2 w 4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6">
                  <a:moveTo>
                    <a:pt x="2" y="1"/>
                  </a:moveTo>
                  <a:cubicBezTo>
                    <a:pt x="1" y="6"/>
                    <a:pt x="3" y="11"/>
                    <a:pt x="0" y="15"/>
                  </a:cubicBezTo>
                  <a:cubicBezTo>
                    <a:pt x="0" y="15"/>
                    <a:pt x="1" y="16"/>
                    <a:pt x="1" y="15"/>
                  </a:cubicBezTo>
                  <a:cubicBezTo>
                    <a:pt x="4" y="11"/>
                    <a:pt x="3" y="6"/>
                    <a:pt x="3" y="1"/>
                  </a:cubicBezTo>
                  <a:cubicBezTo>
                    <a:pt x="3" y="1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62" name="Freeform 378"/>
            <p:cNvSpPr/>
            <p:nvPr/>
          </p:nvSpPr>
          <p:spPr bwMode="auto">
            <a:xfrm>
              <a:off x="4563" y="814"/>
              <a:ext cx="8" cy="42"/>
            </a:xfrm>
            <a:custGeom>
              <a:avLst/>
              <a:gdLst>
                <a:gd name="T0" fmla="*/ 2 w 3"/>
                <a:gd name="T1" fmla="*/ 0 h 17"/>
                <a:gd name="T2" fmla="*/ 0 w 3"/>
                <a:gd name="T3" fmla="*/ 16 h 17"/>
                <a:gd name="T4" fmla="*/ 1 w 3"/>
                <a:gd name="T5" fmla="*/ 16 h 17"/>
                <a:gd name="T6" fmla="*/ 3 w 3"/>
                <a:gd name="T7" fmla="*/ 1 h 17"/>
                <a:gd name="T8" fmla="*/ 2 w 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7">
                  <a:moveTo>
                    <a:pt x="2" y="0"/>
                  </a:moveTo>
                  <a:cubicBezTo>
                    <a:pt x="0" y="5"/>
                    <a:pt x="2" y="11"/>
                    <a:pt x="0" y="16"/>
                  </a:cubicBezTo>
                  <a:cubicBezTo>
                    <a:pt x="0" y="16"/>
                    <a:pt x="1" y="17"/>
                    <a:pt x="1" y="16"/>
                  </a:cubicBezTo>
                  <a:cubicBezTo>
                    <a:pt x="3" y="11"/>
                    <a:pt x="2" y="6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63" name="Freeform 379"/>
            <p:cNvSpPr/>
            <p:nvPr/>
          </p:nvSpPr>
          <p:spPr bwMode="auto">
            <a:xfrm>
              <a:off x="4554" y="824"/>
              <a:ext cx="7" cy="37"/>
            </a:xfrm>
            <a:custGeom>
              <a:avLst/>
              <a:gdLst>
                <a:gd name="T0" fmla="*/ 1 w 3"/>
                <a:gd name="T1" fmla="*/ 1 h 15"/>
                <a:gd name="T2" fmla="*/ 0 w 3"/>
                <a:gd name="T3" fmla="*/ 14 h 15"/>
                <a:gd name="T4" fmla="*/ 1 w 3"/>
                <a:gd name="T5" fmla="*/ 14 h 15"/>
                <a:gd name="T6" fmla="*/ 3 w 3"/>
                <a:gd name="T7" fmla="*/ 1 h 15"/>
                <a:gd name="T8" fmla="*/ 1 w 3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1" y="1"/>
                  </a:moveTo>
                  <a:cubicBezTo>
                    <a:pt x="1" y="5"/>
                    <a:pt x="1" y="10"/>
                    <a:pt x="0" y="14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2" y="10"/>
                    <a:pt x="2" y="5"/>
                    <a:pt x="3" y="1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64" name="Freeform 380"/>
            <p:cNvSpPr/>
            <p:nvPr/>
          </p:nvSpPr>
          <p:spPr bwMode="auto">
            <a:xfrm>
              <a:off x="4547" y="829"/>
              <a:ext cx="7" cy="32"/>
            </a:xfrm>
            <a:custGeom>
              <a:avLst/>
              <a:gdLst>
                <a:gd name="T0" fmla="*/ 0 w 3"/>
                <a:gd name="T1" fmla="*/ 1 h 13"/>
                <a:gd name="T2" fmla="*/ 1 w 3"/>
                <a:gd name="T3" fmla="*/ 12 h 13"/>
                <a:gd name="T4" fmla="*/ 2 w 3"/>
                <a:gd name="T5" fmla="*/ 13 h 13"/>
                <a:gd name="T6" fmla="*/ 1 w 3"/>
                <a:gd name="T7" fmla="*/ 1 h 13"/>
                <a:gd name="T8" fmla="*/ 0 w 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0" y="1"/>
                  </a:moveTo>
                  <a:cubicBezTo>
                    <a:pt x="0" y="5"/>
                    <a:pt x="2" y="9"/>
                    <a:pt x="1" y="12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3" y="9"/>
                    <a:pt x="2" y="5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65" name="Freeform 381"/>
            <p:cNvSpPr/>
            <p:nvPr/>
          </p:nvSpPr>
          <p:spPr bwMode="auto">
            <a:xfrm>
              <a:off x="4537" y="839"/>
              <a:ext cx="5" cy="29"/>
            </a:xfrm>
            <a:custGeom>
              <a:avLst/>
              <a:gdLst>
                <a:gd name="T0" fmla="*/ 1 w 2"/>
                <a:gd name="T1" fmla="*/ 1 h 12"/>
                <a:gd name="T2" fmla="*/ 1 w 2"/>
                <a:gd name="T3" fmla="*/ 12 h 12"/>
                <a:gd name="T4" fmla="*/ 2 w 2"/>
                <a:gd name="T5" fmla="*/ 12 h 12"/>
                <a:gd name="T6" fmla="*/ 2 w 2"/>
                <a:gd name="T7" fmla="*/ 1 h 12"/>
                <a:gd name="T8" fmla="*/ 1 w 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2">
                  <a:moveTo>
                    <a:pt x="1" y="1"/>
                  </a:moveTo>
                  <a:cubicBezTo>
                    <a:pt x="0" y="4"/>
                    <a:pt x="1" y="8"/>
                    <a:pt x="1" y="12"/>
                  </a:cubicBezTo>
                  <a:cubicBezTo>
                    <a:pt x="1" y="12"/>
                    <a:pt x="2" y="12"/>
                    <a:pt x="2" y="12"/>
                  </a:cubicBezTo>
                  <a:cubicBezTo>
                    <a:pt x="2" y="8"/>
                    <a:pt x="1" y="4"/>
                    <a:pt x="2" y="1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66" name="Freeform 382"/>
            <p:cNvSpPr/>
            <p:nvPr/>
          </p:nvSpPr>
          <p:spPr bwMode="auto">
            <a:xfrm>
              <a:off x="4530" y="844"/>
              <a:ext cx="5" cy="24"/>
            </a:xfrm>
            <a:custGeom>
              <a:avLst/>
              <a:gdLst>
                <a:gd name="T0" fmla="*/ 1 w 2"/>
                <a:gd name="T1" fmla="*/ 0 h 10"/>
                <a:gd name="T2" fmla="*/ 0 w 2"/>
                <a:gd name="T3" fmla="*/ 9 h 10"/>
                <a:gd name="T4" fmla="*/ 2 w 2"/>
                <a:gd name="T5" fmla="*/ 9 h 10"/>
                <a:gd name="T6" fmla="*/ 2 w 2"/>
                <a:gd name="T7" fmla="*/ 1 h 10"/>
                <a:gd name="T8" fmla="*/ 1 w 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1" y="0"/>
                  </a:moveTo>
                  <a:cubicBezTo>
                    <a:pt x="0" y="3"/>
                    <a:pt x="0" y="6"/>
                    <a:pt x="0" y="9"/>
                  </a:cubicBezTo>
                  <a:cubicBezTo>
                    <a:pt x="0" y="10"/>
                    <a:pt x="2" y="10"/>
                    <a:pt x="2" y="9"/>
                  </a:cubicBezTo>
                  <a:cubicBezTo>
                    <a:pt x="2" y="6"/>
                    <a:pt x="1" y="4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67" name="Freeform 383"/>
            <p:cNvSpPr/>
            <p:nvPr/>
          </p:nvSpPr>
          <p:spPr bwMode="auto">
            <a:xfrm>
              <a:off x="4532" y="841"/>
              <a:ext cx="3" cy="27"/>
            </a:xfrm>
            <a:custGeom>
              <a:avLst/>
              <a:gdLst>
                <a:gd name="T0" fmla="*/ 0 w 1"/>
                <a:gd name="T1" fmla="*/ 1 h 11"/>
                <a:gd name="T2" fmla="*/ 0 w 1"/>
                <a:gd name="T3" fmla="*/ 11 h 11"/>
                <a:gd name="T4" fmla="*/ 1 w 1"/>
                <a:gd name="T5" fmla="*/ 11 h 11"/>
                <a:gd name="T6" fmla="*/ 1 w 1"/>
                <a:gd name="T7" fmla="*/ 1 h 11"/>
                <a:gd name="T8" fmla="*/ 0 w 1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1">
                  <a:moveTo>
                    <a:pt x="0" y="1"/>
                  </a:moveTo>
                  <a:cubicBezTo>
                    <a:pt x="0" y="4"/>
                    <a:pt x="0" y="7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1" y="7"/>
                    <a:pt x="1" y="4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68" name="Freeform 384"/>
            <p:cNvSpPr/>
            <p:nvPr/>
          </p:nvSpPr>
          <p:spPr bwMode="auto">
            <a:xfrm>
              <a:off x="4537" y="841"/>
              <a:ext cx="5" cy="24"/>
            </a:xfrm>
            <a:custGeom>
              <a:avLst/>
              <a:gdLst>
                <a:gd name="T0" fmla="*/ 1 w 2"/>
                <a:gd name="T1" fmla="*/ 0 h 10"/>
                <a:gd name="T2" fmla="*/ 1 w 2"/>
                <a:gd name="T3" fmla="*/ 10 h 10"/>
                <a:gd name="T4" fmla="*/ 2 w 2"/>
                <a:gd name="T5" fmla="*/ 9 h 10"/>
                <a:gd name="T6" fmla="*/ 2 w 2"/>
                <a:gd name="T7" fmla="*/ 0 h 10"/>
                <a:gd name="T8" fmla="*/ 1 w 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1" y="0"/>
                  </a:moveTo>
                  <a:cubicBezTo>
                    <a:pt x="1" y="3"/>
                    <a:pt x="0" y="7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cubicBezTo>
                    <a:pt x="1" y="6"/>
                    <a:pt x="2" y="3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69" name="Freeform 385"/>
            <p:cNvSpPr/>
            <p:nvPr/>
          </p:nvSpPr>
          <p:spPr bwMode="auto">
            <a:xfrm>
              <a:off x="4544" y="827"/>
              <a:ext cx="5" cy="31"/>
            </a:xfrm>
            <a:custGeom>
              <a:avLst/>
              <a:gdLst>
                <a:gd name="T0" fmla="*/ 0 w 2"/>
                <a:gd name="T1" fmla="*/ 1 h 13"/>
                <a:gd name="T2" fmla="*/ 1 w 2"/>
                <a:gd name="T3" fmla="*/ 13 h 13"/>
                <a:gd name="T4" fmla="*/ 2 w 2"/>
                <a:gd name="T5" fmla="*/ 13 h 13"/>
                <a:gd name="T6" fmla="*/ 1 w 2"/>
                <a:gd name="T7" fmla="*/ 1 h 13"/>
                <a:gd name="T8" fmla="*/ 0 w 2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3">
                  <a:moveTo>
                    <a:pt x="0" y="1"/>
                  </a:moveTo>
                  <a:cubicBezTo>
                    <a:pt x="0" y="5"/>
                    <a:pt x="0" y="9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1" y="9"/>
                    <a:pt x="2" y="5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70" name="Freeform 386"/>
            <p:cNvSpPr/>
            <p:nvPr/>
          </p:nvSpPr>
          <p:spPr bwMode="auto">
            <a:xfrm>
              <a:off x="4551" y="829"/>
              <a:ext cx="5" cy="32"/>
            </a:xfrm>
            <a:custGeom>
              <a:avLst/>
              <a:gdLst>
                <a:gd name="T0" fmla="*/ 0 w 2"/>
                <a:gd name="T1" fmla="*/ 1 h 13"/>
                <a:gd name="T2" fmla="*/ 1 w 2"/>
                <a:gd name="T3" fmla="*/ 12 h 13"/>
                <a:gd name="T4" fmla="*/ 2 w 2"/>
                <a:gd name="T5" fmla="*/ 12 h 13"/>
                <a:gd name="T6" fmla="*/ 2 w 2"/>
                <a:gd name="T7" fmla="*/ 1 h 13"/>
                <a:gd name="T8" fmla="*/ 0 w 2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3">
                  <a:moveTo>
                    <a:pt x="0" y="1"/>
                  </a:moveTo>
                  <a:cubicBezTo>
                    <a:pt x="0" y="4"/>
                    <a:pt x="0" y="8"/>
                    <a:pt x="1" y="12"/>
                  </a:cubicBezTo>
                  <a:cubicBezTo>
                    <a:pt x="1" y="13"/>
                    <a:pt x="2" y="12"/>
                    <a:pt x="2" y="12"/>
                  </a:cubicBezTo>
                  <a:cubicBezTo>
                    <a:pt x="1" y="8"/>
                    <a:pt x="1" y="4"/>
                    <a:pt x="2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71" name="Freeform 387"/>
            <p:cNvSpPr/>
            <p:nvPr/>
          </p:nvSpPr>
          <p:spPr bwMode="auto">
            <a:xfrm>
              <a:off x="4556" y="829"/>
              <a:ext cx="5" cy="32"/>
            </a:xfrm>
            <a:custGeom>
              <a:avLst/>
              <a:gdLst>
                <a:gd name="T0" fmla="*/ 1 w 2"/>
                <a:gd name="T1" fmla="*/ 0 h 13"/>
                <a:gd name="T2" fmla="*/ 0 w 2"/>
                <a:gd name="T3" fmla="*/ 12 h 13"/>
                <a:gd name="T4" fmla="*/ 1 w 2"/>
                <a:gd name="T5" fmla="*/ 12 h 13"/>
                <a:gd name="T6" fmla="*/ 2 w 2"/>
                <a:gd name="T7" fmla="*/ 1 h 13"/>
                <a:gd name="T8" fmla="*/ 1 w 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3">
                  <a:moveTo>
                    <a:pt x="1" y="0"/>
                  </a:moveTo>
                  <a:cubicBezTo>
                    <a:pt x="1" y="4"/>
                    <a:pt x="0" y="8"/>
                    <a:pt x="0" y="12"/>
                  </a:cubicBezTo>
                  <a:cubicBezTo>
                    <a:pt x="0" y="13"/>
                    <a:pt x="1" y="13"/>
                    <a:pt x="1" y="12"/>
                  </a:cubicBezTo>
                  <a:cubicBezTo>
                    <a:pt x="1" y="8"/>
                    <a:pt x="2" y="4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72" name="Freeform 388"/>
            <p:cNvSpPr/>
            <p:nvPr/>
          </p:nvSpPr>
          <p:spPr bwMode="auto">
            <a:xfrm>
              <a:off x="4563" y="819"/>
              <a:ext cx="5" cy="32"/>
            </a:xfrm>
            <a:custGeom>
              <a:avLst/>
              <a:gdLst>
                <a:gd name="T0" fmla="*/ 0 w 2"/>
                <a:gd name="T1" fmla="*/ 1 h 13"/>
                <a:gd name="T2" fmla="*/ 0 w 2"/>
                <a:gd name="T3" fmla="*/ 13 h 13"/>
                <a:gd name="T4" fmla="*/ 1 w 2"/>
                <a:gd name="T5" fmla="*/ 12 h 13"/>
                <a:gd name="T6" fmla="*/ 1 w 2"/>
                <a:gd name="T7" fmla="*/ 1 h 13"/>
                <a:gd name="T8" fmla="*/ 0 w 2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3">
                  <a:moveTo>
                    <a:pt x="0" y="1"/>
                  </a:moveTo>
                  <a:cubicBezTo>
                    <a:pt x="0" y="5"/>
                    <a:pt x="0" y="9"/>
                    <a:pt x="0" y="13"/>
                  </a:cubicBezTo>
                  <a:cubicBezTo>
                    <a:pt x="0" y="13"/>
                    <a:pt x="2" y="13"/>
                    <a:pt x="1" y="12"/>
                  </a:cubicBezTo>
                  <a:cubicBezTo>
                    <a:pt x="1" y="8"/>
                    <a:pt x="1" y="5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73" name="Freeform 389"/>
            <p:cNvSpPr/>
            <p:nvPr/>
          </p:nvSpPr>
          <p:spPr bwMode="auto">
            <a:xfrm>
              <a:off x="4580" y="814"/>
              <a:ext cx="5" cy="17"/>
            </a:xfrm>
            <a:custGeom>
              <a:avLst/>
              <a:gdLst>
                <a:gd name="T0" fmla="*/ 1 w 2"/>
                <a:gd name="T1" fmla="*/ 1 h 7"/>
                <a:gd name="T2" fmla="*/ 0 w 2"/>
                <a:gd name="T3" fmla="*/ 6 h 7"/>
                <a:gd name="T4" fmla="*/ 1 w 2"/>
                <a:gd name="T5" fmla="*/ 6 h 7"/>
                <a:gd name="T6" fmla="*/ 2 w 2"/>
                <a:gd name="T7" fmla="*/ 1 h 7"/>
                <a:gd name="T8" fmla="*/ 1 w 2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1" y="1"/>
                  </a:moveTo>
                  <a:cubicBezTo>
                    <a:pt x="1" y="3"/>
                    <a:pt x="1" y="4"/>
                    <a:pt x="0" y="6"/>
                  </a:cubicBezTo>
                  <a:cubicBezTo>
                    <a:pt x="0" y="7"/>
                    <a:pt x="1" y="7"/>
                    <a:pt x="1" y="6"/>
                  </a:cubicBezTo>
                  <a:cubicBezTo>
                    <a:pt x="2" y="5"/>
                    <a:pt x="2" y="3"/>
                    <a:pt x="2" y="1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74" name="Freeform 390"/>
            <p:cNvSpPr/>
            <p:nvPr/>
          </p:nvSpPr>
          <p:spPr bwMode="auto">
            <a:xfrm>
              <a:off x="4664" y="778"/>
              <a:ext cx="7" cy="19"/>
            </a:xfrm>
            <a:custGeom>
              <a:avLst/>
              <a:gdLst>
                <a:gd name="T0" fmla="*/ 2 w 3"/>
                <a:gd name="T1" fmla="*/ 1 h 8"/>
                <a:gd name="T2" fmla="*/ 0 w 3"/>
                <a:gd name="T3" fmla="*/ 7 h 8"/>
                <a:gd name="T4" fmla="*/ 1 w 3"/>
                <a:gd name="T5" fmla="*/ 7 h 8"/>
                <a:gd name="T6" fmla="*/ 3 w 3"/>
                <a:gd name="T7" fmla="*/ 1 h 8"/>
                <a:gd name="T8" fmla="*/ 2 w 3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2" y="1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0" y="8"/>
                    <a:pt x="1" y="8"/>
                    <a:pt x="1" y="7"/>
                  </a:cubicBezTo>
                  <a:cubicBezTo>
                    <a:pt x="1" y="5"/>
                    <a:pt x="2" y="3"/>
                    <a:pt x="3" y="1"/>
                  </a:cubicBezTo>
                  <a:cubicBezTo>
                    <a:pt x="3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75" name="Freeform 391"/>
            <p:cNvSpPr/>
            <p:nvPr/>
          </p:nvSpPr>
          <p:spPr bwMode="auto">
            <a:xfrm>
              <a:off x="4667" y="773"/>
              <a:ext cx="4" cy="24"/>
            </a:xfrm>
            <a:custGeom>
              <a:avLst/>
              <a:gdLst>
                <a:gd name="T0" fmla="*/ 1 w 2"/>
                <a:gd name="T1" fmla="*/ 1 h 10"/>
                <a:gd name="T2" fmla="*/ 0 w 2"/>
                <a:gd name="T3" fmla="*/ 10 h 10"/>
                <a:gd name="T4" fmla="*/ 1 w 2"/>
                <a:gd name="T5" fmla="*/ 10 h 10"/>
                <a:gd name="T6" fmla="*/ 2 w 2"/>
                <a:gd name="T7" fmla="*/ 1 h 10"/>
                <a:gd name="T8" fmla="*/ 1 w 2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1" y="1"/>
                  </a:moveTo>
                  <a:cubicBezTo>
                    <a:pt x="1" y="4"/>
                    <a:pt x="0" y="7"/>
                    <a:pt x="0" y="10"/>
                  </a:cubicBezTo>
                  <a:cubicBezTo>
                    <a:pt x="0" y="10"/>
                    <a:pt x="2" y="10"/>
                    <a:pt x="1" y="10"/>
                  </a:cubicBezTo>
                  <a:cubicBezTo>
                    <a:pt x="1" y="7"/>
                    <a:pt x="2" y="4"/>
                    <a:pt x="2" y="1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76" name="Freeform 392"/>
            <p:cNvSpPr/>
            <p:nvPr/>
          </p:nvSpPr>
          <p:spPr bwMode="auto">
            <a:xfrm>
              <a:off x="4669" y="771"/>
              <a:ext cx="7" cy="26"/>
            </a:xfrm>
            <a:custGeom>
              <a:avLst/>
              <a:gdLst>
                <a:gd name="T0" fmla="*/ 2 w 3"/>
                <a:gd name="T1" fmla="*/ 0 h 11"/>
                <a:gd name="T2" fmla="*/ 0 w 3"/>
                <a:gd name="T3" fmla="*/ 10 h 11"/>
                <a:gd name="T4" fmla="*/ 1 w 3"/>
                <a:gd name="T5" fmla="*/ 10 h 11"/>
                <a:gd name="T6" fmla="*/ 3 w 3"/>
                <a:gd name="T7" fmla="*/ 1 h 11"/>
                <a:gd name="T8" fmla="*/ 2 w 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1">
                  <a:moveTo>
                    <a:pt x="2" y="0"/>
                  </a:moveTo>
                  <a:cubicBezTo>
                    <a:pt x="1" y="4"/>
                    <a:pt x="1" y="7"/>
                    <a:pt x="0" y="10"/>
                  </a:cubicBezTo>
                  <a:cubicBezTo>
                    <a:pt x="0" y="11"/>
                    <a:pt x="1" y="11"/>
                    <a:pt x="1" y="10"/>
                  </a:cubicBezTo>
                  <a:cubicBezTo>
                    <a:pt x="2" y="7"/>
                    <a:pt x="3" y="4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77" name="Freeform 393"/>
            <p:cNvSpPr/>
            <p:nvPr/>
          </p:nvSpPr>
          <p:spPr bwMode="auto">
            <a:xfrm>
              <a:off x="4671" y="771"/>
              <a:ext cx="10" cy="26"/>
            </a:xfrm>
            <a:custGeom>
              <a:avLst/>
              <a:gdLst>
                <a:gd name="T0" fmla="*/ 2 w 4"/>
                <a:gd name="T1" fmla="*/ 1 h 11"/>
                <a:gd name="T2" fmla="*/ 0 w 4"/>
                <a:gd name="T3" fmla="*/ 10 h 11"/>
                <a:gd name="T4" fmla="*/ 1 w 4"/>
                <a:gd name="T5" fmla="*/ 10 h 11"/>
                <a:gd name="T6" fmla="*/ 3 w 4"/>
                <a:gd name="T7" fmla="*/ 1 h 11"/>
                <a:gd name="T8" fmla="*/ 2 w 4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2" y="1"/>
                  </a:moveTo>
                  <a:cubicBezTo>
                    <a:pt x="1" y="4"/>
                    <a:pt x="0" y="7"/>
                    <a:pt x="0" y="10"/>
                  </a:cubicBezTo>
                  <a:cubicBezTo>
                    <a:pt x="0" y="11"/>
                    <a:pt x="1" y="11"/>
                    <a:pt x="1" y="10"/>
                  </a:cubicBezTo>
                  <a:cubicBezTo>
                    <a:pt x="1" y="7"/>
                    <a:pt x="2" y="4"/>
                    <a:pt x="3" y="1"/>
                  </a:cubicBezTo>
                  <a:cubicBezTo>
                    <a:pt x="4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78" name="Freeform 394"/>
            <p:cNvSpPr/>
            <p:nvPr/>
          </p:nvSpPr>
          <p:spPr bwMode="auto">
            <a:xfrm>
              <a:off x="4679" y="771"/>
              <a:ext cx="7" cy="21"/>
            </a:xfrm>
            <a:custGeom>
              <a:avLst/>
              <a:gdLst>
                <a:gd name="T0" fmla="*/ 2 w 3"/>
                <a:gd name="T1" fmla="*/ 1 h 9"/>
                <a:gd name="T2" fmla="*/ 0 w 3"/>
                <a:gd name="T3" fmla="*/ 8 h 9"/>
                <a:gd name="T4" fmla="*/ 1 w 3"/>
                <a:gd name="T5" fmla="*/ 8 h 9"/>
                <a:gd name="T6" fmla="*/ 3 w 3"/>
                <a:gd name="T7" fmla="*/ 1 h 9"/>
                <a:gd name="T8" fmla="*/ 2 w 3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2" y="1"/>
                  </a:moveTo>
                  <a:cubicBezTo>
                    <a:pt x="1" y="3"/>
                    <a:pt x="0" y="6"/>
                    <a:pt x="0" y="8"/>
                  </a:cubicBezTo>
                  <a:cubicBezTo>
                    <a:pt x="0" y="9"/>
                    <a:pt x="1" y="9"/>
                    <a:pt x="1" y="8"/>
                  </a:cubicBezTo>
                  <a:cubicBezTo>
                    <a:pt x="1" y="6"/>
                    <a:pt x="2" y="4"/>
                    <a:pt x="3" y="1"/>
                  </a:cubicBezTo>
                  <a:cubicBezTo>
                    <a:pt x="3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79" name="Freeform 395"/>
            <p:cNvSpPr/>
            <p:nvPr/>
          </p:nvSpPr>
          <p:spPr bwMode="auto">
            <a:xfrm>
              <a:off x="4681" y="775"/>
              <a:ext cx="7" cy="20"/>
            </a:xfrm>
            <a:custGeom>
              <a:avLst/>
              <a:gdLst>
                <a:gd name="T0" fmla="*/ 2 w 3"/>
                <a:gd name="T1" fmla="*/ 0 h 8"/>
                <a:gd name="T2" fmla="*/ 0 w 3"/>
                <a:gd name="T3" fmla="*/ 7 h 8"/>
                <a:gd name="T4" fmla="*/ 1 w 3"/>
                <a:gd name="T5" fmla="*/ 7 h 8"/>
                <a:gd name="T6" fmla="*/ 3 w 3"/>
                <a:gd name="T7" fmla="*/ 1 h 8"/>
                <a:gd name="T8" fmla="*/ 2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cubicBezTo>
                    <a:pt x="1" y="2"/>
                    <a:pt x="1" y="5"/>
                    <a:pt x="0" y="7"/>
                  </a:cubicBezTo>
                  <a:cubicBezTo>
                    <a:pt x="0" y="7"/>
                    <a:pt x="1" y="8"/>
                    <a:pt x="1" y="7"/>
                  </a:cubicBezTo>
                  <a:cubicBezTo>
                    <a:pt x="2" y="5"/>
                    <a:pt x="2" y="3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0975" name="Group 398"/>
          <p:cNvGrpSpPr>
            <a:grpSpLocks noChangeAspect="1"/>
          </p:cNvGrpSpPr>
          <p:nvPr/>
        </p:nvGrpSpPr>
        <p:grpSpPr bwMode="auto">
          <a:xfrm>
            <a:off x="6661150" y="3154363"/>
            <a:ext cx="731838" cy="771525"/>
            <a:chOff x="4196" y="1913"/>
            <a:chExt cx="461" cy="486"/>
          </a:xfrm>
        </p:grpSpPr>
        <p:sp>
          <p:nvSpPr>
            <p:cNvPr id="490" name="Freeform 399"/>
            <p:cNvSpPr/>
            <p:nvPr/>
          </p:nvSpPr>
          <p:spPr bwMode="auto">
            <a:xfrm>
              <a:off x="4196" y="2033"/>
              <a:ext cx="252" cy="366"/>
            </a:xfrm>
            <a:custGeom>
              <a:avLst/>
              <a:gdLst>
                <a:gd name="T0" fmla="*/ 38 w 105"/>
                <a:gd name="T1" fmla="*/ 7 h 153"/>
                <a:gd name="T2" fmla="*/ 37 w 105"/>
                <a:gd name="T3" fmla="*/ 46 h 153"/>
                <a:gd name="T4" fmla="*/ 38 w 105"/>
                <a:gd name="T5" fmla="*/ 60 h 153"/>
                <a:gd name="T6" fmla="*/ 29 w 105"/>
                <a:gd name="T7" fmla="*/ 63 h 153"/>
                <a:gd name="T8" fmla="*/ 6 w 105"/>
                <a:gd name="T9" fmla="*/ 94 h 153"/>
                <a:gd name="T10" fmla="*/ 71 w 105"/>
                <a:gd name="T11" fmla="*/ 135 h 153"/>
                <a:gd name="T12" fmla="*/ 69 w 105"/>
                <a:gd name="T13" fmla="*/ 64 h 153"/>
                <a:gd name="T14" fmla="*/ 58 w 105"/>
                <a:gd name="T15" fmla="*/ 57 h 153"/>
                <a:gd name="T16" fmla="*/ 58 w 105"/>
                <a:gd name="T17" fmla="*/ 37 h 153"/>
                <a:gd name="T18" fmla="*/ 59 w 105"/>
                <a:gd name="T19" fmla="*/ 11 h 153"/>
                <a:gd name="T20" fmla="*/ 38 w 105"/>
                <a:gd name="T21" fmla="*/ 5 h 153"/>
                <a:gd name="T22" fmla="*/ 39 w 105"/>
                <a:gd name="T23" fmla="*/ 7 h 153"/>
                <a:gd name="T24" fmla="*/ 51 w 105"/>
                <a:gd name="T25" fmla="*/ 6 h 153"/>
                <a:gd name="T26" fmla="*/ 56 w 105"/>
                <a:gd name="T27" fmla="*/ 18 h 153"/>
                <a:gd name="T28" fmla="*/ 56 w 105"/>
                <a:gd name="T29" fmla="*/ 57 h 153"/>
                <a:gd name="T30" fmla="*/ 69 w 105"/>
                <a:gd name="T31" fmla="*/ 66 h 153"/>
                <a:gd name="T32" fmla="*/ 90 w 105"/>
                <a:gd name="T33" fmla="*/ 103 h 153"/>
                <a:gd name="T34" fmla="*/ 62 w 105"/>
                <a:gd name="T35" fmla="*/ 137 h 153"/>
                <a:gd name="T36" fmla="*/ 18 w 105"/>
                <a:gd name="T37" fmla="*/ 123 h 153"/>
                <a:gd name="T38" fmla="*/ 40 w 105"/>
                <a:gd name="T39" fmla="*/ 64 h 153"/>
                <a:gd name="T40" fmla="*/ 41 w 105"/>
                <a:gd name="T41" fmla="*/ 63 h 153"/>
                <a:gd name="T42" fmla="*/ 41 w 105"/>
                <a:gd name="T43" fmla="*/ 7 h 153"/>
                <a:gd name="T44" fmla="*/ 38 w 105"/>
                <a:gd name="T45" fmla="*/ 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53">
                  <a:moveTo>
                    <a:pt x="38" y="7"/>
                  </a:moveTo>
                  <a:cubicBezTo>
                    <a:pt x="39" y="20"/>
                    <a:pt x="38" y="33"/>
                    <a:pt x="37" y="46"/>
                  </a:cubicBezTo>
                  <a:cubicBezTo>
                    <a:pt x="37" y="50"/>
                    <a:pt x="37" y="55"/>
                    <a:pt x="38" y="60"/>
                  </a:cubicBezTo>
                  <a:cubicBezTo>
                    <a:pt x="38" y="62"/>
                    <a:pt x="31" y="62"/>
                    <a:pt x="29" y="63"/>
                  </a:cubicBezTo>
                  <a:cubicBezTo>
                    <a:pt x="15" y="67"/>
                    <a:pt x="8" y="81"/>
                    <a:pt x="6" y="94"/>
                  </a:cubicBezTo>
                  <a:cubicBezTo>
                    <a:pt x="1" y="127"/>
                    <a:pt x="44" y="153"/>
                    <a:pt x="71" y="135"/>
                  </a:cubicBezTo>
                  <a:cubicBezTo>
                    <a:pt x="97" y="118"/>
                    <a:pt x="105" y="73"/>
                    <a:pt x="69" y="64"/>
                  </a:cubicBezTo>
                  <a:cubicBezTo>
                    <a:pt x="65" y="62"/>
                    <a:pt x="59" y="63"/>
                    <a:pt x="58" y="57"/>
                  </a:cubicBezTo>
                  <a:cubicBezTo>
                    <a:pt x="58" y="51"/>
                    <a:pt x="58" y="44"/>
                    <a:pt x="58" y="37"/>
                  </a:cubicBezTo>
                  <a:cubicBezTo>
                    <a:pt x="58" y="29"/>
                    <a:pt x="59" y="20"/>
                    <a:pt x="59" y="11"/>
                  </a:cubicBezTo>
                  <a:cubicBezTo>
                    <a:pt x="59" y="0"/>
                    <a:pt x="46" y="3"/>
                    <a:pt x="38" y="5"/>
                  </a:cubicBezTo>
                  <a:cubicBezTo>
                    <a:pt x="36" y="5"/>
                    <a:pt x="37" y="8"/>
                    <a:pt x="39" y="7"/>
                  </a:cubicBezTo>
                  <a:cubicBezTo>
                    <a:pt x="43" y="7"/>
                    <a:pt x="47" y="6"/>
                    <a:pt x="51" y="6"/>
                  </a:cubicBezTo>
                  <a:cubicBezTo>
                    <a:pt x="58" y="6"/>
                    <a:pt x="57" y="12"/>
                    <a:pt x="56" y="18"/>
                  </a:cubicBezTo>
                  <a:cubicBezTo>
                    <a:pt x="55" y="31"/>
                    <a:pt x="55" y="44"/>
                    <a:pt x="56" y="57"/>
                  </a:cubicBezTo>
                  <a:cubicBezTo>
                    <a:pt x="56" y="65"/>
                    <a:pt x="62" y="65"/>
                    <a:pt x="69" y="66"/>
                  </a:cubicBezTo>
                  <a:cubicBezTo>
                    <a:pt x="86" y="70"/>
                    <a:pt x="94" y="86"/>
                    <a:pt x="90" y="103"/>
                  </a:cubicBezTo>
                  <a:cubicBezTo>
                    <a:pt x="87" y="117"/>
                    <a:pt x="76" y="131"/>
                    <a:pt x="62" y="137"/>
                  </a:cubicBezTo>
                  <a:cubicBezTo>
                    <a:pt x="47" y="143"/>
                    <a:pt x="29" y="134"/>
                    <a:pt x="18" y="123"/>
                  </a:cubicBezTo>
                  <a:cubicBezTo>
                    <a:pt x="0" y="102"/>
                    <a:pt x="9" y="63"/>
                    <a:pt x="40" y="64"/>
                  </a:cubicBezTo>
                  <a:cubicBezTo>
                    <a:pt x="41" y="64"/>
                    <a:pt x="42" y="63"/>
                    <a:pt x="41" y="63"/>
                  </a:cubicBezTo>
                  <a:cubicBezTo>
                    <a:pt x="38" y="44"/>
                    <a:pt x="43" y="25"/>
                    <a:pt x="41" y="7"/>
                  </a:cubicBezTo>
                  <a:cubicBezTo>
                    <a:pt x="40" y="5"/>
                    <a:pt x="38" y="5"/>
                    <a:pt x="3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91" name="Freeform 400"/>
            <p:cNvSpPr/>
            <p:nvPr/>
          </p:nvSpPr>
          <p:spPr bwMode="auto">
            <a:xfrm>
              <a:off x="4261" y="2013"/>
              <a:ext cx="93" cy="44"/>
            </a:xfrm>
            <a:custGeom>
              <a:avLst/>
              <a:gdLst>
                <a:gd name="T0" fmla="*/ 2 w 39"/>
                <a:gd name="T1" fmla="*/ 5 h 18"/>
                <a:gd name="T2" fmla="*/ 35 w 39"/>
                <a:gd name="T3" fmla="*/ 13 h 18"/>
                <a:gd name="T4" fmla="*/ 35 w 39"/>
                <a:gd name="T5" fmla="*/ 3 h 18"/>
                <a:gd name="T6" fmla="*/ 24 w 39"/>
                <a:gd name="T7" fmla="*/ 1 h 18"/>
                <a:gd name="T8" fmla="*/ 3 w 39"/>
                <a:gd name="T9" fmla="*/ 2 h 18"/>
                <a:gd name="T10" fmla="*/ 2 w 39"/>
                <a:gd name="T11" fmla="*/ 3 h 18"/>
                <a:gd name="T12" fmla="*/ 2 w 39"/>
                <a:gd name="T13" fmla="*/ 6 h 18"/>
                <a:gd name="T14" fmla="*/ 5 w 39"/>
                <a:gd name="T15" fmla="*/ 5 h 18"/>
                <a:gd name="T16" fmla="*/ 4 w 39"/>
                <a:gd name="T17" fmla="*/ 2 h 18"/>
                <a:gd name="T18" fmla="*/ 3 w 39"/>
                <a:gd name="T19" fmla="*/ 4 h 18"/>
                <a:gd name="T20" fmla="*/ 26 w 39"/>
                <a:gd name="T21" fmla="*/ 4 h 18"/>
                <a:gd name="T22" fmla="*/ 33 w 39"/>
                <a:gd name="T23" fmla="*/ 5 h 18"/>
                <a:gd name="T24" fmla="*/ 32 w 39"/>
                <a:gd name="T25" fmla="*/ 11 h 18"/>
                <a:gd name="T26" fmla="*/ 5 w 39"/>
                <a:gd name="T27" fmla="*/ 6 h 18"/>
                <a:gd name="T28" fmla="*/ 2 w 39"/>
                <a:gd name="T2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18">
                  <a:moveTo>
                    <a:pt x="2" y="5"/>
                  </a:moveTo>
                  <a:cubicBezTo>
                    <a:pt x="0" y="18"/>
                    <a:pt x="28" y="15"/>
                    <a:pt x="35" y="13"/>
                  </a:cubicBezTo>
                  <a:cubicBezTo>
                    <a:pt x="39" y="10"/>
                    <a:pt x="39" y="4"/>
                    <a:pt x="35" y="3"/>
                  </a:cubicBezTo>
                  <a:cubicBezTo>
                    <a:pt x="31" y="1"/>
                    <a:pt x="28" y="1"/>
                    <a:pt x="24" y="1"/>
                  </a:cubicBezTo>
                  <a:cubicBezTo>
                    <a:pt x="17" y="1"/>
                    <a:pt x="10" y="0"/>
                    <a:pt x="3" y="2"/>
                  </a:cubicBezTo>
                  <a:cubicBezTo>
                    <a:pt x="2" y="2"/>
                    <a:pt x="1" y="2"/>
                    <a:pt x="2" y="3"/>
                  </a:cubicBezTo>
                  <a:cubicBezTo>
                    <a:pt x="2" y="4"/>
                    <a:pt x="2" y="5"/>
                    <a:pt x="2" y="6"/>
                  </a:cubicBezTo>
                  <a:cubicBezTo>
                    <a:pt x="2" y="8"/>
                    <a:pt x="5" y="7"/>
                    <a:pt x="5" y="5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11" y="3"/>
                    <a:pt x="18" y="4"/>
                    <a:pt x="26" y="4"/>
                  </a:cubicBezTo>
                  <a:cubicBezTo>
                    <a:pt x="28" y="4"/>
                    <a:pt x="31" y="4"/>
                    <a:pt x="33" y="5"/>
                  </a:cubicBezTo>
                  <a:cubicBezTo>
                    <a:pt x="38" y="6"/>
                    <a:pt x="34" y="10"/>
                    <a:pt x="32" y="11"/>
                  </a:cubicBezTo>
                  <a:cubicBezTo>
                    <a:pt x="27" y="12"/>
                    <a:pt x="3" y="15"/>
                    <a:pt x="5" y="6"/>
                  </a:cubicBezTo>
                  <a:cubicBezTo>
                    <a:pt x="5" y="4"/>
                    <a:pt x="2" y="3"/>
                    <a:pt x="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92" name="Freeform 401"/>
            <p:cNvSpPr/>
            <p:nvPr/>
          </p:nvSpPr>
          <p:spPr bwMode="auto">
            <a:xfrm>
              <a:off x="4227" y="2279"/>
              <a:ext cx="173" cy="34"/>
            </a:xfrm>
            <a:custGeom>
              <a:avLst/>
              <a:gdLst>
                <a:gd name="T0" fmla="*/ 2 w 72"/>
                <a:gd name="T1" fmla="*/ 10 h 14"/>
                <a:gd name="T2" fmla="*/ 18 w 72"/>
                <a:gd name="T3" fmla="*/ 9 h 14"/>
                <a:gd name="T4" fmla="*/ 31 w 72"/>
                <a:gd name="T5" fmla="*/ 8 h 14"/>
                <a:gd name="T6" fmla="*/ 48 w 72"/>
                <a:gd name="T7" fmla="*/ 7 h 14"/>
                <a:gd name="T8" fmla="*/ 51 w 72"/>
                <a:gd name="T9" fmla="*/ 9 h 14"/>
                <a:gd name="T10" fmla="*/ 61 w 72"/>
                <a:gd name="T11" fmla="*/ 6 h 14"/>
                <a:gd name="T12" fmla="*/ 71 w 72"/>
                <a:gd name="T13" fmla="*/ 9 h 14"/>
                <a:gd name="T14" fmla="*/ 72 w 72"/>
                <a:gd name="T15" fmla="*/ 8 h 14"/>
                <a:gd name="T16" fmla="*/ 62 w 72"/>
                <a:gd name="T17" fmla="*/ 3 h 14"/>
                <a:gd name="T18" fmla="*/ 62 w 72"/>
                <a:gd name="T19" fmla="*/ 2 h 14"/>
                <a:gd name="T20" fmla="*/ 57 w 72"/>
                <a:gd name="T21" fmla="*/ 4 h 14"/>
                <a:gd name="T22" fmla="*/ 47 w 72"/>
                <a:gd name="T23" fmla="*/ 4 h 14"/>
                <a:gd name="T24" fmla="*/ 31 w 72"/>
                <a:gd name="T25" fmla="*/ 6 h 14"/>
                <a:gd name="T26" fmla="*/ 14 w 72"/>
                <a:gd name="T27" fmla="*/ 7 h 14"/>
                <a:gd name="T28" fmla="*/ 1 w 72"/>
                <a:gd name="T29" fmla="*/ 10 h 14"/>
                <a:gd name="T30" fmla="*/ 2 w 72"/>
                <a:gd name="T3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14">
                  <a:moveTo>
                    <a:pt x="2" y="10"/>
                  </a:moveTo>
                  <a:cubicBezTo>
                    <a:pt x="9" y="4"/>
                    <a:pt x="11" y="8"/>
                    <a:pt x="18" y="9"/>
                  </a:cubicBezTo>
                  <a:cubicBezTo>
                    <a:pt x="23" y="9"/>
                    <a:pt x="26" y="0"/>
                    <a:pt x="31" y="8"/>
                  </a:cubicBezTo>
                  <a:cubicBezTo>
                    <a:pt x="36" y="14"/>
                    <a:pt x="44" y="1"/>
                    <a:pt x="48" y="7"/>
                  </a:cubicBezTo>
                  <a:cubicBezTo>
                    <a:pt x="49" y="8"/>
                    <a:pt x="50" y="9"/>
                    <a:pt x="51" y="9"/>
                  </a:cubicBezTo>
                  <a:cubicBezTo>
                    <a:pt x="52" y="9"/>
                    <a:pt x="61" y="3"/>
                    <a:pt x="61" y="6"/>
                  </a:cubicBezTo>
                  <a:cubicBezTo>
                    <a:pt x="62" y="11"/>
                    <a:pt x="69" y="7"/>
                    <a:pt x="71" y="9"/>
                  </a:cubicBezTo>
                  <a:cubicBezTo>
                    <a:pt x="72" y="9"/>
                    <a:pt x="72" y="8"/>
                    <a:pt x="72" y="8"/>
                  </a:cubicBezTo>
                  <a:cubicBezTo>
                    <a:pt x="69" y="6"/>
                    <a:pt x="62" y="9"/>
                    <a:pt x="62" y="3"/>
                  </a:cubicBezTo>
                  <a:cubicBezTo>
                    <a:pt x="62" y="3"/>
                    <a:pt x="62" y="2"/>
                    <a:pt x="62" y="2"/>
                  </a:cubicBezTo>
                  <a:cubicBezTo>
                    <a:pt x="60" y="3"/>
                    <a:pt x="59" y="3"/>
                    <a:pt x="57" y="4"/>
                  </a:cubicBezTo>
                  <a:cubicBezTo>
                    <a:pt x="54" y="7"/>
                    <a:pt x="50" y="5"/>
                    <a:pt x="47" y="4"/>
                  </a:cubicBezTo>
                  <a:cubicBezTo>
                    <a:pt x="41" y="2"/>
                    <a:pt x="36" y="12"/>
                    <a:pt x="31" y="6"/>
                  </a:cubicBezTo>
                  <a:cubicBezTo>
                    <a:pt x="25" y="0"/>
                    <a:pt x="21" y="11"/>
                    <a:pt x="14" y="7"/>
                  </a:cubicBezTo>
                  <a:cubicBezTo>
                    <a:pt x="9" y="4"/>
                    <a:pt x="5" y="6"/>
                    <a:pt x="1" y="10"/>
                  </a:cubicBezTo>
                  <a:cubicBezTo>
                    <a:pt x="0" y="10"/>
                    <a:pt x="1" y="11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93" name="Freeform 402"/>
            <p:cNvSpPr/>
            <p:nvPr/>
          </p:nvSpPr>
          <p:spPr bwMode="auto">
            <a:xfrm>
              <a:off x="4263" y="2306"/>
              <a:ext cx="17" cy="21"/>
            </a:xfrm>
            <a:custGeom>
              <a:avLst/>
              <a:gdLst>
                <a:gd name="T0" fmla="*/ 4 w 7"/>
                <a:gd name="T1" fmla="*/ 1 h 9"/>
                <a:gd name="T2" fmla="*/ 1 w 7"/>
                <a:gd name="T3" fmla="*/ 7 h 9"/>
                <a:gd name="T4" fmla="*/ 2 w 7"/>
                <a:gd name="T5" fmla="*/ 7 h 9"/>
                <a:gd name="T6" fmla="*/ 6 w 7"/>
                <a:gd name="T7" fmla="*/ 2 h 9"/>
                <a:gd name="T8" fmla="*/ 4 w 7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4" y="1"/>
                  </a:moveTo>
                  <a:cubicBezTo>
                    <a:pt x="2" y="3"/>
                    <a:pt x="1" y="5"/>
                    <a:pt x="1" y="7"/>
                  </a:cubicBezTo>
                  <a:cubicBezTo>
                    <a:pt x="0" y="8"/>
                    <a:pt x="2" y="9"/>
                    <a:pt x="2" y="7"/>
                  </a:cubicBezTo>
                  <a:cubicBezTo>
                    <a:pt x="3" y="5"/>
                    <a:pt x="4" y="4"/>
                    <a:pt x="6" y="2"/>
                  </a:cubicBezTo>
                  <a:cubicBezTo>
                    <a:pt x="7" y="2"/>
                    <a:pt x="5" y="0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94" name="Freeform 403"/>
            <p:cNvSpPr/>
            <p:nvPr/>
          </p:nvSpPr>
          <p:spPr bwMode="auto">
            <a:xfrm>
              <a:off x="4263" y="2308"/>
              <a:ext cx="22" cy="17"/>
            </a:xfrm>
            <a:custGeom>
              <a:avLst/>
              <a:gdLst>
                <a:gd name="T0" fmla="*/ 1 w 9"/>
                <a:gd name="T1" fmla="*/ 2 h 7"/>
                <a:gd name="T2" fmla="*/ 7 w 9"/>
                <a:gd name="T3" fmla="*/ 6 h 7"/>
                <a:gd name="T4" fmla="*/ 8 w 9"/>
                <a:gd name="T5" fmla="*/ 5 h 7"/>
                <a:gd name="T6" fmla="*/ 2 w 9"/>
                <a:gd name="T7" fmla="*/ 1 h 7"/>
                <a:gd name="T8" fmla="*/ 1 w 9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1" y="2"/>
                  </a:moveTo>
                  <a:cubicBezTo>
                    <a:pt x="3" y="4"/>
                    <a:pt x="5" y="5"/>
                    <a:pt x="7" y="6"/>
                  </a:cubicBezTo>
                  <a:cubicBezTo>
                    <a:pt x="8" y="7"/>
                    <a:pt x="9" y="5"/>
                    <a:pt x="8" y="5"/>
                  </a:cubicBezTo>
                  <a:cubicBezTo>
                    <a:pt x="6" y="4"/>
                    <a:pt x="4" y="2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95" name="Freeform 404"/>
            <p:cNvSpPr/>
            <p:nvPr/>
          </p:nvSpPr>
          <p:spPr bwMode="auto">
            <a:xfrm>
              <a:off x="4299" y="2306"/>
              <a:ext cx="14" cy="19"/>
            </a:xfrm>
            <a:custGeom>
              <a:avLst/>
              <a:gdLst>
                <a:gd name="T0" fmla="*/ 4 w 6"/>
                <a:gd name="T1" fmla="*/ 1 h 8"/>
                <a:gd name="T2" fmla="*/ 1 w 6"/>
                <a:gd name="T3" fmla="*/ 6 h 8"/>
                <a:gd name="T4" fmla="*/ 2 w 6"/>
                <a:gd name="T5" fmla="*/ 7 h 8"/>
                <a:gd name="T6" fmla="*/ 5 w 6"/>
                <a:gd name="T7" fmla="*/ 2 h 8"/>
                <a:gd name="T8" fmla="*/ 4 w 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4" y="1"/>
                  </a:moveTo>
                  <a:cubicBezTo>
                    <a:pt x="3" y="3"/>
                    <a:pt x="2" y="4"/>
                    <a:pt x="1" y="6"/>
                  </a:cubicBezTo>
                  <a:cubicBezTo>
                    <a:pt x="0" y="7"/>
                    <a:pt x="2" y="8"/>
                    <a:pt x="2" y="7"/>
                  </a:cubicBezTo>
                  <a:cubicBezTo>
                    <a:pt x="3" y="5"/>
                    <a:pt x="4" y="4"/>
                    <a:pt x="5" y="2"/>
                  </a:cubicBezTo>
                  <a:cubicBezTo>
                    <a:pt x="6" y="1"/>
                    <a:pt x="4" y="0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96" name="Freeform 405"/>
            <p:cNvSpPr/>
            <p:nvPr/>
          </p:nvSpPr>
          <p:spPr bwMode="auto">
            <a:xfrm>
              <a:off x="4297" y="2308"/>
              <a:ext cx="19" cy="17"/>
            </a:xfrm>
            <a:custGeom>
              <a:avLst/>
              <a:gdLst>
                <a:gd name="T0" fmla="*/ 1 w 8"/>
                <a:gd name="T1" fmla="*/ 2 h 7"/>
                <a:gd name="T2" fmla="*/ 6 w 8"/>
                <a:gd name="T3" fmla="*/ 6 h 7"/>
                <a:gd name="T4" fmla="*/ 7 w 8"/>
                <a:gd name="T5" fmla="*/ 5 h 7"/>
                <a:gd name="T6" fmla="*/ 2 w 8"/>
                <a:gd name="T7" fmla="*/ 1 h 7"/>
                <a:gd name="T8" fmla="*/ 1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1" y="2"/>
                  </a:moveTo>
                  <a:cubicBezTo>
                    <a:pt x="2" y="3"/>
                    <a:pt x="4" y="5"/>
                    <a:pt x="6" y="6"/>
                  </a:cubicBezTo>
                  <a:cubicBezTo>
                    <a:pt x="7" y="7"/>
                    <a:pt x="8" y="6"/>
                    <a:pt x="7" y="5"/>
                  </a:cubicBezTo>
                  <a:cubicBezTo>
                    <a:pt x="5" y="4"/>
                    <a:pt x="4" y="2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97" name="Freeform 406"/>
            <p:cNvSpPr/>
            <p:nvPr/>
          </p:nvSpPr>
          <p:spPr bwMode="auto">
            <a:xfrm>
              <a:off x="4285" y="2325"/>
              <a:ext cx="21" cy="21"/>
            </a:xfrm>
            <a:custGeom>
              <a:avLst/>
              <a:gdLst>
                <a:gd name="T0" fmla="*/ 7 w 9"/>
                <a:gd name="T1" fmla="*/ 1 h 9"/>
                <a:gd name="T2" fmla="*/ 1 w 9"/>
                <a:gd name="T3" fmla="*/ 7 h 9"/>
                <a:gd name="T4" fmla="*/ 2 w 9"/>
                <a:gd name="T5" fmla="*/ 8 h 9"/>
                <a:gd name="T6" fmla="*/ 8 w 9"/>
                <a:gd name="T7" fmla="*/ 2 h 9"/>
                <a:gd name="T8" fmla="*/ 7 w 9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5" y="3"/>
                    <a:pt x="3" y="5"/>
                    <a:pt x="1" y="7"/>
                  </a:cubicBezTo>
                  <a:cubicBezTo>
                    <a:pt x="0" y="8"/>
                    <a:pt x="2" y="9"/>
                    <a:pt x="2" y="8"/>
                  </a:cubicBezTo>
                  <a:cubicBezTo>
                    <a:pt x="4" y="6"/>
                    <a:pt x="6" y="4"/>
                    <a:pt x="8" y="2"/>
                  </a:cubicBezTo>
                  <a:cubicBezTo>
                    <a:pt x="9" y="1"/>
                    <a:pt x="7" y="0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98" name="Freeform 407"/>
            <p:cNvSpPr/>
            <p:nvPr/>
          </p:nvSpPr>
          <p:spPr bwMode="auto">
            <a:xfrm>
              <a:off x="4285" y="2327"/>
              <a:ext cx="19" cy="12"/>
            </a:xfrm>
            <a:custGeom>
              <a:avLst/>
              <a:gdLst>
                <a:gd name="T0" fmla="*/ 2 w 8"/>
                <a:gd name="T1" fmla="*/ 2 h 5"/>
                <a:gd name="T2" fmla="*/ 6 w 8"/>
                <a:gd name="T3" fmla="*/ 4 h 5"/>
                <a:gd name="T4" fmla="*/ 7 w 8"/>
                <a:gd name="T5" fmla="*/ 3 h 5"/>
                <a:gd name="T6" fmla="*/ 2 w 8"/>
                <a:gd name="T7" fmla="*/ 1 h 5"/>
                <a:gd name="T8" fmla="*/ 2 w 8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2"/>
                  </a:moveTo>
                  <a:cubicBezTo>
                    <a:pt x="3" y="3"/>
                    <a:pt x="5" y="3"/>
                    <a:pt x="6" y="4"/>
                  </a:cubicBezTo>
                  <a:cubicBezTo>
                    <a:pt x="7" y="5"/>
                    <a:pt x="8" y="4"/>
                    <a:pt x="7" y="3"/>
                  </a:cubicBezTo>
                  <a:cubicBezTo>
                    <a:pt x="6" y="2"/>
                    <a:pt x="4" y="1"/>
                    <a:pt x="2" y="1"/>
                  </a:cubicBezTo>
                  <a:cubicBezTo>
                    <a:pt x="1" y="0"/>
                    <a:pt x="0" y="2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499" name="Freeform 408"/>
            <p:cNvSpPr/>
            <p:nvPr/>
          </p:nvSpPr>
          <p:spPr bwMode="auto">
            <a:xfrm>
              <a:off x="4323" y="2301"/>
              <a:ext cx="14" cy="17"/>
            </a:xfrm>
            <a:custGeom>
              <a:avLst/>
              <a:gdLst>
                <a:gd name="T0" fmla="*/ 4 w 6"/>
                <a:gd name="T1" fmla="*/ 1 h 7"/>
                <a:gd name="T2" fmla="*/ 1 w 6"/>
                <a:gd name="T3" fmla="*/ 4 h 7"/>
                <a:gd name="T4" fmla="*/ 2 w 6"/>
                <a:gd name="T5" fmla="*/ 6 h 7"/>
                <a:gd name="T6" fmla="*/ 5 w 6"/>
                <a:gd name="T7" fmla="*/ 3 h 7"/>
                <a:gd name="T8" fmla="*/ 4 w 6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1"/>
                  </a:moveTo>
                  <a:cubicBezTo>
                    <a:pt x="3" y="2"/>
                    <a:pt x="2" y="3"/>
                    <a:pt x="1" y="4"/>
                  </a:cubicBezTo>
                  <a:cubicBezTo>
                    <a:pt x="0" y="5"/>
                    <a:pt x="1" y="7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6" y="2"/>
                    <a:pt x="5" y="0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00" name="Freeform 409"/>
            <p:cNvSpPr/>
            <p:nvPr/>
          </p:nvSpPr>
          <p:spPr bwMode="auto">
            <a:xfrm>
              <a:off x="4318" y="2301"/>
              <a:ext cx="24" cy="14"/>
            </a:xfrm>
            <a:custGeom>
              <a:avLst/>
              <a:gdLst>
                <a:gd name="T0" fmla="*/ 1 w 10"/>
                <a:gd name="T1" fmla="*/ 2 h 6"/>
                <a:gd name="T2" fmla="*/ 8 w 10"/>
                <a:gd name="T3" fmla="*/ 6 h 6"/>
                <a:gd name="T4" fmla="*/ 9 w 10"/>
                <a:gd name="T5" fmla="*/ 4 h 6"/>
                <a:gd name="T6" fmla="*/ 2 w 10"/>
                <a:gd name="T7" fmla="*/ 1 h 6"/>
                <a:gd name="T8" fmla="*/ 1 w 10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1" y="2"/>
                  </a:moveTo>
                  <a:cubicBezTo>
                    <a:pt x="4" y="4"/>
                    <a:pt x="6" y="5"/>
                    <a:pt x="8" y="6"/>
                  </a:cubicBezTo>
                  <a:cubicBezTo>
                    <a:pt x="9" y="6"/>
                    <a:pt x="10" y="5"/>
                    <a:pt x="9" y="4"/>
                  </a:cubicBezTo>
                  <a:cubicBezTo>
                    <a:pt x="7" y="3"/>
                    <a:pt x="5" y="2"/>
                    <a:pt x="2" y="1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01" name="Freeform 410"/>
            <p:cNvSpPr/>
            <p:nvPr/>
          </p:nvSpPr>
          <p:spPr bwMode="auto">
            <a:xfrm>
              <a:off x="4352" y="2306"/>
              <a:ext cx="19" cy="21"/>
            </a:xfrm>
            <a:custGeom>
              <a:avLst/>
              <a:gdLst>
                <a:gd name="T0" fmla="*/ 6 w 8"/>
                <a:gd name="T1" fmla="*/ 1 h 9"/>
                <a:gd name="T2" fmla="*/ 1 w 8"/>
                <a:gd name="T3" fmla="*/ 7 h 9"/>
                <a:gd name="T4" fmla="*/ 2 w 8"/>
                <a:gd name="T5" fmla="*/ 8 h 9"/>
                <a:gd name="T6" fmla="*/ 7 w 8"/>
                <a:gd name="T7" fmla="*/ 2 h 9"/>
                <a:gd name="T8" fmla="*/ 6 w 8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6" y="1"/>
                  </a:moveTo>
                  <a:cubicBezTo>
                    <a:pt x="4" y="3"/>
                    <a:pt x="3" y="5"/>
                    <a:pt x="1" y="7"/>
                  </a:cubicBezTo>
                  <a:cubicBezTo>
                    <a:pt x="0" y="7"/>
                    <a:pt x="1" y="9"/>
                    <a:pt x="2" y="8"/>
                  </a:cubicBezTo>
                  <a:cubicBezTo>
                    <a:pt x="4" y="6"/>
                    <a:pt x="5" y="4"/>
                    <a:pt x="7" y="2"/>
                  </a:cubicBezTo>
                  <a:cubicBezTo>
                    <a:pt x="8" y="1"/>
                    <a:pt x="7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02" name="Freeform 411"/>
            <p:cNvSpPr/>
            <p:nvPr/>
          </p:nvSpPr>
          <p:spPr bwMode="auto">
            <a:xfrm>
              <a:off x="4349" y="2308"/>
              <a:ext cx="17" cy="17"/>
            </a:xfrm>
            <a:custGeom>
              <a:avLst/>
              <a:gdLst>
                <a:gd name="T0" fmla="*/ 1 w 7"/>
                <a:gd name="T1" fmla="*/ 2 h 7"/>
                <a:gd name="T2" fmla="*/ 5 w 7"/>
                <a:gd name="T3" fmla="*/ 6 h 7"/>
                <a:gd name="T4" fmla="*/ 7 w 7"/>
                <a:gd name="T5" fmla="*/ 5 h 7"/>
                <a:gd name="T6" fmla="*/ 2 w 7"/>
                <a:gd name="T7" fmla="*/ 1 h 7"/>
                <a:gd name="T8" fmla="*/ 1 w 7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2"/>
                  </a:moveTo>
                  <a:cubicBezTo>
                    <a:pt x="3" y="3"/>
                    <a:pt x="4" y="4"/>
                    <a:pt x="5" y="6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5" y="3"/>
                    <a:pt x="4" y="2"/>
                    <a:pt x="2" y="1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03" name="Freeform 412"/>
            <p:cNvSpPr/>
            <p:nvPr/>
          </p:nvSpPr>
          <p:spPr bwMode="auto">
            <a:xfrm>
              <a:off x="4325" y="2320"/>
              <a:ext cx="15" cy="22"/>
            </a:xfrm>
            <a:custGeom>
              <a:avLst/>
              <a:gdLst>
                <a:gd name="T0" fmla="*/ 4 w 6"/>
                <a:gd name="T1" fmla="*/ 1 h 9"/>
                <a:gd name="T2" fmla="*/ 0 w 6"/>
                <a:gd name="T3" fmla="*/ 7 h 9"/>
                <a:gd name="T4" fmla="*/ 2 w 6"/>
                <a:gd name="T5" fmla="*/ 8 h 9"/>
                <a:gd name="T6" fmla="*/ 5 w 6"/>
                <a:gd name="T7" fmla="*/ 2 h 9"/>
                <a:gd name="T8" fmla="*/ 4 w 6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4" y="1"/>
                  </a:moveTo>
                  <a:cubicBezTo>
                    <a:pt x="2" y="3"/>
                    <a:pt x="1" y="5"/>
                    <a:pt x="0" y="7"/>
                  </a:cubicBezTo>
                  <a:cubicBezTo>
                    <a:pt x="0" y="8"/>
                    <a:pt x="1" y="9"/>
                    <a:pt x="2" y="8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6" y="1"/>
                    <a:pt x="4" y="0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04" name="Freeform 413"/>
            <p:cNvSpPr/>
            <p:nvPr/>
          </p:nvSpPr>
          <p:spPr bwMode="auto">
            <a:xfrm>
              <a:off x="4321" y="2325"/>
              <a:ext cx="24" cy="14"/>
            </a:xfrm>
            <a:custGeom>
              <a:avLst/>
              <a:gdLst>
                <a:gd name="T0" fmla="*/ 1 w 10"/>
                <a:gd name="T1" fmla="*/ 2 h 6"/>
                <a:gd name="T2" fmla="*/ 8 w 10"/>
                <a:gd name="T3" fmla="*/ 5 h 6"/>
                <a:gd name="T4" fmla="*/ 9 w 10"/>
                <a:gd name="T5" fmla="*/ 4 h 6"/>
                <a:gd name="T6" fmla="*/ 2 w 10"/>
                <a:gd name="T7" fmla="*/ 0 h 6"/>
                <a:gd name="T8" fmla="*/ 1 w 10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1" y="2"/>
                  </a:moveTo>
                  <a:cubicBezTo>
                    <a:pt x="3" y="3"/>
                    <a:pt x="6" y="4"/>
                    <a:pt x="8" y="5"/>
                  </a:cubicBezTo>
                  <a:cubicBezTo>
                    <a:pt x="9" y="6"/>
                    <a:pt x="10" y="4"/>
                    <a:pt x="9" y="4"/>
                  </a:cubicBezTo>
                  <a:cubicBezTo>
                    <a:pt x="6" y="2"/>
                    <a:pt x="4" y="1"/>
                    <a:pt x="2" y="0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05" name="Freeform 414"/>
            <p:cNvSpPr/>
            <p:nvPr/>
          </p:nvSpPr>
          <p:spPr bwMode="auto">
            <a:xfrm>
              <a:off x="4450" y="2037"/>
              <a:ext cx="207" cy="321"/>
            </a:xfrm>
            <a:custGeom>
              <a:avLst/>
              <a:gdLst>
                <a:gd name="T0" fmla="*/ 22 w 86"/>
                <a:gd name="T1" fmla="*/ 4 h 134"/>
                <a:gd name="T2" fmla="*/ 23 w 86"/>
                <a:gd name="T3" fmla="*/ 34 h 134"/>
                <a:gd name="T4" fmla="*/ 25 w 86"/>
                <a:gd name="T5" fmla="*/ 48 h 134"/>
                <a:gd name="T6" fmla="*/ 18 w 86"/>
                <a:gd name="T7" fmla="*/ 65 h 134"/>
                <a:gd name="T8" fmla="*/ 6 w 86"/>
                <a:gd name="T9" fmla="*/ 94 h 134"/>
                <a:gd name="T10" fmla="*/ 4 w 86"/>
                <a:gd name="T11" fmla="*/ 122 h 134"/>
                <a:gd name="T12" fmla="*/ 34 w 86"/>
                <a:gd name="T13" fmla="*/ 132 h 134"/>
                <a:gd name="T14" fmla="*/ 79 w 86"/>
                <a:gd name="T15" fmla="*/ 124 h 134"/>
                <a:gd name="T16" fmla="*/ 76 w 86"/>
                <a:gd name="T17" fmla="*/ 101 h 134"/>
                <a:gd name="T18" fmla="*/ 53 w 86"/>
                <a:gd name="T19" fmla="*/ 61 h 134"/>
                <a:gd name="T20" fmla="*/ 44 w 86"/>
                <a:gd name="T21" fmla="*/ 52 h 134"/>
                <a:gd name="T22" fmla="*/ 40 w 86"/>
                <a:gd name="T23" fmla="*/ 34 h 134"/>
                <a:gd name="T24" fmla="*/ 39 w 86"/>
                <a:gd name="T25" fmla="*/ 2 h 134"/>
                <a:gd name="T26" fmla="*/ 38 w 86"/>
                <a:gd name="T27" fmla="*/ 0 h 134"/>
                <a:gd name="T28" fmla="*/ 22 w 86"/>
                <a:gd name="T29" fmla="*/ 1 h 134"/>
                <a:gd name="T30" fmla="*/ 22 w 86"/>
                <a:gd name="T31" fmla="*/ 4 h 134"/>
                <a:gd name="T32" fmla="*/ 31 w 86"/>
                <a:gd name="T33" fmla="*/ 3 h 134"/>
                <a:gd name="T34" fmla="*/ 37 w 86"/>
                <a:gd name="T35" fmla="*/ 16 h 134"/>
                <a:gd name="T36" fmla="*/ 38 w 86"/>
                <a:gd name="T37" fmla="*/ 39 h 134"/>
                <a:gd name="T38" fmla="*/ 41 w 86"/>
                <a:gd name="T39" fmla="*/ 53 h 134"/>
                <a:gd name="T40" fmla="*/ 56 w 86"/>
                <a:gd name="T41" fmla="*/ 66 h 134"/>
                <a:gd name="T42" fmla="*/ 75 w 86"/>
                <a:gd name="T43" fmla="*/ 104 h 134"/>
                <a:gd name="T44" fmla="*/ 73 w 86"/>
                <a:gd name="T45" fmla="*/ 125 h 134"/>
                <a:gd name="T46" fmla="*/ 40 w 86"/>
                <a:gd name="T47" fmla="*/ 130 h 134"/>
                <a:gd name="T48" fmla="*/ 5 w 86"/>
                <a:gd name="T49" fmla="*/ 115 h 134"/>
                <a:gd name="T50" fmla="*/ 13 w 86"/>
                <a:gd name="T51" fmla="*/ 81 h 134"/>
                <a:gd name="T52" fmla="*/ 27 w 86"/>
                <a:gd name="T53" fmla="*/ 55 h 134"/>
                <a:gd name="T54" fmla="*/ 26 w 86"/>
                <a:gd name="T55" fmla="*/ 34 h 134"/>
                <a:gd name="T56" fmla="*/ 25 w 86"/>
                <a:gd name="T57" fmla="*/ 4 h 134"/>
                <a:gd name="T58" fmla="*/ 22 w 86"/>
                <a:gd name="T59" fmla="*/ 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6" h="134">
                  <a:moveTo>
                    <a:pt x="22" y="4"/>
                  </a:moveTo>
                  <a:cubicBezTo>
                    <a:pt x="22" y="14"/>
                    <a:pt x="23" y="24"/>
                    <a:pt x="23" y="34"/>
                  </a:cubicBezTo>
                  <a:cubicBezTo>
                    <a:pt x="24" y="39"/>
                    <a:pt x="24" y="43"/>
                    <a:pt x="25" y="48"/>
                  </a:cubicBezTo>
                  <a:cubicBezTo>
                    <a:pt x="26" y="55"/>
                    <a:pt x="22" y="59"/>
                    <a:pt x="18" y="65"/>
                  </a:cubicBezTo>
                  <a:cubicBezTo>
                    <a:pt x="12" y="73"/>
                    <a:pt x="9" y="84"/>
                    <a:pt x="6" y="94"/>
                  </a:cubicBezTo>
                  <a:cubicBezTo>
                    <a:pt x="3" y="102"/>
                    <a:pt x="0" y="114"/>
                    <a:pt x="4" y="122"/>
                  </a:cubicBezTo>
                  <a:cubicBezTo>
                    <a:pt x="9" y="132"/>
                    <a:pt x="24" y="132"/>
                    <a:pt x="34" y="132"/>
                  </a:cubicBezTo>
                  <a:cubicBezTo>
                    <a:pt x="49" y="133"/>
                    <a:pt x="67" y="134"/>
                    <a:pt x="79" y="124"/>
                  </a:cubicBezTo>
                  <a:cubicBezTo>
                    <a:pt x="86" y="118"/>
                    <a:pt x="79" y="107"/>
                    <a:pt x="76" y="101"/>
                  </a:cubicBezTo>
                  <a:cubicBezTo>
                    <a:pt x="70" y="87"/>
                    <a:pt x="66" y="71"/>
                    <a:pt x="53" y="61"/>
                  </a:cubicBezTo>
                  <a:cubicBezTo>
                    <a:pt x="50" y="58"/>
                    <a:pt x="46" y="56"/>
                    <a:pt x="44" y="52"/>
                  </a:cubicBezTo>
                  <a:cubicBezTo>
                    <a:pt x="41" y="47"/>
                    <a:pt x="40" y="39"/>
                    <a:pt x="40" y="34"/>
                  </a:cubicBezTo>
                  <a:cubicBezTo>
                    <a:pt x="40" y="23"/>
                    <a:pt x="39" y="12"/>
                    <a:pt x="39" y="2"/>
                  </a:cubicBezTo>
                  <a:cubicBezTo>
                    <a:pt x="39" y="1"/>
                    <a:pt x="38" y="1"/>
                    <a:pt x="38" y="0"/>
                  </a:cubicBezTo>
                  <a:cubicBezTo>
                    <a:pt x="32" y="0"/>
                    <a:pt x="27" y="1"/>
                    <a:pt x="22" y="1"/>
                  </a:cubicBezTo>
                  <a:cubicBezTo>
                    <a:pt x="20" y="2"/>
                    <a:pt x="20" y="4"/>
                    <a:pt x="22" y="4"/>
                  </a:cubicBezTo>
                  <a:cubicBezTo>
                    <a:pt x="25" y="4"/>
                    <a:pt x="28" y="3"/>
                    <a:pt x="31" y="3"/>
                  </a:cubicBezTo>
                  <a:cubicBezTo>
                    <a:pt x="38" y="2"/>
                    <a:pt x="37" y="12"/>
                    <a:pt x="37" y="16"/>
                  </a:cubicBezTo>
                  <a:cubicBezTo>
                    <a:pt x="37" y="24"/>
                    <a:pt x="37" y="31"/>
                    <a:pt x="38" y="39"/>
                  </a:cubicBezTo>
                  <a:cubicBezTo>
                    <a:pt x="38" y="44"/>
                    <a:pt x="39" y="49"/>
                    <a:pt x="41" y="53"/>
                  </a:cubicBezTo>
                  <a:cubicBezTo>
                    <a:pt x="44" y="59"/>
                    <a:pt x="51" y="62"/>
                    <a:pt x="56" y="66"/>
                  </a:cubicBezTo>
                  <a:cubicBezTo>
                    <a:pt x="65" y="76"/>
                    <a:pt x="69" y="92"/>
                    <a:pt x="75" y="104"/>
                  </a:cubicBezTo>
                  <a:cubicBezTo>
                    <a:pt x="79" y="112"/>
                    <a:pt x="82" y="119"/>
                    <a:pt x="73" y="125"/>
                  </a:cubicBezTo>
                  <a:cubicBezTo>
                    <a:pt x="63" y="130"/>
                    <a:pt x="51" y="130"/>
                    <a:pt x="40" y="130"/>
                  </a:cubicBezTo>
                  <a:cubicBezTo>
                    <a:pt x="27" y="130"/>
                    <a:pt x="6" y="131"/>
                    <a:pt x="5" y="115"/>
                  </a:cubicBezTo>
                  <a:cubicBezTo>
                    <a:pt x="4" y="103"/>
                    <a:pt x="9" y="91"/>
                    <a:pt x="13" y="81"/>
                  </a:cubicBezTo>
                  <a:cubicBezTo>
                    <a:pt x="17" y="72"/>
                    <a:pt x="24" y="64"/>
                    <a:pt x="27" y="55"/>
                  </a:cubicBezTo>
                  <a:cubicBezTo>
                    <a:pt x="29" y="49"/>
                    <a:pt x="27" y="40"/>
                    <a:pt x="26" y="34"/>
                  </a:cubicBezTo>
                  <a:cubicBezTo>
                    <a:pt x="25" y="24"/>
                    <a:pt x="25" y="14"/>
                    <a:pt x="25" y="4"/>
                  </a:cubicBezTo>
                  <a:cubicBezTo>
                    <a:pt x="25" y="2"/>
                    <a:pt x="22" y="2"/>
                    <a:pt x="2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06" name="Freeform 415"/>
            <p:cNvSpPr/>
            <p:nvPr/>
          </p:nvSpPr>
          <p:spPr bwMode="auto">
            <a:xfrm>
              <a:off x="4487" y="2011"/>
              <a:ext cx="69" cy="50"/>
            </a:xfrm>
            <a:custGeom>
              <a:avLst/>
              <a:gdLst>
                <a:gd name="T0" fmla="*/ 0 w 29"/>
                <a:gd name="T1" fmla="*/ 7 h 21"/>
                <a:gd name="T2" fmla="*/ 28 w 29"/>
                <a:gd name="T3" fmla="*/ 13 h 21"/>
                <a:gd name="T4" fmla="*/ 29 w 29"/>
                <a:gd name="T5" fmla="*/ 11 h 21"/>
                <a:gd name="T6" fmla="*/ 27 w 29"/>
                <a:gd name="T7" fmla="*/ 4 h 21"/>
                <a:gd name="T8" fmla="*/ 26 w 29"/>
                <a:gd name="T9" fmla="*/ 2 h 21"/>
                <a:gd name="T10" fmla="*/ 2 w 29"/>
                <a:gd name="T11" fmla="*/ 5 h 21"/>
                <a:gd name="T12" fmla="*/ 2 w 29"/>
                <a:gd name="T13" fmla="*/ 7 h 21"/>
                <a:gd name="T14" fmla="*/ 19 w 29"/>
                <a:gd name="T15" fmla="*/ 4 h 21"/>
                <a:gd name="T16" fmla="*/ 24 w 29"/>
                <a:gd name="T17" fmla="*/ 6 h 21"/>
                <a:gd name="T18" fmla="*/ 26 w 29"/>
                <a:gd name="T19" fmla="*/ 12 h 21"/>
                <a:gd name="T20" fmla="*/ 27 w 29"/>
                <a:gd name="T21" fmla="*/ 10 h 21"/>
                <a:gd name="T22" fmla="*/ 2 w 29"/>
                <a:gd name="T23" fmla="*/ 7 h 21"/>
                <a:gd name="T24" fmla="*/ 0 w 29"/>
                <a:gd name="T25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1">
                  <a:moveTo>
                    <a:pt x="0" y="7"/>
                  </a:moveTo>
                  <a:cubicBezTo>
                    <a:pt x="1" y="21"/>
                    <a:pt x="19" y="14"/>
                    <a:pt x="28" y="13"/>
                  </a:cubicBezTo>
                  <a:cubicBezTo>
                    <a:pt x="29" y="13"/>
                    <a:pt x="29" y="12"/>
                    <a:pt x="29" y="11"/>
                  </a:cubicBezTo>
                  <a:cubicBezTo>
                    <a:pt x="27" y="9"/>
                    <a:pt x="26" y="6"/>
                    <a:pt x="27" y="4"/>
                  </a:cubicBezTo>
                  <a:cubicBezTo>
                    <a:pt x="27" y="3"/>
                    <a:pt x="26" y="2"/>
                    <a:pt x="26" y="2"/>
                  </a:cubicBezTo>
                  <a:cubicBezTo>
                    <a:pt x="18" y="0"/>
                    <a:pt x="9" y="2"/>
                    <a:pt x="2" y="5"/>
                  </a:cubicBezTo>
                  <a:cubicBezTo>
                    <a:pt x="0" y="5"/>
                    <a:pt x="1" y="8"/>
                    <a:pt x="2" y="7"/>
                  </a:cubicBezTo>
                  <a:cubicBezTo>
                    <a:pt x="8" y="5"/>
                    <a:pt x="13" y="4"/>
                    <a:pt x="19" y="4"/>
                  </a:cubicBezTo>
                  <a:cubicBezTo>
                    <a:pt x="21" y="4"/>
                    <a:pt x="24" y="4"/>
                    <a:pt x="24" y="6"/>
                  </a:cubicBezTo>
                  <a:cubicBezTo>
                    <a:pt x="24" y="9"/>
                    <a:pt x="25" y="11"/>
                    <a:pt x="26" y="12"/>
                  </a:cubicBezTo>
                  <a:cubicBezTo>
                    <a:pt x="27" y="12"/>
                    <a:pt x="27" y="11"/>
                    <a:pt x="27" y="10"/>
                  </a:cubicBezTo>
                  <a:cubicBezTo>
                    <a:pt x="21" y="12"/>
                    <a:pt x="3" y="18"/>
                    <a:pt x="2" y="7"/>
                  </a:cubicBezTo>
                  <a:cubicBezTo>
                    <a:pt x="2" y="5"/>
                    <a:pt x="0" y="5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07" name="Freeform 416"/>
            <p:cNvSpPr/>
            <p:nvPr/>
          </p:nvSpPr>
          <p:spPr bwMode="auto">
            <a:xfrm>
              <a:off x="4475" y="2251"/>
              <a:ext cx="153" cy="86"/>
            </a:xfrm>
            <a:custGeom>
              <a:avLst/>
              <a:gdLst>
                <a:gd name="T0" fmla="*/ 0 w 64"/>
                <a:gd name="T1" fmla="*/ 13 h 36"/>
                <a:gd name="T2" fmla="*/ 12 w 64"/>
                <a:gd name="T3" fmla="*/ 31 h 36"/>
                <a:gd name="T4" fmla="*/ 41 w 64"/>
                <a:gd name="T5" fmla="*/ 34 h 36"/>
                <a:gd name="T6" fmla="*/ 58 w 64"/>
                <a:gd name="T7" fmla="*/ 29 h 36"/>
                <a:gd name="T8" fmla="*/ 60 w 64"/>
                <a:gd name="T9" fmla="*/ 10 h 36"/>
                <a:gd name="T10" fmla="*/ 47 w 64"/>
                <a:gd name="T11" fmla="*/ 4 h 36"/>
                <a:gd name="T12" fmla="*/ 35 w 64"/>
                <a:gd name="T13" fmla="*/ 3 h 36"/>
                <a:gd name="T14" fmla="*/ 23 w 64"/>
                <a:gd name="T15" fmla="*/ 5 h 36"/>
                <a:gd name="T16" fmla="*/ 10 w 64"/>
                <a:gd name="T17" fmla="*/ 9 h 36"/>
                <a:gd name="T18" fmla="*/ 0 w 64"/>
                <a:gd name="T19" fmla="*/ 13 h 36"/>
                <a:gd name="T20" fmla="*/ 1 w 64"/>
                <a:gd name="T21" fmla="*/ 14 h 36"/>
                <a:gd name="T22" fmla="*/ 8 w 64"/>
                <a:gd name="T23" fmla="*/ 9 h 36"/>
                <a:gd name="T24" fmla="*/ 16 w 64"/>
                <a:gd name="T25" fmla="*/ 8 h 36"/>
                <a:gd name="T26" fmla="*/ 26 w 64"/>
                <a:gd name="T27" fmla="*/ 8 h 36"/>
                <a:gd name="T28" fmla="*/ 30 w 64"/>
                <a:gd name="T29" fmla="*/ 6 h 36"/>
                <a:gd name="T30" fmla="*/ 40 w 64"/>
                <a:gd name="T31" fmla="*/ 7 h 36"/>
                <a:gd name="T32" fmla="*/ 42 w 64"/>
                <a:gd name="T33" fmla="*/ 7 h 36"/>
                <a:gd name="T34" fmla="*/ 59 w 64"/>
                <a:gd name="T35" fmla="*/ 13 h 36"/>
                <a:gd name="T36" fmla="*/ 46 w 64"/>
                <a:gd name="T37" fmla="*/ 33 h 36"/>
                <a:gd name="T38" fmla="*/ 20 w 64"/>
                <a:gd name="T39" fmla="*/ 33 h 36"/>
                <a:gd name="T40" fmla="*/ 1 w 64"/>
                <a:gd name="T41" fmla="*/ 13 h 36"/>
                <a:gd name="T42" fmla="*/ 0 w 64"/>
                <a:gd name="T43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36">
                  <a:moveTo>
                    <a:pt x="0" y="13"/>
                  </a:moveTo>
                  <a:cubicBezTo>
                    <a:pt x="3" y="22"/>
                    <a:pt x="4" y="27"/>
                    <a:pt x="12" y="31"/>
                  </a:cubicBezTo>
                  <a:cubicBezTo>
                    <a:pt x="21" y="36"/>
                    <a:pt x="32" y="35"/>
                    <a:pt x="41" y="34"/>
                  </a:cubicBezTo>
                  <a:cubicBezTo>
                    <a:pt x="46" y="34"/>
                    <a:pt x="54" y="33"/>
                    <a:pt x="58" y="29"/>
                  </a:cubicBezTo>
                  <a:cubicBezTo>
                    <a:pt x="61" y="24"/>
                    <a:pt x="63" y="16"/>
                    <a:pt x="60" y="10"/>
                  </a:cubicBezTo>
                  <a:cubicBezTo>
                    <a:pt x="57" y="5"/>
                    <a:pt x="53" y="2"/>
                    <a:pt x="47" y="4"/>
                  </a:cubicBezTo>
                  <a:cubicBezTo>
                    <a:pt x="27" y="10"/>
                    <a:pt x="42" y="4"/>
                    <a:pt x="35" y="3"/>
                  </a:cubicBezTo>
                  <a:cubicBezTo>
                    <a:pt x="31" y="3"/>
                    <a:pt x="26" y="7"/>
                    <a:pt x="23" y="5"/>
                  </a:cubicBezTo>
                  <a:cubicBezTo>
                    <a:pt x="17" y="0"/>
                    <a:pt x="17" y="10"/>
                    <a:pt x="10" y="9"/>
                  </a:cubicBezTo>
                  <a:cubicBezTo>
                    <a:pt x="2" y="8"/>
                    <a:pt x="6" y="10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" y="13"/>
                    <a:pt x="8" y="9"/>
                    <a:pt x="8" y="9"/>
                  </a:cubicBezTo>
                  <a:cubicBezTo>
                    <a:pt x="11" y="10"/>
                    <a:pt x="13" y="11"/>
                    <a:pt x="16" y="8"/>
                  </a:cubicBezTo>
                  <a:cubicBezTo>
                    <a:pt x="20" y="4"/>
                    <a:pt x="23" y="9"/>
                    <a:pt x="26" y="8"/>
                  </a:cubicBezTo>
                  <a:cubicBezTo>
                    <a:pt x="29" y="7"/>
                    <a:pt x="28" y="7"/>
                    <a:pt x="30" y="6"/>
                  </a:cubicBezTo>
                  <a:cubicBezTo>
                    <a:pt x="34" y="2"/>
                    <a:pt x="37" y="6"/>
                    <a:pt x="40" y="7"/>
                  </a:cubicBezTo>
                  <a:cubicBezTo>
                    <a:pt x="41" y="7"/>
                    <a:pt x="42" y="7"/>
                    <a:pt x="42" y="7"/>
                  </a:cubicBezTo>
                  <a:cubicBezTo>
                    <a:pt x="49" y="5"/>
                    <a:pt x="57" y="6"/>
                    <a:pt x="59" y="13"/>
                  </a:cubicBezTo>
                  <a:cubicBezTo>
                    <a:pt x="64" y="24"/>
                    <a:pt x="55" y="31"/>
                    <a:pt x="46" y="33"/>
                  </a:cubicBezTo>
                  <a:cubicBezTo>
                    <a:pt x="37" y="34"/>
                    <a:pt x="28" y="34"/>
                    <a:pt x="20" y="33"/>
                  </a:cubicBezTo>
                  <a:cubicBezTo>
                    <a:pt x="8" y="31"/>
                    <a:pt x="4" y="23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08" name="Freeform 417"/>
            <p:cNvSpPr/>
            <p:nvPr/>
          </p:nvSpPr>
          <p:spPr bwMode="auto">
            <a:xfrm>
              <a:off x="4511" y="2284"/>
              <a:ext cx="16" cy="17"/>
            </a:xfrm>
            <a:custGeom>
              <a:avLst/>
              <a:gdLst>
                <a:gd name="T0" fmla="*/ 5 w 7"/>
                <a:gd name="T1" fmla="*/ 0 h 7"/>
                <a:gd name="T2" fmla="*/ 1 w 7"/>
                <a:gd name="T3" fmla="*/ 5 h 7"/>
                <a:gd name="T4" fmla="*/ 1 w 7"/>
                <a:gd name="T5" fmla="*/ 6 h 7"/>
                <a:gd name="T6" fmla="*/ 7 w 7"/>
                <a:gd name="T7" fmla="*/ 2 h 7"/>
                <a:gd name="T8" fmla="*/ 5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0"/>
                  </a:moveTo>
                  <a:cubicBezTo>
                    <a:pt x="4" y="2"/>
                    <a:pt x="2" y="4"/>
                    <a:pt x="1" y="5"/>
                  </a:cubicBezTo>
                  <a:cubicBezTo>
                    <a:pt x="0" y="5"/>
                    <a:pt x="0" y="7"/>
                    <a:pt x="1" y="6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7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09" name="Freeform 418"/>
            <p:cNvSpPr/>
            <p:nvPr/>
          </p:nvSpPr>
          <p:spPr bwMode="auto">
            <a:xfrm>
              <a:off x="4503" y="2289"/>
              <a:ext cx="27" cy="12"/>
            </a:xfrm>
            <a:custGeom>
              <a:avLst/>
              <a:gdLst>
                <a:gd name="T0" fmla="*/ 2 w 11"/>
                <a:gd name="T1" fmla="*/ 2 h 5"/>
                <a:gd name="T2" fmla="*/ 9 w 11"/>
                <a:gd name="T3" fmla="*/ 4 h 5"/>
                <a:gd name="T4" fmla="*/ 10 w 11"/>
                <a:gd name="T5" fmla="*/ 3 h 5"/>
                <a:gd name="T6" fmla="*/ 2 w 11"/>
                <a:gd name="T7" fmla="*/ 0 h 5"/>
                <a:gd name="T8" fmla="*/ 2 w 11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2" y="2"/>
                  </a:moveTo>
                  <a:cubicBezTo>
                    <a:pt x="4" y="2"/>
                    <a:pt x="7" y="3"/>
                    <a:pt x="9" y="4"/>
                  </a:cubicBezTo>
                  <a:cubicBezTo>
                    <a:pt x="10" y="5"/>
                    <a:pt x="11" y="3"/>
                    <a:pt x="10" y="3"/>
                  </a:cubicBezTo>
                  <a:cubicBezTo>
                    <a:pt x="8" y="1"/>
                    <a:pt x="5" y="0"/>
                    <a:pt x="2" y="0"/>
                  </a:cubicBezTo>
                  <a:cubicBezTo>
                    <a:pt x="1" y="0"/>
                    <a:pt x="0" y="1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0" name="Freeform 419"/>
            <p:cNvSpPr/>
            <p:nvPr/>
          </p:nvSpPr>
          <p:spPr bwMode="auto">
            <a:xfrm>
              <a:off x="4542" y="2277"/>
              <a:ext cx="24" cy="17"/>
            </a:xfrm>
            <a:custGeom>
              <a:avLst/>
              <a:gdLst>
                <a:gd name="T0" fmla="*/ 9 w 10"/>
                <a:gd name="T1" fmla="*/ 0 h 7"/>
                <a:gd name="T2" fmla="*/ 1 w 10"/>
                <a:gd name="T3" fmla="*/ 5 h 7"/>
                <a:gd name="T4" fmla="*/ 2 w 10"/>
                <a:gd name="T5" fmla="*/ 7 h 7"/>
                <a:gd name="T6" fmla="*/ 9 w 10"/>
                <a:gd name="T7" fmla="*/ 2 h 7"/>
                <a:gd name="T8" fmla="*/ 9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0"/>
                  </a:moveTo>
                  <a:cubicBezTo>
                    <a:pt x="6" y="1"/>
                    <a:pt x="4" y="3"/>
                    <a:pt x="1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4" y="5"/>
                    <a:pt x="7" y="3"/>
                    <a:pt x="9" y="2"/>
                  </a:cubicBezTo>
                  <a:cubicBezTo>
                    <a:pt x="10" y="1"/>
                    <a:pt x="10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1" name="Freeform 420"/>
            <p:cNvSpPr/>
            <p:nvPr/>
          </p:nvSpPr>
          <p:spPr bwMode="auto">
            <a:xfrm>
              <a:off x="4544" y="2279"/>
              <a:ext cx="12" cy="17"/>
            </a:xfrm>
            <a:custGeom>
              <a:avLst/>
              <a:gdLst>
                <a:gd name="T0" fmla="*/ 1 w 5"/>
                <a:gd name="T1" fmla="*/ 2 h 7"/>
                <a:gd name="T2" fmla="*/ 3 w 5"/>
                <a:gd name="T3" fmla="*/ 5 h 7"/>
                <a:gd name="T4" fmla="*/ 5 w 5"/>
                <a:gd name="T5" fmla="*/ 5 h 7"/>
                <a:gd name="T6" fmla="*/ 2 w 5"/>
                <a:gd name="T7" fmla="*/ 1 h 7"/>
                <a:gd name="T8" fmla="*/ 1 w 5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1" y="2"/>
                  </a:moveTo>
                  <a:cubicBezTo>
                    <a:pt x="2" y="3"/>
                    <a:pt x="3" y="4"/>
                    <a:pt x="3" y="5"/>
                  </a:cubicBezTo>
                  <a:cubicBezTo>
                    <a:pt x="4" y="7"/>
                    <a:pt x="5" y="6"/>
                    <a:pt x="5" y="5"/>
                  </a:cubicBezTo>
                  <a:cubicBezTo>
                    <a:pt x="4" y="3"/>
                    <a:pt x="4" y="2"/>
                    <a:pt x="2" y="1"/>
                  </a:cubicBezTo>
                  <a:cubicBezTo>
                    <a:pt x="2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2" name="Freeform 421"/>
            <p:cNvSpPr/>
            <p:nvPr/>
          </p:nvSpPr>
          <p:spPr bwMode="auto">
            <a:xfrm>
              <a:off x="4527" y="2299"/>
              <a:ext cx="20" cy="19"/>
            </a:xfrm>
            <a:custGeom>
              <a:avLst/>
              <a:gdLst>
                <a:gd name="T0" fmla="*/ 5 w 8"/>
                <a:gd name="T1" fmla="*/ 1 h 8"/>
                <a:gd name="T2" fmla="*/ 0 w 8"/>
                <a:gd name="T3" fmla="*/ 6 h 8"/>
                <a:gd name="T4" fmla="*/ 2 w 8"/>
                <a:gd name="T5" fmla="*/ 7 h 8"/>
                <a:gd name="T6" fmla="*/ 7 w 8"/>
                <a:gd name="T7" fmla="*/ 2 h 8"/>
                <a:gd name="T8" fmla="*/ 5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5" y="1"/>
                  </a:moveTo>
                  <a:cubicBezTo>
                    <a:pt x="3" y="2"/>
                    <a:pt x="2" y="4"/>
                    <a:pt x="0" y="6"/>
                  </a:cubicBezTo>
                  <a:cubicBezTo>
                    <a:pt x="0" y="7"/>
                    <a:pt x="1" y="8"/>
                    <a:pt x="2" y="7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8" y="1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3" name="Freeform 422"/>
            <p:cNvSpPr/>
            <p:nvPr/>
          </p:nvSpPr>
          <p:spPr bwMode="auto">
            <a:xfrm>
              <a:off x="4527" y="2301"/>
              <a:ext cx="22" cy="14"/>
            </a:xfrm>
            <a:custGeom>
              <a:avLst/>
              <a:gdLst>
                <a:gd name="T0" fmla="*/ 1 w 9"/>
                <a:gd name="T1" fmla="*/ 2 h 6"/>
                <a:gd name="T2" fmla="*/ 7 w 9"/>
                <a:gd name="T3" fmla="*/ 6 h 6"/>
                <a:gd name="T4" fmla="*/ 8 w 9"/>
                <a:gd name="T5" fmla="*/ 4 h 6"/>
                <a:gd name="T6" fmla="*/ 2 w 9"/>
                <a:gd name="T7" fmla="*/ 1 h 6"/>
                <a:gd name="T8" fmla="*/ 1 w 9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1" y="2"/>
                  </a:moveTo>
                  <a:cubicBezTo>
                    <a:pt x="3" y="4"/>
                    <a:pt x="5" y="5"/>
                    <a:pt x="7" y="6"/>
                  </a:cubicBezTo>
                  <a:cubicBezTo>
                    <a:pt x="8" y="6"/>
                    <a:pt x="9" y="4"/>
                    <a:pt x="8" y="4"/>
                  </a:cubicBezTo>
                  <a:cubicBezTo>
                    <a:pt x="6" y="3"/>
                    <a:pt x="4" y="2"/>
                    <a:pt x="2" y="1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4" name="Freeform 423"/>
            <p:cNvSpPr/>
            <p:nvPr/>
          </p:nvSpPr>
          <p:spPr bwMode="auto">
            <a:xfrm>
              <a:off x="4566" y="2289"/>
              <a:ext cx="24" cy="26"/>
            </a:xfrm>
            <a:custGeom>
              <a:avLst/>
              <a:gdLst>
                <a:gd name="T0" fmla="*/ 8 w 10"/>
                <a:gd name="T1" fmla="*/ 1 h 11"/>
                <a:gd name="T2" fmla="*/ 1 w 10"/>
                <a:gd name="T3" fmla="*/ 9 h 11"/>
                <a:gd name="T4" fmla="*/ 2 w 10"/>
                <a:gd name="T5" fmla="*/ 10 h 11"/>
                <a:gd name="T6" fmla="*/ 9 w 10"/>
                <a:gd name="T7" fmla="*/ 2 h 11"/>
                <a:gd name="T8" fmla="*/ 8 w 10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8" y="1"/>
                  </a:moveTo>
                  <a:cubicBezTo>
                    <a:pt x="6" y="3"/>
                    <a:pt x="4" y="6"/>
                    <a:pt x="1" y="9"/>
                  </a:cubicBezTo>
                  <a:cubicBezTo>
                    <a:pt x="0" y="9"/>
                    <a:pt x="2" y="11"/>
                    <a:pt x="2" y="10"/>
                  </a:cubicBezTo>
                  <a:cubicBezTo>
                    <a:pt x="5" y="7"/>
                    <a:pt x="7" y="5"/>
                    <a:pt x="9" y="2"/>
                  </a:cubicBezTo>
                  <a:cubicBezTo>
                    <a:pt x="10" y="1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5" name="Freeform 424"/>
            <p:cNvSpPr/>
            <p:nvPr/>
          </p:nvSpPr>
          <p:spPr bwMode="auto">
            <a:xfrm>
              <a:off x="4566" y="2294"/>
              <a:ext cx="22" cy="12"/>
            </a:xfrm>
            <a:custGeom>
              <a:avLst/>
              <a:gdLst>
                <a:gd name="T0" fmla="*/ 1 w 9"/>
                <a:gd name="T1" fmla="*/ 2 h 5"/>
                <a:gd name="T2" fmla="*/ 8 w 9"/>
                <a:gd name="T3" fmla="*/ 5 h 5"/>
                <a:gd name="T4" fmla="*/ 8 w 9"/>
                <a:gd name="T5" fmla="*/ 3 h 5"/>
                <a:gd name="T6" fmla="*/ 2 w 9"/>
                <a:gd name="T7" fmla="*/ 0 h 5"/>
                <a:gd name="T8" fmla="*/ 1 w 9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1" y="2"/>
                  </a:moveTo>
                  <a:cubicBezTo>
                    <a:pt x="3" y="3"/>
                    <a:pt x="5" y="4"/>
                    <a:pt x="8" y="5"/>
                  </a:cubicBezTo>
                  <a:cubicBezTo>
                    <a:pt x="9" y="5"/>
                    <a:pt x="9" y="4"/>
                    <a:pt x="8" y="3"/>
                  </a:cubicBezTo>
                  <a:cubicBezTo>
                    <a:pt x="6" y="3"/>
                    <a:pt x="4" y="2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6" name="Freeform 425"/>
            <p:cNvSpPr/>
            <p:nvPr/>
          </p:nvSpPr>
          <p:spPr bwMode="auto">
            <a:xfrm>
              <a:off x="4583" y="2272"/>
              <a:ext cx="17" cy="17"/>
            </a:xfrm>
            <a:custGeom>
              <a:avLst/>
              <a:gdLst>
                <a:gd name="T0" fmla="*/ 5 w 7"/>
                <a:gd name="T1" fmla="*/ 0 h 7"/>
                <a:gd name="T2" fmla="*/ 1 w 7"/>
                <a:gd name="T3" fmla="*/ 4 h 7"/>
                <a:gd name="T4" fmla="*/ 3 w 7"/>
                <a:gd name="T5" fmla="*/ 6 h 7"/>
                <a:gd name="T6" fmla="*/ 7 w 7"/>
                <a:gd name="T7" fmla="*/ 2 h 7"/>
                <a:gd name="T8" fmla="*/ 5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0"/>
                  </a:moveTo>
                  <a:cubicBezTo>
                    <a:pt x="4" y="2"/>
                    <a:pt x="3" y="3"/>
                    <a:pt x="1" y="4"/>
                  </a:cubicBezTo>
                  <a:cubicBezTo>
                    <a:pt x="0" y="5"/>
                    <a:pt x="2" y="7"/>
                    <a:pt x="3" y="6"/>
                  </a:cubicBezTo>
                  <a:cubicBezTo>
                    <a:pt x="4" y="4"/>
                    <a:pt x="5" y="3"/>
                    <a:pt x="7" y="2"/>
                  </a:cubicBezTo>
                  <a:cubicBezTo>
                    <a:pt x="7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7" name="Freeform 426"/>
            <p:cNvSpPr/>
            <p:nvPr/>
          </p:nvSpPr>
          <p:spPr bwMode="auto">
            <a:xfrm>
              <a:off x="4585" y="2275"/>
              <a:ext cx="19" cy="12"/>
            </a:xfrm>
            <a:custGeom>
              <a:avLst/>
              <a:gdLst>
                <a:gd name="T0" fmla="*/ 1 w 8"/>
                <a:gd name="T1" fmla="*/ 2 h 5"/>
                <a:gd name="T2" fmla="*/ 6 w 8"/>
                <a:gd name="T3" fmla="*/ 5 h 5"/>
                <a:gd name="T4" fmla="*/ 7 w 8"/>
                <a:gd name="T5" fmla="*/ 3 h 5"/>
                <a:gd name="T6" fmla="*/ 2 w 8"/>
                <a:gd name="T7" fmla="*/ 0 h 5"/>
                <a:gd name="T8" fmla="*/ 1 w 8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1" y="2"/>
                  </a:moveTo>
                  <a:cubicBezTo>
                    <a:pt x="3" y="3"/>
                    <a:pt x="4" y="4"/>
                    <a:pt x="6" y="5"/>
                  </a:cubicBezTo>
                  <a:cubicBezTo>
                    <a:pt x="7" y="5"/>
                    <a:pt x="8" y="4"/>
                    <a:pt x="7" y="3"/>
                  </a:cubicBezTo>
                  <a:cubicBezTo>
                    <a:pt x="6" y="2"/>
                    <a:pt x="4" y="2"/>
                    <a:pt x="2" y="0"/>
                  </a:cubicBezTo>
                  <a:cubicBezTo>
                    <a:pt x="2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8" name="Freeform 427"/>
            <p:cNvSpPr/>
            <p:nvPr/>
          </p:nvSpPr>
          <p:spPr bwMode="auto">
            <a:xfrm>
              <a:off x="4229" y="2299"/>
              <a:ext cx="171" cy="55"/>
            </a:xfrm>
            <a:custGeom>
              <a:avLst/>
              <a:gdLst>
                <a:gd name="T0" fmla="*/ 0 w 71"/>
                <a:gd name="T1" fmla="*/ 3 h 23"/>
                <a:gd name="T2" fmla="*/ 17 w 71"/>
                <a:gd name="T3" fmla="*/ 19 h 23"/>
                <a:gd name="T4" fmla="*/ 42 w 71"/>
                <a:gd name="T5" fmla="*/ 22 h 23"/>
                <a:gd name="T6" fmla="*/ 71 w 71"/>
                <a:gd name="T7" fmla="*/ 0 h 23"/>
                <a:gd name="T8" fmla="*/ 70 w 71"/>
                <a:gd name="T9" fmla="*/ 0 h 23"/>
                <a:gd name="T10" fmla="*/ 37 w 71"/>
                <a:gd name="T11" fmla="*/ 21 h 23"/>
                <a:gd name="T12" fmla="*/ 15 w 71"/>
                <a:gd name="T13" fmla="*/ 17 h 23"/>
                <a:gd name="T14" fmla="*/ 1 w 71"/>
                <a:gd name="T15" fmla="*/ 2 h 23"/>
                <a:gd name="T16" fmla="*/ 0 w 71"/>
                <a:gd name="T1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23">
                  <a:moveTo>
                    <a:pt x="0" y="3"/>
                  </a:moveTo>
                  <a:cubicBezTo>
                    <a:pt x="6" y="8"/>
                    <a:pt x="10" y="17"/>
                    <a:pt x="17" y="19"/>
                  </a:cubicBezTo>
                  <a:cubicBezTo>
                    <a:pt x="25" y="22"/>
                    <a:pt x="34" y="23"/>
                    <a:pt x="42" y="22"/>
                  </a:cubicBezTo>
                  <a:cubicBezTo>
                    <a:pt x="56" y="21"/>
                    <a:pt x="66" y="13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64" y="15"/>
                    <a:pt x="52" y="21"/>
                    <a:pt x="37" y="21"/>
                  </a:cubicBezTo>
                  <a:cubicBezTo>
                    <a:pt x="29" y="22"/>
                    <a:pt x="22" y="21"/>
                    <a:pt x="15" y="17"/>
                  </a:cubicBezTo>
                  <a:cubicBezTo>
                    <a:pt x="9" y="14"/>
                    <a:pt x="6" y="7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9" name="Freeform 428"/>
            <p:cNvSpPr/>
            <p:nvPr/>
          </p:nvSpPr>
          <p:spPr bwMode="auto">
            <a:xfrm>
              <a:off x="4292" y="1985"/>
              <a:ext cx="21" cy="16"/>
            </a:xfrm>
            <a:custGeom>
              <a:avLst/>
              <a:gdLst>
                <a:gd name="T0" fmla="*/ 0 w 9"/>
                <a:gd name="T1" fmla="*/ 2 h 7"/>
                <a:gd name="T2" fmla="*/ 4 w 9"/>
                <a:gd name="T3" fmla="*/ 7 h 7"/>
                <a:gd name="T4" fmla="*/ 9 w 9"/>
                <a:gd name="T5" fmla="*/ 4 h 7"/>
                <a:gd name="T6" fmla="*/ 5 w 9"/>
                <a:gd name="T7" fmla="*/ 0 h 7"/>
                <a:gd name="T8" fmla="*/ 2 w 9"/>
                <a:gd name="T9" fmla="*/ 0 h 7"/>
                <a:gd name="T10" fmla="*/ 0 w 9"/>
                <a:gd name="T11" fmla="*/ 2 h 7"/>
                <a:gd name="T12" fmla="*/ 2 w 9"/>
                <a:gd name="T13" fmla="*/ 3 h 7"/>
                <a:gd name="T14" fmla="*/ 4 w 9"/>
                <a:gd name="T15" fmla="*/ 2 h 7"/>
                <a:gd name="T16" fmla="*/ 7 w 9"/>
                <a:gd name="T17" fmla="*/ 3 h 7"/>
                <a:gd name="T18" fmla="*/ 2 w 9"/>
                <a:gd name="T19" fmla="*/ 3 h 7"/>
                <a:gd name="T20" fmla="*/ 0 w 9"/>
                <a:gd name="T2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7">
                  <a:moveTo>
                    <a:pt x="0" y="2"/>
                  </a:moveTo>
                  <a:cubicBezTo>
                    <a:pt x="0" y="5"/>
                    <a:pt x="1" y="7"/>
                    <a:pt x="4" y="7"/>
                  </a:cubicBezTo>
                  <a:cubicBezTo>
                    <a:pt x="5" y="7"/>
                    <a:pt x="9" y="6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2" y="4"/>
                    <a:pt x="2" y="3"/>
                  </a:cubicBezTo>
                  <a:cubicBezTo>
                    <a:pt x="2" y="1"/>
                    <a:pt x="2" y="2"/>
                    <a:pt x="4" y="2"/>
                  </a:cubicBezTo>
                  <a:cubicBezTo>
                    <a:pt x="5" y="1"/>
                    <a:pt x="6" y="2"/>
                    <a:pt x="7" y="3"/>
                  </a:cubicBezTo>
                  <a:cubicBezTo>
                    <a:pt x="9" y="4"/>
                    <a:pt x="1" y="7"/>
                    <a:pt x="2" y="3"/>
                  </a:cubicBezTo>
                  <a:cubicBezTo>
                    <a:pt x="2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20" name="Freeform 429"/>
            <p:cNvSpPr/>
            <p:nvPr/>
          </p:nvSpPr>
          <p:spPr bwMode="auto">
            <a:xfrm>
              <a:off x="4304" y="1944"/>
              <a:ext cx="43" cy="36"/>
            </a:xfrm>
            <a:custGeom>
              <a:avLst/>
              <a:gdLst>
                <a:gd name="T0" fmla="*/ 5 w 18"/>
                <a:gd name="T1" fmla="*/ 4 h 15"/>
                <a:gd name="T2" fmla="*/ 17 w 18"/>
                <a:gd name="T3" fmla="*/ 8 h 15"/>
                <a:gd name="T4" fmla="*/ 12 w 18"/>
                <a:gd name="T5" fmla="*/ 1 h 15"/>
                <a:gd name="T6" fmla="*/ 7 w 18"/>
                <a:gd name="T7" fmla="*/ 1 h 15"/>
                <a:gd name="T8" fmla="*/ 4 w 18"/>
                <a:gd name="T9" fmla="*/ 4 h 15"/>
                <a:gd name="T10" fmla="*/ 6 w 18"/>
                <a:gd name="T11" fmla="*/ 4 h 15"/>
                <a:gd name="T12" fmla="*/ 7 w 18"/>
                <a:gd name="T13" fmla="*/ 3 h 15"/>
                <a:gd name="T14" fmla="*/ 11 w 18"/>
                <a:gd name="T15" fmla="*/ 2 h 15"/>
                <a:gd name="T16" fmla="*/ 16 w 18"/>
                <a:gd name="T17" fmla="*/ 7 h 15"/>
                <a:gd name="T18" fmla="*/ 6 w 18"/>
                <a:gd name="T19" fmla="*/ 5 h 15"/>
                <a:gd name="T20" fmla="*/ 5 w 18"/>
                <a:gd name="T21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5">
                  <a:moveTo>
                    <a:pt x="5" y="4"/>
                  </a:moveTo>
                  <a:cubicBezTo>
                    <a:pt x="0" y="12"/>
                    <a:pt x="16" y="15"/>
                    <a:pt x="17" y="8"/>
                  </a:cubicBezTo>
                  <a:cubicBezTo>
                    <a:pt x="18" y="4"/>
                    <a:pt x="15" y="1"/>
                    <a:pt x="12" y="1"/>
                  </a:cubicBezTo>
                  <a:cubicBezTo>
                    <a:pt x="10" y="0"/>
                    <a:pt x="8" y="0"/>
                    <a:pt x="7" y="1"/>
                  </a:cubicBezTo>
                  <a:cubicBezTo>
                    <a:pt x="5" y="2"/>
                    <a:pt x="4" y="3"/>
                    <a:pt x="4" y="4"/>
                  </a:cubicBezTo>
                  <a:cubicBezTo>
                    <a:pt x="4" y="6"/>
                    <a:pt x="6" y="6"/>
                    <a:pt x="6" y="4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8" y="2"/>
                    <a:pt x="10" y="2"/>
                    <a:pt x="11" y="2"/>
                  </a:cubicBezTo>
                  <a:cubicBezTo>
                    <a:pt x="13" y="3"/>
                    <a:pt x="16" y="4"/>
                    <a:pt x="16" y="7"/>
                  </a:cubicBezTo>
                  <a:cubicBezTo>
                    <a:pt x="16" y="12"/>
                    <a:pt x="3" y="11"/>
                    <a:pt x="6" y="5"/>
                  </a:cubicBezTo>
                  <a:cubicBezTo>
                    <a:pt x="7" y="4"/>
                    <a:pt x="5" y="3"/>
                    <a:pt x="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21" name="Freeform 430"/>
            <p:cNvSpPr/>
            <p:nvPr/>
          </p:nvSpPr>
          <p:spPr bwMode="auto">
            <a:xfrm>
              <a:off x="4265" y="1913"/>
              <a:ext cx="56" cy="31"/>
            </a:xfrm>
            <a:custGeom>
              <a:avLst/>
              <a:gdLst>
                <a:gd name="T0" fmla="*/ 4 w 23"/>
                <a:gd name="T1" fmla="*/ 4 h 13"/>
                <a:gd name="T2" fmla="*/ 6 w 23"/>
                <a:gd name="T3" fmla="*/ 11 h 13"/>
                <a:gd name="T4" fmla="*/ 19 w 23"/>
                <a:gd name="T5" fmla="*/ 10 h 13"/>
                <a:gd name="T6" fmla="*/ 17 w 23"/>
                <a:gd name="T7" fmla="*/ 2 h 13"/>
                <a:gd name="T8" fmla="*/ 4 w 23"/>
                <a:gd name="T9" fmla="*/ 4 h 13"/>
                <a:gd name="T10" fmla="*/ 6 w 23"/>
                <a:gd name="T11" fmla="*/ 5 h 13"/>
                <a:gd name="T12" fmla="*/ 14 w 23"/>
                <a:gd name="T13" fmla="*/ 3 h 13"/>
                <a:gd name="T14" fmla="*/ 18 w 23"/>
                <a:gd name="T15" fmla="*/ 8 h 13"/>
                <a:gd name="T16" fmla="*/ 9 w 23"/>
                <a:gd name="T17" fmla="*/ 10 h 13"/>
                <a:gd name="T18" fmla="*/ 5 w 23"/>
                <a:gd name="T19" fmla="*/ 5 h 13"/>
                <a:gd name="T20" fmla="*/ 4 w 23"/>
                <a:gd name="T2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13">
                  <a:moveTo>
                    <a:pt x="4" y="4"/>
                  </a:moveTo>
                  <a:cubicBezTo>
                    <a:pt x="0" y="6"/>
                    <a:pt x="3" y="9"/>
                    <a:pt x="6" y="11"/>
                  </a:cubicBezTo>
                  <a:cubicBezTo>
                    <a:pt x="11" y="13"/>
                    <a:pt x="16" y="13"/>
                    <a:pt x="19" y="10"/>
                  </a:cubicBezTo>
                  <a:cubicBezTo>
                    <a:pt x="23" y="7"/>
                    <a:pt x="20" y="3"/>
                    <a:pt x="17" y="2"/>
                  </a:cubicBezTo>
                  <a:cubicBezTo>
                    <a:pt x="13" y="0"/>
                    <a:pt x="8" y="0"/>
                    <a:pt x="4" y="4"/>
                  </a:cubicBezTo>
                  <a:cubicBezTo>
                    <a:pt x="3" y="4"/>
                    <a:pt x="5" y="6"/>
                    <a:pt x="6" y="5"/>
                  </a:cubicBezTo>
                  <a:cubicBezTo>
                    <a:pt x="8" y="3"/>
                    <a:pt x="11" y="3"/>
                    <a:pt x="14" y="3"/>
                  </a:cubicBezTo>
                  <a:cubicBezTo>
                    <a:pt x="16" y="4"/>
                    <a:pt x="21" y="5"/>
                    <a:pt x="18" y="8"/>
                  </a:cubicBezTo>
                  <a:cubicBezTo>
                    <a:pt x="16" y="11"/>
                    <a:pt x="12" y="11"/>
                    <a:pt x="9" y="10"/>
                  </a:cubicBezTo>
                  <a:cubicBezTo>
                    <a:pt x="8" y="10"/>
                    <a:pt x="2" y="7"/>
                    <a:pt x="5" y="5"/>
                  </a:cubicBezTo>
                  <a:cubicBezTo>
                    <a:pt x="6" y="4"/>
                    <a:pt x="5" y="3"/>
                    <a:pt x="4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22" name="Freeform 431"/>
            <p:cNvSpPr/>
            <p:nvPr/>
          </p:nvSpPr>
          <p:spPr bwMode="auto">
            <a:xfrm>
              <a:off x="4501" y="1927"/>
              <a:ext cx="48" cy="82"/>
            </a:xfrm>
            <a:custGeom>
              <a:avLst/>
              <a:gdLst>
                <a:gd name="T0" fmla="*/ 7 w 20"/>
                <a:gd name="T1" fmla="*/ 32 h 34"/>
                <a:gd name="T2" fmla="*/ 18 w 20"/>
                <a:gd name="T3" fmla="*/ 20 h 34"/>
                <a:gd name="T4" fmla="*/ 17 w 20"/>
                <a:gd name="T5" fmla="*/ 15 h 34"/>
                <a:gd name="T6" fmla="*/ 14 w 20"/>
                <a:gd name="T7" fmla="*/ 13 h 34"/>
                <a:gd name="T8" fmla="*/ 13 w 20"/>
                <a:gd name="T9" fmla="*/ 1 h 34"/>
                <a:gd name="T10" fmla="*/ 12 w 20"/>
                <a:gd name="T11" fmla="*/ 0 h 34"/>
                <a:gd name="T12" fmla="*/ 4 w 20"/>
                <a:gd name="T13" fmla="*/ 4 h 34"/>
                <a:gd name="T14" fmla="*/ 8 w 20"/>
                <a:gd name="T15" fmla="*/ 14 h 34"/>
                <a:gd name="T16" fmla="*/ 3 w 20"/>
                <a:gd name="T17" fmla="*/ 25 h 34"/>
                <a:gd name="T18" fmla="*/ 4 w 20"/>
                <a:gd name="T19" fmla="*/ 31 h 34"/>
                <a:gd name="T20" fmla="*/ 5 w 20"/>
                <a:gd name="T21" fmla="*/ 32 h 34"/>
                <a:gd name="T22" fmla="*/ 7 w 20"/>
                <a:gd name="T23" fmla="*/ 32 h 34"/>
                <a:gd name="T24" fmla="*/ 7 w 20"/>
                <a:gd name="T25" fmla="*/ 31 h 34"/>
                <a:gd name="T26" fmla="*/ 7 w 20"/>
                <a:gd name="T27" fmla="*/ 30 h 34"/>
                <a:gd name="T28" fmla="*/ 10 w 20"/>
                <a:gd name="T29" fmla="*/ 20 h 34"/>
                <a:gd name="T30" fmla="*/ 12 w 20"/>
                <a:gd name="T31" fmla="*/ 18 h 34"/>
                <a:gd name="T32" fmla="*/ 10 w 20"/>
                <a:gd name="T33" fmla="*/ 13 h 34"/>
                <a:gd name="T34" fmla="*/ 8 w 20"/>
                <a:gd name="T35" fmla="*/ 11 h 34"/>
                <a:gd name="T36" fmla="*/ 12 w 20"/>
                <a:gd name="T37" fmla="*/ 2 h 34"/>
                <a:gd name="T38" fmla="*/ 11 w 20"/>
                <a:gd name="T39" fmla="*/ 0 h 34"/>
                <a:gd name="T40" fmla="*/ 9 w 20"/>
                <a:gd name="T41" fmla="*/ 10 h 34"/>
                <a:gd name="T42" fmla="*/ 14 w 20"/>
                <a:gd name="T43" fmla="*/ 22 h 34"/>
                <a:gd name="T44" fmla="*/ 5 w 20"/>
                <a:gd name="T45" fmla="*/ 32 h 34"/>
                <a:gd name="T46" fmla="*/ 7 w 20"/>
                <a:gd name="T47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" h="34">
                  <a:moveTo>
                    <a:pt x="7" y="32"/>
                  </a:moveTo>
                  <a:cubicBezTo>
                    <a:pt x="5" y="25"/>
                    <a:pt x="16" y="26"/>
                    <a:pt x="18" y="20"/>
                  </a:cubicBezTo>
                  <a:cubicBezTo>
                    <a:pt x="18" y="18"/>
                    <a:pt x="18" y="16"/>
                    <a:pt x="17" y="15"/>
                  </a:cubicBezTo>
                  <a:cubicBezTo>
                    <a:pt x="16" y="14"/>
                    <a:pt x="15" y="13"/>
                    <a:pt x="14" y="13"/>
                  </a:cubicBezTo>
                  <a:cubicBezTo>
                    <a:pt x="10" y="10"/>
                    <a:pt x="11" y="5"/>
                    <a:pt x="13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9" y="0"/>
                    <a:pt x="5" y="0"/>
                    <a:pt x="4" y="4"/>
                  </a:cubicBezTo>
                  <a:cubicBezTo>
                    <a:pt x="2" y="9"/>
                    <a:pt x="5" y="11"/>
                    <a:pt x="8" y="14"/>
                  </a:cubicBezTo>
                  <a:cubicBezTo>
                    <a:pt x="13" y="18"/>
                    <a:pt x="4" y="21"/>
                    <a:pt x="3" y="25"/>
                  </a:cubicBezTo>
                  <a:cubicBezTo>
                    <a:pt x="3" y="27"/>
                    <a:pt x="3" y="29"/>
                    <a:pt x="4" y="31"/>
                  </a:cubicBezTo>
                  <a:cubicBezTo>
                    <a:pt x="5" y="32"/>
                    <a:pt x="5" y="31"/>
                    <a:pt x="5" y="32"/>
                  </a:cubicBezTo>
                  <a:cubicBezTo>
                    <a:pt x="5" y="33"/>
                    <a:pt x="7" y="33"/>
                    <a:pt x="7" y="32"/>
                  </a:cubicBezTo>
                  <a:cubicBezTo>
                    <a:pt x="7" y="32"/>
                    <a:pt x="7" y="31"/>
                    <a:pt x="7" y="31"/>
                  </a:cubicBezTo>
                  <a:cubicBezTo>
                    <a:pt x="7" y="31"/>
                    <a:pt x="7" y="30"/>
                    <a:pt x="7" y="30"/>
                  </a:cubicBezTo>
                  <a:cubicBezTo>
                    <a:pt x="0" y="29"/>
                    <a:pt x="8" y="22"/>
                    <a:pt x="10" y="20"/>
                  </a:cubicBezTo>
                  <a:cubicBezTo>
                    <a:pt x="11" y="20"/>
                    <a:pt x="12" y="19"/>
                    <a:pt x="12" y="18"/>
                  </a:cubicBezTo>
                  <a:cubicBezTo>
                    <a:pt x="12" y="16"/>
                    <a:pt x="12" y="15"/>
                    <a:pt x="10" y="13"/>
                  </a:cubicBezTo>
                  <a:cubicBezTo>
                    <a:pt x="10" y="13"/>
                    <a:pt x="9" y="12"/>
                    <a:pt x="8" y="11"/>
                  </a:cubicBezTo>
                  <a:cubicBezTo>
                    <a:pt x="5" y="8"/>
                    <a:pt x="7" y="1"/>
                    <a:pt x="12" y="2"/>
                  </a:cubicBezTo>
                  <a:cubicBezTo>
                    <a:pt x="12" y="1"/>
                    <a:pt x="12" y="1"/>
                    <a:pt x="11" y="0"/>
                  </a:cubicBezTo>
                  <a:cubicBezTo>
                    <a:pt x="10" y="4"/>
                    <a:pt x="8" y="6"/>
                    <a:pt x="9" y="10"/>
                  </a:cubicBezTo>
                  <a:cubicBezTo>
                    <a:pt x="11" y="14"/>
                    <a:pt x="20" y="17"/>
                    <a:pt x="14" y="22"/>
                  </a:cubicBezTo>
                  <a:cubicBezTo>
                    <a:pt x="10" y="25"/>
                    <a:pt x="3" y="26"/>
                    <a:pt x="5" y="32"/>
                  </a:cubicBezTo>
                  <a:cubicBezTo>
                    <a:pt x="6" y="34"/>
                    <a:pt x="8" y="33"/>
                    <a:pt x="7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23" name="Freeform 432"/>
            <p:cNvSpPr/>
            <p:nvPr/>
          </p:nvSpPr>
          <p:spPr bwMode="auto">
            <a:xfrm>
              <a:off x="4475" y="1953"/>
              <a:ext cx="40" cy="53"/>
            </a:xfrm>
            <a:custGeom>
              <a:avLst/>
              <a:gdLst>
                <a:gd name="T0" fmla="*/ 14 w 17"/>
                <a:gd name="T1" fmla="*/ 20 h 22"/>
                <a:gd name="T2" fmla="*/ 14 w 17"/>
                <a:gd name="T3" fmla="*/ 8 h 22"/>
                <a:gd name="T4" fmla="*/ 17 w 17"/>
                <a:gd name="T5" fmla="*/ 4 h 22"/>
                <a:gd name="T6" fmla="*/ 8 w 17"/>
                <a:gd name="T7" fmla="*/ 1 h 22"/>
                <a:gd name="T8" fmla="*/ 7 w 17"/>
                <a:gd name="T9" fmla="*/ 2 h 22"/>
                <a:gd name="T10" fmla="*/ 4 w 17"/>
                <a:gd name="T11" fmla="*/ 9 h 22"/>
                <a:gd name="T12" fmla="*/ 2 w 17"/>
                <a:gd name="T13" fmla="*/ 14 h 22"/>
                <a:gd name="T14" fmla="*/ 13 w 17"/>
                <a:gd name="T15" fmla="*/ 21 h 22"/>
                <a:gd name="T16" fmla="*/ 13 w 17"/>
                <a:gd name="T17" fmla="*/ 20 h 22"/>
                <a:gd name="T18" fmla="*/ 6 w 17"/>
                <a:gd name="T19" fmla="*/ 9 h 22"/>
                <a:gd name="T20" fmla="*/ 8 w 17"/>
                <a:gd name="T21" fmla="*/ 1 h 22"/>
                <a:gd name="T22" fmla="*/ 8 w 17"/>
                <a:gd name="T23" fmla="*/ 3 h 22"/>
                <a:gd name="T24" fmla="*/ 14 w 17"/>
                <a:gd name="T25" fmla="*/ 3 h 22"/>
                <a:gd name="T26" fmla="*/ 11 w 17"/>
                <a:gd name="T27" fmla="*/ 9 h 22"/>
                <a:gd name="T28" fmla="*/ 13 w 17"/>
                <a:gd name="T29" fmla="*/ 21 h 22"/>
                <a:gd name="T30" fmla="*/ 14 w 17"/>
                <a:gd name="T3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14" y="20"/>
                  </a:moveTo>
                  <a:cubicBezTo>
                    <a:pt x="11" y="16"/>
                    <a:pt x="10" y="12"/>
                    <a:pt x="14" y="8"/>
                  </a:cubicBezTo>
                  <a:cubicBezTo>
                    <a:pt x="16" y="7"/>
                    <a:pt x="17" y="6"/>
                    <a:pt x="17" y="4"/>
                  </a:cubicBezTo>
                  <a:cubicBezTo>
                    <a:pt x="17" y="0"/>
                    <a:pt x="10" y="1"/>
                    <a:pt x="8" y="1"/>
                  </a:cubicBezTo>
                  <a:cubicBezTo>
                    <a:pt x="7" y="1"/>
                    <a:pt x="6" y="2"/>
                    <a:pt x="7" y="2"/>
                  </a:cubicBezTo>
                  <a:cubicBezTo>
                    <a:pt x="10" y="5"/>
                    <a:pt x="6" y="7"/>
                    <a:pt x="4" y="9"/>
                  </a:cubicBezTo>
                  <a:cubicBezTo>
                    <a:pt x="3" y="10"/>
                    <a:pt x="1" y="12"/>
                    <a:pt x="2" y="14"/>
                  </a:cubicBezTo>
                  <a:cubicBezTo>
                    <a:pt x="3" y="18"/>
                    <a:pt x="9" y="20"/>
                    <a:pt x="13" y="21"/>
                  </a:cubicBezTo>
                  <a:cubicBezTo>
                    <a:pt x="14" y="22"/>
                    <a:pt x="14" y="20"/>
                    <a:pt x="13" y="20"/>
                  </a:cubicBezTo>
                  <a:cubicBezTo>
                    <a:pt x="9" y="18"/>
                    <a:pt x="0" y="15"/>
                    <a:pt x="6" y="9"/>
                  </a:cubicBezTo>
                  <a:cubicBezTo>
                    <a:pt x="8" y="7"/>
                    <a:pt x="12" y="4"/>
                    <a:pt x="8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10" y="3"/>
                    <a:pt x="12" y="3"/>
                    <a:pt x="14" y="3"/>
                  </a:cubicBezTo>
                  <a:cubicBezTo>
                    <a:pt x="17" y="4"/>
                    <a:pt x="11" y="9"/>
                    <a:pt x="11" y="9"/>
                  </a:cubicBezTo>
                  <a:cubicBezTo>
                    <a:pt x="8" y="14"/>
                    <a:pt x="10" y="17"/>
                    <a:pt x="13" y="21"/>
                  </a:cubicBezTo>
                  <a:cubicBezTo>
                    <a:pt x="13" y="22"/>
                    <a:pt x="15" y="21"/>
                    <a:pt x="14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24" name="Freeform 433"/>
            <p:cNvSpPr/>
            <p:nvPr/>
          </p:nvSpPr>
          <p:spPr bwMode="auto">
            <a:xfrm>
              <a:off x="4236" y="2203"/>
              <a:ext cx="34" cy="7"/>
            </a:xfrm>
            <a:custGeom>
              <a:avLst/>
              <a:gdLst>
                <a:gd name="T0" fmla="*/ 1 w 14"/>
                <a:gd name="T1" fmla="*/ 3 h 3"/>
                <a:gd name="T2" fmla="*/ 13 w 14"/>
                <a:gd name="T3" fmla="*/ 2 h 3"/>
                <a:gd name="T4" fmla="*/ 13 w 14"/>
                <a:gd name="T5" fmla="*/ 0 h 3"/>
                <a:gd name="T6" fmla="*/ 1 w 14"/>
                <a:gd name="T7" fmla="*/ 1 h 3"/>
                <a:gd name="T8" fmla="*/ 1 w 1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">
                  <a:moveTo>
                    <a:pt x="1" y="3"/>
                  </a:moveTo>
                  <a:cubicBezTo>
                    <a:pt x="5" y="3"/>
                    <a:pt x="9" y="3"/>
                    <a:pt x="13" y="2"/>
                  </a:cubicBezTo>
                  <a:cubicBezTo>
                    <a:pt x="14" y="2"/>
                    <a:pt x="14" y="0"/>
                    <a:pt x="13" y="0"/>
                  </a:cubicBezTo>
                  <a:cubicBezTo>
                    <a:pt x="9" y="1"/>
                    <a:pt x="5" y="1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25" name="Freeform 434"/>
            <p:cNvSpPr/>
            <p:nvPr/>
          </p:nvSpPr>
          <p:spPr bwMode="auto">
            <a:xfrm>
              <a:off x="4224" y="2212"/>
              <a:ext cx="41" cy="7"/>
            </a:xfrm>
            <a:custGeom>
              <a:avLst/>
              <a:gdLst>
                <a:gd name="T0" fmla="*/ 2 w 17"/>
                <a:gd name="T1" fmla="*/ 3 h 3"/>
                <a:gd name="T2" fmla="*/ 16 w 17"/>
                <a:gd name="T3" fmla="*/ 1 h 3"/>
                <a:gd name="T4" fmla="*/ 15 w 17"/>
                <a:gd name="T5" fmla="*/ 0 h 3"/>
                <a:gd name="T6" fmla="*/ 2 w 17"/>
                <a:gd name="T7" fmla="*/ 2 h 3"/>
                <a:gd name="T8" fmla="*/ 2 w 1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">
                  <a:moveTo>
                    <a:pt x="2" y="3"/>
                  </a:moveTo>
                  <a:cubicBezTo>
                    <a:pt x="6" y="3"/>
                    <a:pt x="11" y="2"/>
                    <a:pt x="16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1" y="1"/>
                    <a:pt x="6" y="1"/>
                    <a:pt x="2" y="2"/>
                  </a:cubicBezTo>
                  <a:cubicBezTo>
                    <a:pt x="0" y="2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26" name="Freeform 435"/>
            <p:cNvSpPr/>
            <p:nvPr/>
          </p:nvSpPr>
          <p:spPr bwMode="auto">
            <a:xfrm>
              <a:off x="4224" y="2217"/>
              <a:ext cx="37" cy="10"/>
            </a:xfrm>
            <a:custGeom>
              <a:avLst/>
              <a:gdLst>
                <a:gd name="T0" fmla="*/ 1 w 15"/>
                <a:gd name="T1" fmla="*/ 4 h 4"/>
                <a:gd name="T2" fmla="*/ 14 w 15"/>
                <a:gd name="T3" fmla="*/ 2 h 4"/>
                <a:gd name="T4" fmla="*/ 14 w 15"/>
                <a:gd name="T5" fmla="*/ 0 h 4"/>
                <a:gd name="T6" fmla="*/ 1 w 15"/>
                <a:gd name="T7" fmla="*/ 2 h 4"/>
                <a:gd name="T8" fmla="*/ 1 w 1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" y="4"/>
                  </a:moveTo>
                  <a:cubicBezTo>
                    <a:pt x="5" y="4"/>
                    <a:pt x="10" y="3"/>
                    <a:pt x="14" y="2"/>
                  </a:cubicBezTo>
                  <a:cubicBezTo>
                    <a:pt x="15" y="2"/>
                    <a:pt x="15" y="0"/>
                    <a:pt x="14" y="0"/>
                  </a:cubicBezTo>
                  <a:cubicBezTo>
                    <a:pt x="9" y="1"/>
                    <a:pt x="5" y="2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27" name="Freeform 436"/>
            <p:cNvSpPr/>
            <p:nvPr/>
          </p:nvSpPr>
          <p:spPr bwMode="auto">
            <a:xfrm>
              <a:off x="4222" y="2224"/>
              <a:ext cx="36" cy="12"/>
            </a:xfrm>
            <a:custGeom>
              <a:avLst/>
              <a:gdLst>
                <a:gd name="T0" fmla="*/ 1 w 15"/>
                <a:gd name="T1" fmla="*/ 5 h 5"/>
                <a:gd name="T2" fmla="*/ 14 w 15"/>
                <a:gd name="T3" fmla="*/ 2 h 5"/>
                <a:gd name="T4" fmla="*/ 13 w 15"/>
                <a:gd name="T5" fmla="*/ 0 h 5"/>
                <a:gd name="T6" fmla="*/ 1 w 15"/>
                <a:gd name="T7" fmla="*/ 3 h 5"/>
                <a:gd name="T8" fmla="*/ 1 w 1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1" y="5"/>
                  </a:moveTo>
                  <a:cubicBezTo>
                    <a:pt x="6" y="4"/>
                    <a:pt x="10" y="3"/>
                    <a:pt x="14" y="2"/>
                  </a:cubicBezTo>
                  <a:cubicBezTo>
                    <a:pt x="15" y="2"/>
                    <a:pt x="15" y="0"/>
                    <a:pt x="13" y="0"/>
                  </a:cubicBezTo>
                  <a:cubicBezTo>
                    <a:pt x="9" y="2"/>
                    <a:pt x="5" y="2"/>
                    <a:pt x="1" y="3"/>
                  </a:cubicBezTo>
                  <a:cubicBezTo>
                    <a:pt x="0" y="3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28" name="Freeform 437"/>
            <p:cNvSpPr/>
            <p:nvPr/>
          </p:nvSpPr>
          <p:spPr bwMode="auto">
            <a:xfrm>
              <a:off x="4215" y="2231"/>
              <a:ext cx="41" cy="12"/>
            </a:xfrm>
            <a:custGeom>
              <a:avLst/>
              <a:gdLst>
                <a:gd name="T0" fmla="*/ 1 w 17"/>
                <a:gd name="T1" fmla="*/ 5 h 5"/>
                <a:gd name="T2" fmla="*/ 16 w 17"/>
                <a:gd name="T3" fmla="*/ 2 h 5"/>
                <a:gd name="T4" fmla="*/ 16 w 17"/>
                <a:gd name="T5" fmla="*/ 0 h 5"/>
                <a:gd name="T6" fmla="*/ 1 w 17"/>
                <a:gd name="T7" fmla="*/ 3 h 5"/>
                <a:gd name="T8" fmla="*/ 1 w 1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">
                  <a:moveTo>
                    <a:pt x="1" y="5"/>
                  </a:moveTo>
                  <a:cubicBezTo>
                    <a:pt x="6" y="4"/>
                    <a:pt x="11" y="3"/>
                    <a:pt x="16" y="2"/>
                  </a:cubicBezTo>
                  <a:cubicBezTo>
                    <a:pt x="17" y="2"/>
                    <a:pt x="17" y="0"/>
                    <a:pt x="16" y="0"/>
                  </a:cubicBezTo>
                  <a:cubicBezTo>
                    <a:pt x="11" y="1"/>
                    <a:pt x="6" y="2"/>
                    <a:pt x="1" y="3"/>
                  </a:cubicBezTo>
                  <a:cubicBezTo>
                    <a:pt x="0" y="3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29" name="Freeform 438"/>
            <p:cNvSpPr/>
            <p:nvPr/>
          </p:nvSpPr>
          <p:spPr bwMode="auto">
            <a:xfrm>
              <a:off x="4212" y="2246"/>
              <a:ext cx="34" cy="7"/>
            </a:xfrm>
            <a:custGeom>
              <a:avLst/>
              <a:gdLst>
                <a:gd name="T0" fmla="*/ 2 w 14"/>
                <a:gd name="T1" fmla="*/ 3 h 3"/>
                <a:gd name="T2" fmla="*/ 13 w 14"/>
                <a:gd name="T3" fmla="*/ 2 h 3"/>
                <a:gd name="T4" fmla="*/ 12 w 14"/>
                <a:gd name="T5" fmla="*/ 0 h 3"/>
                <a:gd name="T6" fmla="*/ 2 w 14"/>
                <a:gd name="T7" fmla="*/ 2 h 3"/>
                <a:gd name="T8" fmla="*/ 2 w 1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">
                  <a:moveTo>
                    <a:pt x="2" y="3"/>
                  </a:moveTo>
                  <a:cubicBezTo>
                    <a:pt x="5" y="3"/>
                    <a:pt x="9" y="3"/>
                    <a:pt x="13" y="2"/>
                  </a:cubicBezTo>
                  <a:cubicBezTo>
                    <a:pt x="14" y="2"/>
                    <a:pt x="13" y="0"/>
                    <a:pt x="12" y="0"/>
                  </a:cubicBezTo>
                  <a:cubicBezTo>
                    <a:pt x="9" y="1"/>
                    <a:pt x="5" y="2"/>
                    <a:pt x="2" y="2"/>
                  </a:cubicBezTo>
                  <a:cubicBezTo>
                    <a:pt x="0" y="2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30" name="Freeform 439"/>
            <p:cNvSpPr/>
            <p:nvPr/>
          </p:nvSpPr>
          <p:spPr bwMode="auto">
            <a:xfrm>
              <a:off x="4499" y="2186"/>
              <a:ext cx="26" cy="7"/>
            </a:xfrm>
            <a:custGeom>
              <a:avLst/>
              <a:gdLst>
                <a:gd name="T0" fmla="*/ 1 w 11"/>
                <a:gd name="T1" fmla="*/ 3 h 3"/>
                <a:gd name="T2" fmla="*/ 10 w 11"/>
                <a:gd name="T3" fmla="*/ 2 h 3"/>
                <a:gd name="T4" fmla="*/ 10 w 11"/>
                <a:gd name="T5" fmla="*/ 0 h 3"/>
                <a:gd name="T6" fmla="*/ 1 w 11"/>
                <a:gd name="T7" fmla="*/ 1 h 3"/>
                <a:gd name="T8" fmla="*/ 1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" y="3"/>
                  </a:moveTo>
                  <a:cubicBezTo>
                    <a:pt x="4" y="3"/>
                    <a:pt x="7" y="3"/>
                    <a:pt x="10" y="2"/>
                  </a:cubicBezTo>
                  <a:cubicBezTo>
                    <a:pt x="11" y="2"/>
                    <a:pt x="11" y="0"/>
                    <a:pt x="10" y="0"/>
                  </a:cubicBezTo>
                  <a:cubicBezTo>
                    <a:pt x="7" y="1"/>
                    <a:pt x="4" y="1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31" name="Freeform 440"/>
            <p:cNvSpPr/>
            <p:nvPr/>
          </p:nvSpPr>
          <p:spPr bwMode="auto">
            <a:xfrm>
              <a:off x="4503" y="2193"/>
              <a:ext cx="15" cy="7"/>
            </a:xfrm>
            <a:custGeom>
              <a:avLst/>
              <a:gdLst>
                <a:gd name="T0" fmla="*/ 2 w 6"/>
                <a:gd name="T1" fmla="*/ 3 h 3"/>
                <a:gd name="T2" fmla="*/ 5 w 6"/>
                <a:gd name="T3" fmla="*/ 2 h 3"/>
                <a:gd name="T4" fmla="*/ 5 w 6"/>
                <a:gd name="T5" fmla="*/ 0 h 3"/>
                <a:gd name="T6" fmla="*/ 2 w 6"/>
                <a:gd name="T7" fmla="*/ 1 h 3"/>
                <a:gd name="T8" fmla="*/ 2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3" y="3"/>
                    <a:pt x="4" y="2"/>
                    <a:pt x="5" y="2"/>
                  </a:cubicBezTo>
                  <a:cubicBezTo>
                    <a:pt x="6" y="2"/>
                    <a:pt x="6" y="0"/>
                    <a:pt x="5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0" y="1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32" name="Freeform 441"/>
            <p:cNvSpPr/>
            <p:nvPr/>
          </p:nvSpPr>
          <p:spPr bwMode="auto">
            <a:xfrm>
              <a:off x="4494" y="2198"/>
              <a:ext cx="36" cy="7"/>
            </a:xfrm>
            <a:custGeom>
              <a:avLst/>
              <a:gdLst>
                <a:gd name="T0" fmla="*/ 1 w 15"/>
                <a:gd name="T1" fmla="*/ 3 h 3"/>
                <a:gd name="T2" fmla="*/ 14 w 15"/>
                <a:gd name="T3" fmla="*/ 2 h 3"/>
                <a:gd name="T4" fmla="*/ 13 w 15"/>
                <a:gd name="T5" fmla="*/ 0 h 3"/>
                <a:gd name="T6" fmla="*/ 1 w 15"/>
                <a:gd name="T7" fmla="*/ 1 h 3"/>
                <a:gd name="T8" fmla="*/ 1 w 1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" y="3"/>
                  </a:moveTo>
                  <a:cubicBezTo>
                    <a:pt x="5" y="3"/>
                    <a:pt x="10" y="2"/>
                    <a:pt x="14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9" y="1"/>
                    <a:pt x="5" y="1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33" name="Freeform 442"/>
            <p:cNvSpPr/>
            <p:nvPr/>
          </p:nvSpPr>
          <p:spPr bwMode="auto">
            <a:xfrm>
              <a:off x="4484" y="2205"/>
              <a:ext cx="46" cy="10"/>
            </a:xfrm>
            <a:custGeom>
              <a:avLst/>
              <a:gdLst>
                <a:gd name="T0" fmla="*/ 1 w 19"/>
                <a:gd name="T1" fmla="*/ 4 h 4"/>
                <a:gd name="T2" fmla="*/ 18 w 19"/>
                <a:gd name="T3" fmla="*/ 2 h 4"/>
                <a:gd name="T4" fmla="*/ 17 w 19"/>
                <a:gd name="T5" fmla="*/ 0 h 4"/>
                <a:gd name="T6" fmla="*/ 1 w 19"/>
                <a:gd name="T7" fmla="*/ 2 h 4"/>
                <a:gd name="T8" fmla="*/ 1 w 1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">
                  <a:moveTo>
                    <a:pt x="1" y="4"/>
                  </a:moveTo>
                  <a:cubicBezTo>
                    <a:pt x="7" y="3"/>
                    <a:pt x="12" y="3"/>
                    <a:pt x="18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2" y="1"/>
                    <a:pt x="6" y="1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34" name="Freeform 443"/>
            <p:cNvSpPr/>
            <p:nvPr/>
          </p:nvSpPr>
          <p:spPr bwMode="auto">
            <a:xfrm>
              <a:off x="4487" y="2210"/>
              <a:ext cx="45" cy="12"/>
            </a:xfrm>
            <a:custGeom>
              <a:avLst/>
              <a:gdLst>
                <a:gd name="T0" fmla="*/ 2 w 19"/>
                <a:gd name="T1" fmla="*/ 5 h 5"/>
                <a:gd name="T2" fmla="*/ 18 w 19"/>
                <a:gd name="T3" fmla="*/ 2 h 5"/>
                <a:gd name="T4" fmla="*/ 18 w 19"/>
                <a:gd name="T5" fmla="*/ 1 h 5"/>
                <a:gd name="T6" fmla="*/ 1 w 19"/>
                <a:gd name="T7" fmla="*/ 3 h 5"/>
                <a:gd name="T8" fmla="*/ 2 w 1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">
                  <a:moveTo>
                    <a:pt x="2" y="5"/>
                  </a:moveTo>
                  <a:cubicBezTo>
                    <a:pt x="7" y="4"/>
                    <a:pt x="13" y="3"/>
                    <a:pt x="18" y="2"/>
                  </a:cubicBezTo>
                  <a:cubicBezTo>
                    <a:pt x="19" y="2"/>
                    <a:pt x="19" y="0"/>
                    <a:pt x="18" y="1"/>
                  </a:cubicBezTo>
                  <a:cubicBezTo>
                    <a:pt x="12" y="2"/>
                    <a:pt x="7" y="2"/>
                    <a:pt x="1" y="3"/>
                  </a:cubicBezTo>
                  <a:cubicBezTo>
                    <a:pt x="0" y="3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35" name="Freeform 444"/>
            <p:cNvSpPr/>
            <p:nvPr/>
          </p:nvSpPr>
          <p:spPr bwMode="auto">
            <a:xfrm>
              <a:off x="4489" y="2217"/>
              <a:ext cx="38" cy="10"/>
            </a:xfrm>
            <a:custGeom>
              <a:avLst/>
              <a:gdLst>
                <a:gd name="T0" fmla="*/ 1 w 16"/>
                <a:gd name="T1" fmla="*/ 4 h 4"/>
                <a:gd name="T2" fmla="*/ 15 w 16"/>
                <a:gd name="T3" fmla="*/ 2 h 4"/>
                <a:gd name="T4" fmla="*/ 15 w 16"/>
                <a:gd name="T5" fmla="*/ 0 h 4"/>
                <a:gd name="T6" fmla="*/ 1 w 16"/>
                <a:gd name="T7" fmla="*/ 2 h 4"/>
                <a:gd name="T8" fmla="*/ 1 w 1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">
                  <a:moveTo>
                    <a:pt x="1" y="4"/>
                  </a:moveTo>
                  <a:cubicBezTo>
                    <a:pt x="6" y="4"/>
                    <a:pt x="10" y="3"/>
                    <a:pt x="15" y="2"/>
                  </a:cubicBezTo>
                  <a:cubicBezTo>
                    <a:pt x="16" y="1"/>
                    <a:pt x="16" y="0"/>
                    <a:pt x="15" y="0"/>
                  </a:cubicBezTo>
                  <a:cubicBezTo>
                    <a:pt x="10" y="1"/>
                    <a:pt x="6" y="2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36" name="Freeform 445"/>
            <p:cNvSpPr/>
            <p:nvPr/>
          </p:nvSpPr>
          <p:spPr bwMode="auto">
            <a:xfrm>
              <a:off x="4484" y="2219"/>
              <a:ext cx="51" cy="12"/>
            </a:xfrm>
            <a:custGeom>
              <a:avLst/>
              <a:gdLst>
                <a:gd name="T0" fmla="*/ 1 w 21"/>
                <a:gd name="T1" fmla="*/ 5 h 5"/>
                <a:gd name="T2" fmla="*/ 20 w 21"/>
                <a:gd name="T3" fmla="*/ 2 h 5"/>
                <a:gd name="T4" fmla="*/ 19 w 21"/>
                <a:gd name="T5" fmla="*/ 0 h 5"/>
                <a:gd name="T6" fmla="*/ 1 w 21"/>
                <a:gd name="T7" fmla="*/ 3 h 5"/>
                <a:gd name="T8" fmla="*/ 1 w 2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5">
                  <a:moveTo>
                    <a:pt x="1" y="5"/>
                  </a:moveTo>
                  <a:cubicBezTo>
                    <a:pt x="8" y="5"/>
                    <a:pt x="14" y="4"/>
                    <a:pt x="20" y="2"/>
                  </a:cubicBezTo>
                  <a:cubicBezTo>
                    <a:pt x="21" y="2"/>
                    <a:pt x="20" y="0"/>
                    <a:pt x="19" y="0"/>
                  </a:cubicBezTo>
                  <a:cubicBezTo>
                    <a:pt x="14" y="2"/>
                    <a:pt x="8" y="3"/>
                    <a:pt x="1" y="3"/>
                  </a:cubicBezTo>
                  <a:cubicBezTo>
                    <a:pt x="0" y="3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37" name="Freeform 446"/>
            <p:cNvSpPr/>
            <p:nvPr/>
          </p:nvSpPr>
          <p:spPr bwMode="auto">
            <a:xfrm>
              <a:off x="4491" y="2196"/>
              <a:ext cx="32" cy="7"/>
            </a:xfrm>
            <a:custGeom>
              <a:avLst/>
              <a:gdLst>
                <a:gd name="T0" fmla="*/ 1 w 13"/>
                <a:gd name="T1" fmla="*/ 3 h 3"/>
                <a:gd name="T2" fmla="*/ 12 w 13"/>
                <a:gd name="T3" fmla="*/ 2 h 3"/>
                <a:gd name="T4" fmla="*/ 11 w 13"/>
                <a:gd name="T5" fmla="*/ 0 h 3"/>
                <a:gd name="T6" fmla="*/ 1 w 13"/>
                <a:gd name="T7" fmla="*/ 1 h 3"/>
                <a:gd name="T8" fmla="*/ 1 w 1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1" y="3"/>
                  </a:moveTo>
                  <a:cubicBezTo>
                    <a:pt x="4" y="3"/>
                    <a:pt x="8" y="3"/>
                    <a:pt x="12" y="2"/>
                  </a:cubicBezTo>
                  <a:cubicBezTo>
                    <a:pt x="13" y="2"/>
                    <a:pt x="12" y="0"/>
                    <a:pt x="11" y="0"/>
                  </a:cubicBezTo>
                  <a:cubicBezTo>
                    <a:pt x="8" y="1"/>
                    <a:pt x="4" y="1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38" name="Freeform 447"/>
            <p:cNvSpPr/>
            <p:nvPr/>
          </p:nvSpPr>
          <p:spPr bwMode="auto">
            <a:xfrm>
              <a:off x="4491" y="2191"/>
              <a:ext cx="34" cy="9"/>
            </a:xfrm>
            <a:custGeom>
              <a:avLst/>
              <a:gdLst>
                <a:gd name="T0" fmla="*/ 2 w 14"/>
                <a:gd name="T1" fmla="*/ 4 h 4"/>
                <a:gd name="T2" fmla="*/ 13 w 14"/>
                <a:gd name="T3" fmla="*/ 2 h 4"/>
                <a:gd name="T4" fmla="*/ 13 w 14"/>
                <a:gd name="T5" fmla="*/ 0 h 4"/>
                <a:gd name="T6" fmla="*/ 1 w 14"/>
                <a:gd name="T7" fmla="*/ 2 h 4"/>
                <a:gd name="T8" fmla="*/ 2 w 1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">
                  <a:moveTo>
                    <a:pt x="2" y="4"/>
                  </a:moveTo>
                  <a:cubicBezTo>
                    <a:pt x="6" y="3"/>
                    <a:pt x="10" y="3"/>
                    <a:pt x="13" y="2"/>
                  </a:cubicBezTo>
                  <a:cubicBezTo>
                    <a:pt x="14" y="2"/>
                    <a:pt x="14" y="0"/>
                    <a:pt x="13" y="0"/>
                  </a:cubicBezTo>
                  <a:cubicBezTo>
                    <a:pt x="9" y="1"/>
                    <a:pt x="5" y="1"/>
                    <a:pt x="1" y="2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39" name="Freeform 448"/>
            <p:cNvSpPr/>
            <p:nvPr/>
          </p:nvSpPr>
          <p:spPr bwMode="auto">
            <a:xfrm>
              <a:off x="4472" y="2229"/>
              <a:ext cx="60" cy="14"/>
            </a:xfrm>
            <a:custGeom>
              <a:avLst/>
              <a:gdLst>
                <a:gd name="T0" fmla="*/ 2 w 25"/>
                <a:gd name="T1" fmla="*/ 6 h 6"/>
                <a:gd name="T2" fmla="*/ 23 w 25"/>
                <a:gd name="T3" fmla="*/ 2 h 6"/>
                <a:gd name="T4" fmla="*/ 23 w 25"/>
                <a:gd name="T5" fmla="*/ 0 h 6"/>
                <a:gd name="T6" fmla="*/ 1 w 25"/>
                <a:gd name="T7" fmla="*/ 4 h 6"/>
                <a:gd name="T8" fmla="*/ 2 w 2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">
                  <a:moveTo>
                    <a:pt x="2" y="6"/>
                  </a:moveTo>
                  <a:cubicBezTo>
                    <a:pt x="9" y="3"/>
                    <a:pt x="16" y="4"/>
                    <a:pt x="23" y="2"/>
                  </a:cubicBezTo>
                  <a:cubicBezTo>
                    <a:pt x="25" y="2"/>
                    <a:pt x="24" y="0"/>
                    <a:pt x="23" y="0"/>
                  </a:cubicBezTo>
                  <a:cubicBezTo>
                    <a:pt x="16" y="2"/>
                    <a:pt x="8" y="1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0976" name="Group 451"/>
          <p:cNvGrpSpPr>
            <a:grpSpLocks noChangeAspect="1"/>
          </p:cNvGrpSpPr>
          <p:nvPr/>
        </p:nvGrpSpPr>
        <p:grpSpPr bwMode="auto">
          <a:xfrm>
            <a:off x="5788025" y="3149600"/>
            <a:ext cx="487363" cy="795338"/>
            <a:chOff x="3646" y="1910"/>
            <a:chExt cx="307" cy="501"/>
          </a:xfrm>
        </p:grpSpPr>
        <p:sp>
          <p:nvSpPr>
            <p:cNvPr id="542" name="Freeform 452"/>
            <p:cNvSpPr/>
            <p:nvPr/>
          </p:nvSpPr>
          <p:spPr bwMode="auto">
            <a:xfrm>
              <a:off x="3663" y="1910"/>
              <a:ext cx="290" cy="144"/>
            </a:xfrm>
            <a:custGeom>
              <a:avLst/>
              <a:gdLst>
                <a:gd name="T0" fmla="*/ 8 w 120"/>
                <a:gd name="T1" fmla="*/ 50 h 60"/>
                <a:gd name="T2" fmla="*/ 9 w 120"/>
                <a:gd name="T3" fmla="*/ 23 h 60"/>
                <a:gd name="T4" fmla="*/ 11 w 120"/>
                <a:gd name="T5" fmla="*/ 9 h 60"/>
                <a:gd name="T6" fmla="*/ 32 w 120"/>
                <a:gd name="T7" fmla="*/ 5 h 60"/>
                <a:gd name="T8" fmla="*/ 66 w 120"/>
                <a:gd name="T9" fmla="*/ 8 h 60"/>
                <a:gd name="T10" fmla="*/ 103 w 120"/>
                <a:gd name="T11" fmla="*/ 6 h 60"/>
                <a:gd name="T12" fmla="*/ 116 w 120"/>
                <a:gd name="T13" fmla="*/ 35 h 60"/>
                <a:gd name="T14" fmla="*/ 115 w 120"/>
                <a:gd name="T15" fmla="*/ 49 h 60"/>
                <a:gd name="T16" fmla="*/ 90 w 120"/>
                <a:gd name="T17" fmla="*/ 57 h 60"/>
                <a:gd name="T18" fmla="*/ 40 w 120"/>
                <a:gd name="T19" fmla="*/ 56 h 60"/>
                <a:gd name="T20" fmla="*/ 16 w 120"/>
                <a:gd name="T21" fmla="*/ 56 h 60"/>
                <a:gd name="T22" fmla="*/ 7 w 120"/>
                <a:gd name="T23" fmla="*/ 55 h 60"/>
                <a:gd name="T24" fmla="*/ 8 w 120"/>
                <a:gd name="T25" fmla="*/ 50 h 60"/>
                <a:gd name="T26" fmla="*/ 7 w 120"/>
                <a:gd name="T27" fmla="*/ 50 h 60"/>
                <a:gd name="T28" fmla="*/ 5 w 120"/>
                <a:gd name="T29" fmla="*/ 55 h 60"/>
                <a:gd name="T30" fmla="*/ 6 w 120"/>
                <a:gd name="T31" fmla="*/ 56 h 60"/>
                <a:gd name="T32" fmla="*/ 26 w 120"/>
                <a:gd name="T33" fmla="*/ 58 h 60"/>
                <a:gd name="T34" fmla="*/ 60 w 120"/>
                <a:gd name="T35" fmla="*/ 58 h 60"/>
                <a:gd name="T36" fmla="*/ 90 w 120"/>
                <a:gd name="T37" fmla="*/ 59 h 60"/>
                <a:gd name="T38" fmla="*/ 111 w 120"/>
                <a:gd name="T39" fmla="*/ 57 h 60"/>
                <a:gd name="T40" fmla="*/ 118 w 120"/>
                <a:gd name="T41" fmla="*/ 33 h 60"/>
                <a:gd name="T42" fmla="*/ 111 w 120"/>
                <a:gd name="T43" fmla="*/ 5 h 60"/>
                <a:gd name="T44" fmla="*/ 95 w 120"/>
                <a:gd name="T45" fmla="*/ 4 h 60"/>
                <a:gd name="T46" fmla="*/ 70 w 120"/>
                <a:gd name="T47" fmla="*/ 6 h 60"/>
                <a:gd name="T48" fmla="*/ 42 w 120"/>
                <a:gd name="T49" fmla="*/ 5 h 60"/>
                <a:gd name="T50" fmla="*/ 22 w 120"/>
                <a:gd name="T51" fmla="*/ 2 h 60"/>
                <a:gd name="T52" fmla="*/ 7 w 120"/>
                <a:gd name="T53" fmla="*/ 50 h 60"/>
                <a:gd name="T54" fmla="*/ 8 w 120"/>
                <a:gd name="T55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" h="60">
                  <a:moveTo>
                    <a:pt x="8" y="50"/>
                  </a:moveTo>
                  <a:cubicBezTo>
                    <a:pt x="9" y="41"/>
                    <a:pt x="8" y="32"/>
                    <a:pt x="9" y="23"/>
                  </a:cubicBezTo>
                  <a:cubicBezTo>
                    <a:pt x="9" y="19"/>
                    <a:pt x="9" y="14"/>
                    <a:pt x="11" y="9"/>
                  </a:cubicBezTo>
                  <a:cubicBezTo>
                    <a:pt x="13" y="1"/>
                    <a:pt x="25" y="4"/>
                    <a:pt x="32" y="5"/>
                  </a:cubicBezTo>
                  <a:cubicBezTo>
                    <a:pt x="44" y="7"/>
                    <a:pt x="54" y="8"/>
                    <a:pt x="66" y="8"/>
                  </a:cubicBezTo>
                  <a:cubicBezTo>
                    <a:pt x="79" y="8"/>
                    <a:pt x="91" y="6"/>
                    <a:pt x="103" y="6"/>
                  </a:cubicBezTo>
                  <a:cubicBezTo>
                    <a:pt x="118" y="6"/>
                    <a:pt x="117" y="24"/>
                    <a:pt x="116" y="35"/>
                  </a:cubicBezTo>
                  <a:cubicBezTo>
                    <a:pt x="116" y="40"/>
                    <a:pt x="115" y="44"/>
                    <a:pt x="115" y="49"/>
                  </a:cubicBezTo>
                  <a:cubicBezTo>
                    <a:pt x="113" y="59"/>
                    <a:pt x="97" y="57"/>
                    <a:pt x="90" y="57"/>
                  </a:cubicBezTo>
                  <a:cubicBezTo>
                    <a:pt x="73" y="57"/>
                    <a:pt x="57" y="57"/>
                    <a:pt x="40" y="56"/>
                  </a:cubicBezTo>
                  <a:cubicBezTo>
                    <a:pt x="32" y="56"/>
                    <a:pt x="24" y="56"/>
                    <a:pt x="16" y="56"/>
                  </a:cubicBezTo>
                  <a:cubicBezTo>
                    <a:pt x="15" y="56"/>
                    <a:pt x="7" y="56"/>
                    <a:pt x="7" y="55"/>
                  </a:cubicBezTo>
                  <a:cubicBezTo>
                    <a:pt x="8" y="54"/>
                    <a:pt x="8" y="52"/>
                    <a:pt x="8" y="50"/>
                  </a:cubicBezTo>
                  <a:cubicBezTo>
                    <a:pt x="9" y="49"/>
                    <a:pt x="7" y="49"/>
                    <a:pt x="7" y="50"/>
                  </a:cubicBezTo>
                  <a:cubicBezTo>
                    <a:pt x="6" y="52"/>
                    <a:pt x="6" y="53"/>
                    <a:pt x="5" y="55"/>
                  </a:cubicBezTo>
                  <a:cubicBezTo>
                    <a:pt x="5" y="56"/>
                    <a:pt x="5" y="56"/>
                    <a:pt x="6" y="56"/>
                  </a:cubicBezTo>
                  <a:cubicBezTo>
                    <a:pt x="12" y="58"/>
                    <a:pt x="19" y="58"/>
                    <a:pt x="26" y="58"/>
                  </a:cubicBezTo>
                  <a:cubicBezTo>
                    <a:pt x="37" y="58"/>
                    <a:pt x="49" y="58"/>
                    <a:pt x="60" y="58"/>
                  </a:cubicBezTo>
                  <a:cubicBezTo>
                    <a:pt x="70" y="58"/>
                    <a:pt x="80" y="59"/>
                    <a:pt x="90" y="59"/>
                  </a:cubicBezTo>
                  <a:cubicBezTo>
                    <a:pt x="96" y="59"/>
                    <a:pt x="106" y="60"/>
                    <a:pt x="111" y="57"/>
                  </a:cubicBezTo>
                  <a:cubicBezTo>
                    <a:pt x="119" y="52"/>
                    <a:pt x="117" y="40"/>
                    <a:pt x="118" y="33"/>
                  </a:cubicBezTo>
                  <a:cubicBezTo>
                    <a:pt x="118" y="26"/>
                    <a:pt x="120" y="9"/>
                    <a:pt x="111" y="5"/>
                  </a:cubicBezTo>
                  <a:cubicBezTo>
                    <a:pt x="106" y="3"/>
                    <a:pt x="101" y="4"/>
                    <a:pt x="95" y="4"/>
                  </a:cubicBezTo>
                  <a:cubicBezTo>
                    <a:pt x="87" y="5"/>
                    <a:pt x="79" y="6"/>
                    <a:pt x="70" y="6"/>
                  </a:cubicBezTo>
                  <a:cubicBezTo>
                    <a:pt x="61" y="6"/>
                    <a:pt x="51" y="7"/>
                    <a:pt x="42" y="5"/>
                  </a:cubicBezTo>
                  <a:cubicBezTo>
                    <a:pt x="35" y="4"/>
                    <a:pt x="29" y="2"/>
                    <a:pt x="22" y="2"/>
                  </a:cubicBezTo>
                  <a:cubicBezTo>
                    <a:pt x="0" y="0"/>
                    <a:pt x="8" y="36"/>
                    <a:pt x="7" y="50"/>
                  </a:cubicBezTo>
                  <a:cubicBezTo>
                    <a:pt x="6" y="51"/>
                    <a:pt x="8" y="51"/>
                    <a:pt x="8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43" name="Freeform 453"/>
            <p:cNvSpPr/>
            <p:nvPr/>
          </p:nvSpPr>
          <p:spPr bwMode="auto">
            <a:xfrm>
              <a:off x="3716" y="2044"/>
              <a:ext cx="15" cy="108"/>
            </a:xfrm>
            <a:custGeom>
              <a:avLst/>
              <a:gdLst>
                <a:gd name="T0" fmla="*/ 3 w 6"/>
                <a:gd name="T1" fmla="*/ 1 h 45"/>
                <a:gd name="T2" fmla="*/ 3 w 6"/>
                <a:gd name="T3" fmla="*/ 44 h 45"/>
                <a:gd name="T4" fmla="*/ 4 w 6"/>
                <a:gd name="T5" fmla="*/ 44 h 45"/>
                <a:gd name="T6" fmla="*/ 4 w 6"/>
                <a:gd name="T7" fmla="*/ 1 h 45"/>
                <a:gd name="T8" fmla="*/ 3 w 6"/>
                <a:gd name="T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5">
                  <a:moveTo>
                    <a:pt x="3" y="1"/>
                  </a:moveTo>
                  <a:cubicBezTo>
                    <a:pt x="4" y="15"/>
                    <a:pt x="0" y="30"/>
                    <a:pt x="3" y="44"/>
                  </a:cubicBezTo>
                  <a:cubicBezTo>
                    <a:pt x="3" y="45"/>
                    <a:pt x="5" y="45"/>
                    <a:pt x="4" y="44"/>
                  </a:cubicBezTo>
                  <a:cubicBezTo>
                    <a:pt x="2" y="30"/>
                    <a:pt x="6" y="15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44" name="Freeform 454"/>
            <p:cNvSpPr/>
            <p:nvPr/>
          </p:nvSpPr>
          <p:spPr bwMode="auto">
            <a:xfrm>
              <a:off x="3861" y="2052"/>
              <a:ext cx="8" cy="91"/>
            </a:xfrm>
            <a:custGeom>
              <a:avLst/>
              <a:gdLst>
                <a:gd name="T0" fmla="*/ 1 w 3"/>
                <a:gd name="T1" fmla="*/ 1 h 38"/>
                <a:gd name="T2" fmla="*/ 1 w 3"/>
                <a:gd name="T3" fmla="*/ 27 h 38"/>
                <a:gd name="T4" fmla="*/ 1 w 3"/>
                <a:gd name="T5" fmla="*/ 38 h 38"/>
                <a:gd name="T6" fmla="*/ 3 w 3"/>
                <a:gd name="T7" fmla="*/ 37 h 38"/>
                <a:gd name="T8" fmla="*/ 3 w 3"/>
                <a:gd name="T9" fmla="*/ 37 h 38"/>
                <a:gd name="T10" fmla="*/ 1 w 3"/>
                <a:gd name="T11" fmla="*/ 37 h 38"/>
                <a:gd name="T12" fmla="*/ 3 w 3"/>
                <a:gd name="T13" fmla="*/ 35 h 38"/>
                <a:gd name="T14" fmla="*/ 2 w 3"/>
                <a:gd name="T15" fmla="*/ 32 h 38"/>
                <a:gd name="T16" fmla="*/ 2 w 3"/>
                <a:gd name="T17" fmla="*/ 24 h 38"/>
                <a:gd name="T18" fmla="*/ 2 w 3"/>
                <a:gd name="T19" fmla="*/ 1 h 38"/>
                <a:gd name="T20" fmla="*/ 1 w 3"/>
                <a:gd name="T21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38">
                  <a:moveTo>
                    <a:pt x="1" y="1"/>
                  </a:moveTo>
                  <a:cubicBezTo>
                    <a:pt x="1" y="10"/>
                    <a:pt x="1" y="18"/>
                    <a:pt x="1" y="27"/>
                  </a:cubicBezTo>
                  <a:cubicBezTo>
                    <a:pt x="1" y="30"/>
                    <a:pt x="0" y="36"/>
                    <a:pt x="1" y="38"/>
                  </a:cubicBezTo>
                  <a:cubicBezTo>
                    <a:pt x="2" y="38"/>
                    <a:pt x="3" y="38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2" y="36"/>
                    <a:pt x="1" y="37"/>
                  </a:cubicBezTo>
                  <a:cubicBezTo>
                    <a:pt x="2" y="36"/>
                    <a:pt x="3" y="36"/>
                    <a:pt x="3" y="35"/>
                  </a:cubicBezTo>
                  <a:cubicBezTo>
                    <a:pt x="2" y="34"/>
                    <a:pt x="2" y="33"/>
                    <a:pt x="2" y="32"/>
                  </a:cubicBezTo>
                  <a:cubicBezTo>
                    <a:pt x="2" y="29"/>
                    <a:pt x="2" y="27"/>
                    <a:pt x="2" y="24"/>
                  </a:cubicBezTo>
                  <a:cubicBezTo>
                    <a:pt x="2" y="17"/>
                    <a:pt x="2" y="9"/>
                    <a:pt x="2" y="1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45" name="Freeform 455"/>
            <p:cNvSpPr/>
            <p:nvPr/>
          </p:nvSpPr>
          <p:spPr bwMode="auto">
            <a:xfrm>
              <a:off x="3646" y="2135"/>
              <a:ext cx="290" cy="120"/>
            </a:xfrm>
            <a:custGeom>
              <a:avLst/>
              <a:gdLst>
                <a:gd name="T0" fmla="*/ 20 w 120"/>
                <a:gd name="T1" fmla="*/ 7 h 50"/>
                <a:gd name="T2" fmla="*/ 54 w 120"/>
                <a:gd name="T3" fmla="*/ 7 h 50"/>
                <a:gd name="T4" fmla="*/ 87 w 120"/>
                <a:gd name="T5" fmla="*/ 3 h 50"/>
                <a:gd name="T6" fmla="*/ 114 w 120"/>
                <a:gd name="T7" fmla="*/ 16 h 50"/>
                <a:gd name="T8" fmla="*/ 96 w 120"/>
                <a:gd name="T9" fmla="*/ 44 h 50"/>
                <a:gd name="T10" fmla="*/ 60 w 120"/>
                <a:gd name="T11" fmla="*/ 48 h 50"/>
                <a:gd name="T12" fmla="*/ 19 w 120"/>
                <a:gd name="T13" fmla="*/ 48 h 50"/>
                <a:gd name="T14" fmla="*/ 2 w 120"/>
                <a:gd name="T15" fmla="*/ 44 h 50"/>
                <a:gd name="T16" fmla="*/ 9 w 120"/>
                <a:gd name="T17" fmla="*/ 30 h 50"/>
                <a:gd name="T18" fmla="*/ 17 w 120"/>
                <a:gd name="T19" fmla="*/ 18 h 50"/>
                <a:gd name="T20" fmla="*/ 21 w 120"/>
                <a:gd name="T21" fmla="*/ 7 h 50"/>
                <a:gd name="T22" fmla="*/ 19 w 120"/>
                <a:gd name="T23" fmla="*/ 6 h 50"/>
                <a:gd name="T24" fmla="*/ 17 w 120"/>
                <a:gd name="T25" fmla="*/ 13 h 50"/>
                <a:gd name="T26" fmla="*/ 9 w 120"/>
                <a:gd name="T27" fmla="*/ 27 h 50"/>
                <a:gd name="T28" fmla="*/ 0 w 120"/>
                <a:gd name="T29" fmla="*/ 49 h 50"/>
                <a:gd name="T30" fmla="*/ 1 w 120"/>
                <a:gd name="T31" fmla="*/ 50 h 50"/>
                <a:gd name="T32" fmla="*/ 82 w 120"/>
                <a:gd name="T33" fmla="*/ 47 h 50"/>
                <a:gd name="T34" fmla="*/ 102 w 120"/>
                <a:gd name="T35" fmla="*/ 43 h 50"/>
                <a:gd name="T36" fmla="*/ 113 w 120"/>
                <a:gd name="T37" fmla="*/ 22 h 50"/>
                <a:gd name="T38" fmla="*/ 117 w 120"/>
                <a:gd name="T39" fmla="*/ 5 h 50"/>
                <a:gd name="T40" fmla="*/ 97 w 120"/>
                <a:gd name="T41" fmla="*/ 1 h 50"/>
                <a:gd name="T42" fmla="*/ 60 w 120"/>
                <a:gd name="T43" fmla="*/ 5 h 50"/>
                <a:gd name="T44" fmla="*/ 20 w 120"/>
                <a:gd name="T45" fmla="*/ 6 h 50"/>
                <a:gd name="T46" fmla="*/ 20 w 120"/>
                <a:gd name="T47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50">
                  <a:moveTo>
                    <a:pt x="20" y="7"/>
                  </a:moveTo>
                  <a:cubicBezTo>
                    <a:pt x="31" y="7"/>
                    <a:pt x="43" y="8"/>
                    <a:pt x="54" y="7"/>
                  </a:cubicBezTo>
                  <a:cubicBezTo>
                    <a:pt x="65" y="7"/>
                    <a:pt x="76" y="4"/>
                    <a:pt x="87" y="3"/>
                  </a:cubicBezTo>
                  <a:cubicBezTo>
                    <a:pt x="97" y="2"/>
                    <a:pt x="119" y="0"/>
                    <a:pt x="114" y="16"/>
                  </a:cubicBezTo>
                  <a:cubicBezTo>
                    <a:pt x="111" y="24"/>
                    <a:pt x="106" y="42"/>
                    <a:pt x="96" y="44"/>
                  </a:cubicBezTo>
                  <a:cubicBezTo>
                    <a:pt x="85" y="47"/>
                    <a:pt x="72" y="47"/>
                    <a:pt x="60" y="48"/>
                  </a:cubicBezTo>
                  <a:cubicBezTo>
                    <a:pt x="46" y="49"/>
                    <a:pt x="33" y="48"/>
                    <a:pt x="19" y="48"/>
                  </a:cubicBezTo>
                  <a:cubicBezTo>
                    <a:pt x="16" y="48"/>
                    <a:pt x="1" y="50"/>
                    <a:pt x="2" y="44"/>
                  </a:cubicBezTo>
                  <a:cubicBezTo>
                    <a:pt x="3" y="39"/>
                    <a:pt x="7" y="34"/>
                    <a:pt x="9" y="30"/>
                  </a:cubicBezTo>
                  <a:cubicBezTo>
                    <a:pt x="12" y="26"/>
                    <a:pt x="15" y="22"/>
                    <a:pt x="17" y="18"/>
                  </a:cubicBezTo>
                  <a:cubicBezTo>
                    <a:pt x="19" y="15"/>
                    <a:pt x="19" y="10"/>
                    <a:pt x="21" y="7"/>
                  </a:cubicBezTo>
                  <a:cubicBezTo>
                    <a:pt x="21" y="6"/>
                    <a:pt x="20" y="5"/>
                    <a:pt x="19" y="6"/>
                  </a:cubicBezTo>
                  <a:cubicBezTo>
                    <a:pt x="18" y="8"/>
                    <a:pt x="18" y="10"/>
                    <a:pt x="17" y="13"/>
                  </a:cubicBezTo>
                  <a:cubicBezTo>
                    <a:pt x="16" y="18"/>
                    <a:pt x="12" y="22"/>
                    <a:pt x="9" y="27"/>
                  </a:cubicBezTo>
                  <a:cubicBezTo>
                    <a:pt x="5" y="34"/>
                    <a:pt x="0" y="40"/>
                    <a:pt x="0" y="49"/>
                  </a:cubicBezTo>
                  <a:cubicBezTo>
                    <a:pt x="0" y="49"/>
                    <a:pt x="0" y="50"/>
                    <a:pt x="1" y="50"/>
                  </a:cubicBezTo>
                  <a:cubicBezTo>
                    <a:pt x="28" y="50"/>
                    <a:pt x="55" y="50"/>
                    <a:pt x="82" y="47"/>
                  </a:cubicBezTo>
                  <a:cubicBezTo>
                    <a:pt x="89" y="47"/>
                    <a:pt x="97" y="47"/>
                    <a:pt x="102" y="43"/>
                  </a:cubicBezTo>
                  <a:cubicBezTo>
                    <a:pt x="108" y="39"/>
                    <a:pt x="111" y="28"/>
                    <a:pt x="113" y="22"/>
                  </a:cubicBezTo>
                  <a:cubicBezTo>
                    <a:pt x="115" y="18"/>
                    <a:pt x="120" y="10"/>
                    <a:pt x="117" y="5"/>
                  </a:cubicBezTo>
                  <a:cubicBezTo>
                    <a:pt x="114" y="1"/>
                    <a:pt x="101" y="1"/>
                    <a:pt x="97" y="1"/>
                  </a:cubicBezTo>
                  <a:cubicBezTo>
                    <a:pt x="85" y="1"/>
                    <a:pt x="73" y="3"/>
                    <a:pt x="60" y="5"/>
                  </a:cubicBezTo>
                  <a:cubicBezTo>
                    <a:pt x="47" y="7"/>
                    <a:pt x="34" y="6"/>
                    <a:pt x="20" y="6"/>
                  </a:cubicBezTo>
                  <a:cubicBezTo>
                    <a:pt x="19" y="6"/>
                    <a:pt x="19" y="7"/>
                    <a:pt x="2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46" name="Freeform 456"/>
            <p:cNvSpPr/>
            <p:nvPr/>
          </p:nvSpPr>
          <p:spPr bwMode="auto">
            <a:xfrm>
              <a:off x="3721" y="1963"/>
              <a:ext cx="27" cy="36"/>
            </a:xfrm>
            <a:custGeom>
              <a:avLst/>
              <a:gdLst>
                <a:gd name="T0" fmla="*/ 9 w 11"/>
                <a:gd name="T1" fmla="*/ 2 h 15"/>
                <a:gd name="T2" fmla="*/ 1 w 11"/>
                <a:gd name="T3" fmla="*/ 12 h 15"/>
                <a:gd name="T4" fmla="*/ 2 w 11"/>
                <a:gd name="T5" fmla="*/ 14 h 15"/>
                <a:gd name="T6" fmla="*/ 11 w 11"/>
                <a:gd name="T7" fmla="*/ 3 h 15"/>
                <a:gd name="T8" fmla="*/ 9 w 11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9" y="2"/>
                  </a:moveTo>
                  <a:cubicBezTo>
                    <a:pt x="7" y="6"/>
                    <a:pt x="4" y="9"/>
                    <a:pt x="1" y="12"/>
                  </a:cubicBezTo>
                  <a:cubicBezTo>
                    <a:pt x="0" y="13"/>
                    <a:pt x="1" y="15"/>
                    <a:pt x="2" y="14"/>
                  </a:cubicBezTo>
                  <a:cubicBezTo>
                    <a:pt x="6" y="11"/>
                    <a:pt x="9" y="7"/>
                    <a:pt x="11" y="3"/>
                  </a:cubicBezTo>
                  <a:cubicBezTo>
                    <a:pt x="11" y="2"/>
                    <a:pt x="9" y="0"/>
                    <a:pt x="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47" name="Freeform 457"/>
            <p:cNvSpPr/>
            <p:nvPr/>
          </p:nvSpPr>
          <p:spPr bwMode="auto">
            <a:xfrm>
              <a:off x="3716" y="1961"/>
              <a:ext cx="41" cy="36"/>
            </a:xfrm>
            <a:custGeom>
              <a:avLst/>
              <a:gdLst>
                <a:gd name="T0" fmla="*/ 1 w 17"/>
                <a:gd name="T1" fmla="*/ 3 h 15"/>
                <a:gd name="T2" fmla="*/ 15 w 17"/>
                <a:gd name="T3" fmla="*/ 14 h 15"/>
                <a:gd name="T4" fmla="*/ 16 w 17"/>
                <a:gd name="T5" fmla="*/ 12 h 15"/>
                <a:gd name="T6" fmla="*/ 3 w 17"/>
                <a:gd name="T7" fmla="*/ 1 h 15"/>
                <a:gd name="T8" fmla="*/ 1 w 17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" y="3"/>
                  </a:moveTo>
                  <a:cubicBezTo>
                    <a:pt x="6" y="7"/>
                    <a:pt x="11" y="10"/>
                    <a:pt x="15" y="14"/>
                  </a:cubicBezTo>
                  <a:cubicBezTo>
                    <a:pt x="16" y="15"/>
                    <a:pt x="17" y="13"/>
                    <a:pt x="16" y="12"/>
                  </a:cubicBezTo>
                  <a:cubicBezTo>
                    <a:pt x="12" y="8"/>
                    <a:pt x="7" y="5"/>
                    <a:pt x="3" y="1"/>
                  </a:cubicBezTo>
                  <a:cubicBezTo>
                    <a:pt x="2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48" name="Freeform 458"/>
            <p:cNvSpPr/>
            <p:nvPr/>
          </p:nvSpPr>
          <p:spPr bwMode="auto">
            <a:xfrm>
              <a:off x="3861" y="1961"/>
              <a:ext cx="32" cy="38"/>
            </a:xfrm>
            <a:custGeom>
              <a:avLst/>
              <a:gdLst>
                <a:gd name="T0" fmla="*/ 10 w 13"/>
                <a:gd name="T1" fmla="*/ 1 h 16"/>
                <a:gd name="T2" fmla="*/ 1 w 13"/>
                <a:gd name="T3" fmla="*/ 14 h 16"/>
                <a:gd name="T4" fmla="*/ 3 w 13"/>
                <a:gd name="T5" fmla="*/ 15 h 16"/>
                <a:gd name="T6" fmla="*/ 13 w 13"/>
                <a:gd name="T7" fmla="*/ 2 h 16"/>
                <a:gd name="T8" fmla="*/ 10 w 13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10" y="1"/>
                  </a:moveTo>
                  <a:cubicBezTo>
                    <a:pt x="8" y="6"/>
                    <a:pt x="4" y="10"/>
                    <a:pt x="1" y="14"/>
                  </a:cubicBezTo>
                  <a:cubicBezTo>
                    <a:pt x="0" y="15"/>
                    <a:pt x="2" y="16"/>
                    <a:pt x="3" y="15"/>
                  </a:cubicBezTo>
                  <a:cubicBezTo>
                    <a:pt x="6" y="11"/>
                    <a:pt x="10" y="7"/>
                    <a:pt x="13" y="2"/>
                  </a:cubicBezTo>
                  <a:cubicBezTo>
                    <a:pt x="13" y="0"/>
                    <a:pt x="11" y="0"/>
                    <a:pt x="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49" name="Freeform 459"/>
            <p:cNvSpPr/>
            <p:nvPr/>
          </p:nvSpPr>
          <p:spPr bwMode="auto">
            <a:xfrm>
              <a:off x="3857" y="1968"/>
              <a:ext cx="43" cy="31"/>
            </a:xfrm>
            <a:custGeom>
              <a:avLst/>
              <a:gdLst>
                <a:gd name="T0" fmla="*/ 1 w 18"/>
                <a:gd name="T1" fmla="*/ 2 h 13"/>
                <a:gd name="T2" fmla="*/ 16 w 18"/>
                <a:gd name="T3" fmla="*/ 12 h 13"/>
                <a:gd name="T4" fmla="*/ 16 w 18"/>
                <a:gd name="T5" fmla="*/ 10 h 13"/>
                <a:gd name="T6" fmla="*/ 2 w 18"/>
                <a:gd name="T7" fmla="*/ 1 h 13"/>
                <a:gd name="T8" fmla="*/ 1 w 18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" y="2"/>
                  </a:moveTo>
                  <a:cubicBezTo>
                    <a:pt x="5" y="6"/>
                    <a:pt x="10" y="10"/>
                    <a:pt x="16" y="12"/>
                  </a:cubicBezTo>
                  <a:cubicBezTo>
                    <a:pt x="17" y="13"/>
                    <a:pt x="18" y="10"/>
                    <a:pt x="16" y="10"/>
                  </a:cubicBezTo>
                  <a:cubicBezTo>
                    <a:pt x="11" y="8"/>
                    <a:pt x="7" y="4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50" name="Freeform 460"/>
            <p:cNvSpPr/>
            <p:nvPr/>
          </p:nvSpPr>
          <p:spPr bwMode="auto">
            <a:xfrm>
              <a:off x="3738" y="2047"/>
              <a:ext cx="10" cy="105"/>
            </a:xfrm>
            <a:custGeom>
              <a:avLst/>
              <a:gdLst>
                <a:gd name="T0" fmla="*/ 1 w 4"/>
                <a:gd name="T1" fmla="*/ 1 h 44"/>
                <a:gd name="T2" fmla="*/ 1 w 4"/>
                <a:gd name="T3" fmla="*/ 43 h 44"/>
                <a:gd name="T4" fmla="*/ 3 w 4"/>
                <a:gd name="T5" fmla="*/ 43 h 44"/>
                <a:gd name="T6" fmla="*/ 3 w 4"/>
                <a:gd name="T7" fmla="*/ 1 h 44"/>
                <a:gd name="T8" fmla="*/ 1 w 4"/>
                <a:gd name="T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4">
                  <a:moveTo>
                    <a:pt x="1" y="1"/>
                  </a:moveTo>
                  <a:cubicBezTo>
                    <a:pt x="3" y="15"/>
                    <a:pt x="0" y="29"/>
                    <a:pt x="1" y="43"/>
                  </a:cubicBezTo>
                  <a:cubicBezTo>
                    <a:pt x="1" y="44"/>
                    <a:pt x="3" y="44"/>
                    <a:pt x="3" y="43"/>
                  </a:cubicBezTo>
                  <a:cubicBezTo>
                    <a:pt x="1" y="29"/>
                    <a:pt x="4" y="15"/>
                    <a:pt x="3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51" name="Freeform 461"/>
            <p:cNvSpPr/>
            <p:nvPr/>
          </p:nvSpPr>
          <p:spPr bwMode="auto">
            <a:xfrm>
              <a:off x="3842" y="2049"/>
              <a:ext cx="5" cy="94"/>
            </a:xfrm>
            <a:custGeom>
              <a:avLst/>
              <a:gdLst>
                <a:gd name="T0" fmla="*/ 1 w 2"/>
                <a:gd name="T1" fmla="*/ 1 h 39"/>
                <a:gd name="T2" fmla="*/ 0 w 2"/>
                <a:gd name="T3" fmla="*/ 38 h 39"/>
                <a:gd name="T4" fmla="*/ 2 w 2"/>
                <a:gd name="T5" fmla="*/ 38 h 39"/>
                <a:gd name="T6" fmla="*/ 2 w 2"/>
                <a:gd name="T7" fmla="*/ 37 h 39"/>
                <a:gd name="T8" fmla="*/ 0 w 2"/>
                <a:gd name="T9" fmla="*/ 37 h 39"/>
                <a:gd name="T10" fmla="*/ 0 w 2"/>
                <a:gd name="T11" fmla="*/ 38 h 39"/>
                <a:gd name="T12" fmla="*/ 2 w 2"/>
                <a:gd name="T13" fmla="*/ 38 h 39"/>
                <a:gd name="T14" fmla="*/ 2 w 2"/>
                <a:gd name="T15" fmla="*/ 1 h 39"/>
                <a:gd name="T16" fmla="*/ 1 w 2"/>
                <a:gd name="T1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39">
                  <a:moveTo>
                    <a:pt x="1" y="1"/>
                  </a:moveTo>
                  <a:cubicBezTo>
                    <a:pt x="0" y="14"/>
                    <a:pt x="0" y="26"/>
                    <a:pt x="0" y="38"/>
                  </a:cubicBezTo>
                  <a:cubicBezTo>
                    <a:pt x="0" y="39"/>
                    <a:pt x="2" y="39"/>
                    <a:pt x="2" y="38"/>
                  </a:cubicBezTo>
                  <a:cubicBezTo>
                    <a:pt x="2" y="38"/>
                    <a:pt x="2" y="37"/>
                    <a:pt x="2" y="37"/>
                  </a:cubicBezTo>
                  <a:cubicBezTo>
                    <a:pt x="2" y="36"/>
                    <a:pt x="0" y="36"/>
                    <a:pt x="0" y="37"/>
                  </a:cubicBezTo>
                  <a:cubicBezTo>
                    <a:pt x="0" y="37"/>
                    <a:pt x="0" y="38"/>
                    <a:pt x="0" y="38"/>
                  </a:cubicBezTo>
                  <a:cubicBezTo>
                    <a:pt x="0" y="39"/>
                    <a:pt x="2" y="39"/>
                    <a:pt x="2" y="38"/>
                  </a:cubicBezTo>
                  <a:cubicBezTo>
                    <a:pt x="2" y="26"/>
                    <a:pt x="2" y="14"/>
                    <a:pt x="2" y="1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52" name="Freeform 462"/>
            <p:cNvSpPr/>
            <p:nvPr/>
          </p:nvSpPr>
          <p:spPr bwMode="auto">
            <a:xfrm>
              <a:off x="3646" y="2150"/>
              <a:ext cx="293" cy="129"/>
            </a:xfrm>
            <a:custGeom>
              <a:avLst/>
              <a:gdLst>
                <a:gd name="T0" fmla="*/ 0 w 121"/>
                <a:gd name="T1" fmla="*/ 43 h 54"/>
                <a:gd name="T2" fmla="*/ 2 w 121"/>
                <a:gd name="T3" fmla="*/ 51 h 54"/>
                <a:gd name="T4" fmla="*/ 3 w 121"/>
                <a:gd name="T5" fmla="*/ 51 h 54"/>
                <a:gd name="T6" fmla="*/ 59 w 121"/>
                <a:gd name="T7" fmla="*/ 52 h 54"/>
                <a:gd name="T8" fmla="*/ 101 w 121"/>
                <a:gd name="T9" fmla="*/ 48 h 54"/>
                <a:gd name="T10" fmla="*/ 113 w 121"/>
                <a:gd name="T11" fmla="*/ 27 h 54"/>
                <a:gd name="T12" fmla="*/ 118 w 121"/>
                <a:gd name="T13" fmla="*/ 1 h 54"/>
                <a:gd name="T14" fmla="*/ 116 w 121"/>
                <a:gd name="T15" fmla="*/ 2 h 54"/>
                <a:gd name="T16" fmla="*/ 109 w 121"/>
                <a:gd name="T17" fmla="*/ 32 h 54"/>
                <a:gd name="T18" fmla="*/ 104 w 121"/>
                <a:gd name="T19" fmla="*/ 43 h 54"/>
                <a:gd name="T20" fmla="*/ 84 w 121"/>
                <a:gd name="T21" fmla="*/ 49 h 54"/>
                <a:gd name="T22" fmla="*/ 40 w 121"/>
                <a:gd name="T23" fmla="*/ 50 h 54"/>
                <a:gd name="T24" fmla="*/ 18 w 121"/>
                <a:gd name="T25" fmla="*/ 50 h 54"/>
                <a:gd name="T26" fmla="*/ 2 w 121"/>
                <a:gd name="T27" fmla="*/ 43 h 54"/>
                <a:gd name="T28" fmla="*/ 0 w 121"/>
                <a:gd name="T29" fmla="*/ 4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" h="54">
                  <a:moveTo>
                    <a:pt x="0" y="43"/>
                  </a:moveTo>
                  <a:cubicBezTo>
                    <a:pt x="1" y="46"/>
                    <a:pt x="1" y="48"/>
                    <a:pt x="2" y="51"/>
                  </a:cubicBezTo>
                  <a:cubicBezTo>
                    <a:pt x="2" y="51"/>
                    <a:pt x="2" y="51"/>
                    <a:pt x="3" y="51"/>
                  </a:cubicBezTo>
                  <a:cubicBezTo>
                    <a:pt x="21" y="51"/>
                    <a:pt x="40" y="52"/>
                    <a:pt x="59" y="52"/>
                  </a:cubicBezTo>
                  <a:cubicBezTo>
                    <a:pt x="72" y="52"/>
                    <a:pt x="89" y="54"/>
                    <a:pt x="101" y="48"/>
                  </a:cubicBezTo>
                  <a:cubicBezTo>
                    <a:pt x="108" y="45"/>
                    <a:pt x="111" y="34"/>
                    <a:pt x="113" y="27"/>
                  </a:cubicBezTo>
                  <a:cubicBezTo>
                    <a:pt x="117" y="20"/>
                    <a:pt x="121" y="9"/>
                    <a:pt x="118" y="1"/>
                  </a:cubicBezTo>
                  <a:cubicBezTo>
                    <a:pt x="117" y="0"/>
                    <a:pt x="116" y="1"/>
                    <a:pt x="116" y="2"/>
                  </a:cubicBezTo>
                  <a:cubicBezTo>
                    <a:pt x="120" y="11"/>
                    <a:pt x="113" y="25"/>
                    <a:pt x="109" y="32"/>
                  </a:cubicBezTo>
                  <a:cubicBezTo>
                    <a:pt x="108" y="36"/>
                    <a:pt x="106" y="39"/>
                    <a:pt x="104" y="43"/>
                  </a:cubicBezTo>
                  <a:cubicBezTo>
                    <a:pt x="102" y="49"/>
                    <a:pt x="89" y="49"/>
                    <a:pt x="84" y="49"/>
                  </a:cubicBezTo>
                  <a:cubicBezTo>
                    <a:pt x="69" y="50"/>
                    <a:pt x="55" y="50"/>
                    <a:pt x="40" y="50"/>
                  </a:cubicBezTo>
                  <a:cubicBezTo>
                    <a:pt x="33" y="50"/>
                    <a:pt x="25" y="50"/>
                    <a:pt x="18" y="50"/>
                  </a:cubicBezTo>
                  <a:cubicBezTo>
                    <a:pt x="10" y="49"/>
                    <a:pt x="3" y="52"/>
                    <a:pt x="2" y="43"/>
                  </a:cubicBezTo>
                  <a:cubicBezTo>
                    <a:pt x="2" y="42"/>
                    <a:pt x="0" y="42"/>
                    <a:pt x="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53" name="Freeform 463"/>
            <p:cNvSpPr/>
            <p:nvPr/>
          </p:nvSpPr>
          <p:spPr bwMode="auto">
            <a:xfrm>
              <a:off x="3685" y="2171"/>
              <a:ext cx="67" cy="8"/>
            </a:xfrm>
            <a:custGeom>
              <a:avLst/>
              <a:gdLst>
                <a:gd name="T0" fmla="*/ 1 w 28"/>
                <a:gd name="T1" fmla="*/ 2 h 3"/>
                <a:gd name="T2" fmla="*/ 27 w 28"/>
                <a:gd name="T3" fmla="*/ 1 h 3"/>
                <a:gd name="T4" fmla="*/ 27 w 28"/>
                <a:gd name="T5" fmla="*/ 0 h 3"/>
                <a:gd name="T6" fmla="*/ 1 w 28"/>
                <a:gd name="T7" fmla="*/ 1 h 3"/>
                <a:gd name="T8" fmla="*/ 1 w 28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">
                  <a:moveTo>
                    <a:pt x="1" y="2"/>
                  </a:moveTo>
                  <a:cubicBezTo>
                    <a:pt x="10" y="2"/>
                    <a:pt x="18" y="3"/>
                    <a:pt x="27" y="1"/>
                  </a:cubicBezTo>
                  <a:cubicBezTo>
                    <a:pt x="28" y="1"/>
                    <a:pt x="28" y="0"/>
                    <a:pt x="27" y="0"/>
                  </a:cubicBezTo>
                  <a:cubicBezTo>
                    <a:pt x="18" y="1"/>
                    <a:pt x="9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54" name="Freeform 464"/>
            <p:cNvSpPr/>
            <p:nvPr/>
          </p:nvSpPr>
          <p:spPr bwMode="auto">
            <a:xfrm>
              <a:off x="3675" y="2188"/>
              <a:ext cx="51" cy="3"/>
            </a:xfrm>
            <a:custGeom>
              <a:avLst/>
              <a:gdLst>
                <a:gd name="T0" fmla="*/ 1 w 21"/>
                <a:gd name="T1" fmla="*/ 1 h 1"/>
                <a:gd name="T2" fmla="*/ 21 w 21"/>
                <a:gd name="T3" fmla="*/ 1 h 1"/>
                <a:gd name="T4" fmla="*/ 21 w 21"/>
                <a:gd name="T5" fmla="*/ 0 h 1"/>
                <a:gd name="T6" fmla="*/ 1 w 21"/>
                <a:gd name="T7" fmla="*/ 0 h 1"/>
                <a:gd name="T8" fmla="*/ 1 w 2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1" y="1"/>
                  </a:moveTo>
                  <a:cubicBezTo>
                    <a:pt x="8" y="1"/>
                    <a:pt x="14" y="1"/>
                    <a:pt x="21" y="1"/>
                  </a:cubicBezTo>
                  <a:cubicBezTo>
                    <a:pt x="21" y="1"/>
                    <a:pt x="21" y="0"/>
                    <a:pt x="21" y="0"/>
                  </a:cubicBezTo>
                  <a:cubicBezTo>
                    <a:pt x="14" y="0"/>
                    <a:pt x="8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55" name="Freeform 465"/>
            <p:cNvSpPr/>
            <p:nvPr/>
          </p:nvSpPr>
          <p:spPr bwMode="auto">
            <a:xfrm>
              <a:off x="3670" y="2195"/>
              <a:ext cx="56" cy="8"/>
            </a:xfrm>
            <a:custGeom>
              <a:avLst/>
              <a:gdLst>
                <a:gd name="T0" fmla="*/ 1 w 23"/>
                <a:gd name="T1" fmla="*/ 3 h 3"/>
                <a:gd name="T2" fmla="*/ 22 w 23"/>
                <a:gd name="T3" fmla="*/ 1 h 3"/>
                <a:gd name="T4" fmla="*/ 22 w 23"/>
                <a:gd name="T5" fmla="*/ 0 h 3"/>
                <a:gd name="T6" fmla="*/ 1 w 23"/>
                <a:gd name="T7" fmla="*/ 2 h 3"/>
                <a:gd name="T8" fmla="*/ 1 w 2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1" y="3"/>
                  </a:moveTo>
                  <a:cubicBezTo>
                    <a:pt x="8" y="3"/>
                    <a:pt x="15" y="3"/>
                    <a:pt x="22" y="1"/>
                  </a:cubicBezTo>
                  <a:cubicBezTo>
                    <a:pt x="23" y="1"/>
                    <a:pt x="22" y="0"/>
                    <a:pt x="22" y="0"/>
                  </a:cubicBezTo>
                  <a:cubicBezTo>
                    <a:pt x="15" y="1"/>
                    <a:pt x="8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56" name="Freeform 466"/>
            <p:cNvSpPr/>
            <p:nvPr/>
          </p:nvSpPr>
          <p:spPr bwMode="auto">
            <a:xfrm>
              <a:off x="3663" y="2210"/>
              <a:ext cx="53" cy="2"/>
            </a:xfrm>
            <a:custGeom>
              <a:avLst/>
              <a:gdLst>
                <a:gd name="T0" fmla="*/ 1 w 22"/>
                <a:gd name="T1" fmla="*/ 1 h 1"/>
                <a:gd name="T2" fmla="*/ 21 w 22"/>
                <a:gd name="T3" fmla="*/ 1 h 1"/>
                <a:gd name="T4" fmla="*/ 21 w 22"/>
                <a:gd name="T5" fmla="*/ 0 h 1"/>
                <a:gd name="T6" fmla="*/ 1 w 22"/>
                <a:gd name="T7" fmla="*/ 0 h 1"/>
                <a:gd name="T8" fmla="*/ 1 w 2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">
                  <a:moveTo>
                    <a:pt x="1" y="1"/>
                  </a:moveTo>
                  <a:cubicBezTo>
                    <a:pt x="7" y="1"/>
                    <a:pt x="14" y="1"/>
                    <a:pt x="21" y="1"/>
                  </a:cubicBezTo>
                  <a:cubicBezTo>
                    <a:pt x="22" y="1"/>
                    <a:pt x="22" y="0"/>
                    <a:pt x="21" y="0"/>
                  </a:cubicBezTo>
                  <a:cubicBezTo>
                    <a:pt x="14" y="0"/>
                    <a:pt x="7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57" name="Freeform 467"/>
            <p:cNvSpPr/>
            <p:nvPr/>
          </p:nvSpPr>
          <p:spPr bwMode="auto">
            <a:xfrm>
              <a:off x="3651" y="2227"/>
              <a:ext cx="26" cy="2"/>
            </a:xfrm>
            <a:custGeom>
              <a:avLst/>
              <a:gdLst>
                <a:gd name="T0" fmla="*/ 1 w 11"/>
                <a:gd name="T1" fmla="*/ 1 h 1"/>
                <a:gd name="T2" fmla="*/ 10 w 11"/>
                <a:gd name="T3" fmla="*/ 1 h 1"/>
                <a:gd name="T4" fmla="*/ 10 w 11"/>
                <a:gd name="T5" fmla="*/ 0 h 1"/>
                <a:gd name="T6" fmla="*/ 1 w 11"/>
                <a:gd name="T7" fmla="*/ 0 h 1"/>
                <a:gd name="T8" fmla="*/ 1 w 1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">
                  <a:moveTo>
                    <a:pt x="1" y="1"/>
                  </a:moveTo>
                  <a:cubicBezTo>
                    <a:pt x="4" y="1"/>
                    <a:pt x="7" y="1"/>
                    <a:pt x="10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58" name="Freeform 468"/>
            <p:cNvSpPr/>
            <p:nvPr/>
          </p:nvSpPr>
          <p:spPr bwMode="auto">
            <a:xfrm>
              <a:off x="3670" y="2270"/>
              <a:ext cx="34" cy="141"/>
            </a:xfrm>
            <a:custGeom>
              <a:avLst/>
              <a:gdLst>
                <a:gd name="T0" fmla="*/ 2 w 14"/>
                <a:gd name="T1" fmla="*/ 2 h 59"/>
                <a:gd name="T2" fmla="*/ 2 w 14"/>
                <a:gd name="T3" fmla="*/ 57 h 59"/>
                <a:gd name="T4" fmla="*/ 2 w 14"/>
                <a:gd name="T5" fmla="*/ 58 h 59"/>
                <a:gd name="T6" fmla="*/ 13 w 14"/>
                <a:gd name="T7" fmla="*/ 49 h 59"/>
                <a:gd name="T8" fmla="*/ 13 w 14"/>
                <a:gd name="T9" fmla="*/ 2 h 59"/>
                <a:gd name="T10" fmla="*/ 12 w 14"/>
                <a:gd name="T11" fmla="*/ 2 h 59"/>
                <a:gd name="T12" fmla="*/ 11 w 14"/>
                <a:gd name="T13" fmla="*/ 47 h 59"/>
                <a:gd name="T14" fmla="*/ 10 w 14"/>
                <a:gd name="T15" fmla="*/ 52 h 59"/>
                <a:gd name="T16" fmla="*/ 3 w 14"/>
                <a:gd name="T17" fmla="*/ 50 h 59"/>
                <a:gd name="T18" fmla="*/ 3 w 14"/>
                <a:gd name="T19" fmla="*/ 35 h 59"/>
                <a:gd name="T20" fmla="*/ 3 w 14"/>
                <a:gd name="T21" fmla="*/ 2 h 59"/>
                <a:gd name="T22" fmla="*/ 2 w 14"/>
                <a:gd name="T23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59">
                  <a:moveTo>
                    <a:pt x="2" y="2"/>
                  </a:moveTo>
                  <a:cubicBezTo>
                    <a:pt x="0" y="20"/>
                    <a:pt x="2" y="39"/>
                    <a:pt x="2" y="57"/>
                  </a:cubicBezTo>
                  <a:cubicBezTo>
                    <a:pt x="2" y="57"/>
                    <a:pt x="2" y="58"/>
                    <a:pt x="2" y="58"/>
                  </a:cubicBezTo>
                  <a:cubicBezTo>
                    <a:pt x="9" y="59"/>
                    <a:pt x="12" y="56"/>
                    <a:pt x="13" y="49"/>
                  </a:cubicBezTo>
                  <a:cubicBezTo>
                    <a:pt x="14" y="34"/>
                    <a:pt x="10" y="18"/>
                    <a:pt x="13" y="2"/>
                  </a:cubicBezTo>
                  <a:cubicBezTo>
                    <a:pt x="14" y="1"/>
                    <a:pt x="12" y="1"/>
                    <a:pt x="12" y="2"/>
                  </a:cubicBezTo>
                  <a:cubicBezTo>
                    <a:pt x="9" y="17"/>
                    <a:pt x="11" y="32"/>
                    <a:pt x="11" y="47"/>
                  </a:cubicBezTo>
                  <a:cubicBezTo>
                    <a:pt x="11" y="49"/>
                    <a:pt x="11" y="51"/>
                    <a:pt x="10" y="52"/>
                  </a:cubicBezTo>
                  <a:cubicBezTo>
                    <a:pt x="5" y="56"/>
                    <a:pt x="2" y="55"/>
                    <a:pt x="3" y="50"/>
                  </a:cubicBezTo>
                  <a:cubicBezTo>
                    <a:pt x="3" y="45"/>
                    <a:pt x="3" y="40"/>
                    <a:pt x="3" y="35"/>
                  </a:cubicBezTo>
                  <a:cubicBezTo>
                    <a:pt x="3" y="24"/>
                    <a:pt x="2" y="13"/>
                    <a:pt x="3" y="2"/>
                  </a:cubicBezTo>
                  <a:cubicBezTo>
                    <a:pt x="4" y="0"/>
                    <a:pt x="2" y="0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59" name="Freeform 469"/>
            <p:cNvSpPr/>
            <p:nvPr/>
          </p:nvSpPr>
          <p:spPr bwMode="auto">
            <a:xfrm>
              <a:off x="3837" y="2267"/>
              <a:ext cx="32" cy="142"/>
            </a:xfrm>
            <a:custGeom>
              <a:avLst/>
              <a:gdLst>
                <a:gd name="T0" fmla="*/ 2 w 13"/>
                <a:gd name="T1" fmla="*/ 1 h 59"/>
                <a:gd name="T2" fmla="*/ 1 w 13"/>
                <a:gd name="T3" fmla="*/ 57 h 59"/>
                <a:gd name="T4" fmla="*/ 1 w 13"/>
                <a:gd name="T5" fmla="*/ 58 h 59"/>
                <a:gd name="T6" fmla="*/ 11 w 13"/>
                <a:gd name="T7" fmla="*/ 46 h 59"/>
                <a:gd name="T8" fmla="*/ 13 w 13"/>
                <a:gd name="T9" fmla="*/ 2 h 59"/>
                <a:gd name="T10" fmla="*/ 11 w 13"/>
                <a:gd name="T11" fmla="*/ 2 h 59"/>
                <a:gd name="T12" fmla="*/ 9 w 13"/>
                <a:gd name="T13" fmla="*/ 44 h 59"/>
                <a:gd name="T14" fmla="*/ 8 w 13"/>
                <a:gd name="T15" fmla="*/ 53 h 59"/>
                <a:gd name="T16" fmla="*/ 2 w 13"/>
                <a:gd name="T17" fmla="*/ 50 h 59"/>
                <a:gd name="T18" fmla="*/ 2 w 13"/>
                <a:gd name="T19" fmla="*/ 38 h 59"/>
                <a:gd name="T20" fmla="*/ 4 w 13"/>
                <a:gd name="T21" fmla="*/ 1 h 59"/>
                <a:gd name="T22" fmla="*/ 2 w 13"/>
                <a:gd name="T23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9">
                  <a:moveTo>
                    <a:pt x="2" y="1"/>
                  </a:moveTo>
                  <a:cubicBezTo>
                    <a:pt x="2" y="20"/>
                    <a:pt x="0" y="38"/>
                    <a:pt x="1" y="57"/>
                  </a:cubicBezTo>
                  <a:cubicBezTo>
                    <a:pt x="1" y="57"/>
                    <a:pt x="1" y="58"/>
                    <a:pt x="1" y="58"/>
                  </a:cubicBezTo>
                  <a:cubicBezTo>
                    <a:pt x="9" y="59"/>
                    <a:pt x="11" y="52"/>
                    <a:pt x="11" y="46"/>
                  </a:cubicBezTo>
                  <a:cubicBezTo>
                    <a:pt x="12" y="31"/>
                    <a:pt x="10" y="17"/>
                    <a:pt x="13" y="2"/>
                  </a:cubicBezTo>
                  <a:cubicBezTo>
                    <a:pt x="13" y="1"/>
                    <a:pt x="11" y="1"/>
                    <a:pt x="11" y="2"/>
                  </a:cubicBezTo>
                  <a:cubicBezTo>
                    <a:pt x="8" y="15"/>
                    <a:pt x="9" y="30"/>
                    <a:pt x="9" y="44"/>
                  </a:cubicBezTo>
                  <a:cubicBezTo>
                    <a:pt x="9" y="47"/>
                    <a:pt x="9" y="50"/>
                    <a:pt x="8" y="53"/>
                  </a:cubicBezTo>
                  <a:cubicBezTo>
                    <a:pt x="3" y="55"/>
                    <a:pt x="1" y="54"/>
                    <a:pt x="2" y="50"/>
                  </a:cubicBezTo>
                  <a:cubicBezTo>
                    <a:pt x="2" y="46"/>
                    <a:pt x="2" y="42"/>
                    <a:pt x="2" y="38"/>
                  </a:cubicBezTo>
                  <a:cubicBezTo>
                    <a:pt x="3" y="26"/>
                    <a:pt x="4" y="14"/>
                    <a:pt x="4" y="1"/>
                  </a:cubicBezTo>
                  <a:cubicBezTo>
                    <a:pt x="4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60" name="Freeform 470"/>
            <p:cNvSpPr/>
            <p:nvPr/>
          </p:nvSpPr>
          <p:spPr bwMode="auto">
            <a:xfrm>
              <a:off x="3912" y="2188"/>
              <a:ext cx="27" cy="156"/>
            </a:xfrm>
            <a:custGeom>
              <a:avLst/>
              <a:gdLst>
                <a:gd name="T0" fmla="*/ 0 w 11"/>
                <a:gd name="T1" fmla="*/ 16 h 65"/>
                <a:gd name="T2" fmla="*/ 3 w 11"/>
                <a:gd name="T3" fmla="*/ 63 h 65"/>
                <a:gd name="T4" fmla="*/ 3 w 11"/>
                <a:gd name="T5" fmla="*/ 64 h 65"/>
                <a:gd name="T6" fmla="*/ 10 w 11"/>
                <a:gd name="T7" fmla="*/ 64 h 65"/>
                <a:gd name="T8" fmla="*/ 11 w 11"/>
                <a:gd name="T9" fmla="*/ 63 h 65"/>
                <a:gd name="T10" fmla="*/ 10 w 11"/>
                <a:gd name="T11" fmla="*/ 33 h 65"/>
                <a:gd name="T12" fmla="*/ 9 w 11"/>
                <a:gd name="T13" fmla="*/ 1 h 65"/>
                <a:gd name="T14" fmla="*/ 7 w 11"/>
                <a:gd name="T15" fmla="*/ 1 h 65"/>
                <a:gd name="T16" fmla="*/ 9 w 11"/>
                <a:gd name="T17" fmla="*/ 53 h 65"/>
                <a:gd name="T18" fmla="*/ 9 w 11"/>
                <a:gd name="T19" fmla="*/ 60 h 65"/>
                <a:gd name="T20" fmla="*/ 4 w 11"/>
                <a:gd name="T21" fmla="*/ 56 h 65"/>
                <a:gd name="T22" fmla="*/ 3 w 11"/>
                <a:gd name="T23" fmla="*/ 43 h 65"/>
                <a:gd name="T24" fmla="*/ 1 w 11"/>
                <a:gd name="T25" fmla="*/ 16 h 65"/>
                <a:gd name="T26" fmla="*/ 0 w 11"/>
                <a:gd name="T27" fmla="*/ 1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65">
                  <a:moveTo>
                    <a:pt x="0" y="16"/>
                  </a:moveTo>
                  <a:cubicBezTo>
                    <a:pt x="0" y="32"/>
                    <a:pt x="2" y="47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ubicBezTo>
                    <a:pt x="7" y="65"/>
                    <a:pt x="6" y="65"/>
                    <a:pt x="10" y="64"/>
                  </a:cubicBezTo>
                  <a:cubicBezTo>
                    <a:pt x="10" y="64"/>
                    <a:pt x="11" y="63"/>
                    <a:pt x="11" y="63"/>
                  </a:cubicBezTo>
                  <a:cubicBezTo>
                    <a:pt x="11" y="53"/>
                    <a:pt x="10" y="43"/>
                    <a:pt x="10" y="33"/>
                  </a:cubicBezTo>
                  <a:cubicBezTo>
                    <a:pt x="9" y="22"/>
                    <a:pt x="10" y="12"/>
                    <a:pt x="9" y="1"/>
                  </a:cubicBezTo>
                  <a:cubicBezTo>
                    <a:pt x="9" y="0"/>
                    <a:pt x="7" y="0"/>
                    <a:pt x="7" y="1"/>
                  </a:cubicBezTo>
                  <a:cubicBezTo>
                    <a:pt x="9" y="18"/>
                    <a:pt x="8" y="36"/>
                    <a:pt x="9" y="53"/>
                  </a:cubicBezTo>
                  <a:cubicBezTo>
                    <a:pt x="9" y="56"/>
                    <a:pt x="9" y="58"/>
                    <a:pt x="9" y="60"/>
                  </a:cubicBezTo>
                  <a:cubicBezTo>
                    <a:pt x="5" y="61"/>
                    <a:pt x="3" y="60"/>
                    <a:pt x="4" y="56"/>
                  </a:cubicBezTo>
                  <a:cubicBezTo>
                    <a:pt x="4" y="52"/>
                    <a:pt x="3" y="47"/>
                    <a:pt x="3" y="43"/>
                  </a:cubicBezTo>
                  <a:cubicBezTo>
                    <a:pt x="2" y="34"/>
                    <a:pt x="2" y="25"/>
                    <a:pt x="1" y="16"/>
                  </a:cubicBezTo>
                  <a:cubicBezTo>
                    <a:pt x="1" y="15"/>
                    <a:pt x="0" y="15"/>
                    <a:pt x="0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61" name="Freeform 471"/>
            <p:cNvSpPr/>
            <p:nvPr/>
          </p:nvSpPr>
          <p:spPr bwMode="auto">
            <a:xfrm>
              <a:off x="3723" y="2270"/>
              <a:ext cx="32" cy="62"/>
            </a:xfrm>
            <a:custGeom>
              <a:avLst/>
              <a:gdLst>
                <a:gd name="T0" fmla="*/ 0 w 13"/>
                <a:gd name="T1" fmla="*/ 1 h 26"/>
                <a:gd name="T2" fmla="*/ 1 w 13"/>
                <a:gd name="T3" fmla="*/ 25 h 26"/>
                <a:gd name="T4" fmla="*/ 2 w 13"/>
                <a:gd name="T5" fmla="*/ 26 h 26"/>
                <a:gd name="T6" fmla="*/ 12 w 13"/>
                <a:gd name="T7" fmla="*/ 25 h 26"/>
                <a:gd name="T8" fmla="*/ 13 w 13"/>
                <a:gd name="T9" fmla="*/ 24 h 26"/>
                <a:gd name="T10" fmla="*/ 11 w 13"/>
                <a:gd name="T11" fmla="*/ 1 h 26"/>
                <a:gd name="T12" fmla="*/ 9 w 13"/>
                <a:gd name="T13" fmla="*/ 1 h 26"/>
                <a:gd name="T14" fmla="*/ 9 w 13"/>
                <a:gd name="T15" fmla="*/ 12 h 26"/>
                <a:gd name="T16" fmla="*/ 10 w 13"/>
                <a:gd name="T17" fmla="*/ 18 h 26"/>
                <a:gd name="T18" fmla="*/ 11 w 13"/>
                <a:gd name="T19" fmla="*/ 22 h 26"/>
                <a:gd name="T20" fmla="*/ 7 w 13"/>
                <a:gd name="T21" fmla="*/ 23 h 26"/>
                <a:gd name="T22" fmla="*/ 3 w 13"/>
                <a:gd name="T23" fmla="*/ 23 h 26"/>
                <a:gd name="T24" fmla="*/ 3 w 13"/>
                <a:gd name="T25" fmla="*/ 15 h 26"/>
                <a:gd name="T26" fmla="*/ 2 w 13"/>
                <a:gd name="T27" fmla="*/ 1 h 26"/>
                <a:gd name="T28" fmla="*/ 0 w 13"/>
                <a:gd name="T2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26">
                  <a:moveTo>
                    <a:pt x="0" y="1"/>
                  </a:moveTo>
                  <a:cubicBezTo>
                    <a:pt x="2" y="9"/>
                    <a:pt x="1" y="17"/>
                    <a:pt x="1" y="25"/>
                  </a:cubicBezTo>
                  <a:cubicBezTo>
                    <a:pt x="1" y="25"/>
                    <a:pt x="1" y="26"/>
                    <a:pt x="2" y="26"/>
                  </a:cubicBezTo>
                  <a:cubicBezTo>
                    <a:pt x="5" y="25"/>
                    <a:pt x="8" y="25"/>
                    <a:pt x="12" y="25"/>
                  </a:cubicBezTo>
                  <a:cubicBezTo>
                    <a:pt x="12" y="25"/>
                    <a:pt x="13" y="25"/>
                    <a:pt x="13" y="24"/>
                  </a:cubicBezTo>
                  <a:cubicBezTo>
                    <a:pt x="12" y="16"/>
                    <a:pt x="9" y="9"/>
                    <a:pt x="11" y="1"/>
                  </a:cubicBezTo>
                  <a:cubicBezTo>
                    <a:pt x="11" y="0"/>
                    <a:pt x="9" y="0"/>
                    <a:pt x="9" y="1"/>
                  </a:cubicBezTo>
                  <a:cubicBezTo>
                    <a:pt x="8" y="5"/>
                    <a:pt x="8" y="8"/>
                    <a:pt x="9" y="12"/>
                  </a:cubicBezTo>
                  <a:cubicBezTo>
                    <a:pt x="9" y="14"/>
                    <a:pt x="10" y="16"/>
                    <a:pt x="10" y="18"/>
                  </a:cubicBezTo>
                  <a:cubicBezTo>
                    <a:pt x="11" y="19"/>
                    <a:pt x="11" y="21"/>
                    <a:pt x="11" y="22"/>
                  </a:cubicBezTo>
                  <a:cubicBezTo>
                    <a:pt x="11" y="24"/>
                    <a:pt x="8" y="23"/>
                    <a:pt x="7" y="23"/>
                  </a:cubicBezTo>
                  <a:cubicBezTo>
                    <a:pt x="7" y="23"/>
                    <a:pt x="3" y="24"/>
                    <a:pt x="3" y="23"/>
                  </a:cubicBezTo>
                  <a:cubicBezTo>
                    <a:pt x="3" y="20"/>
                    <a:pt x="3" y="18"/>
                    <a:pt x="3" y="15"/>
                  </a:cubicBezTo>
                  <a:cubicBezTo>
                    <a:pt x="3" y="10"/>
                    <a:pt x="3" y="5"/>
                    <a:pt x="2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0977" name="Group 474"/>
          <p:cNvGrpSpPr>
            <a:grpSpLocks noChangeAspect="1"/>
          </p:cNvGrpSpPr>
          <p:nvPr/>
        </p:nvGrpSpPr>
        <p:grpSpPr bwMode="auto">
          <a:xfrm>
            <a:off x="4724400" y="3349625"/>
            <a:ext cx="728663" cy="674688"/>
            <a:chOff x="2937" y="1957"/>
            <a:chExt cx="459" cy="425"/>
          </a:xfrm>
        </p:grpSpPr>
        <p:sp>
          <p:nvSpPr>
            <p:cNvPr id="564" name="Freeform 475"/>
            <p:cNvSpPr/>
            <p:nvPr/>
          </p:nvSpPr>
          <p:spPr bwMode="auto">
            <a:xfrm>
              <a:off x="3093" y="2135"/>
              <a:ext cx="67" cy="50"/>
            </a:xfrm>
            <a:custGeom>
              <a:avLst/>
              <a:gdLst>
                <a:gd name="T0" fmla="*/ 8 w 28"/>
                <a:gd name="T1" fmla="*/ 1 h 21"/>
                <a:gd name="T2" fmla="*/ 10 w 28"/>
                <a:gd name="T3" fmla="*/ 19 h 21"/>
                <a:gd name="T4" fmla="*/ 21 w 28"/>
                <a:gd name="T5" fmla="*/ 5 h 21"/>
                <a:gd name="T6" fmla="*/ 11 w 28"/>
                <a:gd name="T7" fmla="*/ 0 h 21"/>
                <a:gd name="T8" fmla="*/ 7 w 28"/>
                <a:gd name="T9" fmla="*/ 8 h 21"/>
                <a:gd name="T10" fmla="*/ 14 w 28"/>
                <a:gd name="T11" fmla="*/ 10 h 21"/>
                <a:gd name="T12" fmla="*/ 11 w 28"/>
                <a:gd name="T13" fmla="*/ 6 h 21"/>
                <a:gd name="T14" fmla="*/ 11 w 28"/>
                <a:gd name="T15" fmla="*/ 8 h 21"/>
                <a:gd name="T16" fmla="*/ 9 w 28"/>
                <a:gd name="T17" fmla="*/ 10 h 21"/>
                <a:gd name="T18" fmla="*/ 8 w 28"/>
                <a:gd name="T19" fmla="*/ 8 h 21"/>
                <a:gd name="T20" fmla="*/ 8 w 28"/>
                <a:gd name="T21" fmla="*/ 4 h 21"/>
                <a:gd name="T22" fmla="*/ 15 w 28"/>
                <a:gd name="T23" fmla="*/ 2 h 21"/>
                <a:gd name="T24" fmla="*/ 20 w 28"/>
                <a:gd name="T25" fmla="*/ 15 h 21"/>
                <a:gd name="T26" fmla="*/ 6 w 28"/>
                <a:gd name="T27" fmla="*/ 15 h 21"/>
                <a:gd name="T28" fmla="*/ 9 w 28"/>
                <a:gd name="T29" fmla="*/ 2 h 21"/>
                <a:gd name="T30" fmla="*/ 8 w 28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21">
                  <a:moveTo>
                    <a:pt x="8" y="1"/>
                  </a:moveTo>
                  <a:cubicBezTo>
                    <a:pt x="0" y="5"/>
                    <a:pt x="2" y="16"/>
                    <a:pt x="10" y="19"/>
                  </a:cubicBezTo>
                  <a:cubicBezTo>
                    <a:pt x="17" y="21"/>
                    <a:pt x="28" y="13"/>
                    <a:pt x="21" y="5"/>
                  </a:cubicBezTo>
                  <a:cubicBezTo>
                    <a:pt x="19" y="3"/>
                    <a:pt x="15" y="0"/>
                    <a:pt x="11" y="0"/>
                  </a:cubicBezTo>
                  <a:cubicBezTo>
                    <a:pt x="7" y="1"/>
                    <a:pt x="5" y="4"/>
                    <a:pt x="7" y="8"/>
                  </a:cubicBezTo>
                  <a:cubicBezTo>
                    <a:pt x="8" y="11"/>
                    <a:pt x="11" y="13"/>
                    <a:pt x="14" y="10"/>
                  </a:cubicBezTo>
                  <a:cubicBezTo>
                    <a:pt x="16" y="8"/>
                    <a:pt x="13" y="6"/>
                    <a:pt x="11" y="6"/>
                  </a:cubicBezTo>
                  <a:cubicBezTo>
                    <a:pt x="10" y="7"/>
                    <a:pt x="10" y="8"/>
                    <a:pt x="11" y="8"/>
                  </a:cubicBezTo>
                  <a:cubicBezTo>
                    <a:pt x="12" y="10"/>
                    <a:pt x="12" y="11"/>
                    <a:pt x="9" y="10"/>
                  </a:cubicBezTo>
                  <a:cubicBezTo>
                    <a:pt x="9" y="9"/>
                    <a:pt x="8" y="9"/>
                    <a:pt x="8" y="8"/>
                  </a:cubicBezTo>
                  <a:cubicBezTo>
                    <a:pt x="7" y="7"/>
                    <a:pt x="7" y="5"/>
                    <a:pt x="8" y="4"/>
                  </a:cubicBezTo>
                  <a:cubicBezTo>
                    <a:pt x="9" y="1"/>
                    <a:pt x="13" y="2"/>
                    <a:pt x="15" y="2"/>
                  </a:cubicBezTo>
                  <a:cubicBezTo>
                    <a:pt x="20" y="4"/>
                    <a:pt x="24" y="10"/>
                    <a:pt x="20" y="15"/>
                  </a:cubicBezTo>
                  <a:cubicBezTo>
                    <a:pt x="16" y="19"/>
                    <a:pt x="10" y="18"/>
                    <a:pt x="6" y="15"/>
                  </a:cubicBezTo>
                  <a:cubicBezTo>
                    <a:pt x="2" y="11"/>
                    <a:pt x="4" y="4"/>
                    <a:pt x="9" y="2"/>
                  </a:cubicBezTo>
                  <a:cubicBezTo>
                    <a:pt x="10" y="2"/>
                    <a:pt x="9" y="1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65" name="Freeform 476"/>
            <p:cNvSpPr/>
            <p:nvPr/>
          </p:nvSpPr>
          <p:spPr bwMode="auto">
            <a:xfrm>
              <a:off x="3107" y="2091"/>
              <a:ext cx="188" cy="89"/>
            </a:xfrm>
            <a:custGeom>
              <a:avLst/>
              <a:gdLst>
                <a:gd name="T0" fmla="*/ 2 w 78"/>
                <a:gd name="T1" fmla="*/ 21 h 37"/>
                <a:gd name="T2" fmla="*/ 36 w 78"/>
                <a:gd name="T3" fmla="*/ 9 h 37"/>
                <a:gd name="T4" fmla="*/ 66 w 78"/>
                <a:gd name="T5" fmla="*/ 3 h 37"/>
                <a:gd name="T6" fmla="*/ 70 w 78"/>
                <a:gd name="T7" fmla="*/ 4 h 37"/>
                <a:gd name="T8" fmla="*/ 65 w 78"/>
                <a:gd name="T9" fmla="*/ 15 h 37"/>
                <a:gd name="T10" fmla="*/ 46 w 78"/>
                <a:gd name="T11" fmla="*/ 22 h 37"/>
                <a:gd name="T12" fmla="*/ 9 w 78"/>
                <a:gd name="T13" fmla="*/ 36 h 37"/>
                <a:gd name="T14" fmla="*/ 10 w 78"/>
                <a:gd name="T15" fmla="*/ 37 h 37"/>
                <a:gd name="T16" fmla="*/ 68 w 78"/>
                <a:gd name="T17" fmla="*/ 15 h 37"/>
                <a:gd name="T18" fmla="*/ 68 w 78"/>
                <a:gd name="T19" fmla="*/ 1 h 37"/>
                <a:gd name="T20" fmla="*/ 67 w 78"/>
                <a:gd name="T21" fmla="*/ 1 h 37"/>
                <a:gd name="T22" fmla="*/ 39 w 78"/>
                <a:gd name="T23" fmla="*/ 7 h 37"/>
                <a:gd name="T24" fmla="*/ 1 w 78"/>
                <a:gd name="T25" fmla="*/ 19 h 37"/>
                <a:gd name="T26" fmla="*/ 2 w 78"/>
                <a:gd name="T27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37">
                  <a:moveTo>
                    <a:pt x="2" y="21"/>
                  </a:moveTo>
                  <a:cubicBezTo>
                    <a:pt x="13" y="17"/>
                    <a:pt x="24" y="12"/>
                    <a:pt x="36" y="9"/>
                  </a:cubicBezTo>
                  <a:cubicBezTo>
                    <a:pt x="46" y="7"/>
                    <a:pt x="57" y="6"/>
                    <a:pt x="66" y="3"/>
                  </a:cubicBezTo>
                  <a:cubicBezTo>
                    <a:pt x="68" y="2"/>
                    <a:pt x="69" y="3"/>
                    <a:pt x="70" y="4"/>
                  </a:cubicBezTo>
                  <a:cubicBezTo>
                    <a:pt x="76" y="10"/>
                    <a:pt x="71" y="13"/>
                    <a:pt x="65" y="15"/>
                  </a:cubicBezTo>
                  <a:cubicBezTo>
                    <a:pt x="59" y="17"/>
                    <a:pt x="52" y="19"/>
                    <a:pt x="46" y="22"/>
                  </a:cubicBezTo>
                  <a:cubicBezTo>
                    <a:pt x="34" y="27"/>
                    <a:pt x="22" y="32"/>
                    <a:pt x="9" y="36"/>
                  </a:cubicBezTo>
                  <a:cubicBezTo>
                    <a:pt x="9" y="36"/>
                    <a:pt x="9" y="37"/>
                    <a:pt x="10" y="37"/>
                  </a:cubicBezTo>
                  <a:cubicBezTo>
                    <a:pt x="30" y="31"/>
                    <a:pt x="49" y="22"/>
                    <a:pt x="68" y="15"/>
                  </a:cubicBezTo>
                  <a:cubicBezTo>
                    <a:pt x="78" y="11"/>
                    <a:pt x="76" y="6"/>
                    <a:pt x="68" y="1"/>
                  </a:cubicBezTo>
                  <a:cubicBezTo>
                    <a:pt x="67" y="0"/>
                    <a:pt x="67" y="0"/>
                    <a:pt x="67" y="1"/>
                  </a:cubicBezTo>
                  <a:cubicBezTo>
                    <a:pt x="59" y="5"/>
                    <a:pt x="48" y="5"/>
                    <a:pt x="39" y="7"/>
                  </a:cubicBezTo>
                  <a:cubicBezTo>
                    <a:pt x="26" y="10"/>
                    <a:pt x="14" y="15"/>
                    <a:pt x="1" y="19"/>
                  </a:cubicBezTo>
                  <a:cubicBezTo>
                    <a:pt x="0" y="20"/>
                    <a:pt x="1" y="21"/>
                    <a:pt x="2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66" name="Freeform 477"/>
            <p:cNvSpPr/>
            <p:nvPr/>
          </p:nvSpPr>
          <p:spPr bwMode="auto">
            <a:xfrm>
              <a:off x="3179" y="2111"/>
              <a:ext cx="17" cy="43"/>
            </a:xfrm>
            <a:custGeom>
              <a:avLst/>
              <a:gdLst>
                <a:gd name="T0" fmla="*/ 1 w 7"/>
                <a:gd name="T1" fmla="*/ 2 h 18"/>
                <a:gd name="T2" fmla="*/ 6 w 7"/>
                <a:gd name="T3" fmla="*/ 17 h 18"/>
                <a:gd name="T4" fmla="*/ 7 w 7"/>
                <a:gd name="T5" fmla="*/ 17 h 18"/>
                <a:gd name="T6" fmla="*/ 2 w 7"/>
                <a:gd name="T7" fmla="*/ 1 h 18"/>
                <a:gd name="T8" fmla="*/ 1 w 7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1" y="2"/>
                  </a:moveTo>
                  <a:cubicBezTo>
                    <a:pt x="5" y="6"/>
                    <a:pt x="5" y="12"/>
                    <a:pt x="6" y="17"/>
                  </a:cubicBezTo>
                  <a:cubicBezTo>
                    <a:pt x="6" y="18"/>
                    <a:pt x="7" y="18"/>
                    <a:pt x="7" y="17"/>
                  </a:cubicBezTo>
                  <a:cubicBezTo>
                    <a:pt x="6" y="11"/>
                    <a:pt x="6" y="5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67" name="Freeform 478"/>
            <p:cNvSpPr/>
            <p:nvPr/>
          </p:nvSpPr>
          <p:spPr bwMode="auto">
            <a:xfrm>
              <a:off x="3208" y="2106"/>
              <a:ext cx="19" cy="41"/>
            </a:xfrm>
            <a:custGeom>
              <a:avLst/>
              <a:gdLst>
                <a:gd name="T0" fmla="*/ 1 w 8"/>
                <a:gd name="T1" fmla="*/ 2 h 17"/>
                <a:gd name="T2" fmla="*/ 4 w 8"/>
                <a:gd name="T3" fmla="*/ 10 h 17"/>
                <a:gd name="T4" fmla="*/ 6 w 8"/>
                <a:gd name="T5" fmla="*/ 17 h 17"/>
                <a:gd name="T6" fmla="*/ 6 w 8"/>
                <a:gd name="T7" fmla="*/ 17 h 17"/>
                <a:gd name="T8" fmla="*/ 7 w 8"/>
                <a:gd name="T9" fmla="*/ 16 h 17"/>
                <a:gd name="T10" fmla="*/ 6 w 8"/>
                <a:gd name="T11" fmla="*/ 15 h 17"/>
                <a:gd name="T12" fmla="*/ 6 w 8"/>
                <a:gd name="T13" fmla="*/ 14 h 17"/>
                <a:gd name="T14" fmla="*/ 6 w 8"/>
                <a:gd name="T15" fmla="*/ 9 h 17"/>
                <a:gd name="T16" fmla="*/ 2 w 8"/>
                <a:gd name="T17" fmla="*/ 0 h 17"/>
                <a:gd name="T18" fmla="*/ 1 w 8"/>
                <a:gd name="T1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7">
                  <a:moveTo>
                    <a:pt x="1" y="2"/>
                  </a:moveTo>
                  <a:cubicBezTo>
                    <a:pt x="3" y="4"/>
                    <a:pt x="4" y="7"/>
                    <a:pt x="4" y="10"/>
                  </a:cubicBezTo>
                  <a:cubicBezTo>
                    <a:pt x="5" y="12"/>
                    <a:pt x="4" y="16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8" y="15"/>
                    <a:pt x="7" y="14"/>
                    <a:pt x="6" y="15"/>
                  </a:cubicBezTo>
                  <a:cubicBezTo>
                    <a:pt x="5" y="16"/>
                    <a:pt x="6" y="15"/>
                    <a:pt x="6" y="14"/>
                  </a:cubicBezTo>
                  <a:cubicBezTo>
                    <a:pt x="6" y="12"/>
                    <a:pt x="6" y="11"/>
                    <a:pt x="6" y="9"/>
                  </a:cubicBezTo>
                  <a:cubicBezTo>
                    <a:pt x="5" y="6"/>
                    <a:pt x="4" y="3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68" name="Freeform 479"/>
            <p:cNvSpPr/>
            <p:nvPr/>
          </p:nvSpPr>
          <p:spPr bwMode="auto">
            <a:xfrm>
              <a:off x="3186" y="2108"/>
              <a:ext cx="24" cy="12"/>
            </a:xfrm>
            <a:custGeom>
              <a:avLst/>
              <a:gdLst>
                <a:gd name="T0" fmla="*/ 2 w 10"/>
                <a:gd name="T1" fmla="*/ 4 h 5"/>
                <a:gd name="T2" fmla="*/ 9 w 10"/>
                <a:gd name="T3" fmla="*/ 2 h 5"/>
                <a:gd name="T4" fmla="*/ 9 w 10"/>
                <a:gd name="T5" fmla="*/ 0 h 5"/>
                <a:gd name="T6" fmla="*/ 1 w 10"/>
                <a:gd name="T7" fmla="*/ 3 h 5"/>
                <a:gd name="T8" fmla="*/ 2 w 10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2" y="4"/>
                  </a:moveTo>
                  <a:cubicBezTo>
                    <a:pt x="4" y="4"/>
                    <a:pt x="7" y="3"/>
                    <a:pt x="9" y="2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6" y="1"/>
                    <a:pt x="4" y="2"/>
                    <a:pt x="1" y="3"/>
                  </a:cubicBezTo>
                  <a:cubicBezTo>
                    <a:pt x="0" y="3"/>
                    <a:pt x="1" y="5"/>
                    <a:pt x="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69" name="Freeform 480"/>
            <p:cNvSpPr/>
            <p:nvPr/>
          </p:nvSpPr>
          <p:spPr bwMode="auto">
            <a:xfrm>
              <a:off x="3189" y="2111"/>
              <a:ext cx="21" cy="12"/>
            </a:xfrm>
            <a:custGeom>
              <a:avLst/>
              <a:gdLst>
                <a:gd name="T0" fmla="*/ 1 w 9"/>
                <a:gd name="T1" fmla="*/ 5 h 5"/>
                <a:gd name="T2" fmla="*/ 8 w 9"/>
                <a:gd name="T3" fmla="*/ 2 h 5"/>
                <a:gd name="T4" fmla="*/ 7 w 9"/>
                <a:gd name="T5" fmla="*/ 0 h 5"/>
                <a:gd name="T6" fmla="*/ 1 w 9"/>
                <a:gd name="T7" fmla="*/ 3 h 5"/>
                <a:gd name="T8" fmla="*/ 1 w 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1" y="5"/>
                  </a:moveTo>
                  <a:cubicBezTo>
                    <a:pt x="4" y="4"/>
                    <a:pt x="6" y="3"/>
                    <a:pt x="8" y="2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5" y="1"/>
                    <a:pt x="3" y="2"/>
                    <a:pt x="1" y="3"/>
                  </a:cubicBezTo>
                  <a:cubicBezTo>
                    <a:pt x="0" y="3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70" name="Freeform 481"/>
            <p:cNvSpPr/>
            <p:nvPr/>
          </p:nvSpPr>
          <p:spPr bwMode="auto">
            <a:xfrm>
              <a:off x="3196" y="2111"/>
              <a:ext cx="22" cy="12"/>
            </a:xfrm>
            <a:custGeom>
              <a:avLst/>
              <a:gdLst>
                <a:gd name="T0" fmla="*/ 1 w 9"/>
                <a:gd name="T1" fmla="*/ 5 h 5"/>
                <a:gd name="T2" fmla="*/ 8 w 9"/>
                <a:gd name="T3" fmla="*/ 3 h 5"/>
                <a:gd name="T4" fmla="*/ 8 w 9"/>
                <a:gd name="T5" fmla="*/ 1 h 5"/>
                <a:gd name="T6" fmla="*/ 1 w 9"/>
                <a:gd name="T7" fmla="*/ 3 h 5"/>
                <a:gd name="T8" fmla="*/ 1 w 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1" y="5"/>
                  </a:moveTo>
                  <a:cubicBezTo>
                    <a:pt x="3" y="4"/>
                    <a:pt x="6" y="3"/>
                    <a:pt x="8" y="3"/>
                  </a:cubicBezTo>
                  <a:cubicBezTo>
                    <a:pt x="9" y="2"/>
                    <a:pt x="9" y="0"/>
                    <a:pt x="8" y="1"/>
                  </a:cubicBezTo>
                  <a:cubicBezTo>
                    <a:pt x="5" y="2"/>
                    <a:pt x="3" y="2"/>
                    <a:pt x="1" y="3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71" name="Freeform 482"/>
            <p:cNvSpPr/>
            <p:nvPr/>
          </p:nvSpPr>
          <p:spPr bwMode="auto">
            <a:xfrm>
              <a:off x="3189" y="2115"/>
              <a:ext cx="26" cy="15"/>
            </a:xfrm>
            <a:custGeom>
              <a:avLst/>
              <a:gdLst>
                <a:gd name="T0" fmla="*/ 1 w 11"/>
                <a:gd name="T1" fmla="*/ 5 h 6"/>
                <a:gd name="T2" fmla="*/ 10 w 11"/>
                <a:gd name="T3" fmla="*/ 2 h 6"/>
                <a:gd name="T4" fmla="*/ 9 w 11"/>
                <a:gd name="T5" fmla="*/ 0 h 6"/>
                <a:gd name="T6" fmla="*/ 1 w 11"/>
                <a:gd name="T7" fmla="*/ 4 h 6"/>
                <a:gd name="T8" fmla="*/ 1 w 11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1" y="5"/>
                  </a:moveTo>
                  <a:cubicBezTo>
                    <a:pt x="4" y="5"/>
                    <a:pt x="7" y="3"/>
                    <a:pt x="10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6" y="2"/>
                    <a:pt x="4" y="3"/>
                    <a:pt x="1" y="4"/>
                  </a:cubicBezTo>
                  <a:cubicBezTo>
                    <a:pt x="0" y="4"/>
                    <a:pt x="0" y="6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72" name="Freeform 483"/>
            <p:cNvSpPr/>
            <p:nvPr/>
          </p:nvSpPr>
          <p:spPr bwMode="auto">
            <a:xfrm>
              <a:off x="3189" y="2120"/>
              <a:ext cx="31" cy="12"/>
            </a:xfrm>
            <a:custGeom>
              <a:avLst/>
              <a:gdLst>
                <a:gd name="T0" fmla="*/ 2 w 13"/>
                <a:gd name="T1" fmla="*/ 5 h 5"/>
                <a:gd name="T2" fmla="*/ 12 w 13"/>
                <a:gd name="T3" fmla="*/ 2 h 5"/>
                <a:gd name="T4" fmla="*/ 12 w 13"/>
                <a:gd name="T5" fmla="*/ 0 h 5"/>
                <a:gd name="T6" fmla="*/ 1 w 13"/>
                <a:gd name="T7" fmla="*/ 3 h 5"/>
                <a:gd name="T8" fmla="*/ 2 w 1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2" y="5"/>
                  </a:moveTo>
                  <a:cubicBezTo>
                    <a:pt x="5" y="4"/>
                    <a:pt x="9" y="3"/>
                    <a:pt x="12" y="2"/>
                  </a:cubicBezTo>
                  <a:cubicBezTo>
                    <a:pt x="13" y="2"/>
                    <a:pt x="13" y="0"/>
                    <a:pt x="12" y="0"/>
                  </a:cubicBezTo>
                  <a:cubicBezTo>
                    <a:pt x="8" y="1"/>
                    <a:pt x="5" y="3"/>
                    <a:pt x="1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73" name="Freeform 484"/>
            <p:cNvSpPr/>
            <p:nvPr/>
          </p:nvSpPr>
          <p:spPr bwMode="auto">
            <a:xfrm>
              <a:off x="3191" y="2123"/>
              <a:ext cx="32" cy="16"/>
            </a:xfrm>
            <a:custGeom>
              <a:avLst/>
              <a:gdLst>
                <a:gd name="T0" fmla="*/ 1 w 13"/>
                <a:gd name="T1" fmla="*/ 7 h 7"/>
                <a:gd name="T2" fmla="*/ 12 w 13"/>
                <a:gd name="T3" fmla="*/ 2 h 7"/>
                <a:gd name="T4" fmla="*/ 11 w 13"/>
                <a:gd name="T5" fmla="*/ 1 h 7"/>
                <a:gd name="T6" fmla="*/ 1 w 13"/>
                <a:gd name="T7" fmla="*/ 5 h 7"/>
                <a:gd name="T8" fmla="*/ 1 w 13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7">
                  <a:moveTo>
                    <a:pt x="1" y="7"/>
                  </a:moveTo>
                  <a:cubicBezTo>
                    <a:pt x="5" y="6"/>
                    <a:pt x="9" y="4"/>
                    <a:pt x="12" y="2"/>
                  </a:cubicBezTo>
                  <a:cubicBezTo>
                    <a:pt x="13" y="2"/>
                    <a:pt x="12" y="0"/>
                    <a:pt x="11" y="1"/>
                  </a:cubicBezTo>
                  <a:cubicBezTo>
                    <a:pt x="8" y="2"/>
                    <a:pt x="5" y="4"/>
                    <a:pt x="1" y="5"/>
                  </a:cubicBezTo>
                  <a:cubicBezTo>
                    <a:pt x="0" y="5"/>
                    <a:pt x="0" y="7"/>
                    <a:pt x="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74" name="Freeform 485"/>
            <p:cNvSpPr/>
            <p:nvPr/>
          </p:nvSpPr>
          <p:spPr bwMode="auto">
            <a:xfrm>
              <a:off x="3191" y="2130"/>
              <a:ext cx="32" cy="17"/>
            </a:xfrm>
            <a:custGeom>
              <a:avLst/>
              <a:gdLst>
                <a:gd name="T0" fmla="*/ 1 w 13"/>
                <a:gd name="T1" fmla="*/ 6 h 7"/>
                <a:gd name="T2" fmla="*/ 12 w 13"/>
                <a:gd name="T3" fmla="*/ 2 h 7"/>
                <a:gd name="T4" fmla="*/ 11 w 13"/>
                <a:gd name="T5" fmla="*/ 0 h 7"/>
                <a:gd name="T6" fmla="*/ 1 w 13"/>
                <a:gd name="T7" fmla="*/ 5 h 7"/>
                <a:gd name="T8" fmla="*/ 1 w 13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7">
                  <a:moveTo>
                    <a:pt x="1" y="6"/>
                  </a:moveTo>
                  <a:cubicBezTo>
                    <a:pt x="5" y="6"/>
                    <a:pt x="9" y="4"/>
                    <a:pt x="12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8" y="2"/>
                    <a:pt x="5" y="4"/>
                    <a:pt x="1" y="5"/>
                  </a:cubicBezTo>
                  <a:cubicBezTo>
                    <a:pt x="0" y="5"/>
                    <a:pt x="0" y="7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75" name="Freeform 486"/>
            <p:cNvSpPr/>
            <p:nvPr/>
          </p:nvSpPr>
          <p:spPr bwMode="auto">
            <a:xfrm>
              <a:off x="3191" y="2135"/>
              <a:ext cx="24" cy="14"/>
            </a:xfrm>
            <a:custGeom>
              <a:avLst/>
              <a:gdLst>
                <a:gd name="T0" fmla="*/ 2 w 10"/>
                <a:gd name="T1" fmla="*/ 6 h 6"/>
                <a:gd name="T2" fmla="*/ 9 w 10"/>
                <a:gd name="T3" fmla="*/ 3 h 6"/>
                <a:gd name="T4" fmla="*/ 8 w 10"/>
                <a:gd name="T5" fmla="*/ 1 h 6"/>
                <a:gd name="T6" fmla="*/ 1 w 10"/>
                <a:gd name="T7" fmla="*/ 4 h 6"/>
                <a:gd name="T8" fmla="*/ 2 w 10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2" y="6"/>
                  </a:moveTo>
                  <a:cubicBezTo>
                    <a:pt x="5" y="5"/>
                    <a:pt x="7" y="4"/>
                    <a:pt x="9" y="3"/>
                  </a:cubicBezTo>
                  <a:cubicBezTo>
                    <a:pt x="10" y="2"/>
                    <a:pt x="9" y="0"/>
                    <a:pt x="8" y="1"/>
                  </a:cubicBezTo>
                  <a:cubicBezTo>
                    <a:pt x="6" y="2"/>
                    <a:pt x="4" y="4"/>
                    <a:pt x="1" y="4"/>
                  </a:cubicBezTo>
                  <a:cubicBezTo>
                    <a:pt x="0" y="4"/>
                    <a:pt x="1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76" name="Freeform 487"/>
            <p:cNvSpPr/>
            <p:nvPr/>
          </p:nvSpPr>
          <p:spPr bwMode="auto">
            <a:xfrm>
              <a:off x="3194" y="2137"/>
              <a:ext cx="26" cy="19"/>
            </a:xfrm>
            <a:custGeom>
              <a:avLst/>
              <a:gdLst>
                <a:gd name="T0" fmla="*/ 1 w 11"/>
                <a:gd name="T1" fmla="*/ 8 h 8"/>
                <a:gd name="T2" fmla="*/ 5 w 11"/>
                <a:gd name="T3" fmla="*/ 6 h 8"/>
                <a:gd name="T4" fmla="*/ 10 w 11"/>
                <a:gd name="T5" fmla="*/ 2 h 8"/>
                <a:gd name="T6" fmla="*/ 9 w 11"/>
                <a:gd name="T7" fmla="*/ 1 h 8"/>
                <a:gd name="T8" fmla="*/ 5 w 11"/>
                <a:gd name="T9" fmla="*/ 4 h 8"/>
                <a:gd name="T10" fmla="*/ 1 w 11"/>
                <a:gd name="T11" fmla="*/ 6 h 8"/>
                <a:gd name="T12" fmla="*/ 1 w 1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1" y="8"/>
                  </a:moveTo>
                  <a:cubicBezTo>
                    <a:pt x="2" y="7"/>
                    <a:pt x="4" y="6"/>
                    <a:pt x="5" y="6"/>
                  </a:cubicBezTo>
                  <a:cubicBezTo>
                    <a:pt x="7" y="5"/>
                    <a:pt x="9" y="4"/>
                    <a:pt x="10" y="2"/>
                  </a:cubicBezTo>
                  <a:cubicBezTo>
                    <a:pt x="11" y="2"/>
                    <a:pt x="10" y="0"/>
                    <a:pt x="9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4"/>
                    <a:pt x="2" y="6"/>
                    <a:pt x="1" y="6"/>
                  </a:cubicBezTo>
                  <a:cubicBezTo>
                    <a:pt x="0" y="6"/>
                    <a:pt x="0" y="8"/>
                    <a:pt x="1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77" name="Freeform 488"/>
            <p:cNvSpPr/>
            <p:nvPr/>
          </p:nvSpPr>
          <p:spPr bwMode="auto">
            <a:xfrm>
              <a:off x="3170" y="2089"/>
              <a:ext cx="33" cy="22"/>
            </a:xfrm>
            <a:custGeom>
              <a:avLst/>
              <a:gdLst>
                <a:gd name="T0" fmla="*/ 10 w 14"/>
                <a:gd name="T1" fmla="*/ 9 h 9"/>
                <a:gd name="T2" fmla="*/ 3 w 14"/>
                <a:gd name="T3" fmla="*/ 0 h 9"/>
                <a:gd name="T4" fmla="*/ 3 w 14"/>
                <a:gd name="T5" fmla="*/ 5 h 9"/>
                <a:gd name="T6" fmla="*/ 6 w 14"/>
                <a:gd name="T7" fmla="*/ 6 h 9"/>
                <a:gd name="T8" fmla="*/ 9 w 14"/>
                <a:gd name="T9" fmla="*/ 8 h 9"/>
                <a:gd name="T10" fmla="*/ 10 w 14"/>
                <a:gd name="T11" fmla="*/ 6 h 9"/>
                <a:gd name="T12" fmla="*/ 10 w 14"/>
                <a:gd name="T13" fmla="*/ 6 h 9"/>
                <a:gd name="T14" fmla="*/ 10 w 14"/>
                <a:gd name="T15" fmla="*/ 8 h 9"/>
                <a:gd name="T16" fmla="*/ 10 w 14"/>
                <a:gd name="T17" fmla="*/ 8 h 9"/>
                <a:gd name="T18" fmla="*/ 10 w 14"/>
                <a:gd name="T19" fmla="*/ 7 h 9"/>
                <a:gd name="T20" fmla="*/ 7 w 14"/>
                <a:gd name="T21" fmla="*/ 5 h 9"/>
                <a:gd name="T22" fmla="*/ 3 w 14"/>
                <a:gd name="T23" fmla="*/ 2 h 9"/>
                <a:gd name="T24" fmla="*/ 5 w 14"/>
                <a:gd name="T25" fmla="*/ 2 h 9"/>
                <a:gd name="T26" fmla="*/ 7 w 14"/>
                <a:gd name="T27" fmla="*/ 3 h 9"/>
                <a:gd name="T28" fmla="*/ 9 w 14"/>
                <a:gd name="T29" fmla="*/ 7 h 9"/>
                <a:gd name="T30" fmla="*/ 10 w 14"/>
                <a:gd name="T3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9">
                  <a:moveTo>
                    <a:pt x="10" y="9"/>
                  </a:moveTo>
                  <a:cubicBezTo>
                    <a:pt x="14" y="6"/>
                    <a:pt x="6" y="0"/>
                    <a:pt x="3" y="0"/>
                  </a:cubicBezTo>
                  <a:cubicBezTo>
                    <a:pt x="0" y="1"/>
                    <a:pt x="1" y="3"/>
                    <a:pt x="3" y="5"/>
                  </a:cubicBezTo>
                  <a:cubicBezTo>
                    <a:pt x="4" y="5"/>
                    <a:pt x="5" y="6"/>
                    <a:pt x="6" y="6"/>
                  </a:cubicBezTo>
                  <a:cubicBezTo>
                    <a:pt x="7" y="7"/>
                    <a:pt x="9" y="8"/>
                    <a:pt x="9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8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1" y="7"/>
                    <a:pt x="10" y="7"/>
                  </a:cubicBezTo>
                  <a:cubicBezTo>
                    <a:pt x="10" y="6"/>
                    <a:pt x="8" y="6"/>
                    <a:pt x="7" y="5"/>
                  </a:cubicBezTo>
                  <a:cubicBezTo>
                    <a:pt x="6" y="4"/>
                    <a:pt x="4" y="4"/>
                    <a:pt x="3" y="2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5" y="2"/>
                    <a:pt x="6" y="3"/>
                    <a:pt x="7" y="3"/>
                  </a:cubicBezTo>
                  <a:cubicBezTo>
                    <a:pt x="8" y="4"/>
                    <a:pt x="10" y="6"/>
                    <a:pt x="9" y="7"/>
                  </a:cubicBezTo>
                  <a:cubicBezTo>
                    <a:pt x="8" y="8"/>
                    <a:pt x="10" y="9"/>
                    <a:pt x="1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78" name="Freeform 489"/>
            <p:cNvSpPr/>
            <p:nvPr/>
          </p:nvSpPr>
          <p:spPr bwMode="auto">
            <a:xfrm>
              <a:off x="3191" y="2079"/>
              <a:ext cx="27" cy="32"/>
            </a:xfrm>
            <a:custGeom>
              <a:avLst/>
              <a:gdLst>
                <a:gd name="T0" fmla="*/ 2 w 11"/>
                <a:gd name="T1" fmla="*/ 12 h 13"/>
                <a:gd name="T2" fmla="*/ 6 w 11"/>
                <a:gd name="T3" fmla="*/ 3 h 13"/>
                <a:gd name="T4" fmla="*/ 1 w 11"/>
                <a:gd name="T5" fmla="*/ 12 h 13"/>
                <a:gd name="T6" fmla="*/ 3 w 11"/>
                <a:gd name="T7" fmla="*/ 12 h 13"/>
                <a:gd name="T8" fmla="*/ 7 w 11"/>
                <a:gd name="T9" fmla="*/ 2 h 13"/>
                <a:gd name="T10" fmla="*/ 2 w 11"/>
                <a:gd name="T11" fmla="*/ 3 h 13"/>
                <a:gd name="T12" fmla="*/ 1 w 11"/>
                <a:gd name="T13" fmla="*/ 11 h 13"/>
                <a:gd name="T14" fmla="*/ 2 w 11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3">
                  <a:moveTo>
                    <a:pt x="2" y="12"/>
                  </a:moveTo>
                  <a:cubicBezTo>
                    <a:pt x="3" y="10"/>
                    <a:pt x="2" y="1"/>
                    <a:pt x="6" y="3"/>
                  </a:cubicBezTo>
                  <a:cubicBezTo>
                    <a:pt x="8" y="4"/>
                    <a:pt x="2" y="10"/>
                    <a:pt x="1" y="12"/>
                  </a:cubicBezTo>
                  <a:cubicBezTo>
                    <a:pt x="1" y="13"/>
                    <a:pt x="2" y="13"/>
                    <a:pt x="3" y="12"/>
                  </a:cubicBezTo>
                  <a:cubicBezTo>
                    <a:pt x="4" y="10"/>
                    <a:pt x="11" y="4"/>
                    <a:pt x="7" y="2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1" y="6"/>
                    <a:pt x="2" y="9"/>
                    <a:pt x="1" y="11"/>
                  </a:cubicBezTo>
                  <a:cubicBezTo>
                    <a:pt x="0" y="12"/>
                    <a:pt x="2" y="13"/>
                    <a:pt x="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79" name="Freeform 490"/>
            <p:cNvSpPr/>
            <p:nvPr/>
          </p:nvSpPr>
          <p:spPr bwMode="auto">
            <a:xfrm>
              <a:off x="3134" y="2334"/>
              <a:ext cx="55" cy="48"/>
            </a:xfrm>
            <a:custGeom>
              <a:avLst/>
              <a:gdLst>
                <a:gd name="T0" fmla="*/ 1 w 23"/>
                <a:gd name="T1" fmla="*/ 7 h 20"/>
                <a:gd name="T2" fmla="*/ 2 w 23"/>
                <a:gd name="T3" fmla="*/ 16 h 20"/>
                <a:gd name="T4" fmla="*/ 12 w 23"/>
                <a:gd name="T5" fmla="*/ 20 h 20"/>
                <a:gd name="T6" fmla="*/ 22 w 23"/>
                <a:gd name="T7" fmla="*/ 13 h 20"/>
                <a:gd name="T8" fmla="*/ 15 w 23"/>
                <a:gd name="T9" fmla="*/ 3 h 20"/>
                <a:gd name="T10" fmla="*/ 1 w 23"/>
                <a:gd name="T11" fmla="*/ 7 h 20"/>
                <a:gd name="T12" fmla="*/ 2 w 23"/>
                <a:gd name="T13" fmla="*/ 8 h 20"/>
                <a:gd name="T14" fmla="*/ 13 w 23"/>
                <a:gd name="T15" fmla="*/ 4 h 20"/>
                <a:gd name="T16" fmla="*/ 20 w 23"/>
                <a:gd name="T17" fmla="*/ 11 h 20"/>
                <a:gd name="T18" fmla="*/ 14 w 23"/>
                <a:gd name="T19" fmla="*/ 18 h 20"/>
                <a:gd name="T20" fmla="*/ 5 w 23"/>
                <a:gd name="T21" fmla="*/ 16 h 20"/>
                <a:gd name="T22" fmla="*/ 2 w 23"/>
                <a:gd name="T23" fmla="*/ 8 h 20"/>
                <a:gd name="T24" fmla="*/ 1 w 23"/>
                <a:gd name="T25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20">
                  <a:moveTo>
                    <a:pt x="1" y="7"/>
                  </a:moveTo>
                  <a:cubicBezTo>
                    <a:pt x="0" y="10"/>
                    <a:pt x="0" y="13"/>
                    <a:pt x="2" y="16"/>
                  </a:cubicBezTo>
                  <a:cubicBezTo>
                    <a:pt x="4" y="18"/>
                    <a:pt x="8" y="19"/>
                    <a:pt x="12" y="20"/>
                  </a:cubicBezTo>
                  <a:cubicBezTo>
                    <a:pt x="17" y="20"/>
                    <a:pt x="22" y="18"/>
                    <a:pt x="22" y="13"/>
                  </a:cubicBezTo>
                  <a:cubicBezTo>
                    <a:pt x="23" y="9"/>
                    <a:pt x="19" y="4"/>
                    <a:pt x="15" y="3"/>
                  </a:cubicBezTo>
                  <a:cubicBezTo>
                    <a:pt x="10" y="0"/>
                    <a:pt x="6" y="4"/>
                    <a:pt x="1" y="7"/>
                  </a:cubicBezTo>
                  <a:cubicBezTo>
                    <a:pt x="0" y="7"/>
                    <a:pt x="1" y="9"/>
                    <a:pt x="2" y="8"/>
                  </a:cubicBezTo>
                  <a:cubicBezTo>
                    <a:pt x="5" y="6"/>
                    <a:pt x="9" y="3"/>
                    <a:pt x="13" y="4"/>
                  </a:cubicBezTo>
                  <a:cubicBezTo>
                    <a:pt x="16" y="4"/>
                    <a:pt x="19" y="7"/>
                    <a:pt x="20" y="11"/>
                  </a:cubicBezTo>
                  <a:cubicBezTo>
                    <a:pt x="22" y="15"/>
                    <a:pt x="18" y="18"/>
                    <a:pt x="14" y="18"/>
                  </a:cubicBezTo>
                  <a:cubicBezTo>
                    <a:pt x="11" y="18"/>
                    <a:pt x="7" y="17"/>
                    <a:pt x="5" y="16"/>
                  </a:cubicBezTo>
                  <a:cubicBezTo>
                    <a:pt x="2" y="14"/>
                    <a:pt x="2" y="11"/>
                    <a:pt x="2" y="8"/>
                  </a:cubicBezTo>
                  <a:cubicBezTo>
                    <a:pt x="3" y="7"/>
                    <a:pt x="1" y="6"/>
                    <a:pt x="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80" name="Freeform 491"/>
            <p:cNvSpPr/>
            <p:nvPr/>
          </p:nvSpPr>
          <p:spPr bwMode="auto">
            <a:xfrm>
              <a:off x="3093" y="2291"/>
              <a:ext cx="69" cy="41"/>
            </a:xfrm>
            <a:custGeom>
              <a:avLst/>
              <a:gdLst>
                <a:gd name="T0" fmla="*/ 0 w 29"/>
                <a:gd name="T1" fmla="*/ 8 h 17"/>
                <a:gd name="T2" fmla="*/ 14 w 29"/>
                <a:gd name="T3" fmla="*/ 16 h 17"/>
                <a:gd name="T4" fmla="*/ 26 w 29"/>
                <a:gd name="T5" fmla="*/ 5 h 17"/>
                <a:gd name="T6" fmla="*/ 13 w 29"/>
                <a:gd name="T7" fmla="*/ 0 h 17"/>
                <a:gd name="T8" fmla="*/ 3 w 29"/>
                <a:gd name="T9" fmla="*/ 3 h 17"/>
                <a:gd name="T10" fmla="*/ 0 w 29"/>
                <a:gd name="T11" fmla="*/ 8 h 17"/>
                <a:gd name="T12" fmla="*/ 2 w 29"/>
                <a:gd name="T13" fmla="*/ 8 h 17"/>
                <a:gd name="T14" fmla="*/ 3 w 29"/>
                <a:gd name="T15" fmla="*/ 4 h 17"/>
                <a:gd name="T16" fmla="*/ 10 w 29"/>
                <a:gd name="T17" fmla="*/ 2 h 17"/>
                <a:gd name="T18" fmla="*/ 23 w 29"/>
                <a:gd name="T19" fmla="*/ 4 h 17"/>
                <a:gd name="T20" fmla="*/ 16 w 29"/>
                <a:gd name="T21" fmla="*/ 14 h 17"/>
                <a:gd name="T22" fmla="*/ 2 w 29"/>
                <a:gd name="T23" fmla="*/ 8 h 17"/>
                <a:gd name="T24" fmla="*/ 0 w 29"/>
                <a:gd name="T2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17">
                  <a:moveTo>
                    <a:pt x="0" y="8"/>
                  </a:moveTo>
                  <a:cubicBezTo>
                    <a:pt x="0" y="15"/>
                    <a:pt x="8" y="17"/>
                    <a:pt x="14" y="16"/>
                  </a:cubicBezTo>
                  <a:cubicBezTo>
                    <a:pt x="19" y="16"/>
                    <a:pt x="27" y="11"/>
                    <a:pt x="26" y="5"/>
                  </a:cubicBezTo>
                  <a:cubicBezTo>
                    <a:pt x="26" y="0"/>
                    <a:pt x="17" y="0"/>
                    <a:pt x="13" y="0"/>
                  </a:cubicBezTo>
                  <a:cubicBezTo>
                    <a:pt x="10" y="0"/>
                    <a:pt x="6" y="1"/>
                    <a:pt x="3" y="3"/>
                  </a:cubicBezTo>
                  <a:cubicBezTo>
                    <a:pt x="0" y="4"/>
                    <a:pt x="0" y="5"/>
                    <a:pt x="0" y="8"/>
                  </a:cubicBezTo>
                  <a:cubicBezTo>
                    <a:pt x="0" y="9"/>
                    <a:pt x="2" y="9"/>
                    <a:pt x="2" y="8"/>
                  </a:cubicBezTo>
                  <a:cubicBezTo>
                    <a:pt x="2" y="6"/>
                    <a:pt x="1" y="5"/>
                    <a:pt x="3" y="4"/>
                  </a:cubicBezTo>
                  <a:cubicBezTo>
                    <a:pt x="5" y="3"/>
                    <a:pt x="8" y="3"/>
                    <a:pt x="10" y="2"/>
                  </a:cubicBezTo>
                  <a:cubicBezTo>
                    <a:pt x="14" y="1"/>
                    <a:pt x="20" y="1"/>
                    <a:pt x="23" y="4"/>
                  </a:cubicBezTo>
                  <a:cubicBezTo>
                    <a:pt x="29" y="7"/>
                    <a:pt x="19" y="13"/>
                    <a:pt x="16" y="14"/>
                  </a:cubicBezTo>
                  <a:cubicBezTo>
                    <a:pt x="11" y="15"/>
                    <a:pt x="2" y="15"/>
                    <a:pt x="2" y="8"/>
                  </a:cubicBezTo>
                  <a:cubicBezTo>
                    <a:pt x="1" y="7"/>
                    <a:pt x="0" y="7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81" name="Freeform 492"/>
            <p:cNvSpPr/>
            <p:nvPr/>
          </p:nvSpPr>
          <p:spPr bwMode="auto">
            <a:xfrm>
              <a:off x="2937" y="1957"/>
              <a:ext cx="459" cy="327"/>
            </a:xfrm>
            <a:custGeom>
              <a:avLst/>
              <a:gdLst>
                <a:gd name="T0" fmla="*/ 40 w 191"/>
                <a:gd name="T1" fmla="*/ 51 h 136"/>
                <a:gd name="T2" fmla="*/ 7 w 191"/>
                <a:gd name="T3" fmla="*/ 61 h 136"/>
                <a:gd name="T4" fmla="*/ 18 w 191"/>
                <a:gd name="T5" fmla="*/ 81 h 136"/>
                <a:gd name="T6" fmla="*/ 25 w 191"/>
                <a:gd name="T7" fmla="*/ 83 h 136"/>
                <a:gd name="T8" fmla="*/ 28 w 191"/>
                <a:gd name="T9" fmla="*/ 83 h 136"/>
                <a:gd name="T10" fmla="*/ 29 w 191"/>
                <a:gd name="T11" fmla="*/ 82 h 136"/>
                <a:gd name="T12" fmla="*/ 22 w 191"/>
                <a:gd name="T13" fmla="*/ 83 h 136"/>
                <a:gd name="T14" fmla="*/ 14 w 191"/>
                <a:gd name="T15" fmla="*/ 91 h 136"/>
                <a:gd name="T16" fmla="*/ 23 w 191"/>
                <a:gd name="T17" fmla="*/ 119 h 136"/>
                <a:gd name="T18" fmla="*/ 49 w 191"/>
                <a:gd name="T19" fmla="*/ 127 h 136"/>
                <a:gd name="T20" fmla="*/ 55 w 191"/>
                <a:gd name="T21" fmla="*/ 122 h 136"/>
                <a:gd name="T22" fmla="*/ 62 w 191"/>
                <a:gd name="T23" fmla="*/ 122 h 136"/>
                <a:gd name="T24" fmla="*/ 84 w 191"/>
                <a:gd name="T25" fmla="*/ 129 h 136"/>
                <a:gd name="T26" fmla="*/ 102 w 191"/>
                <a:gd name="T27" fmla="*/ 125 h 136"/>
                <a:gd name="T28" fmla="*/ 107 w 191"/>
                <a:gd name="T29" fmla="*/ 119 h 136"/>
                <a:gd name="T30" fmla="*/ 110 w 191"/>
                <a:gd name="T31" fmla="*/ 116 h 136"/>
                <a:gd name="T32" fmla="*/ 148 w 191"/>
                <a:gd name="T33" fmla="*/ 121 h 136"/>
                <a:gd name="T34" fmla="*/ 171 w 191"/>
                <a:gd name="T35" fmla="*/ 103 h 136"/>
                <a:gd name="T36" fmla="*/ 169 w 191"/>
                <a:gd name="T37" fmla="*/ 97 h 136"/>
                <a:gd name="T38" fmla="*/ 181 w 191"/>
                <a:gd name="T39" fmla="*/ 87 h 136"/>
                <a:gd name="T40" fmla="*/ 187 w 191"/>
                <a:gd name="T41" fmla="*/ 69 h 136"/>
                <a:gd name="T42" fmla="*/ 175 w 191"/>
                <a:gd name="T43" fmla="*/ 55 h 136"/>
                <a:gd name="T44" fmla="*/ 162 w 191"/>
                <a:gd name="T45" fmla="*/ 49 h 136"/>
                <a:gd name="T46" fmla="*/ 160 w 191"/>
                <a:gd name="T47" fmla="*/ 37 h 136"/>
                <a:gd name="T48" fmla="*/ 136 w 191"/>
                <a:gd name="T49" fmla="*/ 10 h 136"/>
                <a:gd name="T50" fmla="*/ 103 w 191"/>
                <a:gd name="T51" fmla="*/ 16 h 136"/>
                <a:gd name="T52" fmla="*/ 100 w 191"/>
                <a:gd name="T53" fmla="*/ 23 h 136"/>
                <a:gd name="T54" fmla="*/ 95 w 191"/>
                <a:gd name="T55" fmla="*/ 15 h 136"/>
                <a:gd name="T56" fmla="*/ 77 w 191"/>
                <a:gd name="T57" fmla="*/ 8 h 136"/>
                <a:gd name="T58" fmla="*/ 49 w 191"/>
                <a:gd name="T59" fmla="*/ 28 h 136"/>
                <a:gd name="T60" fmla="*/ 45 w 191"/>
                <a:gd name="T61" fmla="*/ 32 h 136"/>
                <a:gd name="T62" fmla="*/ 38 w 191"/>
                <a:gd name="T63" fmla="*/ 28 h 136"/>
                <a:gd name="T64" fmla="*/ 30 w 191"/>
                <a:gd name="T65" fmla="*/ 34 h 136"/>
                <a:gd name="T66" fmla="*/ 35 w 191"/>
                <a:gd name="T67" fmla="*/ 51 h 136"/>
                <a:gd name="T68" fmla="*/ 36 w 191"/>
                <a:gd name="T69" fmla="*/ 50 h 136"/>
                <a:gd name="T70" fmla="*/ 31 w 191"/>
                <a:gd name="T71" fmla="*/ 38 h 136"/>
                <a:gd name="T72" fmla="*/ 48 w 191"/>
                <a:gd name="T73" fmla="*/ 38 h 136"/>
                <a:gd name="T74" fmla="*/ 50 w 191"/>
                <a:gd name="T75" fmla="*/ 37 h 136"/>
                <a:gd name="T76" fmla="*/ 99 w 191"/>
                <a:gd name="T77" fmla="*/ 25 h 136"/>
                <a:gd name="T78" fmla="*/ 101 w 191"/>
                <a:gd name="T79" fmla="*/ 25 h 136"/>
                <a:gd name="T80" fmla="*/ 136 w 191"/>
                <a:gd name="T81" fmla="*/ 12 h 136"/>
                <a:gd name="T82" fmla="*/ 158 w 191"/>
                <a:gd name="T83" fmla="*/ 49 h 136"/>
                <a:gd name="T84" fmla="*/ 159 w 191"/>
                <a:gd name="T85" fmla="*/ 50 h 136"/>
                <a:gd name="T86" fmla="*/ 184 w 191"/>
                <a:gd name="T87" fmla="*/ 67 h 136"/>
                <a:gd name="T88" fmla="*/ 167 w 191"/>
                <a:gd name="T89" fmla="*/ 95 h 136"/>
                <a:gd name="T90" fmla="*/ 167 w 191"/>
                <a:gd name="T91" fmla="*/ 96 h 136"/>
                <a:gd name="T92" fmla="*/ 108 w 191"/>
                <a:gd name="T93" fmla="*/ 112 h 136"/>
                <a:gd name="T94" fmla="*/ 107 w 191"/>
                <a:gd name="T95" fmla="*/ 112 h 136"/>
                <a:gd name="T96" fmla="*/ 57 w 191"/>
                <a:gd name="T97" fmla="*/ 117 h 136"/>
                <a:gd name="T98" fmla="*/ 56 w 191"/>
                <a:gd name="T99" fmla="*/ 118 h 136"/>
                <a:gd name="T100" fmla="*/ 21 w 191"/>
                <a:gd name="T101" fmla="*/ 113 h 136"/>
                <a:gd name="T102" fmla="*/ 31 w 191"/>
                <a:gd name="T103" fmla="*/ 83 h 136"/>
                <a:gd name="T104" fmla="*/ 31 w 191"/>
                <a:gd name="T105" fmla="*/ 82 h 136"/>
                <a:gd name="T106" fmla="*/ 8 w 191"/>
                <a:gd name="T107" fmla="*/ 62 h 136"/>
                <a:gd name="T108" fmla="*/ 40 w 191"/>
                <a:gd name="T109" fmla="*/ 52 h 136"/>
                <a:gd name="T110" fmla="*/ 40 w 191"/>
                <a:gd name="T111" fmla="*/ 5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1" h="136">
                  <a:moveTo>
                    <a:pt x="40" y="51"/>
                  </a:moveTo>
                  <a:cubicBezTo>
                    <a:pt x="28" y="49"/>
                    <a:pt x="14" y="50"/>
                    <a:pt x="7" y="61"/>
                  </a:cubicBezTo>
                  <a:cubicBezTo>
                    <a:pt x="0" y="71"/>
                    <a:pt x="10" y="78"/>
                    <a:pt x="18" y="81"/>
                  </a:cubicBezTo>
                  <a:cubicBezTo>
                    <a:pt x="20" y="82"/>
                    <a:pt x="23" y="82"/>
                    <a:pt x="25" y="83"/>
                  </a:cubicBezTo>
                  <a:cubicBezTo>
                    <a:pt x="26" y="83"/>
                    <a:pt x="27" y="83"/>
                    <a:pt x="28" y="83"/>
                  </a:cubicBezTo>
                  <a:cubicBezTo>
                    <a:pt x="29" y="83"/>
                    <a:pt x="29" y="83"/>
                    <a:pt x="29" y="82"/>
                  </a:cubicBezTo>
                  <a:cubicBezTo>
                    <a:pt x="27" y="82"/>
                    <a:pt x="24" y="82"/>
                    <a:pt x="22" y="83"/>
                  </a:cubicBezTo>
                  <a:cubicBezTo>
                    <a:pt x="18" y="84"/>
                    <a:pt x="16" y="87"/>
                    <a:pt x="14" y="91"/>
                  </a:cubicBezTo>
                  <a:cubicBezTo>
                    <a:pt x="11" y="101"/>
                    <a:pt x="17" y="112"/>
                    <a:pt x="23" y="119"/>
                  </a:cubicBezTo>
                  <a:cubicBezTo>
                    <a:pt x="30" y="126"/>
                    <a:pt x="39" y="131"/>
                    <a:pt x="49" y="127"/>
                  </a:cubicBezTo>
                  <a:cubicBezTo>
                    <a:pt x="51" y="126"/>
                    <a:pt x="53" y="124"/>
                    <a:pt x="55" y="122"/>
                  </a:cubicBezTo>
                  <a:cubicBezTo>
                    <a:pt x="58" y="119"/>
                    <a:pt x="59" y="121"/>
                    <a:pt x="62" y="122"/>
                  </a:cubicBezTo>
                  <a:cubicBezTo>
                    <a:pt x="69" y="126"/>
                    <a:pt x="76" y="128"/>
                    <a:pt x="84" y="129"/>
                  </a:cubicBezTo>
                  <a:cubicBezTo>
                    <a:pt x="90" y="130"/>
                    <a:pt x="97" y="129"/>
                    <a:pt x="102" y="125"/>
                  </a:cubicBezTo>
                  <a:cubicBezTo>
                    <a:pt x="104" y="123"/>
                    <a:pt x="106" y="121"/>
                    <a:pt x="107" y="119"/>
                  </a:cubicBezTo>
                  <a:cubicBezTo>
                    <a:pt x="109" y="115"/>
                    <a:pt x="107" y="113"/>
                    <a:pt x="110" y="116"/>
                  </a:cubicBezTo>
                  <a:cubicBezTo>
                    <a:pt x="120" y="123"/>
                    <a:pt x="136" y="123"/>
                    <a:pt x="148" y="121"/>
                  </a:cubicBezTo>
                  <a:cubicBezTo>
                    <a:pt x="158" y="120"/>
                    <a:pt x="170" y="115"/>
                    <a:pt x="171" y="103"/>
                  </a:cubicBezTo>
                  <a:cubicBezTo>
                    <a:pt x="171" y="101"/>
                    <a:pt x="170" y="99"/>
                    <a:pt x="169" y="97"/>
                  </a:cubicBezTo>
                  <a:cubicBezTo>
                    <a:pt x="169" y="96"/>
                    <a:pt x="179" y="88"/>
                    <a:pt x="181" y="87"/>
                  </a:cubicBezTo>
                  <a:cubicBezTo>
                    <a:pt x="186" y="82"/>
                    <a:pt x="188" y="76"/>
                    <a:pt x="187" y="69"/>
                  </a:cubicBezTo>
                  <a:cubicBezTo>
                    <a:pt x="186" y="63"/>
                    <a:pt x="180" y="58"/>
                    <a:pt x="175" y="55"/>
                  </a:cubicBezTo>
                  <a:cubicBezTo>
                    <a:pt x="171" y="52"/>
                    <a:pt x="166" y="51"/>
                    <a:pt x="162" y="49"/>
                  </a:cubicBezTo>
                  <a:cubicBezTo>
                    <a:pt x="159" y="48"/>
                    <a:pt x="161" y="40"/>
                    <a:pt x="160" y="37"/>
                  </a:cubicBezTo>
                  <a:cubicBezTo>
                    <a:pt x="159" y="24"/>
                    <a:pt x="148" y="15"/>
                    <a:pt x="136" y="10"/>
                  </a:cubicBezTo>
                  <a:cubicBezTo>
                    <a:pt x="125" y="5"/>
                    <a:pt x="111" y="6"/>
                    <a:pt x="103" y="16"/>
                  </a:cubicBezTo>
                  <a:cubicBezTo>
                    <a:pt x="102" y="18"/>
                    <a:pt x="101" y="20"/>
                    <a:pt x="100" y="23"/>
                  </a:cubicBezTo>
                  <a:cubicBezTo>
                    <a:pt x="100" y="21"/>
                    <a:pt x="96" y="16"/>
                    <a:pt x="95" y="15"/>
                  </a:cubicBezTo>
                  <a:cubicBezTo>
                    <a:pt x="90" y="11"/>
                    <a:pt x="84" y="8"/>
                    <a:pt x="77" y="8"/>
                  </a:cubicBezTo>
                  <a:cubicBezTo>
                    <a:pt x="64" y="6"/>
                    <a:pt x="52" y="16"/>
                    <a:pt x="49" y="28"/>
                  </a:cubicBezTo>
                  <a:cubicBezTo>
                    <a:pt x="48" y="32"/>
                    <a:pt x="50" y="36"/>
                    <a:pt x="45" y="32"/>
                  </a:cubicBezTo>
                  <a:cubicBezTo>
                    <a:pt x="43" y="30"/>
                    <a:pt x="41" y="29"/>
                    <a:pt x="38" y="28"/>
                  </a:cubicBezTo>
                  <a:cubicBezTo>
                    <a:pt x="34" y="27"/>
                    <a:pt x="31" y="31"/>
                    <a:pt x="30" y="34"/>
                  </a:cubicBezTo>
                  <a:cubicBezTo>
                    <a:pt x="28" y="40"/>
                    <a:pt x="31" y="47"/>
                    <a:pt x="35" y="51"/>
                  </a:cubicBezTo>
                  <a:cubicBezTo>
                    <a:pt x="36" y="52"/>
                    <a:pt x="37" y="51"/>
                    <a:pt x="36" y="50"/>
                  </a:cubicBezTo>
                  <a:cubicBezTo>
                    <a:pt x="33" y="46"/>
                    <a:pt x="31" y="43"/>
                    <a:pt x="31" y="38"/>
                  </a:cubicBezTo>
                  <a:cubicBezTo>
                    <a:pt x="32" y="25"/>
                    <a:pt x="44" y="32"/>
                    <a:pt x="48" y="38"/>
                  </a:cubicBezTo>
                  <a:cubicBezTo>
                    <a:pt x="49" y="38"/>
                    <a:pt x="50" y="38"/>
                    <a:pt x="50" y="37"/>
                  </a:cubicBezTo>
                  <a:cubicBezTo>
                    <a:pt x="49" y="8"/>
                    <a:pt x="87" y="0"/>
                    <a:pt x="99" y="25"/>
                  </a:cubicBezTo>
                  <a:cubicBezTo>
                    <a:pt x="100" y="26"/>
                    <a:pt x="101" y="26"/>
                    <a:pt x="101" y="25"/>
                  </a:cubicBezTo>
                  <a:cubicBezTo>
                    <a:pt x="106" y="9"/>
                    <a:pt x="122" y="7"/>
                    <a:pt x="136" y="12"/>
                  </a:cubicBezTo>
                  <a:cubicBezTo>
                    <a:pt x="151" y="17"/>
                    <a:pt x="161" y="33"/>
                    <a:pt x="158" y="49"/>
                  </a:cubicBezTo>
                  <a:cubicBezTo>
                    <a:pt x="158" y="49"/>
                    <a:pt x="158" y="50"/>
                    <a:pt x="159" y="50"/>
                  </a:cubicBezTo>
                  <a:cubicBezTo>
                    <a:pt x="168" y="53"/>
                    <a:pt x="179" y="57"/>
                    <a:pt x="184" y="67"/>
                  </a:cubicBezTo>
                  <a:cubicBezTo>
                    <a:pt x="191" y="79"/>
                    <a:pt x="176" y="90"/>
                    <a:pt x="167" y="95"/>
                  </a:cubicBezTo>
                  <a:cubicBezTo>
                    <a:pt x="167" y="95"/>
                    <a:pt x="167" y="96"/>
                    <a:pt x="167" y="96"/>
                  </a:cubicBezTo>
                  <a:cubicBezTo>
                    <a:pt x="179" y="124"/>
                    <a:pt x="121" y="126"/>
                    <a:pt x="108" y="112"/>
                  </a:cubicBezTo>
                  <a:cubicBezTo>
                    <a:pt x="108" y="111"/>
                    <a:pt x="107" y="112"/>
                    <a:pt x="107" y="112"/>
                  </a:cubicBezTo>
                  <a:cubicBezTo>
                    <a:pt x="103" y="136"/>
                    <a:pt x="71" y="127"/>
                    <a:pt x="57" y="117"/>
                  </a:cubicBezTo>
                  <a:cubicBezTo>
                    <a:pt x="57" y="117"/>
                    <a:pt x="56" y="117"/>
                    <a:pt x="56" y="118"/>
                  </a:cubicBezTo>
                  <a:cubicBezTo>
                    <a:pt x="45" y="133"/>
                    <a:pt x="30" y="126"/>
                    <a:pt x="21" y="113"/>
                  </a:cubicBezTo>
                  <a:cubicBezTo>
                    <a:pt x="13" y="101"/>
                    <a:pt x="13" y="83"/>
                    <a:pt x="31" y="83"/>
                  </a:cubicBezTo>
                  <a:cubicBezTo>
                    <a:pt x="32" y="83"/>
                    <a:pt x="32" y="82"/>
                    <a:pt x="31" y="82"/>
                  </a:cubicBezTo>
                  <a:cubicBezTo>
                    <a:pt x="22" y="81"/>
                    <a:pt x="0" y="76"/>
                    <a:pt x="8" y="62"/>
                  </a:cubicBezTo>
                  <a:cubicBezTo>
                    <a:pt x="14" y="52"/>
                    <a:pt x="30" y="51"/>
                    <a:pt x="40" y="52"/>
                  </a:cubicBezTo>
                  <a:cubicBezTo>
                    <a:pt x="41" y="53"/>
                    <a:pt x="41" y="51"/>
                    <a:pt x="40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82" name="Freeform 493"/>
            <p:cNvSpPr/>
            <p:nvPr/>
          </p:nvSpPr>
          <p:spPr bwMode="auto">
            <a:xfrm>
              <a:off x="2956" y="2103"/>
              <a:ext cx="91" cy="20"/>
            </a:xfrm>
            <a:custGeom>
              <a:avLst/>
              <a:gdLst>
                <a:gd name="T0" fmla="*/ 0 w 38"/>
                <a:gd name="T1" fmla="*/ 8 h 8"/>
                <a:gd name="T2" fmla="*/ 38 w 38"/>
                <a:gd name="T3" fmla="*/ 1 h 8"/>
                <a:gd name="T4" fmla="*/ 38 w 38"/>
                <a:gd name="T5" fmla="*/ 1 h 8"/>
                <a:gd name="T6" fmla="*/ 0 w 38"/>
                <a:gd name="T7" fmla="*/ 8 h 8"/>
                <a:gd name="T8" fmla="*/ 0 w 3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0" y="8"/>
                  </a:moveTo>
                  <a:cubicBezTo>
                    <a:pt x="12" y="3"/>
                    <a:pt x="25" y="3"/>
                    <a:pt x="38" y="1"/>
                  </a:cubicBezTo>
                  <a:cubicBezTo>
                    <a:pt x="38" y="1"/>
                    <a:pt x="38" y="0"/>
                    <a:pt x="38" y="1"/>
                  </a:cubicBezTo>
                  <a:cubicBezTo>
                    <a:pt x="25" y="2"/>
                    <a:pt x="12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83" name="Freeform 494"/>
            <p:cNvSpPr/>
            <p:nvPr/>
          </p:nvSpPr>
          <p:spPr bwMode="auto">
            <a:xfrm>
              <a:off x="2961" y="2115"/>
              <a:ext cx="60" cy="17"/>
            </a:xfrm>
            <a:custGeom>
              <a:avLst/>
              <a:gdLst>
                <a:gd name="T0" fmla="*/ 0 w 25"/>
                <a:gd name="T1" fmla="*/ 7 h 7"/>
                <a:gd name="T2" fmla="*/ 25 w 25"/>
                <a:gd name="T3" fmla="*/ 1 h 7"/>
                <a:gd name="T4" fmla="*/ 25 w 25"/>
                <a:gd name="T5" fmla="*/ 0 h 7"/>
                <a:gd name="T6" fmla="*/ 0 w 25"/>
                <a:gd name="T7" fmla="*/ 6 h 7"/>
                <a:gd name="T8" fmla="*/ 0 w 25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0" y="7"/>
                  </a:moveTo>
                  <a:cubicBezTo>
                    <a:pt x="9" y="5"/>
                    <a:pt x="17" y="3"/>
                    <a:pt x="25" y="1"/>
                  </a:cubicBezTo>
                  <a:cubicBezTo>
                    <a:pt x="25" y="1"/>
                    <a:pt x="25" y="0"/>
                    <a:pt x="25" y="0"/>
                  </a:cubicBezTo>
                  <a:cubicBezTo>
                    <a:pt x="17" y="2"/>
                    <a:pt x="8" y="4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84" name="Freeform 495"/>
            <p:cNvSpPr/>
            <p:nvPr/>
          </p:nvSpPr>
          <p:spPr bwMode="auto">
            <a:xfrm>
              <a:off x="2968" y="2120"/>
              <a:ext cx="65" cy="17"/>
            </a:xfrm>
            <a:custGeom>
              <a:avLst/>
              <a:gdLst>
                <a:gd name="T0" fmla="*/ 0 w 27"/>
                <a:gd name="T1" fmla="*/ 7 h 7"/>
                <a:gd name="T2" fmla="*/ 27 w 27"/>
                <a:gd name="T3" fmla="*/ 0 h 7"/>
                <a:gd name="T4" fmla="*/ 26 w 27"/>
                <a:gd name="T5" fmla="*/ 0 h 7"/>
                <a:gd name="T6" fmla="*/ 0 w 27"/>
                <a:gd name="T7" fmla="*/ 7 h 7"/>
                <a:gd name="T8" fmla="*/ 0 w 27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9" y="5"/>
                    <a:pt x="18" y="3"/>
                    <a:pt x="27" y="0"/>
                  </a:cubicBezTo>
                  <a:cubicBezTo>
                    <a:pt x="27" y="0"/>
                    <a:pt x="27" y="0"/>
                    <a:pt x="26" y="0"/>
                  </a:cubicBezTo>
                  <a:cubicBezTo>
                    <a:pt x="18" y="3"/>
                    <a:pt x="9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85" name="Freeform 496"/>
            <p:cNvSpPr/>
            <p:nvPr/>
          </p:nvSpPr>
          <p:spPr bwMode="auto">
            <a:xfrm>
              <a:off x="2977" y="2130"/>
              <a:ext cx="65" cy="19"/>
            </a:xfrm>
            <a:custGeom>
              <a:avLst/>
              <a:gdLst>
                <a:gd name="T0" fmla="*/ 0 w 27"/>
                <a:gd name="T1" fmla="*/ 8 h 8"/>
                <a:gd name="T2" fmla="*/ 26 w 27"/>
                <a:gd name="T3" fmla="*/ 1 h 8"/>
                <a:gd name="T4" fmla="*/ 26 w 27"/>
                <a:gd name="T5" fmla="*/ 0 h 8"/>
                <a:gd name="T6" fmla="*/ 0 w 27"/>
                <a:gd name="T7" fmla="*/ 7 h 8"/>
                <a:gd name="T8" fmla="*/ 0 w 2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8">
                  <a:moveTo>
                    <a:pt x="0" y="8"/>
                  </a:moveTo>
                  <a:cubicBezTo>
                    <a:pt x="9" y="6"/>
                    <a:pt x="18" y="3"/>
                    <a:pt x="26" y="1"/>
                  </a:cubicBezTo>
                  <a:cubicBezTo>
                    <a:pt x="27" y="1"/>
                    <a:pt x="27" y="0"/>
                    <a:pt x="26" y="0"/>
                  </a:cubicBezTo>
                  <a:cubicBezTo>
                    <a:pt x="18" y="3"/>
                    <a:pt x="9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86" name="Freeform 497"/>
            <p:cNvSpPr/>
            <p:nvPr/>
          </p:nvSpPr>
          <p:spPr bwMode="auto">
            <a:xfrm>
              <a:off x="2999" y="2139"/>
              <a:ext cx="53" cy="15"/>
            </a:xfrm>
            <a:custGeom>
              <a:avLst/>
              <a:gdLst>
                <a:gd name="T0" fmla="*/ 0 w 22"/>
                <a:gd name="T1" fmla="*/ 6 h 6"/>
                <a:gd name="T2" fmla="*/ 21 w 22"/>
                <a:gd name="T3" fmla="*/ 0 h 6"/>
                <a:gd name="T4" fmla="*/ 21 w 22"/>
                <a:gd name="T5" fmla="*/ 0 h 6"/>
                <a:gd name="T6" fmla="*/ 0 w 22"/>
                <a:gd name="T7" fmla="*/ 5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cubicBezTo>
                    <a:pt x="8" y="5"/>
                    <a:pt x="15" y="3"/>
                    <a:pt x="21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14" y="3"/>
                    <a:pt x="7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87" name="Freeform 498"/>
            <p:cNvSpPr/>
            <p:nvPr/>
          </p:nvSpPr>
          <p:spPr bwMode="auto">
            <a:xfrm>
              <a:off x="2987" y="2149"/>
              <a:ext cx="65" cy="14"/>
            </a:xfrm>
            <a:custGeom>
              <a:avLst/>
              <a:gdLst>
                <a:gd name="T0" fmla="*/ 0 w 27"/>
                <a:gd name="T1" fmla="*/ 6 h 6"/>
                <a:gd name="T2" fmla="*/ 27 w 27"/>
                <a:gd name="T3" fmla="*/ 1 h 6"/>
                <a:gd name="T4" fmla="*/ 27 w 27"/>
                <a:gd name="T5" fmla="*/ 0 h 6"/>
                <a:gd name="T6" fmla="*/ 0 w 27"/>
                <a:gd name="T7" fmla="*/ 5 h 6"/>
                <a:gd name="T8" fmla="*/ 0 w 2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">
                  <a:moveTo>
                    <a:pt x="0" y="6"/>
                  </a:moveTo>
                  <a:cubicBezTo>
                    <a:pt x="9" y="2"/>
                    <a:pt x="18" y="2"/>
                    <a:pt x="27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2"/>
                    <a:pt x="8" y="2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88" name="Freeform 499"/>
            <p:cNvSpPr/>
            <p:nvPr/>
          </p:nvSpPr>
          <p:spPr bwMode="auto">
            <a:xfrm>
              <a:off x="2977" y="2163"/>
              <a:ext cx="68" cy="20"/>
            </a:xfrm>
            <a:custGeom>
              <a:avLst/>
              <a:gdLst>
                <a:gd name="T0" fmla="*/ 0 w 28"/>
                <a:gd name="T1" fmla="*/ 8 h 8"/>
                <a:gd name="T2" fmla="*/ 28 w 28"/>
                <a:gd name="T3" fmla="*/ 1 h 8"/>
                <a:gd name="T4" fmla="*/ 27 w 28"/>
                <a:gd name="T5" fmla="*/ 0 h 8"/>
                <a:gd name="T6" fmla="*/ 0 w 28"/>
                <a:gd name="T7" fmla="*/ 7 h 8"/>
                <a:gd name="T8" fmla="*/ 0 w 2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">
                  <a:moveTo>
                    <a:pt x="0" y="8"/>
                  </a:moveTo>
                  <a:cubicBezTo>
                    <a:pt x="10" y="6"/>
                    <a:pt x="18" y="3"/>
                    <a:pt x="28" y="1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18" y="2"/>
                    <a:pt x="10" y="5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89" name="Freeform 500"/>
            <p:cNvSpPr/>
            <p:nvPr/>
          </p:nvSpPr>
          <p:spPr bwMode="auto">
            <a:xfrm>
              <a:off x="2970" y="2171"/>
              <a:ext cx="82" cy="24"/>
            </a:xfrm>
            <a:custGeom>
              <a:avLst/>
              <a:gdLst>
                <a:gd name="T0" fmla="*/ 1 w 34"/>
                <a:gd name="T1" fmla="*/ 10 h 10"/>
                <a:gd name="T2" fmla="*/ 33 w 34"/>
                <a:gd name="T3" fmla="*/ 1 h 10"/>
                <a:gd name="T4" fmla="*/ 33 w 34"/>
                <a:gd name="T5" fmla="*/ 0 h 10"/>
                <a:gd name="T6" fmla="*/ 1 w 34"/>
                <a:gd name="T7" fmla="*/ 9 h 10"/>
                <a:gd name="T8" fmla="*/ 1 w 34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">
                  <a:moveTo>
                    <a:pt x="1" y="10"/>
                  </a:moveTo>
                  <a:cubicBezTo>
                    <a:pt x="12" y="10"/>
                    <a:pt x="23" y="5"/>
                    <a:pt x="33" y="1"/>
                  </a:cubicBezTo>
                  <a:cubicBezTo>
                    <a:pt x="34" y="0"/>
                    <a:pt x="33" y="0"/>
                    <a:pt x="33" y="0"/>
                  </a:cubicBezTo>
                  <a:cubicBezTo>
                    <a:pt x="23" y="4"/>
                    <a:pt x="12" y="9"/>
                    <a:pt x="1" y="9"/>
                  </a:cubicBezTo>
                  <a:cubicBezTo>
                    <a:pt x="0" y="9"/>
                    <a:pt x="0" y="10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90" name="Freeform 501"/>
            <p:cNvSpPr/>
            <p:nvPr/>
          </p:nvSpPr>
          <p:spPr bwMode="auto">
            <a:xfrm>
              <a:off x="2987" y="2180"/>
              <a:ext cx="77" cy="27"/>
            </a:xfrm>
            <a:custGeom>
              <a:avLst/>
              <a:gdLst>
                <a:gd name="T0" fmla="*/ 1 w 32"/>
                <a:gd name="T1" fmla="*/ 10 h 11"/>
                <a:gd name="T2" fmla="*/ 31 w 32"/>
                <a:gd name="T3" fmla="*/ 1 h 11"/>
                <a:gd name="T4" fmla="*/ 31 w 32"/>
                <a:gd name="T5" fmla="*/ 0 h 11"/>
                <a:gd name="T6" fmla="*/ 1 w 32"/>
                <a:gd name="T7" fmla="*/ 10 h 11"/>
                <a:gd name="T8" fmla="*/ 1 w 32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1">
                  <a:moveTo>
                    <a:pt x="1" y="10"/>
                  </a:moveTo>
                  <a:cubicBezTo>
                    <a:pt x="11" y="7"/>
                    <a:pt x="21" y="4"/>
                    <a:pt x="31" y="1"/>
                  </a:cubicBezTo>
                  <a:cubicBezTo>
                    <a:pt x="32" y="1"/>
                    <a:pt x="32" y="0"/>
                    <a:pt x="31" y="0"/>
                  </a:cubicBezTo>
                  <a:cubicBezTo>
                    <a:pt x="21" y="3"/>
                    <a:pt x="11" y="7"/>
                    <a:pt x="1" y="10"/>
                  </a:cubicBezTo>
                  <a:cubicBezTo>
                    <a:pt x="0" y="10"/>
                    <a:pt x="1" y="11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91" name="Freeform 502"/>
            <p:cNvSpPr/>
            <p:nvPr/>
          </p:nvSpPr>
          <p:spPr bwMode="auto">
            <a:xfrm>
              <a:off x="2994" y="2195"/>
              <a:ext cx="58" cy="24"/>
            </a:xfrm>
            <a:custGeom>
              <a:avLst/>
              <a:gdLst>
                <a:gd name="T0" fmla="*/ 1 w 24"/>
                <a:gd name="T1" fmla="*/ 10 h 10"/>
                <a:gd name="T2" fmla="*/ 23 w 24"/>
                <a:gd name="T3" fmla="*/ 1 h 10"/>
                <a:gd name="T4" fmla="*/ 23 w 24"/>
                <a:gd name="T5" fmla="*/ 0 h 10"/>
                <a:gd name="T6" fmla="*/ 1 w 24"/>
                <a:gd name="T7" fmla="*/ 9 h 10"/>
                <a:gd name="T8" fmla="*/ 1 w 24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0">
                  <a:moveTo>
                    <a:pt x="1" y="10"/>
                  </a:moveTo>
                  <a:cubicBezTo>
                    <a:pt x="8" y="6"/>
                    <a:pt x="16" y="4"/>
                    <a:pt x="23" y="1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16" y="4"/>
                    <a:pt x="8" y="5"/>
                    <a:pt x="1" y="9"/>
                  </a:cubicBezTo>
                  <a:cubicBezTo>
                    <a:pt x="0" y="9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92" name="Freeform 503"/>
            <p:cNvSpPr/>
            <p:nvPr/>
          </p:nvSpPr>
          <p:spPr bwMode="auto">
            <a:xfrm>
              <a:off x="2992" y="2207"/>
              <a:ext cx="74" cy="24"/>
            </a:xfrm>
            <a:custGeom>
              <a:avLst/>
              <a:gdLst>
                <a:gd name="T0" fmla="*/ 1 w 31"/>
                <a:gd name="T1" fmla="*/ 10 h 10"/>
                <a:gd name="T2" fmla="*/ 30 w 31"/>
                <a:gd name="T3" fmla="*/ 1 h 10"/>
                <a:gd name="T4" fmla="*/ 30 w 31"/>
                <a:gd name="T5" fmla="*/ 0 h 10"/>
                <a:gd name="T6" fmla="*/ 1 w 31"/>
                <a:gd name="T7" fmla="*/ 10 h 10"/>
                <a:gd name="T8" fmla="*/ 1 w 3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">
                  <a:moveTo>
                    <a:pt x="1" y="10"/>
                  </a:moveTo>
                  <a:cubicBezTo>
                    <a:pt x="11" y="9"/>
                    <a:pt x="21" y="4"/>
                    <a:pt x="30" y="1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20" y="4"/>
                    <a:pt x="11" y="8"/>
                    <a:pt x="1" y="10"/>
                  </a:cubicBezTo>
                  <a:cubicBezTo>
                    <a:pt x="0" y="10"/>
                    <a:pt x="0" y="10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93" name="Freeform 504"/>
            <p:cNvSpPr/>
            <p:nvPr/>
          </p:nvSpPr>
          <p:spPr bwMode="auto">
            <a:xfrm>
              <a:off x="3004" y="2216"/>
              <a:ext cx="67" cy="27"/>
            </a:xfrm>
            <a:custGeom>
              <a:avLst/>
              <a:gdLst>
                <a:gd name="T0" fmla="*/ 0 w 28"/>
                <a:gd name="T1" fmla="*/ 11 h 11"/>
                <a:gd name="T2" fmla="*/ 28 w 28"/>
                <a:gd name="T3" fmla="*/ 0 h 11"/>
                <a:gd name="T4" fmla="*/ 28 w 28"/>
                <a:gd name="T5" fmla="*/ 0 h 11"/>
                <a:gd name="T6" fmla="*/ 0 w 28"/>
                <a:gd name="T7" fmla="*/ 11 h 11"/>
                <a:gd name="T8" fmla="*/ 0 w 2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1">
                  <a:moveTo>
                    <a:pt x="0" y="11"/>
                  </a:moveTo>
                  <a:cubicBezTo>
                    <a:pt x="10" y="8"/>
                    <a:pt x="19" y="5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9" y="4"/>
                    <a:pt x="1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94" name="Freeform 505"/>
            <p:cNvSpPr/>
            <p:nvPr/>
          </p:nvSpPr>
          <p:spPr bwMode="auto">
            <a:xfrm>
              <a:off x="3016" y="2231"/>
              <a:ext cx="55" cy="26"/>
            </a:xfrm>
            <a:custGeom>
              <a:avLst/>
              <a:gdLst>
                <a:gd name="T0" fmla="*/ 0 w 23"/>
                <a:gd name="T1" fmla="*/ 10 h 11"/>
                <a:gd name="T2" fmla="*/ 23 w 23"/>
                <a:gd name="T3" fmla="*/ 1 h 11"/>
                <a:gd name="T4" fmla="*/ 23 w 23"/>
                <a:gd name="T5" fmla="*/ 1 h 11"/>
                <a:gd name="T6" fmla="*/ 0 w 23"/>
                <a:gd name="T7" fmla="*/ 10 h 11"/>
                <a:gd name="T8" fmla="*/ 0 w 23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1">
                  <a:moveTo>
                    <a:pt x="0" y="10"/>
                  </a:moveTo>
                  <a:cubicBezTo>
                    <a:pt x="8" y="11"/>
                    <a:pt x="17" y="5"/>
                    <a:pt x="23" y="1"/>
                  </a:cubicBezTo>
                  <a:cubicBezTo>
                    <a:pt x="23" y="1"/>
                    <a:pt x="23" y="0"/>
                    <a:pt x="23" y="1"/>
                  </a:cubicBezTo>
                  <a:cubicBezTo>
                    <a:pt x="16" y="5"/>
                    <a:pt x="8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95" name="Freeform 506"/>
            <p:cNvSpPr/>
            <p:nvPr/>
          </p:nvSpPr>
          <p:spPr bwMode="auto">
            <a:xfrm>
              <a:off x="3098" y="2305"/>
              <a:ext cx="16" cy="8"/>
            </a:xfrm>
            <a:custGeom>
              <a:avLst/>
              <a:gdLst>
                <a:gd name="T0" fmla="*/ 1 w 7"/>
                <a:gd name="T1" fmla="*/ 3 h 3"/>
                <a:gd name="T2" fmla="*/ 6 w 7"/>
                <a:gd name="T3" fmla="*/ 0 h 3"/>
                <a:gd name="T4" fmla="*/ 6 w 7"/>
                <a:gd name="T5" fmla="*/ 0 h 3"/>
                <a:gd name="T6" fmla="*/ 0 w 7"/>
                <a:gd name="T7" fmla="*/ 2 h 3"/>
                <a:gd name="T8" fmla="*/ 1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2" y="1"/>
                    <a:pt x="4" y="1"/>
                    <a:pt x="6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4" y="0"/>
                    <a:pt x="2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96" name="Freeform 507"/>
            <p:cNvSpPr/>
            <p:nvPr/>
          </p:nvSpPr>
          <p:spPr bwMode="auto">
            <a:xfrm>
              <a:off x="3100" y="2308"/>
              <a:ext cx="19" cy="9"/>
            </a:xfrm>
            <a:custGeom>
              <a:avLst/>
              <a:gdLst>
                <a:gd name="T0" fmla="*/ 1 w 8"/>
                <a:gd name="T1" fmla="*/ 4 h 4"/>
                <a:gd name="T2" fmla="*/ 8 w 8"/>
                <a:gd name="T3" fmla="*/ 1 h 4"/>
                <a:gd name="T4" fmla="*/ 8 w 8"/>
                <a:gd name="T5" fmla="*/ 0 h 4"/>
                <a:gd name="T6" fmla="*/ 1 w 8"/>
                <a:gd name="T7" fmla="*/ 4 h 4"/>
                <a:gd name="T8" fmla="*/ 1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1" y="4"/>
                  </a:moveTo>
                  <a:cubicBezTo>
                    <a:pt x="3" y="3"/>
                    <a:pt x="6" y="2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5" y="1"/>
                    <a:pt x="3" y="2"/>
                    <a:pt x="1" y="4"/>
                  </a:cubicBezTo>
                  <a:cubicBezTo>
                    <a:pt x="0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97" name="Freeform 508"/>
            <p:cNvSpPr/>
            <p:nvPr/>
          </p:nvSpPr>
          <p:spPr bwMode="auto">
            <a:xfrm>
              <a:off x="3105" y="2315"/>
              <a:ext cx="19" cy="7"/>
            </a:xfrm>
            <a:custGeom>
              <a:avLst/>
              <a:gdLst>
                <a:gd name="T0" fmla="*/ 1 w 8"/>
                <a:gd name="T1" fmla="*/ 3 h 3"/>
                <a:gd name="T2" fmla="*/ 8 w 8"/>
                <a:gd name="T3" fmla="*/ 1 h 3"/>
                <a:gd name="T4" fmla="*/ 8 w 8"/>
                <a:gd name="T5" fmla="*/ 0 h 3"/>
                <a:gd name="T6" fmla="*/ 1 w 8"/>
                <a:gd name="T7" fmla="*/ 2 h 3"/>
                <a:gd name="T8" fmla="*/ 1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3"/>
                  </a:moveTo>
                  <a:cubicBezTo>
                    <a:pt x="3" y="2"/>
                    <a:pt x="6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5" y="1"/>
                    <a:pt x="3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98" name="Freeform 509"/>
            <p:cNvSpPr/>
            <p:nvPr/>
          </p:nvSpPr>
          <p:spPr bwMode="auto">
            <a:xfrm>
              <a:off x="3136" y="2356"/>
              <a:ext cx="17" cy="7"/>
            </a:xfrm>
            <a:custGeom>
              <a:avLst/>
              <a:gdLst>
                <a:gd name="T0" fmla="*/ 1 w 7"/>
                <a:gd name="T1" fmla="*/ 3 h 3"/>
                <a:gd name="T2" fmla="*/ 7 w 7"/>
                <a:gd name="T3" fmla="*/ 1 h 3"/>
                <a:gd name="T4" fmla="*/ 7 w 7"/>
                <a:gd name="T5" fmla="*/ 0 h 3"/>
                <a:gd name="T6" fmla="*/ 1 w 7"/>
                <a:gd name="T7" fmla="*/ 2 h 3"/>
                <a:gd name="T8" fmla="*/ 1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3" y="2"/>
                    <a:pt x="5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5" y="1"/>
                    <a:pt x="3" y="1"/>
                    <a:pt x="1" y="2"/>
                  </a:cubicBezTo>
                  <a:cubicBezTo>
                    <a:pt x="0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99" name="Freeform 510"/>
            <p:cNvSpPr/>
            <p:nvPr/>
          </p:nvSpPr>
          <p:spPr bwMode="auto">
            <a:xfrm>
              <a:off x="3138" y="2363"/>
              <a:ext cx="15" cy="7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1 h 3"/>
                <a:gd name="T4" fmla="*/ 6 w 6"/>
                <a:gd name="T5" fmla="*/ 0 h 3"/>
                <a:gd name="T6" fmla="*/ 0 w 6"/>
                <a:gd name="T7" fmla="*/ 3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00" name="Freeform 511"/>
            <p:cNvSpPr/>
            <p:nvPr/>
          </p:nvSpPr>
          <p:spPr bwMode="auto">
            <a:xfrm>
              <a:off x="3143" y="2363"/>
              <a:ext cx="22" cy="12"/>
            </a:xfrm>
            <a:custGeom>
              <a:avLst/>
              <a:gdLst>
                <a:gd name="T0" fmla="*/ 1 w 9"/>
                <a:gd name="T1" fmla="*/ 5 h 5"/>
                <a:gd name="T2" fmla="*/ 9 w 9"/>
                <a:gd name="T3" fmla="*/ 1 h 5"/>
                <a:gd name="T4" fmla="*/ 8 w 9"/>
                <a:gd name="T5" fmla="*/ 1 h 5"/>
                <a:gd name="T6" fmla="*/ 0 w 9"/>
                <a:gd name="T7" fmla="*/ 4 h 5"/>
                <a:gd name="T8" fmla="*/ 1 w 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1" y="5"/>
                  </a:moveTo>
                  <a:cubicBezTo>
                    <a:pt x="3" y="4"/>
                    <a:pt x="6" y="2"/>
                    <a:pt x="9" y="1"/>
                  </a:cubicBezTo>
                  <a:cubicBezTo>
                    <a:pt x="9" y="1"/>
                    <a:pt x="9" y="0"/>
                    <a:pt x="8" y="1"/>
                  </a:cubicBezTo>
                  <a:cubicBezTo>
                    <a:pt x="6" y="2"/>
                    <a:pt x="3" y="3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0978" name="Group 514"/>
          <p:cNvGrpSpPr>
            <a:grpSpLocks noChangeAspect="1"/>
          </p:cNvGrpSpPr>
          <p:nvPr/>
        </p:nvGrpSpPr>
        <p:grpSpPr bwMode="auto">
          <a:xfrm>
            <a:off x="6692900" y="1951038"/>
            <a:ext cx="663575" cy="814387"/>
            <a:chOff x="4216" y="1155"/>
            <a:chExt cx="418" cy="513"/>
          </a:xfrm>
        </p:grpSpPr>
        <p:sp>
          <p:nvSpPr>
            <p:cNvPr id="603" name="Freeform 515"/>
            <p:cNvSpPr/>
            <p:nvPr/>
          </p:nvSpPr>
          <p:spPr bwMode="auto">
            <a:xfrm>
              <a:off x="4408" y="1184"/>
              <a:ext cx="186" cy="199"/>
            </a:xfrm>
            <a:custGeom>
              <a:avLst/>
              <a:gdLst>
                <a:gd name="T0" fmla="*/ 14 w 77"/>
                <a:gd name="T1" fmla="*/ 36 h 83"/>
                <a:gd name="T2" fmla="*/ 5 w 77"/>
                <a:gd name="T3" fmla="*/ 14 h 83"/>
                <a:gd name="T4" fmla="*/ 31 w 77"/>
                <a:gd name="T5" fmla="*/ 25 h 83"/>
                <a:gd name="T6" fmla="*/ 47 w 77"/>
                <a:gd name="T7" fmla="*/ 26 h 83"/>
                <a:gd name="T8" fmla="*/ 65 w 77"/>
                <a:gd name="T9" fmla="*/ 29 h 83"/>
                <a:gd name="T10" fmla="*/ 70 w 77"/>
                <a:gd name="T11" fmla="*/ 34 h 83"/>
                <a:gd name="T12" fmla="*/ 21 w 77"/>
                <a:gd name="T13" fmla="*/ 75 h 83"/>
                <a:gd name="T14" fmla="*/ 17 w 77"/>
                <a:gd name="T15" fmla="*/ 54 h 83"/>
                <a:gd name="T16" fmla="*/ 14 w 77"/>
                <a:gd name="T17" fmla="*/ 36 h 83"/>
                <a:gd name="T18" fmla="*/ 12 w 77"/>
                <a:gd name="T19" fmla="*/ 37 h 83"/>
                <a:gd name="T20" fmla="*/ 16 w 77"/>
                <a:gd name="T21" fmla="*/ 80 h 83"/>
                <a:gd name="T22" fmla="*/ 17 w 77"/>
                <a:gd name="T23" fmla="*/ 81 h 83"/>
                <a:gd name="T24" fmla="*/ 76 w 77"/>
                <a:gd name="T25" fmla="*/ 32 h 83"/>
                <a:gd name="T26" fmla="*/ 76 w 77"/>
                <a:gd name="T27" fmla="*/ 31 h 83"/>
                <a:gd name="T28" fmla="*/ 50 w 77"/>
                <a:gd name="T29" fmla="*/ 24 h 83"/>
                <a:gd name="T30" fmla="*/ 38 w 77"/>
                <a:gd name="T31" fmla="*/ 24 h 83"/>
                <a:gd name="T32" fmla="*/ 26 w 77"/>
                <a:gd name="T33" fmla="*/ 15 h 83"/>
                <a:gd name="T34" fmla="*/ 11 w 77"/>
                <a:gd name="T35" fmla="*/ 6 h 83"/>
                <a:gd name="T36" fmla="*/ 0 w 77"/>
                <a:gd name="T37" fmla="*/ 18 h 83"/>
                <a:gd name="T38" fmla="*/ 0 w 77"/>
                <a:gd name="T39" fmla="*/ 19 h 83"/>
                <a:gd name="T40" fmla="*/ 12 w 77"/>
                <a:gd name="T41" fmla="*/ 37 h 83"/>
                <a:gd name="T42" fmla="*/ 14 w 77"/>
                <a:gd name="T43" fmla="*/ 3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83">
                  <a:moveTo>
                    <a:pt x="14" y="36"/>
                  </a:moveTo>
                  <a:cubicBezTo>
                    <a:pt x="11" y="30"/>
                    <a:pt x="0" y="20"/>
                    <a:pt x="5" y="14"/>
                  </a:cubicBezTo>
                  <a:cubicBezTo>
                    <a:pt x="14" y="0"/>
                    <a:pt x="25" y="18"/>
                    <a:pt x="31" y="25"/>
                  </a:cubicBezTo>
                  <a:cubicBezTo>
                    <a:pt x="35" y="29"/>
                    <a:pt x="42" y="25"/>
                    <a:pt x="47" y="26"/>
                  </a:cubicBezTo>
                  <a:cubicBezTo>
                    <a:pt x="53" y="26"/>
                    <a:pt x="59" y="28"/>
                    <a:pt x="65" y="29"/>
                  </a:cubicBezTo>
                  <a:cubicBezTo>
                    <a:pt x="69" y="31"/>
                    <a:pt x="76" y="30"/>
                    <a:pt x="70" y="34"/>
                  </a:cubicBezTo>
                  <a:cubicBezTo>
                    <a:pt x="52" y="46"/>
                    <a:pt x="37" y="61"/>
                    <a:pt x="21" y="75"/>
                  </a:cubicBezTo>
                  <a:cubicBezTo>
                    <a:pt x="12" y="83"/>
                    <a:pt x="17" y="58"/>
                    <a:pt x="17" y="54"/>
                  </a:cubicBezTo>
                  <a:cubicBezTo>
                    <a:pt x="18" y="47"/>
                    <a:pt x="17" y="42"/>
                    <a:pt x="14" y="36"/>
                  </a:cubicBezTo>
                  <a:cubicBezTo>
                    <a:pt x="13" y="35"/>
                    <a:pt x="12" y="36"/>
                    <a:pt x="12" y="37"/>
                  </a:cubicBezTo>
                  <a:cubicBezTo>
                    <a:pt x="21" y="51"/>
                    <a:pt x="8" y="66"/>
                    <a:pt x="16" y="80"/>
                  </a:cubicBezTo>
                  <a:cubicBezTo>
                    <a:pt x="16" y="81"/>
                    <a:pt x="17" y="81"/>
                    <a:pt x="17" y="81"/>
                  </a:cubicBezTo>
                  <a:cubicBezTo>
                    <a:pt x="36" y="64"/>
                    <a:pt x="55" y="46"/>
                    <a:pt x="76" y="32"/>
                  </a:cubicBezTo>
                  <a:cubicBezTo>
                    <a:pt x="77" y="32"/>
                    <a:pt x="77" y="31"/>
                    <a:pt x="76" y="31"/>
                  </a:cubicBezTo>
                  <a:cubicBezTo>
                    <a:pt x="67" y="28"/>
                    <a:pt x="59" y="25"/>
                    <a:pt x="50" y="24"/>
                  </a:cubicBezTo>
                  <a:cubicBezTo>
                    <a:pt x="46" y="24"/>
                    <a:pt x="42" y="23"/>
                    <a:pt x="38" y="24"/>
                  </a:cubicBezTo>
                  <a:cubicBezTo>
                    <a:pt x="31" y="25"/>
                    <a:pt x="30" y="20"/>
                    <a:pt x="26" y="15"/>
                  </a:cubicBezTo>
                  <a:cubicBezTo>
                    <a:pt x="22" y="11"/>
                    <a:pt x="17" y="6"/>
                    <a:pt x="11" y="6"/>
                  </a:cubicBezTo>
                  <a:cubicBezTo>
                    <a:pt x="6" y="6"/>
                    <a:pt x="2" y="14"/>
                    <a:pt x="0" y="18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5" y="24"/>
                    <a:pt x="9" y="30"/>
                    <a:pt x="12" y="37"/>
                  </a:cubicBezTo>
                  <a:cubicBezTo>
                    <a:pt x="13" y="38"/>
                    <a:pt x="15" y="37"/>
                    <a:pt x="14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04" name="Freeform 516"/>
            <p:cNvSpPr/>
            <p:nvPr/>
          </p:nvSpPr>
          <p:spPr bwMode="auto">
            <a:xfrm>
              <a:off x="4447" y="1256"/>
              <a:ext cx="168" cy="148"/>
            </a:xfrm>
            <a:custGeom>
              <a:avLst/>
              <a:gdLst>
                <a:gd name="T0" fmla="*/ 0 w 70"/>
                <a:gd name="T1" fmla="*/ 51 h 62"/>
                <a:gd name="T2" fmla="*/ 19 w 70"/>
                <a:gd name="T3" fmla="*/ 49 h 62"/>
                <a:gd name="T4" fmla="*/ 67 w 70"/>
                <a:gd name="T5" fmla="*/ 8 h 62"/>
                <a:gd name="T6" fmla="*/ 67 w 70"/>
                <a:gd name="T7" fmla="*/ 6 h 62"/>
                <a:gd name="T8" fmla="*/ 58 w 70"/>
                <a:gd name="T9" fmla="*/ 0 h 62"/>
                <a:gd name="T10" fmla="*/ 58 w 70"/>
                <a:gd name="T11" fmla="*/ 2 h 62"/>
                <a:gd name="T12" fmla="*/ 53 w 70"/>
                <a:gd name="T13" fmla="*/ 18 h 62"/>
                <a:gd name="T14" fmla="*/ 34 w 70"/>
                <a:gd name="T15" fmla="*/ 34 h 62"/>
                <a:gd name="T16" fmla="*/ 21 w 70"/>
                <a:gd name="T17" fmla="*/ 45 h 62"/>
                <a:gd name="T18" fmla="*/ 2 w 70"/>
                <a:gd name="T19" fmla="*/ 50 h 62"/>
                <a:gd name="T20" fmla="*/ 0 w 70"/>
                <a:gd name="T21" fmla="*/ 5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62">
                  <a:moveTo>
                    <a:pt x="0" y="51"/>
                  </a:moveTo>
                  <a:cubicBezTo>
                    <a:pt x="3" y="62"/>
                    <a:pt x="13" y="55"/>
                    <a:pt x="19" y="49"/>
                  </a:cubicBezTo>
                  <a:cubicBezTo>
                    <a:pt x="35" y="35"/>
                    <a:pt x="52" y="23"/>
                    <a:pt x="67" y="8"/>
                  </a:cubicBezTo>
                  <a:cubicBezTo>
                    <a:pt x="67" y="7"/>
                    <a:pt x="67" y="7"/>
                    <a:pt x="67" y="6"/>
                  </a:cubicBezTo>
                  <a:cubicBezTo>
                    <a:pt x="64" y="4"/>
                    <a:pt x="62" y="2"/>
                    <a:pt x="58" y="0"/>
                  </a:cubicBezTo>
                  <a:cubicBezTo>
                    <a:pt x="57" y="0"/>
                    <a:pt x="57" y="2"/>
                    <a:pt x="58" y="2"/>
                  </a:cubicBezTo>
                  <a:cubicBezTo>
                    <a:pt x="70" y="7"/>
                    <a:pt x="59" y="13"/>
                    <a:pt x="53" y="18"/>
                  </a:cubicBezTo>
                  <a:cubicBezTo>
                    <a:pt x="47" y="24"/>
                    <a:pt x="41" y="29"/>
                    <a:pt x="34" y="34"/>
                  </a:cubicBezTo>
                  <a:cubicBezTo>
                    <a:pt x="30" y="38"/>
                    <a:pt x="25" y="41"/>
                    <a:pt x="21" y="45"/>
                  </a:cubicBezTo>
                  <a:cubicBezTo>
                    <a:pt x="18" y="48"/>
                    <a:pt x="5" y="62"/>
                    <a:pt x="2" y="50"/>
                  </a:cubicBezTo>
                  <a:cubicBezTo>
                    <a:pt x="1" y="49"/>
                    <a:pt x="0" y="50"/>
                    <a:pt x="0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05" name="Freeform 517"/>
            <p:cNvSpPr/>
            <p:nvPr/>
          </p:nvSpPr>
          <p:spPr bwMode="auto">
            <a:xfrm>
              <a:off x="4524" y="1318"/>
              <a:ext cx="55" cy="55"/>
            </a:xfrm>
            <a:custGeom>
              <a:avLst/>
              <a:gdLst>
                <a:gd name="T0" fmla="*/ 0 w 23"/>
                <a:gd name="T1" fmla="*/ 11 h 23"/>
                <a:gd name="T2" fmla="*/ 7 w 23"/>
                <a:gd name="T3" fmla="*/ 22 h 23"/>
                <a:gd name="T4" fmla="*/ 18 w 23"/>
                <a:gd name="T5" fmla="*/ 20 h 23"/>
                <a:gd name="T6" fmla="*/ 22 w 23"/>
                <a:gd name="T7" fmla="*/ 11 h 23"/>
                <a:gd name="T8" fmla="*/ 13 w 23"/>
                <a:gd name="T9" fmla="*/ 0 h 23"/>
                <a:gd name="T10" fmla="*/ 12 w 23"/>
                <a:gd name="T11" fmla="*/ 2 h 23"/>
                <a:gd name="T12" fmla="*/ 20 w 23"/>
                <a:gd name="T13" fmla="*/ 11 h 23"/>
                <a:gd name="T14" fmla="*/ 17 w 23"/>
                <a:gd name="T15" fmla="*/ 18 h 23"/>
                <a:gd name="T16" fmla="*/ 8 w 23"/>
                <a:gd name="T17" fmla="*/ 20 h 23"/>
                <a:gd name="T18" fmla="*/ 2 w 23"/>
                <a:gd name="T19" fmla="*/ 10 h 23"/>
                <a:gd name="T20" fmla="*/ 0 w 23"/>
                <a:gd name="T21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1" y="15"/>
                    <a:pt x="3" y="20"/>
                    <a:pt x="7" y="22"/>
                  </a:cubicBezTo>
                  <a:cubicBezTo>
                    <a:pt x="11" y="23"/>
                    <a:pt x="15" y="22"/>
                    <a:pt x="18" y="20"/>
                  </a:cubicBezTo>
                  <a:cubicBezTo>
                    <a:pt x="21" y="18"/>
                    <a:pt x="23" y="14"/>
                    <a:pt x="22" y="11"/>
                  </a:cubicBezTo>
                  <a:cubicBezTo>
                    <a:pt x="22" y="6"/>
                    <a:pt x="17" y="2"/>
                    <a:pt x="13" y="0"/>
                  </a:cubicBezTo>
                  <a:cubicBezTo>
                    <a:pt x="12" y="0"/>
                    <a:pt x="11" y="1"/>
                    <a:pt x="12" y="2"/>
                  </a:cubicBezTo>
                  <a:cubicBezTo>
                    <a:pt x="16" y="3"/>
                    <a:pt x="20" y="6"/>
                    <a:pt x="20" y="11"/>
                  </a:cubicBezTo>
                  <a:cubicBezTo>
                    <a:pt x="21" y="14"/>
                    <a:pt x="19" y="16"/>
                    <a:pt x="17" y="18"/>
                  </a:cubicBezTo>
                  <a:cubicBezTo>
                    <a:pt x="15" y="20"/>
                    <a:pt x="11" y="21"/>
                    <a:pt x="8" y="20"/>
                  </a:cubicBezTo>
                  <a:cubicBezTo>
                    <a:pt x="4" y="19"/>
                    <a:pt x="3" y="14"/>
                    <a:pt x="2" y="10"/>
                  </a:cubicBezTo>
                  <a:cubicBezTo>
                    <a:pt x="2" y="9"/>
                    <a:pt x="0" y="10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06" name="Freeform 518"/>
            <p:cNvSpPr/>
            <p:nvPr/>
          </p:nvSpPr>
          <p:spPr bwMode="auto">
            <a:xfrm>
              <a:off x="4310" y="1155"/>
              <a:ext cx="125" cy="422"/>
            </a:xfrm>
            <a:custGeom>
              <a:avLst/>
              <a:gdLst>
                <a:gd name="T0" fmla="*/ 51 w 52"/>
                <a:gd name="T1" fmla="*/ 19 h 176"/>
                <a:gd name="T2" fmla="*/ 19 w 52"/>
                <a:gd name="T3" fmla="*/ 5 h 176"/>
                <a:gd name="T4" fmla="*/ 5 w 52"/>
                <a:gd name="T5" fmla="*/ 35 h 176"/>
                <a:gd name="T6" fmla="*/ 10 w 52"/>
                <a:gd name="T7" fmla="*/ 175 h 176"/>
                <a:gd name="T8" fmla="*/ 11 w 52"/>
                <a:gd name="T9" fmla="*/ 176 h 176"/>
                <a:gd name="T10" fmla="*/ 21 w 52"/>
                <a:gd name="T11" fmla="*/ 176 h 176"/>
                <a:gd name="T12" fmla="*/ 22 w 52"/>
                <a:gd name="T13" fmla="*/ 175 h 176"/>
                <a:gd name="T14" fmla="*/ 20 w 52"/>
                <a:gd name="T15" fmla="*/ 136 h 176"/>
                <a:gd name="T16" fmla="*/ 20 w 52"/>
                <a:gd name="T17" fmla="*/ 92 h 176"/>
                <a:gd name="T18" fmla="*/ 19 w 52"/>
                <a:gd name="T19" fmla="*/ 46 h 176"/>
                <a:gd name="T20" fmla="*/ 22 w 52"/>
                <a:gd name="T21" fmla="*/ 26 h 176"/>
                <a:gd name="T22" fmla="*/ 28 w 52"/>
                <a:gd name="T23" fmla="*/ 16 h 176"/>
                <a:gd name="T24" fmla="*/ 42 w 52"/>
                <a:gd name="T25" fmla="*/ 26 h 176"/>
                <a:gd name="T26" fmla="*/ 44 w 52"/>
                <a:gd name="T27" fmla="*/ 25 h 176"/>
                <a:gd name="T28" fmla="*/ 27 w 52"/>
                <a:gd name="T29" fmla="*/ 15 h 176"/>
                <a:gd name="T30" fmla="*/ 18 w 52"/>
                <a:gd name="T31" fmla="*/ 43 h 176"/>
                <a:gd name="T32" fmla="*/ 18 w 52"/>
                <a:gd name="T33" fmla="*/ 103 h 176"/>
                <a:gd name="T34" fmla="*/ 21 w 52"/>
                <a:gd name="T35" fmla="*/ 161 h 176"/>
                <a:gd name="T36" fmla="*/ 17 w 52"/>
                <a:gd name="T37" fmla="*/ 174 h 176"/>
                <a:gd name="T38" fmla="*/ 11 w 52"/>
                <a:gd name="T39" fmla="*/ 164 h 176"/>
                <a:gd name="T40" fmla="*/ 8 w 52"/>
                <a:gd name="T41" fmla="*/ 134 h 176"/>
                <a:gd name="T42" fmla="*/ 5 w 52"/>
                <a:gd name="T43" fmla="*/ 72 h 176"/>
                <a:gd name="T44" fmla="*/ 9 w 52"/>
                <a:gd name="T45" fmla="*/ 24 h 176"/>
                <a:gd name="T46" fmla="*/ 23 w 52"/>
                <a:gd name="T47" fmla="*/ 6 h 176"/>
                <a:gd name="T48" fmla="*/ 50 w 52"/>
                <a:gd name="T49" fmla="*/ 20 h 176"/>
                <a:gd name="T50" fmla="*/ 51 w 52"/>
                <a:gd name="T51" fmla="*/ 1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176">
                  <a:moveTo>
                    <a:pt x="51" y="19"/>
                  </a:moveTo>
                  <a:cubicBezTo>
                    <a:pt x="43" y="10"/>
                    <a:pt x="32" y="0"/>
                    <a:pt x="19" y="5"/>
                  </a:cubicBezTo>
                  <a:cubicBezTo>
                    <a:pt x="8" y="10"/>
                    <a:pt x="6" y="25"/>
                    <a:pt x="5" y="35"/>
                  </a:cubicBezTo>
                  <a:cubicBezTo>
                    <a:pt x="0" y="81"/>
                    <a:pt x="5" y="129"/>
                    <a:pt x="10" y="175"/>
                  </a:cubicBezTo>
                  <a:cubicBezTo>
                    <a:pt x="10" y="175"/>
                    <a:pt x="10" y="175"/>
                    <a:pt x="11" y="176"/>
                  </a:cubicBezTo>
                  <a:cubicBezTo>
                    <a:pt x="14" y="176"/>
                    <a:pt x="18" y="176"/>
                    <a:pt x="21" y="176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4" y="162"/>
                    <a:pt x="21" y="149"/>
                    <a:pt x="20" y="136"/>
                  </a:cubicBezTo>
                  <a:cubicBezTo>
                    <a:pt x="19" y="122"/>
                    <a:pt x="20" y="107"/>
                    <a:pt x="20" y="92"/>
                  </a:cubicBezTo>
                  <a:cubicBezTo>
                    <a:pt x="20" y="77"/>
                    <a:pt x="19" y="62"/>
                    <a:pt x="19" y="46"/>
                  </a:cubicBezTo>
                  <a:cubicBezTo>
                    <a:pt x="20" y="40"/>
                    <a:pt x="20" y="32"/>
                    <a:pt x="22" y="26"/>
                  </a:cubicBezTo>
                  <a:cubicBezTo>
                    <a:pt x="23" y="22"/>
                    <a:pt x="25" y="19"/>
                    <a:pt x="28" y="16"/>
                  </a:cubicBezTo>
                  <a:cubicBezTo>
                    <a:pt x="34" y="12"/>
                    <a:pt x="40" y="23"/>
                    <a:pt x="42" y="26"/>
                  </a:cubicBezTo>
                  <a:cubicBezTo>
                    <a:pt x="43" y="27"/>
                    <a:pt x="44" y="26"/>
                    <a:pt x="44" y="25"/>
                  </a:cubicBezTo>
                  <a:cubicBezTo>
                    <a:pt x="40" y="19"/>
                    <a:pt x="35" y="11"/>
                    <a:pt x="27" y="15"/>
                  </a:cubicBezTo>
                  <a:cubicBezTo>
                    <a:pt x="19" y="19"/>
                    <a:pt x="18" y="35"/>
                    <a:pt x="18" y="43"/>
                  </a:cubicBezTo>
                  <a:cubicBezTo>
                    <a:pt x="16" y="63"/>
                    <a:pt x="18" y="83"/>
                    <a:pt x="18" y="103"/>
                  </a:cubicBezTo>
                  <a:cubicBezTo>
                    <a:pt x="18" y="123"/>
                    <a:pt x="19" y="141"/>
                    <a:pt x="21" y="161"/>
                  </a:cubicBezTo>
                  <a:cubicBezTo>
                    <a:pt x="21" y="164"/>
                    <a:pt x="23" y="174"/>
                    <a:pt x="17" y="174"/>
                  </a:cubicBezTo>
                  <a:cubicBezTo>
                    <a:pt x="11" y="175"/>
                    <a:pt x="11" y="168"/>
                    <a:pt x="11" y="164"/>
                  </a:cubicBezTo>
                  <a:cubicBezTo>
                    <a:pt x="9" y="154"/>
                    <a:pt x="9" y="144"/>
                    <a:pt x="8" y="134"/>
                  </a:cubicBezTo>
                  <a:cubicBezTo>
                    <a:pt x="6" y="113"/>
                    <a:pt x="5" y="93"/>
                    <a:pt x="5" y="72"/>
                  </a:cubicBezTo>
                  <a:cubicBezTo>
                    <a:pt x="5" y="56"/>
                    <a:pt x="5" y="39"/>
                    <a:pt x="9" y="24"/>
                  </a:cubicBezTo>
                  <a:cubicBezTo>
                    <a:pt x="11" y="16"/>
                    <a:pt x="15" y="8"/>
                    <a:pt x="23" y="6"/>
                  </a:cubicBezTo>
                  <a:cubicBezTo>
                    <a:pt x="34" y="3"/>
                    <a:pt x="44" y="13"/>
                    <a:pt x="50" y="20"/>
                  </a:cubicBezTo>
                  <a:cubicBezTo>
                    <a:pt x="51" y="21"/>
                    <a:pt x="52" y="20"/>
                    <a:pt x="5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07" name="Freeform 519"/>
            <p:cNvSpPr/>
            <p:nvPr/>
          </p:nvSpPr>
          <p:spPr bwMode="auto">
            <a:xfrm>
              <a:off x="4319" y="1318"/>
              <a:ext cx="39" cy="10"/>
            </a:xfrm>
            <a:custGeom>
              <a:avLst/>
              <a:gdLst>
                <a:gd name="T0" fmla="*/ 2 w 16"/>
                <a:gd name="T1" fmla="*/ 4 h 4"/>
                <a:gd name="T2" fmla="*/ 14 w 16"/>
                <a:gd name="T3" fmla="*/ 3 h 4"/>
                <a:gd name="T4" fmla="*/ 14 w 16"/>
                <a:gd name="T5" fmla="*/ 0 h 4"/>
                <a:gd name="T6" fmla="*/ 2 w 16"/>
                <a:gd name="T7" fmla="*/ 2 h 4"/>
                <a:gd name="T8" fmla="*/ 2 w 1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6" y="3"/>
                    <a:pt x="10" y="3"/>
                    <a:pt x="14" y="3"/>
                  </a:cubicBezTo>
                  <a:cubicBezTo>
                    <a:pt x="16" y="3"/>
                    <a:pt x="15" y="0"/>
                    <a:pt x="14" y="0"/>
                  </a:cubicBezTo>
                  <a:cubicBezTo>
                    <a:pt x="10" y="1"/>
                    <a:pt x="6" y="1"/>
                    <a:pt x="2" y="2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08" name="Freeform 520"/>
            <p:cNvSpPr/>
            <p:nvPr/>
          </p:nvSpPr>
          <p:spPr bwMode="auto">
            <a:xfrm>
              <a:off x="4319" y="1354"/>
              <a:ext cx="39" cy="9"/>
            </a:xfrm>
            <a:custGeom>
              <a:avLst/>
              <a:gdLst>
                <a:gd name="T0" fmla="*/ 1 w 16"/>
                <a:gd name="T1" fmla="*/ 3 h 4"/>
                <a:gd name="T2" fmla="*/ 14 w 16"/>
                <a:gd name="T3" fmla="*/ 3 h 4"/>
                <a:gd name="T4" fmla="*/ 14 w 16"/>
                <a:gd name="T5" fmla="*/ 0 h 4"/>
                <a:gd name="T6" fmla="*/ 1 w 16"/>
                <a:gd name="T7" fmla="*/ 1 h 4"/>
                <a:gd name="T8" fmla="*/ 1 w 16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">
                  <a:moveTo>
                    <a:pt x="1" y="3"/>
                  </a:moveTo>
                  <a:cubicBezTo>
                    <a:pt x="6" y="4"/>
                    <a:pt x="10" y="4"/>
                    <a:pt x="14" y="3"/>
                  </a:cubicBezTo>
                  <a:cubicBezTo>
                    <a:pt x="16" y="2"/>
                    <a:pt x="15" y="0"/>
                    <a:pt x="14" y="0"/>
                  </a:cubicBezTo>
                  <a:cubicBezTo>
                    <a:pt x="10" y="2"/>
                    <a:pt x="6" y="1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09" name="Freeform 521"/>
            <p:cNvSpPr/>
            <p:nvPr/>
          </p:nvSpPr>
          <p:spPr bwMode="auto">
            <a:xfrm>
              <a:off x="4317" y="1383"/>
              <a:ext cx="41" cy="14"/>
            </a:xfrm>
            <a:custGeom>
              <a:avLst/>
              <a:gdLst>
                <a:gd name="T0" fmla="*/ 1 w 17"/>
                <a:gd name="T1" fmla="*/ 6 h 6"/>
                <a:gd name="T2" fmla="*/ 16 w 17"/>
                <a:gd name="T3" fmla="*/ 3 h 6"/>
                <a:gd name="T4" fmla="*/ 14 w 17"/>
                <a:gd name="T5" fmla="*/ 1 h 6"/>
                <a:gd name="T6" fmla="*/ 2 w 17"/>
                <a:gd name="T7" fmla="*/ 3 h 6"/>
                <a:gd name="T8" fmla="*/ 1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1" y="6"/>
                  </a:moveTo>
                  <a:cubicBezTo>
                    <a:pt x="6" y="6"/>
                    <a:pt x="11" y="5"/>
                    <a:pt x="16" y="3"/>
                  </a:cubicBezTo>
                  <a:cubicBezTo>
                    <a:pt x="17" y="2"/>
                    <a:pt x="16" y="0"/>
                    <a:pt x="14" y="1"/>
                  </a:cubicBezTo>
                  <a:cubicBezTo>
                    <a:pt x="11" y="2"/>
                    <a:pt x="6" y="4"/>
                    <a:pt x="2" y="3"/>
                  </a:cubicBez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10" name="Freeform 522"/>
            <p:cNvSpPr/>
            <p:nvPr/>
          </p:nvSpPr>
          <p:spPr bwMode="auto">
            <a:xfrm>
              <a:off x="4319" y="1421"/>
              <a:ext cx="39" cy="10"/>
            </a:xfrm>
            <a:custGeom>
              <a:avLst/>
              <a:gdLst>
                <a:gd name="T0" fmla="*/ 2 w 16"/>
                <a:gd name="T1" fmla="*/ 4 h 4"/>
                <a:gd name="T2" fmla="*/ 15 w 16"/>
                <a:gd name="T3" fmla="*/ 2 h 4"/>
                <a:gd name="T4" fmla="*/ 15 w 16"/>
                <a:gd name="T5" fmla="*/ 0 h 4"/>
                <a:gd name="T6" fmla="*/ 1 w 16"/>
                <a:gd name="T7" fmla="*/ 1 h 4"/>
                <a:gd name="T8" fmla="*/ 2 w 1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">
                  <a:moveTo>
                    <a:pt x="2" y="4"/>
                  </a:moveTo>
                  <a:cubicBezTo>
                    <a:pt x="6" y="2"/>
                    <a:pt x="10" y="2"/>
                    <a:pt x="15" y="2"/>
                  </a:cubicBezTo>
                  <a:cubicBezTo>
                    <a:pt x="16" y="2"/>
                    <a:pt x="16" y="0"/>
                    <a:pt x="15" y="0"/>
                  </a:cubicBezTo>
                  <a:cubicBezTo>
                    <a:pt x="10" y="0"/>
                    <a:pt x="5" y="0"/>
                    <a:pt x="1" y="1"/>
                  </a:cubicBezTo>
                  <a:cubicBezTo>
                    <a:pt x="0" y="2"/>
                    <a:pt x="0" y="4"/>
                    <a:pt x="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11" name="Freeform 523"/>
            <p:cNvSpPr/>
            <p:nvPr/>
          </p:nvSpPr>
          <p:spPr bwMode="auto">
            <a:xfrm>
              <a:off x="4322" y="1462"/>
              <a:ext cx="36" cy="4"/>
            </a:xfrm>
            <a:custGeom>
              <a:avLst/>
              <a:gdLst>
                <a:gd name="T0" fmla="*/ 2 w 15"/>
                <a:gd name="T1" fmla="*/ 2 h 2"/>
                <a:gd name="T2" fmla="*/ 14 w 15"/>
                <a:gd name="T3" fmla="*/ 2 h 2"/>
                <a:gd name="T4" fmla="*/ 14 w 15"/>
                <a:gd name="T5" fmla="*/ 0 h 2"/>
                <a:gd name="T6" fmla="*/ 2 w 15"/>
                <a:gd name="T7" fmla="*/ 0 h 2"/>
                <a:gd name="T8" fmla="*/ 2 w 1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">
                  <a:moveTo>
                    <a:pt x="2" y="2"/>
                  </a:moveTo>
                  <a:cubicBezTo>
                    <a:pt x="6" y="2"/>
                    <a:pt x="10" y="2"/>
                    <a:pt x="14" y="2"/>
                  </a:cubicBezTo>
                  <a:cubicBezTo>
                    <a:pt x="15" y="2"/>
                    <a:pt x="15" y="0"/>
                    <a:pt x="14" y="0"/>
                  </a:cubicBezTo>
                  <a:cubicBezTo>
                    <a:pt x="10" y="0"/>
                    <a:pt x="6" y="0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12" name="Freeform 524"/>
            <p:cNvSpPr/>
            <p:nvPr/>
          </p:nvSpPr>
          <p:spPr bwMode="auto">
            <a:xfrm>
              <a:off x="4329" y="1490"/>
              <a:ext cx="29" cy="10"/>
            </a:xfrm>
            <a:custGeom>
              <a:avLst/>
              <a:gdLst>
                <a:gd name="T0" fmla="*/ 1 w 12"/>
                <a:gd name="T1" fmla="*/ 3 h 4"/>
                <a:gd name="T2" fmla="*/ 10 w 12"/>
                <a:gd name="T3" fmla="*/ 3 h 4"/>
                <a:gd name="T4" fmla="*/ 10 w 12"/>
                <a:gd name="T5" fmla="*/ 1 h 4"/>
                <a:gd name="T6" fmla="*/ 1 w 12"/>
                <a:gd name="T7" fmla="*/ 1 h 4"/>
                <a:gd name="T8" fmla="*/ 1 w 12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" y="3"/>
                  </a:moveTo>
                  <a:cubicBezTo>
                    <a:pt x="4" y="3"/>
                    <a:pt x="7" y="4"/>
                    <a:pt x="10" y="3"/>
                  </a:cubicBezTo>
                  <a:cubicBezTo>
                    <a:pt x="12" y="3"/>
                    <a:pt x="11" y="0"/>
                    <a:pt x="10" y="1"/>
                  </a:cubicBezTo>
                  <a:cubicBezTo>
                    <a:pt x="7" y="1"/>
                    <a:pt x="4" y="1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13" name="Freeform 525"/>
            <p:cNvSpPr/>
            <p:nvPr/>
          </p:nvSpPr>
          <p:spPr bwMode="auto">
            <a:xfrm>
              <a:off x="4327" y="1524"/>
              <a:ext cx="38" cy="17"/>
            </a:xfrm>
            <a:custGeom>
              <a:avLst/>
              <a:gdLst>
                <a:gd name="T0" fmla="*/ 3 w 16"/>
                <a:gd name="T1" fmla="*/ 6 h 7"/>
                <a:gd name="T2" fmla="*/ 15 w 16"/>
                <a:gd name="T3" fmla="*/ 3 h 7"/>
                <a:gd name="T4" fmla="*/ 14 w 16"/>
                <a:gd name="T5" fmla="*/ 1 h 7"/>
                <a:gd name="T6" fmla="*/ 2 w 16"/>
                <a:gd name="T7" fmla="*/ 4 h 7"/>
                <a:gd name="T8" fmla="*/ 3 w 16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7">
                  <a:moveTo>
                    <a:pt x="3" y="6"/>
                  </a:moveTo>
                  <a:cubicBezTo>
                    <a:pt x="7" y="5"/>
                    <a:pt x="11" y="6"/>
                    <a:pt x="15" y="3"/>
                  </a:cubicBezTo>
                  <a:cubicBezTo>
                    <a:pt x="16" y="2"/>
                    <a:pt x="15" y="0"/>
                    <a:pt x="14" y="1"/>
                  </a:cubicBezTo>
                  <a:cubicBezTo>
                    <a:pt x="10" y="3"/>
                    <a:pt x="6" y="3"/>
                    <a:pt x="2" y="4"/>
                  </a:cubicBezTo>
                  <a:cubicBezTo>
                    <a:pt x="0" y="4"/>
                    <a:pt x="1" y="7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14" name="Freeform 526"/>
            <p:cNvSpPr/>
            <p:nvPr/>
          </p:nvSpPr>
          <p:spPr bwMode="auto">
            <a:xfrm>
              <a:off x="4257" y="1553"/>
              <a:ext cx="190" cy="84"/>
            </a:xfrm>
            <a:custGeom>
              <a:avLst/>
              <a:gdLst>
                <a:gd name="T0" fmla="*/ 30 w 79"/>
                <a:gd name="T1" fmla="*/ 2 h 35"/>
                <a:gd name="T2" fmla="*/ 0 w 79"/>
                <a:gd name="T3" fmla="*/ 34 h 35"/>
                <a:gd name="T4" fmla="*/ 1 w 79"/>
                <a:gd name="T5" fmla="*/ 35 h 35"/>
                <a:gd name="T6" fmla="*/ 79 w 79"/>
                <a:gd name="T7" fmla="*/ 28 h 35"/>
                <a:gd name="T8" fmla="*/ 79 w 79"/>
                <a:gd name="T9" fmla="*/ 27 h 35"/>
                <a:gd name="T10" fmla="*/ 46 w 79"/>
                <a:gd name="T11" fmla="*/ 0 h 35"/>
                <a:gd name="T12" fmla="*/ 45 w 79"/>
                <a:gd name="T13" fmla="*/ 2 h 35"/>
                <a:gd name="T14" fmla="*/ 76 w 79"/>
                <a:gd name="T15" fmla="*/ 23 h 35"/>
                <a:gd name="T16" fmla="*/ 53 w 79"/>
                <a:gd name="T17" fmla="*/ 30 h 35"/>
                <a:gd name="T18" fmla="*/ 31 w 79"/>
                <a:gd name="T19" fmla="*/ 32 h 35"/>
                <a:gd name="T20" fmla="*/ 12 w 79"/>
                <a:gd name="T21" fmla="*/ 33 h 35"/>
                <a:gd name="T22" fmla="*/ 2 w 79"/>
                <a:gd name="T23" fmla="*/ 33 h 35"/>
                <a:gd name="T24" fmla="*/ 6 w 79"/>
                <a:gd name="T25" fmla="*/ 25 h 35"/>
                <a:gd name="T26" fmla="*/ 31 w 79"/>
                <a:gd name="T27" fmla="*/ 3 h 35"/>
                <a:gd name="T28" fmla="*/ 30 w 79"/>
                <a:gd name="T29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35">
                  <a:moveTo>
                    <a:pt x="30" y="2"/>
                  </a:moveTo>
                  <a:cubicBezTo>
                    <a:pt x="16" y="4"/>
                    <a:pt x="3" y="21"/>
                    <a:pt x="0" y="34"/>
                  </a:cubicBezTo>
                  <a:cubicBezTo>
                    <a:pt x="0" y="35"/>
                    <a:pt x="0" y="35"/>
                    <a:pt x="1" y="35"/>
                  </a:cubicBezTo>
                  <a:cubicBezTo>
                    <a:pt x="27" y="34"/>
                    <a:pt x="53" y="32"/>
                    <a:pt x="79" y="28"/>
                  </a:cubicBezTo>
                  <a:cubicBezTo>
                    <a:pt x="79" y="28"/>
                    <a:pt x="79" y="28"/>
                    <a:pt x="79" y="27"/>
                  </a:cubicBezTo>
                  <a:cubicBezTo>
                    <a:pt x="74" y="13"/>
                    <a:pt x="60" y="3"/>
                    <a:pt x="46" y="0"/>
                  </a:cubicBezTo>
                  <a:cubicBezTo>
                    <a:pt x="45" y="0"/>
                    <a:pt x="44" y="1"/>
                    <a:pt x="45" y="2"/>
                  </a:cubicBezTo>
                  <a:cubicBezTo>
                    <a:pt x="58" y="4"/>
                    <a:pt x="69" y="12"/>
                    <a:pt x="76" y="23"/>
                  </a:cubicBezTo>
                  <a:cubicBezTo>
                    <a:pt x="79" y="29"/>
                    <a:pt x="56" y="29"/>
                    <a:pt x="53" y="30"/>
                  </a:cubicBezTo>
                  <a:cubicBezTo>
                    <a:pt x="45" y="31"/>
                    <a:pt x="38" y="31"/>
                    <a:pt x="31" y="32"/>
                  </a:cubicBezTo>
                  <a:cubicBezTo>
                    <a:pt x="24" y="32"/>
                    <a:pt x="18" y="33"/>
                    <a:pt x="12" y="33"/>
                  </a:cubicBezTo>
                  <a:cubicBezTo>
                    <a:pt x="12" y="33"/>
                    <a:pt x="2" y="34"/>
                    <a:pt x="2" y="33"/>
                  </a:cubicBezTo>
                  <a:cubicBezTo>
                    <a:pt x="3" y="30"/>
                    <a:pt x="4" y="28"/>
                    <a:pt x="6" y="25"/>
                  </a:cubicBezTo>
                  <a:cubicBezTo>
                    <a:pt x="11" y="16"/>
                    <a:pt x="20" y="5"/>
                    <a:pt x="31" y="3"/>
                  </a:cubicBezTo>
                  <a:cubicBezTo>
                    <a:pt x="32" y="3"/>
                    <a:pt x="31" y="2"/>
                    <a:pt x="3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15" name="Freeform 527"/>
            <p:cNvSpPr/>
            <p:nvPr/>
          </p:nvSpPr>
          <p:spPr bwMode="auto">
            <a:xfrm>
              <a:off x="4216" y="1610"/>
              <a:ext cx="274" cy="58"/>
            </a:xfrm>
            <a:custGeom>
              <a:avLst/>
              <a:gdLst>
                <a:gd name="T0" fmla="*/ 17 w 114"/>
                <a:gd name="T1" fmla="*/ 10 h 24"/>
                <a:gd name="T2" fmla="*/ 4 w 114"/>
                <a:gd name="T3" fmla="*/ 10 h 24"/>
                <a:gd name="T4" fmla="*/ 3 w 114"/>
                <a:gd name="T5" fmla="*/ 10 h 24"/>
                <a:gd name="T6" fmla="*/ 31 w 114"/>
                <a:gd name="T7" fmla="*/ 22 h 24"/>
                <a:gd name="T8" fmla="*/ 113 w 114"/>
                <a:gd name="T9" fmla="*/ 14 h 24"/>
                <a:gd name="T10" fmla="*/ 113 w 114"/>
                <a:gd name="T11" fmla="*/ 12 h 24"/>
                <a:gd name="T12" fmla="*/ 107 w 114"/>
                <a:gd name="T13" fmla="*/ 2 h 24"/>
                <a:gd name="T14" fmla="*/ 95 w 114"/>
                <a:gd name="T15" fmla="*/ 3 h 24"/>
                <a:gd name="T16" fmla="*/ 96 w 114"/>
                <a:gd name="T17" fmla="*/ 4 h 24"/>
                <a:gd name="T18" fmla="*/ 108 w 114"/>
                <a:gd name="T19" fmla="*/ 6 h 24"/>
                <a:gd name="T20" fmla="*/ 110 w 114"/>
                <a:gd name="T21" fmla="*/ 11 h 24"/>
                <a:gd name="T22" fmla="*/ 99 w 114"/>
                <a:gd name="T23" fmla="*/ 15 h 24"/>
                <a:gd name="T24" fmla="*/ 50 w 114"/>
                <a:gd name="T25" fmla="*/ 19 h 24"/>
                <a:gd name="T26" fmla="*/ 25 w 114"/>
                <a:gd name="T27" fmla="*/ 20 h 24"/>
                <a:gd name="T28" fmla="*/ 11 w 114"/>
                <a:gd name="T29" fmla="*/ 19 h 24"/>
                <a:gd name="T30" fmla="*/ 4 w 114"/>
                <a:gd name="T31" fmla="*/ 14 h 24"/>
                <a:gd name="T32" fmla="*/ 17 w 114"/>
                <a:gd name="T33" fmla="*/ 11 h 24"/>
                <a:gd name="T34" fmla="*/ 17 w 114"/>
                <a:gd name="T35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4" h="24">
                  <a:moveTo>
                    <a:pt x="17" y="10"/>
                  </a:moveTo>
                  <a:cubicBezTo>
                    <a:pt x="12" y="10"/>
                    <a:pt x="8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24"/>
                    <a:pt x="23" y="22"/>
                    <a:pt x="31" y="22"/>
                  </a:cubicBezTo>
                  <a:cubicBezTo>
                    <a:pt x="59" y="20"/>
                    <a:pt x="86" y="19"/>
                    <a:pt x="113" y="14"/>
                  </a:cubicBezTo>
                  <a:cubicBezTo>
                    <a:pt x="113" y="14"/>
                    <a:pt x="114" y="13"/>
                    <a:pt x="113" y="12"/>
                  </a:cubicBezTo>
                  <a:cubicBezTo>
                    <a:pt x="112" y="10"/>
                    <a:pt x="110" y="3"/>
                    <a:pt x="107" y="2"/>
                  </a:cubicBezTo>
                  <a:cubicBezTo>
                    <a:pt x="104" y="0"/>
                    <a:pt x="99" y="2"/>
                    <a:pt x="95" y="3"/>
                  </a:cubicBezTo>
                  <a:cubicBezTo>
                    <a:pt x="94" y="3"/>
                    <a:pt x="94" y="5"/>
                    <a:pt x="96" y="4"/>
                  </a:cubicBezTo>
                  <a:cubicBezTo>
                    <a:pt x="100" y="3"/>
                    <a:pt x="106" y="1"/>
                    <a:pt x="108" y="6"/>
                  </a:cubicBezTo>
                  <a:cubicBezTo>
                    <a:pt x="109" y="8"/>
                    <a:pt x="110" y="10"/>
                    <a:pt x="110" y="11"/>
                  </a:cubicBezTo>
                  <a:cubicBezTo>
                    <a:pt x="111" y="13"/>
                    <a:pt x="100" y="14"/>
                    <a:pt x="99" y="15"/>
                  </a:cubicBezTo>
                  <a:cubicBezTo>
                    <a:pt x="83" y="17"/>
                    <a:pt x="66" y="19"/>
                    <a:pt x="50" y="19"/>
                  </a:cubicBezTo>
                  <a:cubicBezTo>
                    <a:pt x="42" y="19"/>
                    <a:pt x="33" y="20"/>
                    <a:pt x="25" y="20"/>
                  </a:cubicBezTo>
                  <a:cubicBezTo>
                    <a:pt x="20" y="20"/>
                    <a:pt x="16" y="20"/>
                    <a:pt x="11" y="19"/>
                  </a:cubicBezTo>
                  <a:cubicBezTo>
                    <a:pt x="8" y="18"/>
                    <a:pt x="6" y="17"/>
                    <a:pt x="4" y="14"/>
                  </a:cubicBezTo>
                  <a:cubicBezTo>
                    <a:pt x="3" y="10"/>
                    <a:pt x="16" y="11"/>
                    <a:pt x="17" y="11"/>
                  </a:cubicBezTo>
                  <a:cubicBezTo>
                    <a:pt x="18" y="11"/>
                    <a:pt x="18" y="10"/>
                    <a:pt x="1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16" name="Freeform 528"/>
            <p:cNvSpPr/>
            <p:nvPr/>
          </p:nvSpPr>
          <p:spPr bwMode="auto">
            <a:xfrm>
              <a:off x="4384" y="1543"/>
              <a:ext cx="46" cy="55"/>
            </a:xfrm>
            <a:custGeom>
              <a:avLst/>
              <a:gdLst>
                <a:gd name="T0" fmla="*/ 5 w 19"/>
                <a:gd name="T1" fmla="*/ 20 h 23"/>
                <a:gd name="T2" fmla="*/ 11 w 19"/>
                <a:gd name="T3" fmla="*/ 5 h 23"/>
                <a:gd name="T4" fmla="*/ 9 w 19"/>
                <a:gd name="T5" fmla="*/ 7 h 23"/>
                <a:gd name="T6" fmla="*/ 15 w 19"/>
                <a:gd name="T7" fmla="*/ 6 h 23"/>
                <a:gd name="T8" fmla="*/ 14 w 19"/>
                <a:gd name="T9" fmla="*/ 3 h 23"/>
                <a:gd name="T10" fmla="*/ 12 w 19"/>
                <a:gd name="T11" fmla="*/ 17 h 23"/>
                <a:gd name="T12" fmla="*/ 13 w 19"/>
                <a:gd name="T13" fmla="*/ 16 h 23"/>
                <a:gd name="T14" fmla="*/ 4 w 19"/>
                <a:gd name="T15" fmla="*/ 17 h 23"/>
                <a:gd name="T16" fmla="*/ 4 w 19"/>
                <a:gd name="T17" fmla="*/ 21 h 23"/>
                <a:gd name="T18" fmla="*/ 14 w 19"/>
                <a:gd name="T19" fmla="*/ 20 h 23"/>
                <a:gd name="T20" fmla="*/ 16 w 19"/>
                <a:gd name="T21" fmla="*/ 19 h 23"/>
                <a:gd name="T22" fmla="*/ 18 w 19"/>
                <a:gd name="T23" fmla="*/ 4 h 23"/>
                <a:gd name="T24" fmla="*/ 17 w 19"/>
                <a:gd name="T25" fmla="*/ 1 h 23"/>
                <a:gd name="T26" fmla="*/ 6 w 19"/>
                <a:gd name="T27" fmla="*/ 3 h 23"/>
                <a:gd name="T28" fmla="*/ 2 w 19"/>
                <a:gd name="T29" fmla="*/ 17 h 23"/>
                <a:gd name="T30" fmla="*/ 5 w 19"/>
                <a:gd name="T3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3">
                  <a:moveTo>
                    <a:pt x="5" y="20"/>
                  </a:moveTo>
                  <a:cubicBezTo>
                    <a:pt x="9" y="16"/>
                    <a:pt x="9" y="10"/>
                    <a:pt x="11" y="5"/>
                  </a:cubicBezTo>
                  <a:cubicBezTo>
                    <a:pt x="10" y="6"/>
                    <a:pt x="10" y="6"/>
                    <a:pt x="9" y="7"/>
                  </a:cubicBezTo>
                  <a:cubicBezTo>
                    <a:pt x="11" y="6"/>
                    <a:pt x="13" y="5"/>
                    <a:pt x="15" y="6"/>
                  </a:cubicBezTo>
                  <a:cubicBezTo>
                    <a:pt x="15" y="5"/>
                    <a:pt x="14" y="4"/>
                    <a:pt x="14" y="3"/>
                  </a:cubicBezTo>
                  <a:cubicBezTo>
                    <a:pt x="13" y="7"/>
                    <a:pt x="13" y="12"/>
                    <a:pt x="12" y="17"/>
                  </a:cubicBezTo>
                  <a:cubicBezTo>
                    <a:pt x="12" y="17"/>
                    <a:pt x="13" y="16"/>
                    <a:pt x="13" y="16"/>
                  </a:cubicBezTo>
                  <a:cubicBezTo>
                    <a:pt x="10" y="16"/>
                    <a:pt x="7" y="17"/>
                    <a:pt x="4" y="17"/>
                  </a:cubicBezTo>
                  <a:cubicBezTo>
                    <a:pt x="1" y="17"/>
                    <a:pt x="1" y="22"/>
                    <a:pt x="4" y="21"/>
                  </a:cubicBezTo>
                  <a:cubicBezTo>
                    <a:pt x="7" y="21"/>
                    <a:pt x="11" y="21"/>
                    <a:pt x="14" y="20"/>
                  </a:cubicBezTo>
                  <a:cubicBezTo>
                    <a:pt x="15" y="20"/>
                    <a:pt x="16" y="19"/>
                    <a:pt x="16" y="19"/>
                  </a:cubicBezTo>
                  <a:cubicBezTo>
                    <a:pt x="17" y="14"/>
                    <a:pt x="17" y="9"/>
                    <a:pt x="18" y="4"/>
                  </a:cubicBezTo>
                  <a:cubicBezTo>
                    <a:pt x="19" y="3"/>
                    <a:pt x="18" y="1"/>
                    <a:pt x="17" y="1"/>
                  </a:cubicBezTo>
                  <a:cubicBezTo>
                    <a:pt x="14" y="0"/>
                    <a:pt x="8" y="1"/>
                    <a:pt x="6" y="3"/>
                  </a:cubicBezTo>
                  <a:cubicBezTo>
                    <a:pt x="4" y="7"/>
                    <a:pt x="5" y="13"/>
                    <a:pt x="2" y="17"/>
                  </a:cubicBezTo>
                  <a:cubicBezTo>
                    <a:pt x="0" y="19"/>
                    <a:pt x="3" y="23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17" name="Freeform 529"/>
            <p:cNvSpPr/>
            <p:nvPr/>
          </p:nvSpPr>
          <p:spPr bwMode="auto">
            <a:xfrm>
              <a:off x="4399" y="1548"/>
              <a:ext cx="21" cy="43"/>
            </a:xfrm>
            <a:custGeom>
              <a:avLst/>
              <a:gdLst>
                <a:gd name="T0" fmla="*/ 3 w 9"/>
                <a:gd name="T1" fmla="*/ 2 h 18"/>
                <a:gd name="T2" fmla="*/ 0 w 9"/>
                <a:gd name="T3" fmla="*/ 14 h 18"/>
                <a:gd name="T4" fmla="*/ 5 w 9"/>
                <a:gd name="T5" fmla="*/ 15 h 18"/>
                <a:gd name="T6" fmla="*/ 7 w 9"/>
                <a:gd name="T7" fmla="*/ 7 h 18"/>
                <a:gd name="T8" fmla="*/ 3 w 9"/>
                <a:gd name="T9" fmla="*/ 5 h 18"/>
                <a:gd name="T10" fmla="*/ 2 w 9"/>
                <a:gd name="T11" fmla="*/ 14 h 18"/>
                <a:gd name="T12" fmla="*/ 7 w 9"/>
                <a:gd name="T13" fmla="*/ 15 h 18"/>
                <a:gd name="T14" fmla="*/ 8 w 9"/>
                <a:gd name="T15" fmla="*/ 2 h 18"/>
                <a:gd name="T16" fmla="*/ 3 w 9"/>
                <a:gd name="T17" fmla="*/ 3 h 18"/>
                <a:gd name="T18" fmla="*/ 3 w 9"/>
                <a:gd name="T19" fmla="*/ 14 h 18"/>
                <a:gd name="T20" fmla="*/ 8 w 9"/>
                <a:gd name="T21" fmla="*/ 14 h 18"/>
                <a:gd name="T22" fmla="*/ 8 w 9"/>
                <a:gd name="T23" fmla="*/ 3 h 18"/>
                <a:gd name="T24" fmla="*/ 3 w 9"/>
                <a:gd name="T25" fmla="*/ 4 h 18"/>
                <a:gd name="T26" fmla="*/ 3 w 9"/>
                <a:gd name="T27" fmla="*/ 14 h 18"/>
                <a:gd name="T28" fmla="*/ 7 w 9"/>
                <a:gd name="T29" fmla="*/ 14 h 18"/>
                <a:gd name="T30" fmla="*/ 7 w 9"/>
                <a:gd name="T31" fmla="*/ 7 h 18"/>
                <a:gd name="T32" fmla="*/ 3 w 9"/>
                <a:gd name="T33" fmla="*/ 5 h 18"/>
                <a:gd name="T34" fmla="*/ 0 w 9"/>
                <a:gd name="T35" fmla="*/ 14 h 18"/>
                <a:gd name="T36" fmla="*/ 5 w 9"/>
                <a:gd name="T37" fmla="*/ 15 h 18"/>
                <a:gd name="T38" fmla="*/ 7 w 9"/>
                <a:gd name="T39" fmla="*/ 4 h 18"/>
                <a:gd name="T40" fmla="*/ 3 w 9"/>
                <a:gd name="T4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18">
                  <a:moveTo>
                    <a:pt x="3" y="2"/>
                  </a:moveTo>
                  <a:cubicBezTo>
                    <a:pt x="1" y="6"/>
                    <a:pt x="1" y="10"/>
                    <a:pt x="0" y="14"/>
                  </a:cubicBezTo>
                  <a:cubicBezTo>
                    <a:pt x="0" y="16"/>
                    <a:pt x="4" y="18"/>
                    <a:pt x="5" y="15"/>
                  </a:cubicBezTo>
                  <a:cubicBezTo>
                    <a:pt x="5" y="12"/>
                    <a:pt x="6" y="9"/>
                    <a:pt x="7" y="7"/>
                  </a:cubicBezTo>
                  <a:cubicBezTo>
                    <a:pt x="6" y="6"/>
                    <a:pt x="4" y="6"/>
                    <a:pt x="3" y="5"/>
                  </a:cubicBezTo>
                  <a:cubicBezTo>
                    <a:pt x="2" y="8"/>
                    <a:pt x="2" y="11"/>
                    <a:pt x="2" y="14"/>
                  </a:cubicBezTo>
                  <a:cubicBezTo>
                    <a:pt x="3" y="17"/>
                    <a:pt x="6" y="17"/>
                    <a:pt x="7" y="15"/>
                  </a:cubicBezTo>
                  <a:cubicBezTo>
                    <a:pt x="8" y="11"/>
                    <a:pt x="9" y="7"/>
                    <a:pt x="8" y="2"/>
                  </a:cubicBezTo>
                  <a:cubicBezTo>
                    <a:pt x="7" y="0"/>
                    <a:pt x="3" y="0"/>
                    <a:pt x="3" y="3"/>
                  </a:cubicBezTo>
                  <a:cubicBezTo>
                    <a:pt x="3" y="7"/>
                    <a:pt x="3" y="10"/>
                    <a:pt x="3" y="14"/>
                  </a:cubicBezTo>
                  <a:cubicBezTo>
                    <a:pt x="3" y="17"/>
                    <a:pt x="8" y="17"/>
                    <a:pt x="8" y="14"/>
                  </a:cubicBezTo>
                  <a:cubicBezTo>
                    <a:pt x="8" y="10"/>
                    <a:pt x="8" y="7"/>
                    <a:pt x="8" y="3"/>
                  </a:cubicBezTo>
                  <a:cubicBezTo>
                    <a:pt x="6" y="3"/>
                    <a:pt x="5" y="3"/>
                    <a:pt x="3" y="4"/>
                  </a:cubicBezTo>
                  <a:cubicBezTo>
                    <a:pt x="4" y="7"/>
                    <a:pt x="4" y="10"/>
                    <a:pt x="3" y="14"/>
                  </a:cubicBezTo>
                  <a:cubicBezTo>
                    <a:pt x="4" y="14"/>
                    <a:pt x="6" y="14"/>
                    <a:pt x="7" y="14"/>
                  </a:cubicBezTo>
                  <a:cubicBezTo>
                    <a:pt x="7" y="12"/>
                    <a:pt x="7" y="9"/>
                    <a:pt x="7" y="7"/>
                  </a:cubicBezTo>
                  <a:cubicBezTo>
                    <a:pt x="8" y="4"/>
                    <a:pt x="3" y="2"/>
                    <a:pt x="3" y="5"/>
                  </a:cubicBezTo>
                  <a:cubicBezTo>
                    <a:pt x="2" y="8"/>
                    <a:pt x="1" y="11"/>
                    <a:pt x="0" y="14"/>
                  </a:cubicBezTo>
                  <a:cubicBezTo>
                    <a:pt x="2" y="14"/>
                    <a:pt x="3" y="14"/>
                    <a:pt x="5" y="15"/>
                  </a:cubicBezTo>
                  <a:cubicBezTo>
                    <a:pt x="5" y="11"/>
                    <a:pt x="6" y="7"/>
                    <a:pt x="7" y="4"/>
                  </a:cubicBezTo>
                  <a:cubicBezTo>
                    <a:pt x="8" y="1"/>
                    <a:pt x="3" y="0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18" name="Freeform 530"/>
            <p:cNvSpPr/>
            <p:nvPr/>
          </p:nvSpPr>
          <p:spPr bwMode="auto">
            <a:xfrm>
              <a:off x="4271" y="1620"/>
              <a:ext cx="29" cy="5"/>
            </a:xfrm>
            <a:custGeom>
              <a:avLst/>
              <a:gdLst>
                <a:gd name="T0" fmla="*/ 1 w 12"/>
                <a:gd name="T1" fmla="*/ 2 h 2"/>
                <a:gd name="T2" fmla="*/ 12 w 12"/>
                <a:gd name="T3" fmla="*/ 1 h 2"/>
                <a:gd name="T4" fmla="*/ 12 w 12"/>
                <a:gd name="T5" fmla="*/ 0 h 2"/>
                <a:gd name="T6" fmla="*/ 1 w 12"/>
                <a:gd name="T7" fmla="*/ 1 h 2"/>
                <a:gd name="T8" fmla="*/ 1 w 1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" y="2"/>
                  </a:moveTo>
                  <a:cubicBezTo>
                    <a:pt x="5" y="1"/>
                    <a:pt x="8" y="1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8" y="0"/>
                    <a:pt x="4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19" name="Freeform 531"/>
            <p:cNvSpPr/>
            <p:nvPr/>
          </p:nvSpPr>
          <p:spPr bwMode="auto">
            <a:xfrm>
              <a:off x="4512" y="1397"/>
              <a:ext cx="17" cy="31"/>
            </a:xfrm>
            <a:custGeom>
              <a:avLst/>
              <a:gdLst>
                <a:gd name="T0" fmla="*/ 4 w 7"/>
                <a:gd name="T1" fmla="*/ 1 h 13"/>
                <a:gd name="T2" fmla="*/ 0 w 7"/>
                <a:gd name="T3" fmla="*/ 11 h 13"/>
                <a:gd name="T4" fmla="*/ 2 w 7"/>
                <a:gd name="T5" fmla="*/ 12 h 13"/>
                <a:gd name="T6" fmla="*/ 6 w 7"/>
                <a:gd name="T7" fmla="*/ 2 h 13"/>
                <a:gd name="T8" fmla="*/ 4 w 7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4" y="1"/>
                  </a:moveTo>
                  <a:cubicBezTo>
                    <a:pt x="2" y="4"/>
                    <a:pt x="1" y="7"/>
                    <a:pt x="0" y="11"/>
                  </a:cubicBezTo>
                  <a:cubicBezTo>
                    <a:pt x="0" y="13"/>
                    <a:pt x="2" y="13"/>
                    <a:pt x="2" y="12"/>
                  </a:cubicBezTo>
                  <a:cubicBezTo>
                    <a:pt x="3" y="8"/>
                    <a:pt x="4" y="5"/>
                    <a:pt x="6" y="2"/>
                  </a:cubicBezTo>
                  <a:cubicBezTo>
                    <a:pt x="7" y="1"/>
                    <a:pt x="5" y="0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20" name="Freeform 532"/>
            <p:cNvSpPr/>
            <p:nvPr/>
          </p:nvSpPr>
          <p:spPr bwMode="auto">
            <a:xfrm>
              <a:off x="4550" y="1399"/>
              <a:ext cx="7" cy="29"/>
            </a:xfrm>
            <a:custGeom>
              <a:avLst/>
              <a:gdLst>
                <a:gd name="T0" fmla="*/ 0 w 3"/>
                <a:gd name="T1" fmla="*/ 2 h 12"/>
                <a:gd name="T2" fmla="*/ 0 w 3"/>
                <a:gd name="T3" fmla="*/ 9 h 12"/>
                <a:gd name="T4" fmla="*/ 2 w 3"/>
                <a:gd name="T5" fmla="*/ 10 h 12"/>
                <a:gd name="T6" fmla="*/ 2 w 3"/>
                <a:gd name="T7" fmla="*/ 1 h 12"/>
                <a:gd name="T8" fmla="*/ 0 w 3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2"/>
                  </a:moveTo>
                  <a:cubicBezTo>
                    <a:pt x="1" y="4"/>
                    <a:pt x="1" y="7"/>
                    <a:pt x="0" y="9"/>
                  </a:cubicBezTo>
                  <a:cubicBezTo>
                    <a:pt x="0" y="11"/>
                    <a:pt x="2" y="12"/>
                    <a:pt x="2" y="10"/>
                  </a:cubicBezTo>
                  <a:cubicBezTo>
                    <a:pt x="3" y="7"/>
                    <a:pt x="3" y="4"/>
                    <a:pt x="2" y="1"/>
                  </a:cubicBezTo>
                  <a:cubicBezTo>
                    <a:pt x="2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21" name="Freeform 533"/>
            <p:cNvSpPr/>
            <p:nvPr/>
          </p:nvSpPr>
          <p:spPr bwMode="auto">
            <a:xfrm>
              <a:off x="4577" y="1390"/>
              <a:ext cx="29" cy="21"/>
            </a:xfrm>
            <a:custGeom>
              <a:avLst/>
              <a:gdLst>
                <a:gd name="T0" fmla="*/ 1 w 12"/>
                <a:gd name="T1" fmla="*/ 3 h 9"/>
                <a:gd name="T2" fmla="*/ 9 w 12"/>
                <a:gd name="T3" fmla="*/ 8 h 9"/>
                <a:gd name="T4" fmla="*/ 10 w 12"/>
                <a:gd name="T5" fmla="*/ 6 h 9"/>
                <a:gd name="T6" fmla="*/ 2 w 12"/>
                <a:gd name="T7" fmla="*/ 0 h 9"/>
                <a:gd name="T8" fmla="*/ 1 w 12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" y="3"/>
                  </a:moveTo>
                  <a:cubicBezTo>
                    <a:pt x="4" y="4"/>
                    <a:pt x="7" y="5"/>
                    <a:pt x="9" y="8"/>
                  </a:cubicBezTo>
                  <a:cubicBezTo>
                    <a:pt x="10" y="9"/>
                    <a:pt x="12" y="7"/>
                    <a:pt x="10" y="6"/>
                  </a:cubicBezTo>
                  <a:cubicBezTo>
                    <a:pt x="8" y="3"/>
                    <a:pt x="5" y="2"/>
                    <a:pt x="2" y="0"/>
                  </a:cubicBezTo>
                  <a:cubicBezTo>
                    <a:pt x="0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22" name="Freeform 534"/>
            <p:cNvSpPr/>
            <p:nvPr/>
          </p:nvSpPr>
          <p:spPr bwMode="auto">
            <a:xfrm>
              <a:off x="4606" y="1371"/>
              <a:ext cx="26" cy="7"/>
            </a:xfrm>
            <a:custGeom>
              <a:avLst/>
              <a:gdLst>
                <a:gd name="T0" fmla="*/ 1 w 11"/>
                <a:gd name="T1" fmla="*/ 2 h 3"/>
                <a:gd name="T2" fmla="*/ 9 w 11"/>
                <a:gd name="T3" fmla="*/ 3 h 3"/>
                <a:gd name="T4" fmla="*/ 9 w 11"/>
                <a:gd name="T5" fmla="*/ 1 h 3"/>
                <a:gd name="T6" fmla="*/ 2 w 11"/>
                <a:gd name="T7" fmla="*/ 0 h 3"/>
                <a:gd name="T8" fmla="*/ 1 w 1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" y="2"/>
                  </a:moveTo>
                  <a:cubicBezTo>
                    <a:pt x="4" y="3"/>
                    <a:pt x="7" y="3"/>
                    <a:pt x="9" y="3"/>
                  </a:cubicBezTo>
                  <a:cubicBezTo>
                    <a:pt x="11" y="3"/>
                    <a:pt x="11" y="1"/>
                    <a:pt x="9" y="1"/>
                  </a:cubicBezTo>
                  <a:cubicBezTo>
                    <a:pt x="7" y="1"/>
                    <a:pt x="4" y="1"/>
                    <a:pt x="2" y="0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23" name="Freeform 535"/>
            <p:cNvSpPr/>
            <p:nvPr/>
          </p:nvSpPr>
          <p:spPr bwMode="auto">
            <a:xfrm>
              <a:off x="4606" y="1301"/>
              <a:ext cx="28" cy="19"/>
            </a:xfrm>
            <a:custGeom>
              <a:avLst/>
              <a:gdLst>
                <a:gd name="T0" fmla="*/ 2 w 12"/>
                <a:gd name="T1" fmla="*/ 7 h 8"/>
                <a:gd name="T2" fmla="*/ 11 w 12"/>
                <a:gd name="T3" fmla="*/ 3 h 8"/>
                <a:gd name="T4" fmla="*/ 9 w 12"/>
                <a:gd name="T5" fmla="*/ 1 h 8"/>
                <a:gd name="T6" fmla="*/ 1 w 12"/>
                <a:gd name="T7" fmla="*/ 5 h 8"/>
                <a:gd name="T8" fmla="*/ 2 w 12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2" y="7"/>
                  </a:moveTo>
                  <a:cubicBezTo>
                    <a:pt x="5" y="6"/>
                    <a:pt x="8" y="5"/>
                    <a:pt x="11" y="3"/>
                  </a:cubicBezTo>
                  <a:cubicBezTo>
                    <a:pt x="12" y="2"/>
                    <a:pt x="11" y="0"/>
                    <a:pt x="9" y="1"/>
                  </a:cubicBezTo>
                  <a:cubicBezTo>
                    <a:pt x="7" y="3"/>
                    <a:pt x="4" y="4"/>
                    <a:pt x="1" y="5"/>
                  </a:cubicBezTo>
                  <a:cubicBezTo>
                    <a:pt x="0" y="5"/>
                    <a:pt x="1" y="8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24" name="Freeform 536"/>
            <p:cNvSpPr/>
            <p:nvPr/>
          </p:nvSpPr>
          <p:spPr bwMode="auto">
            <a:xfrm>
              <a:off x="4319" y="1284"/>
              <a:ext cx="37" cy="8"/>
            </a:xfrm>
            <a:custGeom>
              <a:avLst/>
              <a:gdLst>
                <a:gd name="T0" fmla="*/ 1 w 15"/>
                <a:gd name="T1" fmla="*/ 2 h 3"/>
                <a:gd name="T2" fmla="*/ 13 w 15"/>
                <a:gd name="T3" fmla="*/ 2 h 3"/>
                <a:gd name="T4" fmla="*/ 13 w 15"/>
                <a:gd name="T5" fmla="*/ 0 h 3"/>
                <a:gd name="T6" fmla="*/ 1 w 15"/>
                <a:gd name="T7" fmla="*/ 1 h 3"/>
                <a:gd name="T8" fmla="*/ 1 w 1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" y="2"/>
                  </a:moveTo>
                  <a:cubicBezTo>
                    <a:pt x="5" y="2"/>
                    <a:pt x="9" y="2"/>
                    <a:pt x="13" y="2"/>
                  </a:cubicBezTo>
                  <a:cubicBezTo>
                    <a:pt x="15" y="2"/>
                    <a:pt x="15" y="0"/>
                    <a:pt x="13" y="0"/>
                  </a:cubicBezTo>
                  <a:cubicBezTo>
                    <a:pt x="9" y="0"/>
                    <a:pt x="5" y="0"/>
                    <a:pt x="1" y="1"/>
                  </a:cubicBezTo>
                  <a:cubicBezTo>
                    <a:pt x="0" y="1"/>
                    <a:pt x="0" y="3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25" name="Freeform 537"/>
            <p:cNvSpPr/>
            <p:nvPr/>
          </p:nvSpPr>
          <p:spPr bwMode="auto">
            <a:xfrm>
              <a:off x="4319" y="1251"/>
              <a:ext cx="37" cy="7"/>
            </a:xfrm>
            <a:custGeom>
              <a:avLst/>
              <a:gdLst>
                <a:gd name="T0" fmla="*/ 2 w 15"/>
                <a:gd name="T1" fmla="*/ 3 h 3"/>
                <a:gd name="T2" fmla="*/ 14 w 15"/>
                <a:gd name="T3" fmla="*/ 2 h 3"/>
                <a:gd name="T4" fmla="*/ 14 w 15"/>
                <a:gd name="T5" fmla="*/ 0 h 3"/>
                <a:gd name="T6" fmla="*/ 2 w 15"/>
                <a:gd name="T7" fmla="*/ 1 h 3"/>
                <a:gd name="T8" fmla="*/ 2 w 1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2" y="3"/>
                  </a:moveTo>
                  <a:cubicBezTo>
                    <a:pt x="6" y="3"/>
                    <a:pt x="10" y="3"/>
                    <a:pt x="14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0" y="2"/>
                    <a:pt x="6" y="2"/>
                    <a:pt x="2" y="1"/>
                  </a:cubicBezTo>
                  <a:cubicBezTo>
                    <a:pt x="1" y="1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26" name="Freeform 538"/>
            <p:cNvSpPr/>
            <p:nvPr/>
          </p:nvSpPr>
          <p:spPr bwMode="auto">
            <a:xfrm>
              <a:off x="4327" y="1215"/>
              <a:ext cx="31" cy="5"/>
            </a:xfrm>
            <a:custGeom>
              <a:avLst/>
              <a:gdLst>
                <a:gd name="T0" fmla="*/ 1 w 13"/>
                <a:gd name="T1" fmla="*/ 2 h 2"/>
                <a:gd name="T2" fmla="*/ 12 w 13"/>
                <a:gd name="T3" fmla="*/ 2 h 2"/>
                <a:gd name="T4" fmla="*/ 12 w 13"/>
                <a:gd name="T5" fmla="*/ 0 h 2"/>
                <a:gd name="T6" fmla="*/ 1 w 13"/>
                <a:gd name="T7" fmla="*/ 0 h 2"/>
                <a:gd name="T8" fmla="*/ 1 w 1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">
                  <a:moveTo>
                    <a:pt x="1" y="2"/>
                  </a:moveTo>
                  <a:cubicBezTo>
                    <a:pt x="5" y="2"/>
                    <a:pt x="8" y="2"/>
                    <a:pt x="12" y="2"/>
                  </a:cubicBezTo>
                  <a:cubicBezTo>
                    <a:pt x="13" y="2"/>
                    <a:pt x="13" y="0"/>
                    <a:pt x="12" y="0"/>
                  </a:cubicBezTo>
                  <a:cubicBezTo>
                    <a:pt x="8" y="0"/>
                    <a:pt x="5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27" name="Freeform 539"/>
            <p:cNvSpPr/>
            <p:nvPr/>
          </p:nvSpPr>
          <p:spPr bwMode="auto">
            <a:xfrm>
              <a:off x="4344" y="1174"/>
              <a:ext cx="26" cy="29"/>
            </a:xfrm>
            <a:custGeom>
              <a:avLst/>
              <a:gdLst>
                <a:gd name="T0" fmla="*/ 1 w 11"/>
                <a:gd name="T1" fmla="*/ 2 h 12"/>
                <a:gd name="T2" fmla="*/ 9 w 11"/>
                <a:gd name="T3" fmla="*/ 12 h 12"/>
                <a:gd name="T4" fmla="*/ 10 w 11"/>
                <a:gd name="T5" fmla="*/ 10 h 12"/>
                <a:gd name="T6" fmla="*/ 3 w 11"/>
                <a:gd name="T7" fmla="*/ 1 h 12"/>
                <a:gd name="T8" fmla="*/ 1 w 11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" y="2"/>
                  </a:moveTo>
                  <a:cubicBezTo>
                    <a:pt x="3" y="6"/>
                    <a:pt x="6" y="9"/>
                    <a:pt x="9" y="12"/>
                  </a:cubicBezTo>
                  <a:cubicBezTo>
                    <a:pt x="10" y="12"/>
                    <a:pt x="11" y="11"/>
                    <a:pt x="10" y="10"/>
                  </a:cubicBezTo>
                  <a:cubicBezTo>
                    <a:pt x="7" y="8"/>
                    <a:pt x="5" y="4"/>
                    <a:pt x="3" y="1"/>
                  </a:cubicBezTo>
                  <a:cubicBezTo>
                    <a:pt x="2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28" name="Freeform 540"/>
            <p:cNvSpPr/>
            <p:nvPr/>
          </p:nvSpPr>
          <p:spPr bwMode="auto">
            <a:xfrm>
              <a:off x="4377" y="1165"/>
              <a:ext cx="10" cy="28"/>
            </a:xfrm>
            <a:custGeom>
              <a:avLst/>
              <a:gdLst>
                <a:gd name="T0" fmla="*/ 1 w 4"/>
                <a:gd name="T1" fmla="*/ 1 h 12"/>
                <a:gd name="T2" fmla="*/ 2 w 4"/>
                <a:gd name="T3" fmla="*/ 11 h 12"/>
                <a:gd name="T4" fmla="*/ 4 w 4"/>
                <a:gd name="T5" fmla="*/ 10 h 12"/>
                <a:gd name="T6" fmla="*/ 2 w 4"/>
                <a:gd name="T7" fmla="*/ 1 h 12"/>
                <a:gd name="T8" fmla="*/ 1 w 4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1"/>
                  </a:moveTo>
                  <a:cubicBezTo>
                    <a:pt x="1" y="4"/>
                    <a:pt x="1" y="8"/>
                    <a:pt x="2" y="11"/>
                  </a:cubicBezTo>
                  <a:cubicBezTo>
                    <a:pt x="3" y="12"/>
                    <a:pt x="4" y="11"/>
                    <a:pt x="4" y="10"/>
                  </a:cubicBezTo>
                  <a:cubicBezTo>
                    <a:pt x="2" y="7"/>
                    <a:pt x="3" y="4"/>
                    <a:pt x="2" y="1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29" name="Freeform 541"/>
            <p:cNvSpPr/>
            <p:nvPr/>
          </p:nvSpPr>
          <p:spPr bwMode="auto">
            <a:xfrm>
              <a:off x="4449" y="1349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30" name="Freeform 542"/>
            <p:cNvSpPr/>
            <p:nvPr/>
          </p:nvSpPr>
          <p:spPr bwMode="auto">
            <a:xfrm>
              <a:off x="4444" y="1301"/>
              <a:ext cx="41" cy="19"/>
            </a:xfrm>
            <a:custGeom>
              <a:avLst/>
              <a:gdLst>
                <a:gd name="T0" fmla="*/ 1 w 17"/>
                <a:gd name="T1" fmla="*/ 8 h 8"/>
                <a:gd name="T2" fmla="*/ 17 w 17"/>
                <a:gd name="T3" fmla="*/ 1 h 8"/>
                <a:gd name="T4" fmla="*/ 17 w 17"/>
                <a:gd name="T5" fmla="*/ 1 h 8"/>
                <a:gd name="T6" fmla="*/ 0 w 17"/>
                <a:gd name="T7" fmla="*/ 8 h 8"/>
                <a:gd name="T8" fmla="*/ 1 w 1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1" y="8"/>
                  </a:moveTo>
                  <a:cubicBezTo>
                    <a:pt x="6" y="6"/>
                    <a:pt x="12" y="3"/>
                    <a:pt x="17" y="1"/>
                  </a:cubicBezTo>
                  <a:cubicBezTo>
                    <a:pt x="17" y="1"/>
                    <a:pt x="17" y="0"/>
                    <a:pt x="17" y="1"/>
                  </a:cubicBezTo>
                  <a:cubicBezTo>
                    <a:pt x="11" y="3"/>
                    <a:pt x="6" y="5"/>
                    <a:pt x="0" y="8"/>
                  </a:cubicBezTo>
                  <a:cubicBezTo>
                    <a:pt x="0" y="8"/>
                    <a:pt x="0" y="8"/>
                    <a:pt x="1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31" name="Freeform 543"/>
            <p:cNvSpPr/>
            <p:nvPr/>
          </p:nvSpPr>
          <p:spPr bwMode="auto">
            <a:xfrm>
              <a:off x="4449" y="1313"/>
              <a:ext cx="32" cy="17"/>
            </a:xfrm>
            <a:custGeom>
              <a:avLst/>
              <a:gdLst>
                <a:gd name="T0" fmla="*/ 0 w 13"/>
                <a:gd name="T1" fmla="*/ 7 h 7"/>
                <a:gd name="T2" fmla="*/ 12 w 13"/>
                <a:gd name="T3" fmla="*/ 1 h 7"/>
                <a:gd name="T4" fmla="*/ 12 w 13"/>
                <a:gd name="T5" fmla="*/ 0 h 7"/>
                <a:gd name="T6" fmla="*/ 0 w 13"/>
                <a:gd name="T7" fmla="*/ 6 h 7"/>
                <a:gd name="T8" fmla="*/ 0 w 13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7">
                  <a:moveTo>
                    <a:pt x="0" y="7"/>
                  </a:moveTo>
                  <a:cubicBezTo>
                    <a:pt x="4" y="5"/>
                    <a:pt x="9" y="3"/>
                    <a:pt x="12" y="1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8" y="3"/>
                    <a:pt x="4" y="4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32" name="Freeform 544"/>
            <p:cNvSpPr/>
            <p:nvPr/>
          </p:nvSpPr>
          <p:spPr bwMode="auto">
            <a:xfrm>
              <a:off x="4447" y="1323"/>
              <a:ext cx="29" cy="16"/>
            </a:xfrm>
            <a:custGeom>
              <a:avLst/>
              <a:gdLst>
                <a:gd name="T0" fmla="*/ 0 w 12"/>
                <a:gd name="T1" fmla="*/ 7 h 7"/>
                <a:gd name="T2" fmla="*/ 12 w 12"/>
                <a:gd name="T3" fmla="*/ 1 h 7"/>
                <a:gd name="T4" fmla="*/ 12 w 12"/>
                <a:gd name="T5" fmla="*/ 0 h 7"/>
                <a:gd name="T6" fmla="*/ 0 w 12"/>
                <a:gd name="T7" fmla="*/ 7 h 7"/>
                <a:gd name="T8" fmla="*/ 0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7"/>
                  </a:moveTo>
                  <a:cubicBezTo>
                    <a:pt x="4" y="4"/>
                    <a:pt x="8" y="3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8" y="2"/>
                    <a:pt x="3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33" name="Freeform 545"/>
            <p:cNvSpPr/>
            <p:nvPr/>
          </p:nvSpPr>
          <p:spPr bwMode="auto">
            <a:xfrm>
              <a:off x="4444" y="1337"/>
              <a:ext cx="34" cy="14"/>
            </a:xfrm>
            <a:custGeom>
              <a:avLst/>
              <a:gdLst>
                <a:gd name="T0" fmla="*/ 0 w 14"/>
                <a:gd name="T1" fmla="*/ 6 h 6"/>
                <a:gd name="T2" fmla="*/ 14 w 14"/>
                <a:gd name="T3" fmla="*/ 1 h 6"/>
                <a:gd name="T4" fmla="*/ 13 w 14"/>
                <a:gd name="T5" fmla="*/ 0 h 6"/>
                <a:gd name="T6" fmla="*/ 0 w 14"/>
                <a:gd name="T7" fmla="*/ 5 h 6"/>
                <a:gd name="T8" fmla="*/ 0 w 1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">
                  <a:moveTo>
                    <a:pt x="0" y="6"/>
                  </a:moveTo>
                  <a:cubicBezTo>
                    <a:pt x="5" y="6"/>
                    <a:pt x="9" y="4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9" y="3"/>
                    <a:pt x="5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34" name="Freeform 546"/>
            <p:cNvSpPr/>
            <p:nvPr/>
          </p:nvSpPr>
          <p:spPr bwMode="auto">
            <a:xfrm>
              <a:off x="4447" y="1313"/>
              <a:ext cx="26" cy="10"/>
            </a:xfrm>
            <a:custGeom>
              <a:avLst/>
              <a:gdLst>
                <a:gd name="T0" fmla="*/ 1 w 11"/>
                <a:gd name="T1" fmla="*/ 4 h 4"/>
                <a:gd name="T2" fmla="*/ 11 w 11"/>
                <a:gd name="T3" fmla="*/ 1 h 4"/>
                <a:gd name="T4" fmla="*/ 10 w 11"/>
                <a:gd name="T5" fmla="*/ 0 h 4"/>
                <a:gd name="T6" fmla="*/ 1 w 11"/>
                <a:gd name="T7" fmla="*/ 4 h 4"/>
                <a:gd name="T8" fmla="*/ 1 w 1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1" y="4"/>
                  </a:moveTo>
                  <a:cubicBezTo>
                    <a:pt x="4" y="4"/>
                    <a:pt x="7" y="2"/>
                    <a:pt x="11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7" y="2"/>
                    <a:pt x="4" y="3"/>
                    <a:pt x="1" y="4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35" name="Freeform 547"/>
            <p:cNvSpPr/>
            <p:nvPr/>
          </p:nvSpPr>
          <p:spPr bwMode="auto">
            <a:xfrm>
              <a:off x="4449" y="1318"/>
              <a:ext cx="20" cy="12"/>
            </a:xfrm>
            <a:custGeom>
              <a:avLst/>
              <a:gdLst>
                <a:gd name="T0" fmla="*/ 0 w 8"/>
                <a:gd name="T1" fmla="*/ 5 h 5"/>
                <a:gd name="T2" fmla="*/ 8 w 8"/>
                <a:gd name="T3" fmla="*/ 1 h 5"/>
                <a:gd name="T4" fmla="*/ 8 w 8"/>
                <a:gd name="T5" fmla="*/ 0 h 5"/>
                <a:gd name="T6" fmla="*/ 0 w 8"/>
                <a:gd name="T7" fmla="*/ 4 h 5"/>
                <a:gd name="T8" fmla="*/ 0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3" y="3"/>
                    <a:pt x="5" y="2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5" y="2"/>
                    <a:pt x="2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36" name="Freeform 548"/>
            <p:cNvSpPr/>
            <p:nvPr/>
          </p:nvSpPr>
          <p:spPr bwMode="auto">
            <a:xfrm>
              <a:off x="4444" y="1323"/>
              <a:ext cx="27" cy="9"/>
            </a:xfrm>
            <a:custGeom>
              <a:avLst/>
              <a:gdLst>
                <a:gd name="T0" fmla="*/ 1 w 11"/>
                <a:gd name="T1" fmla="*/ 4 h 4"/>
                <a:gd name="T2" fmla="*/ 11 w 11"/>
                <a:gd name="T3" fmla="*/ 1 h 4"/>
                <a:gd name="T4" fmla="*/ 10 w 11"/>
                <a:gd name="T5" fmla="*/ 0 h 4"/>
                <a:gd name="T6" fmla="*/ 1 w 11"/>
                <a:gd name="T7" fmla="*/ 4 h 4"/>
                <a:gd name="T8" fmla="*/ 1 w 1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1" y="4"/>
                  </a:moveTo>
                  <a:cubicBezTo>
                    <a:pt x="4" y="3"/>
                    <a:pt x="8" y="2"/>
                    <a:pt x="11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7" y="2"/>
                    <a:pt x="4" y="3"/>
                    <a:pt x="1" y="4"/>
                  </a:cubicBezTo>
                  <a:cubicBezTo>
                    <a:pt x="0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37" name="Freeform 549"/>
            <p:cNvSpPr/>
            <p:nvPr/>
          </p:nvSpPr>
          <p:spPr bwMode="auto">
            <a:xfrm>
              <a:off x="4449" y="1325"/>
              <a:ext cx="22" cy="12"/>
            </a:xfrm>
            <a:custGeom>
              <a:avLst/>
              <a:gdLst>
                <a:gd name="T0" fmla="*/ 1 w 9"/>
                <a:gd name="T1" fmla="*/ 5 h 5"/>
                <a:gd name="T2" fmla="*/ 9 w 9"/>
                <a:gd name="T3" fmla="*/ 1 h 5"/>
                <a:gd name="T4" fmla="*/ 9 w 9"/>
                <a:gd name="T5" fmla="*/ 0 h 5"/>
                <a:gd name="T6" fmla="*/ 0 w 9"/>
                <a:gd name="T7" fmla="*/ 4 h 5"/>
                <a:gd name="T8" fmla="*/ 1 w 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1" y="5"/>
                  </a:moveTo>
                  <a:cubicBezTo>
                    <a:pt x="4" y="4"/>
                    <a:pt x="7" y="3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6" y="2"/>
                    <a:pt x="3" y="3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38" name="Freeform 550"/>
            <p:cNvSpPr/>
            <p:nvPr/>
          </p:nvSpPr>
          <p:spPr bwMode="auto">
            <a:xfrm>
              <a:off x="4447" y="1328"/>
              <a:ext cx="24" cy="11"/>
            </a:xfrm>
            <a:custGeom>
              <a:avLst/>
              <a:gdLst>
                <a:gd name="T0" fmla="*/ 1 w 10"/>
                <a:gd name="T1" fmla="*/ 5 h 5"/>
                <a:gd name="T2" fmla="*/ 10 w 10"/>
                <a:gd name="T3" fmla="*/ 1 h 5"/>
                <a:gd name="T4" fmla="*/ 10 w 10"/>
                <a:gd name="T5" fmla="*/ 0 h 5"/>
                <a:gd name="T6" fmla="*/ 1 w 10"/>
                <a:gd name="T7" fmla="*/ 5 h 5"/>
                <a:gd name="T8" fmla="*/ 1 w 10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1" y="5"/>
                  </a:moveTo>
                  <a:cubicBezTo>
                    <a:pt x="4" y="4"/>
                    <a:pt x="7" y="2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2"/>
                    <a:pt x="4" y="3"/>
                    <a:pt x="1" y="5"/>
                  </a:cubicBezTo>
                  <a:cubicBezTo>
                    <a:pt x="0" y="5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39" name="Freeform 551"/>
            <p:cNvSpPr/>
            <p:nvPr/>
          </p:nvSpPr>
          <p:spPr bwMode="auto">
            <a:xfrm>
              <a:off x="4449" y="1332"/>
              <a:ext cx="22" cy="10"/>
            </a:xfrm>
            <a:custGeom>
              <a:avLst/>
              <a:gdLst>
                <a:gd name="T0" fmla="*/ 0 w 9"/>
                <a:gd name="T1" fmla="*/ 4 h 4"/>
                <a:gd name="T2" fmla="*/ 9 w 9"/>
                <a:gd name="T3" fmla="*/ 0 h 4"/>
                <a:gd name="T4" fmla="*/ 9 w 9"/>
                <a:gd name="T5" fmla="*/ 0 h 4"/>
                <a:gd name="T6" fmla="*/ 0 w 9"/>
                <a:gd name="T7" fmla="*/ 3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cubicBezTo>
                    <a:pt x="3" y="3"/>
                    <a:pt x="6" y="2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1"/>
                    <a:pt x="3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40" name="Freeform 552"/>
            <p:cNvSpPr/>
            <p:nvPr/>
          </p:nvSpPr>
          <p:spPr bwMode="auto">
            <a:xfrm>
              <a:off x="4452" y="1335"/>
              <a:ext cx="17" cy="12"/>
            </a:xfrm>
            <a:custGeom>
              <a:avLst/>
              <a:gdLst>
                <a:gd name="T0" fmla="*/ 0 w 7"/>
                <a:gd name="T1" fmla="*/ 5 h 5"/>
                <a:gd name="T2" fmla="*/ 7 w 7"/>
                <a:gd name="T3" fmla="*/ 1 h 5"/>
                <a:gd name="T4" fmla="*/ 7 w 7"/>
                <a:gd name="T5" fmla="*/ 1 h 5"/>
                <a:gd name="T6" fmla="*/ 0 w 7"/>
                <a:gd name="T7" fmla="*/ 4 h 5"/>
                <a:gd name="T8" fmla="*/ 0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0" y="5"/>
                  </a:moveTo>
                  <a:cubicBezTo>
                    <a:pt x="3" y="4"/>
                    <a:pt x="5" y="2"/>
                    <a:pt x="7" y="1"/>
                  </a:cubicBezTo>
                  <a:cubicBezTo>
                    <a:pt x="7" y="1"/>
                    <a:pt x="7" y="0"/>
                    <a:pt x="7" y="1"/>
                  </a:cubicBezTo>
                  <a:cubicBezTo>
                    <a:pt x="4" y="2"/>
                    <a:pt x="2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41" name="Freeform 553"/>
            <p:cNvSpPr/>
            <p:nvPr/>
          </p:nvSpPr>
          <p:spPr bwMode="auto">
            <a:xfrm>
              <a:off x="4454" y="1344"/>
              <a:ext cx="17" cy="10"/>
            </a:xfrm>
            <a:custGeom>
              <a:avLst/>
              <a:gdLst>
                <a:gd name="T0" fmla="*/ 1 w 7"/>
                <a:gd name="T1" fmla="*/ 4 h 4"/>
                <a:gd name="T2" fmla="*/ 6 w 7"/>
                <a:gd name="T3" fmla="*/ 1 h 4"/>
                <a:gd name="T4" fmla="*/ 6 w 7"/>
                <a:gd name="T5" fmla="*/ 0 h 4"/>
                <a:gd name="T6" fmla="*/ 1 w 7"/>
                <a:gd name="T7" fmla="*/ 3 h 4"/>
                <a:gd name="T8" fmla="*/ 1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3" y="3"/>
                    <a:pt x="5" y="2"/>
                    <a:pt x="6" y="1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4" y="1"/>
                    <a:pt x="3" y="2"/>
                    <a:pt x="1" y="3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42" name="Freeform 554"/>
            <p:cNvSpPr/>
            <p:nvPr/>
          </p:nvSpPr>
          <p:spPr bwMode="auto">
            <a:xfrm>
              <a:off x="4298" y="1582"/>
              <a:ext cx="26" cy="4"/>
            </a:xfrm>
            <a:custGeom>
              <a:avLst/>
              <a:gdLst>
                <a:gd name="T0" fmla="*/ 0 w 11"/>
                <a:gd name="T1" fmla="*/ 2 h 2"/>
                <a:gd name="T2" fmla="*/ 11 w 11"/>
                <a:gd name="T3" fmla="*/ 1 h 2"/>
                <a:gd name="T4" fmla="*/ 11 w 11"/>
                <a:gd name="T5" fmla="*/ 0 h 2"/>
                <a:gd name="T6" fmla="*/ 0 w 11"/>
                <a:gd name="T7" fmla="*/ 1 h 2"/>
                <a:gd name="T8" fmla="*/ 0 w 1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0" y="2"/>
                  </a:moveTo>
                  <a:cubicBezTo>
                    <a:pt x="4" y="1"/>
                    <a:pt x="7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7" y="0"/>
                    <a:pt x="4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43" name="Freeform 555"/>
            <p:cNvSpPr/>
            <p:nvPr/>
          </p:nvSpPr>
          <p:spPr bwMode="auto">
            <a:xfrm>
              <a:off x="4293" y="1594"/>
              <a:ext cx="36" cy="2"/>
            </a:xfrm>
            <a:custGeom>
              <a:avLst/>
              <a:gdLst>
                <a:gd name="T0" fmla="*/ 1 w 15"/>
                <a:gd name="T1" fmla="*/ 1 h 1"/>
                <a:gd name="T2" fmla="*/ 14 w 15"/>
                <a:gd name="T3" fmla="*/ 0 h 1"/>
                <a:gd name="T4" fmla="*/ 14 w 15"/>
                <a:gd name="T5" fmla="*/ 0 h 1"/>
                <a:gd name="T6" fmla="*/ 1 w 15"/>
                <a:gd name="T7" fmla="*/ 0 h 1"/>
                <a:gd name="T8" fmla="*/ 1 w 1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">
                  <a:moveTo>
                    <a:pt x="1" y="1"/>
                  </a:moveTo>
                  <a:cubicBezTo>
                    <a:pt x="5" y="0"/>
                    <a:pt x="10" y="0"/>
                    <a:pt x="14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0" y="0"/>
                    <a:pt x="5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44" name="Freeform 556"/>
            <p:cNvSpPr/>
            <p:nvPr/>
          </p:nvSpPr>
          <p:spPr bwMode="auto">
            <a:xfrm>
              <a:off x="4281" y="1596"/>
              <a:ext cx="36" cy="5"/>
            </a:xfrm>
            <a:custGeom>
              <a:avLst/>
              <a:gdLst>
                <a:gd name="T0" fmla="*/ 0 w 15"/>
                <a:gd name="T1" fmla="*/ 2 h 2"/>
                <a:gd name="T2" fmla="*/ 15 w 15"/>
                <a:gd name="T3" fmla="*/ 0 h 2"/>
                <a:gd name="T4" fmla="*/ 15 w 15"/>
                <a:gd name="T5" fmla="*/ 0 h 2"/>
                <a:gd name="T6" fmla="*/ 0 w 15"/>
                <a:gd name="T7" fmla="*/ 2 h 2"/>
                <a:gd name="T8" fmla="*/ 0 w 1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">
                  <a:moveTo>
                    <a:pt x="0" y="2"/>
                  </a:moveTo>
                  <a:cubicBezTo>
                    <a:pt x="5" y="2"/>
                    <a:pt x="10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0" y="0"/>
                    <a:pt x="5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45" name="Freeform 557"/>
            <p:cNvSpPr/>
            <p:nvPr/>
          </p:nvSpPr>
          <p:spPr bwMode="auto">
            <a:xfrm>
              <a:off x="4286" y="1603"/>
              <a:ext cx="29" cy="5"/>
            </a:xfrm>
            <a:custGeom>
              <a:avLst/>
              <a:gdLst>
                <a:gd name="T0" fmla="*/ 1 w 12"/>
                <a:gd name="T1" fmla="*/ 2 h 2"/>
                <a:gd name="T2" fmla="*/ 11 w 12"/>
                <a:gd name="T3" fmla="*/ 0 h 2"/>
                <a:gd name="T4" fmla="*/ 11 w 12"/>
                <a:gd name="T5" fmla="*/ 0 h 2"/>
                <a:gd name="T6" fmla="*/ 1 w 12"/>
                <a:gd name="T7" fmla="*/ 2 h 2"/>
                <a:gd name="T8" fmla="*/ 1 w 1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" y="2"/>
                  </a:moveTo>
                  <a:cubicBezTo>
                    <a:pt x="4" y="1"/>
                    <a:pt x="8" y="1"/>
                    <a:pt x="11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8" y="0"/>
                    <a:pt x="4" y="1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46" name="Freeform 558"/>
            <p:cNvSpPr/>
            <p:nvPr/>
          </p:nvSpPr>
          <p:spPr bwMode="auto">
            <a:xfrm>
              <a:off x="4281" y="1603"/>
              <a:ext cx="29" cy="7"/>
            </a:xfrm>
            <a:custGeom>
              <a:avLst/>
              <a:gdLst>
                <a:gd name="T0" fmla="*/ 0 w 12"/>
                <a:gd name="T1" fmla="*/ 3 h 3"/>
                <a:gd name="T2" fmla="*/ 12 w 12"/>
                <a:gd name="T3" fmla="*/ 1 h 3"/>
                <a:gd name="T4" fmla="*/ 11 w 12"/>
                <a:gd name="T5" fmla="*/ 0 h 3"/>
                <a:gd name="T6" fmla="*/ 0 w 12"/>
                <a:gd name="T7" fmla="*/ 3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4" y="2"/>
                    <a:pt x="8" y="2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8" y="1"/>
                    <a:pt x="4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47" name="Freeform 559"/>
            <p:cNvSpPr/>
            <p:nvPr/>
          </p:nvSpPr>
          <p:spPr bwMode="auto">
            <a:xfrm>
              <a:off x="4276" y="1613"/>
              <a:ext cx="24" cy="0"/>
            </a:xfrm>
            <a:custGeom>
              <a:avLst/>
              <a:gdLst>
                <a:gd name="T0" fmla="*/ 0 w 10"/>
                <a:gd name="T1" fmla="*/ 10 w 10"/>
                <a:gd name="T2" fmla="*/ 10 w 10"/>
                <a:gd name="T3" fmla="*/ 0 w 10"/>
                <a:gd name="T4" fmla="*/ 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cubicBezTo>
                    <a:pt x="3" y="0"/>
                    <a:pt x="7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48" name="Freeform 560"/>
            <p:cNvSpPr/>
            <p:nvPr/>
          </p:nvSpPr>
          <p:spPr bwMode="auto">
            <a:xfrm>
              <a:off x="4276" y="1617"/>
              <a:ext cx="24" cy="3"/>
            </a:xfrm>
            <a:custGeom>
              <a:avLst/>
              <a:gdLst>
                <a:gd name="T0" fmla="*/ 1 w 10"/>
                <a:gd name="T1" fmla="*/ 1 h 1"/>
                <a:gd name="T2" fmla="*/ 10 w 10"/>
                <a:gd name="T3" fmla="*/ 1 h 1"/>
                <a:gd name="T4" fmla="*/ 10 w 10"/>
                <a:gd name="T5" fmla="*/ 0 h 1"/>
                <a:gd name="T6" fmla="*/ 1 w 10"/>
                <a:gd name="T7" fmla="*/ 1 h 1"/>
                <a:gd name="T8" fmla="*/ 1 w 10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1" y="1"/>
                  </a:moveTo>
                  <a:cubicBezTo>
                    <a:pt x="4" y="1"/>
                    <a:pt x="7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7" y="1"/>
                    <a:pt x="4" y="1"/>
                    <a:pt x="1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49" name="Freeform 561"/>
            <p:cNvSpPr/>
            <p:nvPr/>
          </p:nvSpPr>
          <p:spPr bwMode="auto">
            <a:xfrm>
              <a:off x="4286" y="1584"/>
              <a:ext cx="31" cy="5"/>
            </a:xfrm>
            <a:custGeom>
              <a:avLst/>
              <a:gdLst>
                <a:gd name="T0" fmla="*/ 1 w 13"/>
                <a:gd name="T1" fmla="*/ 2 h 2"/>
                <a:gd name="T2" fmla="*/ 7 w 13"/>
                <a:gd name="T3" fmla="*/ 1 h 2"/>
                <a:gd name="T4" fmla="*/ 12 w 13"/>
                <a:gd name="T5" fmla="*/ 2 h 2"/>
                <a:gd name="T6" fmla="*/ 12 w 13"/>
                <a:gd name="T7" fmla="*/ 1 h 2"/>
                <a:gd name="T8" fmla="*/ 7 w 13"/>
                <a:gd name="T9" fmla="*/ 1 h 2"/>
                <a:gd name="T10" fmla="*/ 1 w 13"/>
                <a:gd name="T11" fmla="*/ 1 h 2"/>
                <a:gd name="T12" fmla="*/ 1 w 1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">
                  <a:moveTo>
                    <a:pt x="1" y="2"/>
                  </a:moveTo>
                  <a:cubicBezTo>
                    <a:pt x="2" y="1"/>
                    <a:pt x="5" y="1"/>
                    <a:pt x="7" y="1"/>
                  </a:cubicBezTo>
                  <a:cubicBezTo>
                    <a:pt x="9" y="1"/>
                    <a:pt x="11" y="1"/>
                    <a:pt x="12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0" y="1"/>
                    <a:pt x="8" y="1"/>
                    <a:pt x="7" y="1"/>
                  </a:cubicBez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50" name="Freeform 562"/>
            <p:cNvSpPr/>
            <p:nvPr/>
          </p:nvSpPr>
          <p:spPr bwMode="auto">
            <a:xfrm>
              <a:off x="4288" y="1589"/>
              <a:ext cx="34" cy="2"/>
            </a:xfrm>
            <a:custGeom>
              <a:avLst/>
              <a:gdLst>
                <a:gd name="T0" fmla="*/ 0 w 14"/>
                <a:gd name="T1" fmla="*/ 1 h 1"/>
                <a:gd name="T2" fmla="*/ 13 w 14"/>
                <a:gd name="T3" fmla="*/ 1 h 1"/>
                <a:gd name="T4" fmla="*/ 13 w 14"/>
                <a:gd name="T5" fmla="*/ 0 h 1"/>
                <a:gd name="T6" fmla="*/ 0 w 14"/>
                <a:gd name="T7" fmla="*/ 1 h 1"/>
                <a:gd name="T8" fmla="*/ 0 w 1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cubicBezTo>
                    <a:pt x="5" y="1"/>
                    <a:pt x="9" y="1"/>
                    <a:pt x="13" y="1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9" y="1"/>
                    <a:pt x="5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51" name="Freeform 563"/>
            <p:cNvSpPr/>
            <p:nvPr/>
          </p:nvSpPr>
          <p:spPr bwMode="auto">
            <a:xfrm>
              <a:off x="4281" y="1594"/>
              <a:ext cx="36" cy="2"/>
            </a:xfrm>
            <a:custGeom>
              <a:avLst/>
              <a:gdLst>
                <a:gd name="T0" fmla="*/ 0 w 15"/>
                <a:gd name="T1" fmla="*/ 1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0 h 1"/>
                <a:gd name="T8" fmla="*/ 0 w 1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">
                  <a:moveTo>
                    <a:pt x="0" y="1"/>
                  </a:moveTo>
                  <a:cubicBezTo>
                    <a:pt x="5" y="1"/>
                    <a:pt x="10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0" y="1"/>
                    <a:pt x="5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52" name="Freeform 564"/>
            <p:cNvSpPr/>
            <p:nvPr/>
          </p:nvSpPr>
          <p:spPr bwMode="auto">
            <a:xfrm>
              <a:off x="4283" y="1598"/>
              <a:ext cx="27" cy="5"/>
            </a:xfrm>
            <a:custGeom>
              <a:avLst/>
              <a:gdLst>
                <a:gd name="T0" fmla="*/ 0 w 11"/>
                <a:gd name="T1" fmla="*/ 2 h 2"/>
                <a:gd name="T2" fmla="*/ 11 w 11"/>
                <a:gd name="T3" fmla="*/ 1 h 2"/>
                <a:gd name="T4" fmla="*/ 11 w 11"/>
                <a:gd name="T5" fmla="*/ 0 h 2"/>
                <a:gd name="T6" fmla="*/ 0 w 11"/>
                <a:gd name="T7" fmla="*/ 1 h 2"/>
                <a:gd name="T8" fmla="*/ 0 w 1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0" y="2"/>
                  </a:moveTo>
                  <a:cubicBezTo>
                    <a:pt x="4" y="1"/>
                    <a:pt x="7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7" y="1"/>
                    <a:pt x="4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53" name="Freeform 565"/>
            <p:cNvSpPr/>
            <p:nvPr/>
          </p:nvSpPr>
          <p:spPr bwMode="auto">
            <a:xfrm>
              <a:off x="4279" y="1603"/>
              <a:ext cx="33" cy="2"/>
            </a:xfrm>
            <a:custGeom>
              <a:avLst/>
              <a:gdLst>
                <a:gd name="T0" fmla="*/ 0 w 14"/>
                <a:gd name="T1" fmla="*/ 1 h 1"/>
                <a:gd name="T2" fmla="*/ 14 w 14"/>
                <a:gd name="T3" fmla="*/ 1 h 1"/>
                <a:gd name="T4" fmla="*/ 14 w 14"/>
                <a:gd name="T5" fmla="*/ 1 h 1"/>
                <a:gd name="T6" fmla="*/ 0 w 14"/>
                <a:gd name="T7" fmla="*/ 1 h 1"/>
                <a:gd name="T8" fmla="*/ 0 w 1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cubicBezTo>
                    <a:pt x="4" y="1"/>
                    <a:pt x="9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9" y="1"/>
                    <a:pt x="4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54" name="Freeform 566"/>
            <p:cNvSpPr/>
            <p:nvPr/>
          </p:nvSpPr>
          <p:spPr bwMode="auto">
            <a:xfrm>
              <a:off x="4283" y="1608"/>
              <a:ext cx="24" cy="2"/>
            </a:xfrm>
            <a:custGeom>
              <a:avLst/>
              <a:gdLst>
                <a:gd name="T0" fmla="*/ 1 w 10"/>
                <a:gd name="T1" fmla="*/ 1 h 1"/>
                <a:gd name="T2" fmla="*/ 6 w 10"/>
                <a:gd name="T3" fmla="*/ 1 h 1"/>
                <a:gd name="T4" fmla="*/ 9 w 10"/>
                <a:gd name="T5" fmla="*/ 0 h 1"/>
                <a:gd name="T6" fmla="*/ 9 w 10"/>
                <a:gd name="T7" fmla="*/ 0 h 1"/>
                <a:gd name="T8" fmla="*/ 5 w 10"/>
                <a:gd name="T9" fmla="*/ 0 h 1"/>
                <a:gd name="T10" fmla="*/ 1 w 10"/>
                <a:gd name="T11" fmla="*/ 0 h 1"/>
                <a:gd name="T12" fmla="*/ 1 w 10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">
                  <a:moveTo>
                    <a:pt x="1" y="1"/>
                  </a:moveTo>
                  <a:cubicBezTo>
                    <a:pt x="2" y="1"/>
                    <a:pt x="4" y="1"/>
                    <a:pt x="6" y="1"/>
                  </a:cubicBezTo>
                  <a:cubicBezTo>
                    <a:pt x="7" y="0"/>
                    <a:pt x="8" y="1"/>
                    <a:pt x="9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55" name="Freeform 567"/>
            <p:cNvSpPr/>
            <p:nvPr/>
          </p:nvSpPr>
          <p:spPr bwMode="auto">
            <a:xfrm>
              <a:off x="4274" y="1613"/>
              <a:ext cx="29" cy="2"/>
            </a:xfrm>
            <a:custGeom>
              <a:avLst/>
              <a:gdLst>
                <a:gd name="T0" fmla="*/ 0 w 12"/>
                <a:gd name="T1" fmla="*/ 1 h 1"/>
                <a:gd name="T2" fmla="*/ 11 w 12"/>
                <a:gd name="T3" fmla="*/ 1 h 1"/>
                <a:gd name="T4" fmla="*/ 11 w 12"/>
                <a:gd name="T5" fmla="*/ 0 h 1"/>
                <a:gd name="T6" fmla="*/ 0 w 12"/>
                <a:gd name="T7" fmla="*/ 0 h 1"/>
                <a:gd name="T8" fmla="*/ 0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0" y="1"/>
                  </a:moveTo>
                  <a:cubicBezTo>
                    <a:pt x="4" y="1"/>
                    <a:pt x="8" y="1"/>
                    <a:pt x="11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8" y="0"/>
                    <a:pt x="4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56" name="Freeform 568"/>
            <p:cNvSpPr/>
            <p:nvPr/>
          </p:nvSpPr>
          <p:spPr bwMode="auto">
            <a:xfrm>
              <a:off x="4267" y="1615"/>
              <a:ext cx="31" cy="2"/>
            </a:xfrm>
            <a:custGeom>
              <a:avLst/>
              <a:gdLst>
                <a:gd name="T0" fmla="*/ 1 w 13"/>
                <a:gd name="T1" fmla="*/ 1 h 1"/>
                <a:gd name="T2" fmla="*/ 12 w 13"/>
                <a:gd name="T3" fmla="*/ 1 h 1"/>
                <a:gd name="T4" fmla="*/ 12 w 13"/>
                <a:gd name="T5" fmla="*/ 0 h 1"/>
                <a:gd name="T6" fmla="*/ 1 w 13"/>
                <a:gd name="T7" fmla="*/ 0 h 1"/>
                <a:gd name="T8" fmla="*/ 1 w 1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">
                  <a:moveTo>
                    <a:pt x="1" y="1"/>
                  </a:moveTo>
                  <a:cubicBezTo>
                    <a:pt x="5" y="1"/>
                    <a:pt x="9" y="1"/>
                    <a:pt x="12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9" y="0"/>
                    <a:pt x="5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57" name="Freeform 569"/>
            <p:cNvSpPr/>
            <p:nvPr/>
          </p:nvSpPr>
          <p:spPr bwMode="auto">
            <a:xfrm>
              <a:off x="4267" y="1620"/>
              <a:ext cx="28" cy="2"/>
            </a:xfrm>
            <a:custGeom>
              <a:avLst/>
              <a:gdLst>
                <a:gd name="T0" fmla="*/ 0 w 12"/>
                <a:gd name="T1" fmla="*/ 1 h 1"/>
                <a:gd name="T2" fmla="*/ 11 w 12"/>
                <a:gd name="T3" fmla="*/ 0 h 1"/>
                <a:gd name="T4" fmla="*/ 11 w 12"/>
                <a:gd name="T5" fmla="*/ 0 h 1"/>
                <a:gd name="T6" fmla="*/ 0 w 12"/>
                <a:gd name="T7" fmla="*/ 0 h 1"/>
                <a:gd name="T8" fmla="*/ 0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0" y="1"/>
                  </a:moveTo>
                  <a:cubicBezTo>
                    <a:pt x="4" y="1"/>
                    <a:pt x="8" y="0"/>
                    <a:pt x="11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8" y="0"/>
                    <a:pt x="4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58" name="Freeform 570"/>
            <p:cNvSpPr/>
            <p:nvPr/>
          </p:nvSpPr>
          <p:spPr bwMode="auto">
            <a:xfrm>
              <a:off x="4269" y="1620"/>
              <a:ext cx="29" cy="7"/>
            </a:xfrm>
            <a:custGeom>
              <a:avLst/>
              <a:gdLst>
                <a:gd name="T0" fmla="*/ 1 w 12"/>
                <a:gd name="T1" fmla="*/ 1 h 3"/>
                <a:gd name="T2" fmla="*/ 12 w 12"/>
                <a:gd name="T3" fmla="*/ 1 h 3"/>
                <a:gd name="T4" fmla="*/ 12 w 12"/>
                <a:gd name="T5" fmla="*/ 1 h 3"/>
                <a:gd name="T6" fmla="*/ 1 w 12"/>
                <a:gd name="T7" fmla="*/ 1 h 3"/>
                <a:gd name="T8" fmla="*/ 1 w 1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1" y="1"/>
                  </a:moveTo>
                  <a:cubicBezTo>
                    <a:pt x="4" y="2"/>
                    <a:pt x="8" y="3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2"/>
                    <a:pt x="4" y="2"/>
                    <a:pt x="1" y="1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0979" name="Group 573"/>
          <p:cNvGrpSpPr>
            <a:grpSpLocks noChangeAspect="1"/>
          </p:cNvGrpSpPr>
          <p:nvPr/>
        </p:nvGrpSpPr>
        <p:grpSpPr bwMode="auto">
          <a:xfrm>
            <a:off x="7924800" y="2119313"/>
            <a:ext cx="593725" cy="768350"/>
            <a:chOff x="4992" y="1261"/>
            <a:chExt cx="374" cy="484"/>
          </a:xfrm>
        </p:grpSpPr>
        <p:sp>
          <p:nvSpPr>
            <p:cNvPr id="661" name="Freeform 574"/>
            <p:cNvSpPr/>
            <p:nvPr/>
          </p:nvSpPr>
          <p:spPr bwMode="auto">
            <a:xfrm>
              <a:off x="4992" y="1261"/>
              <a:ext cx="374" cy="484"/>
            </a:xfrm>
            <a:custGeom>
              <a:avLst/>
              <a:gdLst>
                <a:gd name="T0" fmla="*/ 1 w 155"/>
                <a:gd name="T1" fmla="*/ 29 h 202"/>
                <a:gd name="T2" fmla="*/ 5 w 155"/>
                <a:gd name="T3" fmla="*/ 196 h 202"/>
                <a:gd name="T4" fmla="*/ 6 w 155"/>
                <a:gd name="T5" fmla="*/ 197 h 202"/>
                <a:gd name="T6" fmla="*/ 87 w 155"/>
                <a:gd name="T7" fmla="*/ 198 h 202"/>
                <a:gd name="T8" fmla="*/ 118 w 155"/>
                <a:gd name="T9" fmla="*/ 197 h 202"/>
                <a:gd name="T10" fmla="*/ 136 w 155"/>
                <a:gd name="T11" fmla="*/ 192 h 202"/>
                <a:gd name="T12" fmla="*/ 149 w 155"/>
                <a:gd name="T13" fmla="*/ 185 h 202"/>
                <a:gd name="T14" fmla="*/ 152 w 155"/>
                <a:gd name="T15" fmla="*/ 170 h 202"/>
                <a:gd name="T16" fmla="*/ 154 w 155"/>
                <a:gd name="T17" fmla="*/ 149 h 202"/>
                <a:gd name="T18" fmla="*/ 152 w 155"/>
                <a:gd name="T19" fmla="*/ 106 h 202"/>
                <a:gd name="T20" fmla="*/ 151 w 155"/>
                <a:gd name="T21" fmla="*/ 7 h 202"/>
                <a:gd name="T22" fmla="*/ 150 w 155"/>
                <a:gd name="T23" fmla="*/ 6 h 202"/>
                <a:gd name="T24" fmla="*/ 80 w 155"/>
                <a:gd name="T25" fmla="*/ 8 h 202"/>
                <a:gd name="T26" fmla="*/ 49 w 155"/>
                <a:gd name="T27" fmla="*/ 7 h 202"/>
                <a:gd name="T28" fmla="*/ 27 w 155"/>
                <a:gd name="T29" fmla="*/ 4 h 202"/>
                <a:gd name="T30" fmla="*/ 3 w 155"/>
                <a:gd name="T31" fmla="*/ 5 h 202"/>
                <a:gd name="T32" fmla="*/ 1 w 155"/>
                <a:gd name="T33" fmla="*/ 29 h 202"/>
                <a:gd name="T34" fmla="*/ 2 w 155"/>
                <a:gd name="T35" fmla="*/ 29 h 202"/>
                <a:gd name="T36" fmla="*/ 4 w 155"/>
                <a:gd name="T37" fmla="*/ 11 h 202"/>
                <a:gd name="T38" fmla="*/ 6 w 155"/>
                <a:gd name="T39" fmla="*/ 5 h 202"/>
                <a:gd name="T40" fmla="*/ 17 w 155"/>
                <a:gd name="T41" fmla="*/ 4 h 202"/>
                <a:gd name="T42" fmla="*/ 47 w 155"/>
                <a:gd name="T43" fmla="*/ 9 h 202"/>
                <a:gd name="T44" fmla="*/ 84 w 155"/>
                <a:gd name="T45" fmla="*/ 9 h 202"/>
                <a:gd name="T46" fmla="*/ 128 w 155"/>
                <a:gd name="T47" fmla="*/ 7 h 202"/>
                <a:gd name="T48" fmla="*/ 150 w 155"/>
                <a:gd name="T49" fmla="*/ 11 h 202"/>
                <a:gd name="T50" fmla="*/ 151 w 155"/>
                <a:gd name="T51" fmla="*/ 33 h 202"/>
                <a:gd name="T52" fmla="*/ 151 w 155"/>
                <a:gd name="T53" fmla="*/ 126 h 202"/>
                <a:gd name="T54" fmla="*/ 151 w 155"/>
                <a:gd name="T55" fmla="*/ 166 h 202"/>
                <a:gd name="T56" fmla="*/ 138 w 155"/>
                <a:gd name="T57" fmla="*/ 189 h 202"/>
                <a:gd name="T58" fmla="*/ 118 w 155"/>
                <a:gd name="T59" fmla="*/ 195 h 202"/>
                <a:gd name="T60" fmla="*/ 80 w 155"/>
                <a:gd name="T61" fmla="*/ 196 h 202"/>
                <a:gd name="T62" fmla="*/ 35 w 155"/>
                <a:gd name="T63" fmla="*/ 198 h 202"/>
                <a:gd name="T64" fmla="*/ 15 w 155"/>
                <a:gd name="T65" fmla="*/ 197 h 202"/>
                <a:gd name="T66" fmla="*/ 6 w 155"/>
                <a:gd name="T67" fmla="*/ 188 h 202"/>
                <a:gd name="T68" fmla="*/ 6 w 155"/>
                <a:gd name="T69" fmla="*/ 177 h 202"/>
                <a:gd name="T70" fmla="*/ 4 w 155"/>
                <a:gd name="T71" fmla="*/ 126 h 202"/>
                <a:gd name="T72" fmla="*/ 2 w 155"/>
                <a:gd name="T73" fmla="*/ 29 h 202"/>
                <a:gd name="T74" fmla="*/ 1 w 155"/>
                <a:gd name="T75" fmla="*/ 2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5" h="202">
                  <a:moveTo>
                    <a:pt x="1" y="29"/>
                  </a:moveTo>
                  <a:cubicBezTo>
                    <a:pt x="3" y="85"/>
                    <a:pt x="0" y="140"/>
                    <a:pt x="5" y="196"/>
                  </a:cubicBezTo>
                  <a:cubicBezTo>
                    <a:pt x="5" y="196"/>
                    <a:pt x="5" y="197"/>
                    <a:pt x="6" y="197"/>
                  </a:cubicBezTo>
                  <a:cubicBezTo>
                    <a:pt x="33" y="202"/>
                    <a:pt x="60" y="198"/>
                    <a:pt x="87" y="198"/>
                  </a:cubicBezTo>
                  <a:cubicBezTo>
                    <a:pt x="97" y="197"/>
                    <a:pt x="108" y="198"/>
                    <a:pt x="118" y="197"/>
                  </a:cubicBezTo>
                  <a:cubicBezTo>
                    <a:pt x="124" y="196"/>
                    <a:pt x="130" y="194"/>
                    <a:pt x="136" y="192"/>
                  </a:cubicBezTo>
                  <a:cubicBezTo>
                    <a:pt x="139" y="191"/>
                    <a:pt x="148" y="188"/>
                    <a:pt x="149" y="185"/>
                  </a:cubicBezTo>
                  <a:cubicBezTo>
                    <a:pt x="151" y="181"/>
                    <a:pt x="152" y="174"/>
                    <a:pt x="152" y="170"/>
                  </a:cubicBezTo>
                  <a:cubicBezTo>
                    <a:pt x="153" y="163"/>
                    <a:pt x="153" y="156"/>
                    <a:pt x="154" y="149"/>
                  </a:cubicBezTo>
                  <a:cubicBezTo>
                    <a:pt x="154" y="135"/>
                    <a:pt x="153" y="120"/>
                    <a:pt x="152" y="106"/>
                  </a:cubicBezTo>
                  <a:cubicBezTo>
                    <a:pt x="151" y="73"/>
                    <a:pt x="155" y="40"/>
                    <a:pt x="151" y="7"/>
                  </a:cubicBezTo>
                  <a:cubicBezTo>
                    <a:pt x="151" y="7"/>
                    <a:pt x="151" y="6"/>
                    <a:pt x="150" y="6"/>
                  </a:cubicBezTo>
                  <a:cubicBezTo>
                    <a:pt x="127" y="4"/>
                    <a:pt x="103" y="6"/>
                    <a:pt x="80" y="8"/>
                  </a:cubicBezTo>
                  <a:cubicBezTo>
                    <a:pt x="70" y="8"/>
                    <a:pt x="59" y="9"/>
                    <a:pt x="49" y="7"/>
                  </a:cubicBezTo>
                  <a:cubicBezTo>
                    <a:pt x="42" y="6"/>
                    <a:pt x="34" y="5"/>
                    <a:pt x="27" y="4"/>
                  </a:cubicBezTo>
                  <a:cubicBezTo>
                    <a:pt x="24" y="3"/>
                    <a:pt x="5" y="0"/>
                    <a:pt x="3" y="5"/>
                  </a:cubicBezTo>
                  <a:cubicBezTo>
                    <a:pt x="1" y="12"/>
                    <a:pt x="1" y="21"/>
                    <a:pt x="1" y="29"/>
                  </a:cubicBezTo>
                  <a:cubicBezTo>
                    <a:pt x="0" y="30"/>
                    <a:pt x="2" y="30"/>
                    <a:pt x="2" y="29"/>
                  </a:cubicBezTo>
                  <a:cubicBezTo>
                    <a:pt x="3" y="23"/>
                    <a:pt x="4" y="17"/>
                    <a:pt x="4" y="11"/>
                  </a:cubicBezTo>
                  <a:cubicBezTo>
                    <a:pt x="4" y="9"/>
                    <a:pt x="4" y="6"/>
                    <a:pt x="6" y="5"/>
                  </a:cubicBezTo>
                  <a:cubicBezTo>
                    <a:pt x="9" y="4"/>
                    <a:pt x="14" y="4"/>
                    <a:pt x="17" y="4"/>
                  </a:cubicBezTo>
                  <a:cubicBezTo>
                    <a:pt x="27" y="5"/>
                    <a:pt x="37" y="7"/>
                    <a:pt x="47" y="9"/>
                  </a:cubicBezTo>
                  <a:cubicBezTo>
                    <a:pt x="59" y="11"/>
                    <a:pt x="71" y="10"/>
                    <a:pt x="84" y="9"/>
                  </a:cubicBezTo>
                  <a:cubicBezTo>
                    <a:pt x="99" y="8"/>
                    <a:pt x="113" y="7"/>
                    <a:pt x="128" y="7"/>
                  </a:cubicBezTo>
                  <a:cubicBezTo>
                    <a:pt x="132" y="7"/>
                    <a:pt x="149" y="5"/>
                    <a:pt x="150" y="11"/>
                  </a:cubicBezTo>
                  <a:cubicBezTo>
                    <a:pt x="151" y="18"/>
                    <a:pt x="151" y="26"/>
                    <a:pt x="151" y="33"/>
                  </a:cubicBezTo>
                  <a:cubicBezTo>
                    <a:pt x="152" y="64"/>
                    <a:pt x="150" y="95"/>
                    <a:pt x="151" y="126"/>
                  </a:cubicBezTo>
                  <a:cubicBezTo>
                    <a:pt x="152" y="139"/>
                    <a:pt x="152" y="153"/>
                    <a:pt x="151" y="166"/>
                  </a:cubicBezTo>
                  <a:cubicBezTo>
                    <a:pt x="150" y="177"/>
                    <a:pt x="149" y="184"/>
                    <a:pt x="138" y="189"/>
                  </a:cubicBezTo>
                  <a:cubicBezTo>
                    <a:pt x="132" y="192"/>
                    <a:pt x="125" y="194"/>
                    <a:pt x="118" y="195"/>
                  </a:cubicBezTo>
                  <a:cubicBezTo>
                    <a:pt x="105" y="197"/>
                    <a:pt x="93" y="196"/>
                    <a:pt x="80" y="196"/>
                  </a:cubicBezTo>
                  <a:cubicBezTo>
                    <a:pt x="65" y="197"/>
                    <a:pt x="50" y="198"/>
                    <a:pt x="35" y="198"/>
                  </a:cubicBezTo>
                  <a:cubicBezTo>
                    <a:pt x="29" y="198"/>
                    <a:pt x="22" y="197"/>
                    <a:pt x="15" y="197"/>
                  </a:cubicBezTo>
                  <a:cubicBezTo>
                    <a:pt x="9" y="196"/>
                    <a:pt x="7" y="195"/>
                    <a:pt x="6" y="188"/>
                  </a:cubicBezTo>
                  <a:cubicBezTo>
                    <a:pt x="6" y="184"/>
                    <a:pt x="6" y="181"/>
                    <a:pt x="6" y="177"/>
                  </a:cubicBezTo>
                  <a:cubicBezTo>
                    <a:pt x="4" y="160"/>
                    <a:pt x="4" y="143"/>
                    <a:pt x="4" y="126"/>
                  </a:cubicBezTo>
                  <a:cubicBezTo>
                    <a:pt x="4" y="94"/>
                    <a:pt x="4" y="61"/>
                    <a:pt x="2" y="29"/>
                  </a:cubicBezTo>
                  <a:cubicBezTo>
                    <a:pt x="2" y="28"/>
                    <a:pt x="0" y="28"/>
                    <a:pt x="1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62" name="Freeform 575"/>
            <p:cNvSpPr/>
            <p:nvPr/>
          </p:nvSpPr>
          <p:spPr bwMode="auto">
            <a:xfrm>
              <a:off x="5031" y="1424"/>
              <a:ext cx="241" cy="24"/>
            </a:xfrm>
            <a:custGeom>
              <a:avLst/>
              <a:gdLst>
                <a:gd name="T0" fmla="*/ 2 w 100"/>
                <a:gd name="T1" fmla="*/ 3 h 10"/>
                <a:gd name="T2" fmla="*/ 98 w 100"/>
                <a:gd name="T3" fmla="*/ 3 h 10"/>
                <a:gd name="T4" fmla="*/ 97 w 100"/>
                <a:gd name="T5" fmla="*/ 0 h 10"/>
                <a:gd name="T6" fmla="*/ 2 w 100"/>
                <a:gd name="T7" fmla="*/ 0 h 10"/>
                <a:gd name="T8" fmla="*/ 2 w 10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">
                  <a:moveTo>
                    <a:pt x="2" y="3"/>
                  </a:moveTo>
                  <a:cubicBezTo>
                    <a:pt x="33" y="8"/>
                    <a:pt x="67" y="10"/>
                    <a:pt x="98" y="3"/>
                  </a:cubicBezTo>
                  <a:cubicBezTo>
                    <a:pt x="100" y="2"/>
                    <a:pt x="99" y="0"/>
                    <a:pt x="97" y="0"/>
                  </a:cubicBezTo>
                  <a:cubicBezTo>
                    <a:pt x="67" y="8"/>
                    <a:pt x="33" y="6"/>
                    <a:pt x="2" y="0"/>
                  </a:cubicBezTo>
                  <a:cubicBezTo>
                    <a:pt x="1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63" name="Freeform 576"/>
            <p:cNvSpPr/>
            <p:nvPr/>
          </p:nvSpPr>
          <p:spPr bwMode="auto">
            <a:xfrm>
              <a:off x="5050" y="1470"/>
              <a:ext cx="222" cy="26"/>
            </a:xfrm>
            <a:custGeom>
              <a:avLst/>
              <a:gdLst>
                <a:gd name="T0" fmla="*/ 1 w 92"/>
                <a:gd name="T1" fmla="*/ 3 h 11"/>
                <a:gd name="T2" fmla="*/ 39 w 92"/>
                <a:gd name="T3" fmla="*/ 7 h 11"/>
                <a:gd name="T4" fmla="*/ 61 w 92"/>
                <a:gd name="T5" fmla="*/ 4 h 11"/>
                <a:gd name="T6" fmla="*/ 91 w 92"/>
                <a:gd name="T7" fmla="*/ 3 h 11"/>
                <a:gd name="T8" fmla="*/ 90 w 92"/>
                <a:gd name="T9" fmla="*/ 1 h 11"/>
                <a:gd name="T10" fmla="*/ 46 w 92"/>
                <a:gd name="T11" fmla="*/ 3 h 11"/>
                <a:gd name="T12" fmla="*/ 3 w 92"/>
                <a:gd name="T13" fmla="*/ 2 h 11"/>
                <a:gd name="T14" fmla="*/ 1 w 92"/>
                <a:gd name="T1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11">
                  <a:moveTo>
                    <a:pt x="1" y="3"/>
                  </a:moveTo>
                  <a:cubicBezTo>
                    <a:pt x="10" y="11"/>
                    <a:pt x="28" y="8"/>
                    <a:pt x="39" y="7"/>
                  </a:cubicBezTo>
                  <a:cubicBezTo>
                    <a:pt x="46" y="6"/>
                    <a:pt x="54" y="4"/>
                    <a:pt x="61" y="4"/>
                  </a:cubicBezTo>
                  <a:cubicBezTo>
                    <a:pt x="71" y="4"/>
                    <a:pt x="81" y="6"/>
                    <a:pt x="91" y="3"/>
                  </a:cubicBezTo>
                  <a:cubicBezTo>
                    <a:pt x="92" y="2"/>
                    <a:pt x="92" y="0"/>
                    <a:pt x="90" y="1"/>
                  </a:cubicBezTo>
                  <a:cubicBezTo>
                    <a:pt x="77" y="5"/>
                    <a:pt x="60" y="2"/>
                    <a:pt x="46" y="3"/>
                  </a:cubicBezTo>
                  <a:cubicBezTo>
                    <a:pt x="34" y="5"/>
                    <a:pt x="13" y="10"/>
                    <a:pt x="3" y="2"/>
                  </a:cubicBezTo>
                  <a:cubicBezTo>
                    <a:pt x="2" y="1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64" name="Freeform 577"/>
            <p:cNvSpPr/>
            <p:nvPr/>
          </p:nvSpPr>
          <p:spPr bwMode="auto">
            <a:xfrm>
              <a:off x="5050" y="1525"/>
              <a:ext cx="200" cy="14"/>
            </a:xfrm>
            <a:custGeom>
              <a:avLst/>
              <a:gdLst>
                <a:gd name="T0" fmla="*/ 2 w 83"/>
                <a:gd name="T1" fmla="*/ 3 h 6"/>
                <a:gd name="T2" fmla="*/ 82 w 83"/>
                <a:gd name="T3" fmla="*/ 2 h 6"/>
                <a:gd name="T4" fmla="*/ 82 w 83"/>
                <a:gd name="T5" fmla="*/ 0 h 6"/>
                <a:gd name="T6" fmla="*/ 2 w 83"/>
                <a:gd name="T7" fmla="*/ 1 h 6"/>
                <a:gd name="T8" fmla="*/ 2 w 83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6">
                  <a:moveTo>
                    <a:pt x="2" y="3"/>
                  </a:moveTo>
                  <a:cubicBezTo>
                    <a:pt x="28" y="6"/>
                    <a:pt x="55" y="5"/>
                    <a:pt x="82" y="2"/>
                  </a:cubicBezTo>
                  <a:cubicBezTo>
                    <a:pt x="83" y="2"/>
                    <a:pt x="83" y="0"/>
                    <a:pt x="82" y="0"/>
                  </a:cubicBezTo>
                  <a:cubicBezTo>
                    <a:pt x="55" y="3"/>
                    <a:pt x="28" y="4"/>
                    <a:pt x="2" y="1"/>
                  </a:cubicBezTo>
                  <a:cubicBezTo>
                    <a:pt x="0" y="1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65" name="Freeform 578"/>
            <p:cNvSpPr/>
            <p:nvPr/>
          </p:nvSpPr>
          <p:spPr bwMode="auto">
            <a:xfrm>
              <a:off x="5050" y="1565"/>
              <a:ext cx="210" cy="15"/>
            </a:xfrm>
            <a:custGeom>
              <a:avLst/>
              <a:gdLst>
                <a:gd name="T0" fmla="*/ 1 w 87"/>
                <a:gd name="T1" fmla="*/ 2 h 6"/>
                <a:gd name="T2" fmla="*/ 44 w 87"/>
                <a:gd name="T3" fmla="*/ 3 h 6"/>
                <a:gd name="T4" fmla="*/ 68 w 87"/>
                <a:gd name="T5" fmla="*/ 4 h 6"/>
                <a:gd name="T6" fmla="*/ 84 w 87"/>
                <a:gd name="T7" fmla="*/ 5 h 6"/>
                <a:gd name="T8" fmla="*/ 86 w 87"/>
                <a:gd name="T9" fmla="*/ 4 h 6"/>
                <a:gd name="T10" fmla="*/ 78 w 87"/>
                <a:gd name="T11" fmla="*/ 2 h 6"/>
                <a:gd name="T12" fmla="*/ 52 w 87"/>
                <a:gd name="T13" fmla="*/ 1 h 6"/>
                <a:gd name="T14" fmla="*/ 1 w 87"/>
                <a:gd name="T15" fmla="*/ 0 h 6"/>
                <a:gd name="T16" fmla="*/ 1 w 87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6">
                  <a:moveTo>
                    <a:pt x="1" y="2"/>
                  </a:moveTo>
                  <a:cubicBezTo>
                    <a:pt x="15" y="2"/>
                    <a:pt x="29" y="2"/>
                    <a:pt x="44" y="3"/>
                  </a:cubicBezTo>
                  <a:cubicBezTo>
                    <a:pt x="52" y="3"/>
                    <a:pt x="60" y="3"/>
                    <a:pt x="68" y="4"/>
                  </a:cubicBezTo>
                  <a:cubicBezTo>
                    <a:pt x="71" y="4"/>
                    <a:pt x="82" y="3"/>
                    <a:pt x="84" y="5"/>
                  </a:cubicBezTo>
                  <a:cubicBezTo>
                    <a:pt x="85" y="6"/>
                    <a:pt x="87" y="5"/>
                    <a:pt x="86" y="4"/>
                  </a:cubicBezTo>
                  <a:cubicBezTo>
                    <a:pt x="84" y="2"/>
                    <a:pt x="80" y="2"/>
                    <a:pt x="78" y="2"/>
                  </a:cubicBezTo>
                  <a:cubicBezTo>
                    <a:pt x="69" y="1"/>
                    <a:pt x="61" y="1"/>
                    <a:pt x="52" y="1"/>
                  </a:cubicBezTo>
                  <a:cubicBezTo>
                    <a:pt x="35" y="0"/>
                    <a:pt x="18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66" name="Freeform 579"/>
            <p:cNvSpPr/>
            <p:nvPr/>
          </p:nvSpPr>
          <p:spPr bwMode="auto">
            <a:xfrm>
              <a:off x="5043" y="1606"/>
              <a:ext cx="226" cy="34"/>
            </a:xfrm>
            <a:custGeom>
              <a:avLst/>
              <a:gdLst>
                <a:gd name="T0" fmla="*/ 1 w 94"/>
                <a:gd name="T1" fmla="*/ 2 h 14"/>
                <a:gd name="T2" fmla="*/ 92 w 94"/>
                <a:gd name="T3" fmla="*/ 6 h 14"/>
                <a:gd name="T4" fmla="*/ 92 w 94"/>
                <a:gd name="T5" fmla="*/ 4 h 14"/>
                <a:gd name="T6" fmla="*/ 2 w 94"/>
                <a:gd name="T7" fmla="*/ 0 h 14"/>
                <a:gd name="T8" fmla="*/ 1 w 9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4">
                  <a:moveTo>
                    <a:pt x="1" y="2"/>
                  </a:moveTo>
                  <a:cubicBezTo>
                    <a:pt x="30" y="14"/>
                    <a:pt x="62" y="3"/>
                    <a:pt x="92" y="6"/>
                  </a:cubicBezTo>
                  <a:cubicBezTo>
                    <a:pt x="94" y="6"/>
                    <a:pt x="94" y="4"/>
                    <a:pt x="92" y="4"/>
                  </a:cubicBezTo>
                  <a:cubicBezTo>
                    <a:pt x="62" y="1"/>
                    <a:pt x="30" y="12"/>
                    <a:pt x="2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67" name="Freeform 580"/>
            <p:cNvSpPr/>
            <p:nvPr/>
          </p:nvSpPr>
          <p:spPr bwMode="auto">
            <a:xfrm>
              <a:off x="5069" y="1668"/>
              <a:ext cx="191" cy="39"/>
            </a:xfrm>
            <a:custGeom>
              <a:avLst/>
              <a:gdLst>
                <a:gd name="T0" fmla="*/ 1 w 79"/>
                <a:gd name="T1" fmla="*/ 3 h 16"/>
                <a:gd name="T2" fmla="*/ 4 w 79"/>
                <a:gd name="T3" fmla="*/ 15 h 16"/>
                <a:gd name="T4" fmla="*/ 5 w 79"/>
                <a:gd name="T5" fmla="*/ 15 h 16"/>
                <a:gd name="T6" fmla="*/ 14 w 79"/>
                <a:gd name="T7" fmla="*/ 5 h 16"/>
                <a:gd name="T8" fmla="*/ 22 w 79"/>
                <a:gd name="T9" fmla="*/ 10 h 16"/>
                <a:gd name="T10" fmla="*/ 29 w 79"/>
                <a:gd name="T11" fmla="*/ 5 h 16"/>
                <a:gd name="T12" fmla="*/ 37 w 79"/>
                <a:gd name="T13" fmla="*/ 9 h 16"/>
                <a:gd name="T14" fmla="*/ 43 w 79"/>
                <a:gd name="T15" fmla="*/ 8 h 16"/>
                <a:gd name="T16" fmla="*/ 47 w 79"/>
                <a:gd name="T17" fmla="*/ 6 h 16"/>
                <a:gd name="T18" fmla="*/ 55 w 79"/>
                <a:gd name="T19" fmla="*/ 8 h 16"/>
                <a:gd name="T20" fmla="*/ 65 w 79"/>
                <a:gd name="T21" fmla="*/ 9 h 16"/>
                <a:gd name="T22" fmla="*/ 67 w 79"/>
                <a:gd name="T23" fmla="*/ 9 h 16"/>
                <a:gd name="T24" fmla="*/ 76 w 79"/>
                <a:gd name="T25" fmla="*/ 8 h 16"/>
                <a:gd name="T26" fmla="*/ 78 w 79"/>
                <a:gd name="T27" fmla="*/ 7 h 16"/>
                <a:gd name="T28" fmla="*/ 70 w 79"/>
                <a:gd name="T29" fmla="*/ 3 h 16"/>
                <a:gd name="T30" fmla="*/ 69 w 79"/>
                <a:gd name="T31" fmla="*/ 3 h 16"/>
                <a:gd name="T32" fmla="*/ 60 w 79"/>
                <a:gd name="T33" fmla="*/ 1 h 16"/>
                <a:gd name="T34" fmla="*/ 58 w 79"/>
                <a:gd name="T35" fmla="*/ 1 h 16"/>
                <a:gd name="T36" fmla="*/ 45 w 79"/>
                <a:gd name="T37" fmla="*/ 1 h 16"/>
                <a:gd name="T38" fmla="*/ 43 w 79"/>
                <a:gd name="T39" fmla="*/ 1 h 16"/>
                <a:gd name="T40" fmla="*/ 31 w 79"/>
                <a:gd name="T41" fmla="*/ 1 h 16"/>
                <a:gd name="T42" fmla="*/ 29 w 79"/>
                <a:gd name="T43" fmla="*/ 1 h 16"/>
                <a:gd name="T44" fmla="*/ 13 w 79"/>
                <a:gd name="T45" fmla="*/ 1 h 16"/>
                <a:gd name="T46" fmla="*/ 11 w 79"/>
                <a:gd name="T47" fmla="*/ 1 h 16"/>
                <a:gd name="T48" fmla="*/ 9 w 79"/>
                <a:gd name="T49" fmla="*/ 6 h 16"/>
                <a:gd name="T50" fmla="*/ 3 w 79"/>
                <a:gd name="T51" fmla="*/ 3 h 16"/>
                <a:gd name="T52" fmla="*/ 1 w 79"/>
                <a:gd name="T5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9" h="16">
                  <a:moveTo>
                    <a:pt x="1" y="3"/>
                  </a:moveTo>
                  <a:cubicBezTo>
                    <a:pt x="0" y="8"/>
                    <a:pt x="1" y="11"/>
                    <a:pt x="4" y="15"/>
                  </a:cubicBezTo>
                  <a:cubicBezTo>
                    <a:pt x="4" y="16"/>
                    <a:pt x="5" y="16"/>
                    <a:pt x="5" y="15"/>
                  </a:cubicBezTo>
                  <a:cubicBezTo>
                    <a:pt x="7" y="13"/>
                    <a:pt x="12" y="4"/>
                    <a:pt x="14" y="5"/>
                  </a:cubicBezTo>
                  <a:cubicBezTo>
                    <a:pt x="16" y="8"/>
                    <a:pt x="18" y="10"/>
                    <a:pt x="22" y="10"/>
                  </a:cubicBezTo>
                  <a:cubicBezTo>
                    <a:pt x="25" y="10"/>
                    <a:pt x="28" y="7"/>
                    <a:pt x="29" y="5"/>
                  </a:cubicBezTo>
                  <a:cubicBezTo>
                    <a:pt x="31" y="2"/>
                    <a:pt x="35" y="9"/>
                    <a:pt x="37" y="9"/>
                  </a:cubicBezTo>
                  <a:cubicBezTo>
                    <a:pt x="39" y="10"/>
                    <a:pt x="42" y="10"/>
                    <a:pt x="43" y="8"/>
                  </a:cubicBezTo>
                  <a:cubicBezTo>
                    <a:pt x="45" y="6"/>
                    <a:pt x="44" y="4"/>
                    <a:pt x="47" y="6"/>
                  </a:cubicBezTo>
                  <a:cubicBezTo>
                    <a:pt x="50" y="8"/>
                    <a:pt x="52" y="8"/>
                    <a:pt x="55" y="8"/>
                  </a:cubicBezTo>
                  <a:cubicBezTo>
                    <a:pt x="61" y="7"/>
                    <a:pt x="58" y="0"/>
                    <a:pt x="65" y="9"/>
                  </a:cubicBezTo>
                  <a:cubicBezTo>
                    <a:pt x="66" y="10"/>
                    <a:pt x="67" y="10"/>
                    <a:pt x="67" y="9"/>
                  </a:cubicBezTo>
                  <a:cubicBezTo>
                    <a:pt x="69" y="5"/>
                    <a:pt x="70" y="4"/>
                    <a:pt x="76" y="8"/>
                  </a:cubicBezTo>
                  <a:cubicBezTo>
                    <a:pt x="77" y="9"/>
                    <a:pt x="79" y="7"/>
                    <a:pt x="78" y="7"/>
                  </a:cubicBezTo>
                  <a:cubicBezTo>
                    <a:pt x="75" y="4"/>
                    <a:pt x="73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5" y="8"/>
                    <a:pt x="64" y="5"/>
                    <a:pt x="60" y="1"/>
                  </a:cubicBezTo>
                  <a:cubicBezTo>
                    <a:pt x="59" y="0"/>
                    <a:pt x="58" y="0"/>
                    <a:pt x="58" y="1"/>
                  </a:cubicBezTo>
                  <a:cubicBezTo>
                    <a:pt x="54" y="9"/>
                    <a:pt x="49" y="5"/>
                    <a:pt x="45" y="1"/>
                  </a:cubicBezTo>
                  <a:cubicBezTo>
                    <a:pt x="45" y="0"/>
                    <a:pt x="44" y="1"/>
                    <a:pt x="43" y="1"/>
                  </a:cubicBezTo>
                  <a:cubicBezTo>
                    <a:pt x="41" y="13"/>
                    <a:pt x="33" y="4"/>
                    <a:pt x="31" y="1"/>
                  </a:cubicBezTo>
                  <a:cubicBezTo>
                    <a:pt x="31" y="0"/>
                    <a:pt x="30" y="0"/>
                    <a:pt x="29" y="1"/>
                  </a:cubicBezTo>
                  <a:cubicBezTo>
                    <a:pt x="24" y="1"/>
                    <a:pt x="19" y="1"/>
                    <a:pt x="13" y="1"/>
                  </a:cubicBezTo>
                  <a:cubicBezTo>
                    <a:pt x="13" y="0"/>
                    <a:pt x="12" y="0"/>
                    <a:pt x="11" y="1"/>
                  </a:cubicBezTo>
                  <a:cubicBezTo>
                    <a:pt x="11" y="3"/>
                    <a:pt x="10" y="5"/>
                    <a:pt x="9" y="6"/>
                  </a:cubicBezTo>
                  <a:cubicBezTo>
                    <a:pt x="6" y="12"/>
                    <a:pt x="3" y="7"/>
                    <a:pt x="3" y="3"/>
                  </a:cubicBezTo>
                  <a:cubicBezTo>
                    <a:pt x="3" y="2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68" name="Freeform 581"/>
            <p:cNvSpPr/>
            <p:nvPr/>
          </p:nvSpPr>
          <p:spPr bwMode="auto">
            <a:xfrm>
              <a:off x="5240" y="1319"/>
              <a:ext cx="37" cy="55"/>
            </a:xfrm>
            <a:custGeom>
              <a:avLst/>
              <a:gdLst>
                <a:gd name="T0" fmla="*/ 13 w 15"/>
                <a:gd name="T1" fmla="*/ 1 h 23"/>
                <a:gd name="T2" fmla="*/ 0 w 15"/>
                <a:gd name="T3" fmla="*/ 20 h 23"/>
                <a:gd name="T4" fmla="*/ 2 w 15"/>
                <a:gd name="T5" fmla="*/ 21 h 23"/>
                <a:gd name="T6" fmla="*/ 14 w 15"/>
                <a:gd name="T7" fmla="*/ 3 h 23"/>
                <a:gd name="T8" fmla="*/ 13 w 15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3">
                  <a:moveTo>
                    <a:pt x="13" y="1"/>
                  </a:moveTo>
                  <a:cubicBezTo>
                    <a:pt x="8" y="7"/>
                    <a:pt x="4" y="14"/>
                    <a:pt x="0" y="20"/>
                  </a:cubicBezTo>
                  <a:cubicBezTo>
                    <a:pt x="0" y="21"/>
                    <a:pt x="1" y="23"/>
                    <a:pt x="2" y="21"/>
                  </a:cubicBezTo>
                  <a:cubicBezTo>
                    <a:pt x="5" y="15"/>
                    <a:pt x="10" y="9"/>
                    <a:pt x="14" y="3"/>
                  </a:cubicBezTo>
                  <a:cubicBezTo>
                    <a:pt x="15" y="2"/>
                    <a:pt x="14" y="0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69" name="Freeform 582"/>
            <p:cNvSpPr/>
            <p:nvPr/>
          </p:nvSpPr>
          <p:spPr bwMode="auto">
            <a:xfrm>
              <a:off x="5269" y="1314"/>
              <a:ext cx="20" cy="65"/>
            </a:xfrm>
            <a:custGeom>
              <a:avLst/>
              <a:gdLst>
                <a:gd name="T0" fmla="*/ 0 w 8"/>
                <a:gd name="T1" fmla="*/ 2 h 27"/>
                <a:gd name="T2" fmla="*/ 5 w 8"/>
                <a:gd name="T3" fmla="*/ 25 h 27"/>
                <a:gd name="T4" fmla="*/ 7 w 8"/>
                <a:gd name="T5" fmla="*/ 25 h 27"/>
                <a:gd name="T6" fmla="*/ 2 w 8"/>
                <a:gd name="T7" fmla="*/ 2 h 27"/>
                <a:gd name="T8" fmla="*/ 0 w 8"/>
                <a:gd name="T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7">
                  <a:moveTo>
                    <a:pt x="0" y="2"/>
                  </a:moveTo>
                  <a:cubicBezTo>
                    <a:pt x="2" y="10"/>
                    <a:pt x="3" y="18"/>
                    <a:pt x="5" y="25"/>
                  </a:cubicBezTo>
                  <a:cubicBezTo>
                    <a:pt x="6" y="27"/>
                    <a:pt x="8" y="26"/>
                    <a:pt x="7" y="25"/>
                  </a:cubicBezTo>
                  <a:cubicBezTo>
                    <a:pt x="5" y="17"/>
                    <a:pt x="4" y="9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70" name="Freeform 583"/>
            <p:cNvSpPr/>
            <p:nvPr/>
          </p:nvSpPr>
          <p:spPr bwMode="auto">
            <a:xfrm>
              <a:off x="5250" y="1347"/>
              <a:ext cx="31" cy="8"/>
            </a:xfrm>
            <a:custGeom>
              <a:avLst/>
              <a:gdLst>
                <a:gd name="T0" fmla="*/ 2 w 13"/>
                <a:gd name="T1" fmla="*/ 3 h 3"/>
                <a:gd name="T2" fmla="*/ 11 w 13"/>
                <a:gd name="T3" fmla="*/ 3 h 3"/>
                <a:gd name="T4" fmla="*/ 11 w 13"/>
                <a:gd name="T5" fmla="*/ 1 h 3"/>
                <a:gd name="T6" fmla="*/ 2 w 13"/>
                <a:gd name="T7" fmla="*/ 1 h 3"/>
                <a:gd name="T8" fmla="*/ 2 w 1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2" y="3"/>
                  </a:moveTo>
                  <a:cubicBezTo>
                    <a:pt x="5" y="3"/>
                    <a:pt x="8" y="3"/>
                    <a:pt x="11" y="3"/>
                  </a:cubicBezTo>
                  <a:cubicBezTo>
                    <a:pt x="13" y="3"/>
                    <a:pt x="13" y="1"/>
                    <a:pt x="11" y="1"/>
                  </a:cubicBezTo>
                  <a:cubicBezTo>
                    <a:pt x="8" y="1"/>
                    <a:pt x="5" y="1"/>
                    <a:pt x="2" y="1"/>
                  </a:cubicBezTo>
                  <a:cubicBezTo>
                    <a:pt x="1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71" name="Freeform 584"/>
            <p:cNvSpPr/>
            <p:nvPr/>
          </p:nvSpPr>
          <p:spPr bwMode="auto">
            <a:xfrm>
              <a:off x="5303" y="1319"/>
              <a:ext cx="7" cy="33"/>
            </a:xfrm>
            <a:custGeom>
              <a:avLst/>
              <a:gdLst>
                <a:gd name="T0" fmla="*/ 1 w 3"/>
                <a:gd name="T1" fmla="*/ 1 h 14"/>
                <a:gd name="T2" fmla="*/ 0 w 3"/>
                <a:gd name="T3" fmla="*/ 13 h 14"/>
                <a:gd name="T4" fmla="*/ 2 w 3"/>
                <a:gd name="T5" fmla="*/ 13 h 14"/>
                <a:gd name="T6" fmla="*/ 3 w 3"/>
                <a:gd name="T7" fmla="*/ 2 h 14"/>
                <a:gd name="T8" fmla="*/ 1 w 3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1" y="1"/>
                  </a:moveTo>
                  <a:cubicBezTo>
                    <a:pt x="0" y="5"/>
                    <a:pt x="0" y="9"/>
                    <a:pt x="0" y="13"/>
                  </a:cubicBezTo>
                  <a:cubicBezTo>
                    <a:pt x="0" y="14"/>
                    <a:pt x="2" y="14"/>
                    <a:pt x="2" y="13"/>
                  </a:cubicBezTo>
                  <a:cubicBezTo>
                    <a:pt x="2" y="9"/>
                    <a:pt x="2" y="5"/>
                    <a:pt x="3" y="2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72" name="Freeform 585"/>
            <p:cNvSpPr/>
            <p:nvPr/>
          </p:nvSpPr>
          <p:spPr bwMode="auto">
            <a:xfrm>
              <a:off x="5289" y="1331"/>
              <a:ext cx="33" cy="4"/>
            </a:xfrm>
            <a:custGeom>
              <a:avLst/>
              <a:gdLst>
                <a:gd name="T0" fmla="*/ 2 w 14"/>
                <a:gd name="T1" fmla="*/ 2 h 2"/>
                <a:gd name="T2" fmla="*/ 13 w 14"/>
                <a:gd name="T3" fmla="*/ 2 h 2"/>
                <a:gd name="T4" fmla="*/ 13 w 14"/>
                <a:gd name="T5" fmla="*/ 0 h 2"/>
                <a:gd name="T6" fmla="*/ 2 w 14"/>
                <a:gd name="T7" fmla="*/ 0 h 2"/>
                <a:gd name="T8" fmla="*/ 2 w 1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">
                  <a:moveTo>
                    <a:pt x="2" y="2"/>
                  </a:moveTo>
                  <a:cubicBezTo>
                    <a:pt x="5" y="2"/>
                    <a:pt x="9" y="2"/>
                    <a:pt x="13" y="2"/>
                  </a:cubicBezTo>
                  <a:cubicBezTo>
                    <a:pt x="14" y="2"/>
                    <a:pt x="14" y="0"/>
                    <a:pt x="13" y="0"/>
                  </a:cubicBezTo>
                  <a:cubicBezTo>
                    <a:pt x="9" y="0"/>
                    <a:pt x="5" y="0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73" name="Freeform 586"/>
            <p:cNvSpPr/>
            <p:nvPr/>
          </p:nvSpPr>
          <p:spPr bwMode="auto">
            <a:xfrm>
              <a:off x="5214" y="1288"/>
              <a:ext cx="142" cy="102"/>
            </a:xfrm>
            <a:custGeom>
              <a:avLst/>
              <a:gdLst>
                <a:gd name="T0" fmla="*/ 34 w 59"/>
                <a:gd name="T1" fmla="*/ 5 h 43"/>
                <a:gd name="T2" fmla="*/ 1 w 59"/>
                <a:gd name="T3" fmla="*/ 22 h 43"/>
                <a:gd name="T4" fmla="*/ 29 w 59"/>
                <a:gd name="T5" fmla="*/ 43 h 43"/>
                <a:gd name="T6" fmla="*/ 49 w 59"/>
                <a:gd name="T7" fmla="*/ 18 h 43"/>
                <a:gd name="T8" fmla="*/ 7 w 59"/>
                <a:gd name="T9" fmla="*/ 0 h 43"/>
                <a:gd name="T10" fmla="*/ 7 w 59"/>
                <a:gd name="T11" fmla="*/ 2 h 43"/>
                <a:gd name="T12" fmla="*/ 39 w 59"/>
                <a:gd name="T13" fmla="*/ 11 h 43"/>
                <a:gd name="T14" fmla="*/ 51 w 59"/>
                <a:gd name="T15" fmla="*/ 27 h 43"/>
                <a:gd name="T16" fmla="*/ 29 w 59"/>
                <a:gd name="T17" fmla="*/ 41 h 43"/>
                <a:gd name="T18" fmla="*/ 3 w 59"/>
                <a:gd name="T19" fmla="*/ 21 h 43"/>
                <a:gd name="T20" fmla="*/ 34 w 59"/>
                <a:gd name="T21" fmla="*/ 7 h 43"/>
                <a:gd name="T22" fmla="*/ 34 w 59"/>
                <a:gd name="T2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43">
                  <a:moveTo>
                    <a:pt x="34" y="5"/>
                  </a:moveTo>
                  <a:cubicBezTo>
                    <a:pt x="23" y="5"/>
                    <a:pt x="2" y="8"/>
                    <a:pt x="1" y="22"/>
                  </a:cubicBezTo>
                  <a:cubicBezTo>
                    <a:pt x="0" y="38"/>
                    <a:pt x="16" y="43"/>
                    <a:pt x="29" y="43"/>
                  </a:cubicBezTo>
                  <a:cubicBezTo>
                    <a:pt x="43" y="43"/>
                    <a:pt x="59" y="33"/>
                    <a:pt x="49" y="18"/>
                  </a:cubicBezTo>
                  <a:cubicBezTo>
                    <a:pt x="41" y="6"/>
                    <a:pt x="20" y="2"/>
                    <a:pt x="7" y="0"/>
                  </a:cubicBezTo>
                  <a:cubicBezTo>
                    <a:pt x="6" y="0"/>
                    <a:pt x="6" y="2"/>
                    <a:pt x="7" y="2"/>
                  </a:cubicBezTo>
                  <a:cubicBezTo>
                    <a:pt x="18" y="4"/>
                    <a:pt x="29" y="6"/>
                    <a:pt x="39" y="11"/>
                  </a:cubicBezTo>
                  <a:cubicBezTo>
                    <a:pt x="45" y="15"/>
                    <a:pt x="50" y="20"/>
                    <a:pt x="51" y="27"/>
                  </a:cubicBezTo>
                  <a:cubicBezTo>
                    <a:pt x="52" y="37"/>
                    <a:pt x="36" y="41"/>
                    <a:pt x="29" y="41"/>
                  </a:cubicBezTo>
                  <a:cubicBezTo>
                    <a:pt x="17" y="42"/>
                    <a:pt x="0" y="35"/>
                    <a:pt x="3" y="21"/>
                  </a:cubicBezTo>
                  <a:cubicBezTo>
                    <a:pt x="6" y="9"/>
                    <a:pt x="25" y="7"/>
                    <a:pt x="34" y="7"/>
                  </a:cubicBezTo>
                  <a:cubicBezTo>
                    <a:pt x="35" y="7"/>
                    <a:pt x="35" y="5"/>
                    <a:pt x="3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74" name="Freeform 587"/>
            <p:cNvSpPr/>
            <p:nvPr/>
          </p:nvSpPr>
          <p:spPr bwMode="auto">
            <a:xfrm>
              <a:off x="5050" y="1343"/>
              <a:ext cx="152" cy="38"/>
            </a:xfrm>
            <a:custGeom>
              <a:avLst/>
              <a:gdLst>
                <a:gd name="T0" fmla="*/ 0 w 63"/>
                <a:gd name="T1" fmla="*/ 4 h 16"/>
                <a:gd name="T2" fmla="*/ 0 w 63"/>
                <a:gd name="T3" fmla="*/ 11 h 16"/>
                <a:gd name="T4" fmla="*/ 1 w 63"/>
                <a:gd name="T5" fmla="*/ 12 h 16"/>
                <a:gd name="T6" fmla="*/ 11 w 63"/>
                <a:gd name="T7" fmla="*/ 6 h 16"/>
                <a:gd name="T8" fmla="*/ 13 w 63"/>
                <a:gd name="T9" fmla="*/ 4 h 16"/>
                <a:gd name="T10" fmla="*/ 18 w 63"/>
                <a:gd name="T11" fmla="*/ 13 h 16"/>
                <a:gd name="T12" fmla="*/ 20 w 63"/>
                <a:gd name="T13" fmla="*/ 13 h 16"/>
                <a:gd name="T14" fmla="*/ 24 w 63"/>
                <a:gd name="T15" fmla="*/ 7 h 16"/>
                <a:gd name="T16" fmla="*/ 25 w 63"/>
                <a:gd name="T17" fmla="*/ 4 h 16"/>
                <a:gd name="T18" fmla="*/ 29 w 63"/>
                <a:gd name="T19" fmla="*/ 14 h 16"/>
                <a:gd name="T20" fmla="*/ 31 w 63"/>
                <a:gd name="T21" fmla="*/ 14 h 16"/>
                <a:gd name="T22" fmla="*/ 35 w 63"/>
                <a:gd name="T23" fmla="*/ 7 h 16"/>
                <a:gd name="T24" fmla="*/ 42 w 63"/>
                <a:gd name="T25" fmla="*/ 14 h 16"/>
                <a:gd name="T26" fmla="*/ 44 w 63"/>
                <a:gd name="T27" fmla="*/ 13 h 16"/>
                <a:gd name="T28" fmla="*/ 51 w 63"/>
                <a:gd name="T29" fmla="*/ 12 h 16"/>
                <a:gd name="T30" fmla="*/ 54 w 63"/>
                <a:gd name="T31" fmla="*/ 12 h 16"/>
                <a:gd name="T32" fmla="*/ 58 w 63"/>
                <a:gd name="T33" fmla="*/ 3 h 16"/>
                <a:gd name="T34" fmla="*/ 56 w 63"/>
                <a:gd name="T35" fmla="*/ 3 h 16"/>
                <a:gd name="T36" fmla="*/ 60 w 63"/>
                <a:gd name="T37" fmla="*/ 14 h 16"/>
                <a:gd name="T38" fmla="*/ 62 w 63"/>
                <a:gd name="T39" fmla="*/ 14 h 16"/>
                <a:gd name="T40" fmla="*/ 58 w 63"/>
                <a:gd name="T41" fmla="*/ 2 h 16"/>
                <a:gd name="T42" fmla="*/ 56 w 63"/>
                <a:gd name="T43" fmla="*/ 2 h 16"/>
                <a:gd name="T44" fmla="*/ 53 w 63"/>
                <a:gd name="T45" fmla="*/ 8 h 16"/>
                <a:gd name="T46" fmla="*/ 47 w 63"/>
                <a:gd name="T47" fmla="*/ 2 h 16"/>
                <a:gd name="T48" fmla="*/ 46 w 63"/>
                <a:gd name="T49" fmla="*/ 2 h 16"/>
                <a:gd name="T50" fmla="*/ 42 w 63"/>
                <a:gd name="T51" fmla="*/ 13 h 16"/>
                <a:gd name="T52" fmla="*/ 44 w 63"/>
                <a:gd name="T53" fmla="*/ 13 h 16"/>
                <a:gd name="T54" fmla="*/ 35 w 63"/>
                <a:gd name="T55" fmla="*/ 3 h 16"/>
                <a:gd name="T56" fmla="*/ 34 w 63"/>
                <a:gd name="T57" fmla="*/ 3 h 16"/>
                <a:gd name="T58" fmla="*/ 30 w 63"/>
                <a:gd name="T59" fmla="*/ 10 h 16"/>
                <a:gd name="T60" fmla="*/ 26 w 63"/>
                <a:gd name="T61" fmla="*/ 1 h 16"/>
                <a:gd name="T62" fmla="*/ 24 w 63"/>
                <a:gd name="T63" fmla="*/ 1 h 16"/>
                <a:gd name="T64" fmla="*/ 21 w 63"/>
                <a:gd name="T65" fmla="*/ 8 h 16"/>
                <a:gd name="T66" fmla="*/ 14 w 63"/>
                <a:gd name="T67" fmla="*/ 1 h 16"/>
                <a:gd name="T68" fmla="*/ 12 w 63"/>
                <a:gd name="T69" fmla="*/ 1 h 16"/>
                <a:gd name="T70" fmla="*/ 2 w 63"/>
                <a:gd name="T71" fmla="*/ 4 h 16"/>
                <a:gd name="T72" fmla="*/ 0 w 63"/>
                <a:gd name="T7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3" h="16">
                  <a:moveTo>
                    <a:pt x="0" y="4"/>
                  </a:moveTo>
                  <a:cubicBezTo>
                    <a:pt x="0" y="6"/>
                    <a:pt x="0" y="9"/>
                    <a:pt x="0" y="11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6" y="12"/>
                    <a:pt x="8" y="10"/>
                    <a:pt x="11" y="6"/>
                  </a:cubicBezTo>
                  <a:cubicBezTo>
                    <a:pt x="12" y="6"/>
                    <a:pt x="13" y="3"/>
                    <a:pt x="13" y="4"/>
                  </a:cubicBezTo>
                  <a:cubicBezTo>
                    <a:pt x="15" y="7"/>
                    <a:pt x="16" y="10"/>
                    <a:pt x="18" y="13"/>
                  </a:cubicBezTo>
                  <a:cubicBezTo>
                    <a:pt x="18" y="14"/>
                    <a:pt x="19" y="14"/>
                    <a:pt x="20" y="13"/>
                  </a:cubicBezTo>
                  <a:cubicBezTo>
                    <a:pt x="22" y="11"/>
                    <a:pt x="23" y="10"/>
                    <a:pt x="24" y="7"/>
                  </a:cubicBezTo>
                  <a:cubicBezTo>
                    <a:pt x="25" y="6"/>
                    <a:pt x="25" y="5"/>
                    <a:pt x="25" y="4"/>
                  </a:cubicBezTo>
                  <a:cubicBezTo>
                    <a:pt x="25" y="6"/>
                    <a:pt x="28" y="11"/>
                    <a:pt x="29" y="14"/>
                  </a:cubicBezTo>
                  <a:cubicBezTo>
                    <a:pt x="29" y="14"/>
                    <a:pt x="30" y="15"/>
                    <a:pt x="31" y="14"/>
                  </a:cubicBezTo>
                  <a:cubicBezTo>
                    <a:pt x="32" y="12"/>
                    <a:pt x="33" y="9"/>
                    <a:pt x="35" y="7"/>
                  </a:cubicBezTo>
                  <a:cubicBezTo>
                    <a:pt x="36" y="4"/>
                    <a:pt x="42" y="13"/>
                    <a:pt x="42" y="14"/>
                  </a:cubicBezTo>
                  <a:cubicBezTo>
                    <a:pt x="43" y="15"/>
                    <a:pt x="44" y="14"/>
                    <a:pt x="44" y="13"/>
                  </a:cubicBezTo>
                  <a:cubicBezTo>
                    <a:pt x="45" y="3"/>
                    <a:pt x="47" y="3"/>
                    <a:pt x="51" y="12"/>
                  </a:cubicBezTo>
                  <a:cubicBezTo>
                    <a:pt x="52" y="13"/>
                    <a:pt x="53" y="13"/>
                    <a:pt x="54" y="12"/>
                  </a:cubicBezTo>
                  <a:cubicBezTo>
                    <a:pt x="55" y="9"/>
                    <a:pt x="57" y="6"/>
                    <a:pt x="58" y="3"/>
                  </a:cubicBezTo>
                  <a:cubicBezTo>
                    <a:pt x="57" y="3"/>
                    <a:pt x="56" y="3"/>
                    <a:pt x="56" y="3"/>
                  </a:cubicBezTo>
                  <a:cubicBezTo>
                    <a:pt x="57" y="7"/>
                    <a:pt x="59" y="11"/>
                    <a:pt x="60" y="14"/>
                  </a:cubicBezTo>
                  <a:cubicBezTo>
                    <a:pt x="61" y="16"/>
                    <a:pt x="63" y="15"/>
                    <a:pt x="62" y="14"/>
                  </a:cubicBezTo>
                  <a:cubicBezTo>
                    <a:pt x="61" y="10"/>
                    <a:pt x="59" y="6"/>
                    <a:pt x="58" y="2"/>
                  </a:cubicBezTo>
                  <a:cubicBezTo>
                    <a:pt x="58" y="1"/>
                    <a:pt x="56" y="1"/>
                    <a:pt x="56" y="2"/>
                  </a:cubicBezTo>
                  <a:cubicBezTo>
                    <a:pt x="56" y="3"/>
                    <a:pt x="54" y="10"/>
                    <a:pt x="53" y="8"/>
                  </a:cubicBezTo>
                  <a:cubicBezTo>
                    <a:pt x="51" y="5"/>
                    <a:pt x="50" y="3"/>
                    <a:pt x="47" y="2"/>
                  </a:cubicBezTo>
                  <a:cubicBezTo>
                    <a:pt x="47" y="1"/>
                    <a:pt x="46" y="1"/>
                    <a:pt x="46" y="2"/>
                  </a:cubicBezTo>
                  <a:cubicBezTo>
                    <a:pt x="43" y="6"/>
                    <a:pt x="42" y="9"/>
                    <a:pt x="42" y="13"/>
                  </a:cubicBezTo>
                  <a:cubicBezTo>
                    <a:pt x="43" y="13"/>
                    <a:pt x="44" y="13"/>
                    <a:pt x="44" y="13"/>
                  </a:cubicBezTo>
                  <a:cubicBezTo>
                    <a:pt x="42" y="9"/>
                    <a:pt x="39" y="5"/>
                    <a:pt x="35" y="3"/>
                  </a:cubicBezTo>
                  <a:cubicBezTo>
                    <a:pt x="35" y="3"/>
                    <a:pt x="34" y="3"/>
                    <a:pt x="34" y="3"/>
                  </a:cubicBezTo>
                  <a:cubicBezTo>
                    <a:pt x="33" y="5"/>
                    <a:pt x="30" y="11"/>
                    <a:pt x="30" y="10"/>
                  </a:cubicBezTo>
                  <a:cubicBezTo>
                    <a:pt x="29" y="7"/>
                    <a:pt x="27" y="4"/>
                    <a:pt x="26" y="1"/>
                  </a:cubicBezTo>
                  <a:cubicBezTo>
                    <a:pt x="25" y="0"/>
                    <a:pt x="24" y="0"/>
                    <a:pt x="24" y="1"/>
                  </a:cubicBezTo>
                  <a:cubicBezTo>
                    <a:pt x="23" y="3"/>
                    <a:pt x="22" y="6"/>
                    <a:pt x="21" y="8"/>
                  </a:cubicBezTo>
                  <a:cubicBezTo>
                    <a:pt x="18" y="14"/>
                    <a:pt x="15" y="3"/>
                    <a:pt x="14" y="1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10" y="4"/>
                    <a:pt x="1" y="15"/>
                    <a:pt x="2" y="4"/>
                  </a:cubicBezTo>
                  <a:cubicBezTo>
                    <a:pt x="2" y="3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75" name="Freeform 588"/>
            <p:cNvSpPr/>
            <p:nvPr/>
          </p:nvSpPr>
          <p:spPr bwMode="auto">
            <a:xfrm>
              <a:off x="5260" y="1647"/>
              <a:ext cx="101" cy="86"/>
            </a:xfrm>
            <a:custGeom>
              <a:avLst/>
              <a:gdLst>
                <a:gd name="T0" fmla="*/ 4 w 42"/>
                <a:gd name="T1" fmla="*/ 35 h 36"/>
                <a:gd name="T2" fmla="*/ 40 w 42"/>
                <a:gd name="T3" fmla="*/ 20 h 36"/>
                <a:gd name="T4" fmla="*/ 40 w 42"/>
                <a:gd name="T5" fmla="*/ 19 h 36"/>
                <a:gd name="T6" fmla="*/ 25 w 42"/>
                <a:gd name="T7" fmla="*/ 0 h 36"/>
                <a:gd name="T8" fmla="*/ 23 w 42"/>
                <a:gd name="T9" fmla="*/ 0 h 36"/>
                <a:gd name="T10" fmla="*/ 1 w 42"/>
                <a:gd name="T11" fmla="*/ 34 h 36"/>
                <a:gd name="T12" fmla="*/ 2 w 42"/>
                <a:gd name="T13" fmla="*/ 36 h 36"/>
                <a:gd name="T14" fmla="*/ 15 w 42"/>
                <a:gd name="T15" fmla="*/ 19 h 36"/>
                <a:gd name="T16" fmla="*/ 21 w 42"/>
                <a:gd name="T17" fmla="*/ 8 h 36"/>
                <a:gd name="T18" fmla="*/ 24 w 42"/>
                <a:gd name="T19" fmla="*/ 3 h 36"/>
                <a:gd name="T20" fmla="*/ 28 w 42"/>
                <a:gd name="T21" fmla="*/ 7 h 36"/>
                <a:gd name="T22" fmla="*/ 37 w 42"/>
                <a:gd name="T23" fmla="*/ 18 h 36"/>
                <a:gd name="T24" fmla="*/ 27 w 42"/>
                <a:gd name="T25" fmla="*/ 30 h 36"/>
                <a:gd name="T26" fmla="*/ 4 w 42"/>
                <a:gd name="T27" fmla="*/ 34 h 36"/>
                <a:gd name="T28" fmla="*/ 4 w 42"/>
                <a:gd name="T29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36">
                  <a:moveTo>
                    <a:pt x="4" y="35"/>
                  </a:moveTo>
                  <a:cubicBezTo>
                    <a:pt x="16" y="36"/>
                    <a:pt x="36" y="34"/>
                    <a:pt x="40" y="20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5" y="13"/>
                    <a:pt x="29" y="7"/>
                    <a:pt x="25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17" y="12"/>
                    <a:pt x="11" y="26"/>
                    <a:pt x="1" y="34"/>
                  </a:cubicBezTo>
                  <a:cubicBezTo>
                    <a:pt x="0" y="35"/>
                    <a:pt x="1" y="36"/>
                    <a:pt x="2" y="36"/>
                  </a:cubicBezTo>
                  <a:cubicBezTo>
                    <a:pt x="7" y="31"/>
                    <a:pt x="11" y="25"/>
                    <a:pt x="15" y="19"/>
                  </a:cubicBezTo>
                  <a:cubicBezTo>
                    <a:pt x="17" y="15"/>
                    <a:pt x="19" y="11"/>
                    <a:pt x="21" y="8"/>
                  </a:cubicBezTo>
                  <a:cubicBezTo>
                    <a:pt x="22" y="6"/>
                    <a:pt x="23" y="4"/>
                    <a:pt x="24" y="3"/>
                  </a:cubicBezTo>
                  <a:cubicBezTo>
                    <a:pt x="24" y="2"/>
                    <a:pt x="28" y="7"/>
                    <a:pt x="28" y="7"/>
                  </a:cubicBezTo>
                  <a:cubicBezTo>
                    <a:pt x="31" y="11"/>
                    <a:pt x="34" y="15"/>
                    <a:pt x="37" y="18"/>
                  </a:cubicBezTo>
                  <a:cubicBezTo>
                    <a:pt x="42" y="23"/>
                    <a:pt x="30" y="29"/>
                    <a:pt x="27" y="30"/>
                  </a:cubicBezTo>
                  <a:cubicBezTo>
                    <a:pt x="20" y="33"/>
                    <a:pt x="11" y="34"/>
                    <a:pt x="4" y="34"/>
                  </a:cubicBezTo>
                  <a:cubicBezTo>
                    <a:pt x="3" y="34"/>
                    <a:pt x="3" y="35"/>
                    <a:pt x="4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0980" name="Group 591"/>
          <p:cNvGrpSpPr>
            <a:grpSpLocks noChangeAspect="1"/>
          </p:cNvGrpSpPr>
          <p:nvPr/>
        </p:nvGrpSpPr>
        <p:grpSpPr bwMode="auto">
          <a:xfrm>
            <a:off x="5670550" y="2011363"/>
            <a:ext cx="614363" cy="833437"/>
            <a:chOff x="3572" y="1193"/>
            <a:chExt cx="387" cy="525"/>
          </a:xfrm>
        </p:grpSpPr>
        <p:sp>
          <p:nvSpPr>
            <p:cNvPr id="678" name="Freeform 592"/>
            <p:cNvSpPr/>
            <p:nvPr/>
          </p:nvSpPr>
          <p:spPr bwMode="auto">
            <a:xfrm>
              <a:off x="3572" y="1243"/>
              <a:ext cx="371" cy="434"/>
            </a:xfrm>
            <a:custGeom>
              <a:avLst/>
              <a:gdLst>
                <a:gd name="T0" fmla="*/ 2 w 154"/>
                <a:gd name="T1" fmla="*/ 9 h 181"/>
                <a:gd name="T2" fmla="*/ 1 w 154"/>
                <a:gd name="T3" fmla="*/ 53 h 181"/>
                <a:gd name="T4" fmla="*/ 2 w 154"/>
                <a:gd name="T5" fmla="*/ 102 h 181"/>
                <a:gd name="T6" fmla="*/ 5 w 154"/>
                <a:gd name="T7" fmla="*/ 151 h 181"/>
                <a:gd name="T8" fmla="*/ 9 w 154"/>
                <a:gd name="T9" fmla="*/ 177 h 181"/>
                <a:gd name="T10" fmla="*/ 28 w 154"/>
                <a:gd name="T11" fmla="*/ 180 h 181"/>
                <a:gd name="T12" fmla="*/ 59 w 154"/>
                <a:gd name="T13" fmla="*/ 179 h 181"/>
                <a:gd name="T14" fmla="*/ 107 w 154"/>
                <a:gd name="T15" fmla="*/ 176 h 181"/>
                <a:gd name="T16" fmla="*/ 125 w 154"/>
                <a:gd name="T17" fmla="*/ 178 h 181"/>
                <a:gd name="T18" fmla="*/ 143 w 154"/>
                <a:gd name="T19" fmla="*/ 179 h 181"/>
                <a:gd name="T20" fmla="*/ 144 w 154"/>
                <a:gd name="T21" fmla="*/ 178 h 181"/>
                <a:gd name="T22" fmla="*/ 153 w 154"/>
                <a:gd name="T23" fmla="*/ 83 h 181"/>
                <a:gd name="T24" fmla="*/ 149 w 154"/>
                <a:gd name="T25" fmla="*/ 37 h 181"/>
                <a:gd name="T26" fmla="*/ 148 w 154"/>
                <a:gd name="T27" fmla="*/ 16 h 181"/>
                <a:gd name="T28" fmla="*/ 146 w 154"/>
                <a:gd name="T29" fmla="*/ 8 h 181"/>
                <a:gd name="T30" fmla="*/ 125 w 154"/>
                <a:gd name="T31" fmla="*/ 1 h 181"/>
                <a:gd name="T32" fmla="*/ 78 w 154"/>
                <a:gd name="T33" fmla="*/ 3 h 181"/>
                <a:gd name="T34" fmla="*/ 35 w 154"/>
                <a:gd name="T35" fmla="*/ 3 h 181"/>
                <a:gd name="T36" fmla="*/ 3 w 154"/>
                <a:gd name="T37" fmla="*/ 7 h 181"/>
                <a:gd name="T38" fmla="*/ 4 w 154"/>
                <a:gd name="T39" fmla="*/ 10 h 181"/>
                <a:gd name="T40" fmla="*/ 32 w 154"/>
                <a:gd name="T41" fmla="*/ 6 h 181"/>
                <a:gd name="T42" fmla="*/ 65 w 154"/>
                <a:gd name="T43" fmla="*/ 6 h 181"/>
                <a:gd name="T44" fmla="*/ 102 w 154"/>
                <a:gd name="T45" fmla="*/ 3 h 181"/>
                <a:gd name="T46" fmla="*/ 142 w 154"/>
                <a:gd name="T47" fmla="*/ 8 h 181"/>
                <a:gd name="T48" fmla="*/ 146 w 154"/>
                <a:gd name="T49" fmla="*/ 34 h 181"/>
                <a:gd name="T50" fmla="*/ 151 w 154"/>
                <a:gd name="T51" fmla="*/ 80 h 181"/>
                <a:gd name="T52" fmla="*/ 145 w 154"/>
                <a:gd name="T53" fmla="*/ 167 h 181"/>
                <a:gd name="T54" fmla="*/ 136 w 154"/>
                <a:gd name="T55" fmla="*/ 176 h 181"/>
                <a:gd name="T56" fmla="*/ 116 w 154"/>
                <a:gd name="T57" fmla="*/ 175 h 181"/>
                <a:gd name="T58" fmla="*/ 76 w 154"/>
                <a:gd name="T59" fmla="*/ 176 h 181"/>
                <a:gd name="T60" fmla="*/ 15 w 154"/>
                <a:gd name="T61" fmla="*/ 177 h 181"/>
                <a:gd name="T62" fmla="*/ 8 w 154"/>
                <a:gd name="T63" fmla="*/ 140 h 181"/>
                <a:gd name="T64" fmla="*/ 4 w 154"/>
                <a:gd name="T65" fmla="*/ 95 h 181"/>
                <a:gd name="T66" fmla="*/ 4 w 154"/>
                <a:gd name="T67" fmla="*/ 9 h 181"/>
                <a:gd name="T68" fmla="*/ 2 w 154"/>
                <a:gd name="T69" fmla="*/ 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81">
                  <a:moveTo>
                    <a:pt x="2" y="9"/>
                  </a:moveTo>
                  <a:cubicBezTo>
                    <a:pt x="3" y="24"/>
                    <a:pt x="2" y="38"/>
                    <a:pt x="1" y="53"/>
                  </a:cubicBezTo>
                  <a:cubicBezTo>
                    <a:pt x="0" y="70"/>
                    <a:pt x="0" y="86"/>
                    <a:pt x="2" y="102"/>
                  </a:cubicBezTo>
                  <a:cubicBezTo>
                    <a:pt x="4" y="119"/>
                    <a:pt x="6" y="135"/>
                    <a:pt x="5" y="151"/>
                  </a:cubicBezTo>
                  <a:cubicBezTo>
                    <a:pt x="5" y="160"/>
                    <a:pt x="1" y="170"/>
                    <a:pt x="9" y="177"/>
                  </a:cubicBezTo>
                  <a:cubicBezTo>
                    <a:pt x="13" y="180"/>
                    <a:pt x="22" y="180"/>
                    <a:pt x="28" y="180"/>
                  </a:cubicBezTo>
                  <a:cubicBezTo>
                    <a:pt x="38" y="181"/>
                    <a:pt x="48" y="180"/>
                    <a:pt x="59" y="179"/>
                  </a:cubicBezTo>
                  <a:cubicBezTo>
                    <a:pt x="75" y="179"/>
                    <a:pt x="91" y="176"/>
                    <a:pt x="107" y="176"/>
                  </a:cubicBezTo>
                  <a:cubicBezTo>
                    <a:pt x="113" y="176"/>
                    <a:pt x="119" y="178"/>
                    <a:pt x="125" y="178"/>
                  </a:cubicBezTo>
                  <a:cubicBezTo>
                    <a:pt x="131" y="179"/>
                    <a:pt x="137" y="179"/>
                    <a:pt x="143" y="179"/>
                  </a:cubicBezTo>
                  <a:cubicBezTo>
                    <a:pt x="144" y="179"/>
                    <a:pt x="144" y="179"/>
                    <a:pt x="144" y="178"/>
                  </a:cubicBezTo>
                  <a:cubicBezTo>
                    <a:pt x="154" y="148"/>
                    <a:pt x="152" y="115"/>
                    <a:pt x="153" y="83"/>
                  </a:cubicBezTo>
                  <a:cubicBezTo>
                    <a:pt x="153" y="68"/>
                    <a:pt x="151" y="52"/>
                    <a:pt x="149" y="37"/>
                  </a:cubicBezTo>
                  <a:cubicBezTo>
                    <a:pt x="148" y="30"/>
                    <a:pt x="148" y="23"/>
                    <a:pt x="148" y="16"/>
                  </a:cubicBezTo>
                  <a:cubicBezTo>
                    <a:pt x="148" y="13"/>
                    <a:pt x="148" y="11"/>
                    <a:pt x="146" y="8"/>
                  </a:cubicBezTo>
                  <a:cubicBezTo>
                    <a:pt x="142" y="2"/>
                    <a:pt x="131" y="2"/>
                    <a:pt x="125" y="1"/>
                  </a:cubicBezTo>
                  <a:cubicBezTo>
                    <a:pt x="109" y="0"/>
                    <a:pt x="94" y="1"/>
                    <a:pt x="78" y="3"/>
                  </a:cubicBezTo>
                  <a:cubicBezTo>
                    <a:pt x="64" y="4"/>
                    <a:pt x="50" y="4"/>
                    <a:pt x="35" y="3"/>
                  </a:cubicBezTo>
                  <a:cubicBezTo>
                    <a:pt x="23" y="3"/>
                    <a:pt x="14" y="5"/>
                    <a:pt x="3" y="7"/>
                  </a:cubicBezTo>
                  <a:cubicBezTo>
                    <a:pt x="2" y="8"/>
                    <a:pt x="2" y="10"/>
                    <a:pt x="4" y="10"/>
                  </a:cubicBezTo>
                  <a:cubicBezTo>
                    <a:pt x="13" y="7"/>
                    <a:pt x="22" y="5"/>
                    <a:pt x="32" y="6"/>
                  </a:cubicBezTo>
                  <a:cubicBezTo>
                    <a:pt x="43" y="6"/>
                    <a:pt x="54" y="7"/>
                    <a:pt x="65" y="6"/>
                  </a:cubicBezTo>
                  <a:cubicBezTo>
                    <a:pt x="78" y="5"/>
                    <a:pt x="90" y="4"/>
                    <a:pt x="102" y="3"/>
                  </a:cubicBezTo>
                  <a:cubicBezTo>
                    <a:pt x="115" y="3"/>
                    <a:pt x="131" y="2"/>
                    <a:pt x="142" y="8"/>
                  </a:cubicBezTo>
                  <a:cubicBezTo>
                    <a:pt x="148" y="11"/>
                    <a:pt x="146" y="28"/>
                    <a:pt x="146" y="34"/>
                  </a:cubicBezTo>
                  <a:cubicBezTo>
                    <a:pt x="148" y="49"/>
                    <a:pt x="150" y="64"/>
                    <a:pt x="151" y="80"/>
                  </a:cubicBezTo>
                  <a:cubicBezTo>
                    <a:pt x="151" y="109"/>
                    <a:pt x="151" y="139"/>
                    <a:pt x="145" y="167"/>
                  </a:cubicBezTo>
                  <a:cubicBezTo>
                    <a:pt x="144" y="173"/>
                    <a:pt x="143" y="177"/>
                    <a:pt x="136" y="176"/>
                  </a:cubicBezTo>
                  <a:cubicBezTo>
                    <a:pt x="129" y="175"/>
                    <a:pt x="123" y="176"/>
                    <a:pt x="116" y="175"/>
                  </a:cubicBezTo>
                  <a:cubicBezTo>
                    <a:pt x="103" y="173"/>
                    <a:pt x="89" y="175"/>
                    <a:pt x="76" y="176"/>
                  </a:cubicBezTo>
                  <a:cubicBezTo>
                    <a:pt x="57" y="177"/>
                    <a:pt x="34" y="181"/>
                    <a:pt x="15" y="177"/>
                  </a:cubicBezTo>
                  <a:cubicBezTo>
                    <a:pt x="1" y="173"/>
                    <a:pt x="8" y="150"/>
                    <a:pt x="8" y="140"/>
                  </a:cubicBezTo>
                  <a:cubicBezTo>
                    <a:pt x="7" y="125"/>
                    <a:pt x="5" y="110"/>
                    <a:pt x="4" y="95"/>
                  </a:cubicBezTo>
                  <a:cubicBezTo>
                    <a:pt x="1" y="66"/>
                    <a:pt x="7" y="37"/>
                    <a:pt x="4" y="9"/>
                  </a:cubicBezTo>
                  <a:cubicBezTo>
                    <a:pt x="4" y="7"/>
                    <a:pt x="2" y="7"/>
                    <a:pt x="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79" name="Freeform 593"/>
            <p:cNvSpPr/>
            <p:nvPr/>
          </p:nvSpPr>
          <p:spPr bwMode="auto">
            <a:xfrm>
              <a:off x="3606" y="1279"/>
              <a:ext cx="34" cy="27"/>
            </a:xfrm>
            <a:custGeom>
              <a:avLst/>
              <a:gdLst>
                <a:gd name="T0" fmla="*/ 5 w 14"/>
                <a:gd name="T1" fmla="*/ 0 h 11"/>
                <a:gd name="T2" fmla="*/ 5 w 14"/>
                <a:gd name="T3" fmla="*/ 11 h 11"/>
                <a:gd name="T4" fmla="*/ 12 w 14"/>
                <a:gd name="T5" fmla="*/ 8 h 11"/>
                <a:gd name="T6" fmla="*/ 11 w 14"/>
                <a:gd name="T7" fmla="*/ 1 h 11"/>
                <a:gd name="T8" fmla="*/ 5 w 1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">
                  <a:moveTo>
                    <a:pt x="5" y="0"/>
                  </a:moveTo>
                  <a:cubicBezTo>
                    <a:pt x="0" y="2"/>
                    <a:pt x="1" y="9"/>
                    <a:pt x="5" y="11"/>
                  </a:cubicBezTo>
                  <a:cubicBezTo>
                    <a:pt x="7" y="11"/>
                    <a:pt x="11" y="11"/>
                    <a:pt x="12" y="8"/>
                  </a:cubicBezTo>
                  <a:cubicBezTo>
                    <a:pt x="14" y="6"/>
                    <a:pt x="13" y="2"/>
                    <a:pt x="11" y="1"/>
                  </a:cubicBezTo>
                  <a:cubicBezTo>
                    <a:pt x="9" y="0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80" name="Freeform 594"/>
            <p:cNvSpPr/>
            <p:nvPr/>
          </p:nvSpPr>
          <p:spPr bwMode="auto">
            <a:xfrm>
              <a:off x="3604" y="1272"/>
              <a:ext cx="41" cy="38"/>
            </a:xfrm>
            <a:custGeom>
              <a:avLst/>
              <a:gdLst>
                <a:gd name="T0" fmla="*/ 5 w 17"/>
                <a:gd name="T1" fmla="*/ 2 h 16"/>
                <a:gd name="T2" fmla="*/ 1 w 17"/>
                <a:gd name="T3" fmla="*/ 10 h 16"/>
                <a:gd name="T4" fmla="*/ 9 w 17"/>
                <a:gd name="T5" fmla="*/ 16 h 16"/>
                <a:gd name="T6" fmla="*/ 15 w 17"/>
                <a:gd name="T7" fmla="*/ 6 h 16"/>
                <a:gd name="T8" fmla="*/ 5 w 17"/>
                <a:gd name="T9" fmla="*/ 2 h 16"/>
                <a:gd name="T10" fmla="*/ 7 w 17"/>
                <a:gd name="T11" fmla="*/ 5 h 16"/>
                <a:gd name="T12" fmla="*/ 7 w 17"/>
                <a:gd name="T13" fmla="*/ 5 h 16"/>
                <a:gd name="T14" fmla="*/ 9 w 17"/>
                <a:gd name="T15" fmla="*/ 5 h 16"/>
                <a:gd name="T16" fmla="*/ 11 w 17"/>
                <a:gd name="T17" fmla="*/ 7 h 16"/>
                <a:gd name="T18" fmla="*/ 8 w 17"/>
                <a:gd name="T19" fmla="*/ 12 h 16"/>
                <a:gd name="T20" fmla="*/ 6 w 17"/>
                <a:gd name="T21" fmla="*/ 5 h 16"/>
                <a:gd name="T22" fmla="*/ 5 w 17"/>
                <a:gd name="T2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6">
                  <a:moveTo>
                    <a:pt x="5" y="2"/>
                  </a:moveTo>
                  <a:cubicBezTo>
                    <a:pt x="1" y="3"/>
                    <a:pt x="0" y="6"/>
                    <a:pt x="1" y="10"/>
                  </a:cubicBezTo>
                  <a:cubicBezTo>
                    <a:pt x="1" y="14"/>
                    <a:pt x="5" y="16"/>
                    <a:pt x="9" y="16"/>
                  </a:cubicBezTo>
                  <a:cubicBezTo>
                    <a:pt x="14" y="15"/>
                    <a:pt x="17" y="10"/>
                    <a:pt x="15" y="6"/>
                  </a:cubicBezTo>
                  <a:cubicBezTo>
                    <a:pt x="14" y="1"/>
                    <a:pt x="9" y="0"/>
                    <a:pt x="5" y="2"/>
                  </a:cubicBezTo>
                  <a:cubicBezTo>
                    <a:pt x="2" y="3"/>
                    <a:pt x="4" y="6"/>
                    <a:pt x="7" y="5"/>
                  </a:cubicBezTo>
                  <a:cubicBezTo>
                    <a:pt x="7" y="5"/>
                    <a:pt x="8" y="5"/>
                    <a:pt x="7" y="5"/>
                  </a:cubicBezTo>
                  <a:cubicBezTo>
                    <a:pt x="7" y="5"/>
                    <a:pt x="8" y="5"/>
                    <a:pt x="9" y="5"/>
                  </a:cubicBezTo>
                  <a:cubicBezTo>
                    <a:pt x="10" y="5"/>
                    <a:pt x="11" y="5"/>
                    <a:pt x="11" y="7"/>
                  </a:cubicBezTo>
                  <a:cubicBezTo>
                    <a:pt x="13" y="9"/>
                    <a:pt x="11" y="12"/>
                    <a:pt x="8" y="12"/>
                  </a:cubicBezTo>
                  <a:cubicBezTo>
                    <a:pt x="5" y="12"/>
                    <a:pt x="3" y="6"/>
                    <a:pt x="6" y="5"/>
                  </a:cubicBezTo>
                  <a:cubicBezTo>
                    <a:pt x="9" y="5"/>
                    <a:pt x="8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81" name="Freeform 595"/>
            <p:cNvSpPr/>
            <p:nvPr/>
          </p:nvSpPr>
          <p:spPr bwMode="auto">
            <a:xfrm>
              <a:off x="3666" y="1279"/>
              <a:ext cx="34" cy="27"/>
            </a:xfrm>
            <a:custGeom>
              <a:avLst/>
              <a:gdLst>
                <a:gd name="T0" fmla="*/ 6 w 14"/>
                <a:gd name="T1" fmla="*/ 0 h 11"/>
                <a:gd name="T2" fmla="*/ 6 w 14"/>
                <a:gd name="T3" fmla="*/ 11 h 11"/>
                <a:gd name="T4" fmla="*/ 13 w 14"/>
                <a:gd name="T5" fmla="*/ 8 h 11"/>
                <a:gd name="T6" fmla="*/ 12 w 14"/>
                <a:gd name="T7" fmla="*/ 1 h 11"/>
                <a:gd name="T8" fmla="*/ 6 w 1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">
                  <a:moveTo>
                    <a:pt x="6" y="0"/>
                  </a:moveTo>
                  <a:cubicBezTo>
                    <a:pt x="0" y="2"/>
                    <a:pt x="2" y="9"/>
                    <a:pt x="6" y="11"/>
                  </a:cubicBezTo>
                  <a:cubicBezTo>
                    <a:pt x="8" y="11"/>
                    <a:pt x="11" y="11"/>
                    <a:pt x="13" y="8"/>
                  </a:cubicBezTo>
                  <a:cubicBezTo>
                    <a:pt x="14" y="6"/>
                    <a:pt x="14" y="2"/>
                    <a:pt x="12" y="1"/>
                  </a:cubicBezTo>
                  <a:cubicBezTo>
                    <a:pt x="10" y="0"/>
                    <a:pt x="8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82" name="Freeform 596"/>
            <p:cNvSpPr/>
            <p:nvPr/>
          </p:nvSpPr>
          <p:spPr bwMode="auto">
            <a:xfrm>
              <a:off x="3666" y="1272"/>
              <a:ext cx="41" cy="38"/>
            </a:xfrm>
            <a:custGeom>
              <a:avLst/>
              <a:gdLst>
                <a:gd name="T0" fmla="*/ 5 w 17"/>
                <a:gd name="T1" fmla="*/ 2 h 16"/>
                <a:gd name="T2" fmla="*/ 0 w 17"/>
                <a:gd name="T3" fmla="*/ 10 h 16"/>
                <a:gd name="T4" fmla="*/ 9 w 17"/>
                <a:gd name="T5" fmla="*/ 16 h 16"/>
                <a:gd name="T6" fmla="*/ 15 w 17"/>
                <a:gd name="T7" fmla="*/ 6 h 16"/>
                <a:gd name="T8" fmla="*/ 4 w 17"/>
                <a:gd name="T9" fmla="*/ 2 h 16"/>
                <a:gd name="T10" fmla="*/ 7 w 17"/>
                <a:gd name="T11" fmla="*/ 5 h 16"/>
                <a:gd name="T12" fmla="*/ 7 w 17"/>
                <a:gd name="T13" fmla="*/ 5 h 16"/>
                <a:gd name="T14" fmla="*/ 8 w 17"/>
                <a:gd name="T15" fmla="*/ 5 h 16"/>
                <a:gd name="T16" fmla="*/ 11 w 17"/>
                <a:gd name="T17" fmla="*/ 7 h 16"/>
                <a:gd name="T18" fmla="*/ 8 w 17"/>
                <a:gd name="T19" fmla="*/ 12 h 16"/>
                <a:gd name="T20" fmla="*/ 6 w 17"/>
                <a:gd name="T21" fmla="*/ 5 h 16"/>
                <a:gd name="T22" fmla="*/ 5 w 17"/>
                <a:gd name="T2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6">
                  <a:moveTo>
                    <a:pt x="5" y="2"/>
                  </a:moveTo>
                  <a:cubicBezTo>
                    <a:pt x="1" y="3"/>
                    <a:pt x="0" y="6"/>
                    <a:pt x="0" y="10"/>
                  </a:cubicBezTo>
                  <a:cubicBezTo>
                    <a:pt x="1" y="14"/>
                    <a:pt x="5" y="16"/>
                    <a:pt x="9" y="16"/>
                  </a:cubicBezTo>
                  <a:cubicBezTo>
                    <a:pt x="14" y="15"/>
                    <a:pt x="17" y="10"/>
                    <a:pt x="15" y="6"/>
                  </a:cubicBezTo>
                  <a:cubicBezTo>
                    <a:pt x="14" y="1"/>
                    <a:pt x="8" y="0"/>
                    <a:pt x="4" y="2"/>
                  </a:cubicBezTo>
                  <a:cubicBezTo>
                    <a:pt x="2" y="3"/>
                    <a:pt x="4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0" y="5"/>
                    <a:pt x="11" y="5"/>
                    <a:pt x="11" y="7"/>
                  </a:cubicBezTo>
                  <a:cubicBezTo>
                    <a:pt x="13" y="9"/>
                    <a:pt x="10" y="12"/>
                    <a:pt x="8" y="12"/>
                  </a:cubicBezTo>
                  <a:cubicBezTo>
                    <a:pt x="5" y="12"/>
                    <a:pt x="2" y="6"/>
                    <a:pt x="6" y="5"/>
                  </a:cubicBezTo>
                  <a:cubicBezTo>
                    <a:pt x="9" y="5"/>
                    <a:pt x="7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83" name="Freeform 597"/>
            <p:cNvSpPr/>
            <p:nvPr/>
          </p:nvSpPr>
          <p:spPr bwMode="auto">
            <a:xfrm>
              <a:off x="3733" y="1274"/>
              <a:ext cx="34" cy="29"/>
            </a:xfrm>
            <a:custGeom>
              <a:avLst/>
              <a:gdLst>
                <a:gd name="T0" fmla="*/ 5 w 14"/>
                <a:gd name="T1" fmla="*/ 1 h 12"/>
                <a:gd name="T2" fmla="*/ 6 w 14"/>
                <a:gd name="T3" fmla="*/ 11 h 12"/>
                <a:gd name="T4" fmla="*/ 13 w 14"/>
                <a:gd name="T5" fmla="*/ 8 h 12"/>
                <a:gd name="T6" fmla="*/ 12 w 14"/>
                <a:gd name="T7" fmla="*/ 1 h 12"/>
                <a:gd name="T8" fmla="*/ 6 w 14"/>
                <a:gd name="T9" fmla="*/ 0 h 12"/>
                <a:gd name="T10" fmla="*/ 5 w 14"/>
                <a:gd name="T1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5" y="1"/>
                  </a:moveTo>
                  <a:cubicBezTo>
                    <a:pt x="0" y="2"/>
                    <a:pt x="2" y="9"/>
                    <a:pt x="6" y="11"/>
                  </a:cubicBezTo>
                  <a:cubicBezTo>
                    <a:pt x="8" y="12"/>
                    <a:pt x="11" y="11"/>
                    <a:pt x="13" y="8"/>
                  </a:cubicBezTo>
                  <a:cubicBezTo>
                    <a:pt x="14" y="6"/>
                    <a:pt x="14" y="3"/>
                    <a:pt x="12" y="1"/>
                  </a:cubicBezTo>
                  <a:cubicBezTo>
                    <a:pt x="10" y="0"/>
                    <a:pt x="8" y="0"/>
                    <a:pt x="6" y="0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84" name="Freeform 598"/>
            <p:cNvSpPr/>
            <p:nvPr/>
          </p:nvSpPr>
          <p:spPr bwMode="auto">
            <a:xfrm>
              <a:off x="3733" y="1267"/>
              <a:ext cx="41" cy="39"/>
            </a:xfrm>
            <a:custGeom>
              <a:avLst/>
              <a:gdLst>
                <a:gd name="T0" fmla="*/ 5 w 17"/>
                <a:gd name="T1" fmla="*/ 2 h 16"/>
                <a:gd name="T2" fmla="*/ 0 w 17"/>
                <a:gd name="T3" fmla="*/ 10 h 16"/>
                <a:gd name="T4" fmla="*/ 9 w 17"/>
                <a:gd name="T5" fmla="*/ 16 h 16"/>
                <a:gd name="T6" fmla="*/ 15 w 17"/>
                <a:gd name="T7" fmla="*/ 6 h 16"/>
                <a:gd name="T8" fmla="*/ 4 w 17"/>
                <a:gd name="T9" fmla="*/ 2 h 16"/>
                <a:gd name="T10" fmla="*/ 6 w 17"/>
                <a:gd name="T11" fmla="*/ 5 h 16"/>
                <a:gd name="T12" fmla="*/ 7 w 17"/>
                <a:gd name="T13" fmla="*/ 5 h 16"/>
                <a:gd name="T14" fmla="*/ 8 w 17"/>
                <a:gd name="T15" fmla="*/ 5 h 16"/>
                <a:gd name="T16" fmla="*/ 11 w 17"/>
                <a:gd name="T17" fmla="*/ 7 h 16"/>
                <a:gd name="T18" fmla="*/ 8 w 17"/>
                <a:gd name="T19" fmla="*/ 12 h 16"/>
                <a:gd name="T20" fmla="*/ 6 w 17"/>
                <a:gd name="T21" fmla="*/ 5 h 16"/>
                <a:gd name="T22" fmla="*/ 5 w 17"/>
                <a:gd name="T2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6">
                  <a:moveTo>
                    <a:pt x="5" y="2"/>
                  </a:moveTo>
                  <a:cubicBezTo>
                    <a:pt x="1" y="3"/>
                    <a:pt x="0" y="6"/>
                    <a:pt x="0" y="10"/>
                  </a:cubicBezTo>
                  <a:cubicBezTo>
                    <a:pt x="1" y="14"/>
                    <a:pt x="5" y="16"/>
                    <a:pt x="9" y="16"/>
                  </a:cubicBezTo>
                  <a:cubicBezTo>
                    <a:pt x="14" y="15"/>
                    <a:pt x="17" y="10"/>
                    <a:pt x="15" y="6"/>
                  </a:cubicBezTo>
                  <a:cubicBezTo>
                    <a:pt x="14" y="1"/>
                    <a:pt x="8" y="0"/>
                    <a:pt x="4" y="2"/>
                  </a:cubicBezTo>
                  <a:cubicBezTo>
                    <a:pt x="2" y="3"/>
                    <a:pt x="4" y="6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10" y="5"/>
                    <a:pt x="10" y="5"/>
                    <a:pt x="11" y="7"/>
                  </a:cubicBezTo>
                  <a:cubicBezTo>
                    <a:pt x="13" y="9"/>
                    <a:pt x="10" y="12"/>
                    <a:pt x="8" y="12"/>
                  </a:cubicBezTo>
                  <a:cubicBezTo>
                    <a:pt x="4" y="12"/>
                    <a:pt x="2" y="6"/>
                    <a:pt x="6" y="5"/>
                  </a:cubicBezTo>
                  <a:cubicBezTo>
                    <a:pt x="8" y="5"/>
                    <a:pt x="7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85" name="Freeform 599"/>
            <p:cNvSpPr/>
            <p:nvPr/>
          </p:nvSpPr>
          <p:spPr bwMode="auto">
            <a:xfrm>
              <a:off x="3794" y="1270"/>
              <a:ext cx="33" cy="28"/>
            </a:xfrm>
            <a:custGeom>
              <a:avLst/>
              <a:gdLst>
                <a:gd name="T0" fmla="*/ 6 w 14"/>
                <a:gd name="T1" fmla="*/ 1 h 12"/>
                <a:gd name="T2" fmla="*/ 6 w 14"/>
                <a:gd name="T3" fmla="*/ 11 h 12"/>
                <a:gd name="T4" fmla="*/ 13 w 14"/>
                <a:gd name="T5" fmla="*/ 9 h 12"/>
                <a:gd name="T6" fmla="*/ 12 w 14"/>
                <a:gd name="T7" fmla="*/ 1 h 12"/>
                <a:gd name="T8" fmla="*/ 6 w 14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6" y="1"/>
                  </a:moveTo>
                  <a:cubicBezTo>
                    <a:pt x="0" y="2"/>
                    <a:pt x="2" y="10"/>
                    <a:pt x="6" y="11"/>
                  </a:cubicBezTo>
                  <a:cubicBezTo>
                    <a:pt x="8" y="12"/>
                    <a:pt x="11" y="11"/>
                    <a:pt x="13" y="9"/>
                  </a:cubicBezTo>
                  <a:cubicBezTo>
                    <a:pt x="14" y="6"/>
                    <a:pt x="14" y="3"/>
                    <a:pt x="12" y="1"/>
                  </a:cubicBezTo>
                  <a:cubicBezTo>
                    <a:pt x="10" y="0"/>
                    <a:pt x="8" y="1"/>
                    <a:pt x="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86" name="Freeform 600"/>
            <p:cNvSpPr/>
            <p:nvPr/>
          </p:nvSpPr>
          <p:spPr bwMode="auto">
            <a:xfrm>
              <a:off x="3794" y="1262"/>
              <a:ext cx="40" cy="41"/>
            </a:xfrm>
            <a:custGeom>
              <a:avLst/>
              <a:gdLst>
                <a:gd name="T0" fmla="*/ 5 w 17"/>
                <a:gd name="T1" fmla="*/ 2 h 17"/>
                <a:gd name="T2" fmla="*/ 0 w 17"/>
                <a:gd name="T3" fmla="*/ 10 h 17"/>
                <a:gd name="T4" fmla="*/ 9 w 17"/>
                <a:gd name="T5" fmla="*/ 16 h 17"/>
                <a:gd name="T6" fmla="*/ 15 w 17"/>
                <a:gd name="T7" fmla="*/ 6 h 17"/>
                <a:gd name="T8" fmla="*/ 5 w 17"/>
                <a:gd name="T9" fmla="*/ 2 h 17"/>
                <a:gd name="T10" fmla="*/ 7 w 17"/>
                <a:gd name="T11" fmla="*/ 6 h 17"/>
                <a:gd name="T12" fmla="*/ 7 w 17"/>
                <a:gd name="T13" fmla="*/ 6 h 17"/>
                <a:gd name="T14" fmla="*/ 8 w 17"/>
                <a:gd name="T15" fmla="*/ 6 h 17"/>
                <a:gd name="T16" fmla="*/ 11 w 17"/>
                <a:gd name="T17" fmla="*/ 7 h 17"/>
                <a:gd name="T18" fmla="*/ 8 w 17"/>
                <a:gd name="T19" fmla="*/ 12 h 17"/>
                <a:gd name="T20" fmla="*/ 6 w 17"/>
                <a:gd name="T21" fmla="*/ 6 h 17"/>
                <a:gd name="T22" fmla="*/ 5 w 17"/>
                <a:gd name="T2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7">
                  <a:moveTo>
                    <a:pt x="5" y="2"/>
                  </a:moveTo>
                  <a:cubicBezTo>
                    <a:pt x="1" y="3"/>
                    <a:pt x="0" y="7"/>
                    <a:pt x="0" y="10"/>
                  </a:cubicBezTo>
                  <a:cubicBezTo>
                    <a:pt x="1" y="14"/>
                    <a:pt x="5" y="17"/>
                    <a:pt x="9" y="16"/>
                  </a:cubicBezTo>
                  <a:cubicBezTo>
                    <a:pt x="14" y="16"/>
                    <a:pt x="17" y="11"/>
                    <a:pt x="15" y="6"/>
                  </a:cubicBezTo>
                  <a:cubicBezTo>
                    <a:pt x="14" y="2"/>
                    <a:pt x="8" y="0"/>
                    <a:pt x="5" y="2"/>
                  </a:cubicBezTo>
                  <a:cubicBezTo>
                    <a:pt x="2" y="3"/>
                    <a:pt x="4" y="7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10" y="6"/>
                    <a:pt x="11" y="6"/>
                    <a:pt x="11" y="7"/>
                  </a:cubicBezTo>
                  <a:cubicBezTo>
                    <a:pt x="13" y="10"/>
                    <a:pt x="10" y="12"/>
                    <a:pt x="8" y="12"/>
                  </a:cubicBezTo>
                  <a:cubicBezTo>
                    <a:pt x="5" y="13"/>
                    <a:pt x="2" y="7"/>
                    <a:pt x="6" y="6"/>
                  </a:cubicBezTo>
                  <a:cubicBezTo>
                    <a:pt x="9" y="5"/>
                    <a:pt x="7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87" name="Freeform 601"/>
            <p:cNvSpPr/>
            <p:nvPr/>
          </p:nvSpPr>
          <p:spPr bwMode="auto">
            <a:xfrm>
              <a:off x="3856" y="1270"/>
              <a:ext cx="34" cy="28"/>
            </a:xfrm>
            <a:custGeom>
              <a:avLst/>
              <a:gdLst>
                <a:gd name="T0" fmla="*/ 5 w 14"/>
                <a:gd name="T1" fmla="*/ 1 h 12"/>
                <a:gd name="T2" fmla="*/ 5 w 14"/>
                <a:gd name="T3" fmla="*/ 11 h 12"/>
                <a:gd name="T4" fmla="*/ 12 w 14"/>
                <a:gd name="T5" fmla="*/ 9 h 12"/>
                <a:gd name="T6" fmla="*/ 11 w 14"/>
                <a:gd name="T7" fmla="*/ 1 h 12"/>
                <a:gd name="T8" fmla="*/ 6 w 14"/>
                <a:gd name="T9" fmla="*/ 1 h 12"/>
                <a:gd name="T10" fmla="*/ 5 w 14"/>
                <a:gd name="T1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5" y="1"/>
                  </a:moveTo>
                  <a:cubicBezTo>
                    <a:pt x="0" y="2"/>
                    <a:pt x="1" y="10"/>
                    <a:pt x="5" y="11"/>
                  </a:cubicBezTo>
                  <a:cubicBezTo>
                    <a:pt x="8" y="12"/>
                    <a:pt x="11" y="11"/>
                    <a:pt x="12" y="9"/>
                  </a:cubicBezTo>
                  <a:cubicBezTo>
                    <a:pt x="14" y="6"/>
                    <a:pt x="13" y="3"/>
                    <a:pt x="11" y="1"/>
                  </a:cubicBezTo>
                  <a:cubicBezTo>
                    <a:pt x="10" y="0"/>
                    <a:pt x="7" y="1"/>
                    <a:pt x="6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88" name="Freeform 602"/>
            <p:cNvSpPr/>
            <p:nvPr/>
          </p:nvSpPr>
          <p:spPr bwMode="auto">
            <a:xfrm>
              <a:off x="3854" y="1262"/>
              <a:ext cx="40" cy="41"/>
            </a:xfrm>
            <a:custGeom>
              <a:avLst/>
              <a:gdLst>
                <a:gd name="T0" fmla="*/ 5 w 17"/>
                <a:gd name="T1" fmla="*/ 2 h 17"/>
                <a:gd name="T2" fmla="*/ 1 w 17"/>
                <a:gd name="T3" fmla="*/ 10 h 17"/>
                <a:gd name="T4" fmla="*/ 9 w 17"/>
                <a:gd name="T5" fmla="*/ 16 h 17"/>
                <a:gd name="T6" fmla="*/ 16 w 17"/>
                <a:gd name="T7" fmla="*/ 6 h 17"/>
                <a:gd name="T8" fmla="*/ 5 w 17"/>
                <a:gd name="T9" fmla="*/ 2 h 17"/>
                <a:gd name="T10" fmla="*/ 7 w 17"/>
                <a:gd name="T11" fmla="*/ 6 h 17"/>
                <a:gd name="T12" fmla="*/ 7 w 17"/>
                <a:gd name="T13" fmla="*/ 6 h 17"/>
                <a:gd name="T14" fmla="*/ 9 w 17"/>
                <a:gd name="T15" fmla="*/ 6 h 17"/>
                <a:gd name="T16" fmla="*/ 12 w 17"/>
                <a:gd name="T17" fmla="*/ 7 h 17"/>
                <a:gd name="T18" fmla="*/ 8 w 17"/>
                <a:gd name="T19" fmla="*/ 12 h 17"/>
                <a:gd name="T20" fmla="*/ 6 w 17"/>
                <a:gd name="T21" fmla="*/ 6 h 17"/>
                <a:gd name="T22" fmla="*/ 5 w 17"/>
                <a:gd name="T2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7">
                  <a:moveTo>
                    <a:pt x="5" y="2"/>
                  </a:moveTo>
                  <a:cubicBezTo>
                    <a:pt x="2" y="3"/>
                    <a:pt x="0" y="7"/>
                    <a:pt x="1" y="10"/>
                  </a:cubicBezTo>
                  <a:cubicBezTo>
                    <a:pt x="2" y="14"/>
                    <a:pt x="5" y="17"/>
                    <a:pt x="9" y="16"/>
                  </a:cubicBezTo>
                  <a:cubicBezTo>
                    <a:pt x="14" y="16"/>
                    <a:pt x="17" y="11"/>
                    <a:pt x="16" y="6"/>
                  </a:cubicBezTo>
                  <a:cubicBezTo>
                    <a:pt x="14" y="2"/>
                    <a:pt x="9" y="0"/>
                    <a:pt x="5" y="2"/>
                  </a:cubicBezTo>
                  <a:cubicBezTo>
                    <a:pt x="3" y="3"/>
                    <a:pt x="5" y="7"/>
                    <a:pt x="7" y="6"/>
                  </a:cubicBezTo>
                  <a:cubicBezTo>
                    <a:pt x="7" y="6"/>
                    <a:pt x="8" y="6"/>
                    <a:pt x="7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10" y="6"/>
                    <a:pt x="11" y="6"/>
                    <a:pt x="12" y="7"/>
                  </a:cubicBezTo>
                  <a:cubicBezTo>
                    <a:pt x="13" y="10"/>
                    <a:pt x="11" y="12"/>
                    <a:pt x="8" y="12"/>
                  </a:cubicBezTo>
                  <a:cubicBezTo>
                    <a:pt x="5" y="13"/>
                    <a:pt x="3" y="7"/>
                    <a:pt x="6" y="6"/>
                  </a:cubicBezTo>
                  <a:cubicBezTo>
                    <a:pt x="9" y="5"/>
                    <a:pt x="8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89" name="Freeform 603"/>
            <p:cNvSpPr/>
            <p:nvPr/>
          </p:nvSpPr>
          <p:spPr bwMode="auto">
            <a:xfrm>
              <a:off x="3589" y="1198"/>
              <a:ext cx="60" cy="98"/>
            </a:xfrm>
            <a:custGeom>
              <a:avLst/>
              <a:gdLst>
                <a:gd name="T0" fmla="*/ 16 w 25"/>
                <a:gd name="T1" fmla="*/ 37 h 41"/>
                <a:gd name="T2" fmla="*/ 12 w 25"/>
                <a:gd name="T3" fmla="*/ 19 h 41"/>
                <a:gd name="T4" fmla="*/ 14 w 25"/>
                <a:gd name="T5" fmla="*/ 8 h 41"/>
                <a:gd name="T6" fmla="*/ 18 w 25"/>
                <a:gd name="T7" fmla="*/ 21 h 41"/>
                <a:gd name="T8" fmla="*/ 24 w 25"/>
                <a:gd name="T9" fmla="*/ 21 h 41"/>
                <a:gd name="T10" fmla="*/ 21 w 25"/>
                <a:gd name="T11" fmla="*/ 4 h 41"/>
                <a:gd name="T12" fmla="*/ 10 w 25"/>
                <a:gd name="T13" fmla="*/ 3 h 41"/>
                <a:gd name="T14" fmla="*/ 10 w 25"/>
                <a:gd name="T15" fmla="*/ 37 h 41"/>
                <a:gd name="T16" fmla="*/ 16 w 25"/>
                <a:gd name="T17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1">
                  <a:moveTo>
                    <a:pt x="16" y="37"/>
                  </a:moveTo>
                  <a:cubicBezTo>
                    <a:pt x="16" y="31"/>
                    <a:pt x="13" y="25"/>
                    <a:pt x="12" y="19"/>
                  </a:cubicBezTo>
                  <a:cubicBezTo>
                    <a:pt x="11" y="16"/>
                    <a:pt x="11" y="10"/>
                    <a:pt x="14" y="8"/>
                  </a:cubicBezTo>
                  <a:cubicBezTo>
                    <a:pt x="18" y="5"/>
                    <a:pt x="18" y="20"/>
                    <a:pt x="18" y="21"/>
                  </a:cubicBezTo>
                  <a:cubicBezTo>
                    <a:pt x="19" y="25"/>
                    <a:pt x="25" y="25"/>
                    <a:pt x="24" y="21"/>
                  </a:cubicBezTo>
                  <a:cubicBezTo>
                    <a:pt x="24" y="15"/>
                    <a:pt x="25" y="8"/>
                    <a:pt x="21" y="4"/>
                  </a:cubicBezTo>
                  <a:cubicBezTo>
                    <a:pt x="18" y="1"/>
                    <a:pt x="14" y="0"/>
                    <a:pt x="10" y="3"/>
                  </a:cubicBezTo>
                  <a:cubicBezTo>
                    <a:pt x="0" y="11"/>
                    <a:pt x="9" y="27"/>
                    <a:pt x="10" y="37"/>
                  </a:cubicBezTo>
                  <a:cubicBezTo>
                    <a:pt x="10" y="41"/>
                    <a:pt x="17" y="41"/>
                    <a:pt x="1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90" name="Freeform 604"/>
            <p:cNvSpPr/>
            <p:nvPr/>
          </p:nvSpPr>
          <p:spPr bwMode="auto">
            <a:xfrm>
              <a:off x="3659" y="1195"/>
              <a:ext cx="53" cy="106"/>
            </a:xfrm>
            <a:custGeom>
              <a:avLst/>
              <a:gdLst>
                <a:gd name="T0" fmla="*/ 13 w 22"/>
                <a:gd name="T1" fmla="*/ 38 h 44"/>
                <a:gd name="T2" fmla="*/ 11 w 22"/>
                <a:gd name="T3" fmla="*/ 15 h 44"/>
                <a:gd name="T4" fmla="*/ 14 w 22"/>
                <a:gd name="T5" fmla="*/ 11 h 44"/>
                <a:gd name="T6" fmla="*/ 15 w 22"/>
                <a:gd name="T7" fmla="*/ 14 h 44"/>
                <a:gd name="T8" fmla="*/ 15 w 22"/>
                <a:gd name="T9" fmla="*/ 23 h 44"/>
                <a:gd name="T10" fmla="*/ 21 w 22"/>
                <a:gd name="T11" fmla="*/ 23 h 44"/>
                <a:gd name="T12" fmla="*/ 10 w 22"/>
                <a:gd name="T13" fmla="*/ 6 h 44"/>
                <a:gd name="T14" fmla="*/ 7 w 22"/>
                <a:gd name="T15" fmla="*/ 40 h 44"/>
                <a:gd name="T16" fmla="*/ 13 w 22"/>
                <a:gd name="T1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4">
                  <a:moveTo>
                    <a:pt x="13" y="38"/>
                  </a:moveTo>
                  <a:cubicBezTo>
                    <a:pt x="10" y="31"/>
                    <a:pt x="8" y="22"/>
                    <a:pt x="11" y="15"/>
                  </a:cubicBezTo>
                  <a:cubicBezTo>
                    <a:pt x="11" y="13"/>
                    <a:pt x="13" y="11"/>
                    <a:pt x="14" y="11"/>
                  </a:cubicBezTo>
                  <a:cubicBezTo>
                    <a:pt x="13" y="11"/>
                    <a:pt x="14" y="12"/>
                    <a:pt x="15" y="14"/>
                  </a:cubicBezTo>
                  <a:cubicBezTo>
                    <a:pt x="15" y="17"/>
                    <a:pt x="15" y="20"/>
                    <a:pt x="15" y="23"/>
                  </a:cubicBezTo>
                  <a:cubicBezTo>
                    <a:pt x="15" y="27"/>
                    <a:pt x="21" y="27"/>
                    <a:pt x="21" y="23"/>
                  </a:cubicBezTo>
                  <a:cubicBezTo>
                    <a:pt x="22" y="17"/>
                    <a:pt x="21" y="0"/>
                    <a:pt x="10" y="6"/>
                  </a:cubicBezTo>
                  <a:cubicBezTo>
                    <a:pt x="0" y="12"/>
                    <a:pt x="4" y="31"/>
                    <a:pt x="7" y="40"/>
                  </a:cubicBezTo>
                  <a:cubicBezTo>
                    <a:pt x="8" y="44"/>
                    <a:pt x="14" y="42"/>
                    <a:pt x="13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91" name="Freeform 605"/>
            <p:cNvSpPr/>
            <p:nvPr/>
          </p:nvSpPr>
          <p:spPr bwMode="auto">
            <a:xfrm>
              <a:off x="3721" y="1195"/>
              <a:ext cx="53" cy="101"/>
            </a:xfrm>
            <a:custGeom>
              <a:avLst/>
              <a:gdLst>
                <a:gd name="T0" fmla="*/ 14 w 22"/>
                <a:gd name="T1" fmla="*/ 38 h 42"/>
                <a:gd name="T2" fmla="*/ 12 w 22"/>
                <a:gd name="T3" fmla="*/ 13 h 42"/>
                <a:gd name="T4" fmla="*/ 13 w 22"/>
                <a:gd name="T5" fmla="*/ 11 h 42"/>
                <a:gd name="T6" fmla="*/ 12 w 22"/>
                <a:gd name="T7" fmla="*/ 10 h 42"/>
                <a:gd name="T8" fmla="*/ 14 w 22"/>
                <a:gd name="T9" fmla="*/ 14 h 42"/>
                <a:gd name="T10" fmla="*/ 15 w 22"/>
                <a:gd name="T11" fmla="*/ 21 h 42"/>
                <a:gd name="T12" fmla="*/ 22 w 22"/>
                <a:gd name="T13" fmla="*/ 21 h 42"/>
                <a:gd name="T14" fmla="*/ 11 w 22"/>
                <a:gd name="T15" fmla="*/ 4 h 42"/>
                <a:gd name="T16" fmla="*/ 8 w 22"/>
                <a:gd name="T17" fmla="*/ 38 h 42"/>
                <a:gd name="T18" fmla="*/ 14 w 22"/>
                <a:gd name="T1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42">
                  <a:moveTo>
                    <a:pt x="14" y="38"/>
                  </a:moveTo>
                  <a:cubicBezTo>
                    <a:pt x="13" y="30"/>
                    <a:pt x="10" y="21"/>
                    <a:pt x="12" y="13"/>
                  </a:cubicBezTo>
                  <a:cubicBezTo>
                    <a:pt x="12" y="12"/>
                    <a:pt x="12" y="11"/>
                    <a:pt x="13" y="11"/>
                  </a:cubicBezTo>
                  <a:cubicBezTo>
                    <a:pt x="14" y="10"/>
                    <a:pt x="14" y="9"/>
                    <a:pt x="12" y="10"/>
                  </a:cubicBezTo>
                  <a:cubicBezTo>
                    <a:pt x="13" y="11"/>
                    <a:pt x="14" y="12"/>
                    <a:pt x="14" y="14"/>
                  </a:cubicBezTo>
                  <a:cubicBezTo>
                    <a:pt x="15" y="16"/>
                    <a:pt x="15" y="19"/>
                    <a:pt x="15" y="21"/>
                  </a:cubicBezTo>
                  <a:cubicBezTo>
                    <a:pt x="15" y="25"/>
                    <a:pt x="22" y="25"/>
                    <a:pt x="22" y="21"/>
                  </a:cubicBezTo>
                  <a:cubicBezTo>
                    <a:pt x="21" y="16"/>
                    <a:pt x="19" y="0"/>
                    <a:pt x="11" y="4"/>
                  </a:cubicBezTo>
                  <a:cubicBezTo>
                    <a:pt x="0" y="9"/>
                    <a:pt x="7" y="30"/>
                    <a:pt x="8" y="38"/>
                  </a:cubicBezTo>
                  <a:cubicBezTo>
                    <a:pt x="8" y="42"/>
                    <a:pt x="14" y="42"/>
                    <a:pt x="14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92" name="Freeform 606"/>
            <p:cNvSpPr/>
            <p:nvPr/>
          </p:nvSpPr>
          <p:spPr bwMode="auto">
            <a:xfrm>
              <a:off x="3794" y="1198"/>
              <a:ext cx="45" cy="96"/>
            </a:xfrm>
            <a:custGeom>
              <a:avLst/>
              <a:gdLst>
                <a:gd name="T0" fmla="*/ 10 w 19"/>
                <a:gd name="T1" fmla="*/ 36 h 40"/>
                <a:gd name="T2" fmla="*/ 10 w 19"/>
                <a:gd name="T3" fmla="*/ 8 h 40"/>
                <a:gd name="T4" fmla="*/ 10 w 19"/>
                <a:gd name="T5" fmla="*/ 8 h 40"/>
                <a:gd name="T6" fmla="*/ 11 w 19"/>
                <a:gd name="T7" fmla="*/ 12 h 40"/>
                <a:gd name="T8" fmla="*/ 12 w 19"/>
                <a:gd name="T9" fmla="*/ 20 h 40"/>
                <a:gd name="T10" fmla="*/ 18 w 19"/>
                <a:gd name="T11" fmla="*/ 18 h 40"/>
                <a:gd name="T12" fmla="*/ 9 w 19"/>
                <a:gd name="T13" fmla="*/ 1 h 40"/>
                <a:gd name="T14" fmla="*/ 1 w 19"/>
                <a:gd name="T15" fmla="*/ 14 h 40"/>
                <a:gd name="T16" fmla="*/ 3 w 19"/>
                <a:gd name="T17" fmla="*/ 36 h 40"/>
                <a:gd name="T18" fmla="*/ 10 w 19"/>
                <a:gd name="T1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40">
                  <a:moveTo>
                    <a:pt x="10" y="36"/>
                  </a:moveTo>
                  <a:cubicBezTo>
                    <a:pt x="10" y="27"/>
                    <a:pt x="3" y="16"/>
                    <a:pt x="10" y="8"/>
                  </a:cubicBezTo>
                  <a:cubicBezTo>
                    <a:pt x="11" y="7"/>
                    <a:pt x="9" y="6"/>
                    <a:pt x="10" y="8"/>
                  </a:cubicBezTo>
                  <a:cubicBezTo>
                    <a:pt x="11" y="9"/>
                    <a:pt x="11" y="11"/>
                    <a:pt x="11" y="12"/>
                  </a:cubicBezTo>
                  <a:cubicBezTo>
                    <a:pt x="12" y="15"/>
                    <a:pt x="12" y="17"/>
                    <a:pt x="12" y="20"/>
                  </a:cubicBezTo>
                  <a:cubicBezTo>
                    <a:pt x="13" y="24"/>
                    <a:pt x="19" y="22"/>
                    <a:pt x="18" y="18"/>
                  </a:cubicBezTo>
                  <a:cubicBezTo>
                    <a:pt x="17" y="13"/>
                    <a:pt x="17" y="0"/>
                    <a:pt x="9" y="1"/>
                  </a:cubicBezTo>
                  <a:cubicBezTo>
                    <a:pt x="4" y="2"/>
                    <a:pt x="1" y="10"/>
                    <a:pt x="1" y="14"/>
                  </a:cubicBezTo>
                  <a:cubicBezTo>
                    <a:pt x="0" y="21"/>
                    <a:pt x="4" y="29"/>
                    <a:pt x="3" y="36"/>
                  </a:cubicBezTo>
                  <a:cubicBezTo>
                    <a:pt x="3" y="40"/>
                    <a:pt x="10" y="40"/>
                    <a:pt x="1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93" name="Freeform 607"/>
            <p:cNvSpPr/>
            <p:nvPr/>
          </p:nvSpPr>
          <p:spPr bwMode="auto">
            <a:xfrm>
              <a:off x="3849" y="1193"/>
              <a:ext cx="55" cy="101"/>
            </a:xfrm>
            <a:custGeom>
              <a:avLst/>
              <a:gdLst>
                <a:gd name="T0" fmla="*/ 12 w 23"/>
                <a:gd name="T1" fmla="*/ 36 h 42"/>
                <a:gd name="T2" fmla="*/ 11 w 23"/>
                <a:gd name="T3" fmla="*/ 14 h 42"/>
                <a:gd name="T4" fmla="*/ 13 w 23"/>
                <a:gd name="T5" fmla="*/ 11 h 42"/>
                <a:gd name="T6" fmla="*/ 15 w 23"/>
                <a:gd name="T7" fmla="*/ 13 h 42"/>
                <a:gd name="T8" fmla="*/ 15 w 23"/>
                <a:gd name="T9" fmla="*/ 21 h 42"/>
                <a:gd name="T10" fmla="*/ 21 w 23"/>
                <a:gd name="T11" fmla="*/ 23 h 42"/>
                <a:gd name="T12" fmla="*/ 10 w 23"/>
                <a:gd name="T13" fmla="*/ 5 h 42"/>
                <a:gd name="T14" fmla="*/ 6 w 23"/>
                <a:gd name="T15" fmla="*/ 38 h 42"/>
                <a:gd name="T16" fmla="*/ 12 w 23"/>
                <a:gd name="T17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2">
                  <a:moveTo>
                    <a:pt x="12" y="36"/>
                  </a:moveTo>
                  <a:cubicBezTo>
                    <a:pt x="10" y="30"/>
                    <a:pt x="9" y="21"/>
                    <a:pt x="11" y="14"/>
                  </a:cubicBezTo>
                  <a:cubicBezTo>
                    <a:pt x="11" y="13"/>
                    <a:pt x="12" y="12"/>
                    <a:pt x="13" y="11"/>
                  </a:cubicBezTo>
                  <a:cubicBezTo>
                    <a:pt x="15" y="10"/>
                    <a:pt x="15" y="12"/>
                    <a:pt x="15" y="13"/>
                  </a:cubicBezTo>
                  <a:cubicBezTo>
                    <a:pt x="16" y="16"/>
                    <a:pt x="16" y="19"/>
                    <a:pt x="15" y="21"/>
                  </a:cubicBezTo>
                  <a:cubicBezTo>
                    <a:pt x="14" y="25"/>
                    <a:pt x="20" y="27"/>
                    <a:pt x="21" y="23"/>
                  </a:cubicBezTo>
                  <a:cubicBezTo>
                    <a:pt x="23" y="16"/>
                    <a:pt x="21" y="0"/>
                    <a:pt x="10" y="5"/>
                  </a:cubicBezTo>
                  <a:cubicBezTo>
                    <a:pt x="0" y="10"/>
                    <a:pt x="3" y="30"/>
                    <a:pt x="6" y="38"/>
                  </a:cubicBezTo>
                  <a:cubicBezTo>
                    <a:pt x="8" y="42"/>
                    <a:pt x="14" y="40"/>
                    <a:pt x="12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94" name="Freeform 608"/>
            <p:cNvSpPr/>
            <p:nvPr/>
          </p:nvSpPr>
          <p:spPr bwMode="auto">
            <a:xfrm>
              <a:off x="3621" y="1423"/>
              <a:ext cx="338" cy="295"/>
            </a:xfrm>
            <a:custGeom>
              <a:avLst/>
              <a:gdLst>
                <a:gd name="T0" fmla="*/ 1 w 141"/>
                <a:gd name="T1" fmla="*/ 105 h 123"/>
                <a:gd name="T2" fmla="*/ 7 w 141"/>
                <a:gd name="T3" fmla="*/ 120 h 123"/>
                <a:gd name="T4" fmla="*/ 32 w 141"/>
                <a:gd name="T5" fmla="*/ 121 h 123"/>
                <a:gd name="T6" fmla="*/ 118 w 141"/>
                <a:gd name="T7" fmla="*/ 117 h 123"/>
                <a:gd name="T8" fmla="*/ 137 w 141"/>
                <a:gd name="T9" fmla="*/ 112 h 123"/>
                <a:gd name="T10" fmla="*/ 139 w 141"/>
                <a:gd name="T11" fmla="*/ 89 h 123"/>
                <a:gd name="T12" fmla="*/ 133 w 141"/>
                <a:gd name="T13" fmla="*/ 2 h 123"/>
                <a:gd name="T14" fmla="*/ 131 w 141"/>
                <a:gd name="T15" fmla="*/ 2 h 123"/>
                <a:gd name="T16" fmla="*/ 136 w 141"/>
                <a:gd name="T17" fmla="*/ 63 h 123"/>
                <a:gd name="T18" fmla="*/ 136 w 141"/>
                <a:gd name="T19" fmla="*/ 93 h 123"/>
                <a:gd name="T20" fmla="*/ 136 w 141"/>
                <a:gd name="T21" fmla="*/ 106 h 123"/>
                <a:gd name="T22" fmla="*/ 118 w 141"/>
                <a:gd name="T23" fmla="*/ 115 h 123"/>
                <a:gd name="T24" fmla="*/ 57 w 141"/>
                <a:gd name="T25" fmla="*/ 118 h 123"/>
                <a:gd name="T26" fmla="*/ 28 w 141"/>
                <a:gd name="T27" fmla="*/ 118 h 123"/>
                <a:gd name="T28" fmla="*/ 3 w 141"/>
                <a:gd name="T29" fmla="*/ 105 h 123"/>
                <a:gd name="T30" fmla="*/ 1 w 141"/>
                <a:gd name="T31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1" h="123">
                  <a:moveTo>
                    <a:pt x="1" y="105"/>
                  </a:moveTo>
                  <a:cubicBezTo>
                    <a:pt x="0" y="111"/>
                    <a:pt x="1" y="117"/>
                    <a:pt x="7" y="120"/>
                  </a:cubicBezTo>
                  <a:cubicBezTo>
                    <a:pt x="12" y="123"/>
                    <a:pt x="26" y="121"/>
                    <a:pt x="32" y="121"/>
                  </a:cubicBezTo>
                  <a:cubicBezTo>
                    <a:pt x="60" y="121"/>
                    <a:pt x="90" y="121"/>
                    <a:pt x="118" y="117"/>
                  </a:cubicBezTo>
                  <a:cubicBezTo>
                    <a:pt x="123" y="116"/>
                    <a:pt x="134" y="118"/>
                    <a:pt x="137" y="112"/>
                  </a:cubicBezTo>
                  <a:cubicBezTo>
                    <a:pt x="141" y="106"/>
                    <a:pt x="139" y="96"/>
                    <a:pt x="139" y="89"/>
                  </a:cubicBezTo>
                  <a:cubicBezTo>
                    <a:pt x="139" y="60"/>
                    <a:pt x="137" y="31"/>
                    <a:pt x="133" y="2"/>
                  </a:cubicBezTo>
                  <a:cubicBezTo>
                    <a:pt x="133" y="0"/>
                    <a:pt x="131" y="0"/>
                    <a:pt x="131" y="2"/>
                  </a:cubicBezTo>
                  <a:cubicBezTo>
                    <a:pt x="133" y="22"/>
                    <a:pt x="135" y="42"/>
                    <a:pt x="136" y="63"/>
                  </a:cubicBezTo>
                  <a:cubicBezTo>
                    <a:pt x="136" y="73"/>
                    <a:pt x="136" y="83"/>
                    <a:pt x="136" y="93"/>
                  </a:cubicBezTo>
                  <a:cubicBezTo>
                    <a:pt x="136" y="97"/>
                    <a:pt x="136" y="101"/>
                    <a:pt x="136" y="106"/>
                  </a:cubicBezTo>
                  <a:cubicBezTo>
                    <a:pt x="136" y="115"/>
                    <a:pt x="125" y="114"/>
                    <a:pt x="118" y="115"/>
                  </a:cubicBezTo>
                  <a:cubicBezTo>
                    <a:pt x="98" y="116"/>
                    <a:pt x="78" y="117"/>
                    <a:pt x="57" y="118"/>
                  </a:cubicBezTo>
                  <a:cubicBezTo>
                    <a:pt x="48" y="118"/>
                    <a:pt x="38" y="118"/>
                    <a:pt x="28" y="118"/>
                  </a:cubicBezTo>
                  <a:cubicBezTo>
                    <a:pt x="17" y="118"/>
                    <a:pt x="3" y="121"/>
                    <a:pt x="3" y="105"/>
                  </a:cubicBezTo>
                  <a:cubicBezTo>
                    <a:pt x="3" y="103"/>
                    <a:pt x="1" y="103"/>
                    <a:pt x="1" y="1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95" name="Freeform 609"/>
            <p:cNvSpPr/>
            <p:nvPr/>
          </p:nvSpPr>
          <p:spPr bwMode="auto">
            <a:xfrm>
              <a:off x="3635" y="1401"/>
              <a:ext cx="115" cy="80"/>
            </a:xfrm>
            <a:custGeom>
              <a:avLst/>
              <a:gdLst>
                <a:gd name="T0" fmla="*/ 16 w 48"/>
                <a:gd name="T1" fmla="*/ 2 h 33"/>
                <a:gd name="T2" fmla="*/ 6 w 48"/>
                <a:gd name="T3" fmla="*/ 22 h 33"/>
                <a:gd name="T4" fmla="*/ 33 w 48"/>
                <a:gd name="T5" fmla="*/ 31 h 33"/>
                <a:gd name="T6" fmla="*/ 42 w 48"/>
                <a:gd name="T7" fmla="*/ 11 h 33"/>
                <a:gd name="T8" fmla="*/ 30 w 48"/>
                <a:gd name="T9" fmla="*/ 2 h 33"/>
                <a:gd name="T10" fmla="*/ 17 w 48"/>
                <a:gd name="T11" fmla="*/ 2 h 33"/>
                <a:gd name="T12" fmla="*/ 17 w 48"/>
                <a:gd name="T13" fmla="*/ 4 h 33"/>
                <a:gd name="T14" fmla="*/ 33 w 48"/>
                <a:gd name="T15" fmla="*/ 4 h 33"/>
                <a:gd name="T16" fmla="*/ 42 w 48"/>
                <a:gd name="T17" fmla="*/ 13 h 33"/>
                <a:gd name="T18" fmla="*/ 35 w 48"/>
                <a:gd name="T19" fmla="*/ 29 h 33"/>
                <a:gd name="T20" fmla="*/ 13 w 48"/>
                <a:gd name="T21" fmla="*/ 26 h 33"/>
                <a:gd name="T22" fmla="*/ 5 w 48"/>
                <a:gd name="T23" fmla="*/ 15 h 33"/>
                <a:gd name="T24" fmla="*/ 17 w 48"/>
                <a:gd name="T25" fmla="*/ 4 h 33"/>
                <a:gd name="T26" fmla="*/ 16 w 48"/>
                <a:gd name="T27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33">
                  <a:moveTo>
                    <a:pt x="16" y="2"/>
                  </a:moveTo>
                  <a:cubicBezTo>
                    <a:pt x="9" y="4"/>
                    <a:pt x="0" y="14"/>
                    <a:pt x="6" y="22"/>
                  </a:cubicBezTo>
                  <a:cubicBezTo>
                    <a:pt x="12" y="29"/>
                    <a:pt x="24" y="33"/>
                    <a:pt x="33" y="31"/>
                  </a:cubicBezTo>
                  <a:cubicBezTo>
                    <a:pt x="43" y="29"/>
                    <a:pt x="48" y="20"/>
                    <a:pt x="42" y="11"/>
                  </a:cubicBezTo>
                  <a:cubicBezTo>
                    <a:pt x="39" y="7"/>
                    <a:pt x="35" y="3"/>
                    <a:pt x="30" y="2"/>
                  </a:cubicBezTo>
                  <a:cubicBezTo>
                    <a:pt x="26" y="0"/>
                    <a:pt x="21" y="2"/>
                    <a:pt x="17" y="2"/>
                  </a:cubicBezTo>
                  <a:cubicBezTo>
                    <a:pt x="16" y="2"/>
                    <a:pt x="16" y="4"/>
                    <a:pt x="17" y="4"/>
                  </a:cubicBezTo>
                  <a:cubicBezTo>
                    <a:pt x="22" y="3"/>
                    <a:pt x="28" y="2"/>
                    <a:pt x="33" y="4"/>
                  </a:cubicBezTo>
                  <a:cubicBezTo>
                    <a:pt x="37" y="6"/>
                    <a:pt x="40" y="10"/>
                    <a:pt x="42" y="13"/>
                  </a:cubicBezTo>
                  <a:cubicBezTo>
                    <a:pt x="47" y="21"/>
                    <a:pt x="41" y="27"/>
                    <a:pt x="35" y="29"/>
                  </a:cubicBezTo>
                  <a:cubicBezTo>
                    <a:pt x="27" y="32"/>
                    <a:pt x="20" y="29"/>
                    <a:pt x="13" y="26"/>
                  </a:cubicBezTo>
                  <a:cubicBezTo>
                    <a:pt x="9" y="24"/>
                    <a:pt x="5" y="21"/>
                    <a:pt x="5" y="15"/>
                  </a:cubicBezTo>
                  <a:cubicBezTo>
                    <a:pt x="6" y="10"/>
                    <a:pt x="12" y="5"/>
                    <a:pt x="17" y="4"/>
                  </a:cubicBezTo>
                  <a:cubicBezTo>
                    <a:pt x="18" y="3"/>
                    <a:pt x="17" y="2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96" name="Freeform 610"/>
            <p:cNvSpPr/>
            <p:nvPr/>
          </p:nvSpPr>
          <p:spPr bwMode="auto">
            <a:xfrm>
              <a:off x="3649" y="1466"/>
              <a:ext cx="106" cy="113"/>
            </a:xfrm>
            <a:custGeom>
              <a:avLst/>
              <a:gdLst>
                <a:gd name="T0" fmla="*/ 14 w 44"/>
                <a:gd name="T1" fmla="*/ 3 h 47"/>
                <a:gd name="T2" fmla="*/ 1 w 44"/>
                <a:gd name="T3" fmla="*/ 18 h 47"/>
                <a:gd name="T4" fmla="*/ 1 w 44"/>
                <a:gd name="T5" fmla="*/ 19 h 47"/>
                <a:gd name="T6" fmla="*/ 12 w 44"/>
                <a:gd name="T7" fmla="*/ 22 h 47"/>
                <a:gd name="T8" fmla="*/ 12 w 44"/>
                <a:gd name="T9" fmla="*/ 22 h 47"/>
                <a:gd name="T10" fmla="*/ 14 w 44"/>
                <a:gd name="T11" fmla="*/ 29 h 47"/>
                <a:gd name="T12" fmla="*/ 15 w 44"/>
                <a:gd name="T13" fmla="*/ 41 h 47"/>
                <a:gd name="T14" fmla="*/ 22 w 44"/>
                <a:gd name="T15" fmla="*/ 45 h 47"/>
                <a:gd name="T16" fmla="*/ 33 w 44"/>
                <a:gd name="T17" fmla="*/ 43 h 47"/>
                <a:gd name="T18" fmla="*/ 33 w 44"/>
                <a:gd name="T19" fmla="*/ 28 h 47"/>
                <a:gd name="T20" fmla="*/ 34 w 44"/>
                <a:gd name="T21" fmla="*/ 22 h 47"/>
                <a:gd name="T22" fmla="*/ 37 w 44"/>
                <a:gd name="T23" fmla="*/ 24 h 47"/>
                <a:gd name="T24" fmla="*/ 42 w 44"/>
                <a:gd name="T25" fmla="*/ 18 h 47"/>
                <a:gd name="T26" fmla="*/ 34 w 44"/>
                <a:gd name="T27" fmla="*/ 1 h 47"/>
                <a:gd name="T28" fmla="*/ 33 w 44"/>
                <a:gd name="T29" fmla="*/ 1 h 47"/>
                <a:gd name="T30" fmla="*/ 35 w 44"/>
                <a:gd name="T31" fmla="*/ 6 h 47"/>
                <a:gd name="T32" fmla="*/ 38 w 44"/>
                <a:gd name="T33" fmla="*/ 9 h 47"/>
                <a:gd name="T34" fmla="*/ 33 w 44"/>
                <a:gd name="T35" fmla="*/ 18 h 47"/>
                <a:gd name="T36" fmla="*/ 32 w 44"/>
                <a:gd name="T37" fmla="*/ 18 h 47"/>
                <a:gd name="T38" fmla="*/ 32 w 44"/>
                <a:gd name="T39" fmla="*/ 38 h 47"/>
                <a:gd name="T40" fmla="*/ 16 w 44"/>
                <a:gd name="T41" fmla="*/ 38 h 47"/>
                <a:gd name="T42" fmla="*/ 15 w 44"/>
                <a:gd name="T43" fmla="*/ 15 h 47"/>
                <a:gd name="T44" fmla="*/ 14 w 44"/>
                <a:gd name="T45" fmla="*/ 15 h 47"/>
                <a:gd name="T46" fmla="*/ 12 w 44"/>
                <a:gd name="T47" fmla="*/ 19 h 47"/>
                <a:gd name="T48" fmla="*/ 5 w 44"/>
                <a:gd name="T49" fmla="*/ 14 h 47"/>
                <a:gd name="T50" fmla="*/ 15 w 44"/>
                <a:gd name="T51" fmla="*/ 4 h 47"/>
                <a:gd name="T52" fmla="*/ 14 w 44"/>
                <a:gd name="T53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47">
                  <a:moveTo>
                    <a:pt x="14" y="3"/>
                  </a:moveTo>
                  <a:cubicBezTo>
                    <a:pt x="10" y="8"/>
                    <a:pt x="5" y="12"/>
                    <a:pt x="1" y="18"/>
                  </a:cubicBezTo>
                  <a:cubicBezTo>
                    <a:pt x="1" y="18"/>
                    <a:pt x="1" y="18"/>
                    <a:pt x="1" y="19"/>
                  </a:cubicBezTo>
                  <a:cubicBezTo>
                    <a:pt x="4" y="21"/>
                    <a:pt x="7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6" y="11"/>
                    <a:pt x="14" y="26"/>
                    <a:pt x="14" y="29"/>
                  </a:cubicBezTo>
                  <a:cubicBezTo>
                    <a:pt x="14" y="33"/>
                    <a:pt x="13" y="37"/>
                    <a:pt x="15" y="41"/>
                  </a:cubicBezTo>
                  <a:cubicBezTo>
                    <a:pt x="17" y="43"/>
                    <a:pt x="19" y="45"/>
                    <a:pt x="22" y="45"/>
                  </a:cubicBezTo>
                  <a:cubicBezTo>
                    <a:pt x="24" y="45"/>
                    <a:pt x="31" y="46"/>
                    <a:pt x="33" y="43"/>
                  </a:cubicBezTo>
                  <a:cubicBezTo>
                    <a:pt x="35" y="39"/>
                    <a:pt x="34" y="32"/>
                    <a:pt x="33" y="28"/>
                  </a:cubicBezTo>
                  <a:cubicBezTo>
                    <a:pt x="33" y="26"/>
                    <a:pt x="31" y="18"/>
                    <a:pt x="34" y="22"/>
                  </a:cubicBezTo>
                  <a:cubicBezTo>
                    <a:pt x="34" y="23"/>
                    <a:pt x="36" y="24"/>
                    <a:pt x="37" y="24"/>
                  </a:cubicBezTo>
                  <a:cubicBezTo>
                    <a:pt x="40" y="24"/>
                    <a:pt x="41" y="21"/>
                    <a:pt x="42" y="18"/>
                  </a:cubicBezTo>
                  <a:cubicBezTo>
                    <a:pt x="44" y="12"/>
                    <a:pt x="36" y="6"/>
                    <a:pt x="34" y="1"/>
                  </a:cubicBezTo>
                  <a:cubicBezTo>
                    <a:pt x="34" y="0"/>
                    <a:pt x="33" y="1"/>
                    <a:pt x="33" y="1"/>
                  </a:cubicBezTo>
                  <a:cubicBezTo>
                    <a:pt x="34" y="3"/>
                    <a:pt x="34" y="4"/>
                    <a:pt x="35" y="6"/>
                  </a:cubicBezTo>
                  <a:cubicBezTo>
                    <a:pt x="36" y="7"/>
                    <a:pt x="37" y="8"/>
                    <a:pt x="38" y="9"/>
                  </a:cubicBezTo>
                  <a:cubicBezTo>
                    <a:pt x="43" y="16"/>
                    <a:pt x="42" y="19"/>
                    <a:pt x="33" y="18"/>
                  </a:cubicBezTo>
                  <a:cubicBezTo>
                    <a:pt x="33" y="17"/>
                    <a:pt x="32" y="17"/>
                    <a:pt x="32" y="18"/>
                  </a:cubicBezTo>
                  <a:cubicBezTo>
                    <a:pt x="32" y="25"/>
                    <a:pt x="32" y="31"/>
                    <a:pt x="32" y="38"/>
                  </a:cubicBezTo>
                  <a:cubicBezTo>
                    <a:pt x="33" y="47"/>
                    <a:pt x="18" y="45"/>
                    <a:pt x="16" y="38"/>
                  </a:cubicBezTo>
                  <a:cubicBezTo>
                    <a:pt x="13" y="31"/>
                    <a:pt x="16" y="22"/>
                    <a:pt x="15" y="15"/>
                  </a:cubicBezTo>
                  <a:cubicBezTo>
                    <a:pt x="15" y="14"/>
                    <a:pt x="14" y="14"/>
                    <a:pt x="14" y="15"/>
                  </a:cubicBezTo>
                  <a:cubicBezTo>
                    <a:pt x="13" y="16"/>
                    <a:pt x="13" y="18"/>
                    <a:pt x="12" y="19"/>
                  </a:cubicBezTo>
                  <a:cubicBezTo>
                    <a:pt x="11" y="23"/>
                    <a:pt x="0" y="20"/>
                    <a:pt x="5" y="14"/>
                  </a:cubicBezTo>
                  <a:cubicBezTo>
                    <a:pt x="8" y="11"/>
                    <a:pt x="12" y="8"/>
                    <a:pt x="15" y="4"/>
                  </a:cubicBezTo>
                  <a:cubicBezTo>
                    <a:pt x="16" y="3"/>
                    <a:pt x="15" y="3"/>
                    <a:pt x="1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97" name="Freeform 611"/>
            <p:cNvSpPr/>
            <p:nvPr/>
          </p:nvSpPr>
          <p:spPr bwMode="auto">
            <a:xfrm>
              <a:off x="3647" y="1512"/>
              <a:ext cx="14" cy="50"/>
            </a:xfrm>
            <a:custGeom>
              <a:avLst/>
              <a:gdLst>
                <a:gd name="T0" fmla="*/ 4 w 6"/>
                <a:gd name="T1" fmla="*/ 1 h 21"/>
                <a:gd name="T2" fmla="*/ 0 w 6"/>
                <a:gd name="T3" fmla="*/ 20 h 21"/>
                <a:gd name="T4" fmla="*/ 1 w 6"/>
                <a:gd name="T5" fmla="*/ 20 h 21"/>
                <a:gd name="T6" fmla="*/ 5 w 6"/>
                <a:gd name="T7" fmla="*/ 1 h 21"/>
                <a:gd name="T8" fmla="*/ 4 w 6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1">
                  <a:moveTo>
                    <a:pt x="4" y="1"/>
                  </a:moveTo>
                  <a:cubicBezTo>
                    <a:pt x="2" y="7"/>
                    <a:pt x="1" y="14"/>
                    <a:pt x="0" y="20"/>
                  </a:cubicBezTo>
                  <a:cubicBezTo>
                    <a:pt x="0" y="21"/>
                    <a:pt x="1" y="21"/>
                    <a:pt x="1" y="20"/>
                  </a:cubicBezTo>
                  <a:cubicBezTo>
                    <a:pt x="2" y="14"/>
                    <a:pt x="3" y="7"/>
                    <a:pt x="5" y="1"/>
                  </a:cubicBezTo>
                  <a:cubicBezTo>
                    <a:pt x="6" y="1"/>
                    <a:pt x="5" y="0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98" name="Freeform 612"/>
            <p:cNvSpPr/>
            <p:nvPr/>
          </p:nvSpPr>
          <p:spPr bwMode="auto">
            <a:xfrm>
              <a:off x="3743" y="1514"/>
              <a:ext cx="22" cy="31"/>
            </a:xfrm>
            <a:custGeom>
              <a:avLst/>
              <a:gdLst>
                <a:gd name="T0" fmla="*/ 1 w 9"/>
                <a:gd name="T1" fmla="*/ 1 h 13"/>
                <a:gd name="T2" fmla="*/ 8 w 9"/>
                <a:gd name="T3" fmla="*/ 12 h 13"/>
                <a:gd name="T4" fmla="*/ 8 w 9"/>
                <a:gd name="T5" fmla="*/ 11 h 13"/>
                <a:gd name="T6" fmla="*/ 2 w 9"/>
                <a:gd name="T7" fmla="*/ 0 h 13"/>
                <a:gd name="T8" fmla="*/ 1 w 9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1" y="1"/>
                  </a:moveTo>
                  <a:cubicBezTo>
                    <a:pt x="1" y="6"/>
                    <a:pt x="5" y="9"/>
                    <a:pt x="8" y="12"/>
                  </a:cubicBezTo>
                  <a:cubicBezTo>
                    <a:pt x="8" y="13"/>
                    <a:pt x="9" y="12"/>
                    <a:pt x="8" y="11"/>
                  </a:cubicBezTo>
                  <a:cubicBezTo>
                    <a:pt x="6" y="8"/>
                    <a:pt x="2" y="5"/>
                    <a:pt x="2" y="0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99" name="Freeform 613"/>
            <p:cNvSpPr/>
            <p:nvPr/>
          </p:nvSpPr>
          <p:spPr bwMode="auto">
            <a:xfrm>
              <a:off x="3717" y="1572"/>
              <a:ext cx="31" cy="62"/>
            </a:xfrm>
            <a:custGeom>
              <a:avLst/>
              <a:gdLst>
                <a:gd name="T0" fmla="*/ 0 w 13"/>
                <a:gd name="T1" fmla="*/ 1 h 26"/>
                <a:gd name="T2" fmla="*/ 11 w 13"/>
                <a:gd name="T3" fmla="*/ 13 h 26"/>
                <a:gd name="T4" fmla="*/ 11 w 13"/>
                <a:gd name="T5" fmla="*/ 26 h 26"/>
                <a:gd name="T6" fmla="*/ 12 w 13"/>
                <a:gd name="T7" fmla="*/ 26 h 26"/>
                <a:gd name="T8" fmla="*/ 12 w 13"/>
                <a:gd name="T9" fmla="*/ 11 h 26"/>
                <a:gd name="T10" fmla="*/ 1 w 13"/>
                <a:gd name="T11" fmla="*/ 0 h 26"/>
                <a:gd name="T12" fmla="*/ 0 w 13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6">
                  <a:moveTo>
                    <a:pt x="0" y="1"/>
                  </a:moveTo>
                  <a:cubicBezTo>
                    <a:pt x="4" y="5"/>
                    <a:pt x="9" y="8"/>
                    <a:pt x="11" y="13"/>
                  </a:cubicBezTo>
                  <a:cubicBezTo>
                    <a:pt x="12" y="17"/>
                    <a:pt x="11" y="22"/>
                    <a:pt x="11" y="26"/>
                  </a:cubicBezTo>
                  <a:cubicBezTo>
                    <a:pt x="11" y="26"/>
                    <a:pt x="12" y="26"/>
                    <a:pt x="12" y="26"/>
                  </a:cubicBezTo>
                  <a:cubicBezTo>
                    <a:pt x="12" y="21"/>
                    <a:pt x="13" y="16"/>
                    <a:pt x="12" y="11"/>
                  </a:cubicBezTo>
                  <a:cubicBezTo>
                    <a:pt x="10" y="7"/>
                    <a:pt x="4" y="4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00" name="Freeform 614"/>
            <p:cNvSpPr/>
            <p:nvPr/>
          </p:nvSpPr>
          <p:spPr bwMode="auto">
            <a:xfrm>
              <a:off x="3669" y="1572"/>
              <a:ext cx="50" cy="65"/>
            </a:xfrm>
            <a:custGeom>
              <a:avLst/>
              <a:gdLst>
                <a:gd name="T0" fmla="*/ 20 w 21"/>
                <a:gd name="T1" fmla="*/ 1 h 27"/>
                <a:gd name="T2" fmla="*/ 15 w 21"/>
                <a:gd name="T3" fmla="*/ 16 h 27"/>
                <a:gd name="T4" fmla="*/ 11 w 21"/>
                <a:gd name="T5" fmla="*/ 23 h 27"/>
                <a:gd name="T6" fmla="*/ 1 w 21"/>
                <a:gd name="T7" fmla="*/ 22 h 27"/>
                <a:gd name="T8" fmla="*/ 1 w 21"/>
                <a:gd name="T9" fmla="*/ 23 h 27"/>
                <a:gd name="T10" fmla="*/ 14 w 21"/>
                <a:gd name="T11" fmla="*/ 21 h 27"/>
                <a:gd name="T12" fmla="*/ 21 w 21"/>
                <a:gd name="T13" fmla="*/ 2 h 27"/>
                <a:gd name="T14" fmla="*/ 20 w 21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20" y="1"/>
                  </a:moveTo>
                  <a:cubicBezTo>
                    <a:pt x="18" y="6"/>
                    <a:pt x="17" y="11"/>
                    <a:pt x="15" y="16"/>
                  </a:cubicBezTo>
                  <a:cubicBezTo>
                    <a:pt x="14" y="19"/>
                    <a:pt x="13" y="22"/>
                    <a:pt x="11" y="23"/>
                  </a:cubicBezTo>
                  <a:cubicBezTo>
                    <a:pt x="8" y="25"/>
                    <a:pt x="4" y="23"/>
                    <a:pt x="1" y="22"/>
                  </a:cubicBezTo>
                  <a:cubicBezTo>
                    <a:pt x="1" y="21"/>
                    <a:pt x="0" y="22"/>
                    <a:pt x="1" y="23"/>
                  </a:cubicBezTo>
                  <a:cubicBezTo>
                    <a:pt x="6" y="26"/>
                    <a:pt x="11" y="27"/>
                    <a:pt x="14" y="21"/>
                  </a:cubicBezTo>
                  <a:cubicBezTo>
                    <a:pt x="18" y="16"/>
                    <a:pt x="18" y="8"/>
                    <a:pt x="21" y="2"/>
                  </a:cubicBezTo>
                  <a:cubicBezTo>
                    <a:pt x="21" y="1"/>
                    <a:pt x="20" y="0"/>
                    <a:pt x="2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01" name="Freeform 615"/>
            <p:cNvSpPr/>
            <p:nvPr/>
          </p:nvSpPr>
          <p:spPr bwMode="auto">
            <a:xfrm>
              <a:off x="3741" y="1625"/>
              <a:ext cx="36" cy="16"/>
            </a:xfrm>
            <a:custGeom>
              <a:avLst/>
              <a:gdLst>
                <a:gd name="T0" fmla="*/ 3 w 15"/>
                <a:gd name="T1" fmla="*/ 6 h 7"/>
                <a:gd name="T2" fmla="*/ 13 w 15"/>
                <a:gd name="T3" fmla="*/ 3 h 7"/>
                <a:gd name="T4" fmla="*/ 11 w 15"/>
                <a:gd name="T5" fmla="*/ 1 h 7"/>
                <a:gd name="T6" fmla="*/ 2 w 15"/>
                <a:gd name="T7" fmla="*/ 3 h 7"/>
                <a:gd name="T8" fmla="*/ 3 w 15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">
                  <a:moveTo>
                    <a:pt x="3" y="6"/>
                  </a:moveTo>
                  <a:cubicBezTo>
                    <a:pt x="7" y="6"/>
                    <a:pt x="10" y="5"/>
                    <a:pt x="13" y="3"/>
                  </a:cubicBezTo>
                  <a:cubicBezTo>
                    <a:pt x="15" y="3"/>
                    <a:pt x="13" y="0"/>
                    <a:pt x="11" y="1"/>
                  </a:cubicBezTo>
                  <a:cubicBezTo>
                    <a:pt x="9" y="2"/>
                    <a:pt x="6" y="3"/>
                    <a:pt x="2" y="3"/>
                  </a:cubicBezTo>
                  <a:cubicBezTo>
                    <a:pt x="0" y="4"/>
                    <a:pt x="1" y="7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02" name="Freeform 616"/>
            <p:cNvSpPr/>
            <p:nvPr/>
          </p:nvSpPr>
          <p:spPr bwMode="auto">
            <a:xfrm>
              <a:off x="3661" y="1620"/>
              <a:ext cx="12" cy="24"/>
            </a:xfrm>
            <a:custGeom>
              <a:avLst/>
              <a:gdLst>
                <a:gd name="T0" fmla="*/ 2 w 5"/>
                <a:gd name="T1" fmla="*/ 2 h 10"/>
                <a:gd name="T2" fmla="*/ 0 w 5"/>
                <a:gd name="T3" fmla="*/ 8 h 10"/>
                <a:gd name="T4" fmla="*/ 4 w 5"/>
                <a:gd name="T5" fmla="*/ 8 h 10"/>
                <a:gd name="T6" fmla="*/ 5 w 5"/>
                <a:gd name="T7" fmla="*/ 3 h 10"/>
                <a:gd name="T8" fmla="*/ 2 w 5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2" y="2"/>
                  </a:move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3" y="10"/>
                    <a:pt x="4" y="8"/>
                  </a:cubicBezTo>
                  <a:cubicBezTo>
                    <a:pt x="4" y="6"/>
                    <a:pt x="4" y="5"/>
                    <a:pt x="5" y="3"/>
                  </a:cubicBezTo>
                  <a:cubicBezTo>
                    <a:pt x="5" y="1"/>
                    <a:pt x="2" y="0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03" name="Freeform 617"/>
            <p:cNvSpPr/>
            <p:nvPr/>
          </p:nvSpPr>
          <p:spPr bwMode="auto">
            <a:xfrm>
              <a:off x="3659" y="1349"/>
              <a:ext cx="62" cy="67"/>
            </a:xfrm>
            <a:custGeom>
              <a:avLst/>
              <a:gdLst>
                <a:gd name="T0" fmla="*/ 1 w 26"/>
                <a:gd name="T1" fmla="*/ 27 h 28"/>
                <a:gd name="T2" fmla="*/ 5 w 26"/>
                <a:gd name="T3" fmla="*/ 1 h 28"/>
                <a:gd name="T4" fmla="*/ 4 w 26"/>
                <a:gd name="T5" fmla="*/ 1 h 28"/>
                <a:gd name="T6" fmla="*/ 10 w 26"/>
                <a:gd name="T7" fmla="*/ 15 h 28"/>
                <a:gd name="T8" fmla="*/ 11 w 26"/>
                <a:gd name="T9" fmla="*/ 15 h 28"/>
                <a:gd name="T10" fmla="*/ 15 w 26"/>
                <a:gd name="T11" fmla="*/ 8 h 28"/>
                <a:gd name="T12" fmla="*/ 19 w 26"/>
                <a:gd name="T13" fmla="*/ 13 h 28"/>
                <a:gd name="T14" fmla="*/ 25 w 26"/>
                <a:gd name="T15" fmla="*/ 5 h 28"/>
                <a:gd name="T16" fmla="*/ 24 w 26"/>
                <a:gd name="T17" fmla="*/ 5 h 28"/>
                <a:gd name="T18" fmla="*/ 24 w 26"/>
                <a:gd name="T19" fmla="*/ 18 h 28"/>
                <a:gd name="T20" fmla="*/ 24 w 26"/>
                <a:gd name="T21" fmla="*/ 26 h 28"/>
                <a:gd name="T22" fmla="*/ 25 w 26"/>
                <a:gd name="T23" fmla="*/ 26 h 28"/>
                <a:gd name="T24" fmla="*/ 25 w 26"/>
                <a:gd name="T25" fmla="*/ 15 h 28"/>
                <a:gd name="T26" fmla="*/ 25 w 26"/>
                <a:gd name="T27" fmla="*/ 5 h 28"/>
                <a:gd name="T28" fmla="*/ 24 w 26"/>
                <a:gd name="T29" fmla="*/ 5 h 28"/>
                <a:gd name="T30" fmla="*/ 19 w 26"/>
                <a:gd name="T31" fmla="*/ 11 h 28"/>
                <a:gd name="T32" fmla="*/ 15 w 26"/>
                <a:gd name="T33" fmla="*/ 6 h 28"/>
                <a:gd name="T34" fmla="*/ 14 w 26"/>
                <a:gd name="T35" fmla="*/ 5 h 28"/>
                <a:gd name="T36" fmla="*/ 10 w 26"/>
                <a:gd name="T37" fmla="*/ 13 h 28"/>
                <a:gd name="T38" fmla="*/ 5 w 26"/>
                <a:gd name="T39" fmla="*/ 1 h 28"/>
                <a:gd name="T40" fmla="*/ 4 w 26"/>
                <a:gd name="T41" fmla="*/ 1 h 28"/>
                <a:gd name="T42" fmla="*/ 0 w 26"/>
                <a:gd name="T43" fmla="*/ 27 h 28"/>
                <a:gd name="T44" fmla="*/ 1 w 26"/>
                <a:gd name="T45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" h="28">
                  <a:moveTo>
                    <a:pt x="1" y="27"/>
                  </a:moveTo>
                  <a:cubicBezTo>
                    <a:pt x="3" y="18"/>
                    <a:pt x="5" y="10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6" y="6"/>
                    <a:pt x="8" y="11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3"/>
                    <a:pt x="13" y="5"/>
                    <a:pt x="15" y="8"/>
                  </a:cubicBezTo>
                  <a:cubicBezTo>
                    <a:pt x="16" y="10"/>
                    <a:pt x="17" y="12"/>
                    <a:pt x="19" y="13"/>
                  </a:cubicBezTo>
                  <a:cubicBezTo>
                    <a:pt x="22" y="14"/>
                    <a:pt x="24" y="7"/>
                    <a:pt x="25" y="5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5" y="9"/>
                    <a:pt x="24" y="14"/>
                    <a:pt x="24" y="18"/>
                  </a:cubicBezTo>
                  <a:cubicBezTo>
                    <a:pt x="24" y="20"/>
                    <a:pt x="23" y="24"/>
                    <a:pt x="24" y="26"/>
                  </a:cubicBezTo>
                  <a:cubicBezTo>
                    <a:pt x="24" y="27"/>
                    <a:pt x="25" y="26"/>
                    <a:pt x="25" y="26"/>
                  </a:cubicBezTo>
                  <a:cubicBezTo>
                    <a:pt x="24" y="23"/>
                    <a:pt x="25" y="18"/>
                    <a:pt x="25" y="15"/>
                  </a:cubicBezTo>
                  <a:cubicBezTo>
                    <a:pt x="25" y="12"/>
                    <a:pt x="26" y="8"/>
                    <a:pt x="25" y="5"/>
                  </a:cubicBezTo>
                  <a:cubicBezTo>
                    <a:pt x="25" y="4"/>
                    <a:pt x="24" y="4"/>
                    <a:pt x="24" y="5"/>
                  </a:cubicBezTo>
                  <a:cubicBezTo>
                    <a:pt x="24" y="7"/>
                    <a:pt x="22" y="13"/>
                    <a:pt x="19" y="11"/>
                  </a:cubicBezTo>
                  <a:cubicBezTo>
                    <a:pt x="17" y="11"/>
                    <a:pt x="16" y="7"/>
                    <a:pt x="15" y="6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13" y="7"/>
                    <a:pt x="10" y="13"/>
                    <a:pt x="10" y="13"/>
                  </a:cubicBezTo>
                  <a:cubicBezTo>
                    <a:pt x="8" y="9"/>
                    <a:pt x="7" y="5"/>
                    <a:pt x="5" y="1"/>
                  </a:cubicBezTo>
                  <a:cubicBezTo>
                    <a:pt x="5" y="0"/>
                    <a:pt x="4" y="1"/>
                    <a:pt x="4" y="1"/>
                  </a:cubicBezTo>
                  <a:cubicBezTo>
                    <a:pt x="4" y="10"/>
                    <a:pt x="1" y="18"/>
                    <a:pt x="0" y="27"/>
                  </a:cubicBezTo>
                  <a:cubicBezTo>
                    <a:pt x="0" y="28"/>
                    <a:pt x="1" y="28"/>
                    <a:pt x="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04" name="Freeform 618"/>
            <p:cNvSpPr/>
            <p:nvPr/>
          </p:nvSpPr>
          <p:spPr bwMode="auto">
            <a:xfrm>
              <a:off x="3818" y="1531"/>
              <a:ext cx="62" cy="72"/>
            </a:xfrm>
            <a:custGeom>
              <a:avLst/>
              <a:gdLst>
                <a:gd name="T0" fmla="*/ 0 w 26"/>
                <a:gd name="T1" fmla="*/ 14 h 30"/>
                <a:gd name="T2" fmla="*/ 4 w 26"/>
                <a:gd name="T3" fmla="*/ 26 h 30"/>
                <a:gd name="T4" fmla="*/ 19 w 26"/>
                <a:gd name="T5" fmla="*/ 27 h 30"/>
                <a:gd name="T6" fmla="*/ 20 w 26"/>
                <a:gd name="T7" fmla="*/ 1 h 30"/>
                <a:gd name="T8" fmla="*/ 19 w 26"/>
                <a:gd name="T9" fmla="*/ 1 h 30"/>
                <a:gd name="T10" fmla="*/ 15 w 26"/>
                <a:gd name="T11" fmla="*/ 4 h 30"/>
                <a:gd name="T12" fmla="*/ 14 w 26"/>
                <a:gd name="T13" fmla="*/ 9 h 30"/>
                <a:gd name="T14" fmla="*/ 11 w 26"/>
                <a:gd name="T15" fmla="*/ 9 h 30"/>
                <a:gd name="T16" fmla="*/ 9 w 26"/>
                <a:gd name="T17" fmla="*/ 6 h 30"/>
                <a:gd name="T18" fmla="*/ 5 w 26"/>
                <a:gd name="T19" fmla="*/ 0 h 30"/>
                <a:gd name="T20" fmla="*/ 4 w 26"/>
                <a:gd name="T21" fmla="*/ 0 h 30"/>
                <a:gd name="T22" fmla="*/ 0 w 26"/>
                <a:gd name="T23" fmla="*/ 14 h 30"/>
                <a:gd name="T24" fmla="*/ 2 w 26"/>
                <a:gd name="T25" fmla="*/ 14 h 30"/>
                <a:gd name="T26" fmla="*/ 3 w 26"/>
                <a:gd name="T27" fmla="*/ 5 h 30"/>
                <a:gd name="T28" fmla="*/ 6 w 26"/>
                <a:gd name="T29" fmla="*/ 3 h 30"/>
                <a:gd name="T30" fmla="*/ 8 w 26"/>
                <a:gd name="T31" fmla="*/ 10 h 30"/>
                <a:gd name="T32" fmla="*/ 9 w 26"/>
                <a:gd name="T33" fmla="*/ 10 h 30"/>
                <a:gd name="T34" fmla="*/ 15 w 26"/>
                <a:gd name="T35" fmla="*/ 10 h 30"/>
                <a:gd name="T36" fmla="*/ 16 w 26"/>
                <a:gd name="T37" fmla="*/ 10 h 30"/>
                <a:gd name="T38" fmla="*/ 16 w 26"/>
                <a:gd name="T39" fmla="*/ 6 h 30"/>
                <a:gd name="T40" fmla="*/ 19 w 26"/>
                <a:gd name="T41" fmla="*/ 2 h 30"/>
                <a:gd name="T42" fmla="*/ 21 w 26"/>
                <a:gd name="T43" fmla="*/ 7 h 30"/>
                <a:gd name="T44" fmla="*/ 22 w 26"/>
                <a:gd name="T45" fmla="*/ 20 h 30"/>
                <a:gd name="T46" fmla="*/ 9 w 26"/>
                <a:gd name="T47" fmla="*/ 28 h 30"/>
                <a:gd name="T48" fmla="*/ 2 w 26"/>
                <a:gd name="T49" fmla="*/ 14 h 30"/>
                <a:gd name="T50" fmla="*/ 0 w 26"/>
                <a:gd name="T51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" h="30">
                  <a:moveTo>
                    <a:pt x="0" y="14"/>
                  </a:moveTo>
                  <a:cubicBezTo>
                    <a:pt x="0" y="19"/>
                    <a:pt x="0" y="23"/>
                    <a:pt x="4" y="26"/>
                  </a:cubicBezTo>
                  <a:cubicBezTo>
                    <a:pt x="8" y="30"/>
                    <a:pt x="14" y="30"/>
                    <a:pt x="19" y="27"/>
                  </a:cubicBezTo>
                  <a:cubicBezTo>
                    <a:pt x="26" y="22"/>
                    <a:pt x="24" y="7"/>
                    <a:pt x="20" y="1"/>
                  </a:cubicBezTo>
                  <a:cubicBezTo>
                    <a:pt x="20" y="0"/>
                    <a:pt x="19" y="0"/>
                    <a:pt x="19" y="1"/>
                  </a:cubicBezTo>
                  <a:cubicBezTo>
                    <a:pt x="17" y="2"/>
                    <a:pt x="16" y="3"/>
                    <a:pt x="15" y="4"/>
                  </a:cubicBezTo>
                  <a:cubicBezTo>
                    <a:pt x="15" y="5"/>
                    <a:pt x="14" y="9"/>
                    <a:pt x="14" y="9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9" y="9"/>
                    <a:pt x="9" y="8"/>
                    <a:pt x="9" y="6"/>
                  </a:cubicBezTo>
                  <a:cubicBezTo>
                    <a:pt x="8" y="4"/>
                    <a:pt x="7" y="2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2" y="4"/>
                    <a:pt x="1" y="9"/>
                    <a:pt x="0" y="14"/>
                  </a:cubicBezTo>
                  <a:cubicBezTo>
                    <a:pt x="0" y="14"/>
                    <a:pt x="2" y="14"/>
                    <a:pt x="2" y="14"/>
                  </a:cubicBezTo>
                  <a:cubicBezTo>
                    <a:pt x="2" y="11"/>
                    <a:pt x="2" y="8"/>
                    <a:pt x="3" y="5"/>
                  </a:cubicBezTo>
                  <a:cubicBezTo>
                    <a:pt x="4" y="3"/>
                    <a:pt x="4" y="0"/>
                    <a:pt x="6" y="3"/>
                  </a:cubicBezTo>
                  <a:cubicBezTo>
                    <a:pt x="7" y="5"/>
                    <a:pt x="8" y="7"/>
                    <a:pt x="8" y="10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11" y="11"/>
                    <a:pt x="13" y="10"/>
                    <a:pt x="15" y="10"/>
                  </a:cubicBezTo>
                  <a:cubicBezTo>
                    <a:pt x="15" y="10"/>
                    <a:pt x="16" y="10"/>
                    <a:pt x="16" y="10"/>
                  </a:cubicBezTo>
                  <a:cubicBezTo>
                    <a:pt x="16" y="9"/>
                    <a:pt x="16" y="7"/>
                    <a:pt x="16" y="6"/>
                  </a:cubicBezTo>
                  <a:cubicBezTo>
                    <a:pt x="16" y="4"/>
                    <a:pt x="18" y="3"/>
                    <a:pt x="19" y="2"/>
                  </a:cubicBezTo>
                  <a:cubicBezTo>
                    <a:pt x="20" y="4"/>
                    <a:pt x="21" y="5"/>
                    <a:pt x="21" y="7"/>
                  </a:cubicBezTo>
                  <a:cubicBezTo>
                    <a:pt x="22" y="11"/>
                    <a:pt x="22" y="16"/>
                    <a:pt x="22" y="20"/>
                  </a:cubicBezTo>
                  <a:cubicBezTo>
                    <a:pt x="21" y="26"/>
                    <a:pt x="15" y="29"/>
                    <a:pt x="9" y="28"/>
                  </a:cubicBezTo>
                  <a:cubicBezTo>
                    <a:pt x="2" y="26"/>
                    <a:pt x="1" y="20"/>
                    <a:pt x="2" y="14"/>
                  </a:cubicBezTo>
                  <a:cubicBezTo>
                    <a:pt x="2" y="13"/>
                    <a:pt x="0" y="13"/>
                    <a:pt x="0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05" name="Freeform 619"/>
            <p:cNvSpPr/>
            <p:nvPr/>
          </p:nvSpPr>
          <p:spPr bwMode="auto">
            <a:xfrm>
              <a:off x="3825" y="1598"/>
              <a:ext cx="17" cy="67"/>
            </a:xfrm>
            <a:custGeom>
              <a:avLst/>
              <a:gdLst>
                <a:gd name="T0" fmla="*/ 6 w 7"/>
                <a:gd name="T1" fmla="*/ 0 h 28"/>
                <a:gd name="T2" fmla="*/ 2 w 7"/>
                <a:gd name="T3" fmla="*/ 16 h 28"/>
                <a:gd name="T4" fmla="*/ 2 w 7"/>
                <a:gd name="T5" fmla="*/ 27 h 28"/>
                <a:gd name="T6" fmla="*/ 3 w 7"/>
                <a:gd name="T7" fmla="*/ 27 h 28"/>
                <a:gd name="T8" fmla="*/ 4 w 7"/>
                <a:gd name="T9" fmla="*/ 13 h 28"/>
                <a:gd name="T10" fmla="*/ 7 w 7"/>
                <a:gd name="T11" fmla="*/ 1 h 28"/>
                <a:gd name="T12" fmla="*/ 6 w 7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8">
                  <a:moveTo>
                    <a:pt x="6" y="0"/>
                  </a:moveTo>
                  <a:cubicBezTo>
                    <a:pt x="5" y="5"/>
                    <a:pt x="3" y="11"/>
                    <a:pt x="2" y="16"/>
                  </a:cubicBezTo>
                  <a:cubicBezTo>
                    <a:pt x="1" y="19"/>
                    <a:pt x="0" y="24"/>
                    <a:pt x="2" y="27"/>
                  </a:cubicBezTo>
                  <a:cubicBezTo>
                    <a:pt x="2" y="28"/>
                    <a:pt x="3" y="27"/>
                    <a:pt x="3" y="27"/>
                  </a:cubicBezTo>
                  <a:cubicBezTo>
                    <a:pt x="1" y="23"/>
                    <a:pt x="3" y="16"/>
                    <a:pt x="4" y="13"/>
                  </a:cubicBezTo>
                  <a:cubicBezTo>
                    <a:pt x="5" y="9"/>
                    <a:pt x="6" y="5"/>
                    <a:pt x="7" y="1"/>
                  </a:cubicBezTo>
                  <a:cubicBezTo>
                    <a:pt x="7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06" name="Freeform 620"/>
            <p:cNvSpPr/>
            <p:nvPr/>
          </p:nvSpPr>
          <p:spPr bwMode="auto">
            <a:xfrm>
              <a:off x="3863" y="1591"/>
              <a:ext cx="29" cy="77"/>
            </a:xfrm>
            <a:custGeom>
              <a:avLst/>
              <a:gdLst>
                <a:gd name="T0" fmla="*/ 0 w 12"/>
                <a:gd name="T1" fmla="*/ 1 h 32"/>
                <a:gd name="T2" fmla="*/ 6 w 12"/>
                <a:gd name="T3" fmla="*/ 15 h 32"/>
                <a:gd name="T4" fmla="*/ 9 w 12"/>
                <a:gd name="T5" fmla="*/ 31 h 32"/>
                <a:gd name="T6" fmla="*/ 10 w 12"/>
                <a:gd name="T7" fmla="*/ 31 h 32"/>
                <a:gd name="T8" fmla="*/ 8 w 12"/>
                <a:gd name="T9" fmla="*/ 19 h 32"/>
                <a:gd name="T10" fmla="*/ 1 w 12"/>
                <a:gd name="T11" fmla="*/ 1 h 32"/>
                <a:gd name="T12" fmla="*/ 0 w 12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2">
                  <a:moveTo>
                    <a:pt x="0" y="1"/>
                  </a:moveTo>
                  <a:cubicBezTo>
                    <a:pt x="2" y="6"/>
                    <a:pt x="4" y="10"/>
                    <a:pt x="6" y="15"/>
                  </a:cubicBezTo>
                  <a:cubicBezTo>
                    <a:pt x="7" y="19"/>
                    <a:pt x="11" y="27"/>
                    <a:pt x="9" y="31"/>
                  </a:cubicBezTo>
                  <a:cubicBezTo>
                    <a:pt x="8" y="32"/>
                    <a:pt x="9" y="32"/>
                    <a:pt x="10" y="31"/>
                  </a:cubicBezTo>
                  <a:cubicBezTo>
                    <a:pt x="12" y="28"/>
                    <a:pt x="9" y="22"/>
                    <a:pt x="8" y="19"/>
                  </a:cubicBezTo>
                  <a:cubicBezTo>
                    <a:pt x="6" y="13"/>
                    <a:pt x="4" y="6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07" name="Freeform 621"/>
            <p:cNvSpPr/>
            <p:nvPr/>
          </p:nvSpPr>
          <p:spPr bwMode="auto">
            <a:xfrm>
              <a:off x="3878" y="1555"/>
              <a:ext cx="50" cy="101"/>
            </a:xfrm>
            <a:custGeom>
              <a:avLst/>
              <a:gdLst>
                <a:gd name="T0" fmla="*/ 4 w 21"/>
                <a:gd name="T1" fmla="*/ 42 h 42"/>
                <a:gd name="T2" fmla="*/ 12 w 21"/>
                <a:gd name="T3" fmla="*/ 8 h 42"/>
                <a:gd name="T4" fmla="*/ 3 w 21"/>
                <a:gd name="T5" fmla="*/ 4 h 42"/>
                <a:gd name="T6" fmla="*/ 4 w 21"/>
                <a:gd name="T7" fmla="*/ 10 h 42"/>
                <a:gd name="T8" fmla="*/ 1 w 21"/>
                <a:gd name="T9" fmla="*/ 28 h 42"/>
                <a:gd name="T10" fmla="*/ 1 w 21"/>
                <a:gd name="T11" fmla="*/ 29 h 42"/>
                <a:gd name="T12" fmla="*/ 7 w 21"/>
                <a:gd name="T13" fmla="*/ 16 h 42"/>
                <a:gd name="T14" fmla="*/ 5 w 21"/>
                <a:gd name="T15" fmla="*/ 8 h 42"/>
                <a:gd name="T16" fmla="*/ 12 w 21"/>
                <a:gd name="T17" fmla="*/ 10 h 42"/>
                <a:gd name="T18" fmla="*/ 7 w 21"/>
                <a:gd name="T19" fmla="*/ 28 h 42"/>
                <a:gd name="T20" fmla="*/ 3 w 21"/>
                <a:gd name="T21" fmla="*/ 42 h 42"/>
                <a:gd name="T22" fmla="*/ 4 w 21"/>
                <a:gd name="T2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2">
                  <a:moveTo>
                    <a:pt x="4" y="42"/>
                  </a:moveTo>
                  <a:cubicBezTo>
                    <a:pt x="3" y="31"/>
                    <a:pt x="21" y="19"/>
                    <a:pt x="12" y="8"/>
                  </a:cubicBezTo>
                  <a:cubicBezTo>
                    <a:pt x="11" y="8"/>
                    <a:pt x="4" y="0"/>
                    <a:pt x="3" y="4"/>
                  </a:cubicBezTo>
                  <a:cubicBezTo>
                    <a:pt x="2" y="6"/>
                    <a:pt x="4" y="8"/>
                    <a:pt x="4" y="10"/>
                  </a:cubicBezTo>
                  <a:cubicBezTo>
                    <a:pt x="7" y="17"/>
                    <a:pt x="7" y="23"/>
                    <a:pt x="1" y="28"/>
                  </a:cubicBezTo>
                  <a:cubicBezTo>
                    <a:pt x="0" y="29"/>
                    <a:pt x="1" y="29"/>
                    <a:pt x="1" y="29"/>
                  </a:cubicBezTo>
                  <a:cubicBezTo>
                    <a:pt x="6" y="25"/>
                    <a:pt x="8" y="22"/>
                    <a:pt x="7" y="16"/>
                  </a:cubicBezTo>
                  <a:cubicBezTo>
                    <a:pt x="7" y="13"/>
                    <a:pt x="6" y="11"/>
                    <a:pt x="5" y="8"/>
                  </a:cubicBezTo>
                  <a:cubicBezTo>
                    <a:pt x="2" y="1"/>
                    <a:pt x="10" y="8"/>
                    <a:pt x="12" y="10"/>
                  </a:cubicBezTo>
                  <a:cubicBezTo>
                    <a:pt x="16" y="16"/>
                    <a:pt x="10" y="23"/>
                    <a:pt x="7" y="28"/>
                  </a:cubicBezTo>
                  <a:cubicBezTo>
                    <a:pt x="4" y="32"/>
                    <a:pt x="3" y="37"/>
                    <a:pt x="3" y="42"/>
                  </a:cubicBezTo>
                  <a:cubicBezTo>
                    <a:pt x="3" y="42"/>
                    <a:pt x="5" y="42"/>
                    <a:pt x="4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08" name="Freeform 622"/>
            <p:cNvSpPr/>
            <p:nvPr/>
          </p:nvSpPr>
          <p:spPr bwMode="auto">
            <a:xfrm>
              <a:off x="3760" y="1334"/>
              <a:ext cx="130" cy="72"/>
            </a:xfrm>
            <a:custGeom>
              <a:avLst/>
              <a:gdLst>
                <a:gd name="T0" fmla="*/ 28 w 54"/>
                <a:gd name="T1" fmla="*/ 13 h 30"/>
                <a:gd name="T2" fmla="*/ 5 w 54"/>
                <a:gd name="T3" fmla="*/ 19 h 30"/>
                <a:gd name="T4" fmla="*/ 5 w 54"/>
                <a:gd name="T5" fmla="*/ 19 h 30"/>
                <a:gd name="T6" fmla="*/ 24 w 54"/>
                <a:gd name="T7" fmla="*/ 23 h 30"/>
                <a:gd name="T8" fmla="*/ 27 w 54"/>
                <a:gd name="T9" fmla="*/ 29 h 30"/>
                <a:gd name="T10" fmla="*/ 31 w 54"/>
                <a:gd name="T11" fmla="*/ 29 h 30"/>
                <a:gd name="T12" fmla="*/ 33 w 54"/>
                <a:gd name="T13" fmla="*/ 26 h 30"/>
                <a:gd name="T14" fmla="*/ 45 w 54"/>
                <a:gd name="T15" fmla="*/ 22 h 30"/>
                <a:gd name="T16" fmla="*/ 50 w 54"/>
                <a:gd name="T17" fmla="*/ 13 h 30"/>
                <a:gd name="T18" fmla="*/ 43 w 54"/>
                <a:gd name="T19" fmla="*/ 8 h 30"/>
                <a:gd name="T20" fmla="*/ 36 w 54"/>
                <a:gd name="T21" fmla="*/ 9 h 30"/>
                <a:gd name="T22" fmla="*/ 28 w 54"/>
                <a:gd name="T23" fmla="*/ 13 h 30"/>
                <a:gd name="T24" fmla="*/ 27 w 54"/>
                <a:gd name="T25" fmla="*/ 13 h 30"/>
                <a:gd name="T26" fmla="*/ 27 w 54"/>
                <a:gd name="T27" fmla="*/ 15 h 30"/>
                <a:gd name="T28" fmla="*/ 28 w 54"/>
                <a:gd name="T29" fmla="*/ 15 h 30"/>
                <a:gd name="T30" fmla="*/ 50 w 54"/>
                <a:gd name="T31" fmla="*/ 15 h 30"/>
                <a:gd name="T32" fmla="*/ 44 w 54"/>
                <a:gd name="T33" fmla="*/ 20 h 30"/>
                <a:gd name="T34" fmla="*/ 42 w 54"/>
                <a:gd name="T35" fmla="*/ 19 h 30"/>
                <a:gd name="T36" fmla="*/ 37 w 54"/>
                <a:gd name="T37" fmla="*/ 18 h 30"/>
                <a:gd name="T38" fmla="*/ 32 w 54"/>
                <a:gd name="T39" fmla="*/ 22 h 30"/>
                <a:gd name="T40" fmla="*/ 26 w 54"/>
                <a:gd name="T41" fmla="*/ 23 h 30"/>
                <a:gd name="T42" fmla="*/ 21 w 54"/>
                <a:gd name="T43" fmla="*/ 16 h 30"/>
                <a:gd name="T44" fmla="*/ 13 w 54"/>
                <a:gd name="T45" fmla="*/ 16 h 30"/>
                <a:gd name="T46" fmla="*/ 6 w 54"/>
                <a:gd name="T47" fmla="*/ 18 h 30"/>
                <a:gd name="T48" fmla="*/ 5 w 54"/>
                <a:gd name="T49" fmla="*/ 12 h 30"/>
                <a:gd name="T50" fmla="*/ 9 w 54"/>
                <a:gd name="T51" fmla="*/ 8 h 30"/>
                <a:gd name="T52" fmla="*/ 27 w 54"/>
                <a:gd name="T53" fmla="*/ 13 h 30"/>
                <a:gd name="T54" fmla="*/ 28 w 54"/>
                <a:gd name="T55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4" h="30">
                  <a:moveTo>
                    <a:pt x="28" y="13"/>
                  </a:moveTo>
                  <a:cubicBezTo>
                    <a:pt x="24" y="0"/>
                    <a:pt x="0" y="4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2" y="17"/>
                    <a:pt x="22" y="12"/>
                    <a:pt x="24" y="23"/>
                  </a:cubicBezTo>
                  <a:cubicBezTo>
                    <a:pt x="25" y="25"/>
                    <a:pt x="26" y="27"/>
                    <a:pt x="27" y="29"/>
                  </a:cubicBezTo>
                  <a:cubicBezTo>
                    <a:pt x="28" y="30"/>
                    <a:pt x="30" y="30"/>
                    <a:pt x="31" y="29"/>
                  </a:cubicBezTo>
                  <a:cubicBezTo>
                    <a:pt x="32" y="28"/>
                    <a:pt x="33" y="27"/>
                    <a:pt x="33" y="26"/>
                  </a:cubicBezTo>
                  <a:cubicBezTo>
                    <a:pt x="33" y="17"/>
                    <a:pt x="41" y="21"/>
                    <a:pt x="45" y="22"/>
                  </a:cubicBezTo>
                  <a:cubicBezTo>
                    <a:pt x="53" y="25"/>
                    <a:pt x="54" y="18"/>
                    <a:pt x="50" y="13"/>
                  </a:cubicBezTo>
                  <a:cubicBezTo>
                    <a:pt x="49" y="11"/>
                    <a:pt x="45" y="7"/>
                    <a:pt x="43" y="8"/>
                  </a:cubicBezTo>
                  <a:cubicBezTo>
                    <a:pt x="40" y="8"/>
                    <a:pt x="38" y="8"/>
                    <a:pt x="36" y="9"/>
                  </a:cubicBezTo>
                  <a:cubicBezTo>
                    <a:pt x="34" y="10"/>
                    <a:pt x="28" y="15"/>
                    <a:pt x="28" y="13"/>
                  </a:cubicBezTo>
                  <a:cubicBezTo>
                    <a:pt x="27" y="12"/>
                    <a:pt x="26" y="13"/>
                    <a:pt x="27" y="13"/>
                  </a:cubicBezTo>
                  <a:cubicBezTo>
                    <a:pt x="27" y="14"/>
                    <a:pt x="27" y="14"/>
                    <a:pt x="27" y="15"/>
                  </a:cubicBezTo>
                  <a:cubicBezTo>
                    <a:pt x="27" y="15"/>
                    <a:pt x="28" y="16"/>
                    <a:pt x="28" y="15"/>
                  </a:cubicBezTo>
                  <a:cubicBezTo>
                    <a:pt x="35" y="11"/>
                    <a:pt x="43" y="6"/>
                    <a:pt x="50" y="15"/>
                  </a:cubicBezTo>
                  <a:cubicBezTo>
                    <a:pt x="50" y="21"/>
                    <a:pt x="48" y="23"/>
                    <a:pt x="44" y="20"/>
                  </a:cubicBezTo>
                  <a:cubicBezTo>
                    <a:pt x="43" y="20"/>
                    <a:pt x="43" y="20"/>
                    <a:pt x="42" y="19"/>
                  </a:cubicBezTo>
                  <a:cubicBezTo>
                    <a:pt x="40" y="19"/>
                    <a:pt x="39" y="18"/>
                    <a:pt x="37" y="18"/>
                  </a:cubicBezTo>
                  <a:cubicBezTo>
                    <a:pt x="35" y="18"/>
                    <a:pt x="32" y="20"/>
                    <a:pt x="32" y="22"/>
                  </a:cubicBezTo>
                  <a:cubicBezTo>
                    <a:pt x="31" y="26"/>
                    <a:pt x="28" y="24"/>
                    <a:pt x="26" y="23"/>
                  </a:cubicBezTo>
                  <a:cubicBezTo>
                    <a:pt x="24" y="22"/>
                    <a:pt x="23" y="17"/>
                    <a:pt x="21" y="16"/>
                  </a:cubicBezTo>
                  <a:cubicBezTo>
                    <a:pt x="18" y="14"/>
                    <a:pt x="15" y="15"/>
                    <a:pt x="13" y="16"/>
                  </a:cubicBezTo>
                  <a:cubicBezTo>
                    <a:pt x="11" y="16"/>
                    <a:pt x="9" y="17"/>
                    <a:pt x="6" y="18"/>
                  </a:cubicBezTo>
                  <a:cubicBezTo>
                    <a:pt x="5" y="16"/>
                    <a:pt x="5" y="14"/>
                    <a:pt x="5" y="12"/>
                  </a:cubicBezTo>
                  <a:cubicBezTo>
                    <a:pt x="6" y="10"/>
                    <a:pt x="8" y="9"/>
                    <a:pt x="9" y="8"/>
                  </a:cubicBezTo>
                  <a:cubicBezTo>
                    <a:pt x="16" y="4"/>
                    <a:pt x="25" y="6"/>
                    <a:pt x="27" y="13"/>
                  </a:cubicBezTo>
                  <a:cubicBezTo>
                    <a:pt x="27" y="14"/>
                    <a:pt x="28" y="14"/>
                    <a:pt x="28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09" name="Freeform 623"/>
            <p:cNvSpPr/>
            <p:nvPr/>
          </p:nvSpPr>
          <p:spPr bwMode="auto">
            <a:xfrm>
              <a:off x="3786" y="1423"/>
              <a:ext cx="106" cy="50"/>
            </a:xfrm>
            <a:custGeom>
              <a:avLst/>
              <a:gdLst>
                <a:gd name="T0" fmla="*/ 6 w 44"/>
                <a:gd name="T1" fmla="*/ 6 h 21"/>
                <a:gd name="T2" fmla="*/ 24 w 44"/>
                <a:gd name="T3" fmla="*/ 13 h 21"/>
                <a:gd name="T4" fmla="*/ 21 w 44"/>
                <a:gd name="T5" fmla="*/ 2 h 21"/>
                <a:gd name="T6" fmla="*/ 16 w 44"/>
                <a:gd name="T7" fmla="*/ 10 h 21"/>
                <a:gd name="T8" fmla="*/ 29 w 44"/>
                <a:gd name="T9" fmla="*/ 15 h 21"/>
                <a:gd name="T10" fmla="*/ 30 w 44"/>
                <a:gd name="T11" fmla="*/ 3 h 21"/>
                <a:gd name="T12" fmla="*/ 29 w 44"/>
                <a:gd name="T13" fmla="*/ 10 h 21"/>
                <a:gd name="T14" fmla="*/ 44 w 44"/>
                <a:gd name="T15" fmla="*/ 13 h 21"/>
                <a:gd name="T16" fmla="*/ 43 w 44"/>
                <a:gd name="T17" fmla="*/ 12 h 21"/>
                <a:gd name="T18" fmla="*/ 31 w 44"/>
                <a:gd name="T19" fmla="*/ 10 h 21"/>
                <a:gd name="T20" fmla="*/ 29 w 44"/>
                <a:gd name="T21" fmla="*/ 9 h 21"/>
                <a:gd name="T22" fmla="*/ 30 w 44"/>
                <a:gd name="T23" fmla="*/ 5 h 21"/>
                <a:gd name="T24" fmla="*/ 32 w 44"/>
                <a:gd name="T25" fmla="*/ 9 h 21"/>
                <a:gd name="T26" fmla="*/ 18 w 44"/>
                <a:gd name="T27" fmla="*/ 5 h 21"/>
                <a:gd name="T28" fmla="*/ 24 w 44"/>
                <a:gd name="T29" fmla="*/ 12 h 21"/>
                <a:gd name="T30" fmla="*/ 17 w 44"/>
                <a:gd name="T31" fmla="*/ 16 h 21"/>
                <a:gd name="T32" fmla="*/ 7 w 44"/>
                <a:gd name="T33" fmla="*/ 7 h 21"/>
                <a:gd name="T34" fmla="*/ 6 w 44"/>
                <a:gd name="T35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21">
                  <a:moveTo>
                    <a:pt x="6" y="6"/>
                  </a:moveTo>
                  <a:cubicBezTo>
                    <a:pt x="0" y="16"/>
                    <a:pt x="20" y="21"/>
                    <a:pt x="24" y="13"/>
                  </a:cubicBezTo>
                  <a:cubicBezTo>
                    <a:pt x="26" y="10"/>
                    <a:pt x="25" y="4"/>
                    <a:pt x="21" y="2"/>
                  </a:cubicBezTo>
                  <a:cubicBezTo>
                    <a:pt x="17" y="1"/>
                    <a:pt x="16" y="8"/>
                    <a:pt x="16" y="10"/>
                  </a:cubicBezTo>
                  <a:cubicBezTo>
                    <a:pt x="17" y="16"/>
                    <a:pt x="24" y="18"/>
                    <a:pt x="29" y="15"/>
                  </a:cubicBezTo>
                  <a:cubicBezTo>
                    <a:pt x="33" y="13"/>
                    <a:pt x="35" y="6"/>
                    <a:pt x="30" y="3"/>
                  </a:cubicBezTo>
                  <a:cubicBezTo>
                    <a:pt x="26" y="0"/>
                    <a:pt x="28" y="9"/>
                    <a:pt x="29" y="10"/>
                  </a:cubicBezTo>
                  <a:cubicBezTo>
                    <a:pt x="32" y="14"/>
                    <a:pt x="41" y="19"/>
                    <a:pt x="44" y="13"/>
                  </a:cubicBezTo>
                  <a:cubicBezTo>
                    <a:pt x="44" y="12"/>
                    <a:pt x="43" y="11"/>
                    <a:pt x="43" y="12"/>
                  </a:cubicBezTo>
                  <a:cubicBezTo>
                    <a:pt x="41" y="17"/>
                    <a:pt x="34" y="13"/>
                    <a:pt x="31" y="10"/>
                  </a:cubicBezTo>
                  <a:cubicBezTo>
                    <a:pt x="30" y="10"/>
                    <a:pt x="30" y="9"/>
                    <a:pt x="29" y="9"/>
                  </a:cubicBezTo>
                  <a:cubicBezTo>
                    <a:pt x="28" y="7"/>
                    <a:pt x="28" y="6"/>
                    <a:pt x="30" y="5"/>
                  </a:cubicBezTo>
                  <a:cubicBezTo>
                    <a:pt x="31" y="6"/>
                    <a:pt x="32" y="8"/>
                    <a:pt x="32" y="9"/>
                  </a:cubicBezTo>
                  <a:cubicBezTo>
                    <a:pt x="32" y="18"/>
                    <a:pt x="12" y="16"/>
                    <a:pt x="18" y="5"/>
                  </a:cubicBezTo>
                  <a:cubicBezTo>
                    <a:pt x="21" y="0"/>
                    <a:pt x="24" y="9"/>
                    <a:pt x="24" y="12"/>
                  </a:cubicBezTo>
                  <a:cubicBezTo>
                    <a:pt x="23" y="15"/>
                    <a:pt x="19" y="15"/>
                    <a:pt x="17" y="16"/>
                  </a:cubicBezTo>
                  <a:cubicBezTo>
                    <a:pt x="11" y="16"/>
                    <a:pt x="3" y="13"/>
                    <a:pt x="7" y="7"/>
                  </a:cubicBezTo>
                  <a:cubicBezTo>
                    <a:pt x="8" y="6"/>
                    <a:pt x="7" y="6"/>
                    <a:pt x="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0981" name="Group 626"/>
          <p:cNvGrpSpPr>
            <a:grpSpLocks noChangeAspect="1"/>
          </p:cNvGrpSpPr>
          <p:nvPr/>
        </p:nvGrpSpPr>
        <p:grpSpPr bwMode="auto">
          <a:xfrm>
            <a:off x="4827588" y="2035175"/>
            <a:ext cx="528637" cy="800100"/>
            <a:chOff x="3041" y="1208"/>
            <a:chExt cx="333" cy="504"/>
          </a:xfrm>
        </p:grpSpPr>
        <p:sp>
          <p:nvSpPr>
            <p:cNvPr id="712" name="Freeform 627"/>
            <p:cNvSpPr/>
            <p:nvPr/>
          </p:nvSpPr>
          <p:spPr bwMode="auto">
            <a:xfrm>
              <a:off x="3041" y="1338"/>
              <a:ext cx="186" cy="374"/>
            </a:xfrm>
            <a:custGeom>
              <a:avLst/>
              <a:gdLst>
                <a:gd name="T0" fmla="*/ 8 w 77"/>
                <a:gd name="T1" fmla="*/ 125 h 156"/>
                <a:gd name="T2" fmla="*/ 4 w 77"/>
                <a:gd name="T3" fmla="*/ 76 h 156"/>
                <a:gd name="T4" fmla="*/ 10 w 77"/>
                <a:gd name="T5" fmla="*/ 29 h 156"/>
                <a:gd name="T6" fmla="*/ 45 w 77"/>
                <a:gd name="T7" fmla="*/ 6 h 156"/>
                <a:gd name="T8" fmla="*/ 68 w 77"/>
                <a:gd name="T9" fmla="*/ 35 h 156"/>
                <a:gd name="T10" fmla="*/ 71 w 77"/>
                <a:gd name="T11" fmla="*/ 68 h 156"/>
                <a:gd name="T12" fmla="*/ 71 w 77"/>
                <a:gd name="T13" fmla="*/ 112 h 156"/>
                <a:gd name="T14" fmla="*/ 8 w 77"/>
                <a:gd name="T15" fmla="*/ 125 h 156"/>
                <a:gd name="T16" fmla="*/ 5 w 77"/>
                <a:gd name="T17" fmla="*/ 126 h 156"/>
                <a:gd name="T18" fmla="*/ 67 w 77"/>
                <a:gd name="T19" fmla="*/ 127 h 156"/>
                <a:gd name="T20" fmla="*/ 75 w 77"/>
                <a:gd name="T21" fmla="*/ 77 h 156"/>
                <a:gd name="T22" fmla="*/ 70 w 77"/>
                <a:gd name="T23" fmla="*/ 32 h 156"/>
                <a:gd name="T24" fmla="*/ 49 w 77"/>
                <a:gd name="T25" fmla="*/ 5 h 156"/>
                <a:gd name="T26" fmla="*/ 15 w 77"/>
                <a:gd name="T27" fmla="*/ 16 h 156"/>
                <a:gd name="T28" fmla="*/ 0 w 77"/>
                <a:gd name="T29" fmla="*/ 61 h 156"/>
                <a:gd name="T30" fmla="*/ 2 w 77"/>
                <a:gd name="T31" fmla="*/ 97 h 156"/>
                <a:gd name="T32" fmla="*/ 5 w 77"/>
                <a:gd name="T33" fmla="*/ 126 h 156"/>
                <a:gd name="T34" fmla="*/ 8 w 77"/>
                <a:gd name="T35" fmla="*/ 12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156">
                  <a:moveTo>
                    <a:pt x="8" y="125"/>
                  </a:moveTo>
                  <a:cubicBezTo>
                    <a:pt x="2" y="110"/>
                    <a:pt x="6" y="92"/>
                    <a:pt x="4" y="76"/>
                  </a:cubicBezTo>
                  <a:cubicBezTo>
                    <a:pt x="3" y="60"/>
                    <a:pt x="3" y="45"/>
                    <a:pt x="10" y="29"/>
                  </a:cubicBezTo>
                  <a:cubicBezTo>
                    <a:pt x="16" y="16"/>
                    <a:pt x="29" y="3"/>
                    <a:pt x="45" y="6"/>
                  </a:cubicBezTo>
                  <a:cubicBezTo>
                    <a:pt x="58" y="9"/>
                    <a:pt x="64" y="24"/>
                    <a:pt x="68" y="35"/>
                  </a:cubicBezTo>
                  <a:cubicBezTo>
                    <a:pt x="71" y="46"/>
                    <a:pt x="71" y="57"/>
                    <a:pt x="71" y="68"/>
                  </a:cubicBezTo>
                  <a:cubicBezTo>
                    <a:pt x="72" y="83"/>
                    <a:pt x="73" y="97"/>
                    <a:pt x="71" y="112"/>
                  </a:cubicBezTo>
                  <a:cubicBezTo>
                    <a:pt x="65" y="142"/>
                    <a:pt x="21" y="156"/>
                    <a:pt x="8" y="125"/>
                  </a:cubicBezTo>
                  <a:cubicBezTo>
                    <a:pt x="7" y="123"/>
                    <a:pt x="5" y="124"/>
                    <a:pt x="5" y="126"/>
                  </a:cubicBezTo>
                  <a:cubicBezTo>
                    <a:pt x="17" y="153"/>
                    <a:pt x="51" y="149"/>
                    <a:pt x="67" y="127"/>
                  </a:cubicBezTo>
                  <a:cubicBezTo>
                    <a:pt x="77" y="114"/>
                    <a:pt x="75" y="93"/>
                    <a:pt x="75" y="77"/>
                  </a:cubicBezTo>
                  <a:cubicBezTo>
                    <a:pt x="74" y="62"/>
                    <a:pt x="74" y="47"/>
                    <a:pt x="70" y="32"/>
                  </a:cubicBezTo>
                  <a:cubicBezTo>
                    <a:pt x="67" y="22"/>
                    <a:pt x="60" y="9"/>
                    <a:pt x="49" y="5"/>
                  </a:cubicBezTo>
                  <a:cubicBezTo>
                    <a:pt x="36" y="0"/>
                    <a:pt x="24" y="6"/>
                    <a:pt x="15" y="16"/>
                  </a:cubicBezTo>
                  <a:cubicBezTo>
                    <a:pt x="5" y="28"/>
                    <a:pt x="0" y="46"/>
                    <a:pt x="0" y="61"/>
                  </a:cubicBezTo>
                  <a:cubicBezTo>
                    <a:pt x="1" y="73"/>
                    <a:pt x="3" y="85"/>
                    <a:pt x="2" y="97"/>
                  </a:cubicBezTo>
                  <a:cubicBezTo>
                    <a:pt x="2" y="107"/>
                    <a:pt x="2" y="116"/>
                    <a:pt x="5" y="126"/>
                  </a:cubicBezTo>
                  <a:cubicBezTo>
                    <a:pt x="6" y="127"/>
                    <a:pt x="8" y="127"/>
                    <a:pt x="8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13" name="Freeform 628"/>
            <p:cNvSpPr/>
            <p:nvPr/>
          </p:nvSpPr>
          <p:spPr bwMode="auto">
            <a:xfrm>
              <a:off x="3049" y="1441"/>
              <a:ext cx="166" cy="29"/>
            </a:xfrm>
            <a:custGeom>
              <a:avLst/>
              <a:gdLst>
                <a:gd name="T0" fmla="*/ 1 w 69"/>
                <a:gd name="T1" fmla="*/ 4 h 12"/>
                <a:gd name="T2" fmla="*/ 39 w 69"/>
                <a:gd name="T3" fmla="*/ 12 h 12"/>
                <a:gd name="T4" fmla="*/ 68 w 69"/>
                <a:gd name="T5" fmla="*/ 3 h 12"/>
                <a:gd name="T6" fmla="*/ 66 w 69"/>
                <a:gd name="T7" fmla="*/ 2 h 12"/>
                <a:gd name="T8" fmla="*/ 37 w 69"/>
                <a:gd name="T9" fmla="*/ 9 h 12"/>
                <a:gd name="T10" fmla="*/ 2 w 69"/>
                <a:gd name="T11" fmla="*/ 1 h 12"/>
                <a:gd name="T12" fmla="*/ 1 w 69"/>
                <a:gd name="T1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2">
                  <a:moveTo>
                    <a:pt x="1" y="4"/>
                  </a:moveTo>
                  <a:cubicBezTo>
                    <a:pt x="12" y="11"/>
                    <a:pt x="26" y="12"/>
                    <a:pt x="39" y="12"/>
                  </a:cubicBezTo>
                  <a:cubicBezTo>
                    <a:pt x="48" y="11"/>
                    <a:pt x="62" y="11"/>
                    <a:pt x="68" y="3"/>
                  </a:cubicBezTo>
                  <a:cubicBezTo>
                    <a:pt x="69" y="2"/>
                    <a:pt x="67" y="0"/>
                    <a:pt x="66" y="2"/>
                  </a:cubicBezTo>
                  <a:cubicBezTo>
                    <a:pt x="60" y="9"/>
                    <a:pt x="45" y="9"/>
                    <a:pt x="37" y="9"/>
                  </a:cubicBezTo>
                  <a:cubicBezTo>
                    <a:pt x="25" y="9"/>
                    <a:pt x="12" y="8"/>
                    <a:pt x="2" y="1"/>
                  </a:cubicBezTo>
                  <a:cubicBezTo>
                    <a:pt x="1" y="0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14" name="Freeform 629"/>
            <p:cNvSpPr/>
            <p:nvPr/>
          </p:nvSpPr>
          <p:spPr bwMode="auto">
            <a:xfrm>
              <a:off x="3121" y="1345"/>
              <a:ext cx="17" cy="125"/>
            </a:xfrm>
            <a:custGeom>
              <a:avLst/>
              <a:gdLst>
                <a:gd name="T0" fmla="*/ 5 w 7"/>
                <a:gd name="T1" fmla="*/ 1 h 52"/>
                <a:gd name="T2" fmla="*/ 1 w 7"/>
                <a:gd name="T3" fmla="*/ 27 h 52"/>
                <a:gd name="T4" fmla="*/ 3 w 7"/>
                <a:gd name="T5" fmla="*/ 50 h 52"/>
                <a:gd name="T6" fmla="*/ 6 w 7"/>
                <a:gd name="T7" fmla="*/ 50 h 52"/>
                <a:gd name="T8" fmla="*/ 4 w 7"/>
                <a:gd name="T9" fmla="*/ 27 h 52"/>
                <a:gd name="T10" fmla="*/ 7 w 7"/>
                <a:gd name="T11" fmla="*/ 1 h 52"/>
                <a:gd name="T12" fmla="*/ 5 w 7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2">
                  <a:moveTo>
                    <a:pt x="5" y="1"/>
                  </a:moveTo>
                  <a:cubicBezTo>
                    <a:pt x="4" y="10"/>
                    <a:pt x="2" y="18"/>
                    <a:pt x="1" y="27"/>
                  </a:cubicBezTo>
                  <a:cubicBezTo>
                    <a:pt x="0" y="35"/>
                    <a:pt x="2" y="43"/>
                    <a:pt x="3" y="50"/>
                  </a:cubicBezTo>
                  <a:cubicBezTo>
                    <a:pt x="3" y="52"/>
                    <a:pt x="6" y="51"/>
                    <a:pt x="6" y="50"/>
                  </a:cubicBezTo>
                  <a:cubicBezTo>
                    <a:pt x="5" y="42"/>
                    <a:pt x="4" y="35"/>
                    <a:pt x="4" y="27"/>
                  </a:cubicBezTo>
                  <a:cubicBezTo>
                    <a:pt x="5" y="18"/>
                    <a:pt x="7" y="10"/>
                    <a:pt x="7" y="1"/>
                  </a:cubicBezTo>
                  <a:cubicBezTo>
                    <a:pt x="7" y="0"/>
                    <a:pt x="5" y="0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15" name="Freeform 630"/>
            <p:cNvSpPr/>
            <p:nvPr/>
          </p:nvSpPr>
          <p:spPr bwMode="auto">
            <a:xfrm>
              <a:off x="3114" y="1434"/>
              <a:ext cx="36" cy="57"/>
            </a:xfrm>
            <a:custGeom>
              <a:avLst/>
              <a:gdLst>
                <a:gd name="T0" fmla="*/ 1 w 15"/>
                <a:gd name="T1" fmla="*/ 3 h 24"/>
                <a:gd name="T2" fmla="*/ 0 w 15"/>
                <a:gd name="T3" fmla="*/ 14 h 24"/>
                <a:gd name="T4" fmla="*/ 1 w 15"/>
                <a:gd name="T5" fmla="*/ 21 h 24"/>
                <a:gd name="T6" fmla="*/ 10 w 15"/>
                <a:gd name="T7" fmla="*/ 24 h 24"/>
                <a:gd name="T8" fmla="*/ 12 w 15"/>
                <a:gd name="T9" fmla="*/ 24 h 24"/>
                <a:gd name="T10" fmla="*/ 14 w 15"/>
                <a:gd name="T11" fmla="*/ 2 h 24"/>
                <a:gd name="T12" fmla="*/ 12 w 15"/>
                <a:gd name="T13" fmla="*/ 1 h 24"/>
                <a:gd name="T14" fmla="*/ 3 w 15"/>
                <a:gd name="T15" fmla="*/ 0 h 24"/>
                <a:gd name="T16" fmla="*/ 1 w 15"/>
                <a:gd name="T17" fmla="*/ 2 h 24"/>
                <a:gd name="T18" fmla="*/ 3 w 15"/>
                <a:gd name="T19" fmla="*/ 4 h 24"/>
                <a:gd name="T20" fmla="*/ 5 w 15"/>
                <a:gd name="T21" fmla="*/ 3 h 24"/>
                <a:gd name="T22" fmla="*/ 12 w 15"/>
                <a:gd name="T23" fmla="*/ 4 h 24"/>
                <a:gd name="T24" fmla="*/ 11 w 15"/>
                <a:gd name="T25" fmla="*/ 2 h 24"/>
                <a:gd name="T26" fmla="*/ 9 w 15"/>
                <a:gd name="T27" fmla="*/ 22 h 24"/>
                <a:gd name="T28" fmla="*/ 11 w 15"/>
                <a:gd name="T29" fmla="*/ 22 h 24"/>
                <a:gd name="T30" fmla="*/ 3 w 15"/>
                <a:gd name="T31" fmla="*/ 18 h 24"/>
                <a:gd name="T32" fmla="*/ 3 w 15"/>
                <a:gd name="T33" fmla="*/ 3 h 24"/>
                <a:gd name="T34" fmla="*/ 1 w 15"/>
                <a:gd name="T3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24">
                  <a:moveTo>
                    <a:pt x="1" y="3"/>
                  </a:moveTo>
                  <a:cubicBezTo>
                    <a:pt x="1" y="7"/>
                    <a:pt x="0" y="10"/>
                    <a:pt x="0" y="14"/>
                  </a:cubicBezTo>
                  <a:cubicBezTo>
                    <a:pt x="0" y="16"/>
                    <a:pt x="0" y="19"/>
                    <a:pt x="1" y="21"/>
                  </a:cubicBezTo>
                  <a:cubicBezTo>
                    <a:pt x="3" y="24"/>
                    <a:pt x="7" y="24"/>
                    <a:pt x="10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5" y="17"/>
                    <a:pt x="14" y="9"/>
                    <a:pt x="14" y="2"/>
                  </a:cubicBezTo>
                  <a:cubicBezTo>
                    <a:pt x="14" y="1"/>
                    <a:pt x="13" y="1"/>
                    <a:pt x="12" y="1"/>
                  </a:cubicBezTo>
                  <a:cubicBezTo>
                    <a:pt x="9" y="1"/>
                    <a:pt x="5" y="0"/>
                    <a:pt x="3" y="0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4"/>
                    <a:pt x="2" y="5"/>
                    <a:pt x="3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7" y="3"/>
                    <a:pt x="10" y="3"/>
                    <a:pt x="12" y="4"/>
                  </a:cubicBezTo>
                  <a:cubicBezTo>
                    <a:pt x="12" y="3"/>
                    <a:pt x="11" y="3"/>
                    <a:pt x="11" y="2"/>
                  </a:cubicBezTo>
                  <a:cubicBezTo>
                    <a:pt x="11" y="9"/>
                    <a:pt x="13" y="16"/>
                    <a:pt x="9" y="22"/>
                  </a:cubicBezTo>
                  <a:cubicBezTo>
                    <a:pt x="10" y="22"/>
                    <a:pt x="10" y="22"/>
                    <a:pt x="11" y="22"/>
                  </a:cubicBezTo>
                  <a:cubicBezTo>
                    <a:pt x="8" y="21"/>
                    <a:pt x="4" y="21"/>
                    <a:pt x="3" y="18"/>
                  </a:cubicBezTo>
                  <a:cubicBezTo>
                    <a:pt x="2" y="14"/>
                    <a:pt x="3" y="8"/>
                    <a:pt x="3" y="3"/>
                  </a:cubicBezTo>
                  <a:cubicBezTo>
                    <a:pt x="3" y="1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16" name="Freeform 631"/>
            <p:cNvSpPr/>
            <p:nvPr/>
          </p:nvSpPr>
          <p:spPr bwMode="auto">
            <a:xfrm>
              <a:off x="3111" y="1434"/>
              <a:ext cx="34" cy="55"/>
            </a:xfrm>
            <a:custGeom>
              <a:avLst/>
              <a:gdLst>
                <a:gd name="T0" fmla="*/ 4 w 14"/>
                <a:gd name="T1" fmla="*/ 2 h 23"/>
                <a:gd name="T2" fmla="*/ 1 w 14"/>
                <a:gd name="T3" fmla="*/ 6 h 23"/>
                <a:gd name="T4" fmla="*/ 3 w 14"/>
                <a:gd name="T5" fmla="*/ 8 h 23"/>
                <a:gd name="T6" fmla="*/ 12 w 14"/>
                <a:gd name="T7" fmla="*/ 3 h 23"/>
                <a:gd name="T8" fmla="*/ 10 w 14"/>
                <a:gd name="T9" fmla="*/ 0 h 23"/>
                <a:gd name="T10" fmla="*/ 2 w 14"/>
                <a:gd name="T11" fmla="*/ 8 h 23"/>
                <a:gd name="T12" fmla="*/ 4 w 14"/>
                <a:gd name="T13" fmla="*/ 10 h 23"/>
                <a:gd name="T14" fmla="*/ 13 w 14"/>
                <a:gd name="T15" fmla="*/ 5 h 23"/>
                <a:gd name="T16" fmla="*/ 11 w 14"/>
                <a:gd name="T17" fmla="*/ 3 h 23"/>
                <a:gd name="T18" fmla="*/ 3 w 14"/>
                <a:gd name="T19" fmla="*/ 12 h 23"/>
                <a:gd name="T20" fmla="*/ 5 w 14"/>
                <a:gd name="T21" fmla="*/ 14 h 23"/>
                <a:gd name="T22" fmla="*/ 12 w 14"/>
                <a:gd name="T23" fmla="*/ 9 h 23"/>
                <a:gd name="T24" fmla="*/ 10 w 14"/>
                <a:gd name="T25" fmla="*/ 7 h 23"/>
                <a:gd name="T26" fmla="*/ 2 w 14"/>
                <a:gd name="T27" fmla="*/ 15 h 23"/>
                <a:gd name="T28" fmla="*/ 3 w 14"/>
                <a:gd name="T29" fmla="*/ 17 h 23"/>
                <a:gd name="T30" fmla="*/ 12 w 14"/>
                <a:gd name="T31" fmla="*/ 13 h 23"/>
                <a:gd name="T32" fmla="*/ 11 w 14"/>
                <a:gd name="T33" fmla="*/ 11 h 23"/>
                <a:gd name="T34" fmla="*/ 4 w 14"/>
                <a:gd name="T35" fmla="*/ 18 h 23"/>
                <a:gd name="T36" fmla="*/ 6 w 14"/>
                <a:gd name="T37" fmla="*/ 20 h 23"/>
                <a:gd name="T38" fmla="*/ 12 w 14"/>
                <a:gd name="T39" fmla="*/ 17 h 23"/>
                <a:gd name="T40" fmla="*/ 11 w 14"/>
                <a:gd name="T41" fmla="*/ 15 h 23"/>
                <a:gd name="T42" fmla="*/ 7 w 14"/>
                <a:gd name="T43" fmla="*/ 19 h 23"/>
                <a:gd name="T44" fmla="*/ 9 w 14"/>
                <a:gd name="T45" fmla="*/ 21 h 23"/>
                <a:gd name="T46" fmla="*/ 11 w 14"/>
                <a:gd name="T47" fmla="*/ 22 h 23"/>
                <a:gd name="T48" fmla="*/ 13 w 14"/>
                <a:gd name="T49" fmla="*/ 20 h 23"/>
                <a:gd name="T50" fmla="*/ 8 w 14"/>
                <a:gd name="T51" fmla="*/ 18 h 23"/>
                <a:gd name="T52" fmla="*/ 9 w 14"/>
                <a:gd name="T53" fmla="*/ 21 h 23"/>
                <a:gd name="T54" fmla="*/ 13 w 14"/>
                <a:gd name="T55" fmla="*/ 16 h 23"/>
                <a:gd name="T56" fmla="*/ 12 w 14"/>
                <a:gd name="T57" fmla="*/ 14 h 23"/>
                <a:gd name="T58" fmla="*/ 4 w 14"/>
                <a:gd name="T59" fmla="*/ 17 h 23"/>
                <a:gd name="T60" fmla="*/ 6 w 14"/>
                <a:gd name="T61" fmla="*/ 19 h 23"/>
                <a:gd name="T62" fmla="*/ 13 w 14"/>
                <a:gd name="T63" fmla="*/ 13 h 23"/>
                <a:gd name="T64" fmla="*/ 11 w 14"/>
                <a:gd name="T65" fmla="*/ 11 h 23"/>
                <a:gd name="T66" fmla="*/ 2 w 14"/>
                <a:gd name="T67" fmla="*/ 15 h 23"/>
                <a:gd name="T68" fmla="*/ 4 w 14"/>
                <a:gd name="T69" fmla="*/ 17 h 23"/>
                <a:gd name="T70" fmla="*/ 12 w 14"/>
                <a:gd name="T71" fmla="*/ 9 h 23"/>
                <a:gd name="T72" fmla="*/ 11 w 14"/>
                <a:gd name="T73" fmla="*/ 7 h 23"/>
                <a:gd name="T74" fmla="*/ 3 w 14"/>
                <a:gd name="T75" fmla="*/ 12 h 23"/>
                <a:gd name="T76" fmla="*/ 5 w 14"/>
                <a:gd name="T77" fmla="*/ 14 h 23"/>
                <a:gd name="T78" fmla="*/ 13 w 14"/>
                <a:gd name="T79" fmla="*/ 5 h 23"/>
                <a:gd name="T80" fmla="*/ 11 w 14"/>
                <a:gd name="T81" fmla="*/ 3 h 23"/>
                <a:gd name="T82" fmla="*/ 2 w 14"/>
                <a:gd name="T83" fmla="*/ 8 h 23"/>
                <a:gd name="T84" fmla="*/ 4 w 14"/>
                <a:gd name="T85" fmla="*/ 10 h 23"/>
                <a:gd name="T86" fmla="*/ 12 w 14"/>
                <a:gd name="T87" fmla="*/ 2 h 23"/>
                <a:gd name="T88" fmla="*/ 10 w 14"/>
                <a:gd name="T89" fmla="*/ 0 h 23"/>
                <a:gd name="T90" fmla="*/ 1 w 14"/>
                <a:gd name="T91" fmla="*/ 6 h 23"/>
                <a:gd name="T92" fmla="*/ 3 w 14"/>
                <a:gd name="T93" fmla="*/ 8 h 23"/>
                <a:gd name="T94" fmla="*/ 7 w 14"/>
                <a:gd name="T95" fmla="*/ 3 h 23"/>
                <a:gd name="T96" fmla="*/ 4 w 14"/>
                <a:gd name="T9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" h="23">
                  <a:moveTo>
                    <a:pt x="4" y="2"/>
                  </a:moveTo>
                  <a:cubicBezTo>
                    <a:pt x="3" y="3"/>
                    <a:pt x="2" y="5"/>
                    <a:pt x="1" y="6"/>
                  </a:cubicBezTo>
                  <a:cubicBezTo>
                    <a:pt x="2" y="6"/>
                    <a:pt x="2" y="7"/>
                    <a:pt x="3" y="8"/>
                  </a:cubicBezTo>
                  <a:cubicBezTo>
                    <a:pt x="6" y="5"/>
                    <a:pt x="9" y="4"/>
                    <a:pt x="12" y="3"/>
                  </a:cubicBezTo>
                  <a:cubicBezTo>
                    <a:pt x="11" y="2"/>
                    <a:pt x="11" y="1"/>
                    <a:pt x="10" y="0"/>
                  </a:cubicBezTo>
                  <a:cubicBezTo>
                    <a:pt x="7" y="3"/>
                    <a:pt x="5" y="6"/>
                    <a:pt x="2" y="8"/>
                  </a:cubicBezTo>
                  <a:cubicBezTo>
                    <a:pt x="1" y="10"/>
                    <a:pt x="3" y="11"/>
                    <a:pt x="4" y="10"/>
                  </a:cubicBezTo>
                  <a:cubicBezTo>
                    <a:pt x="7" y="8"/>
                    <a:pt x="10" y="6"/>
                    <a:pt x="13" y="5"/>
                  </a:cubicBezTo>
                  <a:cubicBezTo>
                    <a:pt x="12" y="4"/>
                    <a:pt x="12" y="4"/>
                    <a:pt x="11" y="3"/>
                  </a:cubicBezTo>
                  <a:cubicBezTo>
                    <a:pt x="8" y="6"/>
                    <a:pt x="5" y="9"/>
                    <a:pt x="3" y="12"/>
                  </a:cubicBezTo>
                  <a:cubicBezTo>
                    <a:pt x="2" y="13"/>
                    <a:pt x="3" y="15"/>
                    <a:pt x="5" y="14"/>
                  </a:cubicBezTo>
                  <a:cubicBezTo>
                    <a:pt x="7" y="12"/>
                    <a:pt x="9" y="10"/>
                    <a:pt x="12" y="9"/>
                  </a:cubicBezTo>
                  <a:cubicBezTo>
                    <a:pt x="11" y="9"/>
                    <a:pt x="11" y="8"/>
                    <a:pt x="10" y="7"/>
                  </a:cubicBezTo>
                  <a:cubicBezTo>
                    <a:pt x="8" y="10"/>
                    <a:pt x="5" y="12"/>
                    <a:pt x="2" y="15"/>
                  </a:cubicBezTo>
                  <a:cubicBezTo>
                    <a:pt x="1" y="16"/>
                    <a:pt x="2" y="18"/>
                    <a:pt x="3" y="17"/>
                  </a:cubicBezTo>
                  <a:cubicBezTo>
                    <a:pt x="6" y="16"/>
                    <a:pt x="9" y="14"/>
                    <a:pt x="12" y="13"/>
                  </a:cubicBezTo>
                  <a:cubicBezTo>
                    <a:pt x="12" y="13"/>
                    <a:pt x="11" y="12"/>
                    <a:pt x="11" y="11"/>
                  </a:cubicBezTo>
                  <a:cubicBezTo>
                    <a:pt x="8" y="13"/>
                    <a:pt x="6" y="15"/>
                    <a:pt x="4" y="18"/>
                  </a:cubicBezTo>
                  <a:cubicBezTo>
                    <a:pt x="3" y="19"/>
                    <a:pt x="5" y="20"/>
                    <a:pt x="6" y="20"/>
                  </a:cubicBezTo>
                  <a:cubicBezTo>
                    <a:pt x="8" y="18"/>
                    <a:pt x="10" y="18"/>
                    <a:pt x="12" y="17"/>
                  </a:cubicBezTo>
                  <a:cubicBezTo>
                    <a:pt x="12" y="16"/>
                    <a:pt x="11" y="15"/>
                    <a:pt x="11" y="15"/>
                  </a:cubicBezTo>
                  <a:cubicBezTo>
                    <a:pt x="10" y="16"/>
                    <a:pt x="9" y="17"/>
                    <a:pt x="7" y="19"/>
                  </a:cubicBezTo>
                  <a:cubicBezTo>
                    <a:pt x="6" y="20"/>
                    <a:pt x="7" y="21"/>
                    <a:pt x="9" y="21"/>
                  </a:cubicBezTo>
                  <a:cubicBezTo>
                    <a:pt x="10" y="20"/>
                    <a:pt x="10" y="21"/>
                    <a:pt x="11" y="22"/>
                  </a:cubicBezTo>
                  <a:cubicBezTo>
                    <a:pt x="12" y="23"/>
                    <a:pt x="14" y="21"/>
                    <a:pt x="13" y="20"/>
                  </a:cubicBezTo>
                  <a:cubicBezTo>
                    <a:pt x="11" y="18"/>
                    <a:pt x="10" y="17"/>
                    <a:pt x="8" y="18"/>
                  </a:cubicBezTo>
                  <a:cubicBezTo>
                    <a:pt x="8" y="19"/>
                    <a:pt x="9" y="20"/>
                    <a:pt x="9" y="21"/>
                  </a:cubicBezTo>
                  <a:cubicBezTo>
                    <a:pt x="10" y="19"/>
                    <a:pt x="12" y="18"/>
                    <a:pt x="13" y="16"/>
                  </a:cubicBezTo>
                  <a:cubicBezTo>
                    <a:pt x="14" y="15"/>
                    <a:pt x="13" y="14"/>
                    <a:pt x="12" y="14"/>
                  </a:cubicBezTo>
                  <a:cubicBezTo>
                    <a:pt x="9" y="15"/>
                    <a:pt x="7" y="16"/>
                    <a:pt x="4" y="17"/>
                  </a:cubicBezTo>
                  <a:cubicBezTo>
                    <a:pt x="5" y="18"/>
                    <a:pt x="6" y="19"/>
                    <a:pt x="6" y="19"/>
                  </a:cubicBezTo>
                  <a:cubicBezTo>
                    <a:pt x="8" y="17"/>
                    <a:pt x="10" y="15"/>
                    <a:pt x="13" y="13"/>
                  </a:cubicBezTo>
                  <a:cubicBezTo>
                    <a:pt x="14" y="12"/>
                    <a:pt x="13" y="10"/>
                    <a:pt x="11" y="11"/>
                  </a:cubicBezTo>
                  <a:cubicBezTo>
                    <a:pt x="8" y="12"/>
                    <a:pt x="5" y="14"/>
                    <a:pt x="2" y="15"/>
                  </a:cubicBezTo>
                  <a:cubicBezTo>
                    <a:pt x="3" y="16"/>
                    <a:pt x="3" y="16"/>
                    <a:pt x="4" y="17"/>
                  </a:cubicBezTo>
                  <a:cubicBezTo>
                    <a:pt x="7" y="14"/>
                    <a:pt x="9" y="12"/>
                    <a:pt x="12" y="9"/>
                  </a:cubicBezTo>
                  <a:cubicBezTo>
                    <a:pt x="13" y="8"/>
                    <a:pt x="12" y="6"/>
                    <a:pt x="11" y="7"/>
                  </a:cubicBezTo>
                  <a:cubicBezTo>
                    <a:pt x="8" y="8"/>
                    <a:pt x="5" y="10"/>
                    <a:pt x="3" y="12"/>
                  </a:cubicBezTo>
                  <a:cubicBezTo>
                    <a:pt x="3" y="12"/>
                    <a:pt x="4" y="13"/>
                    <a:pt x="5" y="14"/>
                  </a:cubicBezTo>
                  <a:cubicBezTo>
                    <a:pt x="7" y="11"/>
                    <a:pt x="10" y="8"/>
                    <a:pt x="13" y="5"/>
                  </a:cubicBezTo>
                  <a:cubicBezTo>
                    <a:pt x="14" y="4"/>
                    <a:pt x="13" y="2"/>
                    <a:pt x="11" y="3"/>
                  </a:cubicBezTo>
                  <a:cubicBezTo>
                    <a:pt x="8" y="4"/>
                    <a:pt x="5" y="6"/>
                    <a:pt x="2" y="8"/>
                  </a:cubicBezTo>
                  <a:cubicBezTo>
                    <a:pt x="3" y="9"/>
                    <a:pt x="4" y="10"/>
                    <a:pt x="4" y="10"/>
                  </a:cubicBezTo>
                  <a:cubicBezTo>
                    <a:pt x="7" y="8"/>
                    <a:pt x="9" y="5"/>
                    <a:pt x="12" y="2"/>
                  </a:cubicBezTo>
                  <a:cubicBezTo>
                    <a:pt x="13" y="1"/>
                    <a:pt x="12" y="0"/>
                    <a:pt x="10" y="0"/>
                  </a:cubicBezTo>
                  <a:cubicBezTo>
                    <a:pt x="7" y="2"/>
                    <a:pt x="4" y="3"/>
                    <a:pt x="1" y="6"/>
                  </a:cubicBezTo>
                  <a:cubicBezTo>
                    <a:pt x="0" y="7"/>
                    <a:pt x="2" y="9"/>
                    <a:pt x="3" y="8"/>
                  </a:cubicBezTo>
                  <a:cubicBezTo>
                    <a:pt x="5" y="6"/>
                    <a:pt x="6" y="5"/>
                    <a:pt x="7" y="3"/>
                  </a:cubicBezTo>
                  <a:cubicBezTo>
                    <a:pt x="8" y="2"/>
                    <a:pt x="5" y="0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17" name="Freeform 632"/>
            <p:cNvSpPr/>
            <p:nvPr/>
          </p:nvSpPr>
          <p:spPr bwMode="auto">
            <a:xfrm>
              <a:off x="3046" y="1503"/>
              <a:ext cx="32" cy="5"/>
            </a:xfrm>
            <a:custGeom>
              <a:avLst/>
              <a:gdLst>
                <a:gd name="T0" fmla="*/ 1 w 13"/>
                <a:gd name="T1" fmla="*/ 1 h 2"/>
                <a:gd name="T2" fmla="*/ 12 w 13"/>
                <a:gd name="T3" fmla="*/ 1 h 2"/>
                <a:gd name="T4" fmla="*/ 12 w 13"/>
                <a:gd name="T5" fmla="*/ 0 h 2"/>
                <a:gd name="T6" fmla="*/ 1 w 13"/>
                <a:gd name="T7" fmla="*/ 0 h 2"/>
                <a:gd name="T8" fmla="*/ 1 w 1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">
                  <a:moveTo>
                    <a:pt x="1" y="1"/>
                  </a:moveTo>
                  <a:cubicBezTo>
                    <a:pt x="5" y="2"/>
                    <a:pt x="9" y="2"/>
                    <a:pt x="12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9" y="0"/>
                    <a:pt x="5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18" name="Freeform 633"/>
            <p:cNvSpPr/>
            <p:nvPr/>
          </p:nvSpPr>
          <p:spPr bwMode="auto">
            <a:xfrm>
              <a:off x="3046" y="1513"/>
              <a:ext cx="36" cy="7"/>
            </a:xfrm>
            <a:custGeom>
              <a:avLst/>
              <a:gdLst>
                <a:gd name="T0" fmla="*/ 0 w 15"/>
                <a:gd name="T1" fmla="*/ 2 h 3"/>
                <a:gd name="T2" fmla="*/ 14 w 15"/>
                <a:gd name="T3" fmla="*/ 2 h 3"/>
                <a:gd name="T4" fmla="*/ 14 w 15"/>
                <a:gd name="T5" fmla="*/ 0 h 3"/>
                <a:gd name="T6" fmla="*/ 1 w 15"/>
                <a:gd name="T7" fmla="*/ 1 h 3"/>
                <a:gd name="T8" fmla="*/ 0 w 1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2"/>
                  </a:moveTo>
                  <a:cubicBezTo>
                    <a:pt x="5" y="3"/>
                    <a:pt x="9" y="2"/>
                    <a:pt x="14" y="2"/>
                  </a:cubicBezTo>
                  <a:cubicBezTo>
                    <a:pt x="15" y="2"/>
                    <a:pt x="15" y="0"/>
                    <a:pt x="14" y="0"/>
                  </a:cubicBezTo>
                  <a:cubicBezTo>
                    <a:pt x="9" y="1"/>
                    <a:pt x="5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19" name="Freeform 634"/>
            <p:cNvSpPr/>
            <p:nvPr/>
          </p:nvSpPr>
          <p:spPr bwMode="auto">
            <a:xfrm>
              <a:off x="3041" y="1520"/>
              <a:ext cx="34" cy="2"/>
            </a:xfrm>
            <a:custGeom>
              <a:avLst/>
              <a:gdLst>
                <a:gd name="T0" fmla="*/ 1 w 14"/>
                <a:gd name="T1" fmla="*/ 1 h 1"/>
                <a:gd name="T2" fmla="*/ 14 w 14"/>
                <a:gd name="T3" fmla="*/ 1 h 1"/>
                <a:gd name="T4" fmla="*/ 14 w 14"/>
                <a:gd name="T5" fmla="*/ 0 h 1"/>
                <a:gd name="T6" fmla="*/ 1 w 14"/>
                <a:gd name="T7" fmla="*/ 0 h 1"/>
                <a:gd name="T8" fmla="*/ 1 w 1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">
                  <a:moveTo>
                    <a:pt x="1" y="1"/>
                  </a:moveTo>
                  <a:cubicBezTo>
                    <a:pt x="5" y="1"/>
                    <a:pt x="9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9" y="0"/>
                    <a:pt x="5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20" name="Freeform 635"/>
            <p:cNvSpPr/>
            <p:nvPr/>
          </p:nvSpPr>
          <p:spPr bwMode="auto">
            <a:xfrm>
              <a:off x="3046" y="1525"/>
              <a:ext cx="29" cy="5"/>
            </a:xfrm>
            <a:custGeom>
              <a:avLst/>
              <a:gdLst>
                <a:gd name="T0" fmla="*/ 1 w 12"/>
                <a:gd name="T1" fmla="*/ 2 h 2"/>
                <a:gd name="T2" fmla="*/ 12 w 12"/>
                <a:gd name="T3" fmla="*/ 1 h 2"/>
                <a:gd name="T4" fmla="*/ 12 w 12"/>
                <a:gd name="T5" fmla="*/ 0 h 2"/>
                <a:gd name="T6" fmla="*/ 2 w 12"/>
                <a:gd name="T7" fmla="*/ 0 h 2"/>
                <a:gd name="T8" fmla="*/ 1 w 1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" y="2"/>
                  </a:moveTo>
                  <a:cubicBezTo>
                    <a:pt x="5" y="2"/>
                    <a:pt x="8" y="2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8" y="0"/>
                    <a:pt x="5" y="1"/>
                    <a:pt x="2" y="0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21" name="Freeform 636"/>
            <p:cNvSpPr/>
            <p:nvPr/>
          </p:nvSpPr>
          <p:spPr bwMode="auto">
            <a:xfrm>
              <a:off x="3046" y="1532"/>
              <a:ext cx="29" cy="5"/>
            </a:xfrm>
            <a:custGeom>
              <a:avLst/>
              <a:gdLst>
                <a:gd name="T0" fmla="*/ 1 w 12"/>
                <a:gd name="T1" fmla="*/ 2 h 2"/>
                <a:gd name="T2" fmla="*/ 11 w 12"/>
                <a:gd name="T3" fmla="*/ 2 h 2"/>
                <a:gd name="T4" fmla="*/ 11 w 12"/>
                <a:gd name="T5" fmla="*/ 0 h 2"/>
                <a:gd name="T6" fmla="*/ 1 w 12"/>
                <a:gd name="T7" fmla="*/ 0 h 2"/>
                <a:gd name="T8" fmla="*/ 1 w 1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" y="2"/>
                  </a:moveTo>
                  <a:cubicBezTo>
                    <a:pt x="4" y="2"/>
                    <a:pt x="8" y="2"/>
                    <a:pt x="11" y="2"/>
                  </a:cubicBezTo>
                  <a:cubicBezTo>
                    <a:pt x="12" y="2"/>
                    <a:pt x="12" y="0"/>
                    <a:pt x="11" y="0"/>
                  </a:cubicBezTo>
                  <a:cubicBezTo>
                    <a:pt x="8" y="0"/>
                    <a:pt x="4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22" name="Freeform 637"/>
            <p:cNvSpPr/>
            <p:nvPr/>
          </p:nvSpPr>
          <p:spPr bwMode="auto">
            <a:xfrm>
              <a:off x="3056" y="1539"/>
              <a:ext cx="24" cy="5"/>
            </a:xfrm>
            <a:custGeom>
              <a:avLst/>
              <a:gdLst>
                <a:gd name="T0" fmla="*/ 1 w 10"/>
                <a:gd name="T1" fmla="*/ 1 h 2"/>
                <a:gd name="T2" fmla="*/ 9 w 10"/>
                <a:gd name="T3" fmla="*/ 1 h 2"/>
                <a:gd name="T4" fmla="*/ 9 w 10"/>
                <a:gd name="T5" fmla="*/ 0 h 2"/>
                <a:gd name="T6" fmla="*/ 1 w 10"/>
                <a:gd name="T7" fmla="*/ 0 h 2"/>
                <a:gd name="T8" fmla="*/ 1 w 10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1" y="1"/>
                  </a:moveTo>
                  <a:cubicBezTo>
                    <a:pt x="3" y="2"/>
                    <a:pt x="7" y="2"/>
                    <a:pt x="9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6" y="1"/>
                    <a:pt x="4" y="1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23" name="Freeform 638"/>
            <p:cNvSpPr/>
            <p:nvPr/>
          </p:nvSpPr>
          <p:spPr bwMode="auto">
            <a:xfrm>
              <a:off x="3049" y="1549"/>
              <a:ext cx="29" cy="5"/>
            </a:xfrm>
            <a:custGeom>
              <a:avLst/>
              <a:gdLst>
                <a:gd name="T0" fmla="*/ 1 w 12"/>
                <a:gd name="T1" fmla="*/ 2 h 2"/>
                <a:gd name="T2" fmla="*/ 11 w 12"/>
                <a:gd name="T3" fmla="*/ 1 h 2"/>
                <a:gd name="T4" fmla="*/ 11 w 12"/>
                <a:gd name="T5" fmla="*/ 0 h 2"/>
                <a:gd name="T6" fmla="*/ 1 w 12"/>
                <a:gd name="T7" fmla="*/ 1 h 2"/>
                <a:gd name="T8" fmla="*/ 1 w 1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" y="2"/>
                  </a:moveTo>
                  <a:cubicBezTo>
                    <a:pt x="4" y="2"/>
                    <a:pt x="8" y="1"/>
                    <a:pt x="11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8" y="0"/>
                    <a:pt x="4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24" name="Freeform 639"/>
            <p:cNvSpPr/>
            <p:nvPr/>
          </p:nvSpPr>
          <p:spPr bwMode="auto">
            <a:xfrm>
              <a:off x="3049" y="1554"/>
              <a:ext cx="43" cy="7"/>
            </a:xfrm>
            <a:custGeom>
              <a:avLst/>
              <a:gdLst>
                <a:gd name="T0" fmla="*/ 1 w 18"/>
                <a:gd name="T1" fmla="*/ 3 h 3"/>
                <a:gd name="T2" fmla="*/ 17 w 18"/>
                <a:gd name="T3" fmla="*/ 1 h 3"/>
                <a:gd name="T4" fmla="*/ 17 w 18"/>
                <a:gd name="T5" fmla="*/ 0 h 3"/>
                <a:gd name="T6" fmla="*/ 1 w 18"/>
                <a:gd name="T7" fmla="*/ 2 h 3"/>
                <a:gd name="T8" fmla="*/ 1 w 1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">
                  <a:moveTo>
                    <a:pt x="1" y="3"/>
                  </a:moveTo>
                  <a:cubicBezTo>
                    <a:pt x="7" y="3"/>
                    <a:pt x="12" y="2"/>
                    <a:pt x="17" y="1"/>
                  </a:cubicBezTo>
                  <a:cubicBezTo>
                    <a:pt x="18" y="1"/>
                    <a:pt x="18" y="0"/>
                    <a:pt x="17" y="0"/>
                  </a:cubicBezTo>
                  <a:cubicBezTo>
                    <a:pt x="12" y="0"/>
                    <a:pt x="7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25" name="Freeform 640"/>
            <p:cNvSpPr/>
            <p:nvPr/>
          </p:nvSpPr>
          <p:spPr bwMode="auto">
            <a:xfrm>
              <a:off x="3049" y="1563"/>
              <a:ext cx="36" cy="10"/>
            </a:xfrm>
            <a:custGeom>
              <a:avLst/>
              <a:gdLst>
                <a:gd name="T0" fmla="*/ 1 w 15"/>
                <a:gd name="T1" fmla="*/ 4 h 4"/>
                <a:gd name="T2" fmla="*/ 14 w 15"/>
                <a:gd name="T3" fmla="*/ 2 h 4"/>
                <a:gd name="T4" fmla="*/ 13 w 15"/>
                <a:gd name="T5" fmla="*/ 1 h 4"/>
                <a:gd name="T6" fmla="*/ 1 w 15"/>
                <a:gd name="T7" fmla="*/ 3 h 4"/>
                <a:gd name="T8" fmla="*/ 1 w 1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" y="4"/>
                  </a:moveTo>
                  <a:cubicBezTo>
                    <a:pt x="5" y="4"/>
                    <a:pt x="10" y="3"/>
                    <a:pt x="14" y="2"/>
                  </a:cubicBezTo>
                  <a:cubicBezTo>
                    <a:pt x="15" y="2"/>
                    <a:pt x="14" y="0"/>
                    <a:pt x="13" y="1"/>
                  </a:cubicBezTo>
                  <a:cubicBezTo>
                    <a:pt x="9" y="2"/>
                    <a:pt x="5" y="2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26" name="Freeform 641"/>
            <p:cNvSpPr/>
            <p:nvPr/>
          </p:nvSpPr>
          <p:spPr bwMode="auto">
            <a:xfrm>
              <a:off x="3049" y="1568"/>
              <a:ext cx="43" cy="10"/>
            </a:xfrm>
            <a:custGeom>
              <a:avLst/>
              <a:gdLst>
                <a:gd name="T0" fmla="*/ 0 w 18"/>
                <a:gd name="T1" fmla="*/ 3 h 4"/>
                <a:gd name="T2" fmla="*/ 8 w 18"/>
                <a:gd name="T3" fmla="*/ 3 h 4"/>
                <a:gd name="T4" fmla="*/ 18 w 18"/>
                <a:gd name="T5" fmla="*/ 1 h 4"/>
                <a:gd name="T6" fmla="*/ 17 w 18"/>
                <a:gd name="T7" fmla="*/ 0 h 4"/>
                <a:gd name="T8" fmla="*/ 8 w 18"/>
                <a:gd name="T9" fmla="*/ 1 h 4"/>
                <a:gd name="T10" fmla="*/ 4 w 18"/>
                <a:gd name="T11" fmla="*/ 1 h 4"/>
                <a:gd name="T12" fmla="*/ 1 w 18"/>
                <a:gd name="T13" fmla="*/ 2 h 4"/>
                <a:gd name="T14" fmla="*/ 0 w 18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4">
                  <a:moveTo>
                    <a:pt x="0" y="3"/>
                  </a:moveTo>
                  <a:cubicBezTo>
                    <a:pt x="2" y="4"/>
                    <a:pt x="6" y="3"/>
                    <a:pt x="8" y="3"/>
                  </a:cubicBezTo>
                  <a:cubicBezTo>
                    <a:pt x="11" y="2"/>
                    <a:pt x="14" y="2"/>
                    <a:pt x="18" y="1"/>
                  </a:cubicBezTo>
                  <a:cubicBezTo>
                    <a:pt x="18" y="1"/>
                    <a:pt x="18" y="0"/>
                    <a:pt x="17" y="0"/>
                  </a:cubicBezTo>
                  <a:cubicBezTo>
                    <a:pt x="14" y="0"/>
                    <a:pt x="11" y="1"/>
                    <a:pt x="8" y="1"/>
                  </a:cubicBezTo>
                  <a:cubicBezTo>
                    <a:pt x="7" y="1"/>
                    <a:pt x="5" y="1"/>
                    <a:pt x="4" y="1"/>
                  </a:cubicBezTo>
                  <a:cubicBezTo>
                    <a:pt x="3" y="2"/>
                    <a:pt x="1" y="2"/>
                    <a:pt x="1" y="2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27" name="Freeform 642"/>
            <p:cNvSpPr/>
            <p:nvPr/>
          </p:nvSpPr>
          <p:spPr bwMode="auto">
            <a:xfrm>
              <a:off x="3049" y="1563"/>
              <a:ext cx="36" cy="7"/>
            </a:xfrm>
            <a:custGeom>
              <a:avLst/>
              <a:gdLst>
                <a:gd name="T0" fmla="*/ 1 w 15"/>
                <a:gd name="T1" fmla="*/ 3 h 3"/>
                <a:gd name="T2" fmla="*/ 14 w 15"/>
                <a:gd name="T3" fmla="*/ 2 h 3"/>
                <a:gd name="T4" fmla="*/ 14 w 15"/>
                <a:gd name="T5" fmla="*/ 0 h 3"/>
                <a:gd name="T6" fmla="*/ 1 w 15"/>
                <a:gd name="T7" fmla="*/ 2 h 3"/>
                <a:gd name="T8" fmla="*/ 1 w 1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" y="3"/>
                  </a:moveTo>
                  <a:cubicBezTo>
                    <a:pt x="6" y="3"/>
                    <a:pt x="10" y="2"/>
                    <a:pt x="14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0" y="1"/>
                    <a:pt x="6" y="1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28" name="Freeform 643"/>
            <p:cNvSpPr/>
            <p:nvPr/>
          </p:nvSpPr>
          <p:spPr bwMode="auto">
            <a:xfrm>
              <a:off x="3053" y="1556"/>
              <a:ext cx="22" cy="12"/>
            </a:xfrm>
            <a:custGeom>
              <a:avLst/>
              <a:gdLst>
                <a:gd name="T0" fmla="*/ 0 w 9"/>
                <a:gd name="T1" fmla="*/ 5 h 5"/>
                <a:gd name="T2" fmla="*/ 8 w 9"/>
                <a:gd name="T3" fmla="*/ 2 h 5"/>
                <a:gd name="T4" fmla="*/ 7 w 9"/>
                <a:gd name="T5" fmla="*/ 1 h 5"/>
                <a:gd name="T6" fmla="*/ 0 w 9"/>
                <a:gd name="T7" fmla="*/ 3 h 5"/>
                <a:gd name="T8" fmla="*/ 0 w 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cubicBezTo>
                    <a:pt x="3" y="4"/>
                    <a:pt x="5" y="3"/>
                    <a:pt x="8" y="2"/>
                  </a:cubicBezTo>
                  <a:cubicBezTo>
                    <a:pt x="9" y="2"/>
                    <a:pt x="8" y="0"/>
                    <a:pt x="7" y="1"/>
                  </a:cubicBezTo>
                  <a:cubicBezTo>
                    <a:pt x="5" y="2"/>
                    <a:pt x="3" y="3"/>
                    <a:pt x="0" y="3"/>
                  </a:cubicBezTo>
                  <a:cubicBezTo>
                    <a:pt x="0" y="3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29" name="Freeform 644"/>
            <p:cNvSpPr/>
            <p:nvPr/>
          </p:nvSpPr>
          <p:spPr bwMode="auto">
            <a:xfrm>
              <a:off x="3049" y="1546"/>
              <a:ext cx="31" cy="12"/>
            </a:xfrm>
            <a:custGeom>
              <a:avLst/>
              <a:gdLst>
                <a:gd name="T0" fmla="*/ 1 w 13"/>
                <a:gd name="T1" fmla="*/ 5 h 5"/>
                <a:gd name="T2" fmla="*/ 12 w 13"/>
                <a:gd name="T3" fmla="*/ 1 h 5"/>
                <a:gd name="T4" fmla="*/ 11 w 13"/>
                <a:gd name="T5" fmla="*/ 1 h 5"/>
                <a:gd name="T6" fmla="*/ 1 w 13"/>
                <a:gd name="T7" fmla="*/ 4 h 5"/>
                <a:gd name="T8" fmla="*/ 1 w 1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" y="5"/>
                  </a:moveTo>
                  <a:cubicBezTo>
                    <a:pt x="5" y="4"/>
                    <a:pt x="9" y="4"/>
                    <a:pt x="12" y="1"/>
                  </a:cubicBezTo>
                  <a:cubicBezTo>
                    <a:pt x="13" y="1"/>
                    <a:pt x="12" y="0"/>
                    <a:pt x="11" y="1"/>
                  </a:cubicBezTo>
                  <a:cubicBezTo>
                    <a:pt x="8" y="3"/>
                    <a:pt x="4" y="3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30" name="Freeform 645"/>
            <p:cNvSpPr/>
            <p:nvPr/>
          </p:nvSpPr>
          <p:spPr bwMode="auto">
            <a:xfrm>
              <a:off x="3049" y="1537"/>
              <a:ext cx="26" cy="12"/>
            </a:xfrm>
            <a:custGeom>
              <a:avLst/>
              <a:gdLst>
                <a:gd name="T0" fmla="*/ 1 w 11"/>
                <a:gd name="T1" fmla="*/ 4 h 5"/>
                <a:gd name="T2" fmla="*/ 11 w 11"/>
                <a:gd name="T3" fmla="*/ 1 h 5"/>
                <a:gd name="T4" fmla="*/ 10 w 11"/>
                <a:gd name="T5" fmla="*/ 0 h 5"/>
                <a:gd name="T6" fmla="*/ 0 w 11"/>
                <a:gd name="T7" fmla="*/ 3 h 5"/>
                <a:gd name="T8" fmla="*/ 1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" y="4"/>
                  </a:moveTo>
                  <a:cubicBezTo>
                    <a:pt x="4" y="3"/>
                    <a:pt x="7" y="3"/>
                    <a:pt x="11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2"/>
                    <a:pt x="4" y="2"/>
                    <a:pt x="0" y="3"/>
                  </a:cubicBezTo>
                  <a:cubicBezTo>
                    <a:pt x="0" y="3"/>
                    <a:pt x="0" y="5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31" name="Freeform 646"/>
            <p:cNvSpPr/>
            <p:nvPr/>
          </p:nvSpPr>
          <p:spPr bwMode="auto">
            <a:xfrm>
              <a:off x="3049" y="1532"/>
              <a:ext cx="26" cy="7"/>
            </a:xfrm>
            <a:custGeom>
              <a:avLst/>
              <a:gdLst>
                <a:gd name="T0" fmla="*/ 1 w 11"/>
                <a:gd name="T1" fmla="*/ 3 h 3"/>
                <a:gd name="T2" fmla="*/ 10 w 11"/>
                <a:gd name="T3" fmla="*/ 1 h 3"/>
                <a:gd name="T4" fmla="*/ 10 w 11"/>
                <a:gd name="T5" fmla="*/ 0 h 3"/>
                <a:gd name="T6" fmla="*/ 1 w 11"/>
                <a:gd name="T7" fmla="*/ 2 h 3"/>
                <a:gd name="T8" fmla="*/ 1 w 1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" y="3"/>
                  </a:moveTo>
                  <a:cubicBezTo>
                    <a:pt x="4" y="2"/>
                    <a:pt x="7" y="2"/>
                    <a:pt x="10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1"/>
                    <a:pt x="4" y="1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32" name="Freeform 647"/>
            <p:cNvSpPr/>
            <p:nvPr/>
          </p:nvSpPr>
          <p:spPr bwMode="auto">
            <a:xfrm>
              <a:off x="3046" y="1527"/>
              <a:ext cx="29" cy="7"/>
            </a:xfrm>
            <a:custGeom>
              <a:avLst/>
              <a:gdLst>
                <a:gd name="T0" fmla="*/ 2 w 12"/>
                <a:gd name="T1" fmla="*/ 3 h 3"/>
                <a:gd name="T2" fmla="*/ 11 w 12"/>
                <a:gd name="T3" fmla="*/ 2 h 3"/>
                <a:gd name="T4" fmla="*/ 11 w 12"/>
                <a:gd name="T5" fmla="*/ 0 h 3"/>
                <a:gd name="T6" fmla="*/ 1 w 12"/>
                <a:gd name="T7" fmla="*/ 2 h 3"/>
                <a:gd name="T8" fmla="*/ 2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12" y="2"/>
                    <a:pt x="12" y="0"/>
                    <a:pt x="11" y="0"/>
                  </a:cubicBezTo>
                  <a:cubicBezTo>
                    <a:pt x="8" y="1"/>
                    <a:pt x="4" y="1"/>
                    <a:pt x="1" y="2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33" name="Freeform 648"/>
            <p:cNvSpPr/>
            <p:nvPr/>
          </p:nvSpPr>
          <p:spPr bwMode="auto">
            <a:xfrm>
              <a:off x="3051" y="1532"/>
              <a:ext cx="22" cy="5"/>
            </a:xfrm>
            <a:custGeom>
              <a:avLst/>
              <a:gdLst>
                <a:gd name="T0" fmla="*/ 1 w 9"/>
                <a:gd name="T1" fmla="*/ 2 h 2"/>
                <a:gd name="T2" fmla="*/ 9 w 9"/>
                <a:gd name="T3" fmla="*/ 2 h 2"/>
                <a:gd name="T4" fmla="*/ 9 w 9"/>
                <a:gd name="T5" fmla="*/ 1 h 2"/>
                <a:gd name="T6" fmla="*/ 1 w 9"/>
                <a:gd name="T7" fmla="*/ 0 h 2"/>
                <a:gd name="T8" fmla="*/ 1 w 9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1" y="2"/>
                  </a:moveTo>
                  <a:cubicBezTo>
                    <a:pt x="4" y="2"/>
                    <a:pt x="6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6" y="1"/>
                    <a:pt x="4" y="1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34" name="Freeform 649"/>
            <p:cNvSpPr/>
            <p:nvPr/>
          </p:nvSpPr>
          <p:spPr bwMode="auto">
            <a:xfrm>
              <a:off x="3049" y="1539"/>
              <a:ext cx="29" cy="5"/>
            </a:xfrm>
            <a:custGeom>
              <a:avLst/>
              <a:gdLst>
                <a:gd name="T0" fmla="*/ 1 w 12"/>
                <a:gd name="T1" fmla="*/ 2 h 2"/>
                <a:gd name="T2" fmla="*/ 11 w 12"/>
                <a:gd name="T3" fmla="*/ 2 h 2"/>
                <a:gd name="T4" fmla="*/ 11 w 12"/>
                <a:gd name="T5" fmla="*/ 1 h 2"/>
                <a:gd name="T6" fmla="*/ 1 w 12"/>
                <a:gd name="T7" fmla="*/ 1 h 2"/>
                <a:gd name="T8" fmla="*/ 1 w 1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" y="2"/>
                  </a:moveTo>
                  <a:cubicBezTo>
                    <a:pt x="4" y="2"/>
                    <a:pt x="8" y="2"/>
                    <a:pt x="11" y="2"/>
                  </a:cubicBezTo>
                  <a:cubicBezTo>
                    <a:pt x="12" y="2"/>
                    <a:pt x="12" y="0"/>
                    <a:pt x="11" y="1"/>
                  </a:cubicBezTo>
                  <a:cubicBezTo>
                    <a:pt x="8" y="1"/>
                    <a:pt x="4" y="1"/>
                    <a:pt x="1" y="1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35" name="Freeform 650"/>
            <p:cNvSpPr/>
            <p:nvPr/>
          </p:nvSpPr>
          <p:spPr bwMode="auto">
            <a:xfrm>
              <a:off x="3053" y="1544"/>
              <a:ext cx="27" cy="5"/>
            </a:xfrm>
            <a:custGeom>
              <a:avLst/>
              <a:gdLst>
                <a:gd name="T0" fmla="*/ 1 w 11"/>
                <a:gd name="T1" fmla="*/ 2 h 2"/>
                <a:gd name="T2" fmla="*/ 10 w 11"/>
                <a:gd name="T3" fmla="*/ 2 h 2"/>
                <a:gd name="T4" fmla="*/ 10 w 11"/>
                <a:gd name="T5" fmla="*/ 0 h 2"/>
                <a:gd name="T6" fmla="*/ 1 w 11"/>
                <a:gd name="T7" fmla="*/ 1 h 2"/>
                <a:gd name="T8" fmla="*/ 1 w 1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1" y="2"/>
                  </a:moveTo>
                  <a:cubicBezTo>
                    <a:pt x="4" y="2"/>
                    <a:pt x="7" y="2"/>
                    <a:pt x="10" y="2"/>
                  </a:cubicBezTo>
                  <a:cubicBezTo>
                    <a:pt x="11" y="2"/>
                    <a:pt x="11" y="0"/>
                    <a:pt x="10" y="0"/>
                  </a:cubicBezTo>
                  <a:cubicBezTo>
                    <a:pt x="7" y="1"/>
                    <a:pt x="4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36" name="Freeform 651"/>
            <p:cNvSpPr/>
            <p:nvPr/>
          </p:nvSpPr>
          <p:spPr bwMode="auto">
            <a:xfrm>
              <a:off x="3053" y="1554"/>
              <a:ext cx="27" cy="7"/>
            </a:xfrm>
            <a:custGeom>
              <a:avLst/>
              <a:gdLst>
                <a:gd name="T0" fmla="*/ 1 w 11"/>
                <a:gd name="T1" fmla="*/ 2 h 3"/>
                <a:gd name="T2" fmla="*/ 10 w 11"/>
                <a:gd name="T3" fmla="*/ 2 h 3"/>
                <a:gd name="T4" fmla="*/ 10 w 11"/>
                <a:gd name="T5" fmla="*/ 0 h 3"/>
                <a:gd name="T6" fmla="*/ 1 w 11"/>
                <a:gd name="T7" fmla="*/ 1 h 3"/>
                <a:gd name="T8" fmla="*/ 1 w 1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1" y="2"/>
                  </a:moveTo>
                  <a:cubicBezTo>
                    <a:pt x="4" y="3"/>
                    <a:pt x="7" y="2"/>
                    <a:pt x="10" y="2"/>
                  </a:cubicBezTo>
                  <a:cubicBezTo>
                    <a:pt x="11" y="2"/>
                    <a:pt x="11" y="0"/>
                    <a:pt x="10" y="0"/>
                  </a:cubicBezTo>
                  <a:cubicBezTo>
                    <a:pt x="7" y="0"/>
                    <a:pt x="4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37" name="Freeform 652"/>
            <p:cNvSpPr/>
            <p:nvPr/>
          </p:nvSpPr>
          <p:spPr bwMode="auto">
            <a:xfrm>
              <a:off x="3049" y="1563"/>
              <a:ext cx="31" cy="5"/>
            </a:xfrm>
            <a:custGeom>
              <a:avLst/>
              <a:gdLst>
                <a:gd name="T0" fmla="*/ 1 w 13"/>
                <a:gd name="T1" fmla="*/ 1 h 2"/>
                <a:gd name="T2" fmla="*/ 12 w 13"/>
                <a:gd name="T3" fmla="*/ 2 h 2"/>
                <a:gd name="T4" fmla="*/ 12 w 13"/>
                <a:gd name="T5" fmla="*/ 0 h 2"/>
                <a:gd name="T6" fmla="*/ 2 w 13"/>
                <a:gd name="T7" fmla="*/ 0 h 2"/>
                <a:gd name="T8" fmla="*/ 1 w 1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">
                  <a:moveTo>
                    <a:pt x="1" y="1"/>
                  </a:moveTo>
                  <a:cubicBezTo>
                    <a:pt x="5" y="2"/>
                    <a:pt x="8" y="2"/>
                    <a:pt x="12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8" y="0"/>
                    <a:pt x="5" y="1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38" name="Freeform 653"/>
            <p:cNvSpPr/>
            <p:nvPr/>
          </p:nvSpPr>
          <p:spPr bwMode="auto">
            <a:xfrm>
              <a:off x="3051" y="1573"/>
              <a:ext cx="31" cy="5"/>
            </a:xfrm>
            <a:custGeom>
              <a:avLst/>
              <a:gdLst>
                <a:gd name="T0" fmla="*/ 1 w 13"/>
                <a:gd name="T1" fmla="*/ 2 h 2"/>
                <a:gd name="T2" fmla="*/ 12 w 13"/>
                <a:gd name="T3" fmla="*/ 1 h 2"/>
                <a:gd name="T4" fmla="*/ 12 w 13"/>
                <a:gd name="T5" fmla="*/ 0 h 2"/>
                <a:gd name="T6" fmla="*/ 1 w 13"/>
                <a:gd name="T7" fmla="*/ 1 h 2"/>
                <a:gd name="T8" fmla="*/ 1 w 1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">
                  <a:moveTo>
                    <a:pt x="1" y="2"/>
                  </a:moveTo>
                  <a:cubicBezTo>
                    <a:pt x="5" y="2"/>
                    <a:pt x="8" y="2"/>
                    <a:pt x="12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8" y="0"/>
                    <a:pt x="5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39" name="Freeform 654"/>
            <p:cNvSpPr/>
            <p:nvPr/>
          </p:nvSpPr>
          <p:spPr bwMode="auto">
            <a:xfrm>
              <a:off x="3051" y="1580"/>
              <a:ext cx="29" cy="5"/>
            </a:xfrm>
            <a:custGeom>
              <a:avLst/>
              <a:gdLst>
                <a:gd name="T0" fmla="*/ 1 w 12"/>
                <a:gd name="T1" fmla="*/ 2 h 2"/>
                <a:gd name="T2" fmla="*/ 11 w 12"/>
                <a:gd name="T3" fmla="*/ 1 h 2"/>
                <a:gd name="T4" fmla="*/ 11 w 12"/>
                <a:gd name="T5" fmla="*/ 0 h 2"/>
                <a:gd name="T6" fmla="*/ 1 w 12"/>
                <a:gd name="T7" fmla="*/ 1 h 2"/>
                <a:gd name="T8" fmla="*/ 1 w 1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" y="2"/>
                  </a:moveTo>
                  <a:cubicBezTo>
                    <a:pt x="4" y="2"/>
                    <a:pt x="8" y="2"/>
                    <a:pt x="11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8" y="1"/>
                    <a:pt x="4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40" name="Freeform 655"/>
            <p:cNvSpPr/>
            <p:nvPr/>
          </p:nvSpPr>
          <p:spPr bwMode="auto">
            <a:xfrm>
              <a:off x="3056" y="1585"/>
              <a:ext cx="26" cy="5"/>
            </a:xfrm>
            <a:custGeom>
              <a:avLst/>
              <a:gdLst>
                <a:gd name="T0" fmla="*/ 1 w 11"/>
                <a:gd name="T1" fmla="*/ 2 h 2"/>
                <a:gd name="T2" fmla="*/ 5 w 11"/>
                <a:gd name="T3" fmla="*/ 2 h 2"/>
                <a:gd name="T4" fmla="*/ 10 w 11"/>
                <a:gd name="T5" fmla="*/ 1 h 2"/>
                <a:gd name="T6" fmla="*/ 10 w 11"/>
                <a:gd name="T7" fmla="*/ 0 h 2"/>
                <a:gd name="T8" fmla="*/ 1 w 11"/>
                <a:gd name="T9" fmla="*/ 0 h 2"/>
                <a:gd name="T10" fmla="*/ 1 w 1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">
                  <a:moveTo>
                    <a:pt x="1" y="2"/>
                  </a:moveTo>
                  <a:cubicBezTo>
                    <a:pt x="2" y="2"/>
                    <a:pt x="4" y="2"/>
                    <a:pt x="5" y="2"/>
                  </a:cubicBezTo>
                  <a:cubicBezTo>
                    <a:pt x="7" y="2"/>
                    <a:pt x="9" y="1"/>
                    <a:pt x="10" y="1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7" y="0"/>
                    <a:pt x="4" y="1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41" name="Freeform 656"/>
            <p:cNvSpPr/>
            <p:nvPr/>
          </p:nvSpPr>
          <p:spPr bwMode="auto">
            <a:xfrm>
              <a:off x="3049" y="1587"/>
              <a:ext cx="33" cy="5"/>
            </a:xfrm>
            <a:custGeom>
              <a:avLst/>
              <a:gdLst>
                <a:gd name="T0" fmla="*/ 1 w 14"/>
                <a:gd name="T1" fmla="*/ 2 h 2"/>
                <a:gd name="T2" fmla="*/ 13 w 14"/>
                <a:gd name="T3" fmla="*/ 2 h 2"/>
                <a:gd name="T4" fmla="*/ 13 w 14"/>
                <a:gd name="T5" fmla="*/ 0 h 2"/>
                <a:gd name="T6" fmla="*/ 1 w 14"/>
                <a:gd name="T7" fmla="*/ 0 h 2"/>
                <a:gd name="T8" fmla="*/ 1 w 1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">
                  <a:moveTo>
                    <a:pt x="1" y="2"/>
                  </a:moveTo>
                  <a:cubicBezTo>
                    <a:pt x="5" y="2"/>
                    <a:pt x="9" y="2"/>
                    <a:pt x="13" y="2"/>
                  </a:cubicBezTo>
                  <a:cubicBezTo>
                    <a:pt x="14" y="2"/>
                    <a:pt x="14" y="0"/>
                    <a:pt x="13" y="0"/>
                  </a:cubicBezTo>
                  <a:cubicBezTo>
                    <a:pt x="9" y="1"/>
                    <a:pt x="5" y="1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42" name="Freeform 657"/>
            <p:cNvSpPr/>
            <p:nvPr/>
          </p:nvSpPr>
          <p:spPr bwMode="auto">
            <a:xfrm>
              <a:off x="3046" y="1592"/>
              <a:ext cx="34" cy="5"/>
            </a:xfrm>
            <a:custGeom>
              <a:avLst/>
              <a:gdLst>
                <a:gd name="T0" fmla="*/ 1 w 14"/>
                <a:gd name="T1" fmla="*/ 2 h 2"/>
                <a:gd name="T2" fmla="*/ 13 w 14"/>
                <a:gd name="T3" fmla="*/ 1 h 2"/>
                <a:gd name="T4" fmla="*/ 12 w 14"/>
                <a:gd name="T5" fmla="*/ 0 h 2"/>
                <a:gd name="T6" fmla="*/ 2 w 14"/>
                <a:gd name="T7" fmla="*/ 0 h 2"/>
                <a:gd name="T8" fmla="*/ 1 w 1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">
                  <a:moveTo>
                    <a:pt x="1" y="2"/>
                  </a:moveTo>
                  <a:cubicBezTo>
                    <a:pt x="5" y="2"/>
                    <a:pt x="9" y="2"/>
                    <a:pt x="13" y="1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9" y="0"/>
                    <a:pt x="5" y="1"/>
                    <a:pt x="2" y="0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43" name="Freeform 658"/>
            <p:cNvSpPr/>
            <p:nvPr/>
          </p:nvSpPr>
          <p:spPr bwMode="auto">
            <a:xfrm>
              <a:off x="3049" y="1597"/>
              <a:ext cx="29" cy="5"/>
            </a:xfrm>
            <a:custGeom>
              <a:avLst/>
              <a:gdLst>
                <a:gd name="T0" fmla="*/ 1 w 12"/>
                <a:gd name="T1" fmla="*/ 2 h 2"/>
                <a:gd name="T2" fmla="*/ 11 w 12"/>
                <a:gd name="T3" fmla="*/ 1 h 2"/>
                <a:gd name="T4" fmla="*/ 11 w 12"/>
                <a:gd name="T5" fmla="*/ 0 h 2"/>
                <a:gd name="T6" fmla="*/ 1 w 12"/>
                <a:gd name="T7" fmla="*/ 1 h 2"/>
                <a:gd name="T8" fmla="*/ 1 w 1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" y="2"/>
                  </a:moveTo>
                  <a:cubicBezTo>
                    <a:pt x="4" y="2"/>
                    <a:pt x="8" y="2"/>
                    <a:pt x="11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8" y="1"/>
                    <a:pt x="4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44" name="Freeform 659"/>
            <p:cNvSpPr/>
            <p:nvPr/>
          </p:nvSpPr>
          <p:spPr bwMode="auto">
            <a:xfrm>
              <a:off x="3051" y="1599"/>
              <a:ext cx="31" cy="5"/>
            </a:xfrm>
            <a:custGeom>
              <a:avLst/>
              <a:gdLst>
                <a:gd name="T0" fmla="*/ 1 w 13"/>
                <a:gd name="T1" fmla="*/ 2 h 2"/>
                <a:gd name="T2" fmla="*/ 12 w 13"/>
                <a:gd name="T3" fmla="*/ 1 h 2"/>
                <a:gd name="T4" fmla="*/ 11 w 13"/>
                <a:gd name="T5" fmla="*/ 0 h 2"/>
                <a:gd name="T6" fmla="*/ 1 w 13"/>
                <a:gd name="T7" fmla="*/ 1 h 2"/>
                <a:gd name="T8" fmla="*/ 1 w 1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">
                  <a:moveTo>
                    <a:pt x="1" y="2"/>
                  </a:moveTo>
                  <a:cubicBezTo>
                    <a:pt x="5" y="2"/>
                    <a:pt x="8" y="2"/>
                    <a:pt x="12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8" y="1"/>
                    <a:pt x="5" y="1"/>
                    <a:pt x="1" y="1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45" name="Freeform 660"/>
            <p:cNvSpPr/>
            <p:nvPr/>
          </p:nvSpPr>
          <p:spPr bwMode="auto">
            <a:xfrm>
              <a:off x="3046" y="1602"/>
              <a:ext cx="36" cy="28"/>
            </a:xfrm>
            <a:custGeom>
              <a:avLst/>
              <a:gdLst>
                <a:gd name="T0" fmla="*/ 2 w 15"/>
                <a:gd name="T1" fmla="*/ 2 h 12"/>
                <a:gd name="T2" fmla="*/ 13 w 15"/>
                <a:gd name="T3" fmla="*/ 2 h 12"/>
                <a:gd name="T4" fmla="*/ 13 w 15"/>
                <a:gd name="T5" fmla="*/ 0 h 12"/>
                <a:gd name="T6" fmla="*/ 1 w 15"/>
                <a:gd name="T7" fmla="*/ 3 h 12"/>
                <a:gd name="T8" fmla="*/ 1 w 15"/>
                <a:gd name="T9" fmla="*/ 5 h 12"/>
                <a:gd name="T10" fmla="*/ 15 w 15"/>
                <a:gd name="T11" fmla="*/ 3 h 12"/>
                <a:gd name="T12" fmla="*/ 14 w 15"/>
                <a:gd name="T13" fmla="*/ 1 h 12"/>
                <a:gd name="T14" fmla="*/ 5 w 15"/>
                <a:gd name="T15" fmla="*/ 4 h 12"/>
                <a:gd name="T16" fmla="*/ 5 w 15"/>
                <a:gd name="T17" fmla="*/ 6 h 12"/>
                <a:gd name="T18" fmla="*/ 12 w 15"/>
                <a:gd name="T19" fmla="*/ 5 h 12"/>
                <a:gd name="T20" fmla="*/ 11 w 15"/>
                <a:gd name="T21" fmla="*/ 4 h 12"/>
                <a:gd name="T22" fmla="*/ 2 w 15"/>
                <a:gd name="T23" fmla="*/ 8 h 12"/>
                <a:gd name="T24" fmla="*/ 2 w 15"/>
                <a:gd name="T25" fmla="*/ 9 h 12"/>
                <a:gd name="T26" fmla="*/ 12 w 15"/>
                <a:gd name="T27" fmla="*/ 7 h 12"/>
                <a:gd name="T28" fmla="*/ 12 w 15"/>
                <a:gd name="T29" fmla="*/ 6 h 12"/>
                <a:gd name="T30" fmla="*/ 4 w 15"/>
                <a:gd name="T31" fmla="*/ 8 h 12"/>
                <a:gd name="T32" fmla="*/ 4 w 15"/>
                <a:gd name="T33" fmla="*/ 10 h 12"/>
                <a:gd name="T34" fmla="*/ 9 w 15"/>
                <a:gd name="T35" fmla="*/ 10 h 12"/>
                <a:gd name="T36" fmla="*/ 8 w 15"/>
                <a:gd name="T37" fmla="*/ 9 h 12"/>
                <a:gd name="T38" fmla="*/ 5 w 15"/>
                <a:gd name="T39" fmla="*/ 10 h 12"/>
                <a:gd name="T40" fmla="*/ 5 w 15"/>
                <a:gd name="T41" fmla="*/ 11 h 12"/>
                <a:gd name="T42" fmla="*/ 11 w 15"/>
                <a:gd name="T43" fmla="*/ 11 h 12"/>
                <a:gd name="T44" fmla="*/ 11 w 15"/>
                <a:gd name="T45" fmla="*/ 10 h 12"/>
                <a:gd name="T46" fmla="*/ 7 w 15"/>
                <a:gd name="T47" fmla="*/ 11 h 12"/>
                <a:gd name="T48" fmla="*/ 8 w 15"/>
                <a:gd name="T49" fmla="*/ 12 h 12"/>
                <a:gd name="T50" fmla="*/ 11 w 15"/>
                <a:gd name="T51" fmla="*/ 11 h 12"/>
                <a:gd name="T52" fmla="*/ 11 w 15"/>
                <a:gd name="T53" fmla="*/ 10 h 12"/>
                <a:gd name="T54" fmla="*/ 6 w 15"/>
                <a:gd name="T55" fmla="*/ 10 h 12"/>
                <a:gd name="T56" fmla="*/ 6 w 15"/>
                <a:gd name="T57" fmla="*/ 11 h 12"/>
                <a:gd name="T58" fmla="*/ 9 w 15"/>
                <a:gd name="T59" fmla="*/ 10 h 12"/>
                <a:gd name="T60" fmla="*/ 9 w 15"/>
                <a:gd name="T61" fmla="*/ 9 h 12"/>
                <a:gd name="T62" fmla="*/ 4 w 15"/>
                <a:gd name="T63" fmla="*/ 8 h 12"/>
                <a:gd name="T64" fmla="*/ 4 w 15"/>
                <a:gd name="T65" fmla="*/ 10 h 12"/>
                <a:gd name="T66" fmla="*/ 12 w 15"/>
                <a:gd name="T67" fmla="*/ 7 h 12"/>
                <a:gd name="T68" fmla="*/ 12 w 15"/>
                <a:gd name="T69" fmla="*/ 6 h 12"/>
                <a:gd name="T70" fmla="*/ 2 w 15"/>
                <a:gd name="T71" fmla="*/ 8 h 12"/>
                <a:gd name="T72" fmla="*/ 3 w 15"/>
                <a:gd name="T73" fmla="*/ 9 h 12"/>
                <a:gd name="T74" fmla="*/ 12 w 15"/>
                <a:gd name="T75" fmla="*/ 5 h 12"/>
                <a:gd name="T76" fmla="*/ 11 w 15"/>
                <a:gd name="T77" fmla="*/ 4 h 12"/>
                <a:gd name="T78" fmla="*/ 5 w 15"/>
                <a:gd name="T79" fmla="*/ 4 h 12"/>
                <a:gd name="T80" fmla="*/ 5 w 15"/>
                <a:gd name="T81" fmla="*/ 6 h 12"/>
                <a:gd name="T82" fmla="*/ 15 w 15"/>
                <a:gd name="T83" fmla="*/ 3 h 12"/>
                <a:gd name="T84" fmla="*/ 14 w 15"/>
                <a:gd name="T85" fmla="*/ 1 h 12"/>
                <a:gd name="T86" fmla="*/ 1 w 15"/>
                <a:gd name="T87" fmla="*/ 3 h 12"/>
                <a:gd name="T88" fmla="*/ 2 w 15"/>
                <a:gd name="T89" fmla="*/ 5 h 12"/>
                <a:gd name="T90" fmla="*/ 13 w 15"/>
                <a:gd name="T91" fmla="*/ 2 h 12"/>
                <a:gd name="T92" fmla="*/ 13 w 15"/>
                <a:gd name="T93" fmla="*/ 0 h 12"/>
                <a:gd name="T94" fmla="*/ 3 w 15"/>
                <a:gd name="T95" fmla="*/ 1 h 12"/>
                <a:gd name="T96" fmla="*/ 2 w 15"/>
                <a:gd name="T9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" h="12">
                  <a:moveTo>
                    <a:pt x="2" y="2"/>
                  </a:moveTo>
                  <a:cubicBezTo>
                    <a:pt x="6" y="3"/>
                    <a:pt x="9" y="2"/>
                    <a:pt x="13" y="2"/>
                  </a:cubicBezTo>
                  <a:cubicBezTo>
                    <a:pt x="13" y="1"/>
                    <a:pt x="13" y="1"/>
                    <a:pt x="13" y="0"/>
                  </a:cubicBezTo>
                  <a:cubicBezTo>
                    <a:pt x="9" y="1"/>
                    <a:pt x="5" y="2"/>
                    <a:pt x="1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6" y="5"/>
                    <a:pt x="10" y="4"/>
                    <a:pt x="15" y="3"/>
                  </a:cubicBezTo>
                  <a:cubicBezTo>
                    <a:pt x="14" y="2"/>
                    <a:pt x="14" y="2"/>
                    <a:pt x="14" y="1"/>
                  </a:cubicBezTo>
                  <a:cubicBezTo>
                    <a:pt x="11" y="2"/>
                    <a:pt x="8" y="3"/>
                    <a:pt x="5" y="4"/>
                  </a:cubicBezTo>
                  <a:cubicBezTo>
                    <a:pt x="4" y="5"/>
                    <a:pt x="4" y="6"/>
                    <a:pt x="5" y="6"/>
                  </a:cubicBezTo>
                  <a:cubicBezTo>
                    <a:pt x="7" y="6"/>
                    <a:pt x="10" y="5"/>
                    <a:pt x="12" y="5"/>
                  </a:cubicBezTo>
                  <a:cubicBezTo>
                    <a:pt x="12" y="5"/>
                    <a:pt x="11" y="4"/>
                    <a:pt x="11" y="4"/>
                  </a:cubicBezTo>
                  <a:cubicBezTo>
                    <a:pt x="8" y="5"/>
                    <a:pt x="5" y="6"/>
                    <a:pt x="2" y="8"/>
                  </a:cubicBezTo>
                  <a:cubicBezTo>
                    <a:pt x="1" y="8"/>
                    <a:pt x="2" y="9"/>
                    <a:pt x="2" y="9"/>
                  </a:cubicBezTo>
                  <a:cubicBezTo>
                    <a:pt x="6" y="9"/>
                    <a:pt x="9" y="8"/>
                    <a:pt x="12" y="7"/>
                  </a:cubicBezTo>
                  <a:cubicBezTo>
                    <a:pt x="13" y="7"/>
                    <a:pt x="13" y="6"/>
                    <a:pt x="12" y="6"/>
                  </a:cubicBezTo>
                  <a:cubicBezTo>
                    <a:pt x="9" y="6"/>
                    <a:pt x="6" y="7"/>
                    <a:pt x="4" y="8"/>
                  </a:cubicBezTo>
                  <a:cubicBezTo>
                    <a:pt x="3" y="9"/>
                    <a:pt x="3" y="10"/>
                    <a:pt x="4" y="10"/>
                  </a:cubicBezTo>
                  <a:cubicBezTo>
                    <a:pt x="6" y="10"/>
                    <a:pt x="7" y="10"/>
                    <a:pt x="9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7" y="11"/>
                    <a:pt x="9" y="11"/>
                    <a:pt x="11" y="11"/>
                  </a:cubicBezTo>
                  <a:cubicBezTo>
                    <a:pt x="12" y="11"/>
                    <a:pt x="12" y="9"/>
                    <a:pt x="11" y="10"/>
                  </a:cubicBezTo>
                  <a:cubicBezTo>
                    <a:pt x="10" y="10"/>
                    <a:pt x="8" y="10"/>
                    <a:pt x="7" y="11"/>
                  </a:cubicBezTo>
                  <a:cubicBezTo>
                    <a:pt x="6" y="11"/>
                    <a:pt x="7" y="12"/>
                    <a:pt x="8" y="12"/>
                  </a:cubicBezTo>
                  <a:cubicBezTo>
                    <a:pt x="9" y="11"/>
                    <a:pt x="10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" y="10"/>
                    <a:pt x="7" y="10"/>
                    <a:pt x="6" y="10"/>
                  </a:cubicBezTo>
                  <a:cubicBezTo>
                    <a:pt x="6" y="10"/>
                    <a:pt x="6" y="11"/>
                    <a:pt x="6" y="11"/>
                  </a:cubicBezTo>
                  <a:cubicBezTo>
                    <a:pt x="7" y="11"/>
                    <a:pt x="8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7" y="9"/>
                    <a:pt x="6" y="9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7" y="9"/>
                    <a:pt x="9" y="8"/>
                    <a:pt x="12" y="7"/>
                  </a:cubicBezTo>
                  <a:cubicBezTo>
                    <a:pt x="12" y="7"/>
                    <a:pt x="12" y="7"/>
                    <a:pt x="12" y="6"/>
                  </a:cubicBezTo>
                  <a:cubicBezTo>
                    <a:pt x="9" y="7"/>
                    <a:pt x="6" y="8"/>
                    <a:pt x="2" y="8"/>
                  </a:cubicBezTo>
                  <a:cubicBezTo>
                    <a:pt x="2" y="8"/>
                    <a:pt x="3" y="9"/>
                    <a:pt x="3" y="9"/>
                  </a:cubicBezTo>
                  <a:cubicBezTo>
                    <a:pt x="6" y="8"/>
                    <a:pt x="9" y="6"/>
                    <a:pt x="12" y="5"/>
                  </a:cubicBezTo>
                  <a:cubicBezTo>
                    <a:pt x="13" y="5"/>
                    <a:pt x="12" y="4"/>
                    <a:pt x="11" y="4"/>
                  </a:cubicBezTo>
                  <a:cubicBezTo>
                    <a:pt x="9" y="4"/>
                    <a:pt x="7" y="4"/>
                    <a:pt x="5" y="4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8" y="5"/>
                    <a:pt x="11" y="4"/>
                    <a:pt x="15" y="3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10" y="3"/>
                    <a:pt x="6" y="3"/>
                    <a:pt x="1" y="3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5" y="3"/>
                    <a:pt x="9" y="2"/>
                    <a:pt x="13" y="2"/>
                  </a:cubicBezTo>
                  <a:cubicBezTo>
                    <a:pt x="13" y="2"/>
                    <a:pt x="13" y="0"/>
                    <a:pt x="13" y="0"/>
                  </a:cubicBezTo>
                  <a:cubicBezTo>
                    <a:pt x="9" y="1"/>
                    <a:pt x="6" y="2"/>
                    <a:pt x="3" y="1"/>
                  </a:cubicBezTo>
                  <a:cubicBezTo>
                    <a:pt x="2" y="1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46" name="Freeform 661"/>
            <p:cNvSpPr/>
            <p:nvPr/>
          </p:nvSpPr>
          <p:spPr bwMode="auto">
            <a:xfrm>
              <a:off x="3128" y="1208"/>
              <a:ext cx="246" cy="149"/>
            </a:xfrm>
            <a:custGeom>
              <a:avLst/>
              <a:gdLst>
                <a:gd name="T0" fmla="*/ 4 w 102"/>
                <a:gd name="T1" fmla="*/ 57 h 62"/>
                <a:gd name="T2" fmla="*/ 23 w 102"/>
                <a:gd name="T3" fmla="*/ 42 h 62"/>
                <a:gd name="T4" fmla="*/ 41 w 102"/>
                <a:gd name="T5" fmla="*/ 53 h 62"/>
                <a:gd name="T6" fmla="*/ 67 w 102"/>
                <a:gd name="T7" fmla="*/ 58 h 62"/>
                <a:gd name="T8" fmla="*/ 80 w 102"/>
                <a:gd name="T9" fmla="*/ 34 h 62"/>
                <a:gd name="T10" fmla="*/ 84 w 102"/>
                <a:gd name="T11" fmla="*/ 14 h 62"/>
                <a:gd name="T12" fmla="*/ 100 w 102"/>
                <a:gd name="T13" fmla="*/ 4 h 62"/>
                <a:gd name="T14" fmla="*/ 99 w 102"/>
                <a:gd name="T15" fmla="*/ 1 h 62"/>
                <a:gd name="T16" fmla="*/ 87 w 102"/>
                <a:gd name="T17" fmla="*/ 6 h 62"/>
                <a:gd name="T18" fmla="*/ 79 w 102"/>
                <a:gd name="T19" fmla="*/ 22 h 62"/>
                <a:gd name="T20" fmla="*/ 75 w 102"/>
                <a:gd name="T21" fmla="*/ 41 h 62"/>
                <a:gd name="T22" fmla="*/ 45 w 102"/>
                <a:gd name="T23" fmla="*/ 53 h 62"/>
                <a:gd name="T24" fmla="*/ 17 w 102"/>
                <a:gd name="T25" fmla="*/ 40 h 62"/>
                <a:gd name="T26" fmla="*/ 1 w 102"/>
                <a:gd name="T27" fmla="*/ 58 h 62"/>
                <a:gd name="T28" fmla="*/ 4 w 102"/>
                <a:gd name="T29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62">
                  <a:moveTo>
                    <a:pt x="4" y="57"/>
                  </a:moveTo>
                  <a:cubicBezTo>
                    <a:pt x="3" y="48"/>
                    <a:pt x="16" y="42"/>
                    <a:pt x="23" y="42"/>
                  </a:cubicBezTo>
                  <a:cubicBezTo>
                    <a:pt x="31" y="41"/>
                    <a:pt x="35" y="49"/>
                    <a:pt x="41" y="53"/>
                  </a:cubicBezTo>
                  <a:cubicBezTo>
                    <a:pt x="49" y="59"/>
                    <a:pt x="57" y="62"/>
                    <a:pt x="67" y="58"/>
                  </a:cubicBezTo>
                  <a:cubicBezTo>
                    <a:pt x="75" y="54"/>
                    <a:pt x="78" y="43"/>
                    <a:pt x="80" y="34"/>
                  </a:cubicBezTo>
                  <a:cubicBezTo>
                    <a:pt x="81" y="27"/>
                    <a:pt x="81" y="21"/>
                    <a:pt x="84" y="14"/>
                  </a:cubicBezTo>
                  <a:cubicBezTo>
                    <a:pt x="88" y="7"/>
                    <a:pt x="94" y="7"/>
                    <a:pt x="100" y="4"/>
                  </a:cubicBezTo>
                  <a:cubicBezTo>
                    <a:pt x="102" y="3"/>
                    <a:pt x="101" y="0"/>
                    <a:pt x="99" y="1"/>
                  </a:cubicBezTo>
                  <a:cubicBezTo>
                    <a:pt x="96" y="3"/>
                    <a:pt x="90" y="3"/>
                    <a:pt x="87" y="6"/>
                  </a:cubicBezTo>
                  <a:cubicBezTo>
                    <a:pt x="83" y="10"/>
                    <a:pt x="80" y="16"/>
                    <a:pt x="79" y="22"/>
                  </a:cubicBezTo>
                  <a:cubicBezTo>
                    <a:pt x="77" y="28"/>
                    <a:pt x="77" y="35"/>
                    <a:pt x="75" y="41"/>
                  </a:cubicBezTo>
                  <a:cubicBezTo>
                    <a:pt x="72" y="56"/>
                    <a:pt x="57" y="60"/>
                    <a:pt x="45" y="53"/>
                  </a:cubicBezTo>
                  <a:cubicBezTo>
                    <a:pt x="35" y="47"/>
                    <a:pt x="30" y="35"/>
                    <a:pt x="17" y="40"/>
                  </a:cubicBezTo>
                  <a:cubicBezTo>
                    <a:pt x="9" y="43"/>
                    <a:pt x="0" y="49"/>
                    <a:pt x="1" y="58"/>
                  </a:cubicBezTo>
                  <a:cubicBezTo>
                    <a:pt x="2" y="60"/>
                    <a:pt x="4" y="59"/>
                    <a:pt x="4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0982" name="Group 664"/>
          <p:cNvGrpSpPr>
            <a:grpSpLocks noChangeAspect="1"/>
          </p:cNvGrpSpPr>
          <p:nvPr/>
        </p:nvGrpSpPr>
        <p:grpSpPr bwMode="auto">
          <a:xfrm>
            <a:off x="7740650" y="1109663"/>
            <a:ext cx="777875" cy="700087"/>
            <a:chOff x="4876" y="625"/>
            <a:chExt cx="490" cy="441"/>
          </a:xfrm>
        </p:grpSpPr>
        <p:sp>
          <p:nvSpPr>
            <p:cNvPr id="749" name="Freeform 665"/>
            <p:cNvSpPr/>
            <p:nvPr/>
          </p:nvSpPr>
          <p:spPr bwMode="auto">
            <a:xfrm>
              <a:off x="4941" y="625"/>
              <a:ext cx="331" cy="240"/>
            </a:xfrm>
            <a:custGeom>
              <a:avLst/>
              <a:gdLst>
                <a:gd name="T0" fmla="*/ 15 w 138"/>
                <a:gd name="T1" fmla="*/ 5 h 100"/>
                <a:gd name="T2" fmla="*/ 14 w 138"/>
                <a:gd name="T3" fmla="*/ 80 h 100"/>
                <a:gd name="T4" fmla="*/ 67 w 138"/>
                <a:gd name="T5" fmla="*/ 99 h 100"/>
                <a:gd name="T6" fmla="*/ 124 w 138"/>
                <a:gd name="T7" fmla="*/ 85 h 100"/>
                <a:gd name="T8" fmla="*/ 135 w 138"/>
                <a:gd name="T9" fmla="*/ 57 h 100"/>
                <a:gd name="T10" fmla="*/ 138 w 138"/>
                <a:gd name="T11" fmla="*/ 3 h 100"/>
                <a:gd name="T12" fmla="*/ 137 w 138"/>
                <a:gd name="T13" fmla="*/ 2 h 100"/>
                <a:gd name="T14" fmla="*/ 81 w 138"/>
                <a:gd name="T15" fmla="*/ 6 h 100"/>
                <a:gd name="T16" fmla="*/ 17 w 138"/>
                <a:gd name="T17" fmla="*/ 4 h 100"/>
                <a:gd name="T18" fmla="*/ 16 w 138"/>
                <a:gd name="T19" fmla="*/ 7 h 100"/>
                <a:gd name="T20" fmla="*/ 99 w 138"/>
                <a:gd name="T21" fmla="*/ 6 h 100"/>
                <a:gd name="T22" fmla="*/ 124 w 138"/>
                <a:gd name="T23" fmla="*/ 4 h 100"/>
                <a:gd name="T24" fmla="*/ 134 w 138"/>
                <a:gd name="T25" fmla="*/ 4 h 100"/>
                <a:gd name="T26" fmla="*/ 134 w 138"/>
                <a:gd name="T27" fmla="*/ 14 h 100"/>
                <a:gd name="T28" fmla="*/ 127 w 138"/>
                <a:gd name="T29" fmla="*/ 76 h 100"/>
                <a:gd name="T30" fmla="*/ 89 w 138"/>
                <a:gd name="T31" fmla="*/ 95 h 100"/>
                <a:gd name="T32" fmla="*/ 47 w 138"/>
                <a:gd name="T33" fmla="*/ 97 h 100"/>
                <a:gd name="T34" fmla="*/ 17 w 138"/>
                <a:gd name="T35" fmla="*/ 6 h 100"/>
                <a:gd name="T36" fmla="*/ 15 w 138"/>
                <a:gd name="T37" fmla="*/ 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8" h="100">
                  <a:moveTo>
                    <a:pt x="15" y="5"/>
                  </a:moveTo>
                  <a:cubicBezTo>
                    <a:pt x="8" y="29"/>
                    <a:pt x="3" y="57"/>
                    <a:pt x="14" y="80"/>
                  </a:cubicBezTo>
                  <a:cubicBezTo>
                    <a:pt x="24" y="100"/>
                    <a:pt x="48" y="100"/>
                    <a:pt x="67" y="99"/>
                  </a:cubicBezTo>
                  <a:cubicBezTo>
                    <a:pt x="86" y="98"/>
                    <a:pt x="109" y="99"/>
                    <a:pt x="124" y="85"/>
                  </a:cubicBezTo>
                  <a:cubicBezTo>
                    <a:pt x="132" y="78"/>
                    <a:pt x="134" y="67"/>
                    <a:pt x="135" y="57"/>
                  </a:cubicBezTo>
                  <a:cubicBezTo>
                    <a:pt x="137" y="39"/>
                    <a:pt x="133" y="21"/>
                    <a:pt x="138" y="3"/>
                  </a:cubicBezTo>
                  <a:cubicBezTo>
                    <a:pt x="138" y="3"/>
                    <a:pt x="138" y="2"/>
                    <a:pt x="137" y="2"/>
                  </a:cubicBezTo>
                  <a:cubicBezTo>
                    <a:pt x="118" y="0"/>
                    <a:pt x="99" y="4"/>
                    <a:pt x="81" y="6"/>
                  </a:cubicBezTo>
                  <a:cubicBezTo>
                    <a:pt x="60" y="9"/>
                    <a:pt x="37" y="13"/>
                    <a:pt x="17" y="4"/>
                  </a:cubicBezTo>
                  <a:cubicBezTo>
                    <a:pt x="16" y="4"/>
                    <a:pt x="14" y="6"/>
                    <a:pt x="16" y="7"/>
                  </a:cubicBezTo>
                  <a:cubicBezTo>
                    <a:pt x="42" y="18"/>
                    <a:pt x="73" y="10"/>
                    <a:pt x="99" y="6"/>
                  </a:cubicBezTo>
                  <a:cubicBezTo>
                    <a:pt x="108" y="5"/>
                    <a:pt x="116" y="4"/>
                    <a:pt x="124" y="4"/>
                  </a:cubicBezTo>
                  <a:cubicBezTo>
                    <a:pt x="128" y="4"/>
                    <a:pt x="131" y="4"/>
                    <a:pt x="134" y="4"/>
                  </a:cubicBezTo>
                  <a:cubicBezTo>
                    <a:pt x="136" y="4"/>
                    <a:pt x="134" y="13"/>
                    <a:pt x="134" y="14"/>
                  </a:cubicBezTo>
                  <a:cubicBezTo>
                    <a:pt x="131" y="34"/>
                    <a:pt x="137" y="57"/>
                    <a:pt x="127" y="76"/>
                  </a:cubicBezTo>
                  <a:cubicBezTo>
                    <a:pt x="121" y="90"/>
                    <a:pt x="103" y="94"/>
                    <a:pt x="89" y="95"/>
                  </a:cubicBezTo>
                  <a:cubicBezTo>
                    <a:pt x="75" y="97"/>
                    <a:pt x="61" y="97"/>
                    <a:pt x="47" y="97"/>
                  </a:cubicBezTo>
                  <a:cubicBezTo>
                    <a:pt x="0" y="93"/>
                    <a:pt x="8" y="37"/>
                    <a:pt x="17" y="6"/>
                  </a:cubicBezTo>
                  <a:cubicBezTo>
                    <a:pt x="18" y="4"/>
                    <a:pt x="16" y="4"/>
                    <a:pt x="1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50" name="Freeform 666"/>
            <p:cNvSpPr/>
            <p:nvPr/>
          </p:nvSpPr>
          <p:spPr bwMode="auto">
            <a:xfrm>
              <a:off x="5095" y="855"/>
              <a:ext cx="45" cy="137"/>
            </a:xfrm>
            <a:custGeom>
              <a:avLst/>
              <a:gdLst>
                <a:gd name="T0" fmla="*/ 0 w 19"/>
                <a:gd name="T1" fmla="*/ 2 h 57"/>
                <a:gd name="T2" fmla="*/ 0 w 19"/>
                <a:gd name="T3" fmla="*/ 53 h 57"/>
                <a:gd name="T4" fmla="*/ 0 w 19"/>
                <a:gd name="T5" fmla="*/ 55 h 57"/>
                <a:gd name="T6" fmla="*/ 16 w 19"/>
                <a:gd name="T7" fmla="*/ 57 h 57"/>
                <a:gd name="T8" fmla="*/ 17 w 19"/>
                <a:gd name="T9" fmla="*/ 55 h 57"/>
                <a:gd name="T10" fmla="*/ 19 w 19"/>
                <a:gd name="T11" fmla="*/ 1 h 57"/>
                <a:gd name="T12" fmla="*/ 17 w 19"/>
                <a:gd name="T13" fmla="*/ 1 h 57"/>
                <a:gd name="T14" fmla="*/ 16 w 19"/>
                <a:gd name="T15" fmla="*/ 27 h 57"/>
                <a:gd name="T16" fmla="*/ 15 w 19"/>
                <a:gd name="T17" fmla="*/ 41 h 57"/>
                <a:gd name="T18" fmla="*/ 13 w 19"/>
                <a:gd name="T19" fmla="*/ 54 h 57"/>
                <a:gd name="T20" fmla="*/ 2 w 19"/>
                <a:gd name="T21" fmla="*/ 53 h 57"/>
                <a:gd name="T22" fmla="*/ 2 w 19"/>
                <a:gd name="T23" fmla="*/ 35 h 57"/>
                <a:gd name="T24" fmla="*/ 2 w 19"/>
                <a:gd name="T25" fmla="*/ 2 h 57"/>
                <a:gd name="T26" fmla="*/ 0 w 19"/>
                <a:gd name="T27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57">
                  <a:moveTo>
                    <a:pt x="0" y="2"/>
                  </a:moveTo>
                  <a:cubicBezTo>
                    <a:pt x="0" y="19"/>
                    <a:pt x="0" y="36"/>
                    <a:pt x="0" y="53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5" y="56"/>
                    <a:pt x="11" y="56"/>
                    <a:pt x="16" y="57"/>
                  </a:cubicBezTo>
                  <a:cubicBezTo>
                    <a:pt x="16" y="57"/>
                    <a:pt x="17" y="56"/>
                    <a:pt x="17" y="55"/>
                  </a:cubicBezTo>
                  <a:cubicBezTo>
                    <a:pt x="17" y="37"/>
                    <a:pt x="19" y="19"/>
                    <a:pt x="19" y="1"/>
                  </a:cubicBezTo>
                  <a:cubicBezTo>
                    <a:pt x="19" y="0"/>
                    <a:pt x="17" y="0"/>
                    <a:pt x="17" y="1"/>
                  </a:cubicBezTo>
                  <a:cubicBezTo>
                    <a:pt x="17" y="10"/>
                    <a:pt x="16" y="19"/>
                    <a:pt x="16" y="27"/>
                  </a:cubicBezTo>
                  <a:cubicBezTo>
                    <a:pt x="15" y="32"/>
                    <a:pt x="15" y="37"/>
                    <a:pt x="15" y="41"/>
                  </a:cubicBezTo>
                  <a:cubicBezTo>
                    <a:pt x="15" y="45"/>
                    <a:pt x="16" y="54"/>
                    <a:pt x="13" y="54"/>
                  </a:cubicBezTo>
                  <a:cubicBezTo>
                    <a:pt x="9" y="54"/>
                    <a:pt x="6" y="53"/>
                    <a:pt x="2" y="53"/>
                  </a:cubicBezTo>
                  <a:cubicBezTo>
                    <a:pt x="1" y="53"/>
                    <a:pt x="2" y="37"/>
                    <a:pt x="2" y="35"/>
                  </a:cubicBezTo>
                  <a:cubicBezTo>
                    <a:pt x="2" y="24"/>
                    <a:pt x="2" y="13"/>
                    <a:pt x="2" y="2"/>
                  </a:cubicBezTo>
                  <a:cubicBezTo>
                    <a:pt x="2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51" name="Freeform 667"/>
            <p:cNvSpPr/>
            <p:nvPr/>
          </p:nvSpPr>
          <p:spPr bwMode="auto">
            <a:xfrm>
              <a:off x="5001" y="963"/>
              <a:ext cx="216" cy="103"/>
            </a:xfrm>
            <a:custGeom>
              <a:avLst/>
              <a:gdLst>
                <a:gd name="T0" fmla="*/ 39 w 90"/>
                <a:gd name="T1" fmla="*/ 6 h 43"/>
                <a:gd name="T2" fmla="*/ 9 w 90"/>
                <a:gd name="T3" fmla="*/ 6 h 43"/>
                <a:gd name="T4" fmla="*/ 8 w 90"/>
                <a:gd name="T5" fmla="*/ 38 h 43"/>
                <a:gd name="T6" fmla="*/ 9 w 90"/>
                <a:gd name="T7" fmla="*/ 39 h 43"/>
                <a:gd name="T8" fmla="*/ 63 w 90"/>
                <a:gd name="T9" fmla="*/ 41 h 43"/>
                <a:gd name="T10" fmla="*/ 87 w 90"/>
                <a:gd name="T11" fmla="*/ 32 h 43"/>
                <a:gd name="T12" fmla="*/ 84 w 90"/>
                <a:gd name="T13" fmla="*/ 7 h 43"/>
                <a:gd name="T14" fmla="*/ 56 w 90"/>
                <a:gd name="T15" fmla="*/ 6 h 43"/>
                <a:gd name="T16" fmla="*/ 56 w 90"/>
                <a:gd name="T17" fmla="*/ 9 h 43"/>
                <a:gd name="T18" fmla="*/ 72 w 90"/>
                <a:gd name="T19" fmla="*/ 7 h 43"/>
                <a:gd name="T20" fmla="*/ 85 w 90"/>
                <a:gd name="T21" fmla="*/ 13 h 43"/>
                <a:gd name="T22" fmla="*/ 85 w 90"/>
                <a:gd name="T23" fmla="*/ 24 h 43"/>
                <a:gd name="T24" fmla="*/ 85 w 90"/>
                <a:gd name="T25" fmla="*/ 31 h 43"/>
                <a:gd name="T26" fmla="*/ 67 w 90"/>
                <a:gd name="T27" fmla="*/ 38 h 43"/>
                <a:gd name="T28" fmla="*/ 38 w 90"/>
                <a:gd name="T29" fmla="*/ 38 h 43"/>
                <a:gd name="T30" fmla="*/ 11 w 90"/>
                <a:gd name="T31" fmla="*/ 36 h 43"/>
                <a:gd name="T32" fmla="*/ 8 w 90"/>
                <a:gd name="T33" fmla="*/ 18 h 43"/>
                <a:gd name="T34" fmla="*/ 39 w 90"/>
                <a:gd name="T35" fmla="*/ 9 h 43"/>
                <a:gd name="T36" fmla="*/ 39 w 90"/>
                <a:gd name="T37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" h="43">
                  <a:moveTo>
                    <a:pt x="39" y="6"/>
                  </a:moveTo>
                  <a:cubicBezTo>
                    <a:pt x="32" y="6"/>
                    <a:pt x="16" y="0"/>
                    <a:pt x="9" y="6"/>
                  </a:cubicBezTo>
                  <a:cubicBezTo>
                    <a:pt x="0" y="14"/>
                    <a:pt x="9" y="28"/>
                    <a:pt x="8" y="38"/>
                  </a:cubicBezTo>
                  <a:cubicBezTo>
                    <a:pt x="8" y="38"/>
                    <a:pt x="9" y="39"/>
                    <a:pt x="9" y="39"/>
                  </a:cubicBezTo>
                  <a:cubicBezTo>
                    <a:pt x="27" y="42"/>
                    <a:pt x="45" y="40"/>
                    <a:pt x="63" y="41"/>
                  </a:cubicBezTo>
                  <a:cubicBezTo>
                    <a:pt x="69" y="41"/>
                    <a:pt x="87" y="43"/>
                    <a:pt x="87" y="32"/>
                  </a:cubicBezTo>
                  <a:cubicBezTo>
                    <a:pt x="88" y="27"/>
                    <a:pt x="90" y="10"/>
                    <a:pt x="84" y="7"/>
                  </a:cubicBezTo>
                  <a:cubicBezTo>
                    <a:pt x="76" y="2"/>
                    <a:pt x="64" y="5"/>
                    <a:pt x="56" y="6"/>
                  </a:cubicBezTo>
                  <a:cubicBezTo>
                    <a:pt x="54" y="7"/>
                    <a:pt x="55" y="9"/>
                    <a:pt x="56" y="9"/>
                  </a:cubicBezTo>
                  <a:cubicBezTo>
                    <a:pt x="62" y="8"/>
                    <a:pt x="67" y="7"/>
                    <a:pt x="72" y="7"/>
                  </a:cubicBezTo>
                  <a:cubicBezTo>
                    <a:pt x="77" y="7"/>
                    <a:pt x="83" y="6"/>
                    <a:pt x="85" y="13"/>
                  </a:cubicBezTo>
                  <a:cubicBezTo>
                    <a:pt x="86" y="16"/>
                    <a:pt x="85" y="20"/>
                    <a:pt x="85" y="24"/>
                  </a:cubicBezTo>
                  <a:cubicBezTo>
                    <a:pt x="85" y="26"/>
                    <a:pt x="85" y="28"/>
                    <a:pt x="85" y="31"/>
                  </a:cubicBezTo>
                  <a:cubicBezTo>
                    <a:pt x="85" y="40"/>
                    <a:pt x="72" y="38"/>
                    <a:pt x="67" y="38"/>
                  </a:cubicBezTo>
                  <a:cubicBezTo>
                    <a:pt x="57" y="38"/>
                    <a:pt x="48" y="38"/>
                    <a:pt x="38" y="38"/>
                  </a:cubicBezTo>
                  <a:cubicBezTo>
                    <a:pt x="36" y="39"/>
                    <a:pt x="11" y="39"/>
                    <a:pt x="11" y="36"/>
                  </a:cubicBezTo>
                  <a:cubicBezTo>
                    <a:pt x="11" y="30"/>
                    <a:pt x="8" y="24"/>
                    <a:pt x="8" y="18"/>
                  </a:cubicBezTo>
                  <a:cubicBezTo>
                    <a:pt x="5" y="0"/>
                    <a:pt x="29" y="8"/>
                    <a:pt x="39" y="9"/>
                  </a:cubicBezTo>
                  <a:cubicBezTo>
                    <a:pt x="41" y="9"/>
                    <a:pt x="41" y="6"/>
                    <a:pt x="39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52" name="Freeform 668"/>
            <p:cNvSpPr/>
            <p:nvPr/>
          </p:nvSpPr>
          <p:spPr bwMode="auto">
            <a:xfrm>
              <a:off x="5059" y="997"/>
              <a:ext cx="110" cy="48"/>
            </a:xfrm>
            <a:custGeom>
              <a:avLst/>
              <a:gdLst>
                <a:gd name="T0" fmla="*/ 1 w 46"/>
                <a:gd name="T1" fmla="*/ 3 h 20"/>
                <a:gd name="T2" fmla="*/ 2 w 46"/>
                <a:gd name="T3" fmla="*/ 17 h 20"/>
                <a:gd name="T4" fmla="*/ 3 w 46"/>
                <a:gd name="T5" fmla="*/ 18 h 20"/>
                <a:gd name="T6" fmla="*/ 45 w 46"/>
                <a:gd name="T7" fmla="*/ 19 h 20"/>
                <a:gd name="T8" fmla="*/ 46 w 46"/>
                <a:gd name="T9" fmla="*/ 18 h 20"/>
                <a:gd name="T10" fmla="*/ 45 w 46"/>
                <a:gd name="T11" fmla="*/ 3 h 20"/>
                <a:gd name="T12" fmla="*/ 44 w 46"/>
                <a:gd name="T13" fmla="*/ 3 h 20"/>
                <a:gd name="T14" fmla="*/ 3 w 46"/>
                <a:gd name="T15" fmla="*/ 0 h 20"/>
                <a:gd name="T16" fmla="*/ 2 w 46"/>
                <a:gd name="T17" fmla="*/ 0 h 20"/>
                <a:gd name="T18" fmla="*/ 1 w 46"/>
                <a:gd name="T19" fmla="*/ 2 h 20"/>
                <a:gd name="T20" fmla="*/ 3 w 46"/>
                <a:gd name="T21" fmla="*/ 3 h 20"/>
                <a:gd name="T22" fmla="*/ 25 w 46"/>
                <a:gd name="T23" fmla="*/ 3 h 20"/>
                <a:gd name="T24" fmla="*/ 38 w 46"/>
                <a:gd name="T25" fmla="*/ 4 h 20"/>
                <a:gd name="T26" fmla="*/ 44 w 46"/>
                <a:gd name="T27" fmla="*/ 10 h 20"/>
                <a:gd name="T28" fmla="*/ 41 w 46"/>
                <a:gd name="T29" fmla="*/ 17 h 20"/>
                <a:gd name="T30" fmla="*/ 16 w 46"/>
                <a:gd name="T31" fmla="*/ 16 h 20"/>
                <a:gd name="T32" fmla="*/ 4 w 46"/>
                <a:gd name="T33" fmla="*/ 14 h 20"/>
                <a:gd name="T34" fmla="*/ 3 w 46"/>
                <a:gd name="T35" fmla="*/ 2 h 20"/>
                <a:gd name="T36" fmla="*/ 1 w 46"/>
                <a:gd name="T37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20">
                  <a:moveTo>
                    <a:pt x="1" y="3"/>
                  </a:moveTo>
                  <a:cubicBezTo>
                    <a:pt x="1" y="8"/>
                    <a:pt x="2" y="12"/>
                    <a:pt x="2" y="17"/>
                  </a:cubicBezTo>
                  <a:cubicBezTo>
                    <a:pt x="2" y="18"/>
                    <a:pt x="2" y="18"/>
                    <a:pt x="3" y="18"/>
                  </a:cubicBezTo>
                  <a:cubicBezTo>
                    <a:pt x="17" y="19"/>
                    <a:pt x="31" y="20"/>
                    <a:pt x="45" y="19"/>
                  </a:cubicBezTo>
                  <a:cubicBezTo>
                    <a:pt x="45" y="19"/>
                    <a:pt x="46" y="19"/>
                    <a:pt x="46" y="18"/>
                  </a:cubicBezTo>
                  <a:cubicBezTo>
                    <a:pt x="46" y="13"/>
                    <a:pt x="46" y="8"/>
                    <a:pt x="45" y="3"/>
                  </a:cubicBezTo>
                  <a:cubicBezTo>
                    <a:pt x="45" y="3"/>
                    <a:pt x="45" y="3"/>
                    <a:pt x="44" y="3"/>
                  </a:cubicBezTo>
                  <a:cubicBezTo>
                    <a:pt x="30" y="1"/>
                    <a:pt x="17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3"/>
                    <a:pt x="2" y="4"/>
                    <a:pt x="3" y="3"/>
                  </a:cubicBezTo>
                  <a:cubicBezTo>
                    <a:pt x="4" y="1"/>
                    <a:pt x="22" y="3"/>
                    <a:pt x="25" y="3"/>
                  </a:cubicBezTo>
                  <a:cubicBezTo>
                    <a:pt x="29" y="4"/>
                    <a:pt x="34" y="4"/>
                    <a:pt x="38" y="4"/>
                  </a:cubicBezTo>
                  <a:cubicBezTo>
                    <a:pt x="41" y="4"/>
                    <a:pt x="43" y="5"/>
                    <a:pt x="44" y="10"/>
                  </a:cubicBezTo>
                  <a:cubicBezTo>
                    <a:pt x="44" y="11"/>
                    <a:pt x="45" y="17"/>
                    <a:pt x="41" y="17"/>
                  </a:cubicBezTo>
                  <a:cubicBezTo>
                    <a:pt x="33" y="17"/>
                    <a:pt x="24" y="17"/>
                    <a:pt x="16" y="16"/>
                  </a:cubicBezTo>
                  <a:cubicBezTo>
                    <a:pt x="14" y="16"/>
                    <a:pt x="4" y="17"/>
                    <a:pt x="4" y="14"/>
                  </a:cubicBezTo>
                  <a:cubicBezTo>
                    <a:pt x="4" y="10"/>
                    <a:pt x="4" y="6"/>
                    <a:pt x="3" y="2"/>
                  </a:cubicBezTo>
                  <a:cubicBezTo>
                    <a:pt x="3" y="1"/>
                    <a:pt x="0" y="1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53" name="Freeform 669"/>
            <p:cNvSpPr/>
            <p:nvPr/>
          </p:nvSpPr>
          <p:spPr bwMode="auto">
            <a:xfrm>
              <a:off x="5066" y="1001"/>
              <a:ext cx="14" cy="20"/>
            </a:xfrm>
            <a:custGeom>
              <a:avLst/>
              <a:gdLst>
                <a:gd name="T0" fmla="*/ 4 w 6"/>
                <a:gd name="T1" fmla="*/ 1 h 8"/>
                <a:gd name="T2" fmla="*/ 0 w 6"/>
                <a:gd name="T3" fmla="*/ 7 h 8"/>
                <a:gd name="T4" fmla="*/ 2 w 6"/>
                <a:gd name="T5" fmla="*/ 7 h 8"/>
                <a:gd name="T6" fmla="*/ 6 w 6"/>
                <a:gd name="T7" fmla="*/ 2 h 8"/>
                <a:gd name="T8" fmla="*/ 4 w 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4" y="1"/>
                  </a:moveTo>
                  <a:cubicBezTo>
                    <a:pt x="2" y="2"/>
                    <a:pt x="1" y="4"/>
                    <a:pt x="0" y="7"/>
                  </a:cubicBezTo>
                  <a:cubicBezTo>
                    <a:pt x="0" y="8"/>
                    <a:pt x="2" y="8"/>
                    <a:pt x="2" y="7"/>
                  </a:cubicBezTo>
                  <a:cubicBezTo>
                    <a:pt x="3" y="5"/>
                    <a:pt x="4" y="3"/>
                    <a:pt x="6" y="2"/>
                  </a:cubicBezTo>
                  <a:cubicBezTo>
                    <a:pt x="6" y="1"/>
                    <a:pt x="5" y="0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54" name="Freeform 670"/>
            <p:cNvSpPr/>
            <p:nvPr/>
          </p:nvSpPr>
          <p:spPr bwMode="auto">
            <a:xfrm>
              <a:off x="5068" y="1001"/>
              <a:ext cx="20" cy="29"/>
            </a:xfrm>
            <a:custGeom>
              <a:avLst/>
              <a:gdLst>
                <a:gd name="T0" fmla="*/ 5 w 8"/>
                <a:gd name="T1" fmla="*/ 1 h 12"/>
                <a:gd name="T2" fmla="*/ 0 w 8"/>
                <a:gd name="T3" fmla="*/ 10 h 12"/>
                <a:gd name="T4" fmla="*/ 2 w 8"/>
                <a:gd name="T5" fmla="*/ 11 h 12"/>
                <a:gd name="T6" fmla="*/ 7 w 8"/>
                <a:gd name="T7" fmla="*/ 2 h 12"/>
                <a:gd name="T8" fmla="*/ 5 w 8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2">
                  <a:moveTo>
                    <a:pt x="5" y="1"/>
                  </a:moveTo>
                  <a:cubicBezTo>
                    <a:pt x="4" y="4"/>
                    <a:pt x="3" y="8"/>
                    <a:pt x="0" y="10"/>
                  </a:cubicBezTo>
                  <a:cubicBezTo>
                    <a:pt x="0" y="11"/>
                    <a:pt x="1" y="12"/>
                    <a:pt x="2" y="11"/>
                  </a:cubicBezTo>
                  <a:cubicBezTo>
                    <a:pt x="4" y="9"/>
                    <a:pt x="5" y="5"/>
                    <a:pt x="7" y="2"/>
                  </a:cubicBezTo>
                  <a:cubicBezTo>
                    <a:pt x="8" y="1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55" name="Freeform 671"/>
            <p:cNvSpPr/>
            <p:nvPr/>
          </p:nvSpPr>
          <p:spPr bwMode="auto">
            <a:xfrm>
              <a:off x="5076" y="1001"/>
              <a:ext cx="19" cy="39"/>
            </a:xfrm>
            <a:custGeom>
              <a:avLst/>
              <a:gdLst>
                <a:gd name="T0" fmla="*/ 6 w 8"/>
                <a:gd name="T1" fmla="*/ 1 h 16"/>
                <a:gd name="T2" fmla="*/ 0 w 8"/>
                <a:gd name="T3" fmla="*/ 14 h 16"/>
                <a:gd name="T4" fmla="*/ 2 w 8"/>
                <a:gd name="T5" fmla="*/ 15 h 16"/>
                <a:gd name="T6" fmla="*/ 7 w 8"/>
                <a:gd name="T7" fmla="*/ 2 h 16"/>
                <a:gd name="T8" fmla="*/ 6 w 8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6">
                  <a:moveTo>
                    <a:pt x="6" y="1"/>
                  </a:moveTo>
                  <a:cubicBezTo>
                    <a:pt x="3" y="5"/>
                    <a:pt x="1" y="9"/>
                    <a:pt x="0" y="14"/>
                  </a:cubicBezTo>
                  <a:cubicBezTo>
                    <a:pt x="0" y="15"/>
                    <a:pt x="1" y="16"/>
                    <a:pt x="2" y="15"/>
                  </a:cubicBezTo>
                  <a:cubicBezTo>
                    <a:pt x="3" y="10"/>
                    <a:pt x="5" y="6"/>
                    <a:pt x="7" y="2"/>
                  </a:cubicBezTo>
                  <a:cubicBezTo>
                    <a:pt x="8" y="1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56" name="Freeform 672"/>
            <p:cNvSpPr/>
            <p:nvPr/>
          </p:nvSpPr>
          <p:spPr bwMode="auto">
            <a:xfrm>
              <a:off x="5085" y="1004"/>
              <a:ext cx="22" cy="31"/>
            </a:xfrm>
            <a:custGeom>
              <a:avLst/>
              <a:gdLst>
                <a:gd name="T0" fmla="*/ 7 w 9"/>
                <a:gd name="T1" fmla="*/ 1 h 13"/>
                <a:gd name="T2" fmla="*/ 1 w 9"/>
                <a:gd name="T3" fmla="*/ 12 h 13"/>
                <a:gd name="T4" fmla="*/ 2 w 9"/>
                <a:gd name="T5" fmla="*/ 12 h 13"/>
                <a:gd name="T6" fmla="*/ 8 w 9"/>
                <a:gd name="T7" fmla="*/ 3 h 13"/>
                <a:gd name="T8" fmla="*/ 7 w 9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7" y="1"/>
                  </a:moveTo>
                  <a:cubicBezTo>
                    <a:pt x="3" y="2"/>
                    <a:pt x="2" y="8"/>
                    <a:pt x="1" y="12"/>
                  </a:cubicBezTo>
                  <a:cubicBezTo>
                    <a:pt x="0" y="13"/>
                    <a:pt x="2" y="13"/>
                    <a:pt x="2" y="12"/>
                  </a:cubicBezTo>
                  <a:cubicBezTo>
                    <a:pt x="3" y="9"/>
                    <a:pt x="4" y="4"/>
                    <a:pt x="8" y="3"/>
                  </a:cubicBezTo>
                  <a:cubicBezTo>
                    <a:pt x="9" y="2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57" name="Freeform 673"/>
            <p:cNvSpPr/>
            <p:nvPr/>
          </p:nvSpPr>
          <p:spPr bwMode="auto">
            <a:xfrm>
              <a:off x="5090" y="1001"/>
              <a:ext cx="22" cy="39"/>
            </a:xfrm>
            <a:custGeom>
              <a:avLst/>
              <a:gdLst>
                <a:gd name="T0" fmla="*/ 7 w 9"/>
                <a:gd name="T1" fmla="*/ 1 h 16"/>
                <a:gd name="T2" fmla="*/ 0 w 9"/>
                <a:gd name="T3" fmla="*/ 14 h 16"/>
                <a:gd name="T4" fmla="*/ 2 w 9"/>
                <a:gd name="T5" fmla="*/ 15 h 16"/>
                <a:gd name="T6" fmla="*/ 8 w 9"/>
                <a:gd name="T7" fmla="*/ 2 h 16"/>
                <a:gd name="T8" fmla="*/ 7 w 9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7" y="1"/>
                  </a:moveTo>
                  <a:cubicBezTo>
                    <a:pt x="4" y="5"/>
                    <a:pt x="2" y="9"/>
                    <a:pt x="0" y="14"/>
                  </a:cubicBezTo>
                  <a:cubicBezTo>
                    <a:pt x="0" y="15"/>
                    <a:pt x="2" y="16"/>
                    <a:pt x="2" y="15"/>
                  </a:cubicBezTo>
                  <a:cubicBezTo>
                    <a:pt x="4" y="10"/>
                    <a:pt x="6" y="6"/>
                    <a:pt x="8" y="2"/>
                  </a:cubicBezTo>
                  <a:cubicBezTo>
                    <a:pt x="9" y="1"/>
                    <a:pt x="7" y="0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58" name="Freeform 674"/>
            <p:cNvSpPr/>
            <p:nvPr/>
          </p:nvSpPr>
          <p:spPr bwMode="auto">
            <a:xfrm>
              <a:off x="5095" y="1001"/>
              <a:ext cx="24" cy="41"/>
            </a:xfrm>
            <a:custGeom>
              <a:avLst/>
              <a:gdLst>
                <a:gd name="T0" fmla="*/ 8 w 10"/>
                <a:gd name="T1" fmla="*/ 1 h 17"/>
                <a:gd name="T2" fmla="*/ 0 w 10"/>
                <a:gd name="T3" fmla="*/ 15 h 17"/>
                <a:gd name="T4" fmla="*/ 2 w 10"/>
                <a:gd name="T5" fmla="*/ 16 h 17"/>
                <a:gd name="T6" fmla="*/ 9 w 10"/>
                <a:gd name="T7" fmla="*/ 2 h 17"/>
                <a:gd name="T8" fmla="*/ 8 w 10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8" y="1"/>
                  </a:moveTo>
                  <a:cubicBezTo>
                    <a:pt x="4" y="5"/>
                    <a:pt x="2" y="10"/>
                    <a:pt x="0" y="15"/>
                  </a:cubicBezTo>
                  <a:cubicBezTo>
                    <a:pt x="0" y="16"/>
                    <a:pt x="2" y="17"/>
                    <a:pt x="2" y="16"/>
                  </a:cubicBezTo>
                  <a:cubicBezTo>
                    <a:pt x="4" y="11"/>
                    <a:pt x="6" y="6"/>
                    <a:pt x="9" y="2"/>
                  </a:cubicBezTo>
                  <a:cubicBezTo>
                    <a:pt x="10" y="2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59" name="Freeform 675"/>
            <p:cNvSpPr/>
            <p:nvPr/>
          </p:nvSpPr>
          <p:spPr bwMode="auto">
            <a:xfrm>
              <a:off x="5102" y="1004"/>
              <a:ext cx="24" cy="38"/>
            </a:xfrm>
            <a:custGeom>
              <a:avLst/>
              <a:gdLst>
                <a:gd name="T0" fmla="*/ 8 w 10"/>
                <a:gd name="T1" fmla="*/ 1 h 16"/>
                <a:gd name="T2" fmla="*/ 0 w 10"/>
                <a:gd name="T3" fmla="*/ 15 h 16"/>
                <a:gd name="T4" fmla="*/ 2 w 10"/>
                <a:gd name="T5" fmla="*/ 15 h 16"/>
                <a:gd name="T6" fmla="*/ 9 w 10"/>
                <a:gd name="T7" fmla="*/ 2 h 16"/>
                <a:gd name="T8" fmla="*/ 8 w 10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6">
                  <a:moveTo>
                    <a:pt x="8" y="1"/>
                  </a:moveTo>
                  <a:cubicBezTo>
                    <a:pt x="4" y="5"/>
                    <a:pt x="2" y="10"/>
                    <a:pt x="0" y="15"/>
                  </a:cubicBezTo>
                  <a:cubicBezTo>
                    <a:pt x="0" y="16"/>
                    <a:pt x="2" y="16"/>
                    <a:pt x="2" y="15"/>
                  </a:cubicBezTo>
                  <a:cubicBezTo>
                    <a:pt x="4" y="10"/>
                    <a:pt x="6" y="6"/>
                    <a:pt x="9" y="2"/>
                  </a:cubicBezTo>
                  <a:cubicBezTo>
                    <a:pt x="10" y="1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60" name="Freeform 676"/>
            <p:cNvSpPr/>
            <p:nvPr/>
          </p:nvSpPr>
          <p:spPr bwMode="auto">
            <a:xfrm>
              <a:off x="5109" y="1006"/>
              <a:ext cx="24" cy="34"/>
            </a:xfrm>
            <a:custGeom>
              <a:avLst/>
              <a:gdLst>
                <a:gd name="T0" fmla="*/ 8 w 10"/>
                <a:gd name="T1" fmla="*/ 1 h 14"/>
                <a:gd name="T2" fmla="*/ 1 w 10"/>
                <a:gd name="T3" fmla="*/ 12 h 14"/>
                <a:gd name="T4" fmla="*/ 2 w 10"/>
                <a:gd name="T5" fmla="*/ 13 h 14"/>
                <a:gd name="T6" fmla="*/ 9 w 10"/>
                <a:gd name="T7" fmla="*/ 2 h 14"/>
                <a:gd name="T8" fmla="*/ 8 w 10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8" y="1"/>
                  </a:moveTo>
                  <a:cubicBezTo>
                    <a:pt x="5" y="4"/>
                    <a:pt x="2" y="8"/>
                    <a:pt x="1" y="12"/>
                  </a:cubicBezTo>
                  <a:cubicBezTo>
                    <a:pt x="0" y="13"/>
                    <a:pt x="2" y="14"/>
                    <a:pt x="2" y="13"/>
                  </a:cubicBezTo>
                  <a:cubicBezTo>
                    <a:pt x="4" y="9"/>
                    <a:pt x="6" y="5"/>
                    <a:pt x="9" y="2"/>
                  </a:cubicBezTo>
                  <a:cubicBezTo>
                    <a:pt x="10" y="1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61" name="Freeform 677"/>
            <p:cNvSpPr/>
            <p:nvPr/>
          </p:nvSpPr>
          <p:spPr bwMode="auto">
            <a:xfrm>
              <a:off x="5114" y="1004"/>
              <a:ext cx="26" cy="36"/>
            </a:xfrm>
            <a:custGeom>
              <a:avLst/>
              <a:gdLst>
                <a:gd name="T0" fmla="*/ 8 w 11"/>
                <a:gd name="T1" fmla="*/ 1 h 15"/>
                <a:gd name="T2" fmla="*/ 1 w 11"/>
                <a:gd name="T3" fmla="*/ 14 h 15"/>
                <a:gd name="T4" fmla="*/ 3 w 11"/>
                <a:gd name="T5" fmla="*/ 14 h 15"/>
                <a:gd name="T6" fmla="*/ 10 w 11"/>
                <a:gd name="T7" fmla="*/ 2 h 15"/>
                <a:gd name="T8" fmla="*/ 8 w 11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8" y="1"/>
                  </a:moveTo>
                  <a:cubicBezTo>
                    <a:pt x="5" y="4"/>
                    <a:pt x="2" y="9"/>
                    <a:pt x="1" y="14"/>
                  </a:cubicBezTo>
                  <a:cubicBezTo>
                    <a:pt x="0" y="15"/>
                    <a:pt x="2" y="15"/>
                    <a:pt x="3" y="14"/>
                  </a:cubicBezTo>
                  <a:cubicBezTo>
                    <a:pt x="4" y="9"/>
                    <a:pt x="6" y="6"/>
                    <a:pt x="10" y="2"/>
                  </a:cubicBezTo>
                  <a:cubicBezTo>
                    <a:pt x="11" y="2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62" name="Freeform 678"/>
            <p:cNvSpPr/>
            <p:nvPr/>
          </p:nvSpPr>
          <p:spPr bwMode="auto">
            <a:xfrm>
              <a:off x="5121" y="1006"/>
              <a:ext cx="22" cy="31"/>
            </a:xfrm>
            <a:custGeom>
              <a:avLst/>
              <a:gdLst>
                <a:gd name="T0" fmla="*/ 7 w 9"/>
                <a:gd name="T1" fmla="*/ 1 h 13"/>
                <a:gd name="T2" fmla="*/ 1 w 9"/>
                <a:gd name="T3" fmla="*/ 11 h 13"/>
                <a:gd name="T4" fmla="*/ 2 w 9"/>
                <a:gd name="T5" fmla="*/ 12 h 13"/>
                <a:gd name="T6" fmla="*/ 8 w 9"/>
                <a:gd name="T7" fmla="*/ 2 h 13"/>
                <a:gd name="T8" fmla="*/ 7 w 9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7" y="1"/>
                  </a:moveTo>
                  <a:cubicBezTo>
                    <a:pt x="4" y="4"/>
                    <a:pt x="3" y="8"/>
                    <a:pt x="1" y="11"/>
                  </a:cubicBezTo>
                  <a:cubicBezTo>
                    <a:pt x="0" y="13"/>
                    <a:pt x="2" y="13"/>
                    <a:pt x="2" y="12"/>
                  </a:cubicBezTo>
                  <a:cubicBezTo>
                    <a:pt x="4" y="9"/>
                    <a:pt x="6" y="5"/>
                    <a:pt x="8" y="2"/>
                  </a:cubicBezTo>
                  <a:cubicBezTo>
                    <a:pt x="9" y="1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63" name="Freeform 679"/>
            <p:cNvSpPr/>
            <p:nvPr/>
          </p:nvSpPr>
          <p:spPr bwMode="auto">
            <a:xfrm>
              <a:off x="5126" y="1018"/>
              <a:ext cx="19" cy="24"/>
            </a:xfrm>
            <a:custGeom>
              <a:avLst/>
              <a:gdLst>
                <a:gd name="T0" fmla="*/ 6 w 8"/>
                <a:gd name="T1" fmla="*/ 1 h 10"/>
                <a:gd name="T2" fmla="*/ 1 w 8"/>
                <a:gd name="T3" fmla="*/ 8 h 10"/>
                <a:gd name="T4" fmla="*/ 3 w 8"/>
                <a:gd name="T5" fmla="*/ 9 h 10"/>
                <a:gd name="T6" fmla="*/ 8 w 8"/>
                <a:gd name="T7" fmla="*/ 2 h 10"/>
                <a:gd name="T8" fmla="*/ 6 w 8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6" y="1"/>
                  </a:moveTo>
                  <a:cubicBezTo>
                    <a:pt x="4" y="3"/>
                    <a:pt x="2" y="5"/>
                    <a:pt x="1" y="8"/>
                  </a:cubicBezTo>
                  <a:cubicBezTo>
                    <a:pt x="0" y="9"/>
                    <a:pt x="2" y="10"/>
                    <a:pt x="3" y="9"/>
                  </a:cubicBezTo>
                  <a:cubicBezTo>
                    <a:pt x="4" y="6"/>
                    <a:pt x="6" y="4"/>
                    <a:pt x="8" y="2"/>
                  </a:cubicBezTo>
                  <a:cubicBezTo>
                    <a:pt x="8" y="1"/>
                    <a:pt x="7" y="0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64" name="Freeform 680"/>
            <p:cNvSpPr/>
            <p:nvPr/>
          </p:nvSpPr>
          <p:spPr bwMode="auto">
            <a:xfrm>
              <a:off x="5136" y="1009"/>
              <a:ext cx="21" cy="33"/>
            </a:xfrm>
            <a:custGeom>
              <a:avLst/>
              <a:gdLst>
                <a:gd name="T0" fmla="*/ 7 w 9"/>
                <a:gd name="T1" fmla="*/ 1 h 14"/>
                <a:gd name="T2" fmla="*/ 1 w 9"/>
                <a:gd name="T3" fmla="*/ 12 h 14"/>
                <a:gd name="T4" fmla="*/ 2 w 9"/>
                <a:gd name="T5" fmla="*/ 13 h 14"/>
                <a:gd name="T6" fmla="*/ 9 w 9"/>
                <a:gd name="T7" fmla="*/ 2 h 14"/>
                <a:gd name="T8" fmla="*/ 7 w 9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7" y="1"/>
                  </a:moveTo>
                  <a:cubicBezTo>
                    <a:pt x="5" y="4"/>
                    <a:pt x="3" y="8"/>
                    <a:pt x="1" y="12"/>
                  </a:cubicBezTo>
                  <a:cubicBezTo>
                    <a:pt x="0" y="13"/>
                    <a:pt x="2" y="14"/>
                    <a:pt x="2" y="13"/>
                  </a:cubicBezTo>
                  <a:cubicBezTo>
                    <a:pt x="4" y="9"/>
                    <a:pt x="7" y="5"/>
                    <a:pt x="9" y="2"/>
                  </a:cubicBezTo>
                  <a:cubicBezTo>
                    <a:pt x="9" y="1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65" name="Freeform 681"/>
            <p:cNvSpPr/>
            <p:nvPr/>
          </p:nvSpPr>
          <p:spPr bwMode="auto">
            <a:xfrm>
              <a:off x="5145" y="1009"/>
              <a:ext cx="19" cy="31"/>
            </a:xfrm>
            <a:custGeom>
              <a:avLst/>
              <a:gdLst>
                <a:gd name="T0" fmla="*/ 6 w 8"/>
                <a:gd name="T1" fmla="*/ 0 h 13"/>
                <a:gd name="T2" fmla="*/ 0 w 8"/>
                <a:gd name="T3" fmla="*/ 12 h 13"/>
                <a:gd name="T4" fmla="*/ 2 w 8"/>
                <a:gd name="T5" fmla="*/ 12 h 13"/>
                <a:gd name="T6" fmla="*/ 7 w 8"/>
                <a:gd name="T7" fmla="*/ 2 h 13"/>
                <a:gd name="T8" fmla="*/ 6 w 8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6" y="0"/>
                  </a:moveTo>
                  <a:cubicBezTo>
                    <a:pt x="3" y="4"/>
                    <a:pt x="1" y="7"/>
                    <a:pt x="0" y="12"/>
                  </a:cubicBezTo>
                  <a:cubicBezTo>
                    <a:pt x="0" y="13"/>
                    <a:pt x="2" y="13"/>
                    <a:pt x="2" y="12"/>
                  </a:cubicBezTo>
                  <a:cubicBezTo>
                    <a:pt x="3" y="8"/>
                    <a:pt x="5" y="5"/>
                    <a:pt x="7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66" name="Freeform 682"/>
            <p:cNvSpPr/>
            <p:nvPr/>
          </p:nvSpPr>
          <p:spPr bwMode="auto">
            <a:xfrm>
              <a:off x="5150" y="1018"/>
              <a:ext cx="17" cy="19"/>
            </a:xfrm>
            <a:custGeom>
              <a:avLst/>
              <a:gdLst>
                <a:gd name="T0" fmla="*/ 4 w 7"/>
                <a:gd name="T1" fmla="*/ 2 h 8"/>
                <a:gd name="T2" fmla="*/ 1 w 7"/>
                <a:gd name="T3" fmla="*/ 6 h 8"/>
                <a:gd name="T4" fmla="*/ 2 w 7"/>
                <a:gd name="T5" fmla="*/ 7 h 8"/>
                <a:gd name="T6" fmla="*/ 6 w 7"/>
                <a:gd name="T7" fmla="*/ 2 h 8"/>
                <a:gd name="T8" fmla="*/ 4 w 7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4" y="2"/>
                  </a:moveTo>
                  <a:cubicBezTo>
                    <a:pt x="4" y="3"/>
                    <a:pt x="3" y="5"/>
                    <a:pt x="1" y="6"/>
                  </a:cubicBezTo>
                  <a:cubicBezTo>
                    <a:pt x="0" y="6"/>
                    <a:pt x="1" y="8"/>
                    <a:pt x="2" y="7"/>
                  </a:cubicBezTo>
                  <a:cubicBezTo>
                    <a:pt x="4" y="6"/>
                    <a:pt x="6" y="4"/>
                    <a:pt x="6" y="2"/>
                  </a:cubicBezTo>
                  <a:cubicBezTo>
                    <a:pt x="7" y="1"/>
                    <a:pt x="5" y="0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67" name="Freeform 683"/>
            <p:cNvSpPr/>
            <p:nvPr/>
          </p:nvSpPr>
          <p:spPr bwMode="auto">
            <a:xfrm>
              <a:off x="5059" y="668"/>
              <a:ext cx="84" cy="156"/>
            </a:xfrm>
            <a:custGeom>
              <a:avLst/>
              <a:gdLst>
                <a:gd name="T0" fmla="*/ 3 w 35"/>
                <a:gd name="T1" fmla="*/ 37 h 65"/>
                <a:gd name="T2" fmla="*/ 11 w 35"/>
                <a:gd name="T3" fmla="*/ 19 h 65"/>
                <a:gd name="T4" fmla="*/ 15 w 35"/>
                <a:gd name="T5" fmla="*/ 7 h 65"/>
                <a:gd name="T6" fmla="*/ 25 w 35"/>
                <a:gd name="T7" fmla="*/ 4 h 65"/>
                <a:gd name="T8" fmla="*/ 32 w 35"/>
                <a:gd name="T9" fmla="*/ 4 h 65"/>
                <a:gd name="T10" fmla="*/ 31 w 35"/>
                <a:gd name="T11" fmla="*/ 13 h 65"/>
                <a:gd name="T12" fmla="*/ 30 w 35"/>
                <a:gd name="T13" fmla="*/ 40 h 65"/>
                <a:gd name="T14" fmla="*/ 32 w 35"/>
                <a:gd name="T15" fmla="*/ 60 h 65"/>
                <a:gd name="T16" fmla="*/ 22 w 35"/>
                <a:gd name="T17" fmla="*/ 62 h 65"/>
                <a:gd name="T18" fmla="*/ 19 w 35"/>
                <a:gd name="T19" fmla="*/ 58 h 65"/>
                <a:gd name="T20" fmla="*/ 23 w 35"/>
                <a:gd name="T21" fmla="*/ 24 h 65"/>
                <a:gd name="T22" fmla="*/ 21 w 35"/>
                <a:gd name="T23" fmla="*/ 23 h 65"/>
                <a:gd name="T24" fmla="*/ 13 w 35"/>
                <a:gd name="T25" fmla="*/ 37 h 65"/>
                <a:gd name="T26" fmla="*/ 2 w 35"/>
                <a:gd name="T27" fmla="*/ 35 h 65"/>
                <a:gd name="T28" fmla="*/ 2 w 35"/>
                <a:gd name="T29" fmla="*/ 37 h 65"/>
                <a:gd name="T30" fmla="*/ 12 w 35"/>
                <a:gd name="T31" fmla="*/ 41 h 65"/>
                <a:gd name="T32" fmla="*/ 14 w 35"/>
                <a:gd name="T33" fmla="*/ 40 h 65"/>
                <a:gd name="T34" fmla="*/ 21 w 35"/>
                <a:gd name="T35" fmla="*/ 27 h 65"/>
                <a:gd name="T36" fmla="*/ 21 w 35"/>
                <a:gd name="T37" fmla="*/ 28 h 65"/>
                <a:gd name="T38" fmla="*/ 21 w 35"/>
                <a:gd name="T39" fmla="*/ 35 h 65"/>
                <a:gd name="T40" fmla="*/ 14 w 35"/>
                <a:gd name="T41" fmla="*/ 62 h 65"/>
                <a:gd name="T42" fmla="*/ 15 w 35"/>
                <a:gd name="T43" fmla="*/ 64 h 65"/>
                <a:gd name="T44" fmla="*/ 34 w 35"/>
                <a:gd name="T45" fmla="*/ 63 h 65"/>
                <a:gd name="T46" fmla="*/ 35 w 35"/>
                <a:gd name="T47" fmla="*/ 62 h 65"/>
                <a:gd name="T48" fmla="*/ 35 w 35"/>
                <a:gd name="T49" fmla="*/ 1 h 65"/>
                <a:gd name="T50" fmla="*/ 34 w 35"/>
                <a:gd name="T51" fmla="*/ 0 h 65"/>
                <a:gd name="T52" fmla="*/ 15 w 35"/>
                <a:gd name="T53" fmla="*/ 3 h 65"/>
                <a:gd name="T54" fmla="*/ 14 w 35"/>
                <a:gd name="T55" fmla="*/ 4 h 65"/>
                <a:gd name="T56" fmla="*/ 1 w 35"/>
                <a:gd name="T57" fmla="*/ 36 h 65"/>
                <a:gd name="T58" fmla="*/ 3 w 35"/>
                <a:gd name="T59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" h="65">
                  <a:moveTo>
                    <a:pt x="3" y="37"/>
                  </a:moveTo>
                  <a:cubicBezTo>
                    <a:pt x="6" y="31"/>
                    <a:pt x="8" y="25"/>
                    <a:pt x="11" y="19"/>
                  </a:cubicBezTo>
                  <a:cubicBezTo>
                    <a:pt x="12" y="15"/>
                    <a:pt x="14" y="11"/>
                    <a:pt x="15" y="7"/>
                  </a:cubicBezTo>
                  <a:cubicBezTo>
                    <a:pt x="16" y="4"/>
                    <a:pt x="22" y="5"/>
                    <a:pt x="25" y="4"/>
                  </a:cubicBezTo>
                  <a:cubicBezTo>
                    <a:pt x="25" y="4"/>
                    <a:pt x="33" y="3"/>
                    <a:pt x="32" y="4"/>
                  </a:cubicBezTo>
                  <a:cubicBezTo>
                    <a:pt x="32" y="7"/>
                    <a:pt x="31" y="10"/>
                    <a:pt x="31" y="13"/>
                  </a:cubicBezTo>
                  <a:cubicBezTo>
                    <a:pt x="30" y="22"/>
                    <a:pt x="29" y="31"/>
                    <a:pt x="30" y="40"/>
                  </a:cubicBezTo>
                  <a:cubicBezTo>
                    <a:pt x="30" y="47"/>
                    <a:pt x="31" y="53"/>
                    <a:pt x="32" y="60"/>
                  </a:cubicBezTo>
                  <a:cubicBezTo>
                    <a:pt x="32" y="63"/>
                    <a:pt x="23" y="62"/>
                    <a:pt x="22" y="62"/>
                  </a:cubicBezTo>
                  <a:cubicBezTo>
                    <a:pt x="16" y="62"/>
                    <a:pt x="17" y="62"/>
                    <a:pt x="19" y="58"/>
                  </a:cubicBezTo>
                  <a:cubicBezTo>
                    <a:pt x="23" y="48"/>
                    <a:pt x="24" y="35"/>
                    <a:pt x="23" y="24"/>
                  </a:cubicBezTo>
                  <a:cubicBezTo>
                    <a:pt x="23" y="23"/>
                    <a:pt x="22" y="23"/>
                    <a:pt x="21" y="23"/>
                  </a:cubicBezTo>
                  <a:cubicBezTo>
                    <a:pt x="17" y="27"/>
                    <a:pt x="15" y="32"/>
                    <a:pt x="13" y="37"/>
                  </a:cubicBezTo>
                  <a:cubicBezTo>
                    <a:pt x="12" y="38"/>
                    <a:pt x="4" y="35"/>
                    <a:pt x="2" y="35"/>
                  </a:cubicBezTo>
                  <a:cubicBezTo>
                    <a:pt x="0" y="35"/>
                    <a:pt x="0" y="37"/>
                    <a:pt x="2" y="37"/>
                  </a:cubicBezTo>
                  <a:cubicBezTo>
                    <a:pt x="6" y="37"/>
                    <a:pt x="9" y="39"/>
                    <a:pt x="12" y="41"/>
                  </a:cubicBezTo>
                  <a:cubicBezTo>
                    <a:pt x="13" y="41"/>
                    <a:pt x="13" y="41"/>
                    <a:pt x="14" y="40"/>
                  </a:cubicBezTo>
                  <a:cubicBezTo>
                    <a:pt x="16" y="36"/>
                    <a:pt x="18" y="31"/>
                    <a:pt x="21" y="27"/>
                  </a:cubicBezTo>
                  <a:cubicBezTo>
                    <a:pt x="21" y="25"/>
                    <a:pt x="21" y="26"/>
                    <a:pt x="21" y="28"/>
                  </a:cubicBezTo>
                  <a:cubicBezTo>
                    <a:pt x="21" y="30"/>
                    <a:pt x="21" y="33"/>
                    <a:pt x="21" y="35"/>
                  </a:cubicBezTo>
                  <a:cubicBezTo>
                    <a:pt x="20" y="44"/>
                    <a:pt x="19" y="55"/>
                    <a:pt x="14" y="62"/>
                  </a:cubicBezTo>
                  <a:cubicBezTo>
                    <a:pt x="13" y="63"/>
                    <a:pt x="14" y="64"/>
                    <a:pt x="15" y="64"/>
                  </a:cubicBezTo>
                  <a:cubicBezTo>
                    <a:pt x="21" y="65"/>
                    <a:pt x="27" y="64"/>
                    <a:pt x="34" y="63"/>
                  </a:cubicBezTo>
                  <a:cubicBezTo>
                    <a:pt x="34" y="63"/>
                    <a:pt x="35" y="63"/>
                    <a:pt x="35" y="62"/>
                  </a:cubicBezTo>
                  <a:cubicBezTo>
                    <a:pt x="30" y="42"/>
                    <a:pt x="31" y="21"/>
                    <a:pt x="35" y="1"/>
                  </a:cubicBezTo>
                  <a:cubicBezTo>
                    <a:pt x="35" y="1"/>
                    <a:pt x="35" y="0"/>
                    <a:pt x="34" y="0"/>
                  </a:cubicBezTo>
                  <a:cubicBezTo>
                    <a:pt x="28" y="2"/>
                    <a:pt x="21" y="3"/>
                    <a:pt x="15" y="3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0" y="15"/>
                    <a:pt x="6" y="25"/>
                    <a:pt x="1" y="36"/>
                  </a:cubicBezTo>
                  <a:cubicBezTo>
                    <a:pt x="0" y="37"/>
                    <a:pt x="2" y="38"/>
                    <a:pt x="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68" name="Freeform 684"/>
            <p:cNvSpPr/>
            <p:nvPr/>
          </p:nvSpPr>
          <p:spPr bwMode="auto">
            <a:xfrm>
              <a:off x="5258" y="637"/>
              <a:ext cx="74" cy="144"/>
            </a:xfrm>
            <a:custGeom>
              <a:avLst/>
              <a:gdLst>
                <a:gd name="T0" fmla="*/ 4 w 31"/>
                <a:gd name="T1" fmla="*/ 2 h 60"/>
                <a:gd name="T2" fmla="*/ 23 w 31"/>
                <a:gd name="T3" fmla="*/ 25 h 60"/>
                <a:gd name="T4" fmla="*/ 2 w 31"/>
                <a:gd name="T5" fmla="*/ 58 h 60"/>
                <a:gd name="T6" fmla="*/ 3 w 31"/>
                <a:gd name="T7" fmla="*/ 60 h 60"/>
                <a:gd name="T8" fmla="*/ 27 w 31"/>
                <a:gd name="T9" fmla="*/ 34 h 60"/>
                <a:gd name="T10" fmla="*/ 6 w 31"/>
                <a:gd name="T11" fmla="*/ 1 h 60"/>
                <a:gd name="T12" fmla="*/ 4 w 31"/>
                <a:gd name="T13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60">
                  <a:moveTo>
                    <a:pt x="4" y="2"/>
                  </a:moveTo>
                  <a:cubicBezTo>
                    <a:pt x="9" y="11"/>
                    <a:pt x="18" y="16"/>
                    <a:pt x="23" y="25"/>
                  </a:cubicBezTo>
                  <a:cubicBezTo>
                    <a:pt x="31" y="40"/>
                    <a:pt x="13" y="53"/>
                    <a:pt x="2" y="58"/>
                  </a:cubicBezTo>
                  <a:cubicBezTo>
                    <a:pt x="0" y="58"/>
                    <a:pt x="1" y="60"/>
                    <a:pt x="3" y="60"/>
                  </a:cubicBezTo>
                  <a:cubicBezTo>
                    <a:pt x="12" y="55"/>
                    <a:pt x="27" y="46"/>
                    <a:pt x="27" y="34"/>
                  </a:cubicBezTo>
                  <a:cubicBezTo>
                    <a:pt x="27" y="19"/>
                    <a:pt x="13" y="12"/>
                    <a:pt x="6" y="1"/>
                  </a:cubicBezTo>
                  <a:cubicBezTo>
                    <a:pt x="5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69" name="Freeform 685"/>
            <p:cNvSpPr/>
            <p:nvPr/>
          </p:nvSpPr>
          <p:spPr bwMode="auto">
            <a:xfrm>
              <a:off x="5253" y="627"/>
              <a:ext cx="113" cy="175"/>
            </a:xfrm>
            <a:custGeom>
              <a:avLst/>
              <a:gdLst>
                <a:gd name="T0" fmla="*/ 2 w 47"/>
                <a:gd name="T1" fmla="*/ 72 h 73"/>
                <a:gd name="T2" fmla="*/ 44 w 47"/>
                <a:gd name="T3" fmla="*/ 39 h 73"/>
                <a:gd name="T4" fmla="*/ 5 w 47"/>
                <a:gd name="T5" fmla="*/ 1 h 73"/>
                <a:gd name="T6" fmla="*/ 4 w 47"/>
                <a:gd name="T7" fmla="*/ 3 h 73"/>
                <a:gd name="T8" fmla="*/ 42 w 47"/>
                <a:gd name="T9" fmla="*/ 37 h 73"/>
                <a:gd name="T10" fmla="*/ 2 w 47"/>
                <a:gd name="T11" fmla="*/ 70 h 73"/>
                <a:gd name="T12" fmla="*/ 2 w 47"/>
                <a:gd name="T13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73">
                  <a:moveTo>
                    <a:pt x="2" y="72"/>
                  </a:moveTo>
                  <a:cubicBezTo>
                    <a:pt x="18" y="68"/>
                    <a:pt x="42" y="58"/>
                    <a:pt x="44" y="39"/>
                  </a:cubicBezTo>
                  <a:cubicBezTo>
                    <a:pt x="47" y="18"/>
                    <a:pt x="22" y="3"/>
                    <a:pt x="5" y="1"/>
                  </a:cubicBezTo>
                  <a:cubicBezTo>
                    <a:pt x="3" y="0"/>
                    <a:pt x="2" y="3"/>
                    <a:pt x="4" y="3"/>
                  </a:cubicBezTo>
                  <a:cubicBezTo>
                    <a:pt x="20" y="5"/>
                    <a:pt x="43" y="18"/>
                    <a:pt x="42" y="37"/>
                  </a:cubicBezTo>
                  <a:cubicBezTo>
                    <a:pt x="42" y="56"/>
                    <a:pt x="17" y="66"/>
                    <a:pt x="2" y="70"/>
                  </a:cubicBezTo>
                  <a:cubicBezTo>
                    <a:pt x="0" y="70"/>
                    <a:pt x="1" y="73"/>
                    <a:pt x="2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70" name="Freeform 686"/>
            <p:cNvSpPr/>
            <p:nvPr/>
          </p:nvSpPr>
          <p:spPr bwMode="auto">
            <a:xfrm>
              <a:off x="4920" y="646"/>
              <a:ext cx="60" cy="106"/>
            </a:xfrm>
            <a:custGeom>
              <a:avLst/>
              <a:gdLst>
                <a:gd name="T0" fmla="*/ 22 w 25"/>
                <a:gd name="T1" fmla="*/ 1 h 44"/>
                <a:gd name="T2" fmla="*/ 3 w 25"/>
                <a:gd name="T3" fmla="*/ 22 h 44"/>
                <a:gd name="T4" fmla="*/ 15 w 25"/>
                <a:gd name="T5" fmla="*/ 44 h 44"/>
                <a:gd name="T6" fmla="*/ 17 w 25"/>
                <a:gd name="T7" fmla="*/ 42 h 44"/>
                <a:gd name="T8" fmla="*/ 7 w 25"/>
                <a:gd name="T9" fmla="*/ 17 h 44"/>
                <a:gd name="T10" fmla="*/ 23 w 25"/>
                <a:gd name="T11" fmla="*/ 3 h 44"/>
                <a:gd name="T12" fmla="*/ 22 w 25"/>
                <a:gd name="T13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44">
                  <a:moveTo>
                    <a:pt x="22" y="1"/>
                  </a:moveTo>
                  <a:cubicBezTo>
                    <a:pt x="14" y="7"/>
                    <a:pt x="5" y="12"/>
                    <a:pt x="3" y="22"/>
                  </a:cubicBezTo>
                  <a:cubicBezTo>
                    <a:pt x="0" y="31"/>
                    <a:pt x="9" y="40"/>
                    <a:pt x="15" y="44"/>
                  </a:cubicBezTo>
                  <a:cubicBezTo>
                    <a:pt x="17" y="44"/>
                    <a:pt x="18" y="42"/>
                    <a:pt x="17" y="42"/>
                  </a:cubicBezTo>
                  <a:cubicBezTo>
                    <a:pt x="8" y="37"/>
                    <a:pt x="2" y="26"/>
                    <a:pt x="7" y="17"/>
                  </a:cubicBezTo>
                  <a:cubicBezTo>
                    <a:pt x="11" y="11"/>
                    <a:pt x="18" y="7"/>
                    <a:pt x="23" y="3"/>
                  </a:cubicBezTo>
                  <a:cubicBezTo>
                    <a:pt x="25" y="2"/>
                    <a:pt x="23" y="0"/>
                    <a:pt x="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71" name="Freeform 687"/>
            <p:cNvSpPr/>
            <p:nvPr/>
          </p:nvSpPr>
          <p:spPr bwMode="auto">
            <a:xfrm>
              <a:off x="4876" y="634"/>
              <a:ext cx="108" cy="159"/>
            </a:xfrm>
            <a:custGeom>
              <a:avLst/>
              <a:gdLst>
                <a:gd name="T0" fmla="*/ 43 w 45"/>
                <a:gd name="T1" fmla="*/ 0 h 66"/>
                <a:gd name="T2" fmla="*/ 5 w 45"/>
                <a:gd name="T3" fmla="*/ 26 h 66"/>
                <a:gd name="T4" fmla="*/ 37 w 45"/>
                <a:gd name="T5" fmla="*/ 66 h 66"/>
                <a:gd name="T6" fmla="*/ 37 w 45"/>
                <a:gd name="T7" fmla="*/ 64 h 66"/>
                <a:gd name="T8" fmla="*/ 9 w 45"/>
                <a:gd name="T9" fmla="*/ 21 h 66"/>
                <a:gd name="T10" fmla="*/ 44 w 45"/>
                <a:gd name="T11" fmla="*/ 3 h 66"/>
                <a:gd name="T12" fmla="*/ 43 w 45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66">
                  <a:moveTo>
                    <a:pt x="43" y="0"/>
                  </a:moveTo>
                  <a:cubicBezTo>
                    <a:pt x="31" y="6"/>
                    <a:pt x="7" y="10"/>
                    <a:pt x="5" y="26"/>
                  </a:cubicBezTo>
                  <a:cubicBezTo>
                    <a:pt x="3" y="43"/>
                    <a:pt x="20" y="63"/>
                    <a:pt x="37" y="66"/>
                  </a:cubicBezTo>
                  <a:cubicBezTo>
                    <a:pt x="38" y="66"/>
                    <a:pt x="39" y="64"/>
                    <a:pt x="37" y="64"/>
                  </a:cubicBezTo>
                  <a:cubicBezTo>
                    <a:pt x="21" y="61"/>
                    <a:pt x="0" y="38"/>
                    <a:pt x="9" y="21"/>
                  </a:cubicBezTo>
                  <a:cubicBezTo>
                    <a:pt x="15" y="10"/>
                    <a:pt x="33" y="7"/>
                    <a:pt x="44" y="3"/>
                  </a:cubicBezTo>
                  <a:cubicBezTo>
                    <a:pt x="45" y="2"/>
                    <a:pt x="44" y="0"/>
                    <a:pt x="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72" name="Freeform 688"/>
            <p:cNvSpPr/>
            <p:nvPr/>
          </p:nvSpPr>
          <p:spPr bwMode="auto">
            <a:xfrm>
              <a:off x="5037" y="675"/>
              <a:ext cx="17" cy="17"/>
            </a:xfrm>
            <a:custGeom>
              <a:avLst/>
              <a:gdLst>
                <a:gd name="T0" fmla="*/ 6 w 7"/>
                <a:gd name="T1" fmla="*/ 5 h 7"/>
                <a:gd name="T2" fmla="*/ 5 w 7"/>
                <a:gd name="T3" fmla="*/ 4 h 7"/>
                <a:gd name="T4" fmla="*/ 4 w 7"/>
                <a:gd name="T5" fmla="*/ 3 h 7"/>
                <a:gd name="T6" fmla="*/ 1 w 7"/>
                <a:gd name="T7" fmla="*/ 1 h 7"/>
                <a:gd name="T8" fmla="*/ 0 w 7"/>
                <a:gd name="T9" fmla="*/ 2 h 7"/>
                <a:gd name="T10" fmla="*/ 7 w 7"/>
                <a:gd name="T11" fmla="*/ 5 h 7"/>
                <a:gd name="T12" fmla="*/ 6 w 7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6" y="5"/>
                  </a:moveTo>
                  <a:cubicBezTo>
                    <a:pt x="6" y="4"/>
                    <a:pt x="6" y="4"/>
                    <a:pt x="5" y="4"/>
                  </a:cubicBezTo>
                  <a:cubicBezTo>
                    <a:pt x="5" y="4"/>
                    <a:pt x="5" y="3"/>
                    <a:pt x="4" y="3"/>
                  </a:cubicBezTo>
                  <a:cubicBezTo>
                    <a:pt x="3" y="3"/>
                    <a:pt x="2" y="2"/>
                    <a:pt x="1" y="1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1" y="2"/>
                    <a:pt x="6" y="7"/>
                    <a:pt x="7" y="5"/>
                  </a:cubicBezTo>
                  <a:cubicBezTo>
                    <a:pt x="7" y="4"/>
                    <a:pt x="6" y="4"/>
                    <a:pt x="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73" name="Freeform 689"/>
            <p:cNvSpPr/>
            <p:nvPr/>
          </p:nvSpPr>
          <p:spPr bwMode="auto">
            <a:xfrm>
              <a:off x="5020" y="711"/>
              <a:ext cx="27" cy="5"/>
            </a:xfrm>
            <a:custGeom>
              <a:avLst/>
              <a:gdLst>
                <a:gd name="T0" fmla="*/ 10 w 11"/>
                <a:gd name="T1" fmla="*/ 1 h 2"/>
                <a:gd name="T2" fmla="*/ 1 w 11"/>
                <a:gd name="T3" fmla="*/ 1 h 2"/>
                <a:gd name="T4" fmla="*/ 1 w 11"/>
                <a:gd name="T5" fmla="*/ 2 h 2"/>
                <a:gd name="T6" fmla="*/ 10 w 11"/>
                <a:gd name="T7" fmla="*/ 2 h 2"/>
                <a:gd name="T8" fmla="*/ 10 w 1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10" y="1"/>
                  </a:moveTo>
                  <a:cubicBezTo>
                    <a:pt x="7" y="1"/>
                    <a:pt x="4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1"/>
                    <a:pt x="7" y="2"/>
                    <a:pt x="10" y="2"/>
                  </a:cubicBezTo>
                  <a:cubicBezTo>
                    <a:pt x="11" y="2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74" name="Freeform 690"/>
            <p:cNvSpPr/>
            <p:nvPr/>
          </p:nvSpPr>
          <p:spPr bwMode="auto">
            <a:xfrm>
              <a:off x="5028" y="752"/>
              <a:ext cx="19" cy="7"/>
            </a:xfrm>
            <a:custGeom>
              <a:avLst/>
              <a:gdLst>
                <a:gd name="T0" fmla="*/ 7 w 8"/>
                <a:gd name="T1" fmla="*/ 0 h 3"/>
                <a:gd name="T2" fmla="*/ 0 w 8"/>
                <a:gd name="T3" fmla="*/ 1 h 3"/>
                <a:gd name="T4" fmla="*/ 1 w 8"/>
                <a:gd name="T5" fmla="*/ 2 h 3"/>
                <a:gd name="T6" fmla="*/ 7 w 8"/>
                <a:gd name="T7" fmla="*/ 1 h 3"/>
                <a:gd name="T8" fmla="*/ 7 w 8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7" y="0"/>
                  </a:moveTo>
                  <a:cubicBezTo>
                    <a:pt x="5" y="0"/>
                    <a:pt x="3" y="0"/>
                    <a:pt x="0" y="1"/>
                  </a:cubicBezTo>
                  <a:cubicBezTo>
                    <a:pt x="0" y="2"/>
                    <a:pt x="0" y="3"/>
                    <a:pt x="1" y="2"/>
                  </a:cubicBezTo>
                  <a:cubicBezTo>
                    <a:pt x="3" y="1"/>
                    <a:pt x="5" y="1"/>
                    <a:pt x="7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75" name="Freeform 691"/>
            <p:cNvSpPr/>
            <p:nvPr/>
          </p:nvSpPr>
          <p:spPr bwMode="auto">
            <a:xfrm>
              <a:off x="5040" y="788"/>
              <a:ext cx="16" cy="14"/>
            </a:xfrm>
            <a:custGeom>
              <a:avLst/>
              <a:gdLst>
                <a:gd name="T0" fmla="*/ 6 w 7"/>
                <a:gd name="T1" fmla="*/ 0 h 6"/>
                <a:gd name="T2" fmla="*/ 0 w 7"/>
                <a:gd name="T3" fmla="*/ 4 h 6"/>
                <a:gd name="T4" fmla="*/ 1 w 7"/>
                <a:gd name="T5" fmla="*/ 5 h 6"/>
                <a:gd name="T6" fmla="*/ 7 w 7"/>
                <a:gd name="T7" fmla="*/ 1 h 6"/>
                <a:gd name="T8" fmla="*/ 6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4" y="1"/>
                    <a:pt x="2" y="3"/>
                    <a:pt x="0" y="4"/>
                  </a:cubicBezTo>
                  <a:cubicBezTo>
                    <a:pt x="0" y="5"/>
                    <a:pt x="1" y="6"/>
                    <a:pt x="1" y="5"/>
                  </a:cubicBezTo>
                  <a:cubicBezTo>
                    <a:pt x="3" y="4"/>
                    <a:pt x="5" y="2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76" name="Freeform 692"/>
            <p:cNvSpPr/>
            <p:nvPr/>
          </p:nvSpPr>
          <p:spPr bwMode="auto">
            <a:xfrm>
              <a:off x="5061" y="819"/>
              <a:ext cx="17" cy="17"/>
            </a:xfrm>
            <a:custGeom>
              <a:avLst/>
              <a:gdLst>
                <a:gd name="T0" fmla="*/ 5 w 7"/>
                <a:gd name="T1" fmla="*/ 1 h 7"/>
                <a:gd name="T2" fmla="*/ 1 w 7"/>
                <a:gd name="T3" fmla="*/ 6 h 7"/>
                <a:gd name="T4" fmla="*/ 2 w 7"/>
                <a:gd name="T5" fmla="*/ 6 h 7"/>
                <a:gd name="T6" fmla="*/ 6 w 7"/>
                <a:gd name="T7" fmla="*/ 1 h 7"/>
                <a:gd name="T8" fmla="*/ 5 w 7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1"/>
                  </a:moveTo>
                  <a:cubicBezTo>
                    <a:pt x="4" y="2"/>
                    <a:pt x="2" y="4"/>
                    <a:pt x="1" y="6"/>
                  </a:cubicBezTo>
                  <a:cubicBezTo>
                    <a:pt x="0" y="6"/>
                    <a:pt x="1" y="7"/>
                    <a:pt x="2" y="6"/>
                  </a:cubicBezTo>
                  <a:cubicBezTo>
                    <a:pt x="3" y="4"/>
                    <a:pt x="5" y="3"/>
                    <a:pt x="6" y="1"/>
                  </a:cubicBezTo>
                  <a:cubicBezTo>
                    <a:pt x="7" y="1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77" name="Freeform 693"/>
            <p:cNvSpPr/>
            <p:nvPr/>
          </p:nvSpPr>
          <p:spPr bwMode="auto">
            <a:xfrm>
              <a:off x="5162" y="651"/>
              <a:ext cx="17" cy="14"/>
            </a:xfrm>
            <a:custGeom>
              <a:avLst/>
              <a:gdLst>
                <a:gd name="T0" fmla="*/ 2 w 7"/>
                <a:gd name="T1" fmla="*/ 6 h 6"/>
                <a:gd name="T2" fmla="*/ 7 w 7"/>
                <a:gd name="T3" fmla="*/ 2 h 6"/>
                <a:gd name="T4" fmla="*/ 6 w 7"/>
                <a:gd name="T5" fmla="*/ 1 h 6"/>
                <a:gd name="T6" fmla="*/ 1 w 7"/>
                <a:gd name="T7" fmla="*/ 5 h 6"/>
                <a:gd name="T8" fmla="*/ 2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2" y="6"/>
                  </a:moveTo>
                  <a:cubicBezTo>
                    <a:pt x="3" y="4"/>
                    <a:pt x="4" y="2"/>
                    <a:pt x="7" y="2"/>
                  </a:cubicBezTo>
                  <a:cubicBezTo>
                    <a:pt x="7" y="2"/>
                    <a:pt x="7" y="0"/>
                    <a:pt x="6" y="1"/>
                  </a:cubicBezTo>
                  <a:cubicBezTo>
                    <a:pt x="4" y="1"/>
                    <a:pt x="2" y="3"/>
                    <a:pt x="1" y="5"/>
                  </a:cubicBezTo>
                  <a:cubicBezTo>
                    <a:pt x="0" y="6"/>
                    <a:pt x="1" y="6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78" name="Freeform 694"/>
            <p:cNvSpPr/>
            <p:nvPr/>
          </p:nvSpPr>
          <p:spPr bwMode="auto">
            <a:xfrm>
              <a:off x="5188" y="689"/>
              <a:ext cx="15" cy="8"/>
            </a:xfrm>
            <a:custGeom>
              <a:avLst/>
              <a:gdLst>
                <a:gd name="T0" fmla="*/ 1 w 6"/>
                <a:gd name="T1" fmla="*/ 3 h 3"/>
                <a:gd name="T2" fmla="*/ 6 w 6"/>
                <a:gd name="T3" fmla="*/ 2 h 3"/>
                <a:gd name="T4" fmla="*/ 5 w 6"/>
                <a:gd name="T5" fmla="*/ 1 h 3"/>
                <a:gd name="T6" fmla="*/ 1 w 6"/>
                <a:gd name="T7" fmla="*/ 2 h 3"/>
                <a:gd name="T8" fmla="*/ 1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1" y="3"/>
                  </a:moveTo>
                  <a:cubicBezTo>
                    <a:pt x="3" y="2"/>
                    <a:pt x="4" y="2"/>
                    <a:pt x="6" y="2"/>
                  </a:cubicBezTo>
                  <a:cubicBezTo>
                    <a:pt x="6" y="1"/>
                    <a:pt x="6" y="0"/>
                    <a:pt x="5" y="1"/>
                  </a:cubicBezTo>
                  <a:cubicBezTo>
                    <a:pt x="4" y="1"/>
                    <a:pt x="2" y="1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79" name="Freeform 695"/>
            <p:cNvSpPr/>
            <p:nvPr/>
          </p:nvSpPr>
          <p:spPr bwMode="auto">
            <a:xfrm>
              <a:off x="5179" y="728"/>
              <a:ext cx="29" cy="5"/>
            </a:xfrm>
            <a:custGeom>
              <a:avLst/>
              <a:gdLst>
                <a:gd name="T0" fmla="*/ 0 w 12"/>
                <a:gd name="T1" fmla="*/ 1 h 2"/>
                <a:gd name="T2" fmla="*/ 11 w 12"/>
                <a:gd name="T3" fmla="*/ 2 h 2"/>
                <a:gd name="T4" fmla="*/ 11 w 12"/>
                <a:gd name="T5" fmla="*/ 0 h 2"/>
                <a:gd name="T6" fmla="*/ 1 w 12"/>
                <a:gd name="T7" fmla="*/ 0 h 2"/>
                <a:gd name="T8" fmla="*/ 0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0" y="1"/>
                  </a:moveTo>
                  <a:cubicBezTo>
                    <a:pt x="4" y="2"/>
                    <a:pt x="8" y="2"/>
                    <a:pt x="11" y="2"/>
                  </a:cubicBezTo>
                  <a:cubicBezTo>
                    <a:pt x="12" y="2"/>
                    <a:pt x="12" y="0"/>
                    <a:pt x="11" y="0"/>
                  </a:cubicBezTo>
                  <a:cubicBezTo>
                    <a:pt x="8" y="0"/>
                    <a:pt x="4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80" name="Freeform 696"/>
            <p:cNvSpPr/>
            <p:nvPr/>
          </p:nvSpPr>
          <p:spPr bwMode="auto">
            <a:xfrm>
              <a:off x="5184" y="764"/>
              <a:ext cx="28" cy="9"/>
            </a:xfrm>
            <a:custGeom>
              <a:avLst/>
              <a:gdLst>
                <a:gd name="T0" fmla="*/ 1 w 12"/>
                <a:gd name="T1" fmla="*/ 1 h 4"/>
                <a:gd name="T2" fmla="*/ 11 w 12"/>
                <a:gd name="T3" fmla="*/ 4 h 4"/>
                <a:gd name="T4" fmla="*/ 12 w 12"/>
                <a:gd name="T5" fmla="*/ 2 h 4"/>
                <a:gd name="T6" fmla="*/ 2 w 12"/>
                <a:gd name="T7" fmla="*/ 0 h 4"/>
                <a:gd name="T8" fmla="*/ 1 w 12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" y="1"/>
                  </a:moveTo>
                  <a:cubicBezTo>
                    <a:pt x="5" y="2"/>
                    <a:pt x="8" y="2"/>
                    <a:pt x="11" y="4"/>
                  </a:cubicBezTo>
                  <a:cubicBezTo>
                    <a:pt x="12" y="4"/>
                    <a:pt x="12" y="3"/>
                    <a:pt x="12" y="2"/>
                  </a:cubicBezTo>
                  <a:cubicBezTo>
                    <a:pt x="8" y="1"/>
                    <a:pt x="5" y="1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81" name="Freeform 697"/>
            <p:cNvSpPr/>
            <p:nvPr/>
          </p:nvSpPr>
          <p:spPr bwMode="auto">
            <a:xfrm>
              <a:off x="5188" y="795"/>
              <a:ext cx="27" cy="17"/>
            </a:xfrm>
            <a:custGeom>
              <a:avLst/>
              <a:gdLst>
                <a:gd name="T0" fmla="*/ 0 w 11"/>
                <a:gd name="T1" fmla="*/ 1 h 7"/>
                <a:gd name="T2" fmla="*/ 10 w 11"/>
                <a:gd name="T3" fmla="*/ 6 h 7"/>
                <a:gd name="T4" fmla="*/ 11 w 11"/>
                <a:gd name="T5" fmla="*/ 6 h 7"/>
                <a:gd name="T6" fmla="*/ 0 w 11"/>
                <a:gd name="T7" fmla="*/ 0 h 7"/>
                <a:gd name="T8" fmla="*/ 0 w 1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0" y="1"/>
                  </a:moveTo>
                  <a:cubicBezTo>
                    <a:pt x="4" y="1"/>
                    <a:pt x="7" y="3"/>
                    <a:pt x="10" y="6"/>
                  </a:cubicBezTo>
                  <a:cubicBezTo>
                    <a:pt x="10" y="7"/>
                    <a:pt x="11" y="6"/>
                    <a:pt x="11" y="6"/>
                  </a:cubicBezTo>
                  <a:cubicBezTo>
                    <a:pt x="8" y="2"/>
                    <a:pt x="5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82" name="Freeform 698"/>
            <p:cNvSpPr/>
            <p:nvPr/>
          </p:nvSpPr>
          <p:spPr bwMode="auto">
            <a:xfrm>
              <a:off x="5174" y="817"/>
              <a:ext cx="24" cy="21"/>
            </a:xfrm>
            <a:custGeom>
              <a:avLst/>
              <a:gdLst>
                <a:gd name="T0" fmla="*/ 1 w 10"/>
                <a:gd name="T1" fmla="*/ 2 h 9"/>
                <a:gd name="T2" fmla="*/ 8 w 10"/>
                <a:gd name="T3" fmla="*/ 9 h 9"/>
                <a:gd name="T4" fmla="*/ 9 w 10"/>
                <a:gd name="T5" fmla="*/ 8 h 9"/>
                <a:gd name="T6" fmla="*/ 2 w 10"/>
                <a:gd name="T7" fmla="*/ 1 h 9"/>
                <a:gd name="T8" fmla="*/ 1 w 10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1" y="2"/>
                  </a:moveTo>
                  <a:cubicBezTo>
                    <a:pt x="3" y="4"/>
                    <a:pt x="6" y="6"/>
                    <a:pt x="8" y="9"/>
                  </a:cubicBezTo>
                  <a:cubicBezTo>
                    <a:pt x="9" y="9"/>
                    <a:pt x="10" y="8"/>
                    <a:pt x="9" y="8"/>
                  </a:cubicBezTo>
                  <a:cubicBezTo>
                    <a:pt x="7" y="5"/>
                    <a:pt x="4" y="3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83" name="Freeform 699"/>
            <p:cNvSpPr/>
            <p:nvPr/>
          </p:nvSpPr>
          <p:spPr bwMode="auto">
            <a:xfrm>
              <a:off x="5126" y="831"/>
              <a:ext cx="5" cy="14"/>
            </a:xfrm>
            <a:custGeom>
              <a:avLst/>
              <a:gdLst>
                <a:gd name="T0" fmla="*/ 0 w 2"/>
                <a:gd name="T1" fmla="*/ 1 h 6"/>
                <a:gd name="T2" fmla="*/ 0 w 2"/>
                <a:gd name="T3" fmla="*/ 5 h 6"/>
                <a:gd name="T4" fmla="*/ 2 w 2"/>
                <a:gd name="T5" fmla="*/ 5 h 6"/>
                <a:gd name="T6" fmla="*/ 2 w 2"/>
                <a:gd name="T7" fmla="*/ 1 h 6"/>
                <a:gd name="T8" fmla="*/ 0 w 2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0" y="1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0" y="6"/>
                    <a:pt x="2" y="6"/>
                    <a:pt x="2" y="5"/>
                  </a:cubicBezTo>
                  <a:cubicBezTo>
                    <a:pt x="2" y="4"/>
                    <a:pt x="2" y="2"/>
                    <a:pt x="2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Freeform 29"/>
          <p:cNvSpPr>
            <a:spLocks noEditPoints="1"/>
          </p:cNvSpPr>
          <p:nvPr/>
        </p:nvSpPr>
        <p:spPr bwMode="auto">
          <a:xfrm>
            <a:off x="5467350" y="3359150"/>
            <a:ext cx="561975" cy="590550"/>
          </a:xfrm>
          <a:custGeom>
            <a:avLst/>
            <a:gdLst>
              <a:gd name="T0" fmla="*/ 2 w 178"/>
              <a:gd name="T1" fmla="*/ 71 h 187"/>
              <a:gd name="T2" fmla="*/ 22 w 178"/>
              <a:gd name="T3" fmla="*/ 17 h 187"/>
              <a:gd name="T4" fmla="*/ 98 w 178"/>
              <a:gd name="T5" fmla="*/ 2 h 187"/>
              <a:gd name="T6" fmla="*/ 155 w 178"/>
              <a:gd name="T7" fmla="*/ 22 h 187"/>
              <a:gd name="T8" fmla="*/ 170 w 178"/>
              <a:gd name="T9" fmla="*/ 87 h 187"/>
              <a:gd name="T10" fmla="*/ 157 w 178"/>
              <a:gd name="T11" fmla="*/ 165 h 187"/>
              <a:gd name="T12" fmla="*/ 65 w 178"/>
              <a:gd name="T13" fmla="*/ 180 h 187"/>
              <a:gd name="T14" fmla="*/ 8 w 178"/>
              <a:gd name="T15" fmla="*/ 153 h 187"/>
              <a:gd name="T16" fmla="*/ 74 w 178"/>
              <a:gd name="T17" fmla="*/ 82 h 187"/>
              <a:gd name="T18" fmla="*/ 52 w 178"/>
              <a:gd name="T19" fmla="*/ 5 h 187"/>
              <a:gd name="T20" fmla="*/ 75 w 178"/>
              <a:gd name="T21" fmla="*/ 5 h 187"/>
              <a:gd name="T22" fmla="*/ 108 w 178"/>
              <a:gd name="T23" fmla="*/ 9 h 187"/>
              <a:gd name="T24" fmla="*/ 94 w 178"/>
              <a:gd name="T25" fmla="*/ 13 h 187"/>
              <a:gd name="T26" fmla="*/ 54 w 178"/>
              <a:gd name="T27" fmla="*/ 12 h 187"/>
              <a:gd name="T28" fmla="*/ 79 w 178"/>
              <a:gd name="T29" fmla="*/ 19 h 187"/>
              <a:gd name="T30" fmla="*/ 100 w 178"/>
              <a:gd name="T31" fmla="*/ 18 h 187"/>
              <a:gd name="T32" fmla="*/ 60 w 178"/>
              <a:gd name="T33" fmla="*/ 14 h 187"/>
              <a:gd name="T34" fmla="*/ 108 w 178"/>
              <a:gd name="T35" fmla="*/ 16 h 187"/>
              <a:gd name="T36" fmla="*/ 102 w 178"/>
              <a:gd name="T37" fmla="*/ 21 h 187"/>
              <a:gd name="T38" fmla="*/ 5 w 178"/>
              <a:gd name="T39" fmla="*/ 41 h 187"/>
              <a:gd name="T40" fmla="*/ 23 w 178"/>
              <a:gd name="T41" fmla="*/ 81 h 187"/>
              <a:gd name="T42" fmla="*/ 30 w 178"/>
              <a:gd name="T43" fmla="*/ 80 h 187"/>
              <a:gd name="T44" fmla="*/ 8 w 178"/>
              <a:gd name="T45" fmla="*/ 39 h 187"/>
              <a:gd name="T46" fmla="*/ 11 w 178"/>
              <a:gd name="T47" fmla="*/ 36 h 187"/>
              <a:gd name="T48" fmla="*/ 50 w 178"/>
              <a:gd name="T49" fmla="*/ 81 h 187"/>
              <a:gd name="T50" fmla="*/ 76 w 178"/>
              <a:gd name="T51" fmla="*/ 84 h 187"/>
              <a:gd name="T52" fmla="*/ 139 w 178"/>
              <a:gd name="T53" fmla="*/ 60 h 187"/>
              <a:gd name="T54" fmla="*/ 149 w 178"/>
              <a:gd name="T55" fmla="*/ 24 h 187"/>
              <a:gd name="T56" fmla="*/ 47 w 178"/>
              <a:gd name="T57" fmla="*/ 20 h 187"/>
              <a:gd name="T58" fmla="*/ 105 w 178"/>
              <a:gd name="T59" fmla="*/ 93 h 187"/>
              <a:gd name="T60" fmla="*/ 132 w 178"/>
              <a:gd name="T61" fmla="*/ 90 h 187"/>
              <a:gd name="T62" fmla="*/ 160 w 178"/>
              <a:gd name="T63" fmla="*/ 28 h 187"/>
              <a:gd name="T64" fmla="*/ 166 w 178"/>
              <a:gd name="T65" fmla="*/ 41 h 187"/>
              <a:gd name="T66" fmla="*/ 158 w 178"/>
              <a:gd name="T67" fmla="*/ 59 h 187"/>
              <a:gd name="T68" fmla="*/ 148 w 178"/>
              <a:gd name="T69" fmla="*/ 84 h 187"/>
              <a:gd name="T70" fmla="*/ 153 w 178"/>
              <a:gd name="T71" fmla="*/ 136 h 187"/>
              <a:gd name="T72" fmla="*/ 160 w 178"/>
              <a:gd name="T73" fmla="*/ 159 h 187"/>
              <a:gd name="T74" fmla="*/ 167 w 178"/>
              <a:gd name="T75" fmla="*/ 49 h 187"/>
              <a:gd name="T76" fmla="*/ 50 w 178"/>
              <a:gd name="T77" fmla="*/ 70 h 187"/>
              <a:gd name="T78" fmla="*/ 63 w 178"/>
              <a:gd name="T79" fmla="*/ 82 h 187"/>
              <a:gd name="T80" fmla="*/ 70 w 178"/>
              <a:gd name="T81" fmla="*/ 78 h 187"/>
              <a:gd name="T82" fmla="*/ 145 w 178"/>
              <a:gd name="T83" fmla="*/ 164 h 187"/>
              <a:gd name="T84" fmla="*/ 150 w 178"/>
              <a:gd name="T85" fmla="*/ 174 h 187"/>
              <a:gd name="T86" fmla="*/ 144 w 178"/>
              <a:gd name="T87" fmla="*/ 75 h 187"/>
              <a:gd name="T88" fmla="*/ 136 w 178"/>
              <a:gd name="T89" fmla="*/ 163 h 187"/>
              <a:gd name="T90" fmla="*/ 143 w 178"/>
              <a:gd name="T91" fmla="*/ 78 h 187"/>
              <a:gd name="T92" fmla="*/ 11 w 178"/>
              <a:gd name="T93" fmla="*/ 145 h 187"/>
              <a:gd name="T94" fmla="*/ 76 w 178"/>
              <a:gd name="T95" fmla="*/ 175 h 187"/>
              <a:gd name="T96" fmla="*/ 128 w 178"/>
              <a:gd name="T97" fmla="*/ 115 h 187"/>
              <a:gd name="T98" fmla="*/ 54 w 178"/>
              <a:gd name="T99" fmla="*/ 108 h 187"/>
              <a:gd name="T100" fmla="*/ 10 w 178"/>
              <a:gd name="T101" fmla="*/ 91 h 187"/>
              <a:gd name="T102" fmla="*/ 74 w 178"/>
              <a:gd name="T103" fmla="*/ 84 h 187"/>
              <a:gd name="T104" fmla="*/ 67 w 178"/>
              <a:gd name="T105" fmla="*/ 91 h 187"/>
              <a:gd name="T106" fmla="*/ 54 w 178"/>
              <a:gd name="T107" fmla="*/ 89 h 187"/>
              <a:gd name="T108" fmla="*/ 55 w 178"/>
              <a:gd name="T109" fmla="*/ 90 h 187"/>
              <a:gd name="T110" fmla="*/ 63 w 178"/>
              <a:gd name="T111" fmla="*/ 95 h 187"/>
              <a:gd name="T112" fmla="*/ 130 w 178"/>
              <a:gd name="T113" fmla="*/ 106 h 187"/>
              <a:gd name="T114" fmla="*/ 101 w 178"/>
              <a:gd name="T115" fmla="*/ 182 h 187"/>
              <a:gd name="T116" fmla="*/ 9 w 178"/>
              <a:gd name="T117" fmla="*/ 156 h 187"/>
              <a:gd name="T118" fmla="*/ 58 w 178"/>
              <a:gd name="T119" fmla="*/ 175 h 187"/>
              <a:gd name="T120" fmla="*/ 129 w 178"/>
              <a:gd name="T121" fmla="*/ 181 h 187"/>
              <a:gd name="T122" fmla="*/ 133 w 178"/>
              <a:gd name="T123" fmla="*/ 94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8" h="187">
                <a:moveTo>
                  <a:pt x="8" y="153"/>
                </a:moveTo>
                <a:cubicBezTo>
                  <a:pt x="8" y="145"/>
                  <a:pt x="11" y="137"/>
                  <a:pt x="10" y="130"/>
                </a:cubicBezTo>
                <a:cubicBezTo>
                  <a:pt x="10" y="129"/>
                  <a:pt x="10" y="128"/>
                  <a:pt x="10" y="127"/>
                </a:cubicBezTo>
                <a:cubicBezTo>
                  <a:pt x="9" y="119"/>
                  <a:pt x="10" y="110"/>
                  <a:pt x="10" y="103"/>
                </a:cubicBezTo>
                <a:cubicBezTo>
                  <a:pt x="9" y="95"/>
                  <a:pt x="7" y="86"/>
                  <a:pt x="7" y="78"/>
                </a:cubicBezTo>
                <a:cubicBezTo>
                  <a:pt x="5" y="76"/>
                  <a:pt x="4" y="73"/>
                  <a:pt x="2" y="71"/>
                </a:cubicBezTo>
                <a:cubicBezTo>
                  <a:pt x="1" y="65"/>
                  <a:pt x="1" y="59"/>
                  <a:pt x="0" y="54"/>
                </a:cubicBezTo>
                <a:cubicBezTo>
                  <a:pt x="0" y="52"/>
                  <a:pt x="0" y="50"/>
                  <a:pt x="1" y="49"/>
                </a:cubicBezTo>
                <a:cubicBezTo>
                  <a:pt x="1" y="44"/>
                  <a:pt x="2" y="41"/>
                  <a:pt x="3" y="37"/>
                </a:cubicBezTo>
                <a:cubicBezTo>
                  <a:pt x="4" y="34"/>
                  <a:pt x="5" y="32"/>
                  <a:pt x="6" y="29"/>
                </a:cubicBezTo>
                <a:cubicBezTo>
                  <a:pt x="8" y="25"/>
                  <a:pt x="10" y="20"/>
                  <a:pt x="13" y="17"/>
                </a:cubicBezTo>
                <a:cubicBezTo>
                  <a:pt x="16" y="16"/>
                  <a:pt x="20" y="14"/>
                  <a:pt x="22" y="17"/>
                </a:cubicBezTo>
                <a:cubicBezTo>
                  <a:pt x="29" y="17"/>
                  <a:pt x="39" y="16"/>
                  <a:pt x="46" y="18"/>
                </a:cubicBezTo>
                <a:cubicBezTo>
                  <a:pt x="45" y="14"/>
                  <a:pt x="46" y="11"/>
                  <a:pt x="48" y="7"/>
                </a:cubicBezTo>
                <a:cubicBezTo>
                  <a:pt x="52" y="1"/>
                  <a:pt x="59" y="2"/>
                  <a:pt x="68" y="2"/>
                </a:cubicBezTo>
                <a:cubicBezTo>
                  <a:pt x="71" y="2"/>
                  <a:pt x="73" y="1"/>
                  <a:pt x="75" y="1"/>
                </a:cubicBezTo>
                <a:cubicBezTo>
                  <a:pt x="82" y="1"/>
                  <a:pt x="88" y="0"/>
                  <a:pt x="94" y="1"/>
                </a:cubicBezTo>
                <a:cubicBezTo>
                  <a:pt x="95" y="1"/>
                  <a:pt x="97" y="2"/>
                  <a:pt x="98" y="2"/>
                </a:cubicBezTo>
                <a:cubicBezTo>
                  <a:pt x="99" y="2"/>
                  <a:pt x="100" y="2"/>
                  <a:pt x="101" y="2"/>
                </a:cubicBezTo>
                <a:cubicBezTo>
                  <a:pt x="104" y="3"/>
                  <a:pt x="108" y="5"/>
                  <a:pt x="111" y="6"/>
                </a:cubicBezTo>
                <a:cubicBezTo>
                  <a:pt x="111" y="11"/>
                  <a:pt x="113" y="14"/>
                  <a:pt x="113" y="20"/>
                </a:cubicBezTo>
                <a:cubicBezTo>
                  <a:pt x="120" y="21"/>
                  <a:pt x="130" y="20"/>
                  <a:pt x="138" y="21"/>
                </a:cubicBezTo>
                <a:cubicBezTo>
                  <a:pt x="141" y="21"/>
                  <a:pt x="143" y="22"/>
                  <a:pt x="146" y="22"/>
                </a:cubicBezTo>
                <a:cubicBezTo>
                  <a:pt x="149" y="22"/>
                  <a:pt x="152" y="22"/>
                  <a:pt x="155" y="22"/>
                </a:cubicBezTo>
                <a:cubicBezTo>
                  <a:pt x="160" y="22"/>
                  <a:pt x="165" y="26"/>
                  <a:pt x="167" y="29"/>
                </a:cubicBezTo>
                <a:cubicBezTo>
                  <a:pt x="168" y="31"/>
                  <a:pt x="168" y="32"/>
                  <a:pt x="168" y="35"/>
                </a:cubicBezTo>
                <a:cubicBezTo>
                  <a:pt x="168" y="37"/>
                  <a:pt x="170" y="40"/>
                  <a:pt x="170" y="42"/>
                </a:cubicBezTo>
                <a:cubicBezTo>
                  <a:pt x="170" y="44"/>
                  <a:pt x="168" y="47"/>
                  <a:pt x="169" y="50"/>
                </a:cubicBezTo>
                <a:cubicBezTo>
                  <a:pt x="169" y="58"/>
                  <a:pt x="169" y="67"/>
                  <a:pt x="170" y="75"/>
                </a:cubicBezTo>
                <a:cubicBezTo>
                  <a:pt x="170" y="79"/>
                  <a:pt x="170" y="83"/>
                  <a:pt x="170" y="87"/>
                </a:cubicBezTo>
                <a:cubicBezTo>
                  <a:pt x="171" y="97"/>
                  <a:pt x="171" y="107"/>
                  <a:pt x="172" y="115"/>
                </a:cubicBezTo>
                <a:cubicBezTo>
                  <a:pt x="172" y="118"/>
                  <a:pt x="173" y="121"/>
                  <a:pt x="172" y="123"/>
                </a:cubicBezTo>
                <a:cubicBezTo>
                  <a:pt x="172" y="124"/>
                  <a:pt x="173" y="124"/>
                  <a:pt x="173" y="125"/>
                </a:cubicBezTo>
                <a:cubicBezTo>
                  <a:pt x="173" y="138"/>
                  <a:pt x="178" y="150"/>
                  <a:pt x="173" y="158"/>
                </a:cubicBezTo>
                <a:cubicBezTo>
                  <a:pt x="168" y="160"/>
                  <a:pt x="164" y="158"/>
                  <a:pt x="160" y="161"/>
                </a:cubicBezTo>
                <a:cubicBezTo>
                  <a:pt x="159" y="163"/>
                  <a:pt x="158" y="165"/>
                  <a:pt x="157" y="165"/>
                </a:cubicBezTo>
                <a:cubicBezTo>
                  <a:pt x="155" y="170"/>
                  <a:pt x="154" y="176"/>
                  <a:pt x="150" y="179"/>
                </a:cubicBezTo>
                <a:cubicBezTo>
                  <a:pt x="146" y="182"/>
                  <a:pt x="139" y="181"/>
                  <a:pt x="134" y="181"/>
                </a:cubicBezTo>
                <a:cubicBezTo>
                  <a:pt x="133" y="182"/>
                  <a:pt x="132" y="182"/>
                  <a:pt x="132" y="183"/>
                </a:cubicBezTo>
                <a:cubicBezTo>
                  <a:pt x="128" y="186"/>
                  <a:pt x="123" y="186"/>
                  <a:pt x="117" y="187"/>
                </a:cubicBezTo>
                <a:cubicBezTo>
                  <a:pt x="104" y="184"/>
                  <a:pt x="90" y="186"/>
                  <a:pt x="77" y="183"/>
                </a:cubicBezTo>
                <a:cubicBezTo>
                  <a:pt x="73" y="182"/>
                  <a:pt x="69" y="180"/>
                  <a:pt x="65" y="180"/>
                </a:cubicBezTo>
                <a:cubicBezTo>
                  <a:pt x="62" y="179"/>
                  <a:pt x="57" y="177"/>
                  <a:pt x="53" y="176"/>
                </a:cubicBezTo>
                <a:cubicBezTo>
                  <a:pt x="46" y="174"/>
                  <a:pt x="39" y="171"/>
                  <a:pt x="32" y="169"/>
                </a:cubicBezTo>
                <a:cubicBezTo>
                  <a:pt x="28" y="168"/>
                  <a:pt x="25" y="167"/>
                  <a:pt x="21" y="165"/>
                </a:cubicBezTo>
                <a:cubicBezTo>
                  <a:pt x="17" y="164"/>
                  <a:pt x="14" y="162"/>
                  <a:pt x="10" y="161"/>
                </a:cubicBezTo>
                <a:cubicBezTo>
                  <a:pt x="9" y="160"/>
                  <a:pt x="8" y="159"/>
                  <a:pt x="6" y="158"/>
                </a:cubicBezTo>
                <a:cubicBezTo>
                  <a:pt x="6" y="156"/>
                  <a:pt x="5" y="153"/>
                  <a:pt x="8" y="153"/>
                </a:cubicBezTo>
                <a:close/>
                <a:moveTo>
                  <a:pt x="77" y="79"/>
                </a:moveTo>
                <a:cubicBezTo>
                  <a:pt x="80" y="76"/>
                  <a:pt x="81" y="74"/>
                  <a:pt x="80" y="71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68"/>
                  <a:pt x="77" y="66"/>
                  <a:pt x="73" y="65"/>
                </a:cubicBezTo>
                <a:cubicBezTo>
                  <a:pt x="75" y="66"/>
                  <a:pt x="77" y="68"/>
                  <a:pt x="78" y="71"/>
                </a:cubicBezTo>
                <a:cubicBezTo>
                  <a:pt x="77" y="77"/>
                  <a:pt x="76" y="78"/>
                  <a:pt x="74" y="82"/>
                </a:cubicBezTo>
                <a:cubicBezTo>
                  <a:pt x="74" y="82"/>
                  <a:pt x="74" y="82"/>
                  <a:pt x="74" y="82"/>
                </a:cubicBezTo>
                <a:cubicBezTo>
                  <a:pt x="76" y="83"/>
                  <a:pt x="76" y="80"/>
                  <a:pt x="77" y="79"/>
                </a:cubicBezTo>
                <a:close/>
                <a:moveTo>
                  <a:pt x="108" y="9"/>
                </a:moveTo>
                <a:cubicBezTo>
                  <a:pt x="106" y="5"/>
                  <a:pt x="96" y="3"/>
                  <a:pt x="91" y="3"/>
                </a:cubicBezTo>
                <a:cubicBezTo>
                  <a:pt x="84" y="3"/>
                  <a:pt x="75" y="3"/>
                  <a:pt x="68" y="4"/>
                </a:cubicBezTo>
                <a:cubicBezTo>
                  <a:pt x="62" y="5"/>
                  <a:pt x="55" y="4"/>
                  <a:pt x="52" y="5"/>
                </a:cubicBezTo>
                <a:cubicBezTo>
                  <a:pt x="51" y="6"/>
                  <a:pt x="49" y="9"/>
                  <a:pt x="49" y="10"/>
                </a:cubicBezTo>
                <a:cubicBezTo>
                  <a:pt x="50" y="10"/>
                  <a:pt x="51" y="10"/>
                  <a:pt x="52" y="10"/>
                </a:cubicBezTo>
                <a:cubicBezTo>
                  <a:pt x="53" y="9"/>
                  <a:pt x="53" y="8"/>
                  <a:pt x="54" y="8"/>
                </a:cubicBezTo>
                <a:cubicBezTo>
                  <a:pt x="56" y="7"/>
                  <a:pt x="59" y="7"/>
                  <a:pt x="61" y="6"/>
                </a:cubicBezTo>
                <a:cubicBezTo>
                  <a:pt x="62" y="6"/>
                  <a:pt x="63" y="5"/>
                  <a:pt x="64" y="5"/>
                </a:cubicBezTo>
                <a:cubicBezTo>
                  <a:pt x="68" y="5"/>
                  <a:pt x="71" y="5"/>
                  <a:pt x="75" y="5"/>
                </a:cubicBezTo>
                <a:cubicBezTo>
                  <a:pt x="77" y="5"/>
                  <a:pt x="80" y="5"/>
                  <a:pt x="82" y="5"/>
                </a:cubicBezTo>
                <a:cubicBezTo>
                  <a:pt x="83" y="5"/>
                  <a:pt x="83" y="6"/>
                  <a:pt x="84" y="6"/>
                </a:cubicBezTo>
                <a:cubicBezTo>
                  <a:pt x="87" y="7"/>
                  <a:pt x="90" y="6"/>
                  <a:pt x="92" y="7"/>
                </a:cubicBezTo>
                <a:cubicBezTo>
                  <a:pt x="95" y="7"/>
                  <a:pt x="98" y="9"/>
                  <a:pt x="101" y="9"/>
                </a:cubicBezTo>
                <a:cubicBezTo>
                  <a:pt x="103" y="11"/>
                  <a:pt x="105" y="13"/>
                  <a:pt x="104" y="15"/>
                </a:cubicBezTo>
                <a:cubicBezTo>
                  <a:pt x="107" y="14"/>
                  <a:pt x="110" y="13"/>
                  <a:pt x="108" y="9"/>
                </a:cubicBezTo>
                <a:close/>
                <a:moveTo>
                  <a:pt x="54" y="10"/>
                </a:moveTo>
                <a:cubicBezTo>
                  <a:pt x="56" y="10"/>
                  <a:pt x="56" y="11"/>
                  <a:pt x="57" y="12"/>
                </a:cubicBezTo>
                <a:cubicBezTo>
                  <a:pt x="58" y="11"/>
                  <a:pt x="60" y="12"/>
                  <a:pt x="61" y="11"/>
                </a:cubicBezTo>
                <a:cubicBezTo>
                  <a:pt x="67" y="10"/>
                  <a:pt x="72" y="11"/>
                  <a:pt x="78" y="11"/>
                </a:cubicBezTo>
                <a:cubicBezTo>
                  <a:pt x="80" y="11"/>
                  <a:pt x="82" y="11"/>
                  <a:pt x="84" y="11"/>
                </a:cubicBezTo>
                <a:cubicBezTo>
                  <a:pt x="87" y="11"/>
                  <a:pt x="90" y="14"/>
                  <a:pt x="94" y="13"/>
                </a:cubicBezTo>
                <a:cubicBezTo>
                  <a:pt x="96" y="12"/>
                  <a:pt x="98" y="11"/>
                  <a:pt x="100" y="10"/>
                </a:cubicBezTo>
                <a:cubicBezTo>
                  <a:pt x="85" y="8"/>
                  <a:pt x="67" y="5"/>
                  <a:pt x="54" y="10"/>
                </a:cubicBezTo>
                <a:close/>
                <a:moveTo>
                  <a:pt x="49" y="13"/>
                </a:moveTo>
                <a:cubicBezTo>
                  <a:pt x="48" y="15"/>
                  <a:pt x="47" y="23"/>
                  <a:pt x="51" y="22"/>
                </a:cubicBezTo>
                <a:cubicBezTo>
                  <a:pt x="51" y="21"/>
                  <a:pt x="51" y="19"/>
                  <a:pt x="51" y="18"/>
                </a:cubicBezTo>
                <a:cubicBezTo>
                  <a:pt x="51" y="16"/>
                  <a:pt x="53" y="14"/>
                  <a:pt x="54" y="12"/>
                </a:cubicBezTo>
                <a:cubicBezTo>
                  <a:pt x="52" y="11"/>
                  <a:pt x="50" y="12"/>
                  <a:pt x="49" y="13"/>
                </a:cubicBezTo>
                <a:close/>
                <a:moveTo>
                  <a:pt x="84" y="13"/>
                </a:moveTo>
                <a:cubicBezTo>
                  <a:pt x="82" y="13"/>
                  <a:pt x="79" y="13"/>
                  <a:pt x="76" y="13"/>
                </a:cubicBezTo>
                <a:cubicBezTo>
                  <a:pt x="71" y="13"/>
                  <a:pt x="67" y="12"/>
                  <a:pt x="63" y="13"/>
                </a:cubicBezTo>
                <a:cubicBezTo>
                  <a:pt x="65" y="15"/>
                  <a:pt x="66" y="17"/>
                  <a:pt x="66" y="19"/>
                </a:cubicBezTo>
                <a:cubicBezTo>
                  <a:pt x="70" y="20"/>
                  <a:pt x="75" y="19"/>
                  <a:pt x="79" y="19"/>
                </a:cubicBezTo>
                <a:cubicBezTo>
                  <a:pt x="85" y="19"/>
                  <a:pt x="90" y="20"/>
                  <a:pt x="95" y="20"/>
                </a:cubicBezTo>
                <a:cubicBezTo>
                  <a:pt x="95" y="18"/>
                  <a:pt x="94" y="17"/>
                  <a:pt x="94" y="15"/>
                </a:cubicBezTo>
                <a:cubicBezTo>
                  <a:pt x="91" y="15"/>
                  <a:pt x="88" y="13"/>
                  <a:pt x="84" y="13"/>
                </a:cubicBezTo>
                <a:close/>
                <a:moveTo>
                  <a:pt x="98" y="25"/>
                </a:moveTo>
                <a:cubicBezTo>
                  <a:pt x="99" y="25"/>
                  <a:pt x="100" y="24"/>
                  <a:pt x="100" y="23"/>
                </a:cubicBezTo>
                <a:cubicBezTo>
                  <a:pt x="100" y="21"/>
                  <a:pt x="100" y="20"/>
                  <a:pt x="100" y="18"/>
                </a:cubicBezTo>
                <a:cubicBezTo>
                  <a:pt x="100" y="16"/>
                  <a:pt x="101" y="15"/>
                  <a:pt x="101" y="13"/>
                </a:cubicBezTo>
                <a:cubicBezTo>
                  <a:pt x="94" y="12"/>
                  <a:pt x="97" y="21"/>
                  <a:pt x="98" y="25"/>
                </a:cubicBezTo>
                <a:close/>
                <a:moveTo>
                  <a:pt x="60" y="19"/>
                </a:moveTo>
                <a:cubicBezTo>
                  <a:pt x="60" y="19"/>
                  <a:pt x="62" y="19"/>
                  <a:pt x="63" y="19"/>
                </a:cubicBezTo>
                <a:cubicBezTo>
                  <a:pt x="63" y="17"/>
                  <a:pt x="62" y="15"/>
                  <a:pt x="62" y="13"/>
                </a:cubicBezTo>
                <a:cubicBezTo>
                  <a:pt x="61" y="13"/>
                  <a:pt x="61" y="14"/>
                  <a:pt x="60" y="14"/>
                </a:cubicBezTo>
                <a:cubicBezTo>
                  <a:pt x="60" y="16"/>
                  <a:pt x="60" y="19"/>
                  <a:pt x="60" y="19"/>
                </a:cubicBezTo>
                <a:close/>
                <a:moveTo>
                  <a:pt x="108" y="16"/>
                </a:moveTo>
                <a:cubicBezTo>
                  <a:pt x="108" y="17"/>
                  <a:pt x="109" y="19"/>
                  <a:pt x="109" y="20"/>
                </a:cubicBezTo>
                <a:cubicBezTo>
                  <a:pt x="110" y="20"/>
                  <a:pt x="110" y="20"/>
                  <a:pt x="111" y="20"/>
                </a:cubicBezTo>
                <a:cubicBezTo>
                  <a:pt x="111" y="18"/>
                  <a:pt x="112" y="16"/>
                  <a:pt x="110" y="15"/>
                </a:cubicBezTo>
                <a:cubicBezTo>
                  <a:pt x="109" y="16"/>
                  <a:pt x="109" y="15"/>
                  <a:pt x="108" y="16"/>
                </a:cubicBezTo>
                <a:close/>
                <a:moveTo>
                  <a:pt x="54" y="15"/>
                </a:moveTo>
                <a:cubicBezTo>
                  <a:pt x="54" y="16"/>
                  <a:pt x="53" y="17"/>
                  <a:pt x="53" y="18"/>
                </a:cubicBezTo>
                <a:cubicBezTo>
                  <a:pt x="55" y="19"/>
                  <a:pt x="59" y="19"/>
                  <a:pt x="58" y="15"/>
                </a:cubicBezTo>
                <a:cubicBezTo>
                  <a:pt x="57" y="15"/>
                  <a:pt x="56" y="15"/>
                  <a:pt x="54" y="15"/>
                </a:cubicBezTo>
                <a:close/>
                <a:moveTo>
                  <a:pt x="104" y="18"/>
                </a:moveTo>
                <a:cubicBezTo>
                  <a:pt x="102" y="18"/>
                  <a:pt x="101" y="20"/>
                  <a:pt x="102" y="21"/>
                </a:cubicBezTo>
                <a:cubicBezTo>
                  <a:pt x="104" y="20"/>
                  <a:pt x="105" y="21"/>
                  <a:pt x="107" y="20"/>
                </a:cubicBezTo>
                <a:cubicBezTo>
                  <a:pt x="107" y="19"/>
                  <a:pt x="107" y="18"/>
                  <a:pt x="106" y="17"/>
                </a:cubicBezTo>
                <a:cubicBezTo>
                  <a:pt x="105" y="17"/>
                  <a:pt x="104" y="17"/>
                  <a:pt x="104" y="18"/>
                </a:cubicBezTo>
                <a:close/>
                <a:moveTo>
                  <a:pt x="15" y="19"/>
                </a:moveTo>
                <a:cubicBezTo>
                  <a:pt x="14" y="20"/>
                  <a:pt x="14" y="21"/>
                  <a:pt x="13" y="21"/>
                </a:cubicBezTo>
                <a:cubicBezTo>
                  <a:pt x="8" y="27"/>
                  <a:pt x="6" y="34"/>
                  <a:pt x="5" y="41"/>
                </a:cubicBezTo>
                <a:cubicBezTo>
                  <a:pt x="2" y="46"/>
                  <a:pt x="3" y="56"/>
                  <a:pt x="5" y="63"/>
                </a:cubicBezTo>
                <a:cubicBezTo>
                  <a:pt x="4" y="65"/>
                  <a:pt x="5" y="66"/>
                  <a:pt x="5" y="68"/>
                </a:cubicBezTo>
                <a:cubicBezTo>
                  <a:pt x="6" y="68"/>
                  <a:pt x="5" y="69"/>
                  <a:pt x="6" y="69"/>
                </a:cubicBezTo>
                <a:cubicBezTo>
                  <a:pt x="6" y="70"/>
                  <a:pt x="7" y="72"/>
                  <a:pt x="7" y="73"/>
                </a:cubicBezTo>
                <a:cubicBezTo>
                  <a:pt x="8" y="74"/>
                  <a:pt x="9" y="75"/>
                  <a:pt x="9" y="77"/>
                </a:cubicBezTo>
                <a:cubicBezTo>
                  <a:pt x="13" y="79"/>
                  <a:pt x="18" y="80"/>
                  <a:pt x="23" y="81"/>
                </a:cubicBezTo>
                <a:cubicBezTo>
                  <a:pt x="23" y="81"/>
                  <a:pt x="24" y="81"/>
                  <a:pt x="25" y="81"/>
                </a:cubicBezTo>
                <a:cubicBezTo>
                  <a:pt x="25" y="81"/>
                  <a:pt x="26" y="81"/>
                  <a:pt x="27" y="81"/>
                </a:cubicBezTo>
                <a:cubicBezTo>
                  <a:pt x="29" y="81"/>
                  <a:pt x="30" y="82"/>
                  <a:pt x="31" y="83"/>
                </a:cubicBezTo>
                <a:cubicBezTo>
                  <a:pt x="37" y="84"/>
                  <a:pt x="44" y="85"/>
                  <a:pt x="49" y="85"/>
                </a:cubicBezTo>
                <a:cubicBezTo>
                  <a:pt x="48" y="85"/>
                  <a:pt x="49" y="83"/>
                  <a:pt x="49" y="83"/>
                </a:cubicBezTo>
                <a:cubicBezTo>
                  <a:pt x="43" y="82"/>
                  <a:pt x="36" y="81"/>
                  <a:pt x="30" y="80"/>
                </a:cubicBezTo>
                <a:cubicBezTo>
                  <a:pt x="27" y="79"/>
                  <a:pt x="24" y="78"/>
                  <a:pt x="21" y="78"/>
                </a:cubicBezTo>
                <a:cubicBezTo>
                  <a:pt x="15" y="76"/>
                  <a:pt x="11" y="73"/>
                  <a:pt x="7" y="70"/>
                </a:cubicBezTo>
                <a:cubicBezTo>
                  <a:pt x="6" y="67"/>
                  <a:pt x="6" y="65"/>
                  <a:pt x="6" y="63"/>
                </a:cubicBezTo>
                <a:cubicBezTo>
                  <a:pt x="6" y="62"/>
                  <a:pt x="5" y="61"/>
                  <a:pt x="5" y="60"/>
                </a:cubicBezTo>
                <a:cubicBezTo>
                  <a:pt x="5" y="57"/>
                  <a:pt x="6" y="53"/>
                  <a:pt x="6" y="51"/>
                </a:cubicBezTo>
                <a:cubicBezTo>
                  <a:pt x="7" y="47"/>
                  <a:pt x="7" y="43"/>
                  <a:pt x="8" y="39"/>
                </a:cubicBezTo>
                <a:cubicBezTo>
                  <a:pt x="10" y="31"/>
                  <a:pt x="14" y="24"/>
                  <a:pt x="18" y="18"/>
                </a:cubicBezTo>
                <a:cubicBezTo>
                  <a:pt x="16" y="18"/>
                  <a:pt x="16" y="18"/>
                  <a:pt x="15" y="19"/>
                </a:cubicBezTo>
                <a:close/>
                <a:moveTo>
                  <a:pt x="47" y="20"/>
                </a:moveTo>
                <a:cubicBezTo>
                  <a:pt x="46" y="20"/>
                  <a:pt x="45" y="19"/>
                  <a:pt x="44" y="19"/>
                </a:cubicBezTo>
                <a:cubicBezTo>
                  <a:pt x="38" y="18"/>
                  <a:pt x="31" y="19"/>
                  <a:pt x="23" y="19"/>
                </a:cubicBezTo>
                <a:cubicBezTo>
                  <a:pt x="17" y="22"/>
                  <a:pt x="13" y="28"/>
                  <a:pt x="11" y="36"/>
                </a:cubicBezTo>
                <a:cubicBezTo>
                  <a:pt x="10" y="40"/>
                  <a:pt x="10" y="43"/>
                  <a:pt x="10" y="47"/>
                </a:cubicBezTo>
                <a:cubicBezTo>
                  <a:pt x="10" y="49"/>
                  <a:pt x="9" y="51"/>
                  <a:pt x="8" y="52"/>
                </a:cubicBezTo>
                <a:cubicBezTo>
                  <a:pt x="8" y="57"/>
                  <a:pt x="7" y="63"/>
                  <a:pt x="9" y="69"/>
                </a:cubicBezTo>
                <a:cubicBezTo>
                  <a:pt x="13" y="73"/>
                  <a:pt x="20" y="74"/>
                  <a:pt x="25" y="77"/>
                </a:cubicBezTo>
                <a:cubicBezTo>
                  <a:pt x="29" y="78"/>
                  <a:pt x="32" y="78"/>
                  <a:pt x="35" y="78"/>
                </a:cubicBezTo>
                <a:cubicBezTo>
                  <a:pt x="41" y="79"/>
                  <a:pt x="46" y="82"/>
                  <a:pt x="50" y="81"/>
                </a:cubicBezTo>
                <a:cubicBezTo>
                  <a:pt x="51" y="76"/>
                  <a:pt x="46" y="72"/>
                  <a:pt x="48" y="68"/>
                </a:cubicBezTo>
                <a:cubicBezTo>
                  <a:pt x="50" y="64"/>
                  <a:pt x="60" y="62"/>
                  <a:pt x="64" y="63"/>
                </a:cubicBezTo>
                <a:cubicBezTo>
                  <a:pt x="67" y="63"/>
                  <a:pt x="72" y="63"/>
                  <a:pt x="75" y="64"/>
                </a:cubicBezTo>
                <a:cubicBezTo>
                  <a:pt x="78" y="64"/>
                  <a:pt x="80" y="67"/>
                  <a:pt x="82" y="69"/>
                </a:cubicBezTo>
                <a:cubicBezTo>
                  <a:pt x="82" y="69"/>
                  <a:pt x="83" y="70"/>
                  <a:pt x="83" y="71"/>
                </a:cubicBezTo>
                <a:cubicBezTo>
                  <a:pt x="82" y="76"/>
                  <a:pt x="80" y="81"/>
                  <a:pt x="76" y="84"/>
                </a:cubicBezTo>
                <a:cubicBezTo>
                  <a:pt x="77" y="86"/>
                  <a:pt x="75" y="87"/>
                  <a:pt x="76" y="88"/>
                </a:cubicBezTo>
                <a:cubicBezTo>
                  <a:pt x="82" y="88"/>
                  <a:pt x="85" y="89"/>
                  <a:pt x="90" y="89"/>
                </a:cubicBezTo>
                <a:cubicBezTo>
                  <a:pt x="96" y="90"/>
                  <a:pt x="104" y="90"/>
                  <a:pt x="109" y="92"/>
                </a:cubicBezTo>
                <a:cubicBezTo>
                  <a:pt x="113" y="91"/>
                  <a:pt x="114" y="92"/>
                  <a:pt x="118" y="91"/>
                </a:cubicBezTo>
                <a:cubicBezTo>
                  <a:pt x="122" y="88"/>
                  <a:pt x="126" y="87"/>
                  <a:pt x="129" y="83"/>
                </a:cubicBezTo>
                <a:cubicBezTo>
                  <a:pt x="134" y="77"/>
                  <a:pt x="138" y="69"/>
                  <a:pt x="139" y="60"/>
                </a:cubicBezTo>
                <a:cubicBezTo>
                  <a:pt x="140" y="57"/>
                  <a:pt x="139" y="54"/>
                  <a:pt x="140" y="51"/>
                </a:cubicBezTo>
                <a:cubicBezTo>
                  <a:pt x="140" y="50"/>
                  <a:pt x="141" y="49"/>
                  <a:pt x="141" y="48"/>
                </a:cubicBezTo>
                <a:cubicBezTo>
                  <a:pt x="143" y="42"/>
                  <a:pt x="144" y="36"/>
                  <a:pt x="146" y="30"/>
                </a:cubicBezTo>
                <a:cubicBezTo>
                  <a:pt x="147" y="30"/>
                  <a:pt x="147" y="28"/>
                  <a:pt x="148" y="27"/>
                </a:cubicBezTo>
                <a:cubicBezTo>
                  <a:pt x="149" y="26"/>
                  <a:pt x="151" y="25"/>
                  <a:pt x="151" y="24"/>
                </a:cubicBezTo>
                <a:cubicBezTo>
                  <a:pt x="150" y="24"/>
                  <a:pt x="149" y="24"/>
                  <a:pt x="149" y="24"/>
                </a:cubicBezTo>
                <a:cubicBezTo>
                  <a:pt x="134" y="21"/>
                  <a:pt x="116" y="22"/>
                  <a:pt x="103" y="23"/>
                </a:cubicBezTo>
                <a:cubicBezTo>
                  <a:pt x="102" y="24"/>
                  <a:pt x="102" y="24"/>
                  <a:pt x="102" y="25"/>
                </a:cubicBezTo>
                <a:cubicBezTo>
                  <a:pt x="101" y="26"/>
                  <a:pt x="99" y="27"/>
                  <a:pt x="97" y="27"/>
                </a:cubicBezTo>
                <a:cubicBezTo>
                  <a:pt x="96" y="26"/>
                  <a:pt x="95" y="24"/>
                  <a:pt x="95" y="22"/>
                </a:cubicBezTo>
                <a:cubicBezTo>
                  <a:pt x="82" y="21"/>
                  <a:pt x="67" y="21"/>
                  <a:pt x="53" y="21"/>
                </a:cubicBezTo>
                <a:cubicBezTo>
                  <a:pt x="53" y="24"/>
                  <a:pt x="46" y="25"/>
                  <a:pt x="47" y="20"/>
                </a:cubicBezTo>
                <a:close/>
                <a:moveTo>
                  <a:pt x="153" y="26"/>
                </a:moveTo>
                <a:cubicBezTo>
                  <a:pt x="149" y="30"/>
                  <a:pt x="146" y="37"/>
                  <a:pt x="146" y="41"/>
                </a:cubicBezTo>
                <a:cubicBezTo>
                  <a:pt x="142" y="49"/>
                  <a:pt x="142" y="58"/>
                  <a:pt x="140" y="66"/>
                </a:cubicBezTo>
                <a:cubicBezTo>
                  <a:pt x="138" y="70"/>
                  <a:pt x="137" y="74"/>
                  <a:pt x="136" y="77"/>
                </a:cubicBezTo>
                <a:cubicBezTo>
                  <a:pt x="134" y="80"/>
                  <a:pt x="133" y="82"/>
                  <a:pt x="132" y="85"/>
                </a:cubicBezTo>
                <a:cubicBezTo>
                  <a:pt x="126" y="92"/>
                  <a:pt x="117" y="94"/>
                  <a:pt x="105" y="93"/>
                </a:cubicBezTo>
                <a:cubicBezTo>
                  <a:pt x="95" y="92"/>
                  <a:pt x="85" y="90"/>
                  <a:pt x="76" y="90"/>
                </a:cubicBezTo>
                <a:cubicBezTo>
                  <a:pt x="74" y="91"/>
                  <a:pt x="75" y="92"/>
                  <a:pt x="75" y="94"/>
                </a:cubicBezTo>
                <a:cubicBezTo>
                  <a:pt x="82" y="95"/>
                  <a:pt x="91" y="96"/>
                  <a:pt x="99" y="97"/>
                </a:cubicBezTo>
                <a:cubicBezTo>
                  <a:pt x="105" y="97"/>
                  <a:pt x="109" y="99"/>
                  <a:pt x="115" y="98"/>
                </a:cubicBezTo>
                <a:cubicBezTo>
                  <a:pt x="120" y="97"/>
                  <a:pt x="126" y="96"/>
                  <a:pt x="129" y="93"/>
                </a:cubicBezTo>
                <a:cubicBezTo>
                  <a:pt x="130" y="92"/>
                  <a:pt x="131" y="91"/>
                  <a:pt x="132" y="90"/>
                </a:cubicBezTo>
                <a:cubicBezTo>
                  <a:pt x="136" y="86"/>
                  <a:pt x="139" y="82"/>
                  <a:pt x="141" y="77"/>
                </a:cubicBezTo>
                <a:cubicBezTo>
                  <a:pt x="144" y="69"/>
                  <a:pt x="146" y="59"/>
                  <a:pt x="146" y="52"/>
                </a:cubicBezTo>
                <a:cubicBezTo>
                  <a:pt x="147" y="49"/>
                  <a:pt x="147" y="46"/>
                  <a:pt x="148" y="43"/>
                </a:cubicBezTo>
                <a:cubicBezTo>
                  <a:pt x="148" y="41"/>
                  <a:pt x="149" y="38"/>
                  <a:pt x="150" y="37"/>
                </a:cubicBezTo>
                <a:cubicBezTo>
                  <a:pt x="152" y="32"/>
                  <a:pt x="154" y="30"/>
                  <a:pt x="158" y="29"/>
                </a:cubicBezTo>
                <a:cubicBezTo>
                  <a:pt x="159" y="28"/>
                  <a:pt x="159" y="28"/>
                  <a:pt x="160" y="28"/>
                </a:cubicBezTo>
                <a:cubicBezTo>
                  <a:pt x="162" y="28"/>
                  <a:pt x="163" y="29"/>
                  <a:pt x="164" y="29"/>
                </a:cubicBezTo>
                <a:cubicBezTo>
                  <a:pt x="162" y="25"/>
                  <a:pt x="156" y="24"/>
                  <a:pt x="153" y="26"/>
                </a:cubicBezTo>
                <a:close/>
                <a:moveTo>
                  <a:pt x="149" y="46"/>
                </a:moveTo>
                <a:cubicBezTo>
                  <a:pt x="148" y="48"/>
                  <a:pt x="148" y="50"/>
                  <a:pt x="148" y="52"/>
                </a:cubicBezTo>
                <a:cubicBezTo>
                  <a:pt x="154" y="52"/>
                  <a:pt x="163" y="51"/>
                  <a:pt x="166" y="47"/>
                </a:cubicBezTo>
                <a:cubicBezTo>
                  <a:pt x="167" y="46"/>
                  <a:pt x="166" y="43"/>
                  <a:pt x="166" y="41"/>
                </a:cubicBezTo>
                <a:cubicBezTo>
                  <a:pt x="166" y="40"/>
                  <a:pt x="166" y="40"/>
                  <a:pt x="166" y="40"/>
                </a:cubicBezTo>
                <a:cubicBezTo>
                  <a:pt x="163" y="46"/>
                  <a:pt x="155" y="46"/>
                  <a:pt x="149" y="46"/>
                </a:cubicBezTo>
                <a:close/>
                <a:moveTo>
                  <a:pt x="158" y="52"/>
                </a:moveTo>
                <a:cubicBezTo>
                  <a:pt x="159" y="60"/>
                  <a:pt x="159" y="67"/>
                  <a:pt x="158" y="74"/>
                </a:cubicBezTo>
                <a:cubicBezTo>
                  <a:pt x="158" y="77"/>
                  <a:pt x="158" y="82"/>
                  <a:pt x="157" y="84"/>
                </a:cubicBezTo>
                <a:cubicBezTo>
                  <a:pt x="156" y="79"/>
                  <a:pt x="158" y="68"/>
                  <a:pt x="158" y="59"/>
                </a:cubicBezTo>
                <a:cubicBezTo>
                  <a:pt x="157" y="57"/>
                  <a:pt x="158" y="53"/>
                  <a:pt x="155" y="53"/>
                </a:cubicBezTo>
                <a:cubicBezTo>
                  <a:pt x="155" y="56"/>
                  <a:pt x="156" y="63"/>
                  <a:pt x="155" y="67"/>
                </a:cubicBezTo>
                <a:cubicBezTo>
                  <a:pt x="153" y="62"/>
                  <a:pt x="155" y="59"/>
                  <a:pt x="154" y="54"/>
                </a:cubicBezTo>
                <a:cubicBezTo>
                  <a:pt x="152" y="53"/>
                  <a:pt x="150" y="54"/>
                  <a:pt x="149" y="53"/>
                </a:cubicBezTo>
                <a:cubicBezTo>
                  <a:pt x="149" y="59"/>
                  <a:pt x="149" y="64"/>
                  <a:pt x="148" y="69"/>
                </a:cubicBezTo>
                <a:cubicBezTo>
                  <a:pt x="148" y="73"/>
                  <a:pt x="148" y="78"/>
                  <a:pt x="148" y="84"/>
                </a:cubicBezTo>
                <a:cubicBezTo>
                  <a:pt x="148" y="94"/>
                  <a:pt x="147" y="107"/>
                  <a:pt x="146" y="117"/>
                </a:cubicBezTo>
                <a:cubicBezTo>
                  <a:pt x="145" y="133"/>
                  <a:pt x="145" y="150"/>
                  <a:pt x="149" y="164"/>
                </a:cubicBezTo>
                <a:cubicBezTo>
                  <a:pt x="151" y="167"/>
                  <a:pt x="151" y="170"/>
                  <a:pt x="152" y="173"/>
                </a:cubicBezTo>
                <a:cubicBezTo>
                  <a:pt x="154" y="169"/>
                  <a:pt x="154" y="166"/>
                  <a:pt x="154" y="161"/>
                </a:cubicBezTo>
                <a:cubicBezTo>
                  <a:pt x="154" y="155"/>
                  <a:pt x="153" y="148"/>
                  <a:pt x="152" y="142"/>
                </a:cubicBezTo>
                <a:cubicBezTo>
                  <a:pt x="152" y="140"/>
                  <a:pt x="151" y="138"/>
                  <a:pt x="153" y="136"/>
                </a:cubicBezTo>
                <a:cubicBezTo>
                  <a:pt x="155" y="145"/>
                  <a:pt x="155" y="154"/>
                  <a:pt x="157" y="162"/>
                </a:cubicBezTo>
                <a:cubicBezTo>
                  <a:pt x="159" y="161"/>
                  <a:pt x="158" y="158"/>
                  <a:pt x="159" y="156"/>
                </a:cubicBezTo>
                <a:cubicBezTo>
                  <a:pt x="160" y="149"/>
                  <a:pt x="161" y="141"/>
                  <a:pt x="160" y="133"/>
                </a:cubicBezTo>
                <a:cubicBezTo>
                  <a:pt x="159" y="126"/>
                  <a:pt x="156" y="118"/>
                  <a:pt x="158" y="112"/>
                </a:cubicBezTo>
                <a:cubicBezTo>
                  <a:pt x="160" y="116"/>
                  <a:pt x="159" y="120"/>
                  <a:pt x="159" y="124"/>
                </a:cubicBezTo>
                <a:cubicBezTo>
                  <a:pt x="161" y="136"/>
                  <a:pt x="163" y="147"/>
                  <a:pt x="160" y="159"/>
                </a:cubicBezTo>
                <a:cubicBezTo>
                  <a:pt x="163" y="157"/>
                  <a:pt x="169" y="159"/>
                  <a:pt x="171" y="156"/>
                </a:cubicBezTo>
                <a:cubicBezTo>
                  <a:pt x="175" y="153"/>
                  <a:pt x="173" y="143"/>
                  <a:pt x="173" y="138"/>
                </a:cubicBezTo>
                <a:cubicBezTo>
                  <a:pt x="173" y="138"/>
                  <a:pt x="173" y="137"/>
                  <a:pt x="173" y="137"/>
                </a:cubicBezTo>
                <a:cubicBezTo>
                  <a:pt x="172" y="134"/>
                  <a:pt x="171" y="130"/>
                  <a:pt x="171" y="126"/>
                </a:cubicBezTo>
                <a:cubicBezTo>
                  <a:pt x="171" y="121"/>
                  <a:pt x="170" y="115"/>
                  <a:pt x="170" y="110"/>
                </a:cubicBezTo>
                <a:cubicBezTo>
                  <a:pt x="169" y="90"/>
                  <a:pt x="168" y="69"/>
                  <a:pt x="167" y="49"/>
                </a:cubicBezTo>
                <a:cubicBezTo>
                  <a:pt x="167" y="49"/>
                  <a:pt x="167" y="49"/>
                  <a:pt x="167" y="49"/>
                </a:cubicBezTo>
                <a:cubicBezTo>
                  <a:pt x="164" y="50"/>
                  <a:pt x="162" y="52"/>
                  <a:pt x="158" y="52"/>
                </a:cubicBezTo>
                <a:close/>
                <a:moveTo>
                  <a:pt x="71" y="66"/>
                </a:moveTo>
                <a:cubicBezTo>
                  <a:pt x="69" y="66"/>
                  <a:pt x="68" y="66"/>
                  <a:pt x="66" y="66"/>
                </a:cubicBezTo>
                <a:cubicBezTo>
                  <a:pt x="65" y="66"/>
                  <a:pt x="64" y="65"/>
                  <a:pt x="63" y="65"/>
                </a:cubicBezTo>
                <a:cubicBezTo>
                  <a:pt x="58" y="65"/>
                  <a:pt x="51" y="65"/>
                  <a:pt x="50" y="70"/>
                </a:cubicBezTo>
                <a:cubicBezTo>
                  <a:pt x="49" y="73"/>
                  <a:pt x="52" y="76"/>
                  <a:pt x="53" y="80"/>
                </a:cubicBezTo>
                <a:cubicBezTo>
                  <a:pt x="53" y="80"/>
                  <a:pt x="54" y="81"/>
                  <a:pt x="55" y="81"/>
                </a:cubicBezTo>
                <a:cubicBezTo>
                  <a:pt x="54" y="79"/>
                  <a:pt x="52" y="78"/>
                  <a:pt x="53" y="76"/>
                </a:cubicBezTo>
                <a:cubicBezTo>
                  <a:pt x="56" y="78"/>
                  <a:pt x="56" y="82"/>
                  <a:pt x="60" y="82"/>
                </a:cubicBezTo>
                <a:cubicBezTo>
                  <a:pt x="59" y="79"/>
                  <a:pt x="56" y="77"/>
                  <a:pt x="56" y="74"/>
                </a:cubicBezTo>
                <a:cubicBezTo>
                  <a:pt x="58" y="76"/>
                  <a:pt x="61" y="79"/>
                  <a:pt x="63" y="82"/>
                </a:cubicBezTo>
                <a:cubicBezTo>
                  <a:pt x="64" y="82"/>
                  <a:pt x="66" y="83"/>
                  <a:pt x="67" y="82"/>
                </a:cubicBezTo>
                <a:cubicBezTo>
                  <a:pt x="65" y="79"/>
                  <a:pt x="62" y="77"/>
                  <a:pt x="61" y="73"/>
                </a:cubicBezTo>
                <a:cubicBezTo>
                  <a:pt x="63" y="76"/>
                  <a:pt x="66" y="79"/>
                  <a:pt x="68" y="82"/>
                </a:cubicBezTo>
                <a:cubicBezTo>
                  <a:pt x="69" y="82"/>
                  <a:pt x="70" y="83"/>
                  <a:pt x="71" y="82"/>
                </a:cubicBezTo>
                <a:cubicBezTo>
                  <a:pt x="69" y="80"/>
                  <a:pt x="67" y="77"/>
                  <a:pt x="67" y="75"/>
                </a:cubicBezTo>
                <a:cubicBezTo>
                  <a:pt x="68" y="75"/>
                  <a:pt x="69" y="77"/>
                  <a:pt x="70" y="78"/>
                </a:cubicBezTo>
                <a:cubicBezTo>
                  <a:pt x="71" y="79"/>
                  <a:pt x="71" y="81"/>
                  <a:pt x="73" y="82"/>
                </a:cubicBezTo>
                <a:cubicBezTo>
                  <a:pt x="76" y="76"/>
                  <a:pt x="78" y="69"/>
                  <a:pt x="71" y="66"/>
                </a:cubicBezTo>
                <a:close/>
                <a:moveTo>
                  <a:pt x="144" y="75"/>
                </a:moveTo>
                <a:cubicBezTo>
                  <a:pt x="146" y="80"/>
                  <a:pt x="145" y="86"/>
                  <a:pt x="144" y="91"/>
                </a:cubicBezTo>
                <a:cubicBezTo>
                  <a:pt x="144" y="97"/>
                  <a:pt x="143" y="102"/>
                  <a:pt x="143" y="108"/>
                </a:cubicBezTo>
                <a:cubicBezTo>
                  <a:pt x="142" y="126"/>
                  <a:pt x="140" y="146"/>
                  <a:pt x="145" y="164"/>
                </a:cubicBezTo>
                <a:cubicBezTo>
                  <a:pt x="145" y="164"/>
                  <a:pt x="146" y="166"/>
                  <a:pt x="147" y="167"/>
                </a:cubicBezTo>
                <a:cubicBezTo>
                  <a:pt x="147" y="169"/>
                  <a:pt x="148" y="174"/>
                  <a:pt x="146" y="175"/>
                </a:cubicBezTo>
                <a:cubicBezTo>
                  <a:pt x="144" y="178"/>
                  <a:pt x="139" y="177"/>
                  <a:pt x="136" y="177"/>
                </a:cubicBezTo>
                <a:cubicBezTo>
                  <a:pt x="135" y="177"/>
                  <a:pt x="135" y="179"/>
                  <a:pt x="134" y="180"/>
                </a:cubicBezTo>
                <a:cubicBezTo>
                  <a:pt x="140" y="179"/>
                  <a:pt x="146" y="181"/>
                  <a:pt x="150" y="177"/>
                </a:cubicBezTo>
                <a:cubicBezTo>
                  <a:pt x="148" y="176"/>
                  <a:pt x="150" y="175"/>
                  <a:pt x="150" y="174"/>
                </a:cubicBezTo>
                <a:cubicBezTo>
                  <a:pt x="148" y="166"/>
                  <a:pt x="146" y="160"/>
                  <a:pt x="145" y="152"/>
                </a:cubicBezTo>
                <a:cubicBezTo>
                  <a:pt x="143" y="143"/>
                  <a:pt x="145" y="133"/>
                  <a:pt x="145" y="122"/>
                </a:cubicBezTo>
                <a:cubicBezTo>
                  <a:pt x="145" y="120"/>
                  <a:pt x="144" y="119"/>
                  <a:pt x="144" y="118"/>
                </a:cubicBezTo>
                <a:cubicBezTo>
                  <a:pt x="145" y="109"/>
                  <a:pt x="146" y="100"/>
                  <a:pt x="146" y="92"/>
                </a:cubicBezTo>
                <a:cubicBezTo>
                  <a:pt x="146" y="83"/>
                  <a:pt x="147" y="75"/>
                  <a:pt x="146" y="67"/>
                </a:cubicBezTo>
                <a:cubicBezTo>
                  <a:pt x="145" y="70"/>
                  <a:pt x="145" y="73"/>
                  <a:pt x="144" y="75"/>
                </a:cubicBezTo>
                <a:close/>
                <a:moveTo>
                  <a:pt x="135" y="91"/>
                </a:moveTo>
                <a:cubicBezTo>
                  <a:pt x="137" y="93"/>
                  <a:pt x="135" y="94"/>
                  <a:pt x="135" y="96"/>
                </a:cubicBezTo>
                <a:cubicBezTo>
                  <a:pt x="133" y="105"/>
                  <a:pt x="135" y="114"/>
                  <a:pt x="135" y="123"/>
                </a:cubicBezTo>
                <a:cubicBezTo>
                  <a:pt x="134" y="135"/>
                  <a:pt x="135" y="144"/>
                  <a:pt x="136" y="154"/>
                </a:cubicBezTo>
                <a:cubicBezTo>
                  <a:pt x="136" y="156"/>
                  <a:pt x="135" y="158"/>
                  <a:pt x="135" y="160"/>
                </a:cubicBezTo>
                <a:cubicBezTo>
                  <a:pt x="135" y="161"/>
                  <a:pt x="136" y="162"/>
                  <a:pt x="136" y="163"/>
                </a:cubicBezTo>
                <a:cubicBezTo>
                  <a:pt x="136" y="167"/>
                  <a:pt x="136" y="171"/>
                  <a:pt x="136" y="175"/>
                </a:cubicBezTo>
                <a:cubicBezTo>
                  <a:pt x="139" y="176"/>
                  <a:pt x="141" y="176"/>
                  <a:pt x="145" y="174"/>
                </a:cubicBezTo>
                <a:cubicBezTo>
                  <a:pt x="147" y="171"/>
                  <a:pt x="144" y="167"/>
                  <a:pt x="143" y="164"/>
                </a:cubicBezTo>
                <a:cubicBezTo>
                  <a:pt x="141" y="156"/>
                  <a:pt x="140" y="146"/>
                  <a:pt x="140" y="138"/>
                </a:cubicBezTo>
                <a:cubicBezTo>
                  <a:pt x="141" y="122"/>
                  <a:pt x="141" y="107"/>
                  <a:pt x="143" y="92"/>
                </a:cubicBezTo>
                <a:cubicBezTo>
                  <a:pt x="143" y="86"/>
                  <a:pt x="145" y="83"/>
                  <a:pt x="143" y="78"/>
                </a:cubicBezTo>
                <a:cubicBezTo>
                  <a:pt x="142" y="82"/>
                  <a:pt x="140" y="87"/>
                  <a:pt x="135" y="91"/>
                </a:cubicBezTo>
                <a:close/>
                <a:moveTo>
                  <a:pt x="10" y="91"/>
                </a:moveTo>
                <a:cubicBezTo>
                  <a:pt x="11" y="95"/>
                  <a:pt x="11" y="98"/>
                  <a:pt x="12" y="102"/>
                </a:cubicBezTo>
                <a:cubicBezTo>
                  <a:pt x="12" y="109"/>
                  <a:pt x="12" y="114"/>
                  <a:pt x="11" y="121"/>
                </a:cubicBezTo>
                <a:cubicBezTo>
                  <a:pt x="11" y="125"/>
                  <a:pt x="12" y="128"/>
                  <a:pt x="12" y="132"/>
                </a:cubicBezTo>
                <a:cubicBezTo>
                  <a:pt x="12" y="136"/>
                  <a:pt x="11" y="140"/>
                  <a:pt x="11" y="145"/>
                </a:cubicBezTo>
                <a:cubicBezTo>
                  <a:pt x="10" y="148"/>
                  <a:pt x="9" y="150"/>
                  <a:pt x="9" y="153"/>
                </a:cubicBezTo>
                <a:cubicBezTo>
                  <a:pt x="13" y="156"/>
                  <a:pt x="18" y="157"/>
                  <a:pt x="24" y="159"/>
                </a:cubicBezTo>
                <a:cubicBezTo>
                  <a:pt x="30" y="161"/>
                  <a:pt x="37" y="163"/>
                  <a:pt x="43" y="165"/>
                </a:cubicBezTo>
                <a:cubicBezTo>
                  <a:pt x="49" y="167"/>
                  <a:pt x="56" y="170"/>
                  <a:pt x="62" y="172"/>
                </a:cubicBezTo>
                <a:cubicBezTo>
                  <a:pt x="65" y="173"/>
                  <a:pt x="70" y="173"/>
                  <a:pt x="73" y="174"/>
                </a:cubicBezTo>
                <a:cubicBezTo>
                  <a:pt x="74" y="174"/>
                  <a:pt x="75" y="175"/>
                  <a:pt x="76" y="175"/>
                </a:cubicBezTo>
                <a:cubicBezTo>
                  <a:pt x="83" y="177"/>
                  <a:pt x="91" y="177"/>
                  <a:pt x="98" y="179"/>
                </a:cubicBezTo>
                <a:cubicBezTo>
                  <a:pt x="105" y="180"/>
                  <a:pt x="114" y="180"/>
                  <a:pt x="122" y="180"/>
                </a:cubicBezTo>
                <a:cubicBezTo>
                  <a:pt x="123" y="179"/>
                  <a:pt x="124" y="179"/>
                  <a:pt x="126" y="178"/>
                </a:cubicBezTo>
                <a:cubicBezTo>
                  <a:pt x="132" y="174"/>
                  <a:pt x="130" y="163"/>
                  <a:pt x="129" y="156"/>
                </a:cubicBezTo>
                <a:cubicBezTo>
                  <a:pt x="128" y="146"/>
                  <a:pt x="128" y="137"/>
                  <a:pt x="127" y="130"/>
                </a:cubicBezTo>
                <a:cubicBezTo>
                  <a:pt x="127" y="125"/>
                  <a:pt x="128" y="120"/>
                  <a:pt x="128" y="115"/>
                </a:cubicBezTo>
                <a:cubicBezTo>
                  <a:pt x="128" y="109"/>
                  <a:pt x="128" y="103"/>
                  <a:pt x="128" y="97"/>
                </a:cubicBezTo>
                <a:cubicBezTo>
                  <a:pt x="123" y="98"/>
                  <a:pt x="118" y="101"/>
                  <a:pt x="111" y="100"/>
                </a:cubicBezTo>
                <a:cubicBezTo>
                  <a:pt x="99" y="99"/>
                  <a:pt x="85" y="97"/>
                  <a:pt x="75" y="96"/>
                </a:cubicBezTo>
                <a:cubicBezTo>
                  <a:pt x="74" y="100"/>
                  <a:pt x="75" y="105"/>
                  <a:pt x="71" y="107"/>
                </a:cubicBezTo>
                <a:cubicBezTo>
                  <a:pt x="69" y="109"/>
                  <a:pt x="67" y="108"/>
                  <a:pt x="65" y="108"/>
                </a:cubicBezTo>
                <a:cubicBezTo>
                  <a:pt x="61" y="108"/>
                  <a:pt x="57" y="109"/>
                  <a:pt x="54" y="108"/>
                </a:cubicBezTo>
                <a:cubicBezTo>
                  <a:pt x="51" y="106"/>
                  <a:pt x="49" y="99"/>
                  <a:pt x="49" y="95"/>
                </a:cubicBezTo>
                <a:cubicBezTo>
                  <a:pt x="49" y="93"/>
                  <a:pt x="50" y="91"/>
                  <a:pt x="50" y="89"/>
                </a:cubicBezTo>
                <a:cubicBezTo>
                  <a:pt x="49" y="89"/>
                  <a:pt x="48" y="89"/>
                  <a:pt x="47" y="89"/>
                </a:cubicBezTo>
                <a:cubicBezTo>
                  <a:pt x="36" y="84"/>
                  <a:pt x="21" y="84"/>
                  <a:pt x="10" y="79"/>
                </a:cubicBezTo>
                <a:cubicBezTo>
                  <a:pt x="10" y="79"/>
                  <a:pt x="10" y="80"/>
                  <a:pt x="10" y="80"/>
                </a:cubicBezTo>
                <a:cubicBezTo>
                  <a:pt x="9" y="82"/>
                  <a:pt x="10" y="87"/>
                  <a:pt x="10" y="91"/>
                </a:cubicBezTo>
                <a:close/>
                <a:moveTo>
                  <a:pt x="69" y="85"/>
                </a:moveTo>
                <a:cubicBezTo>
                  <a:pt x="63" y="84"/>
                  <a:pt x="58" y="83"/>
                  <a:pt x="52" y="82"/>
                </a:cubicBezTo>
                <a:cubicBezTo>
                  <a:pt x="51" y="84"/>
                  <a:pt x="51" y="84"/>
                  <a:pt x="52" y="86"/>
                </a:cubicBezTo>
                <a:cubicBezTo>
                  <a:pt x="58" y="89"/>
                  <a:pt x="66" y="90"/>
                  <a:pt x="73" y="89"/>
                </a:cubicBezTo>
                <a:cubicBezTo>
                  <a:pt x="73" y="88"/>
                  <a:pt x="73" y="88"/>
                  <a:pt x="74" y="88"/>
                </a:cubicBezTo>
                <a:cubicBezTo>
                  <a:pt x="73" y="86"/>
                  <a:pt x="73" y="85"/>
                  <a:pt x="74" y="84"/>
                </a:cubicBezTo>
                <a:cubicBezTo>
                  <a:pt x="71" y="84"/>
                  <a:pt x="71" y="84"/>
                  <a:pt x="69" y="85"/>
                </a:cubicBezTo>
                <a:close/>
                <a:moveTo>
                  <a:pt x="56" y="106"/>
                </a:moveTo>
                <a:cubicBezTo>
                  <a:pt x="59" y="106"/>
                  <a:pt x="62" y="107"/>
                  <a:pt x="65" y="106"/>
                </a:cubicBezTo>
                <a:cubicBezTo>
                  <a:pt x="66" y="105"/>
                  <a:pt x="67" y="101"/>
                  <a:pt x="68" y="99"/>
                </a:cubicBezTo>
                <a:cubicBezTo>
                  <a:pt x="68" y="96"/>
                  <a:pt x="69" y="95"/>
                  <a:pt x="69" y="91"/>
                </a:cubicBezTo>
                <a:cubicBezTo>
                  <a:pt x="68" y="91"/>
                  <a:pt x="68" y="91"/>
                  <a:pt x="67" y="91"/>
                </a:cubicBezTo>
                <a:cubicBezTo>
                  <a:pt x="67" y="96"/>
                  <a:pt x="67" y="102"/>
                  <a:pt x="61" y="104"/>
                </a:cubicBezTo>
                <a:cubicBezTo>
                  <a:pt x="58" y="100"/>
                  <a:pt x="62" y="95"/>
                  <a:pt x="60" y="90"/>
                </a:cubicBezTo>
                <a:cubicBezTo>
                  <a:pt x="56" y="91"/>
                  <a:pt x="58" y="99"/>
                  <a:pt x="58" y="101"/>
                </a:cubicBezTo>
                <a:cubicBezTo>
                  <a:pt x="54" y="106"/>
                  <a:pt x="51" y="97"/>
                  <a:pt x="52" y="94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92"/>
                  <a:pt x="53" y="90"/>
                  <a:pt x="54" y="89"/>
                </a:cubicBezTo>
                <a:cubicBezTo>
                  <a:pt x="53" y="89"/>
                  <a:pt x="53" y="90"/>
                  <a:pt x="52" y="89"/>
                </a:cubicBezTo>
                <a:cubicBezTo>
                  <a:pt x="51" y="95"/>
                  <a:pt x="51" y="103"/>
                  <a:pt x="56" y="106"/>
                </a:cubicBezTo>
                <a:close/>
                <a:moveTo>
                  <a:pt x="55" y="100"/>
                </a:moveTo>
                <a:cubicBezTo>
                  <a:pt x="56" y="100"/>
                  <a:pt x="56" y="100"/>
                  <a:pt x="56" y="100"/>
                </a:cubicBezTo>
                <a:cubicBezTo>
                  <a:pt x="55" y="99"/>
                  <a:pt x="56" y="95"/>
                  <a:pt x="56" y="93"/>
                </a:cubicBezTo>
                <a:cubicBezTo>
                  <a:pt x="56" y="91"/>
                  <a:pt x="57" y="90"/>
                  <a:pt x="55" y="90"/>
                </a:cubicBezTo>
                <a:cubicBezTo>
                  <a:pt x="54" y="93"/>
                  <a:pt x="53" y="98"/>
                  <a:pt x="55" y="100"/>
                </a:cubicBezTo>
                <a:close/>
                <a:moveTo>
                  <a:pt x="63" y="95"/>
                </a:moveTo>
                <a:cubicBezTo>
                  <a:pt x="62" y="97"/>
                  <a:pt x="61" y="100"/>
                  <a:pt x="62" y="102"/>
                </a:cubicBezTo>
                <a:cubicBezTo>
                  <a:pt x="66" y="100"/>
                  <a:pt x="65" y="94"/>
                  <a:pt x="65" y="91"/>
                </a:cubicBezTo>
                <a:cubicBezTo>
                  <a:pt x="64" y="91"/>
                  <a:pt x="63" y="91"/>
                  <a:pt x="62" y="91"/>
                </a:cubicBezTo>
                <a:cubicBezTo>
                  <a:pt x="62" y="92"/>
                  <a:pt x="62" y="94"/>
                  <a:pt x="63" y="95"/>
                </a:cubicBezTo>
                <a:close/>
                <a:moveTo>
                  <a:pt x="67" y="107"/>
                </a:moveTo>
                <a:cubicBezTo>
                  <a:pt x="74" y="106"/>
                  <a:pt x="72" y="98"/>
                  <a:pt x="73" y="91"/>
                </a:cubicBezTo>
                <a:cubicBezTo>
                  <a:pt x="72" y="91"/>
                  <a:pt x="71" y="92"/>
                  <a:pt x="71" y="91"/>
                </a:cubicBezTo>
                <a:cubicBezTo>
                  <a:pt x="70" y="98"/>
                  <a:pt x="69" y="103"/>
                  <a:pt x="67" y="107"/>
                </a:cubicBezTo>
                <a:close/>
                <a:moveTo>
                  <a:pt x="131" y="97"/>
                </a:moveTo>
                <a:cubicBezTo>
                  <a:pt x="130" y="100"/>
                  <a:pt x="130" y="103"/>
                  <a:pt x="130" y="106"/>
                </a:cubicBezTo>
                <a:cubicBezTo>
                  <a:pt x="131" y="110"/>
                  <a:pt x="130" y="116"/>
                  <a:pt x="130" y="122"/>
                </a:cubicBezTo>
                <a:cubicBezTo>
                  <a:pt x="130" y="132"/>
                  <a:pt x="130" y="141"/>
                  <a:pt x="131" y="150"/>
                </a:cubicBezTo>
                <a:cubicBezTo>
                  <a:pt x="131" y="159"/>
                  <a:pt x="134" y="168"/>
                  <a:pt x="131" y="177"/>
                </a:cubicBezTo>
                <a:cubicBezTo>
                  <a:pt x="129" y="178"/>
                  <a:pt x="128" y="179"/>
                  <a:pt x="127" y="180"/>
                </a:cubicBezTo>
                <a:cubicBezTo>
                  <a:pt x="122" y="183"/>
                  <a:pt x="114" y="181"/>
                  <a:pt x="108" y="182"/>
                </a:cubicBezTo>
                <a:cubicBezTo>
                  <a:pt x="106" y="182"/>
                  <a:pt x="103" y="182"/>
                  <a:pt x="101" y="182"/>
                </a:cubicBezTo>
                <a:cubicBezTo>
                  <a:pt x="99" y="181"/>
                  <a:pt x="98" y="181"/>
                  <a:pt x="96" y="180"/>
                </a:cubicBezTo>
                <a:cubicBezTo>
                  <a:pt x="92" y="179"/>
                  <a:pt x="88" y="179"/>
                  <a:pt x="84" y="179"/>
                </a:cubicBezTo>
                <a:cubicBezTo>
                  <a:pt x="78" y="178"/>
                  <a:pt x="73" y="176"/>
                  <a:pt x="68" y="175"/>
                </a:cubicBezTo>
                <a:cubicBezTo>
                  <a:pt x="64" y="174"/>
                  <a:pt x="58" y="172"/>
                  <a:pt x="54" y="171"/>
                </a:cubicBezTo>
                <a:cubicBezTo>
                  <a:pt x="52" y="170"/>
                  <a:pt x="51" y="170"/>
                  <a:pt x="49" y="169"/>
                </a:cubicBezTo>
                <a:cubicBezTo>
                  <a:pt x="35" y="164"/>
                  <a:pt x="21" y="161"/>
                  <a:pt x="9" y="156"/>
                </a:cubicBezTo>
                <a:cubicBezTo>
                  <a:pt x="9" y="157"/>
                  <a:pt x="8" y="156"/>
                  <a:pt x="8" y="155"/>
                </a:cubicBezTo>
                <a:cubicBezTo>
                  <a:pt x="7" y="157"/>
                  <a:pt x="9" y="157"/>
                  <a:pt x="10" y="158"/>
                </a:cubicBezTo>
                <a:cubicBezTo>
                  <a:pt x="13" y="160"/>
                  <a:pt x="15" y="162"/>
                  <a:pt x="20" y="162"/>
                </a:cubicBezTo>
                <a:cubicBezTo>
                  <a:pt x="22" y="164"/>
                  <a:pt x="25" y="164"/>
                  <a:pt x="28" y="165"/>
                </a:cubicBezTo>
                <a:cubicBezTo>
                  <a:pt x="30" y="166"/>
                  <a:pt x="34" y="167"/>
                  <a:pt x="36" y="167"/>
                </a:cubicBezTo>
                <a:cubicBezTo>
                  <a:pt x="43" y="171"/>
                  <a:pt x="50" y="173"/>
                  <a:pt x="58" y="175"/>
                </a:cubicBezTo>
                <a:cubicBezTo>
                  <a:pt x="63" y="177"/>
                  <a:pt x="68" y="178"/>
                  <a:pt x="74" y="179"/>
                </a:cubicBezTo>
                <a:cubicBezTo>
                  <a:pt x="78" y="180"/>
                  <a:pt x="81" y="180"/>
                  <a:pt x="84" y="181"/>
                </a:cubicBezTo>
                <a:cubicBezTo>
                  <a:pt x="85" y="181"/>
                  <a:pt x="85" y="182"/>
                  <a:pt x="86" y="182"/>
                </a:cubicBezTo>
                <a:cubicBezTo>
                  <a:pt x="89" y="183"/>
                  <a:pt x="93" y="183"/>
                  <a:pt x="97" y="183"/>
                </a:cubicBezTo>
                <a:cubicBezTo>
                  <a:pt x="106" y="184"/>
                  <a:pt x="117" y="185"/>
                  <a:pt x="126" y="184"/>
                </a:cubicBezTo>
                <a:cubicBezTo>
                  <a:pt x="127" y="183"/>
                  <a:pt x="129" y="183"/>
                  <a:pt x="129" y="181"/>
                </a:cubicBezTo>
                <a:cubicBezTo>
                  <a:pt x="130" y="181"/>
                  <a:pt x="131" y="180"/>
                  <a:pt x="132" y="180"/>
                </a:cubicBezTo>
                <a:cubicBezTo>
                  <a:pt x="135" y="174"/>
                  <a:pt x="134" y="166"/>
                  <a:pt x="133" y="160"/>
                </a:cubicBezTo>
                <a:cubicBezTo>
                  <a:pt x="133" y="155"/>
                  <a:pt x="133" y="149"/>
                  <a:pt x="133" y="144"/>
                </a:cubicBezTo>
                <a:cubicBezTo>
                  <a:pt x="133" y="136"/>
                  <a:pt x="132" y="128"/>
                  <a:pt x="132" y="120"/>
                </a:cubicBezTo>
                <a:cubicBezTo>
                  <a:pt x="132" y="111"/>
                  <a:pt x="132" y="102"/>
                  <a:pt x="133" y="94"/>
                </a:cubicBezTo>
                <a:cubicBezTo>
                  <a:pt x="133" y="94"/>
                  <a:pt x="133" y="94"/>
                  <a:pt x="133" y="94"/>
                </a:cubicBezTo>
                <a:cubicBezTo>
                  <a:pt x="131" y="95"/>
                  <a:pt x="131" y="95"/>
                  <a:pt x="131" y="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grpSp>
        <p:nvGrpSpPr>
          <p:cNvPr id="43023" name="组合 441"/>
          <p:cNvGrpSpPr/>
          <p:nvPr/>
        </p:nvGrpSpPr>
        <p:grpSpPr bwMode="auto">
          <a:xfrm>
            <a:off x="5521325" y="4117975"/>
            <a:ext cx="665163" cy="495300"/>
            <a:chOff x="5521326" y="4117975"/>
            <a:chExt cx="665163" cy="495300"/>
          </a:xfrm>
        </p:grpSpPr>
        <p:sp>
          <p:nvSpPr>
            <p:cNvPr id="264" name="Freeform 30"/>
            <p:cNvSpPr/>
            <p:nvPr/>
          </p:nvSpPr>
          <p:spPr bwMode="auto">
            <a:xfrm>
              <a:off x="5962651" y="4178300"/>
              <a:ext cx="98425" cy="122238"/>
            </a:xfrm>
            <a:custGeom>
              <a:avLst/>
              <a:gdLst>
                <a:gd name="T0" fmla="*/ 31 w 31"/>
                <a:gd name="T1" fmla="*/ 10 h 39"/>
                <a:gd name="T2" fmla="*/ 29 w 31"/>
                <a:gd name="T3" fmla="*/ 12 h 39"/>
                <a:gd name="T4" fmla="*/ 25 w 31"/>
                <a:gd name="T5" fmla="*/ 7 h 39"/>
                <a:gd name="T6" fmla="*/ 22 w 31"/>
                <a:gd name="T7" fmla="*/ 4 h 39"/>
                <a:gd name="T8" fmla="*/ 14 w 31"/>
                <a:gd name="T9" fmla="*/ 9 h 39"/>
                <a:gd name="T10" fmla="*/ 9 w 31"/>
                <a:gd name="T11" fmla="*/ 19 h 39"/>
                <a:gd name="T12" fmla="*/ 9 w 31"/>
                <a:gd name="T13" fmla="*/ 20 h 39"/>
                <a:gd name="T14" fmla="*/ 8 w 31"/>
                <a:gd name="T15" fmla="*/ 22 h 39"/>
                <a:gd name="T16" fmla="*/ 8 w 31"/>
                <a:gd name="T17" fmla="*/ 31 h 39"/>
                <a:gd name="T18" fmla="*/ 20 w 31"/>
                <a:gd name="T19" fmla="*/ 28 h 39"/>
                <a:gd name="T20" fmla="*/ 24 w 31"/>
                <a:gd name="T21" fmla="*/ 28 h 39"/>
                <a:gd name="T22" fmla="*/ 24 w 31"/>
                <a:gd name="T23" fmla="*/ 30 h 39"/>
                <a:gd name="T24" fmla="*/ 6 w 31"/>
                <a:gd name="T25" fmla="*/ 37 h 39"/>
                <a:gd name="T26" fmla="*/ 2 w 31"/>
                <a:gd name="T27" fmla="*/ 32 h 39"/>
                <a:gd name="T28" fmla="*/ 0 w 31"/>
                <a:gd name="T29" fmla="*/ 24 h 39"/>
                <a:gd name="T30" fmla="*/ 16 w 31"/>
                <a:gd name="T31" fmla="*/ 2 h 39"/>
                <a:gd name="T32" fmla="*/ 27 w 31"/>
                <a:gd name="T33" fmla="*/ 1 h 39"/>
                <a:gd name="T34" fmla="*/ 31 w 31"/>
                <a:gd name="T35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39">
                  <a:moveTo>
                    <a:pt x="31" y="10"/>
                  </a:moveTo>
                  <a:cubicBezTo>
                    <a:pt x="30" y="9"/>
                    <a:pt x="30" y="11"/>
                    <a:pt x="29" y="12"/>
                  </a:cubicBezTo>
                  <a:cubicBezTo>
                    <a:pt x="25" y="14"/>
                    <a:pt x="22" y="8"/>
                    <a:pt x="25" y="7"/>
                  </a:cubicBezTo>
                  <a:cubicBezTo>
                    <a:pt x="25" y="5"/>
                    <a:pt x="23" y="5"/>
                    <a:pt x="22" y="4"/>
                  </a:cubicBezTo>
                  <a:cubicBezTo>
                    <a:pt x="19" y="5"/>
                    <a:pt x="16" y="6"/>
                    <a:pt x="14" y="9"/>
                  </a:cubicBezTo>
                  <a:cubicBezTo>
                    <a:pt x="12" y="11"/>
                    <a:pt x="9" y="16"/>
                    <a:pt x="9" y="19"/>
                  </a:cubicBezTo>
                  <a:cubicBezTo>
                    <a:pt x="9" y="19"/>
                    <a:pt x="10" y="20"/>
                    <a:pt x="9" y="20"/>
                  </a:cubicBezTo>
                  <a:cubicBezTo>
                    <a:pt x="9" y="21"/>
                    <a:pt x="8" y="21"/>
                    <a:pt x="8" y="22"/>
                  </a:cubicBezTo>
                  <a:cubicBezTo>
                    <a:pt x="7" y="25"/>
                    <a:pt x="8" y="28"/>
                    <a:pt x="8" y="31"/>
                  </a:cubicBezTo>
                  <a:cubicBezTo>
                    <a:pt x="11" y="35"/>
                    <a:pt x="19" y="34"/>
                    <a:pt x="20" y="28"/>
                  </a:cubicBezTo>
                  <a:cubicBezTo>
                    <a:pt x="21" y="27"/>
                    <a:pt x="23" y="26"/>
                    <a:pt x="24" y="28"/>
                  </a:cubicBezTo>
                  <a:cubicBezTo>
                    <a:pt x="24" y="28"/>
                    <a:pt x="23" y="30"/>
                    <a:pt x="24" y="30"/>
                  </a:cubicBezTo>
                  <a:cubicBezTo>
                    <a:pt x="20" y="36"/>
                    <a:pt x="13" y="39"/>
                    <a:pt x="6" y="37"/>
                  </a:cubicBezTo>
                  <a:cubicBezTo>
                    <a:pt x="6" y="35"/>
                    <a:pt x="3" y="35"/>
                    <a:pt x="2" y="32"/>
                  </a:cubicBezTo>
                  <a:cubicBezTo>
                    <a:pt x="1" y="30"/>
                    <a:pt x="1" y="27"/>
                    <a:pt x="0" y="24"/>
                  </a:cubicBezTo>
                  <a:cubicBezTo>
                    <a:pt x="1" y="14"/>
                    <a:pt x="8" y="7"/>
                    <a:pt x="16" y="2"/>
                  </a:cubicBezTo>
                  <a:cubicBezTo>
                    <a:pt x="20" y="0"/>
                    <a:pt x="24" y="2"/>
                    <a:pt x="27" y="1"/>
                  </a:cubicBezTo>
                  <a:cubicBezTo>
                    <a:pt x="30" y="3"/>
                    <a:pt x="31" y="6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65" name="Freeform 31"/>
            <p:cNvSpPr>
              <a:spLocks noEditPoints="1"/>
            </p:cNvSpPr>
            <p:nvPr/>
          </p:nvSpPr>
          <p:spPr bwMode="auto">
            <a:xfrm>
              <a:off x="5729289" y="4184650"/>
              <a:ext cx="114300" cy="115888"/>
            </a:xfrm>
            <a:custGeom>
              <a:avLst/>
              <a:gdLst>
                <a:gd name="T0" fmla="*/ 36 w 36"/>
                <a:gd name="T1" fmla="*/ 3 h 37"/>
                <a:gd name="T2" fmla="*/ 35 w 36"/>
                <a:gd name="T3" fmla="*/ 6 h 37"/>
                <a:gd name="T4" fmla="*/ 32 w 36"/>
                <a:gd name="T5" fmla="*/ 5 h 37"/>
                <a:gd name="T6" fmla="*/ 31 w 36"/>
                <a:gd name="T7" fmla="*/ 22 h 37"/>
                <a:gd name="T8" fmla="*/ 30 w 36"/>
                <a:gd name="T9" fmla="*/ 21 h 37"/>
                <a:gd name="T10" fmla="*/ 31 w 36"/>
                <a:gd name="T11" fmla="*/ 31 h 37"/>
                <a:gd name="T12" fmla="*/ 33 w 36"/>
                <a:gd name="T13" fmla="*/ 32 h 37"/>
                <a:gd name="T14" fmla="*/ 34 w 36"/>
                <a:gd name="T15" fmla="*/ 35 h 37"/>
                <a:gd name="T16" fmla="*/ 29 w 36"/>
                <a:gd name="T17" fmla="*/ 35 h 37"/>
                <a:gd name="T18" fmla="*/ 19 w 36"/>
                <a:gd name="T19" fmla="*/ 32 h 37"/>
                <a:gd name="T20" fmla="*/ 23 w 36"/>
                <a:gd name="T21" fmla="*/ 32 h 37"/>
                <a:gd name="T22" fmla="*/ 25 w 36"/>
                <a:gd name="T23" fmla="*/ 24 h 37"/>
                <a:gd name="T24" fmla="*/ 15 w 36"/>
                <a:gd name="T25" fmla="*/ 24 h 37"/>
                <a:gd name="T26" fmla="*/ 9 w 36"/>
                <a:gd name="T27" fmla="*/ 30 h 37"/>
                <a:gd name="T28" fmla="*/ 12 w 36"/>
                <a:gd name="T29" fmla="*/ 33 h 37"/>
                <a:gd name="T30" fmla="*/ 2 w 36"/>
                <a:gd name="T31" fmla="*/ 35 h 37"/>
                <a:gd name="T32" fmla="*/ 1 w 36"/>
                <a:gd name="T33" fmla="*/ 32 h 37"/>
                <a:gd name="T34" fmla="*/ 5 w 36"/>
                <a:gd name="T35" fmla="*/ 31 h 37"/>
                <a:gd name="T36" fmla="*/ 5 w 36"/>
                <a:gd name="T37" fmla="*/ 30 h 37"/>
                <a:gd name="T38" fmla="*/ 10 w 36"/>
                <a:gd name="T39" fmla="*/ 24 h 37"/>
                <a:gd name="T40" fmla="*/ 20 w 36"/>
                <a:gd name="T41" fmla="*/ 11 h 37"/>
                <a:gd name="T42" fmla="*/ 21 w 36"/>
                <a:gd name="T43" fmla="*/ 7 h 37"/>
                <a:gd name="T44" fmla="*/ 23 w 36"/>
                <a:gd name="T45" fmla="*/ 7 h 37"/>
                <a:gd name="T46" fmla="*/ 23 w 36"/>
                <a:gd name="T47" fmla="*/ 6 h 37"/>
                <a:gd name="T48" fmla="*/ 25 w 36"/>
                <a:gd name="T49" fmla="*/ 2 h 37"/>
                <a:gd name="T50" fmla="*/ 35 w 36"/>
                <a:gd name="T51" fmla="*/ 0 h 37"/>
                <a:gd name="T52" fmla="*/ 36 w 36"/>
                <a:gd name="T53" fmla="*/ 3 h 37"/>
                <a:gd name="T54" fmla="*/ 18 w 36"/>
                <a:gd name="T55" fmla="*/ 20 h 37"/>
                <a:gd name="T56" fmla="*/ 25 w 36"/>
                <a:gd name="T57" fmla="*/ 20 h 37"/>
                <a:gd name="T58" fmla="*/ 26 w 36"/>
                <a:gd name="T59" fmla="*/ 7 h 37"/>
                <a:gd name="T60" fmla="*/ 18 w 36"/>
                <a:gd name="T61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37">
                  <a:moveTo>
                    <a:pt x="36" y="3"/>
                  </a:moveTo>
                  <a:cubicBezTo>
                    <a:pt x="36" y="4"/>
                    <a:pt x="35" y="4"/>
                    <a:pt x="35" y="6"/>
                  </a:cubicBezTo>
                  <a:cubicBezTo>
                    <a:pt x="34" y="5"/>
                    <a:pt x="34" y="5"/>
                    <a:pt x="32" y="5"/>
                  </a:cubicBezTo>
                  <a:cubicBezTo>
                    <a:pt x="32" y="10"/>
                    <a:pt x="30" y="19"/>
                    <a:pt x="31" y="22"/>
                  </a:cubicBezTo>
                  <a:cubicBezTo>
                    <a:pt x="31" y="22"/>
                    <a:pt x="30" y="21"/>
                    <a:pt x="30" y="21"/>
                  </a:cubicBezTo>
                  <a:cubicBezTo>
                    <a:pt x="31" y="24"/>
                    <a:pt x="30" y="28"/>
                    <a:pt x="31" y="31"/>
                  </a:cubicBezTo>
                  <a:cubicBezTo>
                    <a:pt x="31" y="32"/>
                    <a:pt x="32" y="32"/>
                    <a:pt x="33" y="32"/>
                  </a:cubicBezTo>
                  <a:cubicBezTo>
                    <a:pt x="33" y="33"/>
                    <a:pt x="33" y="35"/>
                    <a:pt x="34" y="35"/>
                  </a:cubicBezTo>
                  <a:cubicBezTo>
                    <a:pt x="32" y="36"/>
                    <a:pt x="30" y="36"/>
                    <a:pt x="29" y="35"/>
                  </a:cubicBezTo>
                  <a:cubicBezTo>
                    <a:pt x="26" y="35"/>
                    <a:pt x="19" y="37"/>
                    <a:pt x="19" y="32"/>
                  </a:cubicBezTo>
                  <a:cubicBezTo>
                    <a:pt x="20" y="32"/>
                    <a:pt x="22" y="32"/>
                    <a:pt x="23" y="32"/>
                  </a:cubicBezTo>
                  <a:cubicBezTo>
                    <a:pt x="25" y="31"/>
                    <a:pt x="25" y="26"/>
                    <a:pt x="25" y="24"/>
                  </a:cubicBezTo>
                  <a:cubicBezTo>
                    <a:pt x="22" y="25"/>
                    <a:pt x="20" y="22"/>
                    <a:pt x="15" y="24"/>
                  </a:cubicBezTo>
                  <a:cubicBezTo>
                    <a:pt x="12" y="24"/>
                    <a:pt x="11" y="29"/>
                    <a:pt x="9" y="30"/>
                  </a:cubicBezTo>
                  <a:cubicBezTo>
                    <a:pt x="9" y="32"/>
                    <a:pt x="12" y="31"/>
                    <a:pt x="12" y="33"/>
                  </a:cubicBezTo>
                  <a:cubicBezTo>
                    <a:pt x="11" y="37"/>
                    <a:pt x="6" y="34"/>
                    <a:pt x="2" y="35"/>
                  </a:cubicBezTo>
                  <a:cubicBezTo>
                    <a:pt x="1" y="34"/>
                    <a:pt x="0" y="34"/>
                    <a:pt x="1" y="32"/>
                  </a:cubicBezTo>
                  <a:cubicBezTo>
                    <a:pt x="2" y="32"/>
                    <a:pt x="3" y="32"/>
                    <a:pt x="5" y="31"/>
                  </a:cubicBezTo>
                  <a:cubicBezTo>
                    <a:pt x="6" y="31"/>
                    <a:pt x="4" y="31"/>
                    <a:pt x="5" y="30"/>
                  </a:cubicBezTo>
                  <a:cubicBezTo>
                    <a:pt x="7" y="29"/>
                    <a:pt x="8" y="26"/>
                    <a:pt x="10" y="24"/>
                  </a:cubicBezTo>
                  <a:cubicBezTo>
                    <a:pt x="13" y="20"/>
                    <a:pt x="17" y="16"/>
                    <a:pt x="20" y="11"/>
                  </a:cubicBezTo>
                  <a:cubicBezTo>
                    <a:pt x="21" y="10"/>
                    <a:pt x="21" y="8"/>
                    <a:pt x="21" y="7"/>
                  </a:cubicBezTo>
                  <a:cubicBezTo>
                    <a:pt x="22" y="7"/>
                    <a:pt x="22" y="8"/>
                    <a:pt x="23" y="7"/>
                  </a:cubicBezTo>
                  <a:cubicBezTo>
                    <a:pt x="23" y="7"/>
                    <a:pt x="22" y="6"/>
                    <a:pt x="23" y="6"/>
                  </a:cubicBezTo>
                  <a:cubicBezTo>
                    <a:pt x="24" y="5"/>
                    <a:pt x="25" y="4"/>
                    <a:pt x="25" y="2"/>
                  </a:cubicBezTo>
                  <a:cubicBezTo>
                    <a:pt x="28" y="0"/>
                    <a:pt x="30" y="0"/>
                    <a:pt x="35" y="0"/>
                  </a:cubicBezTo>
                  <a:cubicBezTo>
                    <a:pt x="35" y="2"/>
                    <a:pt x="36" y="1"/>
                    <a:pt x="36" y="3"/>
                  </a:cubicBezTo>
                  <a:close/>
                  <a:moveTo>
                    <a:pt x="18" y="20"/>
                  </a:moveTo>
                  <a:cubicBezTo>
                    <a:pt x="21" y="20"/>
                    <a:pt x="23" y="20"/>
                    <a:pt x="25" y="20"/>
                  </a:cubicBezTo>
                  <a:cubicBezTo>
                    <a:pt x="25" y="14"/>
                    <a:pt x="27" y="11"/>
                    <a:pt x="26" y="7"/>
                  </a:cubicBezTo>
                  <a:cubicBezTo>
                    <a:pt x="23" y="12"/>
                    <a:pt x="20" y="16"/>
                    <a:pt x="18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66" name="Freeform 32"/>
            <p:cNvSpPr>
              <a:spLocks noEditPoints="1"/>
            </p:cNvSpPr>
            <p:nvPr/>
          </p:nvSpPr>
          <p:spPr bwMode="auto">
            <a:xfrm>
              <a:off x="5846764" y="4184650"/>
              <a:ext cx="109537" cy="112713"/>
            </a:xfrm>
            <a:custGeom>
              <a:avLst/>
              <a:gdLst>
                <a:gd name="T0" fmla="*/ 0 w 35"/>
                <a:gd name="T1" fmla="*/ 33 h 36"/>
                <a:gd name="T2" fmla="*/ 4 w 35"/>
                <a:gd name="T3" fmla="*/ 32 h 36"/>
                <a:gd name="T4" fmla="*/ 15 w 35"/>
                <a:gd name="T5" fmla="*/ 6 h 36"/>
                <a:gd name="T6" fmla="*/ 11 w 35"/>
                <a:gd name="T7" fmla="*/ 6 h 36"/>
                <a:gd name="T8" fmla="*/ 10 w 35"/>
                <a:gd name="T9" fmla="*/ 2 h 36"/>
                <a:gd name="T10" fmla="*/ 32 w 35"/>
                <a:gd name="T11" fmla="*/ 3 h 36"/>
                <a:gd name="T12" fmla="*/ 35 w 35"/>
                <a:gd name="T13" fmla="*/ 8 h 36"/>
                <a:gd name="T14" fmla="*/ 26 w 35"/>
                <a:gd name="T15" fmla="*/ 16 h 36"/>
                <a:gd name="T16" fmla="*/ 27 w 35"/>
                <a:gd name="T17" fmla="*/ 16 h 36"/>
                <a:gd name="T18" fmla="*/ 31 w 35"/>
                <a:gd name="T19" fmla="*/ 24 h 36"/>
                <a:gd name="T20" fmla="*/ 2 w 35"/>
                <a:gd name="T21" fmla="*/ 35 h 36"/>
                <a:gd name="T22" fmla="*/ 0 w 35"/>
                <a:gd name="T23" fmla="*/ 33 h 36"/>
                <a:gd name="T24" fmla="*/ 22 w 35"/>
                <a:gd name="T25" fmla="*/ 4 h 36"/>
                <a:gd name="T26" fmla="*/ 18 w 35"/>
                <a:gd name="T27" fmla="*/ 13 h 36"/>
                <a:gd name="T28" fmla="*/ 22 w 35"/>
                <a:gd name="T29" fmla="*/ 14 h 36"/>
                <a:gd name="T30" fmla="*/ 26 w 35"/>
                <a:gd name="T31" fmla="*/ 4 h 36"/>
                <a:gd name="T32" fmla="*/ 22 w 35"/>
                <a:gd name="T33" fmla="*/ 4 h 36"/>
                <a:gd name="T34" fmla="*/ 17 w 35"/>
                <a:gd name="T35" fmla="*/ 17 h 36"/>
                <a:gd name="T36" fmla="*/ 9 w 35"/>
                <a:gd name="T37" fmla="*/ 32 h 36"/>
                <a:gd name="T38" fmla="*/ 23 w 35"/>
                <a:gd name="T39" fmla="*/ 19 h 36"/>
                <a:gd name="T40" fmla="*/ 17 w 35"/>
                <a:gd name="T41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6">
                  <a:moveTo>
                    <a:pt x="0" y="33"/>
                  </a:moveTo>
                  <a:cubicBezTo>
                    <a:pt x="1" y="33"/>
                    <a:pt x="2" y="32"/>
                    <a:pt x="4" y="32"/>
                  </a:cubicBezTo>
                  <a:cubicBezTo>
                    <a:pt x="8" y="23"/>
                    <a:pt x="11" y="15"/>
                    <a:pt x="15" y="6"/>
                  </a:cubicBezTo>
                  <a:cubicBezTo>
                    <a:pt x="13" y="6"/>
                    <a:pt x="13" y="6"/>
                    <a:pt x="11" y="6"/>
                  </a:cubicBezTo>
                  <a:cubicBezTo>
                    <a:pt x="10" y="5"/>
                    <a:pt x="10" y="4"/>
                    <a:pt x="10" y="2"/>
                  </a:cubicBezTo>
                  <a:cubicBezTo>
                    <a:pt x="16" y="1"/>
                    <a:pt x="25" y="0"/>
                    <a:pt x="32" y="3"/>
                  </a:cubicBezTo>
                  <a:cubicBezTo>
                    <a:pt x="32" y="5"/>
                    <a:pt x="34" y="6"/>
                    <a:pt x="35" y="8"/>
                  </a:cubicBezTo>
                  <a:cubicBezTo>
                    <a:pt x="35" y="14"/>
                    <a:pt x="30" y="14"/>
                    <a:pt x="26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9" y="18"/>
                    <a:pt x="30" y="21"/>
                    <a:pt x="31" y="24"/>
                  </a:cubicBezTo>
                  <a:cubicBezTo>
                    <a:pt x="30" y="36"/>
                    <a:pt x="14" y="36"/>
                    <a:pt x="2" y="35"/>
                  </a:cubicBezTo>
                  <a:cubicBezTo>
                    <a:pt x="1" y="34"/>
                    <a:pt x="0" y="34"/>
                    <a:pt x="0" y="33"/>
                  </a:cubicBezTo>
                  <a:close/>
                  <a:moveTo>
                    <a:pt x="22" y="4"/>
                  </a:moveTo>
                  <a:cubicBezTo>
                    <a:pt x="21" y="7"/>
                    <a:pt x="19" y="10"/>
                    <a:pt x="18" y="13"/>
                  </a:cubicBezTo>
                  <a:cubicBezTo>
                    <a:pt x="19" y="14"/>
                    <a:pt x="21" y="12"/>
                    <a:pt x="22" y="14"/>
                  </a:cubicBezTo>
                  <a:cubicBezTo>
                    <a:pt x="24" y="11"/>
                    <a:pt x="28" y="9"/>
                    <a:pt x="26" y="4"/>
                  </a:cubicBezTo>
                  <a:cubicBezTo>
                    <a:pt x="24" y="4"/>
                    <a:pt x="24" y="4"/>
                    <a:pt x="22" y="4"/>
                  </a:cubicBezTo>
                  <a:close/>
                  <a:moveTo>
                    <a:pt x="17" y="17"/>
                  </a:moveTo>
                  <a:cubicBezTo>
                    <a:pt x="15" y="23"/>
                    <a:pt x="12" y="28"/>
                    <a:pt x="9" y="32"/>
                  </a:cubicBezTo>
                  <a:cubicBezTo>
                    <a:pt x="20" y="33"/>
                    <a:pt x="24" y="27"/>
                    <a:pt x="23" y="19"/>
                  </a:cubicBezTo>
                  <a:cubicBezTo>
                    <a:pt x="21" y="16"/>
                    <a:pt x="20" y="18"/>
                    <a:pt x="17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67" name="Freeform 33"/>
            <p:cNvSpPr>
              <a:spLocks noEditPoints="1"/>
            </p:cNvSpPr>
            <p:nvPr/>
          </p:nvSpPr>
          <p:spPr bwMode="auto">
            <a:xfrm>
              <a:off x="5521326" y="4117975"/>
              <a:ext cx="665163" cy="495300"/>
            </a:xfrm>
            <a:custGeom>
              <a:avLst/>
              <a:gdLst>
                <a:gd name="T0" fmla="*/ 196 w 211"/>
                <a:gd name="T1" fmla="*/ 29 h 157"/>
                <a:gd name="T2" fmla="*/ 190 w 211"/>
                <a:gd name="T3" fmla="*/ 70 h 157"/>
                <a:gd name="T4" fmla="*/ 148 w 211"/>
                <a:gd name="T5" fmla="*/ 151 h 157"/>
                <a:gd name="T6" fmla="*/ 137 w 211"/>
                <a:gd name="T7" fmla="*/ 156 h 157"/>
                <a:gd name="T8" fmla="*/ 39 w 211"/>
                <a:gd name="T9" fmla="*/ 152 h 157"/>
                <a:gd name="T10" fmla="*/ 2 w 211"/>
                <a:gd name="T11" fmla="*/ 141 h 157"/>
                <a:gd name="T12" fmla="*/ 15 w 211"/>
                <a:gd name="T13" fmla="*/ 102 h 157"/>
                <a:gd name="T14" fmla="*/ 43 w 211"/>
                <a:gd name="T15" fmla="*/ 57 h 157"/>
                <a:gd name="T16" fmla="*/ 74 w 211"/>
                <a:gd name="T17" fmla="*/ 13 h 157"/>
                <a:gd name="T18" fmla="*/ 112 w 211"/>
                <a:gd name="T19" fmla="*/ 8 h 157"/>
                <a:gd name="T20" fmla="*/ 159 w 211"/>
                <a:gd name="T21" fmla="*/ 4 h 157"/>
                <a:gd name="T22" fmla="*/ 203 w 211"/>
                <a:gd name="T23" fmla="*/ 5 h 157"/>
                <a:gd name="T24" fmla="*/ 173 w 211"/>
                <a:gd name="T25" fmla="*/ 7 h 157"/>
                <a:gd name="T26" fmla="*/ 125 w 211"/>
                <a:gd name="T27" fmla="*/ 11 h 157"/>
                <a:gd name="T28" fmla="*/ 105 w 211"/>
                <a:gd name="T29" fmla="*/ 11 h 157"/>
                <a:gd name="T30" fmla="*/ 60 w 211"/>
                <a:gd name="T31" fmla="*/ 39 h 157"/>
                <a:gd name="T32" fmla="*/ 44 w 211"/>
                <a:gd name="T33" fmla="*/ 64 h 157"/>
                <a:gd name="T34" fmla="*/ 67 w 211"/>
                <a:gd name="T35" fmla="*/ 124 h 157"/>
                <a:gd name="T36" fmla="*/ 113 w 211"/>
                <a:gd name="T37" fmla="*/ 126 h 157"/>
                <a:gd name="T38" fmla="*/ 137 w 211"/>
                <a:gd name="T39" fmla="*/ 118 h 157"/>
                <a:gd name="T40" fmla="*/ 169 w 211"/>
                <a:gd name="T41" fmla="*/ 61 h 157"/>
                <a:gd name="T42" fmla="*/ 200 w 211"/>
                <a:gd name="T43" fmla="*/ 7 h 157"/>
                <a:gd name="T44" fmla="*/ 188 w 211"/>
                <a:gd name="T45" fmla="*/ 34 h 157"/>
                <a:gd name="T46" fmla="*/ 134 w 211"/>
                <a:gd name="T47" fmla="*/ 129 h 157"/>
                <a:gd name="T48" fmla="*/ 136 w 211"/>
                <a:gd name="T49" fmla="*/ 147 h 157"/>
                <a:gd name="T50" fmla="*/ 170 w 211"/>
                <a:gd name="T51" fmla="*/ 81 h 157"/>
                <a:gd name="T52" fmla="*/ 177 w 211"/>
                <a:gd name="T53" fmla="*/ 70 h 157"/>
                <a:gd name="T54" fmla="*/ 180 w 211"/>
                <a:gd name="T55" fmla="*/ 62 h 157"/>
                <a:gd name="T56" fmla="*/ 193 w 211"/>
                <a:gd name="T57" fmla="*/ 40 h 157"/>
                <a:gd name="T58" fmla="*/ 185 w 211"/>
                <a:gd name="T59" fmla="*/ 49 h 157"/>
                <a:gd name="T60" fmla="*/ 190 w 211"/>
                <a:gd name="T61" fmla="*/ 33 h 157"/>
                <a:gd name="T62" fmla="*/ 191 w 211"/>
                <a:gd name="T63" fmla="*/ 29 h 157"/>
                <a:gd name="T64" fmla="*/ 15 w 211"/>
                <a:gd name="T65" fmla="*/ 147 h 157"/>
                <a:gd name="T66" fmla="*/ 116 w 211"/>
                <a:gd name="T67" fmla="*/ 153 h 157"/>
                <a:gd name="T68" fmla="*/ 144 w 211"/>
                <a:gd name="T69" fmla="*/ 150 h 157"/>
                <a:gd name="T70" fmla="*/ 162 w 211"/>
                <a:gd name="T71" fmla="*/ 118 h 157"/>
                <a:gd name="T72" fmla="*/ 202 w 211"/>
                <a:gd name="T73" fmla="*/ 41 h 157"/>
                <a:gd name="T74" fmla="*/ 199 w 211"/>
                <a:gd name="T75" fmla="*/ 36 h 157"/>
                <a:gd name="T76" fmla="*/ 189 w 211"/>
                <a:gd name="T77" fmla="*/ 56 h 157"/>
                <a:gd name="T78" fmla="*/ 177 w 211"/>
                <a:gd name="T79" fmla="*/ 78 h 157"/>
                <a:gd name="T80" fmla="*/ 171 w 211"/>
                <a:gd name="T81" fmla="*/ 87 h 157"/>
                <a:gd name="T82" fmla="*/ 136 w 211"/>
                <a:gd name="T83" fmla="*/ 151 h 157"/>
                <a:gd name="T84" fmla="*/ 82 w 211"/>
                <a:gd name="T85" fmla="*/ 151 h 157"/>
                <a:gd name="T86" fmla="*/ 47 w 211"/>
                <a:gd name="T87" fmla="*/ 147 h 157"/>
                <a:gd name="T88" fmla="*/ 16 w 211"/>
                <a:gd name="T89" fmla="*/ 123 h 157"/>
                <a:gd name="T90" fmla="*/ 8 w 211"/>
                <a:gd name="T91" fmla="*/ 145 h 157"/>
                <a:gd name="T92" fmla="*/ 9 w 211"/>
                <a:gd name="T93" fmla="*/ 123 h 157"/>
                <a:gd name="T94" fmla="*/ 20 w 211"/>
                <a:gd name="T95" fmla="*/ 128 h 157"/>
                <a:gd name="T96" fmla="*/ 51 w 211"/>
                <a:gd name="T97" fmla="*/ 131 h 157"/>
                <a:gd name="T98" fmla="*/ 31 w 211"/>
                <a:gd name="T99" fmla="*/ 134 h 157"/>
                <a:gd name="T100" fmla="*/ 20 w 211"/>
                <a:gd name="T101" fmla="*/ 139 h 157"/>
                <a:gd name="T102" fmla="*/ 103 w 211"/>
                <a:gd name="T103" fmla="*/ 147 h 157"/>
                <a:gd name="T104" fmla="*/ 111 w 211"/>
                <a:gd name="T105" fmla="*/ 143 h 157"/>
                <a:gd name="T106" fmla="*/ 120 w 211"/>
                <a:gd name="T107" fmla="*/ 138 h 157"/>
                <a:gd name="T108" fmla="*/ 132 w 211"/>
                <a:gd name="T109" fmla="*/ 132 h 157"/>
                <a:gd name="T110" fmla="*/ 78 w 211"/>
                <a:gd name="T111" fmla="*/ 127 h 157"/>
                <a:gd name="T112" fmla="*/ 20 w 211"/>
                <a:gd name="T113" fmla="*/ 12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1" h="157">
                  <a:moveTo>
                    <a:pt x="203" y="5"/>
                  </a:moveTo>
                  <a:cubicBezTo>
                    <a:pt x="201" y="11"/>
                    <a:pt x="197" y="15"/>
                    <a:pt x="195" y="20"/>
                  </a:cubicBezTo>
                  <a:cubicBezTo>
                    <a:pt x="198" y="22"/>
                    <a:pt x="196" y="26"/>
                    <a:pt x="196" y="29"/>
                  </a:cubicBezTo>
                  <a:cubicBezTo>
                    <a:pt x="199" y="27"/>
                    <a:pt x="207" y="26"/>
                    <a:pt x="210" y="30"/>
                  </a:cubicBezTo>
                  <a:cubicBezTo>
                    <a:pt x="211" y="34"/>
                    <a:pt x="209" y="37"/>
                    <a:pt x="208" y="40"/>
                  </a:cubicBezTo>
                  <a:cubicBezTo>
                    <a:pt x="201" y="48"/>
                    <a:pt x="197" y="61"/>
                    <a:pt x="190" y="70"/>
                  </a:cubicBezTo>
                  <a:cubicBezTo>
                    <a:pt x="185" y="84"/>
                    <a:pt x="177" y="92"/>
                    <a:pt x="172" y="106"/>
                  </a:cubicBezTo>
                  <a:cubicBezTo>
                    <a:pt x="167" y="112"/>
                    <a:pt x="165" y="119"/>
                    <a:pt x="160" y="125"/>
                  </a:cubicBezTo>
                  <a:cubicBezTo>
                    <a:pt x="157" y="135"/>
                    <a:pt x="152" y="141"/>
                    <a:pt x="148" y="151"/>
                  </a:cubicBezTo>
                  <a:cubicBezTo>
                    <a:pt x="147" y="151"/>
                    <a:pt x="146" y="153"/>
                    <a:pt x="145" y="154"/>
                  </a:cubicBezTo>
                  <a:cubicBezTo>
                    <a:pt x="144" y="154"/>
                    <a:pt x="146" y="155"/>
                    <a:pt x="145" y="156"/>
                  </a:cubicBezTo>
                  <a:cubicBezTo>
                    <a:pt x="143" y="157"/>
                    <a:pt x="140" y="156"/>
                    <a:pt x="137" y="156"/>
                  </a:cubicBezTo>
                  <a:cubicBezTo>
                    <a:pt x="135" y="157"/>
                    <a:pt x="134" y="157"/>
                    <a:pt x="131" y="157"/>
                  </a:cubicBezTo>
                  <a:cubicBezTo>
                    <a:pt x="125" y="155"/>
                    <a:pt x="116" y="156"/>
                    <a:pt x="108" y="155"/>
                  </a:cubicBezTo>
                  <a:cubicBezTo>
                    <a:pt x="88" y="154"/>
                    <a:pt x="62" y="153"/>
                    <a:pt x="39" y="152"/>
                  </a:cubicBezTo>
                  <a:cubicBezTo>
                    <a:pt x="38" y="152"/>
                    <a:pt x="36" y="151"/>
                    <a:pt x="34" y="151"/>
                  </a:cubicBezTo>
                  <a:cubicBezTo>
                    <a:pt x="23" y="150"/>
                    <a:pt x="8" y="154"/>
                    <a:pt x="4" y="143"/>
                  </a:cubicBezTo>
                  <a:cubicBezTo>
                    <a:pt x="4" y="142"/>
                    <a:pt x="3" y="142"/>
                    <a:pt x="2" y="141"/>
                  </a:cubicBezTo>
                  <a:cubicBezTo>
                    <a:pt x="0" y="137"/>
                    <a:pt x="0" y="133"/>
                    <a:pt x="1" y="127"/>
                  </a:cubicBezTo>
                  <a:cubicBezTo>
                    <a:pt x="3" y="125"/>
                    <a:pt x="3" y="125"/>
                    <a:pt x="3" y="123"/>
                  </a:cubicBezTo>
                  <a:cubicBezTo>
                    <a:pt x="8" y="117"/>
                    <a:pt x="10" y="109"/>
                    <a:pt x="15" y="102"/>
                  </a:cubicBezTo>
                  <a:cubicBezTo>
                    <a:pt x="15" y="100"/>
                    <a:pt x="15" y="101"/>
                    <a:pt x="15" y="100"/>
                  </a:cubicBezTo>
                  <a:cubicBezTo>
                    <a:pt x="18" y="99"/>
                    <a:pt x="17" y="96"/>
                    <a:pt x="20" y="96"/>
                  </a:cubicBezTo>
                  <a:cubicBezTo>
                    <a:pt x="27" y="82"/>
                    <a:pt x="37" y="71"/>
                    <a:pt x="43" y="57"/>
                  </a:cubicBezTo>
                  <a:cubicBezTo>
                    <a:pt x="49" y="51"/>
                    <a:pt x="52" y="43"/>
                    <a:pt x="58" y="37"/>
                  </a:cubicBezTo>
                  <a:cubicBezTo>
                    <a:pt x="57" y="34"/>
                    <a:pt x="61" y="32"/>
                    <a:pt x="61" y="29"/>
                  </a:cubicBezTo>
                  <a:cubicBezTo>
                    <a:pt x="65" y="24"/>
                    <a:pt x="71" y="19"/>
                    <a:pt x="74" y="13"/>
                  </a:cubicBezTo>
                  <a:cubicBezTo>
                    <a:pt x="77" y="13"/>
                    <a:pt x="79" y="12"/>
                    <a:pt x="81" y="11"/>
                  </a:cubicBezTo>
                  <a:cubicBezTo>
                    <a:pt x="86" y="11"/>
                    <a:pt x="91" y="9"/>
                    <a:pt x="96" y="9"/>
                  </a:cubicBezTo>
                  <a:cubicBezTo>
                    <a:pt x="101" y="9"/>
                    <a:pt x="106" y="9"/>
                    <a:pt x="112" y="8"/>
                  </a:cubicBezTo>
                  <a:cubicBezTo>
                    <a:pt x="117" y="8"/>
                    <a:pt x="123" y="8"/>
                    <a:pt x="128" y="8"/>
                  </a:cubicBezTo>
                  <a:cubicBezTo>
                    <a:pt x="134" y="7"/>
                    <a:pt x="138" y="6"/>
                    <a:pt x="145" y="6"/>
                  </a:cubicBezTo>
                  <a:cubicBezTo>
                    <a:pt x="149" y="5"/>
                    <a:pt x="155" y="4"/>
                    <a:pt x="159" y="4"/>
                  </a:cubicBezTo>
                  <a:cubicBezTo>
                    <a:pt x="168" y="4"/>
                    <a:pt x="176" y="4"/>
                    <a:pt x="183" y="1"/>
                  </a:cubicBezTo>
                  <a:cubicBezTo>
                    <a:pt x="184" y="1"/>
                    <a:pt x="184" y="1"/>
                    <a:pt x="184" y="2"/>
                  </a:cubicBezTo>
                  <a:cubicBezTo>
                    <a:pt x="191" y="3"/>
                    <a:pt x="199" y="0"/>
                    <a:pt x="203" y="5"/>
                  </a:cubicBezTo>
                  <a:close/>
                  <a:moveTo>
                    <a:pt x="192" y="6"/>
                  </a:moveTo>
                  <a:cubicBezTo>
                    <a:pt x="189" y="6"/>
                    <a:pt x="186" y="5"/>
                    <a:pt x="183" y="5"/>
                  </a:cubicBezTo>
                  <a:cubicBezTo>
                    <a:pt x="180" y="6"/>
                    <a:pt x="177" y="7"/>
                    <a:pt x="173" y="7"/>
                  </a:cubicBezTo>
                  <a:cubicBezTo>
                    <a:pt x="171" y="7"/>
                    <a:pt x="169" y="7"/>
                    <a:pt x="167" y="7"/>
                  </a:cubicBezTo>
                  <a:cubicBezTo>
                    <a:pt x="158" y="7"/>
                    <a:pt x="149" y="8"/>
                    <a:pt x="141" y="9"/>
                  </a:cubicBezTo>
                  <a:cubicBezTo>
                    <a:pt x="135" y="9"/>
                    <a:pt x="130" y="11"/>
                    <a:pt x="125" y="11"/>
                  </a:cubicBezTo>
                  <a:cubicBezTo>
                    <a:pt x="124" y="11"/>
                    <a:pt x="123" y="10"/>
                    <a:pt x="122" y="10"/>
                  </a:cubicBezTo>
                  <a:cubicBezTo>
                    <a:pt x="119" y="11"/>
                    <a:pt x="115" y="12"/>
                    <a:pt x="112" y="12"/>
                  </a:cubicBezTo>
                  <a:cubicBezTo>
                    <a:pt x="110" y="12"/>
                    <a:pt x="107" y="12"/>
                    <a:pt x="105" y="11"/>
                  </a:cubicBezTo>
                  <a:cubicBezTo>
                    <a:pt x="95" y="11"/>
                    <a:pt x="87" y="13"/>
                    <a:pt x="78" y="14"/>
                  </a:cubicBezTo>
                  <a:cubicBezTo>
                    <a:pt x="75" y="19"/>
                    <a:pt x="70" y="23"/>
                    <a:pt x="68" y="27"/>
                  </a:cubicBezTo>
                  <a:cubicBezTo>
                    <a:pt x="65" y="31"/>
                    <a:pt x="63" y="35"/>
                    <a:pt x="60" y="39"/>
                  </a:cubicBezTo>
                  <a:cubicBezTo>
                    <a:pt x="56" y="45"/>
                    <a:pt x="51" y="52"/>
                    <a:pt x="48" y="57"/>
                  </a:cubicBezTo>
                  <a:cubicBezTo>
                    <a:pt x="46" y="59"/>
                    <a:pt x="46" y="61"/>
                    <a:pt x="44" y="62"/>
                  </a:cubicBezTo>
                  <a:cubicBezTo>
                    <a:pt x="43" y="63"/>
                    <a:pt x="45" y="64"/>
                    <a:pt x="44" y="64"/>
                  </a:cubicBezTo>
                  <a:cubicBezTo>
                    <a:pt x="32" y="82"/>
                    <a:pt x="20" y="101"/>
                    <a:pt x="11" y="121"/>
                  </a:cubicBezTo>
                  <a:cubicBezTo>
                    <a:pt x="23" y="121"/>
                    <a:pt x="33" y="122"/>
                    <a:pt x="43" y="122"/>
                  </a:cubicBezTo>
                  <a:cubicBezTo>
                    <a:pt x="51" y="124"/>
                    <a:pt x="59" y="123"/>
                    <a:pt x="67" y="124"/>
                  </a:cubicBezTo>
                  <a:cubicBezTo>
                    <a:pt x="73" y="124"/>
                    <a:pt x="84" y="126"/>
                    <a:pt x="90" y="126"/>
                  </a:cubicBezTo>
                  <a:cubicBezTo>
                    <a:pt x="91" y="126"/>
                    <a:pt x="92" y="125"/>
                    <a:pt x="94" y="125"/>
                  </a:cubicBezTo>
                  <a:cubicBezTo>
                    <a:pt x="100" y="126"/>
                    <a:pt x="107" y="126"/>
                    <a:pt x="113" y="126"/>
                  </a:cubicBezTo>
                  <a:cubicBezTo>
                    <a:pt x="117" y="127"/>
                    <a:pt x="122" y="128"/>
                    <a:pt x="126" y="127"/>
                  </a:cubicBezTo>
                  <a:cubicBezTo>
                    <a:pt x="128" y="127"/>
                    <a:pt x="130" y="126"/>
                    <a:pt x="132" y="127"/>
                  </a:cubicBezTo>
                  <a:cubicBezTo>
                    <a:pt x="135" y="125"/>
                    <a:pt x="135" y="122"/>
                    <a:pt x="137" y="118"/>
                  </a:cubicBezTo>
                  <a:cubicBezTo>
                    <a:pt x="140" y="112"/>
                    <a:pt x="144" y="106"/>
                    <a:pt x="148" y="100"/>
                  </a:cubicBezTo>
                  <a:cubicBezTo>
                    <a:pt x="149" y="98"/>
                    <a:pt x="150" y="95"/>
                    <a:pt x="150" y="93"/>
                  </a:cubicBezTo>
                  <a:cubicBezTo>
                    <a:pt x="157" y="83"/>
                    <a:pt x="162" y="72"/>
                    <a:pt x="169" y="61"/>
                  </a:cubicBezTo>
                  <a:cubicBezTo>
                    <a:pt x="175" y="51"/>
                    <a:pt x="180" y="39"/>
                    <a:pt x="187" y="29"/>
                  </a:cubicBezTo>
                  <a:cubicBezTo>
                    <a:pt x="187" y="28"/>
                    <a:pt x="188" y="28"/>
                    <a:pt x="188" y="26"/>
                  </a:cubicBezTo>
                  <a:cubicBezTo>
                    <a:pt x="193" y="21"/>
                    <a:pt x="196" y="13"/>
                    <a:pt x="200" y="7"/>
                  </a:cubicBezTo>
                  <a:cubicBezTo>
                    <a:pt x="198" y="5"/>
                    <a:pt x="195" y="6"/>
                    <a:pt x="192" y="6"/>
                  </a:cubicBezTo>
                  <a:close/>
                  <a:moveTo>
                    <a:pt x="191" y="29"/>
                  </a:moveTo>
                  <a:cubicBezTo>
                    <a:pt x="189" y="30"/>
                    <a:pt x="188" y="32"/>
                    <a:pt x="188" y="34"/>
                  </a:cubicBezTo>
                  <a:cubicBezTo>
                    <a:pt x="180" y="45"/>
                    <a:pt x="175" y="58"/>
                    <a:pt x="168" y="69"/>
                  </a:cubicBezTo>
                  <a:cubicBezTo>
                    <a:pt x="157" y="86"/>
                    <a:pt x="146" y="108"/>
                    <a:pt x="137" y="126"/>
                  </a:cubicBezTo>
                  <a:cubicBezTo>
                    <a:pt x="136" y="127"/>
                    <a:pt x="135" y="128"/>
                    <a:pt x="134" y="129"/>
                  </a:cubicBezTo>
                  <a:cubicBezTo>
                    <a:pt x="134" y="133"/>
                    <a:pt x="134" y="136"/>
                    <a:pt x="134" y="139"/>
                  </a:cubicBezTo>
                  <a:cubicBezTo>
                    <a:pt x="137" y="135"/>
                    <a:pt x="139" y="127"/>
                    <a:pt x="143" y="125"/>
                  </a:cubicBezTo>
                  <a:cubicBezTo>
                    <a:pt x="141" y="132"/>
                    <a:pt x="133" y="139"/>
                    <a:pt x="136" y="147"/>
                  </a:cubicBezTo>
                  <a:cubicBezTo>
                    <a:pt x="140" y="138"/>
                    <a:pt x="146" y="129"/>
                    <a:pt x="152" y="120"/>
                  </a:cubicBezTo>
                  <a:cubicBezTo>
                    <a:pt x="158" y="110"/>
                    <a:pt x="160" y="98"/>
                    <a:pt x="166" y="90"/>
                  </a:cubicBezTo>
                  <a:cubicBezTo>
                    <a:pt x="166" y="87"/>
                    <a:pt x="169" y="85"/>
                    <a:pt x="170" y="81"/>
                  </a:cubicBezTo>
                  <a:cubicBezTo>
                    <a:pt x="171" y="79"/>
                    <a:pt x="173" y="77"/>
                    <a:pt x="175" y="74"/>
                  </a:cubicBezTo>
                  <a:cubicBezTo>
                    <a:pt x="175" y="73"/>
                    <a:pt x="175" y="72"/>
                    <a:pt x="176" y="70"/>
                  </a:cubicBezTo>
                  <a:cubicBezTo>
                    <a:pt x="176" y="70"/>
                    <a:pt x="177" y="70"/>
                    <a:pt x="177" y="70"/>
                  </a:cubicBezTo>
                  <a:cubicBezTo>
                    <a:pt x="177" y="69"/>
                    <a:pt x="177" y="68"/>
                    <a:pt x="177" y="68"/>
                  </a:cubicBezTo>
                  <a:cubicBezTo>
                    <a:pt x="178" y="67"/>
                    <a:pt x="179" y="66"/>
                    <a:pt x="179" y="65"/>
                  </a:cubicBezTo>
                  <a:cubicBezTo>
                    <a:pt x="180" y="64"/>
                    <a:pt x="180" y="63"/>
                    <a:pt x="180" y="62"/>
                  </a:cubicBezTo>
                  <a:cubicBezTo>
                    <a:pt x="181" y="61"/>
                    <a:pt x="183" y="60"/>
                    <a:pt x="184" y="58"/>
                  </a:cubicBezTo>
                  <a:cubicBezTo>
                    <a:pt x="186" y="55"/>
                    <a:pt x="186" y="52"/>
                    <a:pt x="188" y="49"/>
                  </a:cubicBezTo>
                  <a:cubicBezTo>
                    <a:pt x="190" y="46"/>
                    <a:pt x="193" y="44"/>
                    <a:pt x="193" y="40"/>
                  </a:cubicBezTo>
                  <a:cubicBezTo>
                    <a:pt x="195" y="38"/>
                    <a:pt x="197" y="36"/>
                    <a:pt x="197" y="33"/>
                  </a:cubicBezTo>
                  <a:cubicBezTo>
                    <a:pt x="194" y="35"/>
                    <a:pt x="192" y="38"/>
                    <a:pt x="191" y="41"/>
                  </a:cubicBezTo>
                  <a:cubicBezTo>
                    <a:pt x="189" y="44"/>
                    <a:pt x="188" y="48"/>
                    <a:pt x="185" y="49"/>
                  </a:cubicBezTo>
                  <a:cubicBezTo>
                    <a:pt x="186" y="46"/>
                    <a:pt x="188" y="45"/>
                    <a:pt x="188" y="41"/>
                  </a:cubicBezTo>
                  <a:cubicBezTo>
                    <a:pt x="190" y="38"/>
                    <a:pt x="193" y="35"/>
                    <a:pt x="194" y="31"/>
                  </a:cubicBezTo>
                  <a:cubicBezTo>
                    <a:pt x="193" y="31"/>
                    <a:pt x="191" y="34"/>
                    <a:pt x="190" y="33"/>
                  </a:cubicBezTo>
                  <a:cubicBezTo>
                    <a:pt x="190" y="29"/>
                    <a:pt x="194" y="28"/>
                    <a:pt x="194" y="24"/>
                  </a:cubicBezTo>
                  <a:cubicBezTo>
                    <a:pt x="194" y="24"/>
                    <a:pt x="194" y="23"/>
                    <a:pt x="193" y="23"/>
                  </a:cubicBezTo>
                  <a:cubicBezTo>
                    <a:pt x="193" y="25"/>
                    <a:pt x="191" y="26"/>
                    <a:pt x="191" y="29"/>
                  </a:cubicBezTo>
                  <a:close/>
                  <a:moveTo>
                    <a:pt x="11" y="129"/>
                  </a:moveTo>
                  <a:cubicBezTo>
                    <a:pt x="11" y="131"/>
                    <a:pt x="10" y="131"/>
                    <a:pt x="10" y="132"/>
                  </a:cubicBezTo>
                  <a:cubicBezTo>
                    <a:pt x="9" y="138"/>
                    <a:pt x="18" y="141"/>
                    <a:pt x="15" y="147"/>
                  </a:cubicBezTo>
                  <a:cubicBezTo>
                    <a:pt x="17" y="149"/>
                    <a:pt x="20" y="148"/>
                    <a:pt x="23" y="148"/>
                  </a:cubicBezTo>
                  <a:cubicBezTo>
                    <a:pt x="30" y="147"/>
                    <a:pt x="36" y="150"/>
                    <a:pt x="42" y="149"/>
                  </a:cubicBezTo>
                  <a:cubicBezTo>
                    <a:pt x="67" y="150"/>
                    <a:pt x="91" y="153"/>
                    <a:pt x="116" y="153"/>
                  </a:cubicBezTo>
                  <a:cubicBezTo>
                    <a:pt x="119" y="152"/>
                    <a:pt x="122" y="153"/>
                    <a:pt x="125" y="154"/>
                  </a:cubicBezTo>
                  <a:cubicBezTo>
                    <a:pt x="131" y="154"/>
                    <a:pt x="137" y="152"/>
                    <a:pt x="141" y="154"/>
                  </a:cubicBezTo>
                  <a:cubicBezTo>
                    <a:pt x="143" y="153"/>
                    <a:pt x="144" y="152"/>
                    <a:pt x="144" y="150"/>
                  </a:cubicBezTo>
                  <a:cubicBezTo>
                    <a:pt x="145" y="149"/>
                    <a:pt x="146" y="148"/>
                    <a:pt x="146" y="147"/>
                  </a:cubicBezTo>
                  <a:cubicBezTo>
                    <a:pt x="149" y="142"/>
                    <a:pt x="152" y="138"/>
                    <a:pt x="154" y="131"/>
                  </a:cubicBezTo>
                  <a:cubicBezTo>
                    <a:pt x="157" y="127"/>
                    <a:pt x="160" y="123"/>
                    <a:pt x="162" y="118"/>
                  </a:cubicBezTo>
                  <a:cubicBezTo>
                    <a:pt x="167" y="108"/>
                    <a:pt x="173" y="98"/>
                    <a:pt x="178" y="87"/>
                  </a:cubicBezTo>
                  <a:cubicBezTo>
                    <a:pt x="186" y="74"/>
                    <a:pt x="192" y="59"/>
                    <a:pt x="201" y="46"/>
                  </a:cubicBezTo>
                  <a:cubicBezTo>
                    <a:pt x="201" y="43"/>
                    <a:pt x="202" y="43"/>
                    <a:pt x="202" y="41"/>
                  </a:cubicBezTo>
                  <a:cubicBezTo>
                    <a:pt x="205" y="39"/>
                    <a:pt x="205" y="34"/>
                    <a:pt x="208" y="32"/>
                  </a:cubicBezTo>
                  <a:cubicBezTo>
                    <a:pt x="205" y="32"/>
                    <a:pt x="200" y="31"/>
                    <a:pt x="199" y="33"/>
                  </a:cubicBezTo>
                  <a:cubicBezTo>
                    <a:pt x="198" y="34"/>
                    <a:pt x="200" y="35"/>
                    <a:pt x="199" y="36"/>
                  </a:cubicBezTo>
                  <a:cubicBezTo>
                    <a:pt x="198" y="41"/>
                    <a:pt x="194" y="45"/>
                    <a:pt x="192" y="50"/>
                  </a:cubicBezTo>
                  <a:cubicBezTo>
                    <a:pt x="191" y="51"/>
                    <a:pt x="190" y="52"/>
                    <a:pt x="189" y="53"/>
                  </a:cubicBezTo>
                  <a:cubicBezTo>
                    <a:pt x="189" y="54"/>
                    <a:pt x="189" y="55"/>
                    <a:pt x="189" y="56"/>
                  </a:cubicBezTo>
                  <a:cubicBezTo>
                    <a:pt x="188" y="56"/>
                    <a:pt x="187" y="56"/>
                    <a:pt x="187" y="56"/>
                  </a:cubicBezTo>
                  <a:cubicBezTo>
                    <a:pt x="185" y="59"/>
                    <a:pt x="185" y="62"/>
                    <a:pt x="183" y="65"/>
                  </a:cubicBezTo>
                  <a:cubicBezTo>
                    <a:pt x="181" y="69"/>
                    <a:pt x="179" y="73"/>
                    <a:pt x="177" y="78"/>
                  </a:cubicBezTo>
                  <a:cubicBezTo>
                    <a:pt x="175" y="78"/>
                    <a:pt x="176" y="80"/>
                    <a:pt x="175" y="81"/>
                  </a:cubicBezTo>
                  <a:cubicBezTo>
                    <a:pt x="174" y="82"/>
                    <a:pt x="173" y="83"/>
                    <a:pt x="172" y="84"/>
                  </a:cubicBezTo>
                  <a:cubicBezTo>
                    <a:pt x="172" y="85"/>
                    <a:pt x="172" y="86"/>
                    <a:pt x="171" y="87"/>
                  </a:cubicBezTo>
                  <a:cubicBezTo>
                    <a:pt x="169" y="92"/>
                    <a:pt x="166" y="96"/>
                    <a:pt x="164" y="101"/>
                  </a:cubicBezTo>
                  <a:cubicBezTo>
                    <a:pt x="162" y="105"/>
                    <a:pt x="161" y="110"/>
                    <a:pt x="158" y="114"/>
                  </a:cubicBezTo>
                  <a:cubicBezTo>
                    <a:pt x="151" y="126"/>
                    <a:pt x="144" y="140"/>
                    <a:pt x="136" y="151"/>
                  </a:cubicBezTo>
                  <a:cubicBezTo>
                    <a:pt x="133" y="150"/>
                    <a:pt x="131" y="151"/>
                    <a:pt x="128" y="150"/>
                  </a:cubicBezTo>
                  <a:cubicBezTo>
                    <a:pt x="117" y="151"/>
                    <a:pt x="102" y="151"/>
                    <a:pt x="87" y="150"/>
                  </a:cubicBezTo>
                  <a:cubicBezTo>
                    <a:pt x="86" y="150"/>
                    <a:pt x="84" y="151"/>
                    <a:pt x="82" y="151"/>
                  </a:cubicBezTo>
                  <a:cubicBezTo>
                    <a:pt x="80" y="151"/>
                    <a:pt x="79" y="150"/>
                    <a:pt x="78" y="150"/>
                  </a:cubicBezTo>
                  <a:cubicBezTo>
                    <a:pt x="74" y="149"/>
                    <a:pt x="69" y="150"/>
                    <a:pt x="64" y="149"/>
                  </a:cubicBezTo>
                  <a:cubicBezTo>
                    <a:pt x="58" y="148"/>
                    <a:pt x="52" y="147"/>
                    <a:pt x="47" y="147"/>
                  </a:cubicBezTo>
                  <a:cubicBezTo>
                    <a:pt x="43" y="146"/>
                    <a:pt x="40" y="147"/>
                    <a:pt x="37" y="146"/>
                  </a:cubicBezTo>
                  <a:cubicBezTo>
                    <a:pt x="31" y="145"/>
                    <a:pt x="20" y="146"/>
                    <a:pt x="17" y="144"/>
                  </a:cubicBezTo>
                  <a:cubicBezTo>
                    <a:pt x="12" y="140"/>
                    <a:pt x="13" y="128"/>
                    <a:pt x="16" y="123"/>
                  </a:cubicBezTo>
                  <a:cubicBezTo>
                    <a:pt x="12" y="123"/>
                    <a:pt x="12" y="127"/>
                    <a:pt x="11" y="129"/>
                  </a:cubicBezTo>
                  <a:close/>
                  <a:moveTo>
                    <a:pt x="8" y="143"/>
                  </a:moveTo>
                  <a:cubicBezTo>
                    <a:pt x="8" y="144"/>
                    <a:pt x="9" y="144"/>
                    <a:pt x="8" y="145"/>
                  </a:cubicBezTo>
                  <a:cubicBezTo>
                    <a:pt x="10" y="145"/>
                    <a:pt x="11" y="147"/>
                    <a:pt x="12" y="146"/>
                  </a:cubicBezTo>
                  <a:cubicBezTo>
                    <a:pt x="9" y="140"/>
                    <a:pt x="6" y="137"/>
                    <a:pt x="7" y="130"/>
                  </a:cubicBezTo>
                  <a:cubicBezTo>
                    <a:pt x="8" y="129"/>
                    <a:pt x="9" y="124"/>
                    <a:pt x="9" y="123"/>
                  </a:cubicBezTo>
                  <a:cubicBezTo>
                    <a:pt x="7" y="124"/>
                    <a:pt x="6" y="127"/>
                    <a:pt x="5" y="127"/>
                  </a:cubicBezTo>
                  <a:cubicBezTo>
                    <a:pt x="4" y="133"/>
                    <a:pt x="4" y="139"/>
                    <a:pt x="8" y="143"/>
                  </a:cubicBezTo>
                  <a:close/>
                  <a:moveTo>
                    <a:pt x="20" y="128"/>
                  </a:moveTo>
                  <a:cubicBezTo>
                    <a:pt x="22" y="127"/>
                    <a:pt x="21" y="129"/>
                    <a:pt x="22" y="130"/>
                  </a:cubicBezTo>
                  <a:cubicBezTo>
                    <a:pt x="33" y="131"/>
                    <a:pt x="47" y="128"/>
                    <a:pt x="61" y="131"/>
                  </a:cubicBezTo>
                  <a:cubicBezTo>
                    <a:pt x="58" y="132"/>
                    <a:pt x="55" y="131"/>
                    <a:pt x="51" y="131"/>
                  </a:cubicBezTo>
                  <a:cubicBezTo>
                    <a:pt x="48" y="131"/>
                    <a:pt x="44" y="131"/>
                    <a:pt x="41" y="132"/>
                  </a:cubicBezTo>
                  <a:cubicBezTo>
                    <a:pt x="35" y="132"/>
                    <a:pt x="27" y="131"/>
                    <a:pt x="22" y="133"/>
                  </a:cubicBezTo>
                  <a:cubicBezTo>
                    <a:pt x="24" y="134"/>
                    <a:pt x="29" y="132"/>
                    <a:pt x="31" y="134"/>
                  </a:cubicBezTo>
                  <a:cubicBezTo>
                    <a:pt x="29" y="136"/>
                    <a:pt x="22" y="134"/>
                    <a:pt x="20" y="137"/>
                  </a:cubicBezTo>
                  <a:cubicBezTo>
                    <a:pt x="28" y="138"/>
                    <a:pt x="39" y="134"/>
                    <a:pt x="45" y="138"/>
                  </a:cubicBezTo>
                  <a:cubicBezTo>
                    <a:pt x="37" y="137"/>
                    <a:pt x="29" y="139"/>
                    <a:pt x="20" y="139"/>
                  </a:cubicBezTo>
                  <a:cubicBezTo>
                    <a:pt x="21" y="140"/>
                    <a:pt x="22" y="141"/>
                    <a:pt x="22" y="143"/>
                  </a:cubicBezTo>
                  <a:cubicBezTo>
                    <a:pt x="50" y="144"/>
                    <a:pt x="71" y="148"/>
                    <a:pt x="94" y="148"/>
                  </a:cubicBezTo>
                  <a:cubicBezTo>
                    <a:pt x="97" y="147"/>
                    <a:pt x="100" y="147"/>
                    <a:pt x="103" y="147"/>
                  </a:cubicBezTo>
                  <a:cubicBezTo>
                    <a:pt x="113" y="148"/>
                    <a:pt x="122" y="149"/>
                    <a:pt x="132" y="148"/>
                  </a:cubicBezTo>
                  <a:cubicBezTo>
                    <a:pt x="132" y="147"/>
                    <a:pt x="133" y="145"/>
                    <a:pt x="132" y="144"/>
                  </a:cubicBezTo>
                  <a:cubicBezTo>
                    <a:pt x="125" y="143"/>
                    <a:pt x="119" y="143"/>
                    <a:pt x="111" y="143"/>
                  </a:cubicBezTo>
                  <a:cubicBezTo>
                    <a:pt x="116" y="140"/>
                    <a:pt x="127" y="143"/>
                    <a:pt x="131" y="142"/>
                  </a:cubicBezTo>
                  <a:cubicBezTo>
                    <a:pt x="131" y="141"/>
                    <a:pt x="130" y="141"/>
                    <a:pt x="130" y="139"/>
                  </a:cubicBezTo>
                  <a:cubicBezTo>
                    <a:pt x="128" y="138"/>
                    <a:pt x="123" y="139"/>
                    <a:pt x="120" y="138"/>
                  </a:cubicBezTo>
                  <a:cubicBezTo>
                    <a:pt x="123" y="135"/>
                    <a:pt x="131" y="140"/>
                    <a:pt x="131" y="135"/>
                  </a:cubicBezTo>
                  <a:cubicBezTo>
                    <a:pt x="119" y="136"/>
                    <a:pt x="109" y="135"/>
                    <a:pt x="100" y="134"/>
                  </a:cubicBezTo>
                  <a:cubicBezTo>
                    <a:pt x="110" y="133"/>
                    <a:pt x="122" y="135"/>
                    <a:pt x="132" y="132"/>
                  </a:cubicBezTo>
                  <a:cubicBezTo>
                    <a:pt x="128" y="130"/>
                    <a:pt x="124" y="131"/>
                    <a:pt x="121" y="131"/>
                  </a:cubicBezTo>
                  <a:cubicBezTo>
                    <a:pt x="118" y="130"/>
                    <a:pt x="115" y="130"/>
                    <a:pt x="113" y="129"/>
                  </a:cubicBezTo>
                  <a:cubicBezTo>
                    <a:pt x="102" y="128"/>
                    <a:pt x="89" y="129"/>
                    <a:pt x="78" y="127"/>
                  </a:cubicBezTo>
                  <a:cubicBezTo>
                    <a:pt x="70" y="127"/>
                    <a:pt x="58" y="127"/>
                    <a:pt x="51" y="126"/>
                  </a:cubicBezTo>
                  <a:cubicBezTo>
                    <a:pt x="44" y="127"/>
                    <a:pt x="30" y="124"/>
                    <a:pt x="21" y="125"/>
                  </a:cubicBezTo>
                  <a:cubicBezTo>
                    <a:pt x="22" y="125"/>
                    <a:pt x="20" y="128"/>
                    <a:pt x="20" y="1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</p:grpSp>
      <p:grpSp>
        <p:nvGrpSpPr>
          <p:cNvPr id="43024" name="组合 443"/>
          <p:cNvGrpSpPr/>
          <p:nvPr/>
        </p:nvGrpSpPr>
        <p:grpSpPr bwMode="auto">
          <a:xfrm>
            <a:off x="7496175" y="2630488"/>
            <a:ext cx="985838" cy="893762"/>
            <a:chOff x="7496176" y="2630488"/>
            <a:chExt cx="985838" cy="893763"/>
          </a:xfrm>
        </p:grpSpPr>
        <p:sp>
          <p:nvSpPr>
            <p:cNvPr id="251" name="Freeform 17"/>
            <p:cNvSpPr>
              <a:spLocks noEditPoints="1"/>
            </p:cNvSpPr>
            <p:nvPr/>
          </p:nvSpPr>
          <p:spPr bwMode="auto">
            <a:xfrm>
              <a:off x="7713664" y="2768600"/>
              <a:ext cx="106362" cy="88900"/>
            </a:xfrm>
            <a:custGeom>
              <a:avLst/>
              <a:gdLst>
                <a:gd name="T0" fmla="*/ 34 w 34"/>
                <a:gd name="T1" fmla="*/ 2 h 28"/>
                <a:gd name="T2" fmla="*/ 31 w 34"/>
                <a:gd name="T3" fmla="*/ 4 h 28"/>
                <a:gd name="T4" fmla="*/ 26 w 34"/>
                <a:gd name="T5" fmla="*/ 28 h 28"/>
                <a:gd name="T6" fmla="*/ 24 w 34"/>
                <a:gd name="T7" fmla="*/ 28 h 28"/>
                <a:gd name="T8" fmla="*/ 24 w 34"/>
                <a:gd name="T9" fmla="*/ 27 h 28"/>
                <a:gd name="T10" fmla="*/ 20 w 34"/>
                <a:gd name="T11" fmla="*/ 27 h 28"/>
                <a:gd name="T12" fmla="*/ 17 w 34"/>
                <a:gd name="T13" fmla="*/ 13 h 28"/>
                <a:gd name="T14" fmla="*/ 12 w 34"/>
                <a:gd name="T15" fmla="*/ 25 h 28"/>
                <a:gd name="T16" fmla="*/ 7 w 34"/>
                <a:gd name="T17" fmla="*/ 26 h 28"/>
                <a:gd name="T18" fmla="*/ 5 w 34"/>
                <a:gd name="T19" fmla="*/ 13 h 28"/>
                <a:gd name="T20" fmla="*/ 2 w 34"/>
                <a:gd name="T21" fmla="*/ 4 h 28"/>
                <a:gd name="T22" fmla="*/ 3 w 34"/>
                <a:gd name="T23" fmla="*/ 1 h 28"/>
                <a:gd name="T24" fmla="*/ 9 w 34"/>
                <a:gd name="T25" fmla="*/ 1 h 28"/>
                <a:gd name="T26" fmla="*/ 10 w 34"/>
                <a:gd name="T27" fmla="*/ 18 h 28"/>
                <a:gd name="T28" fmla="*/ 16 w 34"/>
                <a:gd name="T29" fmla="*/ 8 h 28"/>
                <a:gd name="T30" fmla="*/ 20 w 34"/>
                <a:gd name="T31" fmla="*/ 9 h 28"/>
                <a:gd name="T32" fmla="*/ 23 w 34"/>
                <a:gd name="T33" fmla="*/ 24 h 28"/>
                <a:gd name="T34" fmla="*/ 1 w 34"/>
                <a:gd name="T35" fmla="*/ 2 h 28"/>
                <a:gd name="T36" fmla="*/ 2 w 34"/>
                <a:gd name="T37" fmla="*/ 1 h 28"/>
                <a:gd name="T38" fmla="*/ 1 w 34"/>
                <a:gd name="T39" fmla="*/ 3 h 28"/>
                <a:gd name="T40" fmla="*/ 3 w 34"/>
                <a:gd name="T41" fmla="*/ 3 h 28"/>
                <a:gd name="T42" fmla="*/ 5 w 34"/>
                <a:gd name="T43" fmla="*/ 3 h 28"/>
                <a:gd name="T44" fmla="*/ 3 w 34"/>
                <a:gd name="T45" fmla="*/ 3 h 28"/>
                <a:gd name="T46" fmla="*/ 7 w 34"/>
                <a:gd name="T47" fmla="*/ 9 h 28"/>
                <a:gd name="T48" fmla="*/ 7 w 34"/>
                <a:gd name="T49" fmla="*/ 13 h 28"/>
                <a:gd name="T50" fmla="*/ 7 w 34"/>
                <a:gd name="T51" fmla="*/ 14 h 28"/>
                <a:gd name="T52" fmla="*/ 8 w 34"/>
                <a:gd name="T53" fmla="*/ 10 h 28"/>
                <a:gd name="T54" fmla="*/ 8 w 34"/>
                <a:gd name="T55" fmla="*/ 9 h 28"/>
                <a:gd name="T56" fmla="*/ 8 w 34"/>
                <a:gd name="T57" fmla="*/ 20 h 28"/>
                <a:gd name="T58" fmla="*/ 8 w 34"/>
                <a:gd name="T59" fmla="*/ 23 h 28"/>
                <a:gd name="T60" fmla="*/ 8 w 34"/>
                <a:gd name="T61" fmla="*/ 23 h 28"/>
                <a:gd name="T62" fmla="*/ 8 w 34"/>
                <a:gd name="T63" fmla="*/ 25 h 28"/>
                <a:gd name="T64" fmla="*/ 10 w 34"/>
                <a:gd name="T65" fmla="*/ 24 h 28"/>
                <a:gd name="T66" fmla="*/ 12 w 34"/>
                <a:gd name="T67" fmla="*/ 22 h 28"/>
                <a:gd name="T68" fmla="*/ 11 w 34"/>
                <a:gd name="T69" fmla="*/ 24 h 28"/>
                <a:gd name="T70" fmla="*/ 14 w 34"/>
                <a:gd name="T71" fmla="*/ 18 h 28"/>
                <a:gd name="T72" fmla="*/ 15 w 34"/>
                <a:gd name="T73" fmla="*/ 12 h 28"/>
                <a:gd name="T74" fmla="*/ 17 w 34"/>
                <a:gd name="T75" fmla="*/ 9 h 28"/>
                <a:gd name="T76" fmla="*/ 17 w 34"/>
                <a:gd name="T77" fmla="*/ 10 h 28"/>
                <a:gd name="T78" fmla="*/ 19 w 34"/>
                <a:gd name="T79" fmla="*/ 14 h 28"/>
                <a:gd name="T80" fmla="*/ 19 w 34"/>
                <a:gd name="T81" fmla="*/ 14 h 28"/>
                <a:gd name="T82" fmla="*/ 20 w 34"/>
                <a:gd name="T83" fmla="*/ 10 h 28"/>
                <a:gd name="T84" fmla="*/ 20 w 34"/>
                <a:gd name="T85" fmla="*/ 24 h 28"/>
                <a:gd name="T86" fmla="*/ 21 w 34"/>
                <a:gd name="T87" fmla="*/ 24 h 28"/>
                <a:gd name="T88" fmla="*/ 23 w 34"/>
                <a:gd name="T89" fmla="*/ 25 h 28"/>
                <a:gd name="T90" fmla="*/ 23 w 34"/>
                <a:gd name="T91" fmla="*/ 25 h 28"/>
                <a:gd name="T92" fmla="*/ 24 w 34"/>
                <a:gd name="T93" fmla="*/ 25 h 28"/>
                <a:gd name="T94" fmla="*/ 24 w 34"/>
                <a:gd name="T95" fmla="*/ 25 h 28"/>
                <a:gd name="T96" fmla="*/ 24 w 34"/>
                <a:gd name="T97" fmla="*/ 24 h 28"/>
                <a:gd name="T98" fmla="*/ 26 w 34"/>
                <a:gd name="T99" fmla="*/ 18 h 28"/>
                <a:gd name="T100" fmla="*/ 30 w 34"/>
                <a:gd name="T101" fmla="*/ 3 h 28"/>
                <a:gd name="T102" fmla="*/ 31 w 34"/>
                <a:gd name="T103" fmla="*/ 3 h 28"/>
                <a:gd name="T104" fmla="*/ 30 w 34"/>
                <a:gd name="T105" fmla="*/ 2 h 28"/>
                <a:gd name="T106" fmla="*/ 33 w 34"/>
                <a:gd name="T10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" h="28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31" y="0"/>
                    <a:pt x="33" y="0"/>
                    <a:pt x="33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3"/>
                    <a:pt x="33" y="3"/>
                    <a:pt x="33" y="4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30" y="6"/>
                    <a:pt x="30" y="8"/>
                  </a:cubicBezTo>
                  <a:cubicBezTo>
                    <a:pt x="29" y="11"/>
                    <a:pt x="29" y="13"/>
                    <a:pt x="28" y="16"/>
                  </a:cubicBezTo>
                  <a:cubicBezTo>
                    <a:pt x="28" y="20"/>
                    <a:pt x="27" y="22"/>
                    <a:pt x="27" y="22"/>
                  </a:cubicBezTo>
                  <a:cubicBezTo>
                    <a:pt x="27" y="23"/>
                    <a:pt x="26" y="25"/>
                    <a:pt x="26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2" y="27"/>
                    <a:pt x="24" y="27"/>
                  </a:cubicBezTo>
                  <a:cubicBezTo>
                    <a:pt x="24" y="27"/>
                    <a:pt x="24" y="27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19" y="25"/>
                    <a:pt x="19" y="24"/>
                  </a:cubicBezTo>
                  <a:cubicBezTo>
                    <a:pt x="19" y="22"/>
                    <a:pt x="18" y="21"/>
                    <a:pt x="18" y="20"/>
                  </a:cubicBezTo>
                  <a:cubicBezTo>
                    <a:pt x="18" y="20"/>
                    <a:pt x="18" y="19"/>
                    <a:pt x="18" y="18"/>
                  </a:cubicBezTo>
                  <a:cubicBezTo>
                    <a:pt x="18" y="17"/>
                    <a:pt x="17" y="15"/>
                    <a:pt x="17" y="13"/>
                  </a:cubicBezTo>
                  <a:cubicBezTo>
                    <a:pt x="17" y="13"/>
                    <a:pt x="17" y="12"/>
                    <a:pt x="17" y="12"/>
                  </a:cubicBezTo>
                  <a:cubicBezTo>
                    <a:pt x="16" y="13"/>
                    <a:pt x="16" y="14"/>
                    <a:pt x="15" y="16"/>
                  </a:cubicBezTo>
                  <a:cubicBezTo>
                    <a:pt x="14" y="20"/>
                    <a:pt x="13" y="23"/>
                    <a:pt x="13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6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9" y="27"/>
                    <a:pt x="8" y="27"/>
                    <a:pt x="7" y="26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2"/>
                    <a:pt x="7" y="19"/>
                    <a:pt x="6" y="15"/>
                  </a:cubicBezTo>
                  <a:cubicBezTo>
                    <a:pt x="6" y="14"/>
                    <a:pt x="6" y="13"/>
                    <a:pt x="5" y="1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5" y="5"/>
                    <a:pt x="5" y="5"/>
                  </a:cubicBezTo>
                  <a:cubicBezTo>
                    <a:pt x="5" y="5"/>
                    <a:pt x="4" y="4"/>
                    <a:pt x="2" y="4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4"/>
                    <a:pt x="9" y="6"/>
                  </a:cubicBezTo>
                  <a:cubicBezTo>
                    <a:pt x="9" y="9"/>
                    <a:pt x="10" y="12"/>
                    <a:pt x="10" y="14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20"/>
                    <a:pt x="10" y="22"/>
                    <a:pt x="10" y="22"/>
                  </a:cubicBezTo>
                  <a:cubicBezTo>
                    <a:pt x="11" y="22"/>
                    <a:pt x="11" y="21"/>
                    <a:pt x="12" y="18"/>
                  </a:cubicBezTo>
                  <a:cubicBezTo>
                    <a:pt x="13" y="15"/>
                    <a:pt x="14" y="12"/>
                    <a:pt x="15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9" y="7"/>
                    <a:pt x="20" y="7"/>
                    <a:pt x="20" y="9"/>
                  </a:cubicBezTo>
                  <a:cubicBezTo>
                    <a:pt x="20" y="10"/>
                    <a:pt x="20" y="11"/>
                    <a:pt x="20" y="12"/>
                  </a:cubicBezTo>
                  <a:cubicBezTo>
                    <a:pt x="21" y="17"/>
                    <a:pt x="22" y="21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4" y="23"/>
                    <a:pt x="24" y="23"/>
                  </a:cubicBezTo>
                  <a:cubicBezTo>
                    <a:pt x="24" y="22"/>
                    <a:pt x="24" y="21"/>
                    <a:pt x="24" y="19"/>
                  </a:cubicBezTo>
                  <a:cubicBezTo>
                    <a:pt x="25" y="15"/>
                    <a:pt x="26" y="9"/>
                    <a:pt x="26" y="0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lose/>
                  <a:moveTo>
                    <a:pt x="2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lnTo>
                    <a:pt x="2" y="3"/>
                  </a:lnTo>
                  <a:close/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3" y="3"/>
                  </a:ln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6" y="6"/>
                  </a:cubicBezTo>
                  <a:close/>
                  <a:moveTo>
                    <a:pt x="7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7" y="13"/>
                  </a:lnTo>
                  <a:close/>
                  <a:moveTo>
                    <a:pt x="8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3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2"/>
                    <a:pt x="8" y="11"/>
                    <a:pt x="8" y="9"/>
                  </a:cubicBezTo>
                  <a:close/>
                  <a:moveTo>
                    <a:pt x="8" y="20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20"/>
                    <a:pt x="8" y="20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8" y="23"/>
                  </a:lnTo>
                  <a:close/>
                  <a:moveTo>
                    <a:pt x="8" y="25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lose/>
                  <a:moveTo>
                    <a:pt x="10" y="24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4"/>
                  </a:cubicBezTo>
                  <a:close/>
                  <a:moveTo>
                    <a:pt x="12" y="21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3"/>
                    <a:pt x="13" y="23"/>
                    <a:pt x="13" y="22"/>
                  </a:cubicBezTo>
                  <a:cubicBezTo>
                    <a:pt x="13" y="20"/>
                    <a:pt x="14" y="19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9"/>
                    <a:pt x="12" y="21"/>
                  </a:cubicBezTo>
                  <a:close/>
                  <a:moveTo>
                    <a:pt x="15" y="12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lose/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lose/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6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5"/>
                    <a:pt x="19" y="14"/>
                    <a:pt x="19" y="14"/>
                  </a:cubicBezTo>
                  <a:close/>
                  <a:moveTo>
                    <a:pt x="20" y="1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lose/>
                  <a:moveTo>
                    <a:pt x="20" y="23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lose/>
                  <a:moveTo>
                    <a:pt x="23" y="25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5"/>
                  </a:cubicBezTo>
                  <a:close/>
                  <a:moveTo>
                    <a:pt x="24" y="25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5"/>
                  </a:cubicBezTo>
                  <a:close/>
                  <a:moveTo>
                    <a:pt x="24" y="23"/>
                  </a:moveTo>
                  <a:cubicBezTo>
                    <a:pt x="24" y="23"/>
                    <a:pt x="24" y="23"/>
                    <a:pt x="24" y="2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3"/>
                    <a:pt x="25" y="22"/>
                  </a:cubicBezTo>
                  <a:cubicBezTo>
                    <a:pt x="25" y="22"/>
                    <a:pt x="25" y="20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5" y="18"/>
                    <a:pt x="25" y="19"/>
                    <a:pt x="25" y="20"/>
                  </a:cubicBezTo>
                  <a:cubicBezTo>
                    <a:pt x="25" y="21"/>
                    <a:pt x="25" y="22"/>
                    <a:pt x="24" y="23"/>
                  </a:cubicBezTo>
                  <a:close/>
                  <a:moveTo>
                    <a:pt x="30" y="2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2"/>
                    <a:pt x="30" y="2"/>
                    <a:pt x="30" y="2"/>
                  </a:cubicBezTo>
                  <a:close/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1"/>
                    <a:pt x="30" y="1"/>
                    <a:pt x="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52" name="Freeform 18"/>
            <p:cNvSpPr>
              <a:spLocks noEditPoints="1"/>
            </p:cNvSpPr>
            <p:nvPr/>
          </p:nvSpPr>
          <p:spPr bwMode="auto">
            <a:xfrm>
              <a:off x="7816851" y="2774950"/>
              <a:ext cx="76200" cy="82550"/>
            </a:xfrm>
            <a:custGeom>
              <a:avLst/>
              <a:gdLst>
                <a:gd name="T0" fmla="*/ 21 w 24"/>
                <a:gd name="T1" fmla="*/ 10 h 26"/>
                <a:gd name="T2" fmla="*/ 5 w 24"/>
                <a:gd name="T3" fmla="*/ 12 h 26"/>
                <a:gd name="T4" fmla="*/ 4 w 24"/>
                <a:gd name="T5" fmla="*/ 17 h 26"/>
                <a:gd name="T6" fmla="*/ 5 w 24"/>
                <a:gd name="T7" fmla="*/ 19 h 26"/>
                <a:gd name="T8" fmla="*/ 18 w 24"/>
                <a:gd name="T9" fmla="*/ 19 h 26"/>
                <a:gd name="T10" fmla="*/ 24 w 24"/>
                <a:gd name="T11" fmla="*/ 21 h 26"/>
                <a:gd name="T12" fmla="*/ 18 w 24"/>
                <a:gd name="T13" fmla="*/ 24 h 26"/>
                <a:gd name="T14" fmla="*/ 1 w 24"/>
                <a:gd name="T15" fmla="*/ 21 h 26"/>
                <a:gd name="T16" fmla="*/ 6 w 24"/>
                <a:gd name="T17" fmla="*/ 1 h 26"/>
                <a:gd name="T18" fmla="*/ 1 w 24"/>
                <a:gd name="T19" fmla="*/ 13 h 26"/>
                <a:gd name="T20" fmla="*/ 1 w 24"/>
                <a:gd name="T21" fmla="*/ 13 h 26"/>
                <a:gd name="T22" fmla="*/ 2 w 24"/>
                <a:gd name="T23" fmla="*/ 8 h 26"/>
                <a:gd name="T24" fmla="*/ 1 w 24"/>
                <a:gd name="T25" fmla="*/ 11 h 26"/>
                <a:gd name="T26" fmla="*/ 2 w 24"/>
                <a:gd name="T27" fmla="*/ 17 h 26"/>
                <a:gd name="T28" fmla="*/ 3 w 24"/>
                <a:gd name="T29" fmla="*/ 19 h 26"/>
                <a:gd name="T30" fmla="*/ 3 w 24"/>
                <a:gd name="T31" fmla="*/ 11 h 26"/>
                <a:gd name="T32" fmla="*/ 4 w 24"/>
                <a:gd name="T33" fmla="*/ 11 h 26"/>
                <a:gd name="T34" fmla="*/ 4 w 24"/>
                <a:gd name="T35" fmla="*/ 5 h 26"/>
                <a:gd name="T36" fmla="*/ 4 w 24"/>
                <a:gd name="T37" fmla="*/ 9 h 26"/>
                <a:gd name="T38" fmla="*/ 4 w 24"/>
                <a:gd name="T39" fmla="*/ 8 h 26"/>
                <a:gd name="T40" fmla="*/ 14 w 24"/>
                <a:gd name="T41" fmla="*/ 9 h 26"/>
                <a:gd name="T42" fmla="*/ 15 w 24"/>
                <a:gd name="T43" fmla="*/ 5 h 26"/>
                <a:gd name="T44" fmla="*/ 4 w 24"/>
                <a:gd name="T45" fmla="*/ 6 h 26"/>
                <a:gd name="T46" fmla="*/ 4 w 24"/>
                <a:gd name="T47" fmla="*/ 23 h 26"/>
                <a:gd name="T48" fmla="*/ 5 w 24"/>
                <a:gd name="T49" fmla="*/ 4 h 26"/>
                <a:gd name="T50" fmla="*/ 5 w 24"/>
                <a:gd name="T51" fmla="*/ 4 h 26"/>
                <a:gd name="T52" fmla="*/ 5 w 24"/>
                <a:gd name="T53" fmla="*/ 11 h 26"/>
                <a:gd name="T54" fmla="*/ 6 w 24"/>
                <a:gd name="T55" fmla="*/ 2 h 26"/>
                <a:gd name="T56" fmla="*/ 6 w 24"/>
                <a:gd name="T57" fmla="*/ 1 h 26"/>
                <a:gd name="T58" fmla="*/ 11 w 24"/>
                <a:gd name="T59" fmla="*/ 11 h 26"/>
                <a:gd name="T60" fmla="*/ 6 w 24"/>
                <a:gd name="T61" fmla="*/ 10 h 26"/>
                <a:gd name="T62" fmla="*/ 11 w 24"/>
                <a:gd name="T63" fmla="*/ 9 h 26"/>
                <a:gd name="T64" fmla="*/ 9 w 24"/>
                <a:gd name="T65" fmla="*/ 3 h 26"/>
                <a:gd name="T66" fmla="*/ 7 w 24"/>
                <a:gd name="T67" fmla="*/ 1 h 26"/>
                <a:gd name="T68" fmla="*/ 11 w 24"/>
                <a:gd name="T69" fmla="*/ 0 h 26"/>
                <a:gd name="T70" fmla="*/ 9 w 24"/>
                <a:gd name="T71" fmla="*/ 24 h 26"/>
                <a:gd name="T72" fmla="*/ 9 w 24"/>
                <a:gd name="T73" fmla="*/ 2 h 26"/>
                <a:gd name="T74" fmla="*/ 10 w 24"/>
                <a:gd name="T75" fmla="*/ 2 h 26"/>
                <a:gd name="T76" fmla="*/ 11 w 24"/>
                <a:gd name="T77" fmla="*/ 24 h 26"/>
                <a:gd name="T78" fmla="*/ 11 w 24"/>
                <a:gd name="T79" fmla="*/ 25 h 26"/>
                <a:gd name="T80" fmla="*/ 14 w 24"/>
                <a:gd name="T81" fmla="*/ 25 h 26"/>
                <a:gd name="T82" fmla="*/ 13 w 24"/>
                <a:gd name="T83" fmla="*/ 2 h 26"/>
                <a:gd name="T84" fmla="*/ 12 w 24"/>
                <a:gd name="T85" fmla="*/ 3 h 26"/>
                <a:gd name="T86" fmla="*/ 16 w 24"/>
                <a:gd name="T87" fmla="*/ 4 h 26"/>
                <a:gd name="T88" fmla="*/ 13 w 24"/>
                <a:gd name="T89" fmla="*/ 2 h 26"/>
                <a:gd name="T90" fmla="*/ 15 w 24"/>
                <a:gd name="T91" fmla="*/ 10 h 26"/>
                <a:gd name="T92" fmla="*/ 16 w 24"/>
                <a:gd name="T93" fmla="*/ 11 h 26"/>
                <a:gd name="T94" fmla="*/ 16 w 24"/>
                <a:gd name="T95" fmla="*/ 22 h 26"/>
                <a:gd name="T96" fmla="*/ 16 w 24"/>
                <a:gd name="T97" fmla="*/ 25 h 26"/>
                <a:gd name="T98" fmla="*/ 17 w 24"/>
                <a:gd name="T99" fmla="*/ 5 h 26"/>
                <a:gd name="T100" fmla="*/ 17 w 24"/>
                <a:gd name="T101" fmla="*/ 21 h 26"/>
                <a:gd name="T102" fmla="*/ 17 w 24"/>
                <a:gd name="T103" fmla="*/ 6 h 26"/>
                <a:gd name="T104" fmla="*/ 17 w 24"/>
                <a:gd name="T105" fmla="*/ 6 h 26"/>
                <a:gd name="T106" fmla="*/ 18 w 24"/>
                <a:gd name="T107" fmla="*/ 18 h 26"/>
                <a:gd name="T108" fmla="*/ 19 w 24"/>
                <a:gd name="T109" fmla="*/ 22 h 26"/>
                <a:gd name="T110" fmla="*/ 19 w 24"/>
                <a:gd name="T111" fmla="*/ 8 h 26"/>
                <a:gd name="T112" fmla="*/ 19 w 24"/>
                <a:gd name="T113" fmla="*/ 21 h 26"/>
                <a:gd name="T114" fmla="*/ 19 w 24"/>
                <a:gd name="T115" fmla="*/ 21 h 26"/>
                <a:gd name="T116" fmla="*/ 21 w 24"/>
                <a:gd name="T117" fmla="*/ 20 h 26"/>
                <a:gd name="T118" fmla="*/ 22 w 24"/>
                <a:gd name="T119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6">
                  <a:moveTo>
                    <a:pt x="12" y="0"/>
                  </a:moveTo>
                  <a:cubicBezTo>
                    <a:pt x="13" y="0"/>
                    <a:pt x="15" y="1"/>
                    <a:pt x="17" y="2"/>
                  </a:cubicBezTo>
                  <a:cubicBezTo>
                    <a:pt x="18" y="3"/>
                    <a:pt x="19" y="4"/>
                    <a:pt x="19" y="4"/>
                  </a:cubicBezTo>
                  <a:cubicBezTo>
                    <a:pt x="21" y="7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1" y="12"/>
                    <a:pt x="21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0" y="12"/>
                    <a:pt x="7" y="12"/>
                    <a:pt x="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4" y="16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9"/>
                    <a:pt x="5" y="19"/>
                  </a:cubicBezTo>
                  <a:cubicBezTo>
                    <a:pt x="6" y="21"/>
                    <a:pt x="7" y="22"/>
                    <a:pt x="9" y="23"/>
                  </a:cubicBezTo>
                  <a:cubicBezTo>
                    <a:pt x="10" y="23"/>
                    <a:pt x="11" y="23"/>
                    <a:pt x="12" y="23"/>
                  </a:cubicBezTo>
                  <a:cubicBezTo>
                    <a:pt x="13" y="23"/>
                    <a:pt x="13" y="23"/>
                    <a:pt x="14" y="23"/>
                  </a:cubicBezTo>
                  <a:cubicBezTo>
                    <a:pt x="14" y="23"/>
                    <a:pt x="16" y="21"/>
                    <a:pt x="18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8" y="17"/>
                    <a:pt x="19" y="16"/>
                  </a:cubicBezTo>
                  <a:cubicBezTo>
                    <a:pt x="20" y="16"/>
                    <a:pt x="20" y="17"/>
                    <a:pt x="21" y="17"/>
                  </a:cubicBezTo>
                  <a:cubicBezTo>
                    <a:pt x="22" y="19"/>
                    <a:pt x="23" y="20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3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1" y="22"/>
                    <a:pt x="20" y="22"/>
                  </a:cubicBezTo>
                  <a:cubicBezTo>
                    <a:pt x="20" y="22"/>
                    <a:pt x="19" y="23"/>
                    <a:pt x="18" y="24"/>
                  </a:cubicBezTo>
                  <a:cubicBezTo>
                    <a:pt x="17" y="25"/>
                    <a:pt x="16" y="25"/>
                    <a:pt x="14" y="26"/>
                  </a:cubicBezTo>
                  <a:cubicBezTo>
                    <a:pt x="12" y="26"/>
                    <a:pt x="11" y="26"/>
                    <a:pt x="10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4" y="24"/>
                    <a:pt x="3" y="23"/>
                  </a:cubicBezTo>
                  <a:cubicBezTo>
                    <a:pt x="2" y="22"/>
                    <a:pt x="2" y="21"/>
                    <a:pt x="1" y="21"/>
                  </a:cubicBezTo>
                  <a:cubicBezTo>
                    <a:pt x="1" y="20"/>
                    <a:pt x="1" y="19"/>
                    <a:pt x="0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1" y="6"/>
                    <a:pt x="4" y="2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0"/>
                    <a:pt x="12" y="0"/>
                  </a:cubicBezTo>
                  <a:close/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1" y="13"/>
                    <a:pt x="1" y="13"/>
                  </a:cubicBezTo>
                  <a:close/>
                  <a:moveTo>
                    <a:pt x="2" y="8"/>
                  </a:moveTo>
                  <a:cubicBezTo>
                    <a:pt x="1" y="8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9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lose/>
                  <a:moveTo>
                    <a:pt x="3" y="1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lose/>
                  <a:moveTo>
                    <a:pt x="4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7" y="8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6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6" y="6"/>
                    <a:pt x="15" y="5"/>
                  </a:cubicBezTo>
                  <a:cubicBezTo>
                    <a:pt x="14" y="4"/>
                    <a:pt x="13" y="4"/>
                    <a:pt x="12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5" y="6"/>
                    <a:pt x="4" y="7"/>
                    <a:pt x="4" y="7"/>
                  </a:cubicBez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4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4" y="23"/>
                  </a:cubicBezTo>
                  <a:close/>
                  <a:moveTo>
                    <a:pt x="5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2"/>
                    <a:pt x="5" y="2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1"/>
                    <a:pt x="8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1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6" y="10"/>
                  </a:cubicBezTo>
                  <a:close/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8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8" y="9"/>
                    <a:pt x="6" y="9"/>
                  </a:cubicBezTo>
                  <a:close/>
                  <a:moveTo>
                    <a:pt x="7" y="4"/>
                  </a:moveTo>
                  <a:cubicBezTo>
                    <a:pt x="7" y="4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4"/>
                    <a:pt x="7" y="4"/>
                  </a:cubicBezTo>
                  <a:close/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7" y="1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3"/>
                    <a:pt x="8" y="23"/>
                    <a:pt x="8" y="23"/>
                  </a:cubicBezTo>
                  <a:close/>
                  <a:moveTo>
                    <a:pt x="9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10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lose/>
                  <a:moveTo>
                    <a:pt x="11" y="24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lose/>
                  <a:moveTo>
                    <a:pt x="12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5"/>
                    <a:pt x="14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3" y="25"/>
                    <a:pt x="12" y="25"/>
                  </a:cubicBezTo>
                  <a:close/>
                  <a:moveTo>
                    <a:pt x="13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2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1"/>
                  </a:cubicBezTo>
                  <a:close/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2"/>
                    <a:pt x="12" y="3"/>
                  </a:cubicBezTo>
                  <a:close/>
                  <a:moveTo>
                    <a:pt x="1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lose/>
                  <a:moveTo>
                    <a:pt x="15" y="11"/>
                  </a:moveTo>
                  <a:cubicBezTo>
                    <a:pt x="15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lose/>
                  <a:moveTo>
                    <a:pt x="15" y="22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6" y="25"/>
                  </a:moveTo>
                  <a:cubicBezTo>
                    <a:pt x="16" y="25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5"/>
                  </a:cubicBezTo>
                  <a:close/>
                  <a:moveTo>
                    <a:pt x="16" y="5"/>
                  </a:moveTo>
                  <a:cubicBezTo>
                    <a:pt x="16" y="5"/>
                    <a:pt x="16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8" y="21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1"/>
                  </a:cubicBezTo>
                  <a:close/>
                  <a:moveTo>
                    <a:pt x="17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lnTo>
                    <a:pt x="17" y="6"/>
                  </a:lnTo>
                  <a:close/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lose/>
                  <a:moveTo>
                    <a:pt x="18" y="23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2"/>
                    <a:pt x="18" y="22"/>
                    <a:pt x="18" y="23"/>
                  </a:cubicBezTo>
                  <a:close/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lose/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19" y="21"/>
                    <a:pt x="19" y="21"/>
                  </a:cubicBezTo>
                  <a:close/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1"/>
                    <a:pt x="21" y="21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1"/>
                    <a:pt x="20" y="21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2" y="20"/>
                    <a:pt x="22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53" name="Freeform 19"/>
            <p:cNvSpPr>
              <a:spLocks noEditPoints="1"/>
            </p:cNvSpPr>
            <p:nvPr/>
          </p:nvSpPr>
          <p:spPr bwMode="auto">
            <a:xfrm>
              <a:off x="7896226" y="2736850"/>
              <a:ext cx="44450" cy="120650"/>
            </a:xfrm>
            <a:custGeom>
              <a:avLst/>
              <a:gdLst>
                <a:gd name="T0" fmla="*/ 8 w 14"/>
                <a:gd name="T1" fmla="*/ 0 h 38"/>
                <a:gd name="T2" fmla="*/ 9 w 14"/>
                <a:gd name="T3" fmla="*/ 21 h 38"/>
                <a:gd name="T4" fmla="*/ 14 w 14"/>
                <a:gd name="T5" fmla="*/ 33 h 38"/>
                <a:gd name="T6" fmla="*/ 13 w 14"/>
                <a:gd name="T7" fmla="*/ 38 h 38"/>
                <a:gd name="T8" fmla="*/ 0 w 14"/>
                <a:gd name="T9" fmla="*/ 36 h 38"/>
                <a:gd name="T10" fmla="*/ 1 w 14"/>
                <a:gd name="T11" fmla="*/ 32 h 38"/>
                <a:gd name="T12" fmla="*/ 4 w 14"/>
                <a:gd name="T13" fmla="*/ 32 h 38"/>
                <a:gd name="T14" fmla="*/ 4 w 14"/>
                <a:gd name="T15" fmla="*/ 4 h 38"/>
                <a:gd name="T16" fmla="*/ 1 w 14"/>
                <a:gd name="T17" fmla="*/ 36 h 38"/>
                <a:gd name="T18" fmla="*/ 1 w 14"/>
                <a:gd name="T19" fmla="*/ 36 h 38"/>
                <a:gd name="T20" fmla="*/ 1 w 14"/>
                <a:gd name="T21" fmla="*/ 34 h 38"/>
                <a:gd name="T22" fmla="*/ 2 w 14"/>
                <a:gd name="T23" fmla="*/ 2 h 38"/>
                <a:gd name="T24" fmla="*/ 3 w 14"/>
                <a:gd name="T25" fmla="*/ 3 h 38"/>
                <a:gd name="T26" fmla="*/ 2 w 14"/>
                <a:gd name="T27" fmla="*/ 2 h 38"/>
                <a:gd name="T28" fmla="*/ 3 w 14"/>
                <a:gd name="T29" fmla="*/ 2 h 38"/>
                <a:gd name="T30" fmla="*/ 3 w 14"/>
                <a:gd name="T31" fmla="*/ 1 h 38"/>
                <a:gd name="T32" fmla="*/ 3 w 14"/>
                <a:gd name="T33" fmla="*/ 34 h 38"/>
                <a:gd name="T34" fmla="*/ 3 w 14"/>
                <a:gd name="T35" fmla="*/ 35 h 38"/>
                <a:gd name="T36" fmla="*/ 5 w 14"/>
                <a:gd name="T37" fmla="*/ 35 h 38"/>
                <a:gd name="T38" fmla="*/ 4 w 14"/>
                <a:gd name="T39" fmla="*/ 34 h 38"/>
                <a:gd name="T40" fmla="*/ 4 w 14"/>
                <a:gd name="T41" fmla="*/ 34 h 38"/>
                <a:gd name="T42" fmla="*/ 5 w 14"/>
                <a:gd name="T43" fmla="*/ 1 h 38"/>
                <a:gd name="T44" fmla="*/ 6 w 14"/>
                <a:gd name="T45" fmla="*/ 1 h 38"/>
                <a:gd name="T46" fmla="*/ 6 w 14"/>
                <a:gd name="T47" fmla="*/ 31 h 38"/>
                <a:gd name="T48" fmla="*/ 6 w 14"/>
                <a:gd name="T49" fmla="*/ 30 h 38"/>
                <a:gd name="T50" fmla="*/ 6 w 14"/>
                <a:gd name="T51" fmla="*/ 14 h 38"/>
                <a:gd name="T52" fmla="*/ 6 w 14"/>
                <a:gd name="T53" fmla="*/ 14 h 38"/>
                <a:gd name="T54" fmla="*/ 6 w 14"/>
                <a:gd name="T55" fmla="*/ 9 h 38"/>
                <a:gd name="T56" fmla="*/ 6 w 14"/>
                <a:gd name="T57" fmla="*/ 6 h 38"/>
                <a:gd name="T58" fmla="*/ 6 w 14"/>
                <a:gd name="T59" fmla="*/ 7 h 38"/>
                <a:gd name="T60" fmla="*/ 6 w 14"/>
                <a:gd name="T61" fmla="*/ 20 h 38"/>
                <a:gd name="T62" fmla="*/ 6 w 14"/>
                <a:gd name="T63" fmla="*/ 20 h 38"/>
                <a:gd name="T64" fmla="*/ 7 w 14"/>
                <a:gd name="T65" fmla="*/ 3 h 38"/>
                <a:gd name="T66" fmla="*/ 8 w 14"/>
                <a:gd name="T67" fmla="*/ 2 h 38"/>
                <a:gd name="T68" fmla="*/ 7 w 14"/>
                <a:gd name="T69" fmla="*/ 23 h 38"/>
                <a:gd name="T70" fmla="*/ 8 w 14"/>
                <a:gd name="T71" fmla="*/ 32 h 38"/>
                <a:gd name="T72" fmla="*/ 8 w 14"/>
                <a:gd name="T73" fmla="*/ 12 h 38"/>
                <a:gd name="T74" fmla="*/ 8 w 14"/>
                <a:gd name="T75" fmla="*/ 13 h 38"/>
                <a:gd name="T76" fmla="*/ 8 w 14"/>
                <a:gd name="T77" fmla="*/ 14 h 38"/>
                <a:gd name="T78" fmla="*/ 8 w 14"/>
                <a:gd name="T79" fmla="*/ 13 h 38"/>
                <a:gd name="T80" fmla="*/ 8 w 14"/>
                <a:gd name="T81" fmla="*/ 15 h 38"/>
                <a:gd name="T82" fmla="*/ 10 w 14"/>
                <a:gd name="T83" fmla="*/ 35 h 38"/>
                <a:gd name="T84" fmla="*/ 13 w 14"/>
                <a:gd name="T85" fmla="*/ 35 h 38"/>
                <a:gd name="T86" fmla="*/ 12 w 14"/>
                <a:gd name="T87" fmla="*/ 36 h 38"/>
                <a:gd name="T88" fmla="*/ 12 w 14"/>
                <a:gd name="T89" fmla="*/ 36 h 38"/>
                <a:gd name="T90" fmla="*/ 12 w 14"/>
                <a:gd name="T91" fmla="*/ 33 h 38"/>
                <a:gd name="T92" fmla="*/ 13 w 14"/>
                <a:gd name="T93" fmla="*/ 33 h 38"/>
                <a:gd name="T94" fmla="*/ 12 w 14"/>
                <a:gd name="T95" fmla="*/ 37 h 38"/>
                <a:gd name="T96" fmla="*/ 13 w 14"/>
                <a:gd name="T97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" h="38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9" y="2"/>
                    <a:pt x="9" y="4"/>
                    <a:pt x="9" y="6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0" y="33"/>
                    <a:pt x="12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5"/>
                    <a:pt x="14" y="36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38"/>
                    <a:pt x="12" y="38"/>
                    <a:pt x="11" y="3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5"/>
                    <a:pt x="0" y="34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2"/>
                    <a:pt x="5" y="32"/>
                    <a:pt x="5" y="31"/>
                  </a:cubicBezTo>
                  <a:cubicBezTo>
                    <a:pt x="5" y="31"/>
                    <a:pt x="5" y="27"/>
                    <a:pt x="5" y="21"/>
                  </a:cubicBezTo>
                  <a:cubicBezTo>
                    <a:pt x="5" y="19"/>
                    <a:pt x="5" y="13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2" y="1"/>
                    <a:pt x="2" y="0"/>
                    <a:pt x="2" y="0"/>
                  </a:cubicBezTo>
                  <a:close/>
                  <a:moveTo>
                    <a:pt x="1" y="36"/>
                  </a:move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lose/>
                  <a:moveTo>
                    <a:pt x="1" y="33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1" y="33"/>
                    <a:pt x="1" y="33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lnTo>
                    <a:pt x="3" y="1"/>
                  </a:lnTo>
                  <a:close/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lose/>
                  <a:moveTo>
                    <a:pt x="3" y="35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4" y="35"/>
                    <a:pt x="3" y="35"/>
                  </a:cubicBezTo>
                  <a:close/>
                  <a:moveTo>
                    <a:pt x="4" y="34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lose/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lnTo>
                    <a:pt x="5" y="1"/>
                  </a:lnTo>
                  <a:close/>
                  <a:moveTo>
                    <a:pt x="6" y="3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1"/>
                    <a:pt x="6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29"/>
                    <a:pt x="6" y="29"/>
                  </a:cubicBezTo>
                  <a:cubicBezTo>
                    <a:pt x="6" y="29"/>
                    <a:pt x="6" y="30"/>
                    <a:pt x="6" y="30"/>
                  </a:cubicBezTo>
                  <a:close/>
                  <a:moveTo>
                    <a:pt x="6" y="14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lose/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6" y="20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0"/>
                    <a:pt x="7" y="19"/>
                  </a:cubicBezTo>
                  <a:cubicBezTo>
                    <a:pt x="7" y="19"/>
                    <a:pt x="7" y="19"/>
                    <a:pt x="6" y="20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6"/>
                    <a:pt x="8" y="23"/>
                    <a:pt x="8" y="23"/>
                  </a:cubicBezTo>
                  <a:close/>
                  <a:moveTo>
                    <a:pt x="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lose/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lnTo>
                    <a:pt x="8" y="13"/>
                  </a:lnTo>
                  <a:close/>
                  <a:moveTo>
                    <a:pt x="8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lose/>
                  <a:moveTo>
                    <a:pt x="12" y="35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1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12" y="35"/>
                  </a:lnTo>
                  <a:close/>
                  <a:moveTo>
                    <a:pt x="11" y="36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3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lose/>
                  <a:moveTo>
                    <a:pt x="12" y="33"/>
                  </a:move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4"/>
                    <a:pt x="12" y="34"/>
                    <a:pt x="13" y="34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lnTo>
                    <a:pt x="12" y="33"/>
                  </a:lnTo>
                  <a:close/>
                  <a:moveTo>
                    <a:pt x="12" y="37"/>
                  </a:move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54" name="Freeform 20"/>
            <p:cNvSpPr>
              <a:spLocks noEditPoints="1"/>
            </p:cNvSpPr>
            <p:nvPr/>
          </p:nvSpPr>
          <p:spPr bwMode="auto">
            <a:xfrm>
              <a:off x="7947026" y="2768600"/>
              <a:ext cx="87313" cy="88900"/>
            </a:xfrm>
            <a:custGeom>
              <a:avLst/>
              <a:gdLst>
                <a:gd name="T0" fmla="*/ 21 w 28"/>
                <a:gd name="T1" fmla="*/ 3 h 28"/>
                <a:gd name="T2" fmla="*/ 23 w 28"/>
                <a:gd name="T3" fmla="*/ 5 h 28"/>
                <a:gd name="T4" fmla="*/ 19 w 28"/>
                <a:gd name="T5" fmla="*/ 9 h 28"/>
                <a:gd name="T6" fmla="*/ 8 w 28"/>
                <a:gd name="T7" fmla="*/ 6 h 28"/>
                <a:gd name="T8" fmla="*/ 4 w 28"/>
                <a:gd name="T9" fmla="*/ 12 h 28"/>
                <a:gd name="T10" fmla="*/ 4 w 28"/>
                <a:gd name="T11" fmla="*/ 18 h 28"/>
                <a:gd name="T12" fmla="*/ 21 w 28"/>
                <a:gd name="T13" fmla="*/ 19 h 28"/>
                <a:gd name="T14" fmla="*/ 24 w 28"/>
                <a:gd name="T15" fmla="*/ 17 h 28"/>
                <a:gd name="T16" fmla="*/ 25 w 28"/>
                <a:gd name="T17" fmla="*/ 18 h 28"/>
                <a:gd name="T18" fmla="*/ 25 w 28"/>
                <a:gd name="T19" fmla="*/ 25 h 28"/>
                <a:gd name="T20" fmla="*/ 12 w 28"/>
                <a:gd name="T21" fmla="*/ 28 h 28"/>
                <a:gd name="T22" fmla="*/ 0 w 28"/>
                <a:gd name="T23" fmla="*/ 11 h 28"/>
                <a:gd name="T24" fmla="*/ 2 w 28"/>
                <a:gd name="T25" fmla="*/ 15 h 28"/>
                <a:gd name="T26" fmla="*/ 2 w 28"/>
                <a:gd name="T27" fmla="*/ 14 h 28"/>
                <a:gd name="T28" fmla="*/ 3 w 28"/>
                <a:gd name="T29" fmla="*/ 10 h 28"/>
                <a:gd name="T30" fmla="*/ 3 w 28"/>
                <a:gd name="T31" fmla="*/ 17 h 28"/>
                <a:gd name="T32" fmla="*/ 3 w 28"/>
                <a:gd name="T33" fmla="*/ 20 h 28"/>
                <a:gd name="T34" fmla="*/ 3 w 28"/>
                <a:gd name="T35" fmla="*/ 22 h 28"/>
                <a:gd name="T36" fmla="*/ 5 w 28"/>
                <a:gd name="T37" fmla="*/ 24 h 28"/>
                <a:gd name="T38" fmla="*/ 4 w 28"/>
                <a:gd name="T39" fmla="*/ 8 h 28"/>
                <a:gd name="T40" fmla="*/ 4 w 28"/>
                <a:gd name="T41" fmla="*/ 21 h 28"/>
                <a:gd name="T42" fmla="*/ 4 w 28"/>
                <a:gd name="T43" fmla="*/ 21 h 28"/>
                <a:gd name="T44" fmla="*/ 5 w 28"/>
                <a:gd name="T45" fmla="*/ 24 h 28"/>
                <a:gd name="T46" fmla="*/ 6 w 28"/>
                <a:gd name="T47" fmla="*/ 24 h 28"/>
                <a:gd name="T48" fmla="*/ 5 w 28"/>
                <a:gd name="T49" fmla="*/ 3 h 28"/>
                <a:gd name="T50" fmla="*/ 6 w 28"/>
                <a:gd name="T51" fmla="*/ 2 h 28"/>
                <a:gd name="T52" fmla="*/ 11 w 28"/>
                <a:gd name="T53" fmla="*/ 0 h 28"/>
                <a:gd name="T54" fmla="*/ 11 w 28"/>
                <a:gd name="T55" fmla="*/ 26 h 28"/>
                <a:gd name="T56" fmla="*/ 10 w 28"/>
                <a:gd name="T57" fmla="*/ 25 h 28"/>
                <a:gd name="T58" fmla="*/ 7 w 28"/>
                <a:gd name="T59" fmla="*/ 24 h 28"/>
                <a:gd name="T60" fmla="*/ 8 w 28"/>
                <a:gd name="T61" fmla="*/ 4 h 28"/>
                <a:gd name="T62" fmla="*/ 10 w 28"/>
                <a:gd name="T63" fmla="*/ 3 h 28"/>
                <a:gd name="T64" fmla="*/ 12 w 28"/>
                <a:gd name="T65" fmla="*/ 3 h 28"/>
                <a:gd name="T66" fmla="*/ 12 w 28"/>
                <a:gd name="T67" fmla="*/ 4 h 28"/>
                <a:gd name="T68" fmla="*/ 12 w 28"/>
                <a:gd name="T69" fmla="*/ 4 h 28"/>
                <a:gd name="T70" fmla="*/ 13 w 28"/>
                <a:gd name="T71" fmla="*/ 27 h 28"/>
                <a:gd name="T72" fmla="*/ 15 w 28"/>
                <a:gd name="T73" fmla="*/ 3 h 28"/>
                <a:gd name="T74" fmla="*/ 15 w 28"/>
                <a:gd name="T75" fmla="*/ 3 h 28"/>
                <a:gd name="T76" fmla="*/ 16 w 28"/>
                <a:gd name="T77" fmla="*/ 25 h 28"/>
                <a:gd name="T78" fmla="*/ 16 w 28"/>
                <a:gd name="T79" fmla="*/ 3 h 28"/>
                <a:gd name="T80" fmla="*/ 15 w 28"/>
                <a:gd name="T81" fmla="*/ 1 h 28"/>
                <a:gd name="T82" fmla="*/ 17 w 28"/>
                <a:gd name="T83" fmla="*/ 26 h 28"/>
                <a:gd name="T84" fmla="*/ 17 w 28"/>
                <a:gd name="T85" fmla="*/ 3 h 28"/>
                <a:gd name="T86" fmla="*/ 17 w 28"/>
                <a:gd name="T87" fmla="*/ 3 h 28"/>
                <a:gd name="T88" fmla="*/ 17 w 28"/>
                <a:gd name="T89" fmla="*/ 24 h 28"/>
                <a:gd name="T90" fmla="*/ 20 w 28"/>
                <a:gd name="T91" fmla="*/ 4 h 28"/>
                <a:gd name="T92" fmla="*/ 20 w 28"/>
                <a:gd name="T93" fmla="*/ 22 h 28"/>
                <a:gd name="T94" fmla="*/ 23 w 28"/>
                <a:gd name="T95" fmla="*/ 5 h 28"/>
                <a:gd name="T96" fmla="*/ 23 w 28"/>
                <a:gd name="T97" fmla="*/ 19 h 28"/>
                <a:gd name="T98" fmla="*/ 24 w 28"/>
                <a:gd name="T99" fmla="*/ 18 h 28"/>
                <a:gd name="T100" fmla="*/ 27 w 28"/>
                <a:gd name="T101" fmla="*/ 22 h 28"/>
                <a:gd name="T102" fmla="*/ 25 w 28"/>
                <a:gd name="T103" fmla="*/ 23 h 28"/>
                <a:gd name="T104" fmla="*/ 25 w 28"/>
                <a:gd name="T105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7" y="0"/>
                    <a:pt x="18" y="1"/>
                    <a:pt x="20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4"/>
                    <a:pt x="24" y="4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3" y="6"/>
                    <a:pt x="22" y="7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10"/>
                  </a:cubicBezTo>
                  <a:cubicBezTo>
                    <a:pt x="20" y="10"/>
                    <a:pt x="19" y="9"/>
                    <a:pt x="19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7" y="5"/>
                    <a:pt x="15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9" y="5"/>
                    <a:pt x="8" y="6"/>
                  </a:cubicBezTo>
                  <a:cubicBezTo>
                    <a:pt x="6" y="6"/>
                    <a:pt x="6" y="7"/>
                    <a:pt x="5" y="9"/>
                  </a:cubicBezTo>
                  <a:cubicBezTo>
                    <a:pt x="5" y="11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6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9"/>
                    <a:pt x="5" y="20"/>
                  </a:cubicBezTo>
                  <a:cubicBezTo>
                    <a:pt x="5" y="21"/>
                    <a:pt x="6" y="22"/>
                    <a:pt x="8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3" y="24"/>
                    <a:pt x="16" y="24"/>
                    <a:pt x="18" y="23"/>
                  </a:cubicBezTo>
                  <a:cubicBezTo>
                    <a:pt x="20" y="21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2" y="17"/>
                    <a:pt x="23" y="16"/>
                  </a:cubicBezTo>
                  <a:cubicBezTo>
                    <a:pt x="23" y="16"/>
                    <a:pt x="23" y="16"/>
                    <a:pt x="24" y="16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5" y="17"/>
                    <a:pt x="25" y="18"/>
                  </a:cubicBezTo>
                  <a:cubicBezTo>
                    <a:pt x="26" y="18"/>
                    <a:pt x="26" y="19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3"/>
                    <a:pt x="28" y="23"/>
                    <a:pt x="27" y="23"/>
                  </a:cubicBezTo>
                  <a:cubicBezTo>
                    <a:pt x="27" y="23"/>
                    <a:pt x="26" y="24"/>
                    <a:pt x="25" y="25"/>
                  </a:cubicBezTo>
                  <a:cubicBezTo>
                    <a:pt x="24" y="23"/>
                    <a:pt x="23" y="23"/>
                    <a:pt x="23" y="23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5"/>
                    <a:pt x="19" y="26"/>
                    <a:pt x="18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6"/>
                    <a:pt x="4" y="25"/>
                    <a:pt x="4" y="25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6"/>
                    <a:pt x="3" y="5"/>
                  </a:cubicBezTo>
                  <a:cubicBezTo>
                    <a:pt x="4" y="3"/>
                    <a:pt x="6" y="2"/>
                    <a:pt x="9" y="0"/>
                  </a:cubicBezTo>
                  <a:cubicBezTo>
                    <a:pt x="10" y="0"/>
                    <a:pt x="12" y="0"/>
                    <a:pt x="14" y="0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2" y="16"/>
                    <a:pt x="2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5"/>
                  </a:cubicBezTo>
                  <a:close/>
                  <a:moveTo>
                    <a:pt x="4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0"/>
                    <a:pt x="4" y="9"/>
                  </a:cubicBezTo>
                  <a:close/>
                  <a:moveTo>
                    <a:pt x="3" y="16"/>
                  </a:moveTo>
                  <a:cubicBezTo>
                    <a:pt x="3" y="16"/>
                    <a:pt x="3" y="16"/>
                    <a:pt x="3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7"/>
                    <a:pt x="3" y="16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4" y="20"/>
                  </a:cubicBezTo>
                  <a:cubicBezTo>
                    <a:pt x="4" y="20"/>
                    <a:pt x="3" y="20"/>
                    <a:pt x="3" y="20"/>
                  </a:cubicBezTo>
                  <a:close/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4" y="23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3" y="22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lose/>
                  <a:moveTo>
                    <a:pt x="4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4" y="21"/>
                    <a:pt x="4" y="21"/>
                  </a:cubicBez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lose/>
                  <a:moveTo>
                    <a:pt x="5" y="24"/>
                  </a:moveTo>
                  <a:cubicBezTo>
                    <a:pt x="5" y="25"/>
                    <a:pt x="6" y="26"/>
                    <a:pt x="8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7" y="26"/>
                    <a:pt x="6" y="25"/>
                    <a:pt x="6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  <a:moveTo>
                    <a:pt x="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8" y="1"/>
                    <a:pt x="6" y="2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5"/>
                    <a:pt x="8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0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4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3" y="2"/>
                    <a:pt x="12" y="2"/>
                    <a:pt x="11" y="2"/>
                  </a:cubicBezTo>
                  <a:close/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4"/>
                  </a:cubicBezTo>
                  <a:close/>
                  <a:moveTo>
                    <a:pt x="12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8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2" y="27"/>
                    <a:pt x="12" y="27"/>
                  </a:cubicBezTo>
                  <a:close/>
                  <a:moveTo>
                    <a:pt x="15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3"/>
                  </a:lnTo>
                  <a:close/>
                  <a:moveTo>
                    <a:pt x="15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lose/>
                  <a:moveTo>
                    <a:pt x="16" y="2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26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7" y="26"/>
                  </a:cubicBezTo>
                  <a:close/>
                  <a:moveTo>
                    <a:pt x="17" y="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lose/>
                  <a:moveTo>
                    <a:pt x="17" y="24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9" y="23"/>
                    <a:pt x="19" y="23"/>
                  </a:cubicBezTo>
                  <a:cubicBezTo>
                    <a:pt x="18" y="23"/>
                    <a:pt x="17" y="24"/>
                    <a:pt x="17" y="24"/>
                  </a:cubicBezTo>
                  <a:close/>
                  <a:moveTo>
                    <a:pt x="20" y="4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0" y="21"/>
                    <a:pt x="20" y="22"/>
                  </a:cubicBezTo>
                  <a:close/>
                  <a:moveTo>
                    <a:pt x="22" y="5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lose/>
                  <a:moveTo>
                    <a:pt x="23" y="19"/>
                  </a:moveTo>
                  <a:cubicBezTo>
                    <a:pt x="23" y="19"/>
                    <a:pt x="23" y="19"/>
                    <a:pt x="23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19"/>
                    <a:pt x="24" y="19"/>
                    <a:pt x="23" y="19"/>
                  </a:cubicBezTo>
                  <a:close/>
                  <a:moveTo>
                    <a:pt x="24" y="18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5" y="20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1"/>
                    <a:pt x="26" y="20"/>
                    <a:pt x="25" y="19"/>
                  </a:cubicBezTo>
                  <a:lnTo>
                    <a:pt x="24" y="18"/>
                  </a:lnTo>
                  <a:close/>
                  <a:moveTo>
                    <a:pt x="2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5" y="22"/>
                    <a:pt x="25" y="22"/>
                  </a:cubicBezTo>
                  <a:cubicBezTo>
                    <a:pt x="25" y="22"/>
                    <a:pt x="25" y="23"/>
                    <a:pt x="2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55" name="Freeform 21"/>
            <p:cNvSpPr>
              <a:spLocks noEditPoints="1"/>
            </p:cNvSpPr>
            <p:nvPr/>
          </p:nvSpPr>
          <p:spPr bwMode="auto">
            <a:xfrm>
              <a:off x="8037514" y="2781300"/>
              <a:ext cx="73025" cy="76200"/>
            </a:xfrm>
            <a:custGeom>
              <a:avLst/>
              <a:gdLst>
                <a:gd name="T0" fmla="*/ 20 w 23"/>
                <a:gd name="T1" fmla="*/ 3 h 24"/>
                <a:gd name="T2" fmla="*/ 22 w 23"/>
                <a:gd name="T3" fmla="*/ 6 h 24"/>
                <a:gd name="T4" fmla="*/ 23 w 23"/>
                <a:gd name="T5" fmla="*/ 7 h 24"/>
                <a:gd name="T6" fmla="*/ 23 w 23"/>
                <a:gd name="T7" fmla="*/ 10 h 24"/>
                <a:gd name="T8" fmla="*/ 14 w 23"/>
                <a:gd name="T9" fmla="*/ 24 h 24"/>
                <a:gd name="T10" fmla="*/ 1 w 23"/>
                <a:gd name="T11" fmla="*/ 17 h 24"/>
                <a:gd name="T12" fmla="*/ 8 w 23"/>
                <a:gd name="T13" fmla="*/ 1 h 24"/>
                <a:gd name="T14" fmla="*/ 1 w 23"/>
                <a:gd name="T15" fmla="*/ 15 h 24"/>
                <a:gd name="T16" fmla="*/ 2 w 23"/>
                <a:gd name="T17" fmla="*/ 16 h 24"/>
                <a:gd name="T18" fmla="*/ 3 w 23"/>
                <a:gd name="T19" fmla="*/ 19 h 24"/>
                <a:gd name="T20" fmla="*/ 3 w 23"/>
                <a:gd name="T21" fmla="*/ 8 h 24"/>
                <a:gd name="T22" fmla="*/ 3 w 23"/>
                <a:gd name="T23" fmla="*/ 7 h 24"/>
                <a:gd name="T24" fmla="*/ 3 w 23"/>
                <a:gd name="T25" fmla="*/ 13 h 24"/>
                <a:gd name="T26" fmla="*/ 3 w 23"/>
                <a:gd name="T27" fmla="*/ 13 h 24"/>
                <a:gd name="T28" fmla="*/ 3 w 23"/>
                <a:gd name="T29" fmla="*/ 20 h 24"/>
                <a:gd name="T30" fmla="*/ 4 w 23"/>
                <a:gd name="T31" fmla="*/ 15 h 24"/>
                <a:gd name="T32" fmla="*/ 11 w 23"/>
                <a:gd name="T33" fmla="*/ 21 h 24"/>
                <a:gd name="T34" fmla="*/ 19 w 23"/>
                <a:gd name="T35" fmla="*/ 14 h 24"/>
                <a:gd name="T36" fmla="*/ 17 w 23"/>
                <a:gd name="T37" fmla="*/ 7 h 24"/>
                <a:gd name="T38" fmla="*/ 6 w 23"/>
                <a:gd name="T39" fmla="*/ 8 h 24"/>
                <a:gd name="T40" fmla="*/ 4 w 23"/>
                <a:gd name="T41" fmla="*/ 21 h 24"/>
                <a:gd name="T42" fmla="*/ 5 w 23"/>
                <a:gd name="T43" fmla="*/ 21 h 24"/>
                <a:gd name="T44" fmla="*/ 6 w 23"/>
                <a:gd name="T45" fmla="*/ 6 h 24"/>
                <a:gd name="T46" fmla="*/ 6 w 23"/>
                <a:gd name="T47" fmla="*/ 3 h 24"/>
                <a:gd name="T48" fmla="*/ 9 w 23"/>
                <a:gd name="T49" fmla="*/ 1 h 24"/>
                <a:gd name="T50" fmla="*/ 12 w 23"/>
                <a:gd name="T51" fmla="*/ 1 h 24"/>
                <a:gd name="T52" fmla="*/ 7 w 23"/>
                <a:gd name="T53" fmla="*/ 3 h 24"/>
                <a:gd name="T54" fmla="*/ 6 w 23"/>
                <a:gd name="T55" fmla="*/ 6 h 24"/>
                <a:gd name="T56" fmla="*/ 7 w 23"/>
                <a:gd name="T57" fmla="*/ 22 h 24"/>
                <a:gd name="T58" fmla="*/ 8 w 23"/>
                <a:gd name="T59" fmla="*/ 22 h 24"/>
                <a:gd name="T60" fmla="*/ 8 w 23"/>
                <a:gd name="T61" fmla="*/ 22 h 24"/>
                <a:gd name="T62" fmla="*/ 8 w 23"/>
                <a:gd name="T63" fmla="*/ 22 h 24"/>
                <a:gd name="T64" fmla="*/ 13 w 23"/>
                <a:gd name="T65" fmla="*/ 2 h 24"/>
                <a:gd name="T66" fmla="*/ 9 w 23"/>
                <a:gd name="T67" fmla="*/ 4 h 24"/>
                <a:gd name="T68" fmla="*/ 14 w 23"/>
                <a:gd name="T69" fmla="*/ 3 h 24"/>
                <a:gd name="T70" fmla="*/ 13 w 23"/>
                <a:gd name="T71" fmla="*/ 23 h 24"/>
                <a:gd name="T72" fmla="*/ 14 w 23"/>
                <a:gd name="T73" fmla="*/ 23 h 24"/>
                <a:gd name="T74" fmla="*/ 15 w 23"/>
                <a:gd name="T75" fmla="*/ 1 h 24"/>
                <a:gd name="T76" fmla="*/ 14 w 23"/>
                <a:gd name="T77" fmla="*/ 0 h 24"/>
                <a:gd name="T78" fmla="*/ 14 w 23"/>
                <a:gd name="T79" fmla="*/ 2 h 24"/>
                <a:gd name="T80" fmla="*/ 14 w 23"/>
                <a:gd name="T81" fmla="*/ 2 h 24"/>
                <a:gd name="T82" fmla="*/ 14 w 23"/>
                <a:gd name="T83" fmla="*/ 2 h 24"/>
                <a:gd name="T84" fmla="*/ 16 w 23"/>
                <a:gd name="T85" fmla="*/ 23 h 24"/>
                <a:gd name="T86" fmla="*/ 17 w 23"/>
                <a:gd name="T87" fmla="*/ 5 h 24"/>
                <a:gd name="T88" fmla="*/ 17 w 23"/>
                <a:gd name="T89" fmla="*/ 2 h 24"/>
                <a:gd name="T90" fmla="*/ 18 w 23"/>
                <a:gd name="T91" fmla="*/ 4 h 24"/>
                <a:gd name="T92" fmla="*/ 19 w 23"/>
                <a:gd name="T93" fmla="*/ 5 h 24"/>
                <a:gd name="T94" fmla="*/ 19 w 23"/>
                <a:gd name="T95" fmla="*/ 5 h 24"/>
                <a:gd name="T96" fmla="*/ 20 w 23"/>
                <a:gd name="T97" fmla="*/ 6 h 24"/>
                <a:gd name="T98" fmla="*/ 22 w 23"/>
                <a:gd name="T99" fmla="*/ 17 h 24"/>
                <a:gd name="T100" fmla="*/ 22 w 23"/>
                <a:gd name="T101" fmla="*/ 16 h 24"/>
                <a:gd name="T102" fmla="*/ 22 w 23"/>
                <a:gd name="T103" fmla="*/ 16 h 24"/>
                <a:gd name="T104" fmla="*/ 22 w 23"/>
                <a:gd name="T105" fmla="*/ 15 h 24"/>
                <a:gd name="T106" fmla="*/ 22 w 23"/>
                <a:gd name="T107" fmla="*/ 13 h 24"/>
                <a:gd name="T108" fmla="*/ 23 w 23"/>
                <a:gd name="T109" fmla="*/ 10 h 24"/>
                <a:gd name="T110" fmla="*/ 23 w 23"/>
                <a:gd name="T111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" h="24">
                  <a:moveTo>
                    <a:pt x="1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1"/>
                    <a:pt x="18" y="2"/>
                    <a:pt x="20" y="3"/>
                  </a:cubicBezTo>
                  <a:cubicBezTo>
                    <a:pt x="22" y="5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7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8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3"/>
                    <a:pt x="23" y="14"/>
                    <a:pt x="23" y="15"/>
                  </a:cubicBezTo>
                  <a:cubicBezTo>
                    <a:pt x="23" y="16"/>
                    <a:pt x="21" y="18"/>
                    <a:pt x="18" y="22"/>
                  </a:cubicBezTo>
                  <a:cubicBezTo>
                    <a:pt x="17" y="23"/>
                    <a:pt x="16" y="24"/>
                    <a:pt x="14" y="24"/>
                  </a:cubicBezTo>
                  <a:cubicBezTo>
                    <a:pt x="13" y="24"/>
                    <a:pt x="12" y="24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4"/>
                    <a:pt x="8" y="24"/>
                    <a:pt x="5" y="23"/>
                  </a:cubicBezTo>
                  <a:cubicBezTo>
                    <a:pt x="2" y="20"/>
                    <a:pt x="1" y="18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4"/>
                    <a:pt x="0" y="13"/>
                    <a:pt x="1" y="10"/>
                  </a:cubicBezTo>
                  <a:cubicBezTo>
                    <a:pt x="1" y="9"/>
                    <a:pt x="2" y="8"/>
                    <a:pt x="2" y="7"/>
                  </a:cubicBezTo>
                  <a:cubicBezTo>
                    <a:pt x="4" y="4"/>
                    <a:pt x="6" y="2"/>
                    <a:pt x="8" y="1"/>
                  </a:cubicBezTo>
                  <a:cubicBezTo>
                    <a:pt x="10" y="0"/>
                    <a:pt x="12" y="0"/>
                    <a:pt x="13" y="0"/>
                  </a:cubicBezTo>
                  <a:close/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7"/>
                    <a:pt x="2" y="16"/>
                    <a:pt x="2" y="16"/>
                  </a:cubicBezTo>
                  <a:close/>
                  <a:moveTo>
                    <a:pt x="2" y="9"/>
                  </a:moveTo>
                  <a:cubicBezTo>
                    <a:pt x="2" y="9"/>
                    <a:pt x="2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9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lose/>
                  <a:moveTo>
                    <a:pt x="4" y="19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19"/>
                  </a:cubicBezTo>
                  <a:close/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7"/>
                    <a:pt x="6" y="18"/>
                  </a:cubicBezTo>
                  <a:cubicBezTo>
                    <a:pt x="6" y="18"/>
                    <a:pt x="6" y="19"/>
                    <a:pt x="8" y="19"/>
                  </a:cubicBezTo>
                  <a:cubicBezTo>
                    <a:pt x="8" y="20"/>
                    <a:pt x="9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4" y="20"/>
                    <a:pt x="15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7"/>
                    <a:pt x="19" y="15"/>
                    <a:pt x="19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2"/>
                    <a:pt x="19" y="11"/>
                  </a:cubicBezTo>
                  <a:cubicBezTo>
                    <a:pt x="19" y="10"/>
                    <a:pt x="19" y="9"/>
                    <a:pt x="19" y="9"/>
                  </a:cubicBezTo>
                  <a:cubicBezTo>
                    <a:pt x="19" y="8"/>
                    <a:pt x="19" y="8"/>
                    <a:pt x="17" y="7"/>
                  </a:cubicBezTo>
                  <a:cubicBezTo>
                    <a:pt x="16" y="6"/>
                    <a:pt x="15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0" y="5"/>
                    <a:pt x="8" y="5"/>
                    <a:pt x="8" y="5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4" y="13"/>
                    <a:pt x="4" y="15"/>
                  </a:cubicBezTo>
                  <a:close/>
                  <a:moveTo>
                    <a:pt x="5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6" y="21"/>
                    <a:pt x="5" y="21"/>
                  </a:cubicBezTo>
                  <a:close/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7"/>
                  </a:cubicBez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9" y="1"/>
                    <a:pt x="7" y="1"/>
                    <a:pt x="6" y="3"/>
                  </a:cubicBezTo>
                  <a:close/>
                  <a:moveTo>
                    <a:pt x="6" y="4"/>
                  </a:moveTo>
                  <a:cubicBezTo>
                    <a:pt x="6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lose/>
                  <a:moveTo>
                    <a:pt x="6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5"/>
                  </a:lnTo>
                  <a:close/>
                  <a:moveTo>
                    <a:pt x="7" y="22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lose/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8" y="22"/>
                  </a:cubicBezTo>
                  <a:close/>
                  <a:moveTo>
                    <a:pt x="9" y="2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2"/>
                    <a:pt x="10" y="2"/>
                    <a:pt x="9" y="2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3"/>
                    <a:pt x="9" y="4"/>
                    <a:pt x="9" y="4"/>
                  </a:cubicBezTo>
                  <a:close/>
                  <a:moveTo>
                    <a:pt x="13" y="23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3" y="23"/>
                  </a:cubicBezTo>
                  <a:close/>
                  <a:moveTo>
                    <a:pt x="14" y="1"/>
                  </a:moveTo>
                  <a:cubicBezTo>
                    <a:pt x="14" y="1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close/>
                  <a:moveTo>
                    <a:pt x="14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3"/>
                    <a:pt x="14" y="3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5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2"/>
                    <a:pt x="15" y="2"/>
                    <a:pt x="14" y="2"/>
                  </a:cubicBezTo>
                  <a:close/>
                  <a:moveTo>
                    <a:pt x="15" y="2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5" y="23"/>
                    <a:pt x="15" y="23"/>
                  </a:cubicBezTo>
                  <a:close/>
                  <a:moveTo>
                    <a:pt x="16" y="4"/>
                  </a:move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lose/>
                  <a:moveTo>
                    <a:pt x="17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8" y="2"/>
                    <a:pt x="18" y="2"/>
                  </a:cubicBezTo>
                  <a:cubicBezTo>
                    <a:pt x="18" y="2"/>
                    <a:pt x="18" y="2"/>
                    <a:pt x="17" y="2"/>
                  </a:cubicBezTo>
                  <a:close/>
                  <a:moveTo>
                    <a:pt x="18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4"/>
                    <a:pt x="18" y="4"/>
                  </a:cubicBezTo>
                  <a:close/>
                  <a:moveTo>
                    <a:pt x="19" y="5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19" y="5"/>
                    <a:pt x="19" y="5"/>
                  </a:cubicBezTo>
                  <a:close/>
                  <a:moveTo>
                    <a:pt x="21" y="17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7"/>
                    <a:pt x="21" y="17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2" y="16"/>
                  </a:lnTo>
                  <a:close/>
                  <a:moveTo>
                    <a:pt x="22" y="14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4"/>
                  </a:cubicBezTo>
                  <a:close/>
                  <a:moveTo>
                    <a:pt x="23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56" name="Freeform 22"/>
            <p:cNvSpPr>
              <a:spLocks noEditPoints="1"/>
            </p:cNvSpPr>
            <p:nvPr/>
          </p:nvSpPr>
          <p:spPr bwMode="auto">
            <a:xfrm>
              <a:off x="8113714" y="2774950"/>
              <a:ext cx="119062" cy="79375"/>
            </a:xfrm>
            <a:custGeom>
              <a:avLst/>
              <a:gdLst>
                <a:gd name="T0" fmla="*/ 18 w 38"/>
                <a:gd name="T1" fmla="*/ 4 h 25"/>
                <a:gd name="T2" fmla="*/ 35 w 38"/>
                <a:gd name="T3" fmla="*/ 20 h 25"/>
                <a:gd name="T4" fmla="*/ 29 w 38"/>
                <a:gd name="T5" fmla="*/ 25 h 25"/>
                <a:gd name="T6" fmla="*/ 28 w 38"/>
                <a:gd name="T7" fmla="*/ 21 h 25"/>
                <a:gd name="T8" fmla="*/ 28 w 38"/>
                <a:gd name="T9" fmla="*/ 9 h 25"/>
                <a:gd name="T10" fmla="*/ 20 w 38"/>
                <a:gd name="T11" fmla="*/ 17 h 25"/>
                <a:gd name="T12" fmla="*/ 15 w 38"/>
                <a:gd name="T13" fmla="*/ 20 h 25"/>
                <a:gd name="T14" fmla="*/ 17 w 38"/>
                <a:gd name="T15" fmla="*/ 8 h 25"/>
                <a:gd name="T16" fmla="*/ 9 w 38"/>
                <a:gd name="T17" fmla="*/ 21 h 25"/>
                <a:gd name="T18" fmla="*/ 8 w 38"/>
                <a:gd name="T19" fmla="*/ 25 h 25"/>
                <a:gd name="T20" fmla="*/ 5 w 38"/>
                <a:gd name="T21" fmla="*/ 5 h 25"/>
                <a:gd name="T22" fmla="*/ 1 w 38"/>
                <a:gd name="T23" fmla="*/ 1 h 25"/>
                <a:gd name="T24" fmla="*/ 2 w 38"/>
                <a:gd name="T25" fmla="*/ 21 h 25"/>
                <a:gd name="T26" fmla="*/ 2 w 38"/>
                <a:gd name="T27" fmla="*/ 2 h 25"/>
                <a:gd name="T28" fmla="*/ 3 w 38"/>
                <a:gd name="T29" fmla="*/ 22 h 25"/>
                <a:gd name="T30" fmla="*/ 3 w 38"/>
                <a:gd name="T31" fmla="*/ 23 h 25"/>
                <a:gd name="T32" fmla="*/ 8 w 38"/>
                <a:gd name="T33" fmla="*/ 23 h 25"/>
                <a:gd name="T34" fmla="*/ 5 w 38"/>
                <a:gd name="T35" fmla="*/ 1 h 25"/>
                <a:gd name="T36" fmla="*/ 6 w 38"/>
                <a:gd name="T37" fmla="*/ 21 h 25"/>
                <a:gd name="T38" fmla="*/ 6 w 38"/>
                <a:gd name="T39" fmla="*/ 2 h 25"/>
                <a:gd name="T40" fmla="*/ 6 w 38"/>
                <a:gd name="T41" fmla="*/ 8 h 25"/>
                <a:gd name="T42" fmla="*/ 7 w 38"/>
                <a:gd name="T43" fmla="*/ 4 h 25"/>
                <a:gd name="T44" fmla="*/ 8 w 38"/>
                <a:gd name="T45" fmla="*/ 20 h 25"/>
                <a:gd name="T46" fmla="*/ 8 w 38"/>
                <a:gd name="T47" fmla="*/ 1 h 25"/>
                <a:gd name="T48" fmla="*/ 8 w 38"/>
                <a:gd name="T49" fmla="*/ 8 h 25"/>
                <a:gd name="T50" fmla="*/ 8 w 38"/>
                <a:gd name="T51" fmla="*/ 1 h 25"/>
                <a:gd name="T52" fmla="*/ 8 w 38"/>
                <a:gd name="T53" fmla="*/ 10 h 25"/>
                <a:gd name="T54" fmla="*/ 8 w 38"/>
                <a:gd name="T55" fmla="*/ 22 h 25"/>
                <a:gd name="T56" fmla="*/ 9 w 38"/>
                <a:gd name="T57" fmla="*/ 24 h 25"/>
                <a:gd name="T58" fmla="*/ 9 w 38"/>
                <a:gd name="T59" fmla="*/ 3 h 25"/>
                <a:gd name="T60" fmla="*/ 9 w 38"/>
                <a:gd name="T61" fmla="*/ 4 h 25"/>
                <a:gd name="T62" fmla="*/ 9 w 38"/>
                <a:gd name="T63" fmla="*/ 22 h 25"/>
                <a:gd name="T64" fmla="*/ 10 w 38"/>
                <a:gd name="T65" fmla="*/ 21 h 25"/>
                <a:gd name="T66" fmla="*/ 15 w 38"/>
                <a:gd name="T67" fmla="*/ 3 h 25"/>
                <a:gd name="T68" fmla="*/ 14 w 38"/>
                <a:gd name="T69" fmla="*/ 4 h 25"/>
                <a:gd name="T70" fmla="*/ 15 w 38"/>
                <a:gd name="T71" fmla="*/ 2 h 25"/>
                <a:gd name="T72" fmla="*/ 16 w 38"/>
                <a:gd name="T73" fmla="*/ 3 h 25"/>
                <a:gd name="T74" fmla="*/ 16 w 38"/>
                <a:gd name="T75" fmla="*/ 4 h 25"/>
                <a:gd name="T76" fmla="*/ 17 w 38"/>
                <a:gd name="T77" fmla="*/ 16 h 25"/>
                <a:gd name="T78" fmla="*/ 18 w 38"/>
                <a:gd name="T79" fmla="*/ 7 h 25"/>
                <a:gd name="T80" fmla="*/ 18 w 38"/>
                <a:gd name="T81" fmla="*/ 22 h 25"/>
                <a:gd name="T82" fmla="*/ 19 w 38"/>
                <a:gd name="T83" fmla="*/ 5 h 25"/>
                <a:gd name="T84" fmla="*/ 19 w 38"/>
                <a:gd name="T85" fmla="*/ 8 h 25"/>
                <a:gd name="T86" fmla="*/ 19 w 38"/>
                <a:gd name="T87" fmla="*/ 19 h 25"/>
                <a:gd name="T88" fmla="*/ 21 w 38"/>
                <a:gd name="T89" fmla="*/ 4 h 25"/>
                <a:gd name="T90" fmla="*/ 25 w 38"/>
                <a:gd name="T91" fmla="*/ 4 h 25"/>
                <a:gd name="T92" fmla="*/ 26 w 38"/>
                <a:gd name="T93" fmla="*/ 3 h 25"/>
                <a:gd name="T94" fmla="*/ 29 w 38"/>
                <a:gd name="T95" fmla="*/ 3 h 25"/>
                <a:gd name="T96" fmla="*/ 29 w 38"/>
                <a:gd name="T97" fmla="*/ 7 h 25"/>
                <a:gd name="T98" fmla="*/ 31 w 38"/>
                <a:gd name="T99" fmla="*/ 7 h 25"/>
                <a:gd name="T100" fmla="*/ 31 w 38"/>
                <a:gd name="T101" fmla="*/ 22 h 25"/>
                <a:gd name="T102" fmla="*/ 31 w 38"/>
                <a:gd name="T103" fmla="*/ 8 h 25"/>
                <a:gd name="T104" fmla="*/ 32 w 38"/>
                <a:gd name="T105" fmla="*/ 15 h 25"/>
                <a:gd name="T106" fmla="*/ 32 w 38"/>
                <a:gd name="T107" fmla="*/ 10 h 25"/>
                <a:gd name="T108" fmla="*/ 32 w 38"/>
                <a:gd name="T109" fmla="*/ 19 h 25"/>
                <a:gd name="T110" fmla="*/ 32 w 38"/>
                <a:gd name="T111" fmla="*/ 22 h 25"/>
                <a:gd name="T112" fmla="*/ 34 w 38"/>
                <a:gd name="T113" fmla="*/ 20 h 25"/>
                <a:gd name="T114" fmla="*/ 35 w 38"/>
                <a:gd name="T115" fmla="*/ 22 h 25"/>
                <a:gd name="T116" fmla="*/ 36 w 38"/>
                <a:gd name="T117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" h="25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6" y="1"/>
                    <a:pt x="17" y="2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21" y="3"/>
                    <a:pt x="24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7" y="1"/>
                    <a:pt x="28" y="2"/>
                    <a:pt x="29" y="3"/>
                  </a:cubicBezTo>
                  <a:cubicBezTo>
                    <a:pt x="32" y="5"/>
                    <a:pt x="33" y="7"/>
                    <a:pt x="33" y="8"/>
                  </a:cubicBezTo>
                  <a:cubicBezTo>
                    <a:pt x="34" y="9"/>
                    <a:pt x="34" y="12"/>
                    <a:pt x="35" y="18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0"/>
                    <a:pt x="36" y="20"/>
                    <a:pt x="37" y="20"/>
                  </a:cubicBezTo>
                  <a:cubicBezTo>
                    <a:pt x="38" y="20"/>
                    <a:pt x="38" y="21"/>
                    <a:pt x="38" y="23"/>
                  </a:cubicBezTo>
                  <a:cubicBezTo>
                    <a:pt x="38" y="24"/>
                    <a:pt x="38" y="24"/>
                    <a:pt x="38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5"/>
                    <a:pt x="35" y="25"/>
                    <a:pt x="34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9" y="21"/>
                  </a:cubicBezTo>
                  <a:cubicBezTo>
                    <a:pt x="30" y="21"/>
                    <a:pt x="31" y="20"/>
                    <a:pt x="30" y="20"/>
                  </a:cubicBezTo>
                  <a:cubicBezTo>
                    <a:pt x="30" y="17"/>
                    <a:pt x="30" y="15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0"/>
                    <a:pt x="30" y="10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8"/>
                    <a:pt x="26" y="7"/>
                    <a:pt x="24" y="7"/>
                  </a:cubicBezTo>
                  <a:cubicBezTo>
                    <a:pt x="22" y="7"/>
                    <a:pt x="21" y="8"/>
                    <a:pt x="21" y="9"/>
                  </a:cubicBezTo>
                  <a:cubicBezTo>
                    <a:pt x="20" y="9"/>
                    <a:pt x="20" y="10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9"/>
                    <a:pt x="21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2"/>
                    <a:pt x="22" y="23"/>
                    <a:pt x="21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6" y="20"/>
                  </a:cubicBezTo>
                  <a:cubicBezTo>
                    <a:pt x="17" y="20"/>
                    <a:pt x="17" y="19"/>
                    <a:pt x="17" y="19"/>
                  </a:cubicBezTo>
                  <a:cubicBezTo>
                    <a:pt x="16" y="18"/>
                    <a:pt x="16" y="17"/>
                    <a:pt x="16" y="16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9"/>
                    <a:pt x="16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6" y="7"/>
                    <a:pt x="14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10" y="21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4"/>
                    <a:pt x="11" y="25"/>
                    <a:pt x="10" y="25"/>
                  </a:cubicBezTo>
                  <a:cubicBezTo>
                    <a:pt x="10" y="25"/>
                    <a:pt x="9" y="25"/>
                    <a:pt x="8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3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1" y="21"/>
                    <a:pt x="2" y="20"/>
                  </a:cubicBezTo>
                  <a:cubicBezTo>
                    <a:pt x="2" y="20"/>
                    <a:pt x="3" y="20"/>
                    <a:pt x="4" y="20"/>
                  </a:cubicBezTo>
                  <a:cubicBezTo>
                    <a:pt x="5" y="20"/>
                    <a:pt x="5" y="20"/>
                    <a:pt x="5" y="1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4" y="0"/>
                    <a:pt x="6" y="0"/>
                    <a:pt x="9" y="0"/>
                  </a:cubicBezTo>
                  <a:close/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1" y="22"/>
                    <a:pt x="1" y="22"/>
                  </a:cubicBezTo>
                  <a:cubicBezTo>
                    <a:pt x="1" y="23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1"/>
                    <a:pt x="2" y="21"/>
                    <a:pt x="2" y="21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4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2" y="3"/>
                    <a:pt x="2" y="3"/>
                  </a:cubicBezTo>
                  <a:close/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lnTo>
                    <a:pt x="3" y="2"/>
                  </a:lnTo>
                  <a:close/>
                  <a:moveTo>
                    <a:pt x="2" y="21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lose/>
                  <a:moveTo>
                    <a:pt x="3" y="23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4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4" y="23"/>
                    <a:pt x="5" y="23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6" y="23"/>
                    <a:pt x="7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lose/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lose/>
                  <a:moveTo>
                    <a:pt x="5" y="21"/>
                  </a:move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5" y="21"/>
                  </a:lnTo>
                  <a:close/>
                  <a:moveTo>
                    <a:pt x="6" y="19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19"/>
                  </a:cubicBezTo>
                  <a:close/>
                  <a:moveTo>
                    <a:pt x="6" y="2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lose/>
                  <a:moveTo>
                    <a:pt x="6" y="4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8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lose/>
                  <a:moveTo>
                    <a:pt x="7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lose/>
                  <a:moveTo>
                    <a:pt x="8" y="20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lose/>
                  <a:moveTo>
                    <a:pt x="8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8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9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lnTo>
                    <a:pt x="9" y="22"/>
                  </a:lnTo>
                  <a:close/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lose/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1"/>
                    <a:pt x="9" y="1"/>
                    <a:pt x="9" y="1"/>
                  </a:cubicBezTo>
                  <a:close/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9" y="22"/>
                  </a:cubicBezTo>
                  <a:close/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1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4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2"/>
                    <a:pt x="10" y="2"/>
                    <a:pt x="10" y="3"/>
                  </a:cubicBezTo>
                  <a:close/>
                  <a:moveTo>
                    <a:pt x="11" y="3"/>
                  </a:moveTo>
                  <a:cubicBezTo>
                    <a:pt x="11" y="4"/>
                    <a:pt x="12" y="4"/>
                    <a:pt x="13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3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4" y="1"/>
                  </a:cubicBezTo>
                  <a:close/>
                  <a:moveTo>
                    <a:pt x="15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3"/>
                    <a:pt x="15" y="3"/>
                  </a:cubicBezTo>
                  <a:close/>
                  <a:moveTo>
                    <a:pt x="16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3"/>
                    <a:pt x="16" y="3"/>
                  </a:cubicBezTo>
                  <a:close/>
                  <a:moveTo>
                    <a:pt x="16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6" y="4"/>
                  </a:cubicBezTo>
                  <a:close/>
                  <a:moveTo>
                    <a:pt x="17" y="13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3"/>
                    <a:pt x="18" y="13"/>
                    <a:pt x="17" y="13"/>
                  </a:cubicBezTo>
                  <a:close/>
                  <a:moveTo>
                    <a:pt x="18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lose/>
                  <a:moveTo>
                    <a:pt x="18" y="22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19" y="5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5"/>
                    <a:pt x="21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lose/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lose/>
                  <a:moveTo>
                    <a:pt x="19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lose/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lose/>
                  <a:moveTo>
                    <a:pt x="22" y="3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3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3"/>
                    <a:pt x="22" y="3"/>
                    <a:pt x="22" y="3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5"/>
                    <a:pt x="25" y="5"/>
                  </a:cubicBezTo>
                  <a:cubicBezTo>
                    <a:pt x="27" y="5"/>
                    <a:pt x="27" y="4"/>
                    <a:pt x="28" y="4"/>
                  </a:cubicBezTo>
                  <a:cubicBezTo>
                    <a:pt x="27" y="4"/>
                    <a:pt x="27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26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6" y="3"/>
                    <a:pt x="26" y="3"/>
                  </a:cubicBezTo>
                  <a:close/>
                  <a:moveTo>
                    <a:pt x="26" y="2"/>
                  </a:moveTo>
                  <a:cubicBezTo>
                    <a:pt x="26" y="2"/>
                    <a:pt x="26" y="2"/>
                    <a:pt x="27" y="2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8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lose/>
                  <a:moveTo>
                    <a:pt x="27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8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6"/>
                    <a:pt x="28" y="6"/>
                  </a:cubicBezTo>
                  <a:lnTo>
                    <a:pt x="27" y="6"/>
                  </a:lnTo>
                  <a:close/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1" y="6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0" y="5"/>
                  </a:cubicBezTo>
                  <a:close/>
                  <a:moveTo>
                    <a:pt x="30" y="23"/>
                  </a:moveTo>
                  <a:cubicBezTo>
                    <a:pt x="30" y="23"/>
                    <a:pt x="30" y="23"/>
                    <a:pt x="30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2" y="23"/>
                    <a:pt x="32" y="23"/>
                  </a:cubicBezTo>
                  <a:cubicBezTo>
                    <a:pt x="32" y="22"/>
                    <a:pt x="32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2"/>
                    <a:pt x="30" y="22"/>
                    <a:pt x="30" y="23"/>
                  </a:cubicBezTo>
                  <a:close/>
                  <a:moveTo>
                    <a:pt x="31" y="8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8"/>
                    <a:pt x="31" y="8"/>
                  </a:cubicBezTo>
                  <a:close/>
                  <a:moveTo>
                    <a:pt x="32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3"/>
                    <a:pt x="32" y="13"/>
                    <a:pt x="32" y="13"/>
                  </a:cubicBezTo>
                  <a:close/>
                  <a:moveTo>
                    <a:pt x="32" y="17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7"/>
                    <a:pt x="32" y="17"/>
                    <a:pt x="32" y="17"/>
                  </a:cubicBezTo>
                  <a:close/>
                  <a:moveTo>
                    <a:pt x="32" y="10"/>
                  </a:move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lose/>
                  <a:moveTo>
                    <a:pt x="32" y="19"/>
                  </a:move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lose/>
                  <a:moveTo>
                    <a:pt x="32" y="22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3" y="20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lose/>
                  <a:moveTo>
                    <a:pt x="35" y="22"/>
                  </a:move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2"/>
                    <a:pt x="35" y="22"/>
                  </a:cubicBezTo>
                  <a:close/>
                  <a:moveTo>
                    <a:pt x="36" y="21"/>
                  </a:moveTo>
                  <a:cubicBezTo>
                    <a:pt x="36" y="21"/>
                    <a:pt x="36" y="21"/>
                    <a:pt x="36" y="2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57" name="Freeform 23"/>
            <p:cNvSpPr>
              <a:spLocks noEditPoints="1"/>
            </p:cNvSpPr>
            <p:nvPr/>
          </p:nvSpPr>
          <p:spPr bwMode="auto">
            <a:xfrm>
              <a:off x="8239126" y="2774950"/>
              <a:ext cx="76200" cy="82550"/>
            </a:xfrm>
            <a:custGeom>
              <a:avLst/>
              <a:gdLst>
                <a:gd name="T0" fmla="*/ 21 w 24"/>
                <a:gd name="T1" fmla="*/ 10 h 26"/>
                <a:gd name="T2" fmla="*/ 5 w 24"/>
                <a:gd name="T3" fmla="*/ 12 h 26"/>
                <a:gd name="T4" fmla="*/ 4 w 24"/>
                <a:gd name="T5" fmla="*/ 17 h 26"/>
                <a:gd name="T6" fmla="*/ 5 w 24"/>
                <a:gd name="T7" fmla="*/ 19 h 26"/>
                <a:gd name="T8" fmla="*/ 18 w 24"/>
                <a:gd name="T9" fmla="*/ 19 h 26"/>
                <a:gd name="T10" fmla="*/ 24 w 24"/>
                <a:gd name="T11" fmla="*/ 21 h 26"/>
                <a:gd name="T12" fmla="*/ 18 w 24"/>
                <a:gd name="T13" fmla="*/ 24 h 26"/>
                <a:gd name="T14" fmla="*/ 2 w 24"/>
                <a:gd name="T15" fmla="*/ 21 h 26"/>
                <a:gd name="T16" fmla="*/ 6 w 24"/>
                <a:gd name="T17" fmla="*/ 1 h 26"/>
                <a:gd name="T18" fmla="*/ 1 w 24"/>
                <a:gd name="T19" fmla="*/ 13 h 26"/>
                <a:gd name="T20" fmla="*/ 1 w 24"/>
                <a:gd name="T21" fmla="*/ 13 h 26"/>
                <a:gd name="T22" fmla="*/ 2 w 24"/>
                <a:gd name="T23" fmla="*/ 8 h 26"/>
                <a:gd name="T24" fmla="*/ 1 w 24"/>
                <a:gd name="T25" fmla="*/ 11 h 26"/>
                <a:gd name="T26" fmla="*/ 2 w 24"/>
                <a:gd name="T27" fmla="*/ 17 h 26"/>
                <a:gd name="T28" fmla="*/ 3 w 24"/>
                <a:gd name="T29" fmla="*/ 19 h 26"/>
                <a:gd name="T30" fmla="*/ 4 w 24"/>
                <a:gd name="T31" fmla="*/ 11 h 26"/>
                <a:gd name="T32" fmla="*/ 4 w 24"/>
                <a:gd name="T33" fmla="*/ 11 h 26"/>
                <a:gd name="T34" fmla="*/ 4 w 24"/>
                <a:gd name="T35" fmla="*/ 5 h 26"/>
                <a:gd name="T36" fmla="*/ 4 w 24"/>
                <a:gd name="T37" fmla="*/ 9 h 26"/>
                <a:gd name="T38" fmla="*/ 4 w 24"/>
                <a:gd name="T39" fmla="*/ 8 h 26"/>
                <a:gd name="T40" fmla="*/ 14 w 24"/>
                <a:gd name="T41" fmla="*/ 9 h 26"/>
                <a:gd name="T42" fmla="*/ 15 w 24"/>
                <a:gd name="T43" fmla="*/ 5 h 26"/>
                <a:gd name="T44" fmla="*/ 4 w 24"/>
                <a:gd name="T45" fmla="*/ 6 h 26"/>
                <a:gd name="T46" fmla="*/ 4 w 24"/>
                <a:gd name="T47" fmla="*/ 23 h 26"/>
                <a:gd name="T48" fmla="*/ 5 w 24"/>
                <a:gd name="T49" fmla="*/ 4 h 26"/>
                <a:gd name="T50" fmla="*/ 5 w 24"/>
                <a:gd name="T51" fmla="*/ 4 h 26"/>
                <a:gd name="T52" fmla="*/ 5 w 24"/>
                <a:gd name="T53" fmla="*/ 11 h 26"/>
                <a:gd name="T54" fmla="*/ 6 w 24"/>
                <a:gd name="T55" fmla="*/ 2 h 26"/>
                <a:gd name="T56" fmla="*/ 6 w 24"/>
                <a:gd name="T57" fmla="*/ 1 h 26"/>
                <a:gd name="T58" fmla="*/ 11 w 24"/>
                <a:gd name="T59" fmla="*/ 11 h 26"/>
                <a:gd name="T60" fmla="*/ 6 w 24"/>
                <a:gd name="T61" fmla="*/ 10 h 26"/>
                <a:gd name="T62" fmla="*/ 11 w 24"/>
                <a:gd name="T63" fmla="*/ 9 h 26"/>
                <a:gd name="T64" fmla="*/ 9 w 24"/>
                <a:gd name="T65" fmla="*/ 3 h 26"/>
                <a:gd name="T66" fmla="*/ 8 w 24"/>
                <a:gd name="T67" fmla="*/ 1 h 26"/>
                <a:gd name="T68" fmla="*/ 11 w 24"/>
                <a:gd name="T69" fmla="*/ 0 h 26"/>
                <a:gd name="T70" fmla="*/ 9 w 24"/>
                <a:gd name="T71" fmla="*/ 24 h 26"/>
                <a:gd name="T72" fmla="*/ 10 w 24"/>
                <a:gd name="T73" fmla="*/ 2 h 26"/>
                <a:gd name="T74" fmla="*/ 10 w 24"/>
                <a:gd name="T75" fmla="*/ 2 h 26"/>
                <a:gd name="T76" fmla="*/ 11 w 24"/>
                <a:gd name="T77" fmla="*/ 24 h 26"/>
                <a:gd name="T78" fmla="*/ 11 w 24"/>
                <a:gd name="T79" fmla="*/ 25 h 26"/>
                <a:gd name="T80" fmla="*/ 15 w 24"/>
                <a:gd name="T81" fmla="*/ 25 h 26"/>
                <a:gd name="T82" fmla="*/ 14 w 24"/>
                <a:gd name="T83" fmla="*/ 2 h 26"/>
                <a:gd name="T84" fmla="*/ 13 w 24"/>
                <a:gd name="T85" fmla="*/ 3 h 26"/>
                <a:gd name="T86" fmla="*/ 16 w 24"/>
                <a:gd name="T87" fmla="*/ 4 h 26"/>
                <a:gd name="T88" fmla="*/ 13 w 24"/>
                <a:gd name="T89" fmla="*/ 2 h 26"/>
                <a:gd name="T90" fmla="*/ 16 w 24"/>
                <a:gd name="T91" fmla="*/ 10 h 26"/>
                <a:gd name="T92" fmla="*/ 16 w 24"/>
                <a:gd name="T93" fmla="*/ 11 h 26"/>
                <a:gd name="T94" fmla="*/ 16 w 24"/>
                <a:gd name="T95" fmla="*/ 22 h 26"/>
                <a:gd name="T96" fmla="*/ 16 w 24"/>
                <a:gd name="T97" fmla="*/ 25 h 26"/>
                <a:gd name="T98" fmla="*/ 17 w 24"/>
                <a:gd name="T99" fmla="*/ 5 h 26"/>
                <a:gd name="T100" fmla="*/ 17 w 24"/>
                <a:gd name="T101" fmla="*/ 21 h 26"/>
                <a:gd name="T102" fmla="*/ 17 w 24"/>
                <a:gd name="T103" fmla="*/ 6 h 26"/>
                <a:gd name="T104" fmla="*/ 18 w 24"/>
                <a:gd name="T105" fmla="*/ 18 h 26"/>
                <a:gd name="T106" fmla="*/ 19 w 24"/>
                <a:gd name="T107" fmla="*/ 18 h 26"/>
                <a:gd name="T108" fmla="*/ 19 w 24"/>
                <a:gd name="T109" fmla="*/ 22 h 26"/>
                <a:gd name="T110" fmla="*/ 19 w 24"/>
                <a:gd name="T111" fmla="*/ 8 h 26"/>
                <a:gd name="T112" fmla="*/ 19 w 24"/>
                <a:gd name="T113" fmla="*/ 21 h 26"/>
                <a:gd name="T114" fmla="*/ 20 w 24"/>
                <a:gd name="T115" fmla="*/ 21 h 26"/>
                <a:gd name="T116" fmla="*/ 20 w 24"/>
                <a:gd name="T117" fmla="*/ 21 h 26"/>
                <a:gd name="T118" fmla="*/ 23 w 24"/>
                <a:gd name="T119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6">
                  <a:moveTo>
                    <a:pt x="12" y="0"/>
                  </a:moveTo>
                  <a:cubicBezTo>
                    <a:pt x="13" y="0"/>
                    <a:pt x="15" y="1"/>
                    <a:pt x="17" y="2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21" y="7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1" y="12"/>
                    <a:pt x="21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0" y="12"/>
                    <a:pt x="7" y="12"/>
                    <a:pt x="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3"/>
                    <a:pt x="3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4" y="16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7" y="21"/>
                    <a:pt x="8" y="22"/>
                    <a:pt x="9" y="23"/>
                  </a:cubicBezTo>
                  <a:cubicBezTo>
                    <a:pt x="10" y="23"/>
                    <a:pt x="11" y="23"/>
                    <a:pt x="13" y="23"/>
                  </a:cubicBezTo>
                  <a:cubicBezTo>
                    <a:pt x="13" y="23"/>
                    <a:pt x="13" y="23"/>
                    <a:pt x="14" y="23"/>
                  </a:cubicBezTo>
                  <a:cubicBezTo>
                    <a:pt x="15" y="23"/>
                    <a:pt x="16" y="21"/>
                    <a:pt x="18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7"/>
                    <a:pt x="19" y="17"/>
                    <a:pt x="20" y="16"/>
                  </a:cubicBezTo>
                  <a:cubicBezTo>
                    <a:pt x="20" y="16"/>
                    <a:pt x="21" y="17"/>
                    <a:pt x="21" y="17"/>
                  </a:cubicBezTo>
                  <a:cubicBezTo>
                    <a:pt x="22" y="19"/>
                    <a:pt x="23" y="20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3"/>
                    <a:pt x="23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1" y="22"/>
                    <a:pt x="21" y="22"/>
                  </a:cubicBezTo>
                  <a:cubicBezTo>
                    <a:pt x="20" y="22"/>
                    <a:pt x="20" y="23"/>
                    <a:pt x="18" y="24"/>
                  </a:cubicBezTo>
                  <a:cubicBezTo>
                    <a:pt x="18" y="25"/>
                    <a:pt x="16" y="25"/>
                    <a:pt x="15" y="26"/>
                  </a:cubicBezTo>
                  <a:cubicBezTo>
                    <a:pt x="12" y="26"/>
                    <a:pt x="11" y="26"/>
                    <a:pt x="10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4" y="24"/>
                    <a:pt x="3" y="23"/>
                  </a:cubicBezTo>
                  <a:cubicBezTo>
                    <a:pt x="2" y="22"/>
                    <a:pt x="2" y="21"/>
                    <a:pt x="2" y="21"/>
                  </a:cubicBezTo>
                  <a:cubicBezTo>
                    <a:pt x="2" y="20"/>
                    <a:pt x="1" y="19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2" y="6"/>
                    <a:pt x="4" y="2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0"/>
                    <a:pt x="12" y="0"/>
                  </a:cubicBezTo>
                  <a:close/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1" y="13"/>
                    <a:pt x="1" y="13"/>
                  </a:cubicBezTo>
                  <a:close/>
                  <a:moveTo>
                    <a:pt x="2" y="8"/>
                  </a:moveTo>
                  <a:cubicBezTo>
                    <a:pt x="1" y="8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2" y="9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2" y="18"/>
                  </a:cubicBezTo>
                  <a:close/>
                  <a:moveTo>
                    <a:pt x="4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lose/>
                  <a:moveTo>
                    <a:pt x="4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7" y="8"/>
                    <a:pt x="1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9"/>
                    <a:pt x="16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6"/>
                    <a:pt x="15" y="5"/>
                  </a:cubicBezTo>
                  <a:cubicBezTo>
                    <a:pt x="14" y="4"/>
                    <a:pt x="13" y="4"/>
                    <a:pt x="12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5" y="6"/>
                    <a:pt x="5" y="7"/>
                    <a:pt x="4" y="7"/>
                  </a:cubicBezTo>
                  <a:close/>
                  <a:moveTo>
                    <a:pt x="4" y="6"/>
                  </a:move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5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lose/>
                  <a:moveTo>
                    <a:pt x="5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1"/>
                    <a:pt x="9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1" y="11"/>
                    <a:pt x="12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1"/>
                    <a:pt x="11" y="11"/>
                    <a:pt x="6" y="10"/>
                  </a:cubicBezTo>
                  <a:close/>
                  <a:moveTo>
                    <a:pt x="7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8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8" y="9"/>
                    <a:pt x="7" y="9"/>
                  </a:cubicBezTo>
                  <a:close/>
                  <a:moveTo>
                    <a:pt x="7" y="4"/>
                  </a:moveTo>
                  <a:cubicBezTo>
                    <a:pt x="7" y="4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4"/>
                    <a:pt x="7" y="4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11" y="1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8" y="1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8" y="23"/>
                    <a:pt x="8" y="23"/>
                  </a:cubicBezTo>
                  <a:close/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lose/>
                  <a:moveTo>
                    <a:pt x="11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lose/>
                  <a:moveTo>
                    <a:pt x="13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5"/>
                    <a:pt x="14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3" y="25"/>
                  </a:cubicBezTo>
                  <a:close/>
                  <a:moveTo>
                    <a:pt x="13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1"/>
                  </a:cubicBezTo>
                  <a:close/>
                  <a:moveTo>
                    <a:pt x="13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lose/>
                  <a:moveTo>
                    <a:pt x="16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6" y="11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lose/>
                  <a:moveTo>
                    <a:pt x="16" y="22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lose/>
                  <a:moveTo>
                    <a:pt x="16" y="25"/>
                  </a:moveTo>
                  <a:cubicBezTo>
                    <a:pt x="16" y="25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6" y="24"/>
                    <a:pt x="16" y="24"/>
                    <a:pt x="16" y="25"/>
                  </a:cubicBezTo>
                  <a:close/>
                  <a:moveTo>
                    <a:pt x="16" y="5"/>
                  </a:move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8" y="21"/>
                    <a:pt x="18" y="21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0"/>
                    <a:pt x="17" y="21"/>
                  </a:cubicBezTo>
                  <a:close/>
                  <a:moveTo>
                    <a:pt x="18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6"/>
                    <a:pt x="18" y="6"/>
                    <a:pt x="18" y="6"/>
                  </a:cubicBezTo>
                  <a:close/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lose/>
                  <a:moveTo>
                    <a:pt x="18" y="23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8" y="22"/>
                    <a:pt x="18" y="23"/>
                  </a:cubicBezTo>
                  <a:close/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lose/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19" y="21"/>
                    <a:pt x="19" y="21"/>
                  </a:cubicBezTo>
                  <a:close/>
                  <a:moveTo>
                    <a:pt x="20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0" y="21"/>
                    <a:pt x="20" y="21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2" y="20"/>
                    <a:pt x="22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58" name="Freeform 24"/>
            <p:cNvSpPr>
              <a:spLocks noEditPoints="1"/>
            </p:cNvSpPr>
            <p:nvPr/>
          </p:nvSpPr>
          <p:spPr bwMode="auto">
            <a:xfrm>
              <a:off x="7826376" y="2930525"/>
              <a:ext cx="76200" cy="115888"/>
            </a:xfrm>
            <a:custGeom>
              <a:avLst/>
              <a:gdLst>
                <a:gd name="T0" fmla="*/ 3 w 24"/>
                <a:gd name="T1" fmla="*/ 1 h 37"/>
                <a:gd name="T2" fmla="*/ 5 w 24"/>
                <a:gd name="T3" fmla="*/ 0 h 37"/>
                <a:gd name="T4" fmla="*/ 7 w 24"/>
                <a:gd name="T5" fmla="*/ 1 h 37"/>
                <a:gd name="T6" fmla="*/ 9 w 24"/>
                <a:gd name="T7" fmla="*/ 12 h 37"/>
                <a:gd name="T8" fmla="*/ 23 w 24"/>
                <a:gd name="T9" fmla="*/ 19 h 37"/>
                <a:gd name="T10" fmla="*/ 12 w 24"/>
                <a:gd name="T11" fmla="*/ 35 h 37"/>
                <a:gd name="T12" fmla="*/ 5 w 24"/>
                <a:gd name="T13" fmla="*/ 37 h 37"/>
                <a:gd name="T14" fmla="*/ 3 w 24"/>
                <a:gd name="T15" fmla="*/ 34 h 37"/>
                <a:gd name="T16" fmla="*/ 3 w 24"/>
                <a:gd name="T17" fmla="*/ 27 h 37"/>
                <a:gd name="T18" fmla="*/ 3 w 24"/>
                <a:gd name="T19" fmla="*/ 15 h 37"/>
                <a:gd name="T20" fmla="*/ 3 w 24"/>
                <a:gd name="T21" fmla="*/ 5 h 37"/>
                <a:gd name="T22" fmla="*/ 0 w 24"/>
                <a:gd name="T23" fmla="*/ 2 h 37"/>
                <a:gd name="T24" fmla="*/ 0 w 24"/>
                <a:gd name="T25" fmla="*/ 0 h 37"/>
                <a:gd name="T26" fmla="*/ 1 w 24"/>
                <a:gd name="T27" fmla="*/ 2 h 37"/>
                <a:gd name="T28" fmla="*/ 1 w 24"/>
                <a:gd name="T29" fmla="*/ 2 h 37"/>
                <a:gd name="T30" fmla="*/ 1 w 24"/>
                <a:gd name="T31" fmla="*/ 2 h 37"/>
                <a:gd name="T32" fmla="*/ 3 w 24"/>
                <a:gd name="T33" fmla="*/ 3 h 37"/>
                <a:gd name="T34" fmla="*/ 3 w 24"/>
                <a:gd name="T35" fmla="*/ 33 h 37"/>
                <a:gd name="T36" fmla="*/ 4 w 24"/>
                <a:gd name="T37" fmla="*/ 3 h 37"/>
                <a:gd name="T38" fmla="*/ 3 w 24"/>
                <a:gd name="T39" fmla="*/ 3 h 37"/>
                <a:gd name="T40" fmla="*/ 4 w 24"/>
                <a:gd name="T41" fmla="*/ 34 h 37"/>
                <a:gd name="T42" fmla="*/ 5 w 24"/>
                <a:gd name="T43" fmla="*/ 35 h 37"/>
                <a:gd name="T44" fmla="*/ 5 w 24"/>
                <a:gd name="T45" fmla="*/ 1 h 37"/>
                <a:gd name="T46" fmla="*/ 5 w 24"/>
                <a:gd name="T47" fmla="*/ 3 h 37"/>
                <a:gd name="T48" fmla="*/ 5 w 24"/>
                <a:gd name="T49" fmla="*/ 8 h 37"/>
                <a:gd name="T50" fmla="*/ 6 w 24"/>
                <a:gd name="T51" fmla="*/ 34 h 37"/>
                <a:gd name="T52" fmla="*/ 6 w 24"/>
                <a:gd name="T53" fmla="*/ 31 h 37"/>
                <a:gd name="T54" fmla="*/ 6 w 24"/>
                <a:gd name="T55" fmla="*/ 32 h 37"/>
                <a:gd name="T56" fmla="*/ 6 w 24"/>
                <a:gd name="T57" fmla="*/ 1 h 37"/>
                <a:gd name="T58" fmla="*/ 7 w 24"/>
                <a:gd name="T59" fmla="*/ 28 h 37"/>
                <a:gd name="T60" fmla="*/ 20 w 24"/>
                <a:gd name="T61" fmla="*/ 26 h 37"/>
                <a:gd name="T62" fmla="*/ 8 w 24"/>
                <a:gd name="T63" fmla="*/ 17 h 37"/>
                <a:gd name="T64" fmla="*/ 8 w 24"/>
                <a:gd name="T65" fmla="*/ 34 h 37"/>
                <a:gd name="T66" fmla="*/ 8 w 24"/>
                <a:gd name="T67" fmla="*/ 31 h 37"/>
                <a:gd name="T68" fmla="*/ 9 w 24"/>
                <a:gd name="T69" fmla="*/ 15 h 37"/>
                <a:gd name="T70" fmla="*/ 10 w 24"/>
                <a:gd name="T71" fmla="*/ 15 h 37"/>
                <a:gd name="T72" fmla="*/ 12 w 24"/>
                <a:gd name="T73" fmla="*/ 14 h 37"/>
                <a:gd name="T74" fmla="*/ 12 w 24"/>
                <a:gd name="T75" fmla="*/ 34 h 37"/>
                <a:gd name="T76" fmla="*/ 12 w 24"/>
                <a:gd name="T77" fmla="*/ 34 h 37"/>
                <a:gd name="T78" fmla="*/ 15 w 24"/>
                <a:gd name="T79" fmla="*/ 13 h 37"/>
                <a:gd name="T80" fmla="*/ 16 w 24"/>
                <a:gd name="T81" fmla="*/ 33 h 37"/>
                <a:gd name="T82" fmla="*/ 16 w 24"/>
                <a:gd name="T83" fmla="*/ 35 h 37"/>
                <a:gd name="T84" fmla="*/ 19 w 24"/>
                <a:gd name="T85" fmla="*/ 17 h 37"/>
                <a:gd name="T86" fmla="*/ 16 w 24"/>
                <a:gd name="T87" fmla="*/ 31 h 37"/>
                <a:gd name="T88" fmla="*/ 17 w 24"/>
                <a:gd name="T89" fmla="*/ 31 h 37"/>
                <a:gd name="T90" fmla="*/ 20 w 24"/>
                <a:gd name="T91" fmla="*/ 32 h 37"/>
                <a:gd name="T92" fmla="*/ 21 w 24"/>
                <a:gd name="T93" fmla="*/ 30 h 37"/>
                <a:gd name="T94" fmla="*/ 21 w 24"/>
                <a:gd name="T95" fmla="*/ 21 h 37"/>
                <a:gd name="T96" fmla="*/ 21 w 24"/>
                <a:gd name="T97" fmla="*/ 31 h 37"/>
                <a:gd name="T98" fmla="*/ 21 w 24"/>
                <a:gd name="T99" fmla="*/ 31 h 37"/>
                <a:gd name="T100" fmla="*/ 23 w 24"/>
                <a:gd name="T101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" h="37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7"/>
                    <a:pt x="8" y="10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6" y="12"/>
                    <a:pt x="17" y="13"/>
                    <a:pt x="17" y="13"/>
                  </a:cubicBezTo>
                  <a:cubicBezTo>
                    <a:pt x="18" y="13"/>
                    <a:pt x="18" y="13"/>
                    <a:pt x="19" y="15"/>
                  </a:cubicBezTo>
                  <a:cubicBezTo>
                    <a:pt x="21" y="16"/>
                    <a:pt x="22" y="18"/>
                    <a:pt x="23" y="19"/>
                  </a:cubicBezTo>
                  <a:cubicBezTo>
                    <a:pt x="23" y="20"/>
                    <a:pt x="24" y="22"/>
                    <a:pt x="24" y="24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8"/>
                    <a:pt x="22" y="29"/>
                    <a:pt x="22" y="29"/>
                  </a:cubicBezTo>
                  <a:cubicBezTo>
                    <a:pt x="22" y="31"/>
                    <a:pt x="21" y="32"/>
                    <a:pt x="18" y="34"/>
                  </a:cubicBezTo>
                  <a:cubicBezTo>
                    <a:pt x="18" y="35"/>
                    <a:pt x="16" y="35"/>
                    <a:pt x="12" y="35"/>
                  </a:cubicBezTo>
                  <a:cubicBezTo>
                    <a:pt x="11" y="35"/>
                    <a:pt x="10" y="35"/>
                    <a:pt x="9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35"/>
                    <a:pt x="7" y="35"/>
                    <a:pt x="7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5" y="37"/>
                    <a:pt x="5" y="37"/>
                  </a:cubicBezTo>
                  <a:cubicBezTo>
                    <a:pt x="4" y="37"/>
                    <a:pt x="4" y="37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0"/>
                    <a:pt x="3" y="28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3" y="19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1" y="6"/>
                    <a:pt x="0" y="6"/>
                  </a:cubicBezTo>
                  <a:cubicBezTo>
                    <a:pt x="0" y="6"/>
                    <a:pt x="0" y="5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2"/>
                    <a:pt x="1" y="2"/>
                  </a:cubicBezTo>
                  <a:close/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2"/>
                  </a:lnTo>
                  <a:close/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lose/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lose/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  <a:moveTo>
                    <a:pt x="4" y="34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lnTo>
                    <a:pt x="4" y="34"/>
                  </a:lnTo>
                  <a:close/>
                  <a:moveTo>
                    <a:pt x="5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6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lose/>
                  <a:moveTo>
                    <a:pt x="5" y="6"/>
                  </a:move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lose/>
                  <a:moveTo>
                    <a:pt x="5" y="34"/>
                  </a:move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4"/>
                    <a:pt x="5" y="34"/>
                    <a:pt x="5" y="34"/>
                  </a:cubicBezTo>
                  <a:close/>
                  <a:moveTo>
                    <a:pt x="6" y="31"/>
                  </a:move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7" y="24"/>
                  </a:moveTo>
                  <a:cubicBezTo>
                    <a:pt x="7" y="25"/>
                    <a:pt x="7" y="26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1"/>
                    <a:pt x="8" y="31"/>
                    <a:pt x="10" y="31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3" y="32"/>
                    <a:pt x="15" y="31"/>
                    <a:pt x="18" y="30"/>
                  </a:cubicBezTo>
                  <a:cubicBezTo>
                    <a:pt x="18" y="29"/>
                    <a:pt x="19" y="28"/>
                    <a:pt x="20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3"/>
                    <a:pt x="20" y="22"/>
                    <a:pt x="19" y="20"/>
                  </a:cubicBezTo>
                  <a:cubicBezTo>
                    <a:pt x="19" y="19"/>
                    <a:pt x="18" y="18"/>
                    <a:pt x="17" y="17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8" y="17"/>
                  </a:cubicBezTo>
                  <a:cubicBezTo>
                    <a:pt x="8" y="17"/>
                    <a:pt x="8" y="18"/>
                    <a:pt x="8" y="20"/>
                  </a:cubicBezTo>
                  <a:cubicBezTo>
                    <a:pt x="7" y="22"/>
                    <a:pt x="7" y="23"/>
                    <a:pt x="7" y="24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8" y="34"/>
                    <a:pt x="8" y="34"/>
                  </a:cubicBezTo>
                  <a:close/>
                  <a:moveTo>
                    <a:pt x="8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lose/>
                  <a:moveTo>
                    <a:pt x="9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9" y="15"/>
                    <a:pt x="9" y="15"/>
                  </a:cubicBezTo>
                  <a:close/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1" y="13"/>
                    <a:pt x="11" y="14"/>
                  </a:cubicBezTo>
                  <a:close/>
                  <a:moveTo>
                    <a:pt x="12" y="34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4" y="34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2" y="33"/>
                    <a:pt x="12" y="34"/>
                  </a:cubicBezTo>
                  <a:close/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lose/>
                  <a:moveTo>
                    <a:pt x="16" y="35"/>
                  </a:move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lose/>
                  <a:moveTo>
                    <a:pt x="1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7" y="15"/>
                    <a:pt x="18" y="16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6"/>
                    <a:pt x="19" y="16"/>
                    <a:pt x="18" y="15"/>
                  </a:cubicBezTo>
                  <a:cubicBezTo>
                    <a:pt x="17" y="15"/>
                    <a:pt x="17" y="15"/>
                    <a:pt x="16" y="15"/>
                  </a:cubicBezTo>
                  <a:close/>
                  <a:moveTo>
                    <a:pt x="16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6" y="31"/>
                  </a:cubicBezTo>
                  <a:close/>
                  <a:moveTo>
                    <a:pt x="18" y="33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19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2"/>
                    <a:pt x="19" y="32"/>
                    <a:pt x="18" y="33"/>
                  </a:cubicBezTo>
                  <a:close/>
                  <a:moveTo>
                    <a:pt x="20" y="30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1" y="30"/>
                    <a:pt x="21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lose/>
                  <a:moveTo>
                    <a:pt x="21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21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2" y="31"/>
                    <a:pt x="22" y="30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1" y="29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lose/>
                  <a:moveTo>
                    <a:pt x="22" y="19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19"/>
                    <a:pt x="22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59" name="Freeform 25"/>
            <p:cNvSpPr>
              <a:spLocks noEditPoints="1"/>
            </p:cNvSpPr>
            <p:nvPr/>
          </p:nvSpPr>
          <p:spPr bwMode="auto">
            <a:xfrm>
              <a:off x="7908926" y="2959100"/>
              <a:ext cx="77788" cy="84138"/>
            </a:xfrm>
            <a:custGeom>
              <a:avLst/>
              <a:gdLst>
                <a:gd name="T0" fmla="*/ 18 w 25"/>
                <a:gd name="T1" fmla="*/ 5 h 27"/>
                <a:gd name="T2" fmla="*/ 21 w 25"/>
                <a:gd name="T3" fmla="*/ 19 h 27"/>
                <a:gd name="T4" fmla="*/ 23 w 25"/>
                <a:gd name="T5" fmla="*/ 26 h 27"/>
                <a:gd name="T6" fmla="*/ 11 w 25"/>
                <a:gd name="T7" fmla="*/ 27 h 27"/>
                <a:gd name="T8" fmla="*/ 1 w 25"/>
                <a:gd name="T9" fmla="*/ 23 h 27"/>
                <a:gd name="T10" fmla="*/ 3 w 25"/>
                <a:gd name="T11" fmla="*/ 12 h 27"/>
                <a:gd name="T12" fmla="*/ 12 w 25"/>
                <a:gd name="T13" fmla="*/ 10 h 27"/>
                <a:gd name="T14" fmla="*/ 14 w 25"/>
                <a:gd name="T15" fmla="*/ 6 h 27"/>
                <a:gd name="T16" fmla="*/ 4 w 25"/>
                <a:gd name="T17" fmla="*/ 8 h 27"/>
                <a:gd name="T18" fmla="*/ 0 w 25"/>
                <a:gd name="T19" fmla="*/ 9 h 27"/>
                <a:gd name="T20" fmla="*/ 2 w 25"/>
                <a:gd name="T21" fmla="*/ 7 h 27"/>
                <a:gd name="T22" fmla="*/ 2 w 25"/>
                <a:gd name="T23" fmla="*/ 7 h 27"/>
                <a:gd name="T24" fmla="*/ 3 w 25"/>
                <a:gd name="T25" fmla="*/ 3 h 27"/>
                <a:gd name="T26" fmla="*/ 3 w 25"/>
                <a:gd name="T27" fmla="*/ 3 h 27"/>
                <a:gd name="T28" fmla="*/ 3 w 25"/>
                <a:gd name="T29" fmla="*/ 23 h 27"/>
                <a:gd name="T30" fmla="*/ 3 w 25"/>
                <a:gd name="T31" fmla="*/ 25 h 27"/>
                <a:gd name="T32" fmla="*/ 8 w 25"/>
                <a:gd name="T33" fmla="*/ 27 h 27"/>
                <a:gd name="T34" fmla="*/ 4 w 25"/>
                <a:gd name="T35" fmla="*/ 13 h 27"/>
                <a:gd name="T36" fmla="*/ 4 w 25"/>
                <a:gd name="T37" fmla="*/ 13 h 27"/>
                <a:gd name="T38" fmla="*/ 5 w 25"/>
                <a:gd name="T39" fmla="*/ 21 h 27"/>
                <a:gd name="T40" fmla="*/ 9 w 25"/>
                <a:gd name="T41" fmla="*/ 23 h 27"/>
                <a:gd name="T42" fmla="*/ 17 w 25"/>
                <a:gd name="T43" fmla="*/ 20 h 27"/>
                <a:gd name="T44" fmla="*/ 10 w 25"/>
                <a:gd name="T45" fmla="*/ 13 h 27"/>
                <a:gd name="T46" fmla="*/ 7 w 25"/>
                <a:gd name="T47" fmla="*/ 2 h 27"/>
                <a:gd name="T48" fmla="*/ 8 w 25"/>
                <a:gd name="T49" fmla="*/ 1 h 27"/>
                <a:gd name="T50" fmla="*/ 9 w 25"/>
                <a:gd name="T51" fmla="*/ 25 h 27"/>
                <a:gd name="T52" fmla="*/ 9 w 25"/>
                <a:gd name="T53" fmla="*/ 3 h 27"/>
                <a:gd name="T54" fmla="*/ 10 w 25"/>
                <a:gd name="T55" fmla="*/ 3 h 27"/>
                <a:gd name="T56" fmla="*/ 11 w 25"/>
                <a:gd name="T57" fmla="*/ 1 h 27"/>
                <a:gd name="T58" fmla="*/ 11 w 25"/>
                <a:gd name="T59" fmla="*/ 1 h 27"/>
                <a:gd name="T60" fmla="*/ 15 w 25"/>
                <a:gd name="T61" fmla="*/ 24 h 27"/>
                <a:gd name="T62" fmla="*/ 15 w 25"/>
                <a:gd name="T63" fmla="*/ 1 h 27"/>
                <a:gd name="T64" fmla="*/ 15 w 25"/>
                <a:gd name="T65" fmla="*/ 2 h 27"/>
                <a:gd name="T66" fmla="*/ 17 w 25"/>
                <a:gd name="T67" fmla="*/ 18 h 27"/>
                <a:gd name="T68" fmla="*/ 17 w 25"/>
                <a:gd name="T69" fmla="*/ 18 h 27"/>
                <a:gd name="T70" fmla="*/ 17 w 25"/>
                <a:gd name="T71" fmla="*/ 16 h 27"/>
                <a:gd name="T72" fmla="*/ 17 w 25"/>
                <a:gd name="T73" fmla="*/ 16 h 27"/>
                <a:gd name="T74" fmla="*/ 19 w 25"/>
                <a:gd name="T75" fmla="*/ 14 h 27"/>
                <a:gd name="T76" fmla="*/ 19 w 25"/>
                <a:gd name="T77" fmla="*/ 15 h 27"/>
                <a:gd name="T78" fmla="*/ 19 w 25"/>
                <a:gd name="T79" fmla="*/ 13 h 27"/>
                <a:gd name="T80" fmla="*/ 19 w 25"/>
                <a:gd name="T81" fmla="*/ 16 h 27"/>
                <a:gd name="T82" fmla="*/ 19 w 25"/>
                <a:gd name="T83" fmla="*/ 18 h 27"/>
                <a:gd name="T84" fmla="*/ 20 w 25"/>
                <a:gd name="T85" fmla="*/ 24 h 27"/>
                <a:gd name="T86" fmla="*/ 20 w 25"/>
                <a:gd name="T87" fmla="*/ 24 h 27"/>
                <a:gd name="T88" fmla="*/ 20 w 25"/>
                <a:gd name="T89" fmla="*/ 11 h 27"/>
                <a:gd name="T90" fmla="*/ 21 w 25"/>
                <a:gd name="T91" fmla="*/ 24 h 27"/>
                <a:gd name="T92" fmla="*/ 21 w 25"/>
                <a:gd name="T93" fmla="*/ 25 h 27"/>
                <a:gd name="T94" fmla="*/ 21 w 25"/>
                <a:gd name="T95" fmla="*/ 23 h 27"/>
                <a:gd name="T96" fmla="*/ 22 w 25"/>
                <a:gd name="T9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" h="27">
                  <a:moveTo>
                    <a:pt x="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5" y="1"/>
                  </a:cubicBezTo>
                  <a:cubicBezTo>
                    <a:pt x="17" y="2"/>
                    <a:pt x="18" y="4"/>
                    <a:pt x="18" y="5"/>
                  </a:cubicBezTo>
                  <a:cubicBezTo>
                    <a:pt x="19" y="6"/>
                    <a:pt x="20" y="7"/>
                    <a:pt x="20" y="9"/>
                  </a:cubicBezTo>
                  <a:cubicBezTo>
                    <a:pt x="20" y="10"/>
                    <a:pt x="21" y="11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1"/>
                    <a:pt x="22" y="22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5"/>
                    <a:pt x="24" y="25"/>
                    <a:pt x="23" y="26"/>
                  </a:cubicBezTo>
                  <a:cubicBezTo>
                    <a:pt x="22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19" y="26"/>
                    <a:pt x="17" y="24"/>
                  </a:cubicBezTo>
                  <a:cubicBezTo>
                    <a:pt x="13" y="26"/>
                    <a:pt x="11" y="27"/>
                    <a:pt x="11" y="27"/>
                  </a:cubicBezTo>
                  <a:cubicBezTo>
                    <a:pt x="10" y="27"/>
                    <a:pt x="9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5" y="27"/>
                    <a:pt x="4" y="26"/>
                    <a:pt x="2" y="25"/>
                  </a:cubicBezTo>
                  <a:cubicBezTo>
                    <a:pt x="2" y="25"/>
                    <a:pt x="2" y="24"/>
                    <a:pt x="1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1" y="15"/>
                    <a:pt x="2" y="14"/>
                    <a:pt x="3" y="12"/>
                  </a:cubicBezTo>
                  <a:cubicBezTo>
                    <a:pt x="4" y="12"/>
                    <a:pt x="4" y="11"/>
                    <a:pt x="5" y="11"/>
                  </a:cubicBezTo>
                  <a:cubicBezTo>
                    <a:pt x="6" y="10"/>
                    <a:pt x="8" y="10"/>
                    <a:pt x="10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0"/>
                    <a:pt x="14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4" y="7"/>
                    <a:pt x="14" y="6"/>
                  </a:cubicBezTo>
                  <a:cubicBezTo>
                    <a:pt x="13" y="5"/>
                    <a:pt x="12" y="4"/>
                    <a:pt x="10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7"/>
                    <a:pt x="0" y="5"/>
                  </a:cubicBezTo>
                  <a:cubicBezTo>
                    <a:pt x="1" y="4"/>
                    <a:pt x="2" y="2"/>
                    <a:pt x="4" y="1"/>
                  </a:cubicBezTo>
                  <a:cubicBezTo>
                    <a:pt x="5" y="0"/>
                    <a:pt x="5" y="0"/>
                    <a:pt x="6" y="0"/>
                  </a:cubicBezTo>
                  <a:close/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3"/>
                    <a:pt x="3" y="3"/>
                  </a:cubicBezTo>
                  <a:close/>
                  <a:moveTo>
                    <a:pt x="3" y="23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3" y="25"/>
                  </a:moveTo>
                  <a:cubicBezTo>
                    <a:pt x="3" y="25"/>
                    <a:pt x="3" y="25"/>
                    <a:pt x="3" y="25"/>
                  </a:cubicBezTo>
                  <a:cubicBezTo>
                    <a:pt x="3" y="26"/>
                    <a:pt x="4" y="26"/>
                    <a:pt x="6" y="27"/>
                  </a:cubicBezTo>
                  <a:cubicBezTo>
                    <a:pt x="6" y="27"/>
                    <a:pt x="7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7" y="27"/>
                    <a:pt x="6" y="26"/>
                  </a:cubicBezTo>
                  <a:cubicBezTo>
                    <a:pt x="5" y="26"/>
                    <a:pt x="4" y="26"/>
                    <a:pt x="4" y="25"/>
                  </a:cubicBezTo>
                  <a:lnTo>
                    <a:pt x="3" y="25"/>
                  </a:lnTo>
                  <a:close/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  <a:moveTo>
                    <a:pt x="4" y="17"/>
                  </a:moveTo>
                  <a:cubicBezTo>
                    <a:pt x="4" y="19"/>
                    <a:pt x="4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7" y="23"/>
                    <a:pt x="9" y="23"/>
                  </a:cubicBezTo>
                  <a:cubicBezTo>
                    <a:pt x="9" y="24"/>
                    <a:pt x="9" y="24"/>
                    <a:pt x="10" y="24"/>
                  </a:cubicBezTo>
                  <a:cubicBezTo>
                    <a:pt x="10" y="24"/>
                    <a:pt x="12" y="23"/>
                    <a:pt x="16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19"/>
                    <a:pt x="16" y="17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5" y="14"/>
                  </a:cubicBezTo>
                  <a:cubicBezTo>
                    <a:pt x="12" y="14"/>
                    <a:pt x="11" y="13"/>
                    <a:pt x="10" y="13"/>
                  </a:cubicBezTo>
                  <a:cubicBezTo>
                    <a:pt x="7" y="14"/>
                    <a:pt x="6" y="15"/>
                    <a:pt x="5" y="16"/>
                  </a:cubicBezTo>
                  <a:cubicBezTo>
                    <a:pt x="4" y="16"/>
                    <a:pt x="4" y="17"/>
                    <a:pt x="4" y="17"/>
                  </a:cubicBezTo>
                  <a:close/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lose/>
                  <a:moveTo>
                    <a:pt x="9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lnTo>
                    <a:pt x="9" y="3"/>
                  </a:lnTo>
                  <a:close/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lose/>
                  <a:moveTo>
                    <a:pt x="13" y="24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4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lose/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lose/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lose/>
                  <a:moveTo>
                    <a:pt x="17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lose/>
                  <a:moveTo>
                    <a:pt x="19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19" y="14"/>
                    <a:pt x="19" y="14"/>
                  </a:cubicBezTo>
                  <a:close/>
                  <a:moveTo>
                    <a:pt x="19" y="15"/>
                  </a:move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lose/>
                  <a:moveTo>
                    <a:pt x="19" y="12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2"/>
                  </a:cubicBezTo>
                  <a:close/>
                  <a:moveTo>
                    <a:pt x="19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19" y="16"/>
                  </a:cubicBezTo>
                  <a:close/>
                  <a:moveTo>
                    <a:pt x="20" y="23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lose/>
                  <a:moveTo>
                    <a:pt x="20" y="11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lose/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lose/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1" y="23"/>
                    <a:pt x="2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60" name="Freeform 26"/>
            <p:cNvSpPr>
              <a:spLocks noEditPoints="1"/>
            </p:cNvSpPr>
            <p:nvPr/>
          </p:nvSpPr>
          <p:spPr bwMode="auto">
            <a:xfrm>
              <a:off x="7989889" y="2959100"/>
              <a:ext cx="88900" cy="87313"/>
            </a:xfrm>
            <a:custGeom>
              <a:avLst/>
              <a:gdLst>
                <a:gd name="T0" fmla="*/ 21 w 28"/>
                <a:gd name="T1" fmla="*/ 3 h 28"/>
                <a:gd name="T2" fmla="*/ 23 w 28"/>
                <a:gd name="T3" fmla="*/ 5 h 28"/>
                <a:gd name="T4" fmla="*/ 19 w 28"/>
                <a:gd name="T5" fmla="*/ 9 h 28"/>
                <a:gd name="T6" fmla="*/ 8 w 28"/>
                <a:gd name="T7" fmla="*/ 6 h 28"/>
                <a:gd name="T8" fmla="*/ 4 w 28"/>
                <a:gd name="T9" fmla="*/ 12 h 28"/>
                <a:gd name="T10" fmla="*/ 4 w 28"/>
                <a:gd name="T11" fmla="*/ 18 h 28"/>
                <a:gd name="T12" fmla="*/ 21 w 28"/>
                <a:gd name="T13" fmla="*/ 19 h 28"/>
                <a:gd name="T14" fmla="*/ 24 w 28"/>
                <a:gd name="T15" fmla="*/ 16 h 28"/>
                <a:gd name="T16" fmla="*/ 25 w 28"/>
                <a:gd name="T17" fmla="*/ 18 h 28"/>
                <a:gd name="T18" fmla="*/ 25 w 28"/>
                <a:gd name="T19" fmla="*/ 25 h 28"/>
                <a:gd name="T20" fmla="*/ 12 w 28"/>
                <a:gd name="T21" fmla="*/ 28 h 28"/>
                <a:gd name="T22" fmla="*/ 0 w 28"/>
                <a:gd name="T23" fmla="*/ 11 h 28"/>
                <a:gd name="T24" fmla="*/ 2 w 28"/>
                <a:gd name="T25" fmla="*/ 15 h 28"/>
                <a:gd name="T26" fmla="*/ 2 w 28"/>
                <a:gd name="T27" fmla="*/ 14 h 28"/>
                <a:gd name="T28" fmla="*/ 3 w 28"/>
                <a:gd name="T29" fmla="*/ 10 h 28"/>
                <a:gd name="T30" fmla="*/ 3 w 28"/>
                <a:gd name="T31" fmla="*/ 17 h 28"/>
                <a:gd name="T32" fmla="*/ 3 w 28"/>
                <a:gd name="T33" fmla="*/ 20 h 28"/>
                <a:gd name="T34" fmla="*/ 3 w 28"/>
                <a:gd name="T35" fmla="*/ 22 h 28"/>
                <a:gd name="T36" fmla="*/ 5 w 28"/>
                <a:gd name="T37" fmla="*/ 24 h 28"/>
                <a:gd name="T38" fmla="*/ 4 w 28"/>
                <a:gd name="T39" fmla="*/ 8 h 28"/>
                <a:gd name="T40" fmla="*/ 4 w 28"/>
                <a:gd name="T41" fmla="*/ 21 h 28"/>
                <a:gd name="T42" fmla="*/ 4 w 28"/>
                <a:gd name="T43" fmla="*/ 21 h 28"/>
                <a:gd name="T44" fmla="*/ 5 w 28"/>
                <a:gd name="T45" fmla="*/ 24 h 28"/>
                <a:gd name="T46" fmla="*/ 6 w 28"/>
                <a:gd name="T47" fmla="*/ 24 h 28"/>
                <a:gd name="T48" fmla="*/ 5 w 28"/>
                <a:gd name="T49" fmla="*/ 3 h 28"/>
                <a:gd name="T50" fmla="*/ 6 w 28"/>
                <a:gd name="T51" fmla="*/ 2 h 28"/>
                <a:gd name="T52" fmla="*/ 11 w 28"/>
                <a:gd name="T53" fmla="*/ 0 h 28"/>
                <a:gd name="T54" fmla="*/ 11 w 28"/>
                <a:gd name="T55" fmla="*/ 26 h 28"/>
                <a:gd name="T56" fmla="*/ 10 w 28"/>
                <a:gd name="T57" fmla="*/ 25 h 28"/>
                <a:gd name="T58" fmla="*/ 7 w 28"/>
                <a:gd name="T59" fmla="*/ 24 h 28"/>
                <a:gd name="T60" fmla="*/ 8 w 28"/>
                <a:gd name="T61" fmla="*/ 4 h 28"/>
                <a:gd name="T62" fmla="*/ 10 w 28"/>
                <a:gd name="T63" fmla="*/ 3 h 28"/>
                <a:gd name="T64" fmla="*/ 12 w 28"/>
                <a:gd name="T65" fmla="*/ 3 h 28"/>
                <a:gd name="T66" fmla="*/ 12 w 28"/>
                <a:gd name="T67" fmla="*/ 4 h 28"/>
                <a:gd name="T68" fmla="*/ 12 w 28"/>
                <a:gd name="T69" fmla="*/ 4 h 28"/>
                <a:gd name="T70" fmla="*/ 13 w 28"/>
                <a:gd name="T71" fmla="*/ 27 h 28"/>
                <a:gd name="T72" fmla="*/ 15 w 28"/>
                <a:gd name="T73" fmla="*/ 3 h 28"/>
                <a:gd name="T74" fmla="*/ 15 w 28"/>
                <a:gd name="T75" fmla="*/ 3 h 28"/>
                <a:gd name="T76" fmla="*/ 16 w 28"/>
                <a:gd name="T77" fmla="*/ 25 h 28"/>
                <a:gd name="T78" fmla="*/ 16 w 28"/>
                <a:gd name="T79" fmla="*/ 3 h 28"/>
                <a:gd name="T80" fmla="*/ 15 w 28"/>
                <a:gd name="T81" fmla="*/ 1 h 28"/>
                <a:gd name="T82" fmla="*/ 17 w 28"/>
                <a:gd name="T83" fmla="*/ 26 h 28"/>
                <a:gd name="T84" fmla="*/ 17 w 28"/>
                <a:gd name="T85" fmla="*/ 3 h 28"/>
                <a:gd name="T86" fmla="*/ 17 w 28"/>
                <a:gd name="T87" fmla="*/ 3 h 28"/>
                <a:gd name="T88" fmla="*/ 17 w 28"/>
                <a:gd name="T89" fmla="*/ 24 h 28"/>
                <a:gd name="T90" fmla="*/ 20 w 28"/>
                <a:gd name="T91" fmla="*/ 4 h 28"/>
                <a:gd name="T92" fmla="*/ 20 w 28"/>
                <a:gd name="T93" fmla="*/ 22 h 28"/>
                <a:gd name="T94" fmla="*/ 23 w 28"/>
                <a:gd name="T95" fmla="*/ 5 h 28"/>
                <a:gd name="T96" fmla="*/ 23 w 28"/>
                <a:gd name="T97" fmla="*/ 19 h 28"/>
                <a:gd name="T98" fmla="*/ 25 w 28"/>
                <a:gd name="T99" fmla="*/ 18 h 28"/>
                <a:gd name="T100" fmla="*/ 27 w 28"/>
                <a:gd name="T101" fmla="*/ 22 h 28"/>
                <a:gd name="T102" fmla="*/ 25 w 28"/>
                <a:gd name="T103" fmla="*/ 23 h 28"/>
                <a:gd name="T104" fmla="*/ 25 w 28"/>
                <a:gd name="T105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7" y="0"/>
                    <a:pt x="18" y="1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4"/>
                    <a:pt x="24" y="4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3" y="6"/>
                    <a:pt x="22" y="7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10"/>
                  </a:cubicBezTo>
                  <a:cubicBezTo>
                    <a:pt x="20" y="10"/>
                    <a:pt x="19" y="9"/>
                    <a:pt x="19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7" y="5"/>
                    <a:pt x="15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9" y="5"/>
                    <a:pt x="8" y="6"/>
                  </a:cubicBezTo>
                  <a:cubicBezTo>
                    <a:pt x="6" y="6"/>
                    <a:pt x="6" y="7"/>
                    <a:pt x="5" y="9"/>
                  </a:cubicBezTo>
                  <a:cubicBezTo>
                    <a:pt x="5" y="11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6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9"/>
                    <a:pt x="5" y="20"/>
                  </a:cubicBezTo>
                  <a:cubicBezTo>
                    <a:pt x="5" y="21"/>
                    <a:pt x="6" y="22"/>
                    <a:pt x="8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3" y="24"/>
                    <a:pt x="16" y="24"/>
                    <a:pt x="18" y="23"/>
                  </a:cubicBezTo>
                  <a:cubicBezTo>
                    <a:pt x="20" y="21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2" y="17"/>
                    <a:pt x="23" y="16"/>
                  </a:cubicBezTo>
                  <a:cubicBezTo>
                    <a:pt x="23" y="16"/>
                    <a:pt x="23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5" y="17"/>
                    <a:pt x="25" y="18"/>
                  </a:cubicBezTo>
                  <a:cubicBezTo>
                    <a:pt x="26" y="18"/>
                    <a:pt x="26" y="19"/>
                    <a:pt x="27" y="21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3"/>
                    <a:pt x="28" y="23"/>
                    <a:pt x="27" y="23"/>
                  </a:cubicBezTo>
                  <a:cubicBezTo>
                    <a:pt x="27" y="23"/>
                    <a:pt x="26" y="24"/>
                    <a:pt x="25" y="25"/>
                  </a:cubicBezTo>
                  <a:cubicBezTo>
                    <a:pt x="24" y="23"/>
                    <a:pt x="23" y="23"/>
                    <a:pt x="23" y="23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5"/>
                    <a:pt x="19" y="26"/>
                    <a:pt x="18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6"/>
                    <a:pt x="4" y="25"/>
                    <a:pt x="4" y="25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6"/>
                    <a:pt x="3" y="5"/>
                  </a:cubicBezTo>
                  <a:cubicBezTo>
                    <a:pt x="4" y="3"/>
                    <a:pt x="6" y="2"/>
                    <a:pt x="9" y="0"/>
                  </a:cubicBezTo>
                  <a:cubicBezTo>
                    <a:pt x="10" y="0"/>
                    <a:pt x="12" y="0"/>
                    <a:pt x="14" y="0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2" y="16"/>
                    <a:pt x="2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5"/>
                  </a:cubicBezTo>
                  <a:close/>
                  <a:moveTo>
                    <a:pt x="4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0"/>
                    <a:pt x="4" y="9"/>
                  </a:cubicBezTo>
                  <a:close/>
                  <a:moveTo>
                    <a:pt x="3" y="16"/>
                  </a:moveTo>
                  <a:cubicBezTo>
                    <a:pt x="3" y="16"/>
                    <a:pt x="3" y="16"/>
                    <a:pt x="3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7"/>
                    <a:pt x="3" y="16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4" y="20"/>
                  </a:cubicBezTo>
                  <a:cubicBezTo>
                    <a:pt x="4" y="20"/>
                    <a:pt x="3" y="20"/>
                    <a:pt x="3" y="20"/>
                  </a:cubicBezTo>
                  <a:close/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4" y="23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3" y="22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lose/>
                  <a:moveTo>
                    <a:pt x="4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4" y="21"/>
                    <a:pt x="4" y="21"/>
                  </a:cubicBez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lose/>
                  <a:moveTo>
                    <a:pt x="5" y="24"/>
                  </a:moveTo>
                  <a:cubicBezTo>
                    <a:pt x="5" y="25"/>
                    <a:pt x="6" y="26"/>
                    <a:pt x="8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8" y="26"/>
                    <a:pt x="6" y="25"/>
                    <a:pt x="6" y="24"/>
                  </a:cubicBezTo>
                  <a:cubicBezTo>
                    <a:pt x="6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lose/>
                  <a:moveTo>
                    <a:pt x="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8" y="1"/>
                    <a:pt x="6" y="2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5"/>
                    <a:pt x="8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0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4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5" y="2"/>
                    <a:pt x="15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3" y="2"/>
                    <a:pt x="12" y="2"/>
                    <a:pt x="11" y="2"/>
                  </a:cubicBezTo>
                  <a:close/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2" y="3"/>
                    <a:pt x="12" y="3"/>
                    <a:pt x="12" y="4"/>
                  </a:cubicBezTo>
                  <a:close/>
                  <a:moveTo>
                    <a:pt x="12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2" y="27"/>
                    <a:pt x="12" y="27"/>
                  </a:cubicBezTo>
                  <a:close/>
                  <a:moveTo>
                    <a:pt x="15" y="3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3"/>
                  </a:lnTo>
                  <a:close/>
                  <a:moveTo>
                    <a:pt x="15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lose/>
                  <a:moveTo>
                    <a:pt x="16" y="2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26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7" y="26"/>
                  </a:cubicBezTo>
                  <a:close/>
                  <a:moveTo>
                    <a:pt x="17" y="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lose/>
                  <a:moveTo>
                    <a:pt x="17" y="24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9" y="23"/>
                    <a:pt x="19" y="23"/>
                  </a:cubicBezTo>
                  <a:cubicBezTo>
                    <a:pt x="18" y="23"/>
                    <a:pt x="17" y="24"/>
                    <a:pt x="17" y="24"/>
                  </a:cubicBezTo>
                  <a:close/>
                  <a:moveTo>
                    <a:pt x="20" y="4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0" y="21"/>
                    <a:pt x="20" y="22"/>
                  </a:cubicBezTo>
                  <a:close/>
                  <a:moveTo>
                    <a:pt x="22" y="5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lose/>
                  <a:moveTo>
                    <a:pt x="23" y="19"/>
                  </a:moveTo>
                  <a:cubicBezTo>
                    <a:pt x="23" y="19"/>
                    <a:pt x="23" y="19"/>
                    <a:pt x="23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19"/>
                    <a:pt x="24" y="19"/>
                    <a:pt x="23" y="19"/>
                  </a:cubicBezTo>
                  <a:close/>
                  <a:moveTo>
                    <a:pt x="25" y="18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5" y="20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1"/>
                    <a:pt x="26" y="20"/>
                    <a:pt x="25" y="19"/>
                  </a:cubicBezTo>
                  <a:lnTo>
                    <a:pt x="25" y="18"/>
                  </a:lnTo>
                  <a:close/>
                  <a:moveTo>
                    <a:pt x="2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5" y="22"/>
                    <a:pt x="25" y="22"/>
                  </a:cubicBezTo>
                  <a:cubicBezTo>
                    <a:pt x="25" y="22"/>
                    <a:pt x="25" y="23"/>
                    <a:pt x="2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61" name="Freeform 27"/>
            <p:cNvSpPr>
              <a:spLocks noEditPoints="1"/>
            </p:cNvSpPr>
            <p:nvPr/>
          </p:nvSpPr>
          <p:spPr bwMode="auto">
            <a:xfrm>
              <a:off x="8078789" y="2927350"/>
              <a:ext cx="85725" cy="122238"/>
            </a:xfrm>
            <a:custGeom>
              <a:avLst/>
              <a:gdLst>
                <a:gd name="T0" fmla="*/ 7 w 27"/>
                <a:gd name="T1" fmla="*/ 3 h 39"/>
                <a:gd name="T2" fmla="*/ 17 w 27"/>
                <a:gd name="T3" fmla="*/ 12 h 39"/>
                <a:gd name="T4" fmla="*/ 24 w 27"/>
                <a:gd name="T5" fmla="*/ 12 h 39"/>
                <a:gd name="T6" fmla="*/ 24 w 27"/>
                <a:gd name="T7" fmla="*/ 16 h 39"/>
                <a:gd name="T8" fmla="*/ 22 w 27"/>
                <a:gd name="T9" fmla="*/ 18 h 39"/>
                <a:gd name="T10" fmla="*/ 22 w 27"/>
                <a:gd name="T11" fmla="*/ 33 h 39"/>
                <a:gd name="T12" fmla="*/ 27 w 27"/>
                <a:gd name="T13" fmla="*/ 39 h 39"/>
                <a:gd name="T14" fmla="*/ 15 w 27"/>
                <a:gd name="T15" fmla="*/ 25 h 39"/>
                <a:gd name="T16" fmla="*/ 10 w 27"/>
                <a:gd name="T17" fmla="*/ 25 h 39"/>
                <a:gd name="T18" fmla="*/ 9 w 27"/>
                <a:gd name="T19" fmla="*/ 32 h 39"/>
                <a:gd name="T20" fmla="*/ 13 w 27"/>
                <a:gd name="T21" fmla="*/ 36 h 39"/>
                <a:gd name="T22" fmla="*/ 12 w 27"/>
                <a:gd name="T23" fmla="*/ 38 h 39"/>
                <a:gd name="T24" fmla="*/ 2 w 27"/>
                <a:gd name="T25" fmla="*/ 35 h 39"/>
                <a:gd name="T26" fmla="*/ 3 w 27"/>
                <a:gd name="T27" fmla="*/ 35 h 39"/>
                <a:gd name="T28" fmla="*/ 4 w 27"/>
                <a:gd name="T29" fmla="*/ 34 h 39"/>
                <a:gd name="T30" fmla="*/ 3 w 27"/>
                <a:gd name="T31" fmla="*/ 33 h 39"/>
                <a:gd name="T32" fmla="*/ 6 w 27"/>
                <a:gd name="T33" fmla="*/ 28 h 39"/>
                <a:gd name="T34" fmla="*/ 0 w 27"/>
                <a:gd name="T35" fmla="*/ 2 h 39"/>
                <a:gd name="T36" fmla="*/ 1 w 27"/>
                <a:gd name="T37" fmla="*/ 0 h 39"/>
                <a:gd name="T38" fmla="*/ 3 w 27"/>
                <a:gd name="T39" fmla="*/ 4 h 39"/>
                <a:gd name="T40" fmla="*/ 4 w 27"/>
                <a:gd name="T41" fmla="*/ 3 h 39"/>
                <a:gd name="T42" fmla="*/ 4 w 27"/>
                <a:gd name="T43" fmla="*/ 35 h 39"/>
                <a:gd name="T44" fmla="*/ 7 w 27"/>
                <a:gd name="T45" fmla="*/ 35 h 39"/>
                <a:gd name="T46" fmla="*/ 7 w 27"/>
                <a:gd name="T47" fmla="*/ 36 h 39"/>
                <a:gd name="T48" fmla="*/ 6 w 27"/>
                <a:gd name="T49" fmla="*/ 2 h 39"/>
                <a:gd name="T50" fmla="*/ 6 w 27"/>
                <a:gd name="T51" fmla="*/ 10 h 39"/>
                <a:gd name="T52" fmla="*/ 6 w 27"/>
                <a:gd name="T53" fmla="*/ 15 h 39"/>
                <a:gd name="T54" fmla="*/ 7 w 27"/>
                <a:gd name="T55" fmla="*/ 35 h 39"/>
                <a:gd name="T56" fmla="*/ 7 w 27"/>
                <a:gd name="T57" fmla="*/ 23 h 39"/>
                <a:gd name="T58" fmla="*/ 8 w 27"/>
                <a:gd name="T59" fmla="*/ 27 h 39"/>
                <a:gd name="T60" fmla="*/ 7 w 27"/>
                <a:gd name="T61" fmla="*/ 26 h 39"/>
                <a:gd name="T62" fmla="*/ 7 w 27"/>
                <a:gd name="T63" fmla="*/ 32 h 39"/>
                <a:gd name="T64" fmla="*/ 8 w 27"/>
                <a:gd name="T65" fmla="*/ 29 h 39"/>
                <a:gd name="T66" fmla="*/ 9 w 27"/>
                <a:gd name="T67" fmla="*/ 23 h 39"/>
                <a:gd name="T68" fmla="*/ 9 w 27"/>
                <a:gd name="T69" fmla="*/ 35 h 39"/>
                <a:gd name="T70" fmla="*/ 10 w 27"/>
                <a:gd name="T71" fmla="*/ 36 h 39"/>
                <a:gd name="T72" fmla="*/ 11 w 27"/>
                <a:gd name="T73" fmla="*/ 35 h 39"/>
                <a:gd name="T74" fmla="*/ 11 w 27"/>
                <a:gd name="T75" fmla="*/ 24 h 39"/>
                <a:gd name="T76" fmla="*/ 11 w 27"/>
                <a:gd name="T77" fmla="*/ 37 h 39"/>
                <a:gd name="T78" fmla="*/ 12 w 27"/>
                <a:gd name="T79" fmla="*/ 34 h 39"/>
                <a:gd name="T80" fmla="*/ 15 w 27"/>
                <a:gd name="T81" fmla="*/ 23 h 39"/>
                <a:gd name="T82" fmla="*/ 16 w 27"/>
                <a:gd name="T83" fmla="*/ 25 h 39"/>
                <a:gd name="T84" fmla="*/ 16 w 27"/>
                <a:gd name="T85" fmla="*/ 25 h 39"/>
                <a:gd name="T86" fmla="*/ 22 w 27"/>
                <a:gd name="T87" fmla="*/ 16 h 39"/>
                <a:gd name="T88" fmla="*/ 19 w 27"/>
                <a:gd name="T89" fmla="*/ 16 h 39"/>
                <a:gd name="T90" fmla="*/ 18 w 27"/>
                <a:gd name="T91" fmla="*/ 15 h 39"/>
                <a:gd name="T92" fmla="*/ 18 w 27"/>
                <a:gd name="T93" fmla="*/ 14 h 39"/>
                <a:gd name="T94" fmla="*/ 18 w 27"/>
                <a:gd name="T95" fmla="*/ 13 h 39"/>
                <a:gd name="T96" fmla="*/ 19 w 27"/>
                <a:gd name="T97" fmla="*/ 32 h 39"/>
                <a:gd name="T98" fmla="*/ 19 w 27"/>
                <a:gd name="T99" fmla="*/ 11 h 39"/>
                <a:gd name="T100" fmla="*/ 19 w 27"/>
                <a:gd name="T101" fmla="*/ 27 h 39"/>
                <a:gd name="T102" fmla="*/ 21 w 27"/>
                <a:gd name="T103" fmla="*/ 34 h 39"/>
                <a:gd name="T104" fmla="*/ 24 w 27"/>
                <a:gd name="T105" fmla="*/ 14 h 39"/>
                <a:gd name="T106" fmla="*/ 23 w 27"/>
                <a:gd name="T107" fmla="*/ 38 h 39"/>
                <a:gd name="T108" fmla="*/ 26 w 27"/>
                <a:gd name="T109" fmla="*/ 38 h 39"/>
                <a:gd name="T110" fmla="*/ 23 w 27"/>
                <a:gd name="T111" fmla="*/ 35 h 39"/>
                <a:gd name="T112" fmla="*/ 25 w 27"/>
                <a:gd name="T113" fmla="*/ 35 h 39"/>
                <a:gd name="T114" fmla="*/ 26 w 27"/>
                <a:gd name="T115" fmla="*/ 35 h 39"/>
                <a:gd name="T116" fmla="*/ 26 w 27"/>
                <a:gd name="T117" fmla="*/ 35 h 39"/>
                <a:gd name="T118" fmla="*/ 26 w 27"/>
                <a:gd name="T119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" h="3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8" y="6"/>
                    <a:pt x="8" y="10"/>
                  </a:cubicBezTo>
                  <a:cubicBezTo>
                    <a:pt x="8" y="16"/>
                    <a:pt x="8" y="20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21"/>
                    <a:pt x="13" y="19"/>
                    <a:pt x="17" y="16"/>
                  </a:cubicBezTo>
                  <a:cubicBezTo>
                    <a:pt x="17" y="16"/>
                    <a:pt x="17" y="15"/>
                    <a:pt x="17" y="12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3" y="11"/>
                    <a:pt x="25" y="11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5" y="12"/>
                  </a:cubicBezTo>
                  <a:cubicBezTo>
                    <a:pt x="25" y="12"/>
                    <a:pt x="26" y="13"/>
                    <a:pt x="26" y="15"/>
                  </a:cubicBezTo>
                  <a:cubicBezTo>
                    <a:pt x="26" y="15"/>
                    <a:pt x="25" y="15"/>
                    <a:pt x="25" y="15"/>
                  </a:cubicBezTo>
                  <a:cubicBezTo>
                    <a:pt x="25" y="15"/>
                    <a:pt x="25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9" y="25"/>
                    <a:pt x="22" y="31"/>
                  </a:cubicBezTo>
                  <a:cubicBezTo>
                    <a:pt x="22" y="32"/>
                    <a:pt x="23" y="33"/>
                    <a:pt x="23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3" y="34"/>
                    <a:pt x="24" y="34"/>
                  </a:cubicBezTo>
                  <a:cubicBezTo>
                    <a:pt x="26" y="34"/>
                    <a:pt x="27" y="34"/>
                    <a:pt x="27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6"/>
                    <a:pt x="27" y="38"/>
                  </a:cubicBezTo>
                  <a:cubicBezTo>
                    <a:pt x="27" y="38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38"/>
                    <a:pt x="24" y="38"/>
                    <a:pt x="21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19" y="37"/>
                  </a:cubicBezTo>
                  <a:cubicBezTo>
                    <a:pt x="19" y="35"/>
                    <a:pt x="19" y="34"/>
                    <a:pt x="18" y="32"/>
                  </a:cubicBezTo>
                  <a:cubicBezTo>
                    <a:pt x="18" y="31"/>
                    <a:pt x="17" y="28"/>
                    <a:pt x="15" y="25"/>
                  </a:cubicBezTo>
                  <a:cubicBezTo>
                    <a:pt x="15" y="24"/>
                    <a:pt x="14" y="23"/>
                    <a:pt x="14" y="23"/>
                  </a:cubicBezTo>
                  <a:cubicBezTo>
                    <a:pt x="13" y="23"/>
                    <a:pt x="12" y="24"/>
                    <a:pt x="11" y="25"/>
                  </a:cubicBezTo>
                  <a:cubicBezTo>
                    <a:pt x="11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9" y="25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7"/>
                    <a:pt x="9" y="2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3"/>
                    <a:pt x="10" y="33"/>
                    <a:pt x="11" y="33"/>
                  </a:cubicBezTo>
                  <a:cubicBezTo>
                    <a:pt x="11" y="33"/>
                    <a:pt x="12" y="33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6" y="37"/>
                    <a:pt x="4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7"/>
                    <a:pt x="2" y="36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4" y="33"/>
                    <a:pt x="5" y="33"/>
                  </a:cubicBezTo>
                  <a:cubicBezTo>
                    <a:pt x="5" y="32"/>
                    <a:pt x="6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6" y="32"/>
                  </a:cubicBezTo>
                  <a:cubicBezTo>
                    <a:pt x="6" y="32"/>
                    <a:pt x="6" y="31"/>
                    <a:pt x="6" y="28"/>
                  </a:cubicBezTo>
                  <a:cubicBezTo>
                    <a:pt x="6" y="24"/>
                    <a:pt x="5" y="22"/>
                    <a:pt x="5" y="21"/>
                  </a:cubicBezTo>
                  <a:cubicBezTo>
                    <a:pt x="5" y="13"/>
                    <a:pt x="4" y="8"/>
                    <a:pt x="4" y="6"/>
                  </a:cubicBezTo>
                  <a:cubicBezTo>
                    <a:pt x="4" y="6"/>
                    <a:pt x="4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3" y="35"/>
                  </a:move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6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7" y="35"/>
                    <a:pt x="7" y="35"/>
                  </a:cubicBezTo>
                  <a:cubicBezTo>
                    <a:pt x="5" y="35"/>
                    <a:pt x="4" y="35"/>
                    <a:pt x="3" y="35"/>
                  </a:cubicBezTo>
                  <a:close/>
                  <a:moveTo>
                    <a:pt x="5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6"/>
                    <a:pt x="9" y="36"/>
                    <a:pt x="7" y="36"/>
                  </a:cubicBezTo>
                  <a:lnTo>
                    <a:pt x="5" y="36"/>
                  </a:lnTo>
                  <a:close/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2"/>
                    <a:pt x="5" y="3"/>
                  </a:cubicBezTo>
                  <a:close/>
                  <a:moveTo>
                    <a:pt x="6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lose/>
                  <a:moveTo>
                    <a:pt x="6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lose/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7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lose/>
                  <a:moveTo>
                    <a:pt x="7" y="27"/>
                  </a:move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lose/>
                  <a:moveTo>
                    <a:pt x="7" y="25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8" y="26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5"/>
                    <a:pt x="7" y="25"/>
                  </a:cubicBezTo>
                  <a:close/>
                  <a:moveTo>
                    <a:pt x="7" y="32"/>
                  </a:moveTo>
                  <a:cubicBezTo>
                    <a:pt x="7" y="32"/>
                    <a:pt x="7" y="32"/>
                    <a:pt x="7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2"/>
                    <a:pt x="7" y="32"/>
                    <a:pt x="7" y="32"/>
                  </a:cubicBezTo>
                  <a:close/>
                  <a:moveTo>
                    <a:pt x="8" y="29"/>
                  </a:move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30"/>
                    <a:pt x="8" y="29"/>
                  </a:cubicBezTo>
                  <a:close/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10" y="23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3"/>
                  </a:cubicBezTo>
                  <a:close/>
                  <a:moveTo>
                    <a:pt x="9" y="35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lose/>
                  <a:moveTo>
                    <a:pt x="9" y="36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9" y="36"/>
                  </a:cubicBezTo>
                  <a:close/>
                  <a:moveTo>
                    <a:pt x="10" y="35"/>
                  </a:move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5"/>
                    <a:pt x="11" y="35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0" y="34"/>
                    <a:pt x="10" y="35"/>
                  </a:cubicBezTo>
                  <a:close/>
                  <a:moveTo>
                    <a:pt x="11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1" y="24"/>
                    <a:pt x="11" y="24"/>
                  </a:cubicBezTo>
                  <a:close/>
                  <a:moveTo>
                    <a:pt x="11" y="37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lose/>
                  <a:moveTo>
                    <a:pt x="12" y="34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lose/>
                  <a:moveTo>
                    <a:pt x="15" y="23"/>
                  </a:moveTo>
                  <a:cubicBezTo>
                    <a:pt x="15" y="23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lose/>
                  <a:moveTo>
                    <a:pt x="16" y="25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7"/>
                    <a:pt x="17" y="28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7"/>
                    <a:pt x="16" y="25"/>
                  </a:cubicBezTo>
                  <a:close/>
                  <a:moveTo>
                    <a:pt x="17" y="19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9"/>
                    <a:pt x="20" y="18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0" y="17"/>
                    <a:pt x="19" y="18"/>
                    <a:pt x="17" y="19"/>
                  </a:cubicBezTo>
                  <a:close/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6"/>
                    <a:pt x="18" y="16"/>
                    <a:pt x="17" y="17"/>
                  </a:cubicBezTo>
                  <a:close/>
                  <a:moveTo>
                    <a:pt x="18" y="15"/>
                  </a:move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lose/>
                  <a:moveTo>
                    <a:pt x="18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4"/>
                  </a:cubicBezTo>
                  <a:close/>
                  <a:moveTo>
                    <a:pt x="18" y="30"/>
                  </a:move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1"/>
                    <a:pt x="19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1"/>
                    <a:pt x="19" y="31"/>
                    <a:pt x="19" y="30"/>
                  </a:cubicBezTo>
                  <a:lnTo>
                    <a:pt x="18" y="30"/>
                  </a:lnTo>
                  <a:close/>
                  <a:moveTo>
                    <a:pt x="19" y="11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lose/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lose/>
                  <a:moveTo>
                    <a:pt x="20" y="33"/>
                  </a:moveTo>
                  <a:cubicBezTo>
                    <a:pt x="20" y="33"/>
                    <a:pt x="20" y="33"/>
                    <a:pt x="20" y="3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0" y="33"/>
                    <a:pt x="20" y="33"/>
                  </a:cubicBezTo>
                  <a:close/>
                  <a:moveTo>
                    <a:pt x="22" y="14"/>
                  </a:moveTo>
                  <a:cubicBezTo>
                    <a:pt x="22" y="14"/>
                    <a:pt x="23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4"/>
                    <a:pt x="22" y="14"/>
                    <a:pt x="22" y="14"/>
                  </a:cubicBezTo>
                  <a:close/>
                  <a:moveTo>
                    <a:pt x="23" y="38"/>
                  </a:move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lose/>
                  <a:moveTo>
                    <a:pt x="23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lnTo>
                    <a:pt x="23" y="35"/>
                  </a:lnTo>
                  <a:close/>
                  <a:moveTo>
                    <a:pt x="25" y="35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lnTo>
                    <a:pt x="25" y="35"/>
                  </a:lnTo>
                  <a:close/>
                  <a:moveTo>
                    <a:pt x="26" y="35"/>
                  </a:move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lnTo>
                    <a:pt x="26" y="35"/>
                  </a:lnTo>
                  <a:close/>
                  <a:moveTo>
                    <a:pt x="26" y="36"/>
                  </a:move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7" y="37"/>
                    <a:pt x="27" y="37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6"/>
                    <a:pt x="26" y="36"/>
                    <a:pt x="2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62" name="Freeform 28"/>
            <p:cNvSpPr>
              <a:spLocks noEditPoints="1"/>
            </p:cNvSpPr>
            <p:nvPr/>
          </p:nvSpPr>
          <p:spPr bwMode="auto">
            <a:xfrm>
              <a:off x="8177214" y="2930525"/>
              <a:ext cx="19050" cy="112713"/>
            </a:xfrm>
            <a:custGeom>
              <a:avLst/>
              <a:gdLst>
                <a:gd name="T0" fmla="*/ 6 w 6"/>
                <a:gd name="T1" fmla="*/ 33 h 36"/>
                <a:gd name="T2" fmla="*/ 4 w 6"/>
                <a:gd name="T3" fmla="*/ 36 h 36"/>
                <a:gd name="T4" fmla="*/ 2 w 6"/>
                <a:gd name="T5" fmla="*/ 30 h 36"/>
                <a:gd name="T6" fmla="*/ 6 w 6"/>
                <a:gd name="T7" fmla="*/ 5 h 36"/>
                <a:gd name="T8" fmla="*/ 6 w 6"/>
                <a:gd name="T9" fmla="*/ 18 h 36"/>
                <a:gd name="T10" fmla="*/ 6 w 6"/>
                <a:gd name="T11" fmla="*/ 22 h 36"/>
                <a:gd name="T12" fmla="*/ 3 w 6"/>
                <a:gd name="T13" fmla="*/ 24 h 36"/>
                <a:gd name="T14" fmla="*/ 2 w 6"/>
                <a:gd name="T15" fmla="*/ 25 h 36"/>
                <a:gd name="T16" fmla="*/ 2 w 6"/>
                <a:gd name="T17" fmla="*/ 24 h 36"/>
                <a:gd name="T18" fmla="*/ 2 w 6"/>
                <a:gd name="T19" fmla="*/ 23 h 36"/>
                <a:gd name="T20" fmla="*/ 1 w 6"/>
                <a:gd name="T21" fmla="*/ 5 h 36"/>
                <a:gd name="T22" fmla="*/ 1 w 6"/>
                <a:gd name="T23" fmla="*/ 1 h 36"/>
                <a:gd name="T24" fmla="*/ 3 w 6"/>
                <a:gd name="T25" fmla="*/ 0 h 36"/>
                <a:gd name="T26" fmla="*/ 1 w 6"/>
                <a:gd name="T27" fmla="*/ 32 h 36"/>
                <a:gd name="T28" fmla="*/ 1 w 6"/>
                <a:gd name="T29" fmla="*/ 6 h 36"/>
                <a:gd name="T30" fmla="*/ 2 w 6"/>
                <a:gd name="T31" fmla="*/ 7 h 36"/>
                <a:gd name="T32" fmla="*/ 1 w 6"/>
                <a:gd name="T33" fmla="*/ 7 h 36"/>
                <a:gd name="T34" fmla="*/ 2 w 6"/>
                <a:gd name="T35" fmla="*/ 8 h 36"/>
                <a:gd name="T36" fmla="*/ 2 w 6"/>
                <a:gd name="T37" fmla="*/ 11 h 36"/>
                <a:gd name="T38" fmla="*/ 2 w 6"/>
                <a:gd name="T39" fmla="*/ 2 h 36"/>
                <a:gd name="T40" fmla="*/ 2 w 6"/>
                <a:gd name="T41" fmla="*/ 2 h 36"/>
                <a:gd name="T42" fmla="*/ 2 w 6"/>
                <a:gd name="T43" fmla="*/ 17 h 36"/>
                <a:gd name="T44" fmla="*/ 3 w 6"/>
                <a:gd name="T45" fmla="*/ 19 h 36"/>
                <a:gd name="T46" fmla="*/ 2 w 6"/>
                <a:gd name="T47" fmla="*/ 17 h 36"/>
                <a:gd name="T48" fmla="*/ 2 w 6"/>
                <a:gd name="T49" fmla="*/ 21 h 36"/>
                <a:gd name="T50" fmla="*/ 2 w 6"/>
                <a:gd name="T51" fmla="*/ 21 h 36"/>
                <a:gd name="T52" fmla="*/ 4 w 6"/>
                <a:gd name="T53" fmla="*/ 32 h 36"/>
                <a:gd name="T54" fmla="*/ 3 w 6"/>
                <a:gd name="T55" fmla="*/ 11 h 36"/>
                <a:gd name="T56" fmla="*/ 3 w 6"/>
                <a:gd name="T57" fmla="*/ 12 h 36"/>
                <a:gd name="T58" fmla="*/ 3 w 6"/>
                <a:gd name="T59" fmla="*/ 14 h 36"/>
                <a:gd name="T60" fmla="*/ 3 w 6"/>
                <a:gd name="T61" fmla="*/ 14 h 36"/>
                <a:gd name="T62" fmla="*/ 4 w 6"/>
                <a:gd name="T63" fmla="*/ 31 h 36"/>
                <a:gd name="T64" fmla="*/ 3 w 6"/>
                <a:gd name="T65" fmla="*/ 19 h 36"/>
                <a:gd name="T66" fmla="*/ 4 w 6"/>
                <a:gd name="T67" fmla="*/ 19 h 36"/>
                <a:gd name="T68" fmla="*/ 3 w 6"/>
                <a:gd name="T69" fmla="*/ 33 h 36"/>
                <a:gd name="T70" fmla="*/ 4 w 6"/>
                <a:gd name="T71" fmla="*/ 33 h 36"/>
                <a:gd name="T72" fmla="*/ 4 w 6"/>
                <a:gd name="T73" fmla="*/ 4 h 36"/>
                <a:gd name="T74" fmla="*/ 4 w 6"/>
                <a:gd name="T75" fmla="*/ 9 h 36"/>
                <a:gd name="T76" fmla="*/ 4 w 6"/>
                <a:gd name="T77" fmla="*/ 6 h 36"/>
                <a:gd name="T78" fmla="*/ 4 w 6"/>
                <a:gd name="T79" fmla="*/ 4 h 36"/>
                <a:gd name="T80" fmla="*/ 4 w 6"/>
                <a:gd name="T81" fmla="*/ 4 h 36"/>
                <a:gd name="T82" fmla="*/ 5 w 6"/>
                <a:gd name="T83" fmla="*/ 21 h 36"/>
                <a:gd name="T84" fmla="*/ 4 w 6"/>
                <a:gd name="T85" fmla="*/ 22 h 36"/>
                <a:gd name="T86" fmla="*/ 5 w 6"/>
                <a:gd name="T87" fmla="*/ 10 h 36"/>
                <a:gd name="T88" fmla="*/ 5 w 6"/>
                <a:gd name="T89" fmla="*/ 9 h 36"/>
                <a:gd name="T90" fmla="*/ 5 w 6"/>
                <a:gd name="T91" fmla="*/ 3 h 36"/>
                <a:gd name="T92" fmla="*/ 5 w 6"/>
                <a:gd name="T93" fmla="*/ 2 h 36"/>
                <a:gd name="T94" fmla="*/ 5 w 6"/>
                <a:gd name="T95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" h="36">
                  <a:moveTo>
                    <a:pt x="2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5" y="31"/>
                    <a:pt x="6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5" y="34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1" y="35"/>
                    <a:pt x="0" y="35"/>
                  </a:cubicBezTo>
                  <a:cubicBezTo>
                    <a:pt x="0" y="34"/>
                    <a:pt x="0" y="34"/>
                    <a:pt x="0" y="33"/>
                  </a:cubicBezTo>
                  <a:cubicBezTo>
                    <a:pt x="0" y="32"/>
                    <a:pt x="1" y="31"/>
                    <a:pt x="2" y="30"/>
                  </a:cubicBezTo>
                  <a:close/>
                  <a:moveTo>
                    <a:pt x="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4"/>
                    <a:pt x="6" y="16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6" y="22"/>
                    <a:pt x="6" y="22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5" y="25"/>
                    <a:pt x="2" y="25"/>
                  </a:cubicBezTo>
                  <a:cubicBezTo>
                    <a:pt x="2" y="25"/>
                    <a:pt x="2" y="25"/>
                    <a:pt x="1" y="25"/>
                  </a:cubicBezTo>
                  <a:cubicBezTo>
                    <a:pt x="1" y="25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1" y="22"/>
                  </a:cubicBezTo>
                  <a:cubicBezTo>
                    <a:pt x="1" y="22"/>
                    <a:pt x="1" y="18"/>
                    <a:pt x="1" y="10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lose/>
                  <a:moveTo>
                    <a:pt x="1" y="33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3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1" y="6"/>
                  </a:cubicBezTo>
                  <a:close/>
                  <a:moveTo>
                    <a:pt x="2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9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2" y="18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2" y="21"/>
                    <a:pt x="2" y="21"/>
                  </a:cubicBezTo>
                  <a:close/>
                  <a:moveTo>
                    <a:pt x="3" y="32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lose/>
                  <a:moveTo>
                    <a:pt x="3" y="1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lose/>
                  <a:moveTo>
                    <a:pt x="3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4"/>
                  </a:cubicBezTo>
                  <a:close/>
                  <a:moveTo>
                    <a:pt x="3" y="31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3" y="31"/>
                  </a:cubicBezTo>
                  <a:close/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lnTo>
                    <a:pt x="3" y="19"/>
                  </a:lnTo>
                  <a:close/>
                  <a:moveTo>
                    <a:pt x="3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3" y="33"/>
                  </a:ln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  <a:moveTo>
                    <a:pt x="4" y="22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4" y="22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4" y="10"/>
                    <a:pt x="4" y="10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68" name="Freeform 34"/>
            <p:cNvSpPr/>
            <p:nvPr/>
          </p:nvSpPr>
          <p:spPr bwMode="auto">
            <a:xfrm>
              <a:off x="8186739" y="3138489"/>
              <a:ext cx="15875" cy="12700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4 h 4"/>
                <a:gd name="T4" fmla="*/ 0 w 5"/>
                <a:gd name="T5" fmla="*/ 3 h 4"/>
                <a:gd name="T6" fmla="*/ 3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1" y="0"/>
                    <a:pt x="5" y="2"/>
                    <a:pt x="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69" name="Freeform 35"/>
            <p:cNvSpPr/>
            <p:nvPr/>
          </p:nvSpPr>
          <p:spPr bwMode="auto">
            <a:xfrm>
              <a:off x="8132764" y="3144839"/>
              <a:ext cx="6350" cy="9525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2 h 3"/>
                <a:gd name="T4" fmla="*/ 0 w 2"/>
                <a:gd name="T5" fmla="*/ 1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70" name="Freeform 36"/>
            <p:cNvSpPr/>
            <p:nvPr/>
          </p:nvSpPr>
          <p:spPr bwMode="auto">
            <a:xfrm>
              <a:off x="8120064" y="3148014"/>
              <a:ext cx="6350" cy="6350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1 h 2"/>
                <a:gd name="T4" fmla="*/ 2 w 2"/>
                <a:gd name="T5" fmla="*/ 0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2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71" name="Freeform 37"/>
            <p:cNvSpPr/>
            <p:nvPr/>
          </p:nvSpPr>
          <p:spPr bwMode="auto">
            <a:xfrm>
              <a:off x="8110539" y="3135314"/>
              <a:ext cx="9525" cy="12700"/>
            </a:xfrm>
            <a:custGeom>
              <a:avLst/>
              <a:gdLst>
                <a:gd name="T0" fmla="*/ 2 w 3"/>
                <a:gd name="T1" fmla="*/ 4 h 4"/>
                <a:gd name="T2" fmla="*/ 0 w 3"/>
                <a:gd name="T3" fmla="*/ 1 h 4"/>
                <a:gd name="T4" fmla="*/ 2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2" y="0"/>
                    <a:pt x="3" y="3"/>
                    <a:pt x="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72" name="Freeform 38"/>
            <p:cNvSpPr/>
            <p:nvPr/>
          </p:nvSpPr>
          <p:spPr bwMode="auto">
            <a:xfrm>
              <a:off x="8091489" y="3160714"/>
              <a:ext cx="9525" cy="9525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3 h 3"/>
                <a:gd name="T4" fmla="*/ 0 w 3"/>
                <a:gd name="T5" fmla="*/ 1 h 3"/>
                <a:gd name="T6" fmla="*/ 1 w 3"/>
                <a:gd name="T7" fmla="*/ 0 h 3"/>
                <a:gd name="T8" fmla="*/ 2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1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73" name="Freeform 39"/>
            <p:cNvSpPr/>
            <p:nvPr/>
          </p:nvSpPr>
          <p:spPr bwMode="auto">
            <a:xfrm>
              <a:off x="8091489" y="3154364"/>
              <a:ext cx="6350" cy="6350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1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2"/>
                    <a:pt x="0" y="2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74" name="Freeform 40"/>
            <p:cNvSpPr>
              <a:spLocks noEditPoints="1"/>
            </p:cNvSpPr>
            <p:nvPr/>
          </p:nvSpPr>
          <p:spPr bwMode="auto">
            <a:xfrm>
              <a:off x="7496176" y="2630488"/>
              <a:ext cx="985838" cy="893763"/>
            </a:xfrm>
            <a:custGeom>
              <a:avLst/>
              <a:gdLst>
                <a:gd name="T0" fmla="*/ 268 w 313"/>
                <a:gd name="T1" fmla="*/ 2 h 283"/>
                <a:gd name="T2" fmla="*/ 300 w 313"/>
                <a:gd name="T3" fmla="*/ 48 h 283"/>
                <a:gd name="T4" fmla="*/ 301 w 313"/>
                <a:gd name="T5" fmla="*/ 150 h 283"/>
                <a:gd name="T6" fmla="*/ 277 w 313"/>
                <a:gd name="T7" fmla="*/ 276 h 283"/>
                <a:gd name="T8" fmla="*/ 228 w 313"/>
                <a:gd name="T9" fmla="*/ 273 h 283"/>
                <a:gd name="T10" fmla="*/ 47 w 313"/>
                <a:gd name="T11" fmla="*/ 272 h 283"/>
                <a:gd name="T12" fmla="*/ 24 w 313"/>
                <a:gd name="T13" fmla="*/ 229 h 283"/>
                <a:gd name="T14" fmla="*/ 3 w 313"/>
                <a:gd name="T15" fmla="*/ 266 h 283"/>
                <a:gd name="T16" fmla="*/ 30 w 313"/>
                <a:gd name="T17" fmla="*/ 48 h 283"/>
                <a:gd name="T18" fmla="*/ 33 w 313"/>
                <a:gd name="T19" fmla="*/ 139 h 283"/>
                <a:gd name="T20" fmla="*/ 39 w 313"/>
                <a:gd name="T21" fmla="*/ 33 h 283"/>
                <a:gd name="T22" fmla="*/ 233 w 313"/>
                <a:gd name="T23" fmla="*/ 178 h 283"/>
                <a:gd name="T24" fmla="*/ 149 w 313"/>
                <a:gd name="T25" fmla="*/ 177 h 283"/>
                <a:gd name="T26" fmla="*/ 28 w 313"/>
                <a:gd name="T27" fmla="*/ 181 h 283"/>
                <a:gd name="T28" fmla="*/ 156 w 313"/>
                <a:gd name="T29" fmla="*/ 183 h 283"/>
                <a:gd name="T30" fmla="*/ 307 w 313"/>
                <a:gd name="T31" fmla="*/ 185 h 283"/>
                <a:gd name="T32" fmla="*/ 291 w 313"/>
                <a:gd name="T33" fmla="*/ 118 h 283"/>
                <a:gd name="T34" fmla="*/ 286 w 313"/>
                <a:gd name="T35" fmla="*/ 171 h 283"/>
                <a:gd name="T36" fmla="*/ 45 w 313"/>
                <a:gd name="T37" fmla="*/ 11 h 283"/>
                <a:gd name="T38" fmla="*/ 257 w 313"/>
                <a:gd name="T39" fmla="*/ 11 h 283"/>
                <a:gd name="T40" fmla="*/ 32 w 313"/>
                <a:gd name="T41" fmla="*/ 4 h 283"/>
                <a:gd name="T42" fmla="*/ 264 w 313"/>
                <a:gd name="T43" fmla="*/ 14 h 283"/>
                <a:gd name="T44" fmla="*/ 72 w 313"/>
                <a:gd name="T45" fmla="*/ 13 h 283"/>
                <a:gd name="T46" fmla="*/ 44 w 313"/>
                <a:gd name="T47" fmla="*/ 115 h 283"/>
                <a:gd name="T48" fmla="*/ 233 w 313"/>
                <a:gd name="T49" fmla="*/ 168 h 283"/>
                <a:gd name="T50" fmla="*/ 262 w 313"/>
                <a:gd name="T51" fmla="*/ 243 h 283"/>
                <a:gd name="T52" fmla="*/ 261 w 313"/>
                <a:gd name="T53" fmla="*/ 279 h 283"/>
                <a:gd name="T54" fmla="*/ 261 w 313"/>
                <a:gd name="T55" fmla="*/ 232 h 283"/>
                <a:gd name="T56" fmla="*/ 260 w 313"/>
                <a:gd name="T57" fmla="*/ 243 h 283"/>
                <a:gd name="T58" fmla="*/ 255 w 313"/>
                <a:gd name="T59" fmla="*/ 252 h 283"/>
                <a:gd name="T60" fmla="*/ 254 w 313"/>
                <a:gd name="T61" fmla="*/ 246 h 283"/>
                <a:gd name="T62" fmla="*/ 240 w 313"/>
                <a:gd name="T63" fmla="*/ 235 h 283"/>
                <a:gd name="T64" fmla="*/ 252 w 313"/>
                <a:gd name="T65" fmla="*/ 206 h 283"/>
                <a:gd name="T66" fmla="*/ 251 w 313"/>
                <a:gd name="T67" fmla="*/ 246 h 283"/>
                <a:gd name="T68" fmla="*/ 244 w 313"/>
                <a:gd name="T69" fmla="*/ 244 h 283"/>
                <a:gd name="T70" fmla="*/ 237 w 313"/>
                <a:gd name="T71" fmla="*/ 255 h 283"/>
                <a:gd name="T72" fmla="*/ 92 w 313"/>
                <a:gd name="T73" fmla="*/ 243 h 283"/>
                <a:gd name="T74" fmla="*/ 214 w 313"/>
                <a:gd name="T75" fmla="*/ 186 h 283"/>
                <a:gd name="T76" fmla="*/ 112 w 313"/>
                <a:gd name="T77" fmla="*/ 184 h 283"/>
                <a:gd name="T78" fmla="*/ 233 w 313"/>
                <a:gd name="T79" fmla="*/ 241 h 283"/>
                <a:gd name="T80" fmla="*/ 197 w 313"/>
                <a:gd name="T81" fmla="*/ 173 h 283"/>
                <a:gd name="T82" fmla="*/ 201 w 313"/>
                <a:gd name="T83" fmla="*/ 168 h 283"/>
                <a:gd name="T84" fmla="*/ 111 w 313"/>
                <a:gd name="T85" fmla="*/ 168 h 283"/>
                <a:gd name="T86" fmla="*/ 165 w 313"/>
                <a:gd name="T87" fmla="*/ 175 h 283"/>
                <a:gd name="T88" fmla="*/ 86 w 313"/>
                <a:gd name="T89" fmla="*/ 243 h 283"/>
                <a:gd name="T90" fmla="*/ 84 w 313"/>
                <a:gd name="T91" fmla="*/ 243 h 283"/>
                <a:gd name="T92" fmla="*/ 79 w 313"/>
                <a:gd name="T93" fmla="*/ 247 h 283"/>
                <a:gd name="T94" fmla="*/ 59 w 313"/>
                <a:gd name="T95" fmla="*/ 239 h 283"/>
                <a:gd name="T96" fmla="*/ 69 w 313"/>
                <a:gd name="T97" fmla="*/ 252 h 283"/>
                <a:gd name="T98" fmla="*/ 73 w 313"/>
                <a:gd name="T99" fmla="*/ 249 h 283"/>
                <a:gd name="T100" fmla="*/ 54 w 313"/>
                <a:gd name="T101" fmla="*/ 276 h 283"/>
                <a:gd name="T102" fmla="*/ 30 w 313"/>
                <a:gd name="T103" fmla="*/ 118 h 283"/>
                <a:gd name="T104" fmla="*/ 11 w 313"/>
                <a:gd name="T105" fmla="*/ 249 h 283"/>
                <a:gd name="T106" fmla="*/ 28 w 313"/>
                <a:gd name="T107" fmla="*/ 60 h 283"/>
                <a:gd name="T108" fmla="*/ 9 w 313"/>
                <a:gd name="T109" fmla="*/ 229 h 283"/>
                <a:gd name="T110" fmla="*/ 27 w 313"/>
                <a:gd name="T111" fmla="*/ 19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3" h="283">
                  <a:moveTo>
                    <a:pt x="27" y="2"/>
                  </a:moveTo>
                  <a:cubicBezTo>
                    <a:pt x="28" y="1"/>
                    <a:pt x="29" y="1"/>
                    <a:pt x="31" y="0"/>
                  </a:cubicBezTo>
                  <a:cubicBezTo>
                    <a:pt x="33" y="1"/>
                    <a:pt x="36" y="0"/>
                    <a:pt x="39" y="1"/>
                  </a:cubicBezTo>
                  <a:cubicBezTo>
                    <a:pt x="41" y="1"/>
                    <a:pt x="43" y="1"/>
                    <a:pt x="45" y="1"/>
                  </a:cubicBezTo>
                  <a:cubicBezTo>
                    <a:pt x="83" y="1"/>
                    <a:pt x="124" y="2"/>
                    <a:pt x="171" y="2"/>
                  </a:cubicBezTo>
                  <a:cubicBezTo>
                    <a:pt x="186" y="2"/>
                    <a:pt x="203" y="2"/>
                    <a:pt x="219" y="2"/>
                  </a:cubicBezTo>
                  <a:cubicBezTo>
                    <a:pt x="235" y="2"/>
                    <a:pt x="246" y="3"/>
                    <a:pt x="259" y="1"/>
                  </a:cubicBezTo>
                  <a:cubicBezTo>
                    <a:pt x="261" y="2"/>
                    <a:pt x="265" y="2"/>
                    <a:pt x="268" y="2"/>
                  </a:cubicBezTo>
                  <a:cubicBezTo>
                    <a:pt x="270" y="2"/>
                    <a:pt x="272" y="0"/>
                    <a:pt x="274" y="2"/>
                  </a:cubicBezTo>
                  <a:cubicBezTo>
                    <a:pt x="280" y="2"/>
                    <a:pt x="286" y="2"/>
                    <a:pt x="291" y="2"/>
                  </a:cubicBezTo>
                  <a:cubicBezTo>
                    <a:pt x="292" y="2"/>
                    <a:pt x="293" y="1"/>
                    <a:pt x="294" y="1"/>
                  </a:cubicBezTo>
                  <a:cubicBezTo>
                    <a:pt x="294" y="1"/>
                    <a:pt x="294" y="2"/>
                    <a:pt x="295" y="2"/>
                  </a:cubicBezTo>
                  <a:cubicBezTo>
                    <a:pt x="295" y="2"/>
                    <a:pt x="297" y="2"/>
                    <a:pt x="298" y="2"/>
                  </a:cubicBezTo>
                  <a:cubicBezTo>
                    <a:pt x="299" y="4"/>
                    <a:pt x="299" y="6"/>
                    <a:pt x="298" y="8"/>
                  </a:cubicBezTo>
                  <a:cubicBezTo>
                    <a:pt x="300" y="17"/>
                    <a:pt x="298" y="27"/>
                    <a:pt x="299" y="36"/>
                  </a:cubicBezTo>
                  <a:cubicBezTo>
                    <a:pt x="300" y="40"/>
                    <a:pt x="300" y="44"/>
                    <a:pt x="300" y="48"/>
                  </a:cubicBezTo>
                  <a:cubicBezTo>
                    <a:pt x="300" y="50"/>
                    <a:pt x="300" y="52"/>
                    <a:pt x="300" y="54"/>
                  </a:cubicBezTo>
                  <a:cubicBezTo>
                    <a:pt x="300" y="55"/>
                    <a:pt x="299" y="56"/>
                    <a:pt x="299" y="57"/>
                  </a:cubicBezTo>
                  <a:cubicBezTo>
                    <a:pt x="299" y="59"/>
                    <a:pt x="300" y="60"/>
                    <a:pt x="300" y="62"/>
                  </a:cubicBezTo>
                  <a:cubicBezTo>
                    <a:pt x="301" y="66"/>
                    <a:pt x="300" y="69"/>
                    <a:pt x="301" y="73"/>
                  </a:cubicBezTo>
                  <a:cubicBezTo>
                    <a:pt x="301" y="81"/>
                    <a:pt x="301" y="88"/>
                    <a:pt x="301" y="95"/>
                  </a:cubicBezTo>
                  <a:cubicBezTo>
                    <a:pt x="301" y="98"/>
                    <a:pt x="301" y="99"/>
                    <a:pt x="301" y="101"/>
                  </a:cubicBezTo>
                  <a:cubicBezTo>
                    <a:pt x="302" y="109"/>
                    <a:pt x="301" y="117"/>
                    <a:pt x="301" y="125"/>
                  </a:cubicBezTo>
                  <a:cubicBezTo>
                    <a:pt x="301" y="133"/>
                    <a:pt x="300" y="142"/>
                    <a:pt x="301" y="150"/>
                  </a:cubicBezTo>
                  <a:cubicBezTo>
                    <a:pt x="301" y="159"/>
                    <a:pt x="301" y="167"/>
                    <a:pt x="300" y="176"/>
                  </a:cubicBezTo>
                  <a:cubicBezTo>
                    <a:pt x="304" y="177"/>
                    <a:pt x="306" y="175"/>
                    <a:pt x="309" y="176"/>
                  </a:cubicBezTo>
                  <a:cubicBezTo>
                    <a:pt x="313" y="177"/>
                    <a:pt x="313" y="183"/>
                    <a:pt x="311" y="187"/>
                  </a:cubicBezTo>
                  <a:cubicBezTo>
                    <a:pt x="309" y="187"/>
                    <a:pt x="308" y="188"/>
                    <a:pt x="307" y="187"/>
                  </a:cubicBezTo>
                  <a:cubicBezTo>
                    <a:pt x="294" y="187"/>
                    <a:pt x="283" y="186"/>
                    <a:pt x="271" y="186"/>
                  </a:cubicBezTo>
                  <a:cubicBezTo>
                    <a:pt x="271" y="190"/>
                    <a:pt x="271" y="194"/>
                    <a:pt x="271" y="197"/>
                  </a:cubicBezTo>
                  <a:cubicBezTo>
                    <a:pt x="272" y="217"/>
                    <a:pt x="274" y="236"/>
                    <a:pt x="274" y="256"/>
                  </a:cubicBezTo>
                  <a:cubicBezTo>
                    <a:pt x="275" y="264"/>
                    <a:pt x="275" y="271"/>
                    <a:pt x="277" y="276"/>
                  </a:cubicBezTo>
                  <a:cubicBezTo>
                    <a:pt x="274" y="280"/>
                    <a:pt x="267" y="280"/>
                    <a:pt x="262" y="282"/>
                  </a:cubicBezTo>
                  <a:cubicBezTo>
                    <a:pt x="260" y="280"/>
                    <a:pt x="256" y="280"/>
                    <a:pt x="255" y="276"/>
                  </a:cubicBezTo>
                  <a:cubicBezTo>
                    <a:pt x="255" y="274"/>
                    <a:pt x="256" y="272"/>
                    <a:pt x="256" y="269"/>
                  </a:cubicBezTo>
                  <a:cubicBezTo>
                    <a:pt x="256" y="264"/>
                    <a:pt x="255" y="259"/>
                    <a:pt x="255" y="255"/>
                  </a:cubicBezTo>
                  <a:cubicBezTo>
                    <a:pt x="253" y="254"/>
                    <a:pt x="250" y="255"/>
                    <a:pt x="248" y="255"/>
                  </a:cubicBezTo>
                  <a:cubicBezTo>
                    <a:pt x="247" y="261"/>
                    <a:pt x="246" y="267"/>
                    <a:pt x="245" y="273"/>
                  </a:cubicBezTo>
                  <a:cubicBezTo>
                    <a:pt x="241" y="274"/>
                    <a:pt x="235" y="273"/>
                    <a:pt x="230" y="274"/>
                  </a:cubicBezTo>
                  <a:cubicBezTo>
                    <a:pt x="229" y="274"/>
                    <a:pt x="229" y="273"/>
                    <a:pt x="228" y="273"/>
                  </a:cubicBezTo>
                  <a:cubicBezTo>
                    <a:pt x="227" y="267"/>
                    <a:pt x="231" y="261"/>
                    <a:pt x="231" y="255"/>
                  </a:cubicBezTo>
                  <a:cubicBezTo>
                    <a:pt x="214" y="254"/>
                    <a:pt x="199" y="255"/>
                    <a:pt x="185" y="255"/>
                  </a:cubicBezTo>
                  <a:cubicBezTo>
                    <a:pt x="159" y="255"/>
                    <a:pt x="136" y="255"/>
                    <a:pt x="108" y="255"/>
                  </a:cubicBezTo>
                  <a:cubicBezTo>
                    <a:pt x="95" y="255"/>
                    <a:pt x="83" y="254"/>
                    <a:pt x="71" y="254"/>
                  </a:cubicBezTo>
                  <a:cubicBezTo>
                    <a:pt x="70" y="261"/>
                    <a:pt x="69" y="269"/>
                    <a:pt x="69" y="277"/>
                  </a:cubicBezTo>
                  <a:cubicBezTo>
                    <a:pt x="69" y="279"/>
                    <a:pt x="69" y="281"/>
                    <a:pt x="68" y="283"/>
                  </a:cubicBezTo>
                  <a:cubicBezTo>
                    <a:pt x="63" y="282"/>
                    <a:pt x="58" y="281"/>
                    <a:pt x="54" y="281"/>
                  </a:cubicBezTo>
                  <a:cubicBezTo>
                    <a:pt x="52" y="277"/>
                    <a:pt x="49" y="275"/>
                    <a:pt x="47" y="272"/>
                  </a:cubicBezTo>
                  <a:cubicBezTo>
                    <a:pt x="51" y="242"/>
                    <a:pt x="53" y="211"/>
                    <a:pt x="57" y="184"/>
                  </a:cubicBezTo>
                  <a:cubicBezTo>
                    <a:pt x="51" y="183"/>
                    <a:pt x="38" y="183"/>
                    <a:pt x="30" y="183"/>
                  </a:cubicBezTo>
                  <a:cubicBezTo>
                    <a:pt x="29" y="191"/>
                    <a:pt x="28" y="197"/>
                    <a:pt x="27" y="204"/>
                  </a:cubicBezTo>
                  <a:cubicBezTo>
                    <a:pt x="27" y="207"/>
                    <a:pt x="26" y="210"/>
                    <a:pt x="26" y="213"/>
                  </a:cubicBezTo>
                  <a:cubicBezTo>
                    <a:pt x="26" y="215"/>
                    <a:pt x="26" y="216"/>
                    <a:pt x="26" y="218"/>
                  </a:cubicBezTo>
                  <a:cubicBezTo>
                    <a:pt x="26" y="220"/>
                    <a:pt x="25" y="222"/>
                    <a:pt x="25" y="223"/>
                  </a:cubicBezTo>
                  <a:cubicBezTo>
                    <a:pt x="25" y="225"/>
                    <a:pt x="25" y="226"/>
                    <a:pt x="25" y="227"/>
                  </a:cubicBezTo>
                  <a:cubicBezTo>
                    <a:pt x="25" y="228"/>
                    <a:pt x="25" y="229"/>
                    <a:pt x="24" y="229"/>
                  </a:cubicBezTo>
                  <a:cubicBezTo>
                    <a:pt x="24" y="230"/>
                    <a:pt x="25" y="231"/>
                    <a:pt x="24" y="232"/>
                  </a:cubicBezTo>
                  <a:cubicBezTo>
                    <a:pt x="24" y="233"/>
                    <a:pt x="24" y="235"/>
                    <a:pt x="23" y="236"/>
                  </a:cubicBezTo>
                  <a:cubicBezTo>
                    <a:pt x="23" y="245"/>
                    <a:pt x="21" y="256"/>
                    <a:pt x="20" y="266"/>
                  </a:cubicBezTo>
                  <a:cubicBezTo>
                    <a:pt x="20" y="268"/>
                    <a:pt x="21" y="270"/>
                    <a:pt x="20" y="272"/>
                  </a:cubicBezTo>
                  <a:cubicBezTo>
                    <a:pt x="17" y="272"/>
                    <a:pt x="14" y="273"/>
                    <a:pt x="11" y="273"/>
                  </a:cubicBezTo>
                  <a:cubicBezTo>
                    <a:pt x="8" y="273"/>
                    <a:pt x="4" y="272"/>
                    <a:pt x="2" y="272"/>
                  </a:cubicBezTo>
                  <a:cubicBezTo>
                    <a:pt x="0" y="271"/>
                    <a:pt x="3" y="269"/>
                    <a:pt x="2" y="268"/>
                  </a:cubicBezTo>
                  <a:cubicBezTo>
                    <a:pt x="1" y="266"/>
                    <a:pt x="3" y="267"/>
                    <a:pt x="3" y="266"/>
                  </a:cubicBezTo>
                  <a:cubicBezTo>
                    <a:pt x="4" y="244"/>
                    <a:pt x="8" y="223"/>
                    <a:pt x="10" y="201"/>
                  </a:cubicBezTo>
                  <a:cubicBezTo>
                    <a:pt x="11" y="194"/>
                    <a:pt x="13" y="185"/>
                    <a:pt x="13" y="182"/>
                  </a:cubicBezTo>
                  <a:cubicBezTo>
                    <a:pt x="15" y="161"/>
                    <a:pt x="17" y="138"/>
                    <a:pt x="20" y="115"/>
                  </a:cubicBezTo>
                  <a:cubicBezTo>
                    <a:pt x="22" y="104"/>
                    <a:pt x="22" y="92"/>
                    <a:pt x="24" y="81"/>
                  </a:cubicBezTo>
                  <a:cubicBezTo>
                    <a:pt x="24" y="75"/>
                    <a:pt x="25" y="70"/>
                    <a:pt x="26" y="64"/>
                  </a:cubicBezTo>
                  <a:cubicBezTo>
                    <a:pt x="26" y="56"/>
                    <a:pt x="28" y="48"/>
                    <a:pt x="28" y="38"/>
                  </a:cubicBezTo>
                  <a:cubicBezTo>
                    <a:pt x="27" y="25"/>
                    <a:pt x="28" y="15"/>
                    <a:pt x="27" y="2"/>
                  </a:cubicBezTo>
                  <a:close/>
                  <a:moveTo>
                    <a:pt x="30" y="48"/>
                  </a:moveTo>
                  <a:cubicBezTo>
                    <a:pt x="31" y="52"/>
                    <a:pt x="31" y="57"/>
                    <a:pt x="31" y="61"/>
                  </a:cubicBezTo>
                  <a:cubicBezTo>
                    <a:pt x="32" y="68"/>
                    <a:pt x="32" y="72"/>
                    <a:pt x="32" y="76"/>
                  </a:cubicBezTo>
                  <a:cubicBezTo>
                    <a:pt x="32" y="78"/>
                    <a:pt x="32" y="79"/>
                    <a:pt x="32" y="82"/>
                  </a:cubicBezTo>
                  <a:cubicBezTo>
                    <a:pt x="31" y="88"/>
                    <a:pt x="32" y="95"/>
                    <a:pt x="32" y="101"/>
                  </a:cubicBezTo>
                  <a:cubicBezTo>
                    <a:pt x="32" y="105"/>
                    <a:pt x="33" y="110"/>
                    <a:pt x="33" y="114"/>
                  </a:cubicBezTo>
                  <a:cubicBezTo>
                    <a:pt x="33" y="115"/>
                    <a:pt x="32" y="115"/>
                    <a:pt x="32" y="116"/>
                  </a:cubicBezTo>
                  <a:cubicBezTo>
                    <a:pt x="32" y="121"/>
                    <a:pt x="33" y="128"/>
                    <a:pt x="33" y="131"/>
                  </a:cubicBezTo>
                  <a:cubicBezTo>
                    <a:pt x="33" y="133"/>
                    <a:pt x="33" y="136"/>
                    <a:pt x="33" y="139"/>
                  </a:cubicBezTo>
                  <a:cubicBezTo>
                    <a:pt x="33" y="150"/>
                    <a:pt x="34" y="160"/>
                    <a:pt x="34" y="170"/>
                  </a:cubicBezTo>
                  <a:cubicBezTo>
                    <a:pt x="36" y="169"/>
                    <a:pt x="39" y="167"/>
                    <a:pt x="42" y="165"/>
                  </a:cubicBezTo>
                  <a:cubicBezTo>
                    <a:pt x="43" y="151"/>
                    <a:pt x="41" y="134"/>
                    <a:pt x="41" y="119"/>
                  </a:cubicBezTo>
                  <a:cubicBezTo>
                    <a:pt x="41" y="114"/>
                    <a:pt x="41" y="109"/>
                    <a:pt x="41" y="104"/>
                  </a:cubicBezTo>
                  <a:cubicBezTo>
                    <a:pt x="41" y="98"/>
                    <a:pt x="41" y="92"/>
                    <a:pt x="41" y="86"/>
                  </a:cubicBezTo>
                  <a:cubicBezTo>
                    <a:pt x="41" y="79"/>
                    <a:pt x="41" y="73"/>
                    <a:pt x="41" y="67"/>
                  </a:cubicBezTo>
                  <a:cubicBezTo>
                    <a:pt x="41" y="61"/>
                    <a:pt x="40" y="55"/>
                    <a:pt x="40" y="49"/>
                  </a:cubicBezTo>
                  <a:cubicBezTo>
                    <a:pt x="39" y="44"/>
                    <a:pt x="40" y="38"/>
                    <a:pt x="39" y="33"/>
                  </a:cubicBezTo>
                  <a:cubicBezTo>
                    <a:pt x="39" y="26"/>
                    <a:pt x="38" y="19"/>
                    <a:pt x="39" y="12"/>
                  </a:cubicBezTo>
                  <a:cubicBezTo>
                    <a:pt x="37" y="11"/>
                    <a:pt x="36" y="9"/>
                    <a:pt x="34" y="8"/>
                  </a:cubicBezTo>
                  <a:cubicBezTo>
                    <a:pt x="32" y="7"/>
                    <a:pt x="30" y="5"/>
                    <a:pt x="29" y="5"/>
                  </a:cubicBezTo>
                  <a:cubicBezTo>
                    <a:pt x="30" y="18"/>
                    <a:pt x="30" y="34"/>
                    <a:pt x="30" y="48"/>
                  </a:cubicBezTo>
                  <a:close/>
                  <a:moveTo>
                    <a:pt x="308" y="179"/>
                  </a:moveTo>
                  <a:cubicBezTo>
                    <a:pt x="293" y="178"/>
                    <a:pt x="277" y="178"/>
                    <a:pt x="260" y="178"/>
                  </a:cubicBezTo>
                  <a:cubicBezTo>
                    <a:pt x="253" y="178"/>
                    <a:pt x="246" y="177"/>
                    <a:pt x="241" y="177"/>
                  </a:cubicBezTo>
                  <a:cubicBezTo>
                    <a:pt x="238" y="177"/>
                    <a:pt x="236" y="178"/>
                    <a:pt x="233" y="178"/>
                  </a:cubicBezTo>
                  <a:cubicBezTo>
                    <a:pt x="232" y="178"/>
                    <a:pt x="231" y="177"/>
                    <a:pt x="230" y="177"/>
                  </a:cubicBezTo>
                  <a:cubicBezTo>
                    <a:pt x="229" y="177"/>
                    <a:pt x="228" y="178"/>
                    <a:pt x="228" y="178"/>
                  </a:cubicBezTo>
                  <a:cubicBezTo>
                    <a:pt x="219" y="178"/>
                    <a:pt x="210" y="177"/>
                    <a:pt x="202" y="177"/>
                  </a:cubicBezTo>
                  <a:cubicBezTo>
                    <a:pt x="201" y="177"/>
                    <a:pt x="200" y="178"/>
                    <a:pt x="199" y="178"/>
                  </a:cubicBezTo>
                  <a:cubicBezTo>
                    <a:pt x="199" y="178"/>
                    <a:pt x="198" y="177"/>
                    <a:pt x="197" y="177"/>
                  </a:cubicBezTo>
                  <a:cubicBezTo>
                    <a:pt x="196" y="177"/>
                    <a:pt x="194" y="178"/>
                    <a:pt x="193" y="178"/>
                  </a:cubicBezTo>
                  <a:cubicBezTo>
                    <a:pt x="188" y="178"/>
                    <a:pt x="183" y="178"/>
                    <a:pt x="178" y="177"/>
                  </a:cubicBezTo>
                  <a:cubicBezTo>
                    <a:pt x="168" y="177"/>
                    <a:pt x="158" y="177"/>
                    <a:pt x="149" y="177"/>
                  </a:cubicBezTo>
                  <a:cubicBezTo>
                    <a:pt x="145" y="177"/>
                    <a:pt x="141" y="178"/>
                    <a:pt x="138" y="177"/>
                  </a:cubicBezTo>
                  <a:cubicBezTo>
                    <a:pt x="136" y="176"/>
                    <a:pt x="134" y="176"/>
                    <a:pt x="132" y="177"/>
                  </a:cubicBezTo>
                  <a:cubicBezTo>
                    <a:pt x="128" y="177"/>
                    <a:pt x="124" y="175"/>
                    <a:pt x="120" y="177"/>
                  </a:cubicBezTo>
                  <a:cubicBezTo>
                    <a:pt x="113" y="175"/>
                    <a:pt x="103" y="175"/>
                    <a:pt x="94" y="176"/>
                  </a:cubicBezTo>
                  <a:cubicBezTo>
                    <a:pt x="86" y="176"/>
                    <a:pt x="78" y="175"/>
                    <a:pt x="70" y="175"/>
                  </a:cubicBezTo>
                  <a:cubicBezTo>
                    <a:pt x="57" y="176"/>
                    <a:pt x="42" y="176"/>
                    <a:pt x="30" y="176"/>
                  </a:cubicBezTo>
                  <a:cubicBezTo>
                    <a:pt x="28" y="175"/>
                    <a:pt x="18" y="174"/>
                    <a:pt x="19" y="178"/>
                  </a:cubicBezTo>
                  <a:cubicBezTo>
                    <a:pt x="19" y="183"/>
                    <a:pt x="25" y="181"/>
                    <a:pt x="28" y="181"/>
                  </a:cubicBezTo>
                  <a:cubicBezTo>
                    <a:pt x="32" y="181"/>
                    <a:pt x="37" y="181"/>
                    <a:pt x="41" y="181"/>
                  </a:cubicBezTo>
                  <a:cubicBezTo>
                    <a:pt x="43" y="181"/>
                    <a:pt x="45" y="180"/>
                    <a:pt x="47" y="180"/>
                  </a:cubicBezTo>
                  <a:cubicBezTo>
                    <a:pt x="48" y="180"/>
                    <a:pt x="51" y="181"/>
                    <a:pt x="52" y="181"/>
                  </a:cubicBezTo>
                  <a:cubicBezTo>
                    <a:pt x="61" y="182"/>
                    <a:pt x="69" y="181"/>
                    <a:pt x="77" y="181"/>
                  </a:cubicBezTo>
                  <a:cubicBezTo>
                    <a:pt x="84" y="182"/>
                    <a:pt x="90" y="181"/>
                    <a:pt x="96" y="181"/>
                  </a:cubicBezTo>
                  <a:cubicBezTo>
                    <a:pt x="102" y="181"/>
                    <a:pt x="107" y="182"/>
                    <a:pt x="113" y="182"/>
                  </a:cubicBezTo>
                  <a:cubicBezTo>
                    <a:pt x="124" y="182"/>
                    <a:pt x="135" y="182"/>
                    <a:pt x="147" y="182"/>
                  </a:cubicBezTo>
                  <a:cubicBezTo>
                    <a:pt x="150" y="182"/>
                    <a:pt x="153" y="183"/>
                    <a:pt x="156" y="183"/>
                  </a:cubicBezTo>
                  <a:cubicBezTo>
                    <a:pt x="168" y="183"/>
                    <a:pt x="181" y="182"/>
                    <a:pt x="193" y="183"/>
                  </a:cubicBezTo>
                  <a:cubicBezTo>
                    <a:pt x="196" y="183"/>
                    <a:pt x="199" y="183"/>
                    <a:pt x="201" y="183"/>
                  </a:cubicBezTo>
                  <a:cubicBezTo>
                    <a:pt x="204" y="183"/>
                    <a:pt x="206" y="184"/>
                    <a:pt x="208" y="184"/>
                  </a:cubicBezTo>
                  <a:cubicBezTo>
                    <a:pt x="211" y="184"/>
                    <a:pt x="214" y="184"/>
                    <a:pt x="218" y="184"/>
                  </a:cubicBezTo>
                  <a:cubicBezTo>
                    <a:pt x="231" y="184"/>
                    <a:pt x="247" y="184"/>
                    <a:pt x="259" y="183"/>
                  </a:cubicBezTo>
                  <a:cubicBezTo>
                    <a:pt x="263" y="183"/>
                    <a:pt x="267" y="185"/>
                    <a:pt x="270" y="183"/>
                  </a:cubicBezTo>
                  <a:cubicBezTo>
                    <a:pt x="271" y="184"/>
                    <a:pt x="272" y="184"/>
                    <a:pt x="274" y="184"/>
                  </a:cubicBezTo>
                  <a:cubicBezTo>
                    <a:pt x="285" y="185"/>
                    <a:pt x="295" y="184"/>
                    <a:pt x="307" y="185"/>
                  </a:cubicBezTo>
                  <a:cubicBezTo>
                    <a:pt x="309" y="184"/>
                    <a:pt x="310" y="180"/>
                    <a:pt x="308" y="179"/>
                  </a:cubicBezTo>
                  <a:close/>
                  <a:moveTo>
                    <a:pt x="299" y="137"/>
                  </a:moveTo>
                  <a:cubicBezTo>
                    <a:pt x="299" y="110"/>
                    <a:pt x="299" y="83"/>
                    <a:pt x="297" y="55"/>
                  </a:cubicBezTo>
                  <a:cubicBezTo>
                    <a:pt x="297" y="39"/>
                    <a:pt x="297" y="23"/>
                    <a:pt x="296" y="7"/>
                  </a:cubicBezTo>
                  <a:cubicBezTo>
                    <a:pt x="292" y="8"/>
                    <a:pt x="291" y="12"/>
                    <a:pt x="288" y="14"/>
                  </a:cubicBezTo>
                  <a:cubicBezTo>
                    <a:pt x="291" y="37"/>
                    <a:pt x="290" y="56"/>
                    <a:pt x="291" y="77"/>
                  </a:cubicBezTo>
                  <a:cubicBezTo>
                    <a:pt x="291" y="81"/>
                    <a:pt x="290" y="85"/>
                    <a:pt x="290" y="89"/>
                  </a:cubicBezTo>
                  <a:cubicBezTo>
                    <a:pt x="290" y="100"/>
                    <a:pt x="291" y="108"/>
                    <a:pt x="291" y="118"/>
                  </a:cubicBezTo>
                  <a:cubicBezTo>
                    <a:pt x="292" y="126"/>
                    <a:pt x="291" y="135"/>
                    <a:pt x="291" y="144"/>
                  </a:cubicBezTo>
                  <a:cubicBezTo>
                    <a:pt x="291" y="153"/>
                    <a:pt x="290" y="162"/>
                    <a:pt x="290" y="170"/>
                  </a:cubicBezTo>
                  <a:cubicBezTo>
                    <a:pt x="292" y="173"/>
                    <a:pt x="295" y="174"/>
                    <a:pt x="298" y="175"/>
                  </a:cubicBezTo>
                  <a:cubicBezTo>
                    <a:pt x="299" y="164"/>
                    <a:pt x="298" y="151"/>
                    <a:pt x="299" y="137"/>
                  </a:cubicBezTo>
                  <a:close/>
                  <a:moveTo>
                    <a:pt x="295" y="176"/>
                  </a:moveTo>
                  <a:cubicBezTo>
                    <a:pt x="294" y="175"/>
                    <a:pt x="292" y="174"/>
                    <a:pt x="290" y="173"/>
                  </a:cubicBezTo>
                  <a:cubicBezTo>
                    <a:pt x="289" y="174"/>
                    <a:pt x="289" y="174"/>
                    <a:pt x="288" y="174"/>
                  </a:cubicBezTo>
                  <a:cubicBezTo>
                    <a:pt x="287" y="173"/>
                    <a:pt x="287" y="172"/>
                    <a:pt x="286" y="171"/>
                  </a:cubicBezTo>
                  <a:cubicBezTo>
                    <a:pt x="272" y="169"/>
                    <a:pt x="252" y="170"/>
                    <a:pt x="238" y="169"/>
                  </a:cubicBezTo>
                  <a:cubicBezTo>
                    <a:pt x="237" y="170"/>
                    <a:pt x="236" y="169"/>
                    <a:pt x="236" y="170"/>
                  </a:cubicBezTo>
                  <a:cubicBezTo>
                    <a:pt x="235" y="170"/>
                    <a:pt x="234" y="170"/>
                    <a:pt x="233" y="170"/>
                  </a:cubicBezTo>
                  <a:cubicBezTo>
                    <a:pt x="233" y="173"/>
                    <a:pt x="231" y="174"/>
                    <a:pt x="229" y="175"/>
                  </a:cubicBezTo>
                  <a:cubicBezTo>
                    <a:pt x="252" y="176"/>
                    <a:pt x="277" y="176"/>
                    <a:pt x="295" y="176"/>
                  </a:cubicBezTo>
                  <a:close/>
                  <a:moveTo>
                    <a:pt x="41" y="10"/>
                  </a:moveTo>
                  <a:cubicBezTo>
                    <a:pt x="41" y="11"/>
                    <a:pt x="42" y="9"/>
                    <a:pt x="43" y="10"/>
                  </a:cubicBezTo>
                  <a:cubicBezTo>
                    <a:pt x="43" y="10"/>
                    <a:pt x="44" y="11"/>
                    <a:pt x="45" y="11"/>
                  </a:cubicBezTo>
                  <a:cubicBezTo>
                    <a:pt x="46" y="11"/>
                    <a:pt x="47" y="10"/>
                    <a:pt x="48" y="10"/>
                  </a:cubicBezTo>
                  <a:cubicBezTo>
                    <a:pt x="49" y="10"/>
                    <a:pt x="51" y="11"/>
                    <a:pt x="52" y="11"/>
                  </a:cubicBezTo>
                  <a:cubicBezTo>
                    <a:pt x="53" y="11"/>
                    <a:pt x="54" y="11"/>
                    <a:pt x="55" y="11"/>
                  </a:cubicBezTo>
                  <a:cubicBezTo>
                    <a:pt x="79" y="11"/>
                    <a:pt x="101" y="11"/>
                    <a:pt x="124" y="11"/>
                  </a:cubicBezTo>
                  <a:cubicBezTo>
                    <a:pt x="125" y="11"/>
                    <a:pt x="127" y="11"/>
                    <a:pt x="128" y="11"/>
                  </a:cubicBezTo>
                  <a:cubicBezTo>
                    <a:pt x="139" y="11"/>
                    <a:pt x="149" y="11"/>
                    <a:pt x="161" y="11"/>
                  </a:cubicBezTo>
                  <a:cubicBezTo>
                    <a:pt x="183" y="12"/>
                    <a:pt x="199" y="11"/>
                    <a:pt x="218" y="12"/>
                  </a:cubicBezTo>
                  <a:cubicBezTo>
                    <a:pt x="231" y="12"/>
                    <a:pt x="246" y="12"/>
                    <a:pt x="257" y="11"/>
                  </a:cubicBezTo>
                  <a:cubicBezTo>
                    <a:pt x="267" y="13"/>
                    <a:pt x="277" y="12"/>
                    <a:pt x="287" y="12"/>
                  </a:cubicBezTo>
                  <a:cubicBezTo>
                    <a:pt x="288" y="9"/>
                    <a:pt x="292" y="7"/>
                    <a:pt x="294" y="4"/>
                  </a:cubicBezTo>
                  <a:cubicBezTo>
                    <a:pt x="275" y="3"/>
                    <a:pt x="254" y="5"/>
                    <a:pt x="237" y="4"/>
                  </a:cubicBezTo>
                  <a:cubicBezTo>
                    <a:pt x="228" y="4"/>
                    <a:pt x="218" y="4"/>
                    <a:pt x="208" y="4"/>
                  </a:cubicBezTo>
                  <a:cubicBezTo>
                    <a:pt x="186" y="4"/>
                    <a:pt x="170" y="3"/>
                    <a:pt x="149" y="3"/>
                  </a:cubicBezTo>
                  <a:cubicBezTo>
                    <a:pt x="116" y="3"/>
                    <a:pt x="91" y="3"/>
                    <a:pt x="58" y="3"/>
                  </a:cubicBezTo>
                  <a:cubicBezTo>
                    <a:pt x="50" y="3"/>
                    <a:pt x="41" y="2"/>
                    <a:pt x="36" y="5"/>
                  </a:cubicBezTo>
                  <a:cubicBezTo>
                    <a:pt x="34" y="4"/>
                    <a:pt x="33" y="4"/>
                    <a:pt x="32" y="4"/>
                  </a:cubicBezTo>
                  <a:cubicBezTo>
                    <a:pt x="34" y="6"/>
                    <a:pt x="37" y="9"/>
                    <a:pt x="41" y="10"/>
                  </a:cubicBezTo>
                  <a:close/>
                  <a:moveTo>
                    <a:pt x="288" y="106"/>
                  </a:moveTo>
                  <a:cubicBezTo>
                    <a:pt x="288" y="97"/>
                    <a:pt x="289" y="88"/>
                    <a:pt x="288" y="79"/>
                  </a:cubicBezTo>
                  <a:cubicBezTo>
                    <a:pt x="289" y="76"/>
                    <a:pt x="288" y="72"/>
                    <a:pt x="288" y="68"/>
                  </a:cubicBezTo>
                  <a:cubicBezTo>
                    <a:pt x="288" y="65"/>
                    <a:pt x="288" y="61"/>
                    <a:pt x="288" y="58"/>
                  </a:cubicBezTo>
                  <a:cubicBezTo>
                    <a:pt x="288" y="43"/>
                    <a:pt x="288" y="29"/>
                    <a:pt x="286" y="14"/>
                  </a:cubicBezTo>
                  <a:cubicBezTo>
                    <a:pt x="282" y="14"/>
                    <a:pt x="278" y="14"/>
                    <a:pt x="275" y="14"/>
                  </a:cubicBezTo>
                  <a:cubicBezTo>
                    <a:pt x="271" y="14"/>
                    <a:pt x="267" y="14"/>
                    <a:pt x="264" y="14"/>
                  </a:cubicBezTo>
                  <a:cubicBezTo>
                    <a:pt x="261" y="14"/>
                    <a:pt x="258" y="13"/>
                    <a:pt x="257" y="15"/>
                  </a:cubicBezTo>
                  <a:cubicBezTo>
                    <a:pt x="256" y="14"/>
                    <a:pt x="254" y="14"/>
                    <a:pt x="252" y="14"/>
                  </a:cubicBezTo>
                  <a:cubicBezTo>
                    <a:pt x="242" y="13"/>
                    <a:pt x="228" y="14"/>
                    <a:pt x="216" y="14"/>
                  </a:cubicBezTo>
                  <a:cubicBezTo>
                    <a:pt x="205" y="13"/>
                    <a:pt x="194" y="14"/>
                    <a:pt x="185" y="14"/>
                  </a:cubicBezTo>
                  <a:cubicBezTo>
                    <a:pt x="173" y="13"/>
                    <a:pt x="161" y="13"/>
                    <a:pt x="149" y="13"/>
                  </a:cubicBezTo>
                  <a:cubicBezTo>
                    <a:pt x="143" y="13"/>
                    <a:pt x="138" y="13"/>
                    <a:pt x="133" y="13"/>
                  </a:cubicBezTo>
                  <a:cubicBezTo>
                    <a:pt x="130" y="13"/>
                    <a:pt x="127" y="13"/>
                    <a:pt x="124" y="13"/>
                  </a:cubicBezTo>
                  <a:cubicBezTo>
                    <a:pt x="107" y="13"/>
                    <a:pt x="88" y="13"/>
                    <a:pt x="72" y="13"/>
                  </a:cubicBezTo>
                  <a:cubicBezTo>
                    <a:pt x="64" y="13"/>
                    <a:pt x="57" y="12"/>
                    <a:pt x="51" y="12"/>
                  </a:cubicBezTo>
                  <a:cubicBezTo>
                    <a:pt x="50" y="13"/>
                    <a:pt x="49" y="13"/>
                    <a:pt x="48" y="13"/>
                  </a:cubicBezTo>
                  <a:cubicBezTo>
                    <a:pt x="47" y="13"/>
                    <a:pt x="46" y="12"/>
                    <a:pt x="45" y="12"/>
                  </a:cubicBezTo>
                  <a:cubicBezTo>
                    <a:pt x="43" y="12"/>
                    <a:pt x="42" y="13"/>
                    <a:pt x="40" y="13"/>
                  </a:cubicBezTo>
                  <a:cubicBezTo>
                    <a:pt x="40" y="25"/>
                    <a:pt x="42" y="39"/>
                    <a:pt x="42" y="49"/>
                  </a:cubicBezTo>
                  <a:cubicBezTo>
                    <a:pt x="42" y="54"/>
                    <a:pt x="43" y="59"/>
                    <a:pt x="43" y="65"/>
                  </a:cubicBezTo>
                  <a:cubicBezTo>
                    <a:pt x="43" y="73"/>
                    <a:pt x="43" y="81"/>
                    <a:pt x="43" y="89"/>
                  </a:cubicBezTo>
                  <a:cubicBezTo>
                    <a:pt x="43" y="98"/>
                    <a:pt x="44" y="107"/>
                    <a:pt x="44" y="115"/>
                  </a:cubicBezTo>
                  <a:cubicBezTo>
                    <a:pt x="44" y="122"/>
                    <a:pt x="44" y="130"/>
                    <a:pt x="44" y="138"/>
                  </a:cubicBezTo>
                  <a:cubicBezTo>
                    <a:pt x="44" y="147"/>
                    <a:pt x="45" y="155"/>
                    <a:pt x="44" y="164"/>
                  </a:cubicBezTo>
                  <a:cubicBezTo>
                    <a:pt x="76" y="165"/>
                    <a:pt x="110" y="165"/>
                    <a:pt x="140" y="166"/>
                  </a:cubicBezTo>
                  <a:cubicBezTo>
                    <a:pt x="156" y="166"/>
                    <a:pt x="170" y="167"/>
                    <a:pt x="185" y="166"/>
                  </a:cubicBezTo>
                  <a:cubicBezTo>
                    <a:pt x="185" y="161"/>
                    <a:pt x="190" y="160"/>
                    <a:pt x="192" y="157"/>
                  </a:cubicBezTo>
                  <a:cubicBezTo>
                    <a:pt x="197" y="156"/>
                    <a:pt x="202" y="159"/>
                    <a:pt x="207" y="161"/>
                  </a:cubicBezTo>
                  <a:cubicBezTo>
                    <a:pt x="212" y="161"/>
                    <a:pt x="217" y="161"/>
                    <a:pt x="220" y="157"/>
                  </a:cubicBezTo>
                  <a:cubicBezTo>
                    <a:pt x="227" y="158"/>
                    <a:pt x="231" y="163"/>
                    <a:pt x="233" y="168"/>
                  </a:cubicBezTo>
                  <a:cubicBezTo>
                    <a:pt x="251" y="168"/>
                    <a:pt x="269" y="168"/>
                    <a:pt x="288" y="169"/>
                  </a:cubicBezTo>
                  <a:cubicBezTo>
                    <a:pt x="289" y="149"/>
                    <a:pt x="289" y="127"/>
                    <a:pt x="288" y="106"/>
                  </a:cubicBezTo>
                  <a:close/>
                  <a:moveTo>
                    <a:pt x="272" y="245"/>
                  </a:moveTo>
                  <a:cubicBezTo>
                    <a:pt x="271" y="227"/>
                    <a:pt x="270" y="208"/>
                    <a:pt x="269" y="186"/>
                  </a:cubicBezTo>
                  <a:cubicBezTo>
                    <a:pt x="265" y="186"/>
                    <a:pt x="264" y="186"/>
                    <a:pt x="261" y="186"/>
                  </a:cubicBezTo>
                  <a:cubicBezTo>
                    <a:pt x="259" y="193"/>
                    <a:pt x="261" y="202"/>
                    <a:pt x="261" y="211"/>
                  </a:cubicBezTo>
                  <a:cubicBezTo>
                    <a:pt x="261" y="216"/>
                    <a:pt x="261" y="222"/>
                    <a:pt x="261" y="227"/>
                  </a:cubicBezTo>
                  <a:cubicBezTo>
                    <a:pt x="261" y="233"/>
                    <a:pt x="262" y="238"/>
                    <a:pt x="262" y="243"/>
                  </a:cubicBezTo>
                  <a:cubicBezTo>
                    <a:pt x="262" y="254"/>
                    <a:pt x="262" y="264"/>
                    <a:pt x="263" y="274"/>
                  </a:cubicBezTo>
                  <a:cubicBezTo>
                    <a:pt x="263" y="276"/>
                    <a:pt x="263" y="278"/>
                    <a:pt x="264" y="279"/>
                  </a:cubicBezTo>
                  <a:cubicBezTo>
                    <a:pt x="267" y="279"/>
                    <a:pt x="270" y="277"/>
                    <a:pt x="272" y="276"/>
                  </a:cubicBezTo>
                  <a:cubicBezTo>
                    <a:pt x="273" y="267"/>
                    <a:pt x="273" y="255"/>
                    <a:pt x="272" y="245"/>
                  </a:cubicBezTo>
                  <a:close/>
                  <a:moveTo>
                    <a:pt x="261" y="254"/>
                  </a:moveTo>
                  <a:cubicBezTo>
                    <a:pt x="260" y="256"/>
                    <a:pt x="258" y="255"/>
                    <a:pt x="257" y="255"/>
                  </a:cubicBezTo>
                  <a:cubicBezTo>
                    <a:pt x="256" y="260"/>
                    <a:pt x="258" y="269"/>
                    <a:pt x="257" y="275"/>
                  </a:cubicBezTo>
                  <a:cubicBezTo>
                    <a:pt x="259" y="277"/>
                    <a:pt x="260" y="278"/>
                    <a:pt x="261" y="279"/>
                  </a:cubicBezTo>
                  <a:cubicBezTo>
                    <a:pt x="261" y="272"/>
                    <a:pt x="261" y="262"/>
                    <a:pt x="261" y="254"/>
                  </a:cubicBezTo>
                  <a:close/>
                  <a:moveTo>
                    <a:pt x="260" y="232"/>
                  </a:moveTo>
                  <a:cubicBezTo>
                    <a:pt x="259" y="216"/>
                    <a:pt x="260" y="202"/>
                    <a:pt x="258" y="186"/>
                  </a:cubicBezTo>
                  <a:cubicBezTo>
                    <a:pt x="256" y="186"/>
                    <a:pt x="256" y="186"/>
                    <a:pt x="254" y="186"/>
                  </a:cubicBezTo>
                  <a:cubicBezTo>
                    <a:pt x="254" y="200"/>
                    <a:pt x="255" y="213"/>
                    <a:pt x="256" y="228"/>
                  </a:cubicBezTo>
                  <a:cubicBezTo>
                    <a:pt x="256" y="233"/>
                    <a:pt x="256" y="238"/>
                    <a:pt x="257" y="242"/>
                  </a:cubicBezTo>
                  <a:cubicBezTo>
                    <a:pt x="258" y="242"/>
                    <a:pt x="259" y="241"/>
                    <a:pt x="260" y="241"/>
                  </a:cubicBezTo>
                  <a:cubicBezTo>
                    <a:pt x="261" y="239"/>
                    <a:pt x="259" y="235"/>
                    <a:pt x="261" y="232"/>
                  </a:cubicBezTo>
                  <a:cubicBezTo>
                    <a:pt x="261" y="232"/>
                    <a:pt x="261" y="232"/>
                    <a:pt x="261" y="232"/>
                  </a:cubicBezTo>
                  <a:cubicBezTo>
                    <a:pt x="261" y="232"/>
                    <a:pt x="260" y="232"/>
                    <a:pt x="260" y="232"/>
                  </a:cubicBezTo>
                  <a:close/>
                  <a:moveTo>
                    <a:pt x="261" y="248"/>
                  </a:moveTo>
                  <a:cubicBezTo>
                    <a:pt x="260" y="248"/>
                    <a:pt x="258" y="248"/>
                    <a:pt x="257" y="248"/>
                  </a:cubicBezTo>
                  <a:cubicBezTo>
                    <a:pt x="257" y="250"/>
                    <a:pt x="257" y="251"/>
                    <a:pt x="257" y="252"/>
                  </a:cubicBezTo>
                  <a:cubicBezTo>
                    <a:pt x="259" y="251"/>
                    <a:pt x="260" y="253"/>
                    <a:pt x="261" y="251"/>
                  </a:cubicBezTo>
                  <a:cubicBezTo>
                    <a:pt x="260" y="251"/>
                    <a:pt x="261" y="249"/>
                    <a:pt x="261" y="248"/>
                  </a:cubicBezTo>
                  <a:close/>
                  <a:moveTo>
                    <a:pt x="260" y="243"/>
                  </a:moveTo>
                  <a:cubicBezTo>
                    <a:pt x="259" y="244"/>
                    <a:pt x="257" y="243"/>
                    <a:pt x="256" y="244"/>
                  </a:cubicBezTo>
                  <a:cubicBezTo>
                    <a:pt x="256" y="244"/>
                    <a:pt x="257" y="245"/>
                    <a:pt x="257" y="246"/>
                  </a:cubicBezTo>
                  <a:cubicBezTo>
                    <a:pt x="258" y="245"/>
                    <a:pt x="259" y="246"/>
                    <a:pt x="261" y="246"/>
                  </a:cubicBezTo>
                  <a:cubicBezTo>
                    <a:pt x="260" y="245"/>
                    <a:pt x="260" y="244"/>
                    <a:pt x="260" y="243"/>
                  </a:cubicBezTo>
                  <a:close/>
                  <a:moveTo>
                    <a:pt x="255" y="248"/>
                  </a:moveTo>
                  <a:cubicBezTo>
                    <a:pt x="254" y="248"/>
                    <a:pt x="253" y="248"/>
                    <a:pt x="253" y="248"/>
                  </a:cubicBezTo>
                  <a:cubicBezTo>
                    <a:pt x="254" y="250"/>
                    <a:pt x="253" y="250"/>
                    <a:pt x="253" y="252"/>
                  </a:cubicBezTo>
                  <a:cubicBezTo>
                    <a:pt x="254" y="252"/>
                    <a:pt x="254" y="252"/>
                    <a:pt x="255" y="252"/>
                  </a:cubicBezTo>
                  <a:cubicBezTo>
                    <a:pt x="255" y="250"/>
                    <a:pt x="255" y="249"/>
                    <a:pt x="255" y="248"/>
                  </a:cubicBezTo>
                  <a:close/>
                  <a:moveTo>
                    <a:pt x="253" y="211"/>
                  </a:moveTo>
                  <a:cubicBezTo>
                    <a:pt x="252" y="222"/>
                    <a:pt x="250" y="232"/>
                    <a:pt x="250" y="242"/>
                  </a:cubicBezTo>
                  <a:cubicBezTo>
                    <a:pt x="251" y="241"/>
                    <a:pt x="253" y="242"/>
                    <a:pt x="255" y="241"/>
                  </a:cubicBezTo>
                  <a:cubicBezTo>
                    <a:pt x="254" y="231"/>
                    <a:pt x="254" y="221"/>
                    <a:pt x="253" y="211"/>
                  </a:cubicBezTo>
                  <a:close/>
                  <a:moveTo>
                    <a:pt x="253" y="243"/>
                  </a:moveTo>
                  <a:cubicBezTo>
                    <a:pt x="253" y="244"/>
                    <a:pt x="253" y="245"/>
                    <a:pt x="253" y="246"/>
                  </a:cubicBezTo>
                  <a:cubicBezTo>
                    <a:pt x="254" y="246"/>
                    <a:pt x="254" y="246"/>
                    <a:pt x="254" y="246"/>
                  </a:cubicBezTo>
                  <a:cubicBezTo>
                    <a:pt x="254" y="245"/>
                    <a:pt x="254" y="243"/>
                    <a:pt x="253" y="243"/>
                  </a:cubicBezTo>
                  <a:close/>
                  <a:moveTo>
                    <a:pt x="252" y="206"/>
                  </a:moveTo>
                  <a:cubicBezTo>
                    <a:pt x="252" y="205"/>
                    <a:pt x="253" y="206"/>
                    <a:pt x="253" y="204"/>
                  </a:cubicBezTo>
                  <a:cubicBezTo>
                    <a:pt x="252" y="199"/>
                    <a:pt x="253" y="191"/>
                    <a:pt x="252" y="186"/>
                  </a:cubicBezTo>
                  <a:cubicBezTo>
                    <a:pt x="251" y="186"/>
                    <a:pt x="248" y="185"/>
                    <a:pt x="247" y="186"/>
                  </a:cubicBezTo>
                  <a:cubicBezTo>
                    <a:pt x="246" y="190"/>
                    <a:pt x="246" y="195"/>
                    <a:pt x="246" y="200"/>
                  </a:cubicBezTo>
                  <a:cubicBezTo>
                    <a:pt x="245" y="206"/>
                    <a:pt x="243" y="213"/>
                    <a:pt x="242" y="220"/>
                  </a:cubicBezTo>
                  <a:cubicBezTo>
                    <a:pt x="241" y="225"/>
                    <a:pt x="241" y="232"/>
                    <a:pt x="240" y="235"/>
                  </a:cubicBezTo>
                  <a:cubicBezTo>
                    <a:pt x="240" y="237"/>
                    <a:pt x="240" y="239"/>
                    <a:pt x="239" y="241"/>
                  </a:cubicBezTo>
                  <a:cubicBezTo>
                    <a:pt x="237" y="240"/>
                    <a:pt x="238" y="238"/>
                    <a:pt x="238" y="236"/>
                  </a:cubicBezTo>
                  <a:cubicBezTo>
                    <a:pt x="238" y="235"/>
                    <a:pt x="238" y="233"/>
                    <a:pt x="239" y="231"/>
                  </a:cubicBezTo>
                  <a:cubicBezTo>
                    <a:pt x="240" y="217"/>
                    <a:pt x="245" y="202"/>
                    <a:pt x="245" y="186"/>
                  </a:cubicBezTo>
                  <a:cubicBezTo>
                    <a:pt x="244" y="186"/>
                    <a:pt x="243" y="186"/>
                    <a:pt x="242" y="186"/>
                  </a:cubicBezTo>
                  <a:cubicBezTo>
                    <a:pt x="239" y="203"/>
                    <a:pt x="237" y="225"/>
                    <a:pt x="234" y="241"/>
                  </a:cubicBezTo>
                  <a:cubicBezTo>
                    <a:pt x="239" y="241"/>
                    <a:pt x="244" y="241"/>
                    <a:pt x="248" y="241"/>
                  </a:cubicBezTo>
                  <a:cubicBezTo>
                    <a:pt x="249" y="230"/>
                    <a:pt x="252" y="218"/>
                    <a:pt x="252" y="206"/>
                  </a:cubicBezTo>
                  <a:close/>
                  <a:moveTo>
                    <a:pt x="249" y="249"/>
                  </a:moveTo>
                  <a:cubicBezTo>
                    <a:pt x="249" y="250"/>
                    <a:pt x="249" y="251"/>
                    <a:pt x="249" y="252"/>
                  </a:cubicBezTo>
                  <a:cubicBezTo>
                    <a:pt x="250" y="252"/>
                    <a:pt x="250" y="252"/>
                    <a:pt x="251" y="252"/>
                  </a:cubicBezTo>
                  <a:cubicBezTo>
                    <a:pt x="251" y="251"/>
                    <a:pt x="251" y="250"/>
                    <a:pt x="251" y="248"/>
                  </a:cubicBezTo>
                  <a:cubicBezTo>
                    <a:pt x="250" y="248"/>
                    <a:pt x="250" y="249"/>
                    <a:pt x="249" y="249"/>
                  </a:cubicBezTo>
                  <a:close/>
                  <a:moveTo>
                    <a:pt x="251" y="244"/>
                  </a:moveTo>
                  <a:cubicBezTo>
                    <a:pt x="249" y="244"/>
                    <a:pt x="249" y="245"/>
                    <a:pt x="249" y="246"/>
                  </a:cubicBezTo>
                  <a:cubicBezTo>
                    <a:pt x="249" y="246"/>
                    <a:pt x="250" y="246"/>
                    <a:pt x="251" y="246"/>
                  </a:cubicBezTo>
                  <a:cubicBezTo>
                    <a:pt x="251" y="245"/>
                    <a:pt x="251" y="244"/>
                    <a:pt x="251" y="244"/>
                  </a:cubicBezTo>
                  <a:close/>
                  <a:moveTo>
                    <a:pt x="244" y="249"/>
                  </a:moveTo>
                  <a:cubicBezTo>
                    <a:pt x="245" y="250"/>
                    <a:pt x="244" y="251"/>
                    <a:pt x="244" y="252"/>
                  </a:cubicBezTo>
                  <a:cubicBezTo>
                    <a:pt x="244" y="252"/>
                    <a:pt x="246" y="252"/>
                    <a:pt x="247" y="252"/>
                  </a:cubicBezTo>
                  <a:cubicBezTo>
                    <a:pt x="247" y="251"/>
                    <a:pt x="247" y="250"/>
                    <a:pt x="247" y="248"/>
                  </a:cubicBezTo>
                  <a:cubicBezTo>
                    <a:pt x="246" y="248"/>
                    <a:pt x="245" y="248"/>
                    <a:pt x="244" y="249"/>
                  </a:cubicBezTo>
                  <a:close/>
                  <a:moveTo>
                    <a:pt x="246" y="243"/>
                  </a:moveTo>
                  <a:cubicBezTo>
                    <a:pt x="246" y="244"/>
                    <a:pt x="245" y="244"/>
                    <a:pt x="244" y="244"/>
                  </a:cubicBezTo>
                  <a:cubicBezTo>
                    <a:pt x="244" y="244"/>
                    <a:pt x="244" y="246"/>
                    <a:pt x="244" y="246"/>
                  </a:cubicBezTo>
                  <a:cubicBezTo>
                    <a:pt x="245" y="245"/>
                    <a:pt x="246" y="247"/>
                    <a:pt x="247" y="246"/>
                  </a:cubicBezTo>
                  <a:cubicBezTo>
                    <a:pt x="246" y="245"/>
                    <a:pt x="247" y="243"/>
                    <a:pt x="246" y="243"/>
                  </a:cubicBezTo>
                  <a:close/>
                  <a:moveTo>
                    <a:pt x="237" y="255"/>
                  </a:moveTo>
                  <a:cubicBezTo>
                    <a:pt x="235" y="260"/>
                    <a:pt x="234" y="266"/>
                    <a:pt x="232" y="272"/>
                  </a:cubicBezTo>
                  <a:cubicBezTo>
                    <a:pt x="237" y="272"/>
                    <a:pt x="239" y="272"/>
                    <a:pt x="243" y="272"/>
                  </a:cubicBezTo>
                  <a:cubicBezTo>
                    <a:pt x="245" y="267"/>
                    <a:pt x="246" y="261"/>
                    <a:pt x="246" y="255"/>
                  </a:cubicBezTo>
                  <a:cubicBezTo>
                    <a:pt x="243" y="254"/>
                    <a:pt x="241" y="254"/>
                    <a:pt x="237" y="255"/>
                  </a:cubicBezTo>
                  <a:close/>
                  <a:moveTo>
                    <a:pt x="242" y="244"/>
                  </a:moveTo>
                  <a:cubicBezTo>
                    <a:pt x="236" y="242"/>
                    <a:pt x="231" y="243"/>
                    <a:pt x="225" y="244"/>
                  </a:cubicBezTo>
                  <a:cubicBezTo>
                    <a:pt x="219" y="244"/>
                    <a:pt x="213" y="243"/>
                    <a:pt x="206" y="243"/>
                  </a:cubicBezTo>
                  <a:cubicBezTo>
                    <a:pt x="205" y="243"/>
                    <a:pt x="203" y="243"/>
                    <a:pt x="201" y="243"/>
                  </a:cubicBezTo>
                  <a:cubicBezTo>
                    <a:pt x="192" y="243"/>
                    <a:pt x="186" y="243"/>
                    <a:pt x="178" y="243"/>
                  </a:cubicBezTo>
                  <a:cubicBezTo>
                    <a:pt x="172" y="242"/>
                    <a:pt x="159" y="244"/>
                    <a:pt x="150" y="243"/>
                  </a:cubicBezTo>
                  <a:cubicBezTo>
                    <a:pt x="145" y="242"/>
                    <a:pt x="139" y="243"/>
                    <a:pt x="134" y="243"/>
                  </a:cubicBezTo>
                  <a:cubicBezTo>
                    <a:pt x="118" y="243"/>
                    <a:pt x="105" y="243"/>
                    <a:pt x="92" y="243"/>
                  </a:cubicBezTo>
                  <a:cubicBezTo>
                    <a:pt x="92" y="246"/>
                    <a:pt x="92" y="249"/>
                    <a:pt x="93" y="252"/>
                  </a:cubicBezTo>
                  <a:cubicBezTo>
                    <a:pt x="106" y="253"/>
                    <a:pt x="121" y="252"/>
                    <a:pt x="136" y="252"/>
                  </a:cubicBezTo>
                  <a:cubicBezTo>
                    <a:pt x="174" y="252"/>
                    <a:pt x="202" y="252"/>
                    <a:pt x="242" y="252"/>
                  </a:cubicBezTo>
                  <a:cubicBezTo>
                    <a:pt x="242" y="250"/>
                    <a:pt x="243" y="247"/>
                    <a:pt x="242" y="244"/>
                  </a:cubicBezTo>
                  <a:close/>
                  <a:moveTo>
                    <a:pt x="240" y="186"/>
                  </a:moveTo>
                  <a:cubicBezTo>
                    <a:pt x="240" y="186"/>
                    <a:pt x="240" y="186"/>
                    <a:pt x="239" y="186"/>
                  </a:cubicBezTo>
                  <a:cubicBezTo>
                    <a:pt x="234" y="186"/>
                    <a:pt x="230" y="186"/>
                    <a:pt x="226" y="186"/>
                  </a:cubicBezTo>
                  <a:cubicBezTo>
                    <a:pt x="221" y="186"/>
                    <a:pt x="217" y="186"/>
                    <a:pt x="214" y="186"/>
                  </a:cubicBezTo>
                  <a:cubicBezTo>
                    <a:pt x="206" y="185"/>
                    <a:pt x="196" y="185"/>
                    <a:pt x="189" y="186"/>
                  </a:cubicBezTo>
                  <a:cubicBezTo>
                    <a:pt x="185" y="186"/>
                    <a:pt x="181" y="185"/>
                    <a:pt x="177" y="185"/>
                  </a:cubicBezTo>
                  <a:cubicBezTo>
                    <a:pt x="174" y="185"/>
                    <a:pt x="170" y="185"/>
                    <a:pt x="167" y="186"/>
                  </a:cubicBezTo>
                  <a:cubicBezTo>
                    <a:pt x="167" y="185"/>
                    <a:pt x="166" y="185"/>
                    <a:pt x="165" y="185"/>
                  </a:cubicBezTo>
                  <a:cubicBezTo>
                    <a:pt x="161" y="184"/>
                    <a:pt x="156" y="185"/>
                    <a:pt x="152" y="185"/>
                  </a:cubicBezTo>
                  <a:cubicBezTo>
                    <a:pt x="143" y="185"/>
                    <a:pt x="134" y="184"/>
                    <a:pt x="124" y="184"/>
                  </a:cubicBezTo>
                  <a:cubicBezTo>
                    <a:pt x="121" y="184"/>
                    <a:pt x="117" y="183"/>
                    <a:pt x="115" y="183"/>
                  </a:cubicBezTo>
                  <a:cubicBezTo>
                    <a:pt x="113" y="183"/>
                    <a:pt x="113" y="185"/>
                    <a:pt x="112" y="184"/>
                  </a:cubicBezTo>
                  <a:cubicBezTo>
                    <a:pt x="102" y="184"/>
                    <a:pt x="87" y="183"/>
                    <a:pt x="78" y="183"/>
                  </a:cubicBezTo>
                  <a:cubicBezTo>
                    <a:pt x="77" y="198"/>
                    <a:pt x="75" y="211"/>
                    <a:pt x="73" y="226"/>
                  </a:cubicBezTo>
                  <a:cubicBezTo>
                    <a:pt x="73" y="231"/>
                    <a:pt x="72" y="236"/>
                    <a:pt x="72" y="240"/>
                  </a:cubicBezTo>
                  <a:cubicBezTo>
                    <a:pt x="76" y="241"/>
                    <a:pt x="81" y="241"/>
                    <a:pt x="86" y="241"/>
                  </a:cubicBezTo>
                  <a:cubicBezTo>
                    <a:pt x="93" y="241"/>
                    <a:pt x="99" y="241"/>
                    <a:pt x="105" y="241"/>
                  </a:cubicBezTo>
                  <a:cubicBezTo>
                    <a:pt x="119" y="241"/>
                    <a:pt x="132" y="241"/>
                    <a:pt x="144" y="241"/>
                  </a:cubicBezTo>
                  <a:cubicBezTo>
                    <a:pt x="158" y="241"/>
                    <a:pt x="169" y="242"/>
                    <a:pt x="181" y="241"/>
                  </a:cubicBezTo>
                  <a:cubicBezTo>
                    <a:pt x="197" y="241"/>
                    <a:pt x="216" y="242"/>
                    <a:pt x="233" y="241"/>
                  </a:cubicBezTo>
                  <a:cubicBezTo>
                    <a:pt x="235" y="222"/>
                    <a:pt x="238" y="204"/>
                    <a:pt x="240" y="186"/>
                  </a:cubicBezTo>
                  <a:close/>
                  <a:moveTo>
                    <a:pt x="233" y="255"/>
                  </a:moveTo>
                  <a:cubicBezTo>
                    <a:pt x="233" y="256"/>
                    <a:pt x="233" y="257"/>
                    <a:pt x="232" y="258"/>
                  </a:cubicBezTo>
                  <a:cubicBezTo>
                    <a:pt x="232" y="262"/>
                    <a:pt x="228" y="267"/>
                    <a:pt x="231" y="270"/>
                  </a:cubicBezTo>
                  <a:cubicBezTo>
                    <a:pt x="232" y="265"/>
                    <a:pt x="234" y="260"/>
                    <a:pt x="235" y="255"/>
                  </a:cubicBezTo>
                  <a:cubicBezTo>
                    <a:pt x="234" y="254"/>
                    <a:pt x="234" y="255"/>
                    <a:pt x="233" y="255"/>
                  </a:cubicBezTo>
                  <a:close/>
                  <a:moveTo>
                    <a:pt x="187" y="170"/>
                  </a:moveTo>
                  <a:cubicBezTo>
                    <a:pt x="190" y="172"/>
                    <a:pt x="193" y="173"/>
                    <a:pt x="197" y="173"/>
                  </a:cubicBezTo>
                  <a:cubicBezTo>
                    <a:pt x="207" y="175"/>
                    <a:pt x="222" y="176"/>
                    <a:pt x="230" y="172"/>
                  </a:cubicBezTo>
                  <a:cubicBezTo>
                    <a:pt x="232" y="169"/>
                    <a:pt x="229" y="165"/>
                    <a:pt x="227" y="163"/>
                  </a:cubicBezTo>
                  <a:cubicBezTo>
                    <a:pt x="226" y="165"/>
                    <a:pt x="225" y="167"/>
                    <a:pt x="224" y="168"/>
                  </a:cubicBezTo>
                  <a:cubicBezTo>
                    <a:pt x="214" y="173"/>
                    <a:pt x="202" y="170"/>
                    <a:pt x="193" y="166"/>
                  </a:cubicBezTo>
                  <a:cubicBezTo>
                    <a:pt x="192" y="165"/>
                    <a:pt x="191" y="164"/>
                    <a:pt x="190" y="162"/>
                  </a:cubicBezTo>
                  <a:cubicBezTo>
                    <a:pt x="188" y="164"/>
                    <a:pt x="187" y="166"/>
                    <a:pt x="187" y="170"/>
                  </a:cubicBezTo>
                  <a:close/>
                  <a:moveTo>
                    <a:pt x="197" y="165"/>
                  </a:moveTo>
                  <a:cubicBezTo>
                    <a:pt x="198" y="166"/>
                    <a:pt x="200" y="167"/>
                    <a:pt x="201" y="168"/>
                  </a:cubicBezTo>
                  <a:cubicBezTo>
                    <a:pt x="210" y="170"/>
                    <a:pt x="226" y="170"/>
                    <a:pt x="224" y="161"/>
                  </a:cubicBezTo>
                  <a:cubicBezTo>
                    <a:pt x="220" y="158"/>
                    <a:pt x="218" y="162"/>
                    <a:pt x="214" y="163"/>
                  </a:cubicBezTo>
                  <a:cubicBezTo>
                    <a:pt x="210" y="164"/>
                    <a:pt x="206" y="163"/>
                    <a:pt x="202" y="162"/>
                  </a:cubicBezTo>
                  <a:cubicBezTo>
                    <a:pt x="199" y="161"/>
                    <a:pt x="194" y="157"/>
                    <a:pt x="192" y="162"/>
                  </a:cubicBezTo>
                  <a:cubicBezTo>
                    <a:pt x="193" y="164"/>
                    <a:pt x="194" y="164"/>
                    <a:pt x="197" y="165"/>
                  </a:cubicBezTo>
                  <a:close/>
                  <a:moveTo>
                    <a:pt x="185" y="169"/>
                  </a:moveTo>
                  <a:cubicBezTo>
                    <a:pt x="168" y="168"/>
                    <a:pt x="154" y="168"/>
                    <a:pt x="141" y="168"/>
                  </a:cubicBezTo>
                  <a:cubicBezTo>
                    <a:pt x="133" y="168"/>
                    <a:pt x="121" y="167"/>
                    <a:pt x="111" y="168"/>
                  </a:cubicBezTo>
                  <a:cubicBezTo>
                    <a:pt x="106" y="166"/>
                    <a:pt x="97" y="167"/>
                    <a:pt x="91" y="167"/>
                  </a:cubicBezTo>
                  <a:cubicBezTo>
                    <a:pt x="84" y="167"/>
                    <a:pt x="78" y="166"/>
                    <a:pt x="72" y="166"/>
                  </a:cubicBezTo>
                  <a:cubicBezTo>
                    <a:pt x="63" y="166"/>
                    <a:pt x="54" y="166"/>
                    <a:pt x="45" y="166"/>
                  </a:cubicBezTo>
                  <a:cubicBezTo>
                    <a:pt x="43" y="167"/>
                    <a:pt x="41" y="169"/>
                    <a:pt x="38" y="170"/>
                  </a:cubicBezTo>
                  <a:cubicBezTo>
                    <a:pt x="37" y="171"/>
                    <a:pt x="34" y="171"/>
                    <a:pt x="33" y="173"/>
                  </a:cubicBezTo>
                  <a:cubicBezTo>
                    <a:pt x="53" y="174"/>
                    <a:pt x="75" y="174"/>
                    <a:pt x="98" y="174"/>
                  </a:cubicBezTo>
                  <a:cubicBezTo>
                    <a:pt x="107" y="174"/>
                    <a:pt x="115" y="174"/>
                    <a:pt x="123" y="174"/>
                  </a:cubicBezTo>
                  <a:cubicBezTo>
                    <a:pt x="135" y="174"/>
                    <a:pt x="152" y="173"/>
                    <a:pt x="165" y="175"/>
                  </a:cubicBezTo>
                  <a:cubicBezTo>
                    <a:pt x="174" y="176"/>
                    <a:pt x="183" y="174"/>
                    <a:pt x="192" y="175"/>
                  </a:cubicBezTo>
                  <a:cubicBezTo>
                    <a:pt x="190" y="173"/>
                    <a:pt x="186" y="172"/>
                    <a:pt x="185" y="169"/>
                  </a:cubicBezTo>
                  <a:close/>
                  <a:moveTo>
                    <a:pt x="86" y="249"/>
                  </a:moveTo>
                  <a:cubicBezTo>
                    <a:pt x="86" y="251"/>
                    <a:pt x="85" y="251"/>
                    <a:pt x="85" y="252"/>
                  </a:cubicBezTo>
                  <a:cubicBezTo>
                    <a:pt x="87" y="252"/>
                    <a:pt x="89" y="252"/>
                    <a:pt x="90" y="253"/>
                  </a:cubicBezTo>
                  <a:cubicBezTo>
                    <a:pt x="93" y="248"/>
                    <a:pt x="88" y="249"/>
                    <a:pt x="86" y="249"/>
                  </a:cubicBezTo>
                  <a:close/>
                  <a:moveTo>
                    <a:pt x="90" y="243"/>
                  </a:moveTo>
                  <a:cubicBezTo>
                    <a:pt x="88" y="242"/>
                    <a:pt x="87" y="243"/>
                    <a:pt x="86" y="243"/>
                  </a:cubicBezTo>
                  <a:cubicBezTo>
                    <a:pt x="86" y="245"/>
                    <a:pt x="86" y="246"/>
                    <a:pt x="86" y="247"/>
                  </a:cubicBezTo>
                  <a:cubicBezTo>
                    <a:pt x="87" y="247"/>
                    <a:pt x="88" y="247"/>
                    <a:pt x="90" y="247"/>
                  </a:cubicBezTo>
                  <a:cubicBezTo>
                    <a:pt x="90" y="245"/>
                    <a:pt x="90" y="244"/>
                    <a:pt x="90" y="243"/>
                  </a:cubicBezTo>
                  <a:close/>
                  <a:moveTo>
                    <a:pt x="84" y="243"/>
                  </a:moveTo>
                  <a:cubicBezTo>
                    <a:pt x="83" y="243"/>
                    <a:pt x="81" y="243"/>
                    <a:pt x="81" y="243"/>
                  </a:cubicBezTo>
                  <a:cubicBezTo>
                    <a:pt x="81" y="245"/>
                    <a:pt x="80" y="245"/>
                    <a:pt x="80" y="247"/>
                  </a:cubicBezTo>
                  <a:cubicBezTo>
                    <a:pt x="82" y="247"/>
                    <a:pt x="83" y="247"/>
                    <a:pt x="84" y="247"/>
                  </a:cubicBezTo>
                  <a:cubicBezTo>
                    <a:pt x="84" y="246"/>
                    <a:pt x="84" y="244"/>
                    <a:pt x="84" y="243"/>
                  </a:cubicBezTo>
                  <a:close/>
                  <a:moveTo>
                    <a:pt x="80" y="249"/>
                  </a:moveTo>
                  <a:cubicBezTo>
                    <a:pt x="80" y="250"/>
                    <a:pt x="80" y="251"/>
                    <a:pt x="80" y="252"/>
                  </a:cubicBezTo>
                  <a:cubicBezTo>
                    <a:pt x="81" y="253"/>
                    <a:pt x="82" y="251"/>
                    <a:pt x="84" y="252"/>
                  </a:cubicBezTo>
                  <a:cubicBezTo>
                    <a:pt x="84" y="251"/>
                    <a:pt x="84" y="250"/>
                    <a:pt x="84" y="249"/>
                  </a:cubicBezTo>
                  <a:cubicBezTo>
                    <a:pt x="83" y="249"/>
                    <a:pt x="82" y="249"/>
                    <a:pt x="80" y="249"/>
                  </a:cubicBezTo>
                  <a:close/>
                  <a:moveTo>
                    <a:pt x="75" y="243"/>
                  </a:moveTo>
                  <a:cubicBezTo>
                    <a:pt x="75" y="245"/>
                    <a:pt x="74" y="246"/>
                    <a:pt x="75" y="247"/>
                  </a:cubicBezTo>
                  <a:cubicBezTo>
                    <a:pt x="76" y="246"/>
                    <a:pt x="78" y="247"/>
                    <a:pt x="79" y="247"/>
                  </a:cubicBezTo>
                  <a:cubicBezTo>
                    <a:pt x="79" y="245"/>
                    <a:pt x="78" y="244"/>
                    <a:pt x="79" y="243"/>
                  </a:cubicBezTo>
                  <a:cubicBezTo>
                    <a:pt x="77" y="243"/>
                    <a:pt x="76" y="243"/>
                    <a:pt x="75" y="243"/>
                  </a:cubicBezTo>
                  <a:close/>
                  <a:moveTo>
                    <a:pt x="75" y="249"/>
                  </a:moveTo>
                  <a:cubicBezTo>
                    <a:pt x="75" y="250"/>
                    <a:pt x="75" y="251"/>
                    <a:pt x="75" y="252"/>
                  </a:cubicBezTo>
                  <a:cubicBezTo>
                    <a:pt x="77" y="252"/>
                    <a:pt x="77" y="252"/>
                    <a:pt x="78" y="252"/>
                  </a:cubicBezTo>
                  <a:cubicBezTo>
                    <a:pt x="80" y="249"/>
                    <a:pt x="77" y="249"/>
                    <a:pt x="75" y="249"/>
                  </a:cubicBezTo>
                  <a:close/>
                  <a:moveTo>
                    <a:pt x="66" y="183"/>
                  </a:moveTo>
                  <a:cubicBezTo>
                    <a:pt x="64" y="200"/>
                    <a:pt x="62" y="219"/>
                    <a:pt x="59" y="239"/>
                  </a:cubicBezTo>
                  <a:cubicBezTo>
                    <a:pt x="58" y="245"/>
                    <a:pt x="59" y="252"/>
                    <a:pt x="57" y="258"/>
                  </a:cubicBezTo>
                  <a:cubicBezTo>
                    <a:pt x="56" y="265"/>
                    <a:pt x="56" y="273"/>
                    <a:pt x="56" y="278"/>
                  </a:cubicBezTo>
                  <a:cubicBezTo>
                    <a:pt x="59" y="278"/>
                    <a:pt x="62" y="279"/>
                    <a:pt x="65" y="280"/>
                  </a:cubicBezTo>
                  <a:cubicBezTo>
                    <a:pt x="66" y="278"/>
                    <a:pt x="67" y="277"/>
                    <a:pt x="66" y="274"/>
                  </a:cubicBezTo>
                  <a:cubicBezTo>
                    <a:pt x="67" y="275"/>
                    <a:pt x="67" y="274"/>
                    <a:pt x="67" y="273"/>
                  </a:cubicBezTo>
                  <a:cubicBezTo>
                    <a:pt x="68" y="268"/>
                    <a:pt x="68" y="260"/>
                    <a:pt x="69" y="255"/>
                  </a:cubicBezTo>
                  <a:cubicBezTo>
                    <a:pt x="68" y="254"/>
                    <a:pt x="67" y="254"/>
                    <a:pt x="67" y="253"/>
                  </a:cubicBezTo>
                  <a:cubicBezTo>
                    <a:pt x="68" y="252"/>
                    <a:pt x="69" y="253"/>
                    <a:pt x="69" y="252"/>
                  </a:cubicBezTo>
                  <a:cubicBezTo>
                    <a:pt x="71" y="229"/>
                    <a:pt x="74" y="204"/>
                    <a:pt x="76" y="183"/>
                  </a:cubicBezTo>
                  <a:cubicBezTo>
                    <a:pt x="76" y="183"/>
                    <a:pt x="76" y="183"/>
                    <a:pt x="76" y="183"/>
                  </a:cubicBezTo>
                  <a:cubicBezTo>
                    <a:pt x="72" y="183"/>
                    <a:pt x="70" y="182"/>
                    <a:pt x="66" y="183"/>
                  </a:cubicBezTo>
                  <a:close/>
                  <a:moveTo>
                    <a:pt x="73" y="243"/>
                  </a:moveTo>
                  <a:cubicBezTo>
                    <a:pt x="72" y="243"/>
                    <a:pt x="73" y="244"/>
                    <a:pt x="72" y="244"/>
                  </a:cubicBezTo>
                  <a:cubicBezTo>
                    <a:pt x="72" y="245"/>
                    <a:pt x="71" y="246"/>
                    <a:pt x="72" y="247"/>
                  </a:cubicBezTo>
                  <a:cubicBezTo>
                    <a:pt x="74" y="248"/>
                    <a:pt x="73" y="245"/>
                    <a:pt x="73" y="243"/>
                  </a:cubicBezTo>
                  <a:close/>
                  <a:moveTo>
                    <a:pt x="73" y="249"/>
                  </a:moveTo>
                  <a:cubicBezTo>
                    <a:pt x="72" y="249"/>
                    <a:pt x="72" y="249"/>
                    <a:pt x="71" y="249"/>
                  </a:cubicBezTo>
                  <a:cubicBezTo>
                    <a:pt x="71" y="251"/>
                    <a:pt x="71" y="252"/>
                    <a:pt x="71" y="253"/>
                  </a:cubicBezTo>
                  <a:cubicBezTo>
                    <a:pt x="72" y="253"/>
                    <a:pt x="72" y="252"/>
                    <a:pt x="73" y="252"/>
                  </a:cubicBezTo>
                  <a:cubicBezTo>
                    <a:pt x="73" y="251"/>
                    <a:pt x="73" y="251"/>
                    <a:pt x="73" y="249"/>
                  </a:cubicBezTo>
                  <a:close/>
                  <a:moveTo>
                    <a:pt x="59" y="184"/>
                  </a:moveTo>
                  <a:cubicBezTo>
                    <a:pt x="58" y="195"/>
                    <a:pt x="55" y="210"/>
                    <a:pt x="54" y="223"/>
                  </a:cubicBezTo>
                  <a:cubicBezTo>
                    <a:pt x="52" y="239"/>
                    <a:pt x="51" y="254"/>
                    <a:pt x="49" y="271"/>
                  </a:cubicBezTo>
                  <a:cubicBezTo>
                    <a:pt x="50" y="272"/>
                    <a:pt x="51" y="275"/>
                    <a:pt x="54" y="276"/>
                  </a:cubicBezTo>
                  <a:cubicBezTo>
                    <a:pt x="54" y="271"/>
                    <a:pt x="55" y="265"/>
                    <a:pt x="56" y="259"/>
                  </a:cubicBezTo>
                  <a:cubicBezTo>
                    <a:pt x="56" y="256"/>
                    <a:pt x="56" y="252"/>
                    <a:pt x="57" y="249"/>
                  </a:cubicBezTo>
                  <a:cubicBezTo>
                    <a:pt x="58" y="226"/>
                    <a:pt x="62" y="206"/>
                    <a:pt x="64" y="183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62" y="183"/>
                    <a:pt x="59" y="183"/>
                    <a:pt x="59" y="184"/>
                  </a:cubicBezTo>
                  <a:close/>
                  <a:moveTo>
                    <a:pt x="31" y="131"/>
                  </a:moveTo>
                  <a:cubicBezTo>
                    <a:pt x="30" y="129"/>
                    <a:pt x="31" y="126"/>
                    <a:pt x="31" y="124"/>
                  </a:cubicBezTo>
                  <a:cubicBezTo>
                    <a:pt x="30" y="122"/>
                    <a:pt x="30" y="120"/>
                    <a:pt x="30" y="118"/>
                  </a:cubicBezTo>
                  <a:cubicBezTo>
                    <a:pt x="29" y="109"/>
                    <a:pt x="30" y="100"/>
                    <a:pt x="29" y="92"/>
                  </a:cubicBezTo>
                  <a:cubicBezTo>
                    <a:pt x="28" y="109"/>
                    <a:pt x="26" y="130"/>
                    <a:pt x="24" y="145"/>
                  </a:cubicBezTo>
                  <a:cubicBezTo>
                    <a:pt x="23" y="154"/>
                    <a:pt x="21" y="164"/>
                    <a:pt x="21" y="173"/>
                  </a:cubicBezTo>
                  <a:cubicBezTo>
                    <a:pt x="24" y="173"/>
                    <a:pt x="28" y="174"/>
                    <a:pt x="32" y="173"/>
                  </a:cubicBezTo>
                  <a:cubicBezTo>
                    <a:pt x="32" y="158"/>
                    <a:pt x="31" y="144"/>
                    <a:pt x="31" y="131"/>
                  </a:cubicBezTo>
                  <a:close/>
                  <a:moveTo>
                    <a:pt x="9" y="265"/>
                  </a:moveTo>
                  <a:cubicBezTo>
                    <a:pt x="10" y="263"/>
                    <a:pt x="9" y="262"/>
                    <a:pt x="10" y="260"/>
                  </a:cubicBezTo>
                  <a:cubicBezTo>
                    <a:pt x="10" y="256"/>
                    <a:pt x="11" y="253"/>
                    <a:pt x="11" y="249"/>
                  </a:cubicBezTo>
                  <a:cubicBezTo>
                    <a:pt x="13" y="228"/>
                    <a:pt x="17" y="204"/>
                    <a:pt x="18" y="183"/>
                  </a:cubicBezTo>
                  <a:cubicBezTo>
                    <a:pt x="15" y="181"/>
                    <a:pt x="16" y="176"/>
                    <a:pt x="16" y="174"/>
                  </a:cubicBezTo>
                  <a:cubicBezTo>
                    <a:pt x="17" y="173"/>
                    <a:pt x="18" y="173"/>
                    <a:pt x="19" y="173"/>
                  </a:cubicBezTo>
                  <a:cubicBezTo>
                    <a:pt x="21" y="162"/>
                    <a:pt x="21" y="150"/>
                    <a:pt x="23" y="141"/>
                  </a:cubicBezTo>
                  <a:cubicBezTo>
                    <a:pt x="24" y="139"/>
                    <a:pt x="24" y="136"/>
                    <a:pt x="24" y="133"/>
                  </a:cubicBezTo>
                  <a:cubicBezTo>
                    <a:pt x="24" y="116"/>
                    <a:pt x="28" y="97"/>
                    <a:pt x="28" y="80"/>
                  </a:cubicBezTo>
                  <a:cubicBezTo>
                    <a:pt x="30" y="77"/>
                    <a:pt x="30" y="73"/>
                    <a:pt x="30" y="69"/>
                  </a:cubicBezTo>
                  <a:cubicBezTo>
                    <a:pt x="29" y="65"/>
                    <a:pt x="29" y="62"/>
                    <a:pt x="28" y="60"/>
                  </a:cubicBezTo>
                  <a:cubicBezTo>
                    <a:pt x="28" y="67"/>
                    <a:pt x="26" y="75"/>
                    <a:pt x="26" y="83"/>
                  </a:cubicBezTo>
                  <a:cubicBezTo>
                    <a:pt x="24" y="88"/>
                    <a:pt x="24" y="93"/>
                    <a:pt x="24" y="98"/>
                  </a:cubicBezTo>
                  <a:cubicBezTo>
                    <a:pt x="22" y="113"/>
                    <a:pt x="20" y="130"/>
                    <a:pt x="19" y="141"/>
                  </a:cubicBezTo>
                  <a:cubicBezTo>
                    <a:pt x="18" y="144"/>
                    <a:pt x="18" y="146"/>
                    <a:pt x="18" y="149"/>
                  </a:cubicBezTo>
                  <a:cubicBezTo>
                    <a:pt x="16" y="168"/>
                    <a:pt x="13" y="185"/>
                    <a:pt x="12" y="203"/>
                  </a:cubicBezTo>
                  <a:cubicBezTo>
                    <a:pt x="12" y="203"/>
                    <a:pt x="12" y="204"/>
                    <a:pt x="12" y="205"/>
                  </a:cubicBezTo>
                  <a:cubicBezTo>
                    <a:pt x="11" y="212"/>
                    <a:pt x="10" y="218"/>
                    <a:pt x="9" y="224"/>
                  </a:cubicBezTo>
                  <a:cubicBezTo>
                    <a:pt x="9" y="226"/>
                    <a:pt x="9" y="228"/>
                    <a:pt x="9" y="229"/>
                  </a:cubicBezTo>
                  <a:cubicBezTo>
                    <a:pt x="9" y="232"/>
                    <a:pt x="8" y="232"/>
                    <a:pt x="8" y="234"/>
                  </a:cubicBezTo>
                  <a:cubicBezTo>
                    <a:pt x="7" y="236"/>
                    <a:pt x="8" y="236"/>
                    <a:pt x="8" y="236"/>
                  </a:cubicBezTo>
                  <a:cubicBezTo>
                    <a:pt x="8" y="237"/>
                    <a:pt x="8" y="236"/>
                    <a:pt x="7" y="237"/>
                  </a:cubicBezTo>
                  <a:cubicBezTo>
                    <a:pt x="7" y="239"/>
                    <a:pt x="8" y="237"/>
                    <a:pt x="8" y="239"/>
                  </a:cubicBezTo>
                  <a:cubicBezTo>
                    <a:pt x="6" y="248"/>
                    <a:pt x="6" y="257"/>
                    <a:pt x="4" y="267"/>
                  </a:cubicBezTo>
                  <a:cubicBezTo>
                    <a:pt x="5" y="268"/>
                    <a:pt x="7" y="269"/>
                    <a:pt x="8" y="269"/>
                  </a:cubicBezTo>
                  <a:cubicBezTo>
                    <a:pt x="9" y="268"/>
                    <a:pt x="8" y="266"/>
                    <a:pt x="9" y="265"/>
                  </a:cubicBezTo>
                  <a:close/>
                  <a:moveTo>
                    <a:pt x="27" y="192"/>
                  </a:moveTo>
                  <a:cubicBezTo>
                    <a:pt x="25" y="188"/>
                    <a:pt x="27" y="186"/>
                    <a:pt x="28" y="183"/>
                  </a:cubicBezTo>
                  <a:cubicBezTo>
                    <a:pt x="28" y="183"/>
                    <a:pt x="28" y="183"/>
                    <a:pt x="28" y="183"/>
                  </a:cubicBezTo>
                  <a:cubicBezTo>
                    <a:pt x="26" y="183"/>
                    <a:pt x="22" y="182"/>
                    <a:pt x="20" y="183"/>
                  </a:cubicBezTo>
                  <a:cubicBezTo>
                    <a:pt x="19" y="188"/>
                    <a:pt x="19" y="192"/>
                    <a:pt x="18" y="197"/>
                  </a:cubicBezTo>
                  <a:cubicBezTo>
                    <a:pt x="16" y="218"/>
                    <a:pt x="13" y="248"/>
                    <a:pt x="11" y="271"/>
                  </a:cubicBezTo>
                  <a:cubicBezTo>
                    <a:pt x="14" y="271"/>
                    <a:pt x="15" y="269"/>
                    <a:pt x="18" y="269"/>
                  </a:cubicBezTo>
                  <a:cubicBezTo>
                    <a:pt x="20" y="245"/>
                    <a:pt x="24" y="214"/>
                    <a:pt x="27" y="1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75" name="Freeform 41"/>
            <p:cNvSpPr/>
            <p:nvPr/>
          </p:nvSpPr>
          <p:spPr bwMode="auto">
            <a:xfrm>
              <a:off x="7608889" y="3078164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76" name="Freeform 42"/>
            <p:cNvSpPr/>
            <p:nvPr/>
          </p:nvSpPr>
          <p:spPr bwMode="auto">
            <a:xfrm>
              <a:off x="7599364" y="3087689"/>
              <a:ext cx="6350" cy="6350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</p:grpSp>
      <p:grpSp>
        <p:nvGrpSpPr>
          <p:cNvPr id="43025" name="组合 445"/>
          <p:cNvGrpSpPr/>
          <p:nvPr/>
        </p:nvGrpSpPr>
        <p:grpSpPr bwMode="auto">
          <a:xfrm>
            <a:off x="5527675" y="2640013"/>
            <a:ext cx="508000" cy="400050"/>
            <a:chOff x="5527676" y="2640013"/>
            <a:chExt cx="508000" cy="400050"/>
          </a:xfrm>
        </p:grpSpPr>
        <p:sp>
          <p:nvSpPr>
            <p:cNvPr id="313" name="Freeform 79"/>
            <p:cNvSpPr/>
            <p:nvPr/>
          </p:nvSpPr>
          <p:spPr bwMode="auto">
            <a:xfrm>
              <a:off x="5930901" y="2832100"/>
              <a:ext cx="69850" cy="53975"/>
            </a:xfrm>
            <a:custGeom>
              <a:avLst/>
              <a:gdLst>
                <a:gd name="T0" fmla="*/ 21 w 22"/>
                <a:gd name="T1" fmla="*/ 3 h 17"/>
                <a:gd name="T2" fmla="*/ 13 w 22"/>
                <a:gd name="T3" fmla="*/ 10 h 17"/>
                <a:gd name="T4" fmla="*/ 7 w 22"/>
                <a:gd name="T5" fmla="*/ 13 h 17"/>
                <a:gd name="T6" fmla="*/ 1 w 22"/>
                <a:gd name="T7" fmla="*/ 15 h 17"/>
                <a:gd name="T8" fmla="*/ 1 w 22"/>
                <a:gd name="T9" fmla="*/ 5 h 17"/>
                <a:gd name="T10" fmla="*/ 2 w 22"/>
                <a:gd name="T11" fmla="*/ 1 h 17"/>
                <a:gd name="T12" fmla="*/ 9 w 22"/>
                <a:gd name="T13" fmla="*/ 2 h 17"/>
                <a:gd name="T14" fmla="*/ 21 w 22"/>
                <a:gd name="T15" fmla="*/ 1 h 17"/>
                <a:gd name="T16" fmla="*/ 21 w 22"/>
                <a:gd name="T17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21" y="3"/>
                  </a:moveTo>
                  <a:cubicBezTo>
                    <a:pt x="19" y="6"/>
                    <a:pt x="15" y="7"/>
                    <a:pt x="13" y="10"/>
                  </a:cubicBezTo>
                  <a:cubicBezTo>
                    <a:pt x="11" y="11"/>
                    <a:pt x="9" y="12"/>
                    <a:pt x="7" y="13"/>
                  </a:cubicBezTo>
                  <a:cubicBezTo>
                    <a:pt x="6" y="14"/>
                    <a:pt x="4" y="17"/>
                    <a:pt x="1" y="15"/>
                  </a:cubicBezTo>
                  <a:cubicBezTo>
                    <a:pt x="2" y="13"/>
                    <a:pt x="2" y="8"/>
                    <a:pt x="1" y="5"/>
                  </a:cubicBezTo>
                  <a:cubicBezTo>
                    <a:pt x="1" y="3"/>
                    <a:pt x="0" y="2"/>
                    <a:pt x="2" y="1"/>
                  </a:cubicBezTo>
                  <a:cubicBezTo>
                    <a:pt x="4" y="1"/>
                    <a:pt x="6" y="2"/>
                    <a:pt x="9" y="2"/>
                  </a:cubicBezTo>
                  <a:cubicBezTo>
                    <a:pt x="13" y="2"/>
                    <a:pt x="18" y="0"/>
                    <a:pt x="21" y="1"/>
                  </a:cubicBezTo>
                  <a:cubicBezTo>
                    <a:pt x="21" y="2"/>
                    <a:pt x="22" y="3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14" name="Freeform 80"/>
            <p:cNvSpPr/>
            <p:nvPr/>
          </p:nvSpPr>
          <p:spPr bwMode="auto">
            <a:xfrm>
              <a:off x="5937251" y="2838450"/>
              <a:ext cx="79375" cy="158750"/>
            </a:xfrm>
            <a:custGeom>
              <a:avLst/>
              <a:gdLst>
                <a:gd name="T0" fmla="*/ 5 w 25"/>
                <a:gd name="T1" fmla="*/ 14 h 50"/>
                <a:gd name="T2" fmla="*/ 18 w 25"/>
                <a:gd name="T3" fmla="*/ 3 h 50"/>
                <a:gd name="T4" fmla="*/ 23 w 25"/>
                <a:gd name="T5" fmla="*/ 1 h 50"/>
                <a:gd name="T6" fmla="*/ 24 w 25"/>
                <a:gd name="T7" fmla="*/ 19 h 50"/>
                <a:gd name="T8" fmla="*/ 24 w 25"/>
                <a:gd name="T9" fmla="*/ 27 h 50"/>
                <a:gd name="T10" fmla="*/ 24 w 25"/>
                <a:gd name="T11" fmla="*/ 30 h 50"/>
                <a:gd name="T12" fmla="*/ 19 w 25"/>
                <a:gd name="T13" fmla="*/ 37 h 50"/>
                <a:gd name="T14" fmla="*/ 19 w 25"/>
                <a:gd name="T15" fmla="*/ 37 h 50"/>
                <a:gd name="T16" fmla="*/ 19 w 25"/>
                <a:gd name="T17" fmla="*/ 37 h 50"/>
                <a:gd name="T18" fmla="*/ 14 w 25"/>
                <a:gd name="T19" fmla="*/ 43 h 50"/>
                <a:gd name="T20" fmla="*/ 5 w 25"/>
                <a:gd name="T21" fmla="*/ 49 h 50"/>
                <a:gd name="T22" fmla="*/ 1 w 25"/>
                <a:gd name="T23" fmla="*/ 38 h 50"/>
                <a:gd name="T24" fmla="*/ 0 w 25"/>
                <a:gd name="T25" fmla="*/ 29 h 50"/>
                <a:gd name="T26" fmla="*/ 0 w 25"/>
                <a:gd name="T27" fmla="*/ 21 h 50"/>
                <a:gd name="T28" fmla="*/ 5 w 25"/>
                <a:gd name="T29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50">
                  <a:moveTo>
                    <a:pt x="5" y="14"/>
                  </a:moveTo>
                  <a:cubicBezTo>
                    <a:pt x="9" y="10"/>
                    <a:pt x="14" y="7"/>
                    <a:pt x="18" y="3"/>
                  </a:cubicBezTo>
                  <a:cubicBezTo>
                    <a:pt x="19" y="2"/>
                    <a:pt x="20" y="0"/>
                    <a:pt x="23" y="1"/>
                  </a:cubicBezTo>
                  <a:cubicBezTo>
                    <a:pt x="23" y="6"/>
                    <a:pt x="24" y="14"/>
                    <a:pt x="24" y="19"/>
                  </a:cubicBezTo>
                  <a:cubicBezTo>
                    <a:pt x="25" y="23"/>
                    <a:pt x="24" y="25"/>
                    <a:pt x="24" y="27"/>
                  </a:cubicBezTo>
                  <a:cubicBezTo>
                    <a:pt x="24" y="28"/>
                    <a:pt x="24" y="29"/>
                    <a:pt x="24" y="30"/>
                  </a:cubicBezTo>
                  <a:cubicBezTo>
                    <a:pt x="23" y="32"/>
                    <a:pt x="20" y="34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8" y="36"/>
                    <a:pt x="19" y="37"/>
                    <a:pt x="19" y="37"/>
                  </a:cubicBezTo>
                  <a:cubicBezTo>
                    <a:pt x="17" y="39"/>
                    <a:pt x="16" y="41"/>
                    <a:pt x="14" y="43"/>
                  </a:cubicBezTo>
                  <a:cubicBezTo>
                    <a:pt x="12" y="45"/>
                    <a:pt x="8" y="50"/>
                    <a:pt x="5" y="49"/>
                  </a:cubicBezTo>
                  <a:cubicBezTo>
                    <a:pt x="3" y="49"/>
                    <a:pt x="1" y="41"/>
                    <a:pt x="1" y="38"/>
                  </a:cubicBezTo>
                  <a:cubicBezTo>
                    <a:pt x="0" y="36"/>
                    <a:pt x="1" y="32"/>
                    <a:pt x="0" y="29"/>
                  </a:cubicBezTo>
                  <a:cubicBezTo>
                    <a:pt x="0" y="26"/>
                    <a:pt x="0" y="23"/>
                    <a:pt x="0" y="21"/>
                  </a:cubicBezTo>
                  <a:cubicBezTo>
                    <a:pt x="0" y="17"/>
                    <a:pt x="3" y="15"/>
                    <a:pt x="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15" name="Freeform 81"/>
            <p:cNvSpPr>
              <a:spLocks noEditPoints="1"/>
            </p:cNvSpPr>
            <p:nvPr/>
          </p:nvSpPr>
          <p:spPr bwMode="auto">
            <a:xfrm>
              <a:off x="5527676" y="2640013"/>
              <a:ext cx="508000" cy="400050"/>
            </a:xfrm>
            <a:custGeom>
              <a:avLst/>
              <a:gdLst>
                <a:gd name="T0" fmla="*/ 155 w 161"/>
                <a:gd name="T1" fmla="*/ 54 h 127"/>
                <a:gd name="T2" fmla="*/ 160 w 161"/>
                <a:gd name="T3" fmla="*/ 87 h 127"/>
                <a:gd name="T4" fmla="*/ 150 w 161"/>
                <a:gd name="T5" fmla="*/ 106 h 127"/>
                <a:gd name="T6" fmla="*/ 128 w 161"/>
                <a:gd name="T7" fmla="*/ 127 h 127"/>
                <a:gd name="T8" fmla="*/ 105 w 161"/>
                <a:gd name="T9" fmla="*/ 125 h 127"/>
                <a:gd name="T10" fmla="*/ 67 w 161"/>
                <a:gd name="T11" fmla="*/ 117 h 127"/>
                <a:gd name="T12" fmla="*/ 28 w 161"/>
                <a:gd name="T13" fmla="*/ 107 h 127"/>
                <a:gd name="T14" fmla="*/ 3 w 161"/>
                <a:gd name="T15" fmla="*/ 99 h 127"/>
                <a:gd name="T16" fmla="*/ 17 w 161"/>
                <a:gd name="T17" fmla="*/ 35 h 127"/>
                <a:gd name="T18" fmla="*/ 41 w 161"/>
                <a:gd name="T19" fmla="*/ 12 h 127"/>
                <a:gd name="T20" fmla="*/ 101 w 161"/>
                <a:gd name="T21" fmla="*/ 1 h 127"/>
                <a:gd name="T22" fmla="*/ 129 w 161"/>
                <a:gd name="T23" fmla="*/ 29 h 127"/>
                <a:gd name="T24" fmla="*/ 99 w 161"/>
                <a:gd name="T25" fmla="*/ 3 h 127"/>
                <a:gd name="T26" fmla="*/ 90 w 161"/>
                <a:gd name="T27" fmla="*/ 21 h 127"/>
                <a:gd name="T28" fmla="*/ 122 w 161"/>
                <a:gd name="T29" fmla="*/ 9 h 127"/>
                <a:gd name="T30" fmla="*/ 126 w 161"/>
                <a:gd name="T31" fmla="*/ 33 h 127"/>
                <a:gd name="T32" fmla="*/ 43 w 161"/>
                <a:gd name="T33" fmla="*/ 14 h 127"/>
                <a:gd name="T34" fmla="*/ 44 w 161"/>
                <a:gd name="T35" fmla="*/ 12 h 127"/>
                <a:gd name="T36" fmla="*/ 120 w 161"/>
                <a:gd name="T37" fmla="*/ 18 h 127"/>
                <a:gd name="T38" fmla="*/ 122 w 161"/>
                <a:gd name="T39" fmla="*/ 14 h 127"/>
                <a:gd name="T40" fmla="*/ 51 w 161"/>
                <a:gd name="T41" fmla="*/ 35 h 127"/>
                <a:gd name="T42" fmla="*/ 46 w 161"/>
                <a:gd name="T43" fmla="*/ 33 h 127"/>
                <a:gd name="T44" fmla="*/ 119 w 161"/>
                <a:gd name="T45" fmla="*/ 37 h 127"/>
                <a:gd name="T46" fmla="*/ 52 w 161"/>
                <a:gd name="T47" fmla="*/ 36 h 127"/>
                <a:gd name="T48" fmla="*/ 53 w 161"/>
                <a:gd name="T49" fmla="*/ 20 h 127"/>
                <a:gd name="T50" fmla="*/ 107 w 161"/>
                <a:gd name="T51" fmla="*/ 21 h 127"/>
                <a:gd name="T52" fmla="*/ 112 w 161"/>
                <a:gd name="T53" fmla="*/ 39 h 127"/>
                <a:gd name="T54" fmla="*/ 59 w 161"/>
                <a:gd name="T55" fmla="*/ 40 h 127"/>
                <a:gd name="T56" fmla="*/ 60 w 161"/>
                <a:gd name="T57" fmla="*/ 21 h 127"/>
                <a:gd name="T58" fmla="*/ 64 w 161"/>
                <a:gd name="T59" fmla="*/ 25 h 127"/>
                <a:gd name="T60" fmla="*/ 65 w 161"/>
                <a:gd name="T61" fmla="*/ 41 h 127"/>
                <a:gd name="T62" fmla="*/ 66 w 161"/>
                <a:gd name="T63" fmla="*/ 22 h 127"/>
                <a:gd name="T64" fmla="*/ 106 w 161"/>
                <a:gd name="T65" fmla="*/ 41 h 127"/>
                <a:gd name="T66" fmla="*/ 74 w 161"/>
                <a:gd name="T67" fmla="*/ 42 h 127"/>
                <a:gd name="T68" fmla="*/ 74 w 161"/>
                <a:gd name="T69" fmla="*/ 23 h 127"/>
                <a:gd name="T70" fmla="*/ 95 w 161"/>
                <a:gd name="T71" fmla="*/ 23 h 127"/>
                <a:gd name="T72" fmla="*/ 101 w 161"/>
                <a:gd name="T73" fmla="*/ 22 h 127"/>
                <a:gd name="T74" fmla="*/ 87 w 161"/>
                <a:gd name="T75" fmla="*/ 43 h 127"/>
                <a:gd name="T76" fmla="*/ 86 w 161"/>
                <a:gd name="T77" fmla="*/ 23 h 127"/>
                <a:gd name="T78" fmla="*/ 84 w 161"/>
                <a:gd name="T79" fmla="*/ 23 h 127"/>
                <a:gd name="T80" fmla="*/ 114 w 161"/>
                <a:gd name="T81" fmla="*/ 42 h 127"/>
                <a:gd name="T82" fmla="*/ 103 w 161"/>
                <a:gd name="T83" fmla="*/ 45 h 127"/>
                <a:gd name="T84" fmla="*/ 53 w 161"/>
                <a:gd name="T85" fmla="*/ 39 h 127"/>
                <a:gd name="T86" fmla="*/ 41 w 161"/>
                <a:gd name="T87" fmla="*/ 31 h 127"/>
                <a:gd name="T88" fmla="*/ 23 w 161"/>
                <a:gd name="T89" fmla="*/ 34 h 127"/>
                <a:gd name="T90" fmla="*/ 32 w 161"/>
                <a:gd name="T91" fmla="*/ 41 h 127"/>
                <a:gd name="T92" fmla="*/ 64 w 161"/>
                <a:gd name="T93" fmla="*/ 49 h 127"/>
                <a:gd name="T94" fmla="*/ 3 w 161"/>
                <a:gd name="T95" fmla="*/ 93 h 127"/>
                <a:gd name="T96" fmla="*/ 35 w 161"/>
                <a:gd name="T97" fmla="*/ 107 h 127"/>
                <a:gd name="T98" fmla="*/ 83 w 161"/>
                <a:gd name="T99" fmla="*/ 119 h 127"/>
                <a:gd name="T100" fmla="*/ 118 w 161"/>
                <a:gd name="T101" fmla="*/ 125 h 127"/>
                <a:gd name="T102" fmla="*/ 129 w 161"/>
                <a:gd name="T103" fmla="*/ 105 h 127"/>
                <a:gd name="T104" fmla="*/ 145 w 161"/>
                <a:gd name="T105" fmla="*/ 108 h 127"/>
                <a:gd name="T106" fmla="*/ 155 w 161"/>
                <a:gd name="T107" fmla="*/ 68 h 127"/>
                <a:gd name="T108" fmla="*/ 149 w 161"/>
                <a:gd name="T109" fmla="*/ 38 h 127"/>
                <a:gd name="T110" fmla="*/ 133 w 161"/>
                <a:gd name="T111" fmla="*/ 53 h 127"/>
                <a:gd name="T112" fmla="*/ 148 w 161"/>
                <a:gd name="T113" fmla="*/ 36 h 127"/>
                <a:gd name="T114" fmla="*/ 130 w 161"/>
                <a:gd name="T115" fmla="*/ 33 h 127"/>
                <a:gd name="T116" fmla="*/ 114 w 161"/>
                <a:gd name="T117" fmla="*/ 41 h 127"/>
                <a:gd name="T118" fmla="*/ 111 w 161"/>
                <a:gd name="T119" fmla="*/ 4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" h="127">
                  <a:moveTo>
                    <a:pt x="129" y="29"/>
                  </a:moveTo>
                  <a:cubicBezTo>
                    <a:pt x="136" y="30"/>
                    <a:pt x="143" y="32"/>
                    <a:pt x="150" y="34"/>
                  </a:cubicBezTo>
                  <a:cubicBezTo>
                    <a:pt x="153" y="40"/>
                    <a:pt x="153" y="47"/>
                    <a:pt x="155" y="54"/>
                  </a:cubicBezTo>
                  <a:cubicBezTo>
                    <a:pt x="155" y="56"/>
                    <a:pt x="156" y="58"/>
                    <a:pt x="157" y="60"/>
                  </a:cubicBezTo>
                  <a:cubicBezTo>
                    <a:pt x="157" y="63"/>
                    <a:pt x="157" y="65"/>
                    <a:pt x="157" y="68"/>
                  </a:cubicBezTo>
                  <a:cubicBezTo>
                    <a:pt x="158" y="74"/>
                    <a:pt x="160" y="81"/>
                    <a:pt x="160" y="87"/>
                  </a:cubicBezTo>
                  <a:cubicBezTo>
                    <a:pt x="160" y="88"/>
                    <a:pt x="161" y="91"/>
                    <a:pt x="160" y="93"/>
                  </a:cubicBezTo>
                  <a:cubicBezTo>
                    <a:pt x="160" y="96"/>
                    <a:pt x="156" y="98"/>
                    <a:pt x="154" y="101"/>
                  </a:cubicBezTo>
                  <a:cubicBezTo>
                    <a:pt x="153" y="103"/>
                    <a:pt x="151" y="105"/>
                    <a:pt x="150" y="106"/>
                  </a:cubicBezTo>
                  <a:cubicBezTo>
                    <a:pt x="149" y="107"/>
                    <a:pt x="148" y="108"/>
                    <a:pt x="147" y="110"/>
                  </a:cubicBezTo>
                  <a:cubicBezTo>
                    <a:pt x="142" y="114"/>
                    <a:pt x="138" y="118"/>
                    <a:pt x="133" y="122"/>
                  </a:cubicBezTo>
                  <a:cubicBezTo>
                    <a:pt x="132" y="124"/>
                    <a:pt x="129" y="127"/>
                    <a:pt x="128" y="127"/>
                  </a:cubicBezTo>
                  <a:cubicBezTo>
                    <a:pt x="126" y="127"/>
                    <a:pt x="124" y="127"/>
                    <a:pt x="123" y="127"/>
                  </a:cubicBezTo>
                  <a:cubicBezTo>
                    <a:pt x="120" y="127"/>
                    <a:pt x="116" y="127"/>
                    <a:pt x="113" y="126"/>
                  </a:cubicBezTo>
                  <a:cubicBezTo>
                    <a:pt x="111" y="126"/>
                    <a:pt x="108" y="125"/>
                    <a:pt x="105" y="125"/>
                  </a:cubicBezTo>
                  <a:cubicBezTo>
                    <a:pt x="97" y="124"/>
                    <a:pt x="90" y="122"/>
                    <a:pt x="82" y="120"/>
                  </a:cubicBezTo>
                  <a:cubicBezTo>
                    <a:pt x="77" y="119"/>
                    <a:pt x="73" y="119"/>
                    <a:pt x="69" y="118"/>
                  </a:cubicBezTo>
                  <a:cubicBezTo>
                    <a:pt x="68" y="118"/>
                    <a:pt x="67" y="117"/>
                    <a:pt x="67" y="117"/>
                  </a:cubicBezTo>
                  <a:cubicBezTo>
                    <a:pt x="63" y="116"/>
                    <a:pt x="60" y="117"/>
                    <a:pt x="57" y="115"/>
                  </a:cubicBezTo>
                  <a:cubicBezTo>
                    <a:pt x="54" y="114"/>
                    <a:pt x="49" y="114"/>
                    <a:pt x="46" y="111"/>
                  </a:cubicBezTo>
                  <a:cubicBezTo>
                    <a:pt x="41" y="110"/>
                    <a:pt x="35" y="109"/>
                    <a:pt x="28" y="107"/>
                  </a:cubicBezTo>
                  <a:cubicBezTo>
                    <a:pt x="27" y="107"/>
                    <a:pt x="26" y="106"/>
                    <a:pt x="25" y="106"/>
                  </a:cubicBezTo>
                  <a:cubicBezTo>
                    <a:pt x="18" y="104"/>
                    <a:pt x="11" y="104"/>
                    <a:pt x="6" y="101"/>
                  </a:cubicBezTo>
                  <a:cubicBezTo>
                    <a:pt x="5" y="101"/>
                    <a:pt x="4" y="100"/>
                    <a:pt x="3" y="99"/>
                  </a:cubicBezTo>
                  <a:cubicBezTo>
                    <a:pt x="0" y="95"/>
                    <a:pt x="1" y="93"/>
                    <a:pt x="2" y="88"/>
                  </a:cubicBezTo>
                  <a:cubicBezTo>
                    <a:pt x="3" y="82"/>
                    <a:pt x="5" y="77"/>
                    <a:pt x="7" y="71"/>
                  </a:cubicBezTo>
                  <a:cubicBezTo>
                    <a:pt x="11" y="58"/>
                    <a:pt x="12" y="48"/>
                    <a:pt x="17" y="35"/>
                  </a:cubicBezTo>
                  <a:cubicBezTo>
                    <a:pt x="21" y="31"/>
                    <a:pt x="28" y="30"/>
                    <a:pt x="34" y="27"/>
                  </a:cubicBezTo>
                  <a:cubicBezTo>
                    <a:pt x="36" y="26"/>
                    <a:pt x="38" y="24"/>
                    <a:pt x="41" y="24"/>
                  </a:cubicBezTo>
                  <a:cubicBezTo>
                    <a:pt x="42" y="21"/>
                    <a:pt x="41" y="17"/>
                    <a:pt x="41" y="12"/>
                  </a:cubicBezTo>
                  <a:cubicBezTo>
                    <a:pt x="44" y="8"/>
                    <a:pt x="54" y="4"/>
                    <a:pt x="61" y="2"/>
                  </a:cubicBezTo>
                  <a:cubicBezTo>
                    <a:pt x="65" y="1"/>
                    <a:pt x="69" y="1"/>
                    <a:pt x="73" y="0"/>
                  </a:cubicBezTo>
                  <a:cubicBezTo>
                    <a:pt x="81" y="0"/>
                    <a:pt x="93" y="1"/>
                    <a:pt x="101" y="1"/>
                  </a:cubicBezTo>
                  <a:cubicBezTo>
                    <a:pt x="107" y="3"/>
                    <a:pt x="115" y="2"/>
                    <a:pt x="121" y="5"/>
                  </a:cubicBezTo>
                  <a:cubicBezTo>
                    <a:pt x="123" y="5"/>
                    <a:pt x="125" y="7"/>
                    <a:pt x="127" y="9"/>
                  </a:cubicBezTo>
                  <a:cubicBezTo>
                    <a:pt x="129" y="14"/>
                    <a:pt x="130" y="23"/>
                    <a:pt x="129" y="29"/>
                  </a:cubicBezTo>
                  <a:close/>
                  <a:moveTo>
                    <a:pt x="120" y="7"/>
                  </a:moveTo>
                  <a:cubicBezTo>
                    <a:pt x="114" y="5"/>
                    <a:pt x="107" y="3"/>
                    <a:pt x="100" y="4"/>
                  </a:cubicBezTo>
                  <a:cubicBezTo>
                    <a:pt x="100" y="3"/>
                    <a:pt x="100" y="3"/>
                    <a:pt x="99" y="3"/>
                  </a:cubicBezTo>
                  <a:cubicBezTo>
                    <a:pt x="81" y="2"/>
                    <a:pt x="60" y="2"/>
                    <a:pt x="46" y="10"/>
                  </a:cubicBezTo>
                  <a:cubicBezTo>
                    <a:pt x="46" y="15"/>
                    <a:pt x="50" y="17"/>
                    <a:pt x="54" y="18"/>
                  </a:cubicBezTo>
                  <a:cubicBezTo>
                    <a:pt x="65" y="21"/>
                    <a:pt x="78" y="21"/>
                    <a:pt x="90" y="21"/>
                  </a:cubicBezTo>
                  <a:cubicBezTo>
                    <a:pt x="96" y="21"/>
                    <a:pt x="101" y="20"/>
                    <a:pt x="106" y="19"/>
                  </a:cubicBezTo>
                  <a:cubicBezTo>
                    <a:pt x="111" y="18"/>
                    <a:pt x="115" y="18"/>
                    <a:pt x="118" y="15"/>
                  </a:cubicBezTo>
                  <a:cubicBezTo>
                    <a:pt x="120" y="13"/>
                    <a:pt x="122" y="11"/>
                    <a:pt x="122" y="9"/>
                  </a:cubicBezTo>
                  <a:cubicBezTo>
                    <a:pt x="122" y="8"/>
                    <a:pt x="120" y="8"/>
                    <a:pt x="120" y="7"/>
                  </a:cubicBezTo>
                  <a:close/>
                  <a:moveTo>
                    <a:pt x="125" y="14"/>
                  </a:moveTo>
                  <a:cubicBezTo>
                    <a:pt x="126" y="20"/>
                    <a:pt x="126" y="26"/>
                    <a:pt x="126" y="33"/>
                  </a:cubicBezTo>
                  <a:cubicBezTo>
                    <a:pt x="129" y="29"/>
                    <a:pt x="128" y="15"/>
                    <a:pt x="124" y="10"/>
                  </a:cubicBezTo>
                  <a:cubicBezTo>
                    <a:pt x="123" y="12"/>
                    <a:pt x="124" y="13"/>
                    <a:pt x="125" y="14"/>
                  </a:cubicBezTo>
                  <a:close/>
                  <a:moveTo>
                    <a:pt x="43" y="14"/>
                  </a:moveTo>
                  <a:cubicBezTo>
                    <a:pt x="44" y="19"/>
                    <a:pt x="43" y="25"/>
                    <a:pt x="44" y="31"/>
                  </a:cubicBezTo>
                  <a:cubicBezTo>
                    <a:pt x="45" y="25"/>
                    <a:pt x="45" y="20"/>
                    <a:pt x="46" y="15"/>
                  </a:cubicBezTo>
                  <a:cubicBezTo>
                    <a:pt x="45" y="14"/>
                    <a:pt x="45" y="13"/>
                    <a:pt x="44" y="12"/>
                  </a:cubicBezTo>
                  <a:cubicBezTo>
                    <a:pt x="44" y="13"/>
                    <a:pt x="43" y="14"/>
                    <a:pt x="43" y="14"/>
                  </a:cubicBezTo>
                  <a:close/>
                  <a:moveTo>
                    <a:pt x="119" y="17"/>
                  </a:moveTo>
                  <a:cubicBezTo>
                    <a:pt x="120" y="17"/>
                    <a:pt x="120" y="18"/>
                    <a:pt x="120" y="18"/>
                  </a:cubicBezTo>
                  <a:cubicBezTo>
                    <a:pt x="121" y="24"/>
                    <a:pt x="121" y="29"/>
                    <a:pt x="121" y="35"/>
                  </a:cubicBezTo>
                  <a:cubicBezTo>
                    <a:pt x="122" y="35"/>
                    <a:pt x="122" y="35"/>
                    <a:pt x="123" y="35"/>
                  </a:cubicBezTo>
                  <a:cubicBezTo>
                    <a:pt x="125" y="28"/>
                    <a:pt x="124" y="21"/>
                    <a:pt x="122" y="14"/>
                  </a:cubicBezTo>
                  <a:cubicBezTo>
                    <a:pt x="121" y="15"/>
                    <a:pt x="120" y="16"/>
                    <a:pt x="119" y="17"/>
                  </a:cubicBezTo>
                  <a:close/>
                  <a:moveTo>
                    <a:pt x="46" y="33"/>
                  </a:moveTo>
                  <a:cubicBezTo>
                    <a:pt x="48" y="34"/>
                    <a:pt x="49" y="34"/>
                    <a:pt x="51" y="35"/>
                  </a:cubicBezTo>
                  <a:cubicBezTo>
                    <a:pt x="51" y="30"/>
                    <a:pt x="51" y="25"/>
                    <a:pt x="52" y="19"/>
                  </a:cubicBezTo>
                  <a:cubicBezTo>
                    <a:pt x="50" y="19"/>
                    <a:pt x="49" y="17"/>
                    <a:pt x="47" y="17"/>
                  </a:cubicBezTo>
                  <a:cubicBezTo>
                    <a:pt x="46" y="22"/>
                    <a:pt x="46" y="28"/>
                    <a:pt x="46" y="33"/>
                  </a:cubicBezTo>
                  <a:close/>
                  <a:moveTo>
                    <a:pt x="113" y="19"/>
                  </a:moveTo>
                  <a:cubicBezTo>
                    <a:pt x="114" y="27"/>
                    <a:pt x="113" y="32"/>
                    <a:pt x="114" y="39"/>
                  </a:cubicBezTo>
                  <a:cubicBezTo>
                    <a:pt x="116" y="38"/>
                    <a:pt x="118" y="38"/>
                    <a:pt x="119" y="37"/>
                  </a:cubicBezTo>
                  <a:cubicBezTo>
                    <a:pt x="120" y="31"/>
                    <a:pt x="119" y="23"/>
                    <a:pt x="118" y="17"/>
                  </a:cubicBezTo>
                  <a:cubicBezTo>
                    <a:pt x="117" y="18"/>
                    <a:pt x="115" y="19"/>
                    <a:pt x="113" y="19"/>
                  </a:cubicBezTo>
                  <a:close/>
                  <a:moveTo>
                    <a:pt x="52" y="36"/>
                  </a:moveTo>
                  <a:cubicBezTo>
                    <a:pt x="54" y="37"/>
                    <a:pt x="55" y="38"/>
                    <a:pt x="57" y="39"/>
                  </a:cubicBezTo>
                  <a:cubicBezTo>
                    <a:pt x="57" y="33"/>
                    <a:pt x="58" y="26"/>
                    <a:pt x="58" y="21"/>
                  </a:cubicBezTo>
                  <a:cubicBezTo>
                    <a:pt x="56" y="21"/>
                    <a:pt x="55" y="19"/>
                    <a:pt x="53" y="20"/>
                  </a:cubicBezTo>
                  <a:cubicBezTo>
                    <a:pt x="53" y="25"/>
                    <a:pt x="52" y="31"/>
                    <a:pt x="52" y="36"/>
                  </a:cubicBezTo>
                  <a:close/>
                  <a:moveTo>
                    <a:pt x="111" y="20"/>
                  </a:moveTo>
                  <a:cubicBezTo>
                    <a:pt x="110" y="20"/>
                    <a:pt x="108" y="21"/>
                    <a:pt x="107" y="21"/>
                  </a:cubicBezTo>
                  <a:cubicBezTo>
                    <a:pt x="107" y="22"/>
                    <a:pt x="107" y="23"/>
                    <a:pt x="108" y="23"/>
                  </a:cubicBezTo>
                  <a:cubicBezTo>
                    <a:pt x="108" y="30"/>
                    <a:pt x="108" y="33"/>
                    <a:pt x="108" y="41"/>
                  </a:cubicBezTo>
                  <a:cubicBezTo>
                    <a:pt x="110" y="40"/>
                    <a:pt x="111" y="40"/>
                    <a:pt x="112" y="39"/>
                  </a:cubicBezTo>
                  <a:cubicBezTo>
                    <a:pt x="112" y="32"/>
                    <a:pt x="112" y="26"/>
                    <a:pt x="111" y="20"/>
                  </a:cubicBezTo>
                  <a:close/>
                  <a:moveTo>
                    <a:pt x="60" y="21"/>
                  </a:moveTo>
                  <a:cubicBezTo>
                    <a:pt x="58" y="27"/>
                    <a:pt x="59" y="35"/>
                    <a:pt x="59" y="40"/>
                  </a:cubicBezTo>
                  <a:cubicBezTo>
                    <a:pt x="60" y="40"/>
                    <a:pt x="61" y="40"/>
                    <a:pt x="62" y="40"/>
                  </a:cubicBezTo>
                  <a:cubicBezTo>
                    <a:pt x="64" y="36"/>
                    <a:pt x="62" y="26"/>
                    <a:pt x="63" y="22"/>
                  </a:cubicBezTo>
                  <a:cubicBezTo>
                    <a:pt x="62" y="22"/>
                    <a:pt x="61" y="21"/>
                    <a:pt x="60" y="21"/>
                  </a:cubicBezTo>
                  <a:close/>
                  <a:moveTo>
                    <a:pt x="66" y="22"/>
                  </a:moveTo>
                  <a:cubicBezTo>
                    <a:pt x="66" y="22"/>
                    <a:pt x="66" y="22"/>
                    <a:pt x="66" y="22"/>
                  </a:cubicBezTo>
                  <a:cubicBezTo>
                    <a:pt x="65" y="22"/>
                    <a:pt x="64" y="24"/>
                    <a:pt x="64" y="25"/>
                  </a:cubicBezTo>
                  <a:cubicBezTo>
                    <a:pt x="64" y="30"/>
                    <a:pt x="65" y="34"/>
                    <a:pt x="64" y="39"/>
                  </a:cubicBezTo>
                  <a:cubicBezTo>
                    <a:pt x="64" y="39"/>
                    <a:pt x="65" y="39"/>
                    <a:pt x="65" y="40"/>
                  </a:cubicBezTo>
                  <a:cubicBezTo>
                    <a:pt x="65" y="40"/>
                    <a:pt x="64" y="41"/>
                    <a:pt x="65" y="41"/>
                  </a:cubicBezTo>
                  <a:cubicBezTo>
                    <a:pt x="66" y="41"/>
                    <a:pt x="69" y="42"/>
                    <a:pt x="72" y="42"/>
                  </a:cubicBezTo>
                  <a:cubicBezTo>
                    <a:pt x="71" y="35"/>
                    <a:pt x="72" y="28"/>
                    <a:pt x="71" y="22"/>
                  </a:cubicBezTo>
                  <a:cubicBezTo>
                    <a:pt x="68" y="23"/>
                    <a:pt x="68" y="21"/>
                    <a:pt x="66" y="22"/>
                  </a:cubicBezTo>
                  <a:close/>
                  <a:moveTo>
                    <a:pt x="103" y="22"/>
                  </a:moveTo>
                  <a:cubicBezTo>
                    <a:pt x="103" y="28"/>
                    <a:pt x="104" y="34"/>
                    <a:pt x="104" y="42"/>
                  </a:cubicBezTo>
                  <a:cubicBezTo>
                    <a:pt x="105" y="42"/>
                    <a:pt x="106" y="42"/>
                    <a:pt x="106" y="41"/>
                  </a:cubicBezTo>
                  <a:cubicBezTo>
                    <a:pt x="107" y="35"/>
                    <a:pt x="107" y="27"/>
                    <a:pt x="105" y="22"/>
                  </a:cubicBezTo>
                  <a:cubicBezTo>
                    <a:pt x="104" y="21"/>
                    <a:pt x="103" y="22"/>
                    <a:pt x="103" y="22"/>
                  </a:cubicBezTo>
                  <a:close/>
                  <a:moveTo>
                    <a:pt x="74" y="42"/>
                  </a:moveTo>
                  <a:cubicBezTo>
                    <a:pt x="77" y="43"/>
                    <a:pt x="78" y="42"/>
                    <a:pt x="80" y="43"/>
                  </a:cubicBezTo>
                  <a:cubicBezTo>
                    <a:pt x="79" y="36"/>
                    <a:pt x="79" y="28"/>
                    <a:pt x="79" y="22"/>
                  </a:cubicBezTo>
                  <a:cubicBezTo>
                    <a:pt x="78" y="23"/>
                    <a:pt x="74" y="21"/>
                    <a:pt x="74" y="23"/>
                  </a:cubicBezTo>
                  <a:cubicBezTo>
                    <a:pt x="73" y="23"/>
                    <a:pt x="73" y="21"/>
                    <a:pt x="73" y="22"/>
                  </a:cubicBezTo>
                  <a:cubicBezTo>
                    <a:pt x="73" y="29"/>
                    <a:pt x="72" y="38"/>
                    <a:pt x="74" y="42"/>
                  </a:cubicBezTo>
                  <a:close/>
                  <a:moveTo>
                    <a:pt x="95" y="23"/>
                  </a:moveTo>
                  <a:cubicBezTo>
                    <a:pt x="95" y="28"/>
                    <a:pt x="97" y="36"/>
                    <a:pt x="96" y="43"/>
                  </a:cubicBezTo>
                  <a:cubicBezTo>
                    <a:pt x="99" y="43"/>
                    <a:pt x="100" y="42"/>
                    <a:pt x="102" y="42"/>
                  </a:cubicBezTo>
                  <a:cubicBezTo>
                    <a:pt x="103" y="36"/>
                    <a:pt x="101" y="28"/>
                    <a:pt x="101" y="22"/>
                  </a:cubicBezTo>
                  <a:cubicBezTo>
                    <a:pt x="98" y="22"/>
                    <a:pt x="97" y="22"/>
                    <a:pt x="95" y="23"/>
                  </a:cubicBezTo>
                  <a:close/>
                  <a:moveTo>
                    <a:pt x="86" y="23"/>
                  </a:moveTo>
                  <a:cubicBezTo>
                    <a:pt x="85" y="29"/>
                    <a:pt x="86" y="37"/>
                    <a:pt x="87" y="43"/>
                  </a:cubicBezTo>
                  <a:cubicBezTo>
                    <a:pt x="90" y="43"/>
                    <a:pt x="92" y="42"/>
                    <a:pt x="95" y="43"/>
                  </a:cubicBezTo>
                  <a:cubicBezTo>
                    <a:pt x="95" y="35"/>
                    <a:pt x="94" y="30"/>
                    <a:pt x="93" y="23"/>
                  </a:cubicBezTo>
                  <a:cubicBezTo>
                    <a:pt x="91" y="23"/>
                    <a:pt x="89" y="23"/>
                    <a:pt x="86" y="23"/>
                  </a:cubicBezTo>
                  <a:close/>
                  <a:moveTo>
                    <a:pt x="82" y="43"/>
                  </a:moveTo>
                  <a:cubicBezTo>
                    <a:pt x="84" y="43"/>
                    <a:pt x="83" y="43"/>
                    <a:pt x="85" y="43"/>
                  </a:cubicBezTo>
                  <a:cubicBezTo>
                    <a:pt x="85" y="36"/>
                    <a:pt x="84" y="30"/>
                    <a:pt x="84" y="23"/>
                  </a:cubicBezTo>
                  <a:cubicBezTo>
                    <a:pt x="83" y="23"/>
                    <a:pt x="82" y="23"/>
                    <a:pt x="82" y="23"/>
                  </a:cubicBezTo>
                  <a:cubicBezTo>
                    <a:pt x="80" y="29"/>
                    <a:pt x="81" y="37"/>
                    <a:pt x="82" y="43"/>
                  </a:cubicBezTo>
                  <a:close/>
                  <a:moveTo>
                    <a:pt x="114" y="42"/>
                  </a:moveTo>
                  <a:cubicBezTo>
                    <a:pt x="113" y="42"/>
                    <a:pt x="113" y="42"/>
                    <a:pt x="111" y="43"/>
                  </a:cubicBezTo>
                  <a:cubicBezTo>
                    <a:pt x="108" y="43"/>
                    <a:pt x="107" y="45"/>
                    <a:pt x="104" y="44"/>
                  </a:cubicBezTo>
                  <a:cubicBezTo>
                    <a:pt x="103" y="44"/>
                    <a:pt x="103" y="45"/>
                    <a:pt x="103" y="45"/>
                  </a:cubicBezTo>
                  <a:cubicBezTo>
                    <a:pt x="97" y="46"/>
                    <a:pt x="93" y="45"/>
                    <a:pt x="88" y="46"/>
                  </a:cubicBezTo>
                  <a:cubicBezTo>
                    <a:pt x="82" y="45"/>
                    <a:pt x="75" y="45"/>
                    <a:pt x="70" y="44"/>
                  </a:cubicBezTo>
                  <a:cubicBezTo>
                    <a:pt x="64" y="43"/>
                    <a:pt x="58" y="41"/>
                    <a:pt x="53" y="39"/>
                  </a:cubicBezTo>
                  <a:cubicBezTo>
                    <a:pt x="52" y="39"/>
                    <a:pt x="52" y="39"/>
                    <a:pt x="51" y="39"/>
                  </a:cubicBezTo>
                  <a:cubicBezTo>
                    <a:pt x="50" y="37"/>
                    <a:pt x="47" y="37"/>
                    <a:pt x="45" y="36"/>
                  </a:cubicBezTo>
                  <a:cubicBezTo>
                    <a:pt x="44" y="34"/>
                    <a:pt x="41" y="34"/>
                    <a:pt x="41" y="31"/>
                  </a:cubicBezTo>
                  <a:cubicBezTo>
                    <a:pt x="42" y="30"/>
                    <a:pt x="41" y="29"/>
                    <a:pt x="41" y="27"/>
                  </a:cubicBezTo>
                  <a:cubicBezTo>
                    <a:pt x="38" y="27"/>
                    <a:pt x="33" y="29"/>
                    <a:pt x="29" y="31"/>
                  </a:cubicBezTo>
                  <a:cubicBezTo>
                    <a:pt x="27" y="32"/>
                    <a:pt x="24" y="33"/>
                    <a:pt x="23" y="34"/>
                  </a:cubicBezTo>
                  <a:cubicBezTo>
                    <a:pt x="22" y="34"/>
                    <a:pt x="19" y="36"/>
                    <a:pt x="20" y="37"/>
                  </a:cubicBezTo>
                  <a:cubicBezTo>
                    <a:pt x="20" y="39"/>
                    <a:pt x="27" y="40"/>
                    <a:pt x="29" y="40"/>
                  </a:cubicBezTo>
                  <a:cubicBezTo>
                    <a:pt x="30" y="41"/>
                    <a:pt x="31" y="41"/>
                    <a:pt x="32" y="41"/>
                  </a:cubicBezTo>
                  <a:cubicBezTo>
                    <a:pt x="39" y="44"/>
                    <a:pt x="45" y="44"/>
                    <a:pt x="52" y="45"/>
                  </a:cubicBezTo>
                  <a:cubicBezTo>
                    <a:pt x="58" y="46"/>
                    <a:pt x="63" y="48"/>
                    <a:pt x="68" y="49"/>
                  </a:cubicBezTo>
                  <a:cubicBezTo>
                    <a:pt x="67" y="51"/>
                    <a:pt x="65" y="50"/>
                    <a:pt x="64" y="49"/>
                  </a:cubicBezTo>
                  <a:cubicBezTo>
                    <a:pt x="59" y="48"/>
                    <a:pt x="53" y="47"/>
                    <a:pt x="49" y="46"/>
                  </a:cubicBezTo>
                  <a:cubicBezTo>
                    <a:pt x="39" y="45"/>
                    <a:pt x="28" y="42"/>
                    <a:pt x="18" y="39"/>
                  </a:cubicBezTo>
                  <a:cubicBezTo>
                    <a:pt x="12" y="56"/>
                    <a:pt x="8" y="74"/>
                    <a:pt x="3" y="93"/>
                  </a:cubicBezTo>
                  <a:cubicBezTo>
                    <a:pt x="4" y="98"/>
                    <a:pt x="7" y="99"/>
                    <a:pt x="11" y="100"/>
                  </a:cubicBezTo>
                  <a:cubicBezTo>
                    <a:pt x="12" y="101"/>
                    <a:pt x="13" y="101"/>
                    <a:pt x="14" y="101"/>
                  </a:cubicBezTo>
                  <a:cubicBezTo>
                    <a:pt x="21" y="103"/>
                    <a:pt x="28" y="106"/>
                    <a:pt x="35" y="107"/>
                  </a:cubicBezTo>
                  <a:cubicBezTo>
                    <a:pt x="42" y="108"/>
                    <a:pt x="49" y="110"/>
                    <a:pt x="57" y="113"/>
                  </a:cubicBezTo>
                  <a:cubicBezTo>
                    <a:pt x="58" y="113"/>
                    <a:pt x="60" y="114"/>
                    <a:pt x="62" y="114"/>
                  </a:cubicBezTo>
                  <a:cubicBezTo>
                    <a:pt x="70" y="116"/>
                    <a:pt x="76" y="118"/>
                    <a:pt x="83" y="119"/>
                  </a:cubicBezTo>
                  <a:cubicBezTo>
                    <a:pt x="87" y="120"/>
                    <a:pt x="93" y="120"/>
                    <a:pt x="98" y="122"/>
                  </a:cubicBezTo>
                  <a:cubicBezTo>
                    <a:pt x="101" y="122"/>
                    <a:pt x="104" y="123"/>
                    <a:pt x="108" y="123"/>
                  </a:cubicBezTo>
                  <a:cubicBezTo>
                    <a:pt x="112" y="124"/>
                    <a:pt x="115" y="124"/>
                    <a:pt x="118" y="125"/>
                  </a:cubicBezTo>
                  <a:cubicBezTo>
                    <a:pt x="122" y="126"/>
                    <a:pt x="125" y="125"/>
                    <a:pt x="128" y="124"/>
                  </a:cubicBezTo>
                  <a:cubicBezTo>
                    <a:pt x="128" y="119"/>
                    <a:pt x="129" y="112"/>
                    <a:pt x="129" y="108"/>
                  </a:cubicBezTo>
                  <a:cubicBezTo>
                    <a:pt x="129" y="107"/>
                    <a:pt x="128" y="106"/>
                    <a:pt x="129" y="105"/>
                  </a:cubicBezTo>
                  <a:cubicBezTo>
                    <a:pt x="130" y="110"/>
                    <a:pt x="130" y="117"/>
                    <a:pt x="130" y="122"/>
                  </a:cubicBezTo>
                  <a:cubicBezTo>
                    <a:pt x="135" y="119"/>
                    <a:pt x="138" y="114"/>
                    <a:pt x="143" y="110"/>
                  </a:cubicBezTo>
                  <a:cubicBezTo>
                    <a:pt x="143" y="109"/>
                    <a:pt x="145" y="109"/>
                    <a:pt x="145" y="108"/>
                  </a:cubicBezTo>
                  <a:cubicBezTo>
                    <a:pt x="147" y="106"/>
                    <a:pt x="149" y="104"/>
                    <a:pt x="151" y="101"/>
                  </a:cubicBezTo>
                  <a:cubicBezTo>
                    <a:pt x="154" y="98"/>
                    <a:pt x="158" y="95"/>
                    <a:pt x="158" y="90"/>
                  </a:cubicBezTo>
                  <a:cubicBezTo>
                    <a:pt x="158" y="83"/>
                    <a:pt x="156" y="75"/>
                    <a:pt x="155" y="68"/>
                  </a:cubicBezTo>
                  <a:cubicBezTo>
                    <a:pt x="155" y="65"/>
                    <a:pt x="155" y="62"/>
                    <a:pt x="155" y="59"/>
                  </a:cubicBezTo>
                  <a:cubicBezTo>
                    <a:pt x="155" y="57"/>
                    <a:pt x="154" y="55"/>
                    <a:pt x="153" y="54"/>
                  </a:cubicBezTo>
                  <a:cubicBezTo>
                    <a:pt x="152" y="49"/>
                    <a:pt x="152" y="43"/>
                    <a:pt x="149" y="38"/>
                  </a:cubicBezTo>
                  <a:cubicBezTo>
                    <a:pt x="149" y="40"/>
                    <a:pt x="147" y="41"/>
                    <a:pt x="147" y="43"/>
                  </a:cubicBezTo>
                  <a:cubicBezTo>
                    <a:pt x="145" y="43"/>
                    <a:pt x="145" y="45"/>
                    <a:pt x="144" y="46"/>
                  </a:cubicBezTo>
                  <a:cubicBezTo>
                    <a:pt x="140" y="47"/>
                    <a:pt x="137" y="51"/>
                    <a:pt x="133" y="53"/>
                  </a:cubicBezTo>
                  <a:cubicBezTo>
                    <a:pt x="132" y="53"/>
                    <a:pt x="130" y="54"/>
                    <a:pt x="129" y="53"/>
                  </a:cubicBezTo>
                  <a:cubicBezTo>
                    <a:pt x="133" y="51"/>
                    <a:pt x="136" y="48"/>
                    <a:pt x="140" y="46"/>
                  </a:cubicBezTo>
                  <a:cubicBezTo>
                    <a:pt x="144" y="43"/>
                    <a:pt x="147" y="41"/>
                    <a:pt x="148" y="36"/>
                  </a:cubicBezTo>
                  <a:cubicBezTo>
                    <a:pt x="147" y="36"/>
                    <a:pt x="147" y="35"/>
                    <a:pt x="146" y="35"/>
                  </a:cubicBezTo>
                  <a:cubicBezTo>
                    <a:pt x="141" y="34"/>
                    <a:pt x="136" y="31"/>
                    <a:pt x="129" y="31"/>
                  </a:cubicBezTo>
                  <a:cubicBezTo>
                    <a:pt x="129" y="32"/>
                    <a:pt x="129" y="32"/>
                    <a:pt x="130" y="33"/>
                  </a:cubicBezTo>
                  <a:cubicBezTo>
                    <a:pt x="126" y="35"/>
                    <a:pt x="125" y="39"/>
                    <a:pt x="121" y="38"/>
                  </a:cubicBezTo>
                  <a:cubicBezTo>
                    <a:pt x="120" y="40"/>
                    <a:pt x="116" y="41"/>
                    <a:pt x="114" y="41"/>
                  </a:cubicBezTo>
                  <a:cubicBezTo>
                    <a:pt x="115" y="41"/>
                    <a:pt x="115" y="41"/>
                    <a:pt x="114" y="41"/>
                  </a:cubicBezTo>
                  <a:cubicBezTo>
                    <a:pt x="114" y="42"/>
                    <a:pt x="114" y="42"/>
                    <a:pt x="114" y="42"/>
                  </a:cubicBezTo>
                  <a:close/>
                  <a:moveTo>
                    <a:pt x="108" y="42"/>
                  </a:moveTo>
                  <a:cubicBezTo>
                    <a:pt x="109" y="42"/>
                    <a:pt x="110" y="42"/>
                    <a:pt x="111" y="41"/>
                  </a:cubicBezTo>
                  <a:cubicBezTo>
                    <a:pt x="110" y="41"/>
                    <a:pt x="109" y="42"/>
                    <a:pt x="108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16" name="Freeform 82"/>
            <p:cNvSpPr>
              <a:spLocks noEditPoints="1"/>
            </p:cNvSpPr>
            <p:nvPr/>
          </p:nvSpPr>
          <p:spPr bwMode="auto">
            <a:xfrm>
              <a:off x="5594351" y="2800350"/>
              <a:ext cx="320675" cy="82550"/>
            </a:xfrm>
            <a:custGeom>
              <a:avLst/>
              <a:gdLst>
                <a:gd name="T0" fmla="*/ 1 w 102"/>
                <a:gd name="T1" fmla="*/ 8 h 26"/>
                <a:gd name="T2" fmla="*/ 4 w 102"/>
                <a:gd name="T3" fmla="*/ 4 h 26"/>
                <a:gd name="T4" fmla="*/ 23 w 102"/>
                <a:gd name="T5" fmla="*/ 0 h 26"/>
                <a:gd name="T6" fmla="*/ 31 w 102"/>
                <a:gd name="T7" fmla="*/ 1 h 26"/>
                <a:gd name="T8" fmla="*/ 35 w 102"/>
                <a:gd name="T9" fmla="*/ 2 h 26"/>
                <a:gd name="T10" fmla="*/ 39 w 102"/>
                <a:gd name="T11" fmla="*/ 3 h 26"/>
                <a:gd name="T12" fmla="*/ 47 w 102"/>
                <a:gd name="T13" fmla="*/ 4 h 26"/>
                <a:gd name="T14" fmla="*/ 55 w 102"/>
                <a:gd name="T15" fmla="*/ 6 h 26"/>
                <a:gd name="T16" fmla="*/ 98 w 102"/>
                <a:gd name="T17" fmla="*/ 12 h 26"/>
                <a:gd name="T18" fmla="*/ 100 w 102"/>
                <a:gd name="T19" fmla="*/ 20 h 26"/>
                <a:gd name="T20" fmla="*/ 100 w 102"/>
                <a:gd name="T21" fmla="*/ 26 h 26"/>
                <a:gd name="T22" fmla="*/ 86 w 102"/>
                <a:gd name="T23" fmla="*/ 24 h 26"/>
                <a:gd name="T24" fmla="*/ 75 w 102"/>
                <a:gd name="T25" fmla="*/ 24 h 26"/>
                <a:gd name="T26" fmla="*/ 58 w 102"/>
                <a:gd name="T27" fmla="*/ 20 h 26"/>
                <a:gd name="T28" fmla="*/ 50 w 102"/>
                <a:gd name="T29" fmla="*/ 19 h 26"/>
                <a:gd name="T30" fmla="*/ 50 w 102"/>
                <a:gd name="T31" fmla="*/ 19 h 26"/>
                <a:gd name="T32" fmla="*/ 51 w 102"/>
                <a:gd name="T33" fmla="*/ 19 h 26"/>
                <a:gd name="T34" fmla="*/ 19 w 102"/>
                <a:gd name="T35" fmla="*/ 12 h 26"/>
                <a:gd name="T36" fmla="*/ 13 w 102"/>
                <a:gd name="T37" fmla="*/ 10 h 26"/>
                <a:gd name="T38" fmla="*/ 6 w 102"/>
                <a:gd name="T39" fmla="*/ 8 h 26"/>
                <a:gd name="T40" fmla="*/ 1 w 102"/>
                <a:gd name="T41" fmla="*/ 8 h 26"/>
                <a:gd name="T42" fmla="*/ 61 w 102"/>
                <a:gd name="T43" fmla="*/ 8 h 26"/>
                <a:gd name="T44" fmla="*/ 66 w 102"/>
                <a:gd name="T45" fmla="*/ 10 h 26"/>
                <a:gd name="T46" fmla="*/ 55 w 102"/>
                <a:gd name="T47" fmla="*/ 9 h 26"/>
                <a:gd name="T48" fmla="*/ 64 w 102"/>
                <a:gd name="T49" fmla="*/ 13 h 26"/>
                <a:gd name="T50" fmla="*/ 56 w 102"/>
                <a:gd name="T51" fmla="*/ 11 h 26"/>
                <a:gd name="T52" fmla="*/ 63 w 102"/>
                <a:gd name="T53" fmla="*/ 14 h 26"/>
                <a:gd name="T54" fmla="*/ 69 w 102"/>
                <a:gd name="T55" fmla="*/ 16 h 26"/>
                <a:gd name="T56" fmla="*/ 55 w 102"/>
                <a:gd name="T57" fmla="*/ 13 h 26"/>
                <a:gd name="T58" fmla="*/ 63 w 102"/>
                <a:gd name="T59" fmla="*/ 16 h 26"/>
                <a:gd name="T60" fmla="*/ 62 w 102"/>
                <a:gd name="T61" fmla="*/ 17 h 26"/>
                <a:gd name="T62" fmla="*/ 57 w 102"/>
                <a:gd name="T63" fmla="*/ 16 h 26"/>
                <a:gd name="T64" fmla="*/ 78 w 102"/>
                <a:gd name="T65" fmla="*/ 22 h 26"/>
                <a:gd name="T66" fmla="*/ 84 w 102"/>
                <a:gd name="T67" fmla="*/ 22 h 26"/>
                <a:gd name="T68" fmla="*/ 73 w 102"/>
                <a:gd name="T69" fmla="*/ 19 h 26"/>
                <a:gd name="T70" fmla="*/ 82 w 102"/>
                <a:gd name="T71" fmla="*/ 20 h 26"/>
                <a:gd name="T72" fmla="*/ 84 w 102"/>
                <a:gd name="T73" fmla="*/ 18 h 26"/>
                <a:gd name="T74" fmla="*/ 76 w 102"/>
                <a:gd name="T75" fmla="*/ 15 h 26"/>
                <a:gd name="T76" fmla="*/ 83 w 102"/>
                <a:gd name="T77" fmla="*/ 16 h 26"/>
                <a:gd name="T78" fmla="*/ 83 w 102"/>
                <a:gd name="T79" fmla="*/ 14 h 26"/>
                <a:gd name="T80" fmla="*/ 75 w 102"/>
                <a:gd name="T81" fmla="*/ 11 h 26"/>
                <a:gd name="T82" fmla="*/ 84 w 102"/>
                <a:gd name="T83" fmla="*/ 12 h 26"/>
                <a:gd name="T84" fmla="*/ 82 w 102"/>
                <a:gd name="T85" fmla="*/ 10 h 26"/>
                <a:gd name="T86" fmla="*/ 61 w 102"/>
                <a:gd name="T8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2" h="26">
                  <a:moveTo>
                    <a:pt x="1" y="8"/>
                  </a:moveTo>
                  <a:cubicBezTo>
                    <a:pt x="0" y="7"/>
                    <a:pt x="3" y="5"/>
                    <a:pt x="4" y="4"/>
                  </a:cubicBezTo>
                  <a:cubicBezTo>
                    <a:pt x="10" y="3"/>
                    <a:pt x="16" y="0"/>
                    <a:pt x="23" y="0"/>
                  </a:cubicBezTo>
                  <a:cubicBezTo>
                    <a:pt x="25" y="0"/>
                    <a:pt x="28" y="1"/>
                    <a:pt x="31" y="1"/>
                  </a:cubicBezTo>
                  <a:cubicBezTo>
                    <a:pt x="32" y="2"/>
                    <a:pt x="33" y="1"/>
                    <a:pt x="35" y="2"/>
                  </a:cubicBezTo>
                  <a:cubicBezTo>
                    <a:pt x="36" y="2"/>
                    <a:pt x="37" y="3"/>
                    <a:pt x="39" y="3"/>
                  </a:cubicBezTo>
                  <a:cubicBezTo>
                    <a:pt x="41" y="3"/>
                    <a:pt x="44" y="3"/>
                    <a:pt x="47" y="4"/>
                  </a:cubicBezTo>
                  <a:cubicBezTo>
                    <a:pt x="49" y="4"/>
                    <a:pt x="52" y="5"/>
                    <a:pt x="55" y="6"/>
                  </a:cubicBezTo>
                  <a:cubicBezTo>
                    <a:pt x="67" y="8"/>
                    <a:pt x="85" y="8"/>
                    <a:pt x="98" y="12"/>
                  </a:cubicBezTo>
                  <a:cubicBezTo>
                    <a:pt x="99" y="14"/>
                    <a:pt x="99" y="17"/>
                    <a:pt x="100" y="20"/>
                  </a:cubicBezTo>
                  <a:cubicBezTo>
                    <a:pt x="100" y="22"/>
                    <a:pt x="102" y="24"/>
                    <a:pt x="100" y="26"/>
                  </a:cubicBezTo>
                  <a:cubicBezTo>
                    <a:pt x="96" y="26"/>
                    <a:pt x="90" y="25"/>
                    <a:pt x="86" y="24"/>
                  </a:cubicBezTo>
                  <a:cubicBezTo>
                    <a:pt x="82" y="24"/>
                    <a:pt x="78" y="24"/>
                    <a:pt x="75" y="24"/>
                  </a:cubicBezTo>
                  <a:cubicBezTo>
                    <a:pt x="69" y="23"/>
                    <a:pt x="64" y="21"/>
                    <a:pt x="58" y="20"/>
                  </a:cubicBezTo>
                  <a:cubicBezTo>
                    <a:pt x="56" y="20"/>
                    <a:pt x="53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41" y="16"/>
                    <a:pt x="29" y="15"/>
                    <a:pt x="19" y="12"/>
                  </a:cubicBezTo>
                  <a:cubicBezTo>
                    <a:pt x="17" y="12"/>
                    <a:pt x="15" y="11"/>
                    <a:pt x="13" y="10"/>
                  </a:cubicBezTo>
                  <a:cubicBezTo>
                    <a:pt x="10" y="10"/>
                    <a:pt x="8" y="9"/>
                    <a:pt x="6" y="8"/>
                  </a:cubicBezTo>
                  <a:cubicBezTo>
                    <a:pt x="4" y="8"/>
                    <a:pt x="2" y="9"/>
                    <a:pt x="1" y="8"/>
                  </a:cubicBezTo>
                  <a:close/>
                  <a:moveTo>
                    <a:pt x="61" y="8"/>
                  </a:moveTo>
                  <a:cubicBezTo>
                    <a:pt x="62" y="9"/>
                    <a:pt x="65" y="8"/>
                    <a:pt x="66" y="10"/>
                  </a:cubicBezTo>
                  <a:cubicBezTo>
                    <a:pt x="63" y="11"/>
                    <a:pt x="58" y="9"/>
                    <a:pt x="55" y="9"/>
                  </a:cubicBezTo>
                  <a:cubicBezTo>
                    <a:pt x="58" y="10"/>
                    <a:pt x="63" y="10"/>
                    <a:pt x="64" y="13"/>
                  </a:cubicBezTo>
                  <a:cubicBezTo>
                    <a:pt x="61" y="12"/>
                    <a:pt x="58" y="11"/>
                    <a:pt x="56" y="11"/>
                  </a:cubicBezTo>
                  <a:cubicBezTo>
                    <a:pt x="57" y="12"/>
                    <a:pt x="60" y="13"/>
                    <a:pt x="63" y="14"/>
                  </a:cubicBezTo>
                  <a:cubicBezTo>
                    <a:pt x="64" y="15"/>
                    <a:pt x="68" y="14"/>
                    <a:pt x="69" y="16"/>
                  </a:cubicBezTo>
                  <a:cubicBezTo>
                    <a:pt x="64" y="17"/>
                    <a:pt x="60" y="13"/>
                    <a:pt x="55" y="13"/>
                  </a:cubicBezTo>
                  <a:cubicBezTo>
                    <a:pt x="58" y="14"/>
                    <a:pt x="61" y="14"/>
                    <a:pt x="63" y="16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0" y="17"/>
                    <a:pt x="58" y="16"/>
                    <a:pt x="57" y="16"/>
                  </a:cubicBezTo>
                  <a:cubicBezTo>
                    <a:pt x="63" y="19"/>
                    <a:pt x="71" y="19"/>
                    <a:pt x="78" y="22"/>
                  </a:cubicBezTo>
                  <a:cubicBezTo>
                    <a:pt x="80" y="21"/>
                    <a:pt x="82" y="22"/>
                    <a:pt x="84" y="22"/>
                  </a:cubicBezTo>
                  <a:cubicBezTo>
                    <a:pt x="81" y="21"/>
                    <a:pt x="76" y="21"/>
                    <a:pt x="73" y="19"/>
                  </a:cubicBezTo>
                  <a:cubicBezTo>
                    <a:pt x="77" y="19"/>
                    <a:pt x="79" y="20"/>
                    <a:pt x="82" y="20"/>
                  </a:cubicBezTo>
                  <a:cubicBezTo>
                    <a:pt x="82" y="19"/>
                    <a:pt x="83" y="19"/>
                    <a:pt x="84" y="18"/>
                  </a:cubicBezTo>
                  <a:cubicBezTo>
                    <a:pt x="81" y="17"/>
                    <a:pt x="78" y="17"/>
                    <a:pt x="76" y="15"/>
                  </a:cubicBezTo>
                  <a:cubicBezTo>
                    <a:pt x="78" y="14"/>
                    <a:pt x="81" y="16"/>
                    <a:pt x="83" y="16"/>
                  </a:cubicBezTo>
                  <a:cubicBezTo>
                    <a:pt x="83" y="16"/>
                    <a:pt x="83" y="15"/>
                    <a:pt x="83" y="14"/>
                  </a:cubicBezTo>
                  <a:cubicBezTo>
                    <a:pt x="82" y="13"/>
                    <a:pt x="72" y="13"/>
                    <a:pt x="75" y="11"/>
                  </a:cubicBezTo>
                  <a:cubicBezTo>
                    <a:pt x="78" y="12"/>
                    <a:pt x="82" y="13"/>
                    <a:pt x="84" y="12"/>
                  </a:cubicBezTo>
                  <a:cubicBezTo>
                    <a:pt x="83" y="12"/>
                    <a:pt x="81" y="11"/>
                    <a:pt x="82" y="10"/>
                  </a:cubicBezTo>
                  <a:cubicBezTo>
                    <a:pt x="75" y="10"/>
                    <a:pt x="66" y="8"/>
                    <a:pt x="61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17" name="Freeform 83"/>
            <p:cNvSpPr>
              <a:spLocks noEditPoints="1"/>
            </p:cNvSpPr>
            <p:nvPr/>
          </p:nvSpPr>
          <p:spPr bwMode="auto">
            <a:xfrm>
              <a:off x="5546726" y="2832100"/>
              <a:ext cx="368300" cy="180975"/>
            </a:xfrm>
            <a:custGeom>
              <a:avLst/>
              <a:gdLst>
                <a:gd name="T0" fmla="*/ 30 w 117"/>
                <a:gd name="T1" fmla="*/ 4 h 57"/>
                <a:gd name="T2" fmla="*/ 50 w 117"/>
                <a:gd name="T3" fmla="*/ 9 h 57"/>
                <a:gd name="T4" fmla="*/ 68 w 117"/>
                <a:gd name="T5" fmla="*/ 13 h 57"/>
                <a:gd name="T6" fmla="*/ 85 w 117"/>
                <a:gd name="T7" fmla="*/ 16 h 57"/>
                <a:gd name="T8" fmla="*/ 116 w 117"/>
                <a:gd name="T9" fmla="*/ 50 h 57"/>
                <a:gd name="T10" fmla="*/ 99 w 117"/>
                <a:gd name="T11" fmla="*/ 54 h 57"/>
                <a:gd name="T12" fmla="*/ 74 w 117"/>
                <a:gd name="T13" fmla="*/ 51 h 57"/>
                <a:gd name="T14" fmla="*/ 20 w 117"/>
                <a:gd name="T15" fmla="*/ 40 h 57"/>
                <a:gd name="T16" fmla="*/ 5 w 117"/>
                <a:gd name="T17" fmla="*/ 34 h 57"/>
                <a:gd name="T18" fmla="*/ 3 w 117"/>
                <a:gd name="T19" fmla="*/ 19 h 57"/>
                <a:gd name="T20" fmla="*/ 11 w 117"/>
                <a:gd name="T21" fmla="*/ 1 h 57"/>
                <a:gd name="T22" fmla="*/ 13 w 117"/>
                <a:gd name="T23" fmla="*/ 0 h 57"/>
                <a:gd name="T24" fmla="*/ 37 w 117"/>
                <a:gd name="T25" fmla="*/ 20 h 57"/>
                <a:gd name="T26" fmla="*/ 31 w 117"/>
                <a:gd name="T27" fmla="*/ 20 h 57"/>
                <a:gd name="T28" fmla="*/ 51 w 117"/>
                <a:gd name="T29" fmla="*/ 25 h 57"/>
                <a:gd name="T30" fmla="*/ 41 w 117"/>
                <a:gd name="T31" fmla="*/ 25 h 57"/>
                <a:gd name="T32" fmla="*/ 35 w 117"/>
                <a:gd name="T33" fmla="*/ 25 h 57"/>
                <a:gd name="T34" fmla="*/ 47 w 117"/>
                <a:gd name="T35" fmla="*/ 30 h 57"/>
                <a:gd name="T36" fmla="*/ 37 w 117"/>
                <a:gd name="T37" fmla="*/ 28 h 57"/>
                <a:gd name="T38" fmla="*/ 56 w 117"/>
                <a:gd name="T39" fmla="*/ 34 h 57"/>
                <a:gd name="T40" fmla="*/ 37 w 117"/>
                <a:gd name="T41" fmla="*/ 31 h 57"/>
                <a:gd name="T42" fmla="*/ 33 w 117"/>
                <a:gd name="T43" fmla="*/ 32 h 57"/>
                <a:gd name="T44" fmla="*/ 40 w 117"/>
                <a:gd name="T45" fmla="*/ 36 h 57"/>
                <a:gd name="T46" fmla="*/ 61 w 117"/>
                <a:gd name="T47" fmla="*/ 41 h 57"/>
                <a:gd name="T48" fmla="*/ 69 w 117"/>
                <a:gd name="T49" fmla="*/ 44 h 57"/>
                <a:gd name="T50" fmla="*/ 74 w 117"/>
                <a:gd name="T51" fmla="*/ 45 h 57"/>
                <a:gd name="T52" fmla="*/ 66 w 117"/>
                <a:gd name="T53" fmla="*/ 42 h 57"/>
                <a:gd name="T54" fmla="*/ 73 w 117"/>
                <a:gd name="T55" fmla="*/ 40 h 57"/>
                <a:gd name="T56" fmla="*/ 60 w 117"/>
                <a:gd name="T57" fmla="*/ 37 h 57"/>
                <a:gd name="T58" fmla="*/ 73 w 117"/>
                <a:gd name="T59" fmla="*/ 37 h 57"/>
                <a:gd name="T60" fmla="*/ 74 w 117"/>
                <a:gd name="T61" fmla="*/ 36 h 57"/>
                <a:gd name="T62" fmla="*/ 71 w 117"/>
                <a:gd name="T63" fmla="*/ 34 h 57"/>
                <a:gd name="T64" fmla="*/ 60 w 117"/>
                <a:gd name="T65" fmla="*/ 30 h 57"/>
                <a:gd name="T66" fmla="*/ 65 w 117"/>
                <a:gd name="T67" fmla="*/ 29 h 57"/>
                <a:gd name="T68" fmla="*/ 63 w 117"/>
                <a:gd name="T69" fmla="*/ 27 h 57"/>
                <a:gd name="T70" fmla="*/ 53 w 117"/>
                <a:gd name="T71" fmla="*/ 25 h 57"/>
                <a:gd name="T72" fmla="*/ 64 w 117"/>
                <a:gd name="T73" fmla="*/ 25 h 57"/>
                <a:gd name="T74" fmla="*/ 64 w 117"/>
                <a:gd name="T75" fmla="*/ 23 h 57"/>
                <a:gd name="T76" fmla="*/ 48 w 117"/>
                <a:gd name="T77" fmla="*/ 19 h 57"/>
                <a:gd name="T78" fmla="*/ 66 w 117"/>
                <a:gd name="T79" fmla="*/ 18 h 57"/>
                <a:gd name="T80" fmla="*/ 57 w 117"/>
                <a:gd name="T81" fmla="*/ 16 h 57"/>
                <a:gd name="T82" fmla="*/ 59 w 117"/>
                <a:gd name="T83" fmla="*/ 14 h 57"/>
                <a:gd name="T84" fmla="*/ 57 w 117"/>
                <a:gd name="T85" fmla="*/ 13 h 57"/>
                <a:gd name="T86" fmla="*/ 56 w 117"/>
                <a:gd name="T87" fmla="*/ 13 h 57"/>
                <a:gd name="T88" fmla="*/ 53 w 117"/>
                <a:gd name="T89" fmla="*/ 15 h 57"/>
                <a:gd name="T90" fmla="*/ 51 w 117"/>
                <a:gd name="T91" fmla="*/ 17 h 57"/>
                <a:gd name="T92" fmla="*/ 47 w 117"/>
                <a:gd name="T93" fmla="*/ 19 h 57"/>
                <a:gd name="T94" fmla="*/ 29 w 117"/>
                <a:gd name="T95" fmla="*/ 16 h 57"/>
                <a:gd name="T96" fmla="*/ 35 w 117"/>
                <a:gd name="T97" fmla="*/ 30 h 57"/>
                <a:gd name="T98" fmla="*/ 35 w 117"/>
                <a:gd name="T99" fmla="*/ 30 h 57"/>
                <a:gd name="T100" fmla="*/ 38 w 117"/>
                <a:gd name="T101" fmla="*/ 38 h 57"/>
                <a:gd name="T102" fmla="*/ 40 w 117"/>
                <a:gd name="T103" fmla="*/ 41 h 57"/>
                <a:gd name="T104" fmla="*/ 40 w 117"/>
                <a:gd name="T105" fmla="*/ 41 h 57"/>
                <a:gd name="T106" fmla="*/ 47 w 117"/>
                <a:gd name="T107" fmla="*/ 42 h 57"/>
                <a:gd name="T108" fmla="*/ 71 w 117"/>
                <a:gd name="T109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7" h="57">
                  <a:moveTo>
                    <a:pt x="13" y="0"/>
                  </a:moveTo>
                  <a:cubicBezTo>
                    <a:pt x="18" y="2"/>
                    <a:pt x="25" y="3"/>
                    <a:pt x="30" y="4"/>
                  </a:cubicBezTo>
                  <a:cubicBezTo>
                    <a:pt x="32" y="5"/>
                    <a:pt x="34" y="6"/>
                    <a:pt x="36" y="6"/>
                  </a:cubicBezTo>
                  <a:cubicBezTo>
                    <a:pt x="40" y="8"/>
                    <a:pt x="46" y="8"/>
                    <a:pt x="50" y="9"/>
                  </a:cubicBezTo>
                  <a:cubicBezTo>
                    <a:pt x="52" y="10"/>
                    <a:pt x="54" y="10"/>
                    <a:pt x="56" y="11"/>
                  </a:cubicBezTo>
                  <a:cubicBezTo>
                    <a:pt x="60" y="12"/>
                    <a:pt x="64" y="12"/>
                    <a:pt x="68" y="13"/>
                  </a:cubicBezTo>
                  <a:cubicBezTo>
                    <a:pt x="69" y="13"/>
                    <a:pt x="70" y="14"/>
                    <a:pt x="72" y="14"/>
                  </a:cubicBezTo>
                  <a:cubicBezTo>
                    <a:pt x="76" y="15"/>
                    <a:pt x="80" y="16"/>
                    <a:pt x="85" y="16"/>
                  </a:cubicBezTo>
                  <a:cubicBezTo>
                    <a:pt x="95" y="18"/>
                    <a:pt x="105" y="20"/>
                    <a:pt x="115" y="22"/>
                  </a:cubicBezTo>
                  <a:cubicBezTo>
                    <a:pt x="116" y="31"/>
                    <a:pt x="117" y="41"/>
                    <a:pt x="116" y="50"/>
                  </a:cubicBezTo>
                  <a:cubicBezTo>
                    <a:pt x="116" y="52"/>
                    <a:pt x="117" y="55"/>
                    <a:pt x="115" y="56"/>
                  </a:cubicBezTo>
                  <a:cubicBezTo>
                    <a:pt x="109" y="57"/>
                    <a:pt x="104" y="55"/>
                    <a:pt x="99" y="54"/>
                  </a:cubicBezTo>
                  <a:cubicBezTo>
                    <a:pt x="93" y="53"/>
                    <a:pt x="88" y="53"/>
                    <a:pt x="82" y="53"/>
                  </a:cubicBezTo>
                  <a:cubicBezTo>
                    <a:pt x="80" y="52"/>
                    <a:pt x="77" y="51"/>
                    <a:pt x="74" y="51"/>
                  </a:cubicBezTo>
                  <a:cubicBezTo>
                    <a:pt x="66" y="50"/>
                    <a:pt x="59" y="49"/>
                    <a:pt x="51" y="47"/>
                  </a:cubicBezTo>
                  <a:cubicBezTo>
                    <a:pt x="41" y="45"/>
                    <a:pt x="30" y="43"/>
                    <a:pt x="20" y="40"/>
                  </a:cubicBezTo>
                  <a:cubicBezTo>
                    <a:pt x="17" y="39"/>
                    <a:pt x="15" y="38"/>
                    <a:pt x="12" y="37"/>
                  </a:cubicBezTo>
                  <a:cubicBezTo>
                    <a:pt x="10" y="36"/>
                    <a:pt x="7" y="35"/>
                    <a:pt x="5" y="34"/>
                  </a:cubicBezTo>
                  <a:cubicBezTo>
                    <a:pt x="4" y="33"/>
                    <a:pt x="1" y="30"/>
                    <a:pt x="1" y="29"/>
                  </a:cubicBezTo>
                  <a:cubicBezTo>
                    <a:pt x="0" y="26"/>
                    <a:pt x="2" y="22"/>
                    <a:pt x="3" y="19"/>
                  </a:cubicBezTo>
                  <a:cubicBezTo>
                    <a:pt x="5" y="14"/>
                    <a:pt x="6" y="10"/>
                    <a:pt x="8" y="6"/>
                  </a:cubicBezTo>
                  <a:cubicBezTo>
                    <a:pt x="9" y="4"/>
                    <a:pt x="10" y="3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3" y="0"/>
                    <a:pt x="13" y="0"/>
                  </a:cubicBezTo>
                  <a:close/>
                  <a:moveTo>
                    <a:pt x="49" y="23"/>
                  </a:moveTo>
                  <a:cubicBezTo>
                    <a:pt x="45" y="23"/>
                    <a:pt x="41" y="20"/>
                    <a:pt x="37" y="20"/>
                  </a:cubicBezTo>
                  <a:cubicBezTo>
                    <a:pt x="37" y="20"/>
                    <a:pt x="38" y="20"/>
                    <a:pt x="38" y="21"/>
                  </a:cubicBezTo>
                  <a:cubicBezTo>
                    <a:pt x="36" y="21"/>
                    <a:pt x="33" y="19"/>
                    <a:pt x="31" y="20"/>
                  </a:cubicBezTo>
                  <a:cubicBezTo>
                    <a:pt x="34" y="20"/>
                    <a:pt x="36" y="21"/>
                    <a:pt x="39" y="22"/>
                  </a:cubicBezTo>
                  <a:cubicBezTo>
                    <a:pt x="43" y="23"/>
                    <a:pt x="49" y="23"/>
                    <a:pt x="51" y="25"/>
                  </a:cubicBezTo>
                  <a:cubicBezTo>
                    <a:pt x="45" y="25"/>
                    <a:pt x="38" y="23"/>
                    <a:pt x="32" y="22"/>
                  </a:cubicBezTo>
                  <a:cubicBezTo>
                    <a:pt x="35" y="23"/>
                    <a:pt x="38" y="24"/>
                    <a:pt x="41" y="25"/>
                  </a:cubicBezTo>
                  <a:cubicBezTo>
                    <a:pt x="46" y="26"/>
                    <a:pt x="52" y="26"/>
                    <a:pt x="56" y="29"/>
                  </a:cubicBezTo>
                  <a:cubicBezTo>
                    <a:pt x="48" y="28"/>
                    <a:pt x="42" y="26"/>
                    <a:pt x="35" y="25"/>
                  </a:cubicBezTo>
                  <a:cubicBezTo>
                    <a:pt x="35" y="26"/>
                    <a:pt x="34" y="25"/>
                    <a:pt x="33" y="26"/>
                  </a:cubicBezTo>
                  <a:cubicBezTo>
                    <a:pt x="38" y="27"/>
                    <a:pt x="42" y="29"/>
                    <a:pt x="47" y="30"/>
                  </a:cubicBezTo>
                  <a:cubicBezTo>
                    <a:pt x="49" y="30"/>
                    <a:pt x="52" y="30"/>
                    <a:pt x="54" y="32"/>
                  </a:cubicBezTo>
                  <a:cubicBezTo>
                    <a:pt x="49" y="31"/>
                    <a:pt x="43" y="30"/>
                    <a:pt x="37" y="28"/>
                  </a:cubicBezTo>
                  <a:cubicBezTo>
                    <a:pt x="37" y="29"/>
                    <a:pt x="38" y="29"/>
                    <a:pt x="38" y="30"/>
                  </a:cubicBezTo>
                  <a:cubicBezTo>
                    <a:pt x="44" y="31"/>
                    <a:pt x="51" y="31"/>
                    <a:pt x="56" y="34"/>
                  </a:cubicBezTo>
                  <a:cubicBezTo>
                    <a:pt x="51" y="33"/>
                    <a:pt x="45" y="32"/>
                    <a:pt x="39" y="31"/>
                  </a:cubicBezTo>
                  <a:cubicBezTo>
                    <a:pt x="39" y="31"/>
                    <a:pt x="37" y="30"/>
                    <a:pt x="37" y="31"/>
                  </a:cubicBezTo>
                  <a:cubicBezTo>
                    <a:pt x="42" y="33"/>
                    <a:pt x="51" y="33"/>
                    <a:pt x="56" y="36"/>
                  </a:cubicBezTo>
                  <a:cubicBezTo>
                    <a:pt x="49" y="35"/>
                    <a:pt x="41" y="33"/>
                    <a:pt x="33" y="32"/>
                  </a:cubicBezTo>
                  <a:cubicBezTo>
                    <a:pt x="41" y="36"/>
                    <a:pt x="53" y="35"/>
                    <a:pt x="61" y="39"/>
                  </a:cubicBezTo>
                  <a:cubicBezTo>
                    <a:pt x="54" y="38"/>
                    <a:pt x="48" y="36"/>
                    <a:pt x="40" y="36"/>
                  </a:cubicBezTo>
                  <a:cubicBezTo>
                    <a:pt x="41" y="36"/>
                    <a:pt x="42" y="37"/>
                    <a:pt x="42" y="37"/>
                  </a:cubicBezTo>
                  <a:cubicBezTo>
                    <a:pt x="48" y="39"/>
                    <a:pt x="56" y="38"/>
                    <a:pt x="61" y="41"/>
                  </a:cubicBezTo>
                  <a:cubicBezTo>
                    <a:pt x="53" y="41"/>
                    <a:pt x="49" y="38"/>
                    <a:pt x="41" y="39"/>
                  </a:cubicBezTo>
                  <a:cubicBezTo>
                    <a:pt x="50" y="41"/>
                    <a:pt x="61" y="43"/>
                    <a:pt x="69" y="44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1" y="45"/>
                    <a:pt x="73" y="46"/>
                    <a:pt x="74" y="45"/>
                  </a:cubicBezTo>
                  <a:cubicBezTo>
                    <a:pt x="73" y="44"/>
                    <a:pt x="72" y="45"/>
                    <a:pt x="72" y="43"/>
                  </a:cubicBezTo>
                  <a:cubicBezTo>
                    <a:pt x="70" y="43"/>
                    <a:pt x="68" y="43"/>
                    <a:pt x="66" y="42"/>
                  </a:cubicBezTo>
                  <a:cubicBezTo>
                    <a:pt x="68" y="41"/>
                    <a:pt x="66" y="41"/>
                    <a:pt x="66" y="40"/>
                  </a:cubicBezTo>
                  <a:cubicBezTo>
                    <a:pt x="68" y="39"/>
                    <a:pt x="71" y="40"/>
                    <a:pt x="73" y="40"/>
                  </a:cubicBezTo>
                  <a:cubicBezTo>
                    <a:pt x="73" y="40"/>
                    <a:pt x="72" y="39"/>
                    <a:pt x="74" y="39"/>
                  </a:cubicBezTo>
                  <a:cubicBezTo>
                    <a:pt x="69" y="38"/>
                    <a:pt x="64" y="38"/>
                    <a:pt x="60" y="37"/>
                  </a:cubicBezTo>
                  <a:cubicBezTo>
                    <a:pt x="62" y="36"/>
                    <a:pt x="66" y="38"/>
                    <a:pt x="68" y="36"/>
                  </a:cubicBezTo>
                  <a:cubicBezTo>
                    <a:pt x="69" y="37"/>
                    <a:pt x="72" y="38"/>
                    <a:pt x="73" y="37"/>
                  </a:cubicBezTo>
                  <a:cubicBezTo>
                    <a:pt x="73" y="37"/>
                    <a:pt x="72" y="37"/>
                    <a:pt x="72" y="36"/>
                  </a:cubicBezTo>
                  <a:cubicBezTo>
                    <a:pt x="72" y="36"/>
                    <a:pt x="73" y="36"/>
                    <a:pt x="74" y="36"/>
                  </a:cubicBezTo>
                  <a:cubicBezTo>
                    <a:pt x="69" y="35"/>
                    <a:pt x="65" y="34"/>
                    <a:pt x="61" y="33"/>
                  </a:cubicBezTo>
                  <a:cubicBezTo>
                    <a:pt x="64" y="32"/>
                    <a:pt x="68" y="33"/>
                    <a:pt x="71" y="34"/>
                  </a:cubicBezTo>
                  <a:cubicBezTo>
                    <a:pt x="71" y="32"/>
                    <a:pt x="73" y="33"/>
                    <a:pt x="74" y="32"/>
                  </a:cubicBezTo>
                  <a:cubicBezTo>
                    <a:pt x="70" y="31"/>
                    <a:pt x="64" y="32"/>
                    <a:pt x="60" y="30"/>
                  </a:cubicBezTo>
                  <a:cubicBezTo>
                    <a:pt x="60" y="30"/>
                    <a:pt x="59" y="30"/>
                    <a:pt x="58" y="29"/>
                  </a:cubicBezTo>
                  <a:cubicBezTo>
                    <a:pt x="60" y="28"/>
                    <a:pt x="62" y="29"/>
                    <a:pt x="65" y="29"/>
                  </a:cubicBezTo>
                  <a:cubicBezTo>
                    <a:pt x="69" y="30"/>
                    <a:pt x="74" y="31"/>
                    <a:pt x="76" y="30"/>
                  </a:cubicBezTo>
                  <a:cubicBezTo>
                    <a:pt x="72" y="29"/>
                    <a:pt x="66" y="29"/>
                    <a:pt x="63" y="27"/>
                  </a:cubicBezTo>
                  <a:cubicBezTo>
                    <a:pt x="67" y="27"/>
                    <a:pt x="67" y="28"/>
                    <a:pt x="70" y="28"/>
                  </a:cubicBezTo>
                  <a:cubicBezTo>
                    <a:pt x="66" y="25"/>
                    <a:pt x="59" y="26"/>
                    <a:pt x="53" y="25"/>
                  </a:cubicBezTo>
                  <a:cubicBezTo>
                    <a:pt x="53" y="24"/>
                    <a:pt x="52" y="24"/>
                    <a:pt x="52" y="23"/>
                  </a:cubicBezTo>
                  <a:cubicBezTo>
                    <a:pt x="55" y="25"/>
                    <a:pt x="61" y="24"/>
                    <a:pt x="64" y="25"/>
                  </a:cubicBezTo>
                  <a:cubicBezTo>
                    <a:pt x="65" y="24"/>
                    <a:pt x="66" y="24"/>
                    <a:pt x="68" y="24"/>
                  </a:cubicBezTo>
                  <a:cubicBezTo>
                    <a:pt x="67" y="23"/>
                    <a:pt x="65" y="23"/>
                    <a:pt x="64" y="23"/>
                  </a:cubicBezTo>
                  <a:cubicBezTo>
                    <a:pt x="64" y="23"/>
                    <a:pt x="64" y="22"/>
                    <a:pt x="64" y="22"/>
                  </a:cubicBezTo>
                  <a:cubicBezTo>
                    <a:pt x="59" y="21"/>
                    <a:pt x="53" y="19"/>
                    <a:pt x="48" y="19"/>
                  </a:cubicBezTo>
                  <a:cubicBezTo>
                    <a:pt x="55" y="18"/>
                    <a:pt x="61" y="20"/>
                    <a:pt x="67" y="20"/>
                  </a:cubicBezTo>
                  <a:cubicBezTo>
                    <a:pt x="67" y="19"/>
                    <a:pt x="65" y="19"/>
                    <a:pt x="66" y="18"/>
                  </a:cubicBezTo>
                  <a:cubicBezTo>
                    <a:pt x="64" y="19"/>
                    <a:pt x="62" y="17"/>
                    <a:pt x="61" y="17"/>
                  </a:cubicBezTo>
                  <a:cubicBezTo>
                    <a:pt x="59" y="17"/>
                    <a:pt x="58" y="18"/>
                    <a:pt x="57" y="16"/>
                  </a:cubicBezTo>
                  <a:cubicBezTo>
                    <a:pt x="61" y="16"/>
                    <a:pt x="65" y="17"/>
                    <a:pt x="68" y="16"/>
                  </a:cubicBezTo>
                  <a:cubicBezTo>
                    <a:pt x="65" y="15"/>
                    <a:pt x="62" y="16"/>
                    <a:pt x="59" y="14"/>
                  </a:cubicBezTo>
                  <a:cubicBezTo>
                    <a:pt x="62" y="14"/>
                    <a:pt x="64" y="15"/>
                    <a:pt x="68" y="15"/>
                  </a:cubicBezTo>
                  <a:cubicBezTo>
                    <a:pt x="64" y="14"/>
                    <a:pt x="61" y="13"/>
                    <a:pt x="57" y="13"/>
                  </a:cubicBezTo>
                  <a:cubicBezTo>
                    <a:pt x="57" y="13"/>
                    <a:pt x="57" y="14"/>
                    <a:pt x="57" y="14"/>
                  </a:cubicBezTo>
                  <a:cubicBezTo>
                    <a:pt x="56" y="14"/>
                    <a:pt x="57" y="13"/>
                    <a:pt x="56" y="13"/>
                  </a:cubicBezTo>
                  <a:cubicBezTo>
                    <a:pt x="52" y="12"/>
                    <a:pt x="50" y="12"/>
                    <a:pt x="46" y="12"/>
                  </a:cubicBezTo>
                  <a:cubicBezTo>
                    <a:pt x="48" y="14"/>
                    <a:pt x="53" y="12"/>
                    <a:pt x="53" y="15"/>
                  </a:cubicBezTo>
                  <a:cubicBezTo>
                    <a:pt x="50" y="14"/>
                    <a:pt x="45" y="13"/>
                    <a:pt x="43" y="14"/>
                  </a:cubicBezTo>
                  <a:cubicBezTo>
                    <a:pt x="44" y="15"/>
                    <a:pt x="50" y="14"/>
                    <a:pt x="51" y="17"/>
                  </a:cubicBezTo>
                  <a:cubicBezTo>
                    <a:pt x="47" y="17"/>
                    <a:pt x="43" y="15"/>
                    <a:pt x="40" y="16"/>
                  </a:cubicBezTo>
                  <a:cubicBezTo>
                    <a:pt x="42" y="18"/>
                    <a:pt x="46" y="17"/>
                    <a:pt x="47" y="19"/>
                  </a:cubicBezTo>
                  <a:cubicBezTo>
                    <a:pt x="43" y="19"/>
                    <a:pt x="40" y="17"/>
                    <a:pt x="37" y="18"/>
                  </a:cubicBezTo>
                  <a:cubicBezTo>
                    <a:pt x="35" y="17"/>
                    <a:pt x="32" y="17"/>
                    <a:pt x="29" y="16"/>
                  </a:cubicBezTo>
                  <a:cubicBezTo>
                    <a:pt x="36" y="19"/>
                    <a:pt x="45" y="19"/>
                    <a:pt x="49" y="23"/>
                  </a:cubicBezTo>
                  <a:close/>
                  <a:moveTo>
                    <a:pt x="35" y="30"/>
                  </a:moveTo>
                  <a:cubicBezTo>
                    <a:pt x="34" y="30"/>
                    <a:pt x="32" y="29"/>
                    <a:pt x="31" y="30"/>
                  </a:cubicBezTo>
                  <a:cubicBezTo>
                    <a:pt x="32" y="30"/>
                    <a:pt x="34" y="31"/>
                    <a:pt x="35" y="30"/>
                  </a:cubicBezTo>
                  <a:close/>
                  <a:moveTo>
                    <a:pt x="41" y="39"/>
                  </a:moveTo>
                  <a:cubicBezTo>
                    <a:pt x="41" y="38"/>
                    <a:pt x="39" y="38"/>
                    <a:pt x="38" y="38"/>
                  </a:cubicBezTo>
                  <a:cubicBezTo>
                    <a:pt x="39" y="38"/>
                    <a:pt x="40" y="39"/>
                    <a:pt x="41" y="39"/>
                  </a:cubicBezTo>
                  <a:close/>
                  <a:moveTo>
                    <a:pt x="40" y="41"/>
                  </a:moveTo>
                  <a:cubicBezTo>
                    <a:pt x="40" y="42"/>
                    <a:pt x="44" y="42"/>
                    <a:pt x="45" y="43"/>
                  </a:cubicBezTo>
                  <a:cubicBezTo>
                    <a:pt x="44" y="42"/>
                    <a:pt x="41" y="41"/>
                    <a:pt x="40" y="41"/>
                  </a:cubicBezTo>
                  <a:close/>
                  <a:moveTo>
                    <a:pt x="58" y="44"/>
                  </a:moveTo>
                  <a:cubicBezTo>
                    <a:pt x="55" y="42"/>
                    <a:pt x="51" y="42"/>
                    <a:pt x="47" y="42"/>
                  </a:cubicBezTo>
                  <a:cubicBezTo>
                    <a:pt x="48" y="42"/>
                    <a:pt x="46" y="42"/>
                    <a:pt x="46" y="43"/>
                  </a:cubicBezTo>
                  <a:cubicBezTo>
                    <a:pt x="54" y="44"/>
                    <a:pt x="63" y="48"/>
                    <a:pt x="71" y="47"/>
                  </a:cubicBezTo>
                  <a:cubicBezTo>
                    <a:pt x="66" y="46"/>
                    <a:pt x="62" y="45"/>
                    <a:pt x="58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18" name="Freeform 84"/>
            <p:cNvSpPr/>
            <p:nvPr/>
          </p:nvSpPr>
          <p:spPr bwMode="auto">
            <a:xfrm>
              <a:off x="5770564" y="2800350"/>
              <a:ext cx="157162" cy="127000"/>
            </a:xfrm>
            <a:custGeom>
              <a:avLst/>
              <a:gdLst>
                <a:gd name="T0" fmla="*/ 47 w 50"/>
                <a:gd name="T1" fmla="*/ 5 h 40"/>
                <a:gd name="T2" fmla="*/ 49 w 50"/>
                <a:gd name="T3" fmla="*/ 9 h 40"/>
                <a:gd name="T4" fmla="*/ 50 w 50"/>
                <a:gd name="T5" fmla="*/ 40 h 40"/>
                <a:gd name="T6" fmla="*/ 48 w 50"/>
                <a:gd name="T7" fmla="*/ 33 h 40"/>
                <a:gd name="T8" fmla="*/ 47 w 50"/>
                <a:gd name="T9" fmla="*/ 15 h 40"/>
                <a:gd name="T10" fmla="*/ 45 w 50"/>
                <a:gd name="T11" fmla="*/ 7 h 40"/>
                <a:gd name="T12" fmla="*/ 44 w 50"/>
                <a:gd name="T13" fmla="*/ 6 h 40"/>
                <a:gd name="T14" fmla="*/ 40 w 50"/>
                <a:gd name="T15" fmla="*/ 6 h 40"/>
                <a:gd name="T16" fmla="*/ 10 w 50"/>
                <a:gd name="T17" fmla="*/ 3 h 40"/>
                <a:gd name="T18" fmla="*/ 0 w 50"/>
                <a:gd name="T19" fmla="*/ 1 h 40"/>
                <a:gd name="T20" fmla="*/ 0 w 50"/>
                <a:gd name="T21" fmla="*/ 0 h 40"/>
                <a:gd name="T22" fmla="*/ 1 w 50"/>
                <a:gd name="T23" fmla="*/ 0 h 40"/>
                <a:gd name="T24" fmla="*/ 47 w 50"/>
                <a:gd name="T2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0">
                  <a:moveTo>
                    <a:pt x="47" y="5"/>
                  </a:moveTo>
                  <a:cubicBezTo>
                    <a:pt x="48" y="6"/>
                    <a:pt x="47" y="9"/>
                    <a:pt x="49" y="9"/>
                  </a:cubicBezTo>
                  <a:cubicBezTo>
                    <a:pt x="48" y="17"/>
                    <a:pt x="50" y="30"/>
                    <a:pt x="50" y="40"/>
                  </a:cubicBezTo>
                  <a:cubicBezTo>
                    <a:pt x="48" y="39"/>
                    <a:pt x="48" y="35"/>
                    <a:pt x="48" y="33"/>
                  </a:cubicBezTo>
                  <a:cubicBezTo>
                    <a:pt x="47" y="28"/>
                    <a:pt x="48" y="21"/>
                    <a:pt x="47" y="15"/>
                  </a:cubicBezTo>
                  <a:cubicBezTo>
                    <a:pt x="46" y="13"/>
                    <a:pt x="46" y="9"/>
                    <a:pt x="45" y="7"/>
                  </a:cubicBezTo>
                  <a:cubicBezTo>
                    <a:pt x="45" y="7"/>
                    <a:pt x="44" y="7"/>
                    <a:pt x="44" y="6"/>
                  </a:cubicBezTo>
                  <a:cubicBezTo>
                    <a:pt x="43" y="7"/>
                    <a:pt x="41" y="6"/>
                    <a:pt x="40" y="6"/>
                  </a:cubicBezTo>
                  <a:cubicBezTo>
                    <a:pt x="30" y="5"/>
                    <a:pt x="21" y="5"/>
                    <a:pt x="10" y="3"/>
                  </a:cubicBezTo>
                  <a:cubicBezTo>
                    <a:pt x="7" y="2"/>
                    <a:pt x="3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5" y="3"/>
                    <a:pt x="33" y="3"/>
                    <a:pt x="47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</p:grpSp>
      <p:sp>
        <p:nvSpPr>
          <p:cNvPr id="319" name="Freeform 85"/>
          <p:cNvSpPr/>
          <p:nvPr/>
        </p:nvSpPr>
        <p:spPr bwMode="auto">
          <a:xfrm>
            <a:off x="6243638" y="674688"/>
            <a:ext cx="9525" cy="6350"/>
          </a:xfrm>
          <a:custGeom>
            <a:avLst/>
            <a:gdLst>
              <a:gd name="T0" fmla="*/ 2 w 3"/>
              <a:gd name="T1" fmla="*/ 0 h 2"/>
              <a:gd name="T2" fmla="*/ 2 w 3"/>
              <a:gd name="T3" fmla="*/ 2 h 2"/>
              <a:gd name="T4" fmla="*/ 0 w 3"/>
              <a:gd name="T5" fmla="*/ 1 h 2"/>
              <a:gd name="T6" fmla="*/ 2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2" y="0"/>
                </a:moveTo>
                <a:cubicBezTo>
                  <a:pt x="3" y="1"/>
                  <a:pt x="2" y="1"/>
                  <a:pt x="2" y="2"/>
                </a:cubicBezTo>
                <a:cubicBezTo>
                  <a:pt x="1" y="2"/>
                  <a:pt x="1" y="2"/>
                  <a:pt x="0" y="1"/>
                </a:cubicBezTo>
                <a:cubicBezTo>
                  <a:pt x="0" y="0"/>
                  <a:pt x="2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20" name="Freeform 86"/>
          <p:cNvSpPr/>
          <p:nvPr/>
        </p:nvSpPr>
        <p:spPr bwMode="auto">
          <a:xfrm>
            <a:off x="6132513" y="684213"/>
            <a:ext cx="6350" cy="3175"/>
          </a:xfrm>
          <a:custGeom>
            <a:avLst/>
            <a:gdLst>
              <a:gd name="T0" fmla="*/ 2 w 2"/>
              <a:gd name="T1" fmla="*/ 0 h 1"/>
              <a:gd name="T2" fmla="*/ 2 w 2"/>
              <a:gd name="T3" fmla="*/ 1 h 1"/>
              <a:gd name="T4" fmla="*/ 0 w 2"/>
              <a:gd name="T5" fmla="*/ 1 h 1"/>
              <a:gd name="T6" fmla="*/ 0 w 2"/>
              <a:gd name="T7" fmla="*/ 0 h 1"/>
              <a:gd name="T8" fmla="*/ 2 w 2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2" y="0"/>
                  <a:pt x="2" y="0"/>
                  <a:pt x="2" y="1"/>
                </a:cubicBezTo>
                <a:cubicBezTo>
                  <a:pt x="1" y="1"/>
                  <a:pt x="1" y="1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1" y="0"/>
                  <a:pt x="1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21" name="Freeform 87"/>
          <p:cNvSpPr/>
          <p:nvPr/>
        </p:nvSpPr>
        <p:spPr bwMode="auto">
          <a:xfrm>
            <a:off x="6227763" y="700088"/>
            <a:ext cx="6350" cy="6350"/>
          </a:xfrm>
          <a:custGeom>
            <a:avLst/>
            <a:gdLst>
              <a:gd name="T0" fmla="*/ 2 w 2"/>
              <a:gd name="T1" fmla="*/ 1 h 2"/>
              <a:gd name="T2" fmla="*/ 2 w 2"/>
              <a:gd name="T3" fmla="*/ 2 h 2"/>
              <a:gd name="T4" fmla="*/ 1 w 2"/>
              <a:gd name="T5" fmla="*/ 2 h 2"/>
              <a:gd name="T6" fmla="*/ 2 w 2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2" y="1"/>
                </a:moveTo>
                <a:cubicBezTo>
                  <a:pt x="2" y="1"/>
                  <a:pt x="2" y="1"/>
                  <a:pt x="2" y="2"/>
                </a:cubicBezTo>
                <a:cubicBezTo>
                  <a:pt x="2" y="2"/>
                  <a:pt x="1" y="2"/>
                  <a:pt x="1" y="2"/>
                </a:cubicBezTo>
                <a:cubicBezTo>
                  <a:pt x="0" y="1"/>
                  <a:pt x="1" y="0"/>
                  <a:pt x="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22" name="Freeform 88"/>
          <p:cNvSpPr>
            <a:spLocks noEditPoints="1"/>
          </p:cNvSpPr>
          <p:nvPr/>
        </p:nvSpPr>
        <p:spPr bwMode="auto">
          <a:xfrm>
            <a:off x="5511800" y="903288"/>
            <a:ext cx="34925" cy="33337"/>
          </a:xfrm>
          <a:custGeom>
            <a:avLst/>
            <a:gdLst>
              <a:gd name="T0" fmla="*/ 11 w 11"/>
              <a:gd name="T1" fmla="*/ 4 h 11"/>
              <a:gd name="T2" fmla="*/ 9 w 11"/>
              <a:gd name="T3" fmla="*/ 10 h 11"/>
              <a:gd name="T4" fmla="*/ 0 w 11"/>
              <a:gd name="T5" fmla="*/ 6 h 11"/>
              <a:gd name="T6" fmla="*/ 7 w 11"/>
              <a:gd name="T7" fmla="*/ 2 h 11"/>
              <a:gd name="T8" fmla="*/ 11 w 11"/>
              <a:gd name="T9" fmla="*/ 4 h 11"/>
              <a:gd name="T10" fmla="*/ 9 w 11"/>
              <a:gd name="T11" fmla="*/ 7 h 11"/>
              <a:gd name="T12" fmla="*/ 4 w 11"/>
              <a:gd name="T13" fmla="*/ 3 h 11"/>
              <a:gd name="T14" fmla="*/ 9 w 11"/>
              <a:gd name="T15" fmla="*/ 7 h 11"/>
              <a:gd name="T16" fmla="*/ 7 w 11"/>
              <a:gd name="T17" fmla="*/ 9 h 11"/>
              <a:gd name="T18" fmla="*/ 2 w 11"/>
              <a:gd name="T19" fmla="*/ 5 h 11"/>
              <a:gd name="T20" fmla="*/ 7 w 11"/>
              <a:gd name="T21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1">
                <a:moveTo>
                  <a:pt x="11" y="4"/>
                </a:moveTo>
                <a:cubicBezTo>
                  <a:pt x="11" y="6"/>
                  <a:pt x="10" y="8"/>
                  <a:pt x="9" y="10"/>
                </a:cubicBezTo>
                <a:cubicBezTo>
                  <a:pt x="6" y="11"/>
                  <a:pt x="1" y="10"/>
                  <a:pt x="0" y="6"/>
                </a:cubicBezTo>
                <a:cubicBezTo>
                  <a:pt x="0" y="2"/>
                  <a:pt x="5" y="0"/>
                  <a:pt x="7" y="2"/>
                </a:cubicBezTo>
                <a:cubicBezTo>
                  <a:pt x="9" y="2"/>
                  <a:pt x="9" y="3"/>
                  <a:pt x="11" y="4"/>
                </a:cubicBezTo>
                <a:close/>
                <a:moveTo>
                  <a:pt x="9" y="7"/>
                </a:moveTo>
                <a:cubicBezTo>
                  <a:pt x="10" y="4"/>
                  <a:pt x="6" y="3"/>
                  <a:pt x="4" y="3"/>
                </a:cubicBezTo>
                <a:cubicBezTo>
                  <a:pt x="6" y="4"/>
                  <a:pt x="8" y="6"/>
                  <a:pt x="9" y="7"/>
                </a:cubicBezTo>
                <a:close/>
                <a:moveTo>
                  <a:pt x="7" y="9"/>
                </a:moveTo>
                <a:cubicBezTo>
                  <a:pt x="7" y="6"/>
                  <a:pt x="5" y="5"/>
                  <a:pt x="2" y="5"/>
                </a:cubicBezTo>
                <a:cubicBezTo>
                  <a:pt x="2" y="7"/>
                  <a:pt x="4" y="9"/>
                  <a:pt x="7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23" name="Freeform 89"/>
          <p:cNvSpPr/>
          <p:nvPr/>
        </p:nvSpPr>
        <p:spPr bwMode="auto">
          <a:xfrm>
            <a:off x="5895975" y="922338"/>
            <a:ext cx="25400" cy="6350"/>
          </a:xfrm>
          <a:custGeom>
            <a:avLst/>
            <a:gdLst>
              <a:gd name="T0" fmla="*/ 8 w 8"/>
              <a:gd name="T1" fmla="*/ 1 h 2"/>
              <a:gd name="T2" fmla="*/ 0 w 8"/>
              <a:gd name="T3" fmla="*/ 2 h 2"/>
              <a:gd name="T4" fmla="*/ 8 w 8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2">
                <a:moveTo>
                  <a:pt x="8" y="1"/>
                </a:moveTo>
                <a:cubicBezTo>
                  <a:pt x="6" y="2"/>
                  <a:pt x="2" y="2"/>
                  <a:pt x="0" y="2"/>
                </a:cubicBezTo>
                <a:cubicBezTo>
                  <a:pt x="2" y="0"/>
                  <a:pt x="5" y="1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24" name="Freeform 90"/>
          <p:cNvSpPr/>
          <p:nvPr/>
        </p:nvSpPr>
        <p:spPr bwMode="auto">
          <a:xfrm>
            <a:off x="6000750" y="1022350"/>
            <a:ext cx="38100" cy="6350"/>
          </a:xfrm>
          <a:custGeom>
            <a:avLst/>
            <a:gdLst>
              <a:gd name="T0" fmla="*/ 12 w 12"/>
              <a:gd name="T1" fmla="*/ 2 h 2"/>
              <a:gd name="T2" fmla="*/ 0 w 12"/>
              <a:gd name="T3" fmla="*/ 2 h 2"/>
              <a:gd name="T4" fmla="*/ 7 w 12"/>
              <a:gd name="T5" fmla="*/ 1 h 2"/>
              <a:gd name="T6" fmla="*/ 12 w 12"/>
              <a:gd name="T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2">
                <a:moveTo>
                  <a:pt x="12" y="2"/>
                </a:moveTo>
                <a:cubicBezTo>
                  <a:pt x="8" y="2"/>
                  <a:pt x="5" y="2"/>
                  <a:pt x="0" y="2"/>
                </a:cubicBezTo>
                <a:cubicBezTo>
                  <a:pt x="1" y="1"/>
                  <a:pt x="4" y="1"/>
                  <a:pt x="7" y="1"/>
                </a:cubicBezTo>
                <a:cubicBezTo>
                  <a:pt x="9" y="1"/>
                  <a:pt x="11" y="0"/>
                  <a:pt x="12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25" name="Freeform 91"/>
          <p:cNvSpPr/>
          <p:nvPr/>
        </p:nvSpPr>
        <p:spPr bwMode="auto">
          <a:xfrm>
            <a:off x="6016625" y="1162050"/>
            <a:ext cx="28575" cy="9525"/>
          </a:xfrm>
          <a:custGeom>
            <a:avLst/>
            <a:gdLst>
              <a:gd name="T0" fmla="*/ 9 w 9"/>
              <a:gd name="T1" fmla="*/ 1 h 3"/>
              <a:gd name="T2" fmla="*/ 6 w 9"/>
              <a:gd name="T3" fmla="*/ 2 h 3"/>
              <a:gd name="T4" fmla="*/ 0 w 9"/>
              <a:gd name="T5" fmla="*/ 1 h 3"/>
              <a:gd name="T6" fmla="*/ 9 w 9"/>
              <a:gd name="T7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3">
                <a:moveTo>
                  <a:pt x="9" y="1"/>
                </a:moveTo>
                <a:cubicBezTo>
                  <a:pt x="9" y="3"/>
                  <a:pt x="7" y="2"/>
                  <a:pt x="6" y="2"/>
                </a:cubicBezTo>
                <a:cubicBezTo>
                  <a:pt x="4" y="1"/>
                  <a:pt x="2" y="1"/>
                  <a:pt x="0" y="1"/>
                </a:cubicBezTo>
                <a:cubicBezTo>
                  <a:pt x="3" y="0"/>
                  <a:pt x="7" y="0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26" name="Freeform 92"/>
          <p:cNvSpPr/>
          <p:nvPr/>
        </p:nvSpPr>
        <p:spPr bwMode="auto">
          <a:xfrm>
            <a:off x="5940425" y="1219200"/>
            <a:ext cx="28575" cy="7938"/>
          </a:xfrm>
          <a:custGeom>
            <a:avLst/>
            <a:gdLst>
              <a:gd name="T0" fmla="*/ 9 w 9"/>
              <a:gd name="T1" fmla="*/ 1 h 3"/>
              <a:gd name="T2" fmla="*/ 0 w 9"/>
              <a:gd name="T3" fmla="*/ 1 h 3"/>
              <a:gd name="T4" fmla="*/ 9 w 9"/>
              <a:gd name="T5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3">
                <a:moveTo>
                  <a:pt x="9" y="1"/>
                </a:moveTo>
                <a:cubicBezTo>
                  <a:pt x="8" y="2"/>
                  <a:pt x="2" y="3"/>
                  <a:pt x="0" y="1"/>
                </a:cubicBezTo>
                <a:cubicBezTo>
                  <a:pt x="3" y="0"/>
                  <a:pt x="6" y="1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27" name="Freeform 93"/>
          <p:cNvSpPr>
            <a:spLocks noEditPoints="1"/>
          </p:cNvSpPr>
          <p:nvPr/>
        </p:nvSpPr>
        <p:spPr bwMode="auto">
          <a:xfrm>
            <a:off x="5476875" y="501650"/>
            <a:ext cx="892175" cy="849313"/>
          </a:xfrm>
          <a:custGeom>
            <a:avLst/>
            <a:gdLst>
              <a:gd name="T0" fmla="*/ 183 w 283"/>
              <a:gd name="T1" fmla="*/ 84 h 269"/>
              <a:gd name="T2" fmla="*/ 234 w 283"/>
              <a:gd name="T3" fmla="*/ 19 h 269"/>
              <a:gd name="T4" fmla="*/ 240 w 283"/>
              <a:gd name="T5" fmla="*/ 49 h 269"/>
              <a:gd name="T6" fmla="*/ 242 w 283"/>
              <a:gd name="T7" fmla="*/ 72 h 269"/>
              <a:gd name="T8" fmla="*/ 264 w 283"/>
              <a:gd name="T9" fmla="*/ 205 h 269"/>
              <a:gd name="T10" fmla="*/ 58 w 283"/>
              <a:gd name="T11" fmla="*/ 261 h 269"/>
              <a:gd name="T12" fmla="*/ 2 w 283"/>
              <a:gd name="T13" fmla="*/ 139 h 269"/>
              <a:gd name="T14" fmla="*/ 86 w 283"/>
              <a:gd name="T15" fmla="*/ 96 h 269"/>
              <a:gd name="T16" fmla="*/ 233 w 283"/>
              <a:gd name="T17" fmla="*/ 3 h 269"/>
              <a:gd name="T18" fmla="*/ 227 w 283"/>
              <a:gd name="T19" fmla="*/ 40 h 269"/>
              <a:gd name="T20" fmla="*/ 263 w 283"/>
              <a:gd name="T21" fmla="*/ 36 h 269"/>
              <a:gd name="T22" fmla="*/ 79 w 283"/>
              <a:gd name="T23" fmla="*/ 54 h 269"/>
              <a:gd name="T24" fmla="*/ 213 w 283"/>
              <a:gd name="T25" fmla="*/ 46 h 269"/>
              <a:gd name="T26" fmla="*/ 83 w 283"/>
              <a:gd name="T27" fmla="*/ 50 h 269"/>
              <a:gd name="T28" fmla="*/ 80 w 283"/>
              <a:gd name="T29" fmla="*/ 53 h 269"/>
              <a:gd name="T30" fmla="*/ 113 w 283"/>
              <a:gd name="T31" fmla="*/ 115 h 269"/>
              <a:gd name="T32" fmla="*/ 94 w 283"/>
              <a:gd name="T33" fmla="*/ 62 h 269"/>
              <a:gd name="T34" fmla="*/ 155 w 283"/>
              <a:gd name="T35" fmla="*/ 74 h 269"/>
              <a:gd name="T36" fmla="*/ 201 w 283"/>
              <a:gd name="T37" fmla="*/ 66 h 269"/>
              <a:gd name="T38" fmla="*/ 88 w 283"/>
              <a:gd name="T39" fmla="*/ 117 h 269"/>
              <a:gd name="T40" fmla="*/ 223 w 283"/>
              <a:gd name="T41" fmla="*/ 86 h 269"/>
              <a:gd name="T42" fmla="*/ 176 w 283"/>
              <a:gd name="T43" fmla="*/ 108 h 269"/>
              <a:gd name="T44" fmla="*/ 196 w 283"/>
              <a:gd name="T45" fmla="*/ 158 h 269"/>
              <a:gd name="T46" fmla="*/ 205 w 283"/>
              <a:gd name="T47" fmla="*/ 228 h 269"/>
              <a:gd name="T48" fmla="*/ 258 w 283"/>
              <a:gd name="T49" fmla="*/ 127 h 269"/>
              <a:gd name="T50" fmla="*/ 193 w 283"/>
              <a:gd name="T51" fmla="*/ 138 h 269"/>
              <a:gd name="T52" fmla="*/ 189 w 283"/>
              <a:gd name="T53" fmla="*/ 117 h 269"/>
              <a:gd name="T54" fmla="*/ 172 w 283"/>
              <a:gd name="T55" fmla="*/ 119 h 269"/>
              <a:gd name="T56" fmla="*/ 181 w 283"/>
              <a:gd name="T57" fmla="*/ 135 h 269"/>
              <a:gd name="T58" fmla="*/ 138 w 283"/>
              <a:gd name="T59" fmla="*/ 121 h 269"/>
              <a:gd name="T60" fmla="*/ 52 w 283"/>
              <a:gd name="T61" fmla="*/ 152 h 269"/>
              <a:gd name="T62" fmla="*/ 34 w 283"/>
              <a:gd name="T63" fmla="*/ 138 h 269"/>
              <a:gd name="T64" fmla="*/ 190 w 283"/>
              <a:gd name="T65" fmla="*/ 142 h 269"/>
              <a:gd name="T66" fmla="*/ 102 w 283"/>
              <a:gd name="T67" fmla="*/ 153 h 269"/>
              <a:gd name="T68" fmla="*/ 103 w 283"/>
              <a:gd name="T69" fmla="*/ 149 h 269"/>
              <a:gd name="T70" fmla="*/ 235 w 283"/>
              <a:gd name="T71" fmla="*/ 226 h 269"/>
              <a:gd name="T72" fmla="*/ 65 w 283"/>
              <a:gd name="T73" fmla="*/ 158 h 269"/>
              <a:gd name="T74" fmla="*/ 96 w 283"/>
              <a:gd name="T75" fmla="*/ 153 h 269"/>
              <a:gd name="T76" fmla="*/ 111 w 283"/>
              <a:gd name="T77" fmla="*/ 160 h 269"/>
              <a:gd name="T78" fmla="*/ 110 w 283"/>
              <a:gd name="T79" fmla="*/ 166 h 269"/>
              <a:gd name="T80" fmla="*/ 180 w 283"/>
              <a:gd name="T81" fmla="*/ 169 h 269"/>
              <a:gd name="T82" fmla="*/ 90 w 283"/>
              <a:gd name="T83" fmla="*/ 171 h 269"/>
              <a:gd name="T84" fmla="*/ 197 w 283"/>
              <a:gd name="T85" fmla="*/ 175 h 269"/>
              <a:gd name="T86" fmla="*/ 150 w 283"/>
              <a:gd name="T87" fmla="*/ 184 h 269"/>
              <a:gd name="T88" fmla="*/ 73 w 283"/>
              <a:gd name="T89" fmla="*/ 196 h 269"/>
              <a:gd name="T90" fmla="*/ 109 w 283"/>
              <a:gd name="T91" fmla="*/ 199 h 269"/>
              <a:gd name="T92" fmla="*/ 159 w 283"/>
              <a:gd name="T93" fmla="*/ 203 h 269"/>
              <a:gd name="T94" fmla="*/ 187 w 283"/>
              <a:gd name="T95" fmla="*/ 203 h 269"/>
              <a:gd name="T96" fmla="*/ 74 w 283"/>
              <a:gd name="T97" fmla="*/ 204 h 269"/>
              <a:gd name="T98" fmla="*/ 204 w 283"/>
              <a:gd name="T99" fmla="*/ 227 h 269"/>
              <a:gd name="T100" fmla="*/ 138 w 283"/>
              <a:gd name="T101" fmla="*/ 214 h 269"/>
              <a:gd name="T102" fmla="*/ 92 w 283"/>
              <a:gd name="T103" fmla="*/ 216 h 269"/>
              <a:gd name="T104" fmla="*/ 127 w 283"/>
              <a:gd name="T105" fmla="*/ 219 h 269"/>
              <a:gd name="T106" fmla="*/ 76 w 283"/>
              <a:gd name="T107" fmla="*/ 237 h 269"/>
              <a:gd name="T108" fmla="*/ 169 w 283"/>
              <a:gd name="T109" fmla="*/ 238 h 269"/>
              <a:gd name="T110" fmla="*/ 79 w 283"/>
              <a:gd name="T111" fmla="*/ 227 h 269"/>
              <a:gd name="T112" fmla="*/ 73 w 283"/>
              <a:gd name="T113" fmla="*/ 229 h 269"/>
              <a:gd name="T114" fmla="*/ 212 w 283"/>
              <a:gd name="T115" fmla="*/ 231 h 269"/>
              <a:gd name="T116" fmla="*/ 209 w 283"/>
              <a:gd name="T117" fmla="*/ 240 h 269"/>
              <a:gd name="T118" fmla="*/ 112 w 283"/>
              <a:gd name="T119" fmla="*/ 260 h 269"/>
              <a:gd name="T120" fmla="*/ 206 w 283"/>
              <a:gd name="T121" fmla="*/ 247 h 269"/>
              <a:gd name="T122" fmla="*/ 98 w 283"/>
              <a:gd name="T123" fmla="*/ 264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3" h="269">
                <a:moveTo>
                  <a:pt x="121" y="116"/>
                </a:moveTo>
                <a:cubicBezTo>
                  <a:pt x="123" y="115"/>
                  <a:pt x="123" y="115"/>
                  <a:pt x="124" y="115"/>
                </a:cubicBezTo>
                <a:cubicBezTo>
                  <a:pt x="121" y="112"/>
                  <a:pt x="118" y="108"/>
                  <a:pt x="116" y="103"/>
                </a:cubicBezTo>
                <a:cubicBezTo>
                  <a:pt x="112" y="93"/>
                  <a:pt x="115" y="76"/>
                  <a:pt x="121" y="69"/>
                </a:cubicBezTo>
                <a:cubicBezTo>
                  <a:pt x="125" y="64"/>
                  <a:pt x="132" y="62"/>
                  <a:pt x="139" y="63"/>
                </a:cubicBezTo>
                <a:cubicBezTo>
                  <a:pt x="140" y="64"/>
                  <a:pt x="141" y="64"/>
                  <a:pt x="143" y="64"/>
                </a:cubicBezTo>
                <a:cubicBezTo>
                  <a:pt x="145" y="65"/>
                  <a:pt x="146" y="67"/>
                  <a:pt x="148" y="68"/>
                </a:cubicBezTo>
                <a:cubicBezTo>
                  <a:pt x="149" y="69"/>
                  <a:pt x="151" y="69"/>
                  <a:pt x="153" y="69"/>
                </a:cubicBezTo>
                <a:cubicBezTo>
                  <a:pt x="155" y="63"/>
                  <a:pt x="158" y="59"/>
                  <a:pt x="161" y="54"/>
                </a:cubicBezTo>
                <a:cubicBezTo>
                  <a:pt x="163" y="53"/>
                  <a:pt x="166" y="54"/>
                  <a:pt x="167" y="56"/>
                </a:cubicBezTo>
                <a:cubicBezTo>
                  <a:pt x="167" y="57"/>
                  <a:pt x="167" y="57"/>
                  <a:pt x="167" y="58"/>
                </a:cubicBezTo>
                <a:cubicBezTo>
                  <a:pt x="163" y="60"/>
                  <a:pt x="161" y="64"/>
                  <a:pt x="159" y="67"/>
                </a:cubicBezTo>
                <a:cubicBezTo>
                  <a:pt x="162" y="67"/>
                  <a:pt x="165" y="67"/>
                  <a:pt x="168" y="68"/>
                </a:cubicBezTo>
                <a:cubicBezTo>
                  <a:pt x="170" y="69"/>
                  <a:pt x="170" y="69"/>
                  <a:pt x="171" y="70"/>
                </a:cubicBezTo>
                <a:cubicBezTo>
                  <a:pt x="172" y="70"/>
                  <a:pt x="174" y="70"/>
                  <a:pt x="174" y="71"/>
                </a:cubicBezTo>
                <a:cubicBezTo>
                  <a:pt x="175" y="71"/>
                  <a:pt x="175" y="72"/>
                  <a:pt x="176" y="73"/>
                </a:cubicBezTo>
                <a:cubicBezTo>
                  <a:pt x="177" y="74"/>
                  <a:pt x="178" y="74"/>
                  <a:pt x="179" y="76"/>
                </a:cubicBezTo>
                <a:cubicBezTo>
                  <a:pt x="180" y="78"/>
                  <a:pt x="182" y="82"/>
                  <a:pt x="183" y="84"/>
                </a:cubicBezTo>
                <a:cubicBezTo>
                  <a:pt x="183" y="87"/>
                  <a:pt x="183" y="90"/>
                  <a:pt x="182" y="93"/>
                </a:cubicBezTo>
                <a:cubicBezTo>
                  <a:pt x="182" y="97"/>
                  <a:pt x="180" y="100"/>
                  <a:pt x="179" y="104"/>
                </a:cubicBezTo>
                <a:cubicBezTo>
                  <a:pt x="182" y="102"/>
                  <a:pt x="185" y="100"/>
                  <a:pt x="189" y="99"/>
                </a:cubicBezTo>
                <a:cubicBezTo>
                  <a:pt x="189" y="98"/>
                  <a:pt x="189" y="98"/>
                  <a:pt x="189" y="97"/>
                </a:cubicBezTo>
                <a:cubicBezTo>
                  <a:pt x="191" y="93"/>
                  <a:pt x="193" y="88"/>
                  <a:pt x="195" y="83"/>
                </a:cubicBezTo>
                <a:cubicBezTo>
                  <a:pt x="196" y="81"/>
                  <a:pt x="198" y="77"/>
                  <a:pt x="199" y="73"/>
                </a:cubicBezTo>
                <a:cubicBezTo>
                  <a:pt x="199" y="72"/>
                  <a:pt x="200" y="70"/>
                  <a:pt x="200" y="70"/>
                </a:cubicBezTo>
                <a:cubicBezTo>
                  <a:pt x="200" y="69"/>
                  <a:pt x="198" y="67"/>
                  <a:pt x="199" y="66"/>
                </a:cubicBezTo>
                <a:cubicBezTo>
                  <a:pt x="200" y="65"/>
                  <a:pt x="202" y="64"/>
                  <a:pt x="203" y="64"/>
                </a:cubicBezTo>
                <a:cubicBezTo>
                  <a:pt x="206" y="58"/>
                  <a:pt x="208" y="52"/>
                  <a:pt x="212" y="46"/>
                </a:cubicBezTo>
                <a:cubicBezTo>
                  <a:pt x="211" y="45"/>
                  <a:pt x="212" y="44"/>
                  <a:pt x="212" y="43"/>
                </a:cubicBezTo>
                <a:cubicBezTo>
                  <a:pt x="210" y="39"/>
                  <a:pt x="209" y="35"/>
                  <a:pt x="210" y="30"/>
                </a:cubicBezTo>
                <a:cubicBezTo>
                  <a:pt x="211" y="19"/>
                  <a:pt x="222" y="14"/>
                  <a:pt x="229" y="7"/>
                </a:cubicBezTo>
                <a:cubicBezTo>
                  <a:pt x="229" y="6"/>
                  <a:pt x="230" y="5"/>
                  <a:pt x="231" y="4"/>
                </a:cubicBezTo>
                <a:cubicBezTo>
                  <a:pt x="232" y="3"/>
                  <a:pt x="232" y="2"/>
                  <a:pt x="233" y="0"/>
                </a:cubicBezTo>
                <a:cubicBezTo>
                  <a:pt x="233" y="0"/>
                  <a:pt x="233" y="0"/>
                  <a:pt x="234" y="0"/>
                </a:cubicBezTo>
                <a:cubicBezTo>
                  <a:pt x="234" y="2"/>
                  <a:pt x="235" y="4"/>
                  <a:pt x="235" y="6"/>
                </a:cubicBezTo>
                <a:cubicBezTo>
                  <a:pt x="237" y="10"/>
                  <a:pt x="235" y="15"/>
                  <a:pt x="234" y="19"/>
                </a:cubicBezTo>
                <a:cubicBezTo>
                  <a:pt x="234" y="19"/>
                  <a:pt x="233" y="21"/>
                  <a:pt x="233" y="21"/>
                </a:cubicBezTo>
                <a:cubicBezTo>
                  <a:pt x="234" y="20"/>
                  <a:pt x="236" y="19"/>
                  <a:pt x="237" y="17"/>
                </a:cubicBezTo>
                <a:cubicBezTo>
                  <a:pt x="238" y="15"/>
                  <a:pt x="237" y="12"/>
                  <a:pt x="240" y="14"/>
                </a:cubicBezTo>
                <a:cubicBezTo>
                  <a:pt x="240" y="15"/>
                  <a:pt x="239" y="15"/>
                  <a:pt x="239" y="16"/>
                </a:cubicBezTo>
                <a:cubicBezTo>
                  <a:pt x="239" y="29"/>
                  <a:pt x="232" y="38"/>
                  <a:pt x="224" y="46"/>
                </a:cubicBezTo>
                <a:cubicBezTo>
                  <a:pt x="223" y="45"/>
                  <a:pt x="223" y="46"/>
                  <a:pt x="223" y="46"/>
                </a:cubicBezTo>
                <a:cubicBezTo>
                  <a:pt x="222" y="46"/>
                  <a:pt x="223" y="47"/>
                  <a:pt x="223" y="47"/>
                </a:cubicBezTo>
                <a:cubicBezTo>
                  <a:pt x="222" y="48"/>
                  <a:pt x="222" y="48"/>
                  <a:pt x="221" y="48"/>
                </a:cubicBezTo>
                <a:cubicBezTo>
                  <a:pt x="219" y="54"/>
                  <a:pt x="217" y="63"/>
                  <a:pt x="215" y="68"/>
                </a:cubicBezTo>
                <a:cubicBezTo>
                  <a:pt x="215" y="69"/>
                  <a:pt x="216" y="70"/>
                  <a:pt x="216" y="72"/>
                </a:cubicBezTo>
                <a:cubicBezTo>
                  <a:pt x="215" y="73"/>
                  <a:pt x="214" y="73"/>
                  <a:pt x="213" y="73"/>
                </a:cubicBezTo>
                <a:cubicBezTo>
                  <a:pt x="211" y="79"/>
                  <a:pt x="208" y="85"/>
                  <a:pt x="206" y="91"/>
                </a:cubicBezTo>
                <a:cubicBezTo>
                  <a:pt x="211" y="90"/>
                  <a:pt x="216" y="87"/>
                  <a:pt x="221" y="86"/>
                </a:cubicBezTo>
                <a:cubicBezTo>
                  <a:pt x="223" y="80"/>
                  <a:pt x="227" y="74"/>
                  <a:pt x="230" y="67"/>
                </a:cubicBezTo>
                <a:cubicBezTo>
                  <a:pt x="230" y="66"/>
                  <a:pt x="229" y="66"/>
                  <a:pt x="229" y="65"/>
                </a:cubicBezTo>
                <a:cubicBezTo>
                  <a:pt x="230" y="64"/>
                  <a:pt x="230" y="63"/>
                  <a:pt x="231" y="63"/>
                </a:cubicBezTo>
                <a:cubicBezTo>
                  <a:pt x="235" y="59"/>
                  <a:pt x="238" y="55"/>
                  <a:pt x="241" y="50"/>
                </a:cubicBezTo>
                <a:cubicBezTo>
                  <a:pt x="240" y="50"/>
                  <a:pt x="240" y="50"/>
                  <a:pt x="240" y="49"/>
                </a:cubicBezTo>
                <a:cubicBezTo>
                  <a:pt x="241" y="48"/>
                  <a:pt x="242" y="47"/>
                  <a:pt x="242" y="47"/>
                </a:cubicBezTo>
                <a:cubicBezTo>
                  <a:pt x="244" y="44"/>
                  <a:pt x="244" y="40"/>
                  <a:pt x="246" y="36"/>
                </a:cubicBezTo>
                <a:cubicBezTo>
                  <a:pt x="247" y="33"/>
                  <a:pt x="250" y="28"/>
                  <a:pt x="252" y="24"/>
                </a:cubicBezTo>
                <a:cubicBezTo>
                  <a:pt x="254" y="22"/>
                  <a:pt x="255" y="18"/>
                  <a:pt x="257" y="21"/>
                </a:cubicBezTo>
                <a:cubicBezTo>
                  <a:pt x="258" y="22"/>
                  <a:pt x="256" y="22"/>
                  <a:pt x="257" y="23"/>
                </a:cubicBezTo>
                <a:cubicBezTo>
                  <a:pt x="254" y="24"/>
                  <a:pt x="253" y="27"/>
                  <a:pt x="252" y="30"/>
                </a:cubicBezTo>
                <a:cubicBezTo>
                  <a:pt x="254" y="28"/>
                  <a:pt x="256" y="24"/>
                  <a:pt x="257" y="22"/>
                </a:cubicBezTo>
                <a:cubicBezTo>
                  <a:pt x="258" y="21"/>
                  <a:pt x="259" y="22"/>
                  <a:pt x="260" y="23"/>
                </a:cubicBezTo>
                <a:cubicBezTo>
                  <a:pt x="261" y="23"/>
                  <a:pt x="262" y="23"/>
                  <a:pt x="262" y="23"/>
                </a:cubicBezTo>
                <a:cubicBezTo>
                  <a:pt x="263" y="23"/>
                  <a:pt x="263" y="24"/>
                  <a:pt x="264" y="24"/>
                </a:cubicBezTo>
                <a:cubicBezTo>
                  <a:pt x="266" y="25"/>
                  <a:pt x="267" y="25"/>
                  <a:pt x="268" y="27"/>
                </a:cubicBezTo>
                <a:cubicBezTo>
                  <a:pt x="265" y="31"/>
                  <a:pt x="264" y="36"/>
                  <a:pt x="262" y="40"/>
                </a:cubicBezTo>
                <a:cubicBezTo>
                  <a:pt x="260" y="43"/>
                  <a:pt x="258" y="46"/>
                  <a:pt x="256" y="48"/>
                </a:cubicBezTo>
                <a:cubicBezTo>
                  <a:pt x="255" y="49"/>
                  <a:pt x="254" y="50"/>
                  <a:pt x="253" y="51"/>
                </a:cubicBezTo>
                <a:cubicBezTo>
                  <a:pt x="253" y="51"/>
                  <a:pt x="254" y="51"/>
                  <a:pt x="253" y="53"/>
                </a:cubicBezTo>
                <a:cubicBezTo>
                  <a:pt x="252" y="53"/>
                  <a:pt x="252" y="54"/>
                  <a:pt x="251" y="53"/>
                </a:cubicBezTo>
                <a:cubicBezTo>
                  <a:pt x="248" y="58"/>
                  <a:pt x="247" y="64"/>
                  <a:pt x="244" y="68"/>
                </a:cubicBezTo>
                <a:cubicBezTo>
                  <a:pt x="246" y="70"/>
                  <a:pt x="244" y="72"/>
                  <a:pt x="242" y="72"/>
                </a:cubicBezTo>
                <a:cubicBezTo>
                  <a:pt x="239" y="76"/>
                  <a:pt x="237" y="80"/>
                  <a:pt x="234" y="84"/>
                </a:cubicBezTo>
                <a:cubicBezTo>
                  <a:pt x="243" y="83"/>
                  <a:pt x="250" y="84"/>
                  <a:pt x="259" y="86"/>
                </a:cubicBezTo>
                <a:cubicBezTo>
                  <a:pt x="261" y="88"/>
                  <a:pt x="262" y="89"/>
                  <a:pt x="264" y="90"/>
                </a:cubicBezTo>
                <a:cubicBezTo>
                  <a:pt x="265" y="90"/>
                  <a:pt x="266" y="90"/>
                  <a:pt x="266" y="90"/>
                </a:cubicBezTo>
                <a:cubicBezTo>
                  <a:pt x="268" y="92"/>
                  <a:pt x="270" y="94"/>
                  <a:pt x="271" y="97"/>
                </a:cubicBezTo>
                <a:cubicBezTo>
                  <a:pt x="273" y="99"/>
                  <a:pt x="273" y="101"/>
                  <a:pt x="274" y="103"/>
                </a:cubicBezTo>
                <a:cubicBezTo>
                  <a:pt x="272" y="114"/>
                  <a:pt x="265" y="120"/>
                  <a:pt x="262" y="130"/>
                </a:cubicBezTo>
                <a:cubicBezTo>
                  <a:pt x="262" y="130"/>
                  <a:pt x="262" y="131"/>
                  <a:pt x="261" y="132"/>
                </a:cubicBezTo>
                <a:cubicBezTo>
                  <a:pt x="260" y="134"/>
                  <a:pt x="259" y="137"/>
                  <a:pt x="259" y="139"/>
                </a:cubicBezTo>
                <a:cubicBezTo>
                  <a:pt x="259" y="142"/>
                  <a:pt x="258" y="143"/>
                  <a:pt x="259" y="145"/>
                </a:cubicBezTo>
                <a:cubicBezTo>
                  <a:pt x="262" y="145"/>
                  <a:pt x="264" y="146"/>
                  <a:pt x="267" y="145"/>
                </a:cubicBezTo>
                <a:cubicBezTo>
                  <a:pt x="268" y="145"/>
                  <a:pt x="270" y="146"/>
                  <a:pt x="272" y="146"/>
                </a:cubicBezTo>
                <a:cubicBezTo>
                  <a:pt x="275" y="147"/>
                  <a:pt x="279" y="149"/>
                  <a:pt x="281" y="152"/>
                </a:cubicBezTo>
                <a:cubicBezTo>
                  <a:pt x="281" y="153"/>
                  <a:pt x="281" y="153"/>
                  <a:pt x="281" y="153"/>
                </a:cubicBezTo>
                <a:cubicBezTo>
                  <a:pt x="281" y="153"/>
                  <a:pt x="281" y="153"/>
                  <a:pt x="281" y="154"/>
                </a:cubicBezTo>
                <a:cubicBezTo>
                  <a:pt x="283" y="163"/>
                  <a:pt x="281" y="173"/>
                  <a:pt x="279" y="181"/>
                </a:cubicBezTo>
                <a:cubicBezTo>
                  <a:pt x="277" y="186"/>
                  <a:pt x="274" y="190"/>
                  <a:pt x="272" y="195"/>
                </a:cubicBezTo>
                <a:cubicBezTo>
                  <a:pt x="269" y="198"/>
                  <a:pt x="267" y="202"/>
                  <a:pt x="264" y="205"/>
                </a:cubicBezTo>
                <a:cubicBezTo>
                  <a:pt x="263" y="207"/>
                  <a:pt x="261" y="208"/>
                  <a:pt x="260" y="210"/>
                </a:cubicBezTo>
                <a:cubicBezTo>
                  <a:pt x="260" y="211"/>
                  <a:pt x="260" y="211"/>
                  <a:pt x="260" y="211"/>
                </a:cubicBezTo>
                <a:cubicBezTo>
                  <a:pt x="257" y="215"/>
                  <a:pt x="253" y="217"/>
                  <a:pt x="250" y="221"/>
                </a:cubicBezTo>
                <a:cubicBezTo>
                  <a:pt x="250" y="221"/>
                  <a:pt x="250" y="221"/>
                  <a:pt x="249" y="221"/>
                </a:cubicBezTo>
                <a:cubicBezTo>
                  <a:pt x="243" y="227"/>
                  <a:pt x="235" y="232"/>
                  <a:pt x="226" y="235"/>
                </a:cubicBezTo>
                <a:cubicBezTo>
                  <a:pt x="227" y="236"/>
                  <a:pt x="228" y="237"/>
                  <a:pt x="229" y="238"/>
                </a:cubicBezTo>
                <a:cubicBezTo>
                  <a:pt x="231" y="240"/>
                  <a:pt x="231" y="244"/>
                  <a:pt x="232" y="246"/>
                </a:cubicBezTo>
                <a:cubicBezTo>
                  <a:pt x="231" y="246"/>
                  <a:pt x="231" y="247"/>
                  <a:pt x="231" y="248"/>
                </a:cubicBezTo>
                <a:cubicBezTo>
                  <a:pt x="230" y="251"/>
                  <a:pt x="228" y="253"/>
                  <a:pt x="224" y="255"/>
                </a:cubicBezTo>
                <a:cubicBezTo>
                  <a:pt x="218" y="260"/>
                  <a:pt x="209" y="262"/>
                  <a:pt x="198" y="262"/>
                </a:cubicBezTo>
                <a:cubicBezTo>
                  <a:pt x="189" y="262"/>
                  <a:pt x="180" y="263"/>
                  <a:pt x="172" y="260"/>
                </a:cubicBezTo>
                <a:cubicBezTo>
                  <a:pt x="169" y="260"/>
                  <a:pt x="167" y="259"/>
                  <a:pt x="164" y="258"/>
                </a:cubicBezTo>
                <a:cubicBezTo>
                  <a:pt x="162" y="258"/>
                  <a:pt x="161" y="258"/>
                  <a:pt x="160" y="257"/>
                </a:cubicBezTo>
                <a:cubicBezTo>
                  <a:pt x="157" y="258"/>
                  <a:pt x="154" y="257"/>
                  <a:pt x="152" y="257"/>
                </a:cubicBezTo>
                <a:cubicBezTo>
                  <a:pt x="151" y="257"/>
                  <a:pt x="150" y="257"/>
                  <a:pt x="150" y="258"/>
                </a:cubicBezTo>
                <a:cubicBezTo>
                  <a:pt x="140" y="262"/>
                  <a:pt x="130" y="266"/>
                  <a:pt x="119" y="268"/>
                </a:cubicBezTo>
                <a:cubicBezTo>
                  <a:pt x="114" y="268"/>
                  <a:pt x="109" y="269"/>
                  <a:pt x="105" y="269"/>
                </a:cubicBezTo>
                <a:cubicBezTo>
                  <a:pt x="88" y="267"/>
                  <a:pt x="72" y="269"/>
                  <a:pt x="58" y="261"/>
                </a:cubicBezTo>
                <a:cubicBezTo>
                  <a:pt x="58" y="261"/>
                  <a:pt x="58" y="262"/>
                  <a:pt x="57" y="261"/>
                </a:cubicBezTo>
                <a:cubicBezTo>
                  <a:pt x="55" y="260"/>
                  <a:pt x="53" y="259"/>
                  <a:pt x="51" y="257"/>
                </a:cubicBezTo>
                <a:cubicBezTo>
                  <a:pt x="51" y="257"/>
                  <a:pt x="52" y="257"/>
                  <a:pt x="52" y="256"/>
                </a:cubicBezTo>
                <a:cubicBezTo>
                  <a:pt x="50" y="253"/>
                  <a:pt x="51" y="250"/>
                  <a:pt x="50" y="247"/>
                </a:cubicBezTo>
                <a:cubicBezTo>
                  <a:pt x="51" y="245"/>
                  <a:pt x="51" y="244"/>
                  <a:pt x="51" y="242"/>
                </a:cubicBezTo>
                <a:cubicBezTo>
                  <a:pt x="52" y="241"/>
                  <a:pt x="52" y="238"/>
                  <a:pt x="53" y="237"/>
                </a:cubicBezTo>
                <a:cubicBezTo>
                  <a:pt x="53" y="236"/>
                  <a:pt x="51" y="236"/>
                  <a:pt x="50" y="234"/>
                </a:cubicBezTo>
                <a:cubicBezTo>
                  <a:pt x="52" y="230"/>
                  <a:pt x="56" y="227"/>
                  <a:pt x="59" y="224"/>
                </a:cubicBezTo>
                <a:cubicBezTo>
                  <a:pt x="59" y="223"/>
                  <a:pt x="58" y="222"/>
                  <a:pt x="57" y="222"/>
                </a:cubicBezTo>
                <a:cubicBezTo>
                  <a:pt x="53" y="218"/>
                  <a:pt x="51" y="210"/>
                  <a:pt x="48" y="205"/>
                </a:cubicBezTo>
                <a:cubicBezTo>
                  <a:pt x="48" y="200"/>
                  <a:pt x="45" y="195"/>
                  <a:pt x="46" y="189"/>
                </a:cubicBezTo>
                <a:cubicBezTo>
                  <a:pt x="46" y="185"/>
                  <a:pt x="47" y="182"/>
                  <a:pt x="49" y="178"/>
                </a:cubicBezTo>
                <a:cubicBezTo>
                  <a:pt x="46" y="177"/>
                  <a:pt x="45" y="174"/>
                  <a:pt x="42" y="173"/>
                </a:cubicBezTo>
                <a:cubicBezTo>
                  <a:pt x="42" y="173"/>
                  <a:pt x="42" y="172"/>
                  <a:pt x="42" y="172"/>
                </a:cubicBezTo>
                <a:cubicBezTo>
                  <a:pt x="35" y="165"/>
                  <a:pt x="27" y="159"/>
                  <a:pt x="19" y="153"/>
                </a:cubicBezTo>
                <a:cubicBezTo>
                  <a:pt x="19" y="153"/>
                  <a:pt x="19" y="152"/>
                  <a:pt x="18" y="152"/>
                </a:cubicBezTo>
                <a:cubicBezTo>
                  <a:pt x="17" y="152"/>
                  <a:pt x="17" y="151"/>
                  <a:pt x="16" y="150"/>
                </a:cubicBezTo>
                <a:cubicBezTo>
                  <a:pt x="12" y="146"/>
                  <a:pt x="7" y="143"/>
                  <a:pt x="2" y="139"/>
                </a:cubicBezTo>
                <a:cubicBezTo>
                  <a:pt x="1" y="139"/>
                  <a:pt x="1" y="139"/>
                  <a:pt x="0" y="138"/>
                </a:cubicBezTo>
                <a:cubicBezTo>
                  <a:pt x="1" y="135"/>
                  <a:pt x="1" y="133"/>
                  <a:pt x="2" y="130"/>
                </a:cubicBezTo>
                <a:cubicBezTo>
                  <a:pt x="3" y="130"/>
                  <a:pt x="5" y="129"/>
                  <a:pt x="5" y="128"/>
                </a:cubicBezTo>
                <a:cubicBezTo>
                  <a:pt x="8" y="127"/>
                  <a:pt x="10" y="127"/>
                  <a:pt x="13" y="126"/>
                </a:cubicBezTo>
                <a:cubicBezTo>
                  <a:pt x="14" y="125"/>
                  <a:pt x="15" y="123"/>
                  <a:pt x="17" y="123"/>
                </a:cubicBezTo>
                <a:cubicBezTo>
                  <a:pt x="17" y="123"/>
                  <a:pt x="17" y="123"/>
                  <a:pt x="17" y="124"/>
                </a:cubicBezTo>
                <a:cubicBezTo>
                  <a:pt x="18" y="123"/>
                  <a:pt x="18" y="124"/>
                  <a:pt x="19" y="124"/>
                </a:cubicBezTo>
                <a:cubicBezTo>
                  <a:pt x="25" y="129"/>
                  <a:pt x="31" y="133"/>
                  <a:pt x="37" y="139"/>
                </a:cubicBezTo>
                <a:cubicBezTo>
                  <a:pt x="42" y="142"/>
                  <a:pt x="46" y="146"/>
                  <a:pt x="51" y="149"/>
                </a:cubicBezTo>
                <a:cubicBezTo>
                  <a:pt x="54" y="153"/>
                  <a:pt x="58" y="156"/>
                  <a:pt x="62" y="159"/>
                </a:cubicBezTo>
                <a:cubicBezTo>
                  <a:pt x="63" y="158"/>
                  <a:pt x="65" y="156"/>
                  <a:pt x="67" y="155"/>
                </a:cubicBezTo>
                <a:cubicBezTo>
                  <a:pt x="65" y="146"/>
                  <a:pt x="64" y="133"/>
                  <a:pt x="61" y="124"/>
                </a:cubicBezTo>
                <a:cubicBezTo>
                  <a:pt x="60" y="112"/>
                  <a:pt x="58" y="100"/>
                  <a:pt x="55" y="88"/>
                </a:cubicBezTo>
                <a:cubicBezTo>
                  <a:pt x="54" y="86"/>
                  <a:pt x="54" y="83"/>
                  <a:pt x="54" y="80"/>
                </a:cubicBezTo>
                <a:cubicBezTo>
                  <a:pt x="53" y="76"/>
                  <a:pt x="52" y="71"/>
                  <a:pt x="52" y="67"/>
                </a:cubicBezTo>
                <a:cubicBezTo>
                  <a:pt x="53" y="66"/>
                  <a:pt x="53" y="65"/>
                  <a:pt x="55" y="65"/>
                </a:cubicBezTo>
                <a:cubicBezTo>
                  <a:pt x="56" y="66"/>
                  <a:pt x="57" y="68"/>
                  <a:pt x="58" y="69"/>
                </a:cubicBezTo>
                <a:cubicBezTo>
                  <a:pt x="68" y="77"/>
                  <a:pt x="77" y="87"/>
                  <a:pt x="86" y="96"/>
                </a:cubicBezTo>
                <a:cubicBezTo>
                  <a:pt x="91" y="99"/>
                  <a:pt x="94" y="104"/>
                  <a:pt x="99" y="107"/>
                </a:cubicBezTo>
                <a:cubicBezTo>
                  <a:pt x="95" y="99"/>
                  <a:pt x="91" y="92"/>
                  <a:pt x="88" y="84"/>
                </a:cubicBezTo>
                <a:cubicBezTo>
                  <a:pt x="84" y="78"/>
                  <a:pt x="81" y="73"/>
                  <a:pt x="78" y="66"/>
                </a:cubicBezTo>
                <a:cubicBezTo>
                  <a:pt x="78" y="64"/>
                  <a:pt x="77" y="61"/>
                  <a:pt x="76" y="58"/>
                </a:cubicBezTo>
                <a:cubicBezTo>
                  <a:pt x="76" y="54"/>
                  <a:pt x="75" y="51"/>
                  <a:pt x="75" y="47"/>
                </a:cubicBezTo>
                <a:cubicBezTo>
                  <a:pt x="74" y="45"/>
                  <a:pt x="74" y="43"/>
                  <a:pt x="75" y="42"/>
                </a:cubicBezTo>
                <a:cubicBezTo>
                  <a:pt x="79" y="44"/>
                  <a:pt x="81" y="47"/>
                  <a:pt x="84" y="49"/>
                </a:cubicBezTo>
                <a:cubicBezTo>
                  <a:pt x="86" y="50"/>
                  <a:pt x="87" y="51"/>
                  <a:pt x="89" y="53"/>
                </a:cubicBezTo>
                <a:cubicBezTo>
                  <a:pt x="91" y="55"/>
                  <a:pt x="92" y="56"/>
                  <a:pt x="94" y="58"/>
                </a:cubicBezTo>
                <a:cubicBezTo>
                  <a:pt x="96" y="63"/>
                  <a:pt x="100" y="69"/>
                  <a:pt x="102" y="74"/>
                </a:cubicBezTo>
                <a:cubicBezTo>
                  <a:pt x="105" y="81"/>
                  <a:pt x="108" y="88"/>
                  <a:pt x="112" y="94"/>
                </a:cubicBezTo>
                <a:cubicBezTo>
                  <a:pt x="113" y="97"/>
                  <a:pt x="114" y="101"/>
                  <a:pt x="115" y="103"/>
                </a:cubicBezTo>
                <a:cubicBezTo>
                  <a:pt x="116" y="106"/>
                  <a:pt x="118" y="107"/>
                  <a:pt x="118" y="110"/>
                </a:cubicBezTo>
                <a:cubicBezTo>
                  <a:pt x="119" y="109"/>
                  <a:pt x="118" y="110"/>
                  <a:pt x="119" y="111"/>
                </a:cubicBezTo>
                <a:cubicBezTo>
                  <a:pt x="119" y="112"/>
                  <a:pt x="121" y="113"/>
                  <a:pt x="121" y="116"/>
                </a:cubicBezTo>
                <a:close/>
                <a:moveTo>
                  <a:pt x="232" y="5"/>
                </a:moveTo>
                <a:cubicBezTo>
                  <a:pt x="232" y="5"/>
                  <a:pt x="232" y="5"/>
                  <a:pt x="233" y="5"/>
                </a:cubicBezTo>
                <a:cubicBezTo>
                  <a:pt x="232" y="4"/>
                  <a:pt x="233" y="4"/>
                  <a:pt x="233" y="3"/>
                </a:cubicBezTo>
                <a:cubicBezTo>
                  <a:pt x="233" y="4"/>
                  <a:pt x="232" y="4"/>
                  <a:pt x="232" y="5"/>
                </a:cubicBezTo>
                <a:close/>
                <a:moveTo>
                  <a:pt x="224" y="19"/>
                </a:moveTo>
                <a:cubicBezTo>
                  <a:pt x="226" y="14"/>
                  <a:pt x="231" y="12"/>
                  <a:pt x="231" y="6"/>
                </a:cubicBezTo>
                <a:cubicBezTo>
                  <a:pt x="230" y="7"/>
                  <a:pt x="230" y="9"/>
                  <a:pt x="229" y="10"/>
                </a:cubicBezTo>
                <a:cubicBezTo>
                  <a:pt x="228" y="11"/>
                  <a:pt x="226" y="11"/>
                  <a:pt x="225" y="12"/>
                </a:cubicBezTo>
                <a:cubicBezTo>
                  <a:pt x="224" y="13"/>
                  <a:pt x="223" y="14"/>
                  <a:pt x="222" y="15"/>
                </a:cubicBezTo>
                <a:cubicBezTo>
                  <a:pt x="221" y="16"/>
                  <a:pt x="219" y="16"/>
                  <a:pt x="218" y="18"/>
                </a:cubicBezTo>
                <a:cubicBezTo>
                  <a:pt x="217" y="18"/>
                  <a:pt x="217" y="20"/>
                  <a:pt x="216" y="21"/>
                </a:cubicBezTo>
                <a:cubicBezTo>
                  <a:pt x="216" y="21"/>
                  <a:pt x="215" y="21"/>
                  <a:pt x="215" y="21"/>
                </a:cubicBezTo>
                <a:cubicBezTo>
                  <a:pt x="211" y="26"/>
                  <a:pt x="209" y="37"/>
                  <a:pt x="214" y="42"/>
                </a:cubicBezTo>
                <a:cubicBezTo>
                  <a:pt x="214" y="38"/>
                  <a:pt x="213" y="33"/>
                  <a:pt x="216" y="31"/>
                </a:cubicBezTo>
                <a:cubicBezTo>
                  <a:pt x="215" y="35"/>
                  <a:pt x="215" y="40"/>
                  <a:pt x="216" y="43"/>
                </a:cubicBezTo>
                <a:cubicBezTo>
                  <a:pt x="220" y="44"/>
                  <a:pt x="219" y="38"/>
                  <a:pt x="222" y="36"/>
                </a:cubicBezTo>
                <a:cubicBezTo>
                  <a:pt x="222" y="40"/>
                  <a:pt x="220" y="43"/>
                  <a:pt x="219" y="45"/>
                </a:cubicBezTo>
                <a:cubicBezTo>
                  <a:pt x="221" y="43"/>
                  <a:pt x="224" y="41"/>
                  <a:pt x="226" y="38"/>
                </a:cubicBezTo>
                <a:cubicBezTo>
                  <a:pt x="226" y="36"/>
                  <a:pt x="226" y="34"/>
                  <a:pt x="227" y="33"/>
                </a:cubicBezTo>
                <a:cubicBezTo>
                  <a:pt x="227" y="38"/>
                  <a:pt x="225" y="42"/>
                  <a:pt x="222" y="44"/>
                </a:cubicBezTo>
                <a:cubicBezTo>
                  <a:pt x="225" y="44"/>
                  <a:pt x="225" y="42"/>
                  <a:pt x="227" y="40"/>
                </a:cubicBezTo>
                <a:cubicBezTo>
                  <a:pt x="229" y="37"/>
                  <a:pt x="232" y="36"/>
                  <a:pt x="233" y="32"/>
                </a:cubicBezTo>
                <a:cubicBezTo>
                  <a:pt x="235" y="29"/>
                  <a:pt x="236" y="25"/>
                  <a:pt x="237" y="21"/>
                </a:cubicBezTo>
                <a:cubicBezTo>
                  <a:pt x="238" y="20"/>
                  <a:pt x="237" y="21"/>
                  <a:pt x="237" y="20"/>
                </a:cubicBezTo>
                <a:cubicBezTo>
                  <a:pt x="237" y="20"/>
                  <a:pt x="238" y="20"/>
                  <a:pt x="237" y="19"/>
                </a:cubicBezTo>
                <a:cubicBezTo>
                  <a:pt x="235" y="20"/>
                  <a:pt x="234" y="23"/>
                  <a:pt x="231" y="23"/>
                </a:cubicBezTo>
                <a:cubicBezTo>
                  <a:pt x="231" y="21"/>
                  <a:pt x="233" y="19"/>
                  <a:pt x="233" y="17"/>
                </a:cubicBezTo>
                <a:cubicBezTo>
                  <a:pt x="234" y="15"/>
                  <a:pt x="234" y="13"/>
                  <a:pt x="234" y="11"/>
                </a:cubicBezTo>
                <a:cubicBezTo>
                  <a:pt x="234" y="11"/>
                  <a:pt x="234" y="11"/>
                  <a:pt x="234" y="10"/>
                </a:cubicBezTo>
                <a:cubicBezTo>
                  <a:pt x="234" y="9"/>
                  <a:pt x="235" y="7"/>
                  <a:pt x="234" y="6"/>
                </a:cubicBezTo>
                <a:cubicBezTo>
                  <a:pt x="232" y="11"/>
                  <a:pt x="231" y="16"/>
                  <a:pt x="228" y="19"/>
                </a:cubicBezTo>
                <a:cubicBezTo>
                  <a:pt x="227" y="20"/>
                  <a:pt x="226" y="22"/>
                  <a:pt x="224" y="22"/>
                </a:cubicBezTo>
                <a:cubicBezTo>
                  <a:pt x="227" y="19"/>
                  <a:pt x="231" y="15"/>
                  <a:pt x="231" y="10"/>
                </a:cubicBezTo>
                <a:cubicBezTo>
                  <a:pt x="229" y="13"/>
                  <a:pt x="227" y="17"/>
                  <a:pt x="224" y="19"/>
                </a:cubicBezTo>
                <a:close/>
                <a:moveTo>
                  <a:pt x="250" y="30"/>
                </a:moveTo>
                <a:cubicBezTo>
                  <a:pt x="248" y="35"/>
                  <a:pt x="245" y="43"/>
                  <a:pt x="244" y="48"/>
                </a:cubicBezTo>
                <a:cubicBezTo>
                  <a:pt x="246" y="49"/>
                  <a:pt x="248" y="50"/>
                  <a:pt x="251" y="50"/>
                </a:cubicBezTo>
                <a:cubicBezTo>
                  <a:pt x="252" y="49"/>
                  <a:pt x="252" y="49"/>
                  <a:pt x="253" y="48"/>
                </a:cubicBezTo>
                <a:cubicBezTo>
                  <a:pt x="257" y="45"/>
                  <a:pt x="260" y="40"/>
                  <a:pt x="263" y="36"/>
                </a:cubicBezTo>
                <a:cubicBezTo>
                  <a:pt x="263" y="34"/>
                  <a:pt x="264" y="32"/>
                  <a:pt x="265" y="30"/>
                </a:cubicBezTo>
                <a:cubicBezTo>
                  <a:pt x="265" y="29"/>
                  <a:pt x="266" y="28"/>
                  <a:pt x="265" y="27"/>
                </a:cubicBezTo>
                <a:cubicBezTo>
                  <a:pt x="263" y="33"/>
                  <a:pt x="260" y="38"/>
                  <a:pt x="257" y="42"/>
                </a:cubicBezTo>
                <a:cubicBezTo>
                  <a:pt x="255" y="43"/>
                  <a:pt x="254" y="45"/>
                  <a:pt x="253" y="45"/>
                </a:cubicBezTo>
                <a:cubicBezTo>
                  <a:pt x="256" y="41"/>
                  <a:pt x="260" y="36"/>
                  <a:pt x="262" y="31"/>
                </a:cubicBezTo>
                <a:cubicBezTo>
                  <a:pt x="263" y="30"/>
                  <a:pt x="264" y="27"/>
                  <a:pt x="263" y="25"/>
                </a:cubicBezTo>
                <a:cubicBezTo>
                  <a:pt x="261" y="26"/>
                  <a:pt x="260" y="28"/>
                  <a:pt x="260" y="30"/>
                </a:cubicBezTo>
                <a:cubicBezTo>
                  <a:pt x="259" y="32"/>
                  <a:pt x="258" y="35"/>
                  <a:pt x="257" y="36"/>
                </a:cubicBezTo>
                <a:cubicBezTo>
                  <a:pt x="257" y="32"/>
                  <a:pt x="259" y="29"/>
                  <a:pt x="260" y="26"/>
                </a:cubicBezTo>
                <a:cubicBezTo>
                  <a:pt x="259" y="27"/>
                  <a:pt x="258" y="29"/>
                  <a:pt x="257" y="30"/>
                </a:cubicBezTo>
                <a:cubicBezTo>
                  <a:pt x="256" y="32"/>
                  <a:pt x="256" y="33"/>
                  <a:pt x="254" y="34"/>
                </a:cubicBezTo>
                <a:cubicBezTo>
                  <a:pt x="254" y="30"/>
                  <a:pt x="258" y="28"/>
                  <a:pt x="259" y="24"/>
                </a:cubicBezTo>
                <a:cubicBezTo>
                  <a:pt x="258" y="23"/>
                  <a:pt x="257" y="25"/>
                  <a:pt x="256" y="26"/>
                </a:cubicBezTo>
                <a:cubicBezTo>
                  <a:pt x="255" y="29"/>
                  <a:pt x="253" y="31"/>
                  <a:pt x="252" y="33"/>
                </a:cubicBezTo>
                <a:cubicBezTo>
                  <a:pt x="252" y="34"/>
                  <a:pt x="251" y="37"/>
                  <a:pt x="250" y="37"/>
                </a:cubicBezTo>
                <a:cubicBezTo>
                  <a:pt x="248" y="35"/>
                  <a:pt x="250" y="31"/>
                  <a:pt x="250" y="30"/>
                </a:cubicBezTo>
                <a:close/>
                <a:moveTo>
                  <a:pt x="77" y="54"/>
                </a:moveTo>
                <a:cubicBezTo>
                  <a:pt x="77" y="54"/>
                  <a:pt x="78" y="54"/>
                  <a:pt x="79" y="54"/>
                </a:cubicBezTo>
                <a:cubicBezTo>
                  <a:pt x="79" y="53"/>
                  <a:pt x="79" y="53"/>
                  <a:pt x="78" y="52"/>
                </a:cubicBezTo>
                <a:cubicBezTo>
                  <a:pt x="79" y="50"/>
                  <a:pt x="81" y="51"/>
                  <a:pt x="82" y="52"/>
                </a:cubicBezTo>
                <a:cubicBezTo>
                  <a:pt x="81" y="50"/>
                  <a:pt x="81" y="49"/>
                  <a:pt x="81" y="48"/>
                </a:cubicBezTo>
                <a:cubicBezTo>
                  <a:pt x="79" y="47"/>
                  <a:pt x="78" y="45"/>
                  <a:pt x="76" y="44"/>
                </a:cubicBezTo>
                <a:cubicBezTo>
                  <a:pt x="76" y="48"/>
                  <a:pt x="77" y="50"/>
                  <a:pt x="77" y="54"/>
                </a:cubicBezTo>
                <a:close/>
                <a:moveTo>
                  <a:pt x="219" y="46"/>
                </a:moveTo>
                <a:cubicBezTo>
                  <a:pt x="218" y="46"/>
                  <a:pt x="216" y="45"/>
                  <a:pt x="215" y="45"/>
                </a:cubicBezTo>
                <a:cubicBezTo>
                  <a:pt x="216" y="46"/>
                  <a:pt x="218" y="47"/>
                  <a:pt x="219" y="46"/>
                </a:cubicBezTo>
                <a:close/>
                <a:moveTo>
                  <a:pt x="207" y="58"/>
                </a:moveTo>
                <a:cubicBezTo>
                  <a:pt x="206" y="60"/>
                  <a:pt x="205" y="63"/>
                  <a:pt x="204" y="66"/>
                </a:cubicBezTo>
                <a:cubicBezTo>
                  <a:pt x="205" y="66"/>
                  <a:pt x="205" y="67"/>
                  <a:pt x="206" y="68"/>
                </a:cubicBezTo>
                <a:cubicBezTo>
                  <a:pt x="209" y="64"/>
                  <a:pt x="211" y="58"/>
                  <a:pt x="213" y="53"/>
                </a:cubicBezTo>
                <a:cubicBezTo>
                  <a:pt x="212" y="53"/>
                  <a:pt x="212" y="54"/>
                  <a:pt x="212" y="54"/>
                </a:cubicBezTo>
                <a:cubicBezTo>
                  <a:pt x="211" y="53"/>
                  <a:pt x="210" y="53"/>
                  <a:pt x="210" y="52"/>
                </a:cubicBezTo>
                <a:cubicBezTo>
                  <a:pt x="211" y="52"/>
                  <a:pt x="211" y="52"/>
                  <a:pt x="211" y="52"/>
                </a:cubicBezTo>
                <a:cubicBezTo>
                  <a:pt x="212" y="52"/>
                  <a:pt x="212" y="53"/>
                  <a:pt x="213" y="52"/>
                </a:cubicBezTo>
                <a:cubicBezTo>
                  <a:pt x="214" y="50"/>
                  <a:pt x="214" y="49"/>
                  <a:pt x="215" y="47"/>
                </a:cubicBezTo>
                <a:cubicBezTo>
                  <a:pt x="214" y="47"/>
                  <a:pt x="214" y="46"/>
                  <a:pt x="213" y="46"/>
                </a:cubicBezTo>
                <a:cubicBezTo>
                  <a:pt x="211" y="50"/>
                  <a:pt x="209" y="53"/>
                  <a:pt x="207" y="58"/>
                </a:cubicBezTo>
                <a:close/>
                <a:moveTo>
                  <a:pt x="216" y="48"/>
                </a:moveTo>
                <a:cubicBezTo>
                  <a:pt x="213" y="55"/>
                  <a:pt x="211" y="62"/>
                  <a:pt x="208" y="69"/>
                </a:cubicBezTo>
                <a:cubicBezTo>
                  <a:pt x="209" y="69"/>
                  <a:pt x="211" y="70"/>
                  <a:pt x="212" y="69"/>
                </a:cubicBezTo>
                <a:cubicBezTo>
                  <a:pt x="213" y="69"/>
                  <a:pt x="213" y="68"/>
                  <a:pt x="213" y="68"/>
                </a:cubicBezTo>
                <a:cubicBezTo>
                  <a:pt x="215" y="62"/>
                  <a:pt x="218" y="55"/>
                  <a:pt x="219" y="49"/>
                </a:cubicBezTo>
                <a:cubicBezTo>
                  <a:pt x="218" y="48"/>
                  <a:pt x="217" y="48"/>
                  <a:pt x="216" y="48"/>
                </a:cubicBezTo>
                <a:close/>
                <a:moveTo>
                  <a:pt x="251" y="52"/>
                </a:moveTo>
                <a:cubicBezTo>
                  <a:pt x="251" y="52"/>
                  <a:pt x="250" y="51"/>
                  <a:pt x="250" y="51"/>
                </a:cubicBezTo>
                <a:cubicBezTo>
                  <a:pt x="247" y="52"/>
                  <a:pt x="246" y="49"/>
                  <a:pt x="243" y="49"/>
                </a:cubicBezTo>
                <a:cubicBezTo>
                  <a:pt x="244" y="49"/>
                  <a:pt x="243" y="50"/>
                  <a:pt x="243" y="50"/>
                </a:cubicBezTo>
                <a:cubicBezTo>
                  <a:pt x="245" y="51"/>
                  <a:pt x="248" y="52"/>
                  <a:pt x="251" y="52"/>
                </a:cubicBezTo>
                <a:close/>
                <a:moveTo>
                  <a:pt x="83" y="50"/>
                </a:moveTo>
                <a:cubicBezTo>
                  <a:pt x="83" y="51"/>
                  <a:pt x="84" y="52"/>
                  <a:pt x="84" y="53"/>
                </a:cubicBezTo>
                <a:cubicBezTo>
                  <a:pt x="84" y="54"/>
                  <a:pt x="83" y="54"/>
                  <a:pt x="82" y="54"/>
                </a:cubicBezTo>
                <a:cubicBezTo>
                  <a:pt x="85" y="57"/>
                  <a:pt x="87" y="62"/>
                  <a:pt x="92" y="62"/>
                </a:cubicBezTo>
                <a:cubicBezTo>
                  <a:pt x="95" y="57"/>
                  <a:pt x="86" y="55"/>
                  <a:pt x="85" y="51"/>
                </a:cubicBezTo>
                <a:cubicBezTo>
                  <a:pt x="84" y="52"/>
                  <a:pt x="83" y="50"/>
                  <a:pt x="83" y="50"/>
                </a:cubicBezTo>
                <a:close/>
                <a:moveTo>
                  <a:pt x="241" y="51"/>
                </a:moveTo>
                <a:cubicBezTo>
                  <a:pt x="240" y="53"/>
                  <a:pt x="238" y="56"/>
                  <a:pt x="237" y="57"/>
                </a:cubicBezTo>
                <a:cubicBezTo>
                  <a:pt x="236" y="60"/>
                  <a:pt x="231" y="63"/>
                  <a:pt x="235" y="66"/>
                </a:cubicBezTo>
                <a:cubicBezTo>
                  <a:pt x="236" y="64"/>
                  <a:pt x="237" y="63"/>
                  <a:pt x="237" y="61"/>
                </a:cubicBezTo>
                <a:cubicBezTo>
                  <a:pt x="239" y="60"/>
                  <a:pt x="240" y="58"/>
                  <a:pt x="240" y="57"/>
                </a:cubicBezTo>
                <a:cubicBezTo>
                  <a:pt x="241" y="55"/>
                  <a:pt x="243" y="53"/>
                  <a:pt x="242" y="51"/>
                </a:cubicBezTo>
                <a:cubicBezTo>
                  <a:pt x="242" y="51"/>
                  <a:pt x="242" y="51"/>
                  <a:pt x="241" y="51"/>
                </a:cubicBezTo>
                <a:close/>
                <a:moveTo>
                  <a:pt x="244" y="53"/>
                </a:moveTo>
                <a:cubicBezTo>
                  <a:pt x="241" y="57"/>
                  <a:pt x="238" y="62"/>
                  <a:pt x="236" y="67"/>
                </a:cubicBezTo>
                <a:cubicBezTo>
                  <a:pt x="237" y="68"/>
                  <a:pt x="239" y="69"/>
                  <a:pt x="242" y="68"/>
                </a:cubicBezTo>
                <a:cubicBezTo>
                  <a:pt x="245" y="64"/>
                  <a:pt x="246" y="59"/>
                  <a:pt x="249" y="53"/>
                </a:cubicBezTo>
                <a:cubicBezTo>
                  <a:pt x="247" y="53"/>
                  <a:pt x="246" y="53"/>
                  <a:pt x="244" y="53"/>
                </a:cubicBezTo>
                <a:close/>
                <a:moveTo>
                  <a:pt x="80" y="68"/>
                </a:moveTo>
                <a:cubicBezTo>
                  <a:pt x="86" y="69"/>
                  <a:pt x="81" y="60"/>
                  <a:pt x="81" y="58"/>
                </a:cubicBezTo>
                <a:cubicBezTo>
                  <a:pt x="83" y="59"/>
                  <a:pt x="83" y="61"/>
                  <a:pt x="84" y="63"/>
                </a:cubicBezTo>
                <a:cubicBezTo>
                  <a:pt x="85" y="63"/>
                  <a:pt x="85" y="64"/>
                  <a:pt x="86" y="63"/>
                </a:cubicBezTo>
                <a:cubicBezTo>
                  <a:pt x="86" y="63"/>
                  <a:pt x="86" y="62"/>
                  <a:pt x="86" y="61"/>
                </a:cubicBezTo>
                <a:cubicBezTo>
                  <a:pt x="84" y="58"/>
                  <a:pt x="83" y="55"/>
                  <a:pt x="80" y="53"/>
                </a:cubicBezTo>
                <a:cubicBezTo>
                  <a:pt x="80" y="55"/>
                  <a:pt x="80" y="56"/>
                  <a:pt x="78" y="56"/>
                </a:cubicBezTo>
                <a:cubicBezTo>
                  <a:pt x="78" y="56"/>
                  <a:pt x="78" y="55"/>
                  <a:pt x="77" y="56"/>
                </a:cubicBezTo>
                <a:cubicBezTo>
                  <a:pt x="79" y="59"/>
                  <a:pt x="78" y="65"/>
                  <a:pt x="80" y="68"/>
                </a:cubicBezTo>
                <a:close/>
                <a:moveTo>
                  <a:pt x="162" y="56"/>
                </a:moveTo>
                <a:cubicBezTo>
                  <a:pt x="162" y="57"/>
                  <a:pt x="164" y="58"/>
                  <a:pt x="166" y="56"/>
                </a:cubicBezTo>
                <a:cubicBezTo>
                  <a:pt x="164" y="56"/>
                  <a:pt x="163" y="54"/>
                  <a:pt x="162" y="56"/>
                </a:cubicBezTo>
                <a:close/>
                <a:moveTo>
                  <a:pt x="152" y="75"/>
                </a:moveTo>
                <a:cubicBezTo>
                  <a:pt x="154" y="76"/>
                  <a:pt x="153" y="74"/>
                  <a:pt x="153" y="73"/>
                </a:cubicBezTo>
                <a:cubicBezTo>
                  <a:pt x="156" y="67"/>
                  <a:pt x="160" y="63"/>
                  <a:pt x="164" y="58"/>
                </a:cubicBezTo>
                <a:cubicBezTo>
                  <a:pt x="162" y="58"/>
                  <a:pt x="162" y="57"/>
                  <a:pt x="160" y="57"/>
                </a:cubicBezTo>
                <a:cubicBezTo>
                  <a:pt x="157" y="62"/>
                  <a:pt x="154" y="68"/>
                  <a:pt x="152" y="75"/>
                </a:cubicBezTo>
                <a:close/>
                <a:moveTo>
                  <a:pt x="91" y="64"/>
                </a:moveTo>
                <a:cubicBezTo>
                  <a:pt x="90" y="64"/>
                  <a:pt x="89" y="63"/>
                  <a:pt x="88" y="63"/>
                </a:cubicBezTo>
                <a:cubicBezTo>
                  <a:pt x="89" y="68"/>
                  <a:pt x="94" y="74"/>
                  <a:pt x="96" y="79"/>
                </a:cubicBezTo>
                <a:cubicBezTo>
                  <a:pt x="97" y="80"/>
                  <a:pt x="97" y="81"/>
                  <a:pt x="98" y="82"/>
                </a:cubicBezTo>
                <a:cubicBezTo>
                  <a:pt x="99" y="86"/>
                  <a:pt x="100" y="88"/>
                  <a:pt x="102" y="92"/>
                </a:cubicBezTo>
                <a:cubicBezTo>
                  <a:pt x="106" y="98"/>
                  <a:pt x="109" y="105"/>
                  <a:pt x="112" y="111"/>
                </a:cubicBezTo>
                <a:cubicBezTo>
                  <a:pt x="112" y="113"/>
                  <a:pt x="113" y="114"/>
                  <a:pt x="113" y="115"/>
                </a:cubicBezTo>
                <a:cubicBezTo>
                  <a:pt x="113" y="115"/>
                  <a:pt x="113" y="115"/>
                  <a:pt x="113" y="116"/>
                </a:cubicBezTo>
                <a:cubicBezTo>
                  <a:pt x="111" y="115"/>
                  <a:pt x="111" y="113"/>
                  <a:pt x="110" y="112"/>
                </a:cubicBezTo>
                <a:cubicBezTo>
                  <a:pt x="109" y="108"/>
                  <a:pt x="107" y="105"/>
                  <a:pt x="106" y="102"/>
                </a:cubicBezTo>
                <a:cubicBezTo>
                  <a:pt x="104" y="99"/>
                  <a:pt x="102" y="96"/>
                  <a:pt x="101" y="92"/>
                </a:cubicBezTo>
                <a:cubicBezTo>
                  <a:pt x="96" y="84"/>
                  <a:pt x="92" y="74"/>
                  <a:pt x="87" y="65"/>
                </a:cubicBezTo>
                <a:cubicBezTo>
                  <a:pt x="86" y="65"/>
                  <a:pt x="86" y="65"/>
                  <a:pt x="85" y="65"/>
                </a:cubicBezTo>
                <a:cubicBezTo>
                  <a:pt x="85" y="68"/>
                  <a:pt x="83" y="70"/>
                  <a:pt x="81" y="70"/>
                </a:cubicBezTo>
                <a:cubicBezTo>
                  <a:pt x="89" y="83"/>
                  <a:pt x="96" y="98"/>
                  <a:pt x="103" y="111"/>
                </a:cubicBezTo>
                <a:cubicBezTo>
                  <a:pt x="106" y="114"/>
                  <a:pt x="108" y="117"/>
                  <a:pt x="111" y="119"/>
                </a:cubicBezTo>
                <a:cubicBezTo>
                  <a:pt x="112" y="118"/>
                  <a:pt x="112" y="117"/>
                  <a:pt x="113" y="116"/>
                </a:cubicBezTo>
                <a:cubicBezTo>
                  <a:pt x="114" y="115"/>
                  <a:pt x="117" y="116"/>
                  <a:pt x="118" y="116"/>
                </a:cubicBezTo>
                <a:cubicBezTo>
                  <a:pt x="118" y="114"/>
                  <a:pt x="117" y="113"/>
                  <a:pt x="116" y="111"/>
                </a:cubicBezTo>
                <a:cubicBezTo>
                  <a:pt x="116" y="110"/>
                  <a:pt x="116" y="109"/>
                  <a:pt x="115" y="108"/>
                </a:cubicBezTo>
                <a:cubicBezTo>
                  <a:pt x="115" y="105"/>
                  <a:pt x="113" y="103"/>
                  <a:pt x="112" y="101"/>
                </a:cubicBezTo>
                <a:cubicBezTo>
                  <a:pt x="110" y="96"/>
                  <a:pt x="108" y="91"/>
                  <a:pt x="106" y="86"/>
                </a:cubicBezTo>
                <a:cubicBezTo>
                  <a:pt x="103" y="81"/>
                  <a:pt x="100" y="76"/>
                  <a:pt x="98" y="72"/>
                </a:cubicBezTo>
                <a:cubicBezTo>
                  <a:pt x="97" y="69"/>
                  <a:pt x="95" y="66"/>
                  <a:pt x="95" y="64"/>
                </a:cubicBezTo>
                <a:cubicBezTo>
                  <a:pt x="95" y="63"/>
                  <a:pt x="94" y="62"/>
                  <a:pt x="94" y="62"/>
                </a:cubicBezTo>
                <a:cubicBezTo>
                  <a:pt x="93" y="63"/>
                  <a:pt x="92" y="64"/>
                  <a:pt x="91" y="64"/>
                </a:cubicBezTo>
                <a:close/>
                <a:moveTo>
                  <a:pt x="147" y="70"/>
                </a:moveTo>
                <a:cubicBezTo>
                  <a:pt x="146" y="69"/>
                  <a:pt x="145" y="68"/>
                  <a:pt x="144" y="67"/>
                </a:cubicBezTo>
                <a:cubicBezTo>
                  <a:pt x="136" y="63"/>
                  <a:pt x="125" y="64"/>
                  <a:pt x="122" y="70"/>
                </a:cubicBezTo>
                <a:cubicBezTo>
                  <a:pt x="121" y="72"/>
                  <a:pt x="120" y="74"/>
                  <a:pt x="119" y="76"/>
                </a:cubicBezTo>
                <a:cubicBezTo>
                  <a:pt x="119" y="78"/>
                  <a:pt x="118" y="80"/>
                  <a:pt x="117" y="82"/>
                </a:cubicBezTo>
                <a:cubicBezTo>
                  <a:pt x="117" y="83"/>
                  <a:pt x="117" y="84"/>
                  <a:pt x="117" y="85"/>
                </a:cubicBezTo>
                <a:cubicBezTo>
                  <a:pt x="117" y="85"/>
                  <a:pt x="117" y="86"/>
                  <a:pt x="116" y="86"/>
                </a:cubicBezTo>
                <a:cubicBezTo>
                  <a:pt x="115" y="90"/>
                  <a:pt x="117" y="95"/>
                  <a:pt x="118" y="99"/>
                </a:cubicBezTo>
                <a:cubicBezTo>
                  <a:pt x="118" y="99"/>
                  <a:pt x="118" y="100"/>
                  <a:pt x="118" y="100"/>
                </a:cubicBezTo>
                <a:cubicBezTo>
                  <a:pt x="119" y="106"/>
                  <a:pt x="123" y="112"/>
                  <a:pt x="127" y="115"/>
                </a:cubicBezTo>
                <a:cubicBezTo>
                  <a:pt x="140" y="115"/>
                  <a:pt x="155" y="115"/>
                  <a:pt x="168" y="115"/>
                </a:cubicBezTo>
                <a:cubicBezTo>
                  <a:pt x="171" y="113"/>
                  <a:pt x="175" y="109"/>
                  <a:pt x="177" y="104"/>
                </a:cubicBezTo>
                <a:cubicBezTo>
                  <a:pt x="179" y="101"/>
                  <a:pt x="181" y="97"/>
                  <a:pt x="181" y="93"/>
                </a:cubicBezTo>
                <a:cubicBezTo>
                  <a:pt x="181" y="88"/>
                  <a:pt x="181" y="83"/>
                  <a:pt x="179" y="79"/>
                </a:cubicBezTo>
                <a:cubicBezTo>
                  <a:pt x="177" y="75"/>
                  <a:pt x="174" y="73"/>
                  <a:pt x="171" y="71"/>
                </a:cubicBezTo>
                <a:cubicBezTo>
                  <a:pt x="167" y="69"/>
                  <a:pt x="161" y="67"/>
                  <a:pt x="157" y="70"/>
                </a:cubicBezTo>
                <a:cubicBezTo>
                  <a:pt x="156" y="72"/>
                  <a:pt x="155" y="73"/>
                  <a:pt x="155" y="74"/>
                </a:cubicBezTo>
                <a:cubicBezTo>
                  <a:pt x="156" y="73"/>
                  <a:pt x="157" y="70"/>
                  <a:pt x="160" y="72"/>
                </a:cubicBezTo>
                <a:cubicBezTo>
                  <a:pt x="160" y="73"/>
                  <a:pt x="158" y="72"/>
                  <a:pt x="158" y="73"/>
                </a:cubicBezTo>
                <a:cubicBezTo>
                  <a:pt x="157" y="75"/>
                  <a:pt x="154" y="78"/>
                  <a:pt x="150" y="78"/>
                </a:cubicBezTo>
                <a:cubicBezTo>
                  <a:pt x="148" y="77"/>
                  <a:pt x="145" y="76"/>
                  <a:pt x="145" y="74"/>
                </a:cubicBezTo>
                <a:cubicBezTo>
                  <a:pt x="147" y="75"/>
                  <a:pt x="148" y="77"/>
                  <a:pt x="151" y="76"/>
                </a:cubicBezTo>
                <a:cubicBezTo>
                  <a:pt x="151" y="74"/>
                  <a:pt x="152" y="72"/>
                  <a:pt x="152" y="70"/>
                </a:cubicBezTo>
                <a:cubicBezTo>
                  <a:pt x="150" y="71"/>
                  <a:pt x="149" y="70"/>
                  <a:pt x="147" y="70"/>
                </a:cubicBezTo>
                <a:close/>
                <a:moveTo>
                  <a:pt x="231" y="65"/>
                </a:moveTo>
                <a:cubicBezTo>
                  <a:pt x="231" y="66"/>
                  <a:pt x="232" y="66"/>
                  <a:pt x="232" y="67"/>
                </a:cubicBezTo>
                <a:cubicBezTo>
                  <a:pt x="233" y="68"/>
                  <a:pt x="236" y="69"/>
                  <a:pt x="237" y="71"/>
                </a:cubicBezTo>
                <a:cubicBezTo>
                  <a:pt x="239" y="71"/>
                  <a:pt x="242" y="72"/>
                  <a:pt x="243" y="70"/>
                </a:cubicBezTo>
                <a:cubicBezTo>
                  <a:pt x="242" y="69"/>
                  <a:pt x="241" y="70"/>
                  <a:pt x="240" y="70"/>
                </a:cubicBezTo>
                <a:cubicBezTo>
                  <a:pt x="238" y="70"/>
                  <a:pt x="236" y="69"/>
                  <a:pt x="235" y="68"/>
                </a:cubicBezTo>
                <a:cubicBezTo>
                  <a:pt x="234" y="68"/>
                  <a:pt x="234" y="68"/>
                  <a:pt x="234" y="68"/>
                </a:cubicBezTo>
                <a:cubicBezTo>
                  <a:pt x="234" y="66"/>
                  <a:pt x="232" y="66"/>
                  <a:pt x="232" y="64"/>
                </a:cubicBezTo>
                <a:cubicBezTo>
                  <a:pt x="232" y="65"/>
                  <a:pt x="231" y="64"/>
                  <a:pt x="231" y="65"/>
                </a:cubicBezTo>
                <a:close/>
                <a:moveTo>
                  <a:pt x="202" y="66"/>
                </a:moveTo>
                <a:cubicBezTo>
                  <a:pt x="202" y="66"/>
                  <a:pt x="202" y="66"/>
                  <a:pt x="201" y="66"/>
                </a:cubicBezTo>
                <a:cubicBezTo>
                  <a:pt x="200" y="68"/>
                  <a:pt x="203" y="68"/>
                  <a:pt x="202" y="70"/>
                </a:cubicBezTo>
                <a:cubicBezTo>
                  <a:pt x="204" y="70"/>
                  <a:pt x="204" y="71"/>
                  <a:pt x="206" y="71"/>
                </a:cubicBezTo>
                <a:cubicBezTo>
                  <a:pt x="207" y="72"/>
                  <a:pt x="210" y="72"/>
                  <a:pt x="211" y="72"/>
                </a:cubicBezTo>
                <a:cubicBezTo>
                  <a:pt x="212" y="71"/>
                  <a:pt x="215" y="72"/>
                  <a:pt x="214" y="70"/>
                </a:cubicBezTo>
                <a:cubicBezTo>
                  <a:pt x="209" y="73"/>
                  <a:pt x="204" y="70"/>
                  <a:pt x="202" y="66"/>
                </a:cubicBezTo>
                <a:close/>
                <a:moveTo>
                  <a:pt x="58" y="93"/>
                </a:moveTo>
                <a:cubicBezTo>
                  <a:pt x="58" y="93"/>
                  <a:pt x="58" y="93"/>
                  <a:pt x="58" y="94"/>
                </a:cubicBezTo>
                <a:cubicBezTo>
                  <a:pt x="58" y="94"/>
                  <a:pt x="58" y="95"/>
                  <a:pt x="59" y="95"/>
                </a:cubicBezTo>
                <a:cubicBezTo>
                  <a:pt x="60" y="105"/>
                  <a:pt x="61" y="114"/>
                  <a:pt x="63" y="123"/>
                </a:cubicBezTo>
                <a:cubicBezTo>
                  <a:pt x="65" y="128"/>
                  <a:pt x="65" y="133"/>
                  <a:pt x="66" y="138"/>
                </a:cubicBezTo>
                <a:cubicBezTo>
                  <a:pt x="67" y="141"/>
                  <a:pt x="68" y="144"/>
                  <a:pt x="67" y="148"/>
                </a:cubicBezTo>
                <a:cubicBezTo>
                  <a:pt x="69" y="150"/>
                  <a:pt x="68" y="152"/>
                  <a:pt x="69" y="154"/>
                </a:cubicBezTo>
                <a:cubicBezTo>
                  <a:pt x="74" y="152"/>
                  <a:pt x="78" y="151"/>
                  <a:pt x="84" y="150"/>
                </a:cubicBezTo>
                <a:cubicBezTo>
                  <a:pt x="82" y="140"/>
                  <a:pt x="79" y="129"/>
                  <a:pt x="77" y="119"/>
                </a:cubicBezTo>
                <a:cubicBezTo>
                  <a:pt x="77" y="116"/>
                  <a:pt x="75" y="113"/>
                  <a:pt x="75" y="110"/>
                </a:cubicBezTo>
                <a:cubicBezTo>
                  <a:pt x="75" y="109"/>
                  <a:pt x="75" y="108"/>
                  <a:pt x="76" y="107"/>
                </a:cubicBezTo>
                <a:cubicBezTo>
                  <a:pt x="79" y="107"/>
                  <a:pt x="81" y="110"/>
                  <a:pt x="83" y="112"/>
                </a:cubicBezTo>
                <a:cubicBezTo>
                  <a:pt x="85" y="114"/>
                  <a:pt x="86" y="116"/>
                  <a:pt x="88" y="117"/>
                </a:cubicBezTo>
                <a:cubicBezTo>
                  <a:pt x="93" y="123"/>
                  <a:pt x="100" y="129"/>
                  <a:pt x="105" y="135"/>
                </a:cubicBezTo>
                <a:cubicBezTo>
                  <a:pt x="106" y="135"/>
                  <a:pt x="105" y="135"/>
                  <a:pt x="106" y="136"/>
                </a:cubicBezTo>
                <a:cubicBezTo>
                  <a:pt x="106" y="137"/>
                  <a:pt x="107" y="137"/>
                  <a:pt x="108" y="138"/>
                </a:cubicBezTo>
                <a:cubicBezTo>
                  <a:pt x="109" y="139"/>
                  <a:pt x="109" y="141"/>
                  <a:pt x="112" y="142"/>
                </a:cubicBezTo>
                <a:cubicBezTo>
                  <a:pt x="111" y="140"/>
                  <a:pt x="109" y="139"/>
                  <a:pt x="109" y="138"/>
                </a:cubicBezTo>
                <a:cubicBezTo>
                  <a:pt x="106" y="133"/>
                  <a:pt x="107" y="126"/>
                  <a:pt x="109" y="121"/>
                </a:cubicBezTo>
                <a:cubicBezTo>
                  <a:pt x="107" y="119"/>
                  <a:pt x="105" y="117"/>
                  <a:pt x="104" y="114"/>
                </a:cubicBezTo>
                <a:cubicBezTo>
                  <a:pt x="95" y="108"/>
                  <a:pt x="88" y="99"/>
                  <a:pt x="81" y="92"/>
                </a:cubicBezTo>
                <a:cubicBezTo>
                  <a:pt x="76" y="88"/>
                  <a:pt x="72" y="83"/>
                  <a:pt x="67" y="79"/>
                </a:cubicBezTo>
                <a:cubicBezTo>
                  <a:pt x="63" y="75"/>
                  <a:pt x="58" y="71"/>
                  <a:pt x="54" y="67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75"/>
                  <a:pt x="56" y="85"/>
                  <a:pt x="58" y="93"/>
                </a:cubicBezTo>
                <a:close/>
                <a:moveTo>
                  <a:pt x="223" y="86"/>
                </a:moveTo>
                <a:cubicBezTo>
                  <a:pt x="226" y="85"/>
                  <a:pt x="229" y="84"/>
                  <a:pt x="232" y="84"/>
                </a:cubicBezTo>
                <a:cubicBezTo>
                  <a:pt x="235" y="81"/>
                  <a:pt x="238" y="76"/>
                  <a:pt x="240" y="72"/>
                </a:cubicBezTo>
                <a:cubicBezTo>
                  <a:pt x="238" y="72"/>
                  <a:pt x="237" y="72"/>
                  <a:pt x="236" y="70"/>
                </a:cubicBezTo>
                <a:cubicBezTo>
                  <a:pt x="234" y="71"/>
                  <a:pt x="233" y="69"/>
                  <a:pt x="231" y="68"/>
                </a:cubicBezTo>
                <a:cubicBezTo>
                  <a:pt x="228" y="74"/>
                  <a:pt x="225" y="80"/>
                  <a:pt x="223" y="86"/>
                </a:cubicBezTo>
                <a:close/>
                <a:moveTo>
                  <a:pt x="201" y="71"/>
                </a:moveTo>
                <a:cubicBezTo>
                  <a:pt x="197" y="80"/>
                  <a:pt x="194" y="89"/>
                  <a:pt x="191" y="97"/>
                </a:cubicBezTo>
                <a:cubicBezTo>
                  <a:pt x="194" y="97"/>
                  <a:pt x="195" y="95"/>
                  <a:pt x="197" y="94"/>
                </a:cubicBezTo>
                <a:cubicBezTo>
                  <a:pt x="200" y="93"/>
                  <a:pt x="203" y="93"/>
                  <a:pt x="204" y="91"/>
                </a:cubicBezTo>
                <a:cubicBezTo>
                  <a:pt x="204" y="90"/>
                  <a:pt x="205" y="90"/>
                  <a:pt x="205" y="89"/>
                </a:cubicBezTo>
                <a:cubicBezTo>
                  <a:pt x="206" y="88"/>
                  <a:pt x="206" y="87"/>
                  <a:pt x="206" y="86"/>
                </a:cubicBezTo>
                <a:cubicBezTo>
                  <a:pt x="207" y="84"/>
                  <a:pt x="208" y="82"/>
                  <a:pt x="208" y="81"/>
                </a:cubicBezTo>
                <a:cubicBezTo>
                  <a:pt x="209" y="78"/>
                  <a:pt x="210" y="76"/>
                  <a:pt x="211" y="74"/>
                </a:cubicBezTo>
                <a:cubicBezTo>
                  <a:pt x="208" y="73"/>
                  <a:pt x="204" y="72"/>
                  <a:pt x="201" y="71"/>
                </a:cubicBezTo>
                <a:close/>
                <a:moveTo>
                  <a:pt x="263" y="114"/>
                </a:moveTo>
                <a:cubicBezTo>
                  <a:pt x="264" y="111"/>
                  <a:pt x="266" y="108"/>
                  <a:pt x="267" y="105"/>
                </a:cubicBezTo>
                <a:cubicBezTo>
                  <a:pt x="268" y="102"/>
                  <a:pt x="269" y="100"/>
                  <a:pt x="268" y="97"/>
                </a:cubicBezTo>
                <a:cubicBezTo>
                  <a:pt x="266" y="95"/>
                  <a:pt x="265" y="93"/>
                  <a:pt x="263" y="92"/>
                </a:cubicBezTo>
                <a:cubicBezTo>
                  <a:pt x="262" y="91"/>
                  <a:pt x="260" y="90"/>
                  <a:pt x="259" y="89"/>
                </a:cubicBezTo>
                <a:cubicBezTo>
                  <a:pt x="244" y="83"/>
                  <a:pt x="223" y="86"/>
                  <a:pt x="209" y="91"/>
                </a:cubicBezTo>
                <a:cubicBezTo>
                  <a:pt x="209" y="91"/>
                  <a:pt x="208" y="92"/>
                  <a:pt x="208" y="92"/>
                </a:cubicBezTo>
                <a:cubicBezTo>
                  <a:pt x="202" y="94"/>
                  <a:pt x="196" y="96"/>
                  <a:pt x="192" y="99"/>
                </a:cubicBezTo>
                <a:cubicBezTo>
                  <a:pt x="186" y="102"/>
                  <a:pt x="181" y="104"/>
                  <a:pt x="176" y="108"/>
                </a:cubicBezTo>
                <a:cubicBezTo>
                  <a:pt x="176" y="110"/>
                  <a:pt x="174" y="111"/>
                  <a:pt x="173" y="113"/>
                </a:cubicBezTo>
                <a:cubicBezTo>
                  <a:pt x="172" y="114"/>
                  <a:pt x="171" y="114"/>
                  <a:pt x="171" y="115"/>
                </a:cubicBezTo>
                <a:cubicBezTo>
                  <a:pt x="173" y="115"/>
                  <a:pt x="176" y="115"/>
                  <a:pt x="179" y="115"/>
                </a:cubicBezTo>
                <a:cubicBezTo>
                  <a:pt x="182" y="112"/>
                  <a:pt x="186" y="108"/>
                  <a:pt x="190" y="107"/>
                </a:cubicBezTo>
                <a:cubicBezTo>
                  <a:pt x="193" y="106"/>
                  <a:pt x="200" y="108"/>
                  <a:pt x="201" y="110"/>
                </a:cubicBezTo>
                <a:cubicBezTo>
                  <a:pt x="202" y="112"/>
                  <a:pt x="200" y="114"/>
                  <a:pt x="201" y="116"/>
                </a:cubicBezTo>
                <a:cubicBezTo>
                  <a:pt x="202" y="116"/>
                  <a:pt x="203" y="117"/>
                  <a:pt x="203" y="118"/>
                </a:cubicBezTo>
                <a:cubicBezTo>
                  <a:pt x="204" y="119"/>
                  <a:pt x="205" y="121"/>
                  <a:pt x="205" y="123"/>
                </a:cubicBezTo>
                <a:cubicBezTo>
                  <a:pt x="204" y="125"/>
                  <a:pt x="203" y="127"/>
                  <a:pt x="200" y="127"/>
                </a:cubicBezTo>
                <a:cubicBezTo>
                  <a:pt x="198" y="130"/>
                  <a:pt x="199" y="132"/>
                  <a:pt x="199" y="134"/>
                </a:cubicBezTo>
                <a:cubicBezTo>
                  <a:pt x="197" y="137"/>
                  <a:pt x="193" y="138"/>
                  <a:pt x="194" y="141"/>
                </a:cubicBezTo>
                <a:cubicBezTo>
                  <a:pt x="196" y="141"/>
                  <a:pt x="198" y="145"/>
                  <a:pt x="196" y="147"/>
                </a:cubicBezTo>
                <a:cubicBezTo>
                  <a:pt x="194" y="147"/>
                  <a:pt x="194" y="147"/>
                  <a:pt x="193" y="147"/>
                </a:cubicBezTo>
                <a:cubicBezTo>
                  <a:pt x="193" y="147"/>
                  <a:pt x="192" y="148"/>
                  <a:pt x="192" y="149"/>
                </a:cubicBezTo>
                <a:cubicBezTo>
                  <a:pt x="193" y="149"/>
                  <a:pt x="193" y="149"/>
                  <a:pt x="193" y="150"/>
                </a:cubicBezTo>
                <a:cubicBezTo>
                  <a:pt x="193" y="151"/>
                  <a:pt x="192" y="151"/>
                  <a:pt x="192" y="152"/>
                </a:cubicBezTo>
                <a:cubicBezTo>
                  <a:pt x="193" y="154"/>
                  <a:pt x="194" y="154"/>
                  <a:pt x="196" y="154"/>
                </a:cubicBezTo>
                <a:cubicBezTo>
                  <a:pt x="197" y="156"/>
                  <a:pt x="197" y="157"/>
                  <a:pt x="196" y="158"/>
                </a:cubicBezTo>
                <a:cubicBezTo>
                  <a:pt x="201" y="157"/>
                  <a:pt x="203" y="165"/>
                  <a:pt x="197" y="164"/>
                </a:cubicBezTo>
                <a:cubicBezTo>
                  <a:pt x="196" y="165"/>
                  <a:pt x="196" y="168"/>
                  <a:pt x="198" y="168"/>
                </a:cubicBezTo>
                <a:cubicBezTo>
                  <a:pt x="198" y="169"/>
                  <a:pt x="197" y="169"/>
                  <a:pt x="196" y="170"/>
                </a:cubicBezTo>
                <a:cubicBezTo>
                  <a:pt x="197" y="171"/>
                  <a:pt x="197" y="172"/>
                  <a:pt x="197" y="173"/>
                </a:cubicBezTo>
                <a:cubicBezTo>
                  <a:pt x="199" y="173"/>
                  <a:pt x="201" y="174"/>
                  <a:pt x="201" y="176"/>
                </a:cubicBezTo>
                <a:cubicBezTo>
                  <a:pt x="201" y="177"/>
                  <a:pt x="199" y="178"/>
                  <a:pt x="199" y="180"/>
                </a:cubicBezTo>
                <a:cubicBezTo>
                  <a:pt x="198" y="181"/>
                  <a:pt x="197" y="181"/>
                  <a:pt x="195" y="182"/>
                </a:cubicBezTo>
                <a:cubicBezTo>
                  <a:pt x="196" y="184"/>
                  <a:pt x="195" y="185"/>
                  <a:pt x="195" y="187"/>
                </a:cubicBezTo>
                <a:cubicBezTo>
                  <a:pt x="196" y="188"/>
                  <a:pt x="195" y="190"/>
                  <a:pt x="194" y="191"/>
                </a:cubicBezTo>
                <a:cubicBezTo>
                  <a:pt x="195" y="193"/>
                  <a:pt x="196" y="194"/>
                  <a:pt x="196" y="196"/>
                </a:cubicBezTo>
                <a:cubicBezTo>
                  <a:pt x="195" y="197"/>
                  <a:pt x="194" y="197"/>
                  <a:pt x="195" y="198"/>
                </a:cubicBezTo>
                <a:cubicBezTo>
                  <a:pt x="197" y="197"/>
                  <a:pt x="203" y="195"/>
                  <a:pt x="206" y="197"/>
                </a:cubicBezTo>
                <a:cubicBezTo>
                  <a:pt x="207" y="199"/>
                  <a:pt x="208" y="200"/>
                  <a:pt x="209" y="201"/>
                </a:cubicBezTo>
                <a:cubicBezTo>
                  <a:pt x="213" y="202"/>
                  <a:pt x="217" y="201"/>
                  <a:pt x="218" y="204"/>
                </a:cubicBezTo>
                <a:cubicBezTo>
                  <a:pt x="219" y="206"/>
                  <a:pt x="217" y="208"/>
                  <a:pt x="217" y="210"/>
                </a:cubicBezTo>
                <a:cubicBezTo>
                  <a:pt x="216" y="211"/>
                  <a:pt x="218" y="214"/>
                  <a:pt x="217" y="215"/>
                </a:cubicBezTo>
                <a:cubicBezTo>
                  <a:pt x="215" y="219"/>
                  <a:pt x="213" y="222"/>
                  <a:pt x="210" y="226"/>
                </a:cubicBezTo>
                <a:cubicBezTo>
                  <a:pt x="209" y="227"/>
                  <a:pt x="207" y="227"/>
                  <a:pt x="205" y="228"/>
                </a:cubicBezTo>
                <a:cubicBezTo>
                  <a:pt x="210" y="228"/>
                  <a:pt x="215" y="231"/>
                  <a:pt x="220" y="232"/>
                </a:cubicBezTo>
                <a:cubicBezTo>
                  <a:pt x="221" y="231"/>
                  <a:pt x="225" y="231"/>
                  <a:pt x="226" y="230"/>
                </a:cubicBezTo>
                <a:cubicBezTo>
                  <a:pt x="231" y="228"/>
                  <a:pt x="235" y="224"/>
                  <a:pt x="239" y="221"/>
                </a:cubicBezTo>
                <a:cubicBezTo>
                  <a:pt x="243" y="219"/>
                  <a:pt x="246" y="217"/>
                  <a:pt x="249" y="214"/>
                </a:cubicBezTo>
                <a:cubicBezTo>
                  <a:pt x="252" y="212"/>
                  <a:pt x="254" y="209"/>
                  <a:pt x="255" y="207"/>
                </a:cubicBezTo>
                <a:cubicBezTo>
                  <a:pt x="261" y="200"/>
                  <a:pt x="268" y="193"/>
                  <a:pt x="272" y="185"/>
                </a:cubicBezTo>
                <a:cubicBezTo>
                  <a:pt x="273" y="180"/>
                  <a:pt x="274" y="175"/>
                  <a:pt x="276" y="170"/>
                </a:cubicBezTo>
                <a:cubicBezTo>
                  <a:pt x="276" y="168"/>
                  <a:pt x="277" y="166"/>
                  <a:pt x="277" y="163"/>
                </a:cubicBezTo>
                <a:cubicBezTo>
                  <a:pt x="277" y="158"/>
                  <a:pt x="275" y="153"/>
                  <a:pt x="274" y="149"/>
                </a:cubicBezTo>
                <a:cubicBezTo>
                  <a:pt x="270" y="146"/>
                  <a:pt x="263" y="148"/>
                  <a:pt x="259" y="147"/>
                </a:cubicBezTo>
                <a:cubicBezTo>
                  <a:pt x="251" y="144"/>
                  <a:pt x="253" y="133"/>
                  <a:pt x="255" y="130"/>
                </a:cubicBezTo>
                <a:cubicBezTo>
                  <a:pt x="255" y="131"/>
                  <a:pt x="254" y="131"/>
                  <a:pt x="255" y="131"/>
                </a:cubicBezTo>
                <a:cubicBezTo>
                  <a:pt x="255" y="129"/>
                  <a:pt x="257" y="128"/>
                  <a:pt x="256" y="127"/>
                </a:cubicBezTo>
                <a:cubicBezTo>
                  <a:pt x="256" y="128"/>
                  <a:pt x="256" y="129"/>
                  <a:pt x="255" y="130"/>
                </a:cubicBezTo>
                <a:cubicBezTo>
                  <a:pt x="257" y="124"/>
                  <a:pt x="260" y="119"/>
                  <a:pt x="263" y="114"/>
                </a:cubicBezTo>
                <a:close/>
                <a:moveTo>
                  <a:pt x="268" y="106"/>
                </a:moveTo>
                <a:cubicBezTo>
                  <a:pt x="269" y="109"/>
                  <a:pt x="265" y="112"/>
                  <a:pt x="265" y="116"/>
                </a:cubicBezTo>
                <a:cubicBezTo>
                  <a:pt x="263" y="119"/>
                  <a:pt x="261" y="123"/>
                  <a:pt x="258" y="127"/>
                </a:cubicBezTo>
                <a:cubicBezTo>
                  <a:pt x="256" y="132"/>
                  <a:pt x="254" y="137"/>
                  <a:pt x="255" y="142"/>
                </a:cubicBezTo>
                <a:cubicBezTo>
                  <a:pt x="256" y="142"/>
                  <a:pt x="256" y="144"/>
                  <a:pt x="257" y="144"/>
                </a:cubicBezTo>
                <a:cubicBezTo>
                  <a:pt x="256" y="142"/>
                  <a:pt x="257" y="140"/>
                  <a:pt x="257" y="138"/>
                </a:cubicBezTo>
                <a:cubicBezTo>
                  <a:pt x="259" y="133"/>
                  <a:pt x="261" y="128"/>
                  <a:pt x="263" y="123"/>
                </a:cubicBezTo>
                <a:cubicBezTo>
                  <a:pt x="266" y="117"/>
                  <a:pt x="271" y="113"/>
                  <a:pt x="271" y="106"/>
                </a:cubicBezTo>
                <a:cubicBezTo>
                  <a:pt x="272" y="104"/>
                  <a:pt x="271" y="100"/>
                  <a:pt x="270" y="98"/>
                </a:cubicBezTo>
                <a:cubicBezTo>
                  <a:pt x="270" y="101"/>
                  <a:pt x="270" y="104"/>
                  <a:pt x="268" y="106"/>
                </a:cubicBezTo>
                <a:close/>
                <a:moveTo>
                  <a:pt x="191" y="108"/>
                </a:moveTo>
                <a:cubicBezTo>
                  <a:pt x="190" y="108"/>
                  <a:pt x="189" y="109"/>
                  <a:pt x="188" y="109"/>
                </a:cubicBezTo>
                <a:cubicBezTo>
                  <a:pt x="185" y="110"/>
                  <a:pt x="182" y="112"/>
                  <a:pt x="182" y="115"/>
                </a:cubicBezTo>
                <a:cubicBezTo>
                  <a:pt x="185" y="115"/>
                  <a:pt x="193" y="114"/>
                  <a:pt x="192" y="119"/>
                </a:cubicBezTo>
                <a:cubicBezTo>
                  <a:pt x="192" y="120"/>
                  <a:pt x="191" y="123"/>
                  <a:pt x="189" y="123"/>
                </a:cubicBezTo>
                <a:cubicBezTo>
                  <a:pt x="189" y="122"/>
                  <a:pt x="187" y="121"/>
                  <a:pt x="186" y="122"/>
                </a:cubicBezTo>
                <a:cubicBezTo>
                  <a:pt x="187" y="123"/>
                  <a:pt x="187" y="125"/>
                  <a:pt x="186" y="126"/>
                </a:cubicBezTo>
                <a:cubicBezTo>
                  <a:pt x="186" y="127"/>
                  <a:pt x="187" y="127"/>
                  <a:pt x="187" y="128"/>
                </a:cubicBezTo>
                <a:cubicBezTo>
                  <a:pt x="183" y="130"/>
                  <a:pt x="188" y="134"/>
                  <a:pt x="185" y="137"/>
                </a:cubicBezTo>
                <a:cubicBezTo>
                  <a:pt x="188" y="137"/>
                  <a:pt x="189" y="137"/>
                  <a:pt x="191" y="137"/>
                </a:cubicBezTo>
                <a:cubicBezTo>
                  <a:pt x="191" y="137"/>
                  <a:pt x="192" y="137"/>
                  <a:pt x="193" y="138"/>
                </a:cubicBezTo>
                <a:cubicBezTo>
                  <a:pt x="195" y="137"/>
                  <a:pt x="197" y="135"/>
                  <a:pt x="198" y="133"/>
                </a:cubicBezTo>
                <a:cubicBezTo>
                  <a:pt x="198" y="131"/>
                  <a:pt x="197" y="127"/>
                  <a:pt x="200" y="126"/>
                </a:cubicBezTo>
                <a:cubicBezTo>
                  <a:pt x="201" y="126"/>
                  <a:pt x="201" y="126"/>
                  <a:pt x="202" y="126"/>
                </a:cubicBezTo>
                <a:cubicBezTo>
                  <a:pt x="202" y="124"/>
                  <a:pt x="203" y="123"/>
                  <a:pt x="203" y="122"/>
                </a:cubicBezTo>
                <a:cubicBezTo>
                  <a:pt x="204" y="118"/>
                  <a:pt x="198" y="116"/>
                  <a:pt x="200" y="111"/>
                </a:cubicBezTo>
                <a:cubicBezTo>
                  <a:pt x="198" y="108"/>
                  <a:pt x="194" y="107"/>
                  <a:pt x="191" y="108"/>
                </a:cubicBezTo>
                <a:close/>
                <a:moveTo>
                  <a:pt x="77" y="111"/>
                </a:moveTo>
                <a:cubicBezTo>
                  <a:pt x="78" y="114"/>
                  <a:pt x="78" y="117"/>
                  <a:pt x="79" y="120"/>
                </a:cubicBezTo>
                <a:cubicBezTo>
                  <a:pt x="82" y="130"/>
                  <a:pt x="84" y="140"/>
                  <a:pt x="86" y="150"/>
                </a:cubicBezTo>
                <a:cubicBezTo>
                  <a:pt x="89" y="150"/>
                  <a:pt x="93" y="150"/>
                  <a:pt x="95" y="151"/>
                </a:cubicBezTo>
                <a:cubicBezTo>
                  <a:pt x="95" y="148"/>
                  <a:pt x="97" y="143"/>
                  <a:pt x="100" y="142"/>
                </a:cubicBezTo>
                <a:cubicBezTo>
                  <a:pt x="103" y="141"/>
                  <a:pt x="106" y="142"/>
                  <a:pt x="109" y="141"/>
                </a:cubicBezTo>
                <a:cubicBezTo>
                  <a:pt x="104" y="135"/>
                  <a:pt x="98" y="130"/>
                  <a:pt x="93" y="124"/>
                </a:cubicBezTo>
                <a:cubicBezTo>
                  <a:pt x="93" y="124"/>
                  <a:pt x="93" y="124"/>
                  <a:pt x="92" y="124"/>
                </a:cubicBezTo>
                <a:cubicBezTo>
                  <a:pt x="90" y="121"/>
                  <a:pt x="88" y="119"/>
                  <a:pt x="85" y="117"/>
                </a:cubicBezTo>
                <a:cubicBezTo>
                  <a:pt x="83" y="114"/>
                  <a:pt x="80" y="110"/>
                  <a:pt x="77" y="109"/>
                </a:cubicBezTo>
                <a:cubicBezTo>
                  <a:pt x="76" y="110"/>
                  <a:pt x="77" y="110"/>
                  <a:pt x="77" y="111"/>
                </a:cubicBezTo>
                <a:close/>
                <a:moveTo>
                  <a:pt x="189" y="117"/>
                </a:moveTo>
                <a:cubicBezTo>
                  <a:pt x="186" y="116"/>
                  <a:pt x="183" y="116"/>
                  <a:pt x="180" y="116"/>
                </a:cubicBezTo>
                <a:cubicBezTo>
                  <a:pt x="161" y="116"/>
                  <a:pt x="141" y="116"/>
                  <a:pt x="123" y="117"/>
                </a:cubicBezTo>
                <a:cubicBezTo>
                  <a:pt x="123" y="117"/>
                  <a:pt x="123" y="118"/>
                  <a:pt x="122" y="118"/>
                </a:cubicBezTo>
                <a:cubicBezTo>
                  <a:pt x="122" y="118"/>
                  <a:pt x="122" y="117"/>
                  <a:pt x="121" y="117"/>
                </a:cubicBezTo>
                <a:cubicBezTo>
                  <a:pt x="119" y="118"/>
                  <a:pt x="117" y="116"/>
                  <a:pt x="115" y="117"/>
                </a:cubicBezTo>
                <a:cubicBezTo>
                  <a:pt x="113" y="118"/>
                  <a:pt x="113" y="119"/>
                  <a:pt x="112" y="120"/>
                </a:cubicBezTo>
                <a:cubicBezTo>
                  <a:pt x="112" y="121"/>
                  <a:pt x="113" y="121"/>
                  <a:pt x="112" y="122"/>
                </a:cubicBezTo>
                <a:cubicBezTo>
                  <a:pt x="112" y="123"/>
                  <a:pt x="111" y="121"/>
                  <a:pt x="111" y="122"/>
                </a:cubicBezTo>
                <a:cubicBezTo>
                  <a:pt x="107" y="128"/>
                  <a:pt x="108" y="139"/>
                  <a:pt x="115" y="142"/>
                </a:cubicBezTo>
                <a:cubicBezTo>
                  <a:pt x="132" y="140"/>
                  <a:pt x="153" y="142"/>
                  <a:pt x="169" y="141"/>
                </a:cubicBezTo>
                <a:cubicBezTo>
                  <a:pt x="176" y="141"/>
                  <a:pt x="184" y="141"/>
                  <a:pt x="191" y="140"/>
                </a:cubicBezTo>
                <a:cubicBezTo>
                  <a:pt x="191" y="139"/>
                  <a:pt x="188" y="139"/>
                  <a:pt x="186" y="139"/>
                </a:cubicBezTo>
                <a:cubicBezTo>
                  <a:pt x="176" y="139"/>
                  <a:pt x="167" y="138"/>
                  <a:pt x="156" y="138"/>
                </a:cubicBezTo>
                <a:cubicBezTo>
                  <a:pt x="143" y="139"/>
                  <a:pt x="128" y="137"/>
                  <a:pt x="115" y="139"/>
                </a:cubicBezTo>
                <a:cubicBezTo>
                  <a:pt x="110" y="135"/>
                  <a:pt x="111" y="126"/>
                  <a:pt x="114" y="121"/>
                </a:cubicBezTo>
                <a:cubicBezTo>
                  <a:pt x="116" y="119"/>
                  <a:pt x="119" y="120"/>
                  <a:pt x="122" y="120"/>
                </a:cubicBezTo>
                <a:cubicBezTo>
                  <a:pt x="126" y="120"/>
                  <a:pt x="130" y="120"/>
                  <a:pt x="134" y="120"/>
                </a:cubicBezTo>
                <a:cubicBezTo>
                  <a:pt x="149" y="119"/>
                  <a:pt x="160" y="119"/>
                  <a:pt x="172" y="119"/>
                </a:cubicBezTo>
                <a:cubicBezTo>
                  <a:pt x="178" y="119"/>
                  <a:pt x="183" y="120"/>
                  <a:pt x="188" y="120"/>
                </a:cubicBezTo>
                <a:cubicBezTo>
                  <a:pt x="189" y="120"/>
                  <a:pt x="189" y="120"/>
                  <a:pt x="190" y="120"/>
                </a:cubicBezTo>
                <a:cubicBezTo>
                  <a:pt x="191" y="119"/>
                  <a:pt x="190" y="117"/>
                  <a:pt x="189" y="117"/>
                </a:cubicBezTo>
                <a:close/>
                <a:moveTo>
                  <a:pt x="138" y="121"/>
                </a:moveTo>
                <a:cubicBezTo>
                  <a:pt x="131" y="122"/>
                  <a:pt x="123" y="121"/>
                  <a:pt x="117" y="122"/>
                </a:cubicBezTo>
                <a:cubicBezTo>
                  <a:pt x="116" y="123"/>
                  <a:pt x="117" y="125"/>
                  <a:pt x="116" y="125"/>
                </a:cubicBezTo>
                <a:cubicBezTo>
                  <a:pt x="120" y="126"/>
                  <a:pt x="126" y="124"/>
                  <a:pt x="129" y="126"/>
                </a:cubicBezTo>
                <a:cubicBezTo>
                  <a:pt x="124" y="126"/>
                  <a:pt x="121" y="127"/>
                  <a:pt x="116" y="127"/>
                </a:cubicBezTo>
                <a:cubicBezTo>
                  <a:pt x="117" y="128"/>
                  <a:pt x="115" y="131"/>
                  <a:pt x="117" y="132"/>
                </a:cubicBezTo>
                <a:cubicBezTo>
                  <a:pt x="117" y="133"/>
                  <a:pt x="115" y="133"/>
                  <a:pt x="116" y="134"/>
                </a:cubicBezTo>
                <a:cubicBezTo>
                  <a:pt x="119" y="133"/>
                  <a:pt x="123" y="134"/>
                  <a:pt x="127" y="134"/>
                </a:cubicBezTo>
                <a:cubicBezTo>
                  <a:pt x="124" y="135"/>
                  <a:pt x="120" y="134"/>
                  <a:pt x="116" y="135"/>
                </a:cubicBezTo>
                <a:cubicBezTo>
                  <a:pt x="117" y="136"/>
                  <a:pt x="117" y="136"/>
                  <a:pt x="117" y="137"/>
                </a:cubicBezTo>
                <a:cubicBezTo>
                  <a:pt x="127" y="137"/>
                  <a:pt x="136" y="136"/>
                  <a:pt x="145" y="137"/>
                </a:cubicBezTo>
                <a:cubicBezTo>
                  <a:pt x="157" y="138"/>
                  <a:pt x="172" y="137"/>
                  <a:pt x="184" y="137"/>
                </a:cubicBezTo>
                <a:cubicBezTo>
                  <a:pt x="184" y="136"/>
                  <a:pt x="184" y="136"/>
                  <a:pt x="184" y="135"/>
                </a:cubicBezTo>
                <a:cubicBezTo>
                  <a:pt x="183" y="135"/>
                  <a:pt x="181" y="135"/>
                  <a:pt x="182" y="134"/>
                </a:cubicBezTo>
                <a:cubicBezTo>
                  <a:pt x="181" y="134"/>
                  <a:pt x="182" y="135"/>
                  <a:pt x="181" y="135"/>
                </a:cubicBezTo>
                <a:cubicBezTo>
                  <a:pt x="175" y="134"/>
                  <a:pt x="168" y="135"/>
                  <a:pt x="162" y="134"/>
                </a:cubicBezTo>
                <a:cubicBezTo>
                  <a:pt x="167" y="133"/>
                  <a:pt x="173" y="133"/>
                  <a:pt x="179" y="133"/>
                </a:cubicBezTo>
                <a:cubicBezTo>
                  <a:pt x="181" y="133"/>
                  <a:pt x="183" y="134"/>
                  <a:pt x="184" y="133"/>
                </a:cubicBezTo>
                <a:cubicBezTo>
                  <a:pt x="182" y="131"/>
                  <a:pt x="177" y="133"/>
                  <a:pt x="175" y="132"/>
                </a:cubicBezTo>
                <a:cubicBezTo>
                  <a:pt x="177" y="131"/>
                  <a:pt x="181" y="131"/>
                  <a:pt x="184" y="131"/>
                </a:cubicBezTo>
                <a:cubicBezTo>
                  <a:pt x="183" y="129"/>
                  <a:pt x="183" y="129"/>
                  <a:pt x="184" y="128"/>
                </a:cubicBezTo>
                <a:cubicBezTo>
                  <a:pt x="178" y="127"/>
                  <a:pt x="172" y="128"/>
                  <a:pt x="166" y="129"/>
                </a:cubicBezTo>
                <a:cubicBezTo>
                  <a:pt x="159" y="129"/>
                  <a:pt x="152" y="129"/>
                  <a:pt x="146" y="129"/>
                </a:cubicBezTo>
                <a:cubicBezTo>
                  <a:pt x="141" y="129"/>
                  <a:pt x="135" y="129"/>
                  <a:pt x="130" y="130"/>
                </a:cubicBezTo>
                <a:cubicBezTo>
                  <a:pt x="129" y="130"/>
                  <a:pt x="128" y="131"/>
                  <a:pt x="127" y="130"/>
                </a:cubicBezTo>
                <a:cubicBezTo>
                  <a:pt x="138" y="127"/>
                  <a:pt x="149" y="129"/>
                  <a:pt x="162" y="128"/>
                </a:cubicBezTo>
                <a:cubicBezTo>
                  <a:pt x="169" y="127"/>
                  <a:pt x="174" y="127"/>
                  <a:pt x="180" y="127"/>
                </a:cubicBezTo>
                <a:cubicBezTo>
                  <a:pt x="182" y="127"/>
                  <a:pt x="184" y="127"/>
                  <a:pt x="184" y="126"/>
                </a:cubicBezTo>
                <a:cubicBezTo>
                  <a:pt x="181" y="124"/>
                  <a:pt x="175" y="126"/>
                  <a:pt x="171" y="125"/>
                </a:cubicBezTo>
                <a:cubicBezTo>
                  <a:pt x="174" y="125"/>
                  <a:pt x="181" y="124"/>
                  <a:pt x="185" y="124"/>
                </a:cubicBezTo>
                <a:cubicBezTo>
                  <a:pt x="185" y="123"/>
                  <a:pt x="184" y="122"/>
                  <a:pt x="185" y="122"/>
                </a:cubicBezTo>
                <a:cubicBezTo>
                  <a:pt x="185" y="122"/>
                  <a:pt x="185" y="121"/>
                  <a:pt x="185" y="121"/>
                </a:cubicBezTo>
                <a:cubicBezTo>
                  <a:pt x="170" y="120"/>
                  <a:pt x="153" y="121"/>
                  <a:pt x="138" y="121"/>
                </a:cubicBezTo>
                <a:close/>
                <a:moveTo>
                  <a:pt x="25" y="131"/>
                </a:moveTo>
                <a:cubicBezTo>
                  <a:pt x="24" y="130"/>
                  <a:pt x="22" y="128"/>
                  <a:pt x="20" y="127"/>
                </a:cubicBezTo>
                <a:cubicBezTo>
                  <a:pt x="20" y="126"/>
                  <a:pt x="18" y="126"/>
                  <a:pt x="17" y="124"/>
                </a:cubicBezTo>
                <a:cubicBezTo>
                  <a:pt x="14" y="128"/>
                  <a:pt x="7" y="128"/>
                  <a:pt x="4" y="131"/>
                </a:cubicBezTo>
                <a:cubicBezTo>
                  <a:pt x="12" y="140"/>
                  <a:pt x="21" y="148"/>
                  <a:pt x="31" y="155"/>
                </a:cubicBezTo>
                <a:cubicBezTo>
                  <a:pt x="36" y="160"/>
                  <a:pt x="43" y="165"/>
                  <a:pt x="48" y="171"/>
                </a:cubicBezTo>
                <a:cubicBezTo>
                  <a:pt x="50" y="171"/>
                  <a:pt x="50" y="172"/>
                  <a:pt x="51" y="173"/>
                </a:cubicBezTo>
                <a:cubicBezTo>
                  <a:pt x="53" y="167"/>
                  <a:pt x="57" y="164"/>
                  <a:pt x="60" y="160"/>
                </a:cubicBezTo>
                <a:cubicBezTo>
                  <a:pt x="60" y="160"/>
                  <a:pt x="60" y="160"/>
                  <a:pt x="60" y="159"/>
                </a:cubicBezTo>
                <a:cubicBezTo>
                  <a:pt x="57" y="160"/>
                  <a:pt x="55" y="163"/>
                  <a:pt x="51" y="163"/>
                </a:cubicBezTo>
                <a:cubicBezTo>
                  <a:pt x="53" y="161"/>
                  <a:pt x="56" y="160"/>
                  <a:pt x="58" y="158"/>
                </a:cubicBezTo>
                <a:cubicBezTo>
                  <a:pt x="58" y="157"/>
                  <a:pt x="57" y="157"/>
                  <a:pt x="57" y="157"/>
                </a:cubicBezTo>
                <a:cubicBezTo>
                  <a:pt x="56" y="157"/>
                  <a:pt x="54" y="159"/>
                  <a:pt x="53" y="158"/>
                </a:cubicBezTo>
                <a:cubicBezTo>
                  <a:pt x="53" y="157"/>
                  <a:pt x="55" y="157"/>
                  <a:pt x="56" y="156"/>
                </a:cubicBezTo>
                <a:cubicBezTo>
                  <a:pt x="54" y="154"/>
                  <a:pt x="52" y="158"/>
                  <a:pt x="51" y="156"/>
                </a:cubicBezTo>
                <a:cubicBezTo>
                  <a:pt x="52" y="155"/>
                  <a:pt x="53" y="155"/>
                  <a:pt x="54" y="154"/>
                </a:cubicBezTo>
                <a:cubicBezTo>
                  <a:pt x="53" y="152"/>
                  <a:pt x="50" y="155"/>
                  <a:pt x="49" y="154"/>
                </a:cubicBezTo>
                <a:cubicBezTo>
                  <a:pt x="49" y="153"/>
                  <a:pt x="51" y="153"/>
                  <a:pt x="52" y="152"/>
                </a:cubicBezTo>
                <a:cubicBezTo>
                  <a:pt x="51" y="152"/>
                  <a:pt x="51" y="151"/>
                  <a:pt x="50" y="151"/>
                </a:cubicBezTo>
                <a:cubicBezTo>
                  <a:pt x="49" y="152"/>
                  <a:pt x="47" y="153"/>
                  <a:pt x="46" y="152"/>
                </a:cubicBezTo>
                <a:cubicBezTo>
                  <a:pt x="46" y="150"/>
                  <a:pt x="49" y="151"/>
                  <a:pt x="49" y="150"/>
                </a:cubicBezTo>
                <a:cubicBezTo>
                  <a:pt x="49" y="149"/>
                  <a:pt x="48" y="149"/>
                  <a:pt x="48" y="148"/>
                </a:cubicBezTo>
                <a:cubicBezTo>
                  <a:pt x="46" y="149"/>
                  <a:pt x="45" y="150"/>
                  <a:pt x="43" y="150"/>
                </a:cubicBezTo>
                <a:cubicBezTo>
                  <a:pt x="41" y="151"/>
                  <a:pt x="39" y="153"/>
                  <a:pt x="37" y="153"/>
                </a:cubicBezTo>
                <a:cubicBezTo>
                  <a:pt x="39" y="150"/>
                  <a:pt x="43" y="149"/>
                  <a:pt x="46" y="147"/>
                </a:cubicBezTo>
                <a:cubicBezTo>
                  <a:pt x="45" y="146"/>
                  <a:pt x="45" y="146"/>
                  <a:pt x="44" y="145"/>
                </a:cubicBezTo>
                <a:cubicBezTo>
                  <a:pt x="42" y="146"/>
                  <a:pt x="41" y="147"/>
                  <a:pt x="40" y="147"/>
                </a:cubicBezTo>
                <a:cubicBezTo>
                  <a:pt x="39" y="145"/>
                  <a:pt x="42" y="145"/>
                  <a:pt x="42" y="144"/>
                </a:cubicBezTo>
                <a:cubicBezTo>
                  <a:pt x="42" y="144"/>
                  <a:pt x="42" y="143"/>
                  <a:pt x="41" y="143"/>
                </a:cubicBezTo>
                <a:cubicBezTo>
                  <a:pt x="40" y="144"/>
                  <a:pt x="38" y="145"/>
                  <a:pt x="37" y="144"/>
                </a:cubicBezTo>
                <a:cubicBezTo>
                  <a:pt x="37" y="143"/>
                  <a:pt x="39" y="143"/>
                  <a:pt x="40" y="142"/>
                </a:cubicBezTo>
                <a:cubicBezTo>
                  <a:pt x="39" y="142"/>
                  <a:pt x="39" y="141"/>
                  <a:pt x="38" y="141"/>
                </a:cubicBezTo>
                <a:cubicBezTo>
                  <a:pt x="37" y="142"/>
                  <a:pt x="35" y="143"/>
                  <a:pt x="33" y="143"/>
                </a:cubicBezTo>
                <a:cubicBezTo>
                  <a:pt x="34" y="141"/>
                  <a:pt x="35" y="140"/>
                  <a:pt x="37" y="140"/>
                </a:cubicBezTo>
                <a:cubicBezTo>
                  <a:pt x="36" y="138"/>
                  <a:pt x="32" y="142"/>
                  <a:pt x="31" y="140"/>
                </a:cubicBezTo>
                <a:cubicBezTo>
                  <a:pt x="32" y="139"/>
                  <a:pt x="33" y="139"/>
                  <a:pt x="34" y="138"/>
                </a:cubicBezTo>
                <a:cubicBezTo>
                  <a:pt x="34" y="138"/>
                  <a:pt x="33" y="137"/>
                  <a:pt x="33" y="137"/>
                </a:cubicBezTo>
                <a:cubicBezTo>
                  <a:pt x="29" y="139"/>
                  <a:pt x="26" y="139"/>
                  <a:pt x="24" y="141"/>
                </a:cubicBezTo>
                <a:cubicBezTo>
                  <a:pt x="23" y="141"/>
                  <a:pt x="23" y="141"/>
                  <a:pt x="23" y="140"/>
                </a:cubicBezTo>
                <a:cubicBezTo>
                  <a:pt x="25" y="138"/>
                  <a:pt x="29" y="138"/>
                  <a:pt x="31" y="135"/>
                </a:cubicBezTo>
                <a:cubicBezTo>
                  <a:pt x="29" y="134"/>
                  <a:pt x="27" y="132"/>
                  <a:pt x="25" y="131"/>
                </a:cubicBezTo>
                <a:cubicBezTo>
                  <a:pt x="25" y="131"/>
                  <a:pt x="25" y="131"/>
                  <a:pt x="25" y="131"/>
                </a:cubicBezTo>
                <a:close/>
                <a:moveTo>
                  <a:pt x="2" y="137"/>
                </a:moveTo>
                <a:cubicBezTo>
                  <a:pt x="18" y="150"/>
                  <a:pt x="34" y="163"/>
                  <a:pt x="49" y="176"/>
                </a:cubicBezTo>
                <a:cubicBezTo>
                  <a:pt x="50" y="176"/>
                  <a:pt x="50" y="175"/>
                  <a:pt x="50" y="174"/>
                </a:cubicBezTo>
                <a:cubicBezTo>
                  <a:pt x="49" y="174"/>
                  <a:pt x="49" y="173"/>
                  <a:pt x="48" y="172"/>
                </a:cubicBezTo>
                <a:cubicBezTo>
                  <a:pt x="48" y="171"/>
                  <a:pt x="47" y="171"/>
                  <a:pt x="46" y="171"/>
                </a:cubicBezTo>
                <a:cubicBezTo>
                  <a:pt x="44" y="168"/>
                  <a:pt x="41" y="165"/>
                  <a:pt x="37" y="163"/>
                </a:cubicBezTo>
                <a:cubicBezTo>
                  <a:pt x="33" y="159"/>
                  <a:pt x="30" y="156"/>
                  <a:pt x="25" y="153"/>
                </a:cubicBezTo>
                <a:cubicBezTo>
                  <a:pt x="21" y="150"/>
                  <a:pt x="18" y="146"/>
                  <a:pt x="14" y="143"/>
                </a:cubicBezTo>
                <a:cubicBezTo>
                  <a:pt x="12" y="140"/>
                  <a:pt x="8" y="137"/>
                  <a:pt x="5" y="135"/>
                </a:cubicBezTo>
                <a:cubicBezTo>
                  <a:pt x="5" y="134"/>
                  <a:pt x="4" y="133"/>
                  <a:pt x="3" y="133"/>
                </a:cubicBezTo>
                <a:cubicBezTo>
                  <a:pt x="2" y="134"/>
                  <a:pt x="2" y="136"/>
                  <a:pt x="2" y="137"/>
                </a:cubicBezTo>
                <a:close/>
                <a:moveTo>
                  <a:pt x="190" y="142"/>
                </a:moveTo>
                <a:cubicBezTo>
                  <a:pt x="183" y="141"/>
                  <a:pt x="177" y="142"/>
                  <a:pt x="171" y="142"/>
                </a:cubicBezTo>
                <a:cubicBezTo>
                  <a:pt x="166" y="142"/>
                  <a:pt x="162" y="143"/>
                  <a:pt x="157" y="143"/>
                </a:cubicBezTo>
                <a:cubicBezTo>
                  <a:pt x="153" y="143"/>
                  <a:pt x="148" y="142"/>
                  <a:pt x="144" y="143"/>
                </a:cubicBezTo>
                <a:cubicBezTo>
                  <a:pt x="135" y="143"/>
                  <a:pt x="127" y="142"/>
                  <a:pt x="117" y="143"/>
                </a:cubicBezTo>
                <a:cubicBezTo>
                  <a:pt x="112" y="143"/>
                  <a:pt x="106" y="143"/>
                  <a:pt x="101" y="143"/>
                </a:cubicBezTo>
                <a:cubicBezTo>
                  <a:pt x="101" y="144"/>
                  <a:pt x="101" y="145"/>
                  <a:pt x="102" y="146"/>
                </a:cubicBezTo>
                <a:cubicBezTo>
                  <a:pt x="108" y="146"/>
                  <a:pt x="118" y="145"/>
                  <a:pt x="126" y="146"/>
                </a:cubicBezTo>
                <a:cubicBezTo>
                  <a:pt x="130" y="145"/>
                  <a:pt x="137" y="146"/>
                  <a:pt x="141" y="146"/>
                </a:cubicBezTo>
                <a:cubicBezTo>
                  <a:pt x="154" y="143"/>
                  <a:pt x="171" y="145"/>
                  <a:pt x="186" y="145"/>
                </a:cubicBezTo>
                <a:cubicBezTo>
                  <a:pt x="188" y="145"/>
                  <a:pt x="190" y="145"/>
                  <a:pt x="192" y="145"/>
                </a:cubicBezTo>
                <a:cubicBezTo>
                  <a:pt x="193" y="145"/>
                  <a:pt x="194" y="146"/>
                  <a:pt x="195" y="144"/>
                </a:cubicBezTo>
                <a:cubicBezTo>
                  <a:pt x="194" y="143"/>
                  <a:pt x="192" y="142"/>
                  <a:pt x="190" y="142"/>
                </a:cubicBezTo>
                <a:close/>
                <a:moveTo>
                  <a:pt x="100" y="157"/>
                </a:moveTo>
                <a:cubicBezTo>
                  <a:pt x="99" y="155"/>
                  <a:pt x="99" y="154"/>
                  <a:pt x="99" y="152"/>
                </a:cubicBezTo>
                <a:cubicBezTo>
                  <a:pt x="99" y="149"/>
                  <a:pt x="100" y="146"/>
                  <a:pt x="99" y="145"/>
                </a:cubicBezTo>
                <a:cubicBezTo>
                  <a:pt x="96" y="148"/>
                  <a:pt x="96" y="156"/>
                  <a:pt x="100" y="157"/>
                </a:cubicBezTo>
                <a:close/>
                <a:moveTo>
                  <a:pt x="107" y="152"/>
                </a:moveTo>
                <a:cubicBezTo>
                  <a:pt x="106" y="152"/>
                  <a:pt x="103" y="152"/>
                  <a:pt x="102" y="153"/>
                </a:cubicBezTo>
                <a:cubicBezTo>
                  <a:pt x="102" y="154"/>
                  <a:pt x="104" y="153"/>
                  <a:pt x="105" y="154"/>
                </a:cubicBezTo>
                <a:cubicBezTo>
                  <a:pt x="110" y="154"/>
                  <a:pt x="118" y="155"/>
                  <a:pt x="122" y="155"/>
                </a:cubicBezTo>
                <a:cubicBezTo>
                  <a:pt x="122" y="154"/>
                  <a:pt x="124" y="155"/>
                  <a:pt x="125" y="154"/>
                </a:cubicBezTo>
                <a:cubicBezTo>
                  <a:pt x="127" y="155"/>
                  <a:pt x="130" y="154"/>
                  <a:pt x="132" y="154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32" y="155"/>
                  <a:pt x="132" y="154"/>
                  <a:pt x="132" y="154"/>
                </a:cubicBezTo>
                <a:cubicBezTo>
                  <a:pt x="150" y="154"/>
                  <a:pt x="172" y="153"/>
                  <a:pt x="191" y="153"/>
                </a:cubicBezTo>
                <a:cubicBezTo>
                  <a:pt x="191" y="153"/>
                  <a:pt x="191" y="152"/>
                  <a:pt x="190" y="152"/>
                </a:cubicBezTo>
                <a:cubicBezTo>
                  <a:pt x="184" y="150"/>
                  <a:pt x="176" y="151"/>
                  <a:pt x="170" y="151"/>
                </a:cubicBezTo>
                <a:cubicBezTo>
                  <a:pt x="169" y="151"/>
                  <a:pt x="168" y="151"/>
                  <a:pt x="168" y="150"/>
                </a:cubicBezTo>
                <a:cubicBezTo>
                  <a:pt x="174" y="150"/>
                  <a:pt x="179" y="150"/>
                  <a:pt x="185" y="150"/>
                </a:cubicBezTo>
                <a:cubicBezTo>
                  <a:pt x="187" y="150"/>
                  <a:pt x="190" y="151"/>
                  <a:pt x="192" y="150"/>
                </a:cubicBezTo>
                <a:cubicBezTo>
                  <a:pt x="189" y="149"/>
                  <a:pt x="182" y="149"/>
                  <a:pt x="180" y="149"/>
                </a:cubicBezTo>
                <a:cubicBezTo>
                  <a:pt x="183" y="148"/>
                  <a:pt x="187" y="148"/>
                  <a:pt x="191" y="148"/>
                </a:cubicBezTo>
                <a:cubicBezTo>
                  <a:pt x="191" y="148"/>
                  <a:pt x="191" y="147"/>
                  <a:pt x="192" y="147"/>
                </a:cubicBezTo>
                <a:cubicBezTo>
                  <a:pt x="178" y="147"/>
                  <a:pt x="160" y="145"/>
                  <a:pt x="146" y="146"/>
                </a:cubicBezTo>
                <a:cubicBezTo>
                  <a:pt x="131" y="148"/>
                  <a:pt x="117" y="147"/>
                  <a:pt x="102" y="147"/>
                </a:cubicBezTo>
                <a:cubicBezTo>
                  <a:pt x="103" y="148"/>
                  <a:pt x="103" y="148"/>
                  <a:pt x="103" y="149"/>
                </a:cubicBezTo>
                <a:cubicBezTo>
                  <a:pt x="106" y="150"/>
                  <a:pt x="110" y="149"/>
                  <a:pt x="113" y="149"/>
                </a:cubicBezTo>
                <a:cubicBezTo>
                  <a:pt x="111" y="150"/>
                  <a:pt x="106" y="150"/>
                  <a:pt x="102" y="151"/>
                </a:cubicBezTo>
                <a:cubicBezTo>
                  <a:pt x="109" y="152"/>
                  <a:pt x="118" y="150"/>
                  <a:pt x="124" y="151"/>
                </a:cubicBezTo>
                <a:cubicBezTo>
                  <a:pt x="119" y="152"/>
                  <a:pt x="112" y="152"/>
                  <a:pt x="107" y="152"/>
                </a:cubicBezTo>
                <a:close/>
                <a:moveTo>
                  <a:pt x="278" y="168"/>
                </a:moveTo>
                <a:cubicBezTo>
                  <a:pt x="278" y="170"/>
                  <a:pt x="277" y="173"/>
                  <a:pt x="276" y="176"/>
                </a:cubicBezTo>
                <a:cubicBezTo>
                  <a:pt x="275" y="177"/>
                  <a:pt x="275" y="179"/>
                  <a:pt x="274" y="181"/>
                </a:cubicBezTo>
                <a:cubicBezTo>
                  <a:pt x="274" y="182"/>
                  <a:pt x="274" y="182"/>
                  <a:pt x="273" y="183"/>
                </a:cubicBezTo>
                <a:cubicBezTo>
                  <a:pt x="273" y="184"/>
                  <a:pt x="273" y="185"/>
                  <a:pt x="272" y="187"/>
                </a:cubicBezTo>
                <a:cubicBezTo>
                  <a:pt x="270" y="192"/>
                  <a:pt x="267" y="197"/>
                  <a:pt x="263" y="200"/>
                </a:cubicBezTo>
                <a:cubicBezTo>
                  <a:pt x="261" y="203"/>
                  <a:pt x="259" y="205"/>
                  <a:pt x="257" y="208"/>
                </a:cubicBezTo>
                <a:cubicBezTo>
                  <a:pt x="256" y="209"/>
                  <a:pt x="254" y="210"/>
                  <a:pt x="253" y="212"/>
                </a:cubicBezTo>
                <a:cubicBezTo>
                  <a:pt x="252" y="213"/>
                  <a:pt x="251" y="214"/>
                  <a:pt x="250" y="216"/>
                </a:cubicBezTo>
                <a:cubicBezTo>
                  <a:pt x="249" y="216"/>
                  <a:pt x="248" y="217"/>
                  <a:pt x="247" y="217"/>
                </a:cubicBezTo>
                <a:cubicBezTo>
                  <a:pt x="247" y="218"/>
                  <a:pt x="246" y="218"/>
                  <a:pt x="246" y="219"/>
                </a:cubicBezTo>
                <a:cubicBezTo>
                  <a:pt x="245" y="220"/>
                  <a:pt x="243" y="220"/>
                  <a:pt x="242" y="221"/>
                </a:cubicBezTo>
                <a:cubicBezTo>
                  <a:pt x="241" y="222"/>
                  <a:pt x="240" y="223"/>
                  <a:pt x="239" y="224"/>
                </a:cubicBezTo>
                <a:cubicBezTo>
                  <a:pt x="238" y="225"/>
                  <a:pt x="236" y="226"/>
                  <a:pt x="235" y="226"/>
                </a:cubicBezTo>
                <a:cubicBezTo>
                  <a:pt x="231" y="229"/>
                  <a:pt x="227" y="232"/>
                  <a:pt x="222" y="233"/>
                </a:cubicBezTo>
                <a:cubicBezTo>
                  <a:pt x="223" y="233"/>
                  <a:pt x="224" y="234"/>
                  <a:pt x="225" y="235"/>
                </a:cubicBezTo>
                <a:cubicBezTo>
                  <a:pt x="227" y="233"/>
                  <a:pt x="229" y="233"/>
                  <a:pt x="230" y="232"/>
                </a:cubicBezTo>
                <a:cubicBezTo>
                  <a:pt x="232" y="231"/>
                  <a:pt x="234" y="230"/>
                  <a:pt x="236" y="230"/>
                </a:cubicBezTo>
                <a:cubicBezTo>
                  <a:pt x="242" y="225"/>
                  <a:pt x="248" y="220"/>
                  <a:pt x="254" y="215"/>
                </a:cubicBezTo>
                <a:cubicBezTo>
                  <a:pt x="255" y="213"/>
                  <a:pt x="257" y="212"/>
                  <a:pt x="258" y="210"/>
                </a:cubicBezTo>
                <a:cubicBezTo>
                  <a:pt x="260" y="208"/>
                  <a:pt x="261" y="207"/>
                  <a:pt x="262" y="205"/>
                </a:cubicBezTo>
                <a:cubicBezTo>
                  <a:pt x="263" y="204"/>
                  <a:pt x="263" y="204"/>
                  <a:pt x="264" y="204"/>
                </a:cubicBezTo>
                <a:cubicBezTo>
                  <a:pt x="266" y="202"/>
                  <a:pt x="267" y="198"/>
                  <a:pt x="268" y="196"/>
                </a:cubicBezTo>
                <a:cubicBezTo>
                  <a:pt x="270" y="194"/>
                  <a:pt x="272" y="192"/>
                  <a:pt x="273" y="190"/>
                </a:cubicBezTo>
                <a:cubicBezTo>
                  <a:pt x="274" y="188"/>
                  <a:pt x="275" y="186"/>
                  <a:pt x="276" y="184"/>
                </a:cubicBezTo>
                <a:cubicBezTo>
                  <a:pt x="278" y="178"/>
                  <a:pt x="279" y="175"/>
                  <a:pt x="280" y="169"/>
                </a:cubicBezTo>
                <a:cubicBezTo>
                  <a:pt x="280" y="168"/>
                  <a:pt x="280" y="167"/>
                  <a:pt x="280" y="166"/>
                </a:cubicBezTo>
                <a:cubicBezTo>
                  <a:pt x="281" y="162"/>
                  <a:pt x="281" y="158"/>
                  <a:pt x="280" y="155"/>
                </a:cubicBezTo>
                <a:cubicBezTo>
                  <a:pt x="280" y="153"/>
                  <a:pt x="277" y="150"/>
                  <a:pt x="276" y="150"/>
                </a:cubicBezTo>
                <a:cubicBezTo>
                  <a:pt x="278" y="156"/>
                  <a:pt x="279" y="161"/>
                  <a:pt x="278" y="168"/>
                </a:cubicBezTo>
                <a:close/>
                <a:moveTo>
                  <a:pt x="74" y="154"/>
                </a:moveTo>
                <a:cubicBezTo>
                  <a:pt x="71" y="155"/>
                  <a:pt x="68" y="157"/>
                  <a:pt x="65" y="158"/>
                </a:cubicBezTo>
                <a:cubicBezTo>
                  <a:pt x="54" y="167"/>
                  <a:pt x="44" y="184"/>
                  <a:pt x="49" y="204"/>
                </a:cubicBezTo>
                <a:cubicBezTo>
                  <a:pt x="50" y="209"/>
                  <a:pt x="54" y="213"/>
                  <a:pt x="56" y="218"/>
                </a:cubicBezTo>
                <a:cubicBezTo>
                  <a:pt x="57" y="219"/>
                  <a:pt x="58" y="221"/>
                  <a:pt x="59" y="221"/>
                </a:cubicBezTo>
                <a:cubicBezTo>
                  <a:pt x="60" y="222"/>
                  <a:pt x="60" y="221"/>
                  <a:pt x="61" y="222"/>
                </a:cubicBezTo>
                <a:cubicBezTo>
                  <a:pt x="62" y="224"/>
                  <a:pt x="60" y="225"/>
                  <a:pt x="59" y="226"/>
                </a:cubicBezTo>
                <a:cubicBezTo>
                  <a:pt x="57" y="228"/>
                  <a:pt x="55" y="231"/>
                  <a:pt x="54" y="232"/>
                </a:cubicBezTo>
                <a:cubicBezTo>
                  <a:pt x="54" y="233"/>
                  <a:pt x="54" y="234"/>
                  <a:pt x="55" y="235"/>
                </a:cubicBezTo>
                <a:cubicBezTo>
                  <a:pt x="60" y="230"/>
                  <a:pt x="65" y="225"/>
                  <a:pt x="72" y="222"/>
                </a:cubicBezTo>
                <a:cubicBezTo>
                  <a:pt x="72" y="219"/>
                  <a:pt x="74" y="216"/>
                  <a:pt x="74" y="215"/>
                </a:cubicBezTo>
                <a:cubicBezTo>
                  <a:pt x="71" y="215"/>
                  <a:pt x="70" y="211"/>
                  <a:pt x="68" y="209"/>
                </a:cubicBezTo>
                <a:cubicBezTo>
                  <a:pt x="65" y="203"/>
                  <a:pt x="63" y="196"/>
                  <a:pt x="65" y="189"/>
                </a:cubicBezTo>
                <a:cubicBezTo>
                  <a:pt x="66" y="186"/>
                  <a:pt x="67" y="181"/>
                  <a:pt x="68" y="179"/>
                </a:cubicBezTo>
                <a:cubicBezTo>
                  <a:pt x="70" y="177"/>
                  <a:pt x="74" y="174"/>
                  <a:pt x="75" y="173"/>
                </a:cubicBezTo>
                <a:cubicBezTo>
                  <a:pt x="83" y="169"/>
                  <a:pt x="92" y="169"/>
                  <a:pt x="100" y="172"/>
                </a:cubicBezTo>
                <a:cubicBezTo>
                  <a:pt x="102" y="171"/>
                  <a:pt x="101" y="168"/>
                  <a:pt x="101" y="167"/>
                </a:cubicBezTo>
                <a:cubicBezTo>
                  <a:pt x="102" y="163"/>
                  <a:pt x="104" y="161"/>
                  <a:pt x="106" y="159"/>
                </a:cubicBezTo>
                <a:cubicBezTo>
                  <a:pt x="103" y="159"/>
                  <a:pt x="101" y="158"/>
                  <a:pt x="99" y="159"/>
                </a:cubicBezTo>
                <a:cubicBezTo>
                  <a:pt x="97" y="158"/>
                  <a:pt x="96" y="155"/>
                  <a:pt x="96" y="153"/>
                </a:cubicBezTo>
                <a:cubicBezTo>
                  <a:pt x="89" y="151"/>
                  <a:pt x="81" y="152"/>
                  <a:pt x="74" y="154"/>
                </a:cubicBezTo>
                <a:close/>
                <a:moveTo>
                  <a:pt x="193" y="155"/>
                </a:moveTo>
                <a:cubicBezTo>
                  <a:pt x="189" y="155"/>
                  <a:pt x="186" y="155"/>
                  <a:pt x="183" y="155"/>
                </a:cubicBezTo>
                <a:cubicBezTo>
                  <a:pt x="181" y="155"/>
                  <a:pt x="179" y="155"/>
                  <a:pt x="176" y="155"/>
                </a:cubicBezTo>
                <a:cubicBezTo>
                  <a:pt x="172" y="155"/>
                  <a:pt x="169" y="155"/>
                  <a:pt x="166" y="155"/>
                </a:cubicBezTo>
                <a:cubicBezTo>
                  <a:pt x="158" y="155"/>
                  <a:pt x="149" y="155"/>
                  <a:pt x="141" y="156"/>
                </a:cubicBezTo>
                <a:cubicBezTo>
                  <a:pt x="136" y="156"/>
                  <a:pt x="131" y="155"/>
                  <a:pt x="126" y="155"/>
                </a:cubicBezTo>
                <a:cubicBezTo>
                  <a:pt x="125" y="155"/>
                  <a:pt x="123" y="156"/>
                  <a:pt x="122" y="156"/>
                </a:cubicBezTo>
                <a:cubicBezTo>
                  <a:pt x="116" y="156"/>
                  <a:pt x="109" y="156"/>
                  <a:pt x="103" y="155"/>
                </a:cubicBezTo>
                <a:cubicBezTo>
                  <a:pt x="103" y="156"/>
                  <a:pt x="101" y="157"/>
                  <a:pt x="102" y="157"/>
                </a:cubicBezTo>
                <a:cubicBezTo>
                  <a:pt x="104" y="157"/>
                  <a:pt x="108" y="157"/>
                  <a:pt x="109" y="158"/>
                </a:cubicBezTo>
                <a:cubicBezTo>
                  <a:pt x="122" y="158"/>
                  <a:pt x="134" y="158"/>
                  <a:pt x="147" y="158"/>
                </a:cubicBezTo>
                <a:cubicBezTo>
                  <a:pt x="152" y="158"/>
                  <a:pt x="156" y="158"/>
                  <a:pt x="160" y="158"/>
                </a:cubicBezTo>
                <a:cubicBezTo>
                  <a:pt x="166" y="158"/>
                  <a:pt x="172" y="158"/>
                  <a:pt x="179" y="158"/>
                </a:cubicBezTo>
                <a:cubicBezTo>
                  <a:pt x="184" y="158"/>
                  <a:pt x="191" y="159"/>
                  <a:pt x="195" y="158"/>
                </a:cubicBezTo>
                <a:cubicBezTo>
                  <a:pt x="196" y="156"/>
                  <a:pt x="194" y="155"/>
                  <a:pt x="193" y="155"/>
                </a:cubicBezTo>
                <a:close/>
                <a:moveTo>
                  <a:pt x="198" y="160"/>
                </a:moveTo>
                <a:cubicBezTo>
                  <a:pt x="171" y="159"/>
                  <a:pt x="138" y="160"/>
                  <a:pt x="111" y="160"/>
                </a:cubicBezTo>
                <a:cubicBezTo>
                  <a:pt x="111" y="161"/>
                  <a:pt x="111" y="161"/>
                  <a:pt x="111" y="162"/>
                </a:cubicBezTo>
                <a:cubicBezTo>
                  <a:pt x="128" y="162"/>
                  <a:pt x="147" y="161"/>
                  <a:pt x="164" y="162"/>
                </a:cubicBezTo>
                <a:cubicBezTo>
                  <a:pt x="169" y="162"/>
                  <a:pt x="174" y="162"/>
                  <a:pt x="179" y="162"/>
                </a:cubicBezTo>
                <a:cubicBezTo>
                  <a:pt x="182" y="162"/>
                  <a:pt x="185" y="162"/>
                  <a:pt x="189" y="162"/>
                </a:cubicBezTo>
                <a:cubicBezTo>
                  <a:pt x="191" y="162"/>
                  <a:pt x="194" y="163"/>
                  <a:pt x="197" y="163"/>
                </a:cubicBezTo>
                <a:cubicBezTo>
                  <a:pt x="197" y="163"/>
                  <a:pt x="199" y="162"/>
                  <a:pt x="199" y="161"/>
                </a:cubicBezTo>
                <a:cubicBezTo>
                  <a:pt x="199" y="161"/>
                  <a:pt x="198" y="161"/>
                  <a:pt x="198" y="160"/>
                </a:cubicBezTo>
                <a:close/>
                <a:moveTo>
                  <a:pt x="107" y="160"/>
                </a:moveTo>
                <a:cubicBezTo>
                  <a:pt x="104" y="162"/>
                  <a:pt x="103" y="166"/>
                  <a:pt x="103" y="170"/>
                </a:cubicBezTo>
                <a:cubicBezTo>
                  <a:pt x="103" y="171"/>
                  <a:pt x="104" y="171"/>
                  <a:pt x="104" y="171"/>
                </a:cubicBezTo>
                <a:cubicBezTo>
                  <a:pt x="103" y="171"/>
                  <a:pt x="103" y="172"/>
                  <a:pt x="103" y="172"/>
                </a:cubicBezTo>
                <a:cubicBezTo>
                  <a:pt x="104" y="174"/>
                  <a:pt x="106" y="177"/>
                  <a:pt x="109" y="177"/>
                </a:cubicBezTo>
                <a:cubicBezTo>
                  <a:pt x="108" y="174"/>
                  <a:pt x="106" y="170"/>
                  <a:pt x="105" y="167"/>
                </a:cubicBezTo>
                <a:cubicBezTo>
                  <a:pt x="106" y="165"/>
                  <a:pt x="107" y="163"/>
                  <a:pt x="109" y="161"/>
                </a:cubicBezTo>
                <a:cubicBezTo>
                  <a:pt x="108" y="161"/>
                  <a:pt x="108" y="160"/>
                  <a:pt x="107" y="160"/>
                </a:cubicBezTo>
                <a:close/>
                <a:moveTo>
                  <a:pt x="149" y="163"/>
                </a:moveTo>
                <a:cubicBezTo>
                  <a:pt x="135" y="163"/>
                  <a:pt x="121" y="163"/>
                  <a:pt x="110" y="164"/>
                </a:cubicBezTo>
                <a:cubicBezTo>
                  <a:pt x="110" y="165"/>
                  <a:pt x="110" y="165"/>
                  <a:pt x="110" y="166"/>
                </a:cubicBezTo>
                <a:cubicBezTo>
                  <a:pt x="116" y="166"/>
                  <a:pt x="121" y="166"/>
                  <a:pt x="126" y="166"/>
                </a:cubicBezTo>
                <a:cubicBezTo>
                  <a:pt x="128" y="166"/>
                  <a:pt x="130" y="165"/>
                  <a:pt x="131" y="166"/>
                </a:cubicBezTo>
                <a:cubicBezTo>
                  <a:pt x="124" y="166"/>
                  <a:pt x="118" y="167"/>
                  <a:pt x="110" y="167"/>
                </a:cubicBezTo>
                <a:cubicBezTo>
                  <a:pt x="110" y="169"/>
                  <a:pt x="110" y="169"/>
                  <a:pt x="110" y="170"/>
                </a:cubicBezTo>
                <a:cubicBezTo>
                  <a:pt x="117" y="170"/>
                  <a:pt x="125" y="169"/>
                  <a:pt x="130" y="170"/>
                </a:cubicBezTo>
                <a:cubicBezTo>
                  <a:pt x="124" y="171"/>
                  <a:pt x="117" y="171"/>
                  <a:pt x="110" y="172"/>
                </a:cubicBezTo>
                <a:cubicBezTo>
                  <a:pt x="111" y="172"/>
                  <a:pt x="111" y="173"/>
                  <a:pt x="111" y="173"/>
                </a:cubicBezTo>
                <a:cubicBezTo>
                  <a:pt x="113" y="174"/>
                  <a:pt x="117" y="175"/>
                  <a:pt x="119" y="174"/>
                </a:cubicBezTo>
                <a:cubicBezTo>
                  <a:pt x="129" y="176"/>
                  <a:pt x="143" y="174"/>
                  <a:pt x="154" y="174"/>
                </a:cubicBezTo>
                <a:cubicBezTo>
                  <a:pt x="156" y="175"/>
                  <a:pt x="158" y="174"/>
                  <a:pt x="161" y="174"/>
                </a:cubicBezTo>
                <a:cubicBezTo>
                  <a:pt x="162" y="174"/>
                  <a:pt x="164" y="174"/>
                  <a:pt x="166" y="174"/>
                </a:cubicBezTo>
                <a:cubicBezTo>
                  <a:pt x="170" y="174"/>
                  <a:pt x="175" y="174"/>
                  <a:pt x="179" y="174"/>
                </a:cubicBezTo>
                <a:cubicBezTo>
                  <a:pt x="185" y="174"/>
                  <a:pt x="191" y="175"/>
                  <a:pt x="196" y="173"/>
                </a:cubicBezTo>
                <a:cubicBezTo>
                  <a:pt x="196" y="172"/>
                  <a:pt x="196" y="172"/>
                  <a:pt x="196" y="171"/>
                </a:cubicBezTo>
                <a:cubicBezTo>
                  <a:pt x="184" y="171"/>
                  <a:pt x="170" y="172"/>
                  <a:pt x="159" y="169"/>
                </a:cubicBezTo>
                <a:cubicBezTo>
                  <a:pt x="172" y="170"/>
                  <a:pt x="180" y="170"/>
                  <a:pt x="192" y="170"/>
                </a:cubicBezTo>
                <a:cubicBezTo>
                  <a:pt x="193" y="170"/>
                  <a:pt x="194" y="171"/>
                  <a:pt x="195" y="170"/>
                </a:cubicBezTo>
                <a:cubicBezTo>
                  <a:pt x="191" y="169"/>
                  <a:pt x="184" y="170"/>
                  <a:pt x="180" y="169"/>
                </a:cubicBezTo>
                <a:cubicBezTo>
                  <a:pt x="185" y="168"/>
                  <a:pt x="190" y="169"/>
                  <a:pt x="195" y="168"/>
                </a:cubicBezTo>
                <a:cubicBezTo>
                  <a:pt x="195" y="166"/>
                  <a:pt x="193" y="167"/>
                  <a:pt x="191" y="167"/>
                </a:cubicBezTo>
                <a:cubicBezTo>
                  <a:pt x="190" y="166"/>
                  <a:pt x="188" y="166"/>
                  <a:pt x="187" y="166"/>
                </a:cubicBezTo>
                <a:cubicBezTo>
                  <a:pt x="188" y="165"/>
                  <a:pt x="195" y="167"/>
                  <a:pt x="195" y="163"/>
                </a:cubicBezTo>
                <a:cubicBezTo>
                  <a:pt x="179" y="164"/>
                  <a:pt x="165" y="162"/>
                  <a:pt x="149" y="163"/>
                </a:cubicBezTo>
                <a:close/>
                <a:moveTo>
                  <a:pt x="73" y="179"/>
                </a:moveTo>
                <a:cubicBezTo>
                  <a:pt x="74" y="179"/>
                  <a:pt x="74" y="179"/>
                  <a:pt x="74" y="180"/>
                </a:cubicBezTo>
                <a:cubicBezTo>
                  <a:pt x="75" y="183"/>
                  <a:pt x="74" y="186"/>
                  <a:pt x="74" y="189"/>
                </a:cubicBezTo>
                <a:cubicBezTo>
                  <a:pt x="75" y="191"/>
                  <a:pt x="75" y="194"/>
                  <a:pt x="75" y="196"/>
                </a:cubicBezTo>
                <a:cubicBezTo>
                  <a:pt x="76" y="202"/>
                  <a:pt x="77" y="208"/>
                  <a:pt x="77" y="213"/>
                </a:cubicBezTo>
                <a:cubicBezTo>
                  <a:pt x="80" y="212"/>
                  <a:pt x="82" y="212"/>
                  <a:pt x="84" y="210"/>
                </a:cubicBezTo>
                <a:cubicBezTo>
                  <a:pt x="83" y="207"/>
                  <a:pt x="81" y="202"/>
                  <a:pt x="81" y="198"/>
                </a:cubicBezTo>
                <a:cubicBezTo>
                  <a:pt x="81" y="189"/>
                  <a:pt x="82" y="178"/>
                  <a:pt x="89" y="176"/>
                </a:cubicBezTo>
                <a:cubicBezTo>
                  <a:pt x="89" y="175"/>
                  <a:pt x="89" y="173"/>
                  <a:pt x="88" y="171"/>
                </a:cubicBezTo>
                <a:cubicBezTo>
                  <a:pt x="81" y="172"/>
                  <a:pt x="75" y="174"/>
                  <a:pt x="73" y="179"/>
                </a:cubicBezTo>
                <a:close/>
                <a:moveTo>
                  <a:pt x="91" y="176"/>
                </a:moveTo>
                <a:cubicBezTo>
                  <a:pt x="93" y="175"/>
                  <a:pt x="96" y="174"/>
                  <a:pt x="98" y="173"/>
                </a:cubicBezTo>
                <a:cubicBezTo>
                  <a:pt x="96" y="172"/>
                  <a:pt x="93" y="172"/>
                  <a:pt x="90" y="171"/>
                </a:cubicBezTo>
                <a:cubicBezTo>
                  <a:pt x="90" y="173"/>
                  <a:pt x="91" y="175"/>
                  <a:pt x="91" y="176"/>
                </a:cubicBezTo>
                <a:close/>
                <a:moveTo>
                  <a:pt x="94" y="176"/>
                </a:moveTo>
                <a:cubicBezTo>
                  <a:pt x="98" y="176"/>
                  <a:pt x="102" y="177"/>
                  <a:pt x="105" y="177"/>
                </a:cubicBezTo>
                <a:cubicBezTo>
                  <a:pt x="103" y="176"/>
                  <a:pt x="102" y="174"/>
                  <a:pt x="101" y="173"/>
                </a:cubicBezTo>
                <a:cubicBezTo>
                  <a:pt x="99" y="174"/>
                  <a:pt x="97" y="175"/>
                  <a:pt x="94" y="176"/>
                </a:cubicBezTo>
                <a:close/>
                <a:moveTo>
                  <a:pt x="197" y="175"/>
                </a:moveTo>
                <a:cubicBezTo>
                  <a:pt x="176" y="175"/>
                  <a:pt x="154" y="175"/>
                  <a:pt x="132" y="176"/>
                </a:cubicBezTo>
                <a:cubicBezTo>
                  <a:pt x="128" y="176"/>
                  <a:pt x="124" y="176"/>
                  <a:pt x="120" y="176"/>
                </a:cubicBezTo>
                <a:cubicBezTo>
                  <a:pt x="119" y="176"/>
                  <a:pt x="118" y="176"/>
                  <a:pt x="116" y="176"/>
                </a:cubicBezTo>
                <a:cubicBezTo>
                  <a:pt x="114" y="176"/>
                  <a:pt x="113" y="174"/>
                  <a:pt x="112" y="176"/>
                </a:cubicBezTo>
                <a:cubicBezTo>
                  <a:pt x="113" y="176"/>
                  <a:pt x="112" y="176"/>
                  <a:pt x="112" y="177"/>
                </a:cubicBezTo>
                <a:cubicBezTo>
                  <a:pt x="119" y="177"/>
                  <a:pt x="124" y="178"/>
                  <a:pt x="131" y="178"/>
                </a:cubicBezTo>
                <a:cubicBezTo>
                  <a:pt x="132" y="178"/>
                  <a:pt x="131" y="177"/>
                  <a:pt x="132" y="177"/>
                </a:cubicBezTo>
                <a:cubicBezTo>
                  <a:pt x="144" y="178"/>
                  <a:pt x="158" y="177"/>
                  <a:pt x="170" y="177"/>
                </a:cubicBezTo>
                <a:cubicBezTo>
                  <a:pt x="175" y="178"/>
                  <a:pt x="182" y="177"/>
                  <a:pt x="188" y="177"/>
                </a:cubicBezTo>
                <a:cubicBezTo>
                  <a:pt x="191" y="177"/>
                  <a:pt x="199" y="178"/>
                  <a:pt x="198" y="175"/>
                </a:cubicBezTo>
                <a:cubicBezTo>
                  <a:pt x="198" y="175"/>
                  <a:pt x="198" y="175"/>
                  <a:pt x="198" y="175"/>
                </a:cubicBezTo>
                <a:cubicBezTo>
                  <a:pt x="198" y="175"/>
                  <a:pt x="198" y="175"/>
                  <a:pt x="197" y="175"/>
                </a:cubicBezTo>
                <a:close/>
                <a:moveTo>
                  <a:pt x="177" y="183"/>
                </a:moveTo>
                <a:cubicBezTo>
                  <a:pt x="167" y="182"/>
                  <a:pt x="157" y="181"/>
                  <a:pt x="147" y="180"/>
                </a:cubicBezTo>
                <a:cubicBezTo>
                  <a:pt x="145" y="180"/>
                  <a:pt x="142" y="180"/>
                  <a:pt x="140" y="180"/>
                </a:cubicBezTo>
                <a:cubicBezTo>
                  <a:pt x="131" y="179"/>
                  <a:pt x="123" y="179"/>
                  <a:pt x="114" y="179"/>
                </a:cubicBezTo>
                <a:cubicBezTo>
                  <a:pt x="112" y="179"/>
                  <a:pt x="111" y="178"/>
                  <a:pt x="110" y="178"/>
                </a:cubicBezTo>
                <a:cubicBezTo>
                  <a:pt x="103" y="178"/>
                  <a:pt x="98" y="178"/>
                  <a:pt x="91" y="178"/>
                </a:cubicBezTo>
                <a:cubicBezTo>
                  <a:pt x="91" y="178"/>
                  <a:pt x="91" y="177"/>
                  <a:pt x="91" y="177"/>
                </a:cubicBezTo>
                <a:cubicBezTo>
                  <a:pt x="91" y="178"/>
                  <a:pt x="91" y="178"/>
                  <a:pt x="91" y="179"/>
                </a:cubicBezTo>
                <a:cubicBezTo>
                  <a:pt x="88" y="177"/>
                  <a:pt x="87" y="180"/>
                  <a:pt x="85" y="181"/>
                </a:cubicBezTo>
                <a:cubicBezTo>
                  <a:pt x="81" y="190"/>
                  <a:pt x="81" y="202"/>
                  <a:pt x="86" y="210"/>
                </a:cubicBezTo>
                <a:cubicBezTo>
                  <a:pt x="93" y="211"/>
                  <a:pt x="99" y="210"/>
                  <a:pt x="106" y="210"/>
                </a:cubicBezTo>
                <a:cubicBezTo>
                  <a:pt x="101" y="209"/>
                  <a:pt x="95" y="210"/>
                  <a:pt x="89" y="209"/>
                </a:cubicBezTo>
                <a:cubicBezTo>
                  <a:pt x="88" y="208"/>
                  <a:pt x="89" y="208"/>
                  <a:pt x="89" y="207"/>
                </a:cubicBezTo>
                <a:cubicBezTo>
                  <a:pt x="82" y="199"/>
                  <a:pt x="84" y="188"/>
                  <a:pt x="88" y="179"/>
                </a:cubicBezTo>
                <a:cubicBezTo>
                  <a:pt x="90" y="179"/>
                  <a:pt x="92" y="180"/>
                  <a:pt x="93" y="180"/>
                </a:cubicBezTo>
                <a:cubicBezTo>
                  <a:pt x="94" y="180"/>
                  <a:pt x="95" y="180"/>
                  <a:pt x="96" y="180"/>
                </a:cubicBezTo>
                <a:cubicBezTo>
                  <a:pt x="100" y="181"/>
                  <a:pt x="103" y="181"/>
                  <a:pt x="106" y="181"/>
                </a:cubicBezTo>
                <a:cubicBezTo>
                  <a:pt x="122" y="181"/>
                  <a:pt x="136" y="182"/>
                  <a:pt x="150" y="184"/>
                </a:cubicBezTo>
                <a:cubicBezTo>
                  <a:pt x="153" y="183"/>
                  <a:pt x="157" y="184"/>
                  <a:pt x="160" y="184"/>
                </a:cubicBezTo>
                <a:cubicBezTo>
                  <a:pt x="167" y="185"/>
                  <a:pt x="174" y="185"/>
                  <a:pt x="180" y="186"/>
                </a:cubicBezTo>
                <a:cubicBezTo>
                  <a:pt x="180" y="184"/>
                  <a:pt x="179" y="183"/>
                  <a:pt x="177" y="183"/>
                </a:cubicBezTo>
                <a:close/>
                <a:moveTo>
                  <a:pt x="148" y="179"/>
                </a:moveTo>
                <a:cubicBezTo>
                  <a:pt x="146" y="179"/>
                  <a:pt x="147" y="179"/>
                  <a:pt x="148" y="179"/>
                </a:cubicBezTo>
                <a:cubicBezTo>
                  <a:pt x="154" y="179"/>
                  <a:pt x="160" y="180"/>
                  <a:pt x="166" y="180"/>
                </a:cubicBezTo>
                <a:cubicBezTo>
                  <a:pt x="169" y="181"/>
                  <a:pt x="172" y="181"/>
                  <a:pt x="175" y="181"/>
                </a:cubicBezTo>
                <a:cubicBezTo>
                  <a:pt x="177" y="182"/>
                  <a:pt x="179" y="181"/>
                  <a:pt x="180" y="182"/>
                </a:cubicBezTo>
                <a:cubicBezTo>
                  <a:pt x="183" y="181"/>
                  <a:pt x="187" y="180"/>
                  <a:pt x="189" y="178"/>
                </a:cubicBezTo>
                <a:cubicBezTo>
                  <a:pt x="175" y="179"/>
                  <a:pt x="161" y="179"/>
                  <a:pt x="148" y="179"/>
                </a:cubicBezTo>
                <a:close/>
                <a:moveTo>
                  <a:pt x="191" y="180"/>
                </a:moveTo>
                <a:cubicBezTo>
                  <a:pt x="187" y="180"/>
                  <a:pt x="185" y="182"/>
                  <a:pt x="181" y="183"/>
                </a:cubicBezTo>
                <a:cubicBezTo>
                  <a:pt x="181" y="184"/>
                  <a:pt x="182" y="184"/>
                  <a:pt x="182" y="185"/>
                </a:cubicBezTo>
                <a:cubicBezTo>
                  <a:pt x="187" y="183"/>
                  <a:pt x="193" y="182"/>
                  <a:pt x="197" y="179"/>
                </a:cubicBezTo>
                <a:cubicBezTo>
                  <a:pt x="195" y="179"/>
                  <a:pt x="194" y="178"/>
                  <a:pt x="192" y="178"/>
                </a:cubicBezTo>
                <a:cubicBezTo>
                  <a:pt x="192" y="179"/>
                  <a:pt x="192" y="179"/>
                  <a:pt x="191" y="180"/>
                </a:cubicBezTo>
                <a:close/>
                <a:moveTo>
                  <a:pt x="67" y="190"/>
                </a:moveTo>
                <a:cubicBezTo>
                  <a:pt x="69" y="192"/>
                  <a:pt x="71" y="194"/>
                  <a:pt x="73" y="196"/>
                </a:cubicBezTo>
                <a:cubicBezTo>
                  <a:pt x="73" y="191"/>
                  <a:pt x="72" y="185"/>
                  <a:pt x="71" y="181"/>
                </a:cubicBezTo>
                <a:cubicBezTo>
                  <a:pt x="70" y="184"/>
                  <a:pt x="68" y="186"/>
                  <a:pt x="67" y="190"/>
                </a:cubicBezTo>
                <a:close/>
                <a:moveTo>
                  <a:pt x="152" y="195"/>
                </a:moveTo>
                <a:cubicBezTo>
                  <a:pt x="161" y="194"/>
                  <a:pt x="169" y="194"/>
                  <a:pt x="180" y="193"/>
                </a:cubicBezTo>
                <a:cubicBezTo>
                  <a:pt x="181" y="191"/>
                  <a:pt x="180" y="188"/>
                  <a:pt x="179" y="187"/>
                </a:cubicBezTo>
                <a:cubicBezTo>
                  <a:pt x="171" y="186"/>
                  <a:pt x="164" y="187"/>
                  <a:pt x="158" y="186"/>
                </a:cubicBezTo>
                <a:cubicBezTo>
                  <a:pt x="154" y="186"/>
                  <a:pt x="150" y="185"/>
                  <a:pt x="147" y="185"/>
                </a:cubicBezTo>
                <a:cubicBezTo>
                  <a:pt x="142" y="184"/>
                  <a:pt x="137" y="183"/>
                  <a:pt x="132" y="183"/>
                </a:cubicBezTo>
                <a:cubicBezTo>
                  <a:pt x="118" y="183"/>
                  <a:pt x="104" y="183"/>
                  <a:pt x="90" y="181"/>
                </a:cubicBezTo>
                <a:cubicBezTo>
                  <a:pt x="89" y="184"/>
                  <a:pt x="91" y="185"/>
                  <a:pt x="91" y="187"/>
                </a:cubicBezTo>
                <a:cubicBezTo>
                  <a:pt x="100" y="188"/>
                  <a:pt x="106" y="187"/>
                  <a:pt x="114" y="187"/>
                </a:cubicBezTo>
                <a:cubicBezTo>
                  <a:pt x="114" y="188"/>
                  <a:pt x="116" y="188"/>
                  <a:pt x="116" y="189"/>
                </a:cubicBezTo>
                <a:cubicBezTo>
                  <a:pt x="106" y="188"/>
                  <a:pt x="98" y="188"/>
                  <a:pt x="91" y="188"/>
                </a:cubicBezTo>
                <a:cubicBezTo>
                  <a:pt x="90" y="191"/>
                  <a:pt x="93" y="190"/>
                  <a:pt x="95" y="190"/>
                </a:cubicBezTo>
                <a:cubicBezTo>
                  <a:pt x="99" y="191"/>
                  <a:pt x="105" y="191"/>
                  <a:pt x="109" y="191"/>
                </a:cubicBezTo>
                <a:cubicBezTo>
                  <a:pt x="105" y="192"/>
                  <a:pt x="96" y="192"/>
                  <a:pt x="92" y="191"/>
                </a:cubicBezTo>
                <a:cubicBezTo>
                  <a:pt x="91" y="194"/>
                  <a:pt x="91" y="195"/>
                  <a:pt x="92" y="198"/>
                </a:cubicBezTo>
                <a:cubicBezTo>
                  <a:pt x="98" y="199"/>
                  <a:pt x="105" y="199"/>
                  <a:pt x="109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16" y="199"/>
                  <a:pt x="123" y="199"/>
                  <a:pt x="130" y="200"/>
                </a:cubicBezTo>
                <a:cubicBezTo>
                  <a:pt x="117" y="199"/>
                  <a:pt x="104" y="200"/>
                  <a:pt x="91" y="200"/>
                </a:cubicBezTo>
                <a:cubicBezTo>
                  <a:pt x="92" y="200"/>
                  <a:pt x="91" y="201"/>
                  <a:pt x="91" y="202"/>
                </a:cubicBezTo>
                <a:cubicBezTo>
                  <a:pt x="94" y="202"/>
                  <a:pt x="99" y="203"/>
                  <a:pt x="102" y="203"/>
                </a:cubicBezTo>
                <a:cubicBezTo>
                  <a:pt x="98" y="204"/>
                  <a:pt x="94" y="203"/>
                  <a:pt x="91" y="203"/>
                </a:cubicBezTo>
                <a:cubicBezTo>
                  <a:pt x="91" y="205"/>
                  <a:pt x="92" y="206"/>
                  <a:pt x="92" y="208"/>
                </a:cubicBezTo>
                <a:cubicBezTo>
                  <a:pt x="101" y="208"/>
                  <a:pt x="107" y="209"/>
                  <a:pt x="116" y="210"/>
                </a:cubicBezTo>
                <a:cubicBezTo>
                  <a:pt x="117" y="210"/>
                  <a:pt x="117" y="210"/>
                  <a:pt x="117" y="210"/>
                </a:cubicBezTo>
                <a:cubicBezTo>
                  <a:pt x="129" y="212"/>
                  <a:pt x="144" y="212"/>
                  <a:pt x="158" y="213"/>
                </a:cubicBezTo>
                <a:cubicBezTo>
                  <a:pt x="162" y="213"/>
                  <a:pt x="167" y="212"/>
                  <a:pt x="169" y="213"/>
                </a:cubicBezTo>
                <a:cubicBezTo>
                  <a:pt x="173" y="213"/>
                  <a:pt x="177" y="213"/>
                  <a:pt x="181" y="213"/>
                </a:cubicBezTo>
                <a:cubicBezTo>
                  <a:pt x="181" y="212"/>
                  <a:pt x="180" y="211"/>
                  <a:pt x="180" y="209"/>
                </a:cubicBezTo>
                <a:cubicBezTo>
                  <a:pt x="181" y="208"/>
                  <a:pt x="182" y="208"/>
                  <a:pt x="181" y="207"/>
                </a:cubicBezTo>
                <a:cubicBezTo>
                  <a:pt x="176" y="206"/>
                  <a:pt x="170" y="207"/>
                  <a:pt x="166" y="205"/>
                </a:cubicBezTo>
                <a:cubicBezTo>
                  <a:pt x="171" y="205"/>
                  <a:pt x="177" y="206"/>
                  <a:pt x="182" y="206"/>
                </a:cubicBezTo>
                <a:cubicBezTo>
                  <a:pt x="181" y="205"/>
                  <a:pt x="181" y="205"/>
                  <a:pt x="181" y="204"/>
                </a:cubicBezTo>
                <a:cubicBezTo>
                  <a:pt x="173" y="203"/>
                  <a:pt x="166" y="203"/>
                  <a:pt x="159" y="203"/>
                </a:cubicBezTo>
                <a:cubicBezTo>
                  <a:pt x="153" y="203"/>
                  <a:pt x="149" y="203"/>
                  <a:pt x="144" y="203"/>
                </a:cubicBezTo>
                <a:cubicBezTo>
                  <a:pt x="142" y="203"/>
                  <a:pt x="140" y="204"/>
                  <a:pt x="139" y="203"/>
                </a:cubicBezTo>
                <a:cubicBezTo>
                  <a:pt x="151" y="201"/>
                  <a:pt x="166" y="203"/>
                  <a:pt x="180" y="203"/>
                </a:cubicBezTo>
                <a:cubicBezTo>
                  <a:pt x="180" y="201"/>
                  <a:pt x="182" y="200"/>
                  <a:pt x="181" y="199"/>
                </a:cubicBezTo>
                <a:cubicBezTo>
                  <a:pt x="181" y="195"/>
                  <a:pt x="174" y="197"/>
                  <a:pt x="171" y="196"/>
                </a:cubicBezTo>
                <a:cubicBezTo>
                  <a:pt x="174" y="195"/>
                  <a:pt x="177" y="195"/>
                  <a:pt x="180" y="195"/>
                </a:cubicBezTo>
                <a:cubicBezTo>
                  <a:pt x="175" y="194"/>
                  <a:pt x="169" y="195"/>
                  <a:pt x="164" y="195"/>
                </a:cubicBezTo>
                <a:cubicBezTo>
                  <a:pt x="161" y="195"/>
                  <a:pt x="158" y="195"/>
                  <a:pt x="155" y="195"/>
                </a:cubicBezTo>
                <a:cubicBezTo>
                  <a:pt x="154" y="196"/>
                  <a:pt x="153" y="195"/>
                  <a:pt x="152" y="195"/>
                </a:cubicBezTo>
                <a:close/>
                <a:moveTo>
                  <a:pt x="181" y="187"/>
                </a:moveTo>
                <a:cubicBezTo>
                  <a:pt x="181" y="189"/>
                  <a:pt x="182" y="190"/>
                  <a:pt x="182" y="191"/>
                </a:cubicBezTo>
                <a:cubicBezTo>
                  <a:pt x="182" y="192"/>
                  <a:pt x="181" y="193"/>
                  <a:pt x="181" y="194"/>
                </a:cubicBezTo>
                <a:cubicBezTo>
                  <a:pt x="181" y="196"/>
                  <a:pt x="183" y="197"/>
                  <a:pt x="183" y="200"/>
                </a:cubicBezTo>
                <a:cubicBezTo>
                  <a:pt x="181" y="202"/>
                  <a:pt x="183" y="205"/>
                  <a:pt x="183" y="207"/>
                </a:cubicBezTo>
                <a:cubicBezTo>
                  <a:pt x="182" y="208"/>
                  <a:pt x="181" y="210"/>
                  <a:pt x="182" y="212"/>
                </a:cubicBezTo>
                <a:cubicBezTo>
                  <a:pt x="187" y="210"/>
                  <a:pt x="190" y="207"/>
                  <a:pt x="193" y="205"/>
                </a:cubicBezTo>
                <a:cubicBezTo>
                  <a:pt x="194" y="203"/>
                  <a:pt x="195" y="202"/>
                  <a:pt x="194" y="200"/>
                </a:cubicBezTo>
                <a:cubicBezTo>
                  <a:pt x="191" y="200"/>
                  <a:pt x="189" y="202"/>
                  <a:pt x="187" y="203"/>
                </a:cubicBezTo>
                <a:cubicBezTo>
                  <a:pt x="187" y="200"/>
                  <a:pt x="192" y="200"/>
                  <a:pt x="193" y="198"/>
                </a:cubicBezTo>
                <a:cubicBezTo>
                  <a:pt x="192" y="198"/>
                  <a:pt x="191" y="200"/>
                  <a:pt x="189" y="199"/>
                </a:cubicBezTo>
                <a:cubicBezTo>
                  <a:pt x="191" y="198"/>
                  <a:pt x="192" y="196"/>
                  <a:pt x="194" y="195"/>
                </a:cubicBezTo>
                <a:cubicBezTo>
                  <a:pt x="194" y="194"/>
                  <a:pt x="193" y="193"/>
                  <a:pt x="193" y="192"/>
                </a:cubicBezTo>
                <a:cubicBezTo>
                  <a:pt x="190" y="192"/>
                  <a:pt x="189" y="194"/>
                  <a:pt x="186" y="194"/>
                </a:cubicBezTo>
                <a:cubicBezTo>
                  <a:pt x="187" y="192"/>
                  <a:pt x="196" y="191"/>
                  <a:pt x="193" y="187"/>
                </a:cubicBezTo>
                <a:cubicBezTo>
                  <a:pt x="192" y="188"/>
                  <a:pt x="191" y="189"/>
                  <a:pt x="190" y="189"/>
                </a:cubicBezTo>
                <a:cubicBezTo>
                  <a:pt x="191" y="187"/>
                  <a:pt x="193" y="186"/>
                  <a:pt x="194" y="184"/>
                </a:cubicBezTo>
                <a:cubicBezTo>
                  <a:pt x="194" y="184"/>
                  <a:pt x="194" y="183"/>
                  <a:pt x="193" y="183"/>
                </a:cubicBezTo>
                <a:cubicBezTo>
                  <a:pt x="189" y="184"/>
                  <a:pt x="185" y="185"/>
                  <a:pt x="181" y="187"/>
                </a:cubicBezTo>
                <a:close/>
                <a:moveTo>
                  <a:pt x="66" y="194"/>
                </a:moveTo>
                <a:cubicBezTo>
                  <a:pt x="68" y="197"/>
                  <a:pt x="72" y="199"/>
                  <a:pt x="74" y="202"/>
                </a:cubicBezTo>
                <a:cubicBezTo>
                  <a:pt x="74" y="200"/>
                  <a:pt x="73" y="200"/>
                  <a:pt x="73" y="198"/>
                </a:cubicBezTo>
                <a:cubicBezTo>
                  <a:pt x="71" y="196"/>
                  <a:pt x="69" y="194"/>
                  <a:pt x="67" y="192"/>
                </a:cubicBezTo>
                <a:cubicBezTo>
                  <a:pt x="67" y="193"/>
                  <a:pt x="66" y="193"/>
                  <a:pt x="66" y="194"/>
                </a:cubicBezTo>
                <a:close/>
                <a:moveTo>
                  <a:pt x="71" y="210"/>
                </a:moveTo>
                <a:cubicBezTo>
                  <a:pt x="73" y="212"/>
                  <a:pt x="74" y="213"/>
                  <a:pt x="76" y="214"/>
                </a:cubicBezTo>
                <a:cubicBezTo>
                  <a:pt x="75" y="211"/>
                  <a:pt x="75" y="207"/>
                  <a:pt x="74" y="204"/>
                </a:cubicBezTo>
                <a:cubicBezTo>
                  <a:pt x="71" y="202"/>
                  <a:pt x="69" y="199"/>
                  <a:pt x="67" y="197"/>
                </a:cubicBezTo>
                <a:cubicBezTo>
                  <a:pt x="66" y="202"/>
                  <a:pt x="68" y="207"/>
                  <a:pt x="71" y="210"/>
                </a:cubicBezTo>
                <a:close/>
                <a:moveTo>
                  <a:pt x="206" y="225"/>
                </a:moveTo>
                <a:cubicBezTo>
                  <a:pt x="207" y="225"/>
                  <a:pt x="208" y="226"/>
                  <a:pt x="208" y="225"/>
                </a:cubicBezTo>
                <a:cubicBezTo>
                  <a:pt x="210" y="225"/>
                  <a:pt x="211" y="222"/>
                  <a:pt x="212" y="220"/>
                </a:cubicBezTo>
                <a:cubicBezTo>
                  <a:pt x="214" y="218"/>
                  <a:pt x="215" y="217"/>
                  <a:pt x="216" y="215"/>
                </a:cubicBezTo>
                <a:cubicBezTo>
                  <a:pt x="216" y="212"/>
                  <a:pt x="215" y="209"/>
                  <a:pt x="217" y="206"/>
                </a:cubicBezTo>
                <a:cubicBezTo>
                  <a:pt x="216" y="203"/>
                  <a:pt x="215" y="203"/>
                  <a:pt x="212" y="203"/>
                </a:cubicBezTo>
                <a:cubicBezTo>
                  <a:pt x="210" y="203"/>
                  <a:pt x="208" y="202"/>
                  <a:pt x="207" y="201"/>
                </a:cubicBezTo>
                <a:cubicBezTo>
                  <a:pt x="205" y="199"/>
                  <a:pt x="205" y="198"/>
                  <a:pt x="203" y="197"/>
                </a:cubicBezTo>
                <a:cubicBezTo>
                  <a:pt x="200" y="197"/>
                  <a:pt x="198" y="198"/>
                  <a:pt x="195" y="200"/>
                </a:cubicBezTo>
                <a:cubicBezTo>
                  <a:pt x="196" y="200"/>
                  <a:pt x="195" y="202"/>
                  <a:pt x="196" y="203"/>
                </a:cubicBezTo>
                <a:cubicBezTo>
                  <a:pt x="198" y="202"/>
                  <a:pt x="202" y="202"/>
                  <a:pt x="202" y="206"/>
                </a:cubicBezTo>
                <a:cubicBezTo>
                  <a:pt x="201" y="208"/>
                  <a:pt x="198" y="208"/>
                  <a:pt x="196" y="210"/>
                </a:cubicBezTo>
                <a:cubicBezTo>
                  <a:pt x="201" y="212"/>
                  <a:pt x="206" y="213"/>
                  <a:pt x="209" y="217"/>
                </a:cubicBezTo>
                <a:cubicBezTo>
                  <a:pt x="211" y="221"/>
                  <a:pt x="207" y="223"/>
                  <a:pt x="203" y="222"/>
                </a:cubicBezTo>
                <a:cubicBezTo>
                  <a:pt x="203" y="223"/>
                  <a:pt x="202" y="224"/>
                  <a:pt x="202" y="225"/>
                </a:cubicBezTo>
                <a:cubicBezTo>
                  <a:pt x="203" y="225"/>
                  <a:pt x="203" y="226"/>
                  <a:pt x="204" y="227"/>
                </a:cubicBezTo>
                <a:cubicBezTo>
                  <a:pt x="205" y="226"/>
                  <a:pt x="205" y="226"/>
                  <a:pt x="206" y="225"/>
                </a:cubicBezTo>
                <a:close/>
                <a:moveTo>
                  <a:pt x="198" y="204"/>
                </a:moveTo>
                <a:cubicBezTo>
                  <a:pt x="194" y="206"/>
                  <a:pt x="188" y="211"/>
                  <a:pt x="183" y="213"/>
                </a:cubicBezTo>
                <a:cubicBezTo>
                  <a:pt x="183" y="214"/>
                  <a:pt x="184" y="214"/>
                  <a:pt x="185" y="215"/>
                </a:cubicBezTo>
                <a:cubicBezTo>
                  <a:pt x="190" y="211"/>
                  <a:pt x="196" y="209"/>
                  <a:pt x="200" y="205"/>
                </a:cubicBezTo>
                <a:cubicBezTo>
                  <a:pt x="200" y="204"/>
                  <a:pt x="199" y="204"/>
                  <a:pt x="198" y="204"/>
                </a:cubicBezTo>
                <a:close/>
                <a:moveTo>
                  <a:pt x="195" y="211"/>
                </a:moveTo>
                <a:cubicBezTo>
                  <a:pt x="192" y="213"/>
                  <a:pt x="188" y="214"/>
                  <a:pt x="185" y="217"/>
                </a:cubicBezTo>
                <a:cubicBezTo>
                  <a:pt x="192" y="216"/>
                  <a:pt x="198" y="217"/>
                  <a:pt x="206" y="216"/>
                </a:cubicBezTo>
                <a:cubicBezTo>
                  <a:pt x="203" y="213"/>
                  <a:pt x="198" y="212"/>
                  <a:pt x="195" y="211"/>
                </a:cubicBezTo>
                <a:close/>
                <a:moveTo>
                  <a:pt x="176" y="215"/>
                </a:moveTo>
                <a:cubicBezTo>
                  <a:pt x="168" y="215"/>
                  <a:pt x="158" y="214"/>
                  <a:pt x="148" y="214"/>
                </a:cubicBezTo>
                <a:cubicBezTo>
                  <a:pt x="141" y="214"/>
                  <a:pt x="133" y="213"/>
                  <a:pt x="126" y="213"/>
                </a:cubicBezTo>
                <a:cubicBezTo>
                  <a:pt x="112" y="211"/>
                  <a:pt x="96" y="212"/>
                  <a:pt x="84" y="212"/>
                </a:cubicBezTo>
                <a:cubicBezTo>
                  <a:pt x="83" y="213"/>
                  <a:pt x="81" y="213"/>
                  <a:pt x="81" y="214"/>
                </a:cubicBezTo>
                <a:cubicBezTo>
                  <a:pt x="96" y="212"/>
                  <a:pt x="108" y="213"/>
                  <a:pt x="122" y="213"/>
                </a:cubicBezTo>
                <a:cubicBezTo>
                  <a:pt x="124" y="213"/>
                  <a:pt x="126" y="214"/>
                  <a:pt x="129" y="214"/>
                </a:cubicBezTo>
                <a:cubicBezTo>
                  <a:pt x="131" y="214"/>
                  <a:pt x="135" y="214"/>
                  <a:pt x="138" y="214"/>
                </a:cubicBezTo>
                <a:cubicBezTo>
                  <a:pt x="142" y="214"/>
                  <a:pt x="146" y="215"/>
                  <a:pt x="151" y="215"/>
                </a:cubicBezTo>
                <a:cubicBezTo>
                  <a:pt x="155" y="215"/>
                  <a:pt x="159" y="215"/>
                  <a:pt x="162" y="215"/>
                </a:cubicBezTo>
                <a:cubicBezTo>
                  <a:pt x="167" y="216"/>
                  <a:pt x="172" y="216"/>
                  <a:pt x="176" y="217"/>
                </a:cubicBezTo>
                <a:cubicBezTo>
                  <a:pt x="178" y="217"/>
                  <a:pt x="181" y="217"/>
                  <a:pt x="183" y="215"/>
                </a:cubicBezTo>
                <a:cubicBezTo>
                  <a:pt x="181" y="215"/>
                  <a:pt x="178" y="215"/>
                  <a:pt x="176" y="215"/>
                </a:cubicBezTo>
                <a:close/>
                <a:moveTo>
                  <a:pt x="191" y="218"/>
                </a:moveTo>
                <a:cubicBezTo>
                  <a:pt x="183" y="219"/>
                  <a:pt x="175" y="218"/>
                  <a:pt x="169" y="217"/>
                </a:cubicBezTo>
                <a:cubicBezTo>
                  <a:pt x="166" y="217"/>
                  <a:pt x="164" y="217"/>
                  <a:pt x="161" y="217"/>
                </a:cubicBezTo>
                <a:cubicBezTo>
                  <a:pt x="156" y="216"/>
                  <a:pt x="150" y="216"/>
                  <a:pt x="143" y="216"/>
                </a:cubicBezTo>
                <a:cubicBezTo>
                  <a:pt x="137" y="216"/>
                  <a:pt x="131" y="215"/>
                  <a:pt x="125" y="214"/>
                </a:cubicBezTo>
                <a:cubicBezTo>
                  <a:pt x="123" y="216"/>
                  <a:pt x="119" y="215"/>
                  <a:pt x="116" y="214"/>
                </a:cubicBezTo>
                <a:cubicBezTo>
                  <a:pt x="115" y="214"/>
                  <a:pt x="114" y="215"/>
                  <a:pt x="114" y="215"/>
                </a:cubicBezTo>
                <a:cubicBezTo>
                  <a:pt x="112" y="215"/>
                  <a:pt x="110" y="215"/>
                  <a:pt x="109" y="214"/>
                </a:cubicBezTo>
                <a:cubicBezTo>
                  <a:pt x="101" y="214"/>
                  <a:pt x="92" y="214"/>
                  <a:pt x="83" y="215"/>
                </a:cubicBezTo>
                <a:cubicBezTo>
                  <a:pt x="81" y="215"/>
                  <a:pt x="78" y="215"/>
                  <a:pt x="76" y="216"/>
                </a:cubicBezTo>
                <a:cubicBezTo>
                  <a:pt x="74" y="217"/>
                  <a:pt x="74" y="219"/>
                  <a:pt x="74" y="221"/>
                </a:cubicBezTo>
                <a:cubicBezTo>
                  <a:pt x="80" y="219"/>
                  <a:pt x="85" y="217"/>
                  <a:pt x="90" y="217"/>
                </a:cubicBezTo>
                <a:cubicBezTo>
                  <a:pt x="91" y="216"/>
                  <a:pt x="92" y="216"/>
                  <a:pt x="92" y="216"/>
                </a:cubicBezTo>
                <a:cubicBezTo>
                  <a:pt x="104" y="214"/>
                  <a:pt x="117" y="216"/>
                  <a:pt x="127" y="218"/>
                </a:cubicBezTo>
                <a:cubicBezTo>
                  <a:pt x="130" y="217"/>
                  <a:pt x="135" y="218"/>
                  <a:pt x="140" y="218"/>
                </a:cubicBezTo>
                <a:cubicBezTo>
                  <a:pt x="144" y="219"/>
                  <a:pt x="148" y="219"/>
                  <a:pt x="152" y="219"/>
                </a:cubicBezTo>
                <a:cubicBezTo>
                  <a:pt x="159" y="219"/>
                  <a:pt x="167" y="220"/>
                  <a:pt x="174" y="221"/>
                </a:cubicBezTo>
                <a:cubicBezTo>
                  <a:pt x="179" y="221"/>
                  <a:pt x="184" y="220"/>
                  <a:pt x="189" y="221"/>
                </a:cubicBezTo>
                <a:cubicBezTo>
                  <a:pt x="191" y="221"/>
                  <a:pt x="193" y="221"/>
                  <a:pt x="196" y="221"/>
                </a:cubicBezTo>
                <a:cubicBezTo>
                  <a:pt x="198" y="221"/>
                  <a:pt x="206" y="221"/>
                  <a:pt x="207" y="220"/>
                </a:cubicBezTo>
                <a:cubicBezTo>
                  <a:pt x="208" y="219"/>
                  <a:pt x="207" y="218"/>
                  <a:pt x="207" y="217"/>
                </a:cubicBezTo>
                <a:cubicBezTo>
                  <a:pt x="202" y="218"/>
                  <a:pt x="195" y="218"/>
                  <a:pt x="191" y="218"/>
                </a:cubicBezTo>
                <a:close/>
                <a:moveTo>
                  <a:pt x="66" y="250"/>
                </a:moveTo>
                <a:cubicBezTo>
                  <a:pt x="73" y="253"/>
                  <a:pt x="79" y="255"/>
                  <a:pt x="86" y="254"/>
                </a:cubicBezTo>
                <a:cubicBezTo>
                  <a:pt x="95" y="254"/>
                  <a:pt x="104" y="249"/>
                  <a:pt x="113" y="247"/>
                </a:cubicBezTo>
                <a:cubicBezTo>
                  <a:pt x="117" y="246"/>
                  <a:pt x="121" y="245"/>
                  <a:pt x="126" y="245"/>
                </a:cubicBezTo>
                <a:cubicBezTo>
                  <a:pt x="134" y="244"/>
                  <a:pt x="141" y="247"/>
                  <a:pt x="147" y="246"/>
                </a:cubicBezTo>
                <a:cubicBezTo>
                  <a:pt x="148" y="245"/>
                  <a:pt x="150" y="244"/>
                  <a:pt x="151" y="242"/>
                </a:cubicBezTo>
                <a:cubicBezTo>
                  <a:pt x="152" y="237"/>
                  <a:pt x="148" y="232"/>
                  <a:pt x="146" y="230"/>
                </a:cubicBezTo>
                <a:cubicBezTo>
                  <a:pt x="145" y="229"/>
                  <a:pt x="143" y="228"/>
                  <a:pt x="142" y="227"/>
                </a:cubicBezTo>
                <a:cubicBezTo>
                  <a:pt x="137" y="223"/>
                  <a:pt x="131" y="222"/>
                  <a:pt x="127" y="219"/>
                </a:cubicBezTo>
                <a:cubicBezTo>
                  <a:pt x="116" y="217"/>
                  <a:pt x="103" y="215"/>
                  <a:pt x="92" y="217"/>
                </a:cubicBezTo>
                <a:cubicBezTo>
                  <a:pt x="82" y="219"/>
                  <a:pt x="74" y="222"/>
                  <a:pt x="67" y="227"/>
                </a:cubicBezTo>
                <a:cubicBezTo>
                  <a:pt x="62" y="230"/>
                  <a:pt x="59" y="233"/>
                  <a:pt x="56" y="236"/>
                </a:cubicBezTo>
                <a:cubicBezTo>
                  <a:pt x="56" y="238"/>
                  <a:pt x="56" y="238"/>
                  <a:pt x="55" y="239"/>
                </a:cubicBezTo>
                <a:cubicBezTo>
                  <a:pt x="56" y="240"/>
                  <a:pt x="55" y="241"/>
                  <a:pt x="56" y="241"/>
                </a:cubicBezTo>
                <a:cubicBezTo>
                  <a:pt x="58" y="238"/>
                  <a:pt x="60" y="235"/>
                  <a:pt x="64" y="234"/>
                </a:cubicBezTo>
                <a:cubicBezTo>
                  <a:pt x="64" y="230"/>
                  <a:pt x="67" y="229"/>
                  <a:pt x="70" y="228"/>
                </a:cubicBezTo>
                <a:cubicBezTo>
                  <a:pt x="70" y="227"/>
                  <a:pt x="70" y="227"/>
                  <a:pt x="71" y="226"/>
                </a:cubicBezTo>
                <a:cubicBezTo>
                  <a:pt x="76" y="223"/>
                  <a:pt x="85" y="222"/>
                  <a:pt x="90" y="225"/>
                </a:cubicBezTo>
                <a:cubicBezTo>
                  <a:pt x="98" y="223"/>
                  <a:pt x="106" y="223"/>
                  <a:pt x="115" y="223"/>
                </a:cubicBezTo>
                <a:cubicBezTo>
                  <a:pt x="118" y="223"/>
                  <a:pt x="122" y="223"/>
                  <a:pt x="126" y="224"/>
                </a:cubicBezTo>
                <a:cubicBezTo>
                  <a:pt x="127" y="224"/>
                  <a:pt x="129" y="224"/>
                  <a:pt x="129" y="225"/>
                </a:cubicBezTo>
                <a:cubicBezTo>
                  <a:pt x="128" y="227"/>
                  <a:pt x="126" y="225"/>
                  <a:pt x="124" y="225"/>
                </a:cubicBezTo>
                <a:cubicBezTo>
                  <a:pt x="122" y="225"/>
                  <a:pt x="120" y="225"/>
                  <a:pt x="118" y="225"/>
                </a:cubicBezTo>
                <a:cubicBezTo>
                  <a:pt x="109" y="225"/>
                  <a:pt x="99" y="224"/>
                  <a:pt x="91" y="227"/>
                </a:cubicBezTo>
                <a:cubicBezTo>
                  <a:pt x="91" y="228"/>
                  <a:pt x="91" y="230"/>
                  <a:pt x="90" y="231"/>
                </a:cubicBezTo>
                <a:cubicBezTo>
                  <a:pt x="88" y="233"/>
                  <a:pt x="84" y="235"/>
                  <a:pt x="80" y="236"/>
                </a:cubicBezTo>
                <a:cubicBezTo>
                  <a:pt x="79" y="236"/>
                  <a:pt x="77" y="236"/>
                  <a:pt x="76" y="237"/>
                </a:cubicBezTo>
                <a:cubicBezTo>
                  <a:pt x="75" y="237"/>
                  <a:pt x="73" y="237"/>
                  <a:pt x="72" y="237"/>
                </a:cubicBezTo>
                <a:cubicBezTo>
                  <a:pt x="69" y="237"/>
                  <a:pt x="66" y="236"/>
                  <a:pt x="65" y="235"/>
                </a:cubicBezTo>
                <a:cubicBezTo>
                  <a:pt x="62" y="237"/>
                  <a:pt x="59" y="239"/>
                  <a:pt x="57" y="243"/>
                </a:cubicBezTo>
                <a:cubicBezTo>
                  <a:pt x="60" y="246"/>
                  <a:pt x="63" y="248"/>
                  <a:pt x="66" y="250"/>
                </a:cubicBezTo>
                <a:close/>
                <a:moveTo>
                  <a:pt x="181" y="221"/>
                </a:moveTo>
                <a:cubicBezTo>
                  <a:pt x="180" y="221"/>
                  <a:pt x="179" y="222"/>
                  <a:pt x="177" y="222"/>
                </a:cubicBezTo>
                <a:cubicBezTo>
                  <a:pt x="162" y="222"/>
                  <a:pt x="146" y="220"/>
                  <a:pt x="131" y="219"/>
                </a:cubicBezTo>
                <a:cubicBezTo>
                  <a:pt x="134" y="221"/>
                  <a:pt x="139" y="222"/>
                  <a:pt x="142" y="225"/>
                </a:cubicBezTo>
                <a:cubicBezTo>
                  <a:pt x="146" y="225"/>
                  <a:pt x="151" y="225"/>
                  <a:pt x="156" y="225"/>
                </a:cubicBezTo>
                <a:cubicBezTo>
                  <a:pt x="158" y="225"/>
                  <a:pt x="160" y="225"/>
                  <a:pt x="161" y="226"/>
                </a:cubicBezTo>
                <a:cubicBezTo>
                  <a:pt x="156" y="225"/>
                  <a:pt x="150" y="227"/>
                  <a:pt x="144" y="226"/>
                </a:cubicBezTo>
                <a:cubicBezTo>
                  <a:pt x="145" y="228"/>
                  <a:pt x="146" y="228"/>
                  <a:pt x="147" y="229"/>
                </a:cubicBezTo>
                <a:cubicBezTo>
                  <a:pt x="151" y="233"/>
                  <a:pt x="153" y="239"/>
                  <a:pt x="155" y="245"/>
                </a:cubicBezTo>
                <a:cubicBezTo>
                  <a:pt x="157" y="245"/>
                  <a:pt x="158" y="245"/>
                  <a:pt x="160" y="245"/>
                </a:cubicBezTo>
                <a:cubicBezTo>
                  <a:pt x="175" y="245"/>
                  <a:pt x="189" y="243"/>
                  <a:pt x="202" y="244"/>
                </a:cubicBezTo>
                <a:cubicBezTo>
                  <a:pt x="202" y="242"/>
                  <a:pt x="203" y="241"/>
                  <a:pt x="202" y="240"/>
                </a:cubicBezTo>
                <a:cubicBezTo>
                  <a:pt x="194" y="239"/>
                  <a:pt x="182" y="239"/>
                  <a:pt x="175" y="239"/>
                </a:cubicBezTo>
                <a:cubicBezTo>
                  <a:pt x="173" y="239"/>
                  <a:pt x="171" y="239"/>
                  <a:pt x="169" y="238"/>
                </a:cubicBezTo>
                <a:cubicBezTo>
                  <a:pt x="179" y="239"/>
                  <a:pt x="190" y="239"/>
                  <a:pt x="201" y="238"/>
                </a:cubicBezTo>
                <a:cubicBezTo>
                  <a:pt x="200" y="237"/>
                  <a:pt x="198" y="237"/>
                  <a:pt x="196" y="237"/>
                </a:cubicBezTo>
                <a:cubicBezTo>
                  <a:pt x="193" y="236"/>
                  <a:pt x="190" y="237"/>
                  <a:pt x="188" y="237"/>
                </a:cubicBezTo>
                <a:cubicBezTo>
                  <a:pt x="192" y="236"/>
                  <a:pt x="197" y="236"/>
                  <a:pt x="201" y="236"/>
                </a:cubicBezTo>
                <a:cubicBezTo>
                  <a:pt x="202" y="235"/>
                  <a:pt x="201" y="233"/>
                  <a:pt x="201" y="232"/>
                </a:cubicBezTo>
                <a:cubicBezTo>
                  <a:pt x="198" y="231"/>
                  <a:pt x="196" y="231"/>
                  <a:pt x="193" y="231"/>
                </a:cubicBezTo>
                <a:cubicBezTo>
                  <a:pt x="192" y="231"/>
                  <a:pt x="190" y="232"/>
                  <a:pt x="189" y="231"/>
                </a:cubicBezTo>
                <a:cubicBezTo>
                  <a:pt x="192" y="231"/>
                  <a:pt x="197" y="230"/>
                  <a:pt x="200" y="231"/>
                </a:cubicBezTo>
                <a:cubicBezTo>
                  <a:pt x="201" y="229"/>
                  <a:pt x="202" y="229"/>
                  <a:pt x="202" y="227"/>
                </a:cubicBezTo>
                <a:cubicBezTo>
                  <a:pt x="196" y="226"/>
                  <a:pt x="190" y="228"/>
                  <a:pt x="185" y="227"/>
                </a:cubicBezTo>
                <a:cubicBezTo>
                  <a:pt x="191" y="227"/>
                  <a:pt x="195" y="226"/>
                  <a:pt x="201" y="226"/>
                </a:cubicBezTo>
                <a:cubicBezTo>
                  <a:pt x="200" y="225"/>
                  <a:pt x="201" y="223"/>
                  <a:pt x="201" y="223"/>
                </a:cubicBezTo>
                <a:cubicBezTo>
                  <a:pt x="194" y="222"/>
                  <a:pt x="188" y="222"/>
                  <a:pt x="181" y="221"/>
                </a:cubicBezTo>
                <a:close/>
                <a:moveTo>
                  <a:pt x="79" y="227"/>
                </a:moveTo>
                <a:cubicBezTo>
                  <a:pt x="80" y="227"/>
                  <a:pt x="80" y="228"/>
                  <a:pt x="81" y="227"/>
                </a:cubicBezTo>
                <a:cubicBezTo>
                  <a:pt x="81" y="227"/>
                  <a:pt x="81" y="226"/>
                  <a:pt x="82" y="225"/>
                </a:cubicBezTo>
                <a:cubicBezTo>
                  <a:pt x="81" y="225"/>
                  <a:pt x="81" y="225"/>
                  <a:pt x="80" y="225"/>
                </a:cubicBezTo>
                <a:cubicBezTo>
                  <a:pt x="79" y="226"/>
                  <a:pt x="79" y="227"/>
                  <a:pt x="79" y="227"/>
                </a:cubicBezTo>
                <a:close/>
                <a:moveTo>
                  <a:pt x="87" y="227"/>
                </a:moveTo>
                <a:cubicBezTo>
                  <a:pt x="88" y="234"/>
                  <a:pt x="74" y="236"/>
                  <a:pt x="68" y="233"/>
                </a:cubicBezTo>
                <a:cubicBezTo>
                  <a:pt x="68" y="232"/>
                  <a:pt x="67" y="231"/>
                  <a:pt x="68" y="230"/>
                </a:cubicBezTo>
                <a:cubicBezTo>
                  <a:pt x="67" y="230"/>
                  <a:pt x="65" y="232"/>
                  <a:pt x="66" y="234"/>
                </a:cubicBezTo>
                <a:cubicBezTo>
                  <a:pt x="70" y="238"/>
                  <a:pt x="89" y="235"/>
                  <a:pt x="89" y="228"/>
                </a:cubicBezTo>
                <a:cubicBezTo>
                  <a:pt x="89" y="226"/>
                  <a:pt x="87" y="225"/>
                  <a:pt x="85" y="225"/>
                </a:cubicBezTo>
                <a:cubicBezTo>
                  <a:pt x="87" y="226"/>
                  <a:pt x="86" y="226"/>
                  <a:pt x="87" y="227"/>
                </a:cubicBezTo>
                <a:close/>
                <a:moveTo>
                  <a:pt x="76" y="227"/>
                </a:moveTo>
                <a:cubicBezTo>
                  <a:pt x="76" y="227"/>
                  <a:pt x="77" y="227"/>
                  <a:pt x="78" y="227"/>
                </a:cubicBezTo>
                <a:cubicBezTo>
                  <a:pt x="78" y="227"/>
                  <a:pt x="78" y="226"/>
                  <a:pt x="78" y="225"/>
                </a:cubicBezTo>
                <a:cubicBezTo>
                  <a:pt x="76" y="225"/>
                  <a:pt x="76" y="226"/>
                  <a:pt x="76" y="227"/>
                </a:cubicBezTo>
                <a:close/>
                <a:moveTo>
                  <a:pt x="82" y="228"/>
                </a:moveTo>
                <a:cubicBezTo>
                  <a:pt x="82" y="228"/>
                  <a:pt x="83" y="228"/>
                  <a:pt x="84" y="228"/>
                </a:cubicBezTo>
                <a:cubicBezTo>
                  <a:pt x="83" y="229"/>
                  <a:pt x="84" y="229"/>
                  <a:pt x="84" y="229"/>
                </a:cubicBezTo>
                <a:cubicBezTo>
                  <a:pt x="85" y="228"/>
                  <a:pt x="84" y="227"/>
                  <a:pt x="83" y="226"/>
                </a:cubicBezTo>
                <a:cubicBezTo>
                  <a:pt x="83" y="227"/>
                  <a:pt x="82" y="227"/>
                  <a:pt x="82" y="228"/>
                </a:cubicBezTo>
                <a:close/>
                <a:moveTo>
                  <a:pt x="72" y="227"/>
                </a:moveTo>
                <a:cubicBezTo>
                  <a:pt x="73" y="228"/>
                  <a:pt x="72" y="229"/>
                  <a:pt x="73" y="229"/>
                </a:cubicBezTo>
                <a:cubicBezTo>
                  <a:pt x="73" y="228"/>
                  <a:pt x="75" y="228"/>
                  <a:pt x="75" y="226"/>
                </a:cubicBezTo>
                <a:cubicBezTo>
                  <a:pt x="74" y="226"/>
                  <a:pt x="73" y="227"/>
                  <a:pt x="72" y="227"/>
                </a:cubicBezTo>
                <a:close/>
                <a:moveTo>
                  <a:pt x="70" y="230"/>
                </a:moveTo>
                <a:cubicBezTo>
                  <a:pt x="70" y="230"/>
                  <a:pt x="70" y="230"/>
                  <a:pt x="70" y="231"/>
                </a:cubicBezTo>
                <a:cubicBezTo>
                  <a:pt x="70" y="231"/>
                  <a:pt x="71" y="231"/>
                  <a:pt x="71" y="231"/>
                </a:cubicBezTo>
                <a:cubicBezTo>
                  <a:pt x="71" y="230"/>
                  <a:pt x="71" y="229"/>
                  <a:pt x="71" y="229"/>
                </a:cubicBezTo>
                <a:cubicBezTo>
                  <a:pt x="70" y="229"/>
                  <a:pt x="70" y="230"/>
                  <a:pt x="70" y="230"/>
                </a:cubicBezTo>
                <a:close/>
                <a:moveTo>
                  <a:pt x="167" y="258"/>
                </a:moveTo>
                <a:cubicBezTo>
                  <a:pt x="168" y="258"/>
                  <a:pt x="169" y="258"/>
                  <a:pt x="170" y="258"/>
                </a:cubicBezTo>
                <a:cubicBezTo>
                  <a:pt x="174" y="259"/>
                  <a:pt x="178" y="260"/>
                  <a:pt x="181" y="261"/>
                </a:cubicBezTo>
                <a:cubicBezTo>
                  <a:pt x="183" y="261"/>
                  <a:pt x="185" y="260"/>
                  <a:pt x="188" y="261"/>
                </a:cubicBezTo>
                <a:cubicBezTo>
                  <a:pt x="197" y="261"/>
                  <a:pt x="205" y="260"/>
                  <a:pt x="212" y="259"/>
                </a:cubicBezTo>
                <a:cubicBezTo>
                  <a:pt x="215" y="258"/>
                  <a:pt x="218" y="257"/>
                  <a:pt x="220" y="256"/>
                </a:cubicBezTo>
                <a:cubicBezTo>
                  <a:pt x="223" y="255"/>
                  <a:pt x="225" y="253"/>
                  <a:pt x="227" y="252"/>
                </a:cubicBezTo>
                <a:cubicBezTo>
                  <a:pt x="227" y="251"/>
                  <a:pt x="229" y="250"/>
                  <a:pt x="230" y="248"/>
                </a:cubicBezTo>
                <a:cubicBezTo>
                  <a:pt x="230" y="244"/>
                  <a:pt x="230" y="241"/>
                  <a:pt x="227" y="238"/>
                </a:cubicBezTo>
                <a:cubicBezTo>
                  <a:pt x="226" y="238"/>
                  <a:pt x="225" y="237"/>
                  <a:pt x="224" y="236"/>
                </a:cubicBezTo>
                <a:cubicBezTo>
                  <a:pt x="221" y="234"/>
                  <a:pt x="216" y="233"/>
                  <a:pt x="212" y="231"/>
                </a:cubicBezTo>
                <a:cubicBezTo>
                  <a:pt x="208" y="230"/>
                  <a:pt x="206" y="229"/>
                  <a:pt x="203" y="229"/>
                </a:cubicBezTo>
                <a:cubicBezTo>
                  <a:pt x="203" y="229"/>
                  <a:pt x="203" y="230"/>
                  <a:pt x="202" y="230"/>
                </a:cubicBezTo>
                <a:cubicBezTo>
                  <a:pt x="203" y="231"/>
                  <a:pt x="203" y="232"/>
                  <a:pt x="203" y="233"/>
                </a:cubicBezTo>
                <a:cubicBezTo>
                  <a:pt x="211" y="234"/>
                  <a:pt x="219" y="236"/>
                  <a:pt x="225" y="241"/>
                </a:cubicBezTo>
                <a:cubicBezTo>
                  <a:pt x="225" y="243"/>
                  <a:pt x="227" y="244"/>
                  <a:pt x="227" y="247"/>
                </a:cubicBezTo>
                <a:cubicBezTo>
                  <a:pt x="226" y="248"/>
                  <a:pt x="224" y="249"/>
                  <a:pt x="224" y="250"/>
                </a:cubicBezTo>
                <a:cubicBezTo>
                  <a:pt x="221" y="252"/>
                  <a:pt x="217" y="255"/>
                  <a:pt x="212" y="256"/>
                </a:cubicBezTo>
                <a:cubicBezTo>
                  <a:pt x="211" y="256"/>
                  <a:pt x="210" y="256"/>
                  <a:pt x="209" y="256"/>
                </a:cubicBezTo>
                <a:cubicBezTo>
                  <a:pt x="201" y="257"/>
                  <a:pt x="191" y="258"/>
                  <a:pt x="183" y="258"/>
                </a:cubicBezTo>
                <a:cubicBezTo>
                  <a:pt x="180" y="258"/>
                  <a:pt x="177" y="257"/>
                  <a:pt x="175" y="256"/>
                </a:cubicBezTo>
                <a:cubicBezTo>
                  <a:pt x="170" y="256"/>
                  <a:pt x="165" y="255"/>
                  <a:pt x="161" y="253"/>
                </a:cubicBezTo>
                <a:cubicBezTo>
                  <a:pt x="161" y="254"/>
                  <a:pt x="161" y="255"/>
                  <a:pt x="161" y="256"/>
                </a:cubicBezTo>
                <a:cubicBezTo>
                  <a:pt x="163" y="256"/>
                  <a:pt x="165" y="257"/>
                  <a:pt x="167" y="258"/>
                </a:cubicBezTo>
                <a:close/>
                <a:moveTo>
                  <a:pt x="203" y="234"/>
                </a:moveTo>
                <a:cubicBezTo>
                  <a:pt x="203" y="235"/>
                  <a:pt x="202" y="236"/>
                  <a:pt x="203" y="237"/>
                </a:cubicBezTo>
                <a:cubicBezTo>
                  <a:pt x="204" y="237"/>
                  <a:pt x="208" y="237"/>
                  <a:pt x="210" y="236"/>
                </a:cubicBezTo>
                <a:cubicBezTo>
                  <a:pt x="208" y="235"/>
                  <a:pt x="206" y="235"/>
                  <a:pt x="203" y="234"/>
                </a:cubicBezTo>
                <a:close/>
                <a:moveTo>
                  <a:pt x="209" y="240"/>
                </a:moveTo>
                <a:cubicBezTo>
                  <a:pt x="212" y="239"/>
                  <a:pt x="214" y="239"/>
                  <a:pt x="217" y="238"/>
                </a:cubicBezTo>
                <a:cubicBezTo>
                  <a:pt x="213" y="235"/>
                  <a:pt x="207" y="239"/>
                  <a:pt x="203" y="238"/>
                </a:cubicBezTo>
                <a:cubicBezTo>
                  <a:pt x="204" y="241"/>
                  <a:pt x="206" y="240"/>
                  <a:pt x="209" y="240"/>
                </a:cubicBezTo>
                <a:close/>
                <a:moveTo>
                  <a:pt x="219" y="239"/>
                </a:moveTo>
                <a:cubicBezTo>
                  <a:pt x="214" y="240"/>
                  <a:pt x="211" y="241"/>
                  <a:pt x="204" y="241"/>
                </a:cubicBezTo>
                <a:cubicBezTo>
                  <a:pt x="204" y="242"/>
                  <a:pt x="203" y="243"/>
                  <a:pt x="203" y="244"/>
                </a:cubicBezTo>
                <a:cubicBezTo>
                  <a:pt x="206" y="243"/>
                  <a:pt x="207" y="245"/>
                  <a:pt x="208" y="247"/>
                </a:cubicBezTo>
                <a:cubicBezTo>
                  <a:pt x="207" y="248"/>
                  <a:pt x="207" y="248"/>
                  <a:pt x="206" y="250"/>
                </a:cubicBezTo>
                <a:cubicBezTo>
                  <a:pt x="191" y="252"/>
                  <a:pt x="178" y="251"/>
                  <a:pt x="163" y="253"/>
                </a:cubicBezTo>
                <a:cubicBezTo>
                  <a:pt x="167" y="253"/>
                  <a:pt x="173" y="255"/>
                  <a:pt x="177" y="256"/>
                </a:cubicBezTo>
                <a:cubicBezTo>
                  <a:pt x="183" y="257"/>
                  <a:pt x="191" y="256"/>
                  <a:pt x="198" y="255"/>
                </a:cubicBezTo>
                <a:cubicBezTo>
                  <a:pt x="209" y="255"/>
                  <a:pt x="222" y="254"/>
                  <a:pt x="225" y="245"/>
                </a:cubicBezTo>
                <a:cubicBezTo>
                  <a:pt x="224" y="243"/>
                  <a:pt x="222" y="240"/>
                  <a:pt x="219" y="239"/>
                </a:cubicBezTo>
                <a:close/>
                <a:moveTo>
                  <a:pt x="52" y="251"/>
                </a:moveTo>
                <a:cubicBezTo>
                  <a:pt x="58" y="254"/>
                  <a:pt x="63" y="256"/>
                  <a:pt x="69" y="258"/>
                </a:cubicBezTo>
                <a:cubicBezTo>
                  <a:pt x="72" y="259"/>
                  <a:pt x="75" y="259"/>
                  <a:pt x="78" y="260"/>
                </a:cubicBezTo>
                <a:cubicBezTo>
                  <a:pt x="84" y="261"/>
                  <a:pt x="90" y="261"/>
                  <a:pt x="95" y="261"/>
                </a:cubicBezTo>
                <a:cubicBezTo>
                  <a:pt x="101" y="262"/>
                  <a:pt x="106" y="261"/>
                  <a:pt x="112" y="260"/>
                </a:cubicBezTo>
                <a:cubicBezTo>
                  <a:pt x="117" y="260"/>
                  <a:pt x="122" y="259"/>
                  <a:pt x="127" y="258"/>
                </a:cubicBezTo>
                <a:cubicBezTo>
                  <a:pt x="129" y="257"/>
                  <a:pt x="131" y="256"/>
                  <a:pt x="133" y="256"/>
                </a:cubicBezTo>
                <a:cubicBezTo>
                  <a:pt x="136" y="255"/>
                  <a:pt x="140" y="253"/>
                  <a:pt x="143" y="251"/>
                </a:cubicBezTo>
                <a:cubicBezTo>
                  <a:pt x="147" y="250"/>
                  <a:pt x="151" y="248"/>
                  <a:pt x="153" y="246"/>
                </a:cubicBezTo>
                <a:cubicBezTo>
                  <a:pt x="153" y="245"/>
                  <a:pt x="153" y="243"/>
                  <a:pt x="152" y="242"/>
                </a:cubicBezTo>
                <a:cubicBezTo>
                  <a:pt x="152" y="244"/>
                  <a:pt x="150" y="245"/>
                  <a:pt x="149" y="246"/>
                </a:cubicBezTo>
                <a:cubicBezTo>
                  <a:pt x="143" y="250"/>
                  <a:pt x="133" y="246"/>
                  <a:pt x="127" y="246"/>
                </a:cubicBezTo>
                <a:cubicBezTo>
                  <a:pt x="125" y="246"/>
                  <a:pt x="124" y="247"/>
                  <a:pt x="122" y="247"/>
                </a:cubicBezTo>
                <a:cubicBezTo>
                  <a:pt x="121" y="247"/>
                  <a:pt x="119" y="247"/>
                  <a:pt x="118" y="247"/>
                </a:cubicBezTo>
                <a:cubicBezTo>
                  <a:pt x="112" y="249"/>
                  <a:pt x="108" y="250"/>
                  <a:pt x="103" y="252"/>
                </a:cubicBezTo>
                <a:cubicBezTo>
                  <a:pt x="101" y="252"/>
                  <a:pt x="99" y="253"/>
                  <a:pt x="97" y="254"/>
                </a:cubicBezTo>
                <a:cubicBezTo>
                  <a:pt x="90" y="257"/>
                  <a:pt x="82" y="257"/>
                  <a:pt x="74" y="255"/>
                </a:cubicBezTo>
                <a:cubicBezTo>
                  <a:pt x="68" y="253"/>
                  <a:pt x="64" y="251"/>
                  <a:pt x="60" y="247"/>
                </a:cubicBezTo>
                <a:cubicBezTo>
                  <a:pt x="57" y="245"/>
                  <a:pt x="54" y="243"/>
                  <a:pt x="53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52" y="244"/>
                  <a:pt x="52" y="247"/>
                  <a:pt x="52" y="251"/>
                </a:cubicBezTo>
                <a:close/>
                <a:moveTo>
                  <a:pt x="199" y="249"/>
                </a:moveTo>
                <a:cubicBezTo>
                  <a:pt x="201" y="249"/>
                  <a:pt x="206" y="249"/>
                  <a:pt x="206" y="247"/>
                </a:cubicBezTo>
                <a:cubicBezTo>
                  <a:pt x="206" y="246"/>
                  <a:pt x="204" y="245"/>
                  <a:pt x="202" y="245"/>
                </a:cubicBezTo>
                <a:cubicBezTo>
                  <a:pt x="199" y="245"/>
                  <a:pt x="192" y="245"/>
                  <a:pt x="189" y="245"/>
                </a:cubicBezTo>
                <a:cubicBezTo>
                  <a:pt x="181" y="245"/>
                  <a:pt x="171" y="246"/>
                  <a:pt x="163" y="246"/>
                </a:cubicBezTo>
                <a:cubicBezTo>
                  <a:pt x="160" y="246"/>
                  <a:pt x="158" y="246"/>
                  <a:pt x="155" y="247"/>
                </a:cubicBezTo>
                <a:cubicBezTo>
                  <a:pt x="155" y="250"/>
                  <a:pt x="161" y="248"/>
                  <a:pt x="161" y="251"/>
                </a:cubicBezTo>
                <a:cubicBezTo>
                  <a:pt x="172" y="251"/>
                  <a:pt x="186" y="250"/>
                  <a:pt x="199" y="249"/>
                </a:cubicBezTo>
                <a:close/>
                <a:moveTo>
                  <a:pt x="53" y="257"/>
                </a:moveTo>
                <a:cubicBezTo>
                  <a:pt x="55" y="259"/>
                  <a:pt x="58" y="260"/>
                  <a:pt x="61" y="261"/>
                </a:cubicBezTo>
                <a:cubicBezTo>
                  <a:pt x="65" y="263"/>
                  <a:pt x="68" y="264"/>
                  <a:pt x="73" y="265"/>
                </a:cubicBezTo>
                <a:cubicBezTo>
                  <a:pt x="83" y="266"/>
                  <a:pt x="92" y="267"/>
                  <a:pt x="101" y="268"/>
                </a:cubicBezTo>
                <a:cubicBezTo>
                  <a:pt x="117" y="268"/>
                  <a:pt x="135" y="263"/>
                  <a:pt x="147" y="257"/>
                </a:cubicBezTo>
                <a:cubicBezTo>
                  <a:pt x="151" y="256"/>
                  <a:pt x="154" y="254"/>
                  <a:pt x="154" y="249"/>
                </a:cubicBezTo>
                <a:cubicBezTo>
                  <a:pt x="154" y="249"/>
                  <a:pt x="154" y="249"/>
                  <a:pt x="153" y="249"/>
                </a:cubicBezTo>
                <a:cubicBezTo>
                  <a:pt x="147" y="251"/>
                  <a:pt x="141" y="254"/>
                  <a:pt x="135" y="256"/>
                </a:cubicBezTo>
                <a:cubicBezTo>
                  <a:pt x="132" y="257"/>
                  <a:pt x="130" y="259"/>
                  <a:pt x="127" y="259"/>
                </a:cubicBezTo>
                <a:cubicBezTo>
                  <a:pt x="125" y="259"/>
                  <a:pt x="124" y="260"/>
                  <a:pt x="122" y="260"/>
                </a:cubicBezTo>
                <a:cubicBezTo>
                  <a:pt x="115" y="262"/>
                  <a:pt x="107" y="263"/>
                  <a:pt x="98" y="263"/>
                </a:cubicBezTo>
                <a:cubicBezTo>
                  <a:pt x="97" y="264"/>
                  <a:pt x="98" y="264"/>
                  <a:pt x="98" y="264"/>
                </a:cubicBezTo>
                <a:cubicBezTo>
                  <a:pt x="96" y="263"/>
                  <a:pt x="95" y="264"/>
                  <a:pt x="93" y="264"/>
                </a:cubicBezTo>
                <a:cubicBezTo>
                  <a:pt x="93" y="264"/>
                  <a:pt x="93" y="264"/>
                  <a:pt x="93" y="264"/>
                </a:cubicBezTo>
                <a:cubicBezTo>
                  <a:pt x="92" y="264"/>
                  <a:pt x="93" y="264"/>
                  <a:pt x="92" y="263"/>
                </a:cubicBezTo>
                <a:cubicBezTo>
                  <a:pt x="78" y="263"/>
                  <a:pt x="61" y="261"/>
                  <a:pt x="52" y="253"/>
                </a:cubicBezTo>
                <a:cubicBezTo>
                  <a:pt x="52" y="255"/>
                  <a:pt x="54" y="255"/>
                  <a:pt x="53" y="257"/>
                </a:cubicBezTo>
                <a:close/>
                <a:moveTo>
                  <a:pt x="153" y="255"/>
                </a:moveTo>
                <a:cubicBezTo>
                  <a:pt x="155" y="255"/>
                  <a:pt x="158" y="256"/>
                  <a:pt x="159" y="255"/>
                </a:cubicBezTo>
                <a:cubicBezTo>
                  <a:pt x="160" y="251"/>
                  <a:pt x="158" y="250"/>
                  <a:pt x="156" y="250"/>
                </a:cubicBezTo>
                <a:cubicBezTo>
                  <a:pt x="155" y="252"/>
                  <a:pt x="155" y="254"/>
                  <a:pt x="153" y="2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28" name="Freeform 94"/>
          <p:cNvSpPr>
            <a:spLocks noEditPoints="1"/>
          </p:cNvSpPr>
          <p:nvPr/>
        </p:nvSpPr>
        <p:spPr bwMode="auto">
          <a:xfrm>
            <a:off x="6154738" y="795338"/>
            <a:ext cx="117475" cy="98425"/>
          </a:xfrm>
          <a:custGeom>
            <a:avLst/>
            <a:gdLst>
              <a:gd name="T0" fmla="*/ 31 w 37"/>
              <a:gd name="T1" fmla="*/ 16 h 31"/>
              <a:gd name="T2" fmla="*/ 26 w 37"/>
              <a:gd name="T3" fmla="*/ 27 h 31"/>
              <a:gd name="T4" fmla="*/ 21 w 37"/>
              <a:gd name="T5" fmla="*/ 29 h 31"/>
              <a:gd name="T6" fmla="*/ 18 w 37"/>
              <a:gd name="T7" fmla="*/ 30 h 31"/>
              <a:gd name="T8" fmla="*/ 8 w 37"/>
              <a:gd name="T9" fmla="*/ 28 h 31"/>
              <a:gd name="T10" fmla="*/ 7 w 37"/>
              <a:gd name="T11" fmla="*/ 23 h 31"/>
              <a:gd name="T12" fmla="*/ 3 w 37"/>
              <a:gd name="T13" fmla="*/ 22 h 31"/>
              <a:gd name="T14" fmla="*/ 3 w 37"/>
              <a:gd name="T15" fmla="*/ 7 h 31"/>
              <a:gd name="T16" fmla="*/ 12 w 37"/>
              <a:gd name="T17" fmla="*/ 2 h 31"/>
              <a:gd name="T18" fmla="*/ 16 w 37"/>
              <a:gd name="T19" fmla="*/ 2 h 31"/>
              <a:gd name="T20" fmla="*/ 18 w 37"/>
              <a:gd name="T21" fmla="*/ 3 h 31"/>
              <a:gd name="T22" fmla="*/ 22 w 37"/>
              <a:gd name="T23" fmla="*/ 1 h 31"/>
              <a:gd name="T24" fmla="*/ 26 w 37"/>
              <a:gd name="T25" fmla="*/ 0 h 31"/>
              <a:gd name="T26" fmla="*/ 28 w 37"/>
              <a:gd name="T27" fmla="*/ 1 h 31"/>
              <a:gd name="T28" fmla="*/ 34 w 37"/>
              <a:gd name="T29" fmla="*/ 3 h 31"/>
              <a:gd name="T30" fmla="*/ 35 w 37"/>
              <a:gd name="T31" fmla="*/ 13 h 31"/>
              <a:gd name="T32" fmla="*/ 31 w 37"/>
              <a:gd name="T33" fmla="*/ 16 h 31"/>
              <a:gd name="T34" fmla="*/ 26 w 37"/>
              <a:gd name="T35" fmla="*/ 1 h 31"/>
              <a:gd name="T36" fmla="*/ 19 w 37"/>
              <a:gd name="T37" fmla="*/ 4 h 31"/>
              <a:gd name="T38" fmla="*/ 15 w 37"/>
              <a:gd name="T39" fmla="*/ 3 h 31"/>
              <a:gd name="T40" fmla="*/ 11 w 37"/>
              <a:gd name="T41" fmla="*/ 3 h 31"/>
              <a:gd name="T42" fmla="*/ 4 w 37"/>
              <a:gd name="T43" fmla="*/ 21 h 31"/>
              <a:gd name="T44" fmla="*/ 7 w 37"/>
              <a:gd name="T45" fmla="*/ 22 h 31"/>
              <a:gd name="T46" fmla="*/ 9 w 37"/>
              <a:gd name="T47" fmla="*/ 26 h 31"/>
              <a:gd name="T48" fmla="*/ 18 w 37"/>
              <a:gd name="T49" fmla="*/ 29 h 31"/>
              <a:gd name="T50" fmla="*/ 22 w 37"/>
              <a:gd name="T51" fmla="*/ 27 h 31"/>
              <a:gd name="T52" fmla="*/ 29 w 37"/>
              <a:gd name="T53" fmla="*/ 22 h 31"/>
              <a:gd name="T54" fmla="*/ 30 w 37"/>
              <a:gd name="T55" fmla="*/ 16 h 31"/>
              <a:gd name="T56" fmla="*/ 34 w 37"/>
              <a:gd name="T57" fmla="*/ 13 h 31"/>
              <a:gd name="T58" fmla="*/ 34 w 37"/>
              <a:gd name="T59" fmla="*/ 7 h 31"/>
              <a:gd name="T60" fmla="*/ 28 w 37"/>
              <a:gd name="T61" fmla="*/ 10 h 31"/>
              <a:gd name="T62" fmla="*/ 26 w 37"/>
              <a:gd name="T63" fmla="*/ 16 h 31"/>
              <a:gd name="T64" fmla="*/ 18 w 37"/>
              <a:gd name="T65" fmla="*/ 18 h 31"/>
              <a:gd name="T66" fmla="*/ 23 w 37"/>
              <a:gd name="T67" fmla="*/ 17 h 31"/>
              <a:gd name="T68" fmla="*/ 27 w 37"/>
              <a:gd name="T69" fmla="*/ 10 h 31"/>
              <a:gd name="T70" fmla="*/ 32 w 37"/>
              <a:gd name="T71" fmla="*/ 7 h 31"/>
              <a:gd name="T72" fmla="*/ 31 w 37"/>
              <a:gd name="T73" fmla="*/ 2 h 31"/>
              <a:gd name="T74" fmla="*/ 26 w 37"/>
              <a:gd name="T75" fmla="*/ 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" h="31">
                <a:moveTo>
                  <a:pt x="31" y="16"/>
                </a:moveTo>
                <a:cubicBezTo>
                  <a:pt x="31" y="21"/>
                  <a:pt x="29" y="24"/>
                  <a:pt x="26" y="27"/>
                </a:cubicBezTo>
                <a:cubicBezTo>
                  <a:pt x="25" y="28"/>
                  <a:pt x="23" y="28"/>
                  <a:pt x="21" y="29"/>
                </a:cubicBezTo>
                <a:cubicBezTo>
                  <a:pt x="19" y="30"/>
                  <a:pt x="18" y="30"/>
                  <a:pt x="18" y="30"/>
                </a:cubicBezTo>
                <a:cubicBezTo>
                  <a:pt x="14" y="31"/>
                  <a:pt x="10" y="30"/>
                  <a:pt x="8" y="28"/>
                </a:cubicBezTo>
                <a:cubicBezTo>
                  <a:pt x="8" y="26"/>
                  <a:pt x="7" y="25"/>
                  <a:pt x="7" y="23"/>
                </a:cubicBezTo>
                <a:cubicBezTo>
                  <a:pt x="6" y="23"/>
                  <a:pt x="4" y="23"/>
                  <a:pt x="3" y="22"/>
                </a:cubicBezTo>
                <a:cubicBezTo>
                  <a:pt x="0" y="18"/>
                  <a:pt x="2" y="13"/>
                  <a:pt x="3" y="7"/>
                </a:cubicBezTo>
                <a:cubicBezTo>
                  <a:pt x="5" y="5"/>
                  <a:pt x="8" y="2"/>
                  <a:pt x="12" y="2"/>
                </a:cubicBezTo>
                <a:cubicBezTo>
                  <a:pt x="13" y="2"/>
                  <a:pt x="15" y="2"/>
                  <a:pt x="16" y="2"/>
                </a:cubicBezTo>
                <a:cubicBezTo>
                  <a:pt x="17" y="2"/>
                  <a:pt x="18" y="3"/>
                  <a:pt x="18" y="3"/>
                </a:cubicBezTo>
                <a:cubicBezTo>
                  <a:pt x="20" y="3"/>
                  <a:pt x="20" y="2"/>
                  <a:pt x="22" y="1"/>
                </a:cubicBezTo>
                <a:cubicBezTo>
                  <a:pt x="23" y="0"/>
                  <a:pt x="25" y="0"/>
                  <a:pt x="26" y="0"/>
                </a:cubicBezTo>
                <a:cubicBezTo>
                  <a:pt x="27" y="0"/>
                  <a:pt x="28" y="0"/>
                  <a:pt x="28" y="1"/>
                </a:cubicBezTo>
                <a:cubicBezTo>
                  <a:pt x="31" y="1"/>
                  <a:pt x="32" y="1"/>
                  <a:pt x="34" y="3"/>
                </a:cubicBezTo>
                <a:cubicBezTo>
                  <a:pt x="35" y="6"/>
                  <a:pt x="37" y="10"/>
                  <a:pt x="35" y="13"/>
                </a:cubicBezTo>
                <a:cubicBezTo>
                  <a:pt x="34" y="15"/>
                  <a:pt x="32" y="15"/>
                  <a:pt x="31" y="16"/>
                </a:cubicBezTo>
                <a:close/>
                <a:moveTo>
                  <a:pt x="26" y="1"/>
                </a:moveTo>
                <a:cubicBezTo>
                  <a:pt x="22" y="1"/>
                  <a:pt x="22" y="4"/>
                  <a:pt x="19" y="4"/>
                </a:cubicBezTo>
                <a:cubicBezTo>
                  <a:pt x="17" y="4"/>
                  <a:pt x="17" y="3"/>
                  <a:pt x="15" y="3"/>
                </a:cubicBezTo>
                <a:cubicBezTo>
                  <a:pt x="14" y="3"/>
                  <a:pt x="12" y="3"/>
                  <a:pt x="11" y="3"/>
                </a:cubicBezTo>
                <a:cubicBezTo>
                  <a:pt x="4" y="4"/>
                  <a:pt x="1" y="13"/>
                  <a:pt x="4" y="21"/>
                </a:cubicBezTo>
                <a:cubicBezTo>
                  <a:pt x="5" y="22"/>
                  <a:pt x="6" y="22"/>
                  <a:pt x="7" y="22"/>
                </a:cubicBezTo>
                <a:cubicBezTo>
                  <a:pt x="8" y="23"/>
                  <a:pt x="9" y="24"/>
                  <a:pt x="9" y="26"/>
                </a:cubicBezTo>
                <a:cubicBezTo>
                  <a:pt x="10" y="29"/>
                  <a:pt x="15" y="30"/>
                  <a:pt x="18" y="29"/>
                </a:cubicBezTo>
                <a:cubicBezTo>
                  <a:pt x="19" y="29"/>
                  <a:pt x="20" y="28"/>
                  <a:pt x="22" y="27"/>
                </a:cubicBezTo>
                <a:cubicBezTo>
                  <a:pt x="24" y="26"/>
                  <a:pt x="27" y="24"/>
                  <a:pt x="29" y="22"/>
                </a:cubicBezTo>
                <a:cubicBezTo>
                  <a:pt x="30" y="20"/>
                  <a:pt x="29" y="18"/>
                  <a:pt x="30" y="16"/>
                </a:cubicBezTo>
                <a:cubicBezTo>
                  <a:pt x="31" y="14"/>
                  <a:pt x="33" y="14"/>
                  <a:pt x="34" y="13"/>
                </a:cubicBezTo>
                <a:cubicBezTo>
                  <a:pt x="35" y="11"/>
                  <a:pt x="35" y="8"/>
                  <a:pt x="34" y="7"/>
                </a:cubicBezTo>
                <a:cubicBezTo>
                  <a:pt x="33" y="9"/>
                  <a:pt x="32" y="11"/>
                  <a:pt x="28" y="10"/>
                </a:cubicBezTo>
                <a:cubicBezTo>
                  <a:pt x="26" y="12"/>
                  <a:pt x="27" y="14"/>
                  <a:pt x="26" y="16"/>
                </a:cubicBezTo>
                <a:cubicBezTo>
                  <a:pt x="25" y="19"/>
                  <a:pt x="21" y="20"/>
                  <a:pt x="18" y="18"/>
                </a:cubicBezTo>
                <a:cubicBezTo>
                  <a:pt x="19" y="17"/>
                  <a:pt x="22" y="18"/>
                  <a:pt x="23" y="17"/>
                </a:cubicBezTo>
                <a:cubicBezTo>
                  <a:pt x="26" y="16"/>
                  <a:pt x="24" y="11"/>
                  <a:pt x="27" y="10"/>
                </a:cubicBezTo>
                <a:cubicBezTo>
                  <a:pt x="29" y="9"/>
                  <a:pt x="32" y="9"/>
                  <a:pt x="32" y="7"/>
                </a:cubicBezTo>
                <a:cubicBezTo>
                  <a:pt x="33" y="5"/>
                  <a:pt x="32" y="3"/>
                  <a:pt x="31" y="2"/>
                </a:cubicBezTo>
                <a:cubicBezTo>
                  <a:pt x="28" y="2"/>
                  <a:pt x="28" y="1"/>
                  <a:pt x="2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29" name="Freeform 95"/>
          <p:cNvSpPr>
            <a:spLocks noEditPoints="1"/>
          </p:cNvSpPr>
          <p:nvPr/>
        </p:nvSpPr>
        <p:spPr bwMode="auto">
          <a:xfrm>
            <a:off x="6180138" y="968375"/>
            <a:ext cx="82550" cy="76200"/>
          </a:xfrm>
          <a:custGeom>
            <a:avLst/>
            <a:gdLst>
              <a:gd name="T0" fmla="*/ 19 w 26"/>
              <a:gd name="T1" fmla="*/ 0 h 24"/>
              <a:gd name="T2" fmla="*/ 26 w 26"/>
              <a:gd name="T3" fmla="*/ 5 h 24"/>
              <a:gd name="T4" fmla="*/ 23 w 26"/>
              <a:gd name="T5" fmla="*/ 14 h 24"/>
              <a:gd name="T6" fmla="*/ 8 w 26"/>
              <a:gd name="T7" fmla="*/ 24 h 24"/>
              <a:gd name="T8" fmla="*/ 0 w 26"/>
              <a:gd name="T9" fmla="*/ 16 h 24"/>
              <a:gd name="T10" fmla="*/ 1 w 26"/>
              <a:gd name="T11" fmla="*/ 12 h 24"/>
              <a:gd name="T12" fmla="*/ 16 w 26"/>
              <a:gd name="T13" fmla="*/ 0 h 24"/>
              <a:gd name="T14" fmla="*/ 19 w 26"/>
              <a:gd name="T15" fmla="*/ 0 h 24"/>
              <a:gd name="T16" fmla="*/ 18 w 26"/>
              <a:gd name="T17" fmla="*/ 2 h 24"/>
              <a:gd name="T18" fmla="*/ 9 w 26"/>
              <a:gd name="T19" fmla="*/ 5 h 24"/>
              <a:gd name="T20" fmla="*/ 2 w 26"/>
              <a:gd name="T21" fmla="*/ 14 h 24"/>
              <a:gd name="T22" fmla="*/ 3 w 26"/>
              <a:gd name="T23" fmla="*/ 20 h 24"/>
              <a:gd name="T24" fmla="*/ 4 w 26"/>
              <a:gd name="T25" fmla="*/ 17 h 24"/>
              <a:gd name="T26" fmla="*/ 20 w 26"/>
              <a:gd name="T27" fmla="*/ 3 h 24"/>
              <a:gd name="T28" fmla="*/ 18 w 26"/>
              <a:gd name="T29" fmla="*/ 2 h 24"/>
              <a:gd name="T30" fmla="*/ 17 w 26"/>
              <a:gd name="T31" fmla="*/ 6 h 24"/>
              <a:gd name="T32" fmla="*/ 5 w 26"/>
              <a:gd name="T33" fmla="*/ 18 h 24"/>
              <a:gd name="T34" fmla="*/ 5 w 26"/>
              <a:gd name="T35" fmla="*/ 21 h 24"/>
              <a:gd name="T36" fmla="*/ 10 w 26"/>
              <a:gd name="T37" fmla="*/ 22 h 24"/>
              <a:gd name="T38" fmla="*/ 23 w 26"/>
              <a:gd name="T39" fmla="*/ 9 h 24"/>
              <a:gd name="T40" fmla="*/ 23 w 26"/>
              <a:gd name="T41" fmla="*/ 5 h 24"/>
              <a:gd name="T42" fmla="*/ 17 w 26"/>
              <a:gd name="T43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4">
                <a:moveTo>
                  <a:pt x="19" y="0"/>
                </a:moveTo>
                <a:cubicBezTo>
                  <a:pt x="21" y="0"/>
                  <a:pt x="26" y="2"/>
                  <a:pt x="26" y="5"/>
                </a:cubicBezTo>
                <a:cubicBezTo>
                  <a:pt x="26" y="8"/>
                  <a:pt x="23" y="10"/>
                  <a:pt x="23" y="14"/>
                </a:cubicBezTo>
                <a:cubicBezTo>
                  <a:pt x="19" y="18"/>
                  <a:pt x="16" y="23"/>
                  <a:pt x="8" y="24"/>
                </a:cubicBezTo>
                <a:cubicBezTo>
                  <a:pt x="3" y="23"/>
                  <a:pt x="0" y="21"/>
                  <a:pt x="0" y="16"/>
                </a:cubicBezTo>
                <a:cubicBezTo>
                  <a:pt x="0" y="15"/>
                  <a:pt x="1" y="13"/>
                  <a:pt x="1" y="12"/>
                </a:cubicBezTo>
                <a:cubicBezTo>
                  <a:pt x="3" y="7"/>
                  <a:pt x="10" y="1"/>
                  <a:pt x="16" y="0"/>
                </a:cubicBezTo>
                <a:cubicBezTo>
                  <a:pt x="17" y="0"/>
                  <a:pt x="18" y="0"/>
                  <a:pt x="19" y="0"/>
                </a:cubicBezTo>
                <a:close/>
                <a:moveTo>
                  <a:pt x="18" y="2"/>
                </a:moveTo>
                <a:cubicBezTo>
                  <a:pt x="14" y="1"/>
                  <a:pt x="11" y="3"/>
                  <a:pt x="9" y="5"/>
                </a:cubicBezTo>
                <a:cubicBezTo>
                  <a:pt x="6" y="7"/>
                  <a:pt x="3" y="10"/>
                  <a:pt x="2" y="14"/>
                </a:cubicBezTo>
                <a:cubicBezTo>
                  <a:pt x="2" y="16"/>
                  <a:pt x="2" y="19"/>
                  <a:pt x="3" y="20"/>
                </a:cubicBezTo>
                <a:cubicBezTo>
                  <a:pt x="3" y="19"/>
                  <a:pt x="4" y="18"/>
                  <a:pt x="4" y="17"/>
                </a:cubicBezTo>
                <a:cubicBezTo>
                  <a:pt x="8" y="11"/>
                  <a:pt x="12" y="5"/>
                  <a:pt x="20" y="3"/>
                </a:cubicBezTo>
                <a:cubicBezTo>
                  <a:pt x="20" y="2"/>
                  <a:pt x="18" y="2"/>
                  <a:pt x="18" y="2"/>
                </a:cubicBezTo>
                <a:close/>
                <a:moveTo>
                  <a:pt x="17" y="6"/>
                </a:moveTo>
                <a:cubicBezTo>
                  <a:pt x="11" y="8"/>
                  <a:pt x="8" y="13"/>
                  <a:pt x="5" y="18"/>
                </a:cubicBezTo>
                <a:cubicBezTo>
                  <a:pt x="5" y="19"/>
                  <a:pt x="5" y="20"/>
                  <a:pt x="5" y="21"/>
                </a:cubicBezTo>
                <a:cubicBezTo>
                  <a:pt x="6" y="22"/>
                  <a:pt x="8" y="22"/>
                  <a:pt x="10" y="22"/>
                </a:cubicBezTo>
                <a:cubicBezTo>
                  <a:pt x="16" y="21"/>
                  <a:pt x="21" y="15"/>
                  <a:pt x="23" y="9"/>
                </a:cubicBezTo>
                <a:cubicBezTo>
                  <a:pt x="23" y="8"/>
                  <a:pt x="23" y="6"/>
                  <a:pt x="23" y="5"/>
                </a:cubicBezTo>
                <a:cubicBezTo>
                  <a:pt x="21" y="4"/>
                  <a:pt x="19" y="5"/>
                  <a:pt x="17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30" name="Freeform 96"/>
          <p:cNvSpPr>
            <a:spLocks noEditPoints="1"/>
          </p:cNvSpPr>
          <p:nvPr/>
        </p:nvSpPr>
        <p:spPr bwMode="auto">
          <a:xfrm>
            <a:off x="6183313" y="1057275"/>
            <a:ext cx="114300" cy="117475"/>
          </a:xfrm>
          <a:custGeom>
            <a:avLst/>
            <a:gdLst>
              <a:gd name="T0" fmla="*/ 34 w 36"/>
              <a:gd name="T1" fmla="*/ 12 h 37"/>
              <a:gd name="T2" fmla="*/ 30 w 36"/>
              <a:gd name="T3" fmla="*/ 13 h 37"/>
              <a:gd name="T4" fmla="*/ 28 w 36"/>
              <a:gd name="T5" fmla="*/ 22 h 37"/>
              <a:gd name="T6" fmla="*/ 25 w 36"/>
              <a:gd name="T7" fmla="*/ 25 h 37"/>
              <a:gd name="T8" fmla="*/ 22 w 36"/>
              <a:gd name="T9" fmla="*/ 28 h 37"/>
              <a:gd name="T10" fmla="*/ 20 w 36"/>
              <a:gd name="T11" fmla="*/ 32 h 37"/>
              <a:gd name="T12" fmla="*/ 13 w 36"/>
              <a:gd name="T13" fmla="*/ 35 h 37"/>
              <a:gd name="T14" fmla="*/ 7 w 36"/>
              <a:gd name="T15" fmla="*/ 35 h 37"/>
              <a:gd name="T16" fmla="*/ 3 w 36"/>
              <a:gd name="T17" fmla="*/ 29 h 37"/>
              <a:gd name="T18" fmla="*/ 3 w 36"/>
              <a:gd name="T19" fmla="*/ 27 h 37"/>
              <a:gd name="T20" fmla="*/ 3 w 36"/>
              <a:gd name="T21" fmla="*/ 25 h 37"/>
              <a:gd name="T22" fmla="*/ 0 w 36"/>
              <a:gd name="T23" fmla="*/ 21 h 37"/>
              <a:gd name="T24" fmla="*/ 4 w 36"/>
              <a:gd name="T25" fmla="*/ 13 h 37"/>
              <a:gd name="T26" fmla="*/ 7 w 36"/>
              <a:gd name="T27" fmla="*/ 8 h 37"/>
              <a:gd name="T28" fmla="*/ 10 w 36"/>
              <a:gd name="T29" fmla="*/ 8 h 37"/>
              <a:gd name="T30" fmla="*/ 16 w 36"/>
              <a:gd name="T31" fmla="*/ 7 h 37"/>
              <a:gd name="T32" fmla="*/ 20 w 36"/>
              <a:gd name="T33" fmla="*/ 8 h 37"/>
              <a:gd name="T34" fmla="*/ 24 w 36"/>
              <a:gd name="T35" fmla="*/ 2 h 37"/>
              <a:gd name="T36" fmla="*/ 28 w 36"/>
              <a:gd name="T37" fmla="*/ 0 h 37"/>
              <a:gd name="T38" fmla="*/ 33 w 36"/>
              <a:gd name="T39" fmla="*/ 1 h 37"/>
              <a:gd name="T40" fmla="*/ 35 w 36"/>
              <a:gd name="T41" fmla="*/ 5 h 37"/>
              <a:gd name="T42" fmla="*/ 34 w 36"/>
              <a:gd name="T43" fmla="*/ 12 h 37"/>
              <a:gd name="T44" fmla="*/ 32 w 36"/>
              <a:gd name="T45" fmla="*/ 3 h 37"/>
              <a:gd name="T46" fmla="*/ 27 w 36"/>
              <a:gd name="T47" fmla="*/ 3 h 37"/>
              <a:gd name="T48" fmla="*/ 26 w 36"/>
              <a:gd name="T49" fmla="*/ 12 h 37"/>
              <a:gd name="T50" fmla="*/ 24 w 36"/>
              <a:gd name="T51" fmla="*/ 13 h 37"/>
              <a:gd name="T52" fmla="*/ 23 w 36"/>
              <a:gd name="T53" fmla="*/ 16 h 37"/>
              <a:gd name="T54" fmla="*/ 14 w 36"/>
              <a:gd name="T55" fmla="*/ 17 h 37"/>
              <a:gd name="T56" fmla="*/ 22 w 36"/>
              <a:gd name="T57" fmla="*/ 15 h 37"/>
              <a:gd name="T58" fmla="*/ 26 w 36"/>
              <a:gd name="T59" fmla="*/ 11 h 37"/>
              <a:gd name="T60" fmla="*/ 26 w 36"/>
              <a:gd name="T61" fmla="*/ 2 h 37"/>
              <a:gd name="T62" fmla="*/ 24 w 36"/>
              <a:gd name="T63" fmla="*/ 6 h 37"/>
              <a:gd name="T64" fmla="*/ 19 w 36"/>
              <a:gd name="T65" fmla="*/ 10 h 37"/>
              <a:gd name="T66" fmla="*/ 15 w 36"/>
              <a:gd name="T67" fmla="*/ 8 h 37"/>
              <a:gd name="T68" fmla="*/ 8 w 36"/>
              <a:gd name="T69" fmla="*/ 10 h 37"/>
              <a:gd name="T70" fmla="*/ 2 w 36"/>
              <a:gd name="T71" fmla="*/ 21 h 37"/>
              <a:gd name="T72" fmla="*/ 5 w 36"/>
              <a:gd name="T73" fmla="*/ 25 h 37"/>
              <a:gd name="T74" fmla="*/ 8 w 36"/>
              <a:gd name="T75" fmla="*/ 34 h 37"/>
              <a:gd name="T76" fmla="*/ 9 w 36"/>
              <a:gd name="T77" fmla="*/ 35 h 37"/>
              <a:gd name="T78" fmla="*/ 16 w 36"/>
              <a:gd name="T79" fmla="*/ 33 h 37"/>
              <a:gd name="T80" fmla="*/ 20 w 36"/>
              <a:gd name="T81" fmla="*/ 28 h 37"/>
              <a:gd name="T82" fmla="*/ 26 w 36"/>
              <a:gd name="T83" fmla="*/ 23 h 37"/>
              <a:gd name="T84" fmla="*/ 28 w 36"/>
              <a:gd name="T85" fmla="*/ 13 h 37"/>
              <a:gd name="T86" fmla="*/ 33 w 36"/>
              <a:gd name="T87" fmla="*/ 11 h 37"/>
              <a:gd name="T88" fmla="*/ 32 w 36"/>
              <a:gd name="T89" fmla="*/ 3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6" h="37">
                <a:moveTo>
                  <a:pt x="34" y="12"/>
                </a:moveTo>
                <a:cubicBezTo>
                  <a:pt x="33" y="13"/>
                  <a:pt x="31" y="13"/>
                  <a:pt x="30" y="13"/>
                </a:cubicBezTo>
                <a:cubicBezTo>
                  <a:pt x="27" y="15"/>
                  <a:pt x="30" y="19"/>
                  <a:pt x="28" y="22"/>
                </a:cubicBezTo>
                <a:cubicBezTo>
                  <a:pt x="27" y="23"/>
                  <a:pt x="27" y="24"/>
                  <a:pt x="25" y="25"/>
                </a:cubicBezTo>
                <a:cubicBezTo>
                  <a:pt x="24" y="26"/>
                  <a:pt x="23" y="27"/>
                  <a:pt x="22" y="28"/>
                </a:cubicBezTo>
                <a:cubicBezTo>
                  <a:pt x="21" y="29"/>
                  <a:pt x="21" y="31"/>
                  <a:pt x="20" y="32"/>
                </a:cubicBezTo>
                <a:cubicBezTo>
                  <a:pt x="19" y="34"/>
                  <a:pt x="16" y="34"/>
                  <a:pt x="13" y="35"/>
                </a:cubicBezTo>
                <a:cubicBezTo>
                  <a:pt x="11" y="36"/>
                  <a:pt x="10" y="37"/>
                  <a:pt x="7" y="35"/>
                </a:cubicBezTo>
                <a:cubicBezTo>
                  <a:pt x="5" y="34"/>
                  <a:pt x="4" y="31"/>
                  <a:pt x="3" y="29"/>
                </a:cubicBezTo>
                <a:cubicBezTo>
                  <a:pt x="3" y="28"/>
                  <a:pt x="3" y="27"/>
                  <a:pt x="3" y="27"/>
                </a:cubicBezTo>
                <a:cubicBezTo>
                  <a:pt x="3" y="26"/>
                  <a:pt x="3" y="26"/>
                  <a:pt x="3" y="25"/>
                </a:cubicBezTo>
                <a:cubicBezTo>
                  <a:pt x="3" y="24"/>
                  <a:pt x="1" y="22"/>
                  <a:pt x="0" y="21"/>
                </a:cubicBezTo>
                <a:cubicBezTo>
                  <a:pt x="0" y="18"/>
                  <a:pt x="3" y="16"/>
                  <a:pt x="4" y="13"/>
                </a:cubicBezTo>
                <a:cubicBezTo>
                  <a:pt x="5" y="12"/>
                  <a:pt x="6" y="9"/>
                  <a:pt x="7" y="8"/>
                </a:cubicBezTo>
                <a:cubicBezTo>
                  <a:pt x="8" y="8"/>
                  <a:pt x="9" y="8"/>
                  <a:pt x="10" y="8"/>
                </a:cubicBezTo>
                <a:cubicBezTo>
                  <a:pt x="12" y="7"/>
                  <a:pt x="14" y="7"/>
                  <a:pt x="16" y="7"/>
                </a:cubicBezTo>
                <a:cubicBezTo>
                  <a:pt x="18" y="7"/>
                  <a:pt x="19" y="8"/>
                  <a:pt x="20" y="8"/>
                </a:cubicBezTo>
                <a:cubicBezTo>
                  <a:pt x="23" y="8"/>
                  <a:pt x="23" y="5"/>
                  <a:pt x="24" y="2"/>
                </a:cubicBezTo>
                <a:cubicBezTo>
                  <a:pt x="25" y="1"/>
                  <a:pt x="27" y="1"/>
                  <a:pt x="28" y="0"/>
                </a:cubicBezTo>
                <a:cubicBezTo>
                  <a:pt x="30" y="1"/>
                  <a:pt x="31" y="0"/>
                  <a:pt x="33" y="1"/>
                </a:cubicBezTo>
                <a:cubicBezTo>
                  <a:pt x="33" y="3"/>
                  <a:pt x="34" y="4"/>
                  <a:pt x="35" y="5"/>
                </a:cubicBezTo>
                <a:cubicBezTo>
                  <a:pt x="36" y="8"/>
                  <a:pt x="35" y="10"/>
                  <a:pt x="34" y="12"/>
                </a:cubicBezTo>
                <a:close/>
                <a:moveTo>
                  <a:pt x="32" y="3"/>
                </a:moveTo>
                <a:cubicBezTo>
                  <a:pt x="30" y="2"/>
                  <a:pt x="28" y="1"/>
                  <a:pt x="27" y="3"/>
                </a:cubicBezTo>
                <a:cubicBezTo>
                  <a:pt x="26" y="7"/>
                  <a:pt x="29" y="10"/>
                  <a:pt x="26" y="12"/>
                </a:cubicBezTo>
                <a:cubicBezTo>
                  <a:pt x="25" y="12"/>
                  <a:pt x="24" y="12"/>
                  <a:pt x="24" y="13"/>
                </a:cubicBezTo>
                <a:cubicBezTo>
                  <a:pt x="23" y="14"/>
                  <a:pt x="23" y="15"/>
                  <a:pt x="23" y="16"/>
                </a:cubicBezTo>
                <a:cubicBezTo>
                  <a:pt x="21" y="18"/>
                  <a:pt x="17" y="18"/>
                  <a:pt x="14" y="17"/>
                </a:cubicBezTo>
                <a:cubicBezTo>
                  <a:pt x="17" y="15"/>
                  <a:pt x="20" y="17"/>
                  <a:pt x="22" y="15"/>
                </a:cubicBezTo>
                <a:cubicBezTo>
                  <a:pt x="22" y="12"/>
                  <a:pt x="23" y="11"/>
                  <a:pt x="26" y="11"/>
                </a:cubicBezTo>
                <a:cubicBezTo>
                  <a:pt x="27" y="8"/>
                  <a:pt x="25" y="5"/>
                  <a:pt x="26" y="2"/>
                </a:cubicBezTo>
                <a:cubicBezTo>
                  <a:pt x="24" y="3"/>
                  <a:pt x="24" y="5"/>
                  <a:pt x="24" y="6"/>
                </a:cubicBezTo>
                <a:cubicBezTo>
                  <a:pt x="23" y="8"/>
                  <a:pt x="21" y="10"/>
                  <a:pt x="19" y="10"/>
                </a:cubicBezTo>
                <a:cubicBezTo>
                  <a:pt x="18" y="9"/>
                  <a:pt x="17" y="8"/>
                  <a:pt x="15" y="8"/>
                </a:cubicBezTo>
                <a:cubicBezTo>
                  <a:pt x="12" y="8"/>
                  <a:pt x="10" y="9"/>
                  <a:pt x="8" y="10"/>
                </a:cubicBezTo>
                <a:cubicBezTo>
                  <a:pt x="7" y="14"/>
                  <a:pt x="1" y="16"/>
                  <a:pt x="2" y="21"/>
                </a:cubicBezTo>
                <a:cubicBezTo>
                  <a:pt x="2" y="22"/>
                  <a:pt x="4" y="23"/>
                  <a:pt x="5" y="25"/>
                </a:cubicBezTo>
                <a:cubicBezTo>
                  <a:pt x="3" y="29"/>
                  <a:pt x="6" y="32"/>
                  <a:pt x="8" y="34"/>
                </a:cubicBezTo>
                <a:cubicBezTo>
                  <a:pt x="8" y="34"/>
                  <a:pt x="9" y="34"/>
                  <a:pt x="9" y="35"/>
                </a:cubicBezTo>
                <a:cubicBezTo>
                  <a:pt x="11" y="34"/>
                  <a:pt x="14" y="34"/>
                  <a:pt x="16" y="33"/>
                </a:cubicBezTo>
                <a:cubicBezTo>
                  <a:pt x="19" y="32"/>
                  <a:pt x="19" y="30"/>
                  <a:pt x="20" y="28"/>
                </a:cubicBezTo>
                <a:cubicBezTo>
                  <a:pt x="22" y="25"/>
                  <a:pt x="25" y="25"/>
                  <a:pt x="26" y="23"/>
                </a:cubicBezTo>
                <a:cubicBezTo>
                  <a:pt x="28" y="20"/>
                  <a:pt x="27" y="17"/>
                  <a:pt x="28" y="13"/>
                </a:cubicBezTo>
                <a:cubicBezTo>
                  <a:pt x="29" y="12"/>
                  <a:pt x="31" y="12"/>
                  <a:pt x="33" y="11"/>
                </a:cubicBezTo>
                <a:cubicBezTo>
                  <a:pt x="34" y="8"/>
                  <a:pt x="34" y="5"/>
                  <a:pt x="3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31" name="Freeform 97"/>
          <p:cNvSpPr/>
          <p:nvPr/>
        </p:nvSpPr>
        <p:spPr bwMode="auto">
          <a:xfrm>
            <a:off x="8183563" y="1328738"/>
            <a:ext cx="19050" cy="12700"/>
          </a:xfrm>
          <a:custGeom>
            <a:avLst/>
            <a:gdLst>
              <a:gd name="T0" fmla="*/ 6 w 6"/>
              <a:gd name="T1" fmla="*/ 0 h 4"/>
              <a:gd name="T2" fmla="*/ 0 w 6"/>
              <a:gd name="T3" fmla="*/ 4 h 4"/>
              <a:gd name="T4" fmla="*/ 6 w 6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4">
                <a:moveTo>
                  <a:pt x="6" y="0"/>
                </a:moveTo>
                <a:cubicBezTo>
                  <a:pt x="4" y="2"/>
                  <a:pt x="2" y="3"/>
                  <a:pt x="0" y="4"/>
                </a:cubicBezTo>
                <a:cubicBezTo>
                  <a:pt x="1" y="2"/>
                  <a:pt x="3" y="0"/>
                  <a:pt x="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32" name="Freeform 98"/>
          <p:cNvSpPr>
            <a:spLocks noEditPoints="1"/>
          </p:cNvSpPr>
          <p:nvPr/>
        </p:nvSpPr>
        <p:spPr bwMode="auto">
          <a:xfrm>
            <a:off x="8104188" y="1303338"/>
            <a:ext cx="696912" cy="1027112"/>
          </a:xfrm>
          <a:custGeom>
            <a:avLst/>
            <a:gdLst>
              <a:gd name="T0" fmla="*/ 167 w 221"/>
              <a:gd name="T1" fmla="*/ 149 h 325"/>
              <a:gd name="T2" fmla="*/ 112 w 221"/>
              <a:gd name="T3" fmla="*/ 120 h 325"/>
              <a:gd name="T4" fmla="*/ 178 w 221"/>
              <a:gd name="T5" fmla="*/ 276 h 325"/>
              <a:gd name="T6" fmla="*/ 155 w 221"/>
              <a:gd name="T7" fmla="*/ 296 h 325"/>
              <a:gd name="T8" fmla="*/ 81 w 221"/>
              <a:gd name="T9" fmla="*/ 256 h 325"/>
              <a:gd name="T10" fmla="*/ 28 w 221"/>
              <a:gd name="T11" fmla="*/ 282 h 325"/>
              <a:gd name="T12" fmla="*/ 9 w 221"/>
              <a:gd name="T13" fmla="*/ 292 h 325"/>
              <a:gd name="T14" fmla="*/ 31 w 221"/>
              <a:gd name="T15" fmla="*/ 228 h 325"/>
              <a:gd name="T16" fmla="*/ 82 w 221"/>
              <a:gd name="T17" fmla="*/ 127 h 325"/>
              <a:gd name="T18" fmla="*/ 87 w 221"/>
              <a:gd name="T19" fmla="*/ 80 h 325"/>
              <a:gd name="T20" fmla="*/ 104 w 221"/>
              <a:gd name="T21" fmla="*/ 58 h 325"/>
              <a:gd name="T22" fmla="*/ 139 w 221"/>
              <a:gd name="T23" fmla="*/ 95 h 325"/>
              <a:gd name="T24" fmla="*/ 207 w 221"/>
              <a:gd name="T25" fmla="*/ 123 h 325"/>
              <a:gd name="T26" fmla="*/ 207 w 221"/>
              <a:gd name="T27" fmla="*/ 135 h 325"/>
              <a:gd name="T28" fmla="*/ 107 w 221"/>
              <a:gd name="T29" fmla="*/ 57 h 325"/>
              <a:gd name="T30" fmla="*/ 37 w 221"/>
              <a:gd name="T31" fmla="*/ 35 h 325"/>
              <a:gd name="T32" fmla="*/ 71 w 221"/>
              <a:gd name="T33" fmla="*/ 34 h 325"/>
              <a:gd name="T34" fmla="*/ 99 w 221"/>
              <a:gd name="T35" fmla="*/ 88 h 325"/>
              <a:gd name="T36" fmla="*/ 105 w 221"/>
              <a:gd name="T37" fmla="*/ 80 h 325"/>
              <a:gd name="T38" fmla="*/ 89 w 221"/>
              <a:gd name="T39" fmla="*/ 91 h 325"/>
              <a:gd name="T40" fmla="*/ 94 w 221"/>
              <a:gd name="T41" fmla="*/ 87 h 325"/>
              <a:gd name="T42" fmla="*/ 103 w 221"/>
              <a:gd name="T43" fmla="*/ 105 h 325"/>
              <a:gd name="T44" fmla="*/ 116 w 221"/>
              <a:gd name="T45" fmla="*/ 140 h 325"/>
              <a:gd name="T46" fmla="*/ 137 w 221"/>
              <a:gd name="T47" fmla="*/ 97 h 325"/>
              <a:gd name="T48" fmla="*/ 102 w 221"/>
              <a:gd name="T49" fmla="*/ 106 h 325"/>
              <a:gd name="T50" fmla="*/ 193 w 221"/>
              <a:gd name="T51" fmla="*/ 112 h 325"/>
              <a:gd name="T52" fmla="*/ 147 w 221"/>
              <a:gd name="T53" fmla="*/ 134 h 325"/>
              <a:gd name="T54" fmla="*/ 75 w 221"/>
              <a:gd name="T55" fmla="*/ 120 h 325"/>
              <a:gd name="T56" fmla="*/ 83 w 221"/>
              <a:gd name="T57" fmla="*/ 119 h 325"/>
              <a:gd name="T58" fmla="*/ 145 w 221"/>
              <a:gd name="T59" fmla="*/ 158 h 325"/>
              <a:gd name="T60" fmla="*/ 76 w 221"/>
              <a:gd name="T61" fmla="*/ 124 h 325"/>
              <a:gd name="T62" fmla="*/ 208 w 221"/>
              <a:gd name="T63" fmla="*/ 137 h 325"/>
              <a:gd name="T64" fmla="*/ 100 w 221"/>
              <a:gd name="T65" fmla="*/ 137 h 325"/>
              <a:gd name="T66" fmla="*/ 92 w 221"/>
              <a:gd name="T67" fmla="*/ 139 h 325"/>
              <a:gd name="T68" fmla="*/ 92 w 221"/>
              <a:gd name="T69" fmla="*/ 139 h 325"/>
              <a:gd name="T70" fmla="*/ 83 w 221"/>
              <a:gd name="T71" fmla="*/ 169 h 325"/>
              <a:gd name="T72" fmla="*/ 130 w 221"/>
              <a:gd name="T73" fmla="*/ 241 h 325"/>
              <a:gd name="T74" fmla="*/ 23 w 221"/>
              <a:gd name="T75" fmla="*/ 259 h 325"/>
              <a:gd name="T76" fmla="*/ 54 w 221"/>
              <a:gd name="T77" fmla="*/ 189 h 325"/>
              <a:gd name="T78" fmla="*/ 25 w 221"/>
              <a:gd name="T79" fmla="*/ 280 h 325"/>
              <a:gd name="T80" fmla="*/ 114 w 221"/>
              <a:gd name="T81" fmla="*/ 170 h 325"/>
              <a:gd name="T82" fmla="*/ 126 w 221"/>
              <a:gd name="T83" fmla="*/ 189 h 325"/>
              <a:gd name="T84" fmla="*/ 160 w 221"/>
              <a:gd name="T85" fmla="*/ 278 h 325"/>
              <a:gd name="T86" fmla="*/ 178 w 221"/>
              <a:gd name="T87" fmla="*/ 148 h 325"/>
              <a:gd name="T88" fmla="*/ 181 w 221"/>
              <a:gd name="T89" fmla="*/ 155 h 325"/>
              <a:gd name="T90" fmla="*/ 193 w 221"/>
              <a:gd name="T91" fmla="*/ 163 h 325"/>
              <a:gd name="T92" fmla="*/ 202 w 221"/>
              <a:gd name="T93" fmla="*/ 167 h 325"/>
              <a:gd name="T94" fmla="*/ 204 w 221"/>
              <a:gd name="T95" fmla="*/ 163 h 325"/>
              <a:gd name="T96" fmla="*/ 76 w 221"/>
              <a:gd name="T97" fmla="*/ 241 h 325"/>
              <a:gd name="T98" fmla="*/ 106 w 221"/>
              <a:gd name="T99" fmla="*/ 241 h 325"/>
              <a:gd name="T100" fmla="*/ 67 w 221"/>
              <a:gd name="T101" fmla="*/ 245 h 325"/>
              <a:gd name="T102" fmla="*/ 93 w 221"/>
              <a:gd name="T103" fmla="*/ 249 h 325"/>
              <a:gd name="T104" fmla="*/ 79 w 221"/>
              <a:gd name="T105" fmla="*/ 253 h 325"/>
              <a:gd name="T106" fmla="*/ 4 w 221"/>
              <a:gd name="T107" fmla="*/ 278 h 325"/>
              <a:gd name="T108" fmla="*/ 167 w 221"/>
              <a:gd name="T109" fmla="*/ 278 h 325"/>
              <a:gd name="T110" fmla="*/ 26 w 221"/>
              <a:gd name="T111" fmla="*/ 283 h 325"/>
              <a:gd name="T112" fmla="*/ 10 w 221"/>
              <a:gd name="T113" fmla="*/ 284 h 325"/>
              <a:gd name="T114" fmla="*/ 160 w 221"/>
              <a:gd name="T115" fmla="*/ 296 h 325"/>
              <a:gd name="T116" fmla="*/ 170 w 221"/>
              <a:gd name="T117" fmla="*/ 31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1" h="325">
                <a:moveTo>
                  <a:pt x="218" y="161"/>
                </a:moveTo>
                <a:cubicBezTo>
                  <a:pt x="216" y="162"/>
                  <a:pt x="215" y="162"/>
                  <a:pt x="213" y="163"/>
                </a:cubicBezTo>
                <a:cubicBezTo>
                  <a:pt x="212" y="164"/>
                  <a:pt x="212" y="165"/>
                  <a:pt x="210" y="165"/>
                </a:cubicBezTo>
                <a:cubicBezTo>
                  <a:pt x="209" y="165"/>
                  <a:pt x="207" y="165"/>
                  <a:pt x="207" y="164"/>
                </a:cubicBezTo>
                <a:cubicBezTo>
                  <a:pt x="207" y="164"/>
                  <a:pt x="206" y="164"/>
                  <a:pt x="206" y="164"/>
                </a:cubicBezTo>
                <a:cubicBezTo>
                  <a:pt x="205" y="167"/>
                  <a:pt x="204" y="169"/>
                  <a:pt x="201" y="169"/>
                </a:cubicBezTo>
                <a:cubicBezTo>
                  <a:pt x="199" y="169"/>
                  <a:pt x="198" y="168"/>
                  <a:pt x="198" y="166"/>
                </a:cubicBezTo>
                <a:cubicBezTo>
                  <a:pt x="197" y="166"/>
                  <a:pt x="196" y="166"/>
                  <a:pt x="195" y="165"/>
                </a:cubicBezTo>
                <a:cubicBezTo>
                  <a:pt x="193" y="167"/>
                  <a:pt x="190" y="165"/>
                  <a:pt x="190" y="162"/>
                </a:cubicBezTo>
                <a:cubicBezTo>
                  <a:pt x="188" y="161"/>
                  <a:pt x="187" y="159"/>
                  <a:pt x="185" y="158"/>
                </a:cubicBezTo>
                <a:cubicBezTo>
                  <a:pt x="183" y="160"/>
                  <a:pt x="180" y="157"/>
                  <a:pt x="179" y="156"/>
                </a:cubicBezTo>
                <a:cubicBezTo>
                  <a:pt x="176" y="157"/>
                  <a:pt x="173" y="157"/>
                  <a:pt x="170" y="156"/>
                </a:cubicBezTo>
                <a:cubicBezTo>
                  <a:pt x="169" y="154"/>
                  <a:pt x="168" y="152"/>
                  <a:pt x="166" y="151"/>
                </a:cubicBezTo>
                <a:cubicBezTo>
                  <a:pt x="166" y="150"/>
                  <a:pt x="166" y="149"/>
                  <a:pt x="167" y="149"/>
                </a:cubicBezTo>
                <a:cubicBezTo>
                  <a:pt x="162" y="146"/>
                  <a:pt x="157" y="142"/>
                  <a:pt x="153" y="138"/>
                </a:cubicBezTo>
                <a:cubicBezTo>
                  <a:pt x="152" y="139"/>
                  <a:pt x="151" y="141"/>
                  <a:pt x="148" y="140"/>
                </a:cubicBezTo>
                <a:cubicBezTo>
                  <a:pt x="147" y="139"/>
                  <a:pt x="147" y="137"/>
                  <a:pt x="146" y="137"/>
                </a:cubicBezTo>
                <a:cubicBezTo>
                  <a:pt x="142" y="130"/>
                  <a:pt x="133" y="126"/>
                  <a:pt x="125" y="123"/>
                </a:cubicBezTo>
                <a:cubicBezTo>
                  <a:pt x="124" y="123"/>
                  <a:pt x="122" y="121"/>
                  <a:pt x="120" y="121"/>
                </a:cubicBezTo>
                <a:cubicBezTo>
                  <a:pt x="123" y="126"/>
                  <a:pt x="128" y="131"/>
                  <a:pt x="132" y="136"/>
                </a:cubicBezTo>
                <a:cubicBezTo>
                  <a:pt x="132" y="136"/>
                  <a:pt x="132" y="137"/>
                  <a:pt x="133" y="137"/>
                </a:cubicBezTo>
                <a:cubicBezTo>
                  <a:pt x="137" y="143"/>
                  <a:pt x="141" y="149"/>
                  <a:pt x="145" y="155"/>
                </a:cubicBezTo>
                <a:cubicBezTo>
                  <a:pt x="153" y="154"/>
                  <a:pt x="158" y="161"/>
                  <a:pt x="153" y="165"/>
                </a:cubicBezTo>
                <a:cubicBezTo>
                  <a:pt x="157" y="168"/>
                  <a:pt x="151" y="173"/>
                  <a:pt x="148" y="168"/>
                </a:cubicBezTo>
                <a:cubicBezTo>
                  <a:pt x="145" y="170"/>
                  <a:pt x="140" y="169"/>
                  <a:pt x="139" y="166"/>
                </a:cubicBezTo>
                <a:cubicBezTo>
                  <a:pt x="138" y="165"/>
                  <a:pt x="140" y="164"/>
                  <a:pt x="139" y="161"/>
                </a:cubicBezTo>
                <a:cubicBezTo>
                  <a:pt x="140" y="160"/>
                  <a:pt x="141" y="159"/>
                  <a:pt x="142" y="158"/>
                </a:cubicBezTo>
                <a:cubicBezTo>
                  <a:pt x="133" y="145"/>
                  <a:pt x="123" y="132"/>
                  <a:pt x="112" y="120"/>
                </a:cubicBezTo>
                <a:cubicBezTo>
                  <a:pt x="109" y="120"/>
                  <a:pt x="105" y="120"/>
                  <a:pt x="102" y="121"/>
                </a:cubicBezTo>
                <a:cubicBezTo>
                  <a:pt x="103" y="122"/>
                  <a:pt x="103" y="123"/>
                  <a:pt x="104" y="125"/>
                </a:cubicBezTo>
                <a:cubicBezTo>
                  <a:pt x="106" y="126"/>
                  <a:pt x="109" y="127"/>
                  <a:pt x="113" y="128"/>
                </a:cubicBezTo>
                <a:cubicBezTo>
                  <a:pt x="115" y="132"/>
                  <a:pt x="116" y="136"/>
                  <a:pt x="118" y="140"/>
                </a:cubicBezTo>
                <a:cubicBezTo>
                  <a:pt x="118" y="141"/>
                  <a:pt x="118" y="141"/>
                  <a:pt x="117" y="142"/>
                </a:cubicBezTo>
                <a:cubicBezTo>
                  <a:pt x="122" y="151"/>
                  <a:pt x="125" y="162"/>
                  <a:pt x="130" y="171"/>
                </a:cubicBezTo>
                <a:cubicBezTo>
                  <a:pt x="132" y="178"/>
                  <a:pt x="134" y="185"/>
                  <a:pt x="137" y="191"/>
                </a:cubicBezTo>
                <a:cubicBezTo>
                  <a:pt x="138" y="195"/>
                  <a:pt x="140" y="199"/>
                  <a:pt x="142" y="204"/>
                </a:cubicBezTo>
                <a:cubicBezTo>
                  <a:pt x="146" y="213"/>
                  <a:pt x="149" y="224"/>
                  <a:pt x="153" y="233"/>
                </a:cubicBezTo>
                <a:cubicBezTo>
                  <a:pt x="156" y="247"/>
                  <a:pt x="162" y="261"/>
                  <a:pt x="165" y="275"/>
                </a:cubicBezTo>
                <a:cubicBezTo>
                  <a:pt x="169" y="275"/>
                  <a:pt x="170" y="279"/>
                  <a:pt x="171" y="282"/>
                </a:cubicBezTo>
                <a:cubicBezTo>
                  <a:pt x="173" y="282"/>
                  <a:pt x="173" y="281"/>
                  <a:pt x="174" y="280"/>
                </a:cubicBezTo>
                <a:cubicBezTo>
                  <a:pt x="174" y="279"/>
                  <a:pt x="173" y="278"/>
                  <a:pt x="173" y="277"/>
                </a:cubicBezTo>
                <a:cubicBezTo>
                  <a:pt x="174" y="275"/>
                  <a:pt x="177" y="275"/>
                  <a:pt x="178" y="276"/>
                </a:cubicBezTo>
                <a:cubicBezTo>
                  <a:pt x="179" y="281"/>
                  <a:pt x="181" y="285"/>
                  <a:pt x="181" y="289"/>
                </a:cubicBezTo>
                <a:cubicBezTo>
                  <a:pt x="178" y="291"/>
                  <a:pt x="176" y="288"/>
                  <a:pt x="175" y="285"/>
                </a:cubicBezTo>
                <a:cubicBezTo>
                  <a:pt x="175" y="286"/>
                  <a:pt x="174" y="286"/>
                  <a:pt x="173" y="286"/>
                </a:cubicBezTo>
                <a:cubicBezTo>
                  <a:pt x="173" y="288"/>
                  <a:pt x="175" y="288"/>
                  <a:pt x="174" y="290"/>
                </a:cubicBezTo>
                <a:cubicBezTo>
                  <a:pt x="174" y="292"/>
                  <a:pt x="172" y="291"/>
                  <a:pt x="172" y="293"/>
                </a:cubicBezTo>
                <a:cubicBezTo>
                  <a:pt x="171" y="293"/>
                  <a:pt x="173" y="296"/>
                  <a:pt x="173" y="297"/>
                </a:cubicBezTo>
                <a:cubicBezTo>
                  <a:pt x="174" y="301"/>
                  <a:pt x="178" y="307"/>
                  <a:pt x="179" y="310"/>
                </a:cubicBezTo>
                <a:cubicBezTo>
                  <a:pt x="180" y="312"/>
                  <a:pt x="181" y="315"/>
                  <a:pt x="178" y="316"/>
                </a:cubicBezTo>
                <a:cubicBezTo>
                  <a:pt x="178" y="318"/>
                  <a:pt x="178" y="319"/>
                  <a:pt x="178" y="321"/>
                </a:cubicBezTo>
                <a:cubicBezTo>
                  <a:pt x="176" y="325"/>
                  <a:pt x="172" y="321"/>
                  <a:pt x="171" y="318"/>
                </a:cubicBezTo>
                <a:cubicBezTo>
                  <a:pt x="170" y="318"/>
                  <a:pt x="170" y="318"/>
                  <a:pt x="169" y="318"/>
                </a:cubicBezTo>
                <a:cubicBezTo>
                  <a:pt x="168" y="318"/>
                  <a:pt x="168" y="316"/>
                  <a:pt x="167" y="316"/>
                </a:cubicBezTo>
                <a:cubicBezTo>
                  <a:pt x="164" y="308"/>
                  <a:pt x="161" y="302"/>
                  <a:pt x="158" y="296"/>
                </a:cubicBezTo>
                <a:cubicBezTo>
                  <a:pt x="156" y="296"/>
                  <a:pt x="156" y="296"/>
                  <a:pt x="155" y="296"/>
                </a:cubicBezTo>
                <a:cubicBezTo>
                  <a:pt x="152" y="291"/>
                  <a:pt x="151" y="285"/>
                  <a:pt x="149" y="280"/>
                </a:cubicBezTo>
                <a:cubicBezTo>
                  <a:pt x="149" y="280"/>
                  <a:pt x="149" y="279"/>
                  <a:pt x="150" y="279"/>
                </a:cubicBezTo>
                <a:cubicBezTo>
                  <a:pt x="146" y="270"/>
                  <a:pt x="144" y="262"/>
                  <a:pt x="141" y="252"/>
                </a:cubicBezTo>
                <a:cubicBezTo>
                  <a:pt x="134" y="250"/>
                  <a:pt x="126" y="248"/>
                  <a:pt x="119" y="246"/>
                </a:cubicBezTo>
                <a:cubicBezTo>
                  <a:pt x="117" y="246"/>
                  <a:pt x="115" y="245"/>
                  <a:pt x="113" y="245"/>
                </a:cubicBezTo>
                <a:cubicBezTo>
                  <a:pt x="109" y="244"/>
                  <a:pt x="104" y="245"/>
                  <a:pt x="100" y="245"/>
                </a:cubicBezTo>
                <a:cubicBezTo>
                  <a:pt x="100" y="246"/>
                  <a:pt x="100" y="247"/>
                  <a:pt x="100" y="248"/>
                </a:cubicBezTo>
                <a:cubicBezTo>
                  <a:pt x="104" y="250"/>
                  <a:pt x="103" y="260"/>
                  <a:pt x="98" y="259"/>
                </a:cubicBezTo>
                <a:cubicBezTo>
                  <a:pt x="97" y="265"/>
                  <a:pt x="100" y="273"/>
                  <a:pt x="95" y="276"/>
                </a:cubicBezTo>
                <a:cubicBezTo>
                  <a:pt x="96" y="280"/>
                  <a:pt x="87" y="282"/>
                  <a:pt x="87" y="276"/>
                </a:cubicBezTo>
                <a:cubicBezTo>
                  <a:pt x="86" y="276"/>
                  <a:pt x="85" y="276"/>
                  <a:pt x="84" y="276"/>
                </a:cubicBezTo>
                <a:cubicBezTo>
                  <a:pt x="84" y="275"/>
                  <a:pt x="83" y="274"/>
                  <a:pt x="83" y="273"/>
                </a:cubicBezTo>
                <a:cubicBezTo>
                  <a:pt x="85" y="269"/>
                  <a:pt x="84" y="262"/>
                  <a:pt x="83" y="259"/>
                </a:cubicBezTo>
                <a:cubicBezTo>
                  <a:pt x="83" y="258"/>
                  <a:pt x="81" y="257"/>
                  <a:pt x="81" y="256"/>
                </a:cubicBezTo>
                <a:cubicBezTo>
                  <a:pt x="81" y="256"/>
                  <a:pt x="79" y="256"/>
                  <a:pt x="79" y="256"/>
                </a:cubicBezTo>
                <a:cubicBezTo>
                  <a:pt x="79" y="258"/>
                  <a:pt x="78" y="260"/>
                  <a:pt x="74" y="260"/>
                </a:cubicBezTo>
                <a:cubicBezTo>
                  <a:pt x="71" y="258"/>
                  <a:pt x="74" y="252"/>
                  <a:pt x="73" y="248"/>
                </a:cubicBezTo>
                <a:cubicBezTo>
                  <a:pt x="73" y="248"/>
                  <a:pt x="73" y="248"/>
                  <a:pt x="73" y="248"/>
                </a:cubicBezTo>
                <a:cubicBezTo>
                  <a:pt x="76" y="246"/>
                  <a:pt x="79" y="249"/>
                  <a:pt x="78" y="252"/>
                </a:cubicBezTo>
                <a:cubicBezTo>
                  <a:pt x="80" y="252"/>
                  <a:pt x="80" y="251"/>
                  <a:pt x="81" y="251"/>
                </a:cubicBezTo>
                <a:cubicBezTo>
                  <a:pt x="81" y="250"/>
                  <a:pt x="81" y="249"/>
                  <a:pt x="81" y="248"/>
                </a:cubicBezTo>
                <a:cubicBezTo>
                  <a:pt x="82" y="248"/>
                  <a:pt x="82" y="248"/>
                  <a:pt x="83" y="248"/>
                </a:cubicBezTo>
                <a:cubicBezTo>
                  <a:pt x="83" y="247"/>
                  <a:pt x="83" y="246"/>
                  <a:pt x="83" y="245"/>
                </a:cubicBezTo>
                <a:cubicBezTo>
                  <a:pt x="79" y="245"/>
                  <a:pt x="77" y="245"/>
                  <a:pt x="75" y="246"/>
                </a:cubicBezTo>
                <a:cubicBezTo>
                  <a:pt x="69" y="246"/>
                  <a:pt x="62" y="248"/>
                  <a:pt x="56" y="249"/>
                </a:cubicBezTo>
                <a:cubicBezTo>
                  <a:pt x="51" y="250"/>
                  <a:pt x="43" y="251"/>
                  <a:pt x="38" y="252"/>
                </a:cubicBezTo>
                <a:cubicBezTo>
                  <a:pt x="35" y="261"/>
                  <a:pt x="29" y="272"/>
                  <a:pt x="27" y="281"/>
                </a:cubicBezTo>
                <a:cubicBezTo>
                  <a:pt x="28" y="281"/>
                  <a:pt x="28" y="282"/>
                  <a:pt x="28" y="282"/>
                </a:cubicBezTo>
                <a:cubicBezTo>
                  <a:pt x="27" y="286"/>
                  <a:pt x="25" y="291"/>
                  <a:pt x="24" y="294"/>
                </a:cubicBezTo>
                <a:cubicBezTo>
                  <a:pt x="23" y="295"/>
                  <a:pt x="23" y="295"/>
                  <a:pt x="22" y="295"/>
                </a:cubicBezTo>
                <a:cubicBezTo>
                  <a:pt x="20" y="298"/>
                  <a:pt x="19" y="301"/>
                  <a:pt x="17" y="305"/>
                </a:cubicBezTo>
                <a:cubicBezTo>
                  <a:pt x="17" y="306"/>
                  <a:pt x="16" y="306"/>
                  <a:pt x="16" y="306"/>
                </a:cubicBezTo>
                <a:cubicBezTo>
                  <a:pt x="15" y="310"/>
                  <a:pt x="15" y="314"/>
                  <a:pt x="12" y="316"/>
                </a:cubicBezTo>
                <a:cubicBezTo>
                  <a:pt x="11" y="316"/>
                  <a:pt x="11" y="316"/>
                  <a:pt x="10" y="316"/>
                </a:cubicBezTo>
                <a:cubicBezTo>
                  <a:pt x="9" y="317"/>
                  <a:pt x="8" y="320"/>
                  <a:pt x="7" y="321"/>
                </a:cubicBezTo>
                <a:cubicBezTo>
                  <a:pt x="5" y="320"/>
                  <a:pt x="3" y="320"/>
                  <a:pt x="3" y="318"/>
                </a:cubicBezTo>
                <a:cubicBezTo>
                  <a:pt x="3" y="316"/>
                  <a:pt x="4" y="316"/>
                  <a:pt x="5" y="314"/>
                </a:cubicBezTo>
                <a:cubicBezTo>
                  <a:pt x="1" y="313"/>
                  <a:pt x="2" y="310"/>
                  <a:pt x="3" y="307"/>
                </a:cubicBezTo>
                <a:cubicBezTo>
                  <a:pt x="3" y="306"/>
                  <a:pt x="3" y="305"/>
                  <a:pt x="3" y="305"/>
                </a:cubicBezTo>
                <a:cubicBezTo>
                  <a:pt x="3" y="305"/>
                  <a:pt x="4" y="304"/>
                  <a:pt x="4" y="304"/>
                </a:cubicBezTo>
                <a:cubicBezTo>
                  <a:pt x="4" y="303"/>
                  <a:pt x="4" y="301"/>
                  <a:pt x="5" y="300"/>
                </a:cubicBezTo>
                <a:cubicBezTo>
                  <a:pt x="6" y="298"/>
                  <a:pt x="8" y="295"/>
                  <a:pt x="9" y="292"/>
                </a:cubicBezTo>
                <a:cubicBezTo>
                  <a:pt x="9" y="292"/>
                  <a:pt x="7" y="292"/>
                  <a:pt x="7" y="291"/>
                </a:cubicBezTo>
                <a:cubicBezTo>
                  <a:pt x="7" y="289"/>
                  <a:pt x="8" y="288"/>
                  <a:pt x="9" y="287"/>
                </a:cubicBezTo>
                <a:cubicBezTo>
                  <a:pt x="8" y="286"/>
                  <a:pt x="7" y="285"/>
                  <a:pt x="6" y="285"/>
                </a:cubicBezTo>
                <a:cubicBezTo>
                  <a:pt x="6" y="286"/>
                  <a:pt x="5" y="287"/>
                  <a:pt x="5" y="288"/>
                </a:cubicBezTo>
                <a:cubicBezTo>
                  <a:pt x="4" y="289"/>
                  <a:pt x="2" y="290"/>
                  <a:pt x="0" y="289"/>
                </a:cubicBezTo>
                <a:cubicBezTo>
                  <a:pt x="0" y="284"/>
                  <a:pt x="2" y="279"/>
                  <a:pt x="4" y="274"/>
                </a:cubicBezTo>
                <a:cubicBezTo>
                  <a:pt x="6" y="274"/>
                  <a:pt x="9" y="275"/>
                  <a:pt x="9" y="277"/>
                </a:cubicBezTo>
                <a:cubicBezTo>
                  <a:pt x="9" y="279"/>
                  <a:pt x="7" y="280"/>
                  <a:pt x="7" y="282"/>
                </a:cubicBezTo>
                <a:cubicBezTo>
                  <a:pt x="8" y="282"/>
                  <a:pt x="9" y="282"/>
                  <a:pt x="10" y="282"/>
                </a:cubicBezTo>
                <a:cubicBezTo>
                  <a:pt x="11" y="280"/>
                  <a:pt x="11" y="279"/>
                  <a:pt x="11" y="278"/>
                </a:cubicBezTo>
                <a:cubicBezTo>
                  <a:pt x="12" y="277"/>
                  <a:pt x="13" y="277"/>
                  <a:pt x="14" y="277"/>
                </a:cubicBezTo>
                <a:cubicBezTo>
                  <a:pt x="17" y="267"/>
                  <a:pt x="22" y="256"/>
                  <a:pt x="26" y="246"/>
                </a:cubicBezTo>
                <a:cubicBezTo>
                  <a:pt x="26" y="243"/>
                  <a:pt x="27" y="240"/>
                  <a:pt x="28" y="237"/>
                </a:cubicBezTo>
                <a:cubicBezTo>
                  <a:pt x="28" y="233"/>
                  <a:pt x="30" y="230"/>
                  <a:pt x="31" y="228"/>
                </a:cubicBezTo>
                <a:cubicBezTo>
                  <a:pt x="33" y="224"/>
                  <a:pt x="34" y="219"/>
                  <a:pt x="36" y="215"/>
                </a:cubicBezTo>
                <a:cubicBezTo>
                  <a:pt x="37" y="211"/>
                  <a:pt x="39" y="206"/>
                  <a:pt x="41" y="201"/>
                </a:cubicBezTo>
                <a:cubicBezTo>
                  <a:pt x="42" y="198"/>
                  <a:pt x="44" y="194"/>
                  <a:pt x="45" y="190"/>
                </a:cubicBezTo>
                <a:cubicBezTo>
                  <a:pt x="46" y="188"/>
                  <a:pt x="47" y="187"/>
                  <a:pt x="48" y="185"/>
                </a:cubicBezTo>
                <a:cubicBezTo>
                  <a:pt x="49" y="181"/>
                  <a:pt x="50" y="178"/>
                  <a:pt x="51" y="175"/>
                </a:cubicBezTo>
                <a:cubicBezTo>
                  <a:pt x="52" y="172"/>
                  <a:pt x="53" y="169"/>
                  <a:pt x="54" y="166"/>
                </a:cubicBezTo>
                <a:cubicBezTo>
                  <a:pt x="55" y="165"/>
                  <a:pt x="56" y="164"/>
                  <a:pt x="56" y="163"/>
                </a:cubicBezTo>
                <a:cubicBezTo>
                  <a:pt x="56" y="162"/>
                  <a:pt x="56" y="161"/>
                  <a:pt x="57" y="160"/>
                </a:cubicBezTo>
                <a:cubicBezTo>
                  <a:pt x="57" y="159"/>
                  <a:pt x="58" y="158"/>
                  <a:pt x="58" y="157"/>
                </a:cubicBezTo>
                <a:cubicBezTo>
                  <a:pt x="59" y="154"/>
                  <a:pt x="60" y="151"/>
                  <a:pt x="61" y="149"/>
                </a:cubicBezTo>
                <a:cubicBezTo>
                  <a:pt x="62" y="145"/>
                  <a:pt x="63" y="143"/>
                  <a:pt x="65" y="140"/>
                </a:cubicBezTo>
                <a:cubicBezTo>
                  <a:pt x="65" y="139"/>
                  <a:pt x="64" y="139"/>
                  <a:pt x="64" y="139"/>
                </a:cubicBezTo>
                <a:cubicBezTo>
                  <a:pt x="66" y="136"/>
                  <a:pt x="67" y="133"/>
                  <a:pt x="68" y="131"/>
                </a:cubicBezTo>
                <a:cubicBezTo>
                  <a:pt x="71" y="129"/>
                  <a:pt x="78" y="129"/>
                  <a:pt x="82" y="127"/>
                </a:cubicBezTo>
                <a:cubicBezTo>
                  <a:pt x="85" y="127"/>
                  <a:pt x="85" y="124"/>
                  <a:pt x="86" y="121"/>
                </a:cubicBezTo>
                <a:cubicBezTo>
                  <a:pt x="85" y="122"/>
                  <a:pt x="83" y="121"/>
                  <a:pt x="81" y="121"/>
                </a:cubicBezTo>
                <a:cubicBezTo>
                  <a:pt x="80" y="122"/>
                  <a:pt x="81" y="123"/>
                  <a:pt x="81" y="124"/>
                </a:cubicBezTo>
                <a:cubicBezTo>
                  <a:pt x="79" y="126"/>
                  <a:pt x="76" y="127"/>
                  <a:pt x="74" y="125"/>
                </a:cubicBezTo>
                <a:cubicBezTo>
                  <a:pt x="72" y="122"/>
                  <a:pt x="74" y="116"/>
                  <a:pt x="74" y="113"/>
                </a:cubicBezTo>
                <a:cubicBezTo>
                  <a:pt x="75" y="113"/>
                  <a:pt x="75" y="113"/>
                  <a:pt x="75" y="112"/>
                </a:cubicBezTo>
                <a:cubicBezTo>
                  <a:pt x="77" y="112"/>
                  <a:pt x="79" y="112"/>
                  <a:pt x="80" y="113"/>
                </a:cubicBezTo>
                <a:cubicBezTo>
                  <a:pt x="79" y="114"/>
                  <a:pt x="80" y="115"/>
                  <a:pt x="80" y="116"/>
                </a:cubicBezTo>
                <a:cubicBezTo>
                  <a:pt x="83" y="117"/>
                  <a:pt x="84" y="116"/>
                  <a:pt x="87" y="116"/>
                </a:cubicBezTo>
                <a:cubicBezTo>
                  <a:pt x="88" y="115"/>
                  <a:pt x="87" y="113"/>
                  <a:pt x="88" y="112"/>
                </a:cubicBezTo>
                <a:cubicBezTo>
                  <a:pt x="86" y="110"/>
                  <a:pt x="84" y="107"/>
                  <a:pt x="83" y="105"/>
                </a:cubicBezTo>
                <a:cubicBezTo>
                  <a:pt x="82" y="100"/>
                  <a:pt x="85" y="95"/>
                  <a:pt x="88" y="92"/>
                </a:cubicBezTo>
                <a:cubicBezTo>
                  <a:pt x="86" y="91"/>
                  <a:pt x="85" y="90"/>
                  <a:pt x="84" y="88"/>
                </a:cubicBezTo>
                <a:cubicBezTo>
                  <a:pt x="85" y="86"/>
                  <a:pt x="86" y="83"/>
                  <a:pt x="87" y="80"/>
                </a:cubicBezTo>
                <a:cubicBezTo>
                  <a:pt x="76" y="70"/>
                  <a:pt x="64" y="62"/>
                  <a:pt x="53" y="52"/>
                </a:cubicBezTo>
                <a:cubicBezTo>
                  <a:pt x="53" y="52"/>
                  <a:pt x="53" y="52"/>
                  <a:pt x="53" y="51"/>
                </a:cubicBezTo>
                <a:cubicBezTo>
                  <a:pt x="43" y="43"/>
                  <a:pt x="34" y="34"/>
                  <a:pt x="23" y="26"/>
                </a:cubicBezTo>
                <a:cubicBezTo>
                  <a:pt x="23" y="26"/>
                  <a:pt x="22" y="26"/>
                  <a:pt x="21" y="26"/>
                </a:cubicBezTo>
                <a:cubicBezTo>
                  <a:pt x="21" y="25"/>
                  <a:pt x="20" y="25"/>
                  <a:pt x="19" y="24"/>
                </a:cubicBezTo>
                <a:cubicBezTo>
                  <a:pt x="19" y="23"/>
                  <a:pt x="19" y="23"/>
                  <a:pt x="18" y="22"/>
                </a:cubicBezTo>
                <a:cubicBezTo>
                  <a:pt x="21" y="14"/>
                  <a:pt x="24" y="6"/>
                  <a:pt x="33" y="2"/>
                </a:cubicBezTo>
                <a:cubicBezTo>
                  <a:pt x="34" y="1"/>
                  <a:pt x="35" y="1"/>
                  <a:pt x="36" y="0"/>
                </a:cubicBezTo>
                <a:cubicBezTo>
                  <a:pt x="39" y="1"/>
                  <a:pt x="41" y="2"/>
                  <a:pt x="41" y="4"/>
                </a:cubicBezTo>
                <a:cubicBezTo>
                  <a:pt x="51" y="13"/>
                  <a:pt x="62" y="21"/>
                  <a:pt x="70" y="31"/>
                </a:cubicBezTo>
                <a:cubicBezTo>
                  <a:pt x="71" y="31"/>
                  <a:pt x="71" y="31"/>
                  <a:pt x="72" y="31"/>
                </a:cubicBezTo>
                <a:cubicBezTo>
                  <a:pt x="83" y="40"/>
                  <a:pt x="92" y="52"/>
                  <a:pt x="104" y="60"/>
                </a:cubicBezTo>
                <a:cubicBezTo>
                  <a:pt x="105" y="61"/>
                  <a:pt x="105" y="63"/>
                  <a:pt x="107" y="63"/>
                </a:cubicBezTo>
                <a:cubicBezTo>
                  <a:pt x="107" y="61"/>
                  <a:pt x="106" y="58"/>
                  <a:pt x="104" y="58"/>
                </a:cubicBezTo>
                <a:cubicBezTo>
                  <a:pt x="105" y="57"/>
                  <a:pt x="104" y="56"/>
                  <a:pt x="105" y="56"/>
                </a:cubicBezTo>
                <a:cubicBezTo>
                  <a:pt x="109" y="51"/>
                  <a:pt x="119" y="55"/>
                  <a:pt x="117" y="61"/>
                </a:cubicBezTo>
                <a:cubicBezTo>
                  <a:pt x="115" y="62"/>
                  <a:pt x="114" y="63"/>
                  <a:pt x="112" y="62"/>
                </a:cubicBezTo>
                <a:cubicBezTo>
                  <a:pt x="111" y="63"/>
                  <a:pt x="111" y="65"/>
                  <a:pt x="110" y="66"/>
                </a:cubicBezTo>
                <a:cubicBezTo>
                  <a:pt x="112" y="67"/>
                  <a:pt x="113" y="69"/>
                  <a:pt x="114" y="71"/>
                </a:cubicBezTo>
                <a:cubicBezTo>
                  <a:pt x="117" y="75"/>
                  <a:pt x="122" y="78"/>
                  <a:pt x="126" y="82"/>
                </a:cubicBezTo>
                <a:cubicBezTo>
                  <a:pt x="128" y="84"/>
                  <a:pt x="131" y="86"/>
                  <a:pt x="133" y="87"/>
                </a:cubicBezTo>
                <a:cubicBezTo>
                  <a:pt x="134" y="84"/>
                  <a:pt x="129" y="84"/>
                  <a:pt x="130" y="81"/>
                </a:cubicBezTo>
                <a:cubicBezTo>
                  <a:pt x="133" y="77"/>
                  <a:pt x="139" y="79"/>
                  <a:pt x="142" y="82"/>
                </a:cubicBezTo>
                <a:cubicBezTo>
                  <a:pt x="142" y="83"/>
                  <a:pt x="142" y="85"/>
                  <a:pt x="141" y="86"/>
                </a:cubicBezTo>
                <a:cubicBezTo>
                  <a:pt x="140" y="86"/>
                  <a:pt x="139" y="87"/>
                  <a:pt x="137" y="86"/>
                </a:cubicBezTo>
                <a:cubicBezTo>
                  <a:pt x="137" y="87"/>
                  <a:pt x="137" y="89"/>
                  <a:pt x="136" y="89"/>
                </a:cubicBezTo>
                <a:cubicBezTo>
                  <a:pt x="136" y="91"/>
                  <a:pt x="138" y="91"/>
                  <a:pt x="138" y="93"/>
                </a:cubicBezTo>
                <a:cubicBezTo>
                  <a:pt x="139" y="93"/>
                  <a:pt x="138" y="94"/>
                  <a:pt x="139" y="95"/>
                </a:cubicBezTo>
                <a:cubicBezTo>
                  <a:pt x="139" y="96"/>
                  <a:pt x="141" y="98"/>
                  <a:pt x="142" y="99"/>
                </a:cubicBezTo>
                <a:cubicBezTo>
                  <a:pt x="151" y="109"/>
                  <a:pt x="164" y="117"/>
                  <a:pt x="173" y="128"/>
                </a:cubicBezTo>
                <a:cubicBezTo>
                  <a:pt x="176" y="130"/>
                  <a:pt x="179" y="135"/>
                  <a:pt x="184" y="137"/>
                </a:cubicBezTo>
                <a:cubicBezTo>
                  <a:pt x="188" y="135"/>
                  <a:pt x="192" y="132"/>
                  <a:pt x="197" y="130"/>
                </a:cubicBezTo>
                <a:cubicBezTo>
                  <a:pt x="197" y="129"/>
                  <a:pt x="196" y="129"/>
                  <a:pt x="196" y="128"/>
                </a:cubicBezTo>
                <a:cubicBezTo>
                  <a:pt x="196" y="127"/>
                  <a:pt x="197" y="127"/>
                  <a:pt x="197" y="126"/>
                </a:cubicBezTo>
                <a:cubicBezTo>
                  <a:pt x="195" y="124"/>
                  <a:pt x="193" y="123"/>
                  <a:pt x="192" y="122"/>
                </a:cubicBezTo>
                <a:cubicBezTo>
                  <a:pt x="190" y="123"/>
                  <a:pt x="188" y="124"/>
                  <a:pt x="186" y="123"/>
                </a:cubicBezTo>
                <a:cubicBezTo>
                  <a:pt x="186" y="122"/>
                  <a:pt x="185" y="121"/>
                  <a:pt x="185" y="119"/>
                </a:cubicBezTo>
                <a:cubicBezTo>
                  <a:pt x="185" y="116"/>
                  <a:pt x="191" y="109"/>
                  <a:pt x="194" y="109"/>
                </a:cubicBezTo>
                <a:cubicBezTo>
                  <a:pt x="196" y="109"/>
                  <a:pt x="198" y="111"/>
                  <a:pt x="199" y="113"/>
                </a:cubicBezTo>
                <a:cubicBezTo>
                  <a:pt x="199" y="114"/>
                  <a:pt x="198" y="114"/>
                  <a:pt x="198" y="115"/>
                </a:cubicBezTo>
                <a:cubicBezTo>
                  <a:pt x="199" y="117"/>
                  <a:pt x="200" y="117"/>
                  <a:pt x="202" y="119"/>
                </a:cubicBezTo>
                <a:cubicBezTo>
                  <a:pt x="205" y="118"/>
                  <a:pt x="208" y="120"/>
                  <a:pt x="207" y="123"/>
                </a:cubicBezTo>
                <a:cubicBezTo>
                  <a:pt x="207" y="124"/>
                  <a:pt x="208" y="124"/>
                  <a:pt x="208" y="125"/>
                </a:cubicBezTo>
                <a:cubicBezTo>
                  <a:pt x="209" y="125"/>
                  <a:pt x="209" y="124"/>
                  <a:pt x="210" y="124"/>
                </a:cubicBezTo>
                <a:cubicBezTo>
                  <a:pt x="209" y="122"/>
                  <a:pt x="206" y="121"/>
                  <a:pt x="207" y="118"/>
                </a:cubicBezTo>
                <a:cubicBezTo>
                  <a:pt x="212" y="116"/>
                  <a:pt x="221" y="122"/>
                  <a:pt x="218" y="126"/>
                </a:cubicBezTo>
                <a:cubicBezTo>
                  <a:pt x="217" y="128"/>
                  <a:pt x="213" y="127"/>
                  <a:pt x="212" y="125"/>
                </a:cubicBezTo>
                <a:cubicBezTo>
                  <a:pt x="211" y="126"/>
                  <a:pt x="212" y="127"/>
                  <a:pt x="210" y="126"/>
                </a:cubicBezTo>
                <a:cubicBezTo>
                  <a:pt x="210" y="127"/>
                  <a:pt x="211" y="127"/>
                  <a:pt x="211" y="127"/>
                </a:cubicBezTo>
                <a:cubicBezTo>
                  <a:pt x="212" y="127"/>
                  <a:pt x="212" y="127"/>
                  <a:pt x="212" y="126"/>
                </a:cubicBezTo>
                <a:cubicBezTo>
                  <a:pt x="215" y="127"/>
                  <a:pt x="216" y="129"/>
                  <a:pt x="216" y="132"/>
                </a:cubicBezTo>
                <a:cubicBezTo>
                  <a:pt x="217" y="133"/>
                  <a:pt x="221" y="135"/>
                  <a:pt x="221" y="137"/>
                </a:cubicBezTo>
                <a:cubicBezTo>
                  <a:pt x="221" y="139"/>
                  <a:pt x="219" y="140"/>
                  <a:pt x="217" y="142"/>
                </a:cubicBezTo>
                <a:cubicBezTo>
                  <a:pt x="214" y="142"/>
                  <a:pt x="213" y="140"/>
                  <a:pt x="211" y="138"/>
                </a:cubicBezTo>
                <a:cubicBezTo>
                  <a:pt x="209" y="138"/>
                  <a:pt x="209" y="140"/>
                  <a:pt x="207" y="139"/>
                </a:cubicBezTo>
                <a:cubicBezTo>
                  <a:pt x="205" y="139"/>
                  <a:pt x="205" y="136"/>
                  <a:pt x="207" y="135"/>
                </a:cubicBezTo>
                <a:cubicBezTo>
                  <a:pt x="205" y="134"/>
                  <a:pt x="205" y="133"/>
                  <a:pt x="203" y="132"/>
                </a:cubicBezTo>
                <a:cubicBezTo>
                  <a:pt x="198" y="135"/>
                  <a:pt x="192" y="139"/>
                  <a:pt x="187" y="142"/>
                </a:cubicBezTo>
                <a:cubicBezTo>
                  <a:pt x="186" y="145"/>
                  <a:pt x="188" y="148"/>
                  <a:pt x="190" y="149"/>
                </a:cubicBezTo>
                <a:cubicBezTo>
                  <a:pt x="190" y="152"/>
                  <a:pt x="193" y="153"/>
                  <a:pt x="194" y="155"/>
                </a:cubicBezTo>
                <a:cubicBezTo>
                  <a:pt x="196" y="154"/>
                  <a:pt x="198" y="156"/>
                  <a:pt x="199" y="159"/>
                </a:cubicBezTo>
                <a:cubicBezTo>
                  <a:pt x="200" y="157"/>
                  <a:pt x="204" y="158"/>
                  <a:pt x="205" y="158"/>
                </a:cubicBezTo>
                <a:cubicBezTo>
                  <a:pt x="206" y="158"/>
                  <a:pt x="207" y="156"/>
                  <a:pt x="209" y="155"/>
                </a:cubicBezTo>
                <a:cubicBezTo>
                  <a:pt x="210" y="155"/>
                  <a:pt x="210" y="157"/>
                  <a:pt x="211" y="156"/>
                </a:cubicBezTo>
                <a:cubicBezTo>
                  <a:pt x="213" y="156"/>
                  <a:pt x="215" y="154"/>
                  <a:pt x="217" y="155"/>
                </a:cubicBezTo>
                <a:cubicBezTo>
                  <a:pt x="218" y="156"/>
                  <a:pt x="219" y="159"/>
                  <a:pt x="218" y="161"/>
                </a:cubicBezTo>
                <a:close/>
                <a:moveTo>
                  <a:pt x="115" y="60"/>
                </a:moveTo>
                <a:cubicBezTo>
                  <a:pt x="115" y="59"/>
                  <a:pt x="115" y="58"/>
                  <a:pt x="114" y="58"/>
                </a:cubicBezTo>
                <a:cubicBezTo>
                  <a:pt x="113" y="60"/>
                  <a:pt x="109" y="58"/>
                  <a:pt x="109" y="56"/>
                </a:cubicBezTo>
                <a:cubicBezTo>
                  <a:pt x="108" y="56"/>
                  <a:pt x="107" y="57"/>
                  <a:pt x="107" y="57"/>
                </a:cubicBezTo>
                <a:cubicBezTo>
                  <a:pt x="108" y="58"/>
                  <a:pt x="112" y="61"/>
                  <a:pt x="115" y="60"/>
                </a:cubicBezTo>
                <a:close/>
                <a:moveTo>
                  <a:pt x="35" y="7"/>
                </a:moveTo>
                <a:cubicBezTo>
                  <a:pt x="32" y="14"/>
                  <a:pt x="29" y="19"/>
                  <a:pt x="23" y="22"/>
                </a:cubicBezTo>
                <a:cubicBezTo>
                  <a:pt x="23" y="23"/>
                  <a:pt x="22" y="23"/>
                  <a:pt x="22" y="24"/>
                </a:cubicBezTo>
                <a:cubicBezTo>
                  <a:pt x="22" y="24"/>
                  <a:pt x="23" y="24"/>
                  <a:pt x="24" y="24"/>
                </a:cubicBezTo>
                <a:cubicBezTo>
                  <a:pt x="31" y="20"/>
                  <a:pt x="39" y="14"/>
                  <a:pt x="38" y="5"/>
                </a:cubicBezTo>
                <a:cubicBezTo>
                  <a:pt x="38" y="4"/>
                  <a:pt x="38" y="4"/>
                  <a:pt x="39" y="4"/>
                </a:cubicBezTo>
                <a:cubicBezTo>
                  <a:pt x="39" y="3"/>
                  <a:pt x="38" y="3"/>
                  <a:pt x="37" y="3"/>
                </a:cubicBezTo>
                <a:cubicBezTo>
                  <a:pt x="37" y="4"/>
                  <a:pt x="35" y="5"/>
                  <a:pt x="35" y="7"/>
                </a:cubicBezTo>
                <a:close/>
                <a:moveTo>
                  <a:pt x="20" y="22"/>
                </a:moveTo>
                <a:cubicBezTo>
                  <a:pt x="27" y="18"/>
                  <a:pt x="32" y="12"/>
                  <a:pt x="34" y="4"/>
                </a:cubicBezTo>
                <a:cubicBezTo>
                  <a:pt x="26" y="7"/>
                  <a:pt x="23" y="14"/>
                  <a:pt x="20" y="22"/>
                </a:cubicBezTo>
                <a:close/>
                <a:moveTo>
                  <a:pt x="26" y="25"/>
                </a:moveTo>
                <a:cubicBezTo>
                  <a:pt x="29" y="29"/>
                  <a:pt x="33" y="32"/>
                  <a:pt x="37" y="35"/>
                </a:cubicBezTo>
                <a:cubicBezTo>
                  <a:pt x="43" y="40"/>
                  <a:pt x="48" y="46"/>
                  <a:pt x="55" y="50"/>
                </a:cubicBezTo>
                <a:cubicBezTo>
                  <a:pt x="61" y="46"/>
                  <a:pt x="68" y="41"/>
                  <a:pt x="68" y="32"/>
                </a:cubicBezTo>
                <a:cubicBezTo>
                  <a:pt x="60" y="23"/>
                  <a:pt x="51" y="14"/>
                  <a:pt x="40" y="7"/>
                </a:cubicBezTo>
                <a:cubicBezTo>
                  <a:pt x="38" y="15"/>
                  <a:pt x="33" y="21"/>
                  <a:pt x="26" y="25"/>
                </a:cubicBezTo>
                <a:close/>
                <a:moveTo>
                  <a:pt x="55" y="52"/>
                </a:moveTo>
                <a:cubicBezTo>
                  <a:pt x="67" y="62"/>
                  <a:pt x="80" y="71"/>
                  <a:pt x="92" y="81"/>
                </a:cubicBezTo>
                <a:cubicBezTo>
                  <a:pt x="93" y="80"/>
                  <a:pt x="95" y="79"/>
                  <a:pt x="96" y="78"/>
                </a:cubicBezTo>
                <a:cubicBezTo>
                  <a:pt x="98" y="77"/>
                  <a:pt x="101" y="74"/>
                  <a:pt x="102" y="72"/>
                </a:cubicBezTo>
                <a:cubicBezTo>
                  <a:pt x="102" y="72"/>
                  <a:pt x="102" y="71"/>
                  <a:pt x="102" y="71"/>
                </a:cubicBezTo>
                <a:cubicBezTo>
                  <a:pt x="102" y="69"/>
                  <a:pt x="104" y="68"/>
                  <a:pt x="104" y="66"/>
                </a:cubicBezTo>
                <a:cubicBezTo>
                  <a:pt x="103" y="62"/>
                  <a:pt x="99" y="60"/>
                  <a:pt x="97" y="56"/>
                </a:cubicBezTo>
                <a:cubicBezTo>
                  <a:pt x="95" y="55"/>
                  <a:pt x="95" y="54"/>
                  <a:pt x="94" y="54"/>
                </a:cubicBezTo>
                <a:cubicBezTo>
                  <a:pt x="91" y="52"/>
                  <a:pt x="89" y="49"/>
                  <a:pt x="86" y="47"/>
                </a:cubicBezTo>
                <a:cubicBezTo>
                  <a:pt x="82" y="42"/>
                  <a:pt x="77" y="37"/>
                  <a:pt x="71" y="34"/>
                </a:cubicBezTo>
                <a:cubicBezTo>
                  <a:pt x="68" y="42"/>
                  <a:pt x="64" y="49"/>
                  <a:pt x="55" y="52"/>
                </a:cubicBezTo>
                <a:close/>
                <a:moveTo>
                  <a:pt x="109" y="65"/>
                </a:moveTo>
                <a:cubicBezTo>
                  <a:pt x="110" y="64"/>
                  <a:pt x="109" y="63"/>
                  <a:pt x="110" y="62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109" y="62"/>
                  <a:pt x="109" y="63"/>
                  <a:pt x="109" y="65"/>
                </a:cubicBezTo>
                <a:close/>
                <a:moveTo>
                  <a:pt x="116" y="103"/>
                </a:moveTo>
                <a:cubicBezTo>
                  <a:pt x="119" y="103"/>
                  <a:pt x="122" y="103"/>
                  <a:pt x="124" y="101"/>
                </a:cubicBezTo>
                <a:cubicBezTo>
                  <a:pt x="125" y="100"/>
                  <a:pt x="128" y="97"/>
                  <a:pt x="129" y="95"/>
                </a:cubicBezTo>
                <a:cubicBezTo>
                  <a:pt x="130" y="94"/>
                  <a:pt x="131" y="90"/>
                  <a:pt x="131" y="89"/>
                </a:cubicBezTo>
                <a:cubicBezTo>
                  <a:pt x="130" y="87"/>
                  <a:pt x="126" y="85"/>
                  <a:pt x="124" y="83"/>
                </a:cubicBezTo>
                <a:cubicBezTo>
                  <a:pt x="124" y="83"/>
                  <a:pt x="123" y="82"/>
                  <a:pt x="123" y="82"/>
                </a:cubicBezTo>
                <a:cubicBezTo>
                  <a:pt x="123" y="81"/>
                  <a:pt x="122" y="81"/>
                  <a:pt x="122" y="81"/>
                </a:cubicBezTo>
                <a:cubicBezTo>
                  <a:pt x="119" y="78"/>
                  <a:pt x="115" y="75"/>
                  <a:pt x="113" y="73"/>
                </a:cubicBezTo>
                <a:cubicBezTo>
                  <a:pt x="111" y="80"/>
                  <a:pt x="105" y="85"/>
                  <a:pt x="99" y="88"/>
                </a:cubicBezTo>
                <a:cubicBezTo>
                  <a:pt x="104" y="93"/>
                  <a:pt x="110" y="99"/>
                  <a:pt x="116" y="103"/>
                </a:cubicBezTo>
                <a:close/>
                <a:moveTo>
                  <a:pt x="103" y="76"/>
                </a:moveTo>
                <a:cubicBezTo>
                  <a:pt x="102" y="76"/>
                  <a:pt x="102" y="77"/>
                  <a:pt x="102" y="77"/>
                </a:cubicBezTo>
                <a:cubicBezTo>
                  <a:pt x="102" y="76"/>
                  <a:pt x="103" y="76"/>
                  <a:pt x="102" y="76"/>
                </a:cubicBezTo>
                <a:cubicBezTo>
                  <a:pt x="101" y="77"/>
                  <a:pt x="99" y="79"/>
                  <a:pt x="97" y="80"/>
                </a:cubicBezTo>
                <a:cubicBezTo>
                  <a:pt x="98" y="81"/>
                  <a:pt x="97" y="80"/>
                  <a:pt x="97" y="81"/>
                </a:cubicBezTo>
                <a:cubicBezTo>
                  <a:pt x="98" y="81"/>
                  <a:pt x="98" y="81"/>
                  <a:pt x="97" y="82"/>
                </a:cubicBezTo>
                <a:cubicBezTo>
                  <a:pt x="98" y="82"/>
                  <a:pt x="98" y="81"/>
                  <a:pt x="99" y="82"/>
                </a:cubicBezTo>
                <a:cubicBezTo>
                  <a:pt x="98" y="83"/>
                  <a:pt x="100" y="83"/>
                  <a:pt x="101" y="83"/>
                </a:cubicBezTo>
                <a:cubicBezTo>
                  <a:pt x="100" y="83"/>
                  <a:pt x="101" y="84"/>
                  <a:pt x="100" y="84"/>
                </a:cubicBezTo>
                <a:cubicBezTo>
                  <a:pt x="99" y="85"/>
                  <a:pt x="99" y="84"/>
                  <a:pt x="100" y="84"/>
                </a:cubicBezTo>
                <a:cubicBezTo>
                  <a:pt x="101" y="84"/>
                  <a:pt x="103" y="83"/>
                  <a:pt x="104" y="82"/>
                </a:cubicBezTo>
                <a:cubicBezTo>
                  <a:pt x="105" y="81"/>
                  <a:pt x="106" y="81"/>
                  <a:pt x="106" y="80"/>
                </a:cubicBezTo>
                <a:cubicBezTo>
                  <a:pt x="105" y="80"/>
                  <a:pt x="106" y="81"/>
                  <a:pt x="105" y="80"/>
                </a:cubicBezTo>
                <a:cubicBezTo>
                  <a:pt x="105" y="80"/>
                  <a:pt x="104" y="80"/>
                  <a:pt x="104" y="79"/>
                </a:cubicBezTo>
                <a:cubicBezTo>
                  <a:pt x="105" y="79"/>
                  <a:pt x="105" y="79"/>
                  <a:pt x="104" y="79"/>
                </a:cubicBezTo>
                <a:cubicBezTo>
                  <a:pt x="105" y="78"/>
                  <a:pt x="104" y="78"/>
                  <a:pt x="104" y="77"/>
                </a:cubicBezTo>
                <a:cubicBezTo>
                  <a:pt x="104" y="78"/>
                  <a:pt x="102" y="78"/>
                  <a:pt x="102" y="77"/>
                </a:cubicBezTo>
                <a:cubicBezTo>
                  <a:pt x="102" y="77"/>
                  <a:pt x="103" y="76"/>
                  <a:pt x="103" y="76"/>
                </a:cubicBezTo>
                <a:close/>
                <a:moveTo>
                  <a:pt x="132" y="82"/>
                </a:moveTo>
                <a:cubicBezTo>
                  <a:pt x="133" y="84"/>
                  <a:pt x="135" y="85"/>
                  <a:pt x="137" y="84"/>
                </a:cubicBezTo>
                <a:cubicBezTo>
                  <a:pt x="135" y="84"/>
                  <a:pt x="134" y="82"/>
                  <a:pt x="133" y="81"/>
                </a:cubicBezTo>
                <a:cubicBezTo>
                  <a:pt x="133" y="81"/>
                  <a:pt x="132" y="81"/>
                  <a:pt x="132" y="82"/>
                </a:cubicBezTo>
                <a:close/>
                <a:moveTo>
                  <a:pt x="137" y="82"/>
                </a:moveTo>
                <a:cubicBezTo>
                  <a:pt x="137" y="81"/>
                  <a:pt x="136" y="81"/>
                  <a:pt x="135" y="81"/>
                </a:cubicBezTo>
                <a:cubicBezTo>
                  <a:pt x="136" y="81"/>
                  <a:pt x="136" y="82"/>
                  <a:pt x="137" y="82"/>
                </a:cubicBezTo>
                <a:close/>
                <a:moveTo>
                  <a:pt x="86" y="88"/>
                </a:moveTo>
                <a:cubicBezTo>
                  <a:pt x="86" y="89"/>
                  <a:pt x="88" y="90"/>
                  <a:pt x="89" y="91"/>
                </a:cubicBezTo>
                <a:cubicBezTo>
                  <a:pt x="97" y="96"/>
                  <a:pt x="104" y="104"/>
                  <a:pt x="112" y="108"/>
                </a:cubicBezTo>
                <a:cubicBezTo>
                  <a:pt x="113" y="107"/>
                  <a:pt x="114" y="106"/>
                  <a:pt x="115" y="105"/>
                </a:cubicBezTo>
                <a:cubicBezTo>
                  <a:pt x="114" y="105"/>
                  <a:pt x="114" y="104"/>
                  <a:pt x="114" y="104"/>
                </a:cubicBezTo>
                <a:cubicBezTo>
                  <a:pt x="110" y="106"/>
                  <a:pt x="109" y="103"/>
                  <a:pt x="106" y="101"/>
                </a:cubicBezTo>
                <a:cubicBezTo>
                  <a:pt x="102" y="98"/>
                  <a:pt x="98" y="95"/>
                  <a:pt x="95" y="92"/>
                </a:cubicBezTo>
                <a:cubicBezTo>
                  <a:pt x="93" y="91"/>
                  <a:pt x="91" y="89"/>
                  <a:pt x="90" y="88"/>
                </a:cubicBezTo>
                <a:cubicBezTo>
                  <a:pt x="90" y="87"/>
                  <a:pt x="91" y="86"/>
                  <a:pt x="91" y="85"/>
                </a:cubicBezTo>
                <a:cubicBezTo>
                  <a:pt x="91" y="84"/>
                  <a:pt x="89" y="83"/>
                  <a:pt x="88" y="82"/>
                </a:cubicBezTo>
                <a:cubicBezTo>
                  <a:pt x="88" y="84"/>
                  <a:pt x="86" y="86"/>
                  <a:pt x="86" y="88"/>
                </a:cubicBezTo>
                <a:close/>
                <a:moveTo>
                  <a:pt x="137" y="84"/>
                </a:moveTo>
                <a:cubicBezTo>
                  <a:pt x="137" y="85"/>
                  <a:pt x="139" y="85"/>
                  <a:pt x="140" y="85"/>
                </a:cubicBezTo>
                <a:cubicBezTo>
                  <a:pt x="140" y="84"/>
                  <a:pt x="140" y="83"/>
                  <a:pt x="139" y="83"/>
                </a:cubicBezTo>
                <a:cubicBezTo>
                  <a:pt x="139" y="83"/>
                  <a:pt x="138" y="84"/>
                  <a:pt x="137" y="84"/>
                </a:cubicBezTo>
                <a:close/>
                <a:moveTo>
                  <a:pt x="94" y="87"/>
                </a:moveTo>
                <a:cubicBezTo>
                  <a:pt x="93" y="87"/>
                  <a:pt x="93" y="87"/>
                  <a:pt x="92" y="87"/>
                </a:cubicBezTo>
                <a:cubicBezTo>
                  <a:pt x="97" y="93"/>
                  <a:pt x="103" y="96"/>
                  <a:pt x="109" y="101"/>
                </a:cubicBezTo>
                <a:cubicBezTo>
                  <a:pt x="110" y="101"/>
                  <a:pt x="111" y="103"/>
                  <a:pt x="111" y="102"/>
                </a:cubicBezTo>
                <a:cubicBezTo>
                  <a:pt x="106" y="97"/>
                  <a:pt x="101" y="91"/>
                  <a:pt x="94" y="87"/>
                </a:cubicBezTo>
                <a:close/>
                <a:moveTo>
                  <a:pt x="89" y="93"/>
                </a:moveTo>
                <a:cubicBezTo>
                  <a:pt x="86" y="95"/>
                  <a:pt x="84" y="101"/>
                  <a:pt x="85" y="105"/>
                </a:cubicBezTo>
                <a:cubicBezTo>
                  <a:pt x="85" y="100"/>
                  <a:pt x="88" y="97"/>
                  <a:pt x="91" y="94"/>
                </a:cubicBezTo>
                <a:cubicBezTo>
                  <a:pt x="90" y="94"/>
                  <a:pt x="90" y="94"/>
                  <a:pt x="89" y="93"/>
                </a:cubicBezTo>
                <a:close/>
                <a:moveTo>
                  <a:pt x="115" y="140"/>
                </a:moveTo>
                <a:cubicBezTo>
                  <a:pt x="114" y="137"/>
                  <a:pt x="113" y="133"/>
                  <a:pt x="112" y="130"/>
                </a:cubicBezTo>
                <a:cubicBezTo>
                  <a:pt x="108" y="128"/>
                  <a:pt x="103" y="129"/>
                  <a:pt x="102" y="125"/>
                </a:cubicBezTo>
                <a:cubicBezTo>
                  <a:pt x="100" y="123"/>
                  <a:pt x="100" y="118"/>
                  <a:pt x="100" y="115"/>
                </a:cubicBezTo>
                <a:cubicBezTo>
                  <a:pt x="104" y="114"/>
                  <a:pt x="107" y="111"/>
                  <a:pt x="107" y="106"/>
                </a:cubicBezTo>
                <a:cubicBezTo>
                  <a:pt x="105" y="106"/>
                  <a:pt x="105" y="104"/>
                  <a:pt x="103" y="105"/>
                </a:cubicBezTo>
                <a:cubicBezTo>
                  <a:pt x="105" y="112"/>
                  <a:pt x="95" y="113"/>
                  <a:pt x="93" y="107"/>
                </a:cubicBezTo>
                <a:cubicBezTo>
                  <a:pt x="92" y="104"/>
                  <a:pt x="94" y="101"/>
                  <a:pt x="98" y="100"/>
                </a:cubicBezTo>
                <a:cubicBezTo>
                  <a:pt x="96" y="99"/>
                  <a:pt x="94" y="98"/>
                  <a:pt x="92" y="96"/>
                </a:cubicBezTo>
                <a:cubicBezTo>
                  <a:pt x="87" y="99"/>
                  <a:pt x="85" y="108"/>
                  <a:pt x="90" y="111"/>
                </a:cubicBezTo>
                <a:cubicBezTo>
                  <a:pt x="88" y="116"/>
                  <a:pt x="89" y="126"/>
                  <a:pt x="85" y="128"/>
                </a:cubicBezTo>
                <a:cubicBezTo>
                  <a:pt x="83" y="129"/>
                  <a:pt x="80" y="129"/>
                  <a:pt x="78" y="129"/>
                </a:cubicBezTo>
                <a:cubicBezTo>
                  <a:pt x="78" y="129"/>
                  <a:pt x="77" y="130"/>
                  <a:pt x="77" y="130"/>
                </a:cubicBezTo>
                <a:cubicBezTo>
                  <a:pt x="74" y="131"/>
                  <a:pt x="71" y="130"/>
                  <a:pt x="69" y="132"/>
                </a:cubicBezTo>
                <a:cubicBezTo>
                  <a:pt x="68" y="134"/>
                  <a:pt x="67" y="136"/>
                  <a:pt x="66" y="139"/>
                </a:cubicBezTo>
                <a:cubicBezTo>
                  <a:pt x="71" y="138"/>
                  <a:pt x="75" y="141"/>
                  <a:pt x="80" y="140"/>
                </a:cubicBezTo>
                <a:cubicBezTo>
                  <a:pt x="81" y="138"/>
                  <a:pt x="82" y="135"/>
                  <a:pt x="85" y="134"/>
                </a:cubicBezTo>
                <a:cubicBezTo>
                  <a:pt x="88" y="133"/>
                  <a:pt x="94" y="133"/>
                  <a:pt x="97" y="133"/>
                </a:cubicBezTo>
                <a:cubicBezTo>
                  <a:pt x="101" y="134"/>
                  <a:pt x="102" y="137"/>
                  <a:pt x="103" y="140"/>
                </a:cubicBezTo>
                <a:cubicBezTo>
                  <a:pt x="108" y="140"/>
                  <a:pt x="113" y="140"/>
                  <a:pt x="116" y="14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116" y="140"/>
                  <a:pt x="116" y="140"/>
                  <a:pt x="115" y="140"/>
                </a:cubicBezTo>
                <a:close/>
                <a:moveTo>
                  <a:pt x="125" y="111"/>
                </a:moveTo>
                <a:cubicBezTo>
                  <a:pt x="127" y="115"/>
                  <a:pt x="130" y="117"/>
                  <a:pt x="134" y="119"/>
                </a:cubicBezTo>
                <a:cubicBezTo>
                  <a:pt x="136" y="121"/>
                  <a:pt x="139" y="123"/>
                  <a:pt x="141" y="125"/>
                </a:cubicBezTo>
                <a:cubicBezTo>
                  <a:pt x="142" y="126"/>
                  <a:pt x="142" y="126"/>
                  <a:pt x="143" y="127"/>
                </a:cubicBezTo>
                <a:cubicBezTo>
                  <a:pt x="144" y="128"/>
                  <a:pt x="145" y="128"/>
                  <a:pt x="146" y="129"/>
                </a:cubicBezTo>
                <a:cubicBezTo>
                  <a:pt x="148" y="131"/>
                  <a:pt x="150" y="133"/>
                  <a:pt x="152" y="134"/>
                </a:cubicBezTo>
                <a:cubicBezTo>
                  <a:pt x="156" y="138"/>
                  <a:pt x="159" y="141"/>
                  <a:pt x="164" y="144"/>
                </a:cubicBezTo>
                <a:cubicBezTo>
                  <a:pt x="165" y="145"/>
                  <a:pt x="168" y="148"/>
                  <a:pt x="170" y="148"/>
                </a:cubicBezTo>
                <a:cubicBezTo>
                  <a:pt x="171" y="148"/>
                  <a:pt x="172" y="147"/>
                  <a:pt x="173" y="146"/>
                </a:cubicBezTo>
                <a:cubicBezTo>
                  <a:pt x="175" y="144"/>
                  <a:pt x="177" y="142"/>
                  <a:pt x="178" y="140"/>
                </a:cubicBezTo>
                <a:cubicBezTo>
                  <a:pt x="178" y="138"/>
                  <a:pt x="178" y="137"/>
                  <a:pt x="179" y="137"/>
                </a:cubicBezTo>
                <a:cubicBezTo>
                  <a:pt x="166" y="122"/>
                  <a:pt x="151" y="110"/>
                  <a:pt x="137" y="97"/>
                </a:cubicBezTo>
                <a:cubicBezTo>
                  <a:pt x="134" y="103"/>
                  <a:pt x="131" y="108"/>
                  <a:pt x="125" y="111"/>
                </a:cubicBezTo>
                <a:close/>
                <a:moveTo>
                  <a:pt x="126" y="108"/>
                </a:moveTo>
                <a:cubicBezTo>
                  <a:pt x="126" y="108"/>
                  <a:pt x="126" y="107"/>
                  <a:pt x="126" y="108"/>
                </a:cubicBezTo>
                <a:cubicBezTo>
                  <a:pt x="128" y="107"/>
                  <a:pt x="130" y="105"/>
                  <a:pt x="131" y="103"/>
                </a:cubicBezTo>
                <a:cubicBezTo>
                  <a:pt x="130" y="102"/>
                  <a:pt x="130" y="104"/>
                  <a:pt x="129" y="104"/>
                </a:cubicBezTo>
                <a:cubicBezTo>
                  <a:pt x="128" y="103"/>
                  <a:pt x="128" y="101"/>
                  <a:pt x="128" y="100"/>
                </a:cubicBezTo>
                <a:cubicBezTo>
                  <a:pt x="126" y="103"/>
                  <a:pt x="124" y="103"/>
                  <a:pt x="121" y="105"/>
                </a:cubicBezTo>
                <a:cubicBezTo>
                  <a:pt x="122" y="105"/>
                  <a:pt x="122" y="105"/>
                  <a:pt x="123" y="105"/>
                </a:cubicBezTo>
                <a:cubicBezTo>
                  <a:pt x="123" y="105"/>
                  <a:pt x="123" y="105"/>
                  <a:pt x="123" y="106"/>
                </a:cubicBezTo>
                <a:cubicBezTo>
                  <a:pt x="124" y="105"/>
                  <a:pt x="124" y="108"/>
                  <a:pt x="125" y="107"/>
                </a:cubicBezTo>
                <a:cubicBezTo>
                  <a:pt x="126" y="107"/>
                  <a:pt x="126" y="107"/>
                  <a:pt x="126" y="108"/>
                </a:cubicBezTo>
                <a:close/>
                <a:moveTo>
                  <a:pt x="102" y="106"/>
                </a:moveTo>
                <a:cubicBezTo>
                  <a:pt x="102" y="103"/>
                  <a:pt x="97" y="101"/>
                  <a:pt x="95" y="104"/>
                </a:cubicBezTo>
                <a:cubicBezTo>
                  <a:pt x="94" y="109"/>
                  <a:pt x="101" y="111"/>
                  <a:pt x="102" y="106"/>
                </a:cubicBezTo>
                <a:close/>
                <a:moveTo>
                  <a:pt x="116" y="116"/>
                </a:moveTo>
                <a:cubicBezTo>
                  <a:pt x="121" y="116"/>
                  <a:pt x="127" y="118"/>
                  <a:pt x="130" y="119"/>
                </a:cubicBezTo>
                <a:cubicBezTo>
                  <a:pt x="127" y="117"/>
                  <a:pt x="125" y="114"/>
                  <a:pt x="122" y="112"/>
                </a:cubicBezTo>
                <a:cubicBezTo>
                  <a:pt x="120" y="112"/>
                  <a:pt x="120" y="112"/>
                  <a:pt x="118" y="112"/>
                </a:cubicBezTo>
                <a:cubicBezTo>
                  <a:pt x="117" y="110"/>
                  <a:pt x="116" y="109"/>
                  <a:pt x="115" y="108"/>
                </a:cubicBezTo>
                <a:cubicBezTo>
                  <a:pt x="113" y="111"/>
                  <a:pt x="111" y="110"/>
                  <a:pt x="109" y="109"/>
                </a:cubicBezTo>
                <a:cubicBezTo>
                  <a:pt x="112" y="111"/>
                  <a:pt x="114" y="113"/>
                  <a:pt x="116" y="116"/>
                </a:cubicBezTo>
                <a:close/>
                <a:moveTo>
                  <a:pt x="111" y="116"/>
                </a:moveTo>
                <a:cubicBezTo>
                  <a:pt x="111" y="115"/>
                  <a:pt x="113" y="116"/>
                  <a:pt x="113" y="115"/>
                </a:cubicBezTo>
                <a:cubicBezTo>
                  <a:pt x="111" y="114"/>
                  <a:pt x="111" y="111"/>
                  <a:pt x="108" y="110"/>
                </a:cubicBezTo>
                <a:cubicBezTo>
                  <a:pt x="107" y="113"/>
                  <a:pt x="111" y="113"/>
                  <a:pt x="111" y="116"/>
                </a:cubicBezTo>
                <a:close/>
                <a:moveTo>
                  <a:pt x="188" y="120"/>
                </a:moveTo>
                <a:cubicBezTo>
                  <a:pt x="189" y="120"/>
                  <a:pt x="190" y="118"/>
                  <a:pt x="191" y="117"/>
                </a:cubicBezTo>
                <a:cubicBezTo>
                  <a:pt x="192" y="115"/>
                  <a:pt x="195" y="113"/>
                  <a:pt x="193" y="112"/>
                </a:cubicBezTo>
                <a:cubicBezTo>
                  <a:pt x="191" y="113"/>
                  <a:pt x="187" y="116"/>
                  <a:pt x="188" y="120"/>
                </a:cubicBezTo>
                <a:close/>
                <a:moveTo>
                  <a:pt x="195" y="115"/>
                </a:moveTo>
                <a:cubicBezTo>
                  <a:pt x="194" y="117"/>
                  <a:pt x="193" y="118"/>
                  <a:pt x="192" y="120"/>
                </a:cubicBezTo>
                <a:cubicBezTo>
                  <a:pt x="195" y="119"/>
                  <a:pt x="195" y="116"/>
                  <a:pt x="197" y="114"/>
                </a:cubicBezTo>
                <a:cubicBezTo>
                  <a:pt x="196" y="113"/>
                  <a:pt x="196" y="112"/>
                  <a:pt x="196" y="112"/>
                </a:cubicBezTo>
                <a:cubicBezTo>
                  <a:pt x="196" y="113"/>
                  <a:pt x="195" y="114"/>
                  <a:pt x="195" y="115"/>
                </a:cubicBezTo>
                <a:close/>
                <a:moveTo>
                  <a:pt x="107" y="113"/>
                </a:moveTo>
                <a:cubicBezTo>
                  <a:pt x="106" y="113"/>
                  <a:pt x="105" y="114"/>
                  <a:pt x="104" y="115"/>
                </a:cubicBezTo>
                <a:cubicBezTo>
                  <a:pt x="106" y="115"/>
                  <a:pt x="108" y="115"/>
                  <a:pt x="109" y="116"/>
                </a:cubicBezTo>
                <a:cubicBezTo>
                  <a:pt x="109" y="114"/>
                  <a:pt x="108" y="113"/>
                  <a:pt x="107" y="113"/>
                </a:cubicBezTo>
                <a:close/>
                <a:moveTo>
                  <a:pt x="75" y="116"/>
                </a:moveTo>
                <a:cubicBezTo>
                  <a:pt x="76" y="116"/>
                  <a:pt x="77" y="116"/>
                  <a:pt x="78" y="116"/>
                </a:cubicBezTo>
                <a:cubicBezTo>
                  <a:pt x="78" y="113"/>
                  <a:pt x="75" y="113"/>
                  <a:pt x="75" y="116"/>
                </a:cubicBezTo>
                <a:close/>
                <a:moveTo>
                  <a:pt x="147" y="134"/>
                </a:moveTo>
                <a:cubicBezTo>
                  <a:pt x="145" y="131"/>
                  <a:pt x="142" y="129"/>
                  <a:pt x="140" y="127"/>
                </a:cubicBezTo>
                <a:cubicBezTo>
                  <a:pt x="138" y="126"/>
                  <a:pt x="136" y="125"/>
                  <a:pt x="134" y="123"/>
                </a:cubicBezTo>
                <a:cubicBezTo>
                  <a:pt x="131" y="121"/>
                  <a:pt x="126" y="119"/>
                  <a:pt x="121" y="118"/>
                </a:cubicBezTo>
                <a:cubicBezTo>
                  <a:pt x="119" y="118"/>
                  <a:pt x="117" y="118"/>
                  <a:pt x="115" y="118"/>
                </a:cubicBezTo>
                <a:cubicBezTo>
                  <a:pt x="112" y="117"/>
                  <a:pt x="109" y="117"/>
                  <a:pt x="106" y="117"/>
                </a:cubicBezTo>
                <a:cubicBezTo>
                  <a:pt x="105" y="117"/>
                  <a:pt x="102" y="116"/>
                  <a:pt x="102" y="118"/>
                </a:cubicBezTo>
                <a:cubicBezTo>
                  <a:pt x="112" y="118"/>
                  <a:pt x="123" y="119"/>
                  <a:pt x="131" y="123"/>
                </a:cubicBezTo>
                <a:cubicBezTo>
                  <a:pt x="131" y="123"/>
                  <a:pt x="132" y="124"/>
                  <a:pt x="132" y="124"/>
                </a:cubicBezTo>
                <a:cubicBezTo>
                  <a:pt x="134" y="125"/>
                  <a:pt x="135" y="125"/>
                  <a:pt x="137" y="126"/>
                </a:cubicBezTo>
                <a:cubicBezTo>
                  <a:pt x="139" y="127"/>
                  <a:pt x="141" y="129"/>
                  <a:pt x="142" y="130"/>
                </a:cubicBezTo>
                <a:cubicBezTo>
                  <a:pt x="143" y="131"/>
                  <a:pt x="144" y="131"/>
                  <a:pt x="145" y="132"/>
                </a:cubicBezTo>
                <a:cubicBezTo>
                  <a:pt x="147" y="134"/>
                  <a:pt x="148" y="137"/>
                  <a:pt x="151" y="138"/>
                </a:cubicBezTo>
                <a:cubicBezTo>
                  <a:pt x="150" y="136"/>
                  <a:pt x="149" y="134"/>
                  <a:pt x="147" y="134"/>
                </a:cubicBezTo>
                <a:close/>
                <a:moveTo>
                  <a:pt x="75" y="120"/>
                </a:moveTo>
                <a:cubicBezTo>
                  <a:pt x="76" y="120"/>
                  <a:pt x="78" y="120"/>
                  <a:pt x="79" y="120"/>
                </a:cubicBezTo>
                <a:cubicBezTo>
                  <a:pt x="79" y="118"/>
                  <a:pt x="77" y="118"/>
                  <a:pt x="76" y="117"/>
                </a:cubicBezTo>
                <a:cubicBezTo>
                  <a:pt x="75" y="118"/>
                  <a:pt x="75" y="118"/>
                  <a:pt x="75" y="120"/>
                </a:cubicBezTo>
                <a:close/>
                <a:moveTo>
                  <a:pt x="197" y="118"/>
                </a:moveTo>
                <a:cubicBezTo>
                  <a:pt x="196" y="119"/>
                  <a:pt x="195" y="120"/>
                  <a:pt x="194" y="121"/>
                </a:cubicBezTo>
                <a:cubicBezTo>
                  <a:pt x="195" y="122"/>
                  <a:pt x="196" y="124"/>
                  <a:pt x="199" y="124"/>
                </a:cubicBezTo>
                <a:cubicBezTo>
                  <a:pt x="200" y="123"/>
                  <a:pt x="200" y="122"/>
                  <a:pt x="201" y="121"/>
                </a:cubicBezTo>
                <a:cubicBezTo>
                  <a:pt x="200" y="120"/>
                  <a:pt x="199" y="118"/>
                  <a:pt x="197" y="118"/>
                </a:cubicBezTo>
                <a:close/>
                <a:moveTo>
                  <a:pt x="83" y="119"/>
                </a:moveTo>
                <a:cubicBezTo>
                  <a:pt x="85" y="120"/>
                  <a:pt x="87" y="120"/>
                  <a:pt x="87" y="118"/>
                </a:cubicBezTo>
                <a:cubicBezTo>
                  <a:pt x="85" y="117"/>
                  <a:pt x="83" y="118"/>
                  <a:pt x="81" y="118"/>
                </a:cubicBezTo>
                <a:cubicBezTo>
                  <a:pt x="81" y="119"/>
                  <a:pt x="81" y="119"/>
                  <a:pt x="81" y="120"/>
                </a:cubicBezTo>
                <a:cubicBezTo>
                  <a:pt x="81" y="120"/>
                  <a:pt x="83" y="120"/>
                  <a:pt x="82" y="119"/>
                </a:cubicBezTo>
                <a:cubicBezTo>
                  <a:pt x="83" y="119"/>
                  <a:pt x="84" y="120"/>
                  <a:pt x="83" y="119"/>
                </a:cubicBezTo>
                <a:close/>
                <a:moveTo>
                  <a:pt x="209" y="119"/>
                </a:moveTo>
                <a:cubicBezTo>
                  <a:pt x="210" y="122"/>
                  <a:pt x="212" y="124"/>
                  <a:pt x="216" y="125"/>
                </a:cubicBezTo>
                <a:cubicBezTo>
                  <a:pt x="216" y="124"/>
                  <a:pt x="216" y="124"/>
                  <a:pt x="216" y="123"/>
                </a:cubicBezTo>
                <a:cubicBezTo>
                  <a:pt x="216" y="122"/>
                  <a:pt x="216" y="123"/>
                  <a:pt x="216" y="122"/>
                </a:cubicBezTo>
                <a:cubicBezTo>
                  <a:pt x="215" y="123"/>
                  <a:pt x="215" y="124"/>
                  <a:pt x="214" y="124"/>
                </a:cubicBezTo>
                <a:cubicBezTo>
                  <a:pt x="213" y="124"/>
                  <a:pt x="212" y="122"/>
                  <a:pt x="211" y="121"/>
                </a:cubicBezTo>
                <a:cubicBezTo>
                  <a:pt x="211" y="120"/>
                  <a:pt x="212" y="121"/>
                  <a:pt x="212" y="120"/>
                </a:cubicBezTo>
                <a:cubicBezTo>
                  <a:pt x="212" y="119"/>
                  <a:pt x="210" y="118"/>
                  <a:pt x="209" y="119"/>
                </a:cubicBezTo>
                <a:close/>
                <a:moveTo>
                  <a:pt x="214" y="121"/>
                </a:moveTo>
                <a:cubicBezTo>
                  <a:pt x="213" y="121"/>
                  <a:pt x="213" y="121"/>
                  <a:pt x="213" y="120"/>
                </a:cubicBezTo>
                <a:cubicBezTo>
                  <a:pt x="213" y="121"/>
                  <a:pt x="214" y="122"/>
                  <a:pt x="214" y="121"/>
                </a:cubicBezTo>
                <a:close/>
                <a:moveTo>
                  <a:pt x="115" y="121"/>
                </a:moveTo>
                <a:cubicBezTo>
                  <a:pt x="123" y="130"/>
                  <a:pt x="130" y="139"/>
                  <a:pt x="138" y="148"/>
                </a:cubicBezTo>
                <a:cubicBezTo>
                  <a:pt x="140" y="152"/>
                  <a:pt x="142" y="156"/>
                  <a:pt x="145" y="158"/>
                </a:cubicBezTo>
                <a:cubicBezTo>
                  <a:pt x="142" y="153"/>
                  <a:pt x="138" y="147"/>
                  <a:pt x="134" y="142"/>
                </a:cubicBezTo>
                <a:cubicBezTo>
                  <a:pt x="133" y="140"/>
                  <a:pt x="131" y="139"/>
                  <a:pt x="130" y="137"/>
                </a:cubicBezTo>
                <a:cubicBezTo>
                  <a:pt x="126" y="133"/>
                  <a:pt x="123" y="128"/>
                  <a:pt x="120" y="124"/>
                </a:cubicBezTo>
                <a:cubicBezTo>
                  <a:pt x="118" y="123"/>
                  <a:pt x="117" y="121"/>
                  <a:pt x="115" y="121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5" y="121"/>
                  <a:pt x="115" y="121"/>
                  <a:pt x="115" y="121"/>
                </a:cubicBezTo>
                <a:close/>
                <a:moveTo>
                  <a:pt x="198" y="127"/>
                </a:moveTo>
                <a:cubicBezTo>
                  <a:pt x="198" y="127"/>
                  <a:pt x="199" y="127"/>
                  <a:pt x="198" y="128"/>
                </a:cubicBezTo>
                <a:cubicBezTo>
                  <a:pt x="201" y="127"/>
                  <a:pt x="204" y="126"/>
                  <a:pt x="204" y="123"/>
                </a:cubicBezTo>
                <a:cubicBezTo>
                  <a:pt x="204" y="123"/>
                  <a:pt x="204" y="122"/>
                  <a:pt x="205" y="122"/>
                </a:cubicBezTo>
                <a:cubicBezTo>
                  <a:pt x="205" y="121"/>
                  <a:pt x="204" y="121"/>
                  <a:pt x="204" y="121"/>
                </a:cubicBezTo>
                <a:cubicBezTo>
                  <a:pt x="202" y="123"/>
                  <a:pt x="201" y="125"/>
                  <a:pt x="198" y="127"/>
                </a:cubicBezTo>
                <a:close/>
                <a:moveTo>
                  <a:pt x="76" y="124"/>
                </a:moveTo>
                <a:cubicBezTo>
                  <a:pt x="76" y="124"/>
                  <a:pt x="76" y="124"/>
                  <a:pt x="76" y="124"/>
                </a:cubicBezTo>
                <a:cubicBezTo>
                  <a:pt x="76" y="123"/>
                  <a:pt x="77" y="124"/>
                  <a:pt x="78" y="124"/>
                </a:cubicBezTo>
                <a:cubicBezTo>
                  <a:pt x="78" y="123"/>
                  <a:pt x="79" y="123"/>
                  <a:pt x="79" y="121"/>
                </a:cubicBezTo>
                <a:cubicBezTo>
                  <a:pt x="77" y="122"/>
                  <a:pt x="76" y="121"/>
                  <a:pt x="75" y="121"/>
                </a:cubicBezTo>
                <a:cubicBezTo>
                  <a:pt x="75" y="123"/>
                  <a:pt x="77" y="123"/>
                  <a:pt x="76" y="124"/>
                </a:cubicBezTo>
                <a:close/>
                <a:moveTo>
                  <a:pt x="202" y="128"/>
                </a:moveTo>
                <a:cubicBezTo>
                  <a:pt x="204" y="130"/>
                  <a:pt x="207" y="131"/>
                  <a:pt x="209" y="133"/>
                </a:cubicBezTo>
                <a:cubicBezTo>
                  <a:pt x="209" y="132"/>
                  <a:pt x="211" y="131"/>
                  <a:pt x="211" y="130"/>
                </a:cubicBezTo>
                <a:cubicBezTo>
                  <a:pt x="209" y="128"/>
                  <a:pt x="207" y="126"/>
                  <a:pt x="205" y="125"/>
                </a:cubicBezTo>
                <a:cubicBezTo>
                  <a:pt x="204" y="126"/>
                  <a:pt x="203" y="127"/>
                  <a:pt x="202" y="128"/>
                </a:cubicBezTo>
                <a:close/>
                <a:moveTo>
                  <a:pt x="213" y="133"/>
                </a:moveTo>
                <a:cubicBezTo>
                  <a:pt x="214" y="133"/>
                  <a:pt x="214" y="132"/>
                  <a:pt x="213" y="133"/>
                </a:cubicBezTo>
                <a:cubicBezTo>
                  <a:pt x="214" y="132"/>
                  <a:pt x="215" y="130"/>
                  <a:pt x="213" y="130"/>
                </a:cubicBezTo>
                <a:cubicBezTo>
                  <a:pt x="212" y="131"/>
                  <a:pt x="211" y="133"/>
                  <a:pt x="210" y="135"/>
                </a:cubicBezTo>
                <a:cubicBezTo>
                  <a:pt x="209" y="135"/>
                  <a:pt x="207" y="136"/>
                  <a:pt x="208" y="137"/>
                </a:cubicBezTo>
                <a:cubicBezTo>
                  <a:pt x="210" y="136"/>
                  <a:pt x="212" y="135"/>
                  <a:pt x="213" y="133"/>
                </a:cubicBezTo>
                <a:close/>
                <a:moveTo>
                  <a:pt x="197" y="131"/>
                </a:moveTo>
                <a:cubicBezTo>
                  <a:pt x="193" y="134"/>
                  <a:pt x="188" y="137"/>
                  <a:pt x="185" y="139"/>
                </a:cubicBezTo>
                <a:cubicBezTo>
                  <a:pt x="185" y="139"/>
                  <a:pt x="186" y="140"/>
                  <a:pt x="186" y="140"/>
                </a:cubicBezTo>
                <a:cubicBezTo>
                  <a:pt x="192" y="137"/>
                  <a:pt x="196" y="134"/>
                  <a:pt x="202" y="131"/>
                </a:cubicBezTo>
                <a:cubicBezTo>
                  <a:pt x="201" y="129"/>
                  <a:pt x="199" y="130"/>
                  <a:pt x="197" y="131"/>
                </a:cubicBezTo>
                <a:close/>
                <a:moveTo>
                  <a:pt x="216" y="140"/>
                </a:moveTo>
                <a:cubicBezTo>
                  <a:pt x="217" y="140"/>
                  <a:pt x="219" y="139"/>
                  <a:pt x="219" y="138"/>
                </a:cubicBezTo>
                <a:cubicBezTo>
                  <a:pt x="219" y="137"/>
                  <a:pt x="215" y="134"/>
                  <a:pt x="214" y="134"/>
                </a:cubicBezTo>
                <a:cubicBezTo>
                  <a:pt x="214" y="135"/>
                  <a:pt x="213" y="135"/>
                  <a:pt x="212" y="136"/>
                </a:cubicBezTo>
                <a:cubicBezTo>
                  <a:pt x="213" y="137"/>
                  <a:pt x="214" y="140"/>
                  <a:pt x="216" y="140"/>
                </a:cubicBezTo>
                <a:close/>
                <a:moveTo>
                  <a:pt x="92" y="135"/>
                </a:moveTo>
                <a:cubicBezTo>
                  <a:pt x="89" y="135"/>
                  <a:pt x="86" y="134"/>
                  <a:pt x="85" y="136"/>
                </a:cubicBezTo>
                <a:cubicBezTo>
                  <a:pt x="90" y="136"/>
                  <a:pt x="94" y="137"/>
                  <a:pt x="100" y="137"/>
                </a:cubicBezTo>
                <a:cubicBezTo>
                  <a:pt x="98" y="134"/>
                  <a:pt x="94" y="135"/>
                  <a:pt x="92" y="135"/>
                </a:cubicBezTo>
                <a:close/>
                <a:moveTo>
                  <a:pt x="84" y="138"/>
                </a:moveTo>
                <a:cubicBezTo>
                  <a:pt x="84" y="142"/>
                  <a:pt x="84" y="147"/>
                  <a:pt x="84" y="150"/>
                </a:cubicBezTo>
                <a:cubicBezTo>
                  <a:pt x="86" y="162"/>
                  <a:pt x="84" y="177"/>
                  <a:pt x="85" y="191"/>
                </a:cubicBezTo>
                <a:cubicBezTo>
                  <a:pt x="85" y="193"/>
                  <a:pt x="85" y="195"/>
                  <a:pt x="85" y="198"/>
                </a:cubicBezTo>
                <a:cubicBezTo>
                  <a:pt x="86" y="206"/>
                  <a:pt x="86" y="214"/>
                  <a:pt x="87" y="222"/>
                </a:cubicBezTo>
                <a:cubicBezTo>
                  <a:pt x="88" y="221"/>
                  <a:pt x="90" y="222"/>
                  <a:pt x="92" y="222"/>
                </a:cubicBezTo>
                <a:cubicBezTo>
                  <a:pt x="91" y="215"/>
                  <a:pt x="92" y="206"/>
                  <a:pt x="91" y="200"/>
                </a:cubicBezTo>
                <a:cubicBezTo>
                  <a:pt x="92" y="197"/>
                  <a:pt x="91" y="193"/>
                  <a:pt x="91" y="191"/>
                </a:cubicBezTo>
                <a:cubicBezTo>
                  <a:pt x="91" y="190"/>
                  <a:pt x="91" y="189"/>
                  <a:pt x="91" y="188"/>
                </a:cubicBezTo>
                <a:cubicBezTo>
                  <a:pt x="91" y="187"/>
                  <a:pt x="91" y="187"/>
                  <a:pt x="91" y="186"/>
                </a:cubicBezTo>
                <a:cubicBezTo>
                  <a:pt x="90" y="183"/>
                  <a:pt x="90" y="179"/>
                  <a:pt x="90" y="176"/>
                </a:cubicBezTo>
                <a:cubicBezTo>
                  <a:pt x="90" y="162"/>
                  <a:pt x="91" y="150"/>
                  <a:pt x="90" y="139"/>
                </a:cubicBezTo>
                <a:cubicBezTo>
                  <a:pt x="91" y="139"/>
                  <a:pt x="91" y="139"/>
                  <a:pt x="92" y="139"/>
                </a:cubicBezTo>
                <a:cubicBezTo>
                  <a:pt x="89" y="139"/>
                  <a:pt x="87" y="138"/>
                  <a:pt x="84" y="138"/>
                </a:cubicBezTo>
                <a:close/>
                <a:moveTo>
                  <a:pt x="93" y="139"/>
                </a:moveTo>
                <a:cubicBezTo>
                  <a:pt x="93" y="144"/>
                  <a:pt x="92" y="148"/>
                  <a:pt x="92" y="152"/>
                </a:cubicBezTo>
                <a:cubicBezTo>
                  <a:pt x="92" y="156"/>
                  <a:pt x="92" y="160"/>
                  <a:pt x="92" y="165"/>
                </a:cubicBezTo>
                <a:cubicBezTo>
                  <a:pt x="92" y="170"/>
                  <a:pt x="92" y="175"/>
                  <a:pt x="92" y="179"/>
                </a:cubicBezTo>
                <a:cubicBezTo>
                  <a:pt x="93" y="188"/>
                  <a:pt x="94" y="197"/>
                  <a:pt x="94" y="207"/>
                </a:cubicBezTo>
                <a:cubicBezTo>
                  <a:pt x="93" y="210"/>
                  <a:pt x="93" y="212"/>
                  <a:pt x="93" y="215"/>
                </a:cubicBezTo>
                <a:cubicBezTo>
                  <a:pt x="93" y="218"/>
                  <a:pt x="94" y="220"/>
                  <a:pt x="93" y="222"/>
                </a:cubicBezTo>
                <a:cubicBezTo>
                  <a:pt x="95" y="223"/>
                  <a:pt x="98" y="223"/>
                  <a:pt x="98" y="223"/>
                </a:cubicBezTo>
                <a:cubicBezTo>
                  <a:pt x="97" y="215"/>
                  <a:pt x="98" y="207"/>
                  <a:pt x="98" y="200"/>
                </a:cubicBezTo>
                <a:cubicBezTo>
                  <a:pt x="98" y="197"/>
                  <a:pt x="98" y="194"/>
                  <a:pt x="98" y="191"/>
                </a:cubicBezTo>
                <a:cubicBezTo>
                  <a:pt x="98" y="185"/>
                  <a:pt x="97" y="178"/>
                  <a:pt x="97" y="171"/>
                </a:cubicBezTo>
                <a:cubicBezTo>
                  <a:pt x="97" y="161"/>
                  <a:pt x="97" y="148"/>
                  <a:pt x="97" y="139"/>
                </a:cubicBezTo>
                <a:cubicBezTo>
                  <a:pt x="96" y="139"/>
                  <a:pt x="94" y="139"/>
                  <a:pt x="92" y="139"/>
                </a:cubicBezTo>
                <a:cubicBezTo>
                  <a:pt x="92" y="139"/>
                  <a:pt x="92" y="139"/>
                  <a:pt x="93" y="139"/>
                </a:cubicBezTo>
                <a:close/>
                <a:moveTo>
                  <a:pt x="79" y="142"/>
                </a:moveTo>
                <a:cubicBezTo>
                  <a:pt x="76" y="151"/>
                  <a:pt x="71" y="161"/>
                  <a:pt x="68" y="171"/>
                </a:cubicBezTo>
                <a:cubicBezTo>
                  <a:pt x="62" y="188"/>
                  <a:pt x="55" y="203"/>
                  <a:pt x="50" y="220"/>
                </a:cubicBezTo>
                <a:cubicBezTo>
                  <a:pt x="46" y="228"/>
                  <a:pt x="44" y="235"/>
                  <a:pt x="41" y="243"/>
                </a:cubicBezTo>
                <a:cubicBezTo>
                  <a:pt x="46" y="243"/>
                  <a:pt x="49" y="242"/>
                  <a:pt x="54" y="241"/>
                </a:cubicBezTo>
                <a:cubicBezTo>
                  <a:pt x="53" y="237"/>
                  <a:pt x="55" y="233"/>
                  <a:pt x="59" y="232"/>
                </a:cubicBezTo>
                <a:cubicBezTo>
                  <a:pt x="66" y="229"/>
                  <a:pt x="75" y="226"/>
                  <a:pt x="83" y="224"/>
                </a:cubicBezTo>
                <a:cubicBezTo>
                  <a:pt x="83" y="223"/>
                  <a:pt x="84" y="222"/>
                  <a:pt x="85" y="222"/>
                </a:cubicBezTo>
                <a:cubicBezTo>
                  <a:pt x="84" y="217"/>
                  <a:pt x="85" y="211"/>
                  <a:pt x="84" y="204"/>
                </a:cubicBezTo>
                <a:cubicBezTo>
                  <a:pt x="84" y="200"/>
                  <a:pt x="83" y="196"/>
                  <a:pt x="83" y="192"/>
                </a:cubicBezTo>
                <a:cubicBezTo>
                  <a:pt x="83" y="190"/>
                  <a:pt x="84" y="189"/>
                  <a:pt x="84" y="187"/>
                </a:cubicBezTo>
                <a:cubicBezTo>
                  <a:pt x="84" y="185"/>
                  <a:pt x="83" y="182"/>
                  <a:pt x="83" y="179"/>
                </a:cubicBezTo>
                <a:cubicBezTo>
                  <a:pt x="83" y="176"/>
                  <a:pt x="83" y="172"/>
                  <a:pt x="83" y="169"/>
                </a:cubicBezTo>
                <a:cubicBezTo>
                  <a:pt x="83" y="160"/>
                  <a:pt x="82" y="150"/>
                  <a:pt x="82" y="139"/>
                </a:cubicBezTo>
                <a:cubicBezTo>
                  <a:pt x="82" y="139"/>
                  <a:pt x="82" y="139"/>
                  <a:pt x="82" y="139"/>
                </a:cubicBezTo>
                <a:cubicBezTo>
                  <a:pt x="82" y="141"/>
                  <a:pt x="81" y="142"/>
                  <a:pt x="79" y="142"/>
                </a:cubicBezTo>
                <a:close/>
                <a:moveTo>
                  <a:pt x="100" y="139"/>
                </a:moveTo>
                <a:cubicBezTo>
                  <a:pt x="99" y="140"/>
                  <a:pt x="99" y="141"/>
                  <a:pt x="99" y="142"/>
                </a:cubicBezTo>
                <a:cubicBezTo>
                  <a:pt x="98" y="148"/>
                  <a:pt x="99" y="156"/>
                  <a:pt x="99" y="162"/>
                </a:cubicBezTo>
                <a:cubicBezTo>
                  <a:pt x="99" y="166"/>
                  <a:pt x="99" y="170"/>
                  <a:pt x="99" y="174"/>
                </a:cubicBezTo>
                <a:cubicBezTo>
                  <a:pt x="99" y="181"/>
                  <a:pt x="100" y="189"/>
                  <a:pt x="100" y="196"/>
                </a:cubicBezTo>
                <a:cubicBezTo>
                  <a:pt x="100" y="199"/>
                  <a:pt x="100" y="201"/>
                  <a:pt x="100" y="204"/>
                </a:cubicBezTo>
                <a:cubicBezTo>
                  <a:pt x="100" y="207"/>
                  <a:pt x="100" y="210"/>
                  <a:pt x="100" y="212"/>
                </a:cubicBezTo>
                <a:cubicBezTo>
                  <a:pt x="100" y="213"/>
                  <a:pt x="101" y="214"/>
                  <a:pt x="101" y="214"/>
                </a:cubicBezTo>
                <a:cubicBezTo>
                  <a:pt x="101" y="217"/>
                  <a:pt x="100" y="221"/>
                  <a:pt x="101" y="224"/>
                </a:cubicBezTo>
                <a:cubicBezTo>
                  <a:pt x="108" y="226"/>
                  <a:pt x="120" y="230"/>
                  <a:pt x="127" y="233"/>
                </a:cubicBezTo>
                <a:cubicBezTo>
                  <a:pt x="130" y="235"/>
                  <a:pt x="131" y="238"/>
                  <a:pt x="130" y="241"/>
                </a:cubicBezTo>
                <a:cubicBezTo>
                  <a:pt x="133" y="241"/>
                  <a:pt x="136" y="243"/>
                  <a:pt x="138" y="243"/>
                </a:cubicBezTo>
                <a:cubicBezTo>
                  <a:pt x="129" y="219"/>
                  <a:pt x="121" y="194"/>
                  <a:pt x="111" y="171"/>
                </a:cubicBezTo>
                <a:cubicBezTo>
                  <a:pt x="111" y="166"/>
                  <a:pt x="109" y="163"/>
                  <a:pt x="108" y="160"/>
                </a:cubicBezTo>
                <a:cubicBezTo>
                  <a:pt x="107" y="157"/>
                  <a:pt x="106" y="155"/>
                  <a:pt x="105" y="153"/>
                </a:cubicBezTo>
                <a:cubicBezTo>
                  <a:pt x="105" y="151"/>
                  <a:pt x="104" y="150"/>
                  <a:pt x="103" y="148"/>
                </a:cubicBezTo>
                <a:cubicBezTo>
                  <a:pt x="102" y="146"/>
                  <a:pt x="102" y="143"/>
                  <a:pt x="101" y="141"/>
                </a:cubicBezTo>
                <a:cubicBezTo>
                  <a:pt x="101" y="140"/>
                  <a:pt x="101" y="139"/>
                  <a:pt x="100" y="139"/>
                </a:cubicBezTo>
                <a:close/>
                <a:moveTo>
                  <a:pt x="66" y="141"/>
                </a:moveTo>
                <a:cubicBezTo>
                  <a:pt x="65" y="145"/>
                  <a:pt x="63" y="148"/>
                  <a:pt x="62" y="153"/>
                </a:cubicBezTo>
                <a:cubicBezTo>
                  <a:pt x="59" y="157"/>
                  <a:pt x="58" y="161"/>
                  <a:pt x="57" y="166"/>
                </a:cubicBezTo>
                <a:cubicBezTo>
                  <a:pt x="54" y="174"/>
                  <a:pt x="50" y="183"/>
                  <a:pt x="47" y="191"/>
                </a:cubicBezTo>
                <a:cubicBezTo>
                  <a:pt x="41" y="204"/>
                  <a:pt x="37" y="219"/>
                  <a:pt x="31" y="232"/>
                </a:cubicBezTo>
                <a:cubicBezTo>
                  <a:pt x="31" y="236"/>
                  <a:pt x="29" y="238"/>
                  <a:pt x="29" y="241"/>
                </a:cubicBezTo>
                <a:cubicBezTo>
                  <a:pt x="27" y="247"/>
                  <a:pt x="25" y="252"/>
                  <a:pt x="23" y="259"/>
                </a:cubicBezTo>
                <a:cubicBezTo>
                  <a:pt x="21" y="262"/>
                  <a:pt x="20" y="266"/>
                  <a:pt x="19" y="269"/>
                </a:cubicBezTo>
                <a:cubicBezTo>
                  <a:pt x="18" y="272"/>
                  <a:pt x="16" y="275"/>
                  <a:pt x="15" y="278"/>
                </a:cubicBezTo>
                <a:cubicBezTo>
                  <a:pt x="16" y="279"/>
                  <a:pt x="18" y="280"/>
                  <a:pt x="19" y="280"/>
                </a:cubicBezTo>
                <a:cubicBezTo>
                  <a:pt x="20" y="276"/>
                  <a:pt x="22" y="273"/>
                  <a:pt x="23" y="270"/>
                </a:cubicBezTo>
                <a:cubicBezTo>
                  <a:pt x="23" y="268"/>
                  <a:pt x="24" y="266"/>
                  <a:pt x="25" y="264"/>
                </a:cubicBezTo>
                <a:cubicBezTo>
                  <a:pt x="28" y="256"/>
                  <a:pt x="31" y="248"/>
                  <a:pt x="33" y="239"/>
                </a:cubicBezTo>
                <a:cubicBezTo>
                  <a:pt x="39" y="224"/>
                  <a:pt x="44" y="209"/>
                  <a:pt x="50" y="194"/>
                </a:cubicBezTo>
                <a:cubicBezTo>
                  <a:pt x="57" y="176"/>
                  <a:pt x="63" y="158"/>
                  <a:pt x="71" y="141"/>
                </a:cubicBezTo>
                <a:cubicBezTo>
                  <a:pt x="69" y="140"/>
                  <a:pt x="67" y="140"/>
                  <a:pt x="66" y="141"/>
                </a:cubicBezTo>
                <a:close/>
                <a:moveTo>
                  <a:pt x="72" y="141"/>
                </a:moveTo>
                <a:cubicBezTo>
                  <a:pt x="71" y="144"/>
                  <a:pt x="70" y="147"/>
                  <a:pt x="69" y="150"/>
                </a:cubicBezTo>
                <a:cubicBezTo>
                  <a:pt x="68" y="152"/>
                  <a:pt x="67" y="153"/>
                  <a:pt x="66" y="155"/>
                </a:cubicBezTo>
                <a:cubicBezTo>
                  <a:pt x="65" y="160"/>
                  <a:pt x="63" y="165"/>
                  <a:pt x="61" y="170"/>
                </a:cubicBezTo>
                <a:cubicBezTo>
                  <a:pt x="58" y="177"/>
                  <a:pt x="57" y="183"/>
                  <a:pt x="54" y="189"/>
                </a:cubicBezTo>
                <a:cubicBezTo>
                  <a:pt x="53" y="191"/>
                  <a:pt x="53" y="193"/>
                  <a:pt x="52" y="194"/>
                </a:cubicBezTo>
                <a:cubicBezTo>
                  <a:pt x="51" y="197"/>
                  <a:pt x="49" y="200"/>
                  <a:pt x="48" y="203"/>
                </a:cubicBezTo>
                <a:cubicBezTo>
                  <a:pt x="48" y="205"/>
                  <a:pt x="47" y="207"/>
                  <a:pt x="47" y="209"/>
                </a:cubicBezTo>
                <a:cubicBezTo>
                  <a:pt x="46" y="211"/>
                  <a:pt x="45" y="213"/>
                  <a:pt x="44" y="215"/>
                </a:cubicBezTo>
                <a:cubicBezTo>
                  <a:pt x="44" y="217"/>
                  <a:pt x="43" y="218"/>
                  <a:pt x="42" y="219"/>
                </a:cubicBezTo>
                <a:cubicBezTo>
                  <a:pt x="42" y="220"/>
                  <a:pt x="42" y="220"/>
                  <a:pt x="42" y="221"/>
                </a:cubicBezTo>
                <a:cubicBezTo>
                  <a:pt x="42" y="222"/>
                  <a:pt x="41" y="224"/>
                  <a:pt x="40" y="226"/>
                </a:cubicBezTo>
                <a:cubicBezTo>
                  <a:pt x="39" y="227"/>
                  <a:pt x="39" y="229"/>
                  <a:pt x="38" y="231"/>
                </a:cubicBezTo>
                <a:cubicBezTo>
                  <a:pt x="36" y="238"/>
                  <a:pt x="33" y="245"/>
                  <a:pt x="31" y="253"/>
                </a:cubicBezTo>
                <a:cubicBezTo>
                  <a:pt x="30" y="255"/>
                  <a:pt x="29" y="258"/>
                  <a:pt x="28" y="260"/>
                </a:cubicBezTo>
                <a:cubicBezTo>
                  <a:pt x="28" y="261"/>
                  <a:pt x="28" y="261"/>
                  <a:pt x="28" y="262"/>
                </a:cubicBezTo>
                <a:cubicBezTo>
                  <a:pt x="28" y="263"/>
                  <a:pt x="26" y="265"/>
                  <a:pt x="26" y="266"/>
                </a:cubicBezTo>
                <a:cubicBezTo>
                  <a:pt x="24" y="272"/>
                  <a:pt x="23" y="276"/>
                  <a:pt x="21" y="280"/>
                </a:cubicBezTo>
                <a:cubicBezTo>
                  <a:pt x="22" y="280"/>
                  <a:pt x="23" y="280"/>
                  <a:pt x="25" y="280"/>
                </a:cubicBezTo>
                <a:cubicBezTo>
                  <a:pt x="25" y="278"/>
                  <a:pt x="27" y="276"/>
                  <a:pt x="27" y="274"/>
                </a:cubicBezTo>
                <a:cubicBezTo>
                  <a:pt x="29" y="270"/>
                  <a:pt x="31" y="266"/>
                  <a:pt x="32" y="262"/>
                </a:cubicBezTo>
                <a:cubicBezTo>
                  <a:pt x="33" y="260"/>
                  <a:pt x="34" y="258"/>
                  <a:pt x="35" y="256"/>
                </a:cubicBezTo>
                <a:cubicBezTo>
                  <a:pt x="36" y="252"/>
                  <a:pt x="36" y="250"/>
                  <a:pt x="38" y="246"/>
                </a:cubicBezTo>
                <a:cubicBezTo>
                  <a:pt x="39" y="242"/>
                  <a:pt x="41" y="239"/>
                  <a:pt x="42" y="235"/>
                </a:cubicBezTo>
                <a:cubicBezTo>
                  <a:pt x="44" y="231"/>
                  <a:pt x="45" y="227"/>
                  <a:pt x="47" y="224"/>
                </a:cubicBezTo>
                <a:cubicBezTo>
                  <a:pt x="49" y="218"/>
                  <a:pt x="51" y="212"/>
                  <a:pt x="52" y="206"/>
                </a:cubicBezTo>
                <a:cubicBezTo>
                  <a:pt x="59" y="191"/>
                  <a:pt x="65" y="174"/>
                  <a:pt x="71" y="158"/>
                </a:cubicBezTo>
                <a:cubicBezTo>
                  <a:pt x="73" y="152"/>
                  <a:pt x="76" y="147"/>
                  <a:pt x="77" y="142"/>
                </a:cubicBezTo>
                <a:cubicBezTo>
                  <a:pt x="75" y="142"/>
                  <a:pt x="74" y="141"/>
                  <a:pt x="72" y="141"/>
                </a:cubicBezTo>
                <a:close/>
                <a:moveTo>
                  <a:pt x="103" y="142"/>
                </a:moveTo>
                <a:cubicBezTo>
                  <a:pt x="104" y="145"/>
                  <a:pt x="105" y="150"/>
                  <a:pt x="107" y="153"/>
                </a:cubicBezTo>
                <a:cubicBezTo>
                  <a:pt x="108" y="157"/>
                  <a:pt x="111" y="162"/>
                  <a:pt x="112" y="168"/>
                </a:cubicBezTo>
                <a:cubicBezTo>
                  <a:pt x="113" y="168"/>
                  <a:pt x="113" y="169"/>
                  <a:pt x="114" y="170"/>
                </a:cubicBezTo>
                <a:cubicBezTo>
                  <a:pt x="114" y="173"/>
                  <a:pt x="115" y="177"/>
                  <a:pt x="117" y="180"/>
                </a:cubicBezTo>
                <a:cubicBezTo>
                  <a:pt x="122" y="193"/>
                  <a:pt x="127" y="207"/>
                  <a:pt x="132" y="221"/>
                </a:cubicBezTo>
                <a:cubicBezTo>
                  <a:pt x="134" y="226"/>
                  <a:pt x="136" y="233"/>
                  <a:pt x="138" y="238"/>
                </a:cubicBezTo>
                <a:cubicBezTo>
                  <a:pt x="139" y="240"/>
                  <a:pt x="140" y="242"/>
                  <a:pt x="141" y="244"/>
                </a:cubicBezTo>
                <a:cubicBezTo>
                  <a:pt x="141" y="246"/>
                  <a:pt x="142" y="248"/>
                  <a:pt x="142" y="250"/>
                </a:cubicBezTo>
                <a:cubicBezTo>
                  <a:pt x="145" y="261"/>
                  <a:pt x="148" y="270"/>
                  <a:pt x="152" y="279"/>
                </a:cubicBezTo>
                <a:cubicBezTo>
                  <a:pt x="154" y="278"/>
                  <a:pt x="156" y="279"/>
                  <a:pt x="158" y="278"/>
                </a:cubicBezTo>
                <a:cubicBezTo>
                  <a:pt x="158" y="276"/>
                  <a:pt x="156" y="274"/>
                  <a:pt x="157" y="273"/>
                </a:cubicBezTo>
                <a:cubicBezTo>
                  <a:pt x="156" y="271"/>
                  <a:pt x="155" y="269"/>
                  <a:pt x="154" y="267"/>
                </a:cubicBezTo>
                <a:cubicBezTo>
                  <a:pt x="154" y="266"/>
                  <a:pt x="154" y="265"/>
                  <a:pt x="153" y="264"/>
                </a:cubicBezTo>
                <a:cubicBezTo>
                  <a:pt x="153" y="262"/>
                  <a:pt x="152" y="260"/>
                  <a:pt x="151" y="258"/>
                </a:cubicBezTo>
                <a:cubicBezTo>
                  <a:pt x="150" y="256"/>
                  <a:pt x="149" y="254"/>
                  <a:pt x="149" y="251"/>
                </a:cubicBezTo>
                <a:cubicBezTo>
                  <a:pt x="145" y="242"/>
                  <a:pt x="140" y="234"/>
                  <a:pt x="139" y="224"/>
                </a:cubicBezTo>
                <a:cubicBezTo>
                  <a:pt x="134" y="212"/>
                  <a:pt x="130" y="200"/>
                  <a:pt x="126" y="189"/>
                </a:cubicBezTo>
                <a:cubicBezTo>
                  <a:pt x="125" y="187"/>
                  <a:pt x="125" y="186"/>
                  <a:pt x="124" y="184"/>
                </a:cubicBezTo>
                <a:cubicBezTo>
                  <a:pt x="121" y="178"/>
                  <a:pt x="120" y="170"/>
                  <a:pt x="117" y="165"/>
                </a:cubicBezTo>
                <a:cubicBezTo>
                  <a:pt x="113" y="158"/>
                  <a:pt x="111" y="149"/>
                  <a:pt x="108" y="142"/>
                </a:cubicBezTo>
                <a:cubicBezTo>
                  <a:pt x="106" y="142"/>
                  <a:pt x="104" y="141"/>
                  <a:pt x="103" y="142"/>
                </a:cubicBezTo>
                <a:close/>
                <a:moveTo>
                  <a:pt x="110" y="142"/>
                </a:moveTo>
                <a:cubicBezTo>
                  <a:pt x="112" y="149"/>
                  <a:pt x="115" y="157"/>
                  <a:pt x="118" y="164"/>
                </a:cubicBezTo>
                <a:cubicBezTo>
                  <a:pt x="121" y="170"/>
                  <a:pt x="123" y="177"/>
                  <a:pt x="125" y="183"/>
                </a:cubicBezTo>
                <a:cubicBezTo>
                  <a:pt x="129" y="191"/>
                  <a:pt x="132" y="199"/>
                  <a:pt x="134" y="207"/>
                </a:cubicBezTo>
                <a:cubicBezTo>
                  <a:pt x="137" y="216"/>
                  <a:pt x="141" y="225"/>
                  <a:pt x="144" y="235"/>
                </a:cubicBezTo>
                <a:cubicBezTo>
                  <a:pt x="146" y="240"/>
                  <a:pt x="149" y="246"/>
                  <a:pt x="151" y="251"/>
                </a:cubicBezTo>
                <a:cubicBezTo>
                  <a:pt x="152" y="253"/>
                  <a:pt x="153" y="255"/>
                  <a:pt x="153" y="257"/>
                </a:cubicBezTo>
                <a:cubicBezTo>
                  <a:pt x="154" y="258"/>
                  <a:pt x="155" y="259"/>
                  <a:pt x="155" y="260"/>
                </a:cubicBezTo>
                <a:cubicBezTo>
                  <a:pt x="157" y="265"/>
                  <a:pt x="158" y="271"/>
                  <a:pt x="160" y="276"/>
                </a:cubicBezTo>
                <a:cubicBezTo>
                  <a:pt x="161" y="277"/>
                  <a:pt x="159" y="277"/>
                  <a:pt x="160" y="278"/>
                </a:cubicBezTo>
                <a:cubicBezTo>
                  <a:pt x="162" y="278"/>
                  <a:pt x="163" y="277"/>
                  <a:pt x="164" y="275"/>
                </a:cubicBezTo>
                <a:cubicBezTo>
                  <a:pt x="164" y="273"/>
                  <a:pt x="162" y="270"/>
                  <a:pt x="161" y="268"/>
                </a:cubicBezTo>
                <a:cubicBezTo>
                  <a:pt x="161" y="267"/>
                  <a:pt x="161" y="265"/>
                  <a:pt x="160" y="264"/>
                </a:cubicBezTo>
                <a:cubicBezTo>
                  <a:pt x="158" y="257"/>
                  <a:pt x="155" y="250"/>
                  <a:pt x="153" y="242"/>
                </a:cubicBezTo>
                <a:cubicBezTo>
                  <a:pt x="150" y="232"/>
                  <a:pt x="146" y="223"/>
                  <a:pt x="143" y="213"/>
                </a:cubicBezTo>
                <a:cubicBezTo>
                  <a:pt x="139" y="201"/>
                  <a:pt x="134" y="190"/>
                  <a:pt x="130" y="179"/>
                </a:cubicBezTo>
                <a:cubicBezTo>
                  <a:pt x="130" y="178"/>
                  <a:pt x="131" y="178"/>
                  <a:pt x="130" y="178"/>
                </a:cubicBezTo>
                <a:cubicBezTo>
                  <a:pt x="128" y="170"/>
                  <a:pt x="124" y="162"/>
                  <a:pt x="121" y="155"/>
                </a:cubicBezTo>
                <a:cubicBezTo>
                  <a:pt x="120" y="150"/>
                  <a:pt x="117" y="147"/>
                  <a:pt x="115" y="142"/>
                </a:cubicBezTo>
                <a:cubicBezTo>
                  <a:pt x="113" y="143"/>
                  <a:pt x="112" y="141"/>
                  <a:pt x="110" y="142"/>
                </a:cubicBezTo>
                <a:close/>
                <a:moveTo>
                  <a:pt x="180" y="150"/>
                </a:moveTo>
                <a:cubicBezTo>
                  <a:pt x="180" y="150"/>
                  <a:pt x="180" y="150"/>
                  <a:pt x="180" y="149"/>
                </a:cubicBezTo>
                <a:cubicBezTo>
                  <a:pt x="180" y="149"/>
                  <a:pt x="179" y="149"/>
                  <a:pt x="179" y="149"/>
                </a:cubicBezTo>
                <a:cubicBezTo>
                  <a:pt x="179" y="149"/>
                  <a:pt x="177" y="149"/>
                  <a:pt x="178" y="148"/>
                </a:cubicBezTo>
                <a:cubicBezTo>
                  <a:pt x="177" y="149"/>
                  <a:pt x="177" y="148"/>
                  <a:pt x="176" y="148"/>
                </a:cubicBezTo>
                <a:cubicBezTo>
                  <a:pt x="176" y="148"/>
                  <a:pt x="176" y="147"/>
                  <a:pt x="175" y="147"/>
                </a:cubicBezTo>
                <a:cubicBezTo>
                  <a:pt x="175" y="148"/>
                  <a:pt x="173" y="148"/>
                  <a:pt x="173" y="149"/>
                </a:cubicBezTo>
                <a:cubicBezTo>
                  <a:pt x="173" y="150"/>
                  <a:pt x="173" y="149"/>
                  <a:pt x="174" y="149"/>
                </a:cubicBezTo>
                <a:cubicBezTo>
                  <a:pt x="173" y="150"/>
                  <a:pt x="174" y="150"/>
                  <a:pt x="174" y="150"/>
                </a:cubicBezTo>
                <a:cubicBezTo>
                  <a:pt x="174" y="150"/>
                  <a:pt x="174" y="150"/>
                  <a:pt x="174" y="151"/>
                </a:cubicBezTo>
                <a:cubicBezTo>
                  <a:pt x="175" y="153"/>
                  <a:pt x="178" y="151"/>
                  <a:pt x="179" y="153"/>
                </a:cubicBezTo>
                <a:cubicBezTo>
                  <a:pt x="181" y="152"/>
                  <a:pt x="181" y="151"/>
                  <a:pt x="182" y="150"/>
                </a:cubicBezTo>
                <a:cubicBezTo>
                  <a:pt x="182" y="150"/>
                  <a:pt x="182" y="150"/>
                  <a:pt x="182" y="149"/>
                </a:cubicBezTo>
                <a:cubicBezTo>
                  <a:pt x="182" y="149"/>
                  <a:pt x="183" y="149"/>
                  <a:pt x="182" y="148"/>
                </a:cubicBezTo>
                <a:cubicBezTo>
                  <a:pt x="182" y="149"/>
                  <a:pt x="181" y="150"/>
                  <a:pt x="180" y="150"/>
                </a:cubicBezTo>
                <a:close/>
                <a:moveTo>
                  <a:pt x="181" y="155"/>
                </a:moveTo>
                <a:cubicBezTo>
                  <a:pt x="186" y="159"/>
                  <a:pt x="191" y="151"/>
                  <a:pt x="186" y="148"/>
                </a:cubicBezTo>
                <a:cubicBezTo>
                  <a:pt x="184" y="151"/>
                  <a:pt x="183" y="153"/>
                  <a:pt x="181" y="155"/>
                </a:cubicBezTo>
                <a:close/>
                <a:moveTo>
                  <a:pt x="190" y="154"/>
                </a:moveTo>
                <a:cubicBezTo>
                  <a:pt x="188" y="155"/>
                  <a:pt x="187" y="156"/>
                  <a:pt x="186" y="157"/>
                </a:cubicBezTo>
                <a:cubicBezTo>
                  <a:pt x="188" y="158"/>
                  <a:pt x="189" y="159"/>
                  <a:pt x="190" y="160"/>
                </a:cubicBezTo>
                <a:cubicBezTo>
                  <a:pt x="191" y="159"/>
                  <a:pt x="193" y="158"/>
                  <a:pt x="193" y="156"/>
                </a:cubicBezTo>
                <a:cubicBezTo>
                  <a:pt x="191" y="156"/>
                  <a:pt x="191" y="154"/>
                  <a:pt x="190" y="154"/>
                </a:cubicBezTo>
                <a:close/>
                <a:moveTo>
                  <a:pt x="147" y="157"/>
                </a:moveTo>
                <a:cubicBezTo>
                  <a:pt x="147" y="158"/>
                  <a:pt x="147" y="158"/>
                  <a:pt x="147" y="159"/>
                </a:cubicBezTo>
                <a:cubicBezTo>
                  <a:pt x="146" y="160"/>
                  <a:pt x="145" y="160"/>
                  <a:pt x="143" y="159"/>
                </a:cubicBezTo>
                <a:cubicBezTo>
                  <a:pt x="143" y="161"/>
                  <a:pt x="141" y="161"/>
                  <a:pt x="141" y="163"/>
                </a:cubicBezTo>
                <a:cubicBezTo>
                  <a:pt x="145" y="165"/>
                  <a:pt x="148" y="162"/>
                  <a:pt x="150" y="159"/>
                </a:cubicBezTo>
                <a:cubicBezTo>
                  <a:pt x="151" y="158"/>
                  <a:pt x="149" y="158"/>
                  <a:pt x="150" y="157"/>
                </a:cubicBezTo>
                <a:cubicBezTo>
                  <a:pt x="149" y="157"/>
                  <a:pt x="148" y="157"/>
                  <a:pt x="147" y="157"/>
                </a:cubicBezTo>
                <a:close/>
                <a:moveTo>
                  <a:pt x="191" y="162"/>
                </a:moveTo>
                <a:cubicBezTo>
                  <a:pt x="191" y="163"/>
                  <a:pt x="192" y="163"/>
                  <a:pt x="193" y="163"/>
                </a:cubicBezTo>
                <a:cubicBezTo>
                  <a:pt x="194" y="162"/>
                  <a:pt x="196" y="159"/>
                  <a:pt x="196" y="157"/>
                </a:cubicBezTo>
                <a:cubicBezTo>
                  <a:pt x="194" y="158"/>
                  <a:pt x="192" y="160"/>
                  <a:pt x="191" y="162"/>
                </a:cubicBezTo>
                <a:close/>
                <a:moveTo>
                  <a:pt x="216" y="158"/>
                </a:moveTo>
                <a:cubicBezTo>
                  <a:pt x="216" y="158"/>
                  <a:pt x="216" y="158"/>
                  <a:pt x="216" y="157"/>
                </a:cubicBezTo>
                <a:cubicBezTo>
                  <a:pt x="215" y="158"/>
                  <a:pt x="216" y="159"/>
                  <a:pt x="216" y="158"/>
                </a:cubicBezTo>
                <a:close/>
                <a:moveTo>
                  <a:pt x="211" y="159"/>
                </a:moveTo>
                <a:cubicBezTo>
                  <a:pt x="212" y="160"/>
                  <a:pt x="212" y="161"/>
                  <a:pt x="213" y="161"/>
                </a:cubicBezTo>
                <a:cubicBezTo>
                  <a:pt x="214" y="161"/>
                  <a:pt x="214" y="160"/>
                  <a:pt x="215" y="160"/>
                </a:cubicBezTo>
                <a:cubicBezTo>
                  <a:pt x="214" y="157"/>
                  <a:pt x="213" y="158"/>
                  <a:pt x="211" y="159"/>
                </a:cubicBezTo>
                <a:close/>
                <a:moveTo>
                  <a:pt x="210" y="163"/>
                </a:moveTo>
                <a:cubicBezTo>
                  <a:pt x="210" y="161"/>
                  <a:pt x="209" y="159"/>
                  <a:pt x="209" y="158"/>
                </a:cubicBezTo>
                <a:cubicBezTo>
                  <a:pt x="208" y="160"/>
                  <a:pt x="208" y="162"/>
                  <a:pt x="210" y="163"/>
                </a:cubicBezTo>
                <a:close/>
                <a:moveTo>
                  <a:pt x="201" y="160"/>
                </a:moveTo>
                <a:cubicBezTo>
                  <a:pt x="201" y="162"/>
                  <a:pt x="199" y="166"/>
                  <a:pt x="202" y="167"/>
                </a:cubicBezTo>
                <a:cubicBezTo>
                  <a:pt x="203" y="165"/>
                  <a:pt x="202" y="162"/>
                  <a:pt x="201" y="160"/>
                </a:cubicBezTo>
                <a:close/>
                <a:moveTo>
                  <a:pt x="196" y="164"/>
                </a:moveTo>
                <a:cubicBezTo>
                  <a:pt x="197" y="164"/>
                  <a:pt x="197" y="164"/>
                  <a:pt x="198" y="165"/>
                </a:cubicBezTo>
                <a:cubicBezTo>
                  <a:pt x="199" y="163"/>
                  <a:pt x="198" y="162"/>
                  <a:pt x="199" y="161"/>
                </a:cubicBezTo>
                <a:cubicBezTo>
                  <a:pt x="198" y="161"/>
                  <a:pt x="198" y="160"/>
                  <a:pt x="197" y="160"/>
                </a:cubicBezTo>
                <a:cubicBezTo>
                  <a:pt x="197" y="161"/>
                  <a:pt x="196" y="162"/>
                  <a:pt x="196" y="164"/>
                </a:cubicBezTo>
                <a:close/>
                <a:moveTo>
                  <a:pt x="141" y="167"/>
                </a:moveTo>
                <a:cubicBezTo>
                  <a:pt x="147" y="169"/>
                  <a:pt x="150" y="165"/>
                  <a:pt x="153" y="162"/>
                </a:cubicBezTo>
                <a:cubicBezTo>
                  <a:pt x="152" y="161"/>
                  <a:pt x="153" y="160"/>
                  <a:pt x="152" y="160"/>
                </a:cubicBezTo>
                <a:cubicBezTo>
                  <a:pt x="151" y="162"/>
                  <a:pt x="149" y="163"/>
                  <a:pt x="148" y="165"/>
                </a:cubicBezTo>
                <a:cubicBezTo>
                  <a:pt x="144" y="165"/>
                  <a:pt x="142" y="166"/>
                  <a:pt x="140" y="165"/>
                </a:cubicBezTo>
                <a:cubicBezTo>
                  <a:pt x="141" y="165"/>
                  <a:pt x="141" y="166"/>
                  <a:pt x="141" y="167"/>
                </a:cubicBezTo>
                <a:close/>
                <a:moveTo>
                  <a:pt x="204" y="161"/>
                </a:moveTo>
                <a:cubicBezTo>
                  <a:pt x="204" y="161"/>
                  <a:pt x="204" y="162"/>
                  <a:pt x="204" y="163"/>
                </a:cubicBezTo>
                <a:cubicBezTo>
                  <a:pt x="205" y="163"/>
                  <a:pt x="206" y="162"/>
                  <a:pt x="207" y="162"/>
                </a:cubicBezTo>
                <a:cubicBezTo>
                  <a:pt x="207" y="161"/>
                  <a:pt x="207" y="161"/>
                  <a:pt x="206" y="160"/>
                </a:cubicBezTo>
                <a:cubicBezTo>
                  <a:pt x="205" y="160"/>
                  <a:pt x="204" y="160"/>
                  <a:pt x="204" y="161"/>
                </a:cubicBezTo>
                <a:close/>
                <a:moveTo>
                  <a:pt x="152" y="168"/>
                </a:moveTo>
                <a:cubicBezTo>
                  <a:pt x="151" y="168"/>
                  <a:pt x="152" y="166"/>
                  <a:pt x="151" y="166"/>
                </a:cubicBezTo>
                <a:cubicBezTo>
                  <a:pt x="149" y="167"/>
                  <a:pt x="150" y="169"/>
                  <a:pt x="152" y="168"/>
                </a:cubicBezTo>
                <a:close/>
                <a:moveTo>
                  <a:pt x="118" y="237"/>
                </a:moveTo>
                <a:cubicBezTo>
                  <a:pt x="119" y="237"/>
                  <a:pt x="119" y="237"/>
                  <a:pt x="119" y="237"/>
                </a:cubicBezTo>
                <a:cubicBezTo>
                  <a:pt x="117" y="236"/>
                  <a:pt x="116" y="237"/>
                  <a:pt x="114" y="237"/>
                </a:cubicBezTo>
                <a:cubicBezTo>
                  <a:pt x="111" y="238"/>
                  <a:pt x="107" y="237"/>
                  <a:pt x="104" y="237"/>
                </a:cubicBezTo>
                <a:cubicBezTo>
                  <a:pt x="94" y="238"/>
                  <a:pt x="88" y="238"/>
                  <a:pt x="78" y="238"/>
                </a:cubicBezTo>
                <a:cubicBezTo>
                  <a:pt x="72" y="238"/>
                  <a:pt x="65" y="238"/>
                  <a:pt x="60" y="238"/>
                </a:cubicBezTo>
                <a:cubicBezTo>
                  <a:pt x="61" y="239"/>
                  <a:pt x="68" y="239"/>
                  <a:pt x="66" y="240"/>
                </a:cubicBezTo>
                <a:cubicBezTo>
                  <a:pt x="69" y="240"/>
                  <a:pt x="72" y="240"/>
                  <a:pt x="76" y="241"/>
                </a:cubicBezTo>
                <a:cubicBezTo>
                  <a:pt x="75" y="242"/>
                  <a:pt x="73" y="240"/>
                  <a:pt x="73" y="241"/>
                </a:cubicBezTo>
                <a:cubicBezTo>
                  <a:pt x="73" y="241"/>
                  <a:pt x="74" y="242"/>
                  <a:pt x="75" y="242"/>
                </a:cubicBezTo>
                <a:cubicBezTo>
                  <a:pt x="75" y="242"/>
                  <a:pt x="75" y="242"/>
                  <a:pt x="75" y="242"/>
                </a:cubicBezTo>
                <a:cubicBezTo>
                  <a:pt x="81" y="243"/>
                  <a:pt x="86" y="243"/>
                  <a:pt x="92" y="243"/>
                </a:cubicBezTo>
                <a:cubicBezTo>
                  <a:pt x="92" y="243"/>
                  <a:pt x="93" y="243"/>
                  <a:pt x="94" y="243"/>
                </a:cubicBezTo>
                <a:cubicBezTo>
                  <a:pt x="92" y="242"/>
                  <a:pt x="96" y="242"/>
                  <a:pt x="97" y="242"/>
                </a:cubicBezTo>
                <a:cubicBezTo>
                  <a:pt x="97" y="242"/>
                  <a:pt x="97" y="242"/>
                  <a:pt x="97" y="242"/>
                </a:cubicBezTo>
                <a:cubicBezTo>
                  <a:pt x="98" y="242"/>
                  <a:pt x="99" y="243"/>
                  <a:pt x="99" y="242"/>
                </a:cubicBezTo>
                <a:cubicBezTo>
                  <a:pt x="99" y="241"/>
                  <a:pt x="103" y="242"/>
                  <a:pt x="104" y="241"/>
                </a:cubicBezTo>
                <a:cubicBezTo>
                  <a:pt x="104" y="241"/>
                  <a:pt x="103" y="241"/>
                  <a:pt x="103" y="241"/>
                </a:cubicBezTo>
                <a:cubicBezTo>
                  <a:pt x="104" y="241"/>
                  <a:pt x="105" y="240"/>
                  <a:pt x="105" y="241"/>
                </a:cubicBezTo>
                <a:cubicBezTo>
                  <a:pt x="105" y="241"/>
                  <a:pt x="104" y="241"/>
                  <a:pt x="104" y="242"/>
                </a:cubicBezTo>
                <a:cubicBezTo>
                  <a:pt x="105" y="242"/>
                  <a:pt x="106" y="241"/>
                  <a:pt x="107" y="241"/>
                </a:cubicBezTo>
                <a:cubicBezTo>
                  <a:pt x="106" y="241"/>
                  <a:pt x="106" y="241"/>
                  <a:pt x="106" y="241"/>
                </a:cubicBezTo>
                <a:cubicBezTo>
                  <a:pt x="105" y="241"/>
                  <a:pt x="104" y="241"/>
                  <a:pt x="104" y="240"/>
                </a:cubicBezTo>
                <a:cubicBezTo>
                  <a:pt x="109" y="240"/>
                  <a:pt x="114" y="239"/>
                  <a:pt x="119" y="239"/>
                </a:cubicBezTo>
                <a:cubicBezTo>
                  <a:pt x="119" y="239"/>
                  <a:pt x="118" y="239"/>
                  <a:pt x="118" y="238"/>
                </a:cubicBezTo>
                <a:cubicBezTo>
                  <a:pt x="120" y="237"/>
                  <a:pt x="124" y="238"/>
                  <a:pt x="126" y="236"/>
                </a:cubicBezTo>
                <a:cubicBezTo>
                  <a:pt x="126" y="236"/>
                  <a:pt x="127" y="237"/>
                  <a:pt x="127" y="236"/>
                </a:cubicBezTo>
                <a:cubicBezTo>
                  <a:pt x="127" y="236"/>
                  <a:pt x="126" y="235"/>
                  <a:pt x="125" y="235"/>
                </a:cubicBezTo>
                <a:cubicBezTo>
                  <a:pt x="125" y="238"/>
                  <a:pt x="121" y="237"/>
                  <a:pt x="118" y="237"/>
                </a:cubicBezTo>
                <a:close/>
                <a:moveTo>
                  <a:pt x="125" y="243"/>
                </a:moveTo>
                <a:cubicBezTo>
                  <a:pt x="123" y="244"/>
                  <a:pt x="120" y="244"/>
                  <a:pt x="118" y="244"/>
                </a:cubicBezTo>
                <a:cubicBezTo>
                  <a:pt x="125" y="246"/>
                  <a:pt x="132" y="248"/>
                  <a:pt x="140" y="250"/>
                </a:cubicBezTo>
                <a:cubicBezTo>
                  <a:pt x="140" y="248"/>
                  <a:pt x="139" y="247"/>
                  <a:pt x="139" y="245"/>
                </a:cubicBezTo>
                <a:cubicBezTo>
                  <a:pt x="135" y="244"/>
                  <a:pt x="129" y="242"/>
                  <a:pt x="125" y="243"/>
                </a:cubicBezTo>
                <a:close/>
                <a:moveTo>
                  <a:pt x="67" y="245"/>
                </a:moveTo>
                <a:cubicBezTo>
                  <a:pt x="67" y="245"/>
                  <a:pt x="68" y="245"/>
                  <a:pt x="67" y="245"/>
                </a:cubicBezTo>
                <a:cubicBezTo>
                  <a:pt x="64" y="244"/>
                  <a:pt x="59" y="244"/>
                  <a:pt x="55" y="243"/>
                </a:cubicBezTo>
                <a:cubicBezTo>
                  <a:pt x="50" y="244"/>
                  <a:pt x="44" y="244"/>
                  <a:pt x="40" y="246"/>
                </a:cubicBezTo>
                <a:cubicBezTo>
                  <a:pt x="40" y="247"/>
                  <a:pt x="38" y="248"/>
                  <a:pt x="38" y="250"/>
                </a:cubicBezTo>
                <a:cubicBezTo>
                  <a:pt x="48" y="249"/>
                  <a:pt x="58" y="247"/>
                  <a:pt x="67" y="245"/>
                </a:cubicBezTo>
                <a:close/>
                <a:moveTo>
                  <a:pt x="85" y="245"/>
                </a:moveTo>
                <a:cubicBezTo>
                  <a:pt x="85" y="246"/>
                  <a:pt x="85" y="247"/>
                  <a:pt x="85" y="248"/>
                </a:cubicBezTo>
                <a:cubicBezTo>
                  <a:pt x="87" y="249"/>
                  <a:pt x="89" y="248"/>
                  <a:pt x="91" y="249"/>
                </a:cubicBezTo>
                <a:cubicBezTo>
                  <a:pt x="91" y="247"/>
                  <a:pt x="91" y="246"/>
                  <a:pt x="90" y="245"/>
                </a:cubicBezTo>
                <a:cubicBezTo>
                  <a:pt x="89" y="245"/>
                  <a:pt x="86" y="245"/>
                  <a:pt x="85" y="245"/>
                </a:cubicBezTo>
                <a:close/>
                <a:moveTo>
                  <a:pt x="93" y="249"/>
                </a:moveTo>
                <a:cubicBezTo>
                  <a:pt x="94" y="249"/>
                  <a:pt x="96" y="249"/>
                  <a:pt x="98" y="249"/>
                </a:cubicBezTo>
                <a:cubicBezTo>
                  <a:pt x="98" y="247"/>
                  <a:pt x="98" y="246"/>
                  <a:pt x="98" y="245"/>
                </a:cubicBezTo>
                <a:cubicBezTo>
                  <a:pt x="96" y="245"/>
                  <a:pt x="95" y="245"/>
                  <a:pt x="93" y="245"/>
                </a:cubicBezTo>
                <a:cubicBezTo>
                  <a:pt x="92" y="246"/>
                  <a:pt x="93" y="247"/>
                  <a:pt x="93" y="249"/>
                </a:cubicBezTo>
                <a:close/>
                <a:moveTo>
                  <a:pt x="83" y="251"/>
                </a:moveTo>
                <a:cubicBezTo>
                  <a:pt x="83" y="253"/>
                  <a:pt x="84" y="255"/>
                  <a:pt x="85" y="257"/>
                </a:cubicBezTo>
                <a:cubicBezTo>
                  <a:pt x="89" y="259"/>
                  <a:pt x="97" y="259"/>
                  <a:pt x="100" y="256"/>
                </a:cubicBezTo>
                <a:cubicBezTo>
                  <a:pt x="100" y="254"/>
                  <a:pt x="101" y="252"/>
                  <a:pt x="100" y="250"/>
                </a:cubicBezTo>
                <a:cubicBezTo>
                  <a:pt x="95" y="252"/>
                  <a:pt x="88" y="251"/>
                  <a:pt x="83" y="251"/>
                </a:cubicBezTo>
                <a:close/>
                <a:moveTo>
                  <a:pt x="77" y="254"/>
                </a:moveTo>
                <a:cubicBezTo>
                  <a:pt x="76" y="253"/>
                  <a:pt x="77" y="253"/>
                  <a:pt x="76" y="252"/>
                </a:cubicBezTo>
                <a:cubicBezTo>
                  <a:pt x="76" y="252"/>
                  <a:pt x="76" y="252"/>
                  <a:pt x="75" y="252"/>
                </a:cubicBezTo>
                <a:cubicBezTo>
                  <a:pt x="75" y="253"/>
                  <a:pt x="75" y="253"/>
                  <a:pt x="75" y="254"/>
                </a:cubicBezTo>
                <a:cubicBezTo>
                  <a:pt x="76" y="254"/>
                  <a:pt x="77" y="254"/>
                  <a:pt x="77" y="254"/>
                </a:cubicBezTo>
                <a:close/>
                <a:moveTo>
                  <a:pt x="79" y="253"/>
                </a:moveTo>
                <a:cubicBezTo>
                  <a:pt x="79" y="254"/>
                  <a:pt x="79" y="254"/>
                  <a:pt x="79" y="254"/>
                </a:cubicBezTo>
                <a:cubicBezTo>
                  <a:pt x="79" y="254"/>
                  <a:pt x="81" y="254"/>
                  <a:pt x="81" y="253"/>
                </a:cubicBezTo>
                <a:cubicBezTo>
                  <a:pt x="81" y="253"/>
                  <a:pt x="80" y="253"/>
                  <a:pt x="79" y="253"/>
                </a:cubicBezTo>
                <a:close/>
                <a:moveTo>
                  <a:pt x="76" y="258"/>
                </a:moveTo>
                <a:cubicBezTo>
                  <a:pt x="77" y="258"/>
                  <a:pt x="76" y="257"/>
                  <a:pt x="77" y="256"/>
                </a:cubicBezTo>
                <a:cubicBezTo>
                  <a:pt x="76" y="256"/>
                  <a:pt x="76" y="255"/>
                  <a:pt x="74" y="256"/>
                </a:cubicBezTo>
                <a:cubicBezTo>
                  <a:pt x="74" y="257"/>
                  <a:pt x="75" y="258"/>
                  <a:pt x="76" y="258"/>
                </a:cubicBezTo>
                <a:close/>
                <a:moveTo>
                  <a:pt x="95" y="268"/>
                </a:moveTo>
                <a:cubicBezTo>
                  <a:pt x="95" y="265"/>
                  <a:pt x="96" y="263"/>
                  <a:pt x="95" y="260"/>
                </a:cubicBezTo>
                <a:cubicBezTo>
                  <a:pt x="92" y="260"/>
                  <a:pt x="90" y="260"/>
                  <a:pt x="87" y="259"/>
                </a:cubicBezTo>
                <a:cubicBezTo>
                  <a:pt x="87" y="263"/>
                  <a:pt x="87" y="265"/>
                  <a:pt x="86" y="269"/>
                </a:cubicBezTo>
                <a:cubicBezTo>
                  <a:pt x="90" y="270"/>
                  <a:pt x="92" y="270"/>
                  <a:pt x="95" y="268"/>
                </a:cubicBezTo>
                <a:close/>
                <a:moveTo>
                  <a:pt x="85" y="274"/>
                </a:moveTo>
                <a:cubicBezTo>
                  <a:pt x="89" y="275"/>
                  <a:pt x="96" y="275"/>
                  <a:pt x="96" y="271"/>
                </a:cubicBezTo>
                <a:cubicBezTo>
                  <a:pt x="92" y="272"/>
                  <a:pt x="89" y="272"/>
                  <a:pt x="85" y="271"/>
                </a:cubicBezTo>
                <a:cubicBezTo>
                  <a:pt x="85" y="272"/>
                  <a:pt x="85" y="273"/>
                  <a:pt x="85" y="274"/>
                </a:cubicBezTo>
                <a:close/>
                <a:moveTo>
                  <a:pt x="4" y="278"/>
                </a:moveTo>
                <a:cubicBezTo>
                  <a:pt x="5" y="277"/>
                  <a:pt x="6" y="278"/>
                  <a:pt x="7" y="278"/>
                </a:cubicBezTo>
                <a:cubicBezTo>
                  <a:pt x="6" y="277"/>
                  <a:pt x="6" y="276"/>
                  <a:pt x="5" y="276"/>
                </a:cubicBezTo>
                <a:cubicBezTo>
                  <a:pt x="5" y="276"/>
                  <a:pt x="5" y="277"/>
                  <a:pt x="4" y="278"/>
                </a:cubicBezTo>
                <a:close/>
                <a:moveTo>
                  <a:pt x="89" y="276"/>
                </a:moveTo>
                <a:cubicBezTo>
                  <a:pt x="89" y="279"/>
                  <a:pt x="92" y="278"/>
                  <a:pt x="92" y="276"/>
                </a:cubicBezTo>
                <a:cubicBezTo>
                  <a:pt x="91" y="276"/>
                  <a:pt x="90" y="276"/>
                  <a:pt x="89" y="276"/>
                </a:cubicBezTo>
                <a:close/>
                <a:moveTo>
                  <a:pt x="167" y="278"/>
                </a:moveTo>
                <a:cubicBezTo>
                  <a:pt x="166" y="278"/>
                  <a:pt x="166" y="278"/>
                  <a:pt x="165" y="278"/>
                </a:cubicBezTo>
                <a:cubicBezTo>
                  <a:pt x="162" y="281"/>
                  <a:pt x="156" y="280"/>
                  <a:pt x="152" y="282"/>
                </a:cubicBezTo>
                <a:cubicBezTo>
                  <a:pt x="152" y="281"/>
                  <a:pt x="152" y="282"/>
                  <a:pt x="151" y="281"/>
                </a:cubicBezTo>
                <a:cubicBezTo>
                  <a:pt x="153" y="286"/>
                  <a:pt x="154" y="290"/>
                  <a:pt x="157" y="293"/>
                </a:cubicBezTo>
                <a:cubicBezTo>
                  <a:pt x="161" y="294"/>
                  <a:pt x="167" y="295"/>
                  <a:pt x="170" y="291"/>
                </a:cubicBezTo>
                <a:cubicBezTo>
                  <a:pt x="170" y="291"/>
                  <a:pt x="170" y="291"/>
                  <a:pt x="171" y="291"/>
                </a:cubicBezTo>
                <a:cubicBezTo>
                  <a:pt x="172" y="287"/>
                  <a:pt x="169" y="282"/>
                  <a:pt x="167" y="278"/>
                </a:cubicBezTo>
                <a:close/>
                <a:moveTo>
                  <a:pt x="176" y="280"/>
                </a:moveTo>
                <a:cubicBezTo>
                  <a:pt x="177" y="280"/>
                  <a:pt x="177" y="280"/>
                  <a:pt x="177" y="280"/>
                </a:cubicBezTo>
                <a:cubicBezTo>
                  <a:pt x="177" y="279"/>
                  <a:pt x="177" y="278"/>
                  <a:pt x="176" y="278"/>
                </a:cubicBezTo>
                <a:cubicBezTo>
                  <a:pt x="175" y="278"/>
                  <a:pt x="176" y="280"/>
                  <a:pt x="176" y="280"/>
                </a:cubicBezTo>
                <a:close/>
                <a:moveTo>
                  <a:pt x="3" y="283"/>
                </a:moveTo>
                <a:cubicBezTo>
                  <a:pt x="4" y="283"/>
                  <a:pt x="5" y="283"/>
                  <a:pt x="5" y="283"/>
                </a:cubicBezTo>
                <a:cubicBezTo>
                  <a:pt x="5" y="282"/>
                  <a:pt x="6" y="281"/>
                  <a:pt x="6" y="280"/>
                </a:cubicBezTo>
                <a:cubicBezTo>
                  <a:pt x="5" y="279"/>
                  <a:pt x="4" y="279"/>
                  <a:pt x="4" y="279"/>
                </a:cubicBezTo>
                <a:cubicBezTo>
                  <a:pt x="3" y="280"/>
                  <a:pt x="2" y="282"/>
                  <a:pt x="3" y="283"/>
                </a:cubicBezTo>
                <a:close/>
                <a:moveTo>
                  <a:pt x="13" y="280"/>
                </a:moveTo>
                <a:cubicBezTo>
                  <a:pt x="11" y="283"/>
                  <a:pt x="11" y="287"/>
                  <a:pt x="10" y="290"/>
                </a:cubicBezTo>
                <a:cubicBezTo>
                  <a:pt x="12" y="292"/>
                  <a:pt x="15" y="293"/>
                  <a:pt x="19" y="294"/>
                </a:cubicBezTo>
                <a:cubicBezTo>
                  <a:pt x="21" y="293"/>
                  <a:pt x="21" y="292"/>
                  <a:pt x="22" y="293"/>
                </a:cubicBezTo>
                <a:cubicBezTo>
                  <a:pt x="24" y="290"/>
                  <a:pt x="25" y="287"/>
                  <a:pt x="26" y="283"/>
                </a:cubicBezTo>
                <a:cubicBezTo>
                  <a:pt x="21" y="283"/>
                  <a:pt x="17" y="281"/>
                  <a:pt x="13" y="280"/>
                </a:cubicBezTo>
                <a:close/>
                <a:moveTo>
                  <a:pt x="177" y="282"/>
                </a:moveTo>
                <a:cubicBezTo>
                  <a:pt x="176" y="283"/>
                  <a:pt x="177" y="283"/>
                  <a:pt x="177" y="283"/>
                </a:cubicBezTo>
                <a:cubicBezTo>
                  <a:pt x="178" y="284"/>
                  <a:pt x="178" y="283"/>
                  <a:pt x="179" y="283"/>
                </a:cubicBezTo>
                <a:cubicBezTo>
                  <a:pt x="179" y="283"/>
                  <a:pt x="178" y="282"/>
                  <a:pt x="178" y="282"/>
                </a:cubicBezTo>
                <a:cubicBezTo>
                  <a:pt x="177" y="282"/>
                  <a:pt x="177" y="282"/>
                  <a:pt x="177" y="282"/>
                </a:cubicBezTo>
                <a:close/>
                <a:moveTo>
                  <a:pt x="172" y="283"/>
                </a:moveTo>
                <a:cubicBezTo>
                  <a:pt x="172" y="283"/>
                  <a:pt x="172" y="284"/>
                  <a:pt x="172" y="284"/>
                </a:cubicBezTo>
                <a:cubicBezTo>
                  <a:pt x="174" y="284"/>
                  <a:pt x="174" y="284"/>
                  <a:pt x="175" y="284"/>
                </a:cubicBezTo>
                <a:cubicBezTo>
                  <a:pt x="175" y="283"/>
                  <a:pt x="175" y="283"/>
                  <a:pt x="175" y="283"/>
                </a:cubicBezTo>
                <a:cubicBezTo>
                  <a:pt x="174" y="283"/>
                  <a:pt x="172" y="283"/>
                  <a:pt x="172" y="283"/>
                </a:cubicBezTo>
                <a:close/>
                <a:moveTo>
                  <a:pt x="10" y="284"/>
                </a:moveTo>
                <a:cubicBezTo>
                  <a:pt x="8" y="284"/>
                  <a:pt x="8" y="283"/>
                  <a:pt x="7" y="283"/>
                </a:cubicBezTo>
                <a:cubicBezTo>
                  <a:pt x="7" y="284"/>
                  <a:pt x="9" y="285"/>
                  <a:pt x="10" y="284"/>
                </a:cubicBezTo>
                <a:close/>
                <a:moveTo>
                  <a:pt x="2" y="287"/>
                </a:moveTo>
                <a:cubicBezTo>
                  <a:pt x="4" y="287"/>
                  <a:pt x="4" y="286"/>
                  <a:pt x="5" y="285"/>
                </a:cubicBezTo>
                <a:cubicBezTo>
                  <a:pt x="3" y="285"/>
                  <a:pt x="3" y="284"/>
                  <a:pt x="2" y="284"/>
                </a:cubicBezTo>
                <a:cubicBezTo>
                  <a:pt x="2" y="286"/>
                  <a:pt x="2" y="286"/>
                  <a:pt x="2" y="287"/>
                </a:cubicBezTo>
                <a:close/>
                <a:moveTo>
                  <a:pt x="178" y="285"/>
                </a:moveTo>
                <a:cubicBezTo>
                  <a:pt x="178" y="286"/>
                  <a:pt x="179" y="286"/>
                  <a:pt x="179" y="287"/>
                </a:cubicBezTo>
                <a:cubicBezTo>
                  <a:pt x="179" y="286"/>
                  <a:pt x="180" y="285"/>
                  <a:pt x="179" y="285"/>
                </a:cubicBezTo>
                <a:cubicBezTo>
                  <a:pt x="179" y="285"/>
                  <a:pt x="178" y="285"/>
                  <a:pt x="178" y="285"/>
                </a:cubicBezTo>
                <a:close/>
                <a:moveTo>
                  <a:pt x="6" y="304"/>
                </a:moveTo>
                <a:cubicBezTo>
                  <a:pt x="9" y="305"/>
                  <a:pt x="11" y="307"/>
                  <a:pt x="14" y="306"/>
                </a:cubicBezTo>
                <a:cubicBezTo>
                  <a:pt x="15" y="303"/>
                  <a:pt x="18" y="299"/>
                  <a:pt x="19" y="295"/>
                </a:cubicBezTo>
                <a:cubicBezTo>
                  <a:pt x="15" y="295"/>
                  <a:pt x="13" y="295"/>
                  <a:pt x="10" y="293"/>
                </a:cubicBezTo>
                <a:cubicBezTo>
                  <a:pt x="9" y="297"/>
                  <a:pt x="7" y="301"/>
                  <a:pt x="6" y="304"/>
                </a:cubicBezTo>
                <a:close/>
                <a:moveTo>
                  <a:pt x="160" y="296"/>
                </a:moveTo>
                <a:cubicBezTo>
                  <a:pt x="162" y="300"/>
                  <a:pt x="163" y="304"/>
                  <a:pt x="165" y="308"/>
                </a:cubicBezTo>
                <a:cubicBezTo>
                  <a:pt x="168" y="306"/>
                  <a:pt x="172" y="307"/>
                  <a:pt x="174" y="305"/>
                </a:cubicBezTo>
                <a:cubicBezTo>
                  <a:pt x="173" y="301"/>
                  <a:pt x="172" y="297"/>
                  <a:pt x="170" y="294"/>
                </a:cubicBezTo>
                <a:cubicBezTo>
                  <a:pt x="167" y="297"/>
                  <a:pt x="164" y="296"/>
                  <a:pt x="160" y="296"/>
                </a:cubicBezTo>
                <a:close/>
                <a:moveTo>
                  <a:pt x="5" y="312"/>
                </a:moveTo>
                <a:cubicBezTo>
                  <a:pt x="6" y="312"/>
                  <a:pt x="7" y="311"/>
                  <a:pt x="7" y="312"/>
                </a:cubicBezTo>
                <a:cubicBezTo>
                  <a:pt x="7" y="312"/>
                  <a:pt x="7" y="312"/>
                  <a:pt x="7" y="313"/>
                </a:cubicBezTo>
                <a:cubicBezTo>
                  <a:pt x="8" y="313"/>
                  <a:pt x="9" y="314"/>
                  <a:pt x="11" y="314"/>
                </a:cubicBezTo>
                <a:cubicBezTo>
                  <a:pt x="12" y="312"/>
                  <a:pt x="13" y="310"/>
                  <a:pt x="14" y="308"/>
                </a:cubicBezTo>
                <a:cubicBezTo>
                  <a:pt x="11" y="308"/>
                  <a:pt x="8" y="307"/>
                  <a:pt x="5" y="306"/>
                </a:cubicBezTo>
                <a:cubicBezTo>
                  <a:pt x="4" y="308"/>
                  <a:pt x="3" y="311"/>
                  <a:pt x="5" y="312"/>
                </a:cubicBezTo>
                <a:close/>
                <a:moveTo>
                  <a:pt x="176" y="307"/>
                </a:moveTo>
                <a:cubicBezTo>
                  <a:pt x="173" y="309"/>
                  <a:pt x="169" y="308"/>
                  <a:pt x="166" y="309"/>
                </a:cubicBezTo>
                <a:cubicBezTo>
                  <a:pt x="167" y="312"/>
                  <a:pt x="168" y="314"/>
                  <a:pt x="170" y="316"/>
                </a:cubicBezTo>
                <a:cubicBezTo>
                  <a:pt x="172" y="315"/>
                  <a:pt x="176" y="315"/>
                  <a:pt x="177" y="313"/>
                </a:cubicBezTo>
                <a:cubicBezTo>
                  <a:pt x="177" y="311"/>
                  <a:pt x="176" y="309"/>
                  <a:pt x="176" y="307"/>
                </a:cubicBezTo>
                <a:close/>
                <a:moveTo>
                  <a:pt x="5" y="318"/>
                </a:moveTo>
                <a:cubicBezTo>
                  <a:pt x="5" y="318"/>
                  <a:pt x="5" y="319"/>
                  <a:pt x="6" y="318"/>
                </a:cubicBezTo>
                <a:cubicBezTo>
                  <a:pt x="7" y="318"/>
                  <a:pt x="7" y="316"/>
                  <a:pt x="8" y="315"/>
                </a:cubicBezTo>
                <a:cubicBezTo>
                  <a:pt x="7" y="315"/>
                  <a:pt x="7" y="315"/>
                  <a:pt x="6" y="314"/>
                </a:cubicBezTo>
                <a:cubicBezTo>
                  <a:pt x="6" y="316"/>
                  <a:pt x="5" y="316"/>
                  <a:pt x="5" y="318"/>
                </a:cubicBezTo>
                <a:close/>
                <a:moveTo>
                  <a:pt x="174" y="317"/>
                </a:moveTo>
                <a:cubicBezTo>
                  <a:pt x="174" y="319"/>
                  <a:pt x="174" y="320"/>
                  <a:pt x="175" y="321"/>
                </a:cubicBezTo>
                <a:cubicBezTo>
                  <a:pt x="176" y="320"/>
                  <a:pt x="177" y="318"/>
                  <a:pt x="176" y="317"/>
                </a:cubicBezTo>
                <a:cubicBezTo>
                  <a:pt x="175" y="317"/>
                  <a:pt x="174" y="317"/>
                  <a:pt x="174" y="3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33" name="Freeform 99"/>
          <p:cNvSpPr>
            <a:spLocks noEditPoints="1"/>
          </p:cNvSpPr>
          <p:nvPr/>
        </p:nvSpPr>
        <p:spPr bwMode="auto">
          <a:xfrm>
            <a:off x="8347075" y="1462088"/>
            <a:ext cx="63500" cy="57150"/>
          </a:xfrm>
          <a:custGeom>
            <a:avLst/>
            <a:gdLst>
              <a:gd name="T0" fmla="*/ 4 w 20"/>
              <a:gd name="T1" fmla="*/ 1 h 18"/>
              <a:gd name="T2" fmla="*/ 6 w 20"/>
              <a:gd name="T3" fmla="*/ 3 h 18"/>
              <a:gd name="T4" fmla="*/ 13 w 20"/>
              <a:gd name="T5" fmla="*/ 8 h 18"/>
              <a:gd name="T6" fmla="*/ 16 w 20"/>
              <a:gd name="T7" fmla="*/ 10 h 18"/>
              <a:gd name="T8" fmla="*/ 17 w 20"/>
              <a:gd name="T9" fmla="*/ 12 h 18"/>
              <a:gd name="T10" fmla="*/ 20 w 20"/>
              <a:gd name="T11" fmla="*/ 14 h 18"/>
              <a:gd name="T12" fmla="*/ 18 w 20"/>
              <a:gd name="T13" fmla="*/ 18 h 18"/>
              <a:gd name="T14" fmla="*/ 12 w 20"/>
              <a:gd name="T15" fmla="*/ 14 h 18"/>
              <a:gd name="T16" fmla="*/ 6 w 20"/>
              <a:gd name="T17" fmla="*/ 9 h 18"/>
              <a:gd name="T18" fmla="*/ 0 w 20"/>
              <a:gd name="T19" fmla="*/ 4 h 18"/>
              <a:gd name="T20" fmla="*/ 4 w 20"/>
              <a:gd name="T21" fmla="*/ 1 h 18"/>
              <a:gd name="T22" fmla="*/ 13 w 20"/>
              <a:gd name="T23" fmla="*/ 11 h 18"/>
              <a:gd name="T24" fmla="*/ 3 w 20"/>
              <a:gd name="T25" fmla="*/ 3 h 18"/>
              <a:gd name="T26" fmla="*/ 2 w 20"/>
              <a:gd name="T27" fmla="*/ 3 h 18"/>
              <a:gd name="T28" fmla="*/ 2 w 20"/>
              <a:gd name="T29" fmla="*/ 4 h 18"/>
              <a:gd name="T30" fmla="*/ 17 w 20"/>
              <a:gd name="T31" fmla="*/ 15 h 18"/>
              <a:gd name="T32" fmla="*/ 13 w 20"/>
              <a:gd name="T33" fmla="*/ 1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8">
                <a:moveTo>
                  <a:pt x="4" y="1"/>
                </a:moveTo>
                <a:cubicBezTo>
                  <a:pt x="4" y="2"/>
                  <a:pt x="6" y="2"/>
                  <a:pt x="6" y="3"/>
                </a:cubicBezTo>
                <a:cubicBezTo>
                  <a:pt x="8" y="3"/>
                  <a:pt x="11" y="7"/>
                  <a:pt x="13" y="8"/>
                </a:cubicBezTo>
                <a:cubicBezTo>
                  <a:pt x="14" y="9"/>
                  <a:pt x="15" y="10"/>
                  <a:pt x="16" y="10"/>
                </a:cubicBezTo>
                <a:cubicBezTo>
                  <a:pt x="17" y="11"/>
                  <a:pt x="16" y="11"/>
                  <a:pt x="17" y="12"/>
                </a:cubicBezTo>
                <a:cubicBezTo>
                  <a:pt x="18" y="13"/>
                  <a:pt x="20" y="13"/>
                  <a:pt x="20" y="14"/>
                </a:cubicBezTo>
                <a:cubicBezTo>
                  <a:pt x="20" y="15"/>
                  <a:pt x="19" y="17"/>
                  <a:pt x="18" y="18"/>
                </a:cubicBezTo>
                <a:cubicBezTo>
                  <a:pt x="15" y="18"/>
                  <a:pt x="14" y="15"/>
                  <a:pt x="12" y="14"/>
                </a:cubicBezTo>
                <a:cubicBezTo>
                  <a:pt x="10" y="13"/>
                  <a:pt x="8" y="12"/>
                  <a:pt x="6" y="9"/>
                </a:cubicBezTo>
                <a:cubicBezTo>
                  <a:pt x="4" y="8"/>
                  <a:pt x="0" y="6"/>
                  <a:pt x="0" y="4"/>
                </a:cubicBezTo>
                <a:cubicBezTo>
                  <a:pt x="0" y="2"/>
                  <a:pt x="1" y="0"/>
                  <a:pt x="4" y="1"/>
                </a:cubicBezTo>
                <a:close/>
                <a:moveTo>
                  <a:pt x="13" y="11"/>
                </a:moveTo>
                <a:cubicBezTo>
                  <a:pt x="10" y="8"/>
                  <a:pt x="7" y="5"/>
                  <a:pt x="3" y="3"/>
                </a:cubicBezTo>
                <a:cubicBezTo>
                  <a:pt x="3" y="4"/>
                  <a:pt x="2" y="3"/>
                  <a:pt x="2" y="3"/>
                </a:cubicBezTo>
                <a:cubicBezTo>
                  <a:pt x="2" y="4"/>
                  <a:pt x="2" y="4"/>
                  <a:pt x="2" y="4"/>
                </a:cubicBezTo>
                <a:cubicBezTo>
                  <a:pt x="6" y="8"/>
                  <a:pt x="11" y="12"/>
                  <a:pt x="17" y="15"/>
                </a:cubicBezTo>
                <a:cubicBezTo>
                  <a:pt x="16" y="13"/>
                  <a:pt x="14" y="12"/>
                  <a:pt x="13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grpSp>
        <p:nvGrpSpPr>
          <p:cNvPr id="43041" name="组合 442"/>
          <p:cNvGrpSpPr/>
          <p:nvPr/>
        </p:nvGrpSpPr>
        <p:grpSpPr bwMode="auto">
          <a:xfrm>
            <a:off x="7394575" y="3627438"/>
            <a:ext cx="1077913" cy="566737"/>
            <a:chOff x="7394576" y="3627438"/>
            <a:chExt cx="1077913" cy="566738"/>
          </a:xfrm>
        </p:grpSpPr>
        <p:sp>
          <p:nvSpPr>
            <p:cNvPr id="334" name="Freeform 100"/>
            <p:cNvSpPr/>
            <p:nvPr/>
          </p:nvSpPr>
          <p:spPr bwMode="auto">
            <a:xfrm>
              <a:off x="8123239" y="3681413"/>
              <a:ext cx="96837" cy="15875"/>
            </a:xfrm>
            <a:custGeom>
              <a:avLst/>
              <a:gdLst>
                <a:gd name="T0" fmla="*/ 31 w 31"/>
                <a:gd name="T1" fmla="*/ 2 h 5"/>
                <a:gd name="T2" fmla="*/ 30 w 31"/>
                <a:gd name="T3" fmla="*/ 5 h 5"/>
                <a:gd name="T4" fmla="*/ 0 w 31"/>
                <a:gd name="T5" fmla="*/ 4 h 5"/>
                <a:gd name="T6" fmla="*/ 12 w 31"/>
                <a:gd name="T7" fmla="*/ 1 h 5"/>
                <a:gd name="T8" fmla="*/ 18 w 31"/>
                <a:gd name="T9" fmla="*/ 0 h 5"/>
                <a:gd name="T10" fmla="*/ 26 w 31"/>
                <a:gd name="T11" fmla="*/ 2 h 5"/>
                <a:gd name="T12" fmla="*/ 31 w 3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31" y="2"/>
                  </a:moveTo>
                  <a:cubicBezTo>
                    <a:pt x="31" y="3"/>
                    <a:pt x="31" y="4"/>
                    <a:pt x="30" y="5"/>
                  </a:cubicBezTo>
                  <a:cubicBezTo>
                    <a:pt x="21" y="2"/>
                    <a:pt x="11" y="3"/>
                    <a:pt x="0" y="4"/>
                  </a:cubicBezTo>
                  <a:cubicBezTo>
                    <a:pt x="1" y="0"/>
                    <a:pt x="8" y="1"/>
                    <a:pt x="12" y="1"/>
                  </a:cubicBezTo>
                  <a:cubicBezTo>
                    <a:pt x="14" y="1"/>
                    <a:pt x="16" y="0"/>
                    <a:pt x="18" y="0"/>
                  </a:cubicBezTo>
                  <a:cubicBezTo>
                    <a:pt x="20" y="0"/>
                    <a:pt x="23" y="1"/>
                    <a:pt x="26" y="2"/>
                  </a:cubicBezTo>
                  <a:cubicBezTo>
                    <a:pt x="28" y="2"/>
                    <a:pt x="30" y="0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35" name="Freeform 101"/>
            <p:cNvSpPr/>
            <p:nvPr/>
          </p:nvSpPr>
          <p:spPr bwMode="auto">
            <a:xfrm>
              <a:off x="8129589" y="3706813"/>
              <a:ext cx="90487" cy="15875"/>
            </a:xfrm>
            <a:custGeom>
              <a:avLst/>
              <a:gdLst>
                <a:gd name="T0" fmla="*/ 28 w 29"/>
                <a:gd name="T1" fmla="*/ 2 h 5"/>
                <a:gd name="T2" fmla="*/ 29 w 29"/>
                <a:gd name="T3" fmla="*/ 5 h 5"/>
                <a:gd name="T4" fmla="*/ 21 w 29"/>
                <a:gd name="T5" fmla="*/ 3 h 5"/>
                <a:gd name="T6" fmla="*/ 0 w 29"/>
                <a:gd name="T7" fmla="*/ 5 h 5"/>
                <a:gd name="T8" fmla="*/ 0 w 29"/>
                <a:gd name="T9" fmla="*/ 3 h 5"/>
                <a:gd name="T10" fmla="*/ 18 w 29"/>
                <a:gd name="T11" fmla="*/ 0 h 5"/>
                <a:gd name="T12" fmla="*/ 28 w 2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">
                  <a:moveTo>
                    <a:pt x="28" y="2"/>
                  </a:moveTo>
                  <a:cubicBezTo>
                    <a:pt x="28" y="2"/>
                    <a:pt x="29" y="3"/>
                    <a:pt x="29" y="5"/>
                  </a:cubicBezTo>
                  <a:cubicBezTo>
                    <a:pt x="26" y="5"/>
                    <a:pt x="23" y="3"/>
                    <a:pt x="21" y="3"/>
                  </a:cubicBezTo>
                  <a:cubicBezTo>
                    <a:pt x="13" y="2"/>
                    <a:pt x="7" y="3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0"/>
                    <a:pt x="13" y="0"/>
                    <a:pt x="18" y="0"/>
                  </a:cubicBezTo>
                  <a:cubicBezTo>
                    <a:pt x="22" y="1"/>
                    <a:pt x="24" y="1"/>
                    <a:pt x="2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36" name="Freeform 102"/>
            <p:cNvSpPr/>
            <p:nvPr/>
          </p:nvSpPr>
          <p:spPr bwMode="auto">
            <a:xfrm>
              <a:off x="8145464" y="3884613"/>
              <a:ext cx="69850" cy="15875"/>
            </a:xfrm>
            <a:custGeom>
              <a:avLst/>
              <a:gdLst>
                <a:gd name="T0" fmla="*/ 21 w 22"/>
                <a:gd name="T1" fmla="*/ 1 h 5"/>
                <a:gd name="T2" fmla="*/ 22 w 22"/>
                <a:gd name="T3" fmla="*/ 3 h 5"/>
                <a:gd name="T4" fmla="*/ 20 w 22"/>
                <a:gd name="T5" fmla="*/ 5 h 5"/>
                <a:gd name="T6" fmla="*/ 0 w 22"/>
                <a:gd name="T7" fmla="*/ 3 h 5"/>
                <a:gd name="T8" fmla="*/ 5 w 22"/>
                <a:gd name="T9" fmla="*/ 1 h 5"/>
                <a:gd name="T10" fmla="*/ 21 w 2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">
                  <a:moveTo>
                    <a:pt x="21" y="1"/>
                  </a:moveTo>
                  <a:cubicBezTo>
                    <a:pt x="21" y="2"/>
                    <a:pt x="22" y="2"/>
                    <a:pt x="22" y="3"/>
                  </a:cubicBezTo>
                  <a:cubicBezTo>
                    <a:pt x="22" y="4"/>
                    <a:pt x="21" y="4"/>
                    <a:pt x="20" y="5"/>
                  </a:cubicBezTo>
                  <a:cubicBezTo>
                    <a:pt x="15" y="2"/>
                    <a:pt x="5" y="4"/>
                    <a:pt x="0" y="3"/>
                  </a:cubicBezTo>
                  <a:cubicBezTo>
                    <a:pt x="0" y="0"/>
                    <a:pt x="4" y="1"/>
                    <a:pt x="5" y="1"/>
                  </a:cubicBezTo>
                  <a:cubicBezTo>
                    <a:pt x="9" y="0"/>
                    <a:pt x="17" y="2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37" name="Freeform 103"/>
            <p:cNvSpPr/>
            <p:nvPr/>
          </p:nvSpPr>
          <p:spPr bwMode="auto">
            <a:xfrm>
              <a:off x="8145464" y="3900488"/>
              <a:ext cx="71437" cy="20637"/>
            </a:xfrm>
            <a:custGeom>
              <a:avLst/>
              <a:gdLst>
                <a:gd name="T0" fmla="*/ 22 w 23"/>
                <a:gd name="T1" fmla="*/ 3 h 7"/>
                <a:gd name="T2" fmla="*/ 22 w 23"/>
                <a:gd name="T3" fmla="*/ 7 h 7"/>
                <a:gd name="T4" fmla="*/ 8 w 23"/>
                <a:gd name="T5" fmla="*/ 4 h 7"/>
                <a:gd name="T6" fmla="*/ 0 w 23"/>
                <a:gd name="T7" fmla="*/ 3 h 7"/>
                <a:gd name="T8" fmla="*/ 22 w 2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22" y="3"/>
                  </a:moveTo>
                  <a:cubicBezTo>
                    <a:pt x="23" y="4"/>
                    <a:pt x="22" y="6"/>
                    <a:pt x="22" y="7"/>
                  </a:cubicBezTo>
                  <a:cubicBezTo>
                    <a:pt x="18" y="6"/>
                    <a:pt x="13" y="5"/>
                    <a:pt x="8" y="4"/>
                  </a:cubicBezTo>
                  <a:cubicBezTo>
                    <a:pt x="5" y="4"/>
                    <a:pt x="0" y="6"/>
                    <a:pt x="0" y="3"/>
                  </a:cubicBezTo>
                  <a:cubicBezTo>
                    <a:pt x="6" y="0"/>
                    <a:pt x="13" y="4"/>
                    <a:pt x="2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38" name="Freeform 104"/>
            <p:cNvSpPr/>
            <p:nvPr/>
          </p:nvSpPr>
          <p:spPr bwMode="auto">
            <a:xfrm>
              <a:off x="8142289" y="4073526"/>
              <a:ext cx="77787" cy="19050"/>
            </a:xfrm>
            <a:custGeom>
              <a:avLst/>
              <a:gdLst>
                <a:gd name="T0" fmla="*/ 23 w 25"/>
                <a:gd name="T1" fmla="*/ 2 h 6"/>
                <a:gd name="T2" fmla="*/ 22 w 25"/>
                <a:gd name="T3" fmla="*/ 6 h 6"/>
                <a:gd name="T4" fmla="*/ 20 w 25"/>
                <a:gd name="T5" fmla="*/ 5 h 6"/>
                <a:gd name="T6" fmla="*/ 0 w 25"/>
                <a:gd name="T7" fmla="*/ 4 h 6"/>
                <a:gd name="T8" fmla="*/ 13 w 25"/>
                <a:gd name="T9" fmla="*/ 2 h 6"/>
                <a:gd name="T10" fmla="*/ 23 w 2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">
                  <a:moveTo>
                    <a:pt x="23" y="2"/>
                  </a:moveTo>
                  <a:cubicBezTo>
                    <a:pt x="25" y="3"/>
                    <a:pt x="25" y="6"/>
                    <a:pt x="22" y="6"/>
                  </a:cubicBezTo>
                  <a:cubicBezTo>
                    <a:pt x="22" y="6"/>
                    <a:pt x="21" y="6"/>
                    <a:pt x="20" y="5"/>
                  </a:cubicBezTo>
                  <a:cubicBezTo>
                    <a:pt x="15" y="4"/>
                    <a:pt x="5" y="5"/>
                    <a:pt x="0" y="4"/>
                  </a:cubicBezTo>
                  <a:cubicBezTo>
                    <a:pt x="3" y="0"/>
                    <a:pt x="10" y="2"/>
                    <a:pt x="13" y="2"/>
                  </a:cubicBezTo>
                  <a:cubicBezTo>
                    <a:pt x="18" y="2"/>
                    <a:pt x="19" y="3"/>
                    <a:pt x="2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39" name="Freeform 105"/>
            <p:cNvSpPr/>
            <p:nvPr/>
          </p:nvSpPr>
          <p:spPr bwMode="auto">
            <a:xfrm>
              <a:off x="8139114" y="4098926"/>
              <a:ext cx="80962" cy="22225"/>
            </a:xfrm>
            <a:custGeom>
              <a:avLst/>
              <a:gdLst>
                <a:gd name="T0" fmla="*/ 25 w 26"/>
                <a:gd name="T1" fmla="*/ 1 h 7"/>
                <a:gd name="T2" fmla="*/ 26 w 26"/>
                <a:gd name="T3" fmla="*/ 4 h 7"/>
                <a:gd name="T4" fmla="*/ 20 w 26"/>
                <a:gd name="T5" fmla="*/ 5 h 7"/>
                <a:gd name="T6" fmla="*/ 5 w 26"/>
                <a:gd name="T7" fmla="*/ 4 h 7"/>
                <a:gd name="T8" fmla="*/ 0 w 26"/>
                <a:gd name="T9" fmla="*/ 3 h 7"/>
                <a:gd name="T10" fmla="*/ 25 w 26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5" y="1"/>
                  </a:moveTo>
                  <a:cubicBezTo>
                    <a:pt x="25" y="2"/>
                    <a:pt x="26" y="3"/>
                    <a:pt x="26" y="4"/>
                  </a:cubicBezTo>
                  <a:cubicBezTo>
                    <a:pt x="25" y="7"/>
                    <a:pt x="23" y="6"/>
                    <a:pt x="20" y="5"/>
                  </a:cubicBezTo>
                  <a:cubicBezTo>
                    <a:pt x="16" y="5"/>
                    <a:pt x="10" y="4"/>
                    <a:pt x="5" y="4"/>
                  </a:cubicBezTo>
                  <a:cubicBezTo>
                    <a:pt x="3" y="4"/>
                    <a:pt x="1" y="5"/>
                    <a:pt x="0" y="3"/>
                  </a:cubicBezTo>
                  <a:cubicBezTo>
                    <a:pt x="6" y="0"/>
                    <a:pt x="17" y="5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40" name="Freeform 106"/>
            <p:cNvSpPr>
              <a:spLocks noEditPoints="1"/>
            </p:cNvSpPr>
            <p:nvPr/>
          </p:nvSpPr>
          <p:spPr bwMode="auto">
            <a:xfrm>
              <a:off x="7394576" y="3627438"/>
              <a:ext cx="1077913" cy="566738"/>
            </a:xfrm>
            <a:custGeom>
              <a:avLst/>
              <a:gdLst>
                <a:gd name="T0" fmla="*/ 114 w 342"/>
                <a:gd name="T1" fmla="*/ 19 h 179"/>
                <a:gd name="T2" fmla="*/ 194 w 342"/>
                <a:gd name="T3" fmla="*/ 30 h 179"/>
                <a:gd name="T4" fmla="*/ 265 w 342"/>
                <a:gd name="T5" fmla="*/ 19 h 179"/>
                <a:gd name="T6" fmla="*/ 335 w 342"/>
                <a:gd name="T7" fmla="*/ 144 h 179"/>
                <a:gd name="T8" fmla="*/ 288 w 342"/>
                <a:gd name="T9" fmla="*/ 167 h 179"/>
                <a:gd name="T10" fmla="*/ 235 w 342"/>
                <a:gd name="T11" fmla="*/ 178 h 179"/>
                <a:gd name="T12" fmla="*/ 173 w 342"/>
                <a:gd name="T13" fmla="*/ 172 h 179"/>
                <a:gd name="T14" fmla="*/ 112 w 342"/>
                <a:gd name="T15" fmla="*/ 168 h 179"/>
                <a:gd name="T16" fmla="*/ 43 w 342"/>
                <a:gd name="T17" fmla="*/ 169 h 179"/>
                <a:gd name="T18" fmla="*/ 52 w 342"/>
                <a:gd name="T19" fmla="*/ 47 h 179"/>
                <a:gd name="T20" fmla="*/ 264 w 342"/>
                <a:gd name="T21" fmla="*/ 132 h 179"/>
                <a:gd name="T22" fmla="*/ 229 w 342"/>
                <a:gd name="T23" fmla="*/ 10 h 179"/>
                <a:gd name="T24" fmla="*/ 246 w 342"/>
                <a:gd name="T25" fmla="*/ 177 h 179"/>
                <a:gd name="T26" fmla="*/ 224 w 342"/>
                <a:gd name="T27" fmla="*/ 168 h 179"/>
                <a:gd name="T28" fmla="*/ 225 w 342"/>
                <a:gd name="T29" fmla="*/ 11 h 179"/>
                <a:gd name="T30" fmla="*/ 134 w 342"/>
                <a:gd name="T31" fmla="*/ 20 h 179"/>
                <a:gd name="T32" fmla="*/ 98 w 342"/>
                <a:gd name="T33" fmla="*/ 49 h 179"/>
                <a:gd name="T34" fmla="*/ 112 w 342"/>
                <a:gd name="T35" fmla="*/ 165 h 179"/>
                <a:gd name="T36" fmla="*/ 111 w 342"/>
                <a:gd name="T37" fmla="*/ 24 h 179"/>
                <a:gd name="T38" fmla="*/ 195 w 342"/>
                <a:gd name="T39" fmla="*/ 57 h 179"/>
                <a:gd name="T40" fmla="*/ 154 w 342"/>
                <a:gd name="T41" fmla="*/ 34 h 179"/>
                <a:gd name="T42" fmla="*/ 156 w 342"/>
                <a:gd name="T43" fmla="*/ 142 h 179"/>
                <a:gd name="T44" fmla="*/ 114 w 342"/>
                <a:gd name="T45" fmla="*/ 39 h 179"/>
                <a:gd name="T46" fmla="*/ 52 w 342"/>
                <a:gd name="T47" fmla="*/ 50 h 179"/>
                <a:gd name="T48" fmla="*/ 15 w 342"/>
                <a:gd name="T49" fmla="*/ 153 h 179"/>
                <a:gd name="T50" fmla="*/ 75 w 342"/>
                <a:gd name="T51" fmla="*/ 45 h 179"/>
                <a:gd name="T52" fmla="*/ 221 w 342"/>
                <a:gd name="T53" fmla="*/ 51 h 179"/>
                <a:gd name="T54" fmla="*/ 221 w 342"/>
                <a:gd name="T55" fmla="*/ 170 h 179"/>
                <a:gd name="T56" fmla="*/ 69 w 342"/>
                <a:gd name="T57" fmla="*/ 85 h 179"/>
                <a:gd name="T58" fmla="*/ 82 w 342"/>
                <a:gd name="T59" fmla="*/ 58 h 179"/>
                <a:gd name="T60" fmla="*/ 72 w 342"/>
                <a:gd name="T61" fmla="*/ 74 h 179"/>
                <a:gd name="T62" fmla="*/ 63 w 342"/>
                <a:gd name="T63" fmla="*/ 93 h 179"/>
                <a:gd name="T64" fmla="*/ 45 w 342"/>
                <a:gd name="T65" fmla="*/ 133 h 179"/>
                <a:gd name="T66" fmla="*/ 50 w 342"/>
                <a:gd name="T67" fmla="*/ 131 h 179"/>
                <a:gd name="T68" fmla="*/ 114 w 342"/>
                <a:gd name="T69" fmla="*/ 51 h 179"/>
                <a:gd name="T70" fmla="*/ 153 w 342"/>
                <a:gd name="T71" fmla="*/ 110 h 179"/>
                <a:gd name="T72" fmla="*/ 198 w 342"/>
                <a:gd name="T73" fmla="*/ 165 h 179"/>
                <a:gd name="T74" fmla="*/ 279 w 342"/>
                <a:gd name="T75" fmla="*/ 76 h 179"/>
                <a:gd name="T76" fmla="*/ 267 w 342"/>
                <a:gd name="T77" fmla="*/ 63 h 179"/>
                <a:gd name="T78" fmla="*/ 76 w 342"/>
                <a:gd name="T79" fmla="*/ 57 h 179"/>
                <a:gd name="T80" fmla="*/ 85 w 342"/>
                <a:gd name="T81" fmla="*/ 61 h 179"/>
                <a:gd name="T82" fmla="*/ 107 w 342"/>
                <a:gd name="T83" fmla="*/ 167 h 179"/>
                <a:gd name="T84" fmla="*/ 93 w 342"/>
                <a:gd name="T85" fmla="*/ 64 h 179"/>
                <a:gd name="T86" fmla="*/ 265 w 342"/>
                <a:gd name="T87" fmla="*/ 103 h 179"/>
                <a:gd name="T88" fmla="*/ 306 w 342"/>
                <a:gd name="T89" fmla="*/ 169 h 179"/>
                <a:gd name="T90" fmla="*/ 265 w 342"/>
                <a:gd name="T91" fmla="*/ 73 h 179"/>
                <a:gd name="T92" fmla="*/ 300 w 342"/>
                <a:gd name="T93" fmla="*/ 78 h 179"/>
                <a:gd name="T94" fmla="*/ 278 w 342"/>
                <a:gd name="T95" fmla="*/ 96 h 179"/>
                <a:gd name="T96" fmla="*/ 64 w 342"/>
                <a:gd name="T97" fmla="*/ 105 h 179"/>
                <a:gd name="T98" fmla="*/ 71 w 342"/>
                <a:gd name="T99" fmla="*/ 123 h 179"/>
                <a:gd name="T100" fmla="*/ 280 w 342"/>
                <a:gd name="T101" fmla="*/ 100 h 179"/>
                <a:gd name="T102" fmla="*/ 52 w 342"/>
                <a:gd name="T103" fmla="*/ 111 h 179"/>
                <a:gd name="T104" fmla="*/ 66 w 342"/>
                <a:gd name="T105" fmla="*/ 118 h 179"/>
                <a:gd name="T106" fmla="*/ 323 w 342"/>
                <a:gd name="T107" fmla="*/ 125 h 179"/>
                <a:gd name="T108" fmla="*/ 37 w 342"/>
                <a:gd name="T109" fmla="*/ 140 h 179"/>
                <a:gd name="T110" fmla="*/ 332 w 342"/>
                <a:gd name="T111" fmla="*/ 153 h 179"/>
                <a:gd name="T112" fmla="*/ 153 w 342"/>
                <a:gd name="T113" fmla="*/ 156 h 179"/>
                <a:gd name="T114" fmla="*/ 34 w 342"/>
                <a:gd name="T115" fmla="*/ 149 h 179"/>
                <a:gd name="T116" fmla="*/ 339 w 342"/>
                <a:gd name="T117" fmla="*/ 162 h 179"/>
                <a:gd name="T118" fmla="*/ 115 w 342"/>
                <a:gd name="T119" fmla="*/ 16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2" h="179">
                  <a:moveTo>
                    <a:pt x="79" y="39"/>
                  </a:moveTo>
                  <a:cubicBezTo>
                    <a:pt x="80" y="39"/>
                    <a:pt x="82" y="40"/>
                    <a:pt x="83" y="40"/>
                  </a:cubicBezTo>
                  <a:cubicBezTo>
                    <a:pt x="84" y="37"/>
                    <a:pt x="83" y="32"/>
                    <a:pt x="85" y="30"/>
                  </a:cubicBezTo>
                  <a:cubicBezTo>
                    <a:pt x="92" y="28"/>
                    <a:pt x="99" y="28"/>
                    <a:pt x="106" y="24"/>
                  </a:cubicBezTo>
                  <a:cubicBezTo>
                    <a:pt x="108" y="23"/>
                    <a:pt x="110" y="22"/>
                    <a:pt x="111" y="21"/>
                  </a:cubicBezTo>
                  <a:cubicBezTo>
                    <a:pt x="112" y="21"/>
                    <a:pt x="112" y="20"/>
                    <a:pt x="113" y="21"/>
                  </a:cubicBezTo>
                  <a:cubicBezTo>
                    <a:pt x="113" y="20"/>
                    <a:pt x="114" y="20"/>
                    <a:pt x="114" y="19"/>
                  </a:cubicBezTo>
                  <a:cubicBezTo>
                    <a:pt x="120" y="18"/>
                    <a:pt x="126" y="17"/>
                    <a:pt x="131" y="17"/>
                  </a:cubicBezTo>
                  <a:cubicBezTo>
                    <a:pt x="136" y="17"/>
                    <a:pt x="140" y="18"/>
                    <a:pt x="145" y="19"/>
                  </a:cubicBezTo>
                  <a:cubicBezTo>
                    <a:pt x="147" y="20"/>
                    <a:pt x="150" y="20"/>
                    <a:pt x="152" y="23"/>
                  </a:cubicBezTo>
                  <a:cubicBezTo>
                    <a:pt x="153" y="25"/>
                    <a:pt x="153" y="26"/>
                    <a:pt x="153" y="28"/>
                  </a:cubicBezTo>
                  <a:cubicBezTo>
                    <a:pt x="155" y="28"/>
                    <a:pt x="157" y="27"/>
                    <a:pt x="160" y="26"/>
                  </a:cubicBezTo>
                  <a:cubicBezTo>
                    <a:pt x="164" y="26"/>
                    <a:pt x="170" y="28"/>
                    <a:pt x="176" y="28"/>
                  </a:cubicBezTo>
                  <a:cubicBezTo>
                    <a:pt x="182" y="29"/>
                    <a:pt x="190" y="26"/>
                    <a:pt x="194" y="30"/>
                  </a:cubicBezTo>
                  <a:cubicBezTo>
                    <a:pt x="196" y="32"/>
                    <a:pt x="198" y="37"/>
                    <a:pt x="198" y="41"/>
                  </a:cubicBezTo>
                  <a:cubicBezTo>
                    <a:pt x="199" y="43"/>
                    <a:pt x="198" y="45"/>
                    <a:pt x="198" y="47"/>
                  </a:cubicBezTo>
                  <a:cubicBezTo>
                    <a:pt x="201" y="47"/>
                    <a:pt x="203" y="45"/>
                    <a:pt x="205" y="45"/>
                  </a:cubicBezTo>
                  <a:cubicBezTo>
                    <a:pt x="207" y="34"/>
                    <a:pt x="204" y="22"/>
                    <a:pt x="207" y="15"/>
                  </a:cubicBezTo>
                  <a:cubicBezTo>
                    <a:pt x="214" y="14"/>
                    <a:pt x="221" y="10"/>
                    <a:pt x="228" y="7"/>
                  </a:cubicBezTo>
                  <a:cubicBezTo>
                    <a:pt x="237" y="0"/>
                    <a:pt x="250" y="1"/>
                    <a:pt x="260" y="4"/>
                  </a:cubicBezTo>
                  <a:cubicBezTo>
                    <a:pt x="265" y="6"/>
                    <a:pt x="264" y="12"/>
                    <a:pt x="265" y="19"/>
                  </a:cubicBezTo>
                  <a:cubicBezTo>
                    <a:pt x="266" y="31"/>
                    <a:pt x="266" y="47"/>
                    <a:pt x="265" y="59"/>
                  </a:cubicBezTo>
                  <a:cubicBezTo>
                    <a:pt x="271" y="54"/>
                    <a:pt x="281" y="50"/>
                    <a:pt x="291" y="52"/>
                  </a:cubicBezTo>
                  <a:cubicBezTo>
                    <a:pt x="293" y="56"/>
                    <a:pt x="294" y="60"/>
                    <a:pt x="296" y="64"/>
                  </a:cubicBezTo>
                  <a:cubicBezTo>
                    <a:pt x="297" y="66"/>
                    <a:pt x="298" y="68"/>
                    <a:pt x="299" y="70"/>
                  </a:cubicBezTo>
                  <a:cubicBezTo>
                    <a:pt x="302" y="80"/>
                    <a:pt x="309" y="89"/>
                    <a:pt x="313" y="99"/>
                  </a:cubicBezTo>
                  <a:cubicBezTo>
                    <a:pt x="314" y="101"/>
                    <a:pt x="316" y="103"/>
                    <a:pt x="317" y="106"/>
                  </a:cubicBezTo>
                  <a:cubicBezTo>
                    <a:pt x="323" y="118"/>
                    <a:pt x="329" y="132"/>
                    <a:pt x="335" y="144"/>
                  </a:cubicBezTo>
                  <a:cubicBezTo>
                    <a:pt x="336" y="145"/>
                    <a:pt x="336" y="146"/>
                    <a:pt x="337" y="147"/>
                  </a:cubicBezTo>
                  <a:cubicBezTo>
                    <a:pt x="337" y="148"/>
                    <a:pt x="337" y="148"/>
                    <a:pt x="337" y="148"/>
                  </a:cubicBezTo>
                  <a:cubicBezTo>
                    <a:pt x="339" y="151"/>
                    <a:pt x="340" y="155"/>
                    <a:pt x="342" y="158"/>
                  </a:cubicBezTo>
                  <a:cubicBezTo>
                    <a:pt x="342" y="165"/>
                    <a:pt x="335" y="174"/>
                    <a:pt x="327" y="175"/>
                  </a:cubicBezTo>
                  <a:cubicBezTo>
                    <a:pt x="321" y="176"/>
                    <a:pt x="316" y="176"/>
                    <a:pt x="311" y="174"/>
                  </a:cubicBezTo>
                  <a:cubicBezTo>
                    <a:pt x="308" y="173"/>
                    <a:pt x="306" y="172"/>
                    <a:pt x="303" y="172"/>
                  </a:cubicBezTo>
                  <a:cubicBezTo>
                    <a:pt x="299" y="170"/>
                    <a:pt x="293" y="169"/>
                    <a:pt x="288" y="167"/>
                  </a:cubicBezTo>
                  <a:cubicBezTo>
                    <a:pt x="285" y="167"/>
                    <a:pt x="282" y="165"/>
                    <a:pt x="281" y="164"/>
                  </a:cubicBezTo>
                  <a:cubicBezTo>
                    <a:pt x="280" y="163"/>
                    <a:pt x="279" y="158"/>
                    <a:pt x="278" y="156"/>
                  </a:cubicBezTo>
                  <a:cubicBezTo>
                    <a:pt x="277" y="153"/>
                    <a:pt x="275" y="150"/>
                    <a:pt x="274" y="148"/>
                  </a:cubicBezTo>
                  <a:cubicBezTo>
                    <a:pt x="272" y="142"/>
                    <a:pt x="269" y="137"/>
                    <a:pt x="267" y="132"/>
                  </a:cubicBezTo>
                  <a:cubicBezTo>
                    <a:pt x="266" y="141"/>
                    <a:pt x="266" y="156"/>
                    <a:pt x="267" y="168"/>
                  </a:cubicBezTo>
                  <a:cubicBezTo>
                    <a:pt x="267" y="178"/>
                    <a:pt x="255" y="179"/>
                    <a:pt x="247" y="179"/>
                  </a:cubicBezTo>
                  <a:cubicBezTo>
                    <a:pt x="243" y="179"/>
                    <a:pt x="239" y="178"/>
                    <a:pt x="235" y="178"/>
                  </a:cubicBezTo>
                  <a:cubicBezTo>
                    <a:pt x="232" y="176"/>
                    <a:pt x="227" y="171"/>
                    <a:pt x="222" y="172"/>
                  </a:cubicBezTo>
                  <a:cubicBezTo>
                    <a:pt x="220" y="172"/>
                    <a:pt x="219" y="174"/>
                    <a:pt x="217" y="174"/>
                  </a:cubicBezTo>
                  <a:cubicBezTo>
                    <a:pt x="212" y="175"/>
                    <a:pt x="208" y="175"/>
                    <a:pt x="205" y="171"/>
                  </a:cubicBezTo>
                  <a:cubicBezTo>
                    <a:pt x="203" y="171"/>
                    <a:pt x="200" y="170"/>
                    <a:pt x="198" y="168"/>
                  </a:cubicBezTo>
                  <a:cubicBezTo>
                    <a:pt x="195" y="168"/>
                    <a:pt x="194" y="170"/>
                    <a:pt x="193" y="171"/>
                  </a:cubicBezTo>
                  <a:cubicBezTo>
                    <a:pt x="190" y="173"/>
                    <a:pt x="186" y="172"/>
                    <a:pt x="182" y="172"/>
                  </a:cubicBezTo>
                  <a:cubicBezTo>
                    <a:pt x="179" y="172"/>
                    <a:pt x="176" y="172"/>
                    <a:pt x="173" y="172"/>
                  </a:cubicBezTo>
                  <a:cubicBezTo>
                    <a:pt x="169" y="172"/>
                    <a:pt x="165" y="170"/>
                    <a:pt x="161" y="171"/>
                  </a:cubicBezTo>
                  <a:cubicBezTo>
                    <a:pt x="158" y="170"/>
                    <a:pt x="156" y="170"/>
                    <a:pt x="154" y="169"/>
                  </a:cubicBezTo>
                  <a:cubicBezTo>
                    <a:pt x="151" y="172"/>
                    <a:pt x="140" y="173"/>
                    <a:pt x="138" y="172"/>
                  </a:cubicBezTo>
                  <a:cubicBezTo>
                    <a:pt x="137" y="172"/>
                    <a:pt x="138" y="173"/>
                    <a:pt x="137" y="173"/>
                  </a:cubicBezTo>
                  <a:cubicBezTo>
                    <a:pt x="134" y="171"/>
                    <a:pt x="122" y="171"/>
                    <a:pt x="115" y="169"/>
                  </a:cubicBezTo>
                  <a:cubicBezTo>
                    <a:pt x="114" y="169"/>
                    <a:pt x="114" y="172"/>
                    <a:pt x="113" y="171"/>
                  </a:cubicBezTo>
                  <a:cubicBezTo>
                    <a:pt x="112" y="171"/>
                    <a:pt x="112" y="170"/>
                    <a:pt x="112" y="168"/>
                  </a:cubicBezTo>
                  <a:cubicBezTo>
                    <a:pt x="111" y="170"/>
                    <a:pt x="109" y="171"/>
                    <a:pt x="109" y="171"/>
                  </a:cubicBezTo>
                  <a:cubicBezTo>
                    <a:pt x="102" y="171"/>
                    <a:pt x="94" y="173"/>
                    <a:pt x="86" y="170"/>
                  </a:cubicBezTo>
                  <a:cubicBezTo>
                    <a:pt x="81" y="165"/>
                    <a:pt x="75" y="160"/>
                    <a:pt x="68" y="157"/>
                  </a:cubicBezTo>
                  <a:cubicBezTo>
                    <a:pt x="69" y="144"/>
                    <a:pt x="69" y="131"/>
                    <a:pt x="70" y="117"/>
                  </a:cubicBezTo>
                  <a:cubicBezTo>
                    <a:pt x="65" y="128"/>
                    <a:pt x="60" y="139"/>
                    <a:pt x="55" y="150"/>
                  </a:cubicBezTo>
                  <a:cubicBezTo>
                    <a:pt x="53" y="155"/>
                    <a:pt x="51" y="162"/>
                    <a:pt x="48" y="167"/>
                  </a:cubicBezTo>
                  <a:cubicBezTo>
                    <a:pt x="46" y="169"/>
                    <a:pt x="45" y="167"/>
                    <a:pt x="43" y="169"/>
                  </a:cubicBezTo>
                  <a:cubicBezTo>
                    <a:pt x="38" y="167"/>
                    <a:pt x="31" y="166"/>
                    <a:pt x="28" y="161"/>
                  </a:cubicBezTo>
                  <a:cubicBezTo>
                    <a:pt x="19" y="157"/>
                    <a:pt x="9" y="153"/>
                    <a:pt x="0" y="150"/>
                  </a:cubicBezTo>
                  <a:cubicBezTo>
                    <a:pt x="0" y="149"/>
                    <a:pt x="1" y="147"/>
                    <a:pt x="0" y="147"/>
                  </a:cubicBezTo>
                  <a:cubicBezTo>
                    <a:pt x="7" y="132"/>
                    <a:pt x="15" y="118"/>
                    <a:pt x="22" y="104"/>
                  </a:cubicBezTo>
                  <a:cubicBezTo>
                    <a:pt x="22" y="98"/>
                    <a:pt x="26" y="94"/>
                    <a:pt x="28" y="89"/>
                  </a:cubicBezTo>
                  <a:cubicBezTo>
                    <a:pt x="32" y="79"/>
                    <a:pt x="37" y="72"/>
                    <a:pt x="41" y="63"/>
                  </a:cubicBezTo>
                  <a:cubicBezTo>
                    <a:pt x="43" y="59"/>
                    <a:pt x="48" y="49"/>
                    <a:pt x="52" y="47"/>
                  </a:cubicBezTo>
                  <a:cubicBezTo>
                    <a:pt x="54" y="45"/>
                    <a:pt x="59" y="44"/>
                    <a:pt x="62" y="44"/>
                  </a:cubicBezTo>
                  <a:cubicBezTo>
                    <a:pt x="64" y="43"/>
                    <a:pt x="66" y="43"/>
                    <a:pt x="68" y="42"/>
                  </a:cubicBezTo>
                  <a:cubicBezTo>
                    <a:pt x="72" y="41"/>
                    <a:pt x="76" y="42"/>
                    <a:pt x="79" y="39"/>
                  </a:cubicBezTo>
                  <a:close/>
                  <a:moveTo>
                    <a:pt x="246" y="177"/>
                  </a:moveTo>
                  <a:cubicBezTo>
                    <a:pt x="252" y="177"/>
                    <a:pt x="262" y="175"/>
                    <a:pt x="264" y="171"/>
                  </a:cubicBezTo>
                  <a:cubicBezTo>
                    <a:pt x="264" y="169"/>
                    <a:pt x="264" y="164"/>
                    <a:pt x="264" y="161"/>
                  </a:cubicBezTo>
                  <a:cubicBezTo>
                    <a:pt x="264" y="153"/>
                    <a:pt x="264" y="141"/>
                    <a:pt x="264" y="132"/>
                  </a:cubicBezTo>
                  <a:cubicBezTo>
                    <a:pt x="264" y="127"/>
                    <a:pt x="263" y="121"/>
                    <a:pt x="263" y="115"/>
                  </a:cubicBezTo>
                  <a:cubicBezTo>
                    <a:pt x="263" y="103"/>
                    <a:pt x="262" y="92"/>
                    <a:pt x="262" y="80"/>
                  </a:cubicBezTo>
                  <a:cubicBezTo>
                    <a:pt x="263" y="53"/>
                    <a:pt x="264" y="32"/>
                    <a:pt x="262" y="10"/>
                  </a:cubicBezTo>
                  <a:cubicBezTo>
                    <a:pt x="261" y="10"/>
                    <a:pt x="261" y="8"/>
                    <a:pt x="261" y="8"/>
                  </a:cubicBezTo>
                  <a:cubicBezTo>
                    <a:pt x="257" y="5"/>
                    <a:pt x="253" y="5"/>
                    <a:pt x="249" y="5"/>
                  </a:cubicBezTo>
                  <a:cubicBezTo>
                    <a:pt x="246" y="4"/>
                    <a:pt x="243" y="4"/>
                    <a:pt x="241" y="4"/>
                  </a:cubicBezTo>
                  <a:cubicBezTo>
                    <a:pt x="237" y="5"/>
                    <a:pt x="230" y="6"/>
                    <a:pt x="229" y="10"/>
                  </a:cubicBezTo>
                  <a:cubicBezTo>
                    <a:pt x="227" y="15"/>
                    <a:pt x="229" y="27"/>
                    <a:pt x="229" y="32"/>
                  </a:cubicBezTo>
                  <a:cubicBezTo>
                    <a:pt x="229" y="38"/>
                    <a:pt x="229" y="45"/>
                    <a:pt x="230" y="52"/>
                  </a:cubicBezTo>
                  <a:cubicBezTo>
                    <a:pt x="231" y="60"/>
                    <a:pt x="233" y="69"/>
                    <a:pt x="233" y="79"/>
                  </a:cubicBezTo>
                  <a:cubicBezTo>
                    <a:pt x="233" y="94"/>
                    <a:pt x="234" y="112"/>
                    <a:pt x="233" y="128"/>
                  </a:cubicBezTo>
                  <a:cubicBezTo>
                    <a:pt x="232" y="131"/>
                    <a:pt x="233" y="133"/>
                    <a:pt x="233" y="137"/>
                  </a:cubicBezTo>
                  <a:cubicBezTo>
                    <a:pt x="233" y="149"/>
                    <a:pt x="232" y="161"/>
                    <a:pt x="231" y="173"/>
                  </a:cubicBezTo>
                  <a:cubicBezTo>
                    <a:pt x="235" y="175"/>
                    <a:pt x="240" y="177"/>
                    <a:pt x="246" y="177"/>
                  </a:cubicBezTo>
                  <a:close/>
                  <a:moveTo>
                    <a:pt x="208" y="19"/>
                  </a:moveTo>
                  <a:cubicBezTo>
                    <a:pt x="208" y="28"/>
                    <a:pt x="208" y="39"/>
                    <a:pt x="208" y="45"/>
                  </a:cubicBezTo>
                  <a:cubicBezTo>
                    <a:pt x="212" y="46"/>
                    <a:pt x="218" y="47"/>
                    <a:pt x="222" y="48"/>
                  </a:cubicBezTo>
                  <a:cubicBezTo>
                    <a:pt x="222" y="49"/>
                    <a:pt x="223" y="49"/>
                    <a:pt x="224" y="50"/>
                  </a:cubicBezTo>
                  <a:cubicBezTo>
                    <a:pt x="225" y="55"/>
                    <a:pt x="224" y="62"/>
                    <a:pt x="224" y="68"/>
                  </a:cubicBezTo>
                  <a:cubicBezTo>
                    <a:pt x="224" y="85"/>
                    <a:pt x="226" y="104"/>
                    <a:pt x="225" y="123"/>
                  </a:cubicBezTo>
                  <a:cubicBezTo>
                    <a:pt x="225" y="137"/>
                    <a:pt x="225" y="151"/>
                    <a:pt x="224" y="168"/>
                  </a:cubicBezTo>
                  <a:cubicBezTo>
                    <a:pt x="226" y="169"/>
                    <a:pt x="226" y="170"/>
                    <a:pt x="229" y="171"/>
                  </a:cubicBezTo>
                  <a:cubicBezTo>
                    <a:pt x="231" y="152"/>
                    <a:pt x="230" y="134"/>
                    <a:pt x="230" y="111"/>
                  </a:cubicBezTo>
                  <a:cubicBezTo>
                    <a:pt x="230" y="108"/>
                    <a:pt x="231" y="105"/>
                    <a:pt x="231" y="102"/>
                  </a:cubicBezTo>
                  <a:cubicBezTo>
                    <a:pt x="231" y="94"/>
                    <a:pt x="231" y="85"/>
                    <a:pt x="231" y="77"/>
                  </a:cubicBezTo>
                  <a:cubicBezTo>
                    <a:pt x="230" y="68"/>
                    <a:pt x="228" y="58"/>
                    <a:pt x="228" y="48"/>
                  </a:cubicBezTo>
                  <a:cubicBezTo>
                    <a:pt x="227" y="38"/>
                    <a:pt x="227" y="29"/>
                    <a:pt x="226" y="19"/>
                  </a:cubicBezTo>
                  <a:cubicBezTo>
                    <a:pt x="226" y="16"/>
                    <a:pt x="227" y="14"/>
                    <a:pt x="225" y="11"/>
                  </a:cubicBezTo>
                  <a:cubicBezTo>
                    <a:pt x="219" y="14"/>
                    <a:pt x="214" y="16"/>
                    <a:pt x="208" y="19"/>
                  </a:cubicBezTo>
                  <a:close/>
                  <a:moveTo>
                    <a:pt x="123" y="38"/>
                  </a:moveTo>
                  <a:cubicBezTo>
                    <a:pt x="128" y="39"/>
                    <a:pt x="132" y="40"/>
                    <a:pt x="137" y="40"/>
                  </a:cubicBezTo>
                  <a:cubicBezTo>
                    <a:pt x="140" y="40"/>
                    <a:pt x="145" y="39"/>
                    <a:pt x="146" y="39"/>
                  </a:cubicBezTo>
                  <a:cubicBezTo>
                    <a:pt x="147" y="39"/>
                    <a:pt x="149" y="38"/>
                    <a:pt x="150" y="37"/>
                  </a:cubicBezTo>
                  <a:cubicBezTo>
                    <a:pt x="150" y="32"/>
                    <a:pt x="150" y="27"/>
                    <a:pt x="149" y="23"/>
                  </a:cubicBezTo>
                  <a:cubicBezTo>
                    <a:pt x="145" y="22"/>
                    <a:pt x="140" y="20"/>
                    <a:pt x="134" y="20"/>
                  </a:cubicBezTo>
                  <a:cubicBezTo>
                    <a:pt x="128" y="20"/>
                    <a:pt x="117" y="20"/>
                    <a:pt x="115" y="23"/>
                  </a:cubicBezTo>
                  <a:cubicBezTo>
                    <a:pt x="113" y="25"/>
                    <a:pt x="114" y="28"/>
                    <a:pt x="114" y="31"/>
                  </a:cubicBezTo>
                  <a:cubicBezTo>
                    <a:pt x="114" y="34"/>
                    <a:pt x="113" y="36"/>
                    <a:pt x="114" y="38"/>
                  </a:cubicBezTo>
                  <a:cubicBezTo>
                    <a:pt x="116" y="35"/>
                    <a:pt x="120" y="38"/>
                    <a:pt x="123" y="38"/>
                  </a:cubicBezTo>
                  <a:close/>
                  <a:moveTo>
                    <a:pt x="86" y="34"/>
                  </a:moveTo>
                  <a:cubicBezTo>
                    <a:pt x="86" y="36"/>
                    <a:pt x="85" y="39"/>
                    <a:pt x="85" y="41"/>
                  </a:cubicBezTo>
                  <a:cubicBezTo>
                    <a:pt x="90" y="42"/>
                    <a:pt x="94" y="46"/>
                    <a:pt x="98" y="49"/>
                  </a:cubicBezTo>
                  <a:cubicBezTo>
                    <a:pt x="99" y="52"/>
                    <a:pt x="96" y="57"/>
                    <a:pt x="95" y="61"/>
                  </a:cubicBezTo>
                  <a:cubicBezTo>
                    <a:pt x="101" y="60"/>
                    <a:pt x="105" y="61"/>
                    <a:pt x="109" y="63"/>
                  </a:cubicBezTo>
                  <a:cubicBezTo>
                    <a:pt x="109" y="66"/>
                    <a:pt x="108" y="69"/>
                    <a:pt x="110" y="71"/>
                  </a:cubicBezTo>
                  <a:cubicBezTo>
                    <a:pt x="111" y="87"/>
                    <a:pt x="112" y="105"/>
                    <a:pt x="111" y="121"/>
                  </a:cubicBezTo>
                  <a:cubicBezTo>
                    <a:pt x="111" y="124"/>
                    <a:pt x="110" y="126"/>
                    <a:pt x="110" y="129"/>
                  </a:cubicBezTo>
                  <a:cubicBezTo>
                    <a:pt x="110" y="138"/>
                    <a:pt x="111" y="148"/>
                    <a:pt x="111" y="157"/>
                  </a:cubicBezTo>
                  <a:cubicBezTo>
                    <a:pt x="110" y="160"/>
                    <a:pt x="109" y="163"/>
                    <a:pt x="112" y="165"/>
                  </a:cubicBezTo>
                  <a:cubicBezTo>
                    <a:pt x="111" y="163"/>
                    <a:pt x="113" y="157"/>
                    <a:pt x="111" y="154"/>
                  </a:cubicBezTo>
                  <a:cubicBezTo>
                    <a:pt x="111" y="153"/>
                    <a:pt x="112" y="154"/>
                    <a:pt x="112" y="153"/>
                  </a:cubicBezTo>
                  <a:cubicBezTo>
                    <a:pt x="112" y="139"/>
                    <a:pt x="112" y="122"/>
                    <a:pt x="112" y="108"/>
                  </a:cubicBezTo>
                  <a:cubicBezTo>
                    <a:pt x="113" y="97"/>
                    <a:pt x="112" y="85"/>
                    <a:pt x="112" y="75"/>
                  </a:cubicBezTo>
                  <a:cubicBezTo>
                    <a:pt x="112" y="66"/>
                    <a:pt x="112" y="56"/>
                    <a:pt x="112" y="48"/>
                  </a:cubicBezTo>
                  <a:cubicBezTo>
                    <a:pt x="112" y="40"/>
                    <a:pt x="112" y="32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5" y="28"/>
                    <a:pt x="93" y="31"/>
                    <a:pt x="86" y="34"/>
                  </a:cubicBezTo>
                  <a:close/>
                  <a:moveTo>
                    <a:pt x="179" y="170"/>
                  </a:moveTo>
                  <a:cubicBezTo>
                    <a:pt x="186" y="171"/>
                    <a:pt x="192" y="169"/>
                    <a:pt x="194" y="165"/>
                  </a:cubicBezTo>
                  <a:cubicBezTo>
                    <a:pt x="195" y="157"/>
                    <a:pt x="194" y="147"/>
                    <a:pt x="194" y="139"/>
                  </a:cubicBezTo>
                  <a:cubicBezTo>
                    <a:pt x="194" y="120"/>
                    <a:pt x="194" y="103"/>
                    <a:pt x="195" y="87"/>
                  </a:cubicBezTo>
                  <a:cubicBezTo>
                    <a:pt x="196" y="79"/>
                    <a:pt x="195" y="70"/>
                    <a:pt x="195" y="61"/>
                  </a:cubicBezTo>
                  <a:cubicBezTo>
                    <a:pt x="195" y="60"/>
                    <a:pt x="195" y="58"/>
                    <a:pt x="195" y="57"/>
                  </a:cubicBezTo>
                  <a:cubicBezTo>
                    <a:pt x="195" y="55"/>
                    <a:pt x="195" y="54"/>
                    <a:pt x="195" y="52"/>
                  </a:cubicBezTo>
                  <a:cubicBezTo>
                    <a:pt x="195" y="48"/>
                    <a:pt x="197" y="39"/>
                    <a:pt x="194" y="35"/>
                  </a:cubicBezTo>
                  <a:cubicBezTo>
                    <a:pt x="193" y="33"/>
                    <a:pt x="188" y="31"/>
                    <a:pt x="185" y="31"/>
                  </a:cubicBezTo>
                  <a:cubicBezTo>
                    <a:pt x="180" y="30"/>
                    <a:pt x="176" y="31"/>
                    <a:pt x="171" y="30"/>
                  </a:cubicBezTo>
                  <a:cubicBezTo>
                    <a:pt x="166" y="29"/>
                    <a:pt x="161" y="28"/>
                    <a:pt x="158" y="29"/>
                  </a:cubicBezTo>
                  <a:cubicBezTo>
                    <a:pt x="157" y="29"/>
                    <a:pt x="154" y="30"/>
                    <a:pt x="154" y="32"/>
                  </a:cubicBezTo>
                  <a:cubicBezTo>
                    <a:pt x="153" y="32"/>
                    <a:pt x="154" y="33"/>
                    <a:pt x="154" y="34"/>
                  </a:cubicBezTo>
                  <a:cubicBezTo>
                    <a:pt x="154" y="36"/>
                    <a:pt x="154" y="40"/>
                    <a:pt x="154" y="43"/>
                  </a:cubicBezTo>
                  <a:cubicBezTo>
                    <a:pt x="154" y="44"/>
                    <a:pt x="153" y="45"/>
                    <a:pt x="153" y="46"/>
                  </a:cubicBezTo>
                  <a:cubicBezTo>
                    <a:pt x="153" y="50"/>
                    <a:pt x="153" y="54"/>
                    <a:pt x="153" y="57"/>
                  </a:cubicBezTo>
                  <a:cubicBezTo>
                    <a:pt x="153" y="66"/>
                    <a:pt x="155" y="77"/>
                    <a:pt x="155" y="88"/>
                  </a:cubicBezTo>
                  <a:cubicBezTo>
                    <a:pt x="155" y="93"/>
                    <a:pt x="155" y="98"/>
                    <a:pt x="155" y="103"/>
                  </a:cubicBezTo>
                  <a:cubicBezTo>
                    <a:pt x="155" y="108"/>
                    <a:pt x="156" y="113"/>
                    <a:pt x="156" y="118"/>
                  </a:cubicBezTo>
                  <a:cubicBezTo>
                    <a:pt x="156" y="126"/>
                    <a:pt x="156" y="134"/>
                    <a:pt x="156" y="142"/>
                  </a:cubicBezTo>
                  <a:cubicBezTo>
                    <a:pt x="155" y="150"/>
                    <a:pt x="154" y="159"/>
                    <a:pt x="156" y="167"/>
                  </a:cubicBezTo>
                  <a:cubicBezTo>
                    <a:pt x="162" y="167"/>
                    <a:pt x="171" y="169"/>
                    <a:pt x="179" y="170"/>
                  </a:cubicBezTo>
                  <a:close/>
                  <a:moveTo>
                    <a:pt x="114" y="47"/>
                  </a:moveTo>
                  <a:cubicBezTo>
                    <a:pt x="118" y="47"/>
                    <a:pt x="122" y="50"/>
                    <a:pt x="127" y="51"/>
                  </a:cubicBezTo>
                  <a:cubicBezTo>
                    <a:pt x="133" y="52"/>
                    <a:pt x="146" y="53"/>
                    <a:pt x="151" y="49"/>
                  </a:cubicBezTo>
                  <a:cubicBezTo>
                    <a:pt x="150" y="45"/>
                    <a:pt x="150" y="44"/>
                    <a:pt x="151" y="40"/>
                  </a:cubicBezTo>
                  <a:cubicBezTo>
                    <a:pt x="140" y="44"/>
                    <a:pt x="126" y="42"/>
                    <a:pt x="114" y="39"/>
                  </a:cubicBezTo>
                  <a:cubicBezTo>
                    <a:pt x="113" y="42"/>
                    <a:pt x="114" y="44"/>
                    <a:pt x="114" y="47"/>
                  </a:cubicBezTo>
                  <a:close/>
                  <a:moveTo>
                    <a:pt x="94" y="49"/>
                  </a:moveTo>
                  <a:cubicBezTo>
                    <a:pt x="90" y="47"/>
                    <a:pt x="86" y="43"/>
                    <a:pt x="80" y="43"/>
                  </a:cubicBezTo>
                  <a:cubicBezTo>
                    <a:pt x="79" y="44"/>
                    <a:pt x="77" y="45"/>
                    <a:pt x="77" y="47"/>
                  </a:cubicBezTo>
                  <a:cubicBezTo>
                    <a:pt x="84" y="47"/>
                    <a:pt x="88" y="52"/>
                    <a:pt x="94" y="55"/>
                  </a:cubicBezTo>
                  <a:cubicBezTo>
                    <a:pt x="95" y="52"/>
                    <a:pt x="96" y="51"/>
                    <a:pt x="94" y="49"/>
                  </a:cubicBezTo>
                  <a:close/>
                  <a:moveTo>
                    <a:pt x="52" y="50"/>
                  </a:moveTo>
                  <a:cubicBezTo>
                    <a:pt x="43" y="64"/>
                    <a:pt x="36" y="80"/>
                    <a:pt x="28" y="95"/>
                  </a:cubicBezTo>
                  <a:cubicBezTo>
                    <a:pt x="28" y="96"/>
                    <a:pt x="27" y="97"/>
                    <a:pt x="26" y="98"/>
                  </a:cubicBezTo>
                  <a:cubicBezTo>
                    <a:pt x="25" y="100"/>
                    <a:pt x="25" y="103"/>
                    <a:pt x="24" y="105"/>
                  </a:cubicBezTo>
                  <a:cubicBezTo>
                    <a:pt x="21" y="113"/>
                    <a:pt x="15" y="121"/>
                    <a:pt x="12" y="130"/>
                  </a:cubicBezTo>
                  <a:cubicBezTo>
                    <a:pt x="8" y="135"/>
                    <a:pt x="6" y="141"/>
                    <a:pt x="4" y="147"/>
                  </a:cubicBezTo>
                  <a:cubicBezTo>
                    <a:pt x="6" y="150"/>
                    <a:pt x="11" y="151"/>
                    <a:pt x="13" y="152"/>
                  </a:cubicBezTo>
                  <a:cubicBezTo>
                    <a:pt x="14" y="153"/>
                    <a:pt x="15" y="153"/>
                    <a:pt x="15" y="153"/>
                  </a:cubicBezTo>
                  <a:cubicBezTo>
                    <a:pt x="20" y="155"/>
                    <a:pt x="24" y="156"/>
                    <a:pt x="27" y="156"/>
                  </a:cubicBezTo>
                  <a:cubicBezTo>
                    <a:pt x="28" y="155"/>
                    <a:pt x="28" y="154"/>
                    <a:pt x="28" y="152"/>
                  </a:cubicBezTo>
                  <a:cubicBezTo>
                    <a:pt x="28" y="151"/>
                    <a:pt x="29" y="152"/>
                    <a:pt x="30" y="151"/>
                  </a:cubicBezTo>
                  <a:cubicBezTo>
                    <a:pt x="37" y="135"/>
                    <a:pt x="45" y="119"/>
                    <a:pt x="51" y="102"/>
                  </a:cubicBezTo>
                  <a:cubicBezTo>
                    <a:pt x="58" y="85"/>
                    <a:pt x="65" y="65"/>
                    <a:pt x="74" y="50"/>
                  </a:cubicBezTo>
                  <a:cubicBezTo>
                    <a:pt x="73" y="49"/>
                    <a:pt x="72" y="49"/>
                    <a:pt x="72" y="48"/>
                  </a:cubicBezTo>
                  <a:cubicBezTo>
                    <a:pt x="74" y="47"/>
                    <a:pt x="75" y="47"/>
                    <a:pt x="75" y="45"/>
                  </a:cubicBezTo>
                  <a:cubicBezTo>
                    <a:pt x="69" y="44"/>
                    <a:pt x="58" y="46"/>
                    <a:pt x="52" y="50"/>
                  </a:cubicBezTo>
                  <a:close/>
                  <a:moveTo>
                    <a:pt x="222" y="152"/>
                  </a:moveTo>
                  <a:cubicBezTo>
                    <a:pt x="223" y="137"/>
                    <a:pt x="223" y="119"/>
                    <a:pt x="223" y="105"/>
                  </a:cubicBezTo>
                  <a:cubicBezTo>
                    <a:pt x="223" y="100"/>
                    <a:pt x="222" y="96"/>
                    <a:pt x="222" y="93"/>
                  </a:cubicBezTo>
                  <a:cubicBezTo>
                    <a:pt x="222" y="91"/>
                    <a:pt x="222" y="90"/>
                    <a:pt x="222" y="88"/>
                  </a:cubicBezTo>
                  <a:cubicBezTo>
                    <a:pt x="222" y="82"/>
                    <a:pt x="222" y="76"/>
                    <a:pt x="222" y="70"/>
                  </a:cubicBezTo>
                  <a:cubicBezTo>
                    <a:pt x="222" y="65"/>
                    <a:pt x="223" y="53"/>
                    <a:pt x="221" y="51"/>
                  </a:cubicBezTo>
                  <a:cubicBezTo>
                    <a:pt x="220" y="50"/>
                    <a:pt x="211" y="48"/>
                    <a:pt x="208" y="48"/>
                  </a:cubicBezTo>
                  <a:cubicBezTo>
                    <a:pt x="208" y="48"/>
                    <a:pt x="206" y="48"/>
                    <a:pt x="205" y="49"/>
                  </a:cubicBezTo>
                  <a:cubicBezTo>
                    <a:pt x="206" y="53"/>
                    <a:pt x="205" y="58"/>
                    <a:pt x="205" y="63"/>
                  </a:cubicBezTo>
                  <a:cubicBezTo>
                    <a:pt x="205" y="68"/>
                    <a:pt x="205" y="73"/>
                    <a:pt x="205" y="77"/>
                  </a:cubicBezTo>
                  <a:cubicBezTo>
                    <a:pt x="205" y="87"/>
                    <a:pt x="206" y="97"/>
                    <a:pt x="206" y="107"/>
                  </a:cubicBezTo>
                  <a:cubicBezTo>
                    <a:pt x="207" y="128"/>
                    <a:pt x="206" y="149"/>
                    <a:pt x="205" y="169"/>
                  </a:cubicBezTo>
                  <a:cubicBezTo>
                    <a:pt x="209" y="174"/>
                    <a:pt x="217" y="172"/>
                    <a:pt x="221" y="170"/>
                  </a:cubicBezTo>
                  <a:cubicBezTo>
                    <a:pt x="223" y="164"/>
                    <a:pt x="222" y="158"/>
                    <a:pt x="222" y="152"/>
                  </a:cubicBezTo>
                  <a:close/>
                  <a:moveTo>
                    <a:pt x="68" y="115"/>
                  </a:moveTo>
                  <a:cubicBezTo>
                    <a:pt x="68" y="114"/>
                    <a:pt x="69" y="113"/>
                    <a:pt x="70" y="111"/>
                  </a:cubicBezTo>
                  <a:cubicBezTo>
                    <a:pt x="69" y="112"/>
                    <a:pt x="68" y="112"/>
                    <a:pt x="67" y="111"/>
                  </a:cubicBezTo>
                  <a:cubicBezTo>
                    <a:pt x="67" y="107"/>
                    <a:pt x="62" y="108"/>
                    <a:pt x="60" y="105"/>
                  </a:cubicBezTo>
                  <a:cubicBezTo>
                    <a:pt x="60" y="105"/>
                    <a:pt x="60" y="103"/>
                    <a:pt x="62" y="103"/>
                  </a:cubicBezTo>
                  <a:cubicBezTo>
                    <a:pt x="63" y="97"/>
                    <a:pt x="68" y="93"/>
                    <a:pt x="69" y="85"/>
                  </a:cubicBezTo>
                  <a:cubicBezTo>
                    <a:pt x="72" y="82"/>
                    <a:pt x="76" y="87"/>
                    <a:pt x="79" y="88"/>
                  </a:cubicBezTo>
                  <a:cubicBezTo>
                    <a:pt x="80" y="87"/>
                    <a:pt x="81" y="86"/>
                    <a:pt x="81" y="85"/>
                  </a:cubicBezTo>
                  <a:cubicBezTo>
                    <a:pt x="78" y="82"/>
                    <a:pt x="75" y="83"/>
                    <a:pt x="72" y="81"/>
                  </a:cubicBezTo>
                  <a:cubicBezTo>
                    <a:pt x="71" y="76"/>
                    <a:pt x="76" y="76"/>
                    <a:pt x="76" y="71"/>
                  </a:cubicBezTo>
                  <a:cubicBezTo>
                    <a:pt x="78" y="69"/>
                    <a:pt x="79" y="66"/>
                    <a:pt x="80" y="63"/>
                  </a:cubicBezTo>
                  <a:cubicBezTo>
                    <a:pt x="81" y="61"/>
                    <a:pt x="81" y="57"/>
                    <a:pt x="82" y="59"/>
                  </a:cubicBezTo>
                  <a:cubicBezTo>
                    <a:pt x="82" y="58"/>
                    <a:pt x="81" y="58"/>
                    <a:pt x="82" y="58"/>
                  </a:cubicBezTo>
                  <a:cubicBezTo>
                    <a:pt x="86" y="56"/>
                    <a:pt x="89" y="59"/>
                    <a:pt x="92" y="61"/>
                  </a:cubicBezTo>
                  <a:cubicBezTo>
                    <a:pt x="92" y="60"/>
                    <a:pt x="93" y="59"/>
                    <a:pt x="93" y="58"/>
                  </a:cubicBezTo>
                  <a:cubicBezTo>
                    <a:pt x="89" y="53"/>
                    <a:pt x="83" y="50"/>
                    <a:pt x="76" y="49"/>
                  </a:cubicBezTo>
                  <a:cubicBezTo>
                    <a:pt x="76" y="51"/>
                    <a:pt x="74" y="52"/>
                    <a:pt x="75" y="53"/>
                  </a:cubicBezTo>
                  <a:cubicBezTo>
                    <a:pt x="77" y="54"/>
                    <a:pt x="82" y="57"/>
                    <a:pt x="78" y="60"/>
                  </a:cubicBezTo>
                  <a:cubicBezTo>
                    <a:pt x="78" y="61"/>
                    <a:pt x="77" y="62"/>
                    <a:pt x="77" y="63"/>
                  </a:cubicBezTo>
                  <a:cubicBezTo>
                    <a:pt x="75" y="67"/>
                    <a:pt x="73" y="71"/>
                    <a:pt x="72" y="74"/>
                  </a:cubicBezTo>
                  <a:cubicBezTo>
                    <a:pt x="71" y="76"/>
                    <a:pt x="71" y="79"/>
                    <a:pt x="69" y="80"/>
                  </a:cubicBezTo>
                  <a:cubicBezTo>
                    <a:pt x="68" y="79"/>
                    <a:pt x="67" y="78"/>
                    <a:pt x="66" y="77"/>
                  </a:cubicBezTo>
                  <a:cubicBezTo>
                    <a:pt x="65" y="78"/>
                    <a:pt x="64" y="78"/>
                    <a:pt x="63" y="78"/>
                  </a:cubicBezTo>
                  <a:cubicBezTo>
                    <a:pt x="62" y="79"/>
                    <a:pt x="62" y="80"/>
                    <a:pt x="62" y="82"/>
                  </a:cubicBezTo>
                  <a:cubicBezTo>
                    <a:pt x="63" y="83"/>
                    <a:pt x="66" y="84"/>
                    <a:pt x="66" y="86"/>
                  </a:cubicBezTo>
                  <a:cubicBezTo>
                    <a:pt x="66" y="87"/>
                    <a:pt x="64" y="88"/>
                    <a:pt x="63" y="90"/>
                  </a:cubicBezTo>
                  <a:cubicBezTo>
                    <a:pt x="63" y="91"/>
                    <a:pt x="63" y="92"/>
                    <a:pt x="63" y="93"/>
                  </a:cubicBezTo>
                  <a:cubicBezTo>
                    <a:pt x="61" y="97"/>
                    <a:pt x="59" y="102"/>
                    <a:pt x="58" y="105"/>
                  </a:cubicBezTo>
                  <a:cubicBezTo>
                    <a:pt x="57" y="105"/>
                    <a:pt x="57" y="105"/>
                    <a:pt x="56" y="105"/>
                  </a:cubicBezTo>
                  <a:cubicBezTo>
                    <a:pt x="55" y="105"/>
                    <a:pt x="55" y="104"/>
                    <a:pt x="53" y="103"/>
                  </a:cubicBezTo>
                  <a:cubicBezTo>
                    <a:pt x="52" y="105"/>
                    <a:pt x="52" y="107"/>
                    <a:pt x="51" y="108"/>
                  </a:cubicBezTo>
                  <a:cubicBezTo>
                    <a:pt x="53" y="109"/>
                    <a:pt x="55" y="110"/>
                    <a:pt x="55" y="112"/>
                  </a:cubicBezTo>
                  <a:cubicBezTo>
                    <a:pt x="51" y="117"/>
                    <a:pt x="48" y="125"/>
                    <a:pt x="48" y="131"/>
                  </a:cubicBezTo>
                  <a:cubicBezTo>
                    <a:pt x="47" y="132"/>
                    <a:pt x="46" y="132"/>
                    <a:pt x="45" y="133"/>
                  </a:cubicBezTo>
                  <a:cubicBezTo>
                    <a:pt x="44" y="132"/>
                    <a:pt x="43" y="130"/>
                    <a:pt x="42" y="130"/>
                  </a:cubicBezTo>
                  <a:cubicBezTo>
                    <a:pt x="41" y="133"/>
                    <a:pt x="39" y="135"/>
                    <a:pt x="39" y="138"/>
                  </a:cubicBezTo>
                  <a:cubicBezTo>
                    <a:pt x="45" y="136"/>
                    <a:pt x="50" y="141"/>
                    <a:pt x="55" y="143"/>
                  </a:cubicBezTo>
                  <a:cubicBezTo>
                    <a:pt x="56" y="142"/>
                    <a:pt x="57" y="141"/>
                    <a:pt x="57" y="140"/>
                  </a:cubicBezTo>
                  <a:cubicBezTo>
                    <a:pt x="55" y="137"/>
                    <a:pt x="52" y="135"/>
                    <a:pt x="49" y="134"/>
                  </a:cubicBezTo>
                  <a:cubicBezTo>
                    <a:pt x="49" y="134"/>
                    <a:pt x="49" y="133"/>
                    <a:pt x="49" y="133"/>
                  </a:cubicBezTo>
                  <a:cubicBezTo>
                    <a:pt x="49" y="132"/>
                    <a:pt x="49" y="131"/>
                    <a:pt x="50" y="131"/>
                  </a:cubicBezTo>
                  <a:cubicBezTo>
                    <a:pt x="50" y="130"/>
                    <a:pt x="50" y="130"/>
                    <a:pt x="50" y="129"/>
                  </a:cubicBezTo>
                  <a:cubicBezTo>
                    <a:pt x="54" y="126"/>
                    <a:pt x="54" y="120"/>
                    <a:pt x="58" y="117"/>
                  </a:cubicBezTo>
                  <a:cubicBezTo>
                    <a:pt x="58" y="114"/>
                    <a:pt x="58" y="112"/>
                    <a:pt x="60" y="111"/>
                  </a:cubicBezTo>
                  <a:cubicBezTo>
                    <a:pt x="63" y="112"/>
                    <a:pt x="65" y="114"/>
                    <a:pt x="68" y="115"/>
                  </a:cubicBezTo>
                  <a:close/>
                  <a:moveTo>
                    <a:pt x="140" y="54"/>
                  </a:moveTo>
                  <a:cubicBezTo>
                    <a:pt x="131" y="55"/>
                    <a:pt x="122" y="52"/>
                    <a:pt x="114" y="50"/>
                  </a:cubicBezTo>
                  <a:cubicBezTo>
                    <a:pt x="114" y="50"/>
                    <a:pt x="114" y="51"/>
                    <a:pt x="114" y="51"/>
                  </a:cubicBezTo>
                  <a:cubicBezTo>
                    <a:pt x="115" y="82"/>
                    <a:pt x="113" y="115"/>
                    <a:pt x="114" y="142"/>
                  </a:cubicBezTo>
                  <a:cubicBezTo>
                    <a:pt x="115" y="141"/>
                    <a:pt x="117" y="142"/>
                    <a:pt x="117" y="142"/>
                  </a:cubicBezTo>
                  <a:cubicBezTo>
                    <a:pt x="119" y="141"/>
                    <a:pt x="119" y="142"/>
                    <a:pt x="121" y="143"/>
                  </a:cubicBezTo>
                  <a:cubicBezTo>
                    <a:pt x="122" y="143"/>
                    <a:pt x="123" y="142"/>
                    <a:pt x="124" y="143"/>
                  </a:cubicBezTo>
                  <a:cubicBezTo>
                    <a:pt x="125" y="143"/>
                    <a:pt x="126" y="143"/>
                    <a:pt x="126" y="143"/>
                  </a:cubicBezTo>
                  <a:cubicBezTo>
                    <a:pt x="135" y="145"/>
                    <a:pt x="145" y="144"/>
                    <a:pt x="153" y="143"/>
                  </a:cubicBezTo>
                  <a:cubicBezTo>
                    <a:pt x="153" y="132"/>
                    <a:pt x="154" y="121"/>
                    <a:pt x="153" y="110"/>
                  </a:cubicBezTo>
                  <a:cubicBezTo>
                    <a:pt x="152" y="101"/>
                    <a:pt x="153" y="91"/>
                    <a:pt x="152" y="82"/>
                  </a:cubicBezTo>
                  <a:cubicBezTo>
                    <a:pt x="152" y="73"/>
                    <a:pt x="150" y="62"/>
                    <a:pt x="151" y="53"/>
                  </a:cubicBezTo>
                  <a:cubicBezTo>
                    <a:pt x="147" y="52"/>
                    <a:pt x="144" y="54"/>
                    <a:pt x="140" y="54"/>
                  </a:cubicBezTo>
                  <a:close/>
                  <a:moveTo>
                    <a:pt x="197" y="51"/>
                  </a:moveTo>
                  <a:cubicBezTo>
                    <a:pt x="197" y="57"/>
                    <a:pt x="198" y="59"/>
                    <a:pt x="197" y="62"/>
                  </a:cubicBezTo>
                  <a:cubicBezTo>
                    <a:pt x="198" y="70"/>
                    <a:pt x="199" y="78"/>
                    <a:pt x="198" y="86"/>
                  </a:cubicBezTo>
                  <a:cubicBezTo>
                    <a:pt x="196" y="112"/>
                    <a:pt x="197" y="141"/>
                    <a:pt x="198" y="165"/>
                  </a:cubicBezTo>
                  <a:cubicBezTo>
                    <a:pt x="199" y="166"/>
                    <a:pt x="201" y="168"/>
                    <a:pt x="202" y="167"/>
                  </a:cubicBezTo>
                  <a:cubicBezTo>
                    <a:pt x="205" y="146"/>
                    <a:pt x="204" y="126"/>
                    <a:pt x="204" y="105"/>
                  </a:cubicBezTo>
                  <a:cubicBezTo>
                    <a:pt x="204" y="98"/>
                    <a:pt x="203" y="92"/>
                    <a:pt x="202" y="85"/>
                  </a:cubicBezTo>
                  <a:cubicBezTo>
                    <a:pt x="202" y="74"/>
                    <a:pt x="203" y="62"/>
                    <a:pt x="203" y="51"/>
                  </a:cubicBezTo>
                  <a:cubicBezTo>
                    <a:pt x="200" y="51"/>
                    <a:pt x="199" y="52"/>
                    <a:pt x="198" y="51"/>
                  </a:cubicBezTo>
                  <a:cubicBezTo>
                    <a:pt x="198" y="51"/>
                    <a:pt x="197" y="51"/>
                    <a:pt x="197" y="51"/>
                  </a:cubicBezTo>
                  <a:close/>
                  <a:moveTo>
                    <a:pt x="279" y="76"/>
                  </a:moveTo>
                  <a:cubicBezTo>
                    <a:pt x="284" y="75"/>
                    <a:pt x="291" y="72"/>
                    <a:pt x="294" y="68"/>
                  </a:cubicBezTo>
                  <a:cubicBezTo>
                    <a:pt x="296" y="65"/>
                    <a:pt x="293" y="62"/>
                    <a:pt x="292" y="60"/>
                  </a:cubicBezTo>
                  <a:cubicBezTo>
                    <a:pt x="291" y="58"/>
                    <a:pt x="290" y="55"/>
                    <a:pt x="288" y="54"/>
                  </a:cubicBezTo>
                  <a:cubicBezTo>
                    <a:pt x="287" y="54"/>
                    <a:pt x="284" y="54"/>
                    <a:pt x="281" y="54"/>
                  </a:cubicBezTo>
                  <a:cubicBezTo>
                    <a:pt x="279" y="55"/>
                    <a:pt x="276" y="55"/>
                    <a:pt x="275" y="55"/>
                  </a:cubicBezTo>
                  <a:cubicBezTo>
                    <a:pt x="272" y="56"/>
                    <a:pt x="269" y="59"/>
                    <a:pt x="267" y="60"/>
                  </a:cubicBezTo>
                  <a:cubicBezTo>
                    <a:pt x="268" y="61"/>
                    <a:pt x="266" y="62"/>
                    <a:pt x="267" y="63"/>
                  </a:cubicBezTo>
                  <a:cubicBezTo>
                    <a:pt x="266" y="63"/>
                    <a:pt x="265" y="63"/>
                    <a:pt x="265" y="64"/>
                  </a:cubicBezTo>
                  <a:cubicBezTo>
                    <a:pt x="265" y="69"/>
                    <a:pt x="268" y="73"/>
                    <a:pt x="270" y="77"/>
                  </a:cubicBezTo>
                  <a:cubicBezTo>
                    <a:pt x="273" y="76"/>
                    <a:pt x="275" y="76"/>
                    <a:pt x="279" y="76"/>
                  </a:cubicBezTo>
                  <a:close/>
                  <a:moveTo>
                    <a:pt x="73" y="56"/>
                  </a:moveTo>
                  <a:cubicBezTo>
                    <a:pt x="70" y="62"/>
                    <a:pt x="67" y="68"/>
                    <a:pt x="64" y="75"/>
                  </a:cubicBezTo>
                  <a:cubicBezTo>
                    <a:pt x="66" y="74"/>
                    <a:pt x="66" y="76"/>
                    <a:pt x="68" y="76"/>
                  </a:cubicBezTo>
                  <a:cubicBezTo>
                    <a:pt x="71" y="70"/>
                    <a:pt x="74" y="63"/>
                    <a:pt x="76" y="57"/>
                  </a:cubicBezTo>
                  <a:cubicBezTo>
                    <a:pt x="76" y="56"/>
                    <a:pt x="75" y="55"/>
                    <a:pt x="73" y="56"/>
                  </a:cubicBezTo>
                  <a:close/>
                  <a:moveTo>
                    <a:pt x="85" y="61"/>
                  </a:moveTo>
                  <a:cubicBezTo>
                    <a:pt x="83" y="63"/>
                    <a:pt x="82" y="66"/>
                    <a:pt x="80" y="70"/>
                  </a:cubicBezTo>
                  <a:cubicBezTo>
                    <a:pt x="79" y="73"/>
                    <a:pt x="76" y="76"/>
                    <a:pt x="76" y="78"/>
                  </a:cubicBezTo>
                  <a:cubicBezTo>
                    <a:pt x="77" y="81"/>
                    <a:pt x="80" y="81"/>
                    <a:pt x="81" y="83"/>
                  </a:cubicBezTo>
                  <a:cubicBezTo>
                    <a:pt x="86" y="77"/>
                    <a:pt x="88" y="70"/>
                    <a:pt x="91" y="64"/>
                  </a:cubicBezTo>
                  <a:cubicBezTo>
                    <a:pt x="89" y="62"/>
                    <a:pt x="87" y="61"/>
                    <a:pt x="85" y="61"/>
                  </a:cubicBezTo>
                  <a:close/>
                  <a:moveTo>
                    <a:pt x="93" y="64"/>
                  </a:moveTo>
                  <a:cubicBezTo>
                    <a:pt x="91" y="70"/>
                    <a:pt x="86" y="77"/>
                    <a:pt x="84" y="83"/>
                  </a:cubicBezTo>
                  <a:cubicBezTo>
                    <a:pt x="83" y="89"/>
                    <a:pt x="84" y="98"/>
                    <a:pt x="85" y="105"/>
                  </a:cubicBezTo>
                  <a:cubicBezTo>
                    <a:pt x="85" y="111"/>
                    <a:pt x="84" y="117"/>
                    <a:pt x="84" y="123"/>
                  </a:cubicBezTo>
                  <a:cubicBezTo>
                    <a:pt x="85" y="135"/>
                    <a:pt x="85" y="150"/>
                    <a:pt x="85" y="163"/>
                  </a:cubicBezTo>
                  <a:cubicBezTo>
                    <a:pt x="85" y="164"/>
                    <a:pt x="87" y="165"/>
                    <a:pt x="86" y="167"/>
                  </a:cubicBezTo>
                  <a:cubicBezTo>
                    <a:pt x="93" y="170"/>
                    <a:pt x="101" y="169"/>
                    <a:pt x="107" y="167"/>
                  </a:cubicBezTo>
                  <a:cubicBezTo>
                    <a:pt x="109" y="159"/>
                    <a:pt x="108" y="152"/>
                    <a:pt x="108" y="144"/>
                  </a:cubicBezTo>
                  <a:cubicBezTo>
                    <a:pt x="108" y="132"/>
                    <a:pt x="109" y="119"/>
                    <a:pt x="109" y="105"/>
                  </a:cubicBezTo>
                  <a:cubicBezTo>
                    <a:pt x="109" y="101"/>
                    <a:pt x="109" y="96"/>
                    <a:pt x="109" y="93"/>
                  </a:cubicBezTo>
                  <a:cubicBezTo>
                    <a:pt x="109" y="92"/>
                    <a:pt x="108" y="91"/>
                    <a:pt x="108" y="90"/>
                  </a:cubicBezTo>
                  <a:cubicBezTo>
                    <a:pt x="108" y="87"/>
                    <a:pt x="109" y="84"/>
                    <a:pt x="108" y="81"/>
                  </a:cubicBezTo>
                  <a:cubicBezTo>
                    <a:pt x="108" y="75"/>
                    <a:pt x="106" y="70"/>
                    <a:pt x="106" y="64"/>
                  </a:cubicBezTo>
                  <a:cubicBezTo>
                    <a:pt x="102" y="62"/>
                    <a:pt x="97" y="62"/>
                    <a:pt x="93" y="64"/>
                  </a:cubicBezTo>
                  <a:close/>
                  <a:moveTo>
                    <a:pt x="271" y="79"/>
                  </a:moveTo>
                  <a:cubicBezTo>
                    <a:pt x="271" y="82"/>
                    <a:pt x="272" y="83"/>
                    <a:pt x="273" y="84"/>
                  </a:cubicBezTo>
                  <a:cubicBezTo>
                    <a:pt x="274" y="84"/>
                    <a:pt x="274" y="83"/>
                    <a:pt x="276" y="83"/>
                  </a:cubicBezTo>
                  <a:cubicBezTo>
                    <a:pt x="285" y="87"/>
                    <a:pt x="306" y="80"/>
                    <a:pt x="296" y="69"/>
                  </a:cubicBezTo>
                  <a:cubicBezTo>
                    <a:pt x="292" y="77"/>
                    <a:pt x="281" y="78"/>
                    <a:pt x="271" y="79"/>
                  </a:cubicBezTo>
                  <a:close/>
                  <a:moveTo>
                    <a:pt x="265" y="96"/>
                  </a:moveTo>
                  <a:cubicBezTo>
                    <a:pt x="265" y="98"/>
                    <a:pt x="265" y="100"/>
                    <a:pt x="265" y="103"/>
                  </a:cubicBezTo>
                  <a:cubicBezTo>
                    <a:pt x="265" y="107"/>
                    <a:pt x="265" y="112"/>
                    <a:pt x="265" y="118"/>
                  </a:cubicBezTo>
                  <a:cubicBezTo>
                    <a:pt x="265" y="121"/>
                    <a:pt x="265" y="125"/>
                    <a:pt x="266" y="127"/>
                  </a:cubicBezTo>
                  <a:cubicBezTo>
                    <a:pt x="266" y="128"/>
                    <a:pt x="268" y="130"/>
                    <a:pt x="269" y="132"/>
                  </a:cubicBezTo>
                  <a:cubicBezTo>
                    <a:pt x="272" y="136"/>
                    <a:pt x="274" y="141"/>
                    <a:pt x="276" y="147"/>
                  </a:cubicBezTo>
                  <a:cubicBezTo>
                    <a:pt x="278" y="151"/>
                    <a:pt x="281" y="160"/>
                    <a:pt x="284" y="163"/>
                  </a:cubicBezTo>
                  <a:cubicBezTo>
                    <a:pt x="285" y="164"/>
                    <a:pt x="289" y="165"/>
                    <a:pt x="291" y="166"/>
                  </a:cubicBezTo>
                  <a:cubicBezTo>
                    <a:pt x="296" y="168"/>
                    <a:pt x="302" y="168"/>
                    <a:pt x="306" y="169"/>
                  </a:cubicBezTo>
                  <a:cubicBezTo>
                    <a:pt x="304" y="166"/>
                    <a:pt x="303" y="162"/>
                    <a:pt x="302" y="159"/>
                  </a:cubicBezTo>
                  <a:cubicBezTo>
                    <a:pt x="301" y="156"/>
                    <a:pt x="299" y="153"/>
                    <a:pt x="298" y="151"/>
                  </a:cubicBezTo>
                  <a:cubicBezTo>
                    <a:pt x="298" y="150"/>
                    <a:pt x="298" y="148"/>
                    <a:pt x="298" y="147"/>
                  </a:cubicBezTo>
                  <a:cubicBezTo>
                    <a:pt x="296" y="141"/>
                    <a:pt x="292" y="135"/>
                    <a:pt x="290" y="128"/>
                  </a:cubicBezTo>
                  <a:cubicBezTo>
                    <a:pt x="287" y="122"/>
                    <a:pt x="285" y="115"/>
                    <a:pt x="282" y="109"/>
                  </a:cubicBezTo>
                  <a:cubicBezTo>
                    <a:pt x="276" y="97"/>
                    <a:pt x="271" y="84"/>
                    <a:pt x="265" y="73"/>
                  </a:cubicBezTo>
                  <a:cubicBezTo>
                    <a:pt x="265" y="72"/>
                    <a:pt x="265" y="72"/>
                    <a:pt x="265" y="73"/>
                  </a:cubicBezTo>
                  <a:cubicBezTo>
                    <a:pt x="264" y="79"/>
                    <a:pt x="265" y="87"/>
                    <a:pt x="265" y="96"/>
                  </a:cubicBezTo>
                  <a:close/>
                  <a:moveTo>
                    <a:pt x="274" y="87"/>
                  </a:moveTo>
                  <a:cubicBezTo>
                    <a:pt x="276" y="89"/>
                    <a:pt x="276" y="92"/>
                    <a:pt x="278" y="94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80" y="93"/>
                    <a:pt x="283" y="93"/>
                    <a:pt x="285" y="93"/>
                  </a:cubicBezTo>
                  <a:cubicBezTo>
                    <a:pt x="291" y="93"/>
                    <a:pt x="299" y="87"/>
                    <a:pt x="301" y="83"/>
                  </a:cubicBezTo>
                  <a:cubicBezTo>
                    <a:pt x="302" y="81"/>
                    <a:pt x="302" y="79"/>
                    <a:pt x="300" y="78"/>
                  </a:cubicBezTo>
                  <a:cubicBezTo>
                    <a:pt x="295" y="87"/>
                    <a:pt x="283" y="86"/>
                    <a:pt x="274" y="87"/>
                  </a:cubicBezTo>
                  <a:close/>
                  <a:moveTo>
                    <a:pt x="278" y="96"/>
                  </a:moveTo>
                  <a:cubicBezTo>
                    <a:pt x="279" y="96"/>
                    <a:pt x="279" y="97"/>
                    <a:pt x="279" y="98"/>
                  </a:cubicBezTo>
                  <a:cubicBezTo>
                    <a:pt x="283" y="98"/>
                    <a:pt x="287" y="99"/>
                    <a:pt x="290" y="98"/>
                  </a:cubicBezTo>
                  <a:cubicBezTo>
                    <a:pt x="297" y="98"/>
                    <a:pt x="302" y="92"/>
                    <a:pt x="305" y="87"/>
                  </a:cubicBezTo>
                  <a:cubicBezTo>
                    <a:pt x="304" y="86"/>
                    <a:pt x="304" y="84"/>
                    <a:pt x="303" y="84"/>
                  </a:cubicBezTo>
                  <a:cubicBezTo>
                    <a:pt x="298" y="92"/>
                    <a:pt x="289" y="97"/>
                    <a:pt x="278" y="96"/>
                  </a:cubicBezTo>
                  <a:close/>
                  <a:moveTo>
                    <a:pt x="54" y="102"/>
                  </a:moveTo>
                  <a:cubicBezTo>
                    <a:pt x="55" y="102"/>
                    <a:pt x="56" y="103"/>
                    <a:pt x="57" y="102"/>
                  </a:cubicBezTo>
                  <a:cubicBezTo>
                    <a:pt x="57" y="100"/>
                    <a:pt x="60" y="96"/>
                    <a:pt x="61" y="92"/>
                  </a:cubicBezTo>
                  <a:cubicBezTo>
                    <a:pt x="62" y="90"/>
                    <a:pt x="65" y="84"/>
                    <a:pt x="60" y="84"/>
                  </a:cubicBezTo>
                  <a:cubicBezTo>
                    <a:pt x="59" y="91"/>
                    <a:pt x="56" y="95"/>
                    <a:pt x="54" y="102"/>
                  </a:cubicBezTo>
                  <a:close/>
                  <a:moveTo>
                    <a:pt x="72" y="88"/>
                  </a:moveTo>
                  <a:cubicBezTo>
                    <a:pt x="69" y="92"/>
                    <a:pt x="66" y="99"/>
                    <a:pt x="64" y="105"/>
                  </a:cubicBezTo>
                  <a:cubicBezTo>
                    <a:pt x="66" y="106"/>
                    <a:pt x="68" y="108"/>
                    <a:pt x="70" y="110"/>
                  </a:cubicBezTo>
                  <a:cubicBezTo>
                    <a:pt x="73" y="104"/>
                    <a:pt x="76" y="98"/>
                    <a:pt x="78" y="91"/>
                  </a:cubicBezTo>
                  <a:cubicBezTo>
                    <a:pt x="77" y="89"/>
                    <a:pt x="74" y="88"/>
                    <a:pt x="72" y="88"/>
                  </a:cubicBezTo>
                  <a:close/>
                  <a:moveTo>
                    <a:pt x="79" y="94"/>
                  </a:moveTo>
                  <a:cubicBezTo>
                    <a:pt x="79" y="95"/>
                    <a:pt x="79" y="96"/>
                    <a:pt x="79" y="97"/>
                  </a:cubicBezTo>
                  <a:cubicBezTo>
                    <a:pt x="77" y="101"/>
                    <a:pt x="74" y="105"/>
                    <a:pt x="73" y="109"/>
                  </a:cubicBezTo>
                  <a:cubicBezTo>
                    <a:pt x="72" y="113"/>
                    <a:pt x="72" y="118"/>
                    <a:pt x="71" y="123"/>
                  </a:cubicBezTo>
                  <a:cubicBezTo>
                    <a:pt x="71" y="135"/>
                    <a:pt x="72" y="143"/>
                    <a:pt x="70" y="154"/>
                  </a:cubicBezTo>
                  <a:cubicBezTo>
                    <a:pt x="74" y="157"/>
                    <a:pt x="78" y="160"/>
                    <a:pt x="82" y="163"/>
                  </a:cubicBezTo>
                  <a:cubicBezTo>
                    <a:pt x="83" y="155"/>
                    <a:pt x="83" y="148"/>
                    <a:pt x="83" y="139"/>
                  </a:cubicBezTo>
                  <a:cubicBezTo>
                    <a:pt x="83" y="131"/>
                    <a:pt x="82" y="123"/>
                    <a:pt x="82" y="117"/>
                  </a:cubicBezTo>
                  <a:cubicBezTo>
                    <a:pt x="82" y="109"/>
                    <a:pt x="83" y="97"/>
                    <a:pt x="82" y="89"/>
                  </a:cubicBezTo>
                  <a:cubicBezTo>
                    <a:pt x="81" y="91"/>
                    <a:pt x="80" y="92"/>
                    <a:pt x="79" y="94"/>
                  </a:cubicBezTo>
                  <a:close/>
                  <a:moveTo>
                    <a:pt x="280" y="100"/>
                  </a:moveTo>
                  <a:cubicBezTo>
                    <a:pt x="285" y="111"/>
                    <a:pt x="290" y="124"/>
                    <a:pt x="295" y="136"/>
                  </a:cubicBezTo>
                  <a:cubicBezTo>
                    <a:pt x="305" y="137"/>
                    <a:pt x="318" y="131"/>
                    <a:pt x="322" y="122"/>
                  </a:cubicBezTo>
                  <a:cubicBezTo>
                    <a:pt x="317" y="111"/>
                    <a:pt x="312" y="100"/>
                    <a:pt x="306" y="90"/>
                  </a:cubicBezTo>
                  <a:cubicBezTo>
                    <a:pt x="302" y="97"/>
                    <a:pt x="291" y="104"/>
                    <a:pt x="280" y="100"/>
                  </a:cubicBezTo>
                  <a:close/>
                  <a:moveTo>
                    <a:pt x="43" y="128"/>
                  </a:moveTo>
                  <a:cubicBezTo>
                    <a:pt x="44" y="129"/>
                    <a:pt x="44" y="129"/>
                    <a:pt x="45" y="129"/>
                  </a:cubicBezTo>
                  <a:cubicBezTo>
                    <a:pt x="47" y="123"/>
                    <a:pt x="50" y="117"/>
                    <a:pt x="52" y="111"/>
                  </a:cubicBezTo>
                  <a:cubicBezTo>
                    <a:pt x="51" y="112"/>
                    <a:pt x="51" y="111"/>
                    <a:pt x="50" y="111"/>
                  </a:cubicBezTo>
                  <a:cubicBezTo>
                    <a:pt x="48" y="117"/>
                    <a:pt x="45" y="122"/>
                    <a:pt x="43" y="128"/>
                  </a:cubicBezTo>
                  <a:close/>
                  <a:moveTo>
                    <a:pt x="62" y="115"/>
                  </a:moveTo>
                  <a:cubicBezTo>
                    <a:pt x="59" y="116"/>
                    <a:pt x="58" y="121"/>
                    <a:pt x="57" y="124"/>
                  </a:cubicBezTo>
                  <a:cubicBezTo>
                    <a:pt x="56" y="126"/>
                    <a:pt x="53" y="129"/>
                    <a:pt x="52" y="133"/>
                  </a:cubicBezTo>
                  <a:cubicBezTo>
                    <a:pt x="54" y="134"/>
                    <a:pt x="57" y="136"/>
                    <a:pt x="58" y="138"/>
                  </a:cubicBezTo>
                  <a:cubicBezTo>
                    <a:pt x="61" y="132"/>
                    <a:pt x="64" y="125"/>
                    <a:pt x="66" y="118"/>
                  </a:cubicBezTo>
                  <a:cubicBezTo>
                    <a:pt x="65" y="117"/>
                    <a:pt x="64" y="116"/>
                    <a:pt x="62" y="115"/>
                  </a:cubicBezTo>
                  <a:close/>
                  <a:moveTo>
                    <a:pt x="297" y="139"/>
                  </a:moveTo>
                  <a:cubicBezTo>
                    <a:pt x="297" y="140"/>
                    <a:pt x="297" y="141"/>
                    <a:pt x="298" y="142"/>
                  </a:cubicBezTo>
                  <a:cubicBezTo>
                    <a:pt x="298" y="141"/>
                    <a:pt x="298" y="141"/>
                    <a:pt x="299" y="140"/>
                  </a:cubicBezTo>
                  <a:cubicBezTo>
                    <a:pt x="302" y="141"/>
                    <a:pt x="306" y="140"/>
                    <a:pt x="308" y="140"/>
                  </a:cubicBezTo>
                  <a:cubicBezTo>
                    <a:pt x="314" y="139"/>
                    <a:pt x="320" y="135"/>
                    <a:pt x="323" y="132"/>
                  </a:cubicBezTo>
                  <a:cubicBezTo>
                    <a:pt x="324" y="130"/>
                    <a:pt x="326" y="127"/>
                    <a:pt x="323" y="125"/>
                  </a:cubicBezTo>
                  <a:cubicBezTo>
                    <a:pt x="317" y="134"/>
                    <a:pt x="308" y="138"/>
                    <a:pt x="297" y="139"/>
                  </a:cubicBezTo>
                  <a:close/>
                  <a:moveTo>
                    <a:pt x="326" y="131"/>
                  </a:moveTo>
                  <a:cubicBezTo>
                    <a:pt x="321" y="139"/>
                    <a:pt x="310" y="145"/>
                    <a:pt x="298" y="142"/>
                  </a:cubicBezTo>
                  <a:cubicBezTo>
                    <a:pt x="299" y="146"/>
                    <a:pt x="301" y="150"/>
                    <a:pt x="306" y="148"/>
                  </a:cubicBezTo>
                  <a:cubicBezTo>
                    <a:pt x="316" y="150"/>
                    <a:pt x="327" y="146"/>
                    <a:pt x="330" y="137"/>
                  </a:cubicBezTo>
                  <a:cubicBezTo>
                    <a:pt x="328" y="135"/>
                    <a:pt x="328" y="132"/>
                    <a:pt x="326" y="131"/>
                  </a:cubicBezTo>
                  <a:close/>
                  <a:moveTo>
                    <a:pt x="37" y="140"/>
                  </a:moveTo>
                  <a:cubicBezTo>
                    <a:pt x="36" y="142"/>
                    <a:pt x="35" y="145"/>
                    <a:pt x="34" y="147"/>
                  </a:cubicBezTo>
                  <a:cubicBezTo>
                    <a:pt x="38" y="148"/>
                    <a:pt x="41" y="147"/>
                    <a:pt x="45" y="149"/>
                  </a:cubicBezTo>
                  <a:cubicBezTo>
                    <a:pt x="47" y="150"/>
                    <a:pt x="49" y="153"/>
                    <a:pt x="51" y="154"/>
                  </a:cubicBezTo>
                  <a:cubicBezTo>
                    <a:pt x="52" y="151"/>
                    <a:pt x="53" y="150"/>
                    <a:pt x="54" y="147"/>
                  </a:cubicBezTo>
                  <a:cubicBezTo>
                    <a:pt x="50" y="143"/>
                    <a:pt x="44" y="140"/>
                    <a:pt x="37" y="140"/>
                  </a:cubicBezTo>
                  <a:close/>
                  <a:moveTo>
                    <a:pt x="313" y="160"/>
                  </a:moveTo>
                  <a:cubicBezTo>
                    <a:pt x="320" y="161"/>
                    <a:pt x="328" y="157"/>
                    <a:pt x="332" y="153"/>
                  </a:cubicBezTo>
                  <a:cubicBezTo>
                    <a:pt x="335" y="149"/>
                    <a:pt x="334" y="145"/>
                    <a:pt x="332" y="141"/>
                  </a:cubicBezTo>
                  <a:cubicBezTo>
                    <a:pt x="332" y="141"/>
                    <a:pt x="331" y="141"/>
                    <a:pt x="331" y="141"/>
                  </a:cubicBezTo>
                  <a:cubicBezTo>
                    <a:pt x="326" y="150"/>
                    <a:pt x="312" y="151"/>
                    <a:pt x="302" y="151"/>
                  </a:cubicBezTo>
                  <a:cubicBezTo>
                    <a:pt x="303" y="154"/>
                    <a:pt x="304" y="157"/>
                    <a:pt x="306" y="159"/>
                  </a:cubicBezTo>
                  <a:cubicBezTo>
                    <a:pt x="308" y="159"/>
                    <a:pt x="311" y="160"/>
                    <a:pt x="313" y="160"/>
                  </a:cubicBezTo>
                  <a:close/>
                  <a:moveTo>
                    <a:pt x="114" y="154"/>
                  </a:moveTo>
                  <a:cubicBezTo>
                    <a:pt x="125" y="157"/>
                    <a:pt x="139" y="158"/>
                    <a:pt x="153" y="156"/>
                  </a:cubicBezTo>
                  <a:cubicBezTo>
                    <a:pt x="153" y="152"/>
                    <a:pt x="153" y="149"/>
                    <a:pt x="153" y="145"/>
                  </a:cubicBezTo>
                  <a:cubicBezTo>
                    <a:pt x="139" y="147"/>
                    <a:pt x="124" y="147"/>
                    <a:pt x="115" y="144"/>
                  </a:cubicBezTo>
                  <a:cubicBezTo>
                    <a:pt x="114" y="147"/>
                    <a:pt x="114" y="150"/>
                    <a:pt x="114" y="154"/>
                  </a:cubicBezTo>
                  <a:close/>
                  <a:moveTo>
                    <a:pt x="32" y="153"/>
                  </a:moveTo>
                  <a:cubicBezTo>
                    <a:pt x="40" y="153"/>
                    <a:pt x="44" y="158"/>
                    <a:pt x="49" y="160"/>
                  </a:cubicBezTo>
                  <a:cubicBezTo>
                    <a:pt x="49" y="159"/>
                    <a:pt x="50" y="158"/>
                    <a:pt x="50" y="157"/>
                  </a:cubicBezTo>
                  <a:cubicBezTo>
                    <a:pt x="47" y="152"/>
                    <a:pt x="41" y="150"/>
                    <a:pt x="34" y="149"/>
                  </a:cubicBezTo>
                  <a:cubicBezTo>
                    <a:pt x="34" y="149"/>
                    <a:pt x="33" y="149"/>
                    <a:pt x="33" y="149"/>
                  </a:cubicBezTo>
                  <a:cubicBezTo>
                    <a:pt x="33" y="150"/>
                    <a:pt x="32" y="151"/>
                    <a:pt x="32" y="153"/>
                  </a:cubicBezTo>
                  <a:close/>
                  <a:moveTo>
                    <a:pt x="332" y="156"/>
                  </a:moveTo>
                  <a:cubicBezTo>
                    <a:pt x="326" y="163"/>
                    <a:pt x="317" y="163"/>
                    <a:pt x="307" y="162"/>
                  </a:cubicBezTo>
                  <a:cubicBezTo>
                    <a:pt x="309" y="166"/>
                    <a:pt x="310" y="171"/>
                    <a:pt x="314" y="172"/>
                  </a:cubicBezTo>
                  <a:cubicBezTo>
                    <a:pt x="316" y="173"/>
                    <a:pt x="321" y="173"/>
                    <a:pt x="323" y="173"/>
                  </a:cubicBezTo>
                  <a:cubicBezTo>
                    <a:pt x="331" y="172"/>
                    <a:pt x="337" y="168"/>
                    <a:pt x="339" y="162"/>
                  </a:cubicBezTo>
                  <a:cubicBezTo>
                    <a:pt x="341" y="158"/>
                    <a:pt x="338" y="154"/>
                    <a:pt x="336" y="150"/>
                  </a:cubicBezTo>
                  <a:cubicBezTo>
                    <a:pt x="335" y="152"/>
                    <a:pt x="333" y="155"/>
                    <a:pt x="332" y="156"/>
                  </a:cubicBezTo>
                  <a:close/>
                  <a:moveTo>
                    <a:pt x="30" y="160"/>
                  </a:moveTo>
                  <a:cubicBezTo>
                    <a:pt x="33" y="164"/>
                    <a:pt x="45" y="169"/>
                    <a:pt x="48" y="162"/>
                  </a:cubicBezTo>
                  <a:cubicBezTo>
                    <a:pt x="42" y="159"/>
                    <a:pt x="38" y="155"/>
                    <a:pt x="31" y="154"/>
                  </a:cubicBezTo>
                  <a:cubicBezTo>
                    <a:pt x="30" y="156"/>
                    <a:pt x="30" y="158"/>
                    <a:pt x="30" y="160"/>
                  </a:cubicBezTo>
                  <a:close/>
                  <a:moveTo>
                    <a:pt x="115" y="166"/>
                  </a:moveTo>
                  <a:cubicBezTo>
                    <a:pt x="119" y="167"/>
                    <a:pt x="125" y="169"/>
                    <a:pt x="132" y="169"/>
                  </a:cubicBezTo>
                  <a:cubicBezTo>
                    <a:pt x="138" y="170"/>
                    <a:pt x="149" y="171"/>
                    <a:pt x="152" y="167"/>
                  </a:cubicBezTo>
                  <a:cubicBezTo>
                    <a:pt x="153" y="165"/>
                    <a:pt x="152" y="160"/>
                    <a:pt x="152" y="159"/>
                  </a:cubicBezTo>
                  <a:cubicBezTo>
                    <a:pt x="139" y="159"/>
                    <a:pt x="125" y="160"/>
                    <a:pt x="114" y="156"/>
                  </a:cubicBezTo>
                  <a:cubicBezTo>
                    <a:pt x="114" y="160"/>
                    <a:pt x="113" y="164"/>
                    <a:pt x="115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41" name="Freeform 107"/>
            <p:cNvSpPr>
              <a:spLocks noEditPoints="1"/>
            </p:cNvSpPr>
            <p:nvPr/>
          </p:nvSpPr>
          <p:spPr bwMode="auto">
            <a:xfrm>
              <a:off x="7893051" y="3754438"/>
              <a:ext cx="96838" cy="369888"/>
            </a:xfrm>
            <a:custGeom>
              <a:avLst/>
              <a:gdLst>
                <a:gd name="T0" fmla="*/ 28 w 31"/>
                <a:gd name="T1" fmla="*/ 114 h 117"/>
                <a:gd name="T2" fmla="*/ 4 w 31"/>
                <a:gd name="T3" fmla="*/ 114 h 117"/>
                <a:gd name="T4" fmla="*/ 2 w 31"/>
                <a:gd name="T5" fmla="*/ 91 h 117"/>
                <a:gd name="T6" fmla="*/ 3 w 31"/>
                <a:gd name="T7" fmla="*/ 67 h 117"/>
                <a:gd name="T8" fmla="*/ 2 w 31"/>
                <a:gd name="T9" fmla="*/ 61 h 117"/>
                <a:gd name="T10" fmla="*/ 2 w 31"/>
                <a:gd name="T11" fmla="*/ 34 h 117"/>
                <a:gd name="T12" fmla="*/ 1 w 31"/>
                <a:gd name="T13" fmla="*/ 18 h 117"/>
                <a:gd name="T14" fmla="*/ 2 w 31"/>
                <a:gd name="T15" fmla="*/ 5 h 117"/>
                <a:gd name="T16" fmla="*/ 7 w 31"/>
                <a:gd name="T17" fmla="*/ 1 h 117"/>
                <a:gd name="T18" fmla="*/ 12 w 31"/>
                <a:gd name="T19" fmla="*/ 1 h 117"/>
                <a:gd name="T20" fmla="*/ 29 w 31"/>
                <a:gd name="T21" fmla="*/ 7 h 117"/>
                <a:gd name="T22" fmla="*/ 29 w 31"/>
                <a:gd name="T23" fmla="*/ 24 h 117"/>
                <a:gd name="T24" fmla="*/ 29 w 31"/>
                <a:gd name="T25" fmla="*/ 82 h 117"/>
                <a:gd name="T26" fmla="*/ 28 w 31"/>
                <a:gd name="T27" fmla="*/ 114 h 117"/>
                <a:gd name="T28" fmla="*/ 9 w 31"/>
                <a:gd name="T29" fmla="*/ 112 h 117"/>
                <a:gd name="T30" fmla="*/ 19 w 31"/>
                <a:gd name="T31" fmla="*/ 112 h 117"/>
                <a:gd name="T32" fmla="*/ 26 w 31"/>
                <a:gd name="T33" fmla="*/ 108 h 117"/>
                <a:gd name="T34" fmla="*/ 26 w 31"/>
                <a:gd name="T35" fmla="*/ 97 h 117"/>
                <a:gd name="T36" fmla="*/ 26 w 31"/>
                <a:gd name="T37" fmla="*/ 76 h 117"/>
                <a:gd name="T38" fmla="*/ 27 w 31"/>
                <a:gd name="T39" fmla="*/ 24 h 117"/>
                <a:gd name="T40" fmla="*/ 27 w 31"/>
                <a:gd name="T41" fmla="*/ 10 h 117"/>
                <a:gd name="T42" fmla="*/ 21 w 31"/>
                <a:gd name="T43" fmla="*/ 5 h 117"/>
                <a:gd name="T44" fmla="*/ 7 w 31"/>
                <a:gd name="T45" fmla="*/ 5 h 117"/>
                <a:gd name="T46" fmla="*/ 4 w 31"/>
                <a:gd name="T47" fmla="*/ 13 h 117"/>
                <a:gd name="T48" fmla="*/ 4 w 31"/>
                <a:gd name="T49" fmla="*/ 15 h 117"/>
                <a:gd name="T50" fmla="*/ 5 w 31"/>
                <a:gd name="T51" fmla="*/ 54 h 117"/>
                <a:gd name="T52" fmla="*/ 4 w 31"/>
                <a:gd name="T53" fmla="*/ 106 h 117"/>
                <a:gd name="T54" fmla="*/ 4 w 31"/>
                <a:gd name="T55" fmla="*/ 109 h 117"/>
                <a:gd name="T56" fmla="*/ 8 w 31"/>
                <a:gd name="T57" fmla="*/ 113 h 117"/>
                <a:gd name="T58" fmla="*/ 9 w 31"/>
                <a:gd name="T59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117">
                  <a:moveTo>
                    <a:pt x="28" y="114"/>
                  </a:moveTo>
                  <a:cubicBezTo>
                    <a:pt x="22" y="117"/>
                    <a:pt x="12" y="117"/>
                    <a:pt x="4" y="114"/>
                  </a:cubicBezTo>
                  <a:cubicBezTo>
                    <a:pt x="0" y="108"/>
                    <a:pt x="2" y="100"/>
                    <a:pt x="2" y="91"/>
                  </a:cubicBezTo>
                  <a:cubicBezTo>
                    <a:pt x="2" y="83"/>
                    <a:pt x="3" y="75"/>
                    <a:pt x="3" y="67"/>
                  </a:cubicBezTo>
                  <a:cubicBezTo>
                    <a:pt x="3" y="65"/>
                    <a:pt x="2" y="63"/>
                    <a:pt x="2" y="61"/>
                  </a:cubicBezTo>
                  <a:cubicBezTo>
                    <a:pt x="3" y="51"/>
                    <a:pt x="2" y="42"/>
                    <a:pt x="2" y="34"/>
                  </a:cubicBezTo>
                  <a:cubicBezTo>
                    <a:pt x="1" y="28"/>
                    <a:pt x="1" y="23"/>
                    <a:pt x="1" y="18"/>
                  </a:cubicBezTo>
                  <a:cubicBezTo>
                    <a:pt x="2" y="14"/>
                    <a:pt x="0" y="9"/>
                    <a:pt x="2" y="5"/>
                  </a:cubicBezTo>
                  <a:cubicBezTo>
                    <a:pt x="3" y="3"/>
                    <a:pt x="6" y="1"/>
                    <a:pt x="7" y="1"/>
                  </a:cubicBezTo>
                  <a:cubicBezTo>
                    <a:pt x="8" y="1"/>
                    <a:pt x="10" y="1"/>
                    <a:pt x="12" y="1"/>
                  </a:cubicBezTo>
                  <a:cubicBezTo>
                    <a:pt x="19" y="1"/>
                    <a:pt x="26" y="0"/>
                    <a:pt x="29" y="7"/>
                  </a:cubicBezTo>
                  <a:cubicBezTo>
                    <a:pt x="31" y="13"/>
                    <a:pt x="29" y="19"/>
                    <a:pt x="29" y="24"/>
                  </a:cubicBezTo>
                  <a:cubicBezTo>
                    <a:pt x="28" y="41"/>
                    <a:pt x="29" y="64"/>
                    <a:pt x="29" y="82"/>
                  </a:cubicBezTo>
                  <a:cubicBezTo>
                    <a:pt x="29" y="94"/>
                    <a:pt x="30" y="104"/>
                    <a:pt x="28" y="114"/>
                  </a:cubicBezTo>
                  <a:close/>
                  <a:moveTo>
                    <a:pt x="9" y="112"/>
                  </a:moveTo>
                  <a:cubicBezTo>
                    <a:pt x="10" y="113"/>
                    <a:pt x="16" y="114"/>
                    <a:pt x="19" y="112"/>
                  </a:cubicBezTo>
                  <a:cubicBezTo>
                    <a:pt x="23" y="114"/>
                    <a:pt x="26" y="112"/>
                    <a:pt x="26" y="108"/>
                  </a:cubicBezTo>
                  <a:cubicBezTo>
                    <a:pt x="27" y="105"/>
                    <a:pt x="26" y="101"/>
                    <a:pt x="26" y="97"/>
                  </a:cubicBezTo>
                  <a:cubicBezTo>
                    <a:pt x="27" y="90"/>
                    <a:pt x="26" y="83"/>
                    <a:pt x="26" y="76"/>
                  </a:cubicBezTo>
                  <a:cubicBezTo>
                    <a:pt x="27" y="56"/>
                    <a:pt x="26" y="43"/>
                    <a:pt x="27" y="24"/>
                  </a:cubicBezTo>
                  <a:cubicBezTo>
                    <a:pt x="27" y="19"/>
                    <a:pt x="28" y="13"/>
                    <a:pt x="27" y="10"/>
                  </a:cubicBezTo>
                  <a:cubicBezTo>
                    <a:pt x="26" y="8"/>
                    <a:pt x="24" y="6"/>
                    <a:pt x="21" y="5"/>
                  </a:cubicBezTo>
                  <a:cubicBezTo>
                    <a:pt x="17" y="2"/>
                    <a:pt x="10" y="5"/>
                    <a:pt x="7" y="5"/>
                  </a:cubicBezTo>
                  <a:cubicBezTo>
                    <a:pt x="4" y="6"/>
                    <a:pt x="4" y="10"/>
                    <a:pt x="4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3" y="27"/>
                    <a:pt x="4" y="41"/>
                    <a:pt x="5" y="54"/>
                  </a:cubicBezTo>
                  <a:cubicBezTo>
                    <a:pt x="6" y="71"/>
                    <a:pt x="4" y="91"/>
                    <a:pt x="4" y="106"/>
                  </a:cubicBezTo>
                  <a:cubicBezTo>
                    <a:pt x="4" y="107"/>
                    <a:pt x="5" y="108"/>
                    <a:pt x="4" y="109"/>
                  </a:cubicBezTo>
                  <a:cubicBezTo>
                    <a:pt x="6" y="110"/>
                    <a:pt x="7" y="112"/>
                    <a:pt x="8" y="113"/>
                  </a:cubicBezTo>
                  <a:cubicBezTo>
                    <a:pt x="8" y="112"/>
                    <a:pt x="8" y="111"/>
                    <a:pt x="9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</p:grpSp>
      <p:sp>
        <p:nvSpPr>
          <p:cNvPr id="342" name="Freeform 108"/>
          <p:cNvSpPr>
            <a:spLocks noEditPoints="1"/>
          </p:cNvSpPr>
          <p:nvPr/>
        </p:nvSpPr>
        <p:spPr bwMode="auto">
          <a:xfrm>
            <a:off x="4673600" y="2774950"/>
            <a:ext cx="588963" cy="628650"/>
          </a:xfrm>
          <a:custGeom>
            <a:avLst/>
            <a:gdLst>
              <a:gd name="T0" fmla="*/ 125 w 187"/>
              <a:gd name="T1" fmla="*/ 15 h 199"/>
              <a:gd name="T2" fmla="*/ 139 w 187"/>
              <a:gd name="T3" fmla="*/ 13 h 199"/>
              <a:gd name="T4" fmla="*/ 152 w 187"/>
              <a:gd name="T5" fmla="*/ 49 h 199"/>
              <a:gd name="T6" fmla="*/ 170 w 187"/>
              <a:gd name="T7" fmla="*/ 114 h 199"/>
              <a:gd name="T8" fmla="*/ 183 w 187"/>
              <a:gd name="T9" fmla="*/ 147 h 199"/>
              <a:gd name="T10" fmla="*/ 158 w 187"/>
              <a:gd name="T11" fmla="*/ 158 h 199"/>
              <a:gd name="T12" fmla="*/ 120 w 187"/>
              <a:gd name="T13" fmla="*/ 168 h 199"/>
              <a:gd name="T14" fmla="*/ 39 w 187"/>
              <a:gd name="T15" fmla="*/ 199 h 199"/>
              <a:gd name="T16" fmla="*/ 31 w 187"/>
              <a:gd name="T17" fmla="*/ 181 h 199"/>
              <a:gd name="T18" fmla="*/ 19 w 187"/>
              <a:gd name="T19" fmla="*/ 150 h 199"/>
              <a:gd name="T20" fmla="*/ 9 w 187"/>
              <a:gd name="T21" fmla="*/ 119 h 199"/>
              <a:gd name="T22" fmla="*/ 3 w 187"/>
              <a:gd name="T23" fmla="*/ 83 h 199"/>
              <a:gd name="T24" fmla="*/ 25 w 187"/>
              <a:gd name="T25" fmla="*/ 44 h 199"/>
              <a:gd name="T26" fmla="*/ 69 w 187"/>
              <a:gd name="T27" fmla="*/ 30 h 199"/>
              <a:gd name="T28" fmla="*/ 75 w 187"/>
              <a:gd name="T29" fmla="*/ 3 h 199"/>
              <a:gd name="T30" fmla="*/ 98 w 187"/>
              <a:gd name="T31" fmla="*/ 8 h 199"/>
              <a:gd name="T32" fmla="*/ 88 w 187"/>
              <a:gd name="T33" fmla="*/ 40 h 199"/>
              <a:gd name="T34" fmla="*/ 104 w 187"/>
              <a:gd name="T35" fmla="*/ 48 h 199"/>
              <a:gd name="T36" fmla="*/ 97 w 187"/>
              <a:gd name="T37" fmla="*/ 70 h 199"/>
              <a:gd name="T38" fmla="*/ 83 w 187"/>
              <a:gd name="T39" fmla="*/ 6 h 199"/>
              <a:gd name="T40" fmla="*/ 100 w 187"/>
              <a:gd name="T41" fmla="*/ 22 h 199"/>
              <a:gd name="T42" fmla="*/ 92 w 187"/>
              <a:gd name="T43" fmla="*/ 5 h 199"/>
              <a:gd name="T44" fmla="*/ 72 w 187"/>
              <a:gd name="T45" fmla="*/ 16 h 199"/>
              <a:gd name="T46" fmla="*/ 86 w 187"/>
              <a:gd name="T47" fmla="*/ 58 h 199"/>
              <a:gd name="T48" fmla="*/ 107 w 187"/>
              <a:gd name="T49" fmla="*/ 73 h 199"/>
              <a:gd name="T50" fmla="*/ 109 w 187"/>
              <a:gd name="T51" fmla="*/ 52 h 199"/>
              <a:gd name="T52" fmla="*/ 95 w 187"/>
              <a:gd name="T53" fmla="*/ 22 h 199"/>
              <a:gd name="T54" fmla="*/ 89 w 187"/>
              <a:gd name="T55" fmla="*/ 49 h 199"/>
              <a:gd name="T56" fmla="*/ 95 w 187"/>
              <a:gd name="T57" fmla="*/ 16 h 199"/>
              <a:gd name="T58" fmla="*/ 80 w 187"/>
              <a:gd name="T59" fmla="*/ 11 h 199"/>
              <a:gd name="T60" fmla="*/ 80 w 187"/>
              <a:gd name="T61" fmla="*/ 27 h 199"/>
              <a:gd name="T62" fmla="*/ 95 w 187"/>
              <a:gd name="T63" fmla="*/ 16 h 199"/>
              <a:gd name="T64" fmla="*/ 121 w 187"/>
              <a:gd name="T65" fmla="*/ 19 h 199"/>
              <a:gd name="T66" fmla="*/ 107 w 187"/>
              <a:gd name="T67" fmla="*/ 43 h 199"/>
              <a:gd name="T68" fmla="*/ 99 w 187"/>
              <a:gd name="T69" fmla="*/ 75 h 199"/>
              <a:gd name="T70" fmla="*/ 69 w 187"/>
              <a:gd name="T71" fmla="*/ 32 h 199"/>
              <a:gd name="T72" fmla="*/ 41 w 187"/>
              <a:gd name="T73" fmla="*/ 40 h 199"/>
              <a:gd name="T74" fmla="*/ 3 w 187"/>
              <a:gd name="T75" fmla="*/ 56 h 199"/>
              <a:gd name="T76" fmla="*/ 13 w 187"/>
              <a:gd name="T77" fmla="*/ 125 h 199"/>
              <a:gd name="T78" fmla="*/ 30 w 187"/>
              <a:gd name="T79" fmla="*/ 175 h 199"/>
              <a:gd name="T80" fmla="*/ 122 w 187"/>
              <a:gd name="T81" fmla="*/ 166 h 199"/>
              <a:gd name="T82" fmla="*/ 174 w 187"/>
              <a:gd name="T83" fmla="*/ 148 h 199"/>
              <a:gd name="T84" fmla="*/ 171 w 187"/>
              <a:gd name="T85" fmla="*/ 121 h 199"/>
              <a:gd name="T86" fmla="*/ 152 w 187"/>
              <a:gd name="T87" fmla="*/ 62 h 199"/>
              <a:gd name="T88" fmla="*/ 144 w 187"/>
              <a:gd name="T89" fmla="*/ 15 h 199"/>
              <a:gd name="T90" fmla="*/ 104 w 187"/>
              <a:gd name="T91" fmla="*/ 67 h 199"/>
              <a:gd name="T92" fmla="*/ 87 w 187"/>
              <a:gd name="T93" fmla="*/ 27 h 199"/>
              <a:gd name="T94" fmla="*/ 93 w 187"/>
              <a:gd name="T95" fmla="*/ 46 h 199"/>
              <a:gd name="T96" fmla="*/ 92 w 187"/>
              <a:gd name="T97" fmla="*/ 57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7" h="199">
                <a:moveTo>
                  <a:pt x="104" y="20"/>
                </a:moveTo>
                <a:cubicBezTo>
                  <a:pt x="109" y="19"/>
                  <a:pt x="114" y="17"/>
                  <a:pt x="120" y="16"/>
                </a:cubicBezTo>
                <a:cubicBezTo>
                  <a:pt x="121" y="15"/>
                  <a:pt x="123" y="15"/>
                  <a:pt x="125" y="15"/>
                </a:cubicBezTo>
                <a:cubicBezTo>
                  <a:pt x="125" y="15"/>
                  <a:pt x="126" y="15"/>
                  <a:pt x="126" y="15"/>
                </a:cubicBezTo>
                <a:cubicBezTo>
                  <a:pt x="128" y="14"/>
                  <a:pt x="130" y="15"/>
                  <a:pt x="131" y="15"/>
                </a:cubicBezTo>
                <a:cubicBezTo>
                  <a:pt x="133" y="14"/>
                  <a:pt x="136" y="13"/>
                  <a:pt x="139" y="13"/>
                </a:cubicBezTo>
                <a:cubicBezTo>
                  <a:pt x="141" y="12"/>
                  <a:pt x="144" y="12"/>
                  <a:pt x="147" y="13"/>
                </a:cubicBezTo>
                <a:cubicBezTo>
                  <a:pt x="148" y="19"/>
                  <a:pt x="150" y="27"/>
                  <a:pt x="149" y="32"/>
                </a:cubicBezTo>
                <a:cubicBezTo>
                  <a:pt x="150" y="38"/>
                  <a:pt x="150" y="45"/>
                  <a:pt x="152" y="49"/>
                </a:cubicBezTo>
                <a:cubicBezTo>
                  <a:pt x="153" y="56"/>
                  <a:pt x="154" y="64"/>
                  <a:pt x="155" y="71"/>
                </a:cubicBezTo>
                <a:cubicBezTo>
                  <a:pt x="156" y="79"/>
                  <a:pt x="159" y="85"/>
                  <a:pt x="161" y="91"/>
                </a:cubicBezTo>
                <a:cubicBezTo>
                  <a:pt x="164" y="99"/>
                  <a:pt x="167" y="107"/>
                  <a:pt x="170" y="114"/>
                </a:cubicBezTo>
                <a:cubicBezTo>
                  <a:pt x="175" y="124"/>
                  <a:pt x="181" y="132"/>
                  <a:pt x="185" y="142"/>
                </a:cubicBezTo>
                <a:cubicBezTo>
                  <a:pt x="186" y="143"/>
                  <a:pt x="187" y="144"/>
                  <a:pt x="186" y="146"/>
                </a:cubicBezTo>
                <a:cubicBezTo>
                  <a:pt x="186" y="146"/>
                  <a:pt x="184" y="146"/>
                  <a:pt x="183" y="147"/>
                </a:cubicBezTo>
                <a:cubicBezTo>
                  <a:pt x="182" y="148"/>
                  <a:pt x="180" y="149"/>
                  <a:pt x="177" y="150"/>
                </a:cubicBezTo>
                <a:cubicBezTo>
                  <a:pt x="173" y="152"/>
                  <a:pt x="168" y="154"/>
                  <a:pt x="164" y="156"/>
                </a:cubicBezTo>
                <a:cubicBezTo>
                  <a:pt x="163" y="157"/>
                  <a:pt x="159" y="157"/>
                  <a:pt x="158" y="158"/>
                </a:cubicBezTo>
                <a:cubicBezTo>
                  <a:pt x="150" y="159"/>
                  <a:pt x="138" y="164"/>
                  <a:pt x="129" y="166"/>
                </a:cubicBezTo>
                <a:cubicBezTo>
                  <a:pt x="129" y="166"/>
                  <a:pt x="129" y="166"/>
                  <a:pt x="128" y="167"/>
                </a:cubicBezTo>
                <a:cubicBezTo>
                  <a:pt x="126" y="166"/>
                  <a:pt x="123" y="167"/>
                  <a:pt x="120" y="168"/>
                </a:cubicBezTo>
                <a:cubicBezTo>
                  <a:pt x="108" y="170"/>
                  <a:pt x="94" y="172"/>
                  <a:pt x="82" y="177"/>
                </a:cubicBezTo>
                <a:cubicBezTo>
                  <a:pt x="74" y="180"/>
                  <a:pt x="65" y="183"/>
                  <a:pt x="58" y="187"/>
                </a:cubicBezTo>
                <a:cubicBezTo>
                  <a:pt x="51" y="191"/>
                  <a:pt x="45" y="195"/>
                  <a:pt x="39" y="199"/>
                </a:cubicBezTo>
                <a:cubicBezTo>
                  <a:pt x="38" y="197"/>
                  <a:pt x="37" y="195"/>
                  <a:pt x="36" y="193"/>
                </a:cubicBezTo>
                <a:cubicBezTo>
                  <a:pt x="35" y="190"/>
                  <a:pt x="33" y="188"/>
                  <a:pt x="32" y="185"/>
                </a:cubicBezTo>
                <a:cubicBezTo>
                  <a:pt x="32" y="184"/>
                  <a:pt x="31" y="182"/>
                  <a:pt x="31" y="181"/>
                </a:cubicBezTo>
                <a:cubicBezTo>
                  <a:pt x="28" y="173"/>
                  <a:pt x="25" y="165"/>
                  <a:pt x="21" y="156"/>
                </a:cubicBezTo>
                <a:cubicBezTo>
                  <a:pt x="21" y="155"/>
                  <a:pt x="20" y="154"/>
                  <a:pt x="19" y="153"/>
                </a:cubicBezTo>
                <a:cubicBezTo>
                  <a:pt x="19" y="152"/>
                  <a:pt x="19" y="151"/>
                  <a:pt x="19" y="150"/>
                </a:cubicBezTo>
                <a:cubicBezTo>
                  <a:pt x="17" y="145"/>
                  <a:pt x="15" y="139"/>
                  <a:pt x="14" y="133"/>
                </a:cubicBezTo>
                <a:cubicBezTo>
                  <a:pt x="13" y="130"/>
                  <a:pt x="12" y="127"/>
                  <a:pt x="11" y="124"/>
                </a:cubicBezTo>
                <a:cubicBezTo>
                  <a:pt x="10" y="122"/>
                  <a:pt x="10" y="120"/>
                  <a:pt x="9" y="119"/>
                </a:cubicBezTo>
                <a:cubicBezTo>
                  <a:pt x="9" y="117"/>
                  <a:pt x="9" y="115"/>
                  <a:pt x="8" y="113"/>
                </a:cubicBezTo>
                <a:cubicBezTo>
                  <a:pt x="7" y="106"/>
                  <a:pt x="5" y="100"/>
                  <a:pt x="4" y="93"/>
                </a:cubicBezTo>
                <a:cubicBezTo>
                  <a:pt x="4" y="90"/>
                  <a:pt x="3" y="86"/>
                  <a:pt x="3" y="83"/>
                </a:cubicBezTo>
                <a:cubicBezTo>
                  <a:pt x="2" y="77"/>
                  <a:pt x="1" y="71"/>
                  <a:pt x="1" y="65"/>
                </a:cubicBezTo>
                <a:cubicBezTo>
                  <a:pt x="1" y="62"/>
                  <a:pt x="0" y="58"/>
                  <a:pt x="1" y="55"/>
                </a:cubicBezTo>
                <a:cubicBezTo>
                  <a:pt x="8" y="52"/>
                  <a:pt x="16" y="47"/>
                  <a:pt x="25" y="44"/>
                </a:cubicBezTo>
                <a:cubicBezTo>
                  <a:pt x="26" y="43"/>
                  <a:pt x="29" y="42"/>
                  <a:pt x="31" y="42"/>
                </a:cubicBezTo>
                <a:cubicBezTo>
                  <a:pt x="37" y="39"/>
                  <a:pt x="44" y="37"/>
                  <a:pt x="51" y="35"/>
                </a:cubicBezTo>
                <a:cubicBezTo>
                  <a:pt x="57" y="34"/>
                  <a:pt x="63" y="31"/>
                  <a:pt x="69" y="30"/>
                </a:cubicBezTo>
                <a:cubicBezTo>
                  <a:pt x="70" y="29"/>
                  <a:pt x="72" y="29"/>
                  <a:pt x="75" y="28"/>
                </a:cubicBezTo>
                <a:cubicBezTo>
                  <a:pt x="74" y="25"/>
                  <a:pt x="70" y="19"/>
                  <a:pt x="70" y="15"/>
                </a:cubicBezTo>
                <a:cubicBezTo>
                  <a:pt x="70" y="10"/>
                  <a:pt x="72" y="7"/>
                  <a:pt x="75" y="3"/>
                </a:cubicBezTo>
                <a:cubicBezTo>
                  <a:pt x="77" y="3"/>
                  <a:pt x="80" y="1"/>
                  <a:pt x="83" y="0"/>
                </a:cubicBezTo>
                <a:cubicBezTo>
                  <a:pt x="87" y="0"/>
                  <a:pt x="90" y="1"/>
                  <a:pt x="94" y="3"/>
                </a:cubicBezTo>
                <a:cubicBezTo>
                  <a:pt x="95" y="5"/>
                  <a:pt x="97" y="6"/>
                  <a:pt x="98" y="8"/>
                </a:cubicBezTo>
                <a:cubicBezTo>
                  <a:pt x="101" y="12"/>
                  <a:pt x="101" y="16"/>
                  <a:pt x="104" y="20"/>
                </a:cubicBezTo>
                <a:close/>
                <a:moveTo>
                  <a:pt x="92" y="48"/>
                </a:moveTo>
                <a:cubicBezTo>
                  <a:pt x="90" y="46"/>
                  <a:pt x="89" y="43"/>
                  <a:pt x="88" y="40"/>
                </a:cubicBezTo>
                <a:cubicBezTo>
                  <a:pt x="86" y="35"/>
                  <a:pt x="84" y="31"/>
                  <a:pt x="85" y="26"/>
                </a:cubicBezTo>
                <a:cubicBezTo>
                  <a:pt x="86" y="24"/>
                  <a:pt x="89" y="23"/>
                  <a:pt x="93" y="24"/>
                </a:cubicBezTo>
                <a:cubicBezTo>
                  <a:pt x="97" y="29"/>
                  <a:pt x="101" y="40"/>
                  <a:pt x="104" y="48"/>
                </a:cubicBezTo>
                <a:cubicBezTo>
                  <a:pt x="106" y="54"/>
                  <a:pt x="111" y="64"/>
                  <a:pt x="107" y="68"/>
                </a:cubicBezTo>
                <a:cubicBezTo>
                  <a:pt x="106" y="68"/>
                  <a:pt x="104" y="71"/>
                  <a:pt x="103" y="71"/>
                </a:cubicBezTo>
                <a:cubicBezTo>
                  <a:pt x="101" y="71"/>
                  <a:pt x="98" y="70"/>
                  <a:pt x="97" y="70"/>
                </a:cubicBezTo>
                <a:cubicBezTo>
                  <a:pt x="96" y="69"/>
                  <a:pt x="96" y="67"/>
                  <a:pt x="94" y="66"/>
                </a:cubicBezTo>
                <a:cubicBezTo>
                  <a:pt x="87" y="49"/>
                  <a:pt x="78" y="34"/>
                  <a:pt x="75" y="12"/>
                </a:cubicBezTo>
                <a:cubicBezTo>
                  <a:pt x="77" y="9"/>
                  <a:pt x="80" y="8"/>
                  <a:pt x="83" y="6"/>
                </a:cubicBezTo>
                <a:cubicBezTo>
                  <a:pt x="86" y="6"/>
                  <a:pt x="89" y="7"/>
                  <a:pt x="92" y="8"/>
                </a:cubicBezTo>
                <a:cubicBezTo>
                  <a:pt x="94" y="11"/>
                  <a:pt x="96" y="13"/>
                  <a:pt x="98" y="16"/>
                </a:cubicBezTo>
                <a:cubicBezTo>
                  <a:pt x="99" y="18"/>
                  <a:pt x="99" y="20"/>
                  <a:pt x="100" y="22"/>
                </a:cubicBezTo>
                <a:cubicBezTo>
                  <a:pt x="101" y="21"/>
                  <a:pt x="101" y="22"/>
                  <a:pt x="101" y="21"/>
                </a:cubicBezTo>
                <a:cubicBezTo>
                  <a:pt x="100" y="16"/>
                  <a:pt x="98" y="12"/>
                  <a:pt x="95" y="7"/>
                </a:cubicBezTo>
                <a:cubicBezTo>
                  <a:pt x="94" y="7"/>
                  <a:pt x="93" y="6"/>
                  <a:pt x="92" y="5"/>
                </a:cubicBezTo>
                <a:cubicBezTo>
                  <a:pt x="90" y="4"/>
                  <a:pt x="87" y="2"/>
                  <a:pt x="84" y="3"/>
                </a:cubicBezTo>
                <a:cubicBezTo>
                  <a:pt x="82" y="3"/>
                  <a:pt x="79" y="4"/>
                  <a:pt x="76" y="5"/>
                </a:cubicBezTo>
                <a:cubicBezTo>
                  <a:pt x="73" y="8"/>
                  <a:pt x="72" y="11"/>
                  <a:pt x="72" y="16"/>
                </a:cubicBezTo>
                <a:cubicBezTo>
                  <a:pt x="74" y="19"/>
                  <a:pt x="75" y="24"/>
                  <a:pt x="77" y="28"/>
                </a:cubicBezTo>
                <a:cubicBezTo>
                  <a:pt x="77" y="32"/>
                  <a:pt x="79" y="35"/>
                  <a:pt x="79" y="38"/>
                </a:cubicBezTo>
                <a:cubicBezTo>
                  <a:pt x="82" y="45"/>
                  <a:pt x="84" y="52"/>
                  <a:pt x="86" y="58"/>
                </a:cubicBezTo>
                <a:cubicBezTo>
                  <a:pt x="89" y="63"/>
                  <a:pt x="92" y="69"/>
                  <a:pt x="96" y="73"/>
                </a:cubicBezTo>
                <a:cubicBezTo>
                  <a:pt x="98" y="73"/>
                  <a:pt x="99" y="74"/>
                  <a:pt x="101" y="74"/>
                </a:cubicBezTo>
                <a:cubicBezTo>
                  <a:pt x="102" y="73"/>
                  <a:pt x="105" y="73"/>
                  <a:pt x="107" y="73"/>
                </a:cubicBezTo>
                <a:cubicBezTo>
                  <a:pt x="107" y="72"/>
                  <a:pt x="108" y="72"/>
                  <a:pt x="109" y="71"/>
                </a:cubicBezTo>
                <a:cubicBezTo>
                  <a:pt x="112" y="67"/>
                  <a:pt x="111" y="61"/>
                  <a:pt x="109" y="56"/>
                </a:cubicBezTo>
                <a:cubicBezTo>
                  <a:pt x="109" y="54"/>
                  <a:pt x="109" y="53"/>
                  <a:pt x="109" y="52"/>
                </a:cubicBezTo>
                <a:cubicBezTo>
                  <a:pt x="107" y="46"/>
                  <a:pt x="104" y="39"/>
                  <a:pt x="102" y="34"/>
                </a:cubicBezTo>
                <a:cubicBezTo>
                  <a:pt x="100" y="31"/>
                  <a:pt x="99" y="28"/>
                  <a:pt x="97" y="25"/>
                </a:cubicBezTo>
                <a:cubicBezTo>
                  <a:pt x="96" y="24"/>
                  <a:pt x="96" y="22"/>
                  <a:pt x="95" y="22"/>
                </a:cubicBezTo>
                <a:cubicBezTo>
                  <a:pt x="92" y="18"/>
                  <a:pt x="85" y="20"/>
                  <a:pt x="82" y="24"/>
                </a:cubicBezTo>
                <a:cubicBezTo>
                  <a:pt x="81" y="30"/>
                  <a:pt x="83" y="36"/>
                  <a:pt x="86" y="42"/>
                </a:cubicBezTo>
                <a:cubicBezTo>
                  <a:pt x="87" y="44"/>
                  <a:pt x="88" y="47"/>
                  <a:pt x="89" y="49"/>
                </a:cubicBezTo>
                <a:cubicBezTo>
                  <a:pt x="90" y="51"/>
                  <a:pt x="91" y="54"/>
                  <a:pt x="94" y="54"/>
                </a:cubicBezTo>
                <a:cubicBezTo>
                  <a:pt x="95" y="52"/>
                  <a:pt x="93" y="50"/>
                  <a:pt x="92" y="48"/>
                </a:cubicBezTo>
                <a:close/>
                <a:moveTo>
                  <a:pt x="95" y="16"/>
                </a:moveTo>
                <a:cubicBezTo>
                  <a:pt x="94" y="14"/>
                  <a:pt x="92" y="11"/>
                  <a:pt x="91" y="10"/>
                </a:cubicBezTo>
                <a:cubicBezTo>
                  <a:pt x="89" y="9"/>
                  <a:pt x="85" y="8"/>
                  <a:pt x="83" y="8"/>
                </a:cubicBezTo>
                <a:cubicBezTo>
                  <a:pt x="82" y="9"/>
                  <a:pt x="81" y="10"/>
                  <a:pt x="80" y="11"/>
                </a:cubicBezTo>
                <a:cubicBezTo>
                  <a:pt x="79" y="11"/>
                  <a:pt x="78" y="11"/>
                  <a:pt x="77" y="13"/>
                </a:cubicBezTo>
                <a:cubicBezTo>
                  <a:pt x="77" y="14"/>
                  <a:pt x="77" y="17"/>
                  <a:pt x="77" y="18"/>
                </a:cubicBezTo>
                <a:cubicBezTo>
                  <a:pt x="78" y="21"/>
                  <a:pt x="80" y="25"/>
                  <a:pt x="80" y="27"/>
                </a:cubicBezTo>
                <a:cubicBezTo>
                  <a:pt x="80" y="21"/>
                  <a:pt x="86" y="18"/>
                  <a:pt x="90" y="18"/>
                </a:cubicBezTo>
                <a:cubicBezTo>
                  <a:pt x="93" y="18"/>
                  <a:pt x="95" y="20"/>
                  <a:pt x="97" y="22"/>
                </a:cubicBezTo>
                <a:cubicBezTo>
                  <a:pt x="96" y="19"/>
                  <a:pt x="97" y="18"/>
                  <a:pt x="95" y="16"/>
                </a:cubicBezTo>
                <a:close/>
                <a:moveTo>
                  <a:pt x="138" y="16"/>
                </a:moveTo>
                <a:cubicBezTo>
                  <a:pt x="135" y="17"/>
                  <a:pt x="132" y="16"/>
                  <a:pt x="129" y="17"/>
                </a:cubicBezTo>
                <a:cubicBezTo>
                  <a:pt x="126" y="17"/>
                  <a:pt x="123" y="18"/>
                  <a:pt x="121" y="19"/>
                </a:cubicBezTo>
                <a:cubicBezTo>
                  <a:pt x="120" y="19"/>
                  <a:pt x="119" y="18"/>
                  <a:pt x="117" y="19"/>
                </a:cubicBezTo>
                <a:cubicBezTo>
                  <a:pt x="111" y="20"/>
                  <a:pt x="105" y="22"/>
                  <a:pt x="99" y="24"/>
                </a:cubicBezTo>
                <a:cubicBezTo>
                  <a:pt x="102" y="28"/>
                  <a:pt x="105" y="36"/>
                  <a:pt x="107" y="43"/>
                </a:cubicBezTo>
                <a:cubicBezTo>
                  <a:pt x="110" y="52"/>
                  <a:pt x="116" y="63"/>
                  <a:pt x="112" y="72"/>
                </a:cubicBezTo>
                <a:cubicBezTo>
                  <a:pt x="109" y="75"/>
                  <a:pt x="105" y="75"/>
                  <a:pt x="101" y="76"/>
                </a:cubicBezTo>
                <a:cubicBezTo>
                  <a:pt x="100" y="76"/>
                  <a:pt x="99" y="76"/>
                  <a:pt x="99" y="75"/>
                </a:cubicBezTo>
                <a:cubicBezTo>
                  <a:pt x="94" y="75"/>
                  <a:pt x="91" y="71"/>
                  <a:pt x="89" y="67"/>
                </a:cubicBezTo>
                <a:cubicBezTo>
                  <a:pt x="83" y="56"/>
                  <a:pt x="78" y="42"/>
                  <a:pt x="75" y="30"/>
                </a:cubicBezTo>
                <a:cubicBezTo>
                  <a:pt x="73" y="31"/>
                  <a:pt x="71" y="31"/>
                  <a:pt x="69" y="32"/>
                </a:cubicBezTo>
                <a:cubicBezTo>
                  <a:pt x="65" y="33"/>
                  <a:pt x="63" y="34"/>
                  <a:pt x="61" y="34"/>
                </a:cubicBezTo>
                <a:cubicBezTo>
                  <a:pt x="58" y="35"/>
                  <a:pt x="56" y="36"/>
                  <a:pt x="54" y="37"/>
                </a:cubicBezTo>
                <a:cubicBezTo>
                  <a:pt x="50" y="38"/>
                  <a:pt x="46" y="39"/>
                  <a:pt x="41" y="40"/>
                </a:cubicBezTo>
                <a:cubicBezTo>
                  <a:pt x="39" y="41"/>
                  <a:pt x="36" y="42"/>
                  <a:pt x="34" y="43"/>
                </a:cubicBezTo>
                <a:cubicBezTo>
                  <a:pt x="27" y="46"/>
                  <a:pt x="20" y="48"/>
                  <a:pt x="13" y="51"/>
                </a:cubicBezTo>
                <a:cubicBezTo>
                  <a:pt x="10" y="52"/>
                  <a:pt x="7" y="55"/>
                  <a:pt x="3" y="56"/>
                </a:cubicBezTo>
                <a:cubicBezTo>
                  <a:pt x="3" y="67"/>
                  <a:pt x="4" y="78"/>
                  <a:pt x="6" y="90"/>
                </a:cubicBezTo>
                <a:cubicBezTo>
                  <a:pt x="6" y="94"/>
                  <a:pt x="9" y="99"/>
                  <a:pt x="9" y="104"/>
                </a:cubicBezTo>
                <a:cubicBezTo>
                  <a:pt x="10" y="111"/>
                  <a:pt x="11" y="118"/>
                  <a:pt x="13" y="125"/>
                </a:cubicBezTo>
                <a:cubicBezTo>
                  <a:pt x="16" y="132"/>
                  <a:pt x="17" y="140"/>
                  <a:pt x="19" y="146"/>
                </a:cubicBezTo>
                <a:cubicBezTo>
                  <a:pt x="21" y="152"/>
                  <a:pt x="23" y="157"/>
                  <a:pt x="25" y="162"/>
                </a:cubicBezTo>
                <a:cubicBezTo>
                  <a:pt x="27" y="167"/>
                  <a:pt x="29" y="171"/>
                  <a:pt x="30" y="175"/>
                </a:cubicBezTo>
                <a:cubicBezTo>
                  <a:pt x="33" y="183"/>
                  <a:pt x="36" y="190"/>
                  <a:pt x="40" y="197"/>
                </a:cubicBezTo>
                <a:cubicBezTo>
                  <a:pt x="51" y="187"/>
                  <a:pt x="65" y="182"/>
                  <a:pt x="78" y="177"/>
                </a:cubicBezTo>
                <a:cubicBezTo>
                  <a:pt x="91" y="171"/>
                  <a:pt x="107" y="169"/>
                  <a:pt x="122" y="166"/>
                </a:cubicBezTo>
                <a:cubicBezTo>
                  <a:pt x="129" y="164"/>
                  <a:pt x="134" y="162"/>
                  <a:pt x="140" y="160"/>
                </a:cubicBezTo>
                <a:cubicBezTo>
                  <a:pt x="146" y="158"/>
                  <a:pt x="152" y="157"/>
                  <a:pt x="158" y="155"/>
                </a:cubicBezTo>
                <a:cubicBezTo>
                  <a:pt x="163" y="153"/>
                  <a:pt x="169" y="150"/>
                  <a:pt x="174" y="148"/>
                </a:cubicBezTo>
                <a:cubicBezTo>
                  <a:pt x="176" y="146"/>
                  <a:pt x="181" y="145"/>
                  <a:pt x="183" y="144"/>
                </a:cubicBezTo>
                <a:cubicBezTo>
                  <a:pt x="182" y="140"/>
                  <a:pt x="179" y="137"/>
                  <a:pt x="177" y="134"/>
                </a:cubicBezTo>
                <a:cubicBezTo>
                  <a:pt x="175" y="129"/>
                  <a:pt x="172" y="125"/>
                  <a:pt x="171" y="121"/>
                </a:cubicBezTo>
                <a:cubicBezTo>
                  <a:pt x="166" y="111"/>
                  <a:pt x="162" y="102"/>
                  <a:pt x="159" y="92"/>
                </a:cubicBezTo>
                <a:cubicBezTo>
                  <a:pt x="158" y="87"/>
                  <a:pt x="156" y="83"/>
                  <a:pt x="155" y="78"/>
                </a:cubicBezTo>
                <a:cubicBezTo>
                  <a:pt x="153" y="73"/>
                  <a:pt x="153" y="68"/>
                  <a:pt x="152" y="62"/>
                </a:cubicBezTo>
                <a:cubicBezTo>
                  <a:pt x="151" y="57"/>
                  <a:pt x="150" y="52"/>
                  <a:pt x="149" y="47"/>
                </a:cubicBezTo>
                <a:cubicBezTo>
                  <a:pt x="147" y="36"/>
                  <a:pt x="148" y="25"/>
                  <a:pt x="145" y="15"/>
                </a:cubicBezTo>
                <a:cubicBezTo>
                  <a:pt x="145" y="15"/>
                  <a:pt x="144" y="15"/>
                  <a:pt x="144" y="15"/>
                </a:cubicBezTo>
                <a:cubicBezTo>
                  <a:pt x="141" y="15"/>
                  <a:pt x="140" y="16"/>
                  <a:pt x="138" y="16"/>
                </a:cubicBezTo>
                <a:close/>
                <a:moveTo>
                  <a:pt x="100" y="69"/>
                </a:moveTo>
                <a:cubicBezTo>
                  <a:pt x="101" y="69"/>
                  <a:pt x="104" y="68"/>
                  <a:pt x="104" y="67"/>
                </a:cubicBezTo>
                <a:cubicBezTo>
                  <a:pt x="106" y="66"/>
                  <a:pt x="106" y="62"/>
                  <a:pt x="106" y="60"/>
                </a:cubicBezTo>
                <a:cubicBezTo>
                  <a:pt x="101" y="48"/>
                  <a:pt x="98" y="35"/>
                  <a:pt x="91" y="26"/>
                </a:cubicBezTo>
                <a:cubicBezTo>
                  <a:pt x="89" y="26"/>
                  <a:pt x="88" y="25"/>
                  <a:pt x="87" y="27"/>
                </a:cubicBezTo>
                <a:cubicBezTo>
                  <a:pt x="88" y="27"/>
                  <a:pt x="87" y="27"/>
                  <a:pt x="87" y="27"/>
                </a:cubicBezTo>
                <a:cubicBezTo>
                  <a:pt x="86" y="33"/>
                  <a:pt x="89" y="37"/>
                  <a:pt x="91" y="42"/>
                </a:cubicBezTo>
                <a:cubicBezTo>
                  <a:pt x="91" y="44"/>
                  <a:pt x="92" y="44"/>
                  <a:pt x="93" y="46"/>
                </a:cubicBezTo>
                <a:cubicBezTo>
                  <a:pt x="93" y="46"/>
                  <a:pt x="93" y="47"/>
                  <a:pt x="93" y="48"/>
                </a:cubicBezTo>
                <a:cubicBezTo>
                  <a:pt x="95" y="51"/>
                  <a:pt x="99" y="53"/>
                  <a:pt x="95" y="56"/>
                </a:cubicBezTo>
                <a:cubicBezTo>
                  <a:pt x="94" y="56"/>
                  <a:pt x="93" y="57"/>
                  <a:pt x="92" y="57"/>
                </a:cubicBezTo>
                <a:cubicBezTo>
                  <a:pt x="94" y="60"/>
                  <a:pt x="96" y="68"/>
                  <a:pt x="100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43" name="Freeform 109"/>
          <p:cNvSpPr>
            <a:spLocks noEditPoints="1"/>
          </p:cNvSpPr>
          <p:nvPr/>
        </p:nvSpPr>
        <p:spPr bwMode="auto">
          <a:xfrm>
            <a:off x="5399088" y="1439863"/>
            <a:ext cx="727075" cy="935037"/>
          </a:xfrm>
          <a:custGeom>
            <a:avLst/>
            <a:gdLst>
              <a:gd name="T0" fmla="*/ 53 w 231"/>
              <a:gd name="T1" fmla="*/ 259 h 296"/>
              <a:gd name="T2" fmla="*/ 4 w 231"/>
              <a:gd name="T3" fmla="*/ 263 h 296"/>
              <a:gd name="T4" fmla="*/ 43 w 231"/>
              <a:gd name="T5" fmla="*/ 189 h 296"/>
              <a:gd name="T6" fmla="*/ 101 w 231"/>
              <a:gd name="T7" fmla="*/ 90 h 296"/>
              <a:gd name="T8" fmla="*/ 132 w 231"/>
              <a:gd name="T9" fmla="*/ 69 h 296"/>
              <a:gd name="T10" fmla="*/ 163 w 231"/>
              <a:gd name="T11" fmla="*/ 76 h 296"/>
              <a:gd name="T12" fmla="*/ 177 w 231"/>
              <a:gd name="T13" fmla="*/ 121 h 296"/>
              <a:gd name="T14" fmla="*/ 183 w 231"/>
              <a:gd name="T15" fmla="*/ 46 h 296"/>
              <a:gd name="T16" fmla="*/ 221 w 231"/>
              <a:gd name="T17" fmla="*/ 26 h 296"/>
              <a:gd name="T18" fmla="*/ 198 w 231"/>
              <a:gd name="T19" fmla="*/ 51 h 296"/>
              <a:gd name="T20" fmla="*/ 197 w 231"/>
              <a:gd name="T21" fmla="*/ 151 h 296"/>
              <a:gd name="T22" fmla="*/ 166 w 231"/>
              <a:gd name="T23" fmla="*/ 211 h 296"/>
              <a:gd name="T24" fmla="*/ 116 w 231"/>
              <a:gd name="T25" fmla="*/ 246 h 296"/>
              <a:gd name="T26" fmla="*/ 196 w 231"/>
              <a:gd name="T27" fmla="*/ 53 h 296"/>
              <a:gd name="T28" fmla="*/ 149 w 231"/>
              <a:gd name="T29" fmla="*/ 48 h 296"/>
              <a:gd name="T30" fmla="*/ 205 w 231"/>
              <a:gd name="T31" fmla="*/ 76 h 296"/>
              <a:gd name="T32" fmla="*/ 141 w 231"/>
              <a:gd name="T33" fmla="*/ 69 h 296"/>
              <a:gd name="T34" fmla="*/ 149 w 231"/>
              <a:gd name="T35" fmla="*/ 53 h 296"/>
              <a:gd name="T36" fmla="*/ 120 w 231"/>
              <a:gd name="T37" fmla="*/ 77 h 296"/>
              <a:gd name="T38" fmla="*/ 135 w 231"/>
              <a:gd name="T39" fmla="*/ 70 h 296"/>
              <a:gd name="T40" fmla="*/ 155 w 231"/>
              <a:gd name="T41" fmla="*/ 70 h 296"/>
              <a:gd name="T42" fmla="*/ 142 w 231"/>
              <a:gd name="T43" fmla="*/ 76 h 296"/>
              <a:gd name="T44" fmla="*/ 209 w 231"/>
              <a:gd name="T45" fmla="*/ 135 h 296"/>
              <a:gd name="T46" fmla="*/ 204 w 231"/>
              <a:gd name="T47" fmla="*/ 107 h 296"/>
              <a:gd name="T48" fmla="*/ 174 w 231"/>
              <a:gd name="T49" fmla="*/ 148 h 296"/>
              <a:gd name="T50" fmla="*/ 89 w 231"/>
              <a:gd name="T51" fmla="*/ 82 h 296"/>
              <a:gd name="T52" fmla="*/ 139 w 231"/>
              <a:gd name="T53" fmla="*/ 98 h 296"/>
              <a:gd name="T54" fmla="*/ 167 w 231"/>
              <a:gd name="T55" fmla="*/ 82 h 296"/>
              <a:gd name="T56" fmla="*/ 109 w 231"/>
              <a:gd name="T57" fmla="*/ 81 h 296"/>
              <a:gd name="T58" fmla="*/ 121 w 231"/>
              <a:gd name="T59" fmla="*/ 82 h 296"/>
              <a:gd name="T60" fmla="*/ 90 w 231"/>
              <a:gd name="T61" fmla="*/ 94 h 296"/>
              <a:gd name="T62" fmla="*/ 153 w 231"/>
              <a:gd name="T63" fmla="*/ 112 h 296"/>
              <a:gd name="T64" fmla="*/ 167 w 231"/>
              <a:gd name="T65" fmla="*/ 89 h 296"/>
              <a:gd name="T66" fmla="*/ 108 w 231"/>
              <a:gd name="T67" fmla="*/ 104 h 296"/>
              <a:gd name="T68" fmla="*/ 96 w 231"/>
              <a:gd name="T69" fmla="*/ 121 h 296"/>
              <a:gd name="T70" fmla="*/ 139 w 231"/>
              <a:gd name="T71" fmla="*/ 123 h 296"/>
              <a:gd name="T72" fmla="*/ 140 w 231"/>
              <a:gd name="T73" fmla="*/ 101 h 296"/>
              <a:gd name="T74" fmla="*/ 126 w 231"/>
              <a:gd name="T75" fmla="*/ 121 h 296"/>
              <a:gd name="T76" fmla="*/ 100 w 231"/>
              <a:gd name="T77" fmla="*/ 117 h 296"/>
              <a:gd name="T78" fmla="*/ 116 w 231"/>
              <a:gd name="T79" fmla="*/ 130 h 296"/>
              <a:gd name="T80" fmla="*/ 82 w 231"/>
              <a:gd name="T81" fmla="*/ 106 h 296"/>
              <a:gd name="T82" fmla="*/ 161 w 231"/>
              <a:gd name="T83" fmla="*/ 146 h 296"/>
              <a:gd name="T84" fmla="*/ 152 w 231"/>
              <a:gd name="T85" fmla="*/ 161 h 296"/>
              <a:gd name="T86" fmla="*/ 169 w 231"/>
              <a:gd name="T87" fmla="*/ 111 h 296"/>
              <a:gd name="T88" fmla="*/ 96 w 231"/>
              <a:gd name="T89" fmla="*/ 128 h 296"/>
              <a:gd name="T90" fmla="*/ 101 w 231"/>
              <a:gd name="T91" fmla="*/ 130 h 296"/>
              <a:gd name="T92" fmla="*/ 115 w 231"/>
              <a:gd name="T93" fmla="*/ 133 h 296"/>
              <a:gd name="T94" fmla="*/ 134 w 231"/>
              <a:gd name="T95" fmla="*/ 130 h 296"/>
              <a:gd name="T96" fmla="*/ 123 w 231"/>
              <a:gd name="T97" fmla="*/ 152 h 296"/>
              <a:gd name="T98" fmla="*/ 114 w 231"/>
              <a:gd name="T99" fmla="*/ 178 h 296"/>
              <a:gd name="T100" fmla="*/ 78 w 231"/>
              <a:gd name="T101" fmla="*/ 159 h 296"/>
              <a:gd name="T102" fmla="*/ 104 w 231"/>
              <a:gd name="T103" fmla="*/ 180 h 296"/>
              <a:gd name="T104" fmla="*/ 41 w 231"/>
              <a:gd name="T105" fmla="*/ 224 h 296"/>
              <a:gd name="T106" fmla="*/ 134 w 231"/>
              <a:gd name="T107" fmla="*/ 217 h 296"/>
              <a:gd name="T108" fmla="*/ 163 w 231"/>
              <a:gd name="T109" fmla="*/ 170 h 296"/>
              <a:gd name="T110" fmla="*/ 152 w 231"/>
              <a:gd name="T111" fmla="*/ 215 h 296"/>
              <a:gd name="T112" fmla="*/ 133 w 231"/>
              <a:gd name="T113" fmla="*/ 233 h 296"/>
              <a:gd name="T114" fmla="*/ 119 w 231"/>
              <a:gd name="T115" fmla="*/ 221 h 296"/>
              <a:gd name="T116" fmla="*/ 111 w 231"/>
              <a:gd name="T117" fmla="*/ 221 h 296"/>
              <a:gd name="T118" fmla="*/ 96 w 231"/>
              <a:gd name="T119" fmla="*/ 222 h 296"/>
              <a:gd name="T120" fmla="*/ 82 w 231"/>
              <a:gd name="T121" fmla="*/ 230 h 296"/>
              <a:gd name="T122" fmla="*/ 62 w 231"/>
              <a:gd name="T123" fmla="*/ 224 h 296"/>
              <a:gd name="T124" fmla="*/ 11 w 231"/>
              <a:gd name="T125" fmla="*/ 29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1" h="296">
                <a:moveTo>
                  <a:pt x="88" y="234"/>
                </a:moveTo>
                <a:cubicBezTo>
                  <a:pt x="86" y="234"/>
                  <a:pt x="84" y="235"/>
                  <a:pt x="83" y="235"/>
                </a:cubicBezTo>
                <a:cubicBezTo>
                  <a:pt x="81" y="234"/>
                  <a:pt x="79" y="231"/>
                  <a:pt x="75" y="230"/>
                </a:cubicBezTo>
                <a:cubicBezTo>
                  <a:pt x="75" y="228"/>
                  <a:pt x="76" y="226"/>
                  <a:pt x="77" y="225"/>
                </a:cubicBezTo>
                <a:cubicBezTo>
                  <a:pt x="76" y="225"/>
                  <a:pt x="76" y="225"/>
                  <a:pt x="76" y="224"/>
                </a:cubicBezTo>
                <a:cubicBezTo>
                  <a:pt x="72" y="223"/>
                  <a:pt x="68" y="224"/>
                  <a:pt x="64" y="224"/>
                </a:cubicBezTo>
                <a:cubicBezTo>
                  <a:pt x="68" y="228"/>
                  <a:pt x="67" y="235"/>
                  <a:pt x="65" y="241"/>
                </a:cubicBezTo>
                <a:cubicBezTo>
                  <a:pt x="64" y="247"/>
                  <a:pt x="61" y="252"/>
                  <a:pt x="58" y="255"/>
                </a:cubicBezTo>
                <a:cubicBezTo>
                  <a:pt x="56" y="256"/>
                  <a:pt x="54" y="258"/>
                  <a:pt x="53" y="259"/>
                </a:cubicBezTo>
                <a:cubicBezTo>
                  <a:pt x="49" y="258"/>
                  <a:pt x="47" y="260"/>
                  <a:pt x="42" y="260"/>
                </a:cubicBezTo>
                <a:cubicBezTo>
                  <a:pt x="40" y="260"/>
                  <a:pt x="39" y="258"/>
                  <a:pt x="37" y="258"/>
                </a:cubicBezTo>
                <a:cubicBezTo>
                  <a:pt x="35" y="258"/>
                  <a:pt x="32" y="258"/>
                  <a:pt x="29" y="257"/>
                </a:cubicBezTo>
                <a:cubicBezTo>
                  <a:pt x="26" y="260"/>
                  <a:pt x="25" y="263"/>
                  <a:pt x="26" y="268"/>
                </a:cubicBezTo>
                <a:cubicBezTo>
                  <a:pt x="27" y="271"/>
                  <a:pt x="30" y="273"/>
                  <a:pt x="28" y="275"/>
                </a:cubicBezTo>
                <a:cubicBezTo>
                  <a:pt x="24" y="275"/>
                  <a:pt x="19" y="274"/>
                  <a:pt x="15" y="272"/>
                </a:cubicBezTo>
                <a:cubicBezTo>
                  <a:pt x="12" y="278"/>
                  <a:pt x="12" y="285"/>
                  <a:pt x="13" y="292"/>
                </a:cubicBezTo>
                <a:cubicBezTo>
                  <a:pt x="13" y="293"/>
                  <a:pt x="14" y="295"/>
                  <a:pt x="13" y="296"/>
                </a:cubicBezTo>
                <a:cubicBezTo>
                  <a:pt x="5" y="290"/>
                  <a:pt x="0" y="275"/>
                  <a:pt x="4" y="263"/>
                </a:cubicBezTo>
                <a:cubicBezTo>
                  <a:pt x="6" y="261"/>
                  <a:pt x="7" y="259"/>
                  <a:pt x="9" y="256"/>
                </a:cubicBezTo>
                <a:cubicBezTo>
                  <a:pt x="13" y="254"/>
                  <a:pt x="18" y="254"/>
                  <a:pt x="22" y="253"/>
                </a:cubicBezTo>
                <a:cubicBezTo>
                  <a:pt x="24" y="253"/>
                  <a:pt x="26" y="252"/>
                  <a:pt x="28" y="251"/>
                </a:cubicBezTo>
                <a:cubicBezTo>
                  <a:pt x="31" y="249"/>
                  <a:pt x="33" y="249"/>
                  <a:pt x="36" y="247"/>
                </a:cubicBezTo>
                <a:cubicBezTo>
                  <a:pt x="38" y="245"/>
                  <a:pt x="42" y="242"/>
                  <a:pt x="42" y="237"/>
                </a:cubicBezTo>
                <a:cubicBezTo>
                  <a:pt x="39" y="236"/>
                  <a:pt x="36" y="232"/>
                  <a:pt x="36" y="231"/>
                </a:cubicBezTo>
                <a:cubicBezTo>
                  <a:pt x="35" y="229"/>
                  <a:pt x="36" y="226"/>
                  <a:pt x="36" y="223"/>
                </a:cubicBezTo>
                <a:cubicBezTo>
                  <a:pt x="38" y="216"/>
                  <a:pt x="39" y="210"/>
                  <a:pt x="40" y="203"/>
                </a:cubicBezTo>
                <a:cubicBezTo>
                  <a:pt x="41" y="198"/>
                  <a:pt x="42" y="194"/>
                  <a:pt x="43" y="189"/>
                </a:cubicBezTo>
                <a:cubicBezTo>
                  <a:pt x="45" y="186"/>
                  <a:pt x="47" y="184"/>
                  <a:pt x="48" y="181"/>
                </a:cubicBezTo>
                <a:cubicBezTo>
                  <a:pt x="54" y="178"/>
                  <a:pt x="62" y="177"/>
                  <a:pt x="68" y="177"/>
                </a:cubicBezTo>
                <a:cubicBezTo>
                  <a:pt x="68" y="169"/>
                  <a:pt x="67" y="159"/>
                  <a:pt x="67" y="151"/>
                </a:cubicBezTo>
                <a:cubicBezTo>
                  <a:pt x="68" y="149"/>
                  <a:pt x="69" y="149"/>
                  <a:pt x="69" y="147"/>
                </a:cubicBezTo>
                <a:cubicBezTo>
                  <a:pt x="72" y="146"/>
                  <a:pt x="75" y="144"/>
                  <a:pt x="78" y="145"/>
                </a:cubicBezTo>
                <a:cubicBezTo>
                  <a:pt x="77" y="130"/>
                  <a:pt x="78" y="120"/>
                  <a:pt x="77" y="105"/>
                </a:cubicBezTo>
                <a:cubicBezTo>
                  <a:pt x="83" y="97"/>
                  <a:pt x="85" y="81"/>
                  <a:pt x="91" y="71"/>
                </a:cubicBezTo>
                <a:cubicBezTo>
                  <a:pt x="96" y="73"/>
                  <a:pt x="96" y="80"/>
                  <a:pt x="99" y="85"/>
                </a:cubicBezTo>
                <a:cubicBezTo>
                  <a:pt x="99" y="86"/>
                  <a:pt x="101" y="88"/>
                  <a:pt x="101" y="90"/>
                </a:cubicBezTo>
                <a:cubicBezTo>
                  <a:pt x="102" y="86"/>
                  <a:pt x="102" y="83"/>
                  <a:pt x="103" y="78"/>
                </a:cubicBezTo>
                <a:cubicBezTo>
                  <a:pt x="105" y="76"/>
                  <a:pt x="107" y="73"/>
                  <a:pt x="109" y="70"/>
                </a:cubicBezTo>
                <a:cubicBezTo>
                  <a:pt x="111" y="67"/>
                  <a:pt x="113" y="64"/>
                  <a:pt x="113" y="61"/>
                </a:cubicBezTo>
                <a:cubicBezTo>
                  <a:pt x="114" y="60"/>
                  <a:pt x="114" y="59"/>
                  <a:pt x="116" y="58"/>
                </a:cubicBezTo>
                <a:cubicBezTo>
                  <a:pt x="116" y="55"/>
                  <a:pt x="119" y="53"/>
                  <a:pt x="120" y="50"/>
                </a:cubicBezTo>
                <a:cubicBezTo>
                  <a:pt x="120" y="50"/>
                  <a:pt x="120" y="50"/>
                  <a:pt x="121" y="49"/>
                </a:cubicBezTo>
                <a:cubicBezTo>
                  <a:pt x="122" y="49"/>
                  <a:pt x="122" y="49"/>
                  <a:pt x="123" y="50"/>
                </a:cubicBezTo>
                <a:cubicBezTo>
                  <a:pt x="125" y="56"/>
                  <a:pt x="127" y="63"/>
                  <a:pt x="130" y="71"/>
                </a:cubicBezTo>
                <a:cubicBezTo>
                  <a:pt x="130" y="70"/>
                  <a:pt x="131" y="69"/>
                  <a:pt x="132" y="69"/>
                </a:cubicBezTo>
                <a:cubicBezTo>
                  <a:pt x="132" y="69"/>
                  <a:pt x="133" y="69"/>
                  <a:pt x="133" y="69"/>
                </a:cubicBezTo>
                <a:cubicBezTo>
                  <a:pt x="135" y="67"/>
                  <a:pt x="137" y="62"/>
                  <a:pt x="139" y="58"/>
                </a:cubicBezTo>
                <a:cubicBezTo>
                  <a:pt x="142" y="53"/>
                  <a:pt x="146" y="50"/>
                  <a:pt x="147" y="45"/>
                </a:cubicBezTo>
                <a:cubicBezTo>
                  <a:pt x="148" y="46"/>
                  <a:pt x="147" y="44"/>
                  <a:pt x="148" y="45"/>
                </a:cubicBezTo>
                <a:cubicBezTo>
                  <a:pt x="148" y="44"/>
                  <a:pt x="149" y="40"/>
                  <a:pt x="152" y="40"/>
                </a:cubicBezTo>
                <a:cubicBezTo>
                  <a:pt x="155" y="45"/>
                  <a:pt x="156" y="51"/>
                  <a:pt x="158" y="56"/>
                </a:cubicBezTo>
                <a:cubicBezTo>
                  <a:pt x="159" y="61"/>
                  <a:pt x="160" y="65"/>
                  <a:pt x="162" y="69"/>
                </a:cubicBezTo>
                <a:cubicBezTo>
                  <a:pt x="162" y="70"/>
                  <a:pt x="164" y="72"/>
                  <a:pt x="164" y="73"/>
                </a:cubicBezTo>
                <a:cubicBezTo>
                  <a:pt x="164" y="74"/>
                  <a:pt x="163" y="75"/>
                  <a:pt x="163" y="76"/>
                </a:cubicBezTo>
                <a:cubicBezTo>
                  <a:pt x="162" y="79"/>
                  <a:pt x="163" y="84"/>
                  <a:pt x="161" y="87"/>
                </a:cubicBezTo>
                <a:cubicBezTo>
                  <a:pt x="163" y="85"/>
                  <a:pt x="165" y="81"/>
                  <a:pt x="167" y="77"/>
                </a:cubicBezTo>
                <a:cubicBezTo>
                  <a:pt x="167" y="77"/>
                  <a:pt x="169" y="76"/>
                  <a:pt x="170" y="77"/>
                </a:cubicBezTo>
                <a:cubicBezTo>
                  <a:pt x="171" y="81"/>
                  <a:pt x="172" y="90"/>
                  <a:pt x="173" y="94"/>
                </a:cubicBezTo>
                <a:cubicBezTo>
                  <a:pt x="174" y="97"/>
                  <a:pt x="174" y="98"/>
                  <a:pt x="175" y="101"/>
                </a:cubicBezTo>
                <a:cubicBezTo>
                  <a:pt x="175" y="103"/>
                  <a:pt x="176" y="105"/>
                  <a:pt x="177" y="107"/>
                </a:cubicBezTo>
                <a:cubicBezTo>
                  <a:pt x="178" y="108"/>
                  <a:pt x="177" y="110"/>
                  <a:pt x="178" y="111"/>
                </a:cubicBezTo>
                <a:cubicBezTo>
                  <a:pt x="178" y="112"/>
                  <a:pt x="179" y="112"/>
                  <a:pt x="179" y="113"/>
                </a:cubicBezTo>
                <a:cubicBezTo>
                  <a:pt x="179" y="115"/>
                  <a:pt x="178" y="119"/>
                  <a:pt x="177" y="121"/>
                </a:cubicBezTo>
                <a:cubicBezTo>
                  <a:pt x="177" y="124"/>
                  <a:pt x="176" y="126"/>
                  <a:pt x="176" y="129"/>
                </a:cubicBezTo>
                <a:cubicBezTo>
                  <a:pt x="181" y="126"/>
                  <a:pt x="189" y="121"/>
                  <a:pt x="194" y="116"/>
                </a:cubicBezTo>
                <a:cubicBezTo>
                  <a:pt x="197" y="112"/>
                  <a:pt x="199" y="109"/>
                  <a:pt x="201" y="106"/>
                </a:cubicBezTo>
                <a:cubicBezTo>
                  <a:pt x="202" y="105"/>
                  <a:pt x="203" y="104"/>
                  <a:pt x="204" y="103"/>
                </a:cubicBezTo>
                <a:cubicBezTo>
                  <a:pt x="204" y="102"/>
                  <a:pt x="204" y="100"/>
                  <a:pt x="204" y="99"/>
                </a:cubicBezTo>
                <a:cubicBezTo>
                  <a:pt x="207" y="95"/>
                  <a:pt x="208" y="89"/>
                  <a:pt x="209" y="85"/>
                </a:cubicBezTo>
                <a:cubicBezTo>
                  <a:pt x="207" y="78"/>
                  <a:pt x="200" y="75"/>
                  <a:pt x="195" y="70"/>
                </a:cubicBezTo>
                <a:cubicBezTo>
                  <a:pt x="194" y="67"/>
                  <a:pt x="191" y="64"/>
                  <a:pt x="189" y="60"/>
                </a:cubicBezTo>
                <a:cubicBezTo>
                  <a:pt x="188" y="55"/>
                  <a:pt x="184" y="51"/>
                  <a:pt x="183" y="46"/>
                </a:cubicBezTo>
                <a:cubicBezTo>
                  <a:pt x="182" y="44"/>
                  <a:pt x="182" y="41"/>
                  <a:pt x="181" y="39"/>
                </a:cubicBezTo>
                <a:cubicBezTo>
                  <a:pt x="181" y="38"/>
                  <a:pt x="182" y="38"/>
                  <a:pt x="182" y="37"/>
                </a:cubicBezTo>
                <a:cubicBezTo>
                  <a:pt x="181" y="30"/>
                  <a:pt x="185" y="24"/>
                  <a:pt x="189" y="20"/>
                </a:cubicBezTo>
                <a:cubicBezTo>
                  <a:pt x="194" y="18"/>
                  <a:pt x="197" y="14"/>
                  <a:pt x="203" y="15"/>
                </a:cubicBezTo>
                <a:cubicBezTo>
                  <a:pt x="208" y="12"/>
                  <a:pt x="215" y="8"/>
                  <a:pt x="213" y="3"/>
                </a:cubicBezTo>
                <a:cubicBezTo>
                  <a:pt x="214" y="1"/>
                  <a:pt x="216" y="0"/>
                  <a:pt x="218" y="2"/>
                </a:cubicBezTo>
                <a:cubicBezTo>
                  <a:pt x="216" y="5"/>
                  <a:pt x="219" y="9"/>
                  <a:pt x="219" y="13"/>
                </a:cubicBezTo>
                <a:cubicBezTo>
                  <a:pt x="219" y="19"/>
                  <a:pt x="215" y="23"/>
                  <a:pt x="212" y="27"/>
                </a:cubicBezTo>
                <a:cubicBezTo>
                  <a:pt x="215" y="27"/>
                  <a:pt x="219" y="27"/>
                  <a:pt x="221" y="26"/>
                </a:cubicBezTo>
                <a:cubicBezTo>
                  <a:pt x="222" y="25"/>
                  <a:pt x="223" y="23"/>
                  <a:pt x="225" y="22"/>
                </a:cubicBezTo>
                <a:cubicBezTo>
                  <a:pt x="227" y="20"/>
                  <a:pt x="228" y="18"/>
                  <a:pt x="229" y="16"/>
                </a:cubicBezTo>
                <a:cubicBezTo>
                  <a:pt x="231" y="17"/>
                  <a:pt x="230" y="19"/>
                  <a:pt x="230" y="21"/>
                </a:cubicBezTo>
                <a:cubicBezTo>
                  <a:pt x="230" y="23"/>
                  <a:pt x="229" y="26"/>
                  <a:pt x="229" y="28"/>
                </a:cubicBezTo>
                <a:cubicBezTo>
                  <a:pt x="228" y="30"/>
                  <a:pt x="226" y="32"/>
                  <a:pt x="226" y="33"/>
                </a:cubicBezTo>
                <a:cubicBezTo>
                  <a:pt x="225" y="34"/>
                  <a:pt x="226" y="35"/>
                  <a:pt x="225" y="35"/>
                </a:cubicBezTo>
                <a:cubicBezTo>
                  <a:pt x="223" y="39"/>
                  <a:pt x="217" y="42"/>
                  <a:pt x="212" y="43"/>
                </a:cubicBezTo>
                <a:cubicBezTo>
                  <a:pt x="211" y="44"/>
                  <a:pt x="209" y="43"/>
                  <a:pt x="208" y="44"/>
                </a:cubicBezTo>
                <a:cubicBezTo>
                  <a:pt x="205" y="45"/>
                  <a:pt x="201" y="48"/>
                  <a:pt x="198" y="51"/>
                </a:cubicBezTo>
                <a:cubicBezTo>
                  <a:pt x="197" y="58"/>
                  <a:pt x="205" y="57"/>
                  <a:pt x="206" y="62"/>
                </a:cubicBezTo>
                <a:cubicBezTo>
                  <a:pt x="208" y="63"/>
                  <a:pt x="209" y="64"/>
                  <a:pt x="210" y="65"/>
                </a:cubicBezTo>
                <a:cubicBezTo>
                  <a:pt x="213" y="72"/>
                  <a:pt x="216" y="79"/>
                  <a:pt x="220" y="86"/>
                </a:cubicBezTo>
                <a:cubicBezTo>
                  <a:pt x="222" y="88"/>
                  <a:pt x="223" y="91"/>
                  <a:pt x="224" y="93"/>
                </a:cubicBezTo>
                <a:cubicBezTo>
                  <a:pt x="225" y="94"/>
                  <a:pt x="225" y="94"/>
                  <a:pt x="226" y="95"/>
                </a:cubicBezTo>
                <a:cubicBezTo>
                  <a:pt x="229" y="101"/>
                  <a:pt x="230" y="108"/>
                  <a:pt x="228" y="115"/>
                </a:cubicBezTo>
                <a:cubicBezTo>
                  <a:pt x="226" y="118"/>
                  <a:pt x="225" y="119"/>
                  <a:pt x="224" y="122"/>
                </a:cubicBezTo>
                <a:cubicBezTo>
                  <a:pt x="216" y="131"/>
                  <a:pt x="208" y="141"/>
                  <a:pt x="200" y="149"/>
                </a:cubicBezTo>
                <a:cubicBezTo>
                  <a:pt x="199" y="150"/>
                  <a:pt x="198" y="151"/>
                  <a:pt x="197" y="151"/>
                </a:cubicBezTo>
                <a:cubicBezTo>
                  <a:pt x="197" y="152"/>
                  <a:pt x="196" y="152"/>
                  <a:pt x="196" y="152"/>
                </a:cubicBezTo>
                <a:cubicBezTo>
                  <a:pt x="195" y="153"/>
                  <a:pt x="195" y="153"/>
                  <a:pt x="195" y="154"/>
                </a:cubicBezTo>
                <a:cubicBezTo>
                  <a:pt x="193" y="156"/>
                  <a:pt x="188" y="157"/>
                  <a:pt x="187" y="159"/>
                </a:cubicBezTo>
                <a:cubicBezTo>
                  <a:pt x="187" y="160"/>
                  <a:pt x="187" y="161"/>
                  <a:pt x="187" y="162"/>
                </a:cubicBezTo>
                <a:cubicBezTo>
                  <a:pt x="186" y="166"/>
                  <a:pt x="184" y="170"/>
                  <a:pt x="183" y="174"/>
                </a:cubicBezTo>
                <a:cubicBezTo>
                  <a:pt x="178" y="181"/>
                  <a:pt x="175" y="191"/>
                  <a:pt x="175" y="202"/>
                </a:cubicBezTo>
                <a:cubicBezTo>
                  <a:pt x="175" y="205"/>
                  <a:pt x="175" y="208"/>
                  <a:pt x="173" y="209"/>
                </a:cubicBezTo>
                <a:cubicBezTo>
                  <a:pt x="172" y="209"/>
                  <a:pt x="171" y="209"/>
                  <a:pt x="170" y="210"/>
                </a:cubicBezTo>
                <a:cubicBezTo>
                  <a:pt x="169" y="210"/>
                  <a:pt x="167" y="210"/>
                  <a:pt x="166" y="211"/>
                </a:cubicBezTo>
                <a:cubicBezTo>
                  <a:pt x="166" y="211"/>
                  <a:pt x="165" y="212"/>
                  <a:pt x="165" y="212"/>
                </a:cubicBezTo>
                <a:cubicBezTo>
                  <a:pt x="162" y="213"/>
                  <a:pt x="158" y="213"/>
                  <a:pt x="154" y="214"/>
                </a:cubicBezTo>
                <a:cubicBezTo>
                  <a:pt x="153" y="218"/>
                  <a:pt x="153" y="222"/>
                  <a:pt x="152" y="227"/>
                </a:cubicBezTo>
                <a:cubicBezTo>
                  <a:pt x="150" y="229"/>
                  <a:pt x="147" y="232"/>
                  <a:pt x="145" y="234"/>
                </a:cubicBezTo>
                <a:cubicBezTo>
                  <a:pt x="143" y="234"/>
                  <a:pt x="139" y="233"/>
                  <a:pt x="137" y="233"/>
                </a:cubicBezTo>
                <a:cubicBezTo>
                  <a:pt x="137" y="234"/>
                  <a:pt x="137" y="235"/>
                  <a:pt x="136" y="236"/>
                </a:cubicBezTo>
                <a:cubicBezTo>
                  <a:pt x="132" y="237"/>
                  <a:pt x="131" y="240"/>
                  <a:pt x="127" y="242"/>
                </a:cubicBezTo>
                <a:cubicBezTo>
                  <a:pt x="124" y="240"/>
                  <a:pt x="120" y="241"/>
                  <a:pt x="117" y="239"/>
                </a:cubicBezTo>
                <a:cubicBezTo>
                  <a:pt x="117" y="242"/>
                  <a:pt x="117" y="244"/>
                  <a:pt x="116" y="246"/>
                </a:cubicBezTo>
                <a:cubicBezTo>
                  <a:pt x="112" y="245"/>
                  <a:pt x="109" y="251"/>
                  <a:pt x="106" y="250"/>
                </a:cubicBezTo>
                <a:cubicBezTo>
                  <a:pt x="103" y="250"/>
                  <a:pt x="97" y="248"/>
                  <a:pt x="96" y="250"/>
                </a:cubicBezTo>
                <a:cubicBezTo>
                  <a:pt x="93" y="250"/>
                  <a:pt x="93" y="248"/>
                  <a:pt x="91" y="247"/>
                </a:cubicBezTo>
                <a:cubicBezTo>
                  <a:pt x="89" y="245"/>
                  <a:pt x="88" y="246"/>
                  <a:pt x="87" y="244"/>
                </a:cubicBezTo>
                <a:cubicBezTo>
                  <a:pt x="88" y="242"/>
                  <a:pt x="89" y="237"/>
                  <a:pt x="88" y="234"/>
                </a:cubicBezTo>
                <a:close/>
                <a:moveTo>
                  <a:pt x="210" y="14"/>
                </a:moveTo>
                <a:cubicBezTo>
                  <a:pt x="203" y="17"/>
                  <a:pt x="196" y="20"/>
                  <a:pt x="189" y="23"/>
                </a:cubicBezTo>
                <a:cubicBezTo>
                  <a:pt x="184" y="28"/>
                  <a:pt x="183" y="37"/>
                  <a:pt x="187" y="45"/>
                </a:cubicBezTo>
                <a:cubicBezTo>
                  <a:pt x="189" y="49"/>
                  <a:pt x="194" y="51"/>
                  <a:pt x="196" y="53"/>
                </a:cubicBezTo>
                <a:cubicBezTo>
                  <a:pt x="196" y="52"/>
                  <a:pt x="197" y="51"/>
                  <a:pt x="197" y="50"/>
                </a:cubicBezTo>
                <a:cubicBezTo>
                  <a:pt x="202" y="42"/>
                  <a:pt x="212" y="42"/>
                  <a:pt x="219" y="38"/>
                </a:cubicBezTo>
                <a:cubicBezTo>
                  <a:pt x="221" y="37"/>
                  <a:pt x="222" y="34"/>
                  <a:pt x="224" y="33"/>
                </a:cubicBezTo>
                <a:cubicBezTo>
                  <a:pt x="226" y="29"/>
                  <a:pt x="228" y="26"/>
                  <a:pt x="228" y="22"/>
                </a:cubicBezTo>
                <a:cubicBezTo>
                  <a:pt x="224" y="26"/>
                  <a:pt x="216" y="31"/>
                  <a:pt x="208" y="28"/>
                </a:cubicBezTo>
                <a:cubicBezTo>
                  <a:pt x="208" y="26"/>
                  <a:pt x="211" y="25"/>
                  <a:pt x="213" y="23"/>
                </a:cubicBezTo>
                <a:cubicBezTo>
                  <a:pt x="216" y="19"/>
                  <a:pt x="219" y="12"/>
                  <a:pt x="215" y="7"/>
                </a:cubicBezTo>
                <a:cubicBezTo>
                  <a:pt x="214" y="10"/>
                  <a:pt x="212" y="12"/>
                  <a:pt x="210" y="14"/>
                </a:cubicBezTo>
                <a:close/>
                <a:moveTo>
                  <a:pt x="149" y="48"/>
                </a:moveTo>
                <a:cubicBezTo>
                  <a:pt x="149" y="48"/>
                  <a:pt x="148" y="48"/>
                  <a:pt x="148" y="49"/>
                </a:cubicBezTo>
                <a:cubicBezTo>
                  <a:pt x="149" y="49"/>
                  <a:pt x="146" y="50"/>
                  <a:pt x="147" y="51"/>
                </a:cubicBezTo>
                <a:cubicBezTo>
                  <a:pt x="147" y="51"/>
                  <a:pt x="149" y="51"/>
                  <a:pt x="150" y="51"/>
                </a:cubicBezTo>
                <a:cubicBezTo>
                  <a:pt x="150" y="52"/>
                  <a:pt x="151" y="52"/>
                  <a:pt x="151" y="53"/>
                </a:cubicBezTo>
                <a:cubicBezTo>
                  <a:pt x="155" y="52"/>
                  <a:pt x="153" y="46"/>
                  <a:pt x="151" y="46"/>
                </a:cubicBezTo>
                <a:cubicBezTo>
                  <a:pt x="151" y="46"/>
                  <a:pt x="149" y="47"/>
                  <a:pt x="149" y="48"/>
                </a:cubicBezTo>
                <a:close/>
                <a:moveTo>
                  <a:pt x="193" y="63"/>
                </a:moveTo>
                <a:cubicBezTo>
                  <a:pt x="194" y="64"/>
                  <a:pt x="194" y="65"/>
                  <a:pt x="195" y="66"/>
                </a:cubicBezTo>
                <a:cubicBezTo>
                  <a:pt x="197" y="70"/>
                  <a:pt x="201" y="73"/>
                  <a:pt x="205" y="76"/>
                </a:cubicBezTo>
                <a:cubicBezTo>
                  <a:pt x="207" y="77"/>
                  <a:pt x="207" y="80"/>
                  <a:pt x="210" y="81"/>
                </a:cubicBezTo>
                <a:cubicBezTo>
                  <a:pt x="210" y="77"/>
                  <a:pt x="209" y="74"/>
                  <a:pt x="209" y="71"/>
                </a:cubicBezTo>
                <a:cubicBezTo>
                  <a:pt x="205" y="59"/>
                  <a:pt x="192" y="56"/>
                  <a:pt x="186" y="47"/>
                </a:cubicBezTo>
                <a:cubicBezTo>
                  <a:pt x="188" y="52"/>
                  <a:pt x="191" y="59"/>
                  <a:pt x="193" y="63"/>
                </a:cubicBezTo>
                <a:close/>
                <a:moveTo>
                  <a:pt x="143" y="55"/>
                </a:moveTo>
                <a:cubicBezTo>
                  <a:pt x="141" y="59"/>
                  <a:pt x="138" y="64"/>
                  <a:pt x="137" y="67"/>
                </a:cubicBezTo>
                <a:cubicBezTo>
                  <a:pt x="137" y="67"/>
                  <a:pt x="138" y="67"/>
                  <a:pt x="139" y="67"/>
                </a:cubicBezTo>
                <a:cubicBezTo>
                  <a:pt x="140" y="68"/>
                  <a:pt x="138" y="70"/>
                  <a:pt x="139" y="71"/>
                </a:cubicBezTo>
                <a:cubicBezTo>
                  <a:pt x="140" y="71"/>
                  <a:pt x="140" y="69"/>
                  <a:pt x="141" y="69"/>
                </a:cubicBezTo>
                <a:cubicBezTo>
                  <a:pt x="142" y="69"/>
                  <a:pt x="142" y="68"/>
                  <a:pt x="142" y="69"/>
                </a:cubicBezTo>
                <a:cubicBezTo>
                  <a:pt x="143" y="69"/>
                  <a:pt x="142" y="71"/>
                  <a:pt x="143" y="72"/>
                </a:cubicBezTo>
                <a:cubicBezTo>
                  <a:pt x="143" y="70"/>
                  <a:pt x="145" y="67"/>
                  <a:pt x="147" y="69"/>
                </a:cubicBezTo>
                <a:cubicBezTo>
                  <a:pt x="147" y="72"/>
                  <a:pt x="150" y="74"/>
                  <a:pt x="151" y="76"/>
                </a:cubicBezTo>
                <a:cubicBezTo>
                  <a:pt x="154" y="73"/>
                  <a:pt x="152" y="66"/>
                  <a:pt x="153" y="61"/>
                </a:cubicBezTo>
                <a:cubicBezTo>
                  <a:pt x="155" y="65"/>
                  <a:pt x="156" y="70"/>
                  <a:pt x="159" y="72"/>
                </a:cubicBezTo>
                <a:cubicBezTo>
                  <a:pt x="160" y="68"/>
                  <a:pt x="158" y="64"/>
                  <a:pt x="157" y="60"/>
                </a:cubicBezTo>
                <a:cubicBezTo>
                  <a:pt x="156" y="57"/>
                  <a:pt x="155" y="55"/>
                  <a:pt x="154" y="53"/>
                </a:cubicBezTo>
                <a:cubicBezTo>
                  <a:pt x="154" y="55"/>
                  <a:pt x="149" y="55"/>
                  <a:pt x="149" y="53"/>
                </a:cubicBezTo>
                <a:cubicBezTo>
                  <a:pt x="147" y="54"/>
                  <a:pt x="146" y="55"/>
                  <a:pt x="143" y="55"/>
                </a:cubicBezTo>
                <a:close/>
                <a:moveTo>
                  <a:pt x="118" y="58"/>
                </a:moveTo>
                <a:cubicBezTo>
                  <a:pt x="120" y="58"/>
                  <a:pt x="120" y="59"/>
                  <a:pt x="122" y="59"/>
                </a:cubicBezTo>
                <a:cubicBezTo>
                  <a:pt x="123" y="57"/>
                  <a:pt x="123" y="55"/>
                  <a:pt x="121" y="53"/>
                </a:cubicBezTo>
                <a:cubicBezTo>
                  <a:pt x="120" y="55"/>
                  <a:pt x="118" y="56"/>
                  <a:pt x="118" y="58"/>
                </a:cubicBezTo>
                <a:close/>
                <a:moveTo>
                  <a:pt x="112" y="76"/>
                </a:moveTo>
                <a:cubicBezTo>
                  <a:pt x="114" y="74"/>
                  <a:pt x="113" y="69"/>
                  <a:pt x="116" y="67"/>
                </a:cubicBezTo>
                <a:cubicBezTo>
                  <a:pt x="116" y="72"/>
                  <a:pt x="114" y="77"/>
                  <a:pt x="114" y="82"/>
                </a:cubicBezTo>
                <a:cubicBezTo>
                  <a:pt x="117" y="85"/>
                  <a:pt x="118" y="79"/>
                  <a:pt x="120" y="77"/>
                </a:cubicBezTo>
                <a:cubicBezTo>
                  <a:pt x="120" y="73"/>
                  <a:pt x="119" y="72"/>
                  <a:pt x="120" y="69"/>
                </a:cubicBezTo>
                <a:cubicBezTo>
                  <a:pt x="122" y="73"/>
                  <a:pt x="121" y="81"/>
                  <a:pt x="124" y="82"/>
                </a:cubicBezTo>
                <a:cubicBezTo>
                  <a:pt x="125" y="79"/>
                  <a:pt x="127" y="77"/>
                  <a:pt x="128" y="74"/>
                </a:cubicBezTo>
                <a:cubicBezTo>
                  <a:pt x="127" y="70"/>
                  <a:pt x="126" y="65"/>
                  <a:pt x="124" y="60"/>
                </a:cubicBezTo>
                <a:cubicBezTo>
                  <a:pt x="122" y="63"/>
                  <a:pt x="119" y="61"/>
                  <a:pt x="117" y="60"/>
                </a:cubicBezTo>
                <a:cubicBezTo>
                  <a:pt x="113" y="67"/>
                  <a:pt x="108" y="73"/>
                  <a:pt x="105" y="80"/>
                </a:cubicBezTo>
                <a:cubicBezTo>
                  <a:pt x="106" y="81"/>
                  <a:pt x="107" y="80"/>
                  <a:pt x="108" y="81"/>
                </a:cubicBezTo>
                <a:cubicBezTo>
                  <a:pt x="110" y="79"/>
                  <a:pt x="111" y="77"/>
                  <a:pt x="112" y="76"/>
                </a:cubicBezTo>
                <a:close/>
                <a:moveTo>
                  <a:pt x="135" y="70"/>
                </a:moveTo>
                <a:cubicBezTo>
                  <a:pt x="137" y="75"/>
                  <a:pt x="136" y="81"/>
                  <a:pt x="139" y="85"/>
                </a:cubicBezTo>
                <a:cubicBezTo>
                  <a:pt x="139" y="81"/>
                  <a:pt x="140" y="79"/>
                  <a:pt x="140" y="74"/>
                </a:cubicBezTo>
                <a:cubicBezTo>
                  <a:pt x="138" y="74"/>
                  <a:pt x="137" y="74"/>
                  <a:pt x="136" y="72"/>
                </a:cubicBezTo>
                <a:cubicBezTo>
                  <a:pt x="136" y="71"/>
                  <a:pt x="137" y="69"/>
                  <a:pt x="136" y="70"/>
                </a:cubicBezTo>
                <a:cubicBezTo>
                  <a:pt x="135" y="70"/>
                  <a:pt x="135" y="70"/>
                  <a:pt x="135" y="70"/>
                </a:cubicBezTo>
                <a:close/>
                <a:moveTo>
                  <a:pt x="152" y="100"/>
                </a:moveTo>
                <a:cubicBezTo>
                  <a:pt x="157" y="94"/>
                  <a:pt x="159" y="85"/>
                  <a:pt x="161" y="75"/>
                </a:cubicBezTo>
                <a:cubicBezTo>
                  <a:pt x="160" y="75"/>
                  <a:pt x="160" y="76"/>
                  <a:pt x="159" y="75"/>
                </a:cubicBezTo>
                <a:cubicBezTo>
                  <a:pt x="157" y="74"/>
                  <a:pt x="157" y="71"/>
                  <a:pt x="155" y="70"/>
                </a:cubicBezTo>
                <a:cubicBezTo>
                  <a:pt x="154" y="80"/>
                  <a:pt x="152" y="89"/>
                  <a:pt x="152" y="100"/>
                </a:cubicBezTo>
                <a:close/>
                <a:moveTo>
                  <a:pt x="142" y="76"/>
                </a:moveTo>
                <a:cubicBezTo>
                  <a:pt x="142" y="83"/>
                  <a:pt x="138" y="89"/>
                  <a:pt x="141" y="95"/>
                </a:cubicBezTo>
                <a:cubicBezTo>
                  <a:pt x="143" y="93"/>
                  <a:pt x="142" y="90"/>
                  <a:pt x="145" y="90"/>
                </a:cubicBezTo>
                <a:cubicBezTo>
                  <a:pt x="149" y="91"/>
                  <a:pt x="148" y="97"/>
                  <a:pt x="150" y="100"/>
                </a:cubicBezTo>
                <a:cubicBezTo>
                  <a:pt x="150" y="92"/>
                  <a:pt x="152" y="84"/>
                  <a:pt x="152" y="79"/>
                </a:cubicBezTo>
                <a:cubicBezTo>
                  <a:pt x="151" y="79"/>
                  <a:pt x="150" y="79"/>
                  <a:pt x="150" y="79"/>
                </a:cubicBezTo>
                <a:cubicBezTo>
                  <a:pt x="148" y="76"/>
                  <a:pt x="147" y="73"/>
                  <a:pt x="145" y="71"/>
                </a:cubicBezTo>
                <a:cubicBezTo>
                  <a:pt x="145" y="74"/>
                  <a:pt x="143" y="75"/>
                  <a:pt x="142" y="76"/>
                </a:cubicBezTo>
                <a:close/>
                <a:moveTo>
                  <a:pt x="128" y="79"/>
                </a:moveTo>
                <a:cubicBezTo>
                  <a:pt x="131" y="78"/>
                  <a:pt x="131" y="80"/>
                  <a:pt x="133" y="81"/>
                </a:cubicBezTo>
                <a:cubicBezTo>
                  <a:pt x="133" y="80"/>
                  <a:pt x="134" y="80"/>
                  <a:pt x="134" y="79"/>
                </a:cubicBezTo>
                <a:cubicBezTo>
                  <a:pt x="134" y="77"/>
                  <a:pt x="134" y="74"/>
                  <a:pt x="132" y="72"/>
                </a:cubicBezTo>
                <a:cubicBezTo>
                  <a:pt x="130" y="74"/>
                  <a:pt x="129" y="77"/>
                  <a:pt x="128" y="79"/>
                </a:cubicBezTo>
                <a:close/>
                <a:moveTo>
                  <a:pt x="192" y="153"/>
                </a:moveTo>
                <a:cubicBezTo>
                  <a:pt x="196" y="147"/>
                  <a:pt x="202" y="145"/>
                  <a:pt x="206" y="139"/>
                </a:cubicBezTo>
                <a:cubicBezTo>
                  <a:pt x="206" y="139"/>
                  <a:pt x="207" y="138"/>
                  <a:pt x="207" y="138"/>
                </a:cubicBezTo>
                <a:cubicBezTo>
                  <a:pt x="208" y="137"/>
                  <a:pt x="208" y="136"/>
                  <a:pt x="209" y="135"/>
                </a:cubicBezTo>
                <a:cubicBezTo>
                  <a:pt x="216" y="129"/>
                  <a:pt x="221" y="122"/>
                  <a:pt x="226" y="113"/>
                </a:cubicBezTo>
                <a:cubicBezTo>
                  <a:pt x="227" y="108"/>
                  <a:pt x="228" y="102"/>
                  <a:pt x="225" y="97"/>
                </a:cubicBezTo>
                <a:cubicBezTo>
                  <a:pt x="225" y="96"/>
                  <a:pt x="224" y="95"/>
                  <a:pt x="223" y="94"/>
                </a:cubicBezTo>
                <a:cubicBezTo>
                  <a:pt x="221" y="91"/>
                  <a:pt x="219" y="87"/>
                  <a:pt x="216" y="84"/>
                </a:cubicBezTo>
                <a:cubicBezTo>
                  <a:pt x="215" y="81"/>
                  <a:pt x="213" y="74"/>
                  <a:pt x="211" y="73"/>
                </a:cubicBezTo>
                <a:cubicBezTo>
                  <a:pt x="211" y="73"/>
                  <a:pt x="211" y="73"/>
                  <a:pt x="211" y="73"/>
                </a:cubicBezTo>
                <a:cubicBezTo>
                  <a:pt x="213" y="81"/>
                  <a:pt x="211" y="91"/>
                  <a:pt x="208" y="97"/>
                </a:cubicBezTo>
                <a:cubicBezTo>
                  <a:pt x="208" y="98"/>
                  <a:pt x="207" y="100"/>
                  <a:pt x="207" y="101"/>
                </a:cubicBezTo>
                <a:cubicBezTo>
                  <a:pt x="206" y="103"/>
                  <a:pt x="205" y="105"/>
                  <a:pt x="204" y="107"/>
                </a:cubicBezTo>
                <a:cubicBezTo>
                  <a:pt x="202" y="110"/>
                  <a:pt x="199" y="112"/>
                  <a:pt x="196" y="115"/>
                </a:cubicBezTo>
                <a:cubicBezTo>
                  <a:pt x="196" y="116"/>
                  <a:pt x="196" y="117"/>
                  <a:pt x="195" y="118"/>
                </a:cubicBezTo>
                <a:cubicBezTo>
                  <a:pt x="193" y="120"/>
                  <a:pt x="190" y="122"/>
                  <a:pt x="188" y="124"/>
                </a:cubicBezTo>
                <a:cubicBezTo>
                  <a:pt x="187" y="124"/>
                  <a:pt x="186" y="125"/>
                  <a:pt x="185" y="126"/>
                </a:cubicBezTo>
                <a:cubicBezTo>
                  <a:pt x="184" y="126"/>
                  <a:pt x="183" y="127"/>
                  <a:pt x="182" y="127"/>
                </a:cubicBezTo>
                <a:cubicBezTo>
                  <a:pt x="181" y="128"/>
                  <a:pt x="181" y="129"/>
                  <a:pt x="180" y="129"/>
                </a:cubicBezTo>
                <a:cubicBezTo>
                  <a:pt x="178" y="131"/>
                  <a:pt x="176" y="131"/>
                  <a:pt x="175" y="133"/>
                </a:cubicBezTo>
                <a:cubicBezTo>
                  <a:pt x="173" y="139"/>
                  <a:pt x="173" y="144"/>
                  <a:pt x="172" y="148"/>
                </a:cubicBezTo>
                <a:cubicBezTo>
                  <a:pt x="172" y="146"/>
                  <a:pt x="176" y="148"/>
                  <a:pt x="174" y="148"/>
                </a:cubicBezTo>
                <a:cubicBezTo>
                  <a:pt x="176" y="149"/>
                  <a:pt x="179" y="148"/>
                  <a:pt x="180" y="149"/>
                </a:cubicBezTo>
                <a:cubicBezTo>
                  <a:pt x="181" y="149"/>
                  <a:pt x="182" y="150"/>
                  <a:pt x="182" y="150"/>
                </a:cubicBezTo>
                <a:cubicBezTo>
                  <a:pt x="184" y="152"/>
                  <a:pt x="186" y="154"/>
                  <a:pt x="186" y="156"/>
                </a:cubicBezTo>
                <a:cubicBezTo>
                  <a:pt x="189" y="156"/>
                  <a:pt x="190" y="154"/>
                  <a:pt x="192" y="153"/>
                </a:cubicBezTo>
                <a:close/>
                <a:moveTo>
                  <a:pt x="89" y="82"/>
                </a:moveTo>
                <a:cubicBezTo>
                  <a:pt x="91" y="81"/>
                  <a:pt x="92" y="83"/>
                  <a:pt x="93" y="83"/>
                </a:cubicBezTo>
                <a:cubicBezTo>
                  <a:pt x="94" y="83"/>
                  <a:pt x="94" y="81"/>
                  <a:pt x="96" y="80"/>
                </a:cubicBezTo>
                <a:cubicBezTo>
                  <a:pt x="94" y="78"/>
                  <a:pt x="94" y="76"/>
                  <a:pt x="92" y="75"/>
                </a:cubicBezTo>
                <a:cubicBezTo>
                  <a:pt x="90" y="77"/>
                  <a:pt x="89" y="79"/>
                  <a:pt x="89" y="82"/>
                </a:cubicBezTo>
                <a:close/>
                <a:moveTo>
                  <a:pt x="127" y="81"/>
                </a:moveTo>
                <a:cubicBezTo>
                  <a:pt x="123" y="88"/>
                  <a:pt x="121" y="96"/>
                  <a:pt x="117" y="101"/>
                </a:cubicBezTo>
                <a:cubicBezTo>
                  <a:pt x="117" y="103"/>
                  <a:pt x="118" y="103"/>
                  <a:pt x="117" y="104"/>
                </a:cubicBezTo>
                <a:cubicBezTo>
                  <a:pt x="120" y="104"/>
                  <a:pt x="120" y="101"/>
                  <a:pt x="123" y="101"/>
                </a:cubicBezTo>
                <a:cubicBezTo>
                  <a:pt x="123" y="102"/>
                  <a:pt x="123" y="102"/>
                  <a:pt x="124" y="102"/>
                </a:cubicBezTo>
                <a:cubicBezTo>
                  <a:pt x="124" y="103"/>
                  <a:pt x="124" y="106"/>
                  <a:pt x="126" y="107"/>
                </a:cubicBezTo>
                <a:cubicBezTo>
                  <a:pt x="128" y="105"/>
                  <a:pt x="128" y="100"/>
                  <a:pt x="131" y="99"/>
                </a:cubicBezTo>
                <a:cubicBezTo>
                  <a:pt x="133" y="100"/>
                  <a:pt x="133" y="104"/>
                  <a:pt x="136" y="105"/>
                </a:cubicBezTo>
                <a:cubicBezTo>
                  <a:pt x="137" y="103"/>
                  <a:pt x="138" y="100"/>
                  <a:pt x="139" y="98"/>
                </a:cubicBezTo>
                <a:cubicBezTo>
                  <a:pt x="138" y="93"/>
                  <a:pt x="137" y="88"/>
                  <a:pt x="135" y="82"/>
                </a:cubicBezTo>
                <a:cubicBezTo>
                  <a:pt x="132" y="85"/>
                  <a:pt x="130" y="80"/>
                  <a:pt x="127" y="81"/>
                </a:cubicBezTo>
                <a:close/>
                <a:moveTo>
                  <a:pt x="167" y="82"/>
                </a:moveTo>
                <a:cubicBezTo>
                  <a:pt x="166" y="85"/>
                  <a:pt x="164" y="87"/>
                  <a:pt x="162" y="89"/>
                </a:cubicBezTo>
                <a:cubicBezTo>
                  <a:pt x="163" y="89"/>
                  <a:pt x="162" y="91"/>
                  <a:pt x="163" y="90"/>
                </a:cubicBezTo>
                <a:cubicBezTo>
                  <a:pt x="166" y="90"/>
                  <a:pt x="165" y="85"/>
                  <a:pt x="168" y="86"/>
                </a:cubicBezTo>
                <a:cubicBezTo>
                  <a:pt x="168" y="87"/>
                  <a:pt x="168" y="88"/>
                  <a:pt x="169" y="88"/>
                </a:cubicBezTo>
                <a:cubicBezTo>
                  <a:pt x="169" y="86"/>
                  <a:pt x="169" y="83"/>
                  <a:pt x="168" y="81"/>
                </a:cubicBezTo>
                <a:cubicBezTo>
                  <a:pt x="168" y="82"/>
                  <a:pt x="167" y="83"/>
                  <a:pt x="167" y="82"/>
                </a:cubicBezTo>
                <a:close/>
                <a:moveTo>
                  <a:pt x="109" y="81"/>
                </a:moveTo>
                <a:cubicBezTo>
                  <a:pt x="108" y="82"/>
                  <a:pt x="106" y="83"/>
                  <a:pt x="104" y="83"/>
                </a:cubicBezTo>
                <a:cubicBezTo>
                  <a:pt x="104" y="88"/>
                  <a:pt x="104" y="91"/>
                  <a:pt x="103" y="95"/>
                </a:cubicBezTo>
                <a:cubicBezTo>
                  <a:pt x="105" y="97"/>
                  <a:pt x="106" y="99"/>
                  <a:pt x="107" y="101"/>
                </a:cubicBezTo>
                <a:cubicBezTo>
                  <a:pt x="108" y="100"/>
                  <a:pt x="108" y="99"/>
                  <a:pt x="109" y="98"/>
                </a:cubicBezTo>
                <a:cubicBezTo>
                  <a:pt x="108" y="98"/>
                  <a:pt x="107" y="97"/>
                  <a:pt x="107" y="97"/>
                </a:cubicBezTo>
                <a:cubicBezTo>
                  <a:pt x="107" y="96"/>
                  <a:pt x="107" y="96"/>
                  <a:pt x="107" y="95"/>
                </a:cubicBezTo>
                <a:cubicBezTo>
                  <a:pt x="108" y="95"/>
                  <a:pt x="108" y="95"/>
                  <a:pt x="108" y="96"/>
                </a:cubicBezTo>
                <a:cubicBezTo>
                  <a:pt x="108" y="92"/>
                  <a:pt x="110" y="84"/>
                  <a:pt x="109" y="81"/>
                </a:cubicBezTo>
                <a:close/>
                <a:moveTo>
                  <a:pt x="111" y="94"/>
                </a:moveTo>
                <a:cubicBezTo>
                  <a:pt x="113" y="91"/>
                  <a:pt x="116" y="97"/>
                  <a:pt x="116" y="99"/>
                </a:cubicBezTo>
                <a:cubicBezTo>
                  <a:pt x="119" y="96"/>
                  <a:pt x="118" y="89"/>
                  <a:pt x="118" y="84"/>
                </a:cubicBezTo>
                <a:cubicBezTo>
                  <a:pt x="118" y="86"/>
                  <a:pt x="115" y="85"/>
                  <a:pt x="113" y="84"/>
                </a:cubicBezTo>
                <a:cubicBezTo>
                  <a:pt x="112" y="84"/>
                  <a:pt x="113" y="82"/>
                  <a:pt x="112" y="81"/>
                </a:cubicBezTo>
                <a:cubicBezTo>
                  <a:pt x="111" y="86"/>
                  <a:pt x="110" y="91"/>
                  <a:pt x="111" y="94"/>
                </a:cubicBezTo>
                <a:close/>
                <a:moveTo>
                  <a:pt x="119" y="93"/>
                </a:moveTo>
                <a:cubicBezTo>
                  <a:pt x="121" y="90"/>
                  <a:pt x="122" y="87"/>
                  <a:pt x="123" y="85"/>
                </a:cubicBezTo>
                <a:cubicBezTo>
                  <a:pt x="122" y="84"/>
                  <a:pt x="121" y="83"/>
                  <a:pt x="121" y="82"/>
                </a:cubicBezTo>
                <a:cubicBezTo>
                  <a:pt x="119" y="85"/>
                  <a:pt x="120" y="90"/>
                  <a:pt x="119" y="93"/>
                </a:cubicBezTo>
                <a:close/>
                <a:moveTo>
                  <a:pt x="93" y="86"/>
                </a:moveTo>
                <a:cubicBezTo>
                  <a:pt x="92" y="86"/>
                  <a:pt x="91" y="85"/>
                  <a:pt x="90" y="84"/>
                </a:cubicBezTo>
                <a:cubicBezTo>
                  <a:pt x="89" y="85"/>
                  <a:pt x="89" y="85"/>
                  <a:pt x="88" y="85"/>
                </a:cubicBezTo>
                <a:cubicBezTo>
                  <a:pt x="86" y="92"/>
                  <a:pt x="83" y="98"/>
                  <a:pt x="81" y="103"/>
                </a:cubicBezTo>
                <a:cubicBezTo>
                  <a:pt x="82" y="103"/>
                  <a:pt x="82" y="103"/>
                  <a:pt x="83" y="104"/>
                </a:cubicBezTo>
                <a:cubicBezTo>
                  <a:pt x="83" y="104"/>
                  <a:pt x="83" y="106"/>
                  <a:pt x="85" y="106"/>
                </a:cubicBezTo>
                <a:cubicBezTo>
                  <a:pt x="86" y="105"/>
                  <a:pt x="87" y="103"/>
                  <a:pt x="88" y="100"/>
                </a:cubicBezTo>
                <a:cubicBezTo>
                  <a:pt x="88" y="98"/>
                  <a:pt x="89" y="94"/>
                  <a:pt x="90" y="94"/>
                </a:cubicBezTo>
                <a:cubicBezTo>
                  <a:pt x="92" y="93"/>
                  <a:pt x="93" y="96"/>
                  <a:pt x="93" y="97"/>
                </a:cubicBezTo>
                <a:cubicBezTo>
                  <a:pt x="94" y="100"/>
                  <a:pt x="94" y="103"/>
                  <a:pt x="96" y="104"/>
                </a:cubicBezTo>
                <a:cubicBezTo>
                  <a:pt x="96" y="99"/>
                  <a:pt x="100" y="100"/>
                  <a:pt x="101" y="103"/>
                </a:cubicBezTo>
                <a:cubicBezTo>
                  <a:pt x="104" y="102"/>
                  <a:pt x="102" y="100"/>
                  <a:pt x="104" y="99"/>
                </a:cubicBezTo>
                <a:cubicBezTo>
                  <a:pt x="101" y="94"/>
                  <a:pt x="99" y="88"/>
                  <a:pt x="96" y="83"/>
                </a:cubicBezTo>
                <a:cubicBezTo>
                  <a:pt x="96" y="85"/>
                  <a:pt x="94" y="85"/>
                  <a:pt x="93" y="86"/>
                </a:cubicBezTo>
                <a:close/>
                <a:moveTo>
                  <a:pt x="161" y="91"/>
                </a:moveTo>
                <a:cubicBezTo>
                  <a:pt x="158" y="96"/>
                  <a:pt x="154" y="100"/>
                  <a:pt x="151" y="104"/>
                </a:cubicBezTo>
                <a:cubicBezTo>
                  <a:pt x="151" y="107"/>
                  <a:pt x="152" y="109"/>
                  <a:pt x="153" y="112"/>
                </a:cubicBezTo>
                <a:cubicBezTo>
                  <a:pt x="157" y="111"/>
                  <a:pt x="158" y="107"/>
                  <a:pt x="160" y="105"/>
                </a:cubicBezTo>
                <a:cubicBezTo>
                  <a:pt x="162" y="107"/>
                  <a:pt x="162" y="111"/>
                  <a:pt x="163" y="114"/>
                </a:cubicBezTo>
                <a:cubicBezTo>
                  <a:pt x="165" y="111"/>
                  <a:pt x="166" y="108"/>
                  <a:pt x="167" y="106"/>
                </a:cubicBezTo>
                <a:cubicBezTo>
                  <a:pt x="167" y="104"/>
                  <a:pt x="166" y="102"/>
                  <a:pt x="168" y="101"/>
                </a:cubicBezTo>
                <a:cubicBezTo>
                  <a:pt x="170" y="103"/>
                  <a:pt x="170" y="106"/>
                  <a:pt x="171" y="109"/>
                </a:cubicBezTo>
                <a:cubicBezTo>
                  <a:pt x="171" y="110"/>
                  <a:pt x="172" y="112"/>
                  <a:pt x="173" y="112"/>
                </a:cubicBezTo>
                <a:cubicBezTo>
                  <a:pt x="174" y="112"/>
                  <a:pt x="174" y="110"/>
                  <a:pt x="175" y="110"/>
                </a:cubicBezTo>
                <a:cubicBezTo>
                  <a:pt x="173" y="103"/>
                  <a:pt x="172" y="99"/>
                  <a:pt x="170" y="91"/>
                </a:cubicBezTo>
                <a:cubicBezTo>
                  <a:pt x="168" y="91"/>
                  <a:pt x="168" y="90"/>
                  <a:pt x="167" y="89"/>
                </a:cubicBezTo>
                <a:cubicBezTo>
                  <a:pt x="166" y="91"/>
                  <a:pt x="162" y="95"/>
                  <a:pt x="161" y="91"/>
                </a:cubicBezTo>
                <a:close/>
                <a:moveTo>
                  <a:pt x="143" y="102"/>
                </a:moveTo>
                <a:cubicBezTo>
                  <a:pt x="144" y="100"/>
                  <a:pt x="145" y="98"/>
                  <a:pt x="147" y="98"/>
                </a:cubicBezTo>
                <a:cubicBezTo>
                  <a:pt x="146" y="97"/>
                  <a:pt x="146" y="95"/>
                  <a:pt x="145" y="94"/>
                </a:cubicBezTo>
                <a:cubicBezTo>
                  <a:pt x="143" y="94"/>
                  <a:pt x="138" y="101"/>
                  <a:pt x="143" y="102"/>
                </a:cubicBezTo>
                <a:close/>
                <a:moveTo>
                  <a:pt x="108" y="104"/>
                </a:moveTo>
                <a:cubicBezTo>
                  <a:pt x="111" y="102"/>
                  <a:pt x="112" y="105"/>
                  <a:pt x="114" y="105"/>
                </a:cubicBezTo>
                <a:cubicBezTo>
                  <a:pt x="116" y="103"/>
                  <a:pt x="114" y="97"/>
                  <a:pt x="112" y="96"/>
                </a:cubicBezTo>
                <a:cubicBezTo>
                  <a:pt x="111" y="99"/>
                  <a:pt x="109" y="101"/>
                  <a:pt x="108" y="104"/>
                </a:cubicBezTo>
                <a:close/>
                <a:moveTo>
                  <a:pt x="87" y="106"/>
                </a:moveTo>
                <a:cubicBezTo>
                  <a:pt x="88" y="107"/>
                  <a:pt x="88" y="107"/>
                  <a:pt x="88" y="107"/>
                </a:cubicBezTo>
                <a:cubicBezTo>
                  <a:pt x="87" y="117"/>
                  <a:pt x="89" y="124"/>
                  <a:pt x="89" y="132"/>
                </a:cubicBezTo>
                <a:cubicBezTo>
                  <a:pt x="88" y="143"/>
                  <a:pt x="88" y="154"/>
                  <a:pt x="89" y="164"/>
                </a:cubicBezTo>
                <a:cubicBezTo>
                  <a:pt x="89" y="164"/>
                  <a:pt x="90" y="165"/>
                  <a:pt x="91" y="164"/>
                </a:cubicBezTo>
                <a:cubicBezTo>
                  <a:pt x="93" y="158"/>
                  <a:pt x="93" y="150"/>
                  <a:pt x="93" y="143"/>
                </a:cubicBezTo>
                <a:cubicBezTo>
                  <a:pt x="93" y="138"/>
                  <a:pt x="94" y="134"/>
                  <a:pt x="94" y="130"/>
                </a:cubicBezTo>
                <a:cubicBezTo>
                  <a:pt x="94" y="129"/>
                  <a:pt x="93" y="127"/>
                  <a:pt x="93" y="126"/>
                </a:cubicBezTo>
                <a:cubicBezTo>
                  <a:pt x="93" y="125"/>
                  <a:pt x="95" y="123"/>
                  <a:pt x="96" y="121"/>
                </a:cubicBezTo>
                <a:cubicBezTo>
                  <a:pt x="97" y="119"/>
                  <a:pt x="99" y="117"/>
                  <a:pt x="99" y="115"/>
                </a:cubicBezTo>
                <a:cubicBezTo>
                  <a:pt x="100" y="111"/>
                  <a:pt x="97" y="107"/>
                  <a:pt x="98" y="103"/>
                </a:cubicBezTo>
                <a:cubicBezTo>
                  <a:pt x="97" y="104"/>
                  <a:pt x="99" y="107"/>
                  <a:pt x="96" y="107"/>
                </a:cubicBezTo>
                <a:cubicBezTo>
                  <a:pt x="93" y="107"/>
                  <a:pt x="93" y="99"/>
                  <a:pt x="90" y="97"/>
                </a:cubicBezTo>
                <a:cubicBezTo>
                  <a:pt x="89" y="100"/>
                  <a:pt x="88" y="103"/>
                  <a:pt x="87" y="106"/>
                </a:cubicBezTo>
                <a:close/>
                <a:moveTo>
                  <a:pt x="126" y="127"/>
                </a:moveTo>
                <a:cubicBezTo>
                  <a:pt x="131" y="127"/>
                  <a:pt x="131" y="121"/>
                  <a:pt x="134" y="120"/>
                </a:cubicBezTo>
                <a:cubicBezTo>
                  <a:pt x="136" y="122"/>
                  <a:pt x="132" y="126"/>
                  <a:pt x="134" y="128"/>
                </a:cubicBezTo>
                <a:cubicBezTo>
                  <a:pt x="137" y="128"/>
                  <a:pt x="139" y="126"/>
                  <a:pt x="139" y="123"/>
                </a:cubicBezTo>
                <a:cubicBezTo>
                  <a:pt x="140" y="121"/>
                  <a:pt x="140" y="119"/>
                  <a:pt x="142" y="121"/>
                </a:cubicBezTo>
                <a:cubicBezTo>
                  <a:pt x="142" y="124"/>
                  <a:pt x="143" y="127"/>
                  <a:pt x="144" y="130"/>
                </a:cubicBezTo>
                <a:cubicBezTo>
                  <a:pt x="146" y="129"/>
                  <a:pt x="146" y="128"/>
                  <a:pt x="148" y="128"/>
                </a:cubicBezTo>
                <a:cubicBezTo>
                  <a:pt x="149" y="126"/>
                  <a:pt x="147" y="122"/>
                  <a:pt x="149" y="120"/>
                </a:cubicBezTo>
                <a:cubicBezTo>
                  <a:pt x="149" y="120"/>
                  <a:pt x="150" y="120"/>
                  <a:pt x="150" y="120"/>
                </a:cubicBezTo>
                <a:cubicBezTo>
                  <a:pt x="151" y="121"/>
                  <a:pt x="152" y="123"/>
                  <a:pt x="153" y="124"/>
                </a:cubicBezTo>
                <a:cubicBezTo>
                  <a:pt x="152" y="117"/>
                  <a:pt x="150" y="109"/>
                  <a:pt x="148" y="102"/>
                </a:cubicBezTo>
                <a:cubicBezTo>
                  <a:pt x="147" y="103"/>
                  <a:pt x="147" y="102"/>
                  <a:pt x="146" y="102"/>
                </a:cubicBezTo>
                <a:cubicBezTo>
                  <a:pt x="144" y="105"/>
                  <a:pt x="141" y="104"/>
                  <a:pt x="140" y="101"/>
                </a:cubicBezTo>
                <a:cubicBezTo>
                  <a:pt x="136" y="111"/>
                  <a:pt x="130" y="118"/>
                  <a:pt x="126" y="127"/>
                </a:cubicBezTo>
                <a:close/>
                <a:moveTo>
                  <a:pt x="100" y="105"/>
                </a:moveTo>
                <a:cubicBezTo>
                  <a:pt x="100" y="108"/>
                  <a:pt x="99" y="111"/>
                  <a:pt x="101" y="113"/>
                </a:cubicBezTo>
                <a:cubicBezTo>
                  <a:pt x="102" y="109"/>
                  <a:pt x="105" y="106"/>
                  <a:pt x="106" y="102"/>
                </a:cubicBezTo>
                <a:cubicBezTo>
                  <a:pt x="105" y="103"/>
                  <a:pt x="106" y="102"/>
                  <a:pt x="105" y="102"/>
                </a:cubicBezTo>
                <a:cubicBezTo>
                  <a:pt x="104" y="104"/>
                  <a:pt x="103" y="105"/>
                  <a:pt x="100" y="105"/>
                </a:cubicBezTo>
                <a:close/>
                <a:moveTo>
                  <a:pt x="130" y="105"/>
                </a:moveTo>
                <a:cubicBezTo>
                  <a:pt x="130" y="107"/>
                  <a:pt x="127" y="109"/>
                  <a:pt x="127" y="111"/>
                </a:cubicBezTo>
                <a:cubicBezTo>
                  <a:pt x="126" y="114"/>
                  <a:pt x="126" y="118"/>
                  <a:pt x="126" y="121"/>
                </a:cubicBezTo>
                <a:cubicBezTo>
                  <a:pt x="129" y="117"/>
                  <a:pt x="132" y="112"/>
                  <a:pt x="134" y="107"/>
                </a:cubicBezTo>
                <a:cubicBezTo>
                  <a:pt x="132" y="107"/>
                  <a:pt x="132" y="103"/>
                  <a:pt x="130" y="102"/>
                </a:cubicBezTo>
                <a:cubicBezTo>
                  <a:pt x="130" y="103"/>
                  <a:pt x="130" y="104"/>
                  <a:pt x="130" y="105"/>
                </a:cubicBezTo>
                <a:close/>
                <a:moveTo>
                  <a:pt x="124" y="109"/>
                </a:moveTo>
                <a:cubicBezTo>
                  <a:pt x="124" y="109"/>
                  <a:pt x="122" y="107"/>
                  <a:pt x="122" y="105"/>
                </a:cubicBezTo>
                <a:cubicBezTo>
                  <a:pt x="121" y="105"/>
                  <a:pt x="119" y="106"/>
                  <a:pt x="118" y="106"/>
                </a:cubicBezTo>
                <a:cubicBezTo>
                  <a:pt x="120" y="111"/>
                  <a:pt x="121" y="116"/>
                  <a:pt x="124" y="120"/>
                </a:cubicBezTo>
                <a:cubicBezTo>
                  <a:pt x="124" y="116"/>
                  <a:pt x="126" y="111"/>
                  <a:pt x="124" y="109"/>
                </a:cubicBezTo>
                <a:close/>
                <a:moveTo>
                  <a:pt x="100" y="117"/>
                </a:moveTo>
                <a:cubicBezTo>
                  <a:pt x="101" y="117"/>
                  <a:pt x="100" y="119"/>
                  <a:pt x="101" y="119"/>
                </a:cubicBezTo>
                <a:cubicBezTo>
                  <a:pt x="98" y="120"/>
                  <a:pt x="97" y="124"/>
                  <a:pt x="96" y="126"/>
                </a:cubicBezTo>
                <a:cubicBezTo>
                  <a:pt x="96" y="126"/>
                  <a:pt x="97" y="125"/>
                  <a:pt x="98" y="125"/>
                </a:cubicBezTo>
                <a:cubicBezTo>
                  <a:pt x="98" y="125"/>
                  <a:pt x="100" y="123"/>
                  <a:pt x="100" y="123"/>
                </a:cubicBezTo>
                <a:cubicBezTo>
                  <a:pt x="100" y="122"/>
                  <a:pt x="100" y="120"/>
                  <a:pt x="102" y="120"/>
                </a:cubicBezTo>
                <a:cubicBezTo>
                  <a:pt x="104" y="120"/>
                  <a:pt x="102" y="126"/>
                  <a:pt x="103" y="129"/>
                </a:cubicBezTo>
                <a:cubicBezTo>
                  <a:pt x="106" y="128"/>
                  <a:pt x="107" y="125"/>
                  <a:pt x="108" y="121"/>
                </a:cubicBezTo>
                <a:cubicBezTo>
                  <a:pt x="109" y="121"/>
                  <a:pt x="109" y="120"/>
                  <a:pt x="110" y="120"/>
                </a:cubicBezTo>
                <a:cubicBezTo>
                  <a:pt x="112" y="124"/>
                  <a:pt x="112" y="128"/>
                  <a:pt x="116" y="130"/>
                </a:cubicBezTo>
                <a:cubicBezTo>
                  <a:pt x="116" y="128"/>
                  <a:pt x="118" y="125"/>
                  <a:pt x="119" y="127"/>
                </a:cubicBezTo>
                <a:cubicBezTo>
                  <a:pt x="119" y="128"/>
                  <a:pt x="120" y="129"/>
                  <a:pt x="120" y="130"/>
                </a:cubicBezTo>
                <a:cubicBezTo>
                  <a:pt x="122" y="129"/>
                  <a:pt x="122" y="125"/>
                  <a:pt x="123" y="124"/>
                </a:cubicBezTo>
                <a:cubicBezTo>
                  <a:pt x="121" y="120"/>
                  <a:pt x="120" y="116"/>
                  <a:pt x="118" y="112"/>
                </a:cubicBezTo>
                <a:cubicBezTo>
                  <a:pt x="118" y="110"/>
                  <a:pt x="116" y="108"/>
                  <a:pt x="115" y="106"/>
                </a:cubicBezTo>
                <a:cubicBezTo>
                  <a:pt x="114" y="109"/>
                  <a:pt x="111" y="106"/>
                  <a:pt x="110" y="105"/>
                </a:cubicBezTo>
                <a:cubicBezTo>
                  <a:pt x="109" y="105"/>
                  <a:pt x="108" y="106"/>
                  <a:pt x="107" y="105"/>
                </a:cubicBezTo>
                <a:cubicBezTo>
                  <a:pt x="105" y="109"/>
                  <a:pt x="103" y="113"/>
                  <a:pt x="100" y="117"/>
                </a:cubicBezTo>
                <a:close/>
                <a:moveTo>
                  <a:pt x="82" y="106"/>
                </a:moveTo>
                <a:cubicBezTo>
                  <a:pt x="81" y="106"/>
                  <a:pt x="81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79" y="110"/>
                  <a:pt x="79" y="115"/>
                  <a:pt x="79" y="120"/>
                </a:cubicBezTo>
                <a:cubicBezTo>
                  <a:pt x="79" y="134"/>
                  <a:pt x="80" y="149"/>
                  <a:pt x="80" y="160"/>
                </a:cubicBezTo>
                <a:cubicBezTo>
                  <a:pt x="82" y="161"/>
                  <a:pt x="84" y="162"/>
                  <a:pt x="87" y="163"/>
                </a:cubicBezTo>
                <a:cubicBezTo>
                  <a:pt x="87" y="147"/>
                  <a:pt x="87" y="125"/>
                  <a:pt x="86" y="109"/>
                </a:cubicBezTo>
                <a:cubicBezTo>
                  <a:pt x="84" y="109"/>
                  <a:pt x="83" y="108"/>
                  <a:pt x="82" y="106"/>
                </a:cubicBezTo>
                <a:close/>
                <a:moveTo>
                  <a:pt x="157" y="161"/>
                </a:moveTo>
                <a:cubicBezTo>
                  <a:pt x="158" y="156"/>
                  <a:pt x="160" y="151"/>
                  <a:pt x="161" y="146"/>
                </a:cubicBezTo>
                <a:cubicBezTo>
                  <a:pt x="162" y="141"/>
                  <a:pt x="162" y="136"/>
                  <a:pt x="163" y="131"/>
                </a:cubicBezTo>
                <a:cubicBezTo>
                  <a:pt x="164" y="130"/>
                  <a:pt x="164" y="130"/>
                  <a:pt x="165" y="129"/>
                </a:cubicBezTo>
                <a:cubicBezTo>
                  <a:pt x="165" y="126"/>
                  <a:pt x="165" y="123"/>
                  <a:pt x="166" y="120"/>
                </a:cubicBezTo>
                <a:cubicBezTo>
                  <a:pt x="166" y="116"/>
                  <a:pt x="167" y="113"/>
                  <a:pt x="168" y="110"/>
                </a:cubicBezTo>
                <a:cubicBezTo>
                  <a:pt x="168" y="109"/>
                  <a:pt x="167" y="109"/>
                  <a:pt x="167" y="110"/>
                </a:cubicBezTo>
                <a:cubicBezTo>
                  <a:pt x="167" y="112"/>
                  <a:pt x="166" y="115"/>
                  <a:pt x="163" y="117"/>
                </a:cubicBezTo>
                <a:cubicBezTo>
                  <a:pt x="160" y="116"/>
                  <a:pt x="162" y="111"/>
                  <a:pt x="159" y="110"/>
                </a:cubicBezTo>
                <a:cubicBezTo>
                  <a:pt x="156" y="115"/>
                  <a:pt x="157" y="124"/>
                  <a:pt x="156" y="130"/>
                </a:cubicBezTo>
                <a:cubicBezTo>
                  <a:pt x="154" y="139"/>
                  <a:pt x="153" y="151"/>
                  <a:pt x="152" y="161"/>
                </a:cubicBezTo>
                <a:cubicBezTo>
                  <a:pt x="151" y="165"/>
                  <a:pt x="149" y="169"/>
                  <a:pt x="150" y="172"/>
                </a:cubicBezTo>
                <a:cubicBezTo>
                  <a:pt x="151" y="172"/>
                  <a:pt x="153" y="171"/>
                  <a:pt x="155" y="171"/>
                </a:cubicBezTo>
                <a:cubicBezTo>
                  <a:pt x="156" y="168"/>
                  <a:pt x="156" y="165"/>
                  <a:pt x="157" y="161"/>
                </a:cubicBezTo>
                <a:close/>
                <a:moveTo>
                  <a:pt x="165" y="166"/>
                </a:moveTo>
                <a:cubicBezTo>
                  <a:pt x="165" y="166"/>
                  <a:pt x="165" y="166"/>
                  <a:pt x="166" y="165"/>
                </a:cubicBezTo>
                <a:cubicBezTo>
                  <a:pt x="165" y="159"/>
                  <a:pt x="170" y="154"/>
                  <a:pt x="169" y="147"/>
                </a:cubicBezTo>
                <a:cubicBezTo>
                  <a:pt x="171" y="140"/>
                  <a:pt x="174" y="127"/>
                  <a:pt x="176" y="118"/>
                </a:cubicBezTo>
                <a:cubicBezTo>
                  <a:pt x="176" y="116"/>
                  <a:pt x="176" y="113"/>
                  <a:pt x="176" y="114"/>
                </a:cubicBezTo>
                <a:cubicBezTo>
                  <a:pt x="173" y="117"/>
                  <a:pt x="170" y="114"/>
                  <a:pt x="169" y="111"/>
                </a:cubicBezTo>
                <a:cubicBezTo>
                  <a:pt x="168" y="116"/>
                  <a:pt x="166" y="124"/>
                  <a:pt x="167" y="129"/>
                </a:cubicBezTo>
                <a:cubicBezTo>
                  <a:pt x="165" y="132"/>
                  <a:pt x="165" y="135"/>
                  <a:pt x="165" y="138"/>
                </a:cubicBezTo>
                <a:cubicBezTo>
                  <a:pt x="164" y="143"/>
                  <a:pt x="162" y="147"/>
                  <a:pt x="162" y="152"/>
                </a:cubicBezTo>
                <a:cubicBezTo>
                  <a:pt x="160" y="157"/>
                  <a:pt x="160" y="164"/>
                  <a:pt x="157" y="170"/>
                </a:cubicBezTo>
                <a:cubicBezTo>
                  <a:pt x="160" y="169"/>
                  <a:pt x="162" y="168"/>
                  <a:pt x="165" y="166"/>
                </a:cubicBezTo>
                <a:close/>
                <a:moveTo>
                  <a:pt x="155" y="120"/>
                </a:moveTo>
                <a:cubicBezTo>
                  <a:pt x="155" y="117"/>
                  <a:pt x="156" y="115"/>
                  <a:pt x="156" y="113"/>
                </a:cubicBezTo>
                <a:cubicBezTo>
                  <a:pt x="154" y="114"/>
                  <a:pt x="153" y="117"/>
                  <a:pt x="155" y="120"/>
                </a:cubicBezTo>
                <a:close/>
                <a:moveTo>
                  <a:pt x="96" y="128"/>
                </a:moveTo>
                <a:cubicBezTo>
                  <a:pt x="96" y="139"/>
                  <a:pt x="95" y="149"/>
                  <a:pt x="94" y="158"/>
                </a:cubicBezTo>
                <a:cubicBezTo>
                  <a:pt x="94" y="160"/>
                  <a:pt x="95" y="161"/>
                  <a:pt x="94" y="163"/>
                </a:cubicBezTo>
                <a:cubicBezTo>
                  <a:pt x="94" y="164"/>
                  <a:pt x="94" y="164"/>
                  <a:pt x="94" y="165"/>
                </a:cubicBezTo>
                <a:cubicBezTo>
                  <a:pt x="93" y="170"/>
                  <a:pt x="93" y="174"/>
                  <a:pt x="93" y="178"/>
                </a:cubicBezTo>
                <a:cubicBezTo>
                  <a:pt x="95" y="178"/>
                  <a:pt x="97" y="178"/>
                  <a:pt x="99" y="178"/>
                </a:cubicBezTo>
                <a:cubicBezTo>
                  <a:pt x="98" y="175"/>
                  <a:pt x="99" y="173"/>
                  <a:pt x="99" y="171"/>
                </a:cubicBezTo>
                <a:cubicBezTo>
                  <a:pt x="100" y="166"/>
                  <a:pt x="100" y="160"/>
                  <a:pt x="100" y="154"/>
                </a:cubicBezTo>
                <a:cubicBezTo>
                  <a:pt x="100" y="147"/>
                  <a:pt x="102" y="141"/>
                  <a:pt x="102" y="134"/>
                </a:cubicBezTo>
                <a:cubicBezTo>
                  <a:pt x="102" y="133"/>
                  <a:pt x="101" y="131"/>
                  <a:pt x="101" y="130"/>
                </a:cubicBezTo>
                <a:cubicBezTo>
                  <a:pt x="101" y="127"/>
                  <a:pt x="103" y="125"/>
                  <a:pt x="101" y="124"/>
                </a:cubicBezTo>
                <a:cubicBezTo>
                  <a:pt x="100" y="125"/>
                  <a:pt x="98" y="127"/>
                  <a:pt x="96" y="128"/>
                </a:cubicBezTo>
                <a:close/>
                <a:moveTo>
                  <a:pt x="103" y="132"/>
                </a:moveTo>
                <a:cubicBezTo>
                  <a:pt x="103" y="143"/>
                  <a:pt x="102" y="151"/>
                  <a:pt x="102" y="160"/>
                </a:cubicBezTo>
                <a:cubicBezTo>
                  <a:pt x="102" y="163"/>
                  <a:pt x="101" y="166"/>
                  <a:pt x="101" y="169"/>
                </a:cubicBezTo>
                <a:cubicBezTo>
                  <a:pt x="101" y="170"/>
                  <a:pt x="102" y="171"/>
                  <a:pt x="102" y="172"/>
                </a:cubicBezTo>
                <a:cubicBezTo>
                  <a:pt x="102" y="174"/>
                  <a:pt x="101" y="176"/>
                  <a:pt x="101" y="178"/>
                </a:cubicBezTo>
                <a:cubicBezTo>
                  <a:pt x="105" y="178"/>
                  <a:pt x="109" y="178"/>
                  <a:pt x="112" y="178"/>
                </a:cubicBezTo>
                <a:cubicBezTo>
                  <a:pt x="113" y="161"/>
                  <a:pt x="115" y="149"/>
                  <a:pt x="115" y="133"/>
                </a:cubicBezTo>
                <a:cubicBezTo>
                  <a:pt x="112" y="131"/>
                  <a:pt x="111" y="127"/>
                  <a:pt x="109" y="124"/>
                </a:cubicBezTo>
                <a:cubicBezTo>
                  <a:pt x="108" y="128"/>
                  <a:pt x="106" y="131"/>
                  <a:pt x="103" y="132"/>
                </a:cubicBezTo>
                <a:close/>
                <a:moveTo>
                  <a:pt x="147" y="131"/>
                </a:moveTo>
                <a:cubicBezTo>
                  <a:pt x="145" y="145"/>
                  <a:pt x="143" y="162"/>
                  <a:pt x="141" y="175"/>
                </a:cubicBezTo>
                <a:cubicBezTo>
                  <a:pt x="143" y="174"/>
                  <a:pt x="145" y="174"/>
                  <a:pt x="148" y="173"/>
                </a:cubicBezTo>
                <a:cubicBezTo>
                  <a:pt x="149" y="160"/>
                  <a:pt x="151" y="146"/>
                  <a:pt x="153" y="132"/>
                </a:cubicBezTo>
                <a:cubicBezTo>
                  <a:pt x="154" y="127"/>
                  <a:pt x="153" y="126"/>
                  <a:pt x="150" y="124"/>
                </a:cubicBezTo>
                <a:cubicBezTo>
                  <a:pt x="150" y="127"/>
                  <a:pt x="149" y="130"/>
                  <a:pt x="147" y="131"/>
                </a:cubicBezTo>
                <a:close/>
                <a:moveTo>
                  <a:pt x="134" y="130"/>
                </a:moveTo>
                <a:cubicBezTo>
                  <a:pt x="131" y="146"/>
                  <a:pt x="130" y="162"/>
                  <a:pt x="128" y="176"/>
                </a:cubicBezTo>
                <a:cubicBezTo>
                  <a:pt x="132" y="177"/>
                  <a:pt x="135" y="176"/>
                  <a:pt x="138" y="175"/>
                </a:cubicBezTo>
                <a:cubicBezTo>
                  <a:pt x="137" y="174"/>
                  <a:pt x="138" y="174"/>
                  <a:pt x="138" y="172"/>
                </a:cubicBezTo>
                <a:cubicBezTo>
                  <a:pt x="138" y="172"/>
                  <a:pt x="138" y="171"/>
                  <a:pt x="139" y="170"/>
                </a:cubicBezTo>
                <a:cubicBezTo>
                  <a:pt x="141" y="158"/>
                  <a:pt x="143" y="145"/>
                  <a:pt x="145" y="132"/>
                </a:cubicBezTo>
                <a:cubicBezTo>
                  <a:pt x="142" y="131"/>
                  <a:pt x="142" y="128"/>
                  <a:pt x="141" y="125"/>
                </a:cubicBezTo>
                <a:cubicBezTo>
                  <a:pt x="139" y="127"/>
                  <a:pt x="137" y="131"/>
                  <a:pt x="134" y="130"/>
                </a:cubicBezTo>
                <a:close/>
                <a:moveTo>
                  <a:pt x="126" y="129"/>
                </a:moveTo>
                <a:cubicBezTo>
                  <a:pt x="125" y="136"/>
                  <a:pt x="124" y="144"/>
                  <a:pt x="123" y="152"/>
                </a:cubicBezTo>
                <a:cubicBezTo>
                  <a:pt x="123" y="156"/>
                  <a:pt x="122" y="161"/>
                  <a:pt x="123" y="165"/>
                </a:cubicBezTo>
                <a:cubicBezTo>
                  <a:pt x="120" y="168"/>
                  <a:pt x="122" y="174"/>
                  <a:pt x="121" y="177"/>
                </a:cubicBezTo>
                <a:cubicBezTo>
                  <a:pt x="122" y="177"/>
                  <a:pt x="123" y="177"/>
                  <a:pt x="125" y="177"/>
                </a:cubicBezTo>
                <a:cubicBezTo>
                  <a:pt x="127" y="163"/>
                  <a:pt x="130" y="147"/>
                  <a:pt x="132" y="132"/>
                </a:cubicBezTo>
                <a:cubicBezTo>
                  <a:pt x="132" y="129"/>
                  <a:pt x="132" y="128"/>
                  <a:pt x="132" y="126"/>
                </a:cubicBezTo>
                <a:cubicBezTo>
                  <a:pt x="132" y="125"/>
                  <a:pt x="132" y="125"/>
                  <a:pt x="132" y="125"/>
                </a:cubicBezTo>
                <a:cubicBezTo>
                  <a:pt x="131" y="127"/>
                  <a:pt x="129" y="128"/>
                  <a:pt x="126" y="129"/>
                </a:cubicBezTo>
                <a:close/>
                <a:moveTo>
                  <a:pt x="117" y="134"/>
                </a:moveTo>
                <a:cubicBezTo>
                  <a:pt x="116" y="146"/>
                  <a:pt x="115" y="164"/>
                  <a:pt x="114" y="178"/>
                </a:cubicBezTo>
                <a:cubicBezTo>
                  <a:pt x="115" y="178"/>
                  <a:pt x="116" y="177"/>
                  <a:pt x="117" y="178"/>
                </a:cubicBezTo>
                <a:cubicBezTo>
                  <a:pt x="117" y="176"/>
                  <a:pt x="118" y="176"/>
                  <a:pt x="117" y="174"/>
                </a:cubicBezTo>
                <a:cubicBezTo>
                  <a:pt x="120" y="167"/>
                  <a:pt x="120" y="158"/>
                  <a:pt x="121" y="149"/>
                </a:cubicBezTo>
                <a:cubicBezTo>
                  <a:pt x="122" y="142"/>
                  <a:pt x="124" y="135"/>
                  <a:pt x="123" y="129"/>
                </a:cubicBezTo>
                <a:cubicBezTo>
                  <a:pt x="122" y="130"/>
                  <a:pt x="121" y="134"/>
                  <a:pt x="119" y="134"/>
                </a:cubicBezTo>
                <a:cubicBezTo>
                  <a:pt x="118" y="135"/>
                  <a:pt x="118" y="133"/>
                  <a:pt x="117" y="134"/>
                </a:cubicBezTo>
                <a:cubicBezTo>
                  <a:pt x="117" y="134"/>
                  <a:pt x="117" y="134"/>
                  <a:pt x="117" y="134"/>
                </a:cubicBezTo>
                <a:close/>
                <a:moveTo>
                  <a:pt x="70" y="151"/>
                </a:moveTo>
                <a:cubicBezTo>
                  <a:pt x="71" y="154"/>
                  <a:pt x="74" y="157"/>
                  <a:pt x="78" y="159"/>
                </a:cubicBezTo>
                <a:cubicBezTo>
                  <a:pt x="78" y="157"/>
                  <a:pt x="78" y="152"/>
                  <a:pt x="78" y="148"/>
                </a:cubicBezTo>
                <a:cubicBezTo>
                  <a:pt x="75" y="147"/>
                  <a:pt x="72" y="148"/>
                  <a:pt x="70" y="151"/>
                </a:cubicBezTo>
                <a:close/>
                <a:moveTo>
                  <a:pt x="168" y="165"/>
                </a:moveTo>
                <a:cubicBezTo>
                  <a:pt x="172" y="162"/>
                  <a:pt x="177" y="160"/>
                  <a:pt x="177" y="154"/>
                </a:cubicBezTo>
                <a:cubicBezTo>
                  <a:pt x="176" y="151"/>
                  <a:pt x="173" y="152"/>
                  <a:pt x="171" y="151"/>
                </a:cubicBezTo>
                <a:cubicBezTo>
                  <a:pt x="170" y="156"/>
                  <a:pt x="169" y="161"/>
                  <a:pt x="168" y="165"/>
                </a:cubicBezTo>
                <a:close/>
                <a:moveTo>
                  <a:pt x="163" y="170"/>
                </a:moveTo>
                <a:cubicBezTo>
                  <a:pt x="162" y="169"/>
                  <a:pt x="163" y="170"/>
                  <a:pt x="162" y="170"/>
                </a:cubicBezTo>
                <a:cubicBezTo>
                  <a:pt x="145" y="177"/>
                  <a:pt x="125" y="180"/>
                  <a:pt x="104" y="180"/>
                </a:cubicBezTo>
                <a:cubicBezTo>
                  <a:pt x="94" y="179"/>
                  <a:pt x="84" y="179"/>
                  <a:pt x="75" y="179"/>
                </a:cubicBezTo>
                <a:cubicBezTo>
                  <a:pt x="73" y="179"/>
                  <a:pt x="72" y="179"/>
                  <a:pt x="70" y="179"/>
                </a:cubicBezTo>
                <a:cubicBezTo>
                  <a:pt x="70" y="179"/>
                  <a:pt x="69" y="179"/>
                  <a:pt x="68" y="179"/>
                </a:cubicBezTo>
                <a:cubicBezTo>
                  <a:pt x="66" y="179"/>
                  <a:pt x="64" y="179"/>
                  <a:pt x="62" y="179"/>
                </a:cubicBezTo>
                <a:cubicBezTo>
                  <a:pt x="61" y="180"/>
                  <a:pt x="59" y="180"/>
                  <a:pt x="56" y="180"/>
                </a:cubicBezTo>
                <a:cubicBezTo>
                  <a:pt x="55" y="181"/>
                  <a:pt x="53" y="181"/>
                  <a:pt x="52" y="182"/>
                </a:cubicBezTo>
                <a:cubicBezTo>
                  <a:pt x="43" y="187"/>
                  <a:pt x="42" y="204"/>
                  <a:pt x="40" y="215"/>
                </a:cubicBezTo>
                <a:cubicBezTo>
                  <a:pt x="39" y="219"/>
                  <a:pt x="37" y="223"/>
                  <a:pt x="38" y="227"/>
                </a:cubicBezTo>
                <a:cubicBezTo>
                  <a:pt x="39" y="226"/>
                  <a:pt x="41" y="225"/>
                  <a:pt x="41" y="224"/>
                </a:cubicBezTo>
                <a:cubicBezTo>
                  <a:pt x="44" y="223"/>
                  <a:pt x="45" y="224"/>
                  <a:pt x="48" y="223"/>
                </a:cubicBezTo>
                <a:cubicBezTo>
                  <a:pt x="49" y="223"/>
                  <a:pt x="49" y="223"/>
                  <a:pt x="50" y="223"/>
                </a:cubicBezTo>
                <a:cubicBezTo>
                  <a:pt x="52" y="223"/>
                  <a:pt x="54" y="223"/>
                  <a:pt x="57" y="223"/>
                </a:cubicBezTo>
                <a:cubicBezTo>
                  <a:pt x="67" y="222"/>
                  <a:pt x="78" y="222"/>
                  <a:pt x="88" y="222"/>
                </a:cubicBezTo>
                <a:cubicBezTo>
                  <a:pt x="89" y="221"/>
                  <a:pt x="88" y="221"/>
                  <a:pt x="89" y="221"/>
                </a:cubicBezTo>
                <a:cubicBezTo>
                  <a:pt x="95" y="221"/>
                  <a:pt x="103" y="220"/>
                  <a:pt x="110" y="218"/>
                </a:cubicBezTo>
                <a:cubicBezTo>
                  <a:pt x="111" y="218"/>
                  <a:pt x="110" y="219"/>
                  <a:pt x="111" y="219"/>
                </a:cubicBezTo>
                <a:cubicBezTo>
                  <a:pt x="113" y="218"/>
                  <a:pt x="116" y="219"/>
                  <a:pt x="118" y="218"/>
                </a:cubicBezTo>
                <a:cubicBezTo>
                  <a:pt x="122" y="219"/>
                  <a:pt x="130" y="216"/>
                  <a:pt x="134" y="217"/>
                </a:cubicBezTo>
                <a:cubicBezTo>
                  <a:pt x="147" y="213"/>
                  <a:pt x="162" y="212"/>
                  <a:pt x="173" y="206"/>
                </a:cubicBezTo>
                <a:cubicBezTo>
                  <a:pt x="173" y="199"/>
                  <a:pt x="174" y="192"/>
                  <a:pt x="175" y="186"/>
                </a:cubicBezTo>
                <a:cubicBezTo>
                  <a:pt x="174" y="188"/>
                  <a:pt x="172" y="189"/>
                  <a:pt x="171" y="191"/>
                </a:cubicBezTo>
                <a:cubicBezTo>
                  <a:pt x="170" y="193"/>
                  <a:pt x="169" y="196"/>
                  <a:pt x="167" y="196"/>
                </a:cubicBezTo>
                <a:cubicBezTo>
                  <a:pt x="166" y="194"/>
                  <a:pt x="168" y="193"/>
                  <a:pt x="168" y="192"/>
                </a:cubicBezTo>
                <a:cubicBezTo>
                  <a:pt x="173" y="185"/>
                  <a:pt x="178" y="179"/>
                  <a:pt x="181" y="172"/>
                </a:cubicBezTo>
                <a:cubicBezTo>
                  <a:pt x="184" y="165"/>
                  <a:pt x="186" y="160"/>
                  <a:pt x="183" y="154"/>
                </a:cubicBezTo>
                <a:cubicBezTo>
                  <a:pt x="180" y="153"/>
                  <a:pt x="180" y="151"/>
                  <a:pt x="177" y="151"/>
                </a:cubicBezTo>
                <a:cubicBezTo>
                  <a:pt x="184" y="160"/>
                  <a:pt x="170" y="167"/>
                  <a:pt x="163" y="170"/>
                </a:cubicBezTo>
                <a:close/>
                <a:moveTo>
                  <a:pt x="90" y="176"/>
                </a:moveTo>
                <a:cubicBezTo>
                  <a:pt x="90" y="174"/>
                  <a:pt x="91" y="171"/>
                  <a:pt x="91" y="168"/>
                </a:cubicBezTo>
                <a:cubicBezTo>
                  <a:pt x="83" y="165"/>
                  <a:pt x="75" y="162"/>
                  <a:pt x="70" y="156"/>
                </a:cubicBezTo>
                <a:cubicBezTo>
                  <a:pt x="70" y="164"/>
                  <a:pt x="70" y="171"/>
                  <a:pt x="72" y="177"/>
                </a:cubicBezTo>
                <a:cubicBezTo>
                  <a:pt x="78" y="178"/>
                  <a:pt x="83" y="177"/>
                  <a:pt x="90" y="178"/>
                </a:cubicBezTo>
                <a:cubicBezTo>
                  <a:pt x="90" y="176"/>
                  <a:pt x="89" y="176"/>
                  <a:pt x="90" y="176"/>
                </a:cubicBezTo>
                <a:close/>
                <a:moveTo>
                  <a:pt x="148" y="216"/>
                </a:moveTo>
                <a:cubicBezTo>
                  <a:pt x="147" y="220"/>
                  <a:pt x="146" y="226"/>
                  <a:pt x="146" y="229"/>
                </a:cubicBezTo>
                <a:cubicBezTo>
                  <a:pt x="150" y="227"/>
                  <a:pt x="151" y="221"/>
                  <a:pt x="152" y="215"/>
                </a:cubicBezTo>
                <a:cubicBezTo>
                  <a:pt x="151" y="215"/>
                  <a:pt x="149" y="216"/>
                  <a:pt x="148" y="216"/>
                </a:cubicBezTo>
                <a:close/>
                <a:moveTo>
                  <a:pt x="140" y="218"/>
                </a:moveTo>
                <a:cubicBezTo>
                  <a:pt x="139" y="222"/>
                  <a:pt x="137" y="226"/>
                  <a:pt x="137" y="231"/>
                </a:cubicBezTo>
                <a:cubicBezTo>
                  <a:pt x="140" y="231"/>
                  <a:pt x="141" y="231"/>
                  <a:pt x="143" y="232"/>
                </a:cubicBezTo>
                <a:cubicBezTo>
                  <a:pt x="145" y="227"/>
                  <a:pt x="145" y="222"/>
                  <a:pt x="146" y="217"/>
                </a:cubicBezTo>
                <a:cubicBezTo>
                  <a:pt x="144" y="217"/>
                  <a:pt x="142" y="217"/>
                  <a:pt x="140" y="218"/>
                </a:cubicBezTo>
                <a:close/>
                <a:moveTo>
                  <a:pt x="133" y="219"/>
                </a:moveTo>
                <a:cubicBezTo>
                  <a:pt x="132" y="225"/>
                  <a:pt x="130" y="232"/>
                  <a:pt x="129" y="237"/>
                </a:cubicBezTo>
                <a:cubicBezTo>
                  <a:pt x="130" y="235"/>
                  <a:pt x="134" y="235"/>
                  <a:pt x="133" y="233"/>
                </a:cubicBezTo>
                <a:cubicBezTo>
                  <a:pt x="134" y="233"/>
                  <a:pt x="134" y="232"/>
                  <a:pt x="135" y="232"/>
                </a:cubicBezTo>
                <a:cubicBezTo>
                  <a:pt x="136" y="226"/>
                  <a:pt x="137" y="223"/>
                  <a:pt x="138" y="218"/>
                </a:cubicBezTo>
                <a:cubicBezTo>
                  <a:pt x="136" y="218"/>
                  <a:pt x="135" y="219"/>
                  <a:pt x="133" y="219"/>
                </a:cubicBezTo>
                <a:close/>
                <a:moveTo>
                  <a:pt x="123" y="220"/>
                </a:moveTo>
                <a:cubicBezTo>
                  <a:pt x="121" y="225"/>
                  <a:pt x="121" y="232"/>
                  <a:pt x="119" y="237"/>
                </a:cubicBezTo>
                <a:cubicBezTo>
                  <a:pt x="122" y="238"/>
                  <a:pt x="123" y="238"/>
                  <a:pt x="126" y="238"/>
                </a:cubicBezTo>
                <a:cubicBezTo>
                  <a:pt x="128" y="232"/>
                  <a:pt x="130" y="226"/>
                  <a:pt x="131" y="219"/>
                </a:cubicBezTo>
                <a:cubicBezTo>
                  <a:pt x="127" y="219"/>
                  <a:pt x="125" y="220"/>
                  <a:pt x="123" y="220"/>
                </a:cubicBezTo>
                <a:close/>
                <a:moveTo>
                  <a:pt x="119" y="221"/>
                </a:moveTo>
                <a:cubicBezTo>
                  <a:pt x="119" y="225"/>
                  <a:pt x="117" y="231"/>
                  <a:pt x="117" y="237"/>
                </a:cubicBezTo>
                <a:cubicBezTo>
                  <a:pt x="119" y="232"/>
                  <a:pt x="119" y="225"/>
                  <a:pt x="120" y="220"/>
                </a:cubicBezTo>
                <a:cubicBezTo>
                  <a:pt x="120" y="220"/>
                  <a:pt x="119" y="220"/>
                  <a:pt x="119" y="221"/>
                </a:cubicBezTo>
                <a:close/>
                <a:moveTo>
                  <a:pt x="111" y="221"/>
                </a:moveTo>
                <a:cubicBezTo>
                  <a:pt x="109" y="229"/>
                  <a:pt x="109" y="237"/>
                  <a:pt x="108" y="247"/>
                </a:cubicBezTo>
                <a:cubicBezTo>
                  <a:pt x="113" y="247"/>
                  <a:pt x="115" y="243"/>
                  <a:pt x="115" y="238"/>
                </a:cubicBezTo>
                <a:cubicBezTo>
                  <a:pt x="115" y="234"/>
                  <a:pt x="115" y="229"/>
                  <a:pt x="116" y="226"/>
                </a:cubicBezTo>
                <a:cubicBezTo>
                  <a:pt x="116" y="224"/>
                  <a:pt x="117" y="221"/>
                  <a:pt x="115" y="220"/>
                </a:cubicBezTo>
                <a:cubicBezTo>
                  <a:pt x="114" y="221"/>
                  <a:pt x="112" y="221"/>
                  <a:pt x="111" y="221"/>
                </a:cubicBezTo>
                <a:close/>
                <a:moveTo>
                  <a:pt x="99" y="222"/>
                </a:moveTo>
                <a:cubicBezTo>
                  <a:pt x="98" y="229"/>
                  <a:pt x="97" y="239"/>
                  <a:pt x="98" y="247"/>
                </a:cubicBezTo>
                <a:cubicBezTo>
                  <a:pt x="101" y="247"/>
                  <a:pt x="103" y="247"/>
                  <a:pt x="106" y="247"/>
                </a:cubicBezTo>
                <a:cubicBezTo>
                  <a:pt x="108" y="239"/>
                  <a:pt x="107" y="230"/>
                  <a:pt x="108" y="221"/>
                </a:cubicBezTo>
                <a:cubicBezTo>
                  <a:pt x="105" y="221"/>
                  <a:pt x="103" y="221"/>
                  <a:pt x="99" y="222"/>
                </a:cubicBezTo>
                <a:close/>
                <a:moveTo>
                  <a:pt x="91" y="223"/>
                </a:moveTo>
                <a:cubicBezTo>
                  <a:pt x="90" y="229"/>
                  <a:pt x="90" y="238"/>
                  <a:pt x="91" y="244"/>
                </a:cubicBezTo>
                <a:cubicBezTo>
                  <a:pt x="93" y="244"/>
                  <a:pt x="94" y="245"/>
                  <a:pt x="95" y="246"/>
                </a:cubicBezTo>
                <a:cubicBezTo>
                  <a:pt x="96" y="238"/>
                  <a:pt x="96" y="229"/>
                  <a:pt x="96" y="222"/>
                </a:cubicBezTo>
                <a:cubicBezTo>
                  <a:pt x="94" y="222"/>
                  <a:pt x="93" y="223"/>
                  <a:pt x="91" y="223"/>
                </a:cubicBezTo>
                <a:close/>
                <a:moveTo>
                  <a:pt x="85" y="223"/>
                </a:moveTo>
                <a:cubicBezTo>
                  <a:pt x="85" y="225"/>
                  <a:pt x="85" y="230"/>
                  <a:pt x="85" y="232"/>
                </a:cubicBezTo>
                <a:cubicBezTo>
                  <a:pt x="86" y="232"/>
                  <a:pt x="87" y="232"/>
                  <a:pt x="88" y="232"/>
                </a:cubicBezTo>
                <a:cubicBezTo>
                  <a:pt x="87" y="229"/>
                  <a:pt x="91" y="222"/>
                  <a:pt x="85" y="223"/>
                </a:cubicBezTo>
                <a:close/>
                <a:moveTo>
                  <a:pt x="79" y="224"/>
                </a:moveTo>
                <a:cubicBezTo>
                  <a:pt x="78" y="226"/>
                  <a:pt x="79" y="227"/>
                  <a:pt x="79" y="229"/>
                </a:cubicBezTo>
                <a:cubicBezTo>
                  <a:pt x="80" y="229"/>
                  <a:pt x="80" y="229"/>
                  <a:pt x="81" y="229"/>
                </a:cubicBezTo>
                <a:cubicBezTo>
                  <a:pt x="81" y="230"/>
                  <a:pt x="81" y="230"/>
                  <a:pt x="82" y="230"/>
                </a:cubicBezTo>
                <a:cubicBezTo>
                  <a:pt x="82" y="230"/>
                  <a:pt x="83" y="230"/>
                  <a:pt x="83" y="230"/>
                </a:cubicBezTo>
                <a:cubicBezTo>
                  <a:pt x="83" y="227"/>
                  <a:pt x="84" y="225"/>
                  <a:pt x="83" y="223"/>
                </a:cubicBezTo>
                <a:cubicBezTo>
                  <a:pt x="82" y="223"/>
                  <a:pt x="81" y="224"/>
                  <a:pt x="79" y="224"/>
                </a:cubicBezTo>
                <a:close/>
                <a:moveTo>
                  <a:pt x="40" y="231"/>
                </a:moveTo>
                <a:cubicBezTo>
                  <a:pt x="44" y="239"/>
                  <a:pt x="55" y="240"/>
                  <a:pt x="54" y="252"/>
                </a:cubicBezTo>
                <a:cubicBezTo>
                  <a:pt x="54" y="253"/>
                  <a:pt x="53" y="253"/>
                  <a:pt x="53" y="255"/>
                </a:cubicBezTo>
                <a:cubicBezTo>
                  <a:pt x="56" y="255"/>
                  <a:pt x="61" y="249"/>
                  <a:pt x="62" y="245"/>
                </a:cubicBezTo>
                <a:cubicBezTo>
                  <a:pt x="63" y="242"/>
                  <a:pt x="64" y="238"/>
                  <a:pt x="65" y="234"/>
                </a:cubicBezTo>
                <a:cubicBezTo>
                  <a:pt x="65" y="229"/>
                  <a:pt x="64" y="227"/>
                  <a:pt x="62" y="224"/>
                </a:cubicBezTo>
                <a:cubicBezTo>
                  <a:pt x="52" y="225"/>
                  <a:pt x="44" y="224"/>
                  <a:pt x="40" y="231"/>
                </a:cubicBezTo>
                <a:close/>
                <a:moveTo>
                  <a:pt x="27" y="254"/>
                </a:moveTo>
                <a:cubicBezTo>
                  <a:pt x="31" y="254"/>
                  <a:pt x="38" y="257"/>
                  <a:pt x="43" y="258"/>
                </a:cubicBezTo>
                <a:cubicBezTo>
                  <a:pt x="46" y="258"/>
                  <a:pt x="52" y="254"/>
                  <a:pt x="52" y="252"/>
                </a:cubicBezTo>
                <a:cubicBezTo>
                  <a:pt x="52" y="250"/>
                  <a:pt x="52" y="247"/>
                  <a:pt x="51" y="246"/>
                </a:cubicBezTo>
                <a:cubicBezTo>
                  <a:pt x="50" y="244"/>
                  <a:pt x="45" y="240"/>
                  <a:pt x="44" y="239"/>
                </a:cubicBezTo>
                <a:cubicBezTo>
                  <a:pt x="42" y="247"/>
                  <a:pt x="33" y="251"/>
                  <a:pt x="27" y="254"/>
                </a:cubicBezTo>
                <a:close/>
                <a:moveTo>
                  <a:pt x="10" y="258"/>
                </a:moveTo>
                <a:cubicBezTo>
                  <a:pt x="1" y="265"/>
                  <a:pt x="5" y="284"/>
                  <a:pt x="11" y="292"/>
                </a:cubicBezTo>
                <a:cubicBezTo>
                  <a:pt x="11" y="283"/>
                  <a:pt x="11" y="275"/>
                  <a:pt x="15" y="269"/>
                </a:cubicBezTo>
                <a:cubicBezTo>
                  <a:pt x="18" y="272"/>
                  <a:pt x="21" y="272"/>
                  <a:pt x="25" y="273"/>
                </a:cubicBezTo>
                <a:cubicBezTo>
                  <a:pt x="24" y="269"/>
                  <a:pt x="23" y="260"/>
                  <a:pt x="26" y="256"/>
                </a:cubicBezTo>
                <a:cubicBezTo>
                  <a:pt x="20" y="255"/>
                  <a:pt x="14" y="255"/>
                  <a:pt x="10" y="2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44" name="Freeform 110"/>
          <p:cNvSpPr>
            <a:spLocks noEditPoints="1"/>
          </p:cNvSpPr>
          <p:nvPr/>
        </p:nvSpPr>
        <p:spPr bwMode="auto">
          <a:xfrm>
            <a:off x="5240338" y="2513013"/>
            <a:ext cx="79375" cy="204787"/>
          </a:xfrm>
          <a:custGeom>
            <a:avLst/>
            <a:gdLst>
              <a:gd name="T0" fmla="*/ 22 w 25"/>
              <a:gd name="T1" fmla="*/ 65 h 65"/>
              <a:gd name="T2" fmla="*/ 18 w 25"/>
              <a:gd name="T3" fmla="*/ 59 h 65"/>
              <a:gd name="T4" fmla="*/ 12 w 25"/>
              <a:gd name="T5" fmla="*/ 44 h 65"/>
              <a:gd name="T6" fmla="*/ 0 w 25"/>
              <a:gd name="T7" fmla="*/ 2 h 65"/>
              <a:gd name="T8" fmla="*/ 6 w 25"/>
              <a:gd name="T9" fmla="*/ 5 h 65"/>
              <a:gd name="T10" fmla="*/ 11 w 25"/>
              <a:gd name="T11" fmla="*/ 22 h 65"/>
              <a:gd name="T12" fmla="*/ 12 w 25"/>
              <a:gd name="T13" fmla="*/ 27 h 65"/>
              <a:gd name="T14" fmla="*/ 23 w 25"/>
              <a:gd name="T15" fmla="*/ 57 h 65"/>
              <a:gd name="T16" fmla="*/ 22 w 25"/>
              <a:gd name="T17" fmla="*/ 65 h 65"/>
              <a:gd name="T18" fmla="*/ 3 w 25"/>
              <a:gd name="T19" fmla="*/ 11 h 65"/>
              <a:gd name="T20" fmla="*/ 10 w 25"/>
              <a:gd name="T21" fmla="*/ 34 h 65"/>
              <a:gd name="T22" fmla="*/ 16 w 25"/>
              <a:gd name="T23" fmla="*/ 47 h 65"/>
              <a:gd name="T24" fmla="*/ 21 w 25"/>
              <a:gd name="T25" fmla="*/ 62 h 65"/>
              <a:gd name="T26" fmla="*/ 22 w 25"/>
              <a:gd name="T27" fmla="*/ 59 h 65"/>
              <a:gd name="T28" fmla="*/ 19 w 25"/>
              <a:gd name="T29" fmla="*/ 50 h 65"/>
              <a:gd name="T30" fmla="*/ 13 w 25"/>
              <a:gd name="T31" fmla="*/ 35 h 65"/>
              <a:gd name="T32" fmla="*/ 11 w 25"/>
              <a:gd name="T33" fmla="*/ 30 h 65"/>
              <a:gd name="T34" fmla="*/ 11 w 25"/>
              <a:gd name="T35" fmla="*/ 27 h 65"/>
              <a:gd name="T36" fmla="*/ 9 w 25"/>
              <a:gd name="T37" fmla="*/ 24 h 65"/>
              <a:gd name="T38" fmla="*/ 3 w 25"/>
              <a:gd name="T39" fmla="*/ 3 h 65"/>
              <a:gd name="T40" fmla="*/ 2 w 25"/>
              <a:gd name="T41" fmla="*/ 3 h 65"/>
              <a:gd name="T42" fmla="*/ 3 w 25"/>
              <a:gd name="T43" fmla="*/ 1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" h="65">
                <a:moveTo>
                  <a:pt x="22" y="65"/>
                </a:moveTo>
                <a:cubicBezTo>
                  <a:pt x="20" y="64"/>
                  <a:pt x="20" y="60"/>
                  <a:pt x="18" y="59"/>
                </a:cubicBezTo>
                <a:cubicBezTo>
                  <a:pt x="17" y="54"/>
                  <a:pt x="14" y="48"/>
                  <a:pt x="12" y="44"/>
                </a:cubicBezTo>
                <a:cubicBezTo>
                  <a:pt x="8" y="30"/>
                  <a:pt x="2" y="15"/>
                  <a:pt x="0" y="2"/>
                </a:cubicBezTo>
                <a:cubicBezTo>
                  <a:pt x="2" y="0"/>
                  <a:pt x="5" y="2"/>
                  <a:pt x="6" y="5"/>
                </a:cubicBezTo>
                <a:cubicBezTo>
                  <a:pt x="7" y="10"/>
                  <a:pt x="9" y="16"/>
                  <a:pt x="11" y="22"/>
                </a:cubicBezTo>
                <a:cubicBezTo>
                  <a:pt x="11" y="24"/>
                  <a:pt x="11" y="25"/>
                  <a:pt x="12" y="27"/>
                </a:cubicBezTo>
                <a:cubicBezTo>
                  <a:pt x="15" y="37"/>
                  <a:pt x="20" y="47"/>
                  <a:pt x="23" y="57"/>
                </a:cubicBezTo>
                <a:cubicBezTo>
                  <a:pt x="25" y="61"/>
                  <a:pt x="24" y="63"/>
                  <a:pt x="22" y="65"/>
                </a:cubicBezTo>
                <a:close/>
                <a:moveTo>
                  <a:pt x="3" y="11"/>
                </a:moveTo>
                <a:cubicBezTo>
                  <a:pt x="5" y="18"/>
                  <a:pt x="9" y="26"/>
                  <a:pt x="10" y="34"/>
                </a:cubicBezTo>
                <a:cubicBezTo>
                  <a:pt x="12" y="38"/>
                  <a:pt x="14" y="42"/>
                  <a:pt x="16" y="47"/>
                </a:cubicBezTo>
                <a:cubicBezTo>
                  <a:pt x="17" y="52"/>
                  <a:pt x="20" y="56"/>
                  <a:pt x="21" y="62"/>
                </a:cubicBezTo>
                <a:cubicBezTo>
                  <a:pt x="22" y="61"/>
                  <a:pt x="22" y="60"/>
                  <a:pt x="22" y="59"/>
                </a:cubicBezTo>
                <a:cubicBezTo>
                  <a:pt x="22" y="56"/>
                  <a:pt x="20" y="53"/>
                  <a:pt x="19" y="50"/>
                </a:cubicBezTo>
                <a:cubicBezTo>
                  <a:pt x="16" y="44"/>
                  <a:pt x="15" y="39"/>
                  <a:pt x="13" y="35"/>
                </a:cubicBezTo>
                <a:cubicBezTo>
                  <a:pt x="13" y="33"/>
                  <a:pt x="12" y="32"/>
                  <a:pt x="11" y="30"/>
                </a:cubicBezTo>
                <a:cubicBezTo>
                  <a:pt x="11" y="29"/>
                  <a:pt x="11" y="28"/>
                  <a:pt x="11" y="27"/>
                </a:cubicBezTo>
                <a:cubicBezTo>
                  <a:pt x="10" y="26"/>
                  <a:pt x="9" y="25"/>
                  <a:pt x="9" y="24"/>
                </a:cubicBezTo>
                <a:cubicBezTo>
                  <a:pt x="7" y="17"/>
                  <a:pt x="6" y="9"/>
                  <a:pt x="3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5"/>
                  <a:pt x="3" y="9"/>
                  <a:pt x="3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45" name="Freeform 111"/>
          <p:cNvSpPr/>
          <p:nvPr/>
        </p:nvSpPr>
        <p:spPr bwMode="auto">
          <a:xfrm>
            <a:off x="5351463" y="2706688"/>
            <a:ext cx="28575" cy="14287"/>
          </a:xfrm>
          <a:custGeom>
            <a:avLst/>
            <a:gdLst>
              <a:gd name="T0" fmla="*/ 9 w 9"/>
              <a:gd name="T1" fmla="*/ 1 h 5"/>
              <a:gd name="T2" fmla="*/ 6 w 9"/>
              <a:gd name="T3" fmla="*/ 2 h 5"/>
              <a:gd name="T4" fmla="*/ 0 w 9"/>
              <a:gd name="T5" fmla="*/ 5 h 5"/>
              <a:gd name="T6" fmla="*/ 9 w 9"/>
              <a:gd name="T7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5">
                <a:moveTo>
                  <a:pt x="9" y="1"/>
                </a:moveTo>
                <a:cubicBezTo>
                  <a:pt x="9" y="3"/>
                  <a:pt x="7" y="2"/>
                  <a:pt x="6" y="2"/>
                </a:cubicBezTo>
                <a:cubicBezTo>
                  <a:pt x="4" y="3"/>
                  <a:pt x="2" y="4"/>
                  <a:pt x="0" y="5"/>
                </a:cubicBezTo>
                <a:cubicBezTo>
                  <a:pt x="1" y="2"/>
                  <a:pt x="6" y="0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46" name="Freeform 112"/>
          <p:cNvSpPr/>
          <p:nvPr/>
        </p:nvSpPr>
        <p:spPr bwMode="auto">
          <a:xfrm>
            <a:off x="5360988" y="2724150"/>
            <a:ext cx="31750" cy="15875"/>
          </a:xfrm>
          <a:custGeom>
            <a:avLst/>
            <a:gdLst>
              <a:gd name="T0" fmla="*/ 9 w 10"/>
              <a:gd name="T1" fmla="*/ 1 h 5"/>
              <a:gd name="T2" fmla="*/ 10 w 10"/>
              <a:gd name="T3" fmla="*/ 3 h 5"/>
              <a:gd name="T4" fmla="*/ 0 w 10"/>
              <a:gd name="T5" fmla="*/ 5 h 5"/>
              <a:gd name="T6" fmla="*/ 9 w 10"/>
              <a:gd name="T7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5">
                <a:moveTo>
                  <a:pt x="9" y="1"/>
                </a:moveTo>
                <a:cubicBezTo>
                  <a:pt x="10" y="2"/>
                  <a:pt x="10" y="2"/>
                  <a:pt x="10" y="3"/>
                </a:cubicBezTo>
                <a:cubicBezTo>
                  <a:pt x="7" y="2"/>
                  <a:pt x="2" y="2"/>
                  <a:pt x="0" y="5"/>
                </a:cubicBezTo>
                <a:cubicBezTo>
                  <a:pt x="0" y="1"/>
                  <a:pt x="6" y="0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47" name="Freeform 113"/>
          <p:cNvSpPr>
            <a:spLocks noEditPoints="1"/>
          </p:cNvSpPr>
          <p:nvPr/>
        </p:nvSpPr>
        <p:spPr bwMode="auto">
          <a:xfrm>
            <a:off x="5380038" y="2765425"/>
            <a:ext cx="39687" cy="107950"/>
          </a:xfrm>
          <a:custGeom>
            <a:avLst/>
            <a:gdLst>
              <a:gd name="T0" fmla="*/ 4 w 13"/>
              <a:gd name="T1" fmla="*/ 0 h 34"/>
              <a:gd name="T2" fmla="*/ 10 w 13"/>
              <a:gd name="T3" fmla="*/ 17 h 34"/>
              <a:gd name="T4" fmla="*/ 13 w 13"/>
              <a:gd name="T5" fmla="*/ 30 h 34"/>
              <a:gd name="T6" fmla="*/ 10 w 13"/>
              <a:gd name="T7" fmla="*/ 34 h 34"/>
              <a:gd name="T8" fmla="*/ 5 w 13"/>
              <a:gd name="T9" fmla="*/ 29 h 34"/>
              <a:gd name="T10" fmla="*/ 5 w 13"/>
              <a:gd name="T11" fmla="*/ 25 h 34"/>
              <a:gd name="T12" fmla="*/ 3 w 13"/>
              <a:gd name="T13" fmla="*/ 21 h 34"/>
              <a:gd name="T14" fmla="*/ 0 w 13"/>
              <a:gd name="T15" fmla="*/ 3 h 34"/>
              <a:gd name="T16" fmla="*/ 4 w 13"/>
              <a:gd name="T17" fmla="*/ 0 h 34"/>
              <a:gd name="T18" fmla="*/ 1 w 13"/>
              <a:gd name="T19" fmla="*/ 3 h 34"/>
              <a:gd name="T20" fmla="*/ 5 w 13"/>
              <a:gd name="T21" fmla="*/ 21 h 34"/>
              <a:gd name="T22" fmla="*/ 10 w 13"/>
              <a:gd name="T23" fmla="*/ 32 h 34"/>
              <a:gd name="T24" fmla="*/ 10 w 13"/>
              <a:gd name="T25" fmla="*/ 20 h 34"/>
              <a:gd name="T26" fmla="*/ 4 w 13"/>
              <a:gd name="T27" fmla="*/ 3 h 34"/>
              <a:gd name="T28" fmla="*/ 1 w 13"/>
              <a:gd name="T29" fmla="*/ 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34">
                <a:moveTo>
                  <a:pt x="4" y="0"/>
                </a:moveTo>
                <a:cubicBezTo>
                  <a:pt x="7" y="4"/>
                  <a:pt x="8" y="10"/>
                  <a:pt x="10" y="17"/>
                </a:cubicBezTo>
                <a:cubicBezTo>
                  <a:pt x="11" y="21"/>
                  <a:pt x="13" y="25"/>
                  <a:pt x="13" y="30"/>
                </a:cubicBezTo>
                <a:cubicBezTo>
                  <a:pt x="13" y="32"/>
                  <a:pt x="11" y="34"/>
                  <a:pt x="10" y="34"/>
                </a:cubicBezTo>
                <a:cubicBezTo>
                  <a:pt x="9" y="34"/>
                  <a:pt x="6" y="30"/>
                  <a:pt x="5" y="29"/>
                </a:cubicBezTo>
                <a:cubicBezTo>
                  <a:pt x="5" y="27"/>
                  <a:pt x="5" y="26"/>
                  <a:pt x="5" y="25"/>
                </a:cubicBezTo>
                <a:cubicBezTo>
                  <a:pt x="5" y="24"/>
                  <a:pt x="4" y="23"/>
                  <a:pt x="3" y="21"/>
                </a:cubicBezTo>
                <a:cubicBezTo>
                  <a:pt x="2" y="16"/>
                  <a:pt x="1" y="8"/>
                  <a:pt x="0" y="3"/>
                </a:cubicBezTo>
                <a:cubicBezTo>
                  <a:pt x="1" y="1"/>
                  <a:pt x="2" y="0"/>
                  <a:pt x="4" y="0"/>
                </a:cubicBezTo>
                <a:close/>
                <a:moveTo>
                  <a:pt x="1" y="3"/>
                </a:moveTo>
                <a:cubicBezTo>
                  <a:pt x="1" y="9"/>
                  <a:pt x="4" y="15"/>
                  <a:pt x="5" y="21"/>
                </a:cubicBezTo>
                <a:cubicBezTo>
                  <a:pt x="5" y="25"/>
                  <a:pt x="7" y="30"/>
                  <a:pt x="10" y="32"/>
                </a:cubicBezTo>
                <a:cubicBezTo>
                  <a:pt x="12" y="29"/>
                  <a:pt x="11" y="24"/>
                  <a:pt x="10" y="20"/>
                </a:cubicBezTo>
                <a:cubicBezTo>
                  <a:pt x="8" y="14"/>
                  <a:pt x="6" y="7"/>
                  <a:pt x="4" y="3"/>
                </a:cubicBezTo>
                <a:cubicBezTo>
                  <a:pt x="3" y="3"/>
                  <a:pt x="2" y="3"/>
                  <a:pt x="1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48" name="Freeform 114"/>
          <p:cNvSpPr>
            <a:spLocks noEditPoints="1"/>
          </p:cNvSpPr>
          <p:nvPr/>
        </p:nvSpPr>
        <p:spPr bwMode="auto">
          <a:xfrm>
            <a:off x="5410200" y="2886075"/>
            <a:ext cx="25400" cy="50800"/>
          </a:xfrm>
          <a:custGeom>
            <a:avLst/>
            <a:gdLst>
              <a:gd name="T0" fmla="*/ 4 w 8"/>
              <a:gd name="T1" fmla="*/ 1 h 16"/>
              <a:gd name="T2" fmla="*/ 5 w 8"/>
              <a:gd name="T3" fmla="*/ 16 h 16"/>
              <a:gd name="T4" fmla="*/ 0 w 8"/>
              <a:gd name="T5" fmla="*/ 4 h 16"/>
              <a:gd name="T6" fmla="*/ 1 w 8"/>
              <a:gd name="T7" fmla="*/ 0 h 16"/>
              <a:gd name="T8" fmla="*/ 4 w 8"/>
              <a:gd name="T9" fmla="*/ 1 h 16"/>
              <a:gd name="T10" fmla="*/ 2 w 8"/>
              <a:gd name="T11" fmla="*/ 3 h 16"/>
              <a:gd name="T12" fmla="*/ 5 w 8"/>
              <a:gd name="T13" fmla="*/ 13 h 16"/>
              <a:gd name="T14" fmla="*/ 3 w 8"/>
              <a:gd name="T15" fmla="*/ 3 h 16"/>
              <a:gd name="T16" fmla="*/ 2 w 8"/>
              <a:gd name="T17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16">
                <a:moveTo>
                  <a:pt x="4" y="1"/>
                </a:moveTo>
                <a:cubicBezTo>
                  <a:pt x="5" y="7"/>
                  <a:pt x="8" y="11"/>
                  <a:pt x="5" y="16"/>
                </a:cubicBezTo>
                <a:cubicBezTo>
                  <a:pt x="2" y="15"/>
                  <a:pt x="0" y="7"/>
                  <a:pt x="0" y="4"/>
                </a:cubicBezTo>
                <a:cubicBezTo>
                  <a:pt x="0" y="3"/>
                  <a:pt x="0" y="1"/>
                  <a:pt x="1" y="0"/>
                </a:cubicBezTo>
                <a:cubicBezTo>
                  <a:pt x="3" y="0"/>
                  <a:pt x="3" y="1"/>
                  <a:pt x="4" y="1"/>
                </a:cubicBezTo>
                <a:close/>
                <a:moveTo>
                  <a:pt x="2" y="3"/>
                </a:moveTo>
                <a:cubicBezTo>
                  <a:pt x="1" y="6"/>
                  <a:pt x="2" y="11"/>
                  <a:pt x="5" y="13"/>
                </a:cubicBezTo>
                <a:cubicBezTo>
                  <a:pt x="6" y="10"/>
                  <a:pt x="4" y="7"/>
                  <a:pt x="3" y="3"/>
                </a:cubicBezTo>
                <a:cubicBezTo>
                  <a:pt x="3" y="2"/>
                  <a:pt x="3" y="2"/>
                  <a:pt x="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49" name="Freeform 115"/>
          <p:cNvSpPr>
            <a:spLocks noEditPoints="1"/>
          </p:cNvSpPr>
          <p:nvPr/>
        </p:nvSpPr>
        <p:spPr bwMode="auto">
          <a:xfrm>
            <a:off x="5214938" y="2424113"/>
            <a:ext cx="293687" cy="885825"/>
          </a:xfrm>
          <a:custGeom>
            <a:avLst/>
            <a:gdLst>
              <a:gd name="T0" fmla="*/ 80 w 93"/>
              <a:gd name="T1" fmla="*/ 173 h 280"/>
              <a:gd name="T2" fmla="*/ 83 w 93"/>
              <a:gd name="T3" fmla="*/ 216 h 280"/>
              <a:gd name="T4" fmla="*/ 90 w 93"/>
              <a:gd name="T5" fmla="*/ 248 h 280"/>
              <a:gd name="T6" fmla="*/ 83 w 93"/>
              <a:gd name="T7" fmla="*/ 280 h 280"/>
              <a:gd name="T8" fmla="*/ 67 w 93"/>
              <a:gd name="T9" fmla="*/ 231 h 280"/>
              <a:gd name="T10" fmla="*/ 43 w 93"/>
              <a:gd name="T11" fmla="*/ 185 h 280"/>
              <a:gd name="T12" fmla="*/ 58 w 93"/>
              <a:gd name="T13" fmla="*/ 183 h 280"/>
              <a:gd name="T14" fmla="*/ 75 w 93"/>
              <a:gd name="T15" fmla="*/ 177 h 280"/>
              <a:gd name="T16" fmla="*/ 44 w 93"/>
              <a:gd name="T17" fmla="*/ 178 h 280"/>
              <a:gd name="T18" fmla="*/ 24 w 93"/>
              <a:gd name="T19" fmla="*/ 115 h 280"/>
              <a:gd name="T20" fmla="*/ 19 w 93"/>
              <a:gd name="T21" fmla="*/ 95 h 280"/>
              <a:gd name="T22" fmla="*/ 7 w 93"/>
              <a:gd name="T23" fmla="*/ 44 h 280"/>
              <a:gd name="T24" fmla="*/ 4 w 93"/>
              <a:gd name="T25" fmla="*/ 16 h 280"/>
              <a:gd name="T26" fmla="*/ 21 w 93"/>
              <a:gd name="T27" fmla="*/ 3 h 280"/>
              <a:gd name="T28" fmla="*/ 36 w 93"/>
              <a:gd name="T29" fmla="*/ 34 h 280"/>
              <a:gd name="T30" fmla="*/ 55 w 93"/>
              <a:gd name="T31" fmla="*/ 84 h 280"/>
              <a:gd name="T32" fmla="*/ 71 w 93"/>
              <a:gd name="T33" fmla="*/ 139 h 280"/>
              <a:gd name="T34" fmla="*/ 4 w 93"/>
              <a:gd name="T35" fmla="*/ 7 h 280"/>
              <a:gd name="T36" fmla="*/ 17 w 93"/>
              <a:gd name="T37" fmla="*/ 11 h 280"/>
              <a:gd name="T38" fmla="*/ 17 w 93"/>
              <a:gd name="T39" fmla="*/ 11 h 280"/>
              <a:gd name="T40" fmla="*/ 23 w 93"/>
              <a:gd name="T41" fmla="*/ 9 h 280"/>
              <a:gd name="T42" fmla="*/ 6 w 93"/>
              <a:gd name="T43" fmla="*/ 16 h 280"/>
              <a:gd name="T44" fmla="*/ 6 w 93"/>
              <a:gd name="T45" fmla="*/ 35 h 280"/>
              <a:gd name="T46" fmla="*/ 29 w 93"/>
              <a:gd name="T47" fmla="*/ 96 h 280"/>
              <a:gd name="T48" fmla="*/ 33 w 93"/>
              <a:gd name="T49" fmla="*/ 84 h 280"/>
              <a:gd name="T50" fmla="*/ 21 w 93"/>
              <a:gd name="T51" fmla="*/ 47 h 280"/>
              <a:gd name="T52" fmla="*/ 17 w 93"/>
              <a:gd name="T53" fmla="*/ 14 h 280"/>
              <a:gd name="T54" fmla="*/ 55 w 93"/>
              <a:gd name="T55" fmla="*/ 92 h 280"/>
              <a:gd name="T56" fmla="*/ 24 w 93"/>
              <a:gd name="T57" fmla="*/ 14 h 280"/>
              <a:gd name="T58" fmla="*/ 21 w 93"/>
              <a:gd name="T59" fmla="*/ 42 h 280"/>
              <a:gd name="T60" fmla="*/ 36 w 93"/>
              <a:gd name="T61" fmla="*/ 96 h 280"/>
              <a:gd name="T62" fmla="*/ 19 w 93"/>
              <a:gd name="T63" fmla="*/ 87 h 280"/>
              <a:gd name="T64" fmla="*/ 30 w 93"/>
              <a:gd name="T65" fmla="*/ 133 h 280"/>
              <a:gd name="T66" fmla="*/ 74 w 93"/>
              <a:gd name="T67" fmla="*/ 169 h 280"/>
              <a:gd name="T68" fmla="*/ 58 w 93"/>
              <a:gd name="T69" fmla="*/ 99 h 280"/>
              <a:gd name="T70" fmla="*/ 83 w 93"/>
              <a:gd name="T71" fmla="*/ 224 h 280"/>
              <a:gd name="T72" fmla="*/ 74 w 93"/>
              <a:gd name="T73" fmla="*/ 179 h 280"/>
              <a:gd name="T74" fmla="*/ 65 w 93"/>
              <a:gd name="T75" fmla="*/ 190 h 280"/>
              <a:gd name="T76" fmla="*/ 70 w 93"/>
              <a:gd name="T77" fmla="*/ 215 h 280"/>
              <a:gd name="T78" fmla="*/ 53 w 93"/>
              <a:gd name="T79" fmla="*/ 186 h 280"/>
              <a:gd name="T80" fmla="*/ 69 w 93"/>
              <a:gd name="T81" fmla="*/ 225 h 280"/>
              <a:gd name="T82" fmla="*/ 54 w 93"/>
              <a:gd name="T83" fmla="*/ 196 h 280"/>
              <a:gd name="T84" fmla="*/ 65 w 93"/>
              <a:gd name="T85" fmla="*/ 223 h 280"/>
              <a:gd name="T86" fmla="*/ 81 w 93"/>
              <a:gd name="T87" fmla="*/ 229 h 280"/>
              <a:gd name="T88" fmla="*/ 71 w 93"/>
              <a:gd name="T89" fmla="*/ 234 h 280"/>
              <a:gd name="T90" fmla="*/ 81 w 93"/>
              <a:gd name="T91" fmla="*/ 229 h 280"/>
              <a:gd name="T92" fmla="*/ 90 w 93"/>
              <a:gd name="T93" fmla="*/ 251 h 280"/>
              <a:gd name="T94" fmla="*/ 82 w 93"/>
              <a:gd name="T95" fmla="*/ 234 h 280"/>
              <a:gd name="T96" fmla="*/ 82 w 93"/>
              <a:gd name="T97" fmla="*/ 255 h 280"/>
              <a:gd name="T98" fmla="*/ 76 w 93"/>
              <a:gd name="T99" fmla="*/ 251 h 280"/>
              <a:gd name="T100" fmla="*/ 72 w 93"/>
              <a:gd name="T101" fmla="*/ 249 h 280"/>
              <a:gd name="T102" fmla="*/ 79 w 93"/>
              <a:gd name="T103" fmla="*/ 268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3" h="280">
                <a:moveTo>
                  <a:pt x="75" y="168"/>
                </a:moveTo>
                <a:cubicBezTo>
                  <a:pt x="76" y="168"/>
                  <a:pt x="77" y="167"/>
                  <a:pt x="78" y="168"/>
                </a:cubicBezTo>
                <a:cubicBezTo>
                  <a:pt x="78" y="168"/>
                  <a:pt x="80" y="171"/>
                  <a:pt x="80" y="173"/>
                </a:cubicBezTo>
                <a:cubicBezTo>
                  <a:pt x="80" y="175"/>
                  <a:pt x="77" y="176"/>
                  <a:pt x="76" y="177"/>
                </a:cubicBezTo>
                <a:cubicBezTo>
                  <a:pt x="77" y="182"/>
                  <a:pt x="78" y="190"/>
                  <a:pt x="80" y="196"/>
                </a:cubicBezTo>
                <a:cubicBezTo>
                  <a:pt x="81" y="203"/>
                  <a:pt x="82" y="208"/>
                  <a:pt x="83" y="216"/>
                </a:cubicBezTo>
                <a:cubicBezTo>
                  <a:pt x="84" y="219"/>
                  <a:pt x="85" y="221"/>
                  <a:pt x="85" y="223"/>
                </a:cubicBezTo>
                <a:cubicBezTo>
                  <a:pt x="89" y="225"/>
                  <a:pt x="87" y="231"/>
                  <a:pt x="84" y="233"/>
                </a:cubicBezTo>
                <a:cubicBezTo>
                  <a:pt x="86" y="238"/>
                  <a:pt x="88" y="243"/>
                  <a:pt x="90" y="248"/>
                </a:cubicBezTo>
                <a:cubicBezTo>
                  <a:pt x="91" y="249"/>
                  <a:pt x="93" y="250"/>
                  <a:pt x="93" y="252"/>
                </a:cubicBezTo>
                <a:cubicBezTo>
                  <a:pt x="85" y="258"/>
                  <a:pt x="86" y="270"/>
                  <a:pt x="85" y="280"/>
                </a:cubicBezTo>
                <a:cubicBezTo>
                  <a:pt x="84" y="280"/>
                  <a:pt x="83" y="280"/>
                  <a:pt x="83" y="280"/>
                </a:cubicBezTo>
                <a:cubicBezTo>
                  <a:pt x="79" y="271"/>
                  <a:pt x="74" y="264"/>
                  <a:pt x="70" y="257"/>
                </a:cubicBezTo>
                <a:cubicBezTo>
                  <a:pt x="71" y="250"/>
                  <a:pt x="69" y="244"/>
                  <a:pt x="69" y="237"/>
                </a:cubicBezTo>
                <a:cubicBezTo>
                  <a:pt x="67" y="236"/>
                  <a:pt x="62" y="233"/>
                  <a:pt x="67" y="231"/>
                </a:cubicBezTo>
                <a:cubicBezTo>
                  <a:pt x="62" y="219"/>
                  <a:pt x="55" y="207"/>
                  <a:pt x="51" y="195"/>
                </a:cubicBezTo>
                <a:cubicBezTo>
                  <a:pt x="49" y="192"/>
                  <a:pt x="48" y="189"/>
                  <a:pt x="47" y="186"/>
                </a:cubicBezTo>
                <a:cubicBezTo>
                  <a:pt x="45" y="186"/>
                  <a:pt x="44" y="185"/>
                  <a:pt x="43" y="185"/>
                </a:cubicBezTo>
                <a:cubicBezTo>
                  <a:pt x="41" y="184"/>
                  <a:pt x="40" y="178"/>
                  <a:pt x="44" y="178"/>
                </a:cubicBezTo>
                <a:cubicBezTo>
                  <a:pt x="44" y="179"/>
                  <a:pt x="43" y="180"/>
                  <a:pt x="43" y="182"/>
                </a:cubicBezTo>
                <a:cubicBezTo>
                  <a:pt x="46" y="186"/>
                  <a:pt x="54" y="184"/>
                  <a:pt x="58" y="183"/>
                </a:cubicBezTo>
                <a:cubicBezTo>
                  <a:pt x="60" y="183"/>
                  <a:pt x="63" y="183"/>
                  <a:pt x="64" y="182"/>
                </a:cubicBezTo>
                <a:cubicBezTo>
                  <a:pt x="64" y="182"/>
                  <a:pt x="64" y="182"/>
                  <a:pt x="65" y="182"/>
                </a:cubicBezTo>
                <a:cubicBezTo>
                  <a:pt x="67" y="181"/>
                  <a:pt x="73" y="179"/>
                  <a:pt x="75" y="177"/>
                </a:cubicBezTo>
                <a:cubicBezTo>
                  <a:pt x="76" y="175"/>
                  <a:pt x="78" y="172"/>
                  <a:pt x="76" y="171"/>
                </a:cubicBezTo>
                <a:cubicBezTo>
                  <a:pt x="68" y="173"/>
                  <a:pt x="65" y="178"/>
                  <a:pt x="55" y="179"/>
                </a:cubicBezTo>
                <a:cubicBezTo>
                  <a:pt x="51" y="179"/>
                  <a:pt x="45" y="180"/>
                  <a:pt x="44" y="178"/>
                </a:cubicBezTo>
                <a:cubicBezTo>
                  <a:pt x="43" y="178"/>
                  <a:pt x="43" y="176"/>
                  <a:pt x="42" y="174"/>
                </a:cubicBezTo>
                <a:cubicBezTo>
                  <a:pt x="37" y="160"/>
                  <a:pt x="31" y="143"/>
                  <a:pt x="27" y="128"/>
                </a:cubicBezTo>
                <a:cubicBezTo>
                  <a:pt x="26" y="124"/>
                  <a:pt x="24" y="119"/>
                  <a:pt x="24" y="115"/>
                </a:cubicBezTo>
                <a:cubicBezTo>
                  <a:pt x="23" y="111"/>
                  <a:pt x="22" y="108"/>
                  <a:pt x="21" y="105"/>
                </a:cubicBezTo>
                <a:cubicBezTo>
                  <a:pt x="21" y="105"/>
                  <a:pt x="21" y="104"/>
                  <a:pt x="21" y="103"/>
                </a:cubicBezTo>
                <a:cubicBezTo>
                  <a:pt x="21" y="100"/>
                  <a:pt x="20" y="97"/>
                  <a:pt x="19" y="95"/>
                </a:cubicBezTo>
                <a:cubicBezTo>
                  <a:pt x="17" y="85"/>
                  <a:pt x="14" y="78"/>
                  <a:pt x="12" y="69"/>
                </a:cubicBezTo>
                <a:cubicBezTo>
                  <a:pt x="11" y="65"/>
                  <a:pt x="10" y="60"/>
                  <a:pt x="11" y="55"/>
                </a:cubicBezTo>
                <a:cubicBezTo>
                  <a:pt x="10" y="52"/>
                  <a:pt x="8" y="48"/>
                  <a:pt x="7" y="44"/>
                </a:cubicBezTo>
                <a:cubicBezTo>
                  <a:pt x="6" y="40"/>
                  <a:pt x="5" y="36"/>
                  <a:pt x="4" y="32"/>
                </a:cubicBezTo>
                <a:cubicBezTo>
                  <a:pt x="2" y="29"/>
                  <a:pt x="0" y="25"/>
                  <a:pt x="1" y="22"/>
                </a:cubicBezTo>
                <a:cubicBezTo>
                  <a:pt x="1" y="19"/>
                  <a:pt x="3" y="18"/>
                  <a:pt x="4" y="16"/>
                </a:cubicBezTo>
                <a:cubicBezTo>
                  <a:pt x="1" y="13"/>
                  <a:pt x="1" y="10"/>
                  <a:pt x="2" y="7"/>
                </a:cubicBezTo>
                <a:cubicBezTo>
                  <a:pt x="5" y="4"/>
                  <a:pt x="11" y="0"/>
                  <a:pt x="17" y="1"/>
                </a:cubicBezTo>
                <a:cubicBezTo>
                  <a:pt x="18" y="1"/>
                  <a:pt x="20" y="3"/>
                  <a:pt x="21" y="3"/>
                </a:cubicBezTo>
                <a:cubicBezTo>
                  <a:pt x="23" y="5"/>
                  <a:pt x="25" y="8"/>
                  <a:pt x="24" y="12"/>
                </a:cubicBezTo>
                <a:cubicBezTo>
                  <a:pt x="29" y="17"/>
                  <a:pt x="30" y="24"/>
                  <a:pt x="34" y="31"/>
                </a:cubicBezTo>
                <a:cubicBezTo>
                  <a:pt x="34" y="32"/>
                  <a:pt x="35" y="33"/>
                  <a:pt x="36" y="34"/>
                </a:cubicBezTo>
                <a:cubicBezTo>
                  <a:pt x="37" y="37"/>
                  <a:pt x="37" y="41"/>
                  <a:pt x="40" y="43"/>
                </a:cubicBezTo>
                <a:cubicBezTo>
                  <a:pt x="41" y="49"/>
                  <a:pt x="45" y="56"/>
                  <a:pt x="47" y="62"/>
                </a:cubicBezTo>
                <a:cubicBezTo>
                  <a:pt x="50" y="68"/>
                  <a:pt x="52" y="76"/>
                  <a:pt x="55" y="84"/>
                </a:cubicBezTo>
                <a:cubicBezTo>
                  <a:pt x="57" y="89"/>
                  <a:pt x="58" y="95"/>
                  <a:pt x="60" y="99"/>
                </a:cubicBezTo>
                <a:cubicBezTo>
                  <a:pt x="62" y="104"/>
                  <a:pt x="63" y="110"/>
                  <a:pt x="65" y="117"/>
                </a:cubicBezTo>
                <a:cubicBezTo>
                  <a:pt x="67" y="124"/>
                  <a:pt x="69" y="132"/>
                  <a:pt x="71" y="139"/>
                </a:cubicBezTo>
                <a:cubicBezTo>
                  <a:pt x="72" y="146"/>
                  <a:pt x="72" y="152"/>
                  <a:pt x="73" y="158"/>
                </a:cubicBezTo>
                <a:cubicBezTo>
                  <a:pt x="74" y="161"/>
                  <a:pt x="75" y="164"/>
                  <a:pt x="75" y="168"/>
                </a:cubicBezTo>
                <a:close/>
                <a:moveTo>
                  <a:pt x="4" y="7"/>
                </a:moveTo>
                <a:cubicBezTo>
                  <a:pt x="8" y="6"/>
                  <a:pt x="14" y="5"/>
                  <a:pt x="17" y="3"/>
                </a:cubicBezTo>
                <a:cubicBezTo>
                  <a:pt x="13" y="3"/>
                  <a:pt x="6" y="4"/>
                  <a:pt x="4" y="7"/>
                </a:cubicBezTo>
                <a:close/>
                <a:moveTo>
                  <a:pt x="17" y="11"/>
                </a:moveTo>
                <a:cubicBezTo>
                  <a:pt x="20" y="9"/>
                  <a:pt x="23" y="5"/>
                  <a:pt x="19" y="4"/>
                </a:cubicBezTo>
                <a:cubicBezTo>
                  <a:pt x="16" y="7"/>
                  <a:pt x="9" y="9"/>
                  <a:pt x="3" y="9"/>
                </a:cubicBezTo>
                <a:cubicBezTo>
                  <a:pt x="1" y="17"/>
                  <a:pt x="13" y="14"/>
                  <a:pt x="17" y="11"/>
                </a:cubicBezTo>
                <a:close/>
                <a:moveTo>
                  <a:pt x="17" y="13"/>
                </a:moveTo>
                <a:cubicBezTo>
                  <a:pt x="19" y="14"/>
                  <a:pt x="21" y="13"/>
                  <a:pt x="22" y="12"/>
                </a:cubicBezTo>
                <a:cubicBezTo>
                  <a:pt x="21" y="11"/>
                  <a:pt x="22" y="10"/>
                  <a:pt x="23" y="9"/>
                </a:cubicBezTo>
                <a:cubicBezTo>
                  <a:pt x="22" y="9"/>
                  <a:pt x="23" y="8"/>
                  <a:pt x="22" y="8"/>
                </a:cubicBezTo>
                <a:cubicBezTo>
                  <a:pt x="21" y="10"/>
                  <a:pt x="19" y="12"/>
                  <a:pt x="17" y="13"/>
                </a:cubicBezTo>
                <a:close/>
                <a:moveTo>
                  <a:pt x="6" y="16"/>
                </a:moveTo>
                <a:cubicBezTo>
                  <a:pt x="6" y="18"/>
                  <a:pt x="4" y="18"/>
                  <a:pt x="4" y="19"/>
                </a:cubicBezTo>
                <a:cubicBezTo>
                  <a:pt x="3" y="21"/>
                  <a:pt x="2" y="24"/>
                  <a:pt x="3" y="26"/>
                </a:cubicBezTo>
                <a:cubicBezTo>
                  <a:pt x="4" y="29"/>
                  <a:pt x="5" y="32"/>
                  <a:pt x="6" y="35"/>
                </a:cubicBezTo>
                <a:cubicBezTo>
                  <a:pt x="7" y="38"/>
                  <a:pt x="8" y="42"/>
                  <a:pt x="8" y="44"/>
                </a:cubicBezTo>
                <a:cubicBezTo>
                  <a:pt x="12" y="56"/>
                  <a:pt x="18" y="70"/>
                  <a:pt x="22" y="83"/>
                </a:cubicBezTo>
                <a:cubicBezTo>
                  <a:pt x="24" y="88"/>
                  <a:pt x="26" y="93"/>
                  <a:pt x="29" y="96"/>
                </a:cubicBezTo>
                <a:cubicBezTo>
                  <a:pt x="29" y="95"/>
                  <a:pt x="30" y="96"/>
                  <a:pt x="30" y="96"/>
                </a:cubicBezTo>
                <a:cubicBezTo>
                  <a:pt x="32" y="95"/>
                  <a:pt x="33" y="95"/>
                  <a:pt x="34" y="94"/>
                </a:cubicBezTo>
                <a:cubicBezTo>
                  <a:pt x="35" y="92"/>
                  <a:pt x="34" y="87"/>
                  <a:pt x="33" y="84"/>
                </a:cubicBezTo>
                <a:cubicBezTo>
                  <a:pt x="32" y="80"/>
                  <a:pt x="30" y="74"/>
                  <a:pt x="28" y="70"/>
                </a:cubicBezTo>
                <a:cubicBezTo>
                  <a:pt x="27" y="67"/>
                  <a:pt x="26" y="62"/>
                  <a:pt x="25" y="60"/>
                </a:cubicBezTo>
                <a:cubicBezTo>
                  <a:pt x="23" y="55"/>
                  <a:pt x="22" y="51"/>
                  <a:pt x="21" y="47"/>
                </a:cubicBezTo>
                <a:cubicBezTo>
                  <a:pt x="20" y="43"/>
                  <a:pt x="18" y="39"/>
                  <a:pt x="17" y="35"/>
                </a:cubicBezTo>
                <a:cubicBezTo>
                  <a:pt x="16" y="32"/>
                  <a:pt x="15" y="30"/>
                  <a:pt x="15" y="27"/>
                </a:cubicBezTo>
                <a:cubicBezTo>
                  <a:pt x="14" y="23"/>
                  <a:pt x="15" y="17"/>
                  <a:pt x="17" y="14"/>
                </a:cubicBezTo>
                <a:cubicBezTo>
                  <a:pt x="17" y="14"/>
                  <a:pt x="17" y="13"/>
                  <a:pt x="17" y="13"/>
                </a:cubicBezTo>
                <a:cubicBezTo>
                  <a:pt x="14" y="15"/>
                  <a:pt x="9" y="17"/>
                  <a:pt x="6" y="16"/>
                </a:cubicBezTo>
                <a:close/>
                <a:moveTo>
                  <a:pt x="55" y="92"/>
                </a:moveTo>
                <a:cubicBezTo>
                  <a:pt x="53" y="86"/>
                  <a:pt x="51" y="79"/>
                  <a:pt x="49" y="73"/>
                </a:cubicBezTo>
                <a:cubicBezTo>
                  <a:pt x="45" y="63"/>
                  <a:pt x="41" y="53"/>
                  <a:pt x="37" y="43"/>
                </a:cubicBezTo>
                <a:cubicBezTo>
                  <a:pt x="32" y="33"/>
                  <a:pt x="29" y="23"/>
                  <a:pt x="24" y="14"/>
                </a:cubicBezTo>
                <a:cubicBezTo>
                  <a:pt x="22" y="15"/>
                  <a:pt x="19" y="15"/>
                  <a:pt x="17" y="17"/>
                </a:cubicBezTo>
                <a:cubicBezTo>
                  <a:pt x="16" y="18"/>
                  <a:pt x="16" y="22"/>
                  <a:pt x="16" y="24"/>
                </a:cubicBezTo>
                <a:cubicBezTo>
                  <a:pt x="17" y="30"/>
                  <a:pt x="19" y="36"/>
                  <a:pt x="21" y="42"/>
                </a:cubicBezTo>
                <a:cubicBezTo>
                  <a:pt x="26" y="54"/>
                  <a:pt x="29" y="66"/>
                  <a:pt x="33" y="77"/>
                </a:cubicBezTo>
                <a:cubicBezTo>
                  <a:pt x="34" y="80"/>
                  <a:pt x="35" y="83"/>
                  <a:pt x="36" y="86"/>
                </a:cubicBezTo>
                <a:cubicBezTo>
                  <a:pt x="37" y="89"/>
                  <a:pt x="38" y="93"/>
                  <a:pt x="36" y="96"/>
                </a:cubicBezTo>
                <a:cubicBezTo>
                  <a:pt x="33" y="97"/>
                  <a:pt x="30" y="98"/>
                  <a:pt x="27" y="99"/>
                </a:cubicBezTo>
                <a:cubicBezTo>
                  <a:pt x="22" y="90"/>
                  <a:pt x="18" y="74"/>
                  <a:pt x="13" y="63"/>
                </a:cubicBezTo>
                <a:cubicBezTo>
                  <a:pt x="14" y="72"/>
                  <a:pt x="17" y="80"/>
                  <a:pt x="19" y="87"/>
                </a:cubicBezTo>
                <a:cubicBezTo>
                  <a:pt x="20" y="90"/>
                  <a:pt x="20" y="93"/>
                  <a:pt x="21" y="96"/>
                </a:cubicBezTo>
                <a:cubicBezTo>
                  <a:pt x="22" y="99"/>
                  <a:pt x="23" y="101"/>
                  <a:pt x="23" y="104"/>
                </a:cubicBezTo>
                <a:cubicBezTo>
                  <a:pt x="25" y="114"/>
                  <a:pt x="28" y="123"/>
                  <a:pt x="30" y="133"/>
                </a:cubicBezTo>
                <a:cubicBezTo>
                  <a:pt x="35" y="148"/>
                  <a:pt x="40" y="162"/>
                  <a:pt x="45" y="177"/>
                </a:cubicBezTo>
                <a:cubicBezTo>
                  <a:pt x="49" y="177"/>
                  <a:pt x="58" y="177"/>
                  <a:pt x="63" y="175"/>
                </a:cubicBezTo>
                <a:cubicBezTo>
                  <a:pt x="66" y="173"/>
                  <a:pt x="70" y="171"/>
                  <a:pt x="74" y="169"/>
                </a:cubicBezTo>
                <a:cubicBezTo>
                  <a:pt x="70" y="148"/>
                  <a:pt x="67" y="124"/>
                  <a:pt x="59" y="101"/>
                </a:cubicBezTo>
                <a:cubicBezTo>
                  <a:pt x="52" y="100"/>
                  <a:pt x="43" y="103"/>
                  <a:pt x="35" y="106"/>
                </a:cubicBezTo>
                <a:cubicBezTo>
                  <a:pt x="39" y="100"/>
                  <a:pt x="50" y="99"/>
                  <a:pt x="58" y="99"/>
                </a:cubicBezTo>
                <a:cubicBezTo>
                  <a:pt x="57" y="96"/>
                  <a:pt x="56" y="94"/>
                  <a:pt x="55" y="92"/>
                </a:cubicBezTo>
                <a:close/>
                <a:moveTo>
                  <a:pt x="76" y="229"/>
                </a:moveTo>
                <a:cubicBezTo>
                  <a:pt x="79" y="228"/>
                  <a:pt x="83" y="227"/>
                  <a:pt x="83" y="224"/>
                </a:cubicBezTo>
                <a:cubicBezTo>
                  <a:pt x="84" y="222"/>
                  <a:pt x="82" y="217"/>
                  <a:pt x="81" y="213"/>
                </a:cubicBezTo>
                <a:cubicBezTo>
                  <a:pt x="80" y="204"/>
                  <a:pt x="77" y="194"/>
                  <a:pt x="75" y="184"/>
                </a:cubicBezTo>
                <a:cubicBezTo>
                  <a:pt x="75" y="181"/>
                  <a:pt x="75" y="180"/>
                  <a:pt x="74" y="179"/>
                </a:cubicBezTo>
                <a:cubicBezTo>
                  <a:pt x="71" y="181"/>
                  <a:pt x="67" y="183"/>
                  <a:pt x="65" y="184"/>
                </a:cubicBezTo>
                <a:cubicBezTo>
                  <a:pt x="65" y="189"/>
                  <a:pt x="68" y="193"/>
                  <a:pt x="68" y="196"/>
                </a:cubicBezTo>
                <a:cubicBezTo>
                  <a:pt x="66" y="195"/>
                  <a:pt x="66" y="193"/>
                  <a:pt x="65" y="190"/>
                </a:cubicBezTo>
                <a:cubicBezTo>
                  <a:pt x="64" y="188"/>
                  <a:pt x="64" y="184"/>
                  <a:pt x="62" y="184"/>
                </a:cubicBezTo>
                <a:cubicBezTo>
                  <a:pt x="63" y="197"/>
                  <a:pt x="72" y="212"/>
                  <a:pt x="74" y="226"/>
                </a:cubicBezTo>
                <a:cubicBezTo>
                  <a:pt x="71" y="223"/>
                  <a:pt x="71" y="218"/>
                  <a:pt x="70" y="215"/>
                </a:cubicBezTo>
                <a:cubicBezTo>
                  <a:pt x="68" y="209"/>
                  <a:pt x="66" y="204"/>
                  <a:pt x="64" y="199"/>
                </a:cubicBezTo>
                <a:cubicBezTo>
                  <a:pt x="62" y="194"/>
                  <a:pt x="61" y="189"/>
                  <a:pt x="59" y="185"/>
                </a:cubicBezTo>
                <a:cubicBezTo>
                  <a:pt x="58" y="185"/>
                  <a:pt x="55" y="186"/>
                  <a:pt x="53" y="186"/>
                </a:cubicBezTo>
                <a:cubicBezTo>
                  <a:pt x="54" y="188"/>
                  <a:pt x="54" y="190"/>
                  <a:pt x="55" y="192"/>
                </a:cubicBezTo>
                <a:cubicBezTo>
                  <a:pt x="58" y="203"/>
                  <a:pt x="64" y="212"/>
                  <a:pt x="68" y="222"/>
                </a:cubicBezTo>
                <a:cubicBezTo>
                  <a:pt x="68" y="223"/>
                  <a:pt x="68" y="224"/>
                  <a:pt x="69" y="225"/>
                </a:cubicBezTo>
                <a:cubicBezTo>
                  <a:pt x="69" y="226"/>
                  <a:pt x="70" y="227"/>
                  <a:pt x="70" y="227"/>
                </a:cubicBezTo>
                <a:cubicBezTo>
                  <a:pt x="67" y="227"/>
                  <a:pt x="66" y="223"/>
                  <a:pt x="65" y="221"/>
                </a:cubicBezTo>
                <a:cubicBezTo>
                  <a:pt x="62" y="212"/>
                  <a:pt x="57" y="205"/>
                  <a:pt x="54" y="196"/>
                </a:cubicBezTo>
                <a:cubicBezTo>
                  <a:pt x="54" y="194"/>
                  <a:pt x="53" y="191"/>
                  <a:pt x="52" y="189"/>
                </a:cubicBezTo>
                <a:cubicBezTo>
                  <a:pt x="52" y="188"/>
                  <a:pt x="51" y="186"/>
                  <a:pt x="49" y="186"/>
                </a:cubicBezTo>
                <a:cubicBezTo>
                  <a:pt x="53" y="200"/>
                  <a:pt x="59" y="210"/>
                  <a:pt x="65" y="223"/>
                </a:cubicBezTo>
                <a:cubicBezTo>
                  <a:pt x="67" y="225"/>
                  <a:pt x="67" y="228"/>
                  <a:pt x="69" y="230"/>
                </a:cubicBezTo>
                <a:cubicBezTo>
                  <a:pt x="71" y="230"/>
                  <a:pt x="74" y="229"/>
                  <a:pt x="76" y="229"/>
                </a:cubicBezTo>
                <a:close/>
                <a:moveTo>
                  <a:pt x="81" y="229"/>
                </a:moveTo>
                <a:cubicBezTo>
                  <a:pt x="79" y="230"/>
                  <a:pt x="71" y="232"/>
                  <a:pt x="69" y="231"/>
                </a:cubicBezTo>
                <a:cubicBezTo>
                  <a:pt x="68" y="232"/>
                  <a:pt x="67" y="232"/>
                  <a:pt x="67" y="233"/>
                </a:cubicBezTo>
                <a:cubicBezTo>
                  <a:pt x="68" y="234"/>
                  <a:pt x="70" y="234"/>
                  <a:pt x="71" y="234"/>
                </a:cubicBezTo>
                <a:cubicBezTo>
                  <a:pt x="77" y="234"/>
                  <a:pt x="85" y="232"/>
                  <a:pt x="86" y="227"/>
                </a:cubicBezTo>
                <a:cubicBezTo>
                  <a:pt x="85" y="227"/>
                  <a:pt x="85" y="226"/>
                  <a:pt x="84" y="226"/>
                </a:cubicBezTo>
                <a:cubicBezTo>
                  <a:pt x="83" y="227"/>
                  <a:pt x="82" y="228"/>
                  <a:pt x="81" y="229"/>
                </a:cubicBezTo>
                <a:close/>
                <a:moveTo>
                  <a:pt x="84" y="268"/>
                </a:moveTo>
                <a:cubicBezTo>
                  <a:pt x="85" y="265"/>
                  <a:pt x="85" y="261"/>
                  <a:pt x="86" y="259"/>
                </a:cubicBezTo>
                <a:cubicBezTo>
                  <a:pt x="87" y="257"/>
                  <a:pt x="90" y="253"/>
                  <a:pt x="90" y="251"/>
                </a:cubicBezTo>
                <a:cubicBezTo>
                  <a:pt x="90" y="249"/>
                  <a:pt x="88" y="246"/>
                  <a:pt x="87" y="244"/>
                </a:cubicBezTo>
                <a:cubicBezTo>
                  <a:pt x="85" y="240"/>
                  <a:pt x="84" y="237"/>
                  <a:pt x="82" y="234"/>
                </a:cubicBezTo>
                <a:cubicBezTo>
                  <a:pt x="82" y="233"/>
                  <a:pt x="82" y="233"/>
                  <a:pt x="82" y="234"/>
                </a:cubicBezTo>
                <a:cubicBezTo>
                  <a:pt x="80" y="235"/>
                  <a:pt x="78" y="234"/>
                  <a:pt x="75" y="235"/>
                </a:cubicBezTo>
                <a:cubicBezTo>
                  <a:pt x="75" y="241"/>
                  <a:pt x="77" y="246"/>
                  <a:pt x="78" y="252"/>
                </a:cubicBezTo>
                <a:cubicBezTo>
                  <a:pt x="79" y="253"/>
                  <a:pt x="81" y="254"/>
                  <a:pt x="82" y="255"/>
                </a:cubicBezTo>
                <a:cubicBezTo>
                  <a:pt x="81" y="257"/>
                  <a:pt x="81" y="259"/>
                  <a:pt x="79" y="260"/>
                </a:cubicBezTo>
                <a:cubicBezTo>
                  <a:pt x="78" y="259"/>
                  <a:pt x="76" y="260"/>
                  <a:pt x="75" y="258"/>
                </a:cubicBezTo>
                <a:cubicBezTo>
                  <a:pt x="74" y="256"/>
                  <a:pt x="76" y="254"/>
                  <a:pt x="76" y="251"/>
                </a:cubicBezTo>
                <a:cubicBezTo>
                  <a:pt x="76" y="247"/>
                  <a:pt x="73" y="240"/>
                  <a:pt x="73" y="236"/>
                </a:cubicBezTo>
                <a:cubicBezTo>
                  <a:pt x="73" y="236"/>
                  <a:pt x="72" y="236"/>
                  <a:pt x="71" y="236"/>
                </a:cubicBezTo>
                <a:cubicBezTo>
                  <a:pt x="72" y="241"/>
                  <a:pt x="71" y="245"/>
                  <a:pt x="72" y="249"/>
                </a:cubicBezTo>
                <a:cubicBezTo>
                  <a:pt x="72" y="250"/>
                  <a:pt x="72" y="251"/>
                  <a:pt x="73" y="252"/>
                </a:cubicBezTo>
                <a:cubicBezTo>
                  <a:pt x="73" y="254"/>
                  <a:pt x="73" y="255"/>
                  <a:pt x="73" y="257"/>
                </a:cubicBezTo>
                <a:cubicBezTo>
                  <a:pt x="74" y="261"/>
                  <a:pt x="76" y="264"/>
                  <a:pt x="79" y="268"/>
                </a:cubicBezTo>
                <a:cubicBezTo>
                  <a:pt x="80" y="270"/>
                  <a:pt x="81" y="273"/>
                  <a:pt x="83" y="276"/>
                </a:cubicBezTo>
                <a:cubicBezTo>
                  <a:pt x="84" y="273"/>
                  <a:pt x="84" y="271"/>
                  <a:pt x="84" y="2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50" name="Freeform 116"/>
          <p:cNvSpPr>
            <a:spLocks noEditPoints="1"/>
          </p:cNvSpPr>
          <p:nvPr/>
        </p:nvSpPr>
        <p:spPr bwMode="auto">
          <a:xfrm>
            <a:off x="7272338" y="1546225"/>
            <a:ext cx="39687" cy="22225"/>
          </a:xfrm>
          <a:custGeom>
            <a:avLst/>
            <a:gdLst>
              <a:gd name="T0" fmla="*/ 13 w 13"/>
              <a:gd name="T1" fmla="*/ 6 h 7"/>
              <a:gd name="T2" fmla="*/ 8 w 13"/>
              <a:gd name="T3" fmla="*/ 7 h 7"/>
              <a:gd name="T4" fmla="*/ 2 w 13"/>
              <a:gd name="T5" fmla="*/ 3 h 7"/>
              <a:gd name="T6" fmla="*/ 7 w 13"/>
              <a:gd name="T7" fmla="*/ 0 h 7"/>
              <a:gd name="T8" fmla="*/ 13 w 13"/>
              <a:gd name="T9" fmla="*/ 6 h 7"/>
              <a:gd name="T10" fmla="*/ 5 w 13"/>
              <a:gd name="T11" fmla="*/ 5 h 7"/>
              <a:gd name="T12" fmla="*/ 10 w 13"/>
              <a:gd name="T13" fmla="*/ 4 h 7"/>
              <a:gd name="T14" fmla="*/ 5 w 13"/>
              <a:gd name="T15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" h="7">
                <a:moveTo>
                  <a:pt x="13" y="6"/>
                </a:moveTo>
                <a:cubicBezTo>
                  <a:pt x="11" y="6"/>
                  <a:pt x="10" y="7"/>
                  <a:pt x="8" y="7"/>
                </a:cubicBezTo>
                <a:cubicBezTo>
                  <a:pt x="5" y="7"/>
                  <a:pt x="0" y="7"/>
                  <a:pt x="2" y="3"/>
                </a:cubicBezTo>
                <a:cubicBezTo>
                  <a:pt x="4" y="3"/>
                  <a:pt x="5" y="1"/>
                  <a:pt x="7" y="0"/>
                </a:cubicBezTo>
                <a:cubicBezTo>
                  <a:pt x="10" y="1"/>
                  <a:pt x="12" y="3"/>
                  <a:pt x="13" y="6"/>
                </a:cubicBezTo>
                <a:close/>
                <a:moveTo>
                  <a:pt x="5" y="5"/>
                </a:moveTo>
                <a:cubicBezTo>
                  <a:pt x="6" y="6"/>
                  <a:pt x="9" y="5"/>
                  <a:pt x="10" y="4"/>
                </a:cubicBezTo>
                <a:cubicBezTo>
                  <a:pt x="9" y="2"/>
                  <a:pt x="5" y="3"/>
                  <a:pt x="5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51" name="Freeform 117"/>
          <p:cNvSpPr>
            <a:spLocks noEditPoints="1"/>
          </p:cNvSpPr>
          <p:nvPr/>
        </p:nvSpPr>
        <p:spPr bwMode="auto">
          <a:xfrm>
            <a:off x="7227888" y="1536700"/>
            <a:ext cx="38100" cy="25400"/>
          </a:xfrm>
          <a:custGeom>
            <a:avLst/>
            <a:gdLst>
              <a:gd name="T0" fmla="*/ 0 w 12"/>
              <a:gd name="T1" fmla="*/ 4 h 8"/>
              <a:gd name="T2" fmla="*/ 2 w 12"/>
              <a:gd name="T3" fmla="*/ 0 h 8"/>
              <a:gd name="T4" fmla="*/ 12 w 12"/>
              <a:gd name="T5" fmla="*/ 2 h 8"/>
              <a:gd name="T6" fmla="*/ 9 w 12"/>
              <a:gd name="T7" fmla="*/ 7 h 8"/>
              <a:gd name="T8" fmla="*/ 0 w 12"/>
              <a:gd name="T9" fmla="*/ 4 h 8"/>
              <a:gd name="T10" fmla="*/ 3 w 12"/>
              <a:gd name="T11" fmla="*/ 3 h 8"/>
              <a:gd name="T12" fmla="*/ 9 w 12"/>
              <a:gd name="T13" fmla="*/ 4 h 8"/>
              <a:gd name="T14" fmla="*/ 3 w 12"/>
              <a:gd name="T15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" h="8">
                <a:moveTo>
                  <a:pt x="0" y="4"/>
                </a:moveTo>
                <a:cubicBezTo>
                  <a:pt x="0" y="2"/>
                  <a:pt x="0" y="1"/>
                  <a:pt x="2" y="0"/>
                </a:cubicBezTo>
                <a:cubicBezTo>
                  <a:pt x="6" y="1"/>
                  <a:pt x="9" y="1"/>
                  <a:pt x="12" y="2"/>
                </a:cubicBezTo>
                <a:cubicBezTo>
                  <a:pt x="12" y="5"/>
                  <a:pt x="11" y="7"/>
                  <a:pt x="9" y="7"/>
                </a:cubicBezTo>
                <a:cubicBezTo>
                  <a:pt x="7" y="8"/>
                  <a:pt x="3" y="4"/>
                  <a:pt x="0" y="4"/>
                </a:cubicBezTo>
                <a:close/>
                <a:moveTo>
                  <a:pt x="3" y="3"/>
                </a:moveTo>
                <a:cubicBezTo>
                  <a:pt x="4" y="4"/>
                  <a:pt x="8" y="6"/>
                  <a:pt x="9" y="4"/>
                </a:cubicBezTo>
                <a:cubicBezTo>
                  <a:pt x="8" y="3"/>
                  <a:pt x="6" y="3"/>
                  <a:pt x="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52" name="Freeform 118"/>
          <p:cNvSpPr>
            <a:spLocks noEditPoints="1"/>
          </p:cNvSpPr>
          <p:nvPr/>
        </p:nvSpPr>
        <p:spPr bwMode="auto">
          <a:xfrm>
            <a:off x="6407150" y="1271588"/>
            <a:ext cx="811213" cy="290512"/>
          </a:xfrm>
          <a:custGeom>
            <a:avLst/>
            <a:gdLst>
              <a:gd name="T0" fmla="*/ 250 w 257"/>
              <a:gd name="T1" fmla="*/ 87 h 92"/>
              <a:gd name="T2" fmla="*/ 215 w 257"/>
              <a:gd name="T3" fmla="*/ 84 h 92"/>
              <a:gd name="T4" fmla="*/ 204 w 257"/>
              <a:gd name="T5" fmla="*/ 87 h 92"/>
              <a:gd name="T6" fmla="*/ 146 w 257"/>
              <a:gd name="T7" fmla="*/ 88 h 92"/>
              <a:gd name="T8" fmla="*/ 116 w 257"/>
              <a:gd name="T9" fmla="*/ 85 h 92"/>
              <a:gd name="T10" fmla="*/ 54 w 257"/>
              <a:gd name="T11" fmla="*/ 54 h 92"/>
              <a:gd name="T12" fmla="*/ 2 w 257"/>
              <a:gd name="T13" fmla="*/ 30 h 92"/>
              <a:gd name="T14" fmla="*/ 16 w 257"/>
              <a:gd name="T15" fmla="*/ 0 h 92"/>
              <a:gd name="T16" fmla="*/ 42 w 257"/>
              <a:gd name="T17" fmla="*/ 12 h 92"/>
              <a:gd name="T18" fmla="*/ 78 w 257"/>
              <a:gd name="T19" fmla="*/ 31 h 92"/>
              <a:gd name="T20" fmla="*/ 134 w 257"/>
              <a:gd name="T21" fmla="*/ 61 h 92"/>
              <a:gd name="T22" fmla="*/ 171 w 257"/>
              <a:gd name="T23" fmla="*/ 84 h 92"/>
              <a:gd name="T24" fmla="*/ 186 w 257"/>
              <a:gd name="T25" fmla="*/ 72 h 92"/>
              <a:gd name="T26" fmla="*/ 206 w 257"/>
              <a:gd name="T27" fmla="*/ 71 h 92"/>
              <a:gd name="T28" fmla="*/ 225 w 257"/>
              <a:gd name="T29" fmla="*/ 79 h 92"/>
              <a:gd name="T30" fmla="*/ 254 w 257"/>
              <a:gd name="T31" fmla="*/ 82 h 92"/>
              <a:gd name="T32" fmla="*/ 237 w 257"/>
              <a:gd name="T33" fmla="*/ 80 h 92"/>
              <a:gd name="T34" fmla="*/ 217 w 257"/>
              <a:gd name="T35" fmla="*/ 82 h 92"/>
              <a:gd name="T36" fmla="*/ 244 w 257"/>
              <a:gd name="T37" fmla="*/ 82 h 92"/>
              <a:gd name="T38" fmla="*/ 187 w 257"/>
              <a:gd name="T39" fmla="*/ 70 h 92"/>
              <a:gd name="T40" fmla="*/ 188 w 257"/>
              <a:gd name="T41" fmla="*/ 86 h 92"/>
              <a:gd name="T42" fmla="*/ 158 w 257"/>
              <a:gd name="T43" fmla="*/ 84 h 92"/>
              <a:gd name="T44" fmla="*/ 172 w 257"/>
              <a:gd name="T45" fmla="*/ 87 h 92"/>
              <a:gd name="T46" fmla="*/ 195 w 257"/>
              <a:gd name="T47" fmla="*/ 74 h 92"/>
              <a:gd name="T48" fmla="*/ 202 w 257"/>
              <a:gd name="T49" fmla="*/ 72 h 92"/>
              <a:gd name="T50" fmla="*/ 211 w 257"/>
              <a:gd name="T51" fmla="*/ 78 h 92"/>
              <a:gd name="T52" fmla="*/ 148 w 257"/>
              <a:gd name="T53" fmla="*/ 85 h 92"/>
              <a:gd name="T54" fmla="*/ 132 w 257"/>
              <a:gd name="T55" fmla="*/ 72 h 92"/>
              <a:gd name="T56" fmla="*/ 139 w 257"/>
              <a:gd name="T57" fmla="*/ 85 h 92"/>
              <a:gd name="T58" fmla="*/ 122 w 257"/>
              <a:gd name="T59" fmla="*/ 58 h 92"/>
              <a:gd name="T60" fmla="*/ 130 w 257"/>
              <a:gd name="T61" fmla="*/ 71 h 92"/>
              <a:gd name="T62" fmla="*/ 70 w 257"/>
              <a:gd name="T63" fmla="*/ 56 h 92"/>
              <a:gd name="T64" fmla="*/ 110 w 257"/>
              <a:gd name="T65" fmla="*/ 76 h 92"/>
              <a:gd name="T66" fmla="*/ 120 w 257"/>
              <a:gd name="T67" fmla="*/ 57 h 92"/>
              <a:gd name="T68" fmla="*/ 74 w 257"/>
              <a:gd name="T69" fmla="*/ 31 h 92"/>
              <a:gd name="T70" fmla="*/ 111 w 257"/>
              <a:gd name="T71" fmla="*/ 55 h 92"/>
              <a:gd name="T72" fmla="*/ 91 w 257"/>
              <a:gd name="T73" fmla="*/ 60 h 92"/>
              <a:gd name="T74" fmla="*/ 53 w 257"/>
              <a:gd name="T75" fmla="*/ 37 h 92"/>
              <a:gd name="T76" fmla="*/ 34 w 257"/>
              <a:gd name="T77" fmla="*/ 10 h 92"/>
              <a:gd name="T78" fmla="*/ 112 w 257"/>
              <a:gd name="T79" fmla="*/ 59 h 92"/>
              <a:gd name="T80" fmla="*/ 77 w 257"/>
              <a:gd name="T81" fmla="*/ 39 h 92"/>
              <a:gd name="T82" fmla="*/ 49 w 257"/>
              <a:gd name="T83" fmla="*/ 22 h 92"/>
              <a:gd name="T84" fmla="*/ 58 w 257"/>
              <a:gd name="T85" fmla="*/ 39 h 92"/>
              <a:gd name="T86" fmla="*/ 113 w 257"/>
              <a:gd name="T87" fmla="*/ 60 h 92"/>
              <a:gd name="T88" fmla="*/ 110 w 257"/>
              <a:gd name="T89" fmla="*/ 78 h 92"/>
              <a:gd name="T90" fmla="*/ 67 w 257"/>
              <a:gd name="T91" fmla="*/ 57 h 92"/>
              <a:gd name="T92" fmla="*/ 21 w 257"/>
              <a:gd name="T93" fmla="*/ 38 h 92"/>
              <a:gd name="T94" fmla="*/ 102 w 257"/>
              <a:gd name="T95" fmla="*/ 75 h 92"/>
              <a:gd name="T96" fmla="*/ 32 w 257"/>
              <a:gd name="T97" fmla="*/ 8 h 92"/>
              <a:gd name="T98" fmla="*/ 18 w 257"/>
              <a:gd name="T99" fmla="*/ 37 h 92"/>
              <a:gd name="T100" fmla="*/ 8 w 257"/>
              <a:gd name="T101" fmla="*/ 9 h 92"/>
              <a:gd name="T102" fmla="*/ 7 w 257"/>
              <a:gd name="T103" fmla="*/ 28 h 92"/>
              <a:gd name="T104" fmla="*/ 20 w 257"/>
              <a:gd name="T105" fmla="*/ 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7" h="92">
                <a:moveTo>
                  <a:pt x="256" y="83"/>
                </a:moveTo>
                <a:cubicBezTo>
                  <a:pt x="256" y="84"/>
                  <a:pt x="257" y="87"/>
                  <a:pt x="256" y="89"/>
                </a:cubicBezTo>
                <a:cubicBezTo>
                  <a:pt x="253" y="89"/>
                  <a:pt x="253" y="88"/>
                  <a:pt x="250" y="87"/>
                </a:cubicBezTo>
                <a:cubicBezTo>
                  <a:pt x="244" y="86"/>
                  <a:pt x="238" y="83"/>
                  <a:pt x="231" y="84"/>
                </a:cubicBezTo>
                <a:cubicBezTo>
                  <a:pt x="229" y="84"/>
                  <a:pt x="227" y="86"/>
                  <a:pt x="225" y="86"/>
                </a:cubicBezTo>
                <a:cubicBezTo>
                  <a:pt x="221" y="86"/>
                  <a:pt x="219" y="84"/>
                  <a:pt x="215" y="84"/>
                </a:cubicBezTo>
                <a:cubicBezTo>
                  <a:pt x="212" y="82"/>
                  <a:pt x="208" y="79"/>
                  <a:pt x="205" y="76"/>
                </a:cubicBezTo>
                <a:cubicBezTo>
                  <a:pt x="206" y="79"/>
                  <a:pt x="208" y="81"/>
                  <a:pt x="208" y="84"/>
                </a:cubicBezTo>
                <a:cubicBezTo>
                  <a:pt x="207" y="86"/>
                  <a:pt x="205" y="86"/>
                  <a:pt x="204" y="87"/>
                </a:cubicBezTo>
                <a:cubicBezTo>
                  <a:pt x="196" y="87"/>
                  <a:pt x="189" y="90"/>
                  <a:pt x="183" y="91"/>
                </a:cubicBezTo>
                <a:cubicBezTo>
                  <a:pt x="172" y="91"/>
                  <a:pt x="163" y="85"/>
                  <a:pt x="152" y="86"/>
                </a:cubicBezTo>
                <a:cubicBezTo>
                  <a:pt x="150" y="87"/>
                  <a:pt x="148" y="88"/>
                  <a:pt x="146" y="88"/>
                </a:cubicBezTo>
                <a:cubicBezTo>
                  <a:pt x="142" y="88"/>
                  <a:pt x="138" y="87"/>
                  <a:pt x="134" y="87"/>
                </a:cubicBezTo>
                <a:cubicBezTo>
                  <a:pt x="130" y="87"/>
                  <a:pt x="125" y="86"/>
                  <a:pt x="121" y="86"/>
                </a:cubicBezTo>
                <a:cubicBezTo>
                  <a:pt x="119" y="87"/>
                  <a:pt x="117" y="87"/>
                  <a:pt x="116" y="85"/>
                </a:cubicBezTo>
                <a:cubicBezTo>
                  <a:pt x="105" y="79"/>
                  <a:pt x="94" y="73"/>
                  <a:pt x="83" y="67"/>
                </a:cubicBezTo>
                <a:cubicBezTo>
                  <a:pt x="79" y="65"/>
                  <a:pt x="76" y="63"/>
                  <a:pt x="72" y="61"/>
                </a:cubicBezTo>
                <a:cubicBezTo>
                  <a:pt x="66" y="59"/>
                  <a:pt x="60" y="57"/>
                  <a:pt x="54" y="54"/>
                </a:cubicBezTo>
                <a:cubicBezTo>
                  <a:pt x="43" y="49"/>
                  <a:pt x="31" y="46"/>
                  <a:pt x="21" y="40"/>
                </a:cubicBezTo>
                <a:cubicBezTo>
                  <a:pt x="17" y="38"/>
                  <a:pt x="12" y="36"/>
                  <a:pt x="8" y="34"/>
                </a:cubicBezTo>
                <a:cubicBezTo>
                  <a:pt x="6" y="32"/>
                  <a:pt x="4" y="32"/>
                  <a:pt x="2" y="30"/>
                </a:cubicBezTo>
                <a:cubicBezTo>
                  <a:pt x="1" y="28"/>
                  <a:pt x="0" y="26"/>
                  <a:pt x="0" y="24"/>
                </a:cubicBezTo>
                <a:cubicBezTo>
                  <a:pt x="0" y="18"/>
                  <a:pt x="5" y="9"/>
                  <a:pt x="8" y="5"/>
                </a:cubicBezTo>
                <a:cubicBezTo>
                  <a:pt x="10" y="3"/>
                  <a:pt x="13" y="1"/>
                  <a:pt x="16" y="0"/>
                </a:cubicBezTo>
                <a:cubicBezTo>
                  <a:pt x="17" y="0"/>
                  <a:pt x="19" y="0"/>
                  <a:pt x="20" y="0"/>
                </a:cubicBezTo>
                <a:cubicBezTo>
                  <a:pt x="26" y="3"/>
                  <a:pt x="33" y="7"/>
                  <a:pt x="39" y="10"/>
                </a:cubicBezTo>
                <a:cubicBezTo>
                  <a:pt x="40" y="11"/>
                  <a:pt x="41" y="11"/>
                  <a:pt x="42" y="12"/>
                </a:cubicBezTo>
                <a:cubicBezTo>
                  <a:pt x="45" y="13"/>
                  <a:pt x="48" y="15"/>
                  <a:pt x="52" y="17"/>
                </a:cubicBezTo>
                <a:cubicBezTo>
                  <a:pt x="58" y="20"/>
                  <a:pt x="64" y="23"/>
                  <a:pt x="70" y="26"/>
                </a:cubicBezTo>
                <a:cubicBezTo>
                  <a:pt x="73" y="28"/>
                  <a:pt x="75" y="30"/>
                  <a:pt x="78" y="31"/>
                </a:cubicBezTo>
                <a:cubicBezTo>
                  <a:pt x="91" y="39"/>
                  <a:pt x="104" y="46"/>
                  <a:pt x="117" y="53"/>
                </a:cubicBezTo>
                <a:cubicBezTo>
                  <a:pt x="120" y="55"/>
                  <a:pt x="123" y="56"/>
                  <a:pt x="126" y="57"/>
                </a:cubicBezTo>
                <a:cubicBezTo>
                  <a:pt x="128" y="59"/>
                  <a:pt x="131" y="61"/>
                  <a:pt x="134" y="61"/>
                </a:cubicBezTo>
                <a:cubicBezTo>
                  <a:pt x="139" y="68"/>
                  <a:pt x="145" y="74"/>
                  <a:pt x="150" y="82"/>
                </a:cubicBezTo>
                <a:cubicBezTo>
                  <a:pt x="153" y="81"/>
                  <a:pt x="157" y="82"/>
                  <a:pt x="162" y="82"/>
                </a:cubicBezTo>
                <a:cubicBezTo>
                  <a:pt x="165" y="82"/>
                  <a:pt x="168" y="83"/>
                  <a:pt x="171" y="84"/>
                </a:cubicBezTo>
                <a:cubicBezTo>
                  <a:pt x="176" y="84"/>
                  <a:pt x="181" y="84"/>
                  <a:pt x="185" y="84"/>
                </a:cubicBezTo>
                <a:cubicBezTo>
                  <a:pt x="191" y="85"/>
                  <a:pt x="196" y="83"/>
                  <a:pt x="200" y="80"/>
                </a:cubicBezTo>
                <a:cubicBezTo>
                  <a:pt x="198" y="75"/>
                  <a:pt x="188" y="78"/>
                  <a:pt x="186" y="72"/>
                </a:cubicBezTo>
                <a:cubicBezTo>
                  <a:pt x="185" y="67"/>
                  <a:pt x="190" y="65"/>
                  <a:pt x="195" y="66"/>
                </a:cubicBezTo>
                <a:cubicBezTo>
                  <a:pt x="196" y="66"/>
                  <a:pt x="197" y="66"/>
                  <a:pt x="198" y="67"/>
                </a:cubicBezTo>
                <a:cubicBezTo>
                  <a:pt x="201" y="68"/>
                  <a:pt x="203" y="70"/>
                  <a:pt x="206" y="71"/>
                </a:cubicBezTo>
                <a:cubicBezTo>
                  <a:pt x="208" y="73"/>
                  <a:pt x="211" y="76"/>
                  <a:pt x="213" y="77"/>
                </a:cubicBezTo>
                <a:cubicBezTo>
                  <a:pt x="214" y="78"/>
                  <a:pt x="216" y="78"/>
                  <a:pt x="218" y="79"/>
                </a:cubicBezTo>
                <a:cubicBezTo>
                  <a:pt x="221" y="80"/>
                  <a:pt x="222" y="80"/>
                  <a:pt x="225" y="79"/>
                </a:cubicBezTo>
                <a:cubicBezTo>
                  <a:pt x="228" y="79"/>
                  <a:pt x="232" y="78"/>
                  <a:pt x="235" y="78"/>
                </a:cubicBezTo>
                <a:cubicBezTo>
                  <a:pt x="238" y="78"/>
                  <a:pt x="242" y="80"/>
                  <a:pt x="246" y="81"/>
                </a:cubicBezTo>
                <a:cubicBezTo>
                  <a:pt x="249" y="82"/>
                  <a:pt x="253" y="82"/>
                  <a:pt x="254" y="82"/>
                </a:cubicBezTo>
                <a:cubicBezTo>
                  <a:pt x="255" y="83"/>
                  <a:pt x="255" y="82"/>
                  <a:pt x="256" y="83"/>
                </a:cubicBezTo>
                <a:close/>
                <a:moveTo>
                  <a:pt x="244" y="82"/>
                </a:moveTo>
                <a:cubicBezTo>
                  <a:pt x="242" y="82"/>
                  <a:pt x="239" y="81"/>
                  <a:pt x="237" y="80"/>
                </a:cubicBezTo>
                <a:cubicBezTo>
                  <a:pt x="231" y="80"/>
                  <a:pt x="226" y="82"/>
                  <a:pt x="221" y="82"/>
                </a:cubicBezTo>
                <a:cubicBezTo>
                  <a:pt x="217" y="81"/>
                  <a:pt x="215" y="80"/>
                  <a:pt x="212" y="79"/>
                </a:cubicBezTo>
                <a:cubicBezTo>
                  <a:pt x="213" y="80"/>
                  <a:pt x="215" y="82"/>
                  <a:pt x="217" y="82"/>
                </a:cubicBezTo>
                <a:cubicBezTo>
                  <a:pt x="223" y="84"/>
                  <a:pt x="227" y="82"/>
                  <a:pt x="232" y="82"/>
                </a:cubicBezTo>
                <a:cubicBezTo>
                  <a:pt x="241" y="81"/>
                  <a:pt x="247" y="85"/>
                  <a:pt x="254" y="86"/>
                </a:cubicBezTo>
                <a:cubicBezTo>
                  <a:pt x="254" y="82"/>
                  <a:pt x="249" y="83"/>
                  <a:pt x="244" y="82"/>
                </a:cubicBezTo>
                <a:close/>
                <a:moveTo>
                  <a:pt x="205" y="74"/>
                </a:moveTo>
                <a:cubicBezTo>
                  <a:pt x="204" y="71"/>
                  <a:pt x="201" y="70"/>
                  <a:pt x="198" y="69"/>
                </a:cubicBezTo>
                <a:cubicBezTo>
                  <a:pt x="195" y="68"/>
                  <a:pt x="188" y="65"/>
                  <a:pt x="187" y="70"/>
                </a:cubicBezTo>
                <a:cubicBezTo>
                  <a:pt x="187" y="75"/>
                  <a:pt x="194" y="74"/>
                  <a:pt x="198" y="76"/>
                </a:cubicBezTo>
                <a:cubicBezTo>
                  <a:pt x="200" y="76"/>
                  <a:pt x="203" y="79"/>
                  <a:pt x="203" y="81"/>
                </a:cubicBezTo>
                <a:cubicBezTo>
                  <a:pt x="202" y="83"/>
                  <a:pt x="192" y="86"/>
                  <a:pt x="188" y="86"/>
                </a:cubicBezTo>
                <a:cubicBezTo>
                  <a:pt x="183" y="86"/>
                  <a:pt x="178" y="86"/>
                  <a:pt x="174" y="85"/>
                </a:cubicBezTo>
                <a:cubicBezTo>
                  <a:pt x="170" y="85"/>
                  <a:pt x="165" y="83"/>
                  <a:pt x="161" y="83"/>
                </a:cubicBezTo>
                <a:cubicBezTo>
                  <a:pt x="160" y="83"/>
                  <a:pt x="159" y="84"/>
                  <a:pt x="158" y="84"/>
                </a:cubicBezTo>
                <a:cubicBezTo>
                  <a:pt x="155" y="83"/>
                  <a:pt x="152" y="82"/>
                  <a:pt x="151" y="85"/>
                </a:cubicBezTo>
                <a:cubicBezTo>
                  <a:pt x="155" y="85"/>
                  <a:pt x="160" y="85"/>
                  <a:pt x="164" y="85"/>
                </a:cubicBezTo>
                <a:cubicBezTo>
                  <a:pt x="167" y="86"/>
                  <a:pt x="169" y="88"/>
                  <a:pt x="172" y="87"/>
                </a:cubicBezTo>
                <a:cubicBezTo>
                  <a:pt x="184" y="92"/>
                  <a:pt x="193" y="85"/>
                  <a:pt x="205" y="85"/>
                </a:cubicBezTo>
                <a:cubicBezTo>
                  <a:pt x="208" y="82"/>
                  <a:pt x="204" y="79"/>
                  <a:pt x="203" y="77"/>
                </a:cubicBezTo>
                <a:cubicBezTo>
                  <a:pt x="200" y="76"/>
                  <a:pt x="198" y="74"/>
                  <a:pt x="195" y="74"/>
                </a:cubicBezTo>
                <a:cubicBezTo>
                  <a:pt x="195" y="73"/>
                  <a:pt x="195" y="73"/>
                  <a:pt x="195" y="73"/>
                </a:cubicBezTo>
                <a:cubicBezTo>
                  <a:pt x="193" y="73"/>
                  <a:pt x="192" y="72"/>
                  <a:pt x="193" y="70"/>
                </a:cubicBezTo>
                <a:cubicBezTo>
                  <a:pt x="197" y="68"/>
                  <a:pt x="200" y="72"/>
                  <a:pt x="202" y="72"/>
                </a:cubicBezTo>
                <a:cubicBezTo>
                  <a:pt x="203" y="73"/>
                  <a:pt x="205" y="74"/>
                  <a:pt x="207" y="75"/>
                </a:cubicBezTo>
                <a:cubicBezTo>
                  <a:pt x="208" y="76"/>
                  <a:pt x="210" y="78"/>
                  <a:pt x="212" y="78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209" y="76"/>
                  <a:pt x="208" y="74"/>
                  <a:pt x="205" y="74"/>
                </a:cubicBezTo>
                <a:close/>
                <a:moveTo>
                  <a:pt x="139" y="85"/>
                </a:moveTo>
                <a:cubicBezTo>
                  <a:pt x="142" y="85"/>
                  <a:pt x="147" y="87"/>
                  <a:pt x="148" y="85"/>
                </a:cubicBezTo>
                <a:cubicBezTo>
                  <a:pt x="148" y="84"/>
                  <a:pt x="148" y="84"/>
                  <a:pt x="148" y="84"/>
                </a:cubicBezTo>
                <a:cubicBezTo>
                  <a:pt x="144" y="77"/>
                  <a:pt x="140" y="69"/>
                  <a:pt x="133" y="64"/>
                </a:cubicBezTo>
                <a:cubicBezTo>
                  <a:pt x="132" y="67"/>
                  <a:pt x="133" y="69"/>
                  <a:pt x="132" y="72"/>
                </a:cubicBezTo>
                <a:cubicBezTo>
                  <a:pt x="132" y="77"/>
                  <a:pt x="128" y="80"/>
                  <a:pt x="126" y="83"/>
                </a:cubicBezTo>
                <a:cubicBezTo>
                  <a:pt x="125" y="83"/>
                  <a:pt x="123" y="84"/>
                  <a:pt x="124" y="85"/>
                </a:cubicBezTo>
                <a:cubicBezTo>
                  <a:pt x="128" y="85"/>
                  <a:pt x="134" y="84"/>
                  <a:pt x="139" y="85"/>
                </a:cubicBezTo>
                <a:close/>
                <a:moveTo>
                  <a:pt x="130" y="71"/>
                </a:moveTo>
                <a:cubicBezTo>
                  <a:pt x="131" y="68"/>
                  <a:pt x="131" y="65"/>
                  <a:pt x="130" y="62"/>
                </a:cubicBezTo>
                <a:cubicBezTo>
                  <a:pt x="127" y="61"/>
                  <a:pt x="125" y="58"/>
                  <a:pt x="122" y="58"/>
                </a:cubicBezTo>
                <a:cubicBezTo>
                  <a:pt x="123" y="68"/>
                  <a:pt x="120" y="76"/>
                  <a:pt x="112" y="80"/>
                </a:cubicBezTo>
                <a:cubicBezTo>
                  <a:pt x="114" y="82"/>
                  <a:pt x="117" y="83"/>
                  <a:pt x="120" y="84"/>
                </a:cubicBezTo>
                <a:cubicBezTo>
                  <a:pt x="124" y="81"/>
                  <a:pt x="130" y="78"/>
                  <a:pt x="130" y="71"/>
                </a:cubicBezTo>
                <a:close/>
                <a:moveTo>
                  <a:pt x="41" y="41"/>
                </a:moveTo>
                <a:cubicBezTo>
                  <a:pt x="45" y="43"/>
                  <a:pt x="49" y="45"/>
                  <a:pt x="54" y="47"/>
                </a:cubicBezTo>
                <a:cubicBezTo>
                  <a:pt x="59" y="50"/>
                  <a:pt x="64" y="54"/>
                  <a:pt x="70" y="56"/>
                </a:cubicBezTo>
                <a:cubicBezTo>
                  <a:pt x="75" y="58"/>
                  <a:pt x="80" y="61"/>
                  <a:pt x="86" y="64"/>
                </a:cubicBezTo>
                <a:cubicBezTo>
                  <a:pt x="91" y="66"/>
                  <a:pt x="96" y="69"/>
                  <a:pt x="102" y="71"/>
                </a:cubicBezTo>
                <a:cubicBezTo>
                  <a:pt x="105" y="73"/>
                  <a:pt x="108" y="75"/>
                  <a:pt x="110" y="76"/>
                </a:cubicBezTo>
                <a:cubicBezTo>
                  <a:pt x="111" y="76"/>
                  <a:pt x="113" y="76"/>
                  <a:pt x="113" y="76"/>
                </a:cubicBezTo>
                <a:cubicBezTo>
                  <a:pt x="115" y="76"/>
                  <a:pt x="118" y="73"/>
                  <a:pt x="119" y="71"/>
                </a:cubicBezTo>
                <a:cubicBezTo>
                  <a:pt x="121" y="66"/>
                  <a:pt x="121" y="61"/>
                  <a:pt x="120" y="57"/>
                </a:cubicBezTo>
                <a:cubicBezTo>
                  <a:pt x="112" y="52"/>
                  <a:pt x="104" y="48"/>
                  <a:pt x="97" y="44"/>
                </a:cubicBezTo>
                <a:cubicBezTo>
                  <a:pt x="94" y="43"/>
                  <a:pt x="92" y="41"/>
                  <a:pt x="89" y="39"/>
                </a:cubicBezTo>
                <a:cubicBezTo>
                  <a:pt x="84" y="37"/>
                  <a:pt x="79" y="34"/>
                  <a:pt x="74" y="31"/>
                </a:cubicBezTo>
                <a:cubicBezTo>
                  <a:pt x="68" y="28"/>
                  <a:pt x="62" y="24"/>
                  <a:pt x="56" y="21"/>
                </a:cubicBezTo>
                <a:cubicBezTo>
                  <a:pt x="55" y="21"/>
                  <a:pt x="54" y="20"/>
                  <a:pt x="53" y="20"/>
                </a:cubicBezTo>
                <a:cubicBezTo>
                  <a:pt x="71" y="34"/>
                  <a:pt x="90" y="45"/>
                  <a:pt x="111" y="55"/>
                </a:cubicBezTo>
                <a:cubicBezTo>
                  <a:pt x="111" y="56"/>
                  <a:pt x="112" y="56"/>
                  <a:pt x="113" y="56"/>
                </a:cubicBezTo>
                <a:cubicBezTo>
                  <a:pt x="113" y="58"/>
                  <a:pt x="114" y="59"/>
                  <a:pt x="115" y="60"/>
                </a:cubicBezTo>
                <a:cubicBezTo>
                  <a:pt x="112" y="70"/>
                  <a:pt x="98" y="64"/>
                  <a:pt x="91" y="60"/>
                </a:cubicBezTo>
                <a:cubicBezTo>
                  <a:pt x="84" y="57"/>
                  <a:pt x="77" y="53"/>
                  <a:pt x="70" y="49"/>
                </a:cubicBezTo>
                <a:cubicBezTo>
                  <a:pt x="66" y="47"/>
                  <a:pt x="62" y="45"/>
                  <a:pt x="60" y="43"/>
                </a:cubicBezTo>
                <a:cubicBezTo>
                  <a:pt x="58" y="42"/>
                  <a:pt x="55" y="39"/>
                  <a:pt x="53" y="37"/>
                </a:cubicBezTo>
                <a:cubicBezTo>
                  <a:pt x="51" y="35"/>
                  <a:pt x="48" y="33"/>
                  <a:pt x="46" y="31"/>
                </a:cubicBezTo>
                <a:cubicBezTo>
                  <a:pt x="42" y="26"/>
                  <a:pt x="46" y="19"/>
                  <a:pt x="51" y="18"/>
                </a:cubicBezTo>
                <a:cubicBezTo>
                  <a:pt x="45" y="16"/>
                  <a:pt x="40" y="12"/>
                  <a:pt x="34" y="10"/>
                </a:cubicBezTo>
                <a:cubicBezTo>
                  <a:pt x="37" y="19"/>
                  <a:pt x="31" y="26"/>
                  <a:pt x="27" y="33"/>
                </a:cubicBezTo>
                <a:cubicBezTo>
                  <a:pt x="31" y="36"/>
                  <a:pt x="37" y="38"/>
                  <a:pt x="41" y="41"/>
                </a:cubicBezTo>
                <a:close/>
                <a:moveTo>
                  <a:pt x="112" y="59"/>
                </a:moveTo>
                <a:cubicBezTo>
                  <a:pt x="111" y="57"/>
                  <a:pt x="107" y="56"/>
                  <a:pt x="106" y="55"/>
                </a:cubicBezTo>
                <a:cubicBezTo>
                  <a:pt x="101" y="51"/>
                  <a:pt x="96" y="50"/>
                  <a:pt x="91" y="47"/>
                </a:cubicBezTo>
                <a:cubicBezTo>
                  <a:pt x="86" y="44"/>
                  <a:pt x="82" y="42"/>
                  <a:pt x="77" y="39"/>
                </a:cubicBezTo>
                <a:cubicBezTo>
                  <a:pt x="72" y="36"/>
                  <a:pt x="68" y="33"/>
                  <a:pt x="63" y="30"/>
                </a:cubicBezTo>
                <a:cubicBezTo>
                  <a:pt x="61" y="28"/>
                  <a:pt x="59" y="27"/>
                  <a:pt x="56" y="25"/>
                </a:cubicBezTo>
                <a:cubicBezTo>
                  <a:pt x="54" y="24"/>
                  <a:pt x="51" y="21"/>
                  <a:pt x="49" y="22"/>
                </a:cubicBezTo>
                <a:cubicBezTo>
                  <a:pt x="47" y="22"/>
                  <a:pt x="46" y="26"/>
                  <a:pt x="46" y="28"/>
                </a:cubicBezTo>
                <a:cubicBezTo>
                  <a:pt x="47" y="29"/>
                  <a:pt x="50" y="32"/>
                  <a:pt x="52" y="34"/>
                </a:cubicBezTo>
                <a:cubicBezTo>
                  <a:pt x="54" y="36"/>
                  <a:pt x="56" y="37"/>
                  <a:pt x="58" y="39"/>
                </a:cubicBezTo>
                <a:cubicBezTo>
                  <a:pt x="67" y="46"/>
                  <a:pt x="77" y="50"/>
                  <a:pt x="87" y="56"/>
                </a:cubicBezTo>
                <a:cubicBezTo>
                  <a:pt x="94" y="60"/>
                  <a:pt x="102" y="65"/>
                  <a:pt x="111" y="62"/>
                </a:cubicBezTo>
                <a:cubicBezTo>
                  <a:pt x="112" y="62"/>
                  <a:pt x="113" y="61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59"/>
                  <a:pt x="113" y="59"/>
                  <a:pt x="112" y="59"/>
                </a:cubicBezTo>
                <a:close/>
                <a:moveTo>
                  <a:pt x="110" y="78"/>
                </a:moveTo>
                <a:cubicBezTo>
                  <a:pt x="107" y="76"/>
                  <a:pt x="103" y="74"/>
                  <a:pt x="99" y="72"/>
                </a:cubicBezTo>
                <a:cubicBezTo>
                  <a:pt x="95" y="71"/>
                  <a:pt x="91" y="69"/>
                  <a:pt x="88" y="67"/>
                </a:cubicBezTo>
                <a:cubicBezTo>
                  <a:pt x="81" y="63"/>
                  <a:pt x="74" y="60"/>
                  <a:pt x="67" y="57"/>
                </a:cubicBezTo>
                <a:cubicBezTo>
                  <a:pt x="60" y="53"/>
                  <a:pt x="53" y="49"/>
                  <a:pt x="46" y="46"/>
                </a:cubicBezTo>
                <a:cubicBezTo>
                  <a:pt x="39" y="42"/>
                  <a:pt x="33" y="38"/>
                  <a:pt x="26" y="35"/>
                </a:cubicBezTo>
                <a:cubicBezTo>
                  <a:pt x="25" y="35"/>
                  <a:pt x="22" y="37"/>
                  <a:pt x="21" y="38"/>
                </a:cubicBezTo>
                <a:cubicBezTo>
                  <a:pt x="32" y="44"/>
                  <a:pt x="45" y="48"/>
                  <a:pt x="56" y="53"/>
                </a:cubicBezTo>
                <a:cubicBezTo>
                  <a:pt x="64" y="57"/>
                  <a:pt x="73" y="59"/>
                  <a:pt x="80" y="63"/>
                </a:cubicBezTo>
                <a:cubicBezTo>
                  <a:pt x="88" y="67"/>
                  <a:pt x="95" y="71"/>
                  <a:pt x="102" y="75"/>
                </a:cubicBezTo>
                <a:cubicBezTo>
                  <a:pt x="105" y="77"/>
                  <a:pt x="107" y="79"/>
                  <a:pt x="110" y="78"/>
                </a:cubicBezTo>
                <a:cubicBezTo>
                  <a:pt x="110" y="78"/>
                  <a:pt x="110" y="78"/>
                  <a:pt x="110" y="78"/>
                </a:cubicBezTo>
                <a:close/>
                <a:moveTo>
                  <a:pt x="32" y="8"/>
                </a:moveTo>
                <a:cubicBezTo>
                  <a:pt x="28" y="7"/>
                  <a:pt x="25" y="5"/>
                  <a:pt x="22" y="3"/>
                </a:cubicBezTo>
                <a:cubicBezTo>
                  <a:pt x="23" y="16"/>
                  <a:pt x="15" y="26"/>
                  <a:pt x="7" y="31"/>
                </a:cubicBezTo>
                <a:cubicBezTo>
                  <a:pt x="11" y="33"/>
                  <a:pt x="15" y="35"/>
                  <a:pt x="18" y="37"/>
                </a:cubicBezTo>
                <a:cubicBezTo>
                  <a:pt x="27" y="32"/>
                  <a:pt x="35" y="20"/>
                  <a:pt x="32" y="8"/>
                </a:cubicBezTo>
                <a:close/>
                <a:moveTo>
                  <a:pt x="9" y="8"/>
                </a:moveTo>
                <a:cubicBezTo>
                  <a:pt x="9" y="8"/>
                  <a:pt x="8" y="9"/>
                  <a:pt x="8" y="9"/>
                </a:cubicBezTo>
                <a:cubicBezTo>
                  <a:pt x="7" y="11"/>
                  <a:pt x="6" y="12"/>
                  <a:pt x="5" y="14"/>
                </a:cubicBezTo>
                <a:cubicBezTo>
                  <a:pt x="4" y="16"/>
                  <a:pt x="3" y="18"/>
                  <a:pt x="2" y="20"/>
                </a:cubicBezTo>
                <a:cubicBezTo>
                  <a:pt x="1" y="24"/>
                  <a:pt x="3" y="30"/>
                  <a:pt x="7" y="28"/>
                </a:cubicBezTo>
                <a:cubicBezTo>
                  <a:pt x="10" y="27"/>
                  <a:pt x="11" y="25"/>
                  <a:pt x="13" y="22"/>
                </a:cubicBezTo>
                <a:cubicBezTo>
                  <a:pt x="15" y="21"/>
                  <a:pt x="16" y="20"/>
                  <a:pt x="17" y="18"/>
                </a:cubicBezTo>
                <a:cubicBezTo>
                  <a:pt x="19" y="15"/>
                  <a:pt x="20" y="9"/>
                  <a:pt x="20" y="4"/>
                </a:cubicBezTo>
                <a:cubicBezTo>
                  <a:pt x="20" y="4"/>
                  <a:pt x="18" y="3"/>
                  <a:pt x="18" y="2"/>
                </a:cubicBezTo>
                <a:cubicBezTo>
                  <a:pt x="14" y="3"/>
                  <a:pt x="12" y="5"/>
                  <a:pt x="9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grpSp>
        <p:nvGrpSpPr>
          <p:cNvPr id="43053" name="组合 446"/>
          <p:cNvGrpSpPr/>
          <p:nvPr/>
        </p:nvGrpSpPr>
        <p:grpSpPr bwMode="auto">
          <a:xfrm>
            <a:off x="4713288" y="508000"/>
            <a:ext cx="568325" cy="711200"/>
            <a:chOff x="4713288" y="508000"/>
            <a:chExt cx="568325" cy="711200"/>
          </a:xfrm>
        </p:grpSpPr>
        <p:sp>
          <p:nvSpPr>
            <p:cNvPr id="353" name="Freeform 119"/>
            <p:cNvSpPr>
              <a:spLocks noEditPoints="1"/>
            </p:cNvSpPr>
            <p:nvPr/>
          </p:nvSpPr>
          <p:spPr bwMode="auto">
            <a:xfrm>
              <a:off x="5051425" y="919163"/>
              <a:ext cx="195263" cy="115887"/>
            </a:xfrm>
            <a:custGeom>
              <a:avLst/>
              <a:gdLst>
                <a:gd name="T0" fmla="*/ 50 w 62"/>
                <a:gd name="T1" fmla="*/ 31 h 37"/>
                <a:gd name="T2" fmla="*/ 42 w 62"/>
                <a:gd name="T3" fmla="*/ 30 h 37"/>
                <a:gd name="T4" fmla="*/ 34 w 62"/>
                <a:gd name="T5" fmla="*/ 30 h 37"/>
                <a:gd name="T6" fmla="*/ 26 w 62"/>
                <a:gd name="T7" fmla="*/ 31 h 37"/>
                <a:gd name="T8" fmla="*/ 13 w 62"/>
                <a:gd name="T9" fmla="*/ 35 h 37"/>
                <a:gd name="T10" fmla="*/ 5 w 62"/>
                <a:gd name="T11" fmla="*/ 34 h 37"/>
                <a:gd name="T12" fmla="*/ 5 w 62"/>
                <a:gd name="T13" fmla="*/ 28 h 37"/>
                <a:gd name="T14" fmla="*/ 0 w 62"/>
                <a:gd name="T15" fmla="*/ 22 h 37"/>
                <a:gd name="T16" fmla="*/ 4 w 62"/>
                <a:gd name="T17" fmla="*/ 14 h 37"/>
                <a:gd name="T18" fmla="*/ 26 w 62"/>
                <a:gd name="T19" fmla="*/ 0 h 37"/>
                <a:gd name="T20" fmla="*/ 38 w 62"/>
                <a:gd name="T21" fmla="*/ 0 h 37"/>
                <a:gd name="T22" fmla="*/ 52 w 62"/>
                <a:gd name="T23" fmla="*/ 3 h 37"/>
                <a:gd name="T24" fmla="*/ 62 w 62"/>
                <a:gd name="T25" fmla="*/ 10 h 37"/>
                <a:gd name="T26" fmla="*/ 61 w 62"/>
                <a:gd name="T27" fmla="*/ 16 h 37"/>
                <a:gd name="T28" fmla="*/ 58 w 62"/>
                <a:gd name="T29" fmla="*/ 21 h 37"/>
                <a:gd name="T30" fmla="*/ 57 w 62"/>
                <a:gd name="T31" fmla="*/ 27 h 37"/>
                <a:gd name="T32" fmla="*/ 50 w 62"/>
                <a:gd name="T33" fmla="*/ 31 h 37"/>
                <a:gd name="T34" fmla="*/ 15 w 62"/>
                <a:gd name="T35" fmla="*/ 32 h 37"/>
                <a:gd name="T36" fmla="*/ 30 w 62"/>
                <a:gd name="T37" fmla="*/ 28 h 37"/>
                <a:gd name="T38" fmla="*/ 35 w 62"/>
                <a:gd name="T39" fmla="*/ 29 h 37"/>
                <a:gd name="T40" fmla="*/ 38 w 62"/>
                <a:gd name="T41" fmla="*/ 28 h 37"/>
                <a:gd name="T42" fmla="*/ 46 w 62"/>
                <a:gd name="T43" fmla="*/ 28 h 37"/>
                <a:gd name="T44" fmla="*/ 55 w 62"/>
                <a:gd name="T45" fmla="*/ 28 h 37"/>
                <a:gd name="T46" fmla="*/ 56 w 62"/>
                <a:gd name="T47" fmla="*/ 22 h 37"/>
                <a:gd name="T48" fmla="*/ 60 w 62"/>
                <a:gd name="T49" fmla="*/ 14 h 37"/>
                <a:gd name="T50" fmla="*/ 59 w 62"/>
                <a:gd name="T51" fmla="*/ 10 h 37"/>
                <a:gd name="T52" fmla="*/ 48 w 62"/>
                <a:gd name="T53" fmla="*/ 3 h 37"/>
                <a:gd name="T54" fmla="*/ 42 w 62"/>
                <a:gd name="T55" fmla="*/ 3 h 37"/>
                <a:gd name="T56" fmla="*/ 35 w 62"/>
                <a:gd name="T57" fmla="*/ 1 h 37"/>
                <a:gd name="T58" fmla="*/ 11 w 62"/>
                <a:gd name="T59" fmla="*/ 9 h 37"/>
                <a:gd name="T60" fmla="*/ 5 w 62"/>
                <a:gd name="T61" fmla="*/ 15 h 37"/>
                <a:gd name="T62" fmla="*/ 2 w 62"/>
                <a:gd name="T63" fmla="*/ 22 h 37"/>
                <a:gd name="T64" fmla="*/ 4 w 62"/>
                <a:gd name="T65" fmla="*/ 23 h 37"/>
                <a:gd name="T66" fmla="*/ 7 w 62"/>
                <a:gd name="T67" fmla="*/ 28 h 37"/>
                <a:gd name="T68" fmla="*/ 7 w 62"/>
                <a:gd name="T69" fmla="*/ 34 h 37"/>
                <a:gd name="T70" fmla="*/ 15 w 62"/>
                <a:gd name="T71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37">
                  <a:moveTo>
                    <a:pt x="50" y="31"/>
                  </a:moveTo>
                  <a:cubicBezTo>
                    <a:pt x="48" y="30"/>
                    <a:pt x="45" y="30"/>
                    <a:pt x="42" y="30"/>
                  </a:cubicBezTo>
                  <a:cubicBezTo>
                    <a:pt x="39" y="29"/>
                    <a:pt x="37" y="30"/>
                    <a:pt x="34" y="30"/>
                  </a:cubicBezTo>
                  <a:cubicBezTo>
                    <a:pt x="32" y="30"/>
                    <a:pt x="29" y="30"/>
                    <a:pt x="26" y="31"/>
                  </a:cubicBezTo>
                  <a:cubicBezTo>
                    <a:pt x="21" y="32"/>
                    <a:pt x="18" y="33"/>
                    <a:pt x="13" y="35"/>
                  </a:cubicBezTo>
                  <a:cubicBezTo>
                    <a:pt x="10" y="36"/>
                    <a:pt x="7" y="37"/>
                    <a:pt x="5" y="34"/>
                  </a:cubicBezTo>
                  <a:cubicBezTo>
                    <a:pt x="4" y="32"/>
                    <a:pt x="5" y="30"/>
                    <a:pt x="5" y="28"/>
                  </a:cubicBezTo>
                  <a:cubicBezTo>
                    <a:pt x="4" y="26"/>
                    <a:pt x="1" y="24"/>
                    <a:pt x="0" y="22"/>
                  </a:cubicBezTo>
                  <a:cubicBezTo>
                    <a:pt x="0" y="18"/>
                    <a:pt x="2" y="16"/>
                    <a:pt x="4" y="14"/>
                  </a:cubicBezTo>
                  <a:cubicBezTo>
                    <a:pt x="9" y="8"/>
                    <a:pt x="18" y="3"/>
                    <a:pt x="26" y="0"/>
                  </a:cubicBezTo>
                  <a:cubicBezTo>
                    <a:pt x="30" y="0"/>
                    <a:pt x="35" y="0"/>
                    <a:pt x="38" y="0"/>
                  </a:cubicBezTo>
                  <a:cubicBezTo>
                    <a:pt x="43" y="1"/>
                    <a:pt x="48" y="1"/>
                    <a:pt x="52" y="3"/>
                  </a:cubicBezTo>
                  <a:cubicBezTo>
                    <a:pt x="56" y="5"/>
                    <a:pt x="59" y="8"/>
                    <a:pt x="62" y="10"/>
                  </a:cubicBezTo>
                  <a:cubicBezTo>
                    <a:pt x="62" y="12"/>
                    <a:pt x="62" y="15"/>
                    <a:pt x="61" y="16"/>
                  </a:cubicBezTo>
                  <a:cubicBezTo>
                    <a:pt x="60" y="18"/>
                    <a:pt x="58" y="19"/>
                    <a:pt x="58" y="21"/>
                  </a:cubicBezTo>
                  <a:cubicBezTo>
                    <a:pt x="57" y="23"/>
                    <a:pt x="58" y="26"/>
                    <a:pt x="57" y="27"/>
                  </a:cubicBezTo>
                  <a:cubicBezTo>
                    <a:pt x="56" y="30"/>
                    <a:pt x="52" y="31"/>
                    <a:pt x="50" y="31"/>
                  </a:cubicBezTo>
                  <a:close/>
                  <a:moveTo>
                    <a:pt x="15" y="32"/>
                  </a:moveTo>
                  <a:cubicBezTo>
                    <a:pt x="20" y="30"/>
                    <a:pt x="26" y="29"/>
                    <a:pt x="30" y="28"/>
                  </a:cubicBezTo>
                  <a:cubicBezTo>
                    <a:pt x="32" y="28"/>
                    <a:pt x="33" y="29"/>
                    <a:pt x="35" y="29"/>
                  </a:cubicBezTo>
                  <a:cubicBezTo>
                    <a:pt x="36" y="29"/>
                    <a:pt x="37" y="28"/>
                    <a:pt x="38" y="28"/>
                  </a:cubicBezTo>
                  <a:cubicBezTo>
                    <a:pt x="40" y="28"/>
                    <a:pt x="43" y="28"/>
                    <a:pt x="46" y="28"/>
                  </a:cubicBezTo>
                  <a:cubicBezTo>
                    <a:pt x="49" y="29"/>
                    <a:pt x="53" y="31"/>
                    <a:pt x="55" y="28"/>
                  </a:cubicBezTo>
                  <a:cubicBezTo>
                    <a:pt x="56" y="26"/>
                    <a:pt x="55" y="24"/>
                    <a:pt x="56" y="22"/>
                  </a:cubicBezTo>
                  <a:cubicBezTo>
                    <a:pt x="56" y="19"/>
                    <a:pt x="60" y="17"/>
                    <a:pt x="60" y="14"/>
                  </a:cubicBezTo>
                  <a:cubicBezTo>
                    <a:pt x="60" y="13"/>
                    <a:pt x="60" y="12"/>
                    <a:pt x="59" y="10"/>
                  </a:cubicBezTo>
                  <a:cubicBezTo>
                    <a:pt x="56" y="8"/>
                    <a:pt x="52" y="5"/>
                    <a:pt x="48" y="3"/>
                  </a:cubicBezTo>
                  <a:cubicBezTo>
                    <a:pt x="46" y="3"/>
                    <a:pt x="44" y="3"/>
                    <a:pt x="42" y="3"/>
                  </a:cubicBezTo>
                  <a:cubicBezTo>
                    <a:pt x="40" y="2"/>
                    <a:pt x="37" y="2"/>
                    <a:pt x="35" y="1"/>
                  </a:cubicBezTo>
                  <a:cubicBezTo>
                    <a:pt x="26" y="1"/>
                    <a:pt x="17" y="5"/>
                    <a:pt x="11" y="9"/>
                  </a:cubicBezTo>
                  <a:cubicBezTo>
                    <a:pt x="9" y="11"/>
                    <a:pt x="6" y="13"/>
                    <a:pt x="5" y="15"/>
                  </a:cubicBezTo>
                  <a:cubicBezTo>
                    <a:pt x="4" y="16"/>
                    <a:pt x="2" y="20"/>
                    <a:pt x="2" y="22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5" y="25"/>
                    <a:pt x="6" y="26"/>
                    <a:pt x="7" y="28"/>
                  </a:cubicBezTo>
                  <a:cubicBezTo>
                    <a:pt x="6" y="30"/>
                    <a:pt x="6" y="32"/>
                    <a:pt x="7" y="34"/>
                  </a:cubicBezTo>
                  <a:cubicBezTo>
                    <a:pt x="10" y="35"/>
                    <a:pt x="13" y="33"/>
                    <a:pt x="1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54" name="Freeform 120"/>
            <p:cNvSpPr>
              <a:spLocks noEditPoints="1"/>
            </p:cNvSpPr>
            <p:nvPr/>
          </p:nvSpPr>
          <p:spPr bwMode="auto">
            <a:xfrm>
              <a:off x="5064125" y="933450"/>
              <a:ext cx="166688" cy="85725"/>
            </a:xfrm>
            <a:custGeom>
              <a:avLst/>
              <a:gdLst>
                <a:gd name="T0" fmla="*/ 49 w 53"/>
                <a:gd name="T1" fmla="*/ 20 h 27"/>
                <a:gd name="T2" fmla="*/ 43 w 53"/>
                <a:gd name="T3" fmla="*/ 21 h 27"/>
                <a:gd name="T4" fmla="*/ 19 w 53"/>
                <a:gd name="T5" fmla="*/ 21 h 27"/>
                <a:gd name="T6" fmla="*/ 14 w 53"/>
                <a:gd name="T7" fmla="*/ 22 h 27"/>
                <a:gd name="T8" fmla="*/ 9 w 53"/>
                <a:gd name="T9" fmla="*/ 24 h 27"/>
                <a:gd name="T10" fmla="*/ 5 w 53"/>
                <a:gd name="T11" fmla="*/ 24 h 27"/>
                <a:gd name="T12" fmla="*/ 4 w 53"/>
                <a:gd name="T13" fmla="*/ 18 h 27"/>
                <a:gd name="T14" fmla="*/ 1 w 53"/>
                <a:gd name="T15" fmla="*/ 17 h 27"/>
                <a:gd name="T16" fmla="*/ 3 w 53"/>
                <a:gd name="T17" fmla="*/ 11 h 27"/>
                <a:gd name="T18" fmla="*/ 45 w 53"/>
                <a:gd name="T19" fmla="*/ 4 h 27"/>
                <a:gd name="T20" fmla="*/ 53 w 53"/>
                <a:gd name="T21" fmla="*/ 9 h 27"/>
                <a:gd name="T22" fmla="*/ 49 w 53"/>
                <a:gd name="T23" fmla="*/ 20 h 27"/>
                <a:gd name="T24" fmla="*/ 51 w 53"/>
                <a:gd name="T25" fmla="*/ 10 h 27"/>
                <a:gd name="T26" fmla="*/ 51 w 53"/>
                <a:gd name="T27" fmla="*/ 9 h 27"/>
                <a:gd name="T28" fmla="*/ 50 w 53"/>
                <a:gd name="T29" fmla="*/ 7 h 27"/>
                <a:gd name="T30" fmla="*/ 44 w 53"/>
                <a:gd name="T31" fmla="*/ 4 h 27"/>
                <a:gd name="T32" fmla="*/ 31 w 53"/>
                <a:gd name="T33" fmla="*/ 4 h 27"/>
                <a:gd name="T34" fmla="*/ 12 w 53"/>
                <a:gd name="T35" fmla="*/ 7 h 27"/>
                <a:gd name="T36" fmla="*/ 3 w 53"/>
                <a:gd name="T37" fmla="*/ 16 h 27"/>
                <a:gd name="T38" fmla="*/ 7 w 53"/>
                <a:gd name="T39" fmla="*/ 24 h 27"/>
                <a:gd name="T40" fmla="*/ 13 w 53"/>
                <a:gd name="T41" fmla="*/ 21 h 27"/>
                <a:gd name="T42" fmla="*/ 24 w 53"/>
                <a:gd name="T43" fmla="*/ 18 h 27"/>
                <a:gd name="T44" fmla="*/ 28 w 53"/>
                <a:gd name="T45" fmla="*/ 18 h 27"/>
                <a:gd name="T46" fmla="*/ 46 w 53"/>
                <a:gd name="T47" fmla="*/ 19 h 27"/>
                <a:gd name="T48" fmla="*/ 51 w 53"/>
                <a:gd name="T4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27">
                  <a:moveTo>
                    <a:pt x="49" y="20"/>
                  </a:moveTo>
                  <a:cubicBezTo>
                    <a:pt x="47" y="21"/>
                    <a:pt x="45" y="21"/>
                    <a:pt x="43" y="21"/>
                  </a:cubicBezTo>
                  <a:cubicBezTo>
                    <a:pt x="35" y="20"/>
                    <a:pt x="27" y="19"/>
                    <a:pt x="19" y="21"/>
                  </a:cubicBezTo>
                  <a:cubicBezTo>
                    <a:pt x="17" y="21"/>
                    <a:pt x="16" y="22"/>
                    <a:pt x="14" y="22"/>
                  </a:cubicBezTo>
                  <a:cubicBezTo>
                    <a:pt x="12" y="23"/>
                    <a:pt x="11" y="24"/>
                    <a:pt x="9" y="24"/>
                  </a:cubicBezTo>
                  <a:cubicBezTo>
                    <a:pt x="10" y="26"/>
                    <a:pt x="6" y="27"/>
                    <a:pt x="5" y="24"/>
                  </a:cubicBezTo>
                  <a:cubicBezTo>
                    <a:pt x="4" y="23"/>
                    <a:pt x="5" y="20"/>
                    <a:pt x="4" y="18"/>
                  </a:cubicBezTo>
                  <a:cubicBezTo>
                    <a:pt x="3" y="18"/>
                    <a:pt x="2" y="17"/>
                    <a:pt x="1" y="17"/>
                  </a:cubicBezTo>
                  <a:cubicBezTo>
                    <a:pt x="0" y="15"/>
                    <a:pt x="3" y="12"/>
                    <a:pt x="3" y="11"/>
                  </a:cubicBezTo>
                  <a:cubicBezTo>
                    <a:pt x="12" y="2"/>
                    <a:pt x="31" y="0"/>
                    <a:pt x="45" y="4"/>
                  </a:cubicBezTo>
                  <a:cubicBezTo>
                    <a:pt x="49" y="5"/>
                    <a:pt x="52" y="5"/>
                    <a:pt x="53" y="9"/>
                  </a:cubicBezTo>
                  <a:cubicBezTo>
                    <a:pt x="50" y="12"/>
                    <a:pt x="48" y="15"/>
                    <a:pt x="49" y="20"/>
                  </a:cubicBez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7"/>
                    <a:pt x="50" y="7"/>
                  </a:cubicBezTo>
                  <a:cubicBezTo>
                    <a:pt x="49" y="6"/>
                    <a:pt x="45" y="5"/>
                    <a:pt x="44" y="4"/>
                  </a:cubicBezTo>
                  <a:cubicBezTo>
                    <a:pt x="40" y="4"/>
                    <a:pt x="36" y="4"/>
                    <a:pt x="31" y="4"/>
                  </a:cubicBezTo>
                  <a:cubicBezTo>
                    <a:pt x="24" y="4"/>
                    <a:pt x="17" y="5"/>
                    <a:pt x="12" y="7"/>
                  </a:cubicBezTo>
                  <a:cubicBezTo>
                    <a:pt x="8" y="9"/>
                    <a:pt x="4" y="12"/>
                    <a:pt x="3" y="16"/>
                  </a:cubicBezTo>
                  <a:cubicBezTo>
                    <a:pt x="6" y="17"/>
                    <a:pt x="6" y="21"/>
                    <a:pt x="7" y="24"/>
                  </a:cubicBezTo>
                  <a:cubicBezTo>
                    <a:pt x="9" y="23"/>
                    <a:pt x="11" y="22"/>
                    <a:pt x="13" y="21"/>
                  </a:cubicBezTo>
                  <a:cubicBezTo>
                    <a:pt x="17" y="19"/>
                    <a:pt x="20" y="19"/>
                    <a:pt x="24" y="18"/>
                  </a:cubicBezTo>
                  <a:cubicBezTo>
                    <a:pt x="26" y="18"/>
                    <a:pt x="27" y="18"/>
                    <a:pt x="28" y="18"/>
                  </a:cubicBezTo>
                  <a:cubicBezTo>
                    <a:pt x="35" y="18"/>
                    <a:pt x="41" y="20"/>
                    <a:pt x="46" y="19"/>
                  </a:cubicBezTo>
                  <a:cubicBezTo>
                    <a:pt x="47" y="15"/>
                    <a:pt x="48" y="12"/>
                    <a:pt x="5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55" name="Freeform 121"/>
            <p:cNvSpPr>
              <a:spLocks noEditPoints="1"/>
            </p:cNvSpPr>
            <p:nvPr/>
          </p:nvSpPr>
          <p:spPr bwMode="auto">
            <a:xfrm>
              <a:off x="5045075" y="744538"/>
              <a:ext cx="141288" cy="63500"/>
            </a:xfrm>
            <a:custGeom>
              <a:avLst/>
              <a:gdLst>
                <a:gd name="T0" fmla="*/ 6 w 45"/>
                <a:gd name="T1" fmla="*/ 4 h 20"/>
                <a:gd name="T2" fmla="*/ 34 w 45"/>
                <a:gd name="T3" fmla="*/ 2 h 20"/>
                <a:gd name="T4" fmla="*/ 38 w 45"/>
                <a:gd name="T5" fmla="*/ 0 h 20"/>
                <a:gd name="T6" fmla="*/ 44 w 45"/>
                <a:gd name="T7" fmla="*/ 6 h 20"/>
                <a:gd name="T8" fmla="*/ 28 w 45"/>
                <a:gd name="T9" fmla="*/ 19 h 20"/>
                <a:gd name="T10" fmla="*/ 13 w 45"/>
                <a:gd name="T11" fmla="*/ 20 h 20"/>
                <a:gd name="T12" fmla="*/ 1 w 45"/>
                <a:gd name="T13" fmla="*/ 16 h 20"/>
                <a:gd name="T14" fmla="*/ 6 w 45"/>
                <a:gd name="T15" fmla="*/ 4 h 20"/>
                <a:gd name="T16" fmla="*/ 29 w 45"/>
                <a:gd name="T17" fmla="*/ 5 h 20"/>
                <a:gd name="T18" fmla="*/ 17 w 45"/>
                <a:gd name="T19" fmla="*/ 7 h 20"/>
                <a:gd name="T20" fmla="*/ 12 w 45"/>
                <a:gd name="T21" fmla="*/ 6 h 20"/>
                <a:gd name="T22" fmla="*/ 7 w 45"/>
                <a:gd name="T23" fmla="*/ 6 h 20"/>
                <a:gd name="T24" fmla="*/ 3 w 45"/>
                <a:gd name="T25" fmla="*/ 11 h 20"/>
                <a:gd name="T26" fmla="*/ 3 w 45"/>
                <a:gd name="T27" fmla="*/ 16 h 20"/>
                <a:gd name="T28" fmla="*/ 6 w 45"/>
                <a:gd name="T29" fmla="*/ 17 h 20"/>
                <a:gd name="T30" fmla="*/ 32 w 45"/>
                <a:gd name="T31" fmla="*/ 16 h 20"/>
                <a:gd name="T32" fmla="*/ 37 w 45"/>
                <a:gd name="T33" fmla="*/ 14 h 20"/>
                <a:gd name="T34" fmla="*/ 42 w 45"/>
                <a:gd name="T35" fmla="*/ 7 h 20"/>
                <a:gd name="T36" fmla="*/ 37 w 45"/>
                <a:gd name="T37" fmla="*/ 3 h 20"/>
                <a:gd name="T38" fmla="*/ 29 w 45"/>
                <a:gd name="T3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20">
                  <a:moveTo>
                    <a:pt x="6" y="4"/>
                  </a:moveTo>
                  <a:cubicBezTo>
                    <a:pt x="15" y="6"/>
                    <a:pt x="25" y="4"/>
                    <a:pt x="34" y="2"/>
                  </a:cubicBezTo>
                  <a:cubicBezTo>
                    <a:pt x="35" y="1"/>
                    <a:pt x="37" y="0"/>
                    <a:pt x="38" y="0"/>
                  </a:cubicBezTo>
                  <a:cubicBezTo>
                    <a:pt x="40" y="2"/>
                    <a:pt x="41" y="5"/>
                    <a:pt x="44" y="6"/>
                  </a:cubicBezTo>
                  <a:cubicBezTo>
                    <a:pt x="45" y="13"/>
                    <a:pt x="35" y="18"/>
                    <a:pt x="28" y="19"/>
                  </a:cubicBezTo>
                  <a:cubicBezTo>
                    <a:pt x="23" y="20"/>
                    <a:pt x="18" y="20"/>
                    <a:pt x="13" y="20"/>
                  </a:cubicBezTo>
                  <a:cubicBezTo>
                    <a:pt x="8" y="19"/>
                    <a:pt x="3" y="19"/>
                    <a:pt x="1" y="16"/>
                  </a:cubicBezTo>
                  <a:cubicBezTo>
                    <a:pt x="0" y="11"/>
                    <a:pt x="3" y="6"/>
                    <a:pt x="6" y="4"/>
                  </a:cubicBezTo>
                  <a:close/>
                  <a:moveTo>
                    <a:pt x="29" y="5"/>
                  </a:moveTo>
                  <a:cubicBezTo>
                    <a:pt x="25" y="5"/>
                    <a:pt x="21" y="7"/>
                    <a:pt x="17" y="7"/>
                  </a:cubicBezTo>
                  <a:cubicBezTo>
                    <a:pt x="15" y="7"/>
                    <a:pt x="14" y="6"/>
                    <a:pt x="12" y="6"/>
                  </a:cubicBezTo>
                  <a:cubicBezTo>
                    <a:pt x="10" y="6"/>
                    <a:pt x="8" y="6"/>
                    <a:pt x="7" y="6"/>
                  </a:cubicBezTo>
                  <a:cubicBezTo>
                    <a:pt x="5" y="7"/>
                    <a:pt x="4" y="9"/>
                    <a:pt x="3" y="11"/>
                  </a:cubicBezTo>
                  <a:cubicBezTo>
                    <a:pt x="2" y="13"/>
                    <a:pt x="2" y="14"/>
                    <a:pt x="3" y="16"/>
                  </a:cubicBezTo>
                  <a:cubicBezTo>
                    <a:pt x="4" y="16"/>
                    <a:pt x="5" y="16"/>
                    <a:pt x="6" y="17"/>
                  </a:cubicBezTo>
                  <a:cubicBezTo>
                    <a:pt x="12" y="18"/>
                    <a:pt x="25" y="19"/>
                    <a:pt x="32" y="16"/>
                  </a:cubicBezTo>
                  <a:cubicBezTo>
                    <a:pt x="34" y="15"/>
                    <a:pt x="36" y="15"/>
                    <a:pt x="37" y="14"/>
                  </a:cubicBezTo>
                  <a:cubicBezTo>
                    <a:pt x="39" y="13"/>
                    <a:pt x="43" y="10"/>
                    <a:pt x="42" y="7"/>
                  </a:cubicBezTo>
                  <a:cubicBezTo>
                    <a:pt x="41" y="6"/>
                    <a:pt x="39" y="4"/>
                    <a:pt x="37" y="3"/>
                  </a:cubicBezTo>
                  <a:cubicBezTo>
                    <a:pt x="35" y="4"/>
                    <a:pt x="32" y="4"/>
                    <a:pt x="2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56" name="Freeform 122"/>
            <p:cNvSpPr>
              <a:spLocks noEditPoints="1"/>
            </p:cNvSpPr>
            <p:nvPr/>
          </p:nvSpPr>
          <p:spPr bwMode="auto">
            <a:xfrm>
              <a:off x="5060950" y="757238"/>
              <a:ext cx="112713" cy="38100"/>
            </a:xfrm>
            <a:custGeom>
              <a:avLst/>
              <a:gdLst>
                <a:gd name="T0" fmla="*/ 2 w 36"/>
                <a:gd name="T1" fmla="*/ 4 h 12"/>
                <a:gd name="T2" fmla="*/ 16 w 36"/>
                <a:gd name="T3" fmla="*/ 4 h 12"/>
                <a:gd name="T4" fmla="*/ 19 w 36"/>
                <a:gd name="T5" fmla="*/ 4 h 12"/>
                <a:gd name="T6" fmla="*/ 26 w 36"/>
                <a:gd name="T7" fmla="*/ 3 h 12"/>
                <a:gd name="T8" fmla="*/ 32 w 36"/>
                <a:gd name="T9" fmla="*/ 0 h 12"/>
                <a:gd name="T10" fmla="*/ 33 w 36"/>
                <a:gd name="T11" fmla="*/ 6 h 12"/>
                <a:gd name="T12" fmla="*/ 31 w 36"/>
                <a:gd name="T13" fmla="*/ 7 h 12"/>
                <a:gd name="T14" fmla="*/ 25 w 36"/>
                <a:gd name="T15" fmla="*/ 11 h 12"/>
                <a:gd name="T16" fmla="*/ 19 w 36"/>
                <a:gd name="T17" fmla="*/ 12 h 12"/>
                <a:gd name="T18" fmla="*/ 10 w 36"/>
                <a:gd name="T19" fmla="*/ 12 h 12"/>
                <a:gd name="T20" fmla="*/ 2 w 36"/>
                <a:gd name="T21" fmla="*/ 11 h 12"/>
                <a:gd name="T22" fmla="*/ 2 w 36"/>
                <a:gd name="T23" fmla="*/ 4 h 12"/>
                <a:gd name="T24" fmla="*/ 16 w 36"/>
                <a:gd name="T25" fmla="*/ 10 h 12"/>
                <a:gd name="T26" fmla="*/ 32 w 36"/>
                <a:gd name="T27" fmla="*/ 5 h 12"/>
                <a:gd name="T28" fmla="*/ 32 w 36"/>
                <a:gd name="T29" fmla="*/ 4 h 12"/>
                <a:gd name="T30" fmla="*/ 31 w 36"/>
                <a:gd name="T31" fmla="*/ 2 h 12"/>
                <a:gd name="T32" fmla="*/ 30 w 36"/>
                <a:gd name="T33" fmla="*/ 3 h 12"/>
                <a:gd name="T34" fmla="*/ 23 w 36"/>
                <a:gd name="T35" fmla="*/ 5 h 12"/>
                <a:gd name="T36" fmla="*/ 13 w 36"/>
                <a:gd name="T37" fmla="*/ 6 h 12"/>
                <a:gd name="T38" fmla="*/ 3 w 36"/>
                <a:gd name="T39" fmla="*/ 6 h 12"/>
                <a:gd name="T40" fmla="*/ 3 w 36"/>
                <a:gd name="T41" fmla="*/ 7 h 12"/>
                <a:gd name="T42" fmla="*/ 3 w 36"/>
                <a:gd name="T43" fmla="*/ 9 h 12"/>
                <a:gd name="T44" fmla="*/ 16 w 36"/>
                <a:gd name="T4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2">
                  <a:moveTo>
                    <a:pt x="2" y="4"/>
                  </a:moveTo>
                  <a:cubicBezTo>
                    <a:pt x="7" y="4"/>
                    <a:pt x="12" y="5"/>
                    <a:pt x="16" y="4"/>
                  </a:cubicBezTo>
                  <a:cubicBezTo>
                    <a:pt x="17" y="4"/>
                    <a:pt x="18" y="4"/>
                    <a:pt x="19" y="4"/>
                  </a:cubicBezTo>
                  <a:cubicBezTo>
                    <a:pt x="21" y="4"/>
                    <a:pt x="23" y="3"/>
                    <a:pt x="26" y="3"/>
                  </a:cubicBezTo>
                  <a:cubicBezTo>
                    <a:pt x="28" y="1"/>
                    <a:pt x="30" y="1"/>
                    <a:pt x="32" y="0"/>
                  </a:cubicBezTo>
                  <a:cubicBezTo>
                    <a:pt x="33" y="3"/>
                    <a:pt x="36" y="4"/>
                    <a:pt x="33" y="6"/>
                  </a:cubicBezTo>
                  <a:cubicBezTo>
                    <a:pt x="33" y="7"/>
                    <a:pt x="32" y="7"/>
                    <a:pt x="31" y="7"/>
                  </a:cubicBezTo>
                  <a:cubicBezTo>
                    <a:pt x="29" y="9"/>
                    <a:pt x="27" y="10"/>
                    <a:pt x="25" y="11"/>
                  </a:cubicBezTo>
                  <a:cubicBezTo>
                    <a:pt x="23" y="12"/>
                    <a:pt x="21" y="12"/>
                    <a:pt x="19" y="12"/>
                  </a:cubicBezTo>
                  <a:cubicBezTo>
                    <a:pt x="16" y="12"/>
                    <a:pt x="12" y="11"/>
                    <a:pt x="10" y="12"/>
                  </a:cubicBezTo>
                  <a:cubicBezTo>
                    <a:pt x="8" y="11"/>
                    <a:pt x="5" y="11"/>
                    <a:pt x="2" y="11"/>
                  </a:cubicBezTo>
                  <a:cubicBezTo>
                    <a:pt x="0" y="9"/>
                    <a:pt x="1" y="5"/>
                    <a:pt x="2" y="4"/>
                  </a:cubicBezTo>
                  <a:close/>
                  <a:moveTo>
                    <a:pt x="16" y="10"/>
                  </a:moveTo>
                  <a:cubicBezTo>
                    <a:pt x="21" y="12"/>
                    <a:pt x="28" y="8"/>
                    <a:pt x="32" y="5"/>
                  </a:cubicBezTo>
                  <a:cubicBezTo>
                    <a:pt x="32" y="5"/>
                    <a:pt x="32" y="4"/>
                    <a:pt x="32" y="4"/>
                  </a:cubicBezTo>
                  <a:cubicBezTo>
                    <a:pt x="31" y="3"/>
                    <a:pt x="31" y="3"/>
                    <a:pt x="31" y="2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28" y="4"/>
                    <a:pt x="25" y="5"/>
                    <a:pt x="23" y="5"/>
                  </a:cubicBezTo>
                  <a:cubicBezTo>
                    <a:pt x="19" y="6"/>
                    <a:pt x="15" y="6"/>
                    <a:pt x="13" y="6"/>
                  </a:cubicBezTo>
                  <a:cubicBezTo>
                    <a:pt x="9" y="6"/>
                    <a:pt x="6" y="5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7" y="10"/>
                    <a:pt x="11" y="10"/>
                    <a:pt x="1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57" name="Freeform 123"/>
            <p:cNvSpPr>
              <a:spLocks noEditPoints="1"/>
            </p:cNvSpPr>
            <p:nvPr/>
          </p:nvSpPr>
          <p:spPr bwMode="auto">
            <a:xfrm>
              <a:off x="5064125" y="687388"/>
              <a:ext cx="82550" cy="57150"/>
            </a:xfrm>
            <a:custGeom>
              <a:avLst/>
              <a:gdLst>
                <a:gd name="T0" fmla="*/ 13 w 26"/>
                <a:gd name="T1" fmla="*/ 0 h 18"/>
                <a:gd name="T2" fmla="*/ 20 w 26"/>
                <a:gd name="T3" fmla="*/ 1 h 18"/>
                <a:gd name="T4" fmla="*/ 21 w 26"/>
                <a:gd name="T5" fmla="*/ 3 h 18"/>
                <a:gd name="T6" fmla="*/ 24 w 26"/>
                <a:gd name="T7" fmla="*/ 5 h 18"/>
                <a:gd name="T8" fmla="*/ 23 w 26"/>
                <a:gd name="T9" fmla="*/ 13 h 18"/>
                <a:gd name="T10" fmla="*/ 14 w 26"/>
                <a:gd name="T11" fmla="*/ 17 h 18"/>
                <a:gd name="T12" fmla="*/ 8 w 26"/>
                <a:gd name="T13" fmla="*/ 18 h 18"/>
                <a:gd name="T14" fmla="*/ 7 w 26"/>
                <a:gd name="T15" fmla="*/ 17 h 18"/>
                <a:gd name="T16" fmla="*/ 2 w 26"/>
                <a:gd name="T17" fmla="*/ 12 h 18"/>
                <a:gd name="T18" fmla="*/ 13 w 26"/>
                <a:gd name="T19" fmla="*/ 0 h 18"/>
                <a:gd name="T20" fmla="*/ 9 w 26"/>
                <a:gd name="T21" fmla="*/ 4 h 18"/>
                <a:gd name="T22" fmla="*/ 4 w 26"/>
                <a:gd name="T23" fmla="*/ 9 h 18"/>
                <a:gd name="T24" fmla="*/ 8 w 26"/>
                <a:gd name="T25" fmla="*/ 16 h 18"/>
                <a:gd name="T26" fmla="*/ 22 w 26"/>
                <a:gd name="T27" fmla="*/ 12 h 18"/>
                <a:gd name="T28" fmla="*/ 18 w 26"/>
                <a:gd name="T29" fmla="*/ 2 h 18"/>
                <a:gd name="T30" fmla="*/ 9 w 26"/>
                <a:gd name="T3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8">
                  <a:moveTo>
                    <a:pt x="13" y="0"/>
                  </a:moveTo>
                  <a:cubicBezTo>
                    <a:pt x="15" y="1"/>
                    <a:pt x="19" y="0"/>
                    <a:pt x="20" y="1"/>
                  </a:cubicBezTo>
                  <a:cubicBezTo>
                    <a:pt x="21" y="2"/>
                    <a:pt x="21" y="2"/>
                    <a:pt x="21" y="3"/>
                  </a:cubicBezTo>
                  <a:cubicBezTo>
                    <a:pt x="22" y="3"/>
                    <a:pt x="23" y="4"/>
                    <a:pt x="24" y="5"/>
                  </a:cubicBezTo>
                  <a:cubicBezTo>
                    <a:pt x="26" y="7"/>
                    <a:pt x="25" y="10"/>
                    <a:pt x="23" y="13"/>
                  </a:cubicBezTo>
                  <a:cubicBezTo>
                    <a:pt x="21" y="16"/>
                    <a:pt x="18" y="17"/>
                    <a:pt x="14" y="17"/>
                  </a:cubicBezTo>
                  <a:cubicBezTo>
                    <a:pt x="12" y="18"/>
                    <a:pt x="9" y="18"/>
                    <a:pt x="8" y="18"/>
                  </a:cubicBezTo>
                  <a:cubicBezTo>
                    <a:pt x="8" y="18"/>
                    <a:pt x="7" y="17"/>
                    <a:pt x="7" y="17"/>
                  </a:cubicBezTo>
                  <a:cubicBezTo>
                    <a:pt x="4" y="16"/>
                    <a:pt x="2" y="14"/>
                    <a:pt x="2" y="12"/>
                  </a:cubicBezTo>
                  <a:cubicBezTo>
                    <a:pt x="0" y="6"/>
                    <a:pt x="9" y="2"/>
                    <a:pt x="13" y="0"/>
                  </a:cubicBezTo>
                  <a:close/>
                  <a:moveTo>
                    <a:pt x="9" y="4"/>
                  </a:moveTo>
                  <a:cubicBezTo>
                    <a:pt x="7" y="5"/>
                    <a:pt x="4" y="7"/>
                    <a:pt x="4" y="9"/>
                  </a:cubicBezTo>
                  <a:cubicBezTo>
                    <a:pt x="3" y="13"/>
                    <a:pt x="6" y="15"/>
                    <a:pt x="8" y="16"/>
                  </a:cubicBezTo>
                  <a:cubicBezTo>
                    <a:pt x="12" y="17"/>
                    <a:pt x="20" y="14"/>
                    <a:pt x="22" y="12"/>
                  </a:cubicBezTo>
                  <a:cubicBezTo>
                    <a:pt x="26" y="7"/>
                    <a:pt x="22" y="5"/>
                    <a:pt x="18" y="2"/>
                  </a:cubicBezTo>
                  <a:cubicBezTo>
                    <a:pt x="15" y="2"/>
                    <a:pt x="11" y="3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58" name="Freeform 124"/>
            <p:cNvSpPr>
              <a:spLocks noEditPoints="1"/>
            </p:cNvSpPr>
            <p:nvPr/>
          </p:nvSpPr>
          <p:spPr bwMode="auto">
            <a:xfrm>
              <a:off x="5083175" y="696913"/>
              <a:ext cx="60325" cy="38100"/>
            </a:xfrm>
            <a:custGeom>
              <a:avLst/>
              <a:gdLst>
                <a:gd name="T0" fmla="*/ 13 w 19"/>
                <a:gd name="T1" fmla="*/ 2 h 12"/>
                <a:gd name="T2" fmla="*/ 6 w 19"/>
                <a:gd name="T3" fmla="*/ 11 h 12"/>
                <a:gd name="T4" fmla="*/ 4 w 19"/>
                <a:gd name="T5" fmla="*/ 2 h 12"/>
                <a:gd name="T6" fmla="*/ 12 w 19"/>
                <a:gd name="T7" fmla="*/ 2 h 12"/>
                <a:gd name="T8" fmla="*/ 13 w 19"/>
                <a:gd name="T9" fmla="*/ 2 h 12"/>
                <a:gd name="T10" fmla="*/ 13 w 19"/>
                <a:gd name="T11" fmla="*/ 4 h 12"/>
                <a:gd name="T12" fmla="*/ 6 w 19"/>
                <a:gd name="T13" fmla="*/ 4 h 12"/>
                <a:gd name="T14" fmla="*/ 3 w 19"/>
                <a:gd name="T15" fmla="*/ 6 h 12"/>
                <a:gd name="T16" fmla="*/ 13 w 19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2">
                  <a:moveTo>
                    <a:pt x="13" y="2"/>
                  </a:moveTo>
                  <a:cubicBezTo>
                    <a:pt x="19" y="8"/>
                    <a:pt x="11" y="11"/>
                    <a:pt x="6" y="11"/>
                  </a:cubicBezTo>
                  <a:cubicBezTo>
                    <a:pt x="1" y="11"/>
                    <a:pt x="0" y="5"/>
                    <a:pt x="4" y="2"/>
                  </a:cubicBezTo>
                  <a:cubicBezTo>
                    <a:pt x="7" y="1"/>
                    <a:pt x="10" y="0"/>
                    <a:pt x="12" y="2"/>
                  </a:cubicBezTo>
                  <a:cubicBezTo>
                    <a:pt x="13" y="2"/>
                    <a:pt x="13" y="1"/>
                    <a:pt x="13" y="2"/>
                  </a:cubicBezTo>
                  <a:close/>
                  <a:moveTo>
                    <a:pt x="13" y="4"/>
                  </a:moveTo>
                  <a:cubicBezTo>
                    <a:pt x="12" y="2"/>
                    <a:pt x="9" y="2"/>
                    <a:pt x="6" y="4"/>
                  </a:cubicBezTo>
                  <a:cubicBezTo>
                    <a:pt x="5" y="3"/>
                    <a:pt x="4" y="5"/>
                    <a:pt x="3" y="6"/>
                  </a:cubicBezTo>
                  <a:cubicBezTo>
                    <a:pt x="2" y="12"/>
                    <a:pt x="17" y="9"/>
                    <a:pt x="1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59" name="Freeform 125"/>
            <p:cNvSpPr>
              <a:spLocks noEditPoints="1"/>
            </p:cNvSpPr>
            <p:nvPr/>
          </p:nvSpPr>
          <p:spPr bwMode="auto">
            <a:xfrm>
              <a:off x="4713288" y="508000"/>
              <a:ext cx="568325" cy="711200"/>
            </a:xfrm>
            <a:custGeom>
              <a:avLst/>
              <a:gdLst>
                <a:gd name="T0" fmla="*/ 84 w 180"/>
                <a:gd name="T1" fmla="*/ 0 h 225"/>
                <a:gd name="T2" fmla="*/ 151 w 180"/>
                <a:gd name="T3" fmla="*/ 52 h 225"/>
                <a:gd name="T4" fmla="*/ 103 w 180"/>
                <a:gd name="T5" fmla="*/ 214 h 225"/>
                <a:gd name="T6" fmla="*/ 19 w 180"/>
                <a:gd name="T7" fmla="*/ 219 h 225"/>
                <a:gd name="T8" fmla="*/ 139 w 180"/>
                <a:gd name="T9" fmla="*/ 206 h 225"/>
                <a:gd name="T10" fmla="*/ 94 w 180"/>
                <a:gd name="T11" fmla="*/ 130 h 225"/>
                <a:gd name="T12" fmla="*/ 166 w 180"/>
                <a:gd name="T13" fmla="*/ 87 h 225"/>
                <a:gd name="T14" fmla="*/ 70 w 180"/>
                <a:gd name="T15" fmla="*/ 102 h 225"/>
                <a:gd name="T16" fmla="*/ 83 w 180"/>
                <a:gd name="T17" fmla="*/ 128 h 225"/>
                <a:gd name="T18" fmla="*/ 96 w 180"/>
                <a:gd name="T19" fmla="*/ 106 h 225"/>
                <a:gd name="T20" fmla="*/ 104 w 180"/>
                <a:gd name="T21" fmla="*/ 109 h 225"/>
                <a:gd name="T22" fmla="*/ 86 w 180"/>
                <a:gd name="T23" fmla="*/ 202 h 225"/>
                <a:gd name="T24" fmla="*/ 155 w 180"/>
                <a:gd name="T25" fmla="*/ 100 h 225"/>
                <a:gd name="T26" fmla="*/ 47 w 180"/>
                <a:gd name="T27" fmla="*/ 69 h 225"/>
                <a:gd name="T28" fmla="*/ 58 w 180"/>
                <a:gd name="T29" fmla="*/ 155 h 225"/>
                <a:gd name="T30" fmla="*/ 127 w 180"/>
                <a:gd name="T31" fmla="*/ 46 h 225"/>
                <a:gd name="T32" fmla="*/ 109 w 180"/>
                <a:gd name="T33" fmla="*/ 29 h 225"/>
                <a:gd name="T34" fmla="*/ 32 w 180"/>
                <a:gd name="T35" fmla="*/ 112 h 225"/>
                <a:gd name="T36" fmla="*/ 62 w 180"/>
                <a:gd name="T37" fmla="*/ 33 h 225"/>
                <a:gd name="T38" fmla="*/ 35 w 180"/>
                <a:gd name="T39" fmla="*/ 35 h 225"/>
                <a:gd name="T40" fmla="*/ 54 w 180"/>
                <a:gd name="T41" fmla="*/ 26 h 225"/>
                <a:gd name="T42" fmla="*/ 86 w 180"/>
                <a:gd name="T43" fmla="*/ 10 h 225"/>
                <a:gd name="T44" fmla="*/ 62 w 180"/>
                <a:gd name="T45" fmla="*/ 120 h 225"/>
                <a:gd name="T46" fmla="*/ 86 w 180"/>
                <a:gd name="T47" fmla="*/ 12 h 225"/>
                <a:gd name="T48" fmla="*/ 42 w 180"/>
                <a:gd name="T49" fmla="*/ 30 h 225"/>
                <a:gd name="T50" fmla="*/ 79 w 180"/>
                <a:gd name="T51" fmla="*/ 58 h 225"/>
                <a:gd name="T52" fmla="*/ 74 w 180"/>
                <a:gd name="T53" fmla="*/ 203 h 225"/>
                <a:gd name="T54" fmla="*/ 72 w 180"/>
                <a:gd name="T55" fmla="*/ 218 h 225"/>
                <a:gd name="T56" fmla="*/ 68 w 180"/>
                <a:gd name="T57" fmla="*/ 199 h 225"/>
                <a:gd name="T58" fmla="*/ 65 w 180"/>
                <a:gd name="T59" fmla="*/ 193 h 225"/>
                <a:gd name="T60" fmla="*/ 65 w 180"/>
                <a:gd name="T61" fmla="*/ 35 h 225"/>
                <a:gd name="T62" fmla="*/ 57 w 180"/>
                <a:gd name="T63" fmla="*/ 148 h 225"/>
                <a:gd name="T64" fmla="*/ 58 w 180"/>
                <a:gd name="T65" fmla="*/ 223 h 225"/>
                <a:gd name="T66" fmla="*/ 64 w 180"/>
                <a:gd name="T67" fmla="*/ 173 h 225"/>
                <a:gd name="T68" fmla="*/ 58 w 180"/>
                <a:gd name="T69" fmla="*/ 40 h 225"/>
                <a:gd name="T70" fmla="*/ 46 w 180"/>
                <a:gd name="T71" fmla="*/ 52 h 225"/>
                <a:gd name="T72" fmla="*/ 31 w 180"/>
                <a:gd name="T73" fmla="*/ 89 h 225"/>
                <a:gd name="T74" fmla="*/ 30 w 180"/>
                <a:gd name="T75" fmla="*/ 121 h 225"/>
                <a:gd name="T76" fmla="*/ 48 w 180"/>
                <a:gd name="T77" fmla="*/ 153 h 225"/>
                <a:gd name="T78" fmla="*/ 49 w 180"/>
                <a:gd name="T79" fmla="*/ 177 h 225"/>
                <a:gd name="T80" fmla="*/ 48 w 180"/>
                <a:gd name="T81" fmla="*/ 189 h 225"/>
                <a:gd name="T82" fmla="*/ 42 w 180"/>
                <a:gd name="T83" fmla="*/ 204 h 225"/>
                <a:gd name="T84" fmla="*/ 48 w 180"/>
                <a:gd name="T85" fmla="*/ 176 h 225"/>
                <a:gd name="T86" fmla="*/ 40 w 180"/>
                <a:gd name="T87" fmla="*/ 161 h 225"/>
                <a:gd name="T88" fmla="*/ 45 w 180"/>
                <a:gd name="T89" fmla="*/ 180 h 225"/>
                <a:gd name="T90" fmla="*/ 42 w 180"/>
                <a:gd name="T91" fmla="*/ 197 h 225"/>
                <a:gd name="T92" fmla="*/ 35 w 180"/>
                <a:gd name="T93" fmla="*/ 167 h 225"/>
                <a:gd name="T94" fmla="*/ 37 w 180"/>
                <a:gd name="T95" fmla="*/ 190 h 225"/>
                <a:gd name="T96" fmla="*/ 39 w 180"/>
                <a:gd name="T97" fmla="*/ 161 h 225"/>
                <a:gd name="T98" fmla="*/ 37 w 180"/>
                <a:gd name="T99" fmla="*/ 179 h 225"/>
                <a:gd name="T100" fmla="*/ 29 w 180"/>
                <a:gd name="T101" fmla="*/ 81 h 225"/>
                <a:gd name="T102" fmla="*/ 18 w 180"/>
                <a:gd name="T103" fmla="*/ 198 h 225"/>
                <a:gd name="T104" fmla="*/ 12 w 180"/>
                <a:gd name="T105" fmla="*/ 197 h 225"/>
                <a:gd name="T106" fmla="*/ 29 w 180"/>
                <a:gd name="T107" fmla="*/ 81 h 225"/>
                <a:gd name="T108" fmla="*/ 28 w 180"/>
                <a:gd name="T109" fmla="*/ 103 h 225"/>
                <a:gd name="T110" fmla="*/ 20 w 180"/>
                <a:gd name="T111" fmla="*/ 164 h 225"/>
                <a:gd name="T112" fmla="*/ 17 w 180"/>
                <a:gd name="T113" fmla="*/ 163 h 225"/>
                <a:gd name="T114" fmla="*/ 17 w 180"/>
                <a:gd name="T115" fmla="*/ 184 h 225"/>
                <a:gd name="T116" fmla="*/ 12 w 180"/>
                <a:gd name="T117" fmla="*/ 173 h 225"/>
                <a:gd name="T118" fmla="*/ 11 w 180"/>
                <a:gd name="T119" fmla="*/ 173 h 225"/>
                <a:gd name="T120" fmla="*/ 12 w 180"/>
                <a:gd name="T121" fmla="*/ 19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0" h="225">
                  <a:moveTo>
                    <a:pt x="15" y="142"/>
                  </a:moveTo>
                  <a:cubicBezTo>
                    <a:pt x="16" y="137"/>
                    <a:pt x="16" y="131"/>
                    <a:pt x="17" y="126"/>
                  </a:cubicBezTo>
                  <a:cubicBezTo>
                    <a:pt x="17" y="113"/>
                    <a:pt x="15" y="92"/>
                    <a:pt x="17" y="75"/>
                  </a:cubicBezTo>
                  <a:cubicBezTo>
                    <a:pt x="17" y="72"/>
                    <a:pt x="17" y="68"/>
                    <a:pt x="18" y="65"/>
                  </a:cubicBezTo>
                  <a:cubicBezTo>
                    <a:pt x="19" y="59"/>
                    <a:pt x="21" y="54"/>
                    <a:pt x="24" y="50"/>
                  </a:cubicBezTo>
                  <a:cubicBezTo>
                    <a:pt x="27" y="43"/>
                    <a:pt x="31" y="37"/>
                    <a:pt x="36" y="33"/>
                  </a:cubicBezTo>
                  <a:cubicBezTo>
                    <a:pt x="37" y="32"/>
                    <a:pt x="38" y="30"/>
                    <a:pt x="40" y="30"/>
                  </a:cubicBezTo>
                  <a:cubicBezTo>
                    <a:pt x="39" y="25"/>
                    <a:pt x="41" y="20"/>
                    <a:pt x="43" y="16"/>
                  </a:cubicBezTo>
                  <a:cubicBezTo>
                    <a:pt x="47" y="10"/>
                    <a:pt x="53" y="6"/>
                    <a:pt x="61" y="4"/>
                  </a:cubicBezTo>
                  <a:cubicBezTo>
                    <a:pt x="63" y="3"/>
                    <a:pt x="66" y="2"/>
                    <a:pt x="69" y="2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78" y="0"/>
                    <a:pt x="79" y="0"/>
                    <a:pt x="80" y="0"/>
                  </a:cubicBezTo>
                  <a:cubicBezTo>
                    <a:pt x="81" y="0"/>
                    <a:pt x="83" y="0"/>
                    <a:pt x="84" y="0"/>
                  </a:cubicBezTo>
                  <a:cubicBezTo>
                    <a:pt x="88" y="1"/>
                    <a:pt x="92" y="3"/>
                    <a:pt x="95" y="5"/>
                  </a:cubicBezTo>
                  <a:cubicBezTo>
                    <a:pt x="97" y="6"/>
                    <a:pt x="99" y="7"/>
                    <a:pt x="100" y="9"/>
                  </a:cubicBezTo>
                  <a:cubicBezTo>
                    <a:pt x="103" y="11"/>
                    <a:pt x="106" y="14"/>
                    <a:pt x="108" y="17"/>
                  </a:cubicBezTo>
                  <a:cubicBezTo>
                    <a:pt x="110" y="19"/>
                    <a:pt x="111" y="21"/>
                    <a:pt x="112" y="23"/>
                  </a:cubicBezTo>
                  <a:cubicBezTo>
                    <a:pt x="115" y="24"/>
                    <a:pt x="118" y="24"/>
                    <a:pt x="120" y="25"/>
                  </a:cubicBezTo>
                  <a:cubicBezTo>
                    <a:pt x="121" y="25"/>
                    <a:pt x="121" y="26"/>
                    <a:pt x="122" y="26"/>
                  </a:cubicBezTo>
                  <a:cubicBezTo>
                    <a:pt x="123" y="27"/>
                    <a:pt x="124" y="27"/>
                    <a:pt x="125" y="27"/>
                  </a:cubicBezTo>
                  <a:cubicBezTo>
                    <a:pt x="126" y="28"/>
                    <a:pt x="127" y="29"/>
                    <a:pt x="129" y="29"/>
                  </a:cubicBezTo>
                  <a:cubicBezTo>
                    <a:pt x="129" y="29"/>
                    <a:pt x="130" y="30"/>
                    <a:pt x="129" y="30"/>
                  </a:cubicBezTo>
                  <a:cubicBezTo>
                    <a:pt x="132" y="32"/>
                    <a:pt x="135" y="32"/>
                    <a:pt x="137" y="33"/>
                  </a:cubicBezTo>
                  <a:cubicBezTo>
                    <a:pt x="139" y="35"/>
                    <a:pt x="143" y="39"/>
                    <a:pt x="144" y="41"/>
                  </a:cubicBezTo>
                  <a:cubicBezTo>
                    <a:pt x="145" y="43"/>
                    <a:pt x="146" y="46"/>
                    <a:pt x="147" y="49"/>
                  </a:cubicBezTo>
                  <a:cubicBezTo>
                    <a:pt x="149" y="50"/>
                    <a:pt x="150" y="51"/>
                    <a:pt x="151" y="52"/>
                  </a:cubicBezTo>
                  <a:cubicBezTo>
                    <a:pt x="162" y="65"/>
                    <a:pt x="167" y="82"/>
                    <a:pt x="171" y="101"/>
                  </a:cubicBezTo>
                  <a:cubicBezTo>
                    <a:pt x="172" y="103"/>
                    <a:pt x="173" y="104"/>
                    <a:pt x="172" y="106"/>
                  </a:cubicBezTo>
                  <a:cubicBezTo>
                    <a:pt x="176" y="111"/>
                    <a:pt x="177" y="119"/>
                    <a:pt x="179" y="127"/>
                  </a:cubicBezTo>
                  <a:cubicBezTo>
                    <a:pt x="179" y="133"/>
                    <a:pt x="179" y="140"/>
                    <a:pt x="179" y="147"/>
                  </a:cubicBezTo>
                  <a:cubicBezTo>
                    <a:pt x="180" y="150"/>
                    <a:pt x="180" y="152"/>
                    <a:pt x="180" y="155"/>
                  </a:cubicBezTo>
                  <a:cubicBezTo>
                    <a:pt x="180" y="158"/>
                    <a:pt x="179" y="160"/>
                    <a:pt x="179" y="163"/>
                  </a:cubicBezTo>
                  <a:cubicBezTo>
                    <a:pt x="178" y="173"/>
                    <a:pt x="177" y="183"/>
                    <a:pt x="175" y="192"/>
                  </a:cubicBezTo>
                  <a:cubicBezTo>
                    <a:pt x="173" y="198"/>
                    <a:pt x="169" y="202"/>
                    <a:pt x="165" y="205"/>
                  </a:cubicBezTo>
                  <a:cubicBezTo>
                    <a:pt x="164" y="206"/>
                    <a:pt x="164" y="206"/>
                    <a:pt x="164" y="207"/>
                  </a:cubicBezTo>
                  <a:cubicBezTo>
                    <a:pt x="162" y="207"/>
                    <a:pt x="161" y="207"/>
                    <a:pt x="159" y="207"/>
                  </a:cubicBezTo>
                  <a:cubicBezTo>
                    <a:pt x="149" y="206"/>
                    <a:pt x="141" y="208"/>
                    <a:pt x="132" y="208"/>
                  </a:cubicBezTo>
                  <a:cubicBezTo>
                    <a:pt x="130" y="208"/>
                    <a:pt x="128" y="208"/>
                    <a:pt x="126" y="208"/>
                  </a:cubicBezTo>
                  <a:cubicBezTo>
                    <a:pt x="119" y="209"/>
                    <a:pt x="111" y="211"/>
                    <a:pt x="103" y="214"/>
                  </a:cubicBezTo>
                  <a:cubicBezTo>
                    <a:pt x="95" y="218"/>
                    <a:pt x="86" y="222"/>
                    <a:pt x="76" y="220"/>
                  </a:cubicBezTo>
                  <a:cubicBezTo>
                    <a:pt x="75" y="220"/>
                    <a:pt x="75" y="221"/>
                    <a:pt x="75" y="221"/>
                  </a:cubicBezTo>
                  <a:cubicBezTo>
                    <a:pt x="73" y="218"/>
                    <a:pt x="69" y="221"/>
                    <a:pt x="68" y="222"/>
                  </a:cubicBezTo>
                  <a:cubicBezTo>
                    <a:pt x="66" y="222"/>
                    <a:pt x="64" y="223"/>
                    <a:pt x="62" y="223"/>
                  </a:cubicBezTo>
                  <a:cubicBezTo>
                    <a:pt x="60" y="224"/>
                    <a:pt x="58" y="225"/>
                    <a:pt x="57" y="225"/>
                  </a:cubicBezTo>
                  <a:cubicBezTo>
                    <a:pt x="55" y="224"/>
                    <a:pt x="52" y="222"/>
                    <a:pt x="50" y="221"/>
                  </a:cubicBezTo>
                  <a:cubicBezTo>
                    <a:pt x="50" y="220"/>
                    <a:pt x="49" y="219"/>
                    <a:pt x="48" y="218"/>
                  </a:cubicBezTo>
                  <a:cubicBezTo>
                    <a:pt x="47" y="221"/>
                    <a:pt x="43" y="222"/>
                    <a:pt x="40" y="223"/>
                  </a:cubicBezTo>
                  <a:cubicBezTo>
                    <a:pt x="38" y="222"/>
                    <a:pt x="33" y="223"/>
                    <a:pt x="31" y="223"/>
                  </a:cubicBezTo>
                  <a:cubicBezTo>
                    <a:pt x="30" y="223"/>
                    <a:pt x="30" y="222"/>
                    <a:pt x="29" y="222"/>
                  </a:cubicBezTo>
                  <a:cubicBezTo>
                    <a:pt x="29" y="222"/>
                    <a:pt x="28" y="222"/>
                    <a:pt x="27" y="222"/>
                  </a:cubicBezTo>
                  <a:cubicBezTo>
                    <a:pt x="26" y="222"/>
                    <a:pt x="25" y="221"/>
                    <a:pt x="24" y="220"/>
                  </a:cubicBezTo>
                  <a:cubicBezTo>
                    <a:pt x="23" y="220"/>
                    <a:pt x="21" y="220"/>
                    <a:pt x="19" y="219"/>
                  </a:cubicBezTo>
                  <a:cubicBezTo>
                    <a:pt x="18" y="219"/>
                    <a:pt x="17" y="218"/>
                    <a:pt x="16" y="218"/>
                  </a:cubicBezTo>
                  <a:cubicBezTo>
                    <a:pt x="15" y="217"/>
                    <a:pt x="14" y="217"/>
                    <a:pt x="13" y="217"/>
                  </a:cubicBezTo>
                  <a:cubicBezTo>
                    <a:pt x="12" y="216"/>
                    <a:pt x="11" y="215"/>
                    <a:pt x="10" y="214"/>
                  </a:cubicBezTo>
                  <a:cubicBezTo>
                    <a:pt x="7" y="212"/>
                    <a:pt x="3" y="210"/>
                    <a:pt x="2" y="207"/>
                  </a:cubicBezTo>
                  <a:cubicBezTo>
                    <a:pt x="2" y="202"/>
                    <a:pt x="1" y="197"/>
                    <a:pt x="1" y="192"/>
                  </a:cubicBezTo>
                  <a:cubicBezTo>
                    <a:pt x="1" y="189"/>
                    <a:pt x="2" y="186"/>
                    <a:pt x="0" y="184"/>
                  </a:cubicBezTo>
                  <a:cubicBezTo>
                    <a:pt x="2" y="174"/>
                    <a:pt x="7" y="164"/>
                    <a:pt x="9" y="155"/>
                  </a:cubicBezTo>
                  <a:cubicBezTo>
                    <a:pt x="10" y="153"/>
                    <a:pt x="11" y="152"/>
                    <a:pt x="11" y="151"/>
                  </a:cubicBezTo>
                  <a:cubicBezTo>
                    <a:pt x="11" y="148"/>
                    <a:pt x="11" y="146"/>
                    <a:pt x="12" y="144"/>
                  </a:cubicBezTo>
                  <a:cubicBezTo>
                    <a:pt x="13" y="143"/>
                    <a:pt x="14" y="142"/>
                    <a:pt x="15" y="142"/>
                  </a:cubicBezTo>
                  <a:close/>
                  <a:moveTo>
                    <a:pt x="99" y="215"/>
                  </a:moveTo>
                  <a:cubicBezTo>
                    <a:pt x="105" y="212"/>
                    <a:pt x="111" y="210"/>
                    <a:pt x="118" y="209"/>
                  </a:cubicBezTo>
                  <a:cubicBezTo>
                    <a:pt x="125" y="207"/>
                    <a:pt x="132" y="207"/>
                    <a:pt x="139" y="206"/>
                  </a:cubicBezTo>
                  <a:cubicBezTo>
                    <a:pt x="142" y="206"/>
                    <a:pt x="146" y="206"/>
                    <a:pt x="149" y="206"/>
                  </a:cubicBezTo>
                  <a:cubicBezTo>
                    <a:pt x="152" y="205"/>
                    <a:pt x="156" y="206"/>
                    <a:pt x="160" y="206"/>
                  </a:cubicBezTo>
                  <a:cubicBezTo>
                    <a:pt x="165" y="205"/>
                    <a:pt x="168" y="201"/>
                    <a:pt x="171" y="198"/>
                  </a:cubicBezTo>
                  <a:cubicBezTo>
                    <a:pt x="172" y="195"/>
                    <a:pt x="173" y="191"/>
                    <a:pt x="174" y="188"/>
                  </a:cubicBezTo>
                  <a:cubicBezTo>
                    <a:pt x="176" y="181"/>
                    <a:pt x="177" y="174"/>
                    <a:pt x="178" y="166"/>
                  </a:cubicBezTo>
                  <a:cubicBezTo>
                    <a:pt x="178" y="161"/>
                    <a:pt x="179" y="156"/>
                    <a:pt x="179" y="153"/>
                  </a:cubicBezTo>
                  <a:cubicBezTo>
                    <a:pt x="178" y="144"/>
                    <a:pt x="179" y="137"/>
                    <a:pt x="178" y="130"/>
                  </a:cubicBezTo>
                  <a:cubicBezTo>
                    <a:pt x="176" y="119"/>
                    <a:pt x="175" y="107"/>
                    <a:pt x="166" y="105"/>
                  </a:cubicBezTo>
                  <a:cubicBezTo>
                    <a:pt x="155" y="106"/>
                    <a:pt x="145" y="102"/>
                    <a:pt x="135" y="104"/>
                  </a:cubicBezTo>
                  <a:cubicBezTo>
                    <a:pt x="129" y="104"/>
                    <a:pt x="123" y="105"/>
                    <a:pt x="117" y="107"/>
                  </a:cubicBezTo>
                  <a:cubicBezTo>
                    <a:pt x="114" y="107"/>
                    <a:pt x="111" y="108"/>
                    <a:pt x="109" y="110"/>
                  </a:cubicBezTo>
                  <a:cubicBezTo>
                    <a:pt x="106" y="111"/>
                    <a:pt x="103" y="112"/>
                    <a:pt x="101" y="114"/>
                  </a:cubicBezTo>
                  <a:cubicBezTo>
                    <a:pt x="97" y="118"/>
                    <a:pt x="95" y="123"/>
                    <a:pt x="94" y="130"/>
                  </a:cubicBezTo>
                  <a:cubicBezTo>
                    <a:pt x="93" y="133"/>
                    <a:pt x="92" y="137"/>
                    <a:pt x="92" y="140"/>
                  </a:cubicBezTo>
                  <a:cubicBezTo>
                    <a:pt x="92" y="146"/>
                    <a:pt x="92" y="153"/>
                    <a:pt x="92" y="160"/>
                  </a:cubicBezTo>
                  <a:cubicBezTo>
                    <a:pt x="92" y="166"/>
                    <a:pt x="91" y="172"/>
                    <a:pt x="91" y="178"/>
                  </a:cubicBezTo>
                  <a:cubicBezTo>
                    <a:pt x="89" y="192"/>
                    <a:pt x="89" y="208"/>
                    <a:pt x="82" y="217"/>
                  </a:cubicBezTo>
                  <a:cubicBezTo>
                    <a:pt x="81" y="218"/>
                    <a:pt x="80" y="219"/>
                    <a:pt x="80" y="220"/>
                  </a:cubicBezTo>
                  <a:cubicBezTo>
                    <a:pt x="87" y="219"/>
                    <a:pt x="94" y="217"/>
                    <a:pt x="99" y="215"/>
                  </a:cubicBezTo>
                  <a:close/>
                  <a:moveTo>
                    <a:pt x="157" y="102"/>
                  </a:moveTo>
                  <a:cubicBezTo>
                    <a:pt x="155" y="102"/>
                    <a:pt x="153" y="102"/>
                    <a:pt x="152" y="102"/>
                  </a:cubicBezTo>
                  <a:cubicBezTo>
                    <a:pt x="151" y="102"/>
                    <a:pt x="150" y="103"/>
                    <a:pt x="151" y="103"/>
                  </a:cubicBezTo>
                  <a:cubicBezTo>
                    <a:pt x="157" y="103"/>
                    <a:pt x="163" y="103"/>
                    <a:pt x="168" y="103"/>
                  </a:cubicBezTo>
                  <a:cubicBezTo>
                    <a:pt x="169" y="103"/>
                    <a:pt x="170" y="105"/>
                    <a:pt x="170" y="104"/>
                  </a:cubicBezTo>
                  <a:cubicBezTo>
                    <a:pt x="169" y="99"/>
                    <a:pt x="163" y="102"/>
                    <a:pt x="157" y="102"/>
                  </a:cubicBezTo>
                  <a:close/>
                  <a:moveTo>
                    <a:pt x="166" y="87"/>
                  </a:moveTo>
                  <a:cubicBezTo>
                    <a:pt x="165" y="83"/>
                    <a:pt x="164" y="79"/>
                    <a:pt x="163" y="75"/>
                  </a:cubicBezTo>
                  <a:cubicBezTo>
                    <a:pt x="162" y="73"/>
                    <a:pt x="161" y="72"/>
                    <a:pt x="160" y="70"/>
                  </a:cubicBezTo>
                  <a:cubicBezTo>
                    <a:pt x="157" y="62"/>
                    <a:pt x="152" y="53"/>
                    <a:pt x="145" y="49"/>
                  </a:cubicBezTo>
                  <a:cubicBezTo>
                    <a:pt x="141" y="47"/>
                    <a:pt x="136" y="48"/>
                    <a:pt x="131" y="48"/>
                  </a:cubicBezTo>
                  <a:cubicBezTo>
                    <a:pt x="128" y="48"/>
                    <a:pt x="125" y="48"/>
                    <a:pt x="122" y="48"/>
                  </a:cubicBezTo>
                  <a:cubicBezTo>
                    <a:pt x="119" y="48"/>
                    <a:pt x="115" y="47"/>
                    <a:pt x="111" y="48"/>
                  </a:cubicBezTo>
                  <a:cubicBezTo>
                    <a:pt x="106" y="48"/>
                    <a:pt x="101" y="50"/>
                    <a:pt x="97" y="52"/>
                  </a:cubicBezTo>
                  <a:cubicBezTo>
                    <a:pt x="92" y="54"/>
                    <a:pt x="89" y="56"/>
                    <a:pt x="85" y="59"/>
                  </a:cubicBezTo>
                  <a:cubicBezTo>
                    <a:pt x="84" y="61"/>
                    <a:pt x="83" y="62"/>
                    <a:pt x="81" y="63"/>
                  </a:cubicBezTo>
                  <a:cubicBezTo>
                    <a:pt x="80" y="66"/>
                    <a:pt x="77" y="69"/>
                    <a:pt x="76" y="72"/>
                  </a:cubicBezTo>
                  <a:cubicBezTo>
                    <a:pt x="75" y="74"/>
                    <a:pt x="74" y="77"/>
                    <a:pt x="74" y="80"/>
                  </a:cubicBezTo>
                  <a:cubicBezTo>
                    <a:pt x="73" y="83"/>
                    <a:pt x="72" y="85"/>
                    <a:pt x="72" y="88"/>
                  </a:cubicBezTo>
                  <a:cubicBezTo>
                    <a:pt x="71" y="92"/>
                    <a:pt x="70" y="97"/>
                    <a:pt x="70" y="102"/>
                  </a:cubicBezTo>
                  <a:cubicBezTo>
                    <a:pt x="68" y="112"/>
                    <a:pt x="67" y="121"/>
                    <a:pt x="67" y="131"/>
                  </a:cubicBezTo>
                  <a:cubicBezTo>
                    <a:pt x="68" y="135"/>
                    <a:pt x="68" y="140"/>
                    <a:pt x="69" y="144"/>
                  </a:cubicBezTo>
                  <a:cubicBezTo>
                    <a:pt x="70" y="160"/>
                    <a:pt x="69" y="175"/>
                    <a:pt x="69" y="191"/>
                  </a:cubicBezTo>
                  <a:cubicBezTo>
                    <a:pt x="70" y="202"/>
                    <a:pt x="67" y="212"/>
                    <a:pt x="64" y="221"/>
                  </a:cubicBezTo>
                  <a:cubicBezTo>
                    <a:pt x="67" y="221"/>
                    <a:pt x="68" y="219"/>
                    <a:pt x="71" y="218"/>
                  </a:cubicBezTo>
                  <a:cubicBezTo>
                    <a:pt x="72" y="214"/>
                    <a:pt x="73" y="210"/>
                    <a:pt x="74" y="206"/>
                  </a:cubicBezTo>
                  <a:cubicBezTo>
                    <a:pt x="71" y="204"/>
                    <a:pt x="72" y="200"/>
                    <a:pt x="72" y="198"/>
                  </a:cubicBezTo>
                  <a:cubicBezTo>
                    <a:pt x="73" y="195"/>
                    <a:pt x="76" y="192"/>
                    <a:pt x="77" y="189"/>
                  </a:cubicBezTo>
                  <a:cubicBezTo>
                    <a:pt x="78" y="187"/>
                    <a:pt x="78" y="185"/>
                    <a:pt x="78" y="183"/>
                  </a:cubicBezTo>
                  <a:cubicBezTo>
                    <a:pt x="78" y="181"/>
                    <a:pt x="79" y="179"/>
                    <a:pt x="79" y="177"/>
                  </a:cubicBezTo>
                  <a:cubicBezTo>
                    <a:pt x="81" y="170"/>
                    <a:pt x="82" y="162"/>
                    <a:pt x="82" y="153"/>
                  </a:cubicBezTo>
                  <a:cubicBezTo>
                    <a:pt x="82" y="149"/>
                    <a:pt x="83" y="146"/>
                    <a:pt x="83" y="142"/>
                  </a:cubicBezTo>
                  <a:cubicBezTo>
                    <a:pt x="84" y="137"/>
                    <a:pt x="83" y="133"/>
                    <a:pt x="83" y="128"/>
                  </a:cubicBezTo>
                  <a:cubicBezTo>
                    <a:pt x="84" y="119"/>
                    <a:pt x="88" y="109"/>
                    <a:pt x="94" y="105"/>
                  </a:cubicBezTo>
                  <a:cubicBezTo>
                    <a:pt x="98" y="103"/>
                    <a:pt x="102" y="102"/>
                    <a:pt x="107" y="101"/>
                  </a:cubicBezTo>
                  <a:cubicBezTo>
                    <a:pt x="120" y="99"/>
                    <a:pt x="134" y="98"/>
                    <a:pt x="147" y="99"/>
                  </a:cubicBezTo>
                  <a:cubicBezTo>
                    <a:pt x="149" y="99"/>
                    <a:pt x="151" y="98"/>
                    <a:pt x="152" y="98"/>
                  </a:cubicBezTo>
                  <a:cubicBezTo>
                    <a:pt x="154" y="98"/>
                    <a:pt x="156" y="98"/>
                    <a:pt x="157" y="97"/>
                  </a:cubicBezTo>
                  <a:cubicBezTo>
                    <a:pt x="159" y="97"/>
                    <a:pt x="160" y="95"/>
                    <a:pt x="162" y="96"/>
                  </a:cubicBezTo>
                  <a:cubicBezTo>
                    <a:pt x="163" y="96"/>
                    <a:pt x="165" y="96"/>
                    <a:pt x="166" y="97"/>
                  </a:cubicBezTo>
                  <a:cubicBezTo>
                    <a:pt x="167" y="98"/>
                    <a:pt x="167" y="100"/>
                    <a:pt x="169" y="100"/>
                  </a:cubicBezTo>
                  <a:cubicBezTo>
                    <a:pt x="169" y="95"/>
                    <a:pt x="167" y="91"/>
                    <a:pt x="166" y="87"/>
                  </a:cubicBezTo>
                  <a:close/>
                  <a:moveTo>
                    <a:pt x="155" y="100"/>
                  </a:moveTo>
                  <a:cubicBezTo>
                    <a:pt x="147" y="101"/>
                    <a:pt x="135" y="100"/>
                    <a:pt x="126" y="101"/>
                  </a:cubicBezTo>
                  <a:cubicBezTo>
                    <a:pt x="123" y="101"/>
                    <a:pt x="119" y="101"/>
                    <a:pt x="115" y="102"/>
                  </a:cubicBezTo>
                  <a:cubicBezTo>
                    <a:pt x="108" y="102"/>
                    <a:pt x="101" y="104"/>
                    <a:pt x="96" y="106"/>
                  </a:cubicBezTo>
                  <a:cubicBezTo>
                    <a:pt x="93" y="107"/>
                    <a:pt x="91" y="110"/>
                    <a:pt x="89" y="112"/>
                  </a:cubicBezTo>
                  <a:cubicBezTo>
                    <a:pt x="85" y="120"/>
                    <a:pt x="85" y="129"/>
                    <a:pt x="84" y="139"/>
                  </a:cubicBezTo>
                  <a:cubicBezTo>
                    <a:pt x="84" y="144"/>
                    <a:pt x="84" y="148"/>
                    <a:pt x="84" y="153"/>
                  </a:cubicBezTo>
                  <a:cubicBezTo>
                    <a:pt x="83" y="163"/>
                    <a:pt x="82" y="173"/>
                    <a:pt x="80" y="181"/>
                  </a:cubicBezTo>
                  <a:cubicBezTo>
                    <a:pt x="81" y="181"/>
                    <a:pt x="82" y="182"/>
                    <a:pt x="84" y="182"/>
                  </a:cubicBezTo>
                  <a:cubicBezTo>
                    <a:pt x="84" y="174"/>
                    <a:pt x="85" y="165"/>
                    <a:pt x="86" y="156"/>
                  </a:cubicBezTo>
                  <a:cubicBezTo>
                    <a:pt x="86" y="147"/>
                    <a:pt x="88" y="138"/>
                    <a:pt x="89" y="130"/>
                  </a:cubicBezTo>
                  <a:cubicBezTo>
                    <a:pt x="89" y="127"/>
                    <a:pt x="89" y="124"/>
                    <a:pt x="90" y="121"/>
                  </a:cubicBezTo>
                  <a:cubicBezTo>
                    <a:pt x="91" y="118"/>
                    <a:pt x="92" y="116"/>
                    <a:pt x="93" y="114"/>
                  </a:cubicBezTo>
                  <a:cubicBezTo>
                    <a:pt x="97" y="109"/>
                    <a:pt x="105" y="107"/>
                    <a:pt x="111" y="105"/>
                  </a:cubicBezTo>
                  <a:cubicBezTo>
                    <a:pt x="112" y="105"/>
                    <a:pt x="113" y="104"/>
                    <a:pt x="114" y="104"/>
                  </a:cubicBezTo>
                  <a:cubicBezTo>
                    <a:pt x="114" y="105"/>
                    <a:pt x="113" y="105"/>
                    <a:pt x="112" y="106"/>
                  </a:cubicBezTo>
                  <a:cubicBezTo>
                    <a:pt x="109" y="107"/>
                    <a:pt x="107" y="108"/>
                    <a:pt x="104" y="109"/>
                  </a:cubicBezTo>
                  <a:cubicBezTo>
                    <a:pt x="102" y="110"/>
                    <a:pt x="99" y="110"/>
                    <a:pt x="97" y="112"/>
                  </a:cubicBezTo>
                  <a:cubicBezTo>
                    <a:pt x="94" y="114"/>
                    <a:pt x="91" y="119"/>
                    <a:pt x="90" y="124"/>
                  </a:cubicBezTo>
                  <a:cubicBezTo>
                    <a:pt x="89" y="128"/>
                    <a:pt x="90" y="133"/>
                    <a:pt x="89" y="138"/>
                  </a:cubicBezTo>
                  <a:cubicBezTo>
                    <a:pt x="89" y="143"/>
                    <a:pt x="88" y="148"/>
                    <a:pt x="87" y="153"/>
                  </a:cubicBezTo>
                  <a:cubicBezTo>
                    <a:pt x="86" y="160"/>
                    <a:pt x="86" y="167"/>
                    <a:pt x="86" y="175"/>
                  </a:cubicBezTo>
                  <a:cubicBezTo>
                    <a:pt x="85" y="178"/>
                    <a:pt x="86" y="180"/>
                    <a:pt x="85" y="183"/>
                  </a:cubicBezTo>
                  <a:cubicBezTo>
                    <a:pt x="87" y="183"/>
                    <a:pt x="87" y="186"/>
                    <a:pt x="87" y="188"/>
                  </a:cubicBezTo>
                  <a:cubicBezTo>
                    <a:pt x="87" y="189"/>
                    <a:pt x="85" y="190"/>
                    <a:pt x="85" y="191"/>
                  </a:cubicBezTo>
                  <a:cubicBezTo>
                    <a:pt x="84" y="196"/>
                    <a:pt x="86" y="203"/>
                    <a:pt x="83" y="206"/>
                  </a:cubicBezTo>
                  <a:cubicBezTo>
                    <a:pt x="82" y="207"/>
                    <a:pt x="81" y="206"/>
                    <a:pt x="80" y="207"/>
                  </a:cubicBezTo>
                  <a:cubicBezTo>
                    <a:pt x="79" y="211"/>
                    <a:pt x="78" y="215"/>
                    <a:pt x="76" y="219"/>
                  </a:cubicBezTo>
                  <a:cubicBezTo>
                    <a:pt x="78" y="220"/>
                    <a:pt x="79" y="218"/>
                    <a:pt x="80" y="217"/>
                  </a:cubicBezTo>
                  <a:cubicBezTo>
                    <a:pt x="83" y="213"/>
                    <a:pt x="84" y="208"/>
                    <a:pt x="86" y="202"/>
                  </a:cubicBezTo>
                  <a:cubicBezTo>
                    <a:pt x="86" y="199"/>
                    <a:pt x="88" y="195"/>
                    <a:pt x="88" y="191"/>
                  </a:cubicBezTo>
                  <a:cubicBezTo>
                    <a:pt x="89" y="188"/>
                    <a:pt x="89" y="184"/>
                    <a:pt x="89" y="179"/>
                  </a:cubicBezTo>
                  <a:cubicBezTo>
                    <a:pt x="89" y="175"/>
                    <a:pt x="90" y="171"/>
                    <a:pt x="90" y="168"/>
                  </a:cubicBezTo>
                  <a:cubicBezTo>
                    <a:pt x="91" y="159"/>
                    <a:pt x="91" y="151"/>
                    <a:pt x="91" y="143"/>
                  </a:cubicBezTo>
                  <a:cubicBezTo>
                    <a:pt x="91" y="135"/>
                    <a:pt x="93" y="128"/>
                    <a:pt x="94" y="120"/>
                  </a:cubicBezTo>
                  <a:cubicBezTo>
                    <a:pt x="97" y="115"/>
                    <a:pt x="100" y="113"/>
                    <a:pt x="105" y="110"/>
                  </a:cubicBezTo>
                  <a:cubicBezTo>
                    <a:pt x="107" y="109"/>
                    <a:pt x="109" y="108"/>
                    <a:pt x="111" y="107"/>
                  </a:cubicBezTo>
                  <a:cubicBezTo>
                    <a:pt x="116" y="105"/>
                    <a:pt x="122" y="104"/>
                    <a:pt x="128" y="103"/>
                  </a:cubicBezTo>
                  <a:cubicBezTo>
                    <a:pt x="133" y="102"/>
                    <a:pt x="139" y="101"/>
                    <a:pt x="145" y="102"/>
                  </a:cubicBezTo>
                  <a:cubicBezTo>
                    <a:pt x="148" y="101"/>
                    <a:pt x="154" y="102"/>
                    <a:pt x="157" y="100"/>
                  </a:cubicBezTo>
                  <a:cubicBezTo>
                    <a:pt x="159" y="100"/>
                    <a:pt x="161" y="101"/>
                    <a:pt x="164" y="100"/>
                  </a:cubicBezTo>
                  <a:cubicBezTo>
                    <a:pt x="164" y="99"/>
                    <a:pt x="163" y="98"/>
                    <a:pt x="164" y="98"/>
                  </a:cubicBezTo>
                  <a:cubicBezTo>
                    <a:pt x="162" y="95"/>
                    <a:pt x="159" y="99"/>
                    <a:pt x="155" y="100"/>
                  </a:cubicBezTo>
                  <a:close/>
                  <a:moveTo>
                    <a:pt x="146" y="102"/>
                  </a:moveTo>
                  <a:cubicBezTo>
                    <a:pt x="147" y="102"/>
                    <a:pt x="148" y="103"/>
                    <a:pt x="148" y="102"/>
                  </a:cubicBezTo>
                  <a:cubicBezTo>
                    <a:pt x="147" y="102"/>
                    <a:pt x="147" y="102"/>
                    <a:pt x="146" y="102"/>
                  </a:cubicBezTo>
                  <a:close/>
                  <a:moveTo>
                    <a:pt x="137" y="35"/>
                  </a:moveTo>
                  <a:cubicBezTo>
                    <a:pt x="133" y="33"/>
                    <a:pt x="127" y="31"/>
                    <a:pt x="120" y="31"/>
                  </a:cubicBezTo>
                  <a:cubicBezTo>
                    <a:pt x="118" y="31"/>
                    <a:pt x="115" y="30"/>
                    <a:pt x="113" y="30"/>
                  </a:cubicBezTo>
                  <a:cubicBezTo>
                    <a:pt x="111" y="30"/>
                    <a:pt x="109" y="30"/>
                    <a:pt x="106" y="31"/>
                  </a:cubicBezTo>
                  <a:cubicBezTo>
                    <a:pt x="100" y="31"/>
                    <a:pt x="93" y="31"/>
                    <a:pt x="87" y="32"/>
                  </a:cubicBezTo>
                  <a:cubicBezTo>
                    <a:pt x="79" y="34"/>
                    <a:pt x="71" y="36"/>
                    <a:pt x="65" y="39"/>
                  </a:cubicBezTo>
                  <a:cubicBezTo>
                    <a:pt x="63" y="41"/>
                    <a:pt x="61" y="43"/>
                    <a:pt x="59" y="46"/>
                  </a:cubicBezTo>
                  <a:cubicBezTo>
                    <a:pt x="57" y="48"/>
                    <a:pt x="56" y="50"/>
                    <a:pt x="54" y="52"/>
                  </a:cubicBezTo>
                  <a:cubicBezTo>
                    <a:pt x="54" y="54"/>
                    <a:pt x="53" y="55"/>
                    <a:pt x="52" y="56"/>
                  </a:cubicBezTo>
                  <a:cubicBezTo>
                    <a:pt x="50" y="60"/>
                    <a:pt x="49" y="64"/>
                    <a:pt x="47" y="69"/>
                  </a:cubicBezTo>
                  <a:cubicBezTo>
                    <a:pt x="47" y="74"/>
                    <a:pt x="45" y="80"/>
                    <a:pt x="46" y="87"/>
                  </a:cubicBezTo>
                  <a:cubicBezTo>
                    <a:pt x="46" y="90"/>
                    <a:pt x="47" y="93"/>
                    <a:pt x="48" y="96"/>
                  </a:cubicBezTo>
                  <a:cubicBezTo>
                    <a:pt x="49" y="99"/>
                    <a:pt x="49" y="102"/>
                    <a:pt x="50" y="105"/>
                  </a:cubicBezTo>
                  <a:cubicBezTo>
                    <a:pt x="50" y="117"/>
                    <a:pt x="51" y="129"/>
                    <a:pt x="52" y="141"/>
                  </a:cubicBezTo>
                  <a:cubicBezTo>
                    <a:pt x="52" y="149"/>
                    <a:pt x="52" y="156"/>
                    <a:pt x="52" y="163"/>
                  </a:cubicBezTo>
                  <a:cubicBezTo>
                    <a:pt x="51" y="171"/>
                    <a:pt x="51" y="178"/>
                    <a:pt x="51" y="185"/>
                  </a:cubicBezTo>
                  <a:cubicBezTo>
                    <a:pt x="50" y="188"/>
                    <a:pt x="49" y="194"/>
                    <a:pt x="50" y="196"/>
                  </a:cubicBezTo>
                  <a:cubicBezTo>
                    <a:pt x="50" y="197"/>
                    <a:pt x="50" y="198"/>
                    <a:pt x="50" y="198"/>
                  </a:cubicBezTo>
                  <a:cubicBezTo>
                    <a:pt x="50" y="201"/>
                    <a:pt x="50" y="204"/>
                    <a:pt x="49" y="206"/>
                  </a:cubicBezTo>
                  <a:cubicBezTo>
                    <a:pt x="49" y="209"/>
                    <a:pt x="48" y="212"/>
                    <a:pt x="48" y="214"/>
                  </a:cubicBezTo>
                  <a:cubicBezTo>
                    <a:pt x="48" y="218"/>
                    <a:pt x="51" y="220"/>
                    <a:pt x="54" y="222"/>
                  </a:cubicBezTo>
                  <a:cubicBezTo>
                    <a:pt x="59" y="207"/>
                    <a:pt x="58" y="189"/>
                    <a:pt x="59" y="174"/>
                  </a:cubicBezTo>
                  <a:cubicBezTo>
                    <a:pt x="59" y="168"/>
                    <a:pt x="59" y="160"/>
                    <a:pt x="58" y="155"/>
                  </a:cubicBezTo>
                  <a:cubicBezTo>
                    <a:pt x="58" y="154"/>
                    <a:pt x="58" y="152"/>
                    <a:pt x="57" y="151"/>
                  </a:cubicBezTo>
                  <a:cubicBezTo>
                    <a:pt x="57" y="150"/>
                    <a:pt x="55" y="149"/>
                    <a:pt x="55" y="148"/>
                  </a:cubicBezTo>
                  <a:cubicBezTo>
                    <a:pt x="55" y="147"/>
                    <a:pt x="54" y="146"/>
                    <a:pt x="54" y="145"/>
                  </a:cubicBezTo>
                  <a:cubicBezTo>
                    <a:pt x="54" y="142"/>
                    <a:pt x="55" y="137"/>
                    <a:pt x="56" y="134"/>
                  </a:cubicBezTo>
                  <a:cubicBezTo>
                    <a:pt x="55" y="133"/>
                    <a:pt x="54" y="127"/>
                    <a:pt x="55" y="126"/>
                  </a:cubicBezTo>
                  <a:cubicBezTo>
                    <a:pt x="55" y="125"/>
                    <a:pt x="56" y="125"/>
                    <a:pt x="57" y="124"/>
                  </a:cubicBezTo>
                  <a:cubicBezTo>
                    <a:pt x="56" y="111"/>
                    <a:pt x="60" y="98"/>
                    <a:pt x="63" y="84"/>
                  </a:cubicBezTo>
                  <a:cubicBezTo>
                    <a:pt x="64" y="76"/>
                    <a:pt x="69" y="69"/>
                    <a:pt x="71" y="62"/>
                  </a:cubicBezTo>
                  <a:cubicBezTo>
                    <a:pt x="73" y="60"/>
                    <a:pt x="74" y="58"/>
                    <a:pt x="76" y="56"/>
                  </a:cubicBezTo>
                  <a:cubicBezTo>
                    <a:pt x="82" y="51"/>
                    <a:pt x="89" y="48"/>
                    <a:pt x="99" y="46"/>
                  </a:cubicBezTo>
                  <a:cubicBezTo>
                    <a:pt x="101" y="46"/>
                    <a:pt x="103" y="45"/>
                    <a:pt x="105" y="45"/>
                  </a:cubicBezTo>
                  <a:cubicBezTo>
                    <a:pt x="110" y="44"/>
                    <a:pt x="115" y="44"/>
                    <a:pt x="119" y="45"/>
                  </a:cubicBezTo>
                  <a:cubicBezTo>
                    <a:pt x="121" y="46"/>
                    <a:pt x="124" y="46"/>
                    <a:pt x="127" y="46"/>
                  </a:cubicBezTo>
                  <a:cubicBezTo>
                    <a:pt x="133" y="46"/>
                    <a:pt x="141" y="45"/>
                    <a:pt x="145" y="48"/>
                  </a:cubicBezTo>
                  <a:cubicBezTo>
                    <a:pt x="146" y="48"/>
                    <a:pt x="146" y="48"/>
                    <a:pt x="146" y="47"/>
                  </a:cubicBezTo>
                  <a:cubicBezTo>
                    <a:pt x="143" y="43"/>
                    <a:pt x="141" y="39"/>
                    <a:pt x="137" y="35"/>
                  </a:cubicBezTo>
                  <a:close/>
                  <a:moveTo>
                    <a:pt x="116" y="28"/>
                  </a:moveTo>
                  <a:cubicBezTo>
                    <a:pt x="113" y="27"/>
                    <a:pt x="111" y="27"/>
                    <a:pt x="108" y="27"/>
                  </a:cubicBezTo>
                  <a:cubicBezTo>
                    <a:pt x="104" y="27"/>
                    <a:pt x="100" y="27"/>
                    <a:pt x="97" y="28"/>
                  </a:cubicBezTo>
                  <a:cubicBezTo>
                    <a:pt x="92" y="28"/>
                    <a:pt x="86" y="29"/>
                    <a:pt x="81" y="30"/>
                  </a:cubicBezTo>
                  <a:cubicBezTo>
                    <a:pt x="76" y="31"/>
                    <a:pt x="71" y="31"/>
                    <a:pt x="67" y="34"/>
                  </a:cubicBezTo>
                  <a:cubicBezTo>
                    <a:pt x="69" y="34"/>
                    <a:pt x="70" y="33"/>
                    <a:pt x="71" y="33"/>
                  </a:cubicBezTo>
                  <a:cubicBezTo>
                    <a:pt x="73" y="32"/>
                    <a:pt x="74" y="33"/>
                    <a:pt x="76" y="33"/>
                  </a:cubicBezTo>
                  <a:cubicBezTo>
                    <a:pt x="77" y="33"/>
                    <a:pt x="78" y="32"/>
                    <a:pt x="79" y="32"/>
                  </a:cubicBezTo>
                  <a:cubicBezTo>
                    <a:pt x="83" y="31"/>
                    <a:pt x="86" y="30"/>
                    <a:pt x="90" y="30"/>
                  </a:cubicBezTo>
                  <a:cubicBezTo>
                    <a:pt x="96" y="29"/>
                    <a:pt x="103" y="29"/>
                    <a:pt x="109" y="29"/>
                  </a:cubicBezTo>
                  <a:cubicBezTo>
                    <a:pt x="110" y="29"/>
                    <a:pt x="111" y="28"/>
                    <a:pt x="112" y="28"/>
                  </a:cubicBezTo>
                  <a:cubicBezTo>
                    <a:pt x="116" y="28"/>
                    <a:pt x="120" y="30"/>
                    <a:pt x="124" y="29"/>
                  </a:cubicBezTo>
                  <a:cubicBezTo>
                    <a:pt x="121" y="29"/>
                    <a:pt x="119" y="28"/>
                    <a:pt x="116" y="28"/>
                  </a:cubicBezTo>
                  <a:close/>
                  <a:moveTo>
                    <a:pt x="118" y="26"/>
                  </a:moveTo>
                  <a:cubicBezTo>
                    <a:pt x="118" y="26"/>
                    <a:pt x="120" y="27"/>
                    <a:pt x="120" y="27"/>
                  </a:cubicBezTo>
                  <a:cubicBezTo>
                    <a:pt x="119" y="26"/>
                    <a:pt x="118" y="26"/>
                    <a:pt x="118" y="26"/>
                  </a:cubicBezTo>
                  <a:close/>
                  <a:moveTo>
                    <a:pt x="48" y="103"/>
                  </a:moveTo>
                  <a:cubicBezTo>
                    <a:pt x="47" y="97"/>
                    <a:pt x="44" y="92"/>
                    <a:pt x="44" y="85"/>
                  </a:cubicBezTo>
                  <a:cubicBezTo>
                    <a:pt x="43" y="81"/>
                    <a:pt x="44" y="77"/>
                    <a:pt x="45" y="73"/>
                  </a:cubicBezTo>
                  <a:cubicBezTo>
                    <a:pt x="46" y="64"/>
                    <a:pt x="50" y="55"/>
                    <a:pt x="53" y="49"/>
                  </a:cubicBezTo>
                  <a:cubicBezTo>
                    <a:pt x="49" y="52"/>
                    <a:pt x="47" y="56"/>
                    <a:pt x="44" y="60"/>
                  </a:cubicBezTo>
                  <a:cubicBezTo>
                    <a:pt x="41" y="64"/>
                    <a:pt x="39" y="69"/>
                    <a:pt x="37" y="74"/>
                  </a:cubicBezTo>
                  <a:cubicBezTo>
                    <a:pt x="33" y="85"/>
                    <a:pt x="32" y="99"/>
                    <a:pt x="32" y="112"/>
                  </a:cubicBezTo>
                  <a:cubicBezTo>
                    <a:pt x="32" y="114"/>
                    <a:pt x="32" y="115"/>
                    <a:pt x="32" y="116"/>
                  </a:cubicBezTo>
                  <a:cubicBezTo>
                    <a:pt x="32" y="118"/>
                    <a:pt x="33" y="119"/>
                    <a:pt x="32" y="121"/>
                  </a:cubicBezTo>
                  <a:cubicBezTo>
                    <a:pt x="32" y="122"/>
                    <a:pt x="32" y="123"/>
                    <a:pt x="32" y="124"/>
                  </a:cubicBezTo>
                  <a:cubicBezTo>
                    <a:pt x="32" y="126"/>
                    <a:pt x="32" y="128"/>
                    <a:pt x="32" y="129"/>
                  </a:cubicBezTo>
                  <a:cubicBezTo>
                    <a:pt x="32" y="134"/>
                    <a:pt x="35" y="139"/>
                    <a:pt x="34" y="142"/>
                  </a:cubicBezTo>
                  <a:cubicBezTo>
                    <a:pt x="32" y="145"/>
                    <a:pt x="27" y="146"/>
                    <a:pt x="24" y="145"/>
                  </a:cubicBezTo>
                  <a:cubicBezTo>
                    <a:pt x="17" y="143"/>
                    <a:pt x="21" y="133"/>
                    <a:pt x="24" y="129"/>
                  </a:cubicBezTo>
                  <a:cubicBezTo>
                    <a:pt x="23" y="127"/>
                    <a:pt x="25" y="125"/>
                    <a:pt x="25" y="123"/>
                  </a:cubicBezTo>
                  <a:cubicBezTo>
                    <a:pt x="25" y="120"/>
                    <a:pt x="24" y="117"/>
                    <a:pt x="24" y="115"/>
                  </a:cubicBezTo>
                  <a:cubicBezTo>
                    <a:pt x="24" y="112"/>
                    <a:pt x="24" y="110"/>
                    <a:pt x="24" y="108"/>
                  </a:cubicBezTo>
                  <a:cubicBezTo>
                    <a:pt x="24" y="97"/>
                    <a:pt x="26" y="86"/>
                    <a:pt x="29" y="76"/>
                  </a:cubicBezTo>
                  <a:cubicBezTo>
                    <a:pt x="31" y="65"/>
                    <a:pt x="36" y="57"/>
                    <a:pt x="41" y="49"/>
                  </a:cubicBezTo>
                  <a:cubicBezTo>
                    <a:pt x="48" y="44"/>
                    <a:pt x="53" y="37"/>
                    <a:pt x="62" y="33"/>
                  </a:cubicBezTo>
                  <a:cubicBezTo>
                    <a:pt x="70" y="30"/>
                    <a:pt x="79" y="29"/>
                    <a:pt x="89" y="28"/>
                  </a:cubicBezTo>
                  <a:cubicBezTo>
                    <a:pt x="92" y="27"/>
                    <a:pt x="95" y="26"/>
                    <a:pt x="97" y="26"/>
                  </a:cubicBezTo>
                  <a:cubicBezTo>
                    <a:pt x="100" y="25"/>
                    <a:pt x="104" y="25"/>
                    <a:pt x="107" y="25"/>
                  </a:cubicBezTo>
                  <a:cubicBezTo>
                    <a:pt x="110" y="26"/>
                    <a:pt x="114" y="26"/>
                    <a:pt x="117" y="26"/>
                  </a:cubicBezTo>
                  <a:cubicBezTo>
                    <a:pt x="114" y="26"/>
                    <a:pt x="111" y="24"/>
                    <a:pt x="107" y="24"/>
                  </a:cubicBezTo>
                  <a:cubicBezTo>
                    <a:pt x="105" y="23"/>
                    <a:pt x="103" y="23"/>
                    <a:pt x="101" y="23"/>
                  </a:cubicBezTo>
                  <a:cubicBezTo>
                    <a:pt x="100" y="23"/>
                    <a:pt x="99" y="22"/>
                    <a:pt x="99" y="22"/>
                  </a:cubicBezTo>
                  <a:cubicBezTo>
                    <a:pt x="96" y="22"/>
                    <a:pt x="93" y="22"/>
                    <a:pt x="90" y="22"/>
                  </a:cubicBezTo>
                  <a:cubicBezTo>
                    <a:pt x="79" y="22"/>
                    <a:pt x="67" y="24"/>
                    <a:pt x="57" y="28"/>
                  </a:cubicBezTo>
                  <a:cubicBezTo>
                    <a:pt x="56" y="30"/>
                    <a:pt x="59" y="33"/>
                    <a:pt x="57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0" y="35"/>
                    <a:pt x="43" y="34"/>
                    <a:pt x="40" y="31"/>
                  </a:cubicBezTo>
                  <a:cubicBezTo>
                    <a:pt x="39" y="33"/>
                    <a:pt x="37" y="34"/>
                    <a:pt x="35" y="35"/>
                  </a:cubicBezTo>
                  <a:cubicBezTo>
                    <a:pt x="30" y="41"/>
                    <a:pt x="26" y="48"/>
                    <a:pt x="23" y="55"/>
                  </a:cubicBezTo>
                  <a:cubicBezTo>
                    <a:pt x="19" y="62"/>
                    <a:pt x="18" y="71"/>
                    <a:pt x="18" y="80"/>
                  </a:cubicBezTo>
                  <a:cubicBezTo>
                    <a:pt x="17" y="93"/>
                    <a:pt x="18" y="107"/>
                    <a:pt x="19" y="121"/>
                  </a:cubicBezTo>
                  <a:cubicBezTo>
                    <a:pt x="19" y="126"/>
                    <a:pt x="19" y="131"/>
                    <a:pt x="18" y="136"/>
                  </a:cubicBezTo>
                  <a:cubicBezTo>
                    <a:pt x="18" y="137"/>
                    <a:pt x="17" y="137"/>
                    <a:pt x="17" y="138"/>
                  </a:cubicBezTo>
                  <a:cubicBezTo>
                    <a:pt x="17" y="140"/>
                    <a:pt x="17" y="143"/>
                    <a:pt x="16" y="145"/>
                  </a:cubicBezTo>
                  <a:cubicBezTo>
                    <a:pt x="26" y="150"/>
                    <a:pt x="40" y="149"/>
                    <a:pt x="50" y="145"/>
                  </a:cubicBezTo>
                  <a:cubicBezTo>
                    <a:pt x="50" y="130"/>
                    <a:pt x="48" y="117"/>
                    <a:pt x="48" y="103"/>
                  </a:cubicBezTo>
                  <a:close/>
                  <a:moveTo>
                    <a:pt x="110" y="22"/>
                  </a:moveTo>
                  <a:cubicBezTo>
                    <a:pt x="106" y="15"/>
                    <a:pt x="98" y="7"/>
                    <a:pt x="89" y="6"/>
                  </a:cubicBezTo>
                  <a:cubicBezTo>
                    <a:pt x="85" y="5"/>
                    <a:pt x="82" y="5"/>
                    <a:pt x="79" y="6"/>
                  </a:cubicBezTo>
                  <a:cubicBezTo>
                    <a:pt x="72" y="7"/>
                    <a:pt x="64" y="9"/>
                    <a:pt x="59" y="13"/>
                  </a:cubicBezTo>
                  <a:cubicBezTo>
                    <a:pt x="57" y="17"/>
                    <a:pt x="54" y="22"/>
                    <a:pt x="54" y="26"/>
                  </a:cubicBezTo>
                  <a:cubicBezTo>
                    <a:pt x="54" y="29"/>
                    <a:pt x="54" y="32"/>
                    <a:pt x="55" y="33"/>
                  </a:cubicBezTo>
                  <a:cubicBezTo>
                    <a:pt x="56" y="32"/>
                    <a:pt x="56" y="31"/>
                    <a:pt x="56" y="31"/>
                  </a:cubicBezTo>
                  <a:cubicBezTo>
                    <a:pt x="55" y="27"/>
                    <a:pt x="56" y="23"/>
                    <a:pt x="58" y="20"/>
                  </a:cubicBezTo>
                  <a:cubicBezTo>
                    <a:pt x="60" y="15"/>
                    <a:pt x="64" y="14"/>
                    <a:pt x="69" y="12"/>
                  </a:cubicBezTo>
                  <a:cubicBezTo>
                    <a:pt x="73" y="12"/>
                    <a:pt x="77" y="8"/>
                    <a:pt x="82" y="8"/>
                  </a:cubicBezTo>
                  <a:cubicBezTo>
                    <a:pt x="86" y="7"/>
                    <a:pt x="89" y="9"/>
                    <a:pt x="93" y="10"/>
                  </a:cubicBezTo>
                  <a:cubicBezTo>
                    <a:pt x="95" y="11"/>
                    <a:pt x="96" y="11"/>
                    <a:pt x="98" y="12"/>
                  </a:cubicBezTo>
                  <a:cubicBezTo>
                    <a:pt x="100" y="13"/>
                    <a:pt x="103" y="17"/>
                    <a:pt x="104" y="19"/>
                  </a:cubicBezTo>
                  <a:cubicBezTo>
                    <a:pt x="105" y="20"/>
                    <a:pt x="107" y="20"/>
                    <a:pt x="107" y="22"/>
                  </a:cubicBezTo>
                  <a:cubicBezTo>
                    <a:pt x="108" y="22"/>
                    <a:pt x="109" y="23"/>
                    <a:pt x="110" y="22"/>
                  </a:cubicBezTo>
                  <a:cubicBezTo>
                    <a:pt x="110" y="22"/>
                    <a:pt x="110" y="22"/>
                    <a:pt x="110" y="22"/>
                  </a:cubicBezTo>
                  <a:close/>
                  <a:moveTo>
                    <a:pt x="101" y="17"/>
                  </a:moveTo>
                  <a:cubicBezTo>
                    <a:pt x="96" y="14"/>
                    <a:pt x="92" y="11"/>
                    <a:pt x="86" y="10"/>
                  </a:cubicBezTo>
                  <a:cubicBezTo>
                    <a:pt x="90" y="12"/>
                    <a:pt x="94" y="15"/>
                    <a:pt x="95" y="21"/>
                  </a:cubicBezTo>
                  <a:cubicBezTo>
                    <a:pt x="99" y="21"/>
                    <a:pt x="101" y="21"/>
                    <a:pt x="105" y="22"/>
                  </a:cubicBezTo>
                  <a:cubicBezTo>
                    <a:pt x="105" y="22"/>
                    <a:pt x="105" y="21"/>
                    <a:pt x="105" y="21"/>
                  </a:cubicBezTo>
                  <a:cubicBezTo>
                    <a:pt x="104" y="20"/>
                    <a:pt x="102" y="18"/>
                    <a:pt x="101" y="17"/>
                  </a:cubicBezTo>
                  <a:close/>
                  <a:moveTo>
                    <a:pt x="89" y="53"/>
                  </a:moveTo>
                  <a:cubicBezTo>
                    <a:pt x="87" y="54"/>
                    <a:pt x="85" y="55"/>
                    <a:pt x="83" y="57"/>
                  </a:cubicBezTo>
                  <a:cubicBezTo>
                    <a:pt x="80" y="59"/>
                    <a:pt x="80" y="60"/>
                    <a:pt x="78" y="62"/>
                  </a:cubicBezTo>
                  <a:cubicBezTo>
                    <a:pt x="76" y="65"/>
                    <a:pt x="75" y="67"/>
                    <a:pt x="73" y="70"/>
                  </a:cubicBezTo>
                  <a:cubicBezTo>
                    <a:pt x="73" y="72"/>
                    <a:pt x="72" y="73"/>
                    <a:pt x="71" y="75"/>
                  </a:cubicBezTo>
                  <a:cubicBezTo>
                    <a:pt x="70" y="77"/>
                    <a:pt x="70" y="79"/>
                    <a:pt x="69" y="81"/>
                  </a:cubicBezTo>
                  <a:cubicBezTo>
                    <a:pt x="69" y="82"/>
                    <a:pt x="68" y="84"/>
                    <a:pt x="68" y="86"/>
                  </a:cubicBezTo>
                  <a:cubicBezTo>
                    <a:pt x="66" y="92"/>
                    <a:pt x="65" y="98"/>
                    <a:pt x="64" y="104"/>
                  </a:cubicBezTo>
                  <a:cubicBezTo>
                    <a:pt x="63" y="110"/>
                    <a:pt x="62" y="115"/>
                    <a:pt x="62" y="120"/>
                  </a:cubicBezTo>
                  <a:cubicBezTo>
                    <a:pt x="62" y="123"/>
                    <a:pt x="61" y="126"/>
                    <a:pt x="62" y="128"/>
                  </a:cubicBezTo>
                  <a:cubicBezTo>
                    <a:pt x="62" y="129"/>
                    <a:pt x="63" y="130"/>
                    <a:pt x="63" y="131"/>
                  </a:cubicBezTo>
                  <a:cubicBezTo>
                    <a:pt x="63" y="133"/>
                    <a:pt x="63" y="134"/>
                    <a:pt x="63" y="135"/>
                  </a:cubicBezTo>
                  <a:cubicBezTo>
                    <a:pt x="63" y="136"/>
                    <a:pt x="64" y="138"/>
                    <a:pt x="65" y="140"/>
                  </a:cubicBezTo>
                  <a:cubicBezTo>
                    <a:pt x="65" y="140"/>
                    <a:pt x="66" y="141"/>
                    <a:pt x="66" y="142"/>
                  </a:cubicBezTo>
                  <a:cubicBezTo>
                    <a:pt x="66" y="143"/>
                    <a:pt x="66" y="144"/>
                    <a:pt x="67" y="144"/>
                  </a:cubicBezTo>
                  <a:cubicBezTo>
                    <a:pt x="63" y="125"/>
                    <a:pt x="68" y="107"/>
                    <a:pt x="70" y="90"/>
                  </a:cubicBezTo>
                  <a:cubicBezTo>
                    <a:pt x="70" y="86"/>
                    <a:pt x="71" y="83"/>
                    <a:pt x="72" y="79"/>
                  </a:cubicBezTo>
                  <a:cubicBezTo>
                    <a:pt x="73" y="76"/>
                    <a:pt x="74" y="72"/>
                    <a:pt x="75" y="69"/>
                  </a:cubicBezTo>
                  <a:cubicBezTo>
                    <a:pt x="82" y="59"/>
                    <a:pt x="91" y="51"/>
                    <a:pt x="103" y="48"/>
                  </a:cubicBezTo>
                  <a:cubicBezTo>
                    <a:pt x="98" y="48"/>
                    <a:pt x="93" y="50"/>
                    <a:pt x="89" y="53"/>
                  </a:cubicBezTo>
                  <a:close/>
                  <a:moveTo>
                    <a:pt x="88" y="13"/>
                  </a:moveTo>
                  <a:cubicBezTo>
                    <a:pt x="87" y="13"/>
                    <a:pt x="87" y="12"/>
                    <a:pt x="86" y="12"/>
                  </a:cubicBezTo>
                  <a:cubicBezTo>
                    <a:pt x="83" y="10"/>
                    <a:pt x="81" y="11"/>
                    <a:pt x="79" y="12"/>
                  </a:cubicBezTo>
                  <a:cubicBezTo>
                    <a:pt x="76" y="12"/>
                    <a:pt x="72" y="12"/>
                    <a:pt x="69" y="13"/>
                  </a:cubicBezTo>
                  <a:cubicBezTo>
                    <a:pt x="68" y="14"/>
                    <a:pt x="68" y="14"/>
                    <a:pt x="67" y="14"/>
                  </a:cubicBezTo>
                  <a:cubicBezTo>
                    <a:pt x="66" y="15"/>
                    <a:pt x="64" y="16"/>
                    <a:pt x="62" y="16"/>
                  </a:cubicBezTo>
                  <a:cubicBezTo>
                    <a:pt x="60" y="19"/>
                    <a:pt x="57" y="23"/>
                    <a:pt x="57" y="26"/>
                  </a:cubicBezTo>
                  <a:cubicBezTo>
                    <a:pt x="67" y="21"/>
                    <a:pt x="80" y="21"/>
                    <a:pt x="94" y="20"/>
                  </a:cubicBezTo>
                  <a:cubicBezTo>
                    <a:pt x="93" y="17"/>
                    <a:pt x="91" y="15"/>
                    <a:pt x="88" y="13"/>
                  </a:cubicBezTo>
                  <a:close/>
                  <a:moveTo>
                    <a:pt x="87" y="3"/>
                  </a:moveTo>
                  <a:cubicBezTo>
                    <a:pt x="86" y="3"/>
                    <a:pt x="86" y="3"/>
                    <a:pt x="85" y="2"/>
                  </a:cubicBezTo>
                  <a:cubicBezTo>
                    <a:pt x="83" y="2"/>
                    <a:pt x="81" y="2"/>
                    <a:pt x="79" y="2"/>
                  </a:cubicBezTo>
                  <a:cubicBezTo>
                    <a:pt x="74" y="1"/>
                    <a:pt x="71" y="3"/>
                    <a:pt x="66" y="4"/>
                  </a:cubicBezTo>
                  <a:cubicBezTo>
                    <a:pt x="59" y="6"/>
                    <a:pt x="53" y="8"/>
                    <a:pt x="48" y="13"/>
                  </a:cubicBezTo>
                  <a:cubicBezTo>
                    <a:pt x="45" y="17"/>
                    <a:pt x="39" y="23"/>
                    <a:pt x="42" y="30"/>
                  </a:cubicBezTo>
                  <a:cubicBezTo>
                    <a:pt x="45" y="33"/>
                    <a:pt x="50" y="33"/>
                    <a:pt x="53" y="33"/>
                  </a:cubicBezTo>
                  <a:cubicBezTo>
                    <a:pt x="51" y="25"/>
                    <a:pt x="55" y="15"/>
                    <a:pt x="59" y="11"/>
                  </a:cubicBezTo>
                  <a:cubicBezTo>
                    <a:pt x="66" y="6"/>
                    <a:pt x="81" y="2"/>
                    <a:pt x="90" y="4"/>
                  </a:cubicBezTo>
                  <a:cubicBezTo>
                    <a:pt x="89" y="3"/>
                    <a:pt x="88" y="4"/>
                    <a:pt x="87" y="3"/>
                  </a:cubicBezTo>
                  <a:close/>
                  <a:moveTo>
                    <a:pt x="79" y="55"/>
                  </a:moveTo>
                  <a:cubicBezTo>
                    <a:pt x="78" y="57"/>
                    <a:pt x="76" y="60"/>
                    <a:pt x="75" y="62"/>
                  </a:cubicBezTo>
                  <a:cubicBezTo>
                    <a:pt x="72" y="68"/>
                    <a:pt x="69" y="72"/>
                    <a:pt x="67" y="78"/>
                  </a:cubicBezTo>
                  <a:cubicBezTo>
                    <a:pt x="66" y="80"/>
                    <a:pt x="65" y="84"/>
                    <a:pt x="64" y="87"/>
                  </a:cubicBezTo>
                  <a:cubicBezTo>
                    <a:pt x="60" y="97"/>
                    <a:pt x="58" y="112"/>
                    <a:pt x="58" y="125"/>
                  </a:cubicBezTo>
                  <a:cubicBezTo>
                    <a:pt x="59" y="125"/>
                    <a:pt x="60" y="125"/>
                    <a:pt x="61" y="125"/>
                  </a:cubicBezTo>
                  <a:cubicBezTo>
                    <a:pt x="60" y="120"/>
                    <a:pt x="61" y="115"/>
                    <a:pt x="61" y="111"/>
                  </a:cubicBezTo>
                  <a:cubicBezTo>
                    <a:pt x="63" y="93"/>
                    <a:pt x="68" y="78"/>
                    <a:pt x="74" y="64"/>
                  </a:cubicBezTo>
                  <a:cubicBezTo>
                    <a:pt x="76" y="62"/>
                    <a:pt x="78" y="60"/>
                    <a:pt x="79" y="58"/>
                  </a:cubicBezTo>
                  <a:cubicBezTo>
                    <a:pt x="82" y="55"/>
                    <a:pt x="87" y="53"/>
                    <a:pt x="89" y="50"/>
                  </a:cubicBezTo>
                  <a:cubicBezTo>
                    <a:pt x="86" y="52"/>
                    <a:pt x="82" y="53"/>
                    <a:pt x="79" y="55"/>
                  </a:cubicBezTo>
                  <a:close/>
                  <a:moveTo>
                    <a:pt x="82" y="190"/>
                  </a:moveTo>
                  <a:cubicBezTo>
                    <a:pt x="82" y="190"/>
                    <a:pt x="84" y="190"/>
                    <a:pt x="85" y="189"/>
                  </a:cubicBezTo>
                  <a:cubicBezTo>
                    <a:pt x="85" y="188"/>
                    <a:pt x="86" y="185"/>
                    <a:pt x="84" y="184"/>
                  </a:cubicBezTo>
                  <a:cubicBezTo>
                    <a:pt x="83" y="183"/>
                    <a:pt x="82" y="184"/>
                    <a:pt x="81" y="183"/>
                  </a:cubicBezTo>
                  <a:cubicBezTo>
                    <a:pt x="80" y="185"/>
                    <a:pt x="79" y="186"/>
                    <a:pt x="79" y="188"/>
                  </a:cubicBezTo>
                  <a:cubicBezTo>
                    <a:pt x="80" y="188"/>
                    <a:pt x="81" y="190"/>
                    <a:pt x="82" y="190"/>
                  </a:cubicBezTo>
                  <a:close/>
                  <a:moveTo>
                    <a:pt x="82" y="201"/>
                  </a:moveTo>
                  <a:cubicBezTo>
                    <a:pt x="81" y="204"/>
                    <a:pt x="75" y="203"/>
                    <a:pt x="75" y="199"/>
                  </a:cubicBezTo>
                  <a:cubicBezTo>
                    <a:pt x="75" y="199"/>
                    <a:pt x="76" y="199"/>
                    <a:pt x="76" y="198"/>
                  </a:cubicBezTo>
                  <a:cubicBezTo>
                    <a:pt x="77" y="196"/>
                    <a:pt x="77" y="195"/>
                    <a:pt x="77" y="193"/>
                  </a:cubicBezTo>
                  <a:cubicBezTo>
                    <a:pt x="75" y="195"/>
                    <a:pt x="72" y="199"/>
                    <a:pt x="74" y="203"/>
                  </a:cubicBezTo>
                  <a:cubicBezTo>
                    <a:pt x="74" y="203"/>
                    <a:pt x="74" y="203"/>
                    <a:pt x="75" y="203"/>
                  </a:cubicBezTo>
                  <a:cubicBezTo>
                    <a:pt x="76" y="204"/>
                    <a:pt x="78" y="205"/>
                    <a:pt x="80" y="204"/>
                  </a:cubicBezTo>
                  <a:cubicBezTo>
                    <a:pt x="80" y="205"/>
                    <a:pt x="81" y="205"/>
                    <a:pt x="82" y="205"/>
                  </a:cubicBezTo>
                  <a:cubicBezTo>
                    <a:pt x="83" y="202"/>
                    <a:pt x="83" y="198"/>
                    <a:pt x="83" y="195"/>
                  </a:cubicBezTo>
                  <a:cubicBezTo>
                    <a:pt x="82" y="198"/>
                    <a:pt x="83" y="199"/>
                    <a:pt x="82" y="201"/>
                  </a:cubicBezTo>
                  <a:close/>
                  <a:moveTo>
                    <a:pt x="79" y="191"/>
                  </a:moveTo>
                  <a:cubicBezTo>
                    <a:pt x="80" y="193"/>
                    <a:pt x="76" y="198"/>
                    <a:pt x="77" y="200"/>
                  </a:cubicBezTo>
                  <a:cubicBezTo>
                    <a:pt x="77" y="201"/>
                    <a:pt x="79" y="202"/>
                    <a:pt x="80" y="201"/>
                  </a:cubicBezTo>
                  <a:cubicBezTo>
                    <a:pt x="81" y="201"/>
                    <a:pt x="81" y="198"/>
                    <a:pt x="81" y="197"/>
                  </a:cubicBezTo>
                  <a:cubicBezTo>
                    <a:pt x="82" y="195"/>
                    <a:pt x="82" y="194"/>
                    <a:pt x="82" y="192"/>
                  </a:cubicBezTo>
                  <a:cubicBezTo>
                    <a:pt x="81" y="191"/>
                    <a:pt x="80" y="190"/>
                    <a:pt x="79" y="191"/>
                  </a:cubicBezTo>
                  <a:close/>
                  <a:moveTo>
                    <a:pt x="75" y="206"/>
                  </a:moveTo>
                  <a:cubicBezTo>
                    <a:pt x="74" y="210"/>
                    <a:pt x="73" y="214"/>
                    <a:pt x="72" y="218"/>
                  </a:cubicBezTo>
                  <a:cubicBezTo>
                    <a:pt x="73" y="218"/>
                    <a:pt x="74" y="218"/>
                    <a:pt x="75" y="218"/>
                  </a:cubicBezTo>
                  <a:cubicBezTo>
                    <a:pt x="76" y="215"/>
                    <a:pt x="78" y="211"/>
                    <a:pt x="79" y="206"/>
                  </a:cubicBezTo>
                  <a:cubicBezTo>
                    <a:pt x="77" y="206"/>
                    <a:pt x="76" y="206"/>
                    <a:pt x="75" y="206"/>
                  </a:cubicBezTo>
                  <a:close/>
                  <a:moveTo>
                    <a:pt x="67" y="35"/>
                  </a:moveTo>
                  <a:cubicBezTo>
                    <a:pt x="66" y="36"/>
                    <a:pt x="66" y="36"/>
                    <a:pt x="66" y="37"/>
                  </a:cubicBezTo>
                  <a:cubicBezTo>
                    <a:pt x="67" y="36"/>
                    <a:pt x="68" y="36"/>
                    <a:pt x="68" y="35"/>
                  </a:cubicBezTo>
                  <a:cubicBezTo>
                    <a:pt x="68" y="35"/>
                    <a:pt x="67" y="35"/>
                    <a:pt x="67" y="35"/>
                  </a:cubicBezTo>
                  <a:close/>
                  <a:moveTo>
                    <a:pt x="59" y="222"/>
                  </a:moveTo>
                  <a:cubicBezTo>
                    <a:pt x="60" y="222"/>
                    <a:pt x="61" y="222"/>
                    <a:pt x="62" y="221"/>
                  </a:cubicBezTo>
                  <a:cubicBezTo>
                    <a:pt x="62" y="221"/>
                    <a:pt x="62" y="220"/>
                    <a:pt x="62" y="219"/>
                  </a:cubicBezTo>
                  <a:cubicBezTo>
                    <a:pt x="62" y="219"/>
                    <a:pt x="63" y="219"/>
                    <a:pt x="63" y="219"/>
                  </a:cubicBezTo>
                  <a:cubicBezTo>
                    <a:pt x="64" y="217"/>
                    <a:pt x="64" y="215"/>
                    <a:pt x="64" y="213"/>
                  </a:cubicBezTo>
                  <a:cubicBezTo>
                    <a:pt x="66" y="209"/>
                    <a:pt x="67" y="204"/>
                    <a:pt x="68" y="199"/>
                  </a:cubicBezTo>
                  <a:cubicBezTo>
                    <a:pt x="68" y="197"/>
                    <a:pt x="68" y="194"/>
                    <a:pt x="68" y="191"/>
                  </a:cubicBezTo>
                  <a:cubicBezTo>
                    <a:pt x="68" y="175"/>
                    <a:pt x="68" y="160"/>
                    <a:pt x="67" y="145"/>
                  </a:cubicBezTo>
                  <a:cubicBezTo>
                    <a:pt x="67" y="148"/>
                    <a:pt x="64" y="149"/>
                    <a:pt x="63" y="151"/>
                  </a:cubicBezTo>
                  <a:cubicBezTo>
                    <a:pt x="63" y="152"/>
                    <a:pt x="63" y="157"/>
                    <a:pt x="64" y="158"/>
                  </a:cubicBezTo>
                  <a:cubicBezTo>
                    <a:pt x="64" y="159"/>
                    <a:pt x="65" y="159"/>
                    <a:pt x="65" y="160"/>
                  </a:cubicBezTo>
                  <a:cubicBezTo>
                    <a:pt x="65" y="161"/>
                    <a:pt x="63" y="163"/>
                    <a:pt x="63" y="164"/>
                  </a:cubicBezTo>
                  <a:cubicBezTo>
                    <a:pt x="63" y="165"/>
                    <a:pt x="64" y="165"/>
                    <a:pt x="65" y="167"/>
                  </a:cubicBezTo>
                  <a:cubicBezTo>
                    <a:pt x="65" y="168"/>
                    <a:pt x="65" y="169"/>
                    <a:pt x="64" y="170"/>
                  </a:cubicBezTo>
                  <a:cubicBezTo>
                    <a:pt x="66" y="172"/>
                    <a:pt x="66" y="175"/>
                    <a:pt x="64" y="177"/>
                  </a:cubicBezTo>
                  <a:cubicBezTo>
                    <a:pt x="66" y="179"/>
                    <a:pt x="65" y="182"/>
                    <a:pt x="64" y="183"/>
                  </a:cubicBezTo>
                  <a:cubicBezTo>
                    <a:pt x="64" y="184"/>
                    <a:pt x="65" y="185"/>
                    <a:pt x="65" y="187"/>
                  </a:cubicBezTo>
                  <a:cubicBezTo>
                    <a:pt x="65" y="188"/>
                    <a:pt x="63" y="189"/>
                    <a:pt x="63" y="190"/>
                  </a:cubicBezTo>
                  <a:cubicBezTo>
                    <a:pt x="63" y="191"/>
                    <a:pt x="65" y="192"/>
                    <a:pt x="65" y="193"/>
                  </a:cubicBezTo>
                  <a:cubicBezTo>
                    <a:pt x="65" y="195"/>
                    <a:pt x="64" y="195"/>
                    <a:pt x="63" y="197"/>
                  </a:cubicBezTo>
                  <a:cubicBezTo>
                    <a:pt x="63" y="198"/>
                    <a:pt x="64" y="200"/>
                    <a:pt x="64" y="202"/>
                  </a:cubicBezTo>
                  <a:cubicBezTo>
                    <a:pt x="64" y="203"/>
                    <a:pt x="63" y="204"/>
                    <a:pt x="63" y="205"/>
                  </a:cubicBezTo>
                  <a:cubicBezTo>
                    <a:pt x="63" y="206"/>
                    <a:pt x="64" y="208"/>
                    <a:pt x="64" y="209"/>
                  </a:cubicBezTo>
                  <a:cubicBezTo>
                    <a:pt x="64" y="211"/>
                    <a:pt x="61" y="211"/>
                    <a:pt x="61" y="213"/>
                  </a:cubicBezTo>
                  <a:cubicBezTo>
                    <a:pt x="61" y="214"/>
                    <a:pt x="62" y="216"/>
                    <a:pt x="62" y="218"/>
                  </a:cubicBezTo>
                  <a:cubicBezTo>
                    <a:pt x="61" y="218"/>
                    <a:pt x="60" y="219"/>
                    <a:pt x="59" y="220"/>
                  </a:cubicBezTo>
                  <a:cubicBezTo>
                    <a:pt x="59" y="221"/>
                    <a:pt x="59" y="222"/>
                    <a:pt x="59" y="222"/>
                  </a:cubicBezTo>
                  <a:close/>
                  <a:moveTo>
                    <a:pt x="65" y="34"/>
                  </a:moveTo>
                  <a:cubicBezTo>
                    <a:pt x="63" y="34"/>
                    <a:pt x="59" y="36"/>
                    <a:pt x="57" y="38"/>
                  </a:cubicBezTo>
                  <a:cubicBezTo>
                    <a:pt x="58" y="38"/>
                    <a:pt x="58" y="38"/>
                    <a:pt x="59" y="39"/>
                  </a:cubicBezTo>
                  <a:cubicBezTo>
                    <a:pt x="61" y="38"/>
                    <a:pt x="60" y="36"/>
                    <a:pt x="62" y="35"/>
                  </a:cubicBezTo>
                  <a:cubicBezTo>
                    <a:pt x="63" y="35"/>
                    <a:pt x="64" y="36"/>
                    <a:pt x="65" y="35"/>
                  </a:cubicBezTo>
                  <a:cubicBezTo>
                    <a:pt x="65" y="35"/>
                    <a:pt x="66" y="34"/>
                    <a:pt x="65" y="34"/>
                  </a:cubicBezTo>
                  <a:close/>
                  <a:moveTo>
                    <a:pt x="62" y="37"/>
                  </a:moveTo>
                  <a:cubicBezTo>
                    <a:pt x="62" y="38"/>
                    <a:pt x="61" y="39"/>
                    <a:pt x="61" y="39"/>
                  </a:cubicBezTo>
                  <a:cubicBezTo>
                    <a:pt x="62" y="39"/>
                    <a:pt x="64" y="38"/>
                    <a:pt x="65" y="37"/>
                  </a:cubicBezTo>
                  <a:cubicBezTo>
                    <a:pt x="64" y="37"/>
                    <a:pt x="64" y="37"/>
                    <a:pt x="62" y="37"/>
                  </a:cubicBezTo>
                  <a:close/>
                  <a:moveTo>
                    <a:pt x="63" y="149"/>
                  </a:moveTo>
                  <a:cubicBezTo>
                    <a:pt x="63" y="148"/>
                    <a:pt x="64" y="147"/>
                    <a:pt x="65" y="146"/>
                  </a:cubicBezTo>
                  <a:cubicBezTo>
                    <a:pt x="65" y="143"/>
                    <a:pt x="64" y="141"/>
                    <a:pt x="63" y="139"/>
                  </a:cubicBezTo>
                  <a:cubicBezTo>
                    <a:pt x="63" y="138"/>
                    <a:pt x="62" y="136"/>
                    <a:pt x="61" y="136"/>
                  </a:cubicBezTo>
                  <a:cubicBezTo>
                    <a:pt x="63" y="139"/>
                    <a:pt x="65" y="146"/>
                    <a:pt x="60" y="147"/>
                  </a:cubicBezTo>
                  <a:cubicBezTo>
                    <a:pt x="60" y="147"/>
                    <a:pt x="58" y="147"/>
                    <a:pt x="57" y="146"/>
                  </a:cubicBezTo>
                  <a:cubicBezTo>
                    <a:pt x="56" y="143"/>
                    <a:pt x="57" y="140"/>
                    <a:pt x="56" y="137"/>
                  </a:cubicBezTo>
                  <a:cubicBezTo>
                    <a:pt x="57" y="140"/>
                    <a:pt x="55" y="146"/>
                    <a:pt x="57" y="148"/>
                  </a:cubicBezTo>
                  <a:cubicBezTo>
                    <a:pt x="59" y="148"/>
                    <a:pt x="61" y="149"/>
                    <a:pt x="63" y="149"/>
                  </a:cubicBezTo>
                  <a:close/>
                  <a:moveTo>
                    <a:pt x="64" y="173"/>
                  </a:moveTo>
                  <a:cubicBezTo>
                    <a:pt x="64" y="172"/>
                    <a:pt x="63" y="172"/>
                    <a:pt x="63" y="171"/>
                  </a:cubicBezTo>
                  <a:cubicBezTo>
                    <a:pt x="62" y="169"/>
                    <a:pt x="63" y="169"/>
                    <a:pt x="63" y="168"/>
                  </a:cubicBezTo>
                  <a:cubicBezTo>
                    <a:pt x="63" y="166"/>
                    <a:pt x="62" y="166"/>
                    <a:pt x="61" y="165"/>
                  </a:cubicBezTo>
                  <a:cubicBezTo>
                    <a:pt x="61" y="163"/>
                    <a:pt x="63" y="161"/>
                    <a:pt x="63" y="160"/>
                  </a:cubicBezTo>
                  <a:cubicBezTo>
                    <a:pt x="63" y="159"/>
                    <a:pt x="62" y="159"/>
                    <a:pt x="62" y="158"/>
                  </a:cubicBezTo>
                  <a:cubicBezTo>
                    <a:pt x="61" y="156"/>
                    <a:pt x="63" y="153"/>
                    <a:pt x="62" y="150"/>
                  </a:cubicBezTo>
                  <a:cubicBezTo>
                    <a:pt x="61" y="150"/>
                    <a:pt x="60" y="150"/>
                    <a:pt x="59" y="150"/>
                  </a:cubicBezTo>
                  <a:cubicBezTo>
                    <a:pt x="61" y="162"/>
                    <a:pt x="60" y="171"/>
                    <a:pt x="60" y="183"/>
                  </a:cubicBezTo>
                  <a:cubicBezTo>
                    <a:pt x="60" y="188"/>
                    <a:pt x="60" y="194"/>
                    <a:pt x="59" y="200"/>
                  </a:cubicBezTo>
                  <a:cubicBezTo>
                    <a:pt x="59" y="206"/>
                    <a:pt x="58" y="211"/>
                    <a:pt x="57" y="216"/>
                  </a:cubicBezTo>
                  <a:cubicBezTo>
                    <a:pt x="57" y="219"/>
                    <a:pt x="55" y="222"/>
                    <a:pt x="58" y="223"/>
                  </a:cubicBezTo>
                  <a:cubicBezTo>
                    <a:pt x="58" y="221"/>
                    <a:pt x="57" y="221"/>
                    <a:pt x="58" y="219"/>
                  </a:cubicBezTo>
                  <a:cubicBezTo>
                    <a:pt x="58" y="218"/>
                    <a:pt x="60" y="217"/>
                    <a:pt x="61" y="216"/>
                  </a:cubicBezTo>
                  <a:cubicBezTo>
                    <a:pt x="61" y="215"/>
                    <a:pt x="59" y="213"/>
                    <a:pt x="60" y="212"/>
                  </a:cubicBezTo>
                  <a:cubicBezTo>
                    <a:pt x="60" y="211"/>
                    <a:pt x="62" y="210"/>
                    <a:pt x="62" y="209"/>
                  </a:cubicBezTo>
                  <a:cubicBezTo>
                    <a:pt x="62" y="207"/>
                    <a:pt x="61" y="206"/>
                    <a:pt x="61" y="204"/>
                  </a:cubicBezTo>
                  <a:cubicBezTo>
                    <a:pt x="61" y="203"/>
                    <a:pt x="63" y="202"/>
                    <a:pt x="63" y="201"/>
                  </a:cubicBezTo>
                  <a:cubicBezTo>
                    <a:pt x="63" y="199"/>
                    <a:pt x="62" y="198"/>
                    <a:pt x="62" y="197"/>
                  </a:cubicBezTo>
                  <a:cubicBezTo>
                    <a:pt x="62" y="196"/>
                    <a:pt x="63" y="195"/>
                    <a:pt x="63" y="194"/>
                  </a:cubicBezTo>
                  <a:cubicBezTo>
                    <a:pt x="63" y="193"/>
                    <a:pt x="62" y="191"/>
                    <a:pt x="62" y="190"/>
                  </a:cubicBezTo>
                  <a:cubicBezTo>
                    <a:pt x="62" y="189"/>
                    <a:pt x="64" y="187"/>
                    <a:pt x="64" y="186"/>
                  </a:cubicBezTo>
                  <a:cubicBezTo>
                    <a:pt x="64" y="185"/>
                    <a:pt x="62" y="184"/>
                    <a:pt x="62" y="183"/>
                  </a:cubicBezTo>
                  <a:cubicBezTo>
                    <a:pt x="63" y="182"/>
                    <a:pt x="63" y="181"/>
                    <a:pt x="64" y="180"/>
                  </a:cubicBezTo>
                  <a:cubicBezTo>
                    <a:pt x="61" y="178"/>
                    <a:pt x="64" y="175"/>
                    <a:pt x="64" y="173"/>
                  </a:cubicBezTo>
                  <a:close/>
                  <a:moveTo>
                    <a:pt x="59" y="135"/>
                  </a:moveTo>
                  <a:cubicBezTo>
                    <a:pt x="58" y="135"/>
                    <a:pt x="58" y="135"/>
                    <a:pt x="58" y="135"/>
                  </a:cubicBezTo>
                  <a:cubicBezTo>
                    <a:pt x="59" y="138"/>
                    <a:pt x="57" y="143"/>
                    <a:pt x="59" y="145"/>
                  </a:cubicBezTo>
                  <a:cubicBezTo>
                    <a:pt x="64" y="145"/>
                    <a:pt x="61" y="137"/>
                    <a:pt x="59" y="135"/>
                  </a:cubicBezTo>
                  <a:close/>
                  <a:moveTo>
                    <a:pt x="56" y="127"/>
                  </a:moveTo>
                  <a:cubicBezTo>
                    <a:pt x="56" y="130"/>
                    <a:pt x="56" y="132"/>
                    <a:pt x="57" y="134"/>
                  </a:cubicBezTo>
                  <a:cubicBezTo>
                    <a:pt x="58" y="133"/>
                    <a:pt x="60" y="134"/>
                    <a:pt x="60" y="133"/>
                  </a:cubicBezTo>
                  <a:cubicBezTo>
                    <a:pt x="61" y="133"/>
                    <a:pt x="60" y="132"/>
                    <a:pt x="61" y="133"/>
                  </a:cubicBezTo>
                  <a:cubicBezTo>
                    <a:pt x="62" y="129"/>
                    <a:pt x="60" y="125"/>
                    <a:pt x="56" y="127"/>
                  </a:cubicBezTo>
                  <a:close/>
                  <a:moveTo>
                    <a:pt x="58" y="40"/>
                  </a:moveTo>
                  <a:cubicBezTo>
                    <a:pt x="58" y="41"/>
                    <a:pt x="57" y="42"/>
                    <a:pt x="58" y="42"/>
                  </a:cubicBezTo>
                  <a:cubicBezTo>
                    <a:pt x="58" y="41"/>
                    <a:pt x="59" y="41"/>
                    <a:pt x="60" y="40"/>
                  </a:cubicBezTo>
                  <a:cubicBezTo>
                    <a:pt x="59" y="40"/>
                    <a:pt x="58" y="40"/>
                    <a:pt x="58" y="40"/>
                  </a:cubicBezTo>
                  <a:close/>
                  <a:moveTo>
                    <a:pt x="52" y="42"/>
                  </a:moveTo>
                  <a:cubicBezTo>
                    <a:pt x="54" y="43"/>
                    <a:pt x="55" y="41"/>
                    <a:pt x="55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0"/>
                    <a:pt x="57" y="39"/>
                    <a:pt x="57" y="38"/>
                  </a:cubicBezTo>
                  <a:cubicBezTo>
                    <a:pt x="55" y="39"/>
                    <a:pt x="53" y="40"/>
                    <a:pt x="52" y="42"/>
                  </a:cubicBezTo>
                  <a:close/>
                  <a:moveTo>
                    <a:pt x="31" y="118"/>
                  </a:moveTo>
                  <a:cubicBezTo>
                    <a:pt x="31" y="111"/>
                    <a:pt x="30" y="104"/>
                    <a:pt x="31" y="97"/>
                  </a:cubicBezTo>
                  <a:cubicBezTo>
                    <a:pt x="31" y="92"/>
                    <a:pt x="32" y="86"/>
                    <a:pt x="33" y="81"/>
                  </a:cubicBezTo>
                  <a:cubicBezTo>
                    <a:pt x="34" y="75"/>
                    <a:pt x="37" y="70"/>
                    <a:pt x="39" y="65"/>
                  </a:cubicBezTo>
                  <a:cubicBezTo>
                    <a:pt x="42" y="59"/>
                    <a:pt x="46" y="54"/>
                    <a:pt x="50" y="49"/>
                  </a:cubicBezTo>
                  <a:cubicBezTo>
                    <a:pt x="52" y="48"/>
                    <a:pt x="54" y="45"/>
                    <a:pt x="56" y="43"/>
                  </a:cubicBezTo>
                  <a:cubicBezTo>
                    <a:pt x="51" y="44"/>
                    <a:pt x="51" y="48"/>
                    <a:pt x="48" y="49"/>
                  </a:cubicBezTo>
                  <a:cubicBezTo>
                    <a:pt x="47" y="51"/>
                    <a:pt x="47" y="52"/>
                    <a:pt x="46" y="52"/>
                  </a:cubicBezTo>
                  <a:cubicBezTo>
                    <a:pt x="45" y="53"/>
                    <a:pt x="44" y="52"/>
                    <a:pt x="43" y="53"/>
                  </a:cubicBezTo>
                  <a:cubicBezTo>
                    <a:pt x="44" y="55"/>
                    <a:pt x="43" y="56"/>
                    <a:pt x="41" y="57"/>
                  </a:cubicBezTo>
                  <a:cubicBezTo>
                    <a:pt x="40" y="59"/>
                    <a:pt x="39" y="61"/>
                    <a:pt x="37" y="62"/>
                  </a:cubicBezTo>
                  <a:cubicBezTo>
                    <a:pt x="37" y="65"/>
                    <a:pt x="36" y="66"/>
                    <a:pt x="35" y="67"/>
                  </a:cubicBezTo>
                  <a:cubicBezTo>
                    <a:pt x="35" y="68"/>
                    <a:pt x="36" y="69"/>
                    <a:pt x="36" y="70"/>
                  </a:cubicBezTo>
                  <a:cubicBezTo>
                    <a:pt x="35" y="71"/>
                    <a:pt x="34" y="71"/>
                    <a:pt x="34" y="72"/>
                  </a:cubicBezTo>
                  <a:cubicBezTo>
                    <a:pt x="34" y="73"/>
                    <a:pt x="34" y="73"/>
                    <a:pt x="34" y="74"/>
                  </a:cubicBezTo>
                  <a:cubicBezTo>
                    <a:pt x="34" y="75"/>
                    <a:pt x="33" y="76"/>
                    <a:pt x="32" y="77"/>
                  </a:cubicBezTo>
                  <a:cubicBezTo>
                    <a:pt x="32" y="78"/>
                    <a:pt x="33" y="78"/>
                    <a:pt x="33" y="80"/>
                  </a:cubicBezTo>
                  <a:cubicBezTo>
                    <a:pt x="32" y="80"/>
                    <a:pt x="31" y="80"/>
                    <a:pt x="31" y="81"/>
                  </a:cubicBezTo>
                  <a:cubicBezTo>
                    <a:pt x="31" y="82"/>
                    <a:pt x="32" y="82"/>
                    <a:pt x="31" y="84"/>
                  </a:cubicBezTo>
                  <a:cubicBezTo>
                    <a:pt x="31" y="85"/>
                    <a:pt x="29" y="84"/>
                    <a:pt x="29" y="86"/>
                  </a:cubicBezTo>
                  <a:cubicBezTo>
                    <a:pt x="29" y="87"/>
                    <a:pt x="30" y="87"/>
                    <a:pt x="31" y="89"/>
                  </a:cubicBezTo>
                  <a:cubicBezTo>
                    <a:pt x="30" y="90"/>
                    <a:pt x="28" y="91"/>
                    <a:pt x="29" y="92"/>
                  </a:cubicBezTo>
                  <a:cubicBezTo>
                    <a:pt x="29" y="94"/>
                    <a:pt x="31" y="93"/>
                    <a:pt x="31" y="95"/>
                  </a:cubicBezTo>
                  <a:cubicBezTo>
                    <a:pt x="30" y="96"/>
                    <a:pt x="29" y="96"/>
                    <a:pt x="28" y="97"/>
                  </a:cubicBezTo>
                  <a:cubicBezTo>
                    <a:pt x="29" y="97"/>
                    <a:pt x="29" y="98"/>
                    <a:pt x="29" y="99"/>
                  </a:cubicBezTo>
                  <a:cubicBezTo>
                    <a:pt x="29" y="100"/>
                    <a:pt x="28" y="100"/>
                    <a:pt x="28" y="101"/>
                  </a:cubicBezTo>
                  <a:cubicBezTo>
                    <a:pt x="29" y="102"/>
                    <a:pt x="30" y="103"/>
                    <a:pt x="30" y="104"/>
                  </a:cubicBezTo>
                  <a:cubicBezTo>
                    <a:pt x="30" y="105"/>
                    <a:pt x="28" y="104"/>
                    <a:pt x="28" y="105"/>
                  </a:cubicBezTo>
                  <a:cubicBezTo>
                    <a:pt x="27" y="107"/>
                    <a:pt x="30" y="108"/>
                    <a:pt x="30" y="110"/>
                  </a:cubicBezTo>
                  <a:cubicBezTo>
                    <a:pt x="29" y="111"/>
                    <a:pt x="28" y="111"/>
                    <a:pt x="27" y="111"/>
                  </a:cubicBezTo>
                  <a:cubicBezTo>
                    <a:pt x="28" y="113"/>
                    <a:pt x="30" y="113"/>
                    <a:pt x="30" y="114"/>
                  </a:cubicBezTo>
                  <a:cubicBezTo>
                    <a:pt x="30" y="115"/>
                    <a:pt x="29" y="116"/>
                    <a:pt x="28" y="117"/>
                  </a:cubicBezTo>
                  <a:cubicBezTo>
                    <a:pt x="28" y="118"/>
                    <a:pt x="30" y="118"/>
                    <a:pt x="30" y="120"/>
                  </a:cubicBezTo>
                  <a:cubicBezTo>
                    <a:pt x="30" y="120"/>
                    <a:pt x="29" y="121"/>
                    <a:pt x="30" y="121"/>
                  </a:cubicBezTo>
                  <a:cubicBezTo>
                    <a:pt x="30" y="121"/>
                    <a:pt x="30" y="119"/>
                    <a:pt x="31" y="118"/>
                  </a:cubicBezTo>
                  <a:close/>
                  <a:moveTo>
                    <a:pt x="48" y="46"/>
                  </a:moveTo>
                  <a:cubicBezTo>
                    <a:pt x="50" y="45"/>
                    <a:pt x="50" y="45"/>
                    <a:pt x="51" y="43"/>
                  </a:cubicBezTo>
                  <a:cubicBezTo>
                    <a:pt x="50" y="44"/>
                    <a:pt x="48" y="45"/>
                    <a:pt x="48" y="46"/>
                  </a:cubicBezTo>
                  <a:close/>
                  <a:moveTo>
                    <a:pt x="50" y="148"/>
                  </a:moveTo>
                  <a:cubicBezTo>
                    <a:pt x="46" y="148"/>
                    <a:pt x="43" y="149"/>
                    <a:pt x="39" y="150"/>
                  </a:cubicBezTo>
                  <a:cubicBezTo>
                    <a:pt x="40" y="151"/>
                    <a:pt x="41" y="151"/>
                    <a:pt x="41" y="153"/>
                  </a:cubicBezTo>
                  <a:cubicBezTo>
                    <a:pt x="45" y="152"/>
                    <a:pt x="47" y="151"/>
                    <a:pt x="50" y="150"/>
                  </a:cubicBezTo>
                  <a:cubicBezTo>
                    <a:pt x="50" y="149"/>
                    <a:pt x="50" y="148"/>
                    <a:pt x="50" y="148"/>
                  </a:cubicBezTo>
                  <a:close/>
                  <a:moveTo>
                    <a:pt x="48" y="153"/>
                  </a:moveTo>
                  <a:cubicBezTo>
                    <a:pt x="49" y="153"/>
                    <a:pt x="49" y="154"/>
                    <a:pt x="50" y="155"/>
                  </a:cubicBezTo>
                  <a:cubicBezTo>
                    <a:pt x="50" y="154"/>
                    <a:pt x="50" y="152"/>
                    <a:pt x="50" y="152"/>
                  </a:cubicBezTo>
                  <a:cubicBezTo>
                    <a:pt x="50" y="152"/>
                    <a:pt x="49" y="152"/>
                    <a:pt x="48" y="153"/>
                  </a:cubicBezTo>
                  <a:close/>
                  <a:moveTo>
                    <a:pt x="49" y="158"/>
                  </a:moveTo>
                  <a:cubicBezTo>
                    <a:pt x="49" y="159"/>
                    <a:pt x="48" y="160"/>
                    <a:pt x="47" y="161"/>
                  </a:cubicBezTo>
                  <a:cubicBezTo>
                    <a:pt x="48" y="162"/>
                    <a:pt x="48" y="164"/>
                    <a:pt x="49" y="165"/>
                  </a:cubicBezTo>
                  <a:cubicBezTo>
                    <a:pt x="50" y="163"/>
                    <a:pt x="51" y="160"/>
                    <a:pt x="49" y="158"/>
                  </a:cubicBezTo>
                  <a:close/>
                  <a:moveTo>
                    <a:pt x="49" y="168"/>
                  </a:moveTo>
                  <a:cubicBezTo>
                    <a:pt x="48" y="169"/>
                    <a:pt x="47" y="170"/>
                    <a:pt x="46" y="172"/>
                  </a:cubicBezTo>
                  <a:cubicBezTo>
                    <a:pt x="47" y="172"/>
                    <a:pt x="48" y="174"/>
                    <a:pt x="49" y="174"/>
                  </a:cubicBezTo>
                  <a:cubicBezTo>
                    <a:pt x="50" y="173"/>
                    <a:pt x="50" y="170"/>
                    <a:pt x="50" y="168"/>
                  </a:cubicBezTo>
                  <a:cubicBezTo>
                    <a:pt x="50" y="168"/>
                    <a:pt x="49" y="168"/>
                    <a:pt x="49" y="168"/>
                  </a:cubicBezTo>
                  <a:close/>
                  <a:moveTo>
                    <a:pt x="49" y="177"/>
                  </a:moveTo>
                  <a:cubicBezTo>
                    <a:pt x="48" y="178"/>
                    <a:pt x="47" y="179"/>
                    <a:pt x="46" y="180"/>
                  </a:cubicBezTo>
                  <a:cubicBezTo>
                    <a:pt x="47" y="181"/>
                    <a:pt x="48" y="182"/>
                    <a:pt x="49" y="183"/>
                  </a:cubicBezTo>
                  <a:cubicBezTo>
                    <a:pt x="49" y="181"/>
                    <a:pt x="50" y="178"/>
                    <a:pt x="49" y="177"/>
                  </a:cubicBezTo>
                  <a:close/>
                  <a:moveTo>
                    <a:pt x="49" y="156"/>
                  </a:moveTo>
                  <a:cubicBezTo>
                    <a:pt x="49" y="155"/>
                    <a:pt x="48" y="154"/>
                    <a:pt x="48" y="153"/>
                  </a:cubicBezTo>
                  <a:cubicBezTo>
                    <a:pt x="46" y="153"/>
                    <a:pt x="45" y="155"/>
                    <a:pt x="44" y="157"/>
                  </a:cubicBezTo>
                  <a:cubicBezTo>
                    <a:pt x="45" y="158"/>
                    <a:pt x="45" y="159"/>
                    <a:pt x="46" y="160"/>
                  </a:cubicBezTo>
                  <a:cubicBezTo>
                    <a:pt x="47" y="159"/>
                    <a:pt x="48" y="157"/>
                    <a:pt x="49" y="156"/>
                  </a:cubicBezTo>
                  <a:close/>
                  <a:moveTo>
                    <a:pt x="49" y="185"/>
                  </a:moveTo>
                  <a:cubicBezTo>
                    <a:pt x="47" y="184"/>
                    <a:pt x="47" y="182"/>
                    <a:pt x="45" y="181"/>
                  </a:cubicBezTo>
                  <a:cubicBezTo>
                    <a:pt x="44" y="183"/>
                    <a:pt x="43" y="184"/>
                    <a:pt x="42" y="186"/>
                  </a:cubicBezTo>
                  <a:cubicBezTo>
                    <a:pt x="43" y="187"/>
                    <a:pt x="44" y="189"/>
                    <a:pt x="46" y="191"/>
                  </a:cubicBezTo>
                  <a:cubicBezTo>
                    <a:pt x="47" y="189"/>
                    <a:pt x="48" y="188"/>
                    <a:pt x="49" y="185"/>
                  </a:cubicBezTo>
                  <a:close/>
                  <a:moveTo>
                    <a:pt x="46" y="192"/>
                  </a:moveTo>
                  <a:cubicBezTo>
                    <a:pt x="47" y="192"/>
                    <a:pt x="47" y="194"/>
                    <a:pt x="48" y="194"/>
                  </a:cubicBezTo>
                  <a:cubicBezTo>
                    <a:pt x="48" y="192"/>
                    <a:pt x="49" y="190"/>
                    <a:pt x="48" y="189"/>
                  </a:cubicBezTo>
                  <a:cubicBezTo>
                    <a:pt x="48" y="190"/>
                    <a:pt x="47" y="191"/>
                    <a:pt x="46" y="192"/>
                  </a:cubicBezTo>
                  <a:close/>
                  <a:moveTo>
                    <a:pt x="48" y="167"/>
                  </a:moveTo>
                  <a:cubicBezTo>
                    <a:pt x="48" y="165"/>
                    <a:pt x="47" y="164"/>
                    <a:pt x="46" y="162"/>
                  </a:cubicBezTo>
                  <a:cubicBezTo>
                    <a:pt x="45" y="163"/>
                    <a:pt x="44" y="165"/>
                    <a:pt x="43" y="166"/>
                  </a:cubicBezTo>
                  <a:cubicBezTo>
                    <a:pt x="44" y="167"/>
                    <a:pt x="45" y="169"/>
                    <a:pt x="46" y="170"/>
                  </a:cubicBezTo>
                  <a:cubicBezTo>
                    <a:pt x="47" y="169"/>
                    <a:pt x="48" y="168"/>
                    <a:pt x="48" y="167"/>
                  </a:cubicBezTo>
                  <a:close/>
                  <a:moveTo>
                    <a:pt x="47" y="200"/>
                  </a:moveTo>
                  <a:cubicBezTo>
                    <a:pt x="46" y="200"/>
                    <a:pt x="46" y="200"/>
                    <a:pt x="46" y="200"/>
                  </a:cubicBezTo>
                  <a:cubicBezTo>
                    <a:pt x="44" y="202"/>
                    <a:pt x="40" y="202"/>
                    <a:pt x="37" y="201"/>
                  </a:cubicBezTo>
                  <a:cubicBezTo>
                    <a:pt x="36" y="200"/>
                    <a:pt x="34" y="198"/>
                    <a:pt x="32" y="198"/>
                  </a:cubicBezTo>
                  <a:cubicBezTo>
                    <a:pt x="33" y="206"/>
                    <a:pt x="31" y="215"/>
                    <a:pt x="32" y="220"/>
                  </a:cubicBezTo>
                  <a:cubicBezTo>
                    <a:pt x="34" y="222"/>
                    <a:pt x="38" y="222"/>
                    <a:pt x="39" y="220"/>
                  </a:cubicBezTo>
                  <a:cubicBezTo>
                    <a:pt x="41" y="215"/>
                    <a:pt x="41" y="208"/>
                    <a:pt x="42" y="204"/>
                  </a:cubicBezTo>
                  <a:cubicBezTo>
                    <a:pt x="43" y="209"/>
                    <a:pt x="41" y="216"/>
                    <a:pt x="41" y="221"/>
                  </a:cubicBezTo>
                  <a:cubicBezTo>
                    <a:pt x="43" y="221"/>
                    <a:pt x="45" y="219"/>
                    <a:pt x="46" y="217"/>
                  </a:cubicBezTo>
                  <a:cubicBezTo>
                    <a:pt x="47" y="216"/>
                    <a:pt x="46" y="216"/>
                    <a:pt x="46" y="216"/>
                  </a:cubicBezTo>
                  <a:cubicBezTo>
                    <a:pt x="46" y="215"/>
                    <a:pt x="47" y="215"/>
                    <a:pt x="47" y="214"/>
                  </a:cubicBezTo>
                  <a:cubicBezTo>
                    <a:pt x="47" y="209"/>
                    <a:pt x="49" y="205"/>
                    <a:pt x="48" y="199"/>
                  </a:cubicBezTo>
                  <a:cubicBezTo>
                    <a:pt x="48" y="199"/>
                    <a:pt x="48" y="198"/>
                    <a:pt x="48" y="198"/>
                  </a:cubicBezTo>
                  <a:cubicBezTo>
                    <a:pt x="48" y="199"/>
                    <a:pt x="47" y="199"/>
                    <a:pt x="47" y="200"/>
                  </a:cubicBezTo>
                  <a:close/>
                  <a:moveTo>
                    <a:pt x="48" y="196"/>
                  </a:moveTo>
                  <a:cubicBezTo>
                    <a:pt x="47" y="195"/>
                    <a:pt x="46" y="194"/>
                    <a:pt x="46" y="193"/>
                  </a:cubicBezTo>
                  <a:cubicBezTo>
                    <a:pt x="45" y="194"/>
                    <a:pt x="43" y="195"/>
                    <a:pt x="43" y="196"/>
                  </a:cubicBezTo>
                  <a:cubicBezTo>
                    <a:pt x="44" y="197"/>
                    <a:pt x="45" y="198"/>
                    <a:pt x="46" y="198"/>
                  </a:cubicBezTo>
                  <a:cubicBezTo>
                    <a:pt x="47" y="198"/>
                    <a:pt x="48" y="197"/>
                    <a:pt x="48" y="196"/>
                  </a:cubicBezTo>
                  <a:close/>
                  <a:moveTo>
                    <a:pt x="48" y="176"/>
                  </a:moveTo>
                  <a:cubicBezTo>
                    <a:pt x="47" y="174"/>
                    <a:pt x="46" y="174"/>
                    <a:pt x="46" y="172"/>
                  </a:cubicBezTo>
                  <a:cubicBezTo>
                    <a:pt x="45" y="173"/>
                    <a:pt x="44" y="174"/>
                    <a:pt x="43" y="176"/>
                  </a:cubicBezTo>
                  <a:cubicBezTo>
                    <a:pt x="44" y="177"/>
                    <a:pt x="44" y="178"/>
                    <a:pt x="46" y="179"/>
                  </a:cubicBezTo>
                  <a:cubicBezTo>
                    <a:pt x="46" y="178"/>
                    <a:pt x="47" y="177"/>
                    <a:pt x="48" y="176"/>
                  </a:cubicBezTo>
                  <a:close/>
                  <a:moveTo>
                    <a:pt x="36" y="61"/>
                  </a:moveTo>
                  <a:cubicBezTo>
                    <a:pt x="39" y="60"/>
                    <a:pt x="39" y="57"/>
                    <a:pt x="40" y="55"/>
                  </a:cubicBezTo>
                  <a:cubicBezTo>
                    <a:pt x="40" y="54"/>
                    <a:pt x="41" y="54"/>
                    <a:pt x="42" y="54"/>
                  </a:cubicBezTo>
                  <a:cubicBezTo>
                    <a:pt x="41" y="51"/>
                    <a:pt x="44" y="52"/>
                    <a:pt x="46" y="50"/>
                  </a:cubicBezTo>
                  <a:cubicBezTo>
                    <a:pt x="47" y="49"/>
                    <a:pt x="46" y="48"/>
                    <a:pt x="47" y="46"/>
                  </a:cubicBezTo>
                  <a:cubicBezTo>
                    <a:pt x="43" y="50"/>
                    <a:pt x="39" y="55"/>
                    <a:pt x="36" y="61"/>
                  </a:cubicBezTo>
                  <a:close/>
                  <a:moveTo>
                    <a:pt x="45" y="161"/>
                  </a:moveTo>
                  <a:cubicBezTo>
                    <a:pt x="45" y="160"/>
                    <a:pt x="44" y="159"/>
                    <a:pt x="43" y="157"/>
                  </a:cubicBezTo>
                  <a:cubicBezTo>
                    <a:pt x="42" y="159"/>
                    <a:pt x="41" y="160"/>
                    <a:pt x="40" y="161"/>
                  </a:cubicBezTo>
                  <a:cubicBezTo>
                    <a:pt x="41" y="162"/>
                    <a:pt x="41" y="164"/>
                    <a:pt x="42" y="165"/>
                  </a:cubicBezTo>
                  <a:cubicBezTo>
                    <a:pt x="43" y="164"/>
                    <a:pt x="45" y="163"/>
                    <a:pt x="45" y="161"/>
                  </a:cubicBezTo>
                  <a:close/>
                  <a:moveTo>
                    <a:pt x="42" y="167"/>
                  </a:moveTo>
                  <a:cubicBezTo>
                    <a:pt x="42" y="168"/>
                    <a:pt x="39" y="170"/>
                    <a:pt x="39" y="171"/>
                  </a:cubicBezTo>
                  <a:cubicBezTo>
                    <a:pt x="38" y="171"/>
                    <a:pt x="40" y="172"/>
                    <a:pt x="40" y="173"/>
                  </a:cubicBezTo>
                  <a:cubicBezTo>
                    <a:pt x="41" y="174"/>
                    <a:pt x="41" y="174"/>
                    <a:pt x="42" y="175"/>
                  </a:cubicBezTo>
                  <a:cubicBezTo>
                    <a:pt x="43" y="174"/>
                    <a:pt x="44" y="172"/>
                    <a:pt x="45" y="171"/>
                  </a:cubicBezTo>
                  <a:cubicBezTo>
                    <a:pt x="44" y="170"/>
                    <a:pt x="43" y="168"/>
                    <a:pt x="42" y="167"/>
                  </a:cubicBezTo>
                  <a:close/>
                  <a:moveTo>
                    <a:pt x="45" y="180"/>
                  </a:moveTo>
                  <a:cubicBezTo>
                    <a:pt x="44" y="179"/>
                    <a:pt x="43" y="177"/>
                    <a:pt x="42" y="176"/>
                  </a:cubicBezTo>
                  <a:cubicBezTo>
                    <a:pt x="41" y="178"/>
                    <a:pt x="39" y="179"/>
                    <a:pt x="39" y="180"/>
                  </a:cubicBezTo>
                  <a:cubicBezTo>
                    <a:pt x="39" y="182"/>
                    <a:pt x="40" y="183"/>
                    <a:pt x="41" y="185"/>
                  </a:cubicBezTo>
                  <a:cubicBezTo>
                    <a:pt x="43" y="183"/>
                    <a:pt x="44" y="182"/>
                    <a:pt x="45" y="180"/>
                  </a:cubicBezTo>
                  <a:close/>
                  <a:moveTo>
                    <a:pt x="45" y="192"/>
                  </a:moveTo>
                  <a:cubicBezTo>
                    <a:pt x="44" y="190"/>
                    <a:pt x="42" y="189"/>
                    <a:pt x="42" y="187"/>
                  </a:cubicBezTo>
                  <a:cubicBezTo>
                    <a:pt x="40" y="188"/>
                    <a:pt x="39" y="189"/>
                    <a:pt x="38" y="191"/>
                  </a:cubicBezTo>
                  <a:cubicBezTo>
                    <a:pt x="39" y="192"/>
                    <a:pt x="40" y="194"/>
                    <a:pt x="42" y="195"/>
                  </a:cubicBezTo>
                  <a:cubicBezTo>
                    <a:pt x="43" y="194"/>
                    <a:pt x="44" y="193"/>
                    <a:pt x="45" y="192"/>
                  </a:cubicBezTo>
                  <a:close/>
                  <a:moveTo>
                    <a:pt x="43" y="155"/>
                  </a:moveTo>
                  <a:cubicBezTo>
                    <a:pt x="43" y="155"/>
                    <a:pt x="43" y="155"/>
                    <a:pt x="43" y="155"/>
                  </a:cubicBezTo>
                  <a:cubicBezTo>
                    <a:pt x="43" y="155"/>
                    <a:pt x="44" y="154"/>
                    <a:pt x="44" y="154"/>
                  </a:cubicBezTo>
                  <a:cubicBezTo>
                    <a:pt x="44" y="155"/>
                    <a:pt x="43" y="154"/>
                    <a:pt x="43" y="155"/>
                  </a:cubicBezTo>
                  <a:close/>
                  <a:moveTo>
                    <a:pt x="42" y="197"/>
                  </a:moveTo>
                  <a:cubicBezTo>
                    <a:pt x="41" y="198"/>
                    <a:pt x="40" y="198"/>
                    <a:pt x="39" y="199"/>
                  </a:cubicBezTo>
                  <a:cubicBezTo>
                    <a:pt x="41" y="200"/>
                    <a:pt x="43" y="200"/>
                    <a:pt x="44" y="199"/>
                  </a:cubicBezTo>
                  <a:cubicBezTo>
                    <a:pt x="43" y="198"/>
                    <a:pt x="43" y="197"/>
                    <a:pt x="42" y="197"/>
                  </a:cubicBezTo>
                  <a:close/>
                  <a:moveTo>
                    <a:pt x="41" y="154"/>
                  </a:moveTo>
                  <a:cubicBezTo>
                    <a:pt x="40" y="155"/>
                    <a:pt x="38" y="155"/>
                    <a:pt x="37" y="155"/>
                  </a:cubicBezTo>
                  <a:cubicBezTo>
                    <a:pt x="37" y="157"/>
                    <a:pt x="39" y="158"/>
                    <a:pt x="39" y="160"/>
                  </a:cubicBezTo>
                  <a:cubicBezTo>
                    <a:pt x="41" y="159"/>
                    <a:pt x="44" y="156"/>
                    <a:pt x="41" y="154"/>
                  </a:cubicBezTo>
                  <a:close/>
                  <a:moveTo>
                    <a:pt x="42" y="165"/>
                  </a:moveTo>
                  <a:cubicBezTo>
                    <a:pt x="41" y="164"/>
                    <a:pt x="40" y="163"/>
                    <a:pt x="39" y="162"/>
                  </a:cubicBezTo>
                  <a:cubicBezTo>
                    <a:pt x="39" y="163"/>
                    <a:pt x="36" y="165"/>
                    <a:pt x="36" y="166"/>
                  </a:cubicBezTo>
                  <a:cubicBezTo>
                    <a:pt x="36" y="168"/>
                    <a:pt x="37" y="169"/>
                    <a:pt x="38" y="170"/>
                  </a:cubicBezTo>
                  <a:cubicBezTo>
                    <a:pt x="39" y="168"/>
                    <a:pt x="41" y="167"/>
                    <a:pt x="42" y="165"/>
                  </a:cubicBezTo>
                  <a:close/>
                  <a:moveTo>
                    <a:pt x="38" y="171"/>
                  </a:moveTo>
                  <a:cubicBezTo>
                    <a:pt x="37" y="172"/>
                    <a:pt x="36" y="173"/>
                    <a:pt x="35" y="174"/>
                  </a:cubicBezTo>
                  <a:cubicBezTo>
                    <a:pt x="36" y="172"/>
                    <a:pt x="37" y="171"/>
                    <a:pt x="37" y="171"/>
                  </a:cubicBezTo>
                  <a:cubicBezTo>
                    <a:pt x="36" y="170"/>
                    <a:pt x="36" y="168"/>
                    <a:pt x="35" y="167"/>
                  </a:cubicBezTo>
                  <a:cubicBezTo>
                    <a:pt x="35" y="169"/>
                    <a:pt x="35" y="170"/>
                    <a:pt x="34" y="173"/>
                  </a:cubicBezTo>
                  <a:cubicBezTo>
                    <a:pt x="35" y="175"/>
                    <a:pt x="37" y="177"/>
                    <a:pt x="38" y="179"/>
                  </a:cubicBezTo>
                  <a:cubicBezTo>
                    <a:pt x="39" y="178"/>
                    <a:pt x="40" y="177"/>
                    <a:pt x="41" y="176"/>
                  </a:cubicBezTo>
                  <a:cubicBezTo>
                    <a:pt x="40" y="174"/>
                    <a:pt x="39" y="173"/>
                    <a:pt x="38" y="171"/>
                  </a:cubicBezTo>
                  <a:close/>
                  <a:moveTo>
                    <a:pt x="41" y="196"/>
                  </a:moveTo>
                  <a:cubicBezTo>
                    <a:pt x="39" y="195"/>
                    <a:pt x="39" y="192"/>
                    <a:pt x="37" y="191"/>
                  </a:cubicBezTo>
                  <a:cubicBezTo>
                    <a:pt x="36" y="193"/>
                    <a:pt x="36" y="193"/>
                    <a:pt x="35" y="194"/>
                  </a:cubicBezTo>
                  <a:cubicBezTo>
                    <a:pt x="36" y="196"/>
                    <a:pt x="37" y="197"/>
                    <a:pt x="39" y="198"/>
                  </a:cubicBezTo>
                  <a:cubicBezTo>
                    <a:pt x="39" y="198"/>
                    <a:pt x="41" y="197"/>
                    <a:pt x="41" y="196"/>
                  </a:cubicBezTo>
                  <a:close/>
                  <a:moveTo>
                    <a:pt x="41" y="185"/>
                  </a:moveTo>
                  <a:cubicBezTo>
                    <a:pt x="39" y="184"/>
                    <a:pt x="39" y="182"/>
                    <a:pt x="38" y="181"/>
                  </a:cubicBezTo>
                  <a:cubicBezTo>
                    <a:pt x="37" y="183"/>
                    <a:pt x="35" y="184"/>
                    <a:pt x="34" y="186"/>
                  </a:cubicBezTo>
                  <a:cubicBezTo>
                    <a:pt x="35" y="187"/>
                    <a:pt x="36" y="188"/>
                    <a:pt x="37" y="190"/>
                  </a:cubicBezTo>
                  <a:cubicBezTo>
                    <a:pt x="39" y="189"/>
                    <a:pt x="40" y="187"/>
                    <a:pt x="41" y="185"/>
                  </a:cubicBezTo>
                  <a:close/>
                  <a:moveTo>
                    <a:pt x="13" y="149"/>
                  </a:moveTo>
                  <a:cubicBezTo>
                    <a:pt x="13" y="150"/>
                    <a:pt x="15" y="151"/>
                    <a:pt x="15" y="152"/>
                  </a:cubicBezTo>
                  <a:cubicBezTo>
                    <a:pt x="22" y="153"/>
                    <a:pt x="27" y="154"/>
                    <a:pt x="34" y="154"/>
                  </a:cubicBezTo>
                  <a:cubicBezTo>
                    <a:pt x="35" y="153"/>
                    <a:pt x="34" y="153"/>
                    <a:pt x="35" y="153"/>
                  </a:cubicBezTo>
                  <a:cubicBezTo>
                    <a:pt x="35" y="153"/>
                    <a:pt x="35" y="153"/>
                    <a:pt x="36" y="154"/>
                  </a:cubicBezTo>
                  <a:cubicBezTo>
                    <a:pt x="37" y="153"/>
                    <a:pt x="39" y="153"/>
                    <a:pt x="40" y="153"/>
                  </a:cubicBezTo>
                  <a:cubicBezTo>
                    <a:pt x="40" y="152"/>
                    <a:pt x="39" y="151"/>
                    <a:pt x="39" y="150"/>
                  </a:cubicBezTo>
                  <a:cubicBezTo>
                    <a:pt x="31" y="151"/>
                    <a:pt x="23" y="149"/>
                    <a:pt x="16" y="148"/>
                  </a:cubicBezTo>
                  <a:cubicBezTo>
                    <a:pt x="16" y="147"/>
                    <a:pt x="14" y="147"/>
                    <a:pt x="13" y="146"/>
                  </a:cubicBezTo>
                  <a:cubicBezTo>
                    <a:pt x="13" y="147"/>
                    <a:pt x="13" y="147"/>
                    <a:pt x="12" y="148"/>
                  </a:cubicBezTo>
                  <a:cubicBezTo>
                    <a:pt x="13" y="148"/>
                    <a:pt x="13" y="149"/>
                    <a:pt x="13" y="149"/>
                  </a:cubicBezTo>
                  <a:close/>
                  <a:moveTo>
                    <a:pt x="39" y="161"/>
                  </a:moveTo>
                  <a:cubicBezTo>
                    <a:pt x="38" y="159"/>
                    <a:pt x="37" y="158"/>
                    <a:pt x="36" y="156"/>
                  </a:cubicBezTo>
                  <a:cubicBezTo>
                    <a:pt x="36" y="159"/>
                    <a:pt x="36" y="162"/>
                    <a:pt x="36" y="165"/>
                  </a:cubicBezTo>
                  <a:cubicBezTo>
                    <a:pt x="36" y="163"/>
                    <a:pt x="38" y="163"/>
                    <a:pt x="39" y="161"/>
                  </a:cubicBezTo>
                  <a:close/>
                  <a:moveTo>
                    <a:pt x="37" y="179"/>
                  </a:moveTo>
                  <a:cubicBezTo>
                    <a:pt x="36" y="178"/>
                    <a:pt x="35" y="175"/>
                    <a:pt x="34" y="174"/>
                  </a:cubicBezTo>
                  <a:cubicBezTo>
                    <a:pt x="34" y="179"/>
                    <a:pt x="32" y="185"/>
                    <a:pt x="31" y="189"/>
                  </a:cubicBezTo>
                  <a:cubicBezTo>
                    <a:pt x="32" y="190"/>
                    <a:pt x="33" y="192"/>
                    <a:pt x="34" y="193"/>
                  </a:cubicBezTo>
                  <a:cubicBezTo>
                    <a:pt x="35" y="192"/>
                    <a:pt x="36" y="192"/>
                    <a:pt x="37" y="190"/>
                  </a:cubicBezTo>
                  <a:cubicBezTo>
                    <a:pt x="36" y="189"/>
                    <a:pt x="35" y="187"/>
                    <a:pt x="34" y="186"/>
                  </a:cubicBezTo>
                  <a:cubicBezTo>
                    <a:pt x="33" y="186"/>
                    <a:pt x="33" y="187"/>
                    <a:pt x="33" y="187"/>
                  </a:cubicBezTo>
                  <a:cubicBezTo>
                    <a:pt x="33" y="186"/>
                    <a:pt x="33" y="185"/>
                    <a:pt x="34" y="184"/>
                  </a:cubicBezTo>
                  <a:cubicBezTo>
                    <a:pt x="34" y="184"/>
                    <a:pt x="34" y="185"/>
                    <a:pt x="34" y="185"/>
                  </a:cubicBezTo>
                  <a:cubicBezTo>
                    <a:pt x="34" y="183"/>
                    <a:pt x="38" y="181"/>
                    <a:pt x="37" y="179"/>
                  </a:cubicBezTo>
                  <a:close/>
                  <a:moveTo>
                    <a:pt x="34" y="195"/>
                  </a:moveTo>
                  <a:cubicBezTo>
                    <a:pt x="34" y="195"/>
                    <a:pt x="33" y="197"/>
                    <a:pt x="32" y="196"/>
                  </a:cubicBezTo>
                  <a:cubicBezTo>
                    <a:pt x="33" y="195"/>
                    <a:pt x="33" y="195"/>
                    <a:pt x="34" y="194"/>
                  </a:cubicBezTo>
                  <a:cubicBezTo>
                    <a:pt x="33" y="193"/>
                    <a:pt x="32" y="191"/>
                    <a:pt x="31" y="190"/>
                  </a:cubicBezTo>
                  <a:cubicBezTo>
                    <a:pt x="31" y="192"/>
                    <a:pt x="31" y="194"/>
                    <a:pt x="32" y="197"/>
                  </a:cubicBezTo>
                  <a:cubicBezTo>
                    <a:pt x="34" y="197"/>
                    <a:pt x="35" y="198"/>
                    <a:pt x="37" y="199"/>
                  </a:cubicBezTo>
                  <a:cubicBezTo>
                    <a:pt x="37" y="197"/>
                    <a:pt x="35" y="196"/>
                    <a:pt x="34" y="195"/>
                  </a:cubicBezTo>
                  <a:close/>
                  <a:moveTo>
                    <a:pt x="29" y="81"/>
                  </a:moveTo>
                  <a:cubicBezTo>
                    <a:pt x="30" y="80"/>
                    <a:pt x="31" y="78"/>
                    <a:pt x="30" y="76"/>
                  </a:cubicBezTo>
                  <a:cubicBezTo>
                    <a:pt x="31" y="75"/>
                    <a:pt x="31" y="75"/>
                    <a:pt x="32" y="75"/>
                  </a:cubicBezTo>
                  <a:cubicBezTo>
                    <a:pt x="32" y="73"/>
                    <a:pt x="32" y="70"/>
                    <a:pt x="34" y="69"/>
                  </a:cubicBezTo>
                  <a:cubicBezTo>
                    <a:pt x="32" y="66"/>
                    <a:pt x="36" y="65"/>
                    <a:pt x="35" y="62"/>
                  </a:cubicBezTo>
                  <a:cubicBezTo>
                    <a:pt x="32" y="67"/>
                    <a:pt x="31" y="74"/>
                    <a:pt x="29" y="81"/>
                  </a:cubicBezTo>
                  <a:close/>
                  <a:moveTo>
                    <a:pt x="18" y="198"/>
                  </a:moveTo>
                  <a:cubicBezTo>
                    <a:pt x="21" y="199"/>
                    <a:pt x="26" y="201"/>
                    <a:pt x="28" y="199"/>
                  </a:cubicBezTo>
                  <a:cubicBezTo>
                    <a:pt x="31" y="197"/>
                    <a:pt x="30" y="196"/>
                    <a:pt x="29" y="193"/>
                  </a:cubicBezTo>
                  <a:cubicBezTo>
                    <a:pt x="29" y="191"/>
                    <a:pt x="30" y="188"/>
                    <a:pt x="30" y="186"/>
                  </a:cubicBezTo>
                  <a:cubicBezTo>
                    <a:pt x="31" y="184"/>
                    <a:pt x="31" y="182"/>
                    <a:pt x="32" y="179"/>
                  </a:cubicBezTo>
                  <a:cubicBezTo>
                    <a:pt x="33" y="171"/>
                    <a:pt x="35" y="164"/>
                    <a:pt x="34" y="155"/>
                  </a:cubicBezTo>
                  <a:cubicBezTo>
                    <a:pt x="30" y="155"/>
                    <a:pt x="26" y="155"/>
                    <a:pt x="22" y="155"/>
                  </a:cubicBezTo>
                  <a:cubicBezTo>
                    <a:pt x="22" y="161"/>
                    <a:pt x="21" y="167"/>
                    <a:pt x="23" y="173"/>
                  </a:cubicBezTo>
                  <a:cubicBezTo>
                    <a:pt x="23" y="173"/>
                    <a:pt x="22" y="173"/>
                    <a:pt x="22" y="174"/>
                  </a:cubicBezTo>
                  <a:cubicBezTo>
                    <a:pt x="22" y="177"/>
                    <a:pt x="20" y="180"/>
                    <a:pt x="21" y="183"/>
                  </a:cubicBezTo>
                  <a:cubicBezTo>
                    <a:pt x="21" y="183"/>
                    <a:pt x="20" y="183"/>
                    <a:pt x="20" y="183"/>
                  </a:cubicBezTo>
                  <a:cubicBezTo>
                    <a:pt x="18" y="189"/>
                    <a:pt x="14" y="191"/>
                    <a:pt x="12" y="195"/>
                  </a:cubicBezTo>
                  <a:cubicBezTo>
                    <a:pt x="14" y="196"/>
                    <a:pt x="16" y="197"/>
                    <a:pt x="18" y="198"/>
                  </a:cubicBezTo>
                  <a:close/>
                  <a:moveTo>
                    <a:pt x="22" y="140"/>
                  </a:moveTo>
                  <a:cubicBezTo>
                    <a:pt x="22" y="144"/>
                    <a:pt x="31" y="145"/>
                    <a:pt x="32" y="141"/>
                  </a:cubicBezTo>
                  <a:cubicBezTo>
                    <a:pt x="33" y="138"/>
                    <a:pt x="30" y="132"/>
                    <a:pt x="30" y="130"/>
                  </a:cubicBezTo>
                  <a:cubicBezTo>
                    <a:pt x="30" y="133"/>
                    <a:pt x="31" y="137"/>
                    <a:pt x="30" y="139"/>
                  </a:cubicBezTo>
                  <a:cubicBezTo>
                    <a:pt x="29" y="141"/>
                    <a:pt x="26" y="141"/>
                    <a:pt x="25" y="139"/>
                  </a:cubicBezTo>
                  <a:cubicBezTo>
                    <a:pt x="24" y="137"/>
                    <a:pt x="25" y="133"/>
                    <a:pt x="24" y="131"/>
                  </a:cubicBezTo>
                  <a:cubicBezTo>
                    <a:pt x="23" y="134"/>
                    <a:pt x="21" y="136"/>
                    <a:pt x="22" y="140"/>
                  </a:cubicBezTo>
                  <a:close/>
                  <a:moveTo>
                    <a:pt x="31" y="206"/>
                  </a:moveTo>
                  <a:cubicBezTo>
                    <a:pt x="31" y="205"/>
                    <a:pt x="31" y="202"/>
                    <a:pt x="30" y="200"/>
                  </a:cubicBezTo>
                  <a:cubicBezTo>
                    <a:pt x="29" y="201"/>
                    <a:pt x="29" y="202"/>
                    <a:pt x="27" y="202"/>
                  </a:cubicBezTo>
                  <a:cubicBezTo>
                    <a:pt x="25" y="202"/>
                    <a:pt x="22" y="201"/>
                    <a:pt x="21" y="200"/>
                  </a:cubicBezTo>
                  <a:cubicBezTo>
                    <a:pt x="18" y="200"/>
                    <a:pt x="16" y="199"/>
                    <a:pt x="14" y="198"/>
                  </a:cubicBezTo>
                  <a:cubicBezTo>
                    <a:pt x="13" y="198"/>
                    <a:pt x="13" y="197"/>
                    <a:pt x="12" y="197"/>
                  </a:cubicBezTo>
                  <a:cubicBezTo>
                    <a:pt x="11" y="204"/>
                    <a:pt x="12" y="209"/>
                    <a:pt x="13" y="214"/>
                  </a:cubicBezTo>
                  <a:cubicBezTo>
                    <a:pt x="17" y="218"/>
                    <a:pt x="23" y="218"/>
                    <a:pt x="28" y="220"/>
                  </a:cubicBezTo>
                  <a:cubicBezTo>
                    <a:pt x="29" y="220"/>
                    <a:pt x="29" y="220"/>
                    <a:pt x="30" y="220"/>
                  </a:cubicBezTo>
                  <a:cubicBezTo>
                    <a:pt x="31" y="216"/>
                    <a:pt x="31" y="211"/>
                    <a:pt x="31" y="206"/>
                  </a:cubicBezTo>
                  <a:close/>
                  <a:moveTo>
                    <a:pt x="26" y="123"/>
                  </a:moveTo>
                  <a:cubicBezTo>
                    <a:pt x="26" y="124"/>
                    <a:pt x="25" y="128"/>
                    <a:pt x="26" y="128"/>
                  </a:cubicBezTo>
                  <a:cubicBezTo>
                    <a:pt x="26" y="129"/>
                    <a:pt x="29" y="128"/>
                    <a:pt x="30" y="128"/>
                  </a:cubicBezTo>
                  <a:cubicBezTo>
                    <a:pt x="31" y="126"/>
                    <a:pt x="30" y="125"/>
                    <a:pt x="30" y="123"/>
                  </a:cubicBezTo>
                  <a:cubicBezTo>
                    <a:pt x="28" y="122"/>
                    <a:pt x="28" y="122"/>
                    <a:pt x="26" y="123"/>
                  </a:cubicBezTo>
                  <a:close/>
                  <a:moveTo>
                    <a:pt x="29" y="81"/>
                  </a:moveTo>
                  <a:cubicBezTo>
                    <a:pt x="29" y="82"/>
                    <a:pt x="28" y="83"/>
                    <a:pt x="29" y="84"/>
                  </a:cubicBezTo>
                  <a:cubicBezTo>
                    <a:pt x="29" y="84"/>
                    <a:pt x="30" y="84"/>
                    <a:pt x="30" y="83"/>
                  </a:cubicBezTo>
                  <a:cubicBezTo>
                    <a:pt x="29" y="82"/>
                    <a:pt x="29" y="81"/>
                    <a:pt x="29" y="81"/>
                  </a:cubicBezTo>
                  <a:close/>
                  <a:moveTo>
                    <a:pt x="26" y="130"/>
                  </a:moveTo>
                  <a:cubicBezTo>
                    <a:pt x="25" y="132"/>
                    <a:pt x="26" y="136"/>
                    <a:pt x="26" y="138"/>
                  </a:cubicBezTo>
                  <a:cubicBezTo>
                    <a:pt x="27" y="139"/>
                    <a:pt x="27" y="139"/>
                    <a:pt x="28" y="139"/>
                  </a:cubicBezTo>
                  <a:cubicBezTo>
                    <a:pt x="30" y="137"/>
                    <a:pt x="30" y="129"/>
                    <a:pt x="26" y="130"/>
                  </a:cubicBezTo>
                  <a:close/>
                  <a:moveTo>
                    <a:pt x="28" y="87"/>
                  </a:moveTo>
                  <a:cubicBezTo>
                    <a:pt x="28" y="88"/>
                    <a:pt x="27" y="89"/>
                    <a:pt x="28" y="90"/>
                  </a:cubicBezTo>
                  <a:cubicBezTo>
                    <a:pt x="29" y="89"/>
                    <a:pt x="29" y="88"/>
                    <a:pt x="28" y="87"/>
                  </a:cubicBezTo>
                  <a:close/>
                  <a:moveTo>
                    <a:pt x="26" y="121"/>
                  </a:moveTo>
                  <a:cubicBezTo>
                    <a:pt x="27" y="121"/>
                    <a:pt x="28" y="120"/>
                    <a:pt x="28" y="119"/>
                  </a:cubicBezTo>
                  <a:cubicBezTo>
                    <a:pt x="28" y="119"/>
                    <a:pt x="27" y="118"/>
                    <a:pt x="27" y="118"/>
                  </a:cubicBezTo>
                  <a:cubicBezTo>
                    <a:pt x="27" y="116"/>
                    <a:pt x="27" y="116"/>
                    <a:pt x="28" y="114"/>
                  </a:cubicBezTo>
                  <a:cubicBezTo>
                    <a:pt x="26" y="113"/>
                    <a:pt x="25" y="110"/>
                    <a:pt x="28" y="110"/>
                  </a:cubicBezTo>
                  <a:cubicBezTo>
                    <a:pt x="27" y="108"/>
                    <a:pt x="26" y="105"/>
                    <a:pt x="28" y="103"/>
                  </a:cubicBezTo>
                  <a:cubicBezTo>
                    <a:pt x="28" y="102"/>
                    <a:pt x="27" y="102"/>
                    <a:pt x="27" y="101"/>
                  </a:cubicBezTo>
                  <a:cubicBezTo>
                    <a:pt x="27" y="100"/>
                    <a:pt x="28" y="100"/>
                    <a:pt x="28" y="99"/>
                  </a:cubicBezTo>
                  <a:cubicBezTo>
                    <a:pt x="28" y="97"/>
                    <a:pt x="27" y="95"/>
                    <a:pt x="28" y="95"/>
                  </a:cubicBezTo>
                  <a:cubicBezTo>
                    <a:pt x="28" y="94"/>
                    <a:pt x="27" y="91"/>
                    <a:pt x="27" y="91"/>
                  </a:cubicBezTo>
                  <a:cubicBezTo>
                    <a:pt x="25" y="98"/>
                    <a:pt x="25" y="111"/>
                    <a:pt x="26" y="121"/>
                  </a:cubicBezTo>
                  <a:close/>
                  <a:moveTo>
                    <a:pt x="20" y="170"/>
                  </a:moveTo>
                  <a:cubicBezTo>
                    <a:pt x="19" y="170"/>
                    <a:pt x="18" y="171"/>
                    <a:pt x="16" y="171"/>
                  </a:cubicBezTo>
                  <a:cubicBezTo>
                    <a:pt x="17" y="173"/>
                    <a:pt x="17" y="175"/>
                    <a:pt x="18" y="176"/>
                  </a:cubicBezTo>
                  <a:cubicBezTo>
                    <a:pt x="21" y="175"/>
                    <a:pt x="22" y="173"/>
                    <a:pt x="20" y="170"/>
                  </a:cubicBezTo>
                  <a:close/>
                  <a:moveTo>
                    <a:pt x="20" y="164"/>
                  </a:moveTo>
                  <a:cubicBezTo>
                    <a:pt x="20" y="165"/>
                    <a:pt x="19" y="165"/>
                    <a:pt x="18" y="165"/>
                  </a:cubicBezTo>
                  <a:cubicBezTo>
                    <a:pt x="19" y="166"/>
                    <a:pt x="19" y="168"/>
                    <a:pt x="20" y="168"/>
                  </a:cubicBezTo>
                  <a:cubicBezTo>
                    <a:pt x="21" y="167"/>
                    <a:pt x="21" y="165"/>
                    <a:pt x="20" y="164"/>
                  </a:cubicBezTo>
                  <a:close/>
                  <a:moveTo>
                    <a:pt x="19" y="155"/>
                  </a:moveTo>
                  <a:cubicBezTo>
                    <a:pt x="18" y="157"/>
                    <a:pt x="16" y="159"/>
                    <a:pt x="16" y="160"/>
                  </a:cubicBezTo>
                  <a:cubicBezTo>
                    <a:pt x="17" y="160"/>
                    <a:pt x="18" y="160"/>
                    <a:pt x="19" y="159"/>
                  </a:cubicBezTo>
                  <a:cubicBezTo>
                    <a:pt x="19" y="159"/>
                    <a:pt x="18" y="158"/>
                    <a:pt x="19" y="157"/>
                  </a:cubicBezTo>
                  <a:cubicBezTo>
                    <a:pt x="19" y="158"/>
                    <a:pt x="19" y="158"/>
                    <a:pt x="20" y="158"/>
                  </a:cubicBezTo>
                  <a:cubicBezTo>
                    <a:pt x="20" y="158"/>
                    <a:pt x="21" y="155"/>
                    <a:pt x="19" y="155"/>
                  </a:cubicBezTo>
                  <a:close/>
                  <a:moveTo>
                    <a:pt x="19" y="177"/>
                  </a:moveTo>
                  <a:cubicBezTo>
                    <a:pt x="19" y="178"/>
                    <a:pt x="19" y="179"/>
                    <a:pt x="20" y="179"/>
                  </a:cubicBezTo>
                  <a:cubicBezTo>
                    <a:pt x="20" y="178"/>
                    <a:pt x="20" y="178"/>
                    <a:pt x="20" y="177"/>
                  </a:cubicBezTo>
                  <a:cubicBezTo>
                    <a:pt x="20" y="177"/>
                    <a:pt x="19" y="177"/>
                    <a:pt x="19" y="177"/>
                  </a:cubicBezTo>
                  <a:close/>
                  <a:moveTo>
                    <a:pt x="20" y="160"/>
                  </a:moveTo>
                  <a:cubicBezTo>
                    <a:pt x="19" y="160"/>
                    <a:pt x="18" y="161"/>
                    <a:pt x="17" y="161"/>
                  </a:cubicBezTo>
                  <a:cubicBezTo>
                    <a:pt x="18" y="161"/>
                    <a:pt x="17" y="162"/>
                    <a:pt x="17" y="163"/>
                  </a:cubicBezTo>
                  <a:cubicBezTo>
                    <a:pt x="17" y="164"/>
                    <a:pt x="18" y="163"/>
                    <a:pt x="17" y="164"/>
                  </a:cubicBezTo>
                  <a:cubicBezTo>
                    <a:pt x="19" y="164"/>
                    <a:pt x="21" y="162"/>
                    <a:pt x="20" y="160"/>
                  </a:cubicBezTo>
                  <a:close/>
                  <a:moveTo>
                    <a:pt x="19" y="169"/>
                  </a:moveTo>
                  <a:cubicBezTo>
                    <a:pt x="18" y="168"/>
                    <a:pt x="18" y="166"/>
                    <a:pt x="17" y="166"/>
                  </a:cubicBezTo>
                  <a:cubicBezTo>
                    <a:pt x="16" y="166"/>
                    <a:pt x="16" y="166"/>
                    <a:pt x="15" y="166"/>
                  </a:cubicBezTo>
                  <a:cubicBezTo>
                    <a:pt x="15" y="168"/>
                    <a:pt x="15" y="169"/>
                    <a:pt x="16" y="170"/>
                  </a:cubicBezTo>
                  <a:cubicBezTo>
                    <a:pt x="17" y="170"/>
                    <a:pt x="18" y="170"/>
                    <a:pt x="19" y="169"/>
                  </a:cubicBezTo>
                  <a:close/>
                  <a:moveTo>
                    <a:pt x="17" y="178"/>
                  </a:moveTo>
                  <a:cubicBezTo>
                    <a:pt x="16" y="179"/>
                    <a:pt x="15" y="179"/>
                    <a:pt x="14" y="180"/>
                  </a:cubicBezTo>
                  <a:cubicBezTo>
                    <a:pt x="15" y="181"/>
                    <a:pt x="15" y="182"/>
                    <a:pt x="16" y="183"/>
                  </a:cubicBezTo>
                  <a:cubicBezTo>
                    <a:pt x="17" y="183"/>
                    <a:pt x="18" y="182"/>
                    <a:pt x="19" y="181"/>
                  </a:cubicBezTo>
                  <a:cubicBezTo>
                    <a:pt x="18" y="180"/>
                    <a:pt x="18" y="179"/>
                    <a:pt x="17" y="178"/>
                  </a:cubicBezTo>
                  <a:close/>
                  <a:moveTo>
                    <a:pt x="17" y="184"/>
                  </a:moveTo>
                  <a:cubicBezTo>
                    <a:pt x="17" y="185"/>
                    <a:pt x="17" y="185"/>
                    <a:pt x="17" y="185"/>
                  </a:cubicBezTo>
                  <a:cubicBezTo>
                    <a:pt x="18" y="185"/>
                    <a:pt x="18" y="184"/>
                    <a:pt x="18" y="184"/>
                  </a:cubicBezTo>
                  <a:cubicBezTo>
                    <a:pt x="17" y="184"/>
                    <a:pt x="17" y="184"/>
                    <a:pt x="17" y="184"/>
                  </a:cubicBezTo>
                  <a:close/>
                  <a:moveTo>
                    <a:pt x="12" y="152"/>
                  </a:moveTo>
                  <a:cubicBezTo>
                    <a:pt x="9" y="161"/>
                    <a:pt x="5" y="171"/>
                    <a:pt x="2" y="182"/>
                  </a:cubicBezTo>
                  <a:cubicBezTo>
                    <a:pt x="1" y="189"/>
                    <a:pt x="7" y="190"/>
                    <a:pt x="11" y="194"/>
                  </a:cubicBezTo>
                  <a:cubicBezTo>
                    <a:pt x="10" y="190"/>
                    <a:pt x="9" y="186"/>
                    <a:pt x="9" y="182"/>
                  </a:cubicBezTo>
                  <a:cubicBezTo>
                    <a:pt x="8" y="182"/>
                    <a:pt x="7" y="181"/>
                    <a:pt x="7" y="181"/>
                  </a:cubicBezTo>
                  <a:cubicBezTo>
                    <a:pt x="8" y="180"/>
                    <a:pt x="8" y="181"/>
                    <a:pt x="8" y="181"/>
                  </a:cubicBezTo>
                  <a:cubicBezTo>
                    <a:pt x="8" y="169"/>
                    <a:pt x="14" y="162"/>
                    <a:pt x="18" y="154"/>
                  </a:cubicBezTo>
                  <a:cubicBezTo>
                    <a:pt x="16" y="154"/>
                    <a:pt x="14" y="153"/>
                    <a:pt x="12" y="152"/>
                  </a:cubicBezTo>
                  <a:close/>
                  <a:moveTo>
                    <a:pt x="16" y="172"/>
                  </a:moveTo>
                  <a:cubicBezTo>
                    <a:pt x="14" y="172"/>
                    <a:pt x="13" y="173"/>
                    <a:pt x="12" y="173"/>
                  </a:cubicBezTo>
                  <a:cubicBezTo>
                    <a:pt x="12" y="175"/>
                    <a:pt x="13" y="176"/>
                    <a:pt x="14" y="178"/>
                  </a:cubicBezTo>
                  <a:cubicBezTo>
                    <a:pt x="15" y="178"/>
                    <a:pt x="16" y="177"/>
                    <a:pt x="17" y="177"/>
                  </a:cubicBezTo>
                  <a:cubicBezTo>
                    <a:pt x="17" y="175"/>
                    <a:pt x="16" y="173"/>
                    <a:pt x="16" y="172"/>
                  </a:cubicBezTo>
                  <a:close/>
                  <a:moveTo>
                    <a:pt x="14" y="166"/>
                  </a:moveTo>
                  <a:cubicBezTo>
                    <a:pt x="14" y="165"/>
                    <a:pt x="16" y="165"/>
                    <a:pt x="17" y="164"/>
                  </a:cubicBezTo>
                  <a:cubicBezTo>
                    <a:pt x="17" y="163"/>
                    <a:pt x="16" y="162"/>
                    <a:pt x="16" y="161"/>
                  </a:cubicBezTo>
                  <a:cubicBezTo>
                    <a:pt x="15" y="163"/>
                    <a:pt x="14" y="164"/>
                    <a:pt x="14" y="166"/>
                  </a:cubicBezTo>
                  <a:close/>
                  <a:moveTo>
                    <a:pt x="15" y="185"/>
                  </a:moveTo>
                  <a:cubicBezTo>
                    <a:pt x="14" y="185"/>
                    <a:pt x="14" y="185"/>
                    <a:pt x="13" y="186"/>
                  </a:cubicBezTo>
                  <a:cubicBezTo>
                    <a:pt x="13" y="187"/>
                    <a:pt x="14" y="188"/>
                    <a:pt x="15" y="189"/>
                  </a:cubicBezTo>
                  <a:cubicBezTo>
                    <a:pt x="16" y="188"/>
                    <a:pt x="17" y="186"/>
                    <a:pt x="15" y="185"/>
                  </a:cubicBezTo>
                  <a:close/>
                  <a:moveTo>
                    <a:pt x="14" y="167"/>
                  </a:moveTo>
                  <a:cubicBezTo>
                    <a:pt x="12" y="167"/>
                    <a:pt x="11" y="170"/>
                    <a:pt x="11" y="173"/>
                  </a:cubicBezTo>
                  <a:cubicBezTo>
                    <a:pt x="11" y="172"/>
                    <a:pt x="11" y="172"/>
                    <a:pt x="11" y="172"/>
                  </a:cubicBezTo>
                  <a:cubicBezTo>
                    <a:pt x="12" y="173"/>
                    <a:pt x="14" y="171"/>
                    <a:pt x="15" y="171"/>
                  </a:cubicBezTo>
                  <a:cubicBezTo>
                    <a:pt x="15" y="169"/>
                    <a:pt x="14" y="168"/>
                    <a:pt x="14" y="167"/>
                  </a:cubicBezTo>
                  <a:close/>
                  <a:moveTo>
                    <a:pt x="13" y="180"/>
                  </a:moveTo>
                  <a:cubicBezTo>
                    <a:pt x="13" y="180"/>
                    <a:pt x="12" y="181"/>
                    <a:pt x="11" y="181"/>
                  </a:cubicBezTo>
                  <a:cubicBezTo>
                    <a:pt x="11" y="182"/>
                    <a:pt x="12" y="183"/>
                    <a:pt x="12" y="185"/>
                  </a:cubicBezTo>
                  <a:cubicBezTo>
                    <a:pt x="13" y="184"/>
                    <a:pt x="14" y="184"/>
                    <a:pt x="15" y="184"/>
                  </a:cubicBezTo>
                  <a:cubicBezTo>
                    <a:pt x="14" y="182"/>
                    <a:pt x="14" y="181"/>
                    <a:pt x="13" y="180"/>
                  </a:cubicBezTo>
                  <a:close/>
                  <a:moveTo>
                    <a:pt x="12" y="186"/>
                  </a:moveTo>
                  <a:cubicBezTo>
                    <a:pt x="11" y="186"/>
                    <a:pt x="11" y="187"/>
                    <a:pt x="11" y="186"/>
                  </a:cubicBezTo>
                  <a:cubicBezTo>
                    <a:pt x="11" y="185"/>
                    <a:pt x="12" y="186"/>
                    <a:pt x="12" y="185"/>
                  </a:cubicBezTo>
                  <a:cubicBezTo>
                    <a:pt x="11" y="184"/>
                    <a:pt x="11" y="183"/>
                    <a:pt x="10" y="182"/>
                  </a:cubicBezTo>
                  <a:cubicBezTo>
                    <a:pt x="10" y="186"/>
                    <a:pt x="11" y="189"/>
                    <a:pt x="12" y="192"/>
                  </a:cubicBezTo>
                  <a:cubicBezTo>
                    <a:pt x="15" y="191"/>
                    <a:pt x="13" y="188"/>
                    <a:pt x="12" y="186"/>
                  </a:cubicBezTo>
                  <a:close/>
                  <a:moveTo>
                    <a:pt x="13" y="179"/>
                  </a:moveTo>
                  <a:cubicBezTo>
                    <a:pt x="12" y="177"/>
                    <a:pt x="12" y="175"/>
                    <a:pt x="11" y="174"/>
                  </a:cubicBezTo>
                  <a:cubicBezTo>
                    <a:pt x="10" y="175"/>
                    <a:pt x="10" y="178"/>
                    <a:pt x="11" y="180"/>
                  </a:cubicBezTo>
                  <a:cubicBezTo>
                    <a:pt x="11" y="180"/>
                    <a:pt x="12" y="179"/>
                    <a:pt x="13" y="179"/>
                  </a:cubicBezTo>
                  <a:close/>
                  <a:moveTo>
                    <a:pt x="11" y="197"/>
                  </a:moveTo>
                  <a:cubicBezTo>
                    <a:pt x="9" y="193"/>
                    <a:pt x="5" y="192"/>
                    <a:pt x="2" y="189"/>
                  </a:cubicBezTo>
                  <a:cubicBezTo>
                    <a:pt x="2" y="193"/>
                    <a:pt x="3" y="197"/>
                    <a:pt x="3" y="201"/>
                  </a:cubicBezTo>
                  <a:cubicBezTo>
                    <a:pt x="3" y="202"/>
                    <a:pt x="3" y="203"/>
                    <a:pt x="3" y="204"/>
                  </a:cubicBezTo>
                  <a:cubicBezTo>
                    <a:pt x="3" y="207"/>
                    <a:pt x="5" y="208"/>
                    <a:pt x="6" y="210"/>
                  </a:cubicBezTo>
                  <a:cubicBezTo>
                    <a:pt x="8" y="210"/>
                    <a:pt x="10" y="212"/>
                    <a:pt x="12" y="213"/>
                  </a:cubicBezTo>
                  <a:cubicBezTo>
                    <a:pt x="10" y="207"/>
                    <a:pt x="10" y="202"/>
                    <a:pt x="11" y="1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60" name="Freeform 126"/>
            <p:cNvSpPr>
              <a:spLocks noEditPoints="1"/>
            </p:cNvSpPr>
            <p:nvPr/>
          </p:nvSpPr>
          <p:spPr bwMode="auto">
            <a:xfrm>
              <a:off x="5102225" y="1028700"/>
              <a:ext cx="106363" cy="47625"/>
            </a:xfrm>
            <a:custGeom>
              <a:avLst/>
              <a:gdLst>
                <a:gd name="T0" fmla="*/ 30 w 34"/>
                <a:gd name="T1" fmla="*/ 14 h 15"/>
                <a:gd name="T2" fmla="*/ 17 w 34"/>
                <a:gd name="T3" fmla="*/ 14 h 15"/>
                <a:gd name="T4" fmla="*/ 13 w 34"/>
                <a:gd name="T5" fmla="*/ 15 h 15"/>
                <a:gd name="T6" fmla="*/ 7 w 34"/>
                <a:gd name="T7" fmla="*/ 15 h 15"/>
                <a:gd name="T8" fmla="*/ 2 w 34"/>
                <a:gd name="T9" fmla="*/ 5 h 15"/>
                <a:gd name="T10" fmla="*/ 24 w 34"/>
                <a:gd name="T11" fmla="*/ 1 h 15"/>
                <a:gd name="T12" fmla="*/ 28 w 34"/>
                <a:gd name="T13" fmla="*/ 2 h 15"/>
                <a:gd name="T14" fmla="*/ 33 w 34"/>
                <a:gd name="T15" fmla="*/ 4 h 15"/>
                <a:gd name="T16" fmla="*/ 30 w 34"/>
                <a:gd name="T17" fmla="*/ 14 h 15"/>
                <a:gd name="T18" fmla="*/ 22 w 34"/>
                <a:gd name="T19" fmla="*/ 4 h 15"/>
                <a:gd name="T20" fmla="*/ 13 w 34"/>
                <a:gd name="T21" fmla="*/ 5 h 15"/>
                <a:gd name="T22" fmla="*/ 11 w 34"/>
                <a:gd name="T23" fmla="*/ 4 h 15"/>
                <a:gd name="T24" fmla="*/ 6 w 34"/>
                <a:gd name="T25" fmla="*/ 7 h 15"/>
                <a:gd name="T26" fmla="*/ 8 w 34"/>
                <a:gd name="T27" fmla="*/ 10 h 15"/>
                <a:gd name="T28" fmla="*/ 28 w 34"/>
                <a:gd name="T29" fmla="*/ 10 h 15"/>
                <a:gd name="T30" fmla="*/ 29 w 34"/>
                <a:gd name="T31" fmla="*/ 5 h 15"/>
                <a:gd name="T32" fmla="*/ 22 w 34"/>
                <a:gd name="T33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15">
                  <a:moveTo>
                    <a:pt x="30" y="14"/>
                  </a:moveTo>
                  <a:cubicBezTo>
                    <a:pt x="26" y="15"/>
                    <a:pt x="22" y="14"/>
                    <a:pt x="17" y="14"/>
                  </a:cubicBezTo>
                  <a:cubicBezTo>
                    <a:pt x="16" y="14"/>
                    <a:pt x="15" y="15"/>
                    <a:pt x="13" y="15"/>
                  </a:cubicBezTo>
                  <a:cubicBezTo>
                    <a:pt x="11" y="15"/>
                    <a:pt x="9" y="15"/>
                    <a:pt x="7" y="15"/>
                  </a:cubicBezTo>
                  <a:cubicBezTo>
                    <a:pt x="5" y="13"/>
                    <a:pt x="0" y="10"/>
                    <a:pt x="2" y="5"/>
                  </a:cubicBezTo>
                  <a:cubicBezTo>
                    <a:pt x="8" y="1"/>
                    <a:pt x="16" y="0"/>
                    <a:pt x="24" y="1"/>
                  </a:cubicBezTo>
                  <a:cubicBezTo>
                    <a:pt x="26" y="1"/>
                    <a:pt x="27" y="2"/>
                    <a:pt x="28" y="2"/>
                  </a:cubicBezTo>
                  <a:cubicBezTo>
                    <a:pt x="30" y="3"/>
                    <a:pt x="32" y="3"/>
                    <a:pt x="33" y="4"/>
                  </a:cubicBezTo>
                  <a:cubicBezTo>
                    <a:pt x="34" y="8"/>
                    <a:pt x="32" y="12"/>
                    <a:pt x="30" y="14"/>
                  </a:cubicBezTo>
                  <a:close/>
                  <a:moveTo>
                    <a:pt x="22" y="4"/>
                  </a:moveTo>
                  <a:cubicBezTo>
                    <a:pt x="19" y="4"/>
                    <a:pt x="16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9" y="5"/>
                    <a:pt x="7" y="6"/>
                    <a:pt x="6" y="7"/>
                  </a:cubicBezTo>
                  <a:cubicBezTo>
                    <a:pt x="6" y="8"/>
                    <a:pt x="7" y="9"/>
                    <a:pt x="8" y="10"/>
                  </a:cubicBezTo>
                  <a:cubicBezTo>
                    <a:pt x="15" y="10"/>
                    <a:pt x="21" y="9"/>
                    <a:pt x="28" y="10"/>
                  </a:cubicBezTo>
                  <a:cubicBezTo>
                    <a:pt x="29" y="9"/>
                    <a:pt x="29" y="7"/>
                    <a:pt x="29" y="5"/>
                  </a:cubicBezTo>
                  <a:cubicBezTo>
                    <a:pt x="27" y="5"/>
                    <a:pt x="24" y="4"/>
                    <a:pt x="2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</p:grpSp>
      <p:sp>
        <p:nvSpPr>
          <p:cNvPr id="361" name="Freeform 127"/>
          <p:cNvSpPr>
            <a:spLocks noEditPoints="1"/>
          </p:cNvSpPr>
          <p:nvPr/>
        </p:nvSpPr>
        <p:spPr bwMode="auto">
          <a:xfrm>
            <a:off x="6323013" y="3684588"/>
            <a:ext cx="908050" cy="600075"/>
          </a:xfrm>
          <a:custGeom>
            <a:avLst/>
            <a:gdLst>
              <a:gd name="T0" fmla="*/ 6 w 288"/>
              <a:gd name="T1" fmla="*/ 56 h 190"/>
              <a:gd name="T2" fmla="*/ 112 w 288"/>
              <a:gd name="T3" fmla="*/ 0 h 190"/>
              <a:gd name="T4" fmla="*/ 238 w 288"/>
              <a:gd name="T5" fmla="*/ 26 h 190"/>
              <a:gd name="T6" fmla="*/ 224 w 288"/>
              <a:gd name="T7" fmla="*/ 52 h 190"/>
              <a:gd name="T8" fmla="*/ 243 w 288"/>
              <a:gd name="T9" fmla="*/ 106 h 190"/>
              <a:gd name="T10" fmla="*/ 259 w 288"/>
              <a:gd name="T11" fmla="*/ 140 h 190"/>
              <a:gd name="T12" fmla="*/ 221 w 288"/>
              <a:gd name="T13" fmla="*/ 153 h 190"/>
              <a:gd name="T14" fmla="*/ 129 w 288"/>
              <a:gd name="T15" fmla="*/ 180 h 190"/>
              <a:gd name="T16" fmla="*/ 43 w 288"/>
              <a:gd name="T17" fmla="*/ 138 h 190"/>
              <a:gd name="T18" fmla="*/ 18 w 288"/>
              <a:gd name="T19" fmla="*/ 102 h 190"/>
              <a:gd name="T20" fmla="*/ 274 w 288"/>
              <a:gd name="T21" fmla="*/ 100 h 190"/>
              <a:gd name="T22" fmla="*/ 228 w 288"/>
              <a:gd name="T23" fmla="*/ 147 h 190"/>
              <a:gd name="T24" fmla="*/ 42 w 288"/>
              <a:gd name="T25" fmla="*/ 76 h 190"/>
              <a:gd name="T26" fmla="*/ 111 w 288"/>
              <a:gd name="T27" fmla="*/ 100 h 190"/>
              <a:gd name="T28" fmla="*/ 244 w 288"/>
              <a:gd name="T29" fmla="*/ 29 h 190"/>
              <a:gd name="T30" fmla="*/ 103 w 288"/>
              <a:gd name="T31" fmla="*/ 4 h 190"/>
              <a:gd name="T32" fmla="*/ 11 w 288"/>
              <a:gd name="T33" fmla="*/ 66 h 190"/>
              <a:gd name="T34" fmla="*/ 71 w 288"/>
              <a:gd name="T35" fmla="*/ 50 h 190"/>
              <a:gd name="T36" fmla="*/ 127 w 288"/>
              <a:gd name="T37" fmla="*/ 44 h 190"/>
              <a:gd name="T38" fmla="*/ 211 w 288"/>
              <a:gd name="T39" fmla="*/ 140 h 190"/>
              <a:gd name="T40" fmla="*/ 216 w 288"/>
              <a:gd name="T41" fmla="*/ 141 h 190"/>
              <a:gd name="T42" fmla="*/ 221 w 288"/>
              <a:gd name="T43" fmla="*/ 147 h 190"/>
              <a:gd name="T44" fmla="*/ 214 w 288"/>
              <a:gd name="T45" fmla="*/ 99 h 190"/>
              <a:gd name="T46" fmla="*/ 212 w 288"/>
              <a:gd name="T47" fmla="*/ 112 h 190"/>
              <a:gd name="T48" fmla="*/ 210 w 288"/>
              <a:gd name="T49" fmla="*/ 115 h 190"/>
              <a:gd name="T50" fmla="*/ 198 w 288"/>
              <a:gd name="T51" fmla="*/ 147 h 190"/>
              <a:gd name="T52" fmla="*/ 177 w 288"/>
              <a:gd name="T53" fmla="*/ 151 h 190"/>
              <a:gd name="T54" fmla="*/ 150 w 288"/>
              <a:gd name="T55" fmla="*/ 181 h 190"/>
              <a:gd name="T56" fmla="*/ 205 w 288"/>
              <a:gd name="T57" fmla="*/ 132 h 190"/>
              <a:gd name="T58" fmla="*/ 205 w 288"/>
              <a:gd name="T59" fmla="*/ 103 h 190"/>
              <a:gd name="T60" fmla="*/ 104 w 288"/>
              <a:gd name="T61" fmla="*/ 99 h 190"/>
              <a:gd name="T62" fmla="*/ 45 w 288"/>
              <a:gd name="T63" fmla="*/ 129 h 190"/>
              <a:gd name="T64" fmla="*/ 138 w 288"/>
              <a:gd name="T65" fmla="*/ 147 h 190"/>
              <a:gd name="T66" fmla="*/ 177 w 288"/>
              <a:gd name="T67" fmla="*/ 120 h 190"/>
              <a:gd name="T68" fmla="*/ 205 w 288"/>
              <a:gd name="T69" fmla="*/ 103 h 190"/>
              <a:gd name="T70" fmla="*/ 195 w 288"/>
              <a:gd name="T71" fmla="*/ 107 h 190"/>
              <a:gd name="T72" fmla="*/ 195 w 288"/>
              <a:gd name="T73" fmla="*/ 119 h 190"/>
              <a:gd name="T74" fmla="*/ 182 w 288"/>
              <a:gd name="T75" fmla="*/ 106 h 190"/>
              <a:gd name="T76" fmla="*/ 186 w 288"/>
              <a:gd name="T77" fmla="*/ 105 h 190"/>
              <a:gd name="T78" fmla="*/ 171 w 288"/>
              <a:gd name="T79" fmla="*/ 137 h 190"/>
              <a:gd name="T80" fmla="*/ 130 w 288"/>
              <a:gd name="T81" fmla="*/ 179 h 190"/>
              <a:gd name="T82" fmla="*/ 140 w 288"/>
              <a:gd name="T83" fmla="*/ 159 h 190"/>
              <a:gd name="T84" fmla="*/ 136 w 288"/>
              <a:gd name="T85" fmla="*/ 150 h 190"/>
              <a:gd name="T86" fmla="*/ 131 w 288"/>
              <a:gd name="T87" fmla="*/ 163 h 190"/>
              <a:gd name="T88" fmla="*/ 129 w 288"/>
              <a:gd name="T89" fmla="*/ 37 h 190"/>
              <a:gd name="T90" fmla="*/ 125 w 288"/>
              <a:gd name="T91" fmla="*/ 32 h 190"/>
              <a:gd name="T92" fmla="*/ 61 w 288"/>
              <a:gd name="T93" fmla="*/ 58 h 190"/>
              <a:gd name="T94" fmla="*/ 35 w 288"/>
              <a:gd name="T95" fmla="*/ 78 h 190"/>
              <a:gd name="T96" fmla="*/ 103 w 288"/>
              <a:gd name="T97" fmla="*/ 40 h 190"/>
              <a:gd name="T98" fmla="*/ 35 w 288"/>
              <a:gd name="T99" fmla="*/ 86 h 190"/>
              <a:gd name="T100" fmla="*/ 38 w 288"/>
              <a:gd name="T101" fmla="*/ 108 h 190"/>
              <a:gd name="T102" fmla="*/ 25 w 288"/>
              <a:gd name="T103" fmla="*/ 101 h 190"/>
              <a:gd name="T104" fmla="*/ 22 w 288"/>
              <a:gd name="T105" fmla="*/ 112 h 190"/>
              <a:gd name="T106" fmla="*/ 25 w 288"/>
              <a:gd name="T107" fmla="*/ 136 h 190"/>
              <a:gd name="T108" fmla="*/ 40 w 288"/>
              <a:gd name="T109" fmla="*/ 138 h 190"/>
              <a:gd name="T110" fmla="*/ 44 w 288"/>
              <a:gd name="T111" fmla="*/ 135 h 190"/>
              <a:gd name="T112" fmla="*/ 35 w 288"/>
              <a:gd name="T113" fmla="*/ 89 h 190"/>
              <a:gd name="T114" fmla="*/ 25 w 288"/>
              <a:gd name="T115" fmla="*/ 9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8" h="190">
                <a:moveTo>
                  <a:pt x="23" y="99"/>
                </a:moveTo>
                <a:cubicBezTo>
                  <a:pt x="22" y="96"/>
                  <a:pt x="20" y="92"/>
                  <a:pt x="21" y="89"/>
                </a:cubicBezTo>
                <a:cubicBezTo>
                  <a:pt x="22" y="86"/>
                  <a:pt x="25" y="85"/>
                  <a:pt x="28" y="84"/>
                </a:cubicBezTo>
                <a:cubicBezTo>
                  <a:pt x="29" y="82"/>
                  <a:pt x="28" y="78"/>
                  <a:pt x="28" y="76"/>
                </a:cubicBezTo>
                <a:cubicBezTo>
                  <a:pt x="20" y="72"/>
                  <a:pt x="11" y="69"/>
                  <a:pt x="3" y="65"/>
                </a:cubicBezTo>
                <a:cubicBezTo>
                  <a:pt x="0" y="60"/>
                  <a:pt x="6" y="59"/>
                  <a:pt x="6" y="56"/>
                </a:cubicBezTo>
                <a:cubicBezTo>
                  <a:pt x="7" y="55"/>
                  <a:pt x="9" y="54"/>
                  <a:pt x="10" y="53"/>
                </a:cubicBezTo>
                <a:cubicBezTo>
                  <a:pt x="12" y="52"/>
                  <a:pt x="14" y="51"/>
                  <a:pt x="15" y="50"/>
                </a:cubicBezTo>
                <a:cubicBezTo>
                  <a:pt x="35" y="43"/>
                  <a:pt x="54" y="31"/>
                  <a:pt x="72" y="20"/>
                </a:cubicBezTo>
                <a:cubicBezTo>
                  <a:pt x="75" y="18"/>
                  <a:pt x="78" y="17"/>
                  <a:pt x="81" y="15"/>
                </a:cubicBezTo>
                <a:cubicBezTo>
                  <a:pt x="87" y="11"/>
                  <a:pt x="92" y="8"/>
                  <a:pt x="99" y="4"/>
                </a:cubicBezTo>
                <a:cubicBezTo>
                  <a:pt x="103" y="2"/>
                  <a:pt x="107" y="0"/>
                  <a:pt x="112" y="0"/>
                </a:cubicBezTo>
                <a:cubicBezTo>
                  <a:pt x="115" y="0"/>
                  <a:pt x="119" y="1"/>
                  <a:pt x="121" y="1"/>
                </a:cubicBezTo>
                <a:cubicBezTo>
                  <a:pt x="136" y="6"/>
                  <a:pt x="152" y="10"/>
                  <a:pt x="168" y="12"/>
                </a:cubicBezTo>
                <a:cubicBezTo>
                  <a:pt x="172" y="13"/>
                  <a:pt x="175" y="14"/>
                  <a:pt x="178" y="13"/>
                </a:cubicBezTo>
                <a:cubicBezTo>
                  <a:pt x="179" y="14"/>
                  <a:pt x="180" y="13"/>
                  <a:pt x="181" y="14"/>
                </a:cubicBezTo>
                <a:cubicBezTo>
                  <a:pt x="197" y="16"/>
                  <a:pt x="213" y="19"/>
                  <a:pt x="228" y="22"/>
                </a:cubicBezTo>
                <a:cubicBezTo>
                  <a:pt x="231" y="23"/>
                  <a:pt x="235" y="25"/>
                  <a:pt x="238" y="26"/>
                </a:cubicBezTo>
                <a:cubicBezTo>
                  <a:pt x="241" y="26"/>
                  <a:pt x="244" y="26"/>
                  <a:pt x="247" y="27"/>
                </a:cubicBezTo>
                <a:cubicBezTo>
                  <a:pt x="249" y="28"/>
                  <a:pt x="252" y="29"/>
                  <a:pt x="255" y="30"/>
                </a:cubicBezTo>
                <a:cubicBezTo>
                  <a:pt x="258" y="34"/>
                  <a:pt x="254" y="36"/>
                  <a:pt x="252" y="38"/>
                </a:cubicBezTo>
                <a:cubicBezTo>
                  <a:pt x="248" y="39"/>
                  <a:pt x="245" y="42"/>
                  <a:pt x="242" y="44"/>
                </a:cubicBezTo>
                <a:cubicBezTo>
                  <a:pt x="240" y="45"/>
                  <a:pt x="238" y="45"/>
                  <a:pt x="236" y="46"/>
                </a:cubicBezTo>
                <a:cubicBezTo>
                  <a:pt x="232" y="49"/>
                  <a:pt x="228" y="50"/>
                  <a:pt x="224" y="52"/>
                </a:cubicBezTo>
                <a:cubicBezTo>
                  <a:pt x="212" y="58"/>
                  <a:pt x="200" y="66"/>
                  <a:pt x="189" y="72"/>
                </a:cubicBezTo>
                <a:cubicBezTo>
                  <a:pt x="196" y="81"/>
                  <a:pt x="203" y="89"/>
                  <a:pt x="207" y="101"/>
                </a:cubicBezTo>
                <a:cubicBezTo>
                  <a:pt x="209" y="99"/>
                  <a:pt x="211" y="97"/>
                  <a:pt x="215" y="97"/>
                </a:cubicBezTo>
                <a:cubicBezTo>
                  <a:pt x="220" y="98"/>
                  <a:pt x="216" y="104"/>
                  <a:pt x="218" y="107"/>
                </a:cubicBezTo>
                <a:cubicBezTo>
                  <a:pt x="219" y="111"/>
                  <a:pt x="225" y="111"/>
                  <a:pt x="225" y="116"/>
                </a:cubicBezTo>
                <a:cubicBezTo>
                  <a:pt x="232" y="113"/>
                  <a:pt x="237" y="110"/>
                  <a:pt x="243" y="106"/>
                </a:cubicBezTo>
                <a:cubicBezTo>
                  <a:pt x="248" y="102"/>
                  <a:pt x="255" y="98"/>
                  <a:pt x="259" y="93"/>
                </a:cubicBezTo>
                <a:cubicBezTo>
                  <a:pt x="265" y="93"/>
                  <a:pt x="271" y="95"/>
                  <a:pt x="276" y="99"/>
                </a:cubicBezTo>
                <a:cubicBezTo>
                  <a:pt x="281" y="105"/>
                  <a:pt x="286" y="114"/>
                  <a:pt x="287" y="124"/>
                </a:cubicBezTo>
                <a:cubicBezTo>
                  <a:pt x="287" y="127"/>
                  <a:pt x="287" y="129"/>
                  <a:pt x="286" y="130"/>
                </a:cubicBezTo>
                <a:cubicBezTo>
                  <a:pt x="288" y="133"/>
                  <a:pt x="285" y="134"/>
                  <a:pt x="284" y="134"/>
                </a:cubicBezTo>
                <a:cubicBezTo>
                  <a:pt x="274" y="135"/>
                  <a:pt x="268" y="138"/>
                  <a:pt x="259" y="140"/>
                </a:cubicBezTo>
                <a:cubicBezTo>
                  <a:pt x="257" y="140"/>
                  <a:pt x="255" y="141"/>
                  <a:pt x="253" y="142"/>
                </a:cubicBezTo>
                <a:cubicBezTo>
                  <a:pt x="250" y="142"/>
                  <a:pt x="248" y="144"/>
                  <a:pt x="244" y="144"/>
                </a:cubicBezTo>
                <a:cubicBezTo>
                  <a:pt x="243" y="145"/>
                  <a:pt x="241" y="146"/>
                  <a:pt x="239" y="146"/>
                </a:cubicBezTo>
                <a:cubicBezTo>
                  <a:pt x="235" y="147"/>
                  <a:pt x="231" y="148"/>
                  <a:pt x="228" y="149"/>
                </a:cubicBezTo>
                <a:cubicBezTo>
                  <a:pt x="226" y="150"/>
                  <a:pt x="225" y="152"/>
                  <a:pt x="223" y="150"/>
                </a:cubicBezTo>
                <a:cubicBezTo>
                  <a:pt x="222" y="151"/>
                  <a:pt x="222" y="152"/>
                  <a:pt x="221" y="153"/>
                </a:cubicBezTo>
                <a:cubicBezTo>
                  <a:pt x="216" y="153"/>
                  <a:pt x="212" y="158"/>
                  <a:pt x="209" y="156"/>
                </a:cubicBezTo>
                <a:cubicBezTo>
                  <a:pt x="199" y="159"/>
                  <a:pt x="189" y="163"/>
                  <a:pt x="179" y="167"/>
                </a:cubicBezTo>
                <a:cubicBezTo>
                  <a:pt x="171" y="171"/>
                  <a:pt x="164" y="175"/>
                  <a:pt x="157" y="180"/>
                </a:cubicBezTo>
                <a:cubicBezTo>
                  <a:pt x="154" y="182"/>
                  <a:pt x="151" y="183"/>
                  <a:pt x="149" y="184"/>
                </a:cubicBezTo>
                <a:cubicBezTo>
                  <a:pt x="148" y="185"/>
                  <a:pt x="147" y="187"/>
                  <a:pt x="146" y="187"/>
                </a:cubicBezTo>
                <a:cubicBezTo>
                  <a:pt x="139" y="190"/>
                  <a:pt x="132" y="183"/>
                  <a:pt x="129" y="180"/>
                </a:cubicBezTo>
                <a:cubicBezTo>
                  <a:pt x="125" y="177"/>
                  <a:pt x="124" y="173"/>
                  <a:pt x="123" y="167"/>
                </a:cubicBezTo>
                <a:cubicBezTo>
                  <a:pt x="122" y="165"/>
                  <a:pt x="121" y="162"/>
                  <a:pt x="121" y="159"/>
                </a:cubicBezTo>
                <a:cubicBezTo>
                  <a:pt x="111" y="158"/>
                  <a:pt x="101" y="157"/>
                  <a:pt x="90" y="154"/>
                </a:cubicBezTo>
                <a:cubicBezTo>
                  <a:pt x="74" y="150"/>
                  <a:pt x="60" y="142"/>
                  <a:pt x="47" y="134"/>
                </a:cubicBezTo>
                <a:cubicBezTo>
                  <a:pt x="47" y="135"/>
                  <a:pt x="48" y="135"/>
                  <a:pt x="47" y="136"/>
                </a:cubicBezTo>
                <a:cubicBezTo>
                  <a:pt x="46" y="137"/>
                  <a:pt x="45" y="137"/>
                  <a:pt x="43" y="138"/>
                </a:cubicBezTo>
                <a:cubicBezTo>
                  <a:pt x="43" y="139"/>
                  <a:pt x="44" y="141"/>
                  <a:pt x="44" y="142"/>
                </a:cubicBezTo>
                <a:cubicBezTo>
                  <a:pt x="39" y="146"/>
                  <a:pt x="32" y="150"/>
                  <a:pt x="25" y="147"/>
                </a:cubicBezTo>
                <a:cubicBezTo>
                  <a:pt x="24" y="147"/>
                  <a:pt x="23" y="146"/>
                  <a:pt x="22" y="146"/>
                </a:cubicBezTo>
                <a:cubicBezTo>
                  <a:pt x="22" y="146"/>
                  <a:pt x="21" y="147"/>
                  <a:pt x="20" y="147"/>
                </a:cubicBezTo>
                <a:cubicBezTo>
                  <a:pt x="14" y="144"/>
                  <a:pt x="9" y="139"/>
                  <a:pt x="6" y="133"/>
                </a:cubicBezTo>
                <a:cubicBezTo>
                  <a:pt x="12" y="127"/>
                  <a:pt x="13" y="111"/>
                  <a:pt x="18" y="102"/>
                </a:cubicBezTo>
                <a:cubicBezTo>
                  <a:pt x="19" y="101"/>
                  <a:pt x="23" y="98"/>
                  <a:pt x="23" y="99"/>
                </a:cubicBezTo>
                <a:close/>
                <a:moveTo>
                  <a:pt x="249" y="141"/>
                </a:moveTo>
                <a:cubicBezTo>
                  <a:pt x="256" y="139"/>
                  <a:pt x="265" y="136"/>
                  <a:pt x="274" y="134"/>
                </a:cubicBezTo>
                <a:cubicBezTo>
                  <a:pt x="277" y="133"/>
                  <a:pt x="282" y="133"/>
                  <a:pt x="284" y="130"/>
                </a:cubicBezTo>
                <a:cubicBezTo>
                  <a:pt x="286" y="124"/>
                  <a:pt x="284" y="116"/>
                  <a:pt x="281" y="110"/>
                </a:cubicBezTo>
                <a:cubicBezTo>
                  <a:pt x="279" y="107"/>
                  <a:pt x="276" y="102"/>
                  <a:pt x="274" y="100"/>
                </a:cubicBezTo>
                <a:cubicBezTo>
                  <a:pt x="271" y="97"/>
                  <a:pt x="267" y="95"/>
                  <a:pt x="262" y="95"/>
                </a:cubicBezTo>
                <a:cubicBezTo>
                  <a:pt x="253" y="100"/>
                  <a:pt x="244" y="107"/>
                  <a:pt x="235" y="114"/>
                </a:cubicBezTo>
                <a:cubicBezTo>
                  <a:pt x="232" y="115"/>
                  <a:pt x="230" y="116"/>
                  <a:pt x="227" y="117"/>
                </a:cubicBezTo>
                <a:cubicBezTo>
                  <a:pt x="226" y="118"/>
                  <a:pt x="226" y="119"/>
                  <a:pt x="225" y="119"/>
                </a:cubicBezTo>
                <a:cubicBezTo>
                  <a:pt x="227" y="124"/>
                  <a:pt x="222" y="125"/>
                  <a:pt x="219" y="125"/>
                </a:cubicBezTo>
                <a:cubicBezTo>
                  <a:pt x="224" y="130"/>
                  <a:pt x="228" y="138"/>
                  <a:pt x="228" y="147"/>
                </a:cubicBezTo>
                <a:cubicBezTo>
                  <a:pt x="235" y="144"/>
                  <a:pt x="242" y="143"/>
                  <a:pt x="249" y="141"/>
                </a:cubicBezTo>
                <a:close/>
                <a:moveTo>
                  <a:pt x="113" y="45"/>
                </a:moveTo>
                <a:cubicBezTo>
                  <a:pt x="110" y="44"/>
                  <a:pt x="107" y="44"/>
                  <a:pt x="105" y="43"/>
                </a:cubicBezTo>
                <a:cubicBezTo>
                  <a:pt x="104" y="42"/>
                  <a:pt x="102" y="42"/>
                  <a:pt x="100" y="43"/>
                </a:cubicBezTo>
                <a:cubicBezTo>
                  <a:pt x="95" y="45"/>
                  <a:pt x="90" y="48"/>
                  <a:pt x="87" y="50"/>
                </a:cubicBezTo>
                <a:cubicBezTo>
                  <a:pt x="72" y="57"/>
                  <a:pt x="57" y="68"/>
                  <a:pt x="42" y="76"/>
                </a:cubicBezTo>
                <a:cubicBezTo>
                  <a:pt x="41" y="76"/>
                  <a:pt x="41" y="77"/>
                  <a:pt x="41" y="77"/>
                </a:cubicBezTo>
                <a:cubicBezTo>
                  <a:pt x="41" y="76"/>
                  <a:pt x="41" y="76"/>
                  <a:pt x="42" y="76"/>
                </a:cubicBezTo>
                <a:cubicBezTo>
                  <a:pt x="50" y="78"/>
                  <a:pt x="57" y="80"/>
                  <a:pt x="65" y="84"/>
                </a:cubicBezTo>
                <a:cubicBezTo>
                  <a:pt x="70" y="86"/>
                  <a:pt x="75" y="88"/>
                  <a:pt x="81" y="89"/>
                </a:cubicBezTo>
                <a:cubicBezTo>
                  <a:pt x="89" y="92"/>
                  <a:pt x="97" y="94"/>
                  <a:pt x="104" y="97"/>
                </a:cubicBezTo>
                <a:cubicBezTo>
                  <a:pt x="106" y="98"/>
                  <a:pt x="109" y="99"/>
                  <a:pt x="111" y="100"/>
                </a:cubicBezTo>
                <a:cubicBezTo>
                  <a:pt x="116" y="101"/>
                  <a:pt x="122" y="106"/>
                  <a:pt x="127" y="106"/>
                </a:cubicBezTo>
                <a:cubicBezTo>
                  <a:pt x="129" y="106"/>
                  <a:pt x="130" y="105"/>
                  <a:pt x="132" y="106"/>
                </a:cubicBezTo>
                <a:cubicBezTo>
                  <a:pt x="149" y="93"/>
                  <a:pt x="170" y="84"/>
                  <a:pt x="187" y="71"/>
                </a:cubicBezTo>
                <a:cubicBezTo>
                  <a:pt x="198" y="65"/>
                  <a:pt x="208" y="58"/>
                  <a:pt x="220" y="52"/>
                </a:cubicBezTo>
                <a:cubicBezTo>
                  <a:pt x="231" y="46"/>
                  <a:pt x="244" y="42"/>
                  <a:pt x="253" y="33"/>
                </a:cubicBezTo>
                <a:cubicBezTo>
                  <a:pt x="252" y="30"/>
                  <a:pt x="248" y="30"/>
                  <a:pt x="244" y="29"/>
                </a:cubicBezTo>
                <a:cubicBezTo>
                  <a:pt x="241" y="28"/>
                  <a:pt x="237" y="27"/>
                  <a:pt x="233" y="26"/>
                </a:cubicBezTo>
                <a:cubicBezTo>
                  <a:pt x="222" y="22"/>
                  <a:pt x="211" y="20"/>
                  <a:pt x="199" y="18"/>
                </a:cubicBezTo>
                <a:cubicBezTo>
                  <a:pt x="186" y="16"/>
                  <a:pt x="174" y="15"/>
                  <a:pt x="162" y="14"/>
                </a:cubicBezTo>
                <a:cubicBezTo>
                  <a:pt x="157" y="12"/>
                  <a:pt x="151" y="11"/>
                  <a:pt x="146" y="10"/>
                </a:cubicBezTo>
                <a:cubicBezTo>
                  <a:pt x="141" y="9"/>
                  <a:pt x="136" y="8"/>
                  <a:pt x="131" y="6"/>
                </a:cubicBezTo>
                <a:cubicBezTo>
                  <a:pt x="122" y="4"/>
                  <a:pt x="112" y="0"/>
                  <a:pt x="103" y="4"/>
                </a:cubicBezTo>
                <a:cubicBezTo>
                  <a:pt x="98" y="7"/>
                  <a:pt x="92" y="10"/>
                  <a:pt x="87" y="13"/>
                </a:cubicBezTo>
                <a:cubicBezTo>
                  <a:pt x="77" y="19"/>
                  <a:pt x="67" y="25"/>
                  <a:pt x="57" y="31"/>
                </a:cubicBezTo>
                <a:cubicBezTo>
                  <a:pt x="52" y="34"/>
                  <a:pt x="47" y="37"/>
                  <a:pt x="42" y="40"/>
                </a:cubicBezTo>
                <a:cubicBezTo>
                  <a:pt x="32" y="45"/>
                  <a:pt x="21" y="50"/>
                  <a:pt x="11" y="55"/>
                </a:cubicBezTo>
                <a:cubicBezTo>
                  <a:pt x="10" y="58"/>
                  <a:pt x="6" y="59"/>
                  <a:pt x="5" y="62"/>
                </a:cubicBezTo>
                <a:cubicBezTo>
                  <a:pt x="5" y="64"/>
                  <a:pt x="8" y="66"/>
                  <a:pt x="11" y="66"/>
                </a:cubicBezTo>
                <a:cubicBezTo>
                  <a:pt x="14" y="68"/>
                  <a:pt x="18" y="69"/>
                  <a:pt x="21" y="70"/>
                </a:cubicBezTo>
                <a:cubicBezTo>
                  <a:pt x="23" y="72"/>
                  <a:pt x="27" y="74"/>
                  <a:pt x="31" y="74"/>
                </a:cubicBezTo>
                <a:cubicBezTo>
                  <a:pt x="34" y="71"/>
                  <a:pt x="39" y="71"/>
                  <a:pt x="43" y="68"/>
                </a:cubicBezTo>
                <a:cubicBezTo>
                  <a:pt x="45" y="67"/>
                  <a:pt x="47" y="64"/>
                  <a:pt x="49" y="63"/>
                </a:cubicBezTo>
                <a:cubicBezTo>
                  <a:pt x="52" y="61"/>
                  <a:pt x="54" y="60"/>
                  <a:pt x="57" y="59"/>
                </a:cubicBezTo>
                <a:cubicBezTo>
                  <a:pt x="61" y="56"/>
                  <a:pt x="66" y="52"/>
                  <a:pt x="71" y="50"/>
                </a:cubicBezTo>
                <a:cubicBezTo>
                  <a:pt x="82" y="45"/>
                  <a:pt x="92" y="40"/>
                  <a:pt x="103" y="36"/>
                </a:cubicBezTo>
                <a:cubicBezTo>
                  <a:pt x="105" y="32"/>
                  <a:pt x="109" y="29"/>
                  <a:pt x="115" y="28"/>
                </a:cubicBezTo>
                <a:cubicBezTo>
                  <a:pt x="117" y="27"/>
                  <a:pt x="117" y="27"/>
                  <a:pt x="120" y="28"/>
                </a:cubicBezTo>
                <a:cubicBezTo>
                  <a:pt x="123" y="28"/>
                  <a:pt x="125" y="28"/>
                  <a:pt x="127" y="30"/>
                </a:cubicBezTo>
                <a:cubicBezTo>
                  <a:pt x="129" y="31"/>
                  <a:pt x="130" y="34"/>
                  <a:pt x="131" y="36"/>
                </a:cubicBezTo>
                <a:cubicBezTo>
                  <a:pt x="131" y="40"/>
                  <a:pt x="129" y="42"/>
                  <a:pt x="127" y="44"/>
                </a:cubicBezTo>
                <a:cubicBezTo>
                  <a:pt x="122" y="46"/>
                  <a:pt x="118" y="46"/>
                  <a:pt x="113" y="45"/>
                </a:cubicBezTo>
                <a:close/>
                <a:moveTo>
                  <a:pt x="221" y="130"/>
                </a:moveTo>
                <a:cubicBezTo>
                  <a:pt x="220" y="129"/>
                  <a:pt x="218" y="127"/>
                  <a:pt x="216" y="125"/>
                </a:cubicBezTo>
                <a:cubicBezTo>
                  <a:pt x="213" y="125"/>
                  <a:pt x="210" y="126"/>
                  <a:pt x="208" y="126"/>
                </a:cubicBezTo>
                <a:cubicBezTo>
                  <a:pt x="208" y="129"/>
                  <a:pt x="210" y="130"/>
                  <a:pt x="211" y="132"/>
                </a:cubicBezTo>
                <a:cubicBezTo>
                  <a:pt x="210" y="135"/>
                  <a:pt x="211" y="137"/>
                  <a:pt x="211" y="140"/>
                </a:cubicBezTo>
                <a:cubicBezTo>
                  <a:pt x="210" y="141"/>
                  <a:pt x="210" y="142"/>
                  <a:pt x="210" y="144"/>
                </a:cubicBezTo>
                <a:cubicBezTo>
                  <a:pt x="210" y="145"/>
                  <a:pt x="211" y="147"/>
                  <a:pt x="212" y="148"/>
                </a:cubicBezTo>
                <a:cubicBezTo>
                  <a:pt x="212" y="150"/>
                  <a:pt x="212" y="152"/>
                  <a:pt x="212" y="154"/>
                </a:cubicBezTo>
                <a:cubicBezTo>
                  <a:pt x="214" y="154"/>
                  <a:pt x="214" y="152"/>
                  <a:pt x="216" y="152"/>
                </a:cubicBezTo>
                <a:cubicBezTo>
                  <a:pt x="216" y="150"/>
                  <a:pt x="216" y="148"/>
                  <a:pt x="216" y="146"/>
                </a:cubicBezTo>
                <a:cubicBezTo>
                  <a:pt x="216" y="144"/>
                  <a:pt x="214" y="142"/>
                  <a:pt x="216" y="141"/>
                </a:cubicBezTo>
                <a:cubicBezTo>
                  <a:pt x="217" y="144"/>
                  <a:pt x="217" y="148"/>
                  <a:pt x="217" y="151"/>
                </a:cubicBezTo>
                <a:cubicBezTo>
                  <a:pt x="218" y="151"/>
                  <a:pt x="219" y="151"/>
                  <a:pt x="220" y="151"/>
                </a:cubicBezTo>
                <a:cubicBezTo>
                  <a:pt x="220" y="149"/>
                  <a:pt x="220" y="147"/>
                  <a:pt x="220" y="145"/>
                </a:cubicBezTo>
                <a:cubicBezTo>
                  <a:pt x="219" y="143"/>
                  <a:pt x="219" y="142"/>
                  <a:pt x="219" y="140"/>
                </a:cubicBezTo>
                <a:cubicBezTo>
                  <a:pt x="218" y="138"/>
                  <a:pt x="216" y="136"/>
                  <a:pt x="217" y="134"/>
                </a:cubicBezTo>
                <a:cubicBezTo>
                  <a:pt x="220" y="137"/>
                  <a:pt x="221" y="143"/>
                  <a:pt x="221" y="147"/>
                </a:cubicBezTo>
                <a:cubicBezTo>
                  <a:pt x="223" y="147"/>
                  <a:pt x="224" y="148"/>
                  <a:pt x="226" y="148"/>
                </a:cubicBezTo>
                <a:cubicBezTo>
                  <a:pt x="228" y="142"/>
                  <a:pt x="223" y="135"/>
                  <a:pt x="221" y="130"/>
                </a:cubicBezTo>
                <a:close/>
                <a:moveTo>
                  <a:pt x="217" y="123"/>
                </a:moveTo>
                <a:cubicBezTo>
                  <a:pt x="220" y="123"/>
                  <a:pt x="223" y="123"/>
                  <a:pt x="223" y="120"/>
                </a:cubicBezTo>
                <a:cubicBezTo>
                  <a:pt x="224" y="114"/>
                  <a:pt x="220" y="111"/>
                  <a:pt x="216" y="109"/>
                </a:cubicBezTo>
                <a:cubicBezTo>
                  <a:pt x="215" y="105"/>
                  <a:pt x="218" y="99"/>
                  <a:pt x="214" y="99"/>
                </a:cubicBezTo>
                <a:cubicBezTo>
                  <a:pt x="214" y="99"/>
                  <a:pt x="212" y="99"/>
                  <a:pt x="211" y="100"/>
                </a:cubicBezTo>
                <a:cubicBezTo>
                  <a:pt x="209" y="100"/>
                  <a:pt x="209" y="102"/>
                  <a:pt x="207" y="102"/>
                </a:cubicBezTo>
                <a:cubicBezTo>
                  <a:pt x="207" y="104"/>
                  <a:pt x="209" y="107"/>
                  <a:pt x="206" y="107"/>
                </a:cubicBezTo>
                <a:cubicBezTo>
                  <a:pt x="206" y="106"/>
                  <a:pt x="206" y="105"/>
                  <a:pt x="206" y="105"/>
                </a:cubicBezTo>
                <a:cubicBezTo>
                  <a:pt x="204" y="108"/>
                  <a:pt x="201" y="114"/>
                  <a:pt x="202" y="118"/>
                </a:cubicBezTo>
                <a:cubicBezTo>
                  <a:pt x="205" y="115"/>
                  <a:pt x="207" y="109"/>
                  <a:pt x="212" y="112"/>
                </a:cubicBezTo>
                <a:cubicBezTo>
                  <a:pt x="217" y="118"/>
                  <a:pt x="202" y="118"/>
                  <a:pt x="206" y="124"/>
                </a:cubicBezTo>
                <a:cubicBezTo>
                  <a:pt x="207" y="124"/>
                  <a:pt x="211" y="124"/>
                  <a:pt x="213" y="124"/>
                </a:cubicBezTo>
                <a:cubicBezTo>
                  <a:pt x="214" y="123"/>
                  <a:pt x="215" y="122"/>
                  <a:pt x="216" y="122"/>
                </a:cubicBezTo>
                <a:cubicBezTo>
                  <a:pt x="216" y="123"/>
                  <a:pt x="216" y="123"/>
                  <a:pt x="217" y="123"/>
                </a:cubicBezTo>
                <a:close/>
                <a:moveTo>
                  <a:pt x="205" y="119"/>
                </a:moveTo>
                <a:cubicBezTo>
                  <a:pt x="206" y="117"/>
                  <a:pt x="209" y="116"/>
                  <a:pt x="210" y="115"/>
                </a:cubicBezTo>
                <a:cubicBezTo>
                  <a:pt x="210" y="114"/>
                  <a:pt x="209" y="114"/>
                  <a:pt x="209" y="114"/>
                </a:cubicBezTo>
                <a:cubicBezTo>
                  <a:pt x="207" y="114"/>
                  <a:pt x="205" y="118"/>
                  <a:pt x="205" y="119"/>
                </a:cubicBezTo>
                <a:close/>
                <a:moveTo>
                  <a:pt x="209" y="146"/>
                </a:moveTo>
                <a:cubicBezTo>
                  <a:pt x="209" y="147"/>
                  <a:pt x="209" y="148"/>
                  <a:pt x="208" y="148"/>
                </a:cubicBezTo>
                <a:cubicBezTo>
                  <a:pt x="205" y="147"/>
                  <a:pt x="201" y="148"/>
                  <a:pt x="198" y="148"/>
                </a:cubicBezTo>
                <a:cubicBezTo>
                  <a:pt x="198" y="148"/>
                  <a:pt x="198" y="148"/>
                  <a:pt x="198" y="147"/>
                </a:cubicBezTo>
                <a:cubicBezTo>
                  <a:pt x="201" y="143"/>
                  <a:pt x="202" y="138"/>
                  <a:pt x="203" y="132"/>
                </a:cubicBezTo>
                <a:cubicBezTo>
                  <a:pt x="202" y="131"/>
                  <a:pt x="202" y="130"/>
                  <a:pt x="201" y="129"/>
                </a:cubicBezTo>
                <a:cubicBezTo>
                  <a:pt x="199" y="131"/>
                  <a:pt x="197" y="133"/>
                  <a:pt x="195" y="132"/>
                </a:cubicBezTo>
                <a:cubicBezTo>
                  <a:pt x="190" y="135"/>
                  <a:pt x="185" y="141"/>
                  <a:pt x="182" y="147"/>
                </a:cubicBezTo>
                <a:cubicBezTo>
                  <a:pt x="181" y="148"/>
                  <a:pt x="181" y="148"/>
                  <a:pt x="181" y="149"/>
                </a:cubicBezTo>
                <a:cubicBezTo>
                  <a:pt x="180" y="150"/>
                  <a:pt x="179" y="154"/>
                  <a:pt x="177" y="151"/>
                </a:cubicBezTo>
                <a:cubicBezTo>
                  <a:pt x="177" y="149"/>
                  <a:pt x="176" y="146"/>
                  <a:pt x="175" y="145"/>
                </a:cubicBezTo>
                <a:cubicBezTo>
                  <a:pt x="172" y="142"/>
                  <a:pt x="168" y="142"/>
                  <a:pt x="166" y="141"/>
                </a:cubicBezTo>
                <a:cubicBezTo>
                  <a:pt x="165" y="140"/>
                  <a:pt x="167" y="139"/>
                  <a:pt x="166" y="138"/>
                </a:cubicBezTo>
                <a:cubicBezTo>
                  <a:pt x="158" y="141"/>
                  <a:pt x="146" y="144"/>
                  <a:pt x="136" y="142"/>
                </a:cubicBezTo>
                <a:cubicBezTo>
                  <a:pt x="137" y="144"/>
                  <a:pt x="139" y="146"/>
                  <a:pt x="141" y="147"/>
                </a:cubicBezTo>
                <a:cubicBezTo>
                  <a:pt x="147" y="155"/>
                  <a:pt x="153" y="167"/>
                  <a:pt x="150" y="181"/>
                </a:cubicBezTo>
                <a:cubicBezTo>
                  <a:pt x="164" y="173"/>
                  <a:pt x="178" y="165"/>
                  <a:pt x="194" y="159"/>
                </a:cubicBezTo>
                <a:cubicBezTo>
                  <a:pt x="199" y="157"/>
                  <a:pt x="205" y="155"/>
                  <a:pt x="210" y="152"/>
                </a:cubicBezTo>
                <a:cubicBezTo>
                  <a:pt x="210" y="150"/>
                  <a:pt x="210" y="147"/>
                  <a:pt x="209" y="146"/>
                </a:cubicBezTo>
                <a:close/>
                <a:moveTo>
                  <a:pt x="208" y="141"/>
                </a:moveTo>
                <a:cubicBezTo>
                  <a:pt x="210" y="137"/>
                  <a:pt x="209" y="131"/>
                  <a:pt x="206" y="128"/>
                </a:cubicBezTo>
                <a:cubicBezTo>
                  <a:pt x="207" y="130"/>
                  <a:pt x="205" y="131"/>
                  <a:pt x="205" y="132"/>
                </a:cubicBezTo>
                <a:cubicBezTo>
                  <a:pt x="205" y="133"/>
                  <a:pt x="205" y="134"/>
                  <a:pt x="205" y="135"/>
                </a:cubicBezTo>
                <a:cubicBezTo>
                  <a:pt x="204" y="139"/>
                  <a:pt x="201" y="142"/>
                  <a:pt x="201" y="146"/>
                </a:cubicBezTo>
                <a:cubicBezTo>
                  <a:pt x="203" y="146"/>
                  <a:pt x="208" y="147"/>
                  <a:pt x="208" y="144"/>
                </a:cubicBezTo>
                <a:cubicBezTo>
                  <a:pt x="208" y="143"/>
                  <a:pt x="207" y="142"/>
                  <a:pt x="208" y="141"/>
                </a:cubicBezTo>
                <a:cubicBezTo>
                  <a:pt x="208" y="141"/>
                  <a:pt x="209" y="142"/>
                  <a:pt x="208" y="141"/>
                </a:cubicBezTo>
                <a:close/>
                <a:moveTo>
                  <a:pt x="205" y="103"/>
                </a:moveTo>
                <a:cubicBezTo>
                  <a:pt x="205" y="102"/>
                  <a:pt x="205" y="102"/>
                  <a:pt x="205" y="102"/>
                </a:cubicBezTo>
                <a:cubicBezTo>
                  <a:pt x="201" y="91"/>
                  <a:pt x="195" y="81"/>
                  <a:pt x="186" y="74"/>
                </a:cubicBezTo>
                <a:cubicBezTo>
                  <a:pt x="168" y="86"/>
                  <a:pt x="148" y="96"/>
                  <a:pt x="131" y="109"/>
                </a:cubicBezTo>
                <a:cubicBezTo>
                  <a:pt x="124" y="109"/>
                  <a:pt x="121" y="106"/>
                  <a:pt x="115" y="103"/>
                </a:cubicBezTo>
                <a:cubicBezTo>
                  <a:pt x="115" y="103"/>
                  <a:pt x="114" y="103"/>
                  <a:pt x="113" y="103"/>
                </a:cubicBezTo>
                <a:cubicBezTo>
                  <a:pt x="110" y="102"/>
                  <a:pt x="107" y="100"/>
                  <a:pt x="104" y="99"/>
                </a:cubicBezTo>
                <a:cubicBezTo>
                  <a:pt x="100" y="97"/>
                  <a:pt x="97" y="97"/>
                  <a:pt x="93" y="96"/>
                </a:cubicBezTo>
                <a:cubicBezTo>
                  <a:pt x="89" y="94"/>
                  <a:pt x="85" y="92"/>
                  <a:pt x="81" y="91"/>
                </a:cubicBezTo>
                <a:cubicBezTo>
                  <a:pt x="76" y="90"/>
                  <a:pt x="71" y="88"/>
                  <a:pt x="67" y="87"/>
                </a:cubicBezTo>
                <a:cubicBezTo>
                  <a:pt x="65" y="88"/>
                  <a:pt x="64" y="89"/>
                  <a:pt x="63" y="90"/>
                </a:cubicBezTo>
                <a:cubicBezTo>
                  <a:pt x="55" y="100"/>
                  <a:pt x="49" y="113"/>
                  <a:pt x="44" y="127"/>
                </a:cubicBezTo>
                <a:cubicBezTo>
                  <a:pt x="45" y="127"/>
                  <a:pt x="45" y="128"/>
                  <a:pt x="45" y="129"/>
                </a:cubicBezTo>
                <a:cubicBezTo>
                  <a:pt x="46" y="129"/>
                  <a:pt x="47" y="130"/>
                  <a:pt x="47" y="131"/>
                </a:cubicBezTo>
                <a:cubicBezTo>
                  <a:pt x="64" y="143"/>
                  <a:pt x="84" y="153"/>
                  <a:pt x="109" y="155"/>
                </a:cubicBezTo>
                <a:cubicBezTo>
                  <a:pt x="110" y="156"/>
                  <a:pt x="111" y="155"/>
                  <a:pt x="112" y="156"/>
                </a:cubicBezTo>
                <a:cubicBezTo>
                  <a:pt x="115" y="156"/>
                  <a:pt x="119" y="157"/>
                  <a:pt x="122" y="156"/>
                </a:cubicBezTo>
                <a:cubicBezTo>
                  <a:pt x="123" y="153"/>
                  <a:pt x="125" y="150"/>
                  <a:pt x="127" y="148"/>
                </a:cubicBezTo>
                <a:cubicBezTo>
                  <a:pt x="131" y="146"/>
                  <a:pt x="134" y="148"/>
                  <a:pt x="138" y="147"/>
                </a:cubicBezTo>
                <a:cubicBezTo>
                  <a:pt x="136" y="145"/>
                  <a:pt x="133" y="144"/>
                  <a:pt x="131" y="143"/>
                </a:cubicBezTo>
                <a:cubicBezTo>
                  <a:pt x="130" y="141"/>
                  <a:pt x="132" y="141"/>
                  <a:pt x="133" y="141"/>
                </a:cubicBezTo>
                <a:cubicBezTo>
                  <a:pt x="137" y="140"/>
                  <a:pt x="143" y="141"/>
                  <a:pt x="148" y="141"/>
                </a:cubicBezTo>
                <a:cubicBezTo>
                  <a:pt x="155" y="140"/>
                  <a:pt x="162" y="138"/>
                  <a:pt x="169" y="136"/>
                </a:cubicBezTo>
                <a:cubicBezTo>
                  <a:pt x="174" y="132"/>
                  <a:pt x="181" y="129"/>
                  <a:pt x="187" y="126"/>
                </a:cubicBezTo>
                <a:cubicBezTo>
                  <a:pt x="183" y="125"/>
                  <a:pt x="180" y="123"/>
                  <a:pt x="177" y="120"/>
                </a:cubicBezTo>
                <a:cubicBezTo>
                  <a:pt x="173" y="116"/>
                  <a:pt x="169" y="111"/>
                  <a:pt x="174" y="107"/>
                </a:cubicBezTo>
                <a:cubicBezTo>
                  <a:pt x="176" y="106"/>
                  <a:pt x="179" y="107"/>
                  <a:pt x="181" y="105"/>
                </a:cubicBezTo>
                <a:cubicBezTo>
                  <a:pt x="182" y="103"/>
                  <a:pt x="181" y="100"/>
                  <a:pt x="182" y="98"/>
                </a:cubicBezTo>
                <a:cubicBezTo>
                  <a:pt x="182" y="96"/>
                  <a:pt x="184" y="95"/>
                  <a:pt x="185" y="95"/>
                </a:cubicBezTo>
                <a:cubicBezTo>
                  <a:pt x="195" y="97"/>
                  <a:pt x="198" y="106"/>
                  <a:pt x="200" y="115"/>
                </a:cubicBezTo>
                <a:cubicBezTo>
                  <a:pt x="201" y="110"/>
                  <a:pt x="203" y="107"/>
                  <a:pt x="205" y="103"/>
                </a:cubicBezTo>
                <a:close/>
                <a:moveTo>
                  <a:pt x="197" y="121"/>
                </a:moveTo>
                <a:cubicBezTo>
                  <a:pt x="196" y="124"/>
                  <a:pt x="196" y="127"/>
                  <a:pt x="196" y="130"/>
                </a:cubicBezTo>
                <a:cubicBezTo>
                  <a:pt x="199" y="130"/>
                  <a:pt x="199" y="127"/>
                  <a:pt x="201" y="127"/>
                </a:cubicBezTo>
                <a:cubicBezTo>
                  <a:pt x="202" y="127"/>
                  <a:pt x="202" y="129"/>
                  <a:pt x="204" y="129"/>
                </a:cubicBezTo>
                <a:cubicBezTo>
                  <a:pt x="205" y="124"/>
                  <a:pt x="202" y="121"/>
                  <a:pt x="197" y="121"/>
                </a:cubicBezTo>
                <a:close/>
                <a:moveTo>
                  <a:pt x="195" y="107"/>
                </a:moveTo>
                <a:cubicBezTo>
                  <a:pt x="193" y="104"/>
                  <a:pt x="190" y="105"/>
                  <a:pt x="188" y="107"/>
                </a:cubicBezTo>
                <a:cubicBezTo>
                  <a:pt x="191" y="109"/>
                  <a:pt x="194" y="112"/>
                  <a:pt x="196" y="116"/>
                </a:cubicBezTo>
                <a:cubicBezTo>
                  <a:pt x="196" y="117"/>
                  <a:pt x="196" y="119"/>
                  <a:pt x="198" y="119"/>
                </a:cubicBezTo>
                <a:cubicBezTo>
                  <a:pt x="199" y="117"/>
                  <a:pt x="198" y="109"/>
                  <a:pt x="195" y="107"/>
                </a:cubicBezTo>
                <a:close/>
                <a:moveTo>
                  <a:pt x="188" y="109"/>
                </a:moveTo>
                <a:cubicBezTo>
                  <a:pt x="188" y="114"/>
                  <a:pt x="192" y="117"/>
                  <a:pt x="195" y="119"/>
                </a:cubicBezTo>
                <a:cubicBezTo>
                  <a:pt x="193" y="114"/>
                  <a:pt x="191" y="111"/>
                  <a:pt x="188" y="109"/>
                </a:cubicBezTo>
                <a:close/>
                <a:moveTo>
                  <a:pt x="188" y="105"/>
                </a:moveTo>
                <a:cubicBezTo>
                  <a:pt x="189" y="104"/>
                  <a:pt x="190" y="102"/>
                  <a:pt x="192" y="103"/>
                </a:cubicBezTo>
                <a:cubicBezTo>
                  <a:pt x="193" y="103"/>
                  <a:pt x="194" y="104"/>
                  <a:pt x="194" y="103"/>
                </a:cubicBezTo>
                <a:cubicBezTo>
                  <a:pt x="192" y="102"/>
                  <a:pt x="188" y="97"/>
                  <a:pt x="186" y="97"/>
                </a:cubicBezTo>
                <a:cubicBezTo>
                  <a:pt x="182" y="97"/>
                  <a:pt x="184" y="104"/>
                  <a:pt x="182" y="106"/>
                </a:cubicBezTo>
                <a:cubicBezTo>
                  <a:pt x="180" y="109"/>
                  <a:pt x="177" y="107"/>
                  <a:pt x="174" y="109"/>
                </a:cubicBezTo>
                <a:cubicBezTo>
                  <a:pt x="172" y="112"/>
                  <a:pt x="175" y="115"/>
                  <a:pt x="177" y="118"/>
                </a:cubicBezTo>
                <a:cubicBezTo>
                  <a:pt x="181" y="122"/>
                  <a:pt x="186" y="124"/>
                  <a:pt x="191" y="125"/>
                </a:cubicBezTo>
                <a:cubicBezTo>
                  <a:pt x="192" y="124"/>
                  <a:pt x="193" y="125"/>
                  <a:pt x="194" y="125"/>
                </a:cubicBezTo>
                <a:cubicBezTo>
                  <a:pt x="194" y="124"/>
                  <a:pt x="195" y="123"/>
                  <a:pt x="195" y="122"/>
                </a:cubicBezTo>
                <a:cubicBezTo>
                  <a:pt x="191" y="117"/>
                  <a:pt x="183" y="112"/>
                  <a:pt x="186" y="105"/>
                </a:cubicBezTo>
                <a:cubicBezTo>
                  <a:pt x="187" y="104"/>
                  <a:pt x="187" y="105"/>
                  <a:pt x="188" y="105"/>
                </a:cubicBezTo>
                <a:close/>
                <a:moveTo>
                  <a:pt x="187" y="136"/>
                </a:moveTo>
                <a:cubicBezTo>
                  <a:pt x="189" y="134"/>
                  <a:pt x="196" y="131"/>
                  <a:pt x="194" y="128"/>
                </a:cubicBezTo>
                <a:cubicBezTo>
                  <a:pt x="193" y="127"/>
                  <a:pt x="192" y="128"/>
                  <a:pt x="191" y="127"/>
                </a:cubicBezTo>
                <a:cubicBezTo>
                  <a:pt x="185" y="129"/>
                  <a:pt x="178" y="132"/>
                  <a:pt x="172" y="136"/>
                </a:cubicBezTo>
                <a:cubicBezTo>
                  <a:pt x="172" y="136"/>
                  <a:pt x="172" y="137"/>
                  <a:pt x="171" y="137"/>
                </a:cubicBezTo>
                <a:cubicBezTo>
                  <a:pt x="170" y="138"/>
                  <a:pt x="169" y="138"/>
                  <a:pt x="168" y="140"/>
                </a:cubicBezTo>
                <a:cubicBezTo>
                  <a:pt x="172" y="140"/>
                  <a:pt x="174" y="142"/>
                  <a:pt x="176" y="144"/>
                </a:cubicBezTo>
                <a:cubicBezTo>
                  <a:pt x="177" y="146"/>
                  <a:pt x="178" y="148"/>
                  <a:pt x="179" y="149"/>
                </a:cubicBezTo>
                <a:cubicBezTo>
                  <a:pt x="181" y="144"/>
                  <a:pt x="184" y="140"/>
                  <a:pt x="187" y="136"/>
                </a:cubicBezTo>
                <a:close/>
                <a:moveTo>
                  <a:pt x="123" y="159"/>
                </a:moveTo>
                <a:cubicBezTo>
                  <a:pt x="124" y="166"/>
                  <a:pt x="125" y="174"/>
                  <a:pt x="130" y="179"/>
                </a:cubicBezTo>
                <a:cubicBezTo>
                  <a:pt x="134" y="183"/>
                  <a:pt x="143" y="189"/>
                  <a:pt x="148" y="182"/>
                </a:cubicBezTo>
                <a:cubicBezTo>
                  <a:pt x="149" y="178"/>
                  <a:pt x="149" y="173"/>
                  <a:pt x="149" y="169"/>
                </a:cubicBezTo>
                <a:cubicBezTo>
                  <a:pt x="144" y="171"/>
                  <a:pt x="143" y="174"/>
                  <a:pt x="137" y="174"/>
                </a:cubicBezTo>
                <a:cubicBezTo>
                  <a:pt x="133" y="173"/>
                  <a:pt x="132" y="169"/>
                  <a:pt x="131" y="165"/>
                </a:cubicBezTo>
                <a:cubicBezTo>
                  <a:pt x="129" y="163"/>
                  <a:pt x="128" y="161"/>
                  <a:pt x="130" y="160"/>
                </a:cubicBezTo>
                <a:cubicBezTo>
                  <a:pt x="132" y="162"/>
                  <a:pt x="137" y="161"/>
                  <a:pt x="140" y="159"/>
                </a:cubicBezTo>
                <a:cubicBezTo>
                  <a:pt x="139" y="154"/>
                  <a:pt x="136" y="150"/>
                  <a:pt x="130" y="149"/>
                </a:cubicBezTo>
                <a:cubicBezTo>
                  <a:pt x="127" y="150"/>
                  <a:pt x="125" y="153"/>
                  <a:pt x="124" y="156"/>
                </a:cubicBezTo>
                <a:cubicBezTo>
                  <a:pt x="124" y="157"/>
                  <a:pt x="125" y="157"/>
                  <a:pt x="125" y="158"/>
                </a:cubicBezTo>
                <a:cubicBezTo>
                  <a:pt x="124" y="159"/>
                  <a:pt x="124" y="159"/>
                  <a:pt x="123" y="159"/>
                </a:cubicBezTo>
                <a:close/>
                <a:moveTo>
                  <a:pt x="139" y="149"/>
                </a:moveTo>
                <a:cubicBezTo>
                  <a:pt x="138" y="149"/>
                  <a:pt x="137" y="149"/>
                  <a:pt x="136" y="150"/>
                </a:cubicBezTo>
                <a:cubicBezTo>
                  <a:pt x="142" y="153"/>
                  <a:pt x="145" y="162"/>
                  <a:pt x="143" y="170"/>
                </a:cubicBezTo>
                <a:cubicBezTo>
                  <a:pt x="145" y="169"/>
                  <a:pt x="147" y="168"/>
                  <a:pt x="148" y="166"/>
                </a:cubicBezTo>
                <a:cubicBezTo>
                  <a:pt x="147" y="159"/>
                  <a:pt x="144" y="153"/>
                  <a:pt x="139" y="149"/>
                </a:cubicBezTo>
                <a:close/>
                <a:moveTo>
                  <a:pt x="138" y="172"/>
                </a:moveTo>
                <a:cubicBezTo>
                  <a:pt x="142" y="172"/>
                  <a:pt x="142" y="164"/>
                  <a:pt x="141" y="161"/>
                </a:cubicBezTo>
                <a:cubicBezTo>
                  <a:pt x="139" y="163"/>
                  <a:pt x="135" y="163"/>
                  <a:pt x="131" y="163"/>
                </a:cubicBezTo>
                <a:cubicBezTo>
                  <a:pt x="133" y="165"/>
                  <a:pt x="134" y="172"/>
                  <a:pt x="138" y="172"/>
                </a:cubicBezTo>
                <a:close/>
                <a:moveTo>
                  <a:pt x="107" y="39"/>
                </a:moveTo>
                <a:cubicBezTo>
                  <a:pt x="106" y="38"/>
                  <a:pt x="106" y="36"/>
                  <a:pt x="106" y="35"/>
                </a:cubicBezTo>
                <a:cubicBezTo>
                  <a:pt x="105" y="36"/>
                  <a:pt x="105" y="37"/>
                  <a:pt x="104" y="38"/>
                </a:cubicBezTo>
                <a:cubicBezTo>
                  <a:pt x="105" y="39"/>
                  <a:pt x="107" y="39"/>
                  <a:pt x="107" y="41"/>
                </a:cubicBezTo>
                <a:cubicBezTo>
                  <a:pt x="113" y="44"/>
                  <a:pt x="127" y="46"/>
                  <a:pt x="129" y="37"/>
                </a:cubicBezTo>
                <a:cubicBezTo>
                  <a:pt x="124" y="43"/>
                  <a:pt x="112" y="43"/>
                  <a:pt x="107" y="39"/>
                </a:cubicBezTo>
                <a:close/>
                <a:moveTo>
                  <a:pt x="125" y="32"/>
                </a:moveTo>
                <a:cubicBezTo>
                  <a:pt x="125" y="31"/>
                  <a:pt x="124" y="31"/>
                  <a:pt x="124" y="30"/>
                </a:cubicBezTo>
                <a:cubicBezTo>
                  <a:pt x="119" y="29"/>
                  <a:pt x="103" y="29"/>
                  <a:pt x="109" y="38"/>
                </a:cubicBezTo>
                <a:cubicBezTo>
                  <a:pt x="113" y="41"/>
                  <a:pt x="127" y="41"/>
                  <a:pt x="127" y="34"/>
                </a:cubicBezTo>
                <a:cubicBezTo>
                  <a:pt x="126" y="34"/>
                  <a:pt x="125" y="33"/>
                  <a:pt x="125" y="32"/>
                </a:cubicBezTo>
                <a:cubicBezTo>
                  <a:pt x="125" y="32"/>
                  <a:pt x="125" y="32"/>
                  <a:pt x="125" y="32"/>
                </a:cubicBezTo>
                <a:close/>
                <a:moveTo>
                  <a:pt x="102" y="39"/>
                </a:moveTo>
                <a:cubicBezTo>
                  <a:pt x="99" y="40"/>
                  <a:pt x="96" y="41"/>
                  <a:pt x="94" y="42"/>
                </a:cubicBezTo>
                <a:cubicBezTo>
                  <a:pt x="92" y="43"/>
                  <a:pt x="91" y="43"/>
                  <a:pt x="90" y="44"/>
                </a:cubicBezTo>
                <a:cubicBezTo>
                  <a:pt x="84" y="46"/>
                  <a:pt x="79" y="49"/>
                  <a:pt x="73" y="51"/>
                </a:cubicBezTo>
                <a:cubicBezTo>
                  <a:pt x="67" y="52"/>
                  <a:pt x="65" y="56"/>
                  <a:pt x="61" y="58"/>
                </a:cubicBezTo>
                <a:cubicBezTo>
                  <a:pt x="58" y="61"/>
                  <a:pt x="53" y="62"/>
                  <a:pt x="50" y="65"/>
                </a:cubicBezTo>
                <a:cubicBezTo>
                  <a:pt x="45" y="68"/>
                  <a:pt x="40" y="73"/>
                  <a:pt x="35" y="75"/>
                </a:cubicBezTo>
                <a:cubicBezTo>
                  <a:pt x="34" y="75"/>
                  <a:pt x="34" y="75"/>
                  <a:pt x="33" y="75"/>
                </a:cubicBezTo>
                <a:cubicBezTo>
                  <a:pt x="30" y="77"/>
                  <a:pt x="30" y="80"/>
                  <a:pt x="30" y="84"/>
                </a:cubicBezTo>
                <a:cubicBezTo>
                  <a:pt x="31" y="84"/>
                  <a:pt x="32" y="85"/>
                  <a:pt x="33" y="85"/>
                </a:cubicBezTo>
                <a:cubicBezTo>
                  <a:pt x="34" y="83"/>
                  <a:pt x="34" y="80"/>
                  <a:pt x="35" y="78"/>
                </a:cubicBezTo>
                <a:cubicBezTo>
                  <a:pt x="36" y="77"/>
                  <a:pt x="36" y="76"/>
                  <a:pt x="38" y="75"/>
                </a:cubicBezTo>
                <a:cubicBezTo>
                  <a:pt x="39" y="74"/>
                  <a:pt x="40" y="74"/>
                  <a:pt x="41" y="74"/>
                </a:cubicBezTo>
                <a:cubicBezTo>
                  <a:pt x="42" y="74"/>
                  <a:pt x="43" y="73"/>
                  <a:pt x="44" y="72"/>
                </a:cubicBezTo>
                <a:cubicBezTo>
                  <a:pt x="50" y="69"/>
                  <a:pt x="57" y="66"/>
                  <a:pt x="62" y="61"/>
                </a:cubicBezTo>
                <a:cubicBezTo>
                  <a:pt x="63" y="61"/>
                  <a:pt x="64" y="61"/>
                  <a:pt x="65" y="60"/>
                </a:cubicBezTo>
                <a:cubicBezTo>
                  <a:pt x="76" y="52"/>
                  <a:pt x="89" y="46"/>
                  <a:pt x="103" y="40"/>
                </a:cubicBezTo>
                <a:cubicBezTo>
                  <a:pt x="103" y="40"/>
                  <a:pt x="103" y="40"/>
                  <a:pt x="103" y="40"/>
                </a:cubicBezTo>
                <a:cubicBezTo>
                  <a:pt x="102" y="40"/>
                  <a:pt x="102" y="39"/>
                  <a:pt x="102" y="39"/>
                </a:cubicBezTo>
                <a:close/>
                <a:moveTo>
                  <a:pt x="64" y="86"/>
                </a:moveTo>
                <a:cubicBezTo>
                  <a:pt x="64" y="86"/>
                  <a:pt x="64" y="86"/>
                  <a:pt x="64" y="85"/>
                </a:cubicBezTo>
                <a:cubicBezTo>
                  <a:pt x="55" y="82"/>
                  <a:pt x="47" y="79"/>
                  <a:pt x="37" y="78"/>
                </a:cubicBezTo>
                <a:cubicBezTo>
                  <a:pt x="36" y="80"/>
                  <a:pt x="35" y="83"/>
                  <a:pt x="35" y="86"/>
                </a:cubicBezTo>
                <a:cubicBezTo>
                  <a:pt x="39" y="88"/>
                  <a:pt x="41" y="92"/>
                  <a:pt x="39" y="97"/>
                </a:cubicBezTo>
                <a:cubicBezTo>
                  <a:pt x="38" y="98"/>
                  <a:pt x="36" y="99"/>
                  <a:pt x="35" y="100"/>
                </a:cubicBezTo>
                <a:cubicBezTo>
                  <a:pt x="42" y="105"/>
                  <a:pt x="41" y="117"/>
                  <a:pt x="44" y="124"/>
                </a:cubicBezTo>
                <a:cubicBezTo>
                  <a:pt x="48" y="109"/>
                  <a:pt x="55" y="96"/>
                  <a:pt x="64" y="86"/>
                </a:cubicBezTo>
                <a:close/>
                <a:moveTo>
                  <a:pt x="41" y="122"/>
                </a:moveTo>
                <a:cubicBezTo>
                  <a:pt x="40" y="117"/>
                  <a:pt x="39" y="111"/>
                  <a:pt x="38" y="108"/>
                </a:cubicBezTo>
                <a:cubicBezTo>
                  <a:pt x="37" y="104"/>
                  <a:pt x="34" y="100"/>
                  <a:pt x="31" y="101"/>
                </a:cubicBezTo>
                <a:cubicBezTo>
                  <a:pt x="30" y="107"/>
                  <a:pt x="33" y="112"/>
                  <a:pt x="31" y="116"/>
                </a:cubicBezTo>
                <a:cubicBezTo>
                  <a:pt x="30" y="111"/>
                  <a:pt x="30" y="107"/>
                  <a:pt x="28" y="102"/>
                </a:cubicBezTo>
                <a:cubicBezTo>
                  <a:pt x="27" y="106"/>
                  <a:pt x="29" y="112"/>
                  <a:pt x="27" y="115"/>
                </a:cubicBezTo>
                <a:cubicBezTo>
                  <a:pt x="27" y="112"/>
                  <a:pt x="26" y="110"/>
                  <a:pt x="26" y="107"/>
                </a:cubicBezTo>
                <a:cubicBezTo>
                  <a:pt x="27" y="104"/>
                  <a:pt x="28" y="101"/>
                  <a:pt x="25" y="101"/>
                </a:cubicBezTo>
                <a:cubicBezTo>
                  <a:pt x="24" y="103"/>
                  <a:pt x="23" y="106"/>
                  <a:pt x="21" y="108"/>
                </a:cubicBezTo>
                <a:cubicBezTo>
                  <a:pt x="20" y="104"/>
                  <a:pt x="22" y="103"/>
                  <a:pt x="23" y="101"/>
                </a:cubicBezTo>
                <a:cubicBezTo>
                  <a:pt x="14" y="108"/>
                  <a:pt x="14" y="124"/>
                  <a:pt x="9" y="134"/>
                </a:cubicBezTo>
                <a:cubicBezTo>
                  <a:pt x="12" y="136"/>
                  <a:pt x="13" y="141"/>
                  <a:pt x="17" y="142"/>
                </a:cubicBezTo>
                <a:cubicBezTo>
                  <a:pt x="18" y="134"/>
                  <a:pt x="18" y="124"/>
                  <a:pt x="20" y="116"/>
                </a:cubicBezTo>
                <a:cubicBezTo>
                  <a:pt x="20" y="115"/>
                  <a:pt x="21" y="112"/>
                  <a:pt x="22" y="112"/>
                </a:cubicBezTo>
                <a:cubicBezTo>
                  <a:pt x="20" y="122"/>
                  <a:pt x="19" y="130"/>
                  <a:pt x="19" y="140"/>
                </a:cubicBezTo>
                <a:cubicBezTo>
                  <a:pt x="18" y="140"/>
                  <a:pt x="18" y="144"/>
                  <a:pt x="20" y="144"/>
                </a:cubicBezTo>
                <a:cubicBezTo>
                  <a:pt x="21" y="140"/>
                  <a:pt x="21" y="135"/>
                  <a:pt x="22" y="132"/>
                </a:cubicBezTo>
                <a:cubicBezTo>
                  <a:pt x="23" y="136"/>
                  <a:pt x="21" y="141"/>
                  <a:pt x="22" y="145"/>
                </a:cubicBezTo>
                <a:cubicBezTo>
                  <a:pt x="23" y="145"/>
                  <a:pt x="23" y="145"/>
                  <a:pt x="24" y="145"/>
                </a:cubicBezTo>
                <a:cubicBezTo>
                  <a:pt x="24" y="142"/>
                  <a:pt x="23" y="138"/>
                  <a:pt x="25" y="136"/>
                </a:cubicBezTo>
                <a:cubicBezTo>
                  <a:pt x="25" y="139"/>
                  <a:pt x="25" y="142"/>
                  <a:pt x="25" y="145"/>
                </a:cubicBezTo>
                <a:cubicBezTo>
                  <a:pt x="27" y="146"/>
                  <a:pt x="30" y="147"/>
                  <a:pt x="32" y="146"/>
                </a:cubicBezTo>
                <a:cubicBezTo>
                  <a:pt x="33" y="141"/>
                  <a:pt x="31" y="137"/>
                  <a:pt x="32" y="133"/>
                </a:cubicBezTo>
                <a:cubicBezTo>
                  <a:pt x="33" y="137"/>
                  <a:pt x="34" y="141"/>
                  <a:pt x="34" y="145"/>
                </a:cubicBezTo>
                <a:cubicBezTo>
                  <a:pt x="37" y="145"/>
                  <a:pt x="39" y="143"/>
                  <a:pt x="41" y="141"/>
                </a:cubicBezTo>
                <a:cubicBezTo>
                  <a:pt x="41" y="139"/>
                  <a:pt x="41" y="138"/>
                  <a:pt x="40" y="138"/>
                </a:cubicBezTo>
                <a:cubicBezTo>
                  <a:pt x="40" y="137"/>
                  <a:pt x="41" y="137"/>
                  <a:pt x="40" y="136"/>
                </a:cubicBezTo>
                <a:cubicBezTo>
                  <a:pt x="39" y="129"/>
                  <a:pt x="37" y="121"/>
                  <a:pt x="35" y="114"/>
                </a:cubicBezTo>
                <a:cubicBezTo>
                  <a:pt x="35" y="113"/>
                  <a:pt x="34" y="112"/>
                  <a:pt x="36" y="111"/>
                </a:cubicBezTo>
                <a:cubicBezTo>
                  <a:pt x="38" y="113"/>
                  <a:pt x="37" y="117"/>
                  <a:pt x="38" y="119"/>
                </a:cubicBezTo>
                <a:cubicBezTo>
                  <a:pt x="39" y="125"/>
                  <a:pt x="41" y="131"/>
                  <a:pt x="43" y="136"/>
                </a:cubicBezTo>
                <a:cubicBezTo>
                  <a:pt x="43" y="135"/>
                  <a:pt x="44" y="135"/>
                  <a:pt x="44" y="135"/>
                </a:cubicBezTo>
                <a:cubicBezTo>
                  <a:pt x="44" y="131"/>
                  <a:pt x="42" y="125"/>
                  <a:pt x="41" y="122"/>
                </a:cubicBezTo>
                <a:close/>
                <a:moveTo>
                  <a:pt x="33" y="98"/>
                </a:moveTo>
                <a:cubicBezTo>
                  <a:pt x="34" y="99"/>
                  <a:pt x="38" y="96"/>
                  <a:pt x="37" y="94"/>
                </a:cubicBezTo>
                <a:cubicBezTo>
                  <a:pt x="36" y="95"/>
                  <a:pt x="34" y="97"/>
                  <a:pt x="33" y="98"/>
                </a:cubicBezTo>
                <a:close/>
                <a:moveTo>
                  <a:pt x="37" y="90"/>
                </a:moveTo>
                <a:cubicBezTo>
                  <a:pt x="36" y="90"/>
                  <a:pt x="36" y="89"/>
                  <a:pt x="35" y="89"/>
                </a:cubicBezTo>
                <a:cubicBezTo>
                  <a:pt x="35" y="94"/>
                  <a:pt x="30" y="96"/>
                  <a:pt x="25" y="97"/>
                </a:cubicBezTo>
                <a:cubicBezTo>
                  <a:pt x="30" y="102"/>
                  <a:pt x="35" y="95"/>
                  <a:pt x="37" y="90"/>
                </a:cubicBezTo>
                <a:close/>
                <a:moveTo>
                  <a:pt x="25" y="95"/>
                </a:moveTo>
                <a:cubicBezTo>
                  <a:pt x="29" y="95"/>
                  <a:pt x="35" y="92"/>
                  <a:pt x="32" y="88"/>
                </a:cubicBezTo>
                <a:cubicBezTo>
                  <a:pt x="30" y="91"/>
                  <a:pt x="26" y="92"/>
                  <a:pt x="23" y="94"/>
                </a:cubicBezTo>
                <a:cubicBezTo>
                  <a:pt x="23" y="95"/>
                  <a:pt x="24" y="95"/>
                  <a:pt x="25" y="95"/>
                </a:cubicBezTo>
                <a:close/>
                <a:moveTo>
                  <a:pt x="28" y="86"/>
                </a:moveTo>
                <a:cubicBezTo>
                  <a:pt x="24" y="87"/>
                  <a:pt x="22" y="90"/>
                  <a:pt x="23" y="92"/>
                </a:cubicBezTo>
                <a:cubicBezTo>
                  <a:pt x="26" y="91"/>
                  <a:pt x="28" y="89"/>
                  <a:pt x="30" y="88"/>
                </a:cubicBezTo>
                <a:cubicBezTo>
                  <a:pt x="30" y="87"/>
                  <a:pt x="30" y="87"/>
                  <a:pt x="30" y="87"/>
                </a:cubicBezTo>
                <a:cubicBezTo>
                  <a:pt x="29" y="87"/>
                  <a:pt x="29" y="86"/>
                  <a:pt x="28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62" name="Freeform 128"/>
          <p:cNvSpPr>
            <a:spLocks noEditPoints="1"/>
          </p:cNvSpPr>
          <p:nvPr/>
        </p:nvSpPr>
        <p:spPr bwMode="auto">
          <a:xfrm>
            <a:off x="5240338" y="1527175"/>
            <a:ext cx="149225" cy="149225"/>
          </a:xfrm>
          <a:custGeom>
            <a:avLst/>
            <a:gdLst>
              <a:gd name="T0" fmla="*/ 37 w 47"/>
              <a:gd name="T1" fmla="*/ 19 h 47"/>
              <a:gd name="T2" fmla="*/ 34 w 47"/>
              <a:gd name="T3" fmla="*/ 19 h 47"/>
              <a:gd name="T4" fmla="*/ 26 w 47"/>
              <a:gd name="T5" fmla="*/ 15 h 47"/>
              <a:gd name="T6" fmla="*/ 21 w 47"/>
              <a:gd name="T7" fmla="*/ 18 h 47"/>
              <a:gd name="T8" fmla="*/ 23 w 47"/>
              <a:gd name="T9" fmla="*/ 30 h 47"/>
              <a:gd name="T10" fmla="*/ 31 w 47"/>
              <a:gd name="T11" fmla="*/ 30 h 47"/>
              <a:gd name="T12" fmla="*/ 35 w 47"/>
              <a:gd name="T13" fmla="*/ 38 h 47"/>
              <a:gd name="T14" fmla="*/ 10 w 47"/>
              <a:gd name="T15" fmla="*/ 41 h 47"/>
              <a:gd name="T16" fmla="*/ 3 w 47"/>
              <a:gd name="T17" fmla="*/ 17 h 47"/>
              <a:gd name="T18" fmla="*/ 5 w 47"/>
              <a:gd name="T19" fmla="*/ 14 h 47"/>
              <a:gd name="T20" fmla="*/ 5 w 47"/>
              <a:gd name="T21" fmla="*/ 13 h 47"/>
              <a:gd name="T22" fmla="*/ 22 w 47"/>
              <a:gd name="T23" fmla="*/ 2 h 47"/>
              <a:gd name="T24" fmla="*/ 35 w 47"/>
              <a:gd name="T25" fmla="*/ 6 h 47"/>
              <a:gd name="T26" fmla="*/ 42 w 47"/>
              <a:gd name="T27" fmla="*/ 4 h 47"/>
              <a:gd name="T28" fmla="*/ 37 w 47"/>
              <a:gd name="T29" fmla="*/ 19 h 47"/>
              <a:gd name="T30" fmla="*/ 40 w 47"/>
              <a:gd name="T31" fmla="*/ 5 h 47"/>
              <a:gd name="T32" fmla="*/ 33 w 47"/>
              <a:gd name="T33" fmla="*/ 9 h 47"/>
              <a:gd name="T34" fmla="*/ 30 w 47"/>
              <a:gd name="T35" fmla="*/ 6 h 47"/>
              <a:gd name="T36" fmla="*/ 4 w 47"/>
              <a:gd name="T37" fmla="*/ 24 h 47"/>
              <a:gd name="T38" fmla="*/ 15 w 47"/>
              <a:gd name="T39" fmla="*/ 41 h 47"/>
              <a:gd name="T40" fmla="*/ 31 w 47"/>
              <a:gd name="T41" fmla="*/ 33 h 47"/>
              <a:gd name="T42" fmla="*/ 24 w 47"/>
              <a:gd name="T43" fmla="*/ 33 h 47"/>
              <a:gd name="T44" fmla="*/ 19 w 47"/>
              <a:gd name="T45" fmla="*/ 16 h 47"/>
              <a:gd name="T46" fmla="*/ 31 w 47"/>
              <a:gd name="T47" fmla="*/ 14 h 47"/>
              <a:gd name="T48" fmla="*/ 37 w 47"/>
              <a:gd name="T49" fmla="*/ 17 h 47"/>
              <a:gd name="T50" fmla="*/ 40 w 47"/>
              <a:gd name="T51" fmla="*/ 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" h="47">
                <a:moveTo>
                  <a:pt x="37" y="19"/>
                </a:moveTo>
                <a:cubicBezTo>
                  <a:pt x="36" y="18"/>
                  <a:pt x="35" y="20"/>
                  <a:pt x="34" y="19"/>
                </a:cubicBezTo>
                <a:cubicBezTo>
                  <a:pt x="31" y="18"/>
                  <a:pt x="30" y="15"/>
                  <a:pt x="26" y="15"/>
                </a:cubicBezTo>
                <a:cubicBezTo>
                  <a:pt x="24" y="15"/>
                  <a:pt x="22" y="17"/>
                  <a:pt x="21" y="18"/>
                </a:cubicBezTo>
                <a:cubicBezTo>
                  <a:pt x="18" y="21"/>
                  <a:pt x="17" y="28"/>
                  <a:pt x="23" y="30"/>
                </a:cubicBezTo>
                <a:cubicBezTo>
                  <a:pt x="25" y="31"/>
                  <a:pt x="28" y="29"/>
                  <a:pt x="31" y="30"/>
                </a:cubicBezTo>
                <a:cubicBezTo>
                  <a:pt x="34" y="31"/>
                  <a:pt x="35" y="35"/>
                  <a:pt x="35" y="38"/>
                </a:cubicBezTo>
                <a:cubicBezTo>
                  <a:pt x="31" y="47"/>
                  <a:pt x="17" y="44"/>
                  <a:pt x="10" y="41"/>
                </a:cubicBezTo>
                <a:cubicBezTo>
                  <a:pt x="5" y="36"/>
                  <a:pt x="0" y="26"/>
                  <a:pt x="3" y="17"/>
                </a:cubicBezTo>
                <a:cubicBezTo>
                  <a:pt x="3" y="16"/>
                  <a:pt x="4" y="15"/>
                  <a:pt x="5" y="14"/>
                </a:cubicBezTo>
                <a:cubicBezTo>
                  <a:pt x="5" y="14"/>
                  <a:pt x="5" y="13"/>
                  <a:pt x="5" y="13"/>
                </a:cubicBezTo>
                <a:cubicBezTo>
                  <a:pt x="8" y="7"/>
                  <a:pt x="15" y="2"/>
                  <a:pt x="22" y="2"/>
                </a:cubicBezTo>
                <a:cubicBezTo>
                  <a:pt x="28" y="2"/>
                  <a:pt x="30" y="5"/>
                  <a:pt x="35" y="6"/>
                </a:cubicBezTo>
                <a:cubicBezTo>
                  <a:pt x="37" y="4"/>
                  <a:pt x="39" y="2"/>
                  <a:pt x="42" y="4"/>
                </a:cubicBezTo>
                <a:cubicBezTo>
                  <a:pt x="47" y="7"/>
                  <a:pt x="41" y="17"/>
                  <a:pt x="37" y="19"/>
                </a:cubicBezTo>
                <a:close/>
                <a:moveTo>
                  <a:pt x="40" y="5"/>
                </a:moveTo>
                <a:cubicBezTo>
                  <a:pt x="38" y="7"/>
                  <a:pt x="36" y="9"/>
                  <a:pt x="33" y="9"/>
                </a:cubicBezTo>
                <a:cubicBezTo>
                  <a:pt x="31" y="8"/>
                  <a:pt x="30" y="7"/>
                  <a:pt x="30" y="6"/>
                </a:cubicBezTo>
                <a:cubicBezTo>
                  <a:pt x="18" y="0"/>
                  <a:pt x="4" y="11"/>
                  <a:pt x="4" y="24"/>
                </a:cubicBezTo>
                <a:cubicBezTo>
                  <a:pt x="5" y="31"/>
                  <a:pt x="9" y="39"/>
                  <a:pt x="15" y="41"/>
                </a:cubicBezTo>
                <a:cubicBezTo>
                  <a:pt x="22" y="43"/>
                  <a:pt x="37" y="42"/>
                  <a:pt x="31" y="33"/>
                </a:cubicBezTo>
                <a:cubicBezTo>
                  <a:pt x="28" y="32"/>
                  <a:pt x="26" y="33"/>
                  <a:pt x="24" y="33"/>
                </a:cubicBezTo>
                <a:cubicBezTo>
                  <a:pt x="16" y="32"/>
                  <a:pt x="13" y="20"/>
                  <a:pt x="19" y="16"/>
                </a:cubicBezTo>
                <a:cubicBezTo>
                  <a:pt x="23" y="13"/>
                  <a:pt x="26" y="13"/>
                  <a:pt x="31" y="14"/>
                </a:cubicBezTo>
                <a:cubicBezTo>
                  <a:pt x="33" y="15"/>
                  <a:pt x="34" y="17"/>
                  <a:pt x="37" y="17"/>
                </a:cubicBezTo>
                <a:cubicBezTo>
                  <a:pt x="39" y="15"/>
                  <a:pt x="45" y="8"/>
                  <a:pt x="4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63" name="Freeform 129"/>
          <p:cNvSpPr>
            <a:spLocks noEditPoints="1"/>
          </p:cNvSpPr>
          <p:nvPr/>
        </p:nvSpPr>
        <p:spPr bwMode="auto">
          <a:xfrm>
            <a:off x="5170488" y="1509713"/>
            <a:ext cx="34925" cy="30162"/>
          </a:xfrm>
          <a:custGeom>
            <a:avLst/>
            <a:gdLst>
              <a:gd name="T0" fmla="*/ 11 w 11"/>
              <a:gd name="T1" fmla="*/ 5 h 10"/>
              <a:gd name="T2" fmla="*/ 6 w 11"/>
              <a:gd name="T3" fmla="*/ 10 h 10"/>
              <a:gd name="T4" fmla="*/ 5 w 11"/>
              <a:gd name="T5" fmla="*/ 0 h 10"/>
              <a:gd name="T6" fmla="*/ 11 w 11"/>
              <a:gd name="T7" fmla="*/ 5 h 10"/>
              <a:gd name="T8" fmla="*/ 5 w 11"/>
              <a:gd name="T9" fmla="*/ 2 h 10"/>
              <a:gd name="T10" fmla="*/ 9 w 11"/>
              <a:gd name="T11" fmla="*/ 6 h 10"/>
              <a:gd name="T12" fmla="*/ 5 w 11"/>
              <a:gd name="T13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0">
                <a:moveTo>
                  <a:pt x="11" y="5"/>
                </a:moveTo>
                <a:cubicBezTo>
                  <a:pt x="11" y="8"/>
                  <a:pt x="9" y="10"/>
                  <a:pt x="6" y="10"/>
                </a:cubicBezTo>
                <a:cubicBezTo>
                  <a:pt x="2" y="9"/>
                  <a:pt x="0" y="1"/>
                  <a:pt x="5" y="0"/>
                </a:cubicBezTo>
                <a:cubicBezTo>
                  <a:pt x="8" y="0"/>
                  <a:pt x="11" y="2"/>
                  <a:pt x="11" y="5"/>
                </a:cubicBezTo>
                <a:close/>
                <a:moveTo>
                  <a:pt x="5" y="2"/>
                </a:moveTo>
                <a:cubicBezTo>
                  <a:pt x="2" y="5"/>
                  <a:pt x="7" y="10"/>
                  <a:pt x="9" y="6"/>
                </a:cubicBezTo>
                <a:cubicBezTo>
                  <a:pt x="10" y="3"/>
                  <a:pt x="6" y="2"/>
                  <a:pt x="5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64" name="Freeform 130"/>
          <p:cNvSpPr>
            <a:spLocks noEditPoints="1"/>
          </p:cNvSpPr>
          <p:nvPr/>
        </p:nvSpPr>
        <p:spPr bwMode="auto">
          <a:xfrm>
            <a:off x="5159375" y="1571625"/>
            <a:ext cx="39688" cy="41275"/>
          </a:xfrm>
          <a:custGeom>
            <a:avLst/>
            <a:gdLst>
              <a:gd name="T0" fmla="*/ 12 w 13"/>
              <a:gd name="T1" fmla="*/ 10 h 13"/>
              <a:gd name="T2" fmla="*/ 2 w 13"/>
              <a:gd name="T3" fmla="*/ 11 h 13"/>
              <a:gd name="T4" fmla="*/ 3 w 13"/>
              <a:gd name="T5" fmla="*/ 1 h 13"/>
              <a:gd name="T6" fmla="*/ 10 w 13"/>
              <a:gd name="T7" fmla="*/ 0 h 13"/>
              <a:gd name="T8" fmla="*/ 12 w 13"/>
              <a:gd name="T9" fmla="*/ 10 h 13"/>
              <a:gd name="T10" fmla="*/ 6 w 13"/>
              <a:gd name="T11" fmla="*/ 11 h 13"/>
              <a:gd name="T12" fmla="*/ 7 w 13"/>
              <a:gd name="T13" fmla="*/ 1 h 13"/>
              <a:gd name="T14" fmla="*/ 6 w 13"/>
              <a:gd name="T15" fmla="*/ 1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" h="13">
                <a:moveTo>
                  <a:pt x="12" y="10"/>
                </a:moveTo>
                <a:cubicBezTo>
                  <a:pt x="10" y="13"/>
                  <a:pt x="5" y="13"/>
                  <a:pt x="2" y="11"/>
                </a:cubicBezTo>
                <a:cubicBezTo>
                  <a:pt x="0" y="8"/>
                  <a:pt x="0" y="3"/>
                  <a:pt x="3" y="1"/>
                </a:cubicBezTo>
                <a:cubicBezTo>
                  <a:pt x="5" y="0"/>
                  <a:pt x="7" y="0"/>
                  <a:pt x="10" y="0"/>
                </a:cubicBezTo>
                <a:cubicBezTo>
                  <a:pt x="12" y="3"/>
                  <a:pt x="13" y="7"/>
                  <a:pt x="12" y="10"/>
                </a:cubicBezTo>
                <a:close/>
                <a:moveTo>
                  <a:pt x="6" y="11"/>
                </a:moveTo>
                <a:cubicBezTo>
                  <a:pt x="11" y="12"/>
                  <a:pt x="12" y="3"/>
                  <a:pt x="7" y="1"/>
                </a:cubicBezTo>
                <a:cubicBezTo>
                  <a:pt x="2" y="2"/>
                  <a:pt x="1" y="10"/>
                  <a:pt x="6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65" name="Freeform 131"/>
          <p:cNvSpPr>
            <a:spLocks noEditPoints="1"/>
          </p:cNvSpPr>
          <p:nvPr/>
        </p:nvSpPr>
        <p:spPr bwMode="auto">
          <a:xfrm>
            <a:off x="5041900" y="1500188"/>
            <a:ext cx="41275" cy="52387"/>
          </a:xfrm>
          <a:custGeom>
            <a:avLst/>
            <a:gdLst>
              <a:gd name="T0" fmla="*/ 3 w 13"/>
              <a:gd name="T1" fmla="*/ 16 h 17"/>
              <a:gd name="T2" fmla="*/ 0 w 13"/>
              <a:gd name="T3" fmla="*/ 3 h 17"/>
              <a:gd name="T4" fmla="*/ 1 w 13"/>
              <a:gd name="T5" fmla="*/ 0 h 17"/>
              <a:gd name="T6" fmla="*/ 8 w 13"/>
              <a:gd name="T7" fmla="*/ 6 h 17"/>
              <a:gd name="T8" fmla="*/ 10 w 13"/>
              <a:gd name="T9" fmla="*/ 9 h 17"/>
              <a:gd name="T10" fmla="*/ 3 w 13"/>
              <a:gd name="T11" fmla="*/ 16 h 17"/>
              <a:gd name="T12" fmla="*/ 9 w 13"/>
              <a:gd name="T13" fmla="*/ 10 h 17"/>
              <a:gd name="T14" fmla="*/ 2 w 13"/>
              <a:gd name="T15" fmla="*/ 3 h 17"/>
              <a:gd name="T16" fmla="*/ 4 w 13"/>
              <a:gd name="T17" fmla="*/ 14 h 17"/>
              <a:gd name="T18" fmla="*/ 9 w 13"/>
              <a:gd name="T19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7">
                <a:moveTo>
                  <a:pt x="3" y="16"/>
                </a:moveTo>
                <a:cubicBezTo>
                  <a:pt x="1" y="12"/>
                  <a:pt x="1" y="8"/>
                  <a:pt x="0" y="3"/>
                </a:cubicBezTo>
                <a:cubicBezTo>
                  <a:pt x="0" y="3"/>
                  <a:pt x="0" y="1"/>
                  <a:pt x="1" y="0"/>
                </a:cubicBezTo>
                <a:cubicBezTo>
                  <a:pt x="4" y="0"/>
                  <a:pt x="5" y="4"/>
                  <a:pt x="8" y="6"/>
                </a:cubicBezTo>
                <a:cubicBezTo>
                  <a:pt x="8" y="7"/>
                  <a:pt x="10" y="8"/>
                  <a:pt x="10" y="9"/>
                </a:cubicBezTo>
                <a:cubicBezTo>
                  <a:pt x="13" y="14"/>
                  <a:pt x="8" y="17"/>
                  <a:pt x="3" y="16"/>
                </a:cubicBezTo>
                <a:close/>
                <a:moveTo>
                  <a:pt x="9" y="10"/>
                </a:moveTo>
                <a:cubicBezTo>
                  <a:pt x="8" y="8"/>
                  <a:pt x="4" y="4"/>
                  <a:pt x="2" y="3"/>
                </a:cubicBezTo>
                <a:cubicBezTo>
                  <a:pt x="2" y="7"/>
                  <a:pt x="3" y="10"/>
                  <a:pt x="4" y="14"/>
                </a:cubicBezTo>
                <a:cubicBezTo>
                  <a:pt x="7" y="15"/>
                  <a:pt x="10" y="13"/>
                  <a:pt x="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66" name="Freeform 132"/>
          <p:cNvSpPr>
            <a:spLocks noEditPoints="1"/>
          </p:cNvSpPr>
          <p:nvPr/>
        </p:nvSpPr>
        <p:spPr bwMode="auto">
          <a:xfrm>
            <a:off x="4792663" y="1335088"/>
            <a:ext cx="722312" cy="455612"/>
          </a:xfrm>
          <a:custGeom>
            <a:avLst/>
            <a:gdLst>
              <a:gd name="T0" fmla="*/ 88 w 229"/>
              <a:gd name="T1" fmla="*/ 10 h 144"/>
              <a:gd name="T2" fmla="*/ 210 w 229"/>
              <a:gd name="T3" fmla="*/ 44 h 144"/>
              <a:gd name="T4" fmla="*/ 201 w 229"/>
              <a:gd name="T5" fmla="*/ 142 h 144"/>
              <a:gd name="T6" fmla="*/ 94 w 229"/>
              <a:gd name="T7" fmla="*/ 121 h 144"/>
              <a:gd name="T8" fmla="*/ 9 w 229"/>
              <a:gd name="T9" fmla="*/ 97 h 144"/>
              <a:gd name="T10" fmla="*/ 221 w 229"/>
              <a:gd name="T11" fmla="*/ 81 h 144"/>
              <a:gd name="T12" fmla="*/ 180 w 229"/>
              <a:gd name="T13" fmla="*/ 137 h 144"/>
              <a:gd name="T14" fmla="*/ 88 w 229"/>
              <a:gd name="T15" fmla="*/ 114 h 144"/>
              <a:gd name="T16" fmla="*/ 31 w 229"/>
              <a:gd name="T17" fmla="*/ 62 h 144"/>
              <a:gd name="T18" fmla="*/ 39 w 229"/>
              <a:gd name="T19" fmla="*/ 23 h 144"/>
              <a:gd name="T20" fmla="*/ 25 w 229"/>
              <a:gd name="T21" fmla="*/ 104 h 144"/>
              <a:gd name="T22" fmla="*/ 175 w 229"/>
              <a:gd name="T23" fmla="*/ 138 h 144"/>
              <a:gd name="T24" fmla="*/ 222 w 229"/>
              <a:gd name="T25" fmla="*/ 67 h 144"/>
              <a:gd name="T26" fmla="*/ 150 w 229"/>
              <a:gd name="T27" fmla="*/ 40 h 144"/>
              <a:gd name="T28" fmla="*/ 63 w 229"/>
              <a:gd name="T29" fmla="*/ 17 h 144"/>
              <a:gd name="T30" fmla="*/ 111 w 229"/>
              <a:gd name="T31" fmla="*/ 35 h 144"/>
              <a:gd name="T32" fmla="*/ 44 w 229"/>
              <a:gd name="T33" fmla="*/ 35 h 144"/>
              <a:gd name="T34" fmla="*/ 46 w 229"/>
              <a:gd name="T35" fmla="*/ 84 h 144"/>
              <a:gd name="T36" fmla="*/ 119 w 229"/>
              <a:gd name="T37" fmla="*/ 107 h 144"/>
              <a:gd name="T38" fmla="*/ 180 w 229"/>
              <a:gd name="T39" fmla="*/ 119 h 144"/>
              <a:gd name="T40" fmla="*/ 205 w 229"/>
              <a:gd name="T41" fmla="*/ 94 h 144"/>
              <a:gd name="T42" fmla="*/ 94 w 229"/>
              <a:gd name="T43" fmla="*/ 97 h 144"/>
              <a:gd name="T44" fmla="*/ 48 w 229"/>
              <a:gd name="T45" fmla="*/ 38 h 144"/>
              <a:gd name="T46" fmla="*/ 211 w 229"/>
              <a:gd name="T47" fmla="*/ 53 h 144"/>
              <a:gd name="T48" fmla="*/ 185 w 229"/>
              <a:gd name="T49" fmla="*/ 38 h 144"/>
              <a:gd name="T50" fmla="*/ 44 w 229"/>
              <a:gd name="T51" fmla="*/ 3 h 144"/>
              <a:gd name="T52" fmla="*/ 48 w 229"/>
              <a:gd name="T53" fmla="*/ 9 h 144"/>
              <a:gd name="T54" fmla="*/ 74 w 229"/>
              <a:gd name="T55" fmla="*/ 16 h 144"/>
              <a:gd name="T56" fmla="*/ 102 w 229"/>
              <a:gd name="T57" fmla="*/ 24 h 144"/>
              <a:gd name="T58" fmla="*/ 140 w 229"/>
              <a:gd name="T59" fmla="*/ 31 h 144"/>
              <a:gd name="T60" fmla="*/ 168 w 229"/>
              <a:gd name="T61" fmla="*/ 39 h 144"/>
              <a:gd name="T62" fmla="*/ 196 w 229"/>
              <a:gd name="T63" fmla="*/ 49 h 144"/>
              <a:gd name="T64" fmla="*/ 52 w 229"/>
              <a:gd name="T65" fmla="*/ 79 h 144"/>
              <a:gd name="T66" fmla="*/ 113 w 229"/>
              <a:gd name="T67" fmla="*/ 99 h 144"/>
              <a:gd name="T68" fmla="*/ 166 w 229"/>
              <a:gd name="T69" fmla="*/ 112 h 144"/>
              <a:gd name="T70" fmla="*/ 212 w 229"/>
              <a:gd name="T71" fmla="*/ 66 h 144"/>
              <a:gd name="T72" fmla="*/ 129 w 229"/>
              <a:gd name="T73" fmla="*/ 41 h 144"/>
              <a:gd name="T74" fmla="*/ 84 w 229"/>
              <a:gd name="T75" fmla="*/ 30 h 144"/>
              <a:gd name="T76" fmla="*/ 207 w 229"/>
              <a:gd name="T77" fmla="*/ 52 h 144"/>
              <a:gd name="T78" fmla="*/ 107 w 229"/>
              <a:gd name="T79" fmla="*/ 106 h 144"/>
              <a:gd name="T80" fmla="*/ 37 w 229"/>
              <a:gd name="T81" fmla="*/ 70 h 144"/>
              <a:gd name="T82" fmla="*/ 22 w 229"/>
              <a:gd name="T83" fmla="*/ 94 h 144"/>
              <a:gd name="T84" fmla="*/ 131 w 229"/>
              <a:gd name="T85" fmla="*/ 122 h 144"/>
              <a:gd name="T86" fmla="*/ 202 w 229"/>
              <a:gd name="T87" fmla="*/ 115 h 144"/>
              <a:gd name="T88" fmla="*/ 191 w 229"/>
              <a:gd name="T89" fmla="*/ 48 h 144"/>
              <a:gd name="T90" fmla="*/ 160 w 229"/>
              <a:gd name="T91" fmla="*/ 40 h 144"/>
              <a:gd name="T92" fmla="*/ 147 w 229"/>
              <a:gd name="T93" fmla="*/ 37 h 144"/>
              <a:gd name="T94" fmla="*/ 140 w 229"/>
              <a:gd name="T95" fmla="*/ 34 h 144"/>
              <a:gd name="T96" fmla="*/ 124 w 229"/>
              <a:gd name="T97" fmla="*/ 30 h 144"/>
              <a:gd name="T98" fmla="*/ 109 w 229"/>
              <a:gd name="T99" fmla="*/ 26 h 144"/>
              <a:gd name="T100" fmla="*/ 92 w 229"/>
              <a:gd name="T101" fmla="*/ 21 h 144"/>
              <a:gd name="T102" fmla="*/ 81 w 229"/>
              <a:gd name="T103" fmla="*/ 20 h 144"/>
              <a:gd name="T104" fmla="*/ 43 w 229"/>
              <a:gd name="T105" fmla="*/ 10 h 144"/>
              <a:gd name="T106" fmla="*/ 34 w 229"/>
              <a:gd name="T107" fmla="*/ 17 h 144"/>
              <a:gd name="T108" fmla="*/ 34 w 229"/>
              <a:gd name="T109" fmla="*/ 12 h 144"/>
              <a:gd name="T110" fmla="*/ 28 w 229"/>
              <a:gd name="T111" fmla="*/ 14 h 144"/>
              <a:gd name="T112" fmla="*/ 25 w 229"/>
              <a:gd name="T113" fmla="*/ 52 h 144"/>
              <a:gd name="T114" fmla="*/ 26 w 229"/>
              <a:gd name="T115" fmla="*/ 43 h 144"/>
              <a:gd name="T116" fmla="*/ 29 w 229"/>
              <a:gd name="T117" fmla="*/ 23 h 144"/>
              <a:gd name="T118" fmla="*/ 8 w 229"/>
              <a:gd name="T119" fmla="*/ 61 h 144"/>
              <a:gd name="T120" fmla="*/ 23 w 229"/>
              <a:gd name="T121" fmla="*/ 3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9" h="144">
                <a:moveTo>
                  <a:pt x="26" y="1"/>
                </a:moveTo>
                <a:cubicBezTo>
                  <a:pt x="29" y="2"/>
                  <a:pt x="31" y="0"/>
                  <a:pt x="33" y="0"/>
                </a:cubicBezTo>
                <a:cubicBezTo>
                  <a:pt x="34" y="0"/>
                  <a:pt x="36" y="0"/>
                  <a:pt x="37" y="1"/>
                </a:cubicBezTo>
                <a:cubicBezTo>
                  <a:pt x="41" y="1"/>
                  <a:pt x="46" y="1"/>
                  <a:pt x="50" y="2"/>
                </a:cubicBezTo>
                <a:cubicBezTo>
                  <a:pt x="53" y="3"/>
                  <a:pt x="56" y="4"/>
                  <a:pt x="59" y="5"/>
                </a:cubicBezTo>
                <a:cubicBezTo>
                  <a:pt x="68" y="7"/>
                  <a:pt x="79" y="8"/>
                  <a:pt x="88" y="10"/>
                </a:cubicBezTo>
                <a:cubicBezTo>
                  <a:pt x="94" y="12"/>
                  <a:pt x="101" y="13"/>
                  <a:pt x="107" y="15"/>
                </a:cubicBezTo>
                <a:cubicBezTo>
                  <a:pt x="120" y="18"/>
                  <a:pt x="133" y="21"/>
                  <a:pt x="145" y="25"/>
                </a:cubicBezTo>
                <a:cubicBezTo>
                  <a:pt x="151" y="27"/>
                  <a:pt x="158" y="29"/>
                  <a:pt x="164" y="31"/>
                </a:cubicBezTo>
                <a:cubicBezTo>
                  <a:pt x="176" y="35"/>
                  <a:pt x="188" y="37"/>
                  <a:pt x="200" y="39"/>
                </a:cubicBezTo>
                <a:cubicBezTo>
                  <a:pt x="202" y="40"/>
                  <a:pt x="203" y="41"/>
                  <a:pt x="206" y="41"/>
                </a:cubicBezTo>
                <a:cubicBezTo>
                  <a:pt x="207" y="43"/>
                  <a:pt x="209" y="43"/>
                  <a:pt x="210" y="44"/>
                </a:cubicBezTo>
                <a:cubicBezTo>
                  <a:pt x="214" y="47"/>
                  <a:pt x="216" y="51"/>
                  <a:pt x="219" y="55"/>
                </a:cubicBezTo>
                <a:cubicBezTo>
                  <a:pt x="223" y="60"/>
                  <a:pt x="229" y="65"/>
                  <a:pt x="228" y="73"/>
                </a:cubicBezTo>
                <a:cubicBezTo>
                  <a:pt x="228" y="79"/>
                  <a:pt x="226" y="85"/>
                  <a:pt x="223" y="91"/>
                </a:cubicBezTo>
                <a:cubicBezTo>
                  <a:pt x="221" y="96"/>
                  <a:pt x="219" y="102"/>
                  <a:pt x="216" y="107"/>
                </a:cubicBezTo>
                <a:cubicBezTo>
                  <a:pt x="214" y="112"/>
                  <a:pt x="212" y="118"/>
                  <a:pt x="209" y="123"/>
                </a:cubicBezTo>
                <a:cubicBezTo>
                  <a:pt x="206" y="130"/>
                  <a:pt x="205" y="137"/>
                  <a:pt x="201" y="142"/>
                </a:cubicBezTo>
                <a:cubicBezTo>
                  <a:pt x="198" y="142"/>
                  <a:pt x="193" y="143"/>
                  <a:pt x="188" y="144"/>
                </a:cubicBezTo>
                <a:cubicBezTo>
                  <a:pt x="182" y="143"/>
                  <a:pt x="177" y="140"/>
                  <a:pt x="172" y="139"/>
                </a:cubicBezTo>
                <a:cubicBezTo>
                  <a:pt x="163" y="137"/>
                  <a:pt x="155" y="134"/>
                  <a:pt x="146" y="132"/>
                </a:cubicBezTo>
                <a:cubicBezTo>
                  <a:pt x="142" y="131"/>
                  <a:pt x="138" y="130"/>
                  <a:pt x="133" y="129"/>
                </a:cubicBezTo>
                <a:cubicBezTo>
                  <a:pt x="125" y="127"/>
                  <a:pt x="117" y="125"/>
                  <a:pt x="108" y="123"/>
                </a:cubicBezTo>
                <a:cubicBezTo>
                  <a:pt x="104" y="123"/>
                  <a:pt x="99" y="122"/>
                  <a:pt x="94" y="121"/>
                </a:cubicBezTo>
                <a:cubicBezTo>
                  <a:pt x="89" y="121"/>
                  <a:pt x="84" y="119"/>
                  <a:pt x="78" y="119"/>
                </a:cubicBezTo>
                <a:cubicBezTo>
                  <a:pt x="69" y="116"/>
                  <a:pt x="60" y="115"/>
                  <a:pt x="51" y="112"/>
                </a:cubicBezTo>
                <a:cubicBezTo>
                  <a:pt x="44" y="110"/>
                  <a:pt x="36" y="109"/>
                  <a:pt x="28" y="106"/>
                </a:cubicBezTo>
                <a:cubicBezTo>
                  <a:pt x="24" y="107"/>
                  <a:pt x="21" y="104"/>
                  <a:pt x="16" y="104"/>
                </a:cubicBezTo>
                <a:cubicBezTo>
                  <a:pt x="14" y="102"/>
                  <a:pt x="12" y="102"/>
                  <a:pt x="11" y="100"/>
                </a:cubicBezTo>
                <a:cubicBezTo>
                  <a:pt x="10" y="99"/>
                  <a:pt x="10" y="98"/>
                  <a:pt x="9" y="97"/>
                </a:cubicBezTo>
                <a:cubicBezTo>
                  <a:pt x="7" y="94"/>
                  <a:pt x="4" y="91"/>
                  <a:pt x="3" y="88"/>
                </a:cubicBezTo>
                <a:cubicBezTo>
                  <a:pt x="1" y="85"/>
                  <a:pt x="0" y="80"/>
                  <a:pt x="0" y="76"/>
                </a:cubicBezTo>
                <a:cubicBezTo>
                  <a:pt x="0" y="70"/>
                  <a:pt x="5" y="64"/>
                  <a:pt x="7" y="58"/>
                </a:cubicBezTo>
                <a:cubicBezTo>
                  <a:pt x="9" y="52"/>
                  <a:pt x="12" y="46"/>
                  <a:pt x="14" y="39"/>
                </a:cubicBezTo>
                <a:cubicBezTo>
                  <a:pt x="18" y="26"/>
                  <a:pt x="20" y="12"/>
                  <a:pt x="26" y="1"/>
                </a:cubicBezTo>
                <a:close/>
                <a:moveTo>
                  <a:pt x="221" y="81"/>
                </a:moveTo>
                <a:cubicBezTo>
                  <a:pt x="220" y="85"/>
                  <a:pt x="219" y="88"/>
                  <a:pt x="218" y="91"/>
                </a:cubicBezTo>
                <a:cubicBezTo>
                  <a:pt x="214" y="98"/>
                  <a:pt x="209" y="107"/>
                  <a:pt x="204" y="113"/>
                </a:cubicBezTo>
                <a:cubicBezTo>
                  <a:pt x="204" y="122"/>
                  <a:pt x="199" y="132"/>
                  <a:pt x="192" y="137"/>
                </a:cubicBezTo>
                <a:cubicBezTo>
                  <a:pt x="191" y="137"/>
                  <a:pt x="191" y="138"/>
                  <a:pt x="190" y="138"/>
                </a:cubicBezTo>
                <a:cubicBezTo>
                  <a:pt x="188" y="138"/>
                  <a:pt x="185" y="137"/>
                  <a:pt x="183" y="137"/>
                </a:cubicBezTo>
                <a:cubicBezTo>
                  <a:pt x="182" y="137"/>
                  <a:pt x="181" y="137"/>
                  <a:pt x="180" y="137"/>
                </a:cubicBezTo>
                <a:cubicBezTo>
                  <a:pt x="174" y="136"/>
                  <a:pt x="169" y="134"/>
                  <a:pt x="165" y="134"/>
                </a:cubicBezTo>
                <a:cubicBezTo>
                  <a:pt x="163" y="132"/>
                  <a:pt x="159" y="132"/>
                  <a:pt x="156" y="131"/>
                </a:cubicBezTo>
                <a:cubicBezTo>
                  <a:pt x="153" y="130"/>
                  <a:pt x="151" y="129"/>
                  <a:pt x="148" y="129"/>
                </a:cubicBezTo>
                <a:cubicBezTo>
                  <a:pt x="143" y="128"/>
                  <a:pt x="139" y="126"/>
                  <a:pt x="134" y="125"/>
                </a:cubicBezTo>
                <a:cubicBezTo>
                  <a:pt x="124" y="122"/>
                  <a:pt x="113" y="121"/>
                  <a:pt x="104" y="119"/>
                </a:cubicBezTo>
                <a:cubicBezTo>
                  <a:pt x="98" y="117"/>
                  <a:pt x="93" y="116"/>
                  <a:pt x="88" y="114"/>
                </a:cubicBezTo>
                <a:cubicBezTo>
                  <a:pt x="77" y="111"/>
                  <a:pt x="66" y="108"/>
                  <a:pt x="55" y="106"/>
                </a:cubicBezTo>
                <a:cubicBezTo>
                  <a:pt x="50" y="105"/>
                  <a:pt x="44" y="104"/>
                  <a:pt x="39" y="103"/>
                </a:cubicBezTo>
                <a:cubicBezTo>
                  <a:pt x="35" y="102"/>
                  <a:pt x="31" y="102"/>
                  <a:pt x="27" y="101"/>
                </a:cubicBezTo>
                <a:cubicBezTo>
                  <a:pt x="22" y="99"/>
                  <a:pt x="20" y="96"/>
                  <a:pt x="20" y="90"/>
                </a:cubicBezTo>
                <a:cubicBezTo>
                  <a:pt x="21" y="87"/>
                  <a:pt x="21" y="84"/>
                  <a:pt x="22" y="80"/>
                </a:cubicBezTo>
                <a:cubicBezTo>
                  <a:pt x="24" y="74"/>
                  <a:pt x="28" y="69"/>
                  <a:pt x="31" y="62"/>
                </a:cubicBezTo>
                <a:cubicBezTo>
                  <a:pt x="34" y="56"/>
                  <a:pt x="36" y="50"/>
                  <a:pt x="39" y="44"/>
                </a:cubicBezTo>
                <a:cubicBezTo>
                  <a:pt x="39" y="43"/>
                  <a:pt x="40" y="41"/>
                  <a:pt x="40" y="40"/>
                </a:cubicBezTo>
                <a:cubicBezTo>
                  <a:pt x="41" y="39"/>
                  <a:pt x="42" y="38"/>
                  <a:pt x="42" y="37"/>
                </a:cubicBezTo>
                <a:cubicBezTo>
                  <a:pt x="43" y="36"/>
                  <a:pt x="43" y="34"/>
                  <a:pt x="43" y="33"/>
                </a:cubicBezTo>
                <a:cubicBezTo>
                  <a:pt x="44" y="29"/>
                  <a:pt x="47" y="24"/>
                  <a:pt x="44" y="20"/>
                </a:cubicBezTo>
                <a:cubicBezTo>
                  <a:pt x="42" y="21"/>
                  <a:pt x="41" y="22"/>
                  <a:pt x="39" y="23"/>
                </a:cubicBezTo>
                <a:cubicBezTo>
                  <a:pt x="36" y="29"/>
                  <a:pt x="36" y="36"/>
                  <a:pt x="34" y="42"/>
                </a:cubicBezTo>
                <a:cubicBezTo>
                  <a:pt x="32" y="49"/>
                  <a:pt x="29" y="55"/>
                  <a:pt x="27" y="62"/>
                </a:cubicBezTo>
                <a:cubicBezTo>
                  <a:pt x="24" y="67"/>
                  <a:pt x="21" y="73"/>
                  <a:pt x="18" y="79"/>
                </a:cubicBezTo>
                <a:cubicBezTo>
                  <a:pt x="17" y="82"/>
                  <a:pt x="16" y="85"/>
                  <a:pt x="15" y="89"/>
                </a:cubicBezTo>
                <a:cubicBezTo>
                  <a:pt x="14" y="93"/>
                  <a:pt x="12" y="97"/>
                  <a:pt x="13" y="100"/>
                </a:cubicBezTo>
                <a:cubicBezTo>
                  <a:pt x="14" y="102"/>
                  <a:pt x="21" y="103"/>
                  <a:pt x="25" y="104"/>
                </a:cubicBezTo>
                <a:cubicBezTo>
                  <a:pt x="38" y="107"/>
                  <a:pt x="50" y="111"/>
                  <a:pt x="63" y="113"/>
                </a:cubicBezTo>
                <a:cubicBezTo>
                  <a:pt x="72" y="115"/>
                  <a:pt x="81" y="118"/>
                  <a:pt x="91" y="120"/>
                </a:cubicBezTo>
                <a:cubicBezTo>
                  <a:pt x="96" y="120"/>
                  <a:pt x="101" y="121"/>
                  <a:pt x="106" y="121"/>
                </a:cubicBezTo>
                <a:cubicBezTo>
                  <a:pt x="111" y="122"/>
                  <a:pt x="116" y="124"/>
                  <a:pt x="120" y="125"/>
                </a:cubicBezTo>
                <a:cubicBezTo>
                  <a:pt x="135" y="128"/>
                  <a:pt x="148" y="131"/>
                  <a:pt x="161" y="134"/>
                </a:cubicBezTo>
                <a:cubicBezTo>
                  <a:pt x="166" y="136"/>
                  <a:pt x="170" y="136"/>
                  <a:pt x="175" y="138"/>
                </a:cubicBezTo>
                <a:cubicBezTo>
                  <a:pt x="178" y="138"/>
                  <a:pt x="180" y="140"/>
                  <a:pt x="183" y="141"/>
                </a:cubicBezTo>
                <a:cubicBezTo>
                  <a:pt x="185" y="141"/>
                  <a:pt x="190" y="142"/>
                  <a:pt x="193" y="142"/>
                </a:cubicBezTo>
                <a:cubicBezTo>
                  <a:pt x="196" y="141"/>
                  <a:pt x="199" y="139"/>
                  <a:pt x="202" y="138"/>
                </a:cubicBezTo>
                <a:cubicBezTo>
                  <a:pt x="207" y="122"/>
                  <a:pt x="215" y="108"/>
                  <a:pt x="220" y="93"/>
                </a:cubicBezTo>
                <a:cubicBezTo>
                  <a:pt x="223" y="86"/>
                  <a:pt x="227" y="78"/>
                  <a:pt x="226" y="71"/>
                </a:cubicBezTo>
                <a:cubicBezTo>
                  <a:pt x="225" y="70"/>
                  <a:pt x="222" y="66"/>
                  <a:pt x="222" y="67"/>
                </a:cubicBezTo>
                <a:cubicBezTo>
                  <a:pt x="224" y="71"/>
                  <a:pt x="222" y="76"/>
                  <a:pt x="221" y="81"/>
                </a:cubicBezTo>
                <a:close/>
                <a:moveTo>
                  <a:pt x="221" y="60"/>
                </a:moveTo>
                <a:cubicBezTo>
                  <a:pt x="219" y="60"/>
                  <a:pt x="218" y="59"/>
                  <a:pt x="217" y="58"/>
                </a:cubicBezTo>
                <a:cubicBezTo>
                  <a:pt x="213" y="57"/>
                  <a:pt x="209" y="54"/>
                  <a:pt x="205" y="55"/>
                </a:cubicBezTo>
                <a:cubicBezTo>
                  <a:pt x="190" y="50"/>
                  <a:pt x="175" y="46"/>
                  <a:pt x="160" y="42"/>
                </a:cubicBezTo>
                <a:cubicBezTo>
                  <a:pt x="157" y="41"/>
                  <a:pt x="153" y="41"/>
                  <a:pt x="150" y="40"/>
                </a:cubicBezTo>
                <a:cubicBezTo>
                  <a:pt x="144" y="38"/>
                  <a:pt x="140" y="37"/>
                  <a:pt x="134" y="36"/>
                </a:cubicBezTo>
                <a:cubicBezTo>
                  <a:pt x="131" y="35"/>
                  <a:pt x="127" y="34"/>
                  <a:pt x="124" y="33"/>
                </a:cubicBezTo>
                <a:cubicBezTo>
                  <a:pt x="117" y="31"/>
                  <a:pt x="110" y="28"/>
                  <a:pt x="102" y="27"/>
                </a:cubicBezTo>
                <a:cubicBezTo>
                  <a:pt x="92" y="23"/>
                  <a:pt x="79" y="21"/>
                  <a:pt x="67" y="19"/>
                </a:cubicBezTo>
                <a:cubicBezTo>
                  <a:pt x="66" y="18"/>
                  <a:pt x="65" y="20"/>
                  <a:pt x="64" y="19"/>
                </a:cubicBezTo>
                <a:cubicBezTo>
                  <a:pt x="63" y="19"/>
                  <a:pt x="64" y="17"/>
                  <a:pt x="63" y="17"/>
                </a:cubicBezTo>
                <a:cubicBezTo>
                  <a:pt x="54" y="15"/>
                  <a:pt x="46" y="13"/>
                  <a:pt x="38" y="13"/>
                </a:cubicBezTo>
                <a:cubicBezTo>
                  <a:pt x="40" y="14"/>
                  <a:pt x="41" y="17"/>
                  <a:pt x="43" y="18"/>
                </a:cubicBezTo>
                <a:cubicBezTo>
                  <a:pt x="45" y="19"/>
                  <a:pt x="48" y="18"/>
                  <a:pt x="50" y="20"/>
                </a:cubicBezTo>
                <a:cubicBezTo>
                  <a:pt x="51" y="20"/>
                  <a:pt x="51" y="18"/>
                  <a:pt x="52" y="19"/>
                </a:cubicBezTo>
                <a:cubicBezTo>
                  <a:pt x="53" y="19"/>
                  <a:pt x="52" y="20"/>
                  <a:pt x="53" y="20"/>
                </a:cubicBezTo>
                <a:cubicBezTo>
                  <a:pt x="73" y="25"/>
                  <a:pt x="91" y="30"/>
                  <a:pt x="111" y="35"/>
                </a:cubicBezTo>
                <a:cubicBezTo>
                  <a:pt x="123" y="38"/>
                  <a:pt x="136" y="41"/>
                  <a:pt x="148" y="44"/>
                </a:cubicBezTo>
                <a:cubicBezTo>
                  <a:pt x="160" y="47"/>
                  <a:pt x="172" y="50"/>
                  <a:pt x="184" y="53"/>
                </a:cubicBezTo>
                <a:cubicBezTo>
                  <a:pt x="193" y="55"/>
                  <a:pt x="202" y="59"/>
                  <a:pt x="211" y="60"/>
                </a:cubicBezTo>
                <a:cubicBezTo>
                  <a:pt x="217" y="61"/>
                  <a:pt x="221" y="63"/>
                  <a:pt x="225" y="66"/>
                </a:cubicBezTo>
                <a:cubicBezTo>
                  <a:pt x="223" y="64"/>
                  <a:pt x="222" y="62"/>
                  <a:pt x="221" y="60"/>
                </a:cubicBezTo>
                <a:close/>
                <a:moveTo>
                  <a:pt x="44" y="35"/>
                </a:moveTo>
                <a:cubicBezTo>
                  <a:pt x="43" y="39"/>
                  <a:pt x="43" y="43"/>
                  <a:pt x="42" y="47"/>
                </a:cubicBezTo>
                <a:cubicBezTo>
                  <a:pt x="41" y="51"/>
                  <a:pt x="39" y="55"/>
                  <a:pt x="39" y="59"/>
                </a:cubicBezTo>
                <a:cubicBezTo>
                  <a:pt x="39" y="61"/>
                  <a:pt x="38" y="63"/>
                  <a:pt x="39" y="65"/>
                </a:cubicBezTo>
                <a:cubicBezTo>
                  <a:pt x="39" y="66"/>
                  <a:pt x="39" y="67"/>
                  <a:pt x="40" y="69"/>
                </a:cubicBezTo>
                <a:cubicBezTo>
                  <a:pt x="40" y="71"/>
                  <a:pt x="40" y="75"/>
                  <a:pt x="41" y="77"/>
                </a:cubicBezTo>
                <a:cubicBezTo>
                  <a:pt x="41" y="79"/>
                  <a:pt x="44" y="82"/>
                  <a:pt x="46" y="84"/>
                </a:cubicBezTo>
                <a:cubicBezTo>
                  <a:pt x="51" y="90"/>
                  <a:pt x="59" y="91"/>
                  <a:pt x="67" y="93"/>
                </a:cubicBezTo>
                <a:cubicBezTo>
                  <a:pt x="73" y="95"/>
                  <a:pt x="78" y="97"/>
                  <a:pt x="84" y="98"/>
                </a:cubicBezTo>
                <a:cubicBezTo>
                  <a:pt x="86" y="99"/>
                  <a:pt x="89" y="100"/>
                  <a:pt x="92" y="101"/>
                </a:cubicBezTo>
                <a:cubicBezTo>
                  <a:pt x="94" y="102"/>
                  <a:pt x="97" y="102"/>
                  <a:pt x="99" y="102"/>
                </a:cubicBezTo>
                <a:cubicBezTo>
                  <a:pt x="101" y="102"/>
                  <a:pt x="103" y="103"/>
                  <a:pt x="105" y="104"/>
                </a:cubicBezTo>
                <a:cubicBezTo>
                  <a:pt x="110" y="105"/>
                  <a:pt x="114" y="106"/>
                  <a:pt x="119" y="107"/>
                </a:cubicBezTo>
                <a:cubicBezTo>
                  <a:pt x="124" y="108"/>
                  <a:pt x="128" y="110"/>
                  <a:pt x="133" y="111"/>
                </a:cubicBezTo>
                <a:cubicBezTo>
                  <a:pt x="138" y="112"/>
                  <a:pt x="143" y="114"/>
                  <a:pt x="149" y="114"/>
                </a:cubicBezTo>
                <a:cubicBezTo>
                  <a:pt x="150" y="115"/>
                  <a:pt x="154" y="116"/>
                  <a:pt x="157" y="115"/>
                </a:cubicBezTo>
                <a:cubicBezTo>
                  <a:pt x="157" y="116"/>
                  <a:pt x="159" y="116"/>
                  <a:pt x="160" y="117"/>
                </a:cubicBezTo>
                <a:cubicBezTo>
                  <a:pt x="165" y="118"/>
                  <a:pt x="170" y="120"/>
                  <a:pt x="174" y="120"/>
                </a:cubicBezTo>
                <a:cubicBezTo>
                  <a:pt x="176" y="120"/>
                  <a:pt x="178" y="119"/>
                  <a:pt x="180" y="119"/>
                </a:cubicBezTo>
                <a:cubicBezTo>
                  <a:pt x="182" y="119"/>
                  <a:pt x="184" y="120"/>
                  <a:pt x="186" y="119"/>
                </a:cubicBezTo>
                <a:cubicBezTo>
                  <a:pt x="199" y="118"/>
                  <a:pt x="205" y="110"/>
                  <a:pt x="210" y="101"/>
                </a:cubicBezTo>
                <a:cubicBezTo>
                  <a:pt x="215" y="93"/>
                  <a:pt x="220" y="84"/>
                  <a:pt x="221" y="73"/>
                </a:cubicBezTo>
                <a:cubicBezTo>
                  <a:pt x="222" y="68"/>
                  <a:pt x="219" y="63"/>
                  <a:pt x="212" y="62"/>
                </a:cubicBezTo>
                <a:cubicBezTo>
                  <a:pt x="216" y="67"/>
                  <a:pt x="214" y="75"/>
                  <a:pt x="212" y="80"/>
                </a:cubicBezTo>
                <a:cubicBezTo>
                  <a:pt x="210" y="86"/>
                  <a:pt x="207" y="89"/>
                  <a:pt x="205" y="94"/>
                </a:cubicBezTo>
                <a:cubicBezTo>
                  <a:pt x="201" y="102"/>
                  <a:pt x="194" y="109"/>
                  <a:pt x="187" y="113"/>
                </a:cubicBezTo>
                <a:cubicBezTo>
                  <a:pt x="181" y="114"/>
                  <a:pt x="177" y="115"/>
                  <a:pt x="171" y="115"/>
                </a:cubicBezTo>
                <a:cubicBezTo>
                  <a:pt x="166" y="114"/>
                  <a:pt x="161" y="113"/>
                  <a:pt x="156" y="111"/>
                </a:cubicBezTo>
                <a:cubicBezTo>
                  <a:pt x="151" y="110"/>
                  <a:pt x="146" y="109"/>
                  <a:pt x="141" y="108"/>
                </a:cubicBezTo>
                <a:cubicBezTo>
                  <a:pt x="135" y="107"/>
                  <a:pt x="130" y="105"/>
                  <a:pt x="125" y="104"/>
                </a:cubicBezTo>
                <a:cubicBezTo>
                  <a:pt x="115" y="102"/>
                  <a:pt x="104" y="100"/>
                  <a:pt x="94" y="97"/>
                </a:cubicBezTo>
                <a:cubicBezTo>
                  <a:pt x="89" y="96"/>
                  <a:pt x="84" y="94"/>
                  <a:pt x="79" y="93"/>
                </a:cubicBezTo>
                <a:cubicBezTo>
                  <a:pt x="74" y="91"/>
                  <a:pt x="68" y="91"/>
                  <a:pt x="63" y="89"/>
                </a:cubicBezTo>
                <a:cubicBezTo>
                  <a:pt x="59" y="87"/>
                  <a:pt x="56" y="84"/>
                  <a:pt x="51" y="82"/>
                </a:cubicBezTo>
                <a:cubicBezTo>
                  <a:pt x="49" y="78"/>
                  <a:pt x="46" y="76"/>
                  <a:pt x="45" y="73"/>
                </a:cubicBezTo>
                <a:cubicBezTo>
                  <a:pt x="42" y="67"/>
                  <a:pt x="43" y="59"/>
                  <a:pt x="43" y="52"/>
                </a:cubicBezTo>
                <a:cubicBezTo>
                  <a:pt x="44" y="47"/>
                  <a:pt x="47" y="43"/>
                  <a:pt x="48" y="38"/>
                </a:cubicBezTo>
                <a:cubicBezTo>
                  <a:pt x="49" y="37"/>
                  <a:pt x="50" y="35"/>
                  <a:pt x="50" y="34"/>
                </a:cubicBezTo>
                <a:cubicBezTo>
                  <a:pt x="51" y="30"/>
                  <a:pt x="51" y="26"/>
                  <a:pt x="51" y="22"/>
                </a:cubicBezTo>
                <a:cubicBezTo>
                  <a:pt x="50" y="22"/>
                  <a:pt x="49" y="21"/>
                  <a:pt x="47" y="21"/>
                </a:cubicBezTo>
                <a:cubicBezTo>
                  <a:pt x="48" y="27"/>
                  <a:pt x="45" y="31"/>
                  <a:pt x="44" y="35"/>
                </a:cubicBezTo>
                <a:close/>
                <a:moveTo>
                  <a:pt x="215" y="52"/>
                </a:moveTo>
                <a:cubicBezTo>
                  <a:pt x="212" y="52"/>
                  <a:pt x="212" y="52"/>
                  <a:pt x="211" y="53"/>
                </a:cubicBezTo>
                <a:cubicBezTo>
                  <a:pt x="213" y="54"/>
                  <a:pt x="216" y="55"/>
                  <a:pt x="218" y="56"/>
                </a:cubicBezTo>
                <a:cubicBezTo>
                  <a:pt x="217" y="55"/>
                  <a:pt x="216" y="53"/>
                  <a:pt x="215" y="52"/>
                </a:cubicBezTo>
                <a:close/>
                <a:moveTo>
                  <a:pt x="210" y="51"/>
                </a:moveTo>
                <a:cubicBezTo>
                  <a:pt x="211" y="51"/>
                  <a:pt x="211" y="50"/>
                  <a:pt x="212" y="49"/>
                </a:cubicBezTo>
                <a:cubicBezTo>
                  <a:pt x="209" y="46"/>
                  <a:pt x="204" y="42"/>
                  <a:pt x="198" y="41"/>
                </a:cubicBezTo>
                <a:cubicBezTo>
                  <a:pt x="193" y="40"/>
                  <a:pt x="189" y="39"/>
                  <a:pt x="185" y="38"/>
                </a:cubicBezTo>
                <a:cubicBezTo>
                  <a:pt x="183" y="38"/>
                  <a:pt x="180" y="38"/>
                  <a:pt x="178" y="37"/>
                </a:cubicBezTo>
                <a:cubicBezTo>
                  <a:pt x="176" y="37"/>
                  <a:pt x="174" y="36"/>
                  <a:pt x="173" y="35"/>
                </a:cubicBezTo>
                <a:cubicBezTo>
                  <a:pt x="166" y="33"/>
                  <a:pt x="158" y="31"/>
                  <a:pt x="151" y="29"/>
                </a:cubicBezTo>
                <a:cubicBezTo>
                  <a:pt x="130" y="22"/>
                  <a:pt x="106" y="16"/>
                  <a:pt x="85" y="11"/>
                </a:cubicBezTo>
                <a:cubicBezTo>
                  <a:pt x="75" y="8"/>
                  <a:pt x="64" y="9"/>
                  <a:pt x="54" y="6"/>
                </a:cubicBezTo>
                <a:cubicBezTo>
                  <a:pt x="51" y="5"/>
                  <a:pt x="48" y="3"/>
                  <a:pt x="44" y="3"/>
                </a:cubicBezTo>
                <a:cubicBezTo>
                  <a:pt x="40" y="2"/>
                  <a:pt x="37" y="3"/>
                  <a:pt x="34" y="2"/>
                </a:cubicBezTo>
                <a:cubicBezTo>
                  <a:pt x="32" y="2"/>
                  <a:pt x="32" y="2"/>
                  <a:pt x="30" y="2"/>
                </a:cubicBezTo>
                <a:cubicBezTo>
                  <a:pt x="30" y="7"/>
                  <a:pt x="33" y="8"/>
                  <a:pt x="35" y="10"/>
                </a:cubicBezTo>
                <a:cubicBezTo>
                  <a:pt x="37" y="8"/>
                  <a:pt x="39" y="6"/>
                  <a:pt x="42" y="8"/>
                </a:cubicBezTo>
                <a:cubicBezTo>
                  <a:pt x="44" y="8"/>
                  <a:pt x="45" y="10"/>
                  <a:pt x="46" y="11"/>
                </a:cubicBezTo>
                <a:cubicBezTo>
                  <a:pt x="47" y="10"/>
                  <a:pt x="47" y="9"/>
                  <a:pt x="48" y="9"/>
                </a:cubicBezTo>
                <a:cubicBezTo>
                  <a:pt x="49" y="9"/>
                  <a:pt x="49" y="10"/>
                  <a:pt x="50" y="11"/>
                </a:cubicBezTo>
                <a:cubicBezTo>
                  <a:pt x="54" y="10"/>
                  <a:pt x="56" y="12"/>
                  <a:pt x="59" y="14"/>
                </a:cubicBezTo>
                <a:cubicBezTo>
                  <a:pt x="61" y="9"/>
                  <a:pt x="64" y="14"/>
                  <a:pt x="65" y="16"/>
                </a:cubicBezTo>
                <a:cubicBezTo>
                  <a:pt x="66" y="16"/>
                  <a:pt x="67" y="15"/>
                  <a:pt x="69" y="15"/>
                </a:cubicBezTo>
                <a:cubicBezTo>
                  <a:pt x="70" y="15"/>
                  <a:pt x="70" y="16"/>
                  <a:pt x="71" y="17"/>
                </a:cubicBezTo>
                <a:cubicBezTo>
                  <a:pt x="72" y="17"/>
                  <a:pt x="73" y="16"/>
                  <a:pt x="74" y="16"/>
                </a:cubicBezTo>
                <a:cubicBezTo>
                  <a:pt x="77" y="16"/>
                  <a:pt x="76" y="18"/>
                  <a:pt x="78" y="19"/>
                </a:cubicBezTo>
                <a:cubicBezTo>
                  <a:pt x="80" y="19"/>
                  <a:pt x="81" y="17"/>
                  <a:pt x="82" y="17"/>
                </a:cubicBezTo>
                <a:cubicBezTo>
                  <a:pt x="84" y="17"/>
                  <a:pt x="84" y="19"/>
                  <a:pt x="86" y="19"/>
                </a:cubicBezTo>
                <a:cubicBezTo>
                  <a:pt x="87" y="18"/>
                  <a:pt x="88" y="17"/>
                  <a:pt x="89" y="16"/>
                </a:cubicBezTo>
                <a:cubicBezTo>
                  <a:pt x="92" y="18"/>
                  <a:pt x="94" y="20"/>
                  <a:pt x="96" y="21"/>
                </a:cubicBezTo>
                <a:cubicBezTo>
                  <a:pt x="99" y="19"/>
                  <a:pt x="101" y="21"/>
                  <a:pt x="102" y="24"/>
                </a:cubicBezTo>
                <a:cubicBezTo>
                  <a:pt x="106" y="20"/>
                  <a:pt x="110" y="22"/>
                  <a:pt x="112" y="26"/>
                </a:cubicBezTo>
                <a:cubicBezTo>
                  <a:pt x="115" y="24"/>
                  <a:pt x="117" y="27"/>
                  <a:pt x="119" y="29"/>
                </a:cubicBezTo>
                <a:cubicBezTo>
                  <a:pt x="120" y="28"/>
                  <a:pt x="121" y="26"/>
                  <a:pt x="122" y="26"/>
                </a:cubicBezTo>
                <a:cubicBezTo>
                  <a:pt x="125" y="28"/>
                  <a:pt x="126" y="30"/>
                  <a:pt x="130" y="30"/>
                </a:cubicBezTo>
                <a:cubicBezTo>
                  <a:pt x="133" y="27"/>
                  <a:pt x="135" y="31"/>
                  <a:pt x="137" y="33"/>
                </a:cubicBezTo>
                <a:cubicBezTo>
                  <a:pt x="138" y="33"/>
                  <a:pt x="138" y="31"/>
                  <a:pt x="140" y="31"/>
                </a:cubicBezTo>
                <a:cubicBezTo>
                  <a:pt x="142" y="32"/>
                  <a:pt x="142" y="34"/>
                  <a:pt x="143" y="35"/>
                </a:cubicBezTo>
                <a:cubicBezTo>
                  <a:pt x="145" y="35"/>
                  <a:pt x="147" y="34"/>
                  <a:pt x="149" y="35"/>
                </a:cubicBezTo>
                <a:cubicBezTo>
                  <a:pt x="150" y="36"/>
                  <a:pt x="151" y="37"/>
                  <a:pt x="152" y="38"/>
                </a:cubicBezTo>
                <a:cubicBezTo>
                  <a:pt x="154" y="35"/>
                  <a:pt x="157" y="36"/>
                  <a:pt x="159" y="38"/>
                </a:cubicBezTo>
                <a:cubicBezTo>
                  <a:pt x="162" y="36"/>
                  <a:pt x="164" y="39"/>
                  <a:pt x="166" y="41"/>
                </a:cubicBezTo>
                <a:cubicBezTo>
                  <a:pt x="166" y="40"/>
                  <a:pt x="167" y="40"/>
                  <a:pt x="168" y="39"/>
                </a:cubicBezTo>
                <a:cubicBezTo>
                  <a:pt x="170" y="40"/>
                  <a:pt x="171" y="42"/>
                  <a:pt x="172" y="43"/>
                </a:cubicBezTo>
                <a:cubicBezTo>
                  <a:pt x="175" y="41"/>
                  <a:pt x="178" y="42"/>
                  <a:pt x="179" y="44"/>
                </a:cubicBezTo>
                <a:cubicBezTo>
                  <a:pt x="180" y="43"/>
                  <a:pt x="180" y="43"/>
                  <a:pt x="181" y="43"/>
                </a:cubicBezTo>
                <a:cubicBezTo>
                  <a:pt x="182" y="44"/>
                  <a:pt x="183" y="45"/>
                  <a:pt x="185" y="46"/>
                </a:cubicBezTo>
                <a:cubicBezTo>
                  <a:pt x="191" y="42"/>
                  <a:pt x="193" y="50"/>
                  <a:pt x="198" y="51"/>
                </a:cubicBezTo>
                <a:cubicBezTo>
                  <a:pt x="198" y="49"/>
                  <a:pt x="196" y="50"/>
                  <a:pt x="196" y="49"/>
                </a:cubicBezTo>
                <a:cubicBezTo>
                  <a:pt x="197" y="46"/>
                  <a:pt x="200" y="50"/>
                  <a:pt x="202" y="50"/>
                </a:cubicBezTo>
                <a:cubicBezTo>
                  <a:pt x="204" y="46"/>
                  <a:pt x="206" y="51"/>
                  <a:pt x="210" y="51"/>
                </a:cubicBezTo>
                <a:close/>
                <a:moveTo>
                  <a:pt x="51" y="39"/>
                </a:moveTo>
                <a:cubicBezTo>
                  <a:pt x="49" y="45"/>
                  <a:pt x="46" y="49"/>
                  <a:pt x="46" y="55"/>
                </a:cubicBezTo>
                <a:cubicBezTo>
                  <a:pt x="45" y="59"/>
                  <a:pt x="45" y="62"/>
                  <a:pt x="45" y="66"/>
                </a:cubicBezTo>
                <a:cubicBezTo>
                  <a:pt x="46" y="73"/>
                  <a:pt x="49" y="76"/>
                  <a:pt x="52" y="79"/>
                </a:cubicBezTo>
                <a:cubicBezTo>
                  <a:pt x="53" y="81"/>
                  <a:pt x="54" y="82"/>
                  <a:pt x="57" y="83"/>
                </a:cubicBezTo>
                <a:cubicBezTo>
                  <a:pt x="61" y="86"/>
                  <a:pt x="66" y="88"/>
                  <a:pt x="72" y="89"/>
                </a:cubicBezTo>
                <a:cubicBezTo>
                  <a:pt x="73" y="89"/>
                  <a:pt x="74" y="89"/>
                  <a:pt x="75" y="89"/>
                </a:cubicBezTo>
                <a:cubicBezTo>
                  <a:pt x="83" y="91"/>
                  <a:pt x="89" y="94"/>
                  <a:pt x="96" y="96"/>
                </a:cubicBezTo>
                <a:cubicBezTo>
                  <a:pt x="101" y="97"/>
                  <a:pt x="106" y="98"/>
                  <a:pt x="111" y="99"/>
                </a:cubicBezTo>
                <a:cubicBezTo>
                  <a:pt x="112" y="99"/>
                  <a:pt x="113" y="99"/>
                  <a:pt x="113" y="99"/>
                </a:cubicBezTo>
                <a:cubicBezTo>
                  <a:pt x="114" y="100"/>
                  <a:pt x="115" y="100"/>
                  <a:pt x="116" y="101"/>
                </a:cubicBezTo>
                <a:cubicBezTo>
                  <a:pt x="117" y="101"/>
                  <a:pt x="118" y="100"/>
                  <a:pt x="119" y="101"/>
                </a:cubicBezTo>
                <a:cubicBezTo>
                  <a:pt x="119" y="101"/>
                  <a:pt x="120" y="101"/>
                  <a:pt x="121" y="102"/>
                </a:cubicBezTo>
                <a:cubicBezTo>
                  <a:pt x="126" y="103"/>
                  <a:pt x="131" y="104"/>
                  <a:pt x="136" y="105"/>
                </a:cubicBezTo>
                <a:cubicBezTo>
                  <a:pt x="139" y="105"/>
                  <a:pt x="142" y="106"/>
                  <a:pt x="144" y="107"/>
                </a:cubicBezTo>
                <a:cubicBezTo>
                  <a:pt x="152" y="108"/>
                  <a:pt x="159" y="110"/>
                  <a:pt x="166" y="112"/>
                </a:cubicBezTo>
                <a:cubicBezTo>
                  <a:pt x="168" y="113"/>
                  <a:pt x="170" y="113"/>
                  <a:pt x="171" y="113"/>
                </a:cubicBezTo>
                <a:cubicBezTo>
                  <a:pt x="172" y="113"/>
                  <a:pt x="173" y="113"/>
                  <a:pt x="173" y="113"/>
                </a:cubicBezTo>
                <a:cubicBezTo>
                  <a:pt x="173" y="113"/>
                  <a:pt x="174" y="113"/>
                  <a:pt x="175" y="113"/>
                </a:cubicBezTo>
                <a:cubicBezTo>
                  <a:pt x="178" y="113"/>
                  <a:pt x="183" y="112"/>
                  <a:pt x="186" y="111"/>
                </a:cubicBezTo>
                <a:cubicBezTo>
                  <a:pt x="193" y="108"/>
                  <a:pt x="199" y="100"/>
                  <a:pt x="202" y="94"/>
                </a:cubicBezTo>
                <a:cubicBezTo>
                  <a:pt x="208" y="86"/>
                  <a:pt x="213" y="78"/>
                  <a:pt x="212" y="66"/>
                </a:cubicBezTo>
                <a:cubicBezTo>
                  <a:pt x="212" y="65"/>
                  <a:pt x="210" y="63"/>
                  <a:pt x="209" y="62"/>
                </a:cubicBezTo>
                <a:cubicBezTo>
                  <a:pt x="193" y="56"/>
                  <a:pt x="174" y="52"/>
                  <a:pt x="159" y="48"/>
                </a:cubicBezTo>
                <a:cubicBezTo>
                  <a:pt x="156" y="48"/>
                  <a:pt x="153" y="47"/>
                  <a:pt x="150" y="46"/>
                </a:cubicBezTo>
                <a:cubicBezTo>
                  <a:pt x="145" y="45"/>
                  <a:pt x="139" y="44"/>
                  <a:pt x="134" y="42"/>
                </a:cubicBezTo>
                <a:cubicBezTo>
                  <a:pt x="133" y="42"/>
                  <a:pt x="132" y="41"/>
                  <a:pt x="131" y="41"/>
                </a:cubicBezTo>
                <a:cubicBezTo>
                  <a:pt x="130" y="41"/>
                  <a:pt x="129" y="41"/>
                  <a:pt x="129" y="41"/>
                </a:cubicBezTo>
                <a:cubicBezTo>
                  <a:pt x="126" y="41"/>
                  <a:pt x="123" y="39"/>
                  <a:pt x="120" y="39"/>
                </a:cubicBezTo>
                <a:cubicBezTo>
                  <a:pt x="119" y="39"/>
                  <a:pt x="118" y="39"/>
                  <a:pt x="117" y="38"/>
                </a:cubicBezTo>
                <a:cubicBezTo>
                  <a:pt x="115" y="38"/>
                  <a:pt x="113" y="37"/>
                  <a:pt x="111" y="37"/>
                </a:cubicBezTo>
                <a:cubicBezTo>
                  <a:pt x="109" y="36"/>
                  <a:pt x="107" y="36"/>
                  <a:pt x="105" y="36"/>
                </a:cubicBezTo>
                <a:cubicBezTo>
                  <a:pt x="102" y="35"/>
                  <a:pt x="99" y="34"/>
                  <a:pt x="96" y="34"/>
                </a:cubicBezTo>
                <a:cubicBezTo>
                  <a:pt x="92" y="33"/>
                  <a:pt x="88" y="31"/>
                  <a:pt x="84" y="30"/>
                </a:cubicBezTo>
                <a:cubicBezTo>
                  <a:pt x="77" y="28"/>
                  <a:pt x="70" y="25"/>
                  <a:pt x="63" y="25"/>
                </a:cubicBezTo>
                <a:cubicBezTo>
                  <a:pt x="60" y="23"/>
                  <a:pt x="56" y="22"/>
                  <a:pt x="52" y="22"/>
                </a:cubicBezTo>
                <a:cubicBezTo>
                  <a:pt x="54" y="27"/>
                  <a:pt x="52" y="34"/>
                  <a:pt x="51" y="39"/>
                </a:cubicBezTo>
                <a:close/>
                <a:moveTo>
                  <a:pt x="204" y="51"/>
                </a:moveTo>
                <a:cubicBezTo>
                  <a:pt x="204" y="51"/>
                  <a:pt x="203" y="51"/>
                  <a:pt x="203" y="52"/>
                </a:cubicBezTo>
                <a:cubicBezTo>
                  <a:pt x="205" y="52"/>
                  <a:pt x="206" y="53"/>
                  <a:pt x="207" y="52"/>
                </a:cubicBezTo>
                <a:cubicBezTo>
                  <a:pt x="206" y="52"/>
                  <a:pt x="205" y="51"/>
                  <a:pt x="204" y="51"/>
                </a:cubicBezTo>
                <a:close/>
                <a:moveTo>
                  <a:pt x="161" y="120"/>
                </a:moveTo>
                <a:cubicBezTo>
                  <a:pt x="157" y="117"/>
                  <a:pt x="153" y="118"/>
                  <a:pt x="149" y="117"/>
                </a:cubicBezTo>
                <a:cubicBezTo>
                  <a:pt x="145" y="116"/>
                  <a:pt x="140" y="114"/>
                  <a:pt x="136" y="113"/>
                </a:cubicBezTo>
                <a:cubicBezTo>
                  <a:pt x="131" y="112"/>
                  <a:pt x="126" y="111"/>
                  <a:pt x="122" y="110"/>
                </a:cubicBezTo>
                <a:cubicBezTo>
                  <a:pt x="117" y="108"/>
                  <a:pt x="112" y="107"/>
                  <a:pt x="107" y="106"/>
                </a:cubicBezTo>
                <a:cubicBezTo>
                  <a:pt x="102" y="105"/>
                  <a:pt x="96" y="104"/>
                  <a:pt x="91" y="103"/>
                </a:cubicBezTo>
                <a:cubicBezTo>
                  <a:pt x="88" y="102"/>
                  <a:pt x="84" y="100"/>
                  <a:pt x="80" y="99"/>
                </a:cubicBezTo>
                <a:cubicBezTo>
                  <a:pt x="75" y="98"/>
                  <a:pt x="69" y="96"/>
                  <a:pt x="66" y="95"/>
                </a:cubicBezTo>
                <a:cubicBezTo>
                  <a:pt x="58" y="94"/>
                  <a:pt x="51" y="91"/>
                  <a:pt x="45" y="87"/>
                </a:cubicBezTo>
                <a:cubicBezTo>
                  <a:pt x="43" y="85"/>
                  <a:pt x="41" y="82"/>
                  <a:pt x="40" y="79"/>
                </a:cubicBezTo>
                <a:cubicBezTo>
                  <a:pt x="39" y="76"/>
                  <a:pt x="37" y="72"/>
                  <a:pt x="37" y="70"/>
                </a:cubicBezTo>
                <a:cubicBezTo>
                  <a:pt x="36" y="64"/>
                  <a:pt x="37" y="61"/>
                  <a:pt x="38" y="56"/>
                </a:cubicBezTo>
                <a:cubicBezTo>
                  <a:pt x="38" y="53"/>
                  <a:pt x="40" y="49"/>
                  <a:pt x="4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38" y="53"/>
                  <a:pt x="35" y="58"/>
                  <a:pt x="32" y="64"/>
                </a:cubicBezTo>
                <a:cubicBezTo>
                  <a:pt x="29" y="71"/>
                  <a:pt x="24" y="79"/>
                  <a:pt x="23" y="86"/>
                </a:cubicBezTo>
                <a:cubicBezTo>
                  <a:pt x="23" y="88"/>
                  <a:pt x="22" y="92"/>
                  <a:pt x="22" y="94"/>
                </a:cubicBezTo>
                <a:cubicBezTo>
                  <a:pt x="23" y="97"/>
                  <a:pt x="27" y="99"/>
                  <a:pt x="31" y="99"/>
                </a:cubicBezTo>
                <a:cubicBezTo>
                  <a:pt x="39" y="101"/>
                  <a:pt x="47" y="102"/>
                  <a:pt x="56" y="104"/>
                </a:cubicBezTo>
                <a:cubicBezTo>
                  <a:pt x="64" y="106"/>
                  <a:pt x="73" y="108"/>
                  <a:pt x="81" y="111"/>
                </a:cubicBezTo>
                <a:cubicBezTo>
                  <a:pt x="89" y="113"/>
                  <a:pt x="98" y="115"/>
                  <a:pt x="106" y="117"/>
                </a:cubicBezTo>
                <a:cubicBezTo>
                  <a:pt x="110" y="118"/>
                  <a:pt x="114" y="119"/>
                  <a:pt x="119" y="120"/>
                </a:cubicBezTo>
                <a:cubicBezTo>
                  <a:pt x="123" y="120"/>
                  <a:pt x="127" y="121"/>
                  <a:pt x="131" y="122"/>
                </a:cubicBezTo>
                <a:cubicBezTo>
                  <a:pt x="136" y="123"/>
                  <a:pt x="141" y="125"/>
                  <a:pt x="146" y="126"/>
                </a:cubicBezTo>
                <a:cubicBezTo>
                  <a:pt x="152" y="128"/>
                  <a:pt x="159" y="130"/>
                  <a:pt x="164" y="130"/>
                </a:cubicBezTo>
                <a:cubicBezTo>
                  <a:pt x="168" y="132"/>
                  <a:pt x="171" y="132"/>
                  <a:pt x="175" y="133"/>
                </a:cubicBezTo>
                <a:cubicBezTo>
                  <a:pt x="179" y="134"/>
                  <a:pt x="183" y="135"/>
                  <a:pt x="187" y="134"/>
                </a:cubicBezTo>
                <a:cubicBezTo>
                  <a:pt x="189" y="134"/>
                  <a:pt x="191" y="133"/>
                  <a:pt x="193" y="133"/>
                </a:cubicBezTo>
                <a:cubicBezTo>
                  <a:pt x="197" y="128"/>
                  <a:pt x="202" y="123"/>
                  <a:pt x="202" y="115"/>
                </a:cubicBezTo>
                <a:cubicBezTo>
                  <a:pt x="198" y="118"/>
                  <a:pt x="192" y="120"/>
                  <a:pt x="187" y="121"/>
                </a:cubicBezTo>
                <a:cubicBezTo>
                  <a:pt x="185" y="121"/>
                  <a:pt x="184" y="121"/>
                  <a:pt x="183" y="121"/>
                </a:cubicBezTo>
                <a:cubicBezTo>
                  <a:pt x="184" y="121"/>
                  <a:pt x="184" y="121"/>
                  <a:pt x="184" y="122"/>
                </a:cubicBezTo>
                <a:cubicBezTo>
                  <a:pt x="176" y="122"/>
                  <a:pt x="170" y="121"/>
                  <a:pt x="161" y="120"/>
                </a:cubicBezTo>
                <a:close/>
                <a:moveTo>
                  <a:pt x="188" y="48"/>
                </a:moveTo>
                <a:cubicBezTo>
                  <a:pt x="189" y="47"/>
                  <a:pt x="190" y="48"/>
                  <a:pt x="191" y="48"/>
                </a:cubicBezTo>
                <a:cubicBezTo>
                  <a:pt x="190" y="48"/>
                  <a:pt x="188" y="46"/>
                  <a:pt x="188" y="48"/>
                </a:cubicBezTo>
                <a:close/>
                <a:moveTo>
                  <a:pt x="168" y="42"/>
                </a:moveTo>
                <a:cubicBezTo>
                  <a:pt x="168" y="42"/>
                  <a:pt x="169" y="42"/>
                  <a:pt x="169" y="42"/>
                </a:cubicBezTo>
                <a:cubicBezTo>
                  <a:pt x="169" y="42"/>
                  <a:pt x="169" y="43"/>
                  <a:pt x="169" y="43"/>
                </a:cubicBezTo>
                <a:cubicBezTo>
                  <a:pt x="170" y="42"/>
                  <a:pt x="168" y="41"/>
                  <a:pt x="168" y="42"/>
                </a:cubicBezTo>
                <a:close/>
                <a:moveTo>
                  <a:pt x="160" y="40"/>
                </a:moveTo>
                <a:cubicBezTo>
                  <a:pt x="161" y="40"/>
                  <a:pt x="162" y="41"/>
                  <a:pt x="163" y="41"/>
                </a:cubicBezTo>
                <a:cubicBezTo>
                  <a:pt x="162" y="40"/>
                  <a:pt x="160" y="39"/>
                  <a:pt x="160" y="40"/>
                </a:cubicBezTo>
                <a:close/>
                <a:moveTo>
                  <a:pt x="153" y="38"/>
                </a:moveTo>
                <a:cubicBezTo>
                  <a:pt x="154" y="39"/>
                  <a:pt x="157" y="39"/>
                  <a:pt x="157" y="39"/>
                </a:cubicBezTo>
                <a:cubicBezTo>
                  <a:pt x="156" y="38"/>
                  <a:pt x="155" y="37"/>
                  <a:pt x="153" y="38"/>
                </a:cubicBezTo>
                <a:close/>
                <a:moveTo>
                  <a:pt x="147" y="37"/>
                </a:moveTo>
                <a:cubicBezTo>
                  <a:pt x="147" y="37"/>
                  <a:pt x="148" y="37"/>
                  <a:pt x="148" y="37"/>
                </a:cubicBezTo>
                <a:cubicBezTo>
                  <a:pt x="148" y="37"/>
                  <a:pt x="147" y="36"/>
                  <a:pt x="147" y="37"/>
                </a:cubicBezTo>
                <a:close/>
                <a:moveTo>
                  <a:pt x="140" y="34"/>
                </a:moveTo>
                <a:cubicBezTo>
                  <a:pt x="139" y="33"/>
                  <a:pt x="139" y="34"/>
                  <a:pt x="139" y="35"/>
                </a:cubicBezTo>
                <a:cubicBezTo>
                  <a:pt x="140" y="35"/>
                  <a:pt x="140" y="35"/>
                  <a:pt x="141" y="35"/>
                </a:cubicBezTo>
                <a:cubicBezTo>
                  <a:pt x="141" y="35"/>
                  <a:pt x="140" y="34"/>
                  <a:pt x="140" y="34"/>
                </a:cubicBezTo>
                <a:close/>
                <a:moveTo>
                  <a:pt x="131" y="33"/>
                </a:moveTo>
                <a:cubicBezTo>
                  <a:pt x="132" y="33"/>
                  <a:pt x="133" y="33"/>
                  <a:pt x="134" y="34"/>
                </a:cubicBezTo>
                <a:cubicBezTo>
                  <a:pt x="135" y="31"/>
                  <a:pt x="131" y="30"/>
                  <a:pt x="131" y="33"/>
                </a:cubicBezTo>
                <a:close/>
                <a:moveTo>
                  <a:pt x="122" y="29"/>
                </a:moveTo>
                <a:cubicBezTo>
                  <a:pt x="122" y="29"/>
                  <a:pt x="121" y="29"/>
                  <a:pt x="121" y="30"/>
                </a:cubicBezTo>
                <a:cubicBezTo>
                  <a:pt x="122" y="30"/>
                  <a:pt x="124" y="31"/>
                  <a:pt x="124" y="30"/>
                </a:cubicBezTo>
                <a:cubicBezTo>
                  <a:pt x="123" y="30"/>
                  <a:pt x="123" y="29"/>
                  <a:pt x="122" y="29"/>
                </a:cubicBezTo>
                <a:close/>
                <a:moveTo>
                  <a:pt x="114" y="28"/>
                </a:moveTo>
                <a:cubicBezTo>
                  <a:pt x="115" y="28"/>
                  <a:pt x="115" y="28"/>
                  <a:pt x="116" y="28"/>
                </a:cubicBezTo>
                <a:cubicBezTo>
                  <a:pt x="116" y="27"/>
                  <a:pt x="114" y="27"/>
                  <a:pt x="114" y="28"/>
                </a:cubicBezTo>
                <a:close/>
                <a:moveTo>
                  <a:pt x="105" y="25"/>
                </a:moveTo>
                <a:cubicBezTo>
                  <a:pt x="106" y="25"/>
                  <a:pt x="109" y="27"/>
                  <a:pt x="109" y="26"/>
                </a:cubicBezTo>
                <a:cubicBezTo>
                  <a:pt x="109" y="24"/>
                  <a:pt x="106" y="22"/>
                  <a:pt x="105" y="25"/>
                </a:cubicBezTo>
                <a:close/>
                <a:moveTo>
                  <a:pt x="99" y="23"/>
                </a:moveTo>
                <a:cubicBezTo>
                  <a:pt x="99" y="23"/>
                  <a:pt x="98" y="23"/>
                  <a:pt x="98" y="23"/>
                </a:cubicBezTo>
                <a:cubicBezTo>
                  <a:pt x="99" y="23"/>
                  <a:pt x="99" y="24"/>
                  <a:pt x="100" y="23"/>
                </a:cubicBezTo>
                <a:cubicBezTo>
                  <a:pt x="100" y="23"/>
                  <a:pt x="100" y="23"/>
                  <a:pt x="99" y="23"/>
                </a:cubicBezTo>
                <a:close/>
                <a:moveTo>
                  <a:pt x="92" y="21"/>
                </a:moveTo>
                <a:cubicBezTo>
                  <a:pt x="91" y="20"/>
                  <a:pt x="91" y="19"/>
                  <a:pt x="89" y="19"/>
                </a:cubicBezTo>
                <a:cubicBezTo>
                  <a:pt x="88" y="19"/>
                  <a:pt x="88" y="20"/>
                  <a:pt x="88" y="21"/>
                </a:cubicBezTo>
                <a:cubicBezTo>
                  <a:pt x="90" y="21"/>
                  <a:pt x="91" y="22"/>
                  <a:pt x="92" y="21"/>
                </a:cubicBezTo>
                <a:close/>
                <a:moveTo>
                  <a:pt x="81" y="20"/>
                </a:moveTo>
                <a:cubicBezTo>
                  <a:pt x="82" y="19"/>
                  <a:pt x="83" y="20"/>
                  <a:pt x="83" y="20"/>
                </a:cubicBezTo>
                <a:cubicBezTo>
                  <a:pt x="83" y="19"/>
                  <a:pt x="82" y="19"/>
                  <a:pt x="81" y="20"/>
                </a:cubicBezTo>
                <a:close/>
                <a:moveTo>
                  <a:pt x="62" y="14"/>
                </a:moveTo>
                <a:cubicBezTo>
                  <a:pt x="61" y="14"/>
                  <a:pt x="61" y="15"/>
                  <a:pt x="61" y="15"/>
                </a:cubicBezTo>
                <a:cubicBezTo>
                  <a:pt x="62" y="15"/>
                  <a:pt x="61" y="15"/>
                  <a:pt x="62" y="15"/>
                </a:cubicBezTo>
                <a:cubicBezTo>
                  <a:pt x="62" y="15"/>
                  <a:pt x="62" y="15"/>
                  <a:pt x="62" y="14"/>
                </a:cubicBezTo>
                <a:close/>
                <a:moveTo>
                  <a:pt x="39" y="10"/>
                </a:moveTo>
                <a:cubicBezTo>
                  <a:pt x="40" y="10"/>
                  <a:pt x="42" y="11"/>
                  <a:pt x="43" y="10"/>
                </a:cubicBezTo>
                <a:cubicBezTo>
                  <a:pt x="42" y="10"/>
                  <a:pt x="39" y="8"/>
                  <a:pt x="39" y="10"/>
                </a:cubicBezTo>
                <a:close/>
                <a:moveTo>
                  <a:pt x="32" y="23"/>
                </a:moveTo>
                <a:cubicBezTo>
                  <a:pt x="35" y="26"/>
                  <a:pt x="33" y="33"/>
                  <a:pt x="33" y="37"/>
                </a:cubicBezTo>
                <a:cubicBezTo>
                  <a:pt x="35" y="31"/>
                  <a:pt x="35" y="22"/>
                  <a:pt x="41" y="19"/>
                </a:cubicBezTo>
                <a:cubicBezTo>
                  <a:pt x="39" y="17"/>
                  <a:pt x="38" y="15"/>
                  <a:pt x="36" y="14"/>
                </a:cubicBezTo>
                <a:cubicBezTo>
                  <a:pt x="35" y="15"/>
                  <a:pt x="34" y="15"/>
                  <a:pt x="34" y="17"/>
                </a:cubicBezTo>
                <a:cubicBezTo>
                  <a:pt x="34" y="18"/>
                  <a:pt x="34" y="18"/>
                  <a:pt x="33" y="17"/>
                </a:cubicBezTo>
                <a:cubicBezTo>
                  <a:pt x="33" y="19"/>
                  <a:pt x="33" y="21"/>
                  <a:pt x="32" y="23"/>
                </a:cubicBezTo>
                <a:close/>
                <a:moveTo>
                  <a:pt x="32" y="12"/>
                </a:moveTo>
                <a:cubicBezTo>
                  <a:pt x="33" y="13"/>
                  <a:pt x="32" y="13"/>
                  <a:pt x="32" y="13"/>
                </a:cubicBezTo>
                <a:cubicBezTo>
                  <a:pt x="32" y="14"/>
                  <a:pt x="32" y="16"/>
                  <a:pt x="33" y="16"/>
                </a:cubicBezTo>
                <a:cubicBezTo>
                  <a:pt x="33" y="15"/>
                  <a:pt x="34" y="13"/>
                  <a:pt x="34" y="12"/>
                </a:cubicBezTo>
                <a:cubicBezTo>
                  <a:pt x="34" y="13"/>
                  <a:pt x="33" y="12"/>
                  <a:pt x="32" y="12"/>
                </a:cubicBezTo>
                <a:close/>
                <a:moveTo>
                  <a:pt x="28" y="4"/>
                </a:moveTo>
                <a:cubicBezTo>
                  <a:pt x="25" y="8"/>
                  <a:pt x="23" y="13"/>
                  <a:pt x="22" y="17"/>
                </a:cubicBezTo>
                <a:cubicBezTo>
                  <a:pt x="21" y="21"/>
                  <a:pt x="20" y="24"/>
                  <a:pt x="20" y="27"/>
                </a:cubicBezTo>
                <a:cubicBezTo>
                  <a:pt x="21" y="25"/>
                  <a:pt x="22" y="21"/>
                  <a:pt x="25" y="20"/>
                </a:cubicBezTo>
                <a:cubicBezTo>
                  <a:pt x="26" y="18"/>
                  <a:pt x="26" y="14"/>
                  <a:pt x="28" y="14"/>
                </a:cubicBezTo>
                <a:cubicBezTo>
                  <a:pt x="29" y="14"/>
                  <a:pt x="29" y="15"/>
                  <a:pt x="30" y="15"/>
                </a:cubicBezTo>
                <a:cubicBezTo>
                  <a:pt x="30" y="14"/>
                  <a:pt x="30" y="13"/>
                  <a:pt x="30" y="13"/>
                </a:cubicBezTo>
                <a:cubicBezTo>
                  <a:pt x="30" y="12"/>
                  <a:pt x="31" y="11"/>
                  <a:pt x="32" y="10"/>
                </a:cubicBezTo>
                <a:cubicBezTo>
                  <a:pt x="30" y="8"/>
                  <a:pt x="29" y="6"/>
                  <a:pt x="28" y="4"/>
                </a:cubicBezTo>
                <a:close/>
                <a:moveTo>
                  <a:pt x="15" y="47"/>
                </a:moveTo>
                <a:cubicBezTo>
                  <a:pt x="17" y="50"/>
                  <a:pt x="21" y="53"/>
                  <a:pt x="25" y="52"/>
                </a:cubicBezTo>
                <a:cubicBezTo>
                  <a:pt x="26" y="51"/>
                  <a:pt x="27" y="50"/>
                  <a:pt x="27" y="49"/>
                </a:cubicBezTo>
                <a:cubicBezTo>
                  <a:pt x="30" y="45"/>
                  <a:pt x="31" y="39"/>
                  <a:pt x="31" y="33"/>
                </a:cubicBezTo>
                <a:cubicBezTo>
                  <a:pt x="32" y="31"/>
                  <a:pt x="32" y="29"/>
                  <a:pt x="31" y="27"/>
                </a:cubicBezTo>
                <a:cubicBezTo>
                  <a:pt x="31" y="28"/>
                  <a:pt x="30" y="28"/>
                  <a:pt x="30" y="29"/>
                </a:cubicBezTo>
                <a:cubicBezTo>
                  <a:pt x="29" y="31"/>
                  <a:pt x="29" y="34"/>
                  <a:pt x="29" y="36"/>
                </a:cubicBezTo>
                <a:cubicBezTo>
                  <a:pt x="28" y="39"/>
                  <a:pt x="27" y="41"/>
                  <a:pt x="26" y="43"/>
                </a:cubicBezTo>
                <a:cubicBezTo>
                  <a:pt x="24" y="45"/>
                  <a:pt x="21" y="44"/>
                  <a:pt x="19" y="43"/>
                </a:cubicBezTo>
                <a:cubicBezTo>
                  <a:pt x="18" y="38"/>
                  <a:pt x="21" y="36"/>
                  <a:pt x="22" y="32"/>
                </a:cubicBezTo>
                <a:cubicBezTo>
                  <a:pt x="22" y="29"/>
                  <a:pt x="23" y="26"/>
                  <a:pt x="24" y="25"/>
                </a:cubicBezTo>
                <a:cubicBezTo>
                  <a:pt x="23" y="25"/>
                  <a:pt x="24" y="24"/>
                  <a:pt x="24" y="24"/>
                </a:cubicBezTo>
                <a:cubicBezTo>
                  <a:pt x="19" y="30"/>
                  <a:pt x="18" y="39"/>
                  <a:pt x="15" y="47"/>
                </a:cubicBezTo>
                <a:close/>
                <a:moveTo>
                  <a:pt x="29" y="23"/>
                </a:moveTo>
                <a:cubicBezTo>
                  <a:pt x="31" y="22"/>
                  <a:pt x="32" y="17"/>
                  <a:pt x="29" y="16"/>
                </a:cubicBezTo>
                <a:cubicBezTo>
                  <a:pt x="27" y="18"/>
                  <a:pt x="24" y="25"/>
                  <a:pt x="28" y="26"/>
                </a:cubicBezTo>
                <a:cubicBezTo>
                  <a:pt x="28" y="25"/>
                  <a:pt x="28" y="24"/>
                  <a:pt x="29" y="25"/>
                </a:cubicBezTo>
                <a:cubicBezTo>
                  <a:pt x="29" y="24"/>
                  <a:pt x="29" y="24"/>
                  <a:pt x="29" y="23"/>
                </a:cubicBezTo>
                <a:close/>
                <a:moveTo>
                  <a:pt x="13" y="47"/>
                </a:moveTo>
                <a:cubicBezTo>
                  <a:pt x="12" y="52"/>
                  <a:pt x="10" y="56"/>
                  <a:pt x="8" y="61"/>
                </a:cubicBezTo>
                <a:cubicBezTo>
                  <a:pt x="6" y="66"/>
                  <a:pt x="3" y="72"/>
                  <a:pt x="2" y="76"/>
                </a:cubicBezTo>
                <a:cubicBezTo>
                  <a:pt x="1" y="85"/>
                  <a:pt x="7" y="91"/>
                  <a:pt x="11" y="97"/>
                </a:cubicBezTo>
                <a:cubicBezTo>
                  <a:pt x="12" y="80"/>
                  <a:pt x="24" y="67"/>
                  <a:pt x="28" y="52"/>
                </a:cubicBezTo>
                <a:cubicBezTo>
                  <a:pt x="24" y="57"/>
                  <a:pt x="15" y="52"/>
                  <a:pt x="13" y="47"/>
                </a:cubicBezTo>
                <a:close/>
                <a:moveTo>
                  <a:pt x="25" y="27"/>
                </a:moveTo>
                <a:cubicBezTo>
                  <a:pt x="25" y="28"/>
                  <a:pt x="24" y="31"/>
                  <a:pt x="23" y="33"/>
                </a:cubicBezTo>
                <a:cubicBezTo>
                  <a:pt x="23" y="33"/>
                  <a:pt x="23" y="35"/>
                  <a:pt x="23" y="35"/>
                </a:cubicBezTo>
                <a:cubicBezTo>
                  <a:pt x="21" y="39"/>
                  <a:pt x="19" y="42"/>
                  <a:pt x="24" y="42"/>
                </a:cubicBezTo>
                <a:cubicBezTo>
                  <a:pt x="27" y="39"/>
                  <a:pt x="28" y="33"/>
                  <a:pt x="28" y="28"/>
                </a:cubicBezTo>
                <a:cubicBezTo>
                  <a:pt x="27" y="29"/>
                  <a:pt x="27" y="27"/>
                  <a:pt x="25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67" name="Freeform 133"/>
          <p:cNvSpPr>
            <a:spLocks noEditPoints="1"/>
          </p:cNvSpPr>
          <p:nvPr/>
        </p:nvSpPr>
        <p:spPr bwMode="auto">
          <a:xfrm>
            <a:off x="5016500" y="1471613"/>
            <a:ext cx="227013" cy="169862"/>
          </a:xfrm>
          <a:custGeom>
            <a:avLst/>
            <a:gdLst>
              <a:gd name="T0" fmla="*/ 44 w 72"/>
              <a:gd name="T1" fmla="*/ 14 h 54"/>
              <a:gd name="T2" fmla="*/ 42 w 72"/>
              <a:gd name="T3" fmla="*/ 11 h 54"/>
              <a:gd name="T4" fmla="*/ 43 w 72"/>
              <a:gd name="T5" fmla="*/ 11 h 54"/>
              <a:gd name="T6" fmla="*/ 47 w 72"/>
              <a:gd name="T7" fmla="*/ 4 h 54"/>
              <a:gd name="T8" fmla="*/ 50 w 72"/>
              <a:gd name="T9" fmla="*/ 5 h 54"/>
              <a:gd name="T10" fmla="*/ 60 w 72"/>
              <a:gd name="T11" fmla="*/ 8 h 54"/>
              <a:gd name="T12" fmla="*/ 63 w 72"/>
              <a:gd name="T13" fmla="*/ 9 h 54"/>
              <a:gd name="T14" fmla="*/ 69 w 72"/>
              <a:gd name="T15" fmla="*/ 12 h 54"/>
              <a:gd name="T16" fmla="*/ 72 w 72"/>
              <a:gd name="T17" fmla="*/ 19 h 54"/>
              <a:gd name="T18" fmla="*/ 63 w 72"/>
              <a:gd name="T19" fmla="*/ 29 h 54"/>
              <a:gd name="T20" fmla="*/ 63 w 72"/>
              <a:gd name="T21" fmla="*/ 32 h 54"/>
              <a:gd name="T22" fmla="*/ 68 w 72"/>
              <a:gd name="T23" fmla="*/ 46 h 54"/>
              <a:gd name="T24" fmla="*/ 58 w 72"/>
              <a:gd name="T25" fmla="*/ 53 h 54"/>
              <a:gd name="T26" fmla="*/ 40 w 72"/>
              <a:gd name="T27" fmla="*/ 50 h 54"/>
              <a:gd name="T28" fmla="*/ 31 w 72"/>
              <a:gd name="T29" fmla="*/ 40 h 54"/>
              <a:gd name="T30" fmla="*/ 35 w 72"/>
              <a:gd name="T31" fmla="*/ 34 h 54"/>
              <a:gd name="T32" fmla="*/ 24 w 72"/>
              <a:gd name="T33" fmla="*/ 36 h 54"/>
              <a:gd name="T34" fmla="*/ 24 w 72"/>
              <a:gd name="T35" fmla="*/ 31 h 54"/>
              <a:gd name="T36" fmla="*/ 22 w 72"/>
              <a:gd name="T37" fmla="*/ 30 h 54"/>
              <a:gd name="T38" fmla="*/ 14 w 72"/>
              <a:gd name="T39" fmla="*/ 33 h 54"/>
              <a:gd name="T40" fmla="*/ 16 w 72"/>
              <a:gd name="T41" fmla="*/ 40 h 54"/>
              <a:gd name="T42" fmla="*/ 4 w 72"/>
              <a:gd name="T43" fmla="*/ 44 h 54"/>
              <a:gd name="T44" fmla="*/ 1 w 72"/>
              <a:gd name="T45" fmla="*/ 41 h 54"/>
              <a:gd name="T46" fmla="*/ 3 w 72"/>
              <a:gd name="T47" fmla="*/ 35 h 54"/>
              <a:gd name="T48" fmla="*/ 2 w 72"/>
              <a:gd name="T49" fmla="*/ 18 h 54"/>
              <a:gd name="T50" fmla="*/ 0 w 72"/>
              <a:gd name="T51" fmla="*/ 7 h 54"/>
              <a:gd name="T52" fmla="*/ 10 w 72"/>
              <a:gd name="T53" fmla="*/ 0 h 54"/>
              <a:gd name="T54" fmla="*/ 16 w 72"/>
              <a:gd name="T55" fmla="*/ 4 h 54"/>
              <a:gd name="T56" fmla="*/ 25 w 72"/>
              <a:gd name="T57" fmla="*/ 17 h 54"/>
              <a:gd name="T58" fmla="*/ 37 w 72"/>
              <a:gd name="T59" fmla="*/ 27 h 54"/>
              <a:gd name="T60" fmla="*/ 37 w 72"/>
              <a:gd name="T61" fmla="*/ 28 h 54"/>
              <a:gd name="T62" fmla="*/ 38 w 72"/>
              <a:gd name="T63" fmla="*/ 28 h 54"/>
              <a:gd name="T64" fmla="*/ 40 w 72"/>
              <a:gd name="T65" fmla="*/ 24 h 54"/>
              <a:gd name="T66" fmla="*/ 44 w 72"/>
              <a:gd name="T67" fmla="*/ 14 h 54"/>
              <a:gd name="T68" fmla="*/ 68 w 72"/>
              <a:gd name="T69" fmla="*/ 24 h 54"/>
              <a:gd name="T70" fmla="*/ 65 w 72"/>
              <a:gd name="T71" fmla="*/ 12 h 54"/>
              <a:gd name="T72" fmla="*/ 48 w 72"/>
              <a:gd name="T73" fmla="*/ 6 h 54"/>
              <a:gd name="T74" fmla="*/ 45 w 72"/>
              <a:gd name="T75" fmla="*/ 9 h 54"/>
              <a:gd name="T76" fmla="*/ 46 w 72"/>
              <a:gd name="T77" fmla="*/ 16 h 54"/>
              <a:gd name="T78" fmla="*/ 37 w 72"/>
              <a:gd name="T79" fmla="*/ 35 h 54"/>
              <a:gd name="T80" fmla="*/ 34 w 72"/>
              <a:gd name="T81" fmla="*/ 40 h 54"/>
              <a:gd name="T82" fmla="*/ 42 w 72"/>
              <a:gd name="T83" fmla="*/ 49 h 54"/>
              <a:gd name="T84" fmla="*/ 66 w 72"/>
              <a:gd name="T85" fmla="*/ 45 h 54"/>
              <a:gd name="T86" fmla="*/ 60 w 72"/>
              <a:gd name="T87" fmla="*/ 30 h 54"/>
              <a:gd name="T88" fmla="*/ 68 w 72"/>
              <a:gd name="T89" fmla="*/ 24 h 54"/>
              <a:gd name="T90" fmla="*/ 21 w 72"/>
              <a:gd name="T91" fmla="*/ 14 h 54"/>
              <a:gd name="T92" fmla="*/ 15 w 72"/>
              <a:gd name="T93" fmla="*/ 5 h 54"/>
              <a:gd name="T94" fmla="*/ 11 w 72"/>
              <a:gd name="T95" fmla="*/ 2 h 54"/>
              <a:gd name="T96" fmla="*/ 7 w 72"/>
              <a:gd name="T97" fmla="*/ 3 h 54"/>
              <a:gd name="T98" fmla="*/ 3 w 72"/>
              <a:gd name="T99" fmla="*/ 7 h 54"/>
              <a:gd name="T100" fmla="*/ 3 w 72"/>
              <a:gd name="T101" fmla="*/ 39 h 54"/>
              <a:gd name="T102" fmla="*/ 3 w 72"/>
              <a:gd name="T103" fmla="*/ 42 h 54"/>
              <a:gd name="T104" fmla="*/ 15 w 72"/>
              <a:gd name="T105" fmla="*/ 37 h 54"/>
              <a:gd name="T106" fmla="*/ 23 w 72"/>
              <a:gd name="T107" fmla="*/ 27 h 54"/>
              <a:gd name="T108" fmla="*/ 25 w 72"/>
              <a:gd name="T109" fmla="*/ 35 h 54"/>
              <a:gd name="T110" fmla="*/ 32 w 72"/>
              <a:gd name="T111" fmla="*/ 33 h 54"/>
              <a:gd name="T112" fmla="*/ 36 w 72"/>
              <a:gd name="T113" fmla="*/ 29 h 54"/>
              <a:gd name="T114" fmla="*/ 21 w 72"/>
              <a:gd name="T115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" h="54">
                <a:moveTo>
                  <a:pt x="44" y="14"/>
                </a:moveTo>
                <a:cubicBezTo>
                  <a:pt x="44" y="12"/>
                  <a:pt x="43" y="12"/>
                  <a:pt x="42" y="11"/>
                </a:cubicBezTo>
                <a:cubicBezTo>
                  <a:pt x="42" y="11"/>
                  <a:pt x="42" y="11"/>
                  <a:pt x="43" y="11"/>
                </a:cubicBezTo>
                <a:cubicBezTo>
                  <a:pt x="40" y="10"/>
                  <a:pt x="45" y="5"/>
                  <a:pt x="47" y="4"/>
                </a:cubicBezTo>
                <a:cubicBezTo>
                  <a:pt x="49" y="4"/>
                  <a:pt x="49" y="5"/>
                  <a:pt x="50" y="5"/>
                </a:cubicBezTo>
                <a:cubicBezTo>
                  <a:pt x="53" y="6"/>
                  <a:pt x="58" y="7"/>
                  <a:pt x="60" y="8"/>
                </a:cubicBezTo>
                <a:cubicBezTo>
                  <a:pt x="62" y="8"/>
                  <a:pt x="62" y="9"/>
                  <a:pt x="63" y="9"/>
                </a:cubicBezTo>
                <a:cubicBezTo>
                  <a:pt x="66" y="10"/>
                  <a:pt x="68" y="11"/>
                  <a:pt x="69" y="12"/>
                </a:cubicBezTo>
                <a:cubicBezTo>
                  <a:pt x="70" y="15"/>
                  <a:pt x="72" y="16"/>
                  <a:pt x="72" y="19"/>
                </a:cubicBezTo>
                <a:cubicBezTo>
                  <a:pt x="72" y="25"/>
                  <a:pt x="67" y="28"/>
                  <a:pt x="63" y="29"/>
                </a:cubicBezTo>
                <a:cubicBezTo>
                  <a:pt x="62" y="30"/>
                  <a:pt x="62" y="31"/>
                  <a:pt x="63" y="32"/>
                </a:cubicBezTo>
                <a:cubicBezTo>
                  <a:pt x="66" y="36"/>
                  <a:pt x="70" y="40"/>
                  <a:pt x="68" y="46"/>
                </a:cubicBezTo>
                <a:cubicBezTo>
                  <a:pt x="66" y="50"/>
                  <a:pt x="62" y="52"/>
                  <a:pt x="58" y="53"/>
                </a:cubicBezTo>
                <a:cubicBezTo>
                  <a:pt x="52" y="54"/>
                  <a:pt x="45" y="53"/>
                  <a:pt x="40" y="50"/>
                </a:cubicBezTo>
                <a:cubicBezTo>
                  <a:pt x="37" y="47"/>
                  <a:pt x="33" y="45"/>
                  <a:pt x="31" y="40"/>
                </a:cubicBezTo>
                <a:cubicBezTo>
                  <a:pt x="31" y="37"/>
                  <a:pt x="34" y="36"/>
                  <a:pt x="35" y="34"/>
                </a:cubicBezTo>
                <a:cubicBezTo>
                  <a:pt x="32" y="35"/>
                  <a:pt x="29" y="39"/>
                  <a:pt x="24" y="36"/>
                </a:cubicBezTo>
                <a:cubicBezTo>
                  <a:pt x="23" y="35"/>
                  <a:pt x="23" y="33"/>
                  <a:pt x="24" y="31"/>
                </a:cubicBezTo>
                <a:cubicBezTo>
                  <a:pt x="23" y="30"/>
                  <a:pt x="22" y="30"/>
                  <a:pt x="22" y="30"/>
                </a:cubicBezTo>
                <a:cubicBezTo>
                  <a:pt x="19" y="30"/>
                  <a:pt x="17" y="32"/>
                  <a:pt x="14" y="33"/>
                </a:cubicBezTo>
                <a:cubicBezTo>
                  <a:pt x="16" y="36"/>
                  <a:pt x="18" y="38"/>
                  <a:pt x="16" y="40"/>
                </a:cubicBezTo>
                <a:cubicBezTo>
                  <a:pt x="12" y="42"/>
                  <a:pt x="8" y="44"/>
                  <a:pt x="4" y="44"/>
                </a:cubicBezTo>
                <a:cubicBezTo>
                  <a:pt x="3" y="44"/>
                  <a:pt x="1" y="43"/>
                  <a:pt x="1" y="41"/>
                </a:cubicBezTo>
                <a:cubicBezTo>
                  <a:pt x="0" y="39"/>
                  <a:pt x="2" y="37"/>
                  <a:pt x="3" y="35"/>
                </a:cubicBezTo>
                <a:cubicBezTo>
                  <a:pt x="4" y="29"/>
                  <a:pt x="3" y="25"/>
                  <a:pt x="2" y="18"/>
                </a:cubicBezTo>
                <a:cubicBezTo>
                  <a:pt x="2" y="14"/>
                  <a:pt x="0" y="9"/>
                  <a:pt x="0" y="7"/>
                </a:cubicBezTo>
                <a:cubicBezTo>
                  <a:pt x="1" y="3"/>
                  <a:pt x="7" y="1"/>
                  <a:pt x="10" y="0"/>
                </a:cubicBezTo>
                <a:cubicBezTo>
                  <a:pt x="13" y="1"/>
                  <a:pt x="14" y="2"/>
                  <a:pt x="16" y="4"/>
                </a:cubicBezTo>
                <a:cubicBezTo>
                  <a:pt x="19" y="8"/>
                  <a:pt x="22" y="12"/>
                  <a:pt x="25" y="17"/>
                </a:cubicBezTo>
                <a:cubicBezTo>
                  <a:pt x="27" y="21"/>
                  <a:pt x="32" y="26"/>
                  <a:pt x="37" y="27"/>
                </a:cubicBezTo>
                <a:cubicBezTo>
                  <a:pt x="37" y="27"/>
                  <a:pt x="37" y="27"/>
                  <a:pt x="37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26"/>
                  <a:pt x="39" y="25"/>
                  <a:pt x="40" y="24"/>
                </a:cubicBezTo>
                <a:cubicBezTo>
                  <a:pt x="42" y="21"/>
                  <a:pt x="42" y="17"/>
                  <a:pt x="44" y="14"/>
                </a:cubicBezTo>
                <a:close/>
                <a:moveTo>
                  <a:pt x="68" y="24"/>
                </a:moveTo>
                <a:cubicBezTo>
                  <a:pt x="71" y="20"/>
                  <a:pt x="69" y="15"/>
                  <a:pt x="65" y="12"/>
                </a:cubicBezTo>
                <a:cubicBezTo>
                  <a:pt x="59" y="10"/>
                  <a:pt x="54" y="7"/>
                  <a:pt x="48" y="6"/>
                </a:cubicBezTo>
                <a:cubicBezTo>
                  <a:pt x="46" y="7"/>
                  <a:pt x="46" y="7"/>
                  <a:pt x="45" y="9"/>
                </a:cubicBezTo>
                <a:cubicBezTo>
                  <a:pt x="46" y="10"/>
                  <a:pt x="47" y="14"/>
                  <a:pt x="46" y="16"/>
                </a:cubicBezTo>
                <a:cubicBezTo>
                  <a:pt x="43" y="22"/>
                  <a:pt x="40" y="28"/>
                  <a:pt x="37" y="35"/>
                </a:cubicBezTo>
                <a:cubicBezTo>
                  <a:pt x="35" y="36"/>
                  <a:pt x="34" y="38"/>
                  <a:pt x="34" y="40"/>
                </a:cubicBezTo>
                <a:cubicBezTo>
                  <a:pt x="35" y="43"/>
                  <a:pt x="38" y="46"/>
                  <a:pt x="42" y="49"/>
                </a:cubicBezTo>
                <a:cubicBezTo>
                  <a:pt x="49" y="52"/>
                  <a:pt x="63" y="53"/>
                  <a:pt x="66" y="45"/>
                </a:cubicBezTo>
                <a:cubicBezTo>
                  <a:pt x="68" y="38"/>
                  <a:pt x="61" y="35"/>
                  <a:pt x="60" y="30"/>
                </a:cubicBezTo>
                <a:cubicBezTo>
                  <a:pt x="61" y="26"/>
                  <a:pt x="64" y="25"/>
                  <a:pt x="68" y="24"/>
                </a:cubicBezTo>
                <a:close/>
                <a:moveTo>
                  <a:pt x="21" y="14"/>
                </a:moveTo>
                <a:cubicBezTo>
                  <a:pt x="19" y="11"/>
                  <a:pt x="17" y="7"/>
                  <a:pt x="15" y="5"/>
                </a:cubicBezTo>
                <a:cubicBezTo>
                  <a:pt x="14" y="4"/>
                  <a:pt x="12" y="2"/>
                  <a:pt x="11" y="2"/>
                </a:cubicBezTo>
                <a:cubicBezTo>
                  <a:pt x="9" y="2"/>
                  <a:pt x="8" y="3"/>
                  <a:pt x="7" y="3"/>
                </a:cubicBezTo>
                <a:cubicBezTo>
                  <a:pt x="5" y="4"/>
                  <a:pt x="4" y="5"/>
                  <a:pt x="3" y="7"/>
                </a:cubicBezTo>
                <a:cubicBezTo>
                  <a:pt x="3" y="17"/>
                  <a:pt x="6" y="29"/>
                  <a:pt x="3" y="39"/>
                </a:cubicBezTo>
                <a:cubicBezTo>
                  <a:pt x="3" y="40"/>
                  <a:pt x="3" y="41"/>
                  <a:pt x="3" y="42"/>
                </a:cubicBezTo>
                <a:cubicBezTo>
                  <a:pt x="8" y="42"/>
                  <a:pt x="12" y="41"/>
                  <a:pt x="15" y="37"/>
                </a:cubicBezTo>
                <a:cubicBezTo>
                  <a:pt x="7" y="33"/>
                  <a:pt x="17" y="28"/>
                  <a:pt x="23" y="27"/>
                </a:cubicBezTo>
                <a:cubicBezTo>
                  <a:pt x="26" y="29"/>
                  <a:pt x="25" y="33"/>
                  <a:pt x="25" y="35"/>
                </a:cubicBezTo>
                <a:cubicBezTo>
                  <a:pt x="27" y="36"/>
                  <a:pt x="29" y="34"/>
                  <a:pt x="32" y="33"/>
                </a:cubicBezTo>
                <a:cubicBezTo>
                  <a:pt x="34" y="32"/>
                  <a:pt x="36" y="32"/>
                  <a:pt x="36" y="29"/>
                </a:cubicBezTo>
                <a:cubicBezTo>
                  <a:pt x="28" y="27"/>
                  <a:pt x="25" y="21"/>
                  <a:pt x="21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68" name="Freeform 134"/>
          <p:cNvSpPr>
            <a:spLocks noEditPoints="1"/>
          </p:cNvSpPr>
          <p:nvPr/>
        </p:nvSpPr>
        <p:spPr bwMode="auto">
          <a:xfrm>
            <a:off x="4894263" y="1989138"/>
            <a:ext cx="84137" cy="88900"/>
          </a:xfrm>
          <a:custGeom>
            <a:avLst/>
            <a:gdLst>
              <a:gd name="T0" fmla="*/ 23 w 27"/>
              <a:gd name="T1" fmla="*/ 22 h 28"/>
              <a:gd name="T2" fmla="*/ 5 w 27"/>
              <a:gd name="T3" fmla="*/ 23 h 28"/>
              <a:gd name="T4" fmla="*/ 2 w 27"/>
              <a:gd name="T5" fmla="*/ 8 h 28"/>
              <a:gd name="T6" fmla="*/ 19 w 27"/>
              <a:gd name="T7" fmla="*/ 4 h 28"/>
              <a:gd name="T8" fmla="*/ 23 w 27"/>
              <a:gd name="T9" fmla="*/ 22 h 28"/>
              <a:gd name="T10" fmla="*/ 13 w 27"/>
              <a:gd name="T11" fmla="*/ 24 h 28"/>
              <a:gd name="T12" fmla="*/ 22 w 27"/>
              <a:gd name="T13" fmla="*/ 18 h 28"/>
              <a:gd name="T14" fmla="*/ 18 w 27"/>
              <a:gd name="T15" fmla="*/ 8 h 28"/>
              <a:gd name="T16" fmla="*/ 9 w 27"/>
              <a:gd name="T17" fmla="*/ 6 h 28"/>
              <a:gd name="T18" fmla="*/ 13 w 27"/>
              <a:gd name="T19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" h="28">
                <a:moveTo>
                  <a:pt x="23" y="22"/>
                </a:moveTo>
                <a:cubicBezTo>
                  <a:pt x="18" y="28"/>
                  <a:pt x="11" y="28"/>
                  <a:pt x="5" y="23"/>
                </a:cubicBezTo>
                <a:cubicBezTo>
                  <a:pt x="2" y="19"/>
                  <a:pt x="1" y="14"/>
                  <a:pt x="2" y="8"/>
                </a:cubicBezTo>
                <a:cubicBezTo>
                  <a:pt x="5" y="2"/>
                  <a:pt x="14" y="0"/>
                  <a:pt x="19" y="4"/>
                </a:cubicBezTo>
                <a:cubicBezTo>
                  <a:pt x="22" y="9"/>
                  <a:pt x="27" y="15"/>
                  <a:pt x="23" y="22"/>
                </a:cubicBezTo>
                <a:close/>
                <a:moveTo>
                  <a:pt x="13" y="24"/>
                </a:moveTo>
                <a:cubicBezTo>
                  <a:pt x="17" y="25"/>
                  <a:pt x="21" y="21"/>
                  <a:pt x="22" y="18"/>
                </a:cubicBezTo>
                <a:cubicBezTo>
                  <a:pt x="24" y="14"/>
                  <a:pt x="20" y="10"/>
                  <a:pt x="18" y="8"/>
                </a:cubicBezTo>
                <a:cubicBezTo>
                  <a:pt x="15" y="6"/>
                  <a:pt x="13" y="6"/>
                  <a:pt x="9" y="6"/>
                </a:cubicBezTo>
                <a:cubicBezTo>
                  <a:pt x="0" y="9"/>
                  <a:pt x="4" y="23"/>
                  <a:pt x="13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69" name="Freeform 135"/>
          <p:cNvSpPr/>
          <p:nvPr/>
        </p:nvSpPr>
        <p:spPr bwMode="auto">
          <a:xfrm>
            <a:off x="4827588" y="2090738"/>
            <a:ext cx="19050" cy="12700"/>
          </a:xfrm>
          <a:custGeom>
            <a:avLst/>
            <a:gdLst>
              <a:gd name="T0" fmla="*/ 2 w 6"/>
              <a:gd name="T1" fmla="*/ 4 h 4"/>
              <a:gd name="T2" fmla="*/ 0 w 6"/>
              <a:gd name="T3" fmla="*/ 2 h 4"/>
              <a:gd name="T4" fmla="*/ 2 w 6"/>
              <a:gd name="T5" fmla="*/ 0 h 4"/>
              <a:gd name="T6" fmla="*/ 6 w 6"/>
              <a:gd name="T7" fmla="*/ 2 h 4"/>
              <a:gd name="T8" fmla="*/ 6 w 6"/>
              <a:gd name="T9" fmla="*/ 4 h 4"/>
              <a:gd name="T10" fmla="*/ 5 w 6"/>
              <a:gd name="T11" fmla="*/ 4 h 4"/>
              <a:gd name="T12" fmla="*/ 2 w 6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4">
                <a:moveTo>
                  <a:pt x="2" y="4"/>
                </a:moveTo>
                <a:cubicBezTo>
                  <a:pt x="1" y="4"/>
                  <a:pt x="0" y="3"/>
                  <a:pt x="0" y="2"/>
                </a:cubicBezTo>
                <a:cubicBezTo>
                  <a:pt x="1" y="1"/>
                  <a:pt x="1" y="1"/>
                  <a:pt x="2" y="0"/>
                </a:cubicBezTo>
                <a:cubicBezTo>
                  <a:pt x="3" y="1"/>
                  <a:pt x="4" y="1"/>
                  <a:pt x="6" y="2"/>
                </a:cubicBezTo>
                <a:cubicBezTo>
                  <a:pt x="6" y="3"/>
                  <a:pt x="6" y="3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3" y="4"/>
                  <a:pt x="3" y="2"/>
                  <a:pt x="2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70" name="Freeform 136"/>
          <p:cNvSpPr>
            <a:spLocks noEditPoints="1"/>
          </p:cNvSpPr>
          <p:nvPr/>
        </p:nvSpPr>
        <p:spPr bwMode="auto">
          <a:xfrm>
            <a:off x="4738688" y="1816100"/>
            <a:ext cx="360362" cy="760413"/>
          </a:xfrm>
          <a:custGeom>
            <a:avLst/>
            <a:gdLst>
              <a:gd name="T0" fmla="*/ 1 w 114"/>
              <a:gd name="T1" fmla="*/ 208 h 241"/>
              <a:gd name="T2" fmla="*/ 11 w 114"/>
              <a:gd name="T3" fmla="*/ 144 h 241"/>
              <a:gd name="T4" fmla="*/ 28 w 114"/>
              <a:gd name="T5" fmla="*/ 84 h 241"/>
              <a:gd name="T6" fmla="*/ 54 w 114"/>
              <a:gd name="T7" fmla="*/ 33 h 241"/>
              <a:gd name="T8" fmla="*/ 58 w 114"/>
              <a:gd name="T9" fmla="*/ 0 h 241"/>
              <a:gd name="T10" fmla="*/ 64 w 114"/>
              <a:gd name="T11" fmla="*/ 28 h 241"/>
              <a:gd name="T12" fmla="*/ 86 w 114"/>
              <a:gd name="T13" fmla="*/ 64 h 241"/>
              <a:gd name="T14" fmla="*/ 104 w 114"/>
              <a:gd name="T15" fmla="*/ 76 h 241"/>
              <a:gd name="T16" fmla="*/ 105 w 114"/>
              <a:gd name="T17" fmla="*/ 137 h 241"/>
              <a:gd name="T18" fmla="*/ 113 w 114"/>
              <a:gd name="T19" fmla="*/ 205 h 241"/>
              <a:gd name="T20" fmla="*/ 105 w 114"/>
              <a:gd name="T21" fmla="*/ 206 h 241"/>
              <a:gd name="T22" fmla="*/ 74 w 114"/>
              <a:gd name="T23" fmla="*/ 94 h 241"/>
              <a:gd name="T24" fmla="*/ 37 w 114"/>
              <a:gd name="T25" fmla="*/ 128 h 241"/>
              <a:gd name="T26" fmla="*/ 34 w 114"/>
              <a:gd name="T27" fmla="*/ 171 h 241"/>
              <a:gd name="T28" fmla="*/ 42 w 114"/>
              <a:gd name="T29" fmla="*/ 184 h 241"/>
              <a:gd name="T30" fmla="*/ 30 w 114"/>
              <a:gd name="T31" fmla="*/ 177 h 241"/>
              <a:gd name="T32" fmla="*/ 8 w 114"/>
              <a:gd name="T33" fmla="*/ 239 h 241"/>
              <a:gd name="T34" fmla="*/ 111 w 114"/>
              <a:gd name="T35" fmla="*/ 227 h 241"/>
              <a:gd name="T36" fmla="*/ 110 w 114"/>
              <a:gd name="T37" fmla="*/ 202 h 241"/>
              <a:gd name="T38" fmla="*/ 108 w 114"/>
              <a:gd name="T39" fmla="*/ 166 h 241"/>
              <a:gd name="T40" fmla="*/ 75 w 114"/>
              <a:gd name="T41" fmla="*/ 53 h 241"/>
              <a:gd name="T42" fmla="*/ 38 w 114"/>
              <a:gd name="T43" fmla="*/ 68 h 241"/>
              <a:gd name="T44" fmla="*/ 71 w 114"/>
              <a:gd name="T45" fmla="*/ 92 h 241"/>
              <a:gd name="T46" fmla="*/ 109 w 114"/>
              <a:gd name="T47" fmla="*/ 186 h 241"/>
              <a:gd name="T48" fmla="*/ 87 w 114"/>
              <a:gd name="T49" fmla="*/ 67 h 241"/>
              <a:gd name="T50" fmla="*/ 64 w 114"/>
              <a:gd name="T51" fmla="*/ 8 h 241"/>
              <a:gd name="T52" fmla="*/ 62 w 114"/>
              <a:gd name="T53" fmla="*/ 5 h 241"/>
              <a:gd name="T54" fmla="*/ 57 w 114"/>
              <a:gd name="T55" fmla="*/ 36 h 241"/>
              <a:gd name="T56" fmla="*/ 62 w 114"/>
              <a:gd name="T57" fmla="*/ 8 h 241"/>
              <a:gd name="T58" fmla="*/ 62 w 114"/>
              <a:gd name="T59" fmla="*/ 8 h 241"/>
              <a:gd name="T60" fmla="*/ 57 w 114"/>
              <a:gd name="T61" fmla="*/ 33 h 241"/>
              <a:gd name="T62" fmla="*/ 56 w 114"/>
              <a:gd name="T63" fmla="*/ 26 h 241"/>
              <a:gd name="T64" fmla="*/ 42 w 114"/>
              <a:gd name="T65" fmla="*/ 91 h 241"/>
              <a:gd name="T66" fmla="*/ 37 w 114"/>
              <a:gd name="T67" fmla="*/ 78 h 241"/>
              <a:gd name="T68" fmla="*/ 52 w 114"/>
              <a:gd name="T69" fmla="*/ 22 h 241"/>
              <a:gd name="T70" fmla="*/ 44 w 114"/>
              <a:gd name="T71" fmla="*/ 170 h 241"/>
              <a:gd name="T72" fmla="*/ 36 w 114"/>
              <a:gd name="T73" fmla="*/ 172 h 241"/>
              <a:gd name="T74" fmla="*/ 36 w 114"/>
              <a:gd name="T75" fmla="*/ 174 h 241"/>
              <a:gd name="T76" fmla="*/ 36 w 114"/>
              <a:gd name="T77" fmla="*/ 174 h 241"/>
              <a:gd name="T78" fmla="*/ 38 w 114"/>
              <a:gd name="T79" fmla="*/ 164 h 241"/>
              <a:gd name="T80" fmla="*/ 41 w 114"/>
              <a:gd name="T81" fmla="*/ 176 h 241"/>
              <a:gd name="T82" fmla="*/ 29 w 114"/>
              <a:gd name="T83" fmla="*/ 136 h 241"/>
              <a:gd name="T84" fmla="*/ 35 w 114"/>
              <a:gd name="T85" fmla="*/ 122 h 241"/>
              <a:gd name="T86" fmla="*/ 37 w 114"/>
              <a:gd name="T87" fmla="*/ 95 h 241"/>
              <a:gd name="T88" fmla="*/ 36 w 114"/>
              <a:gd name="T89" fmla="*/ 184 h 241"/>
              <a:gd name="T90" fmla="*/ 36 w 114"/>
              <a:gd name="T91" fmla="*/ 92 h 241"/>
              <a:gd name="T92" fmla="*/ 30 w 114"/>
              <a:gd name="T93" fmla="*/ 175 h 241"/>
              <a:gd name="T94" fmla="*/ 27 w 114"/>
              <a:gd name="T95" fmla="*/ 138 h 241"/>
              <a:gd name="T96" fmla="*/ 17 w 114"/>
              <a:gd name="T97" fmla="*/ 146 h 241"/>
              <a:gd name="T98" fmla="*/ 12 w 114"/>
              <a:gd name="T99" fmla="*/ 148 h 241"/>
              <a:gd name="T100" fmla="*/ 27 w 114"/>
              <a:gd name="T101" fmla="*/ 181 h 241"/>
              <a:gd name="T102" fmla="*/ 24 w 114"/>
              <a:gd name="T103" fmla="*/ 101 h 241"/>
              <a:gd name="T104" fmla="*/ 13 w 114"/>
              <a:gd name="T105" fmla="*/ 146 h 241"/>
              <a:gd name="T106" fmla="*/ 15 w 114"/>
              <a:gd name="T107" fmla="*/ 213 h 241"/>
              <a:gd name="T108" fmla="*/ 20 w 114"/>
              <a:gd name="T109" fmla="*/ 216 h 241"/>
              <a:gd name="T110" fmla="*/ 9 w 114"/>
              <a:gd name="T111" fmla="*/ 213 h 241"/>
              <a:gd name="T112" fmla="*/ 11 w 114"/>
              <a:gd name="T113" fmla="*/ 229 h 241"/>
              <a:gd name="T114" fmla="*/ 11 w 114"/>
              <a:gd name="T115" fmla="*/ 196 h 241"/>
              <a:gd name="T116" fmla="*/ 7 w 114"/>
              <a:gd name="T117" fmla="*/ 236 h 241"/>
              <a:gd name="T118" fmla="*/ 6 w 114"/>
              <a:gd name="T119" fmla="*/ 194 h 241"/>
              <a:gd name="T120" fmla="*/ 6 w 114"/>
              <a:gd name="T121" fmla="*/ 194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4" h="241">
                <a:moveTo>
                  <a:pt x="5" y="240"/>
                </a:moveTo>
                <a:cubicBezTo>
                  <a:pt x="4" y="232"/>
                  <a:pt x="4" y="226"/>
                  <a:pt x="2" y="219"/>
                </a:cubicBezTo>
                <a:cubicBezTo>
                  <a:pt x="1" y="218"/>
                  <a:pt x="0" y="215"/>
                  <a:pt x="0" y="212"/>
                </a:cubicBezTo>
                <a:cubicBezTo>
                  <a:pt x="0" y="211"/>
                  <a:pt x="1" y="210"/>
                  <a:pt x="1" y="208"/>
                </a:cubicBezTo>
                <a:cubicBezTo>
                  <a:pt x="3" y="204"/>
                  <a:pt x="4" y="197"/>
                  <a:pt x="4" y="192"/>
                </a:cubicBezTo>
                <a:cubicBezTo>
                  <a:pt x="3" y="191"/>
                  <a:pt x="3" y="191"/>
                  <a:pt x="2" y="189"/>
                </a:cubicBezTo>
                <a:cubicBezTo>
                  <a:pt x="5" y="176"/>
                  <a:pt x="9" y="161"/>
                  <a:pt x="10" y="146"/>
                </a:cubicBezTo>
                <a:cubicBezTo>
                  <a:pt x="10" y="146"/>
                  <a:pt x="10" y="144"/>
                  <a:pt x="11" y="144"/>
                </a:cubicBezTo>
                <a:cubicBezTo>
                  <a:pt x="11" y="135"/>
                  <a:pt x="16" y="122"/>
                  <a:pt x="15" y="112"/>
                </a:cubicBezTo>
                <a:cubicBezTo>
                  <a:pt x="16" y="112"/>
                  <a:pt x="15" y="111"/>
                  <a:pt x="16" y="110"/>
                </a:cubicBezTo>
                <a:cubicBezTo>
                  <a:pt x="16" y="102"/>
                  <a:pt x="20" y="94"/>
                  <a:pt x="19" y="86"/>
                </a:cubicBezTo>
                <a:cubicBezTo>
                  <a:pt x="21" y="85"/>
                  <a:pt x="25" y="86"/>
                  <a:pt x="28" y="84"/>
                </a:cubicBezTo>
                <a:cubicBezTo>
                  <a:pt x="29" y="84"/>
                  <a:pt x="31" y="85"/>
                  <a:pt x="33" y="86"/>
                </a:cubicBezTo>
                <a:cubicBezTo>
                  <a:pt x="36" y="80"/>
                  <a:pt x="35" y="75"/>
                  <a:pt x="36" y="69"/>
                </a:cubicBezTo>
                <a:cubicBezTo>
                  <a:pt x="37" y="56"/>
                  <a:pt x="45" y="49"/>
                  <a:pt x="56" y="45"/>
                </a:cubicBezTo>
                <a:cubicBezTo>
                  <a:pt x="55" y="40"/>
                  <a:pt x="56" y="37"/>
                  <a:pt x="54" y="33"/>
                </a:cubicBezTo>
                <a:cubicBezTo>
                  <a:pt x="55" y="31"/>
                  <a:pt x="57" y="31"/>
                  <a:pt x="58" y="29"/>
                </a:cubicBezTo>
                <a:cubicBezTo>
                  <a:pt x="55" y="28"/>
                  <a:pt x="52" y="27"/>
                  <a:pt x="50" y="25"/>
                </a:cubicBezTo>
                <a:cubicBezTo>
                  <a:pt x="50" y="19"/>
                  <a:pt x="51" y="10"/>
                  <a:pt x="50" y="3"/>
                </a:cubicBezTo>
                <a:cubicBezTo>
                  <a:pt x="52" y="2"/>
                  <a:pt x="55" y="0"/>
                  <a:pt x="58" y="0"/>
                </a:cubicBezTo>
                <a:cubicBezTo>
                  <a:pt x="61" y="0"/>
                  <a:pt x="67" y="2"/>
                  <a:pt x="68" y="4"/>
                </a:cubicBezTo>
                <a:cubicBezTo>
                  <a:pt x="68" y="6"/>
                  <a:pt x="68" y="8"/>
                  <a:pt x="68" y="10"/>
                </a:cubicBezTo>
                <a:cubicBezTo>
                  <a:pt x="68" y="15"/>
                  <a:pt x="69" y="19"/>
                  <a:pt x="69" y="25"/>
                </a:cubicBezTo>
                <a:cubicBezTo>
                  <a:pt x="67" y="27"/>
                  <a:pt x="66" y="27"/>
                  <a:pt x="64" y="28"/>
                </a:cubicBezTo>
                <a:cubicBezTo>
                  <a:pt x="63" y="29"/>
                  <a:pt x="64" y="30"/>
                  <a:pt x="64" y="30"/>
                </a:cubicBezTo>
                <a:cubicBezTo>
                  <a:pt x="65" y="31"/>
                  <a:pt x="66" y="32"/>
                  <a:pt x="67" y="32"/>
                </a:cubicBezTo>
                <a:cubicBezTo>
                  <a:pt x="66" y="38"/>
                  <a:pt x="66" y="42"/>
                  <a:pt x="67" y="46"/>
                </a:cubicBezTo>
                <a:cubicBezTo>
                  <a:pt x="77" y="49"/>
                  <a:pt x="82" y="56"/>
                  <a:pt x="86" y="64"/>
                </a:cubicBezTo>
                <a:cubicBezTo>
                  <a:pt x="93" y="62"/>
                  <a:pt x="97" y="57"/>
                  <a:pt x="99" y="51"/>
                </a:cubicBezTo>
                <a:cubicBezTo>
                  <a:pt x="100" y="50"/>
                  <a:pt x="101" y="50"/>
                  <a:pt x="102" y="50"/>
                </a:cubicBezTo>
                <a:cubicBezTo>
                  <a:pt x="104" y="50"/>
                  <a:pt x="106" y="49"/>
                  <a:pt x="108" y="51"/>
                </a:cubicBezTo>
                <a:cubicBezTo>
                  <a:pt x="113" y="56"/>
                  <a:pt x="107" y="70"/>
                  <a:pt x="104" y="76"/>
                </a:cubicBezTo>
                <a:cubicBezTo>
                  <a:pt x="104" y="78"/>
                  <a:pt x="102" y="79"/>
                  <a:pt x="101" y="80"/>
                </a:cubicBezTo>
                <a:cubicBezTo>
                  <a:pt x="100" y="82"/>
                  <a:pt x="98" y="84"/>
                  <a:pt x="97" y="85"/>
                </a:cubicBezTo>
                <a:cubicBezTo>
                  <a:pt x="96" y="86"/>
                  <a:pt x="95" y="86"/>
                  <a:pt x="94" y="86"/>
                </a:cubicBezTo>
                <a:cubicBezTo>
                  <a:pt x="97" y="103"/>
                  <a:pt x="100" y="122"/>
                  <a:pt x="105" y="137"/>
                </a:cubicBezTo>
                <a:cubicBezTo>
                  <a:pt x="107" y="146"/>
                  <a:pt x="109" y="156"/>
                  <a:pt x="110" y="166"/>
                </a:cubicBezTo>
                <a:cubicBezTo>
                  <a:pt x="111" y="173"/>
                  <a:pt x="110" y="179"/>
                  <a:pt x="112" y="185"/>
                </a:cubicBezTo>
                <a:cubicBezTo>
                  <a:pt x="112" y="189"/>
                  <a:pt x="111" y="195"/>
                  <a:pt x="113" y="198"/>
                </a:cubicBezTo>
                <a:cubicBezTo>
                  <a:pt x="112" y="200"/>
                  <a:pt x="113" y="202"/>
                  <a:pt x="113" y="205"/>
                </a:cubicBezTo>
                <a:cubicBezTo>
                  <a:pt x="113" y="212"/>
                  <a:pt x="113" y="221"/>
                  <a:pt x="113" y="228"/>
                </a:cubicBezTo>
                <a:cubicBezTo>
                  <a:pt x="112" y="230"/>
                  <a:pt x="114" y="237"/>
                  <a:pt x="111" y="239"/>
                </a:cubicBezTo>
                <a:cubicBezTo>
                  <a:pt x="108" y="238"/>
                  <a:pt x="109" y="236"/>
                  <a:pt x="109" y="233"/>
                </a:cubicBezTo>
                <a:cubicBezTo>
                  <a:pt x="109" y="225"/>
                  <a:pt x="107" y="214"/>
                  <a:pt x="105" y="206"/>
                </a:cubicBezTo>
                <a:cubicBezTo>
                  <a:pt x="104" y="204"/>
                  <a:pt x="105" y="202"/>
                  <a:pt x="104" y="199"/>
                </a:cubicBezTo>
                <a:cubicBezTo>
                  <a:pt x="102" y="198"/>
                  <a:pt x="101" y="199"/>
                  <a:pt x="100" y="198"/>
                </a:cubicBezTo>
                <a:cubicBezTo>
                  <a:pt x="100" y="185"/>
                  <a:pt x="99" y="171"/>
                  <a:pt x="96" y="157"/>
                </a:cubicBezTo>
                <a:cubicBezTo>
                  <a:pt x="92" y="134"/>
                  <a:pt x="85" y="111"/>
                  <a:pt x="74" y="94"/>
                </a:cubicBezTo>
                <a:cubicBezTo>
                  <a:pt x="71" y="94"/>
                  <a:pt x="69" y="95"/>
                  <a:pt x="65" y="94"/>
                </a:cubicBezTo>
                <a:cubicBezTo>
                  <a:pt x="64" y="95"/>
                  <a:pt x="64" y="96"/>
                  <a:pt x="64" y="96"/>
                </a:cubicBezTo>
                <a:cubicBezTo>
                  <a:pt x="56" y="95"/>
                  <a:pt x="51" y="101"/>
                  <a:pt x="46" y="106"/>
                </a:cubicBezTo>
                <a:cubicBezTo>
                  <a:pt x="41" y="112"/>
                  <a:pt x="39" y="119"/>
                  <a:pt x="37" y="128"/>
                </a:cubicBezTo>
                <a:cubicBezTo>
                  <a:pt x="36" y="135"/>
                  <a:pt x="34" y="140"/>
                  <a:pt x="33" y="146"/>
                </a:cubicBezTo>
                <a:cubicBezTo>
                  <a:pt x="35" y="148"/>
                  <a:pt x="34" y="150"/>
                  <a:pt x="33" y="153"/>
                </a:cubicBezTo>
                <a:cubicBezTo>
                  <a:pt x="32" y="159"/>
                  <a:pt x="33" y="165"/>
                  <a:pt x="31" y="171"/>
                </a:cubicBezTo>
                <a:cubicBezTo>
                  <a:pt x="32" y="170"/>
                  <a:pt x="33" y="170"/>
                  <a:pt x="34" y="171"/>
                </a:cubicBezTo>
                <a:cubicBezTo>
                  <a:pt x="35" y="168"/>
                  <a:pt x="35" y="165"/>
                  <a:pt x="36" y="162"/>
                </a:cubicBezTo>
                <a:cubicBezTo>
                  <a:pt x="38" y="161"/>
                  <a:pt x="43" y="162"/>
                  <a:pt x="44" y="164"/>
                </a:cubicBezTo>
                <a:cubicBezTo>
                  <a:pt x="44" y="166"/>
                  <a:pt x="45" y="166"/>
                  <a:pt x="44" y="167"/>
                </a:cubicBezTo>
                <a:cubicBezTo>
                  <a:pt x="49" y="172"/>
                  <a:pt x="48" y="182"/>
                  <a:pt x="42" y="184"/>
                </a:cubicBezTo>
                <a:cubicBezTo>
                  <a:pt x="42" y="185"/>
                  <a:pt x="41" y="186"/>
                  <a:pt x="41" y="187"/>
                </a:cubicBezTo>
                <a:cubicBezTo>
                  <a:pt x="37" y="188"/>
                  <a:pt x="33" y="188"/>
                  <a:pt x="32" y="186"/>
                </a:cubicBezTo>
                <a:cubicBezTo>
                  <a:pt x="32" y="183"/>
                  <a:pt x="34" y="181"/>
                  <a:pt x="33" y="178"/>
                </a:cubicBezTo>
                <a:cubicBezTo>
                  <a:pt x="32" y="177"/>
                  <a:pt x="31" y="178"/>
                  <a:pt x="30" y="177"/>
                </a:cubicBezTo>
                <a:cubicBezTo>
                  <a:pt x="29" y="181"/>
                  <a:pt x="29" y="188"/>
                  <a:pt x="28" y="193"/>
                </a:cubicBezTo>
                <a:cubicBezTo>
                  <a:pt x="27" y="193"/>
                  <a:pt x="27" y="194"/>
                  <a:pt x="26" y="195"/>
                </a:cubicBezTo>
                <a:cubicBezTo>
                  <a:pt x="25" y="202"/>
                  <a:pt x="23" y="210"/>
                  <a:pt x="23" y="217"/>
                </a:cubicBezTo>
                <a:cubicBezTo>
                  <a:pt x="16" y="223"/>
                  <a:pt x="12" y="233"/>
                  <a:pt x="8" y="239"/>
                </a:cubicBezTo>
                <a:cubicBezTo>
                  <a:pt x="7" y="240"/>
                  <a:pt x="7" y="241"/>
                  <a:pt x="5" y="240"/>
                </a:cubicBezTo>
                <a:close/>
                <a:moveTo>
                  <a:pt x="111" y="205"/>
                </a:moveTo>
                <a:cubicBezTo>
                  <a:pt x="110" y="204"/>
                  <a:pt x="108" y="205"/>
                  <a:pt x="107" y="204"/>
                </a:cubicBezTo>
                <a:cubicBezTo>
                  <a:pt x="108" y="212"/>
                  <a:pt x="109" y="219"/>
                  <a:pt x="111" y="227"/>
                </a:cubicBezTo>
                <a:cubicBezTo>
                  <a:pt x="112" y="220"/>
                  <a:pt x="111" y="212"/>
                  <a:pt x="111" y="205"/>
                </a:cubicBezTo>
                <a:close/>
                <a:moveTo>
                  <a:pt x="106" y="199"/>
                </a:moveTo>
                <a:cubicBezTo>
                  <a:pt x="106" y="200"/>
                  <a:pt x="107" y="201"/>
                  <a:pt x="107" y="202"/>
                </a:cubicBezTo>
                <a:cubicBezTo>
                  <a:pt x="108" y="202"/>
                  <a:pt x="109" y="202"/>
                  <a:pt x="110" y="202"/>
                </a:cubicBezTo>
                <a:cubicBezTo>
                  <a:pt x="111" y="201"/>
                  <a:pt x="111" y="201"/>
                  <a:pt x="111" y="200"/>
                </a:cubicBezTo>
                <a:cubicBezTo>
                  <a:pt x="109" y="199"/>
                  <a:pt x="108" y="200"/>
                  <a:pt x="106" y="199"/>
                </a:cubicBezTo>
                <a:close/>
                <a:moveTo>
                  <a:pt x="109" y="186"/>
                </a:moveTo>
                <a:cubicBezTo>
                  <a:pt x="109" y="179"/>
                  <a:pt x="108" y="172"/>
                  <a:pt x="108" y="166"/>
                </a:cubicBezTo>
                <a:cubicBezTo>
                  <a:pt x="107" y="153"/>
                  <a:pt x="104" y="144"/>
                  <a:pt x="101" y="132"/>
                </a:cubicBezTo>
                <a:cubicBezTo>
                  <a:pt x="99" y="124"/>
                  <a:pt x="97" y="115"/>
                  <a:pt x="96" y="106"/>
                </a:cubicBezTo>
                <a:cubicBezTo>
                  <a:pt x="93" y="93"/>
                  <a:pt x="90" y="75"/>
                  <a:pt x="83" y="63"/>
                </a:cubicBezTo>
                <a:cubicBezTo>
                  <a:pt x="81" y="60"/>
                  <a:pt x="78" y="55"/>
                  <a:pt x="75" y="53"/>
                </a:cubicBezTo>
                <a:cubicBezTo>
                  <a:pt x="71" y="49"/>
                  <a:pt x="63" y="48"/>
                  <a:pt x="57" y="47"/>
                </a:cubicBezTo>
                <a:cubicBezTo>
                  <a:pt x="56" y="49"/>
                  <a:pt x="56" y="48"/>
                  <a:pt x="54" y="48"/>
                </a:cubicBezTo>
                <a:cubicBezTo>
                  <a:pt x="49" y="51"/>
                  <a:pt x="44" y="54"/>
                  <a:pt x="41" y="59"/>
                </a:cubicBezTo>
                <a:cubicBezTo>
                  <a:pt x="40" y="62"/>
                  <a:pt x="38" y="64"/>
                  <a:pt x="38" y="68"/>
                </a:cubicBezTo>
                <a:cubicBezTo>
                  <a:pt x="38" y="69"/>
                  <a:pt x="39" y="70"/>
                  <a:pt x="39" y="71"/>
                </a:cubicBezTo>
                <a:cubicBezTo>
                  <a:pt x="39" y="73"/>
                  <a:pt x="38" y="74"/>
                  <a:pt x="39" y="76"/>
                </a:cubicBezTo>
                <a:cubicBezTo>
                  <a:pt x="41" y="82"/>
                  <a:pt x="48" y="89"/>
                  <a:pt x="56" y="91"/>
                </a:cubicBezTo>
                <a:cubicBezTo>
                  <a:pt x="61" y="92"/>
                  <a:pt x="66" y="92"/>
                  <a:pt x="71" y="92"/>
                </a:cubicBezTo>
                <a:cubicBezTo>
                  <a:pt x="72" y="91"/>
                  <a:pt x="72" y="90"/>
                  <a:pt x="73" y="90"/>
                </a:cubicBezTo>
                <a:cubicBezTo>
                  <a:pt x="92" y="117"/>
                  <a:pt x="100" y="160"/>
                  <a:pt x="102" y="196"/>
                </a:cubicBezTo>
                <a:cubicBezTo>
                  <a:pt x="105" y="196"/>
                  <a:pt x="107" y="197"/>
                  <a:pt x="110" y="197"/>
                </a:cubicBezTo>
                <a:cubicBezTo>
                  <a:pt x="110" y="193"/>
                  <a:pt x="110" y="190"/>
                  <a:pt x="109" y="186"/>
                </a:cubicBezTo>
                <a:close/>
                <a:moveTo>
                  <a:pt x="107" y="58"/>
                </a:moveTo>
                <a:cubicBezTo>
                  <a:pt x="107" y="54"/>
                  <a:pt x="106" y="52"/>
                  <a:pt x="102" y="52"/>
                </a:cubicBezTo>
                <a:cubicBezTo>
                  <a:pt x="102" y="53"/>
                  <a:pt x="102" y="53"/>
                  <a:pt x="101" y="53"/>
                </a:cubicBezTo>
                <a:cubicBezTo>
                  <a:pt x="98" y="59"/>
                  <a:pt x="93" y="63"/>
                  <a:pt x="87" y="67"/>
                </a:cubicBezTo>
                <a:cubicBezTo>
                  <a:pt x="90" y="73"/>
                  <a:pt x="91" y="78"/>
                  <a:pt x="93" y="84"/>
                </a:cubicBezTo>
                <a:cubicBezTo>
                  <a:pt x="100" y="80"/>
                  <a:pt x="108" y="68"/>
                  <a:pt x="107" y="58"/>
                </a:cubicBezTo>
                <a:close/>
                <a:moveTo>
                  <a:pt x="66" y="8"/>
                </a:moveTo>
                <a:cubicBezTo>
                  <a:pt x="65" y="8"/>
                  <a:pt x="65" y="8"/>
                  <a:pt x="64" y="8"/>
                </a:cubicBezTo>
                <a:cubicBezTo>
                  <a:pt x="64" y="13"/>
                  <a:pt x="65" y="19"/>
                  <a:pt x="65" y="24"/>
                </a:cubicBezTo>
                <a:cubicBezTo>
                  <a:pt x="68" y="20"/>
                  <a:pt x="66" y="13"/>
                  <a:pt x="66" y="8"/>
                </a:cubicBezTo>
                <a:close/>
                <a:moveTo>
                  <a:pt x="53" y="4"/>
                </a:moveTo>
                <a:cubicBezTo>
                  <a:pt x="55" y="6"/>
                  <a:pt x="59" y="5"/>
                  <a:pt x="62" y="5"/>
                </a:cubicBezTo>
                <a:cubicBezTo>
                  <a:pt x="63" y="5"/>
                  <a:pt x="65" y="7"/>
                  <a:pt x="65" y="5"/>
                </a:cubicBezTo>
                <a:cubicBezTo>
                  <a:pt x="63" y="3"/>
                  <a:pt x="56" y="1"/>
                  <a:pt x="53" y="4"/>
                </a:cubicBezTo>
                <a:close/>
                <a:moveTo>
                  <a:pt x="64" y="36"/>
                </a:moveTo>
                <a:cubicBezTo>
                  <a:pt x="61" y="36"/>
                  <a:pt x="61" y="36"/>
                  <a:pt x="57" y="36"/>
                </a:cubicBezTo>
                <a:cubicBezTo>
                  <a:pt x="58" y="40"/>
                  <a:pt x="57" y="41"/>
                  <a:pt x="58" y="45"/>
                </a:cubicBezTo>
                <a:cubicBezTo>
                  <a:pt x="59" y="45"/>
                  <a:pt x="62" y="46"/>
                  <a:pt x="64" y="46"/>
                </a:cubicBezTo>
                <a:cubicBezTo>
                  <a:pt x="65" y="43"/>
                  <a:pt x="64" y="40"/>
                  <a:pt x="64" y="36"/>
                </a:cubicBezTo>
                <a:close/>
                <a:moveTo>
                  <a:pt x="62" y="8"/>
                </a:moveTo>
                <a:cubicBezTo>
                  <a:pt x="61" y="8"/>
                  <a:pt x="61" y="8"/>
                  <a:pt x="60" y="8"/>
                </a:cubicBezTo>
                <a:cubicBezTo>
                  <a:pt x="59" y="14"/>
                  <a:pt x="62" y="22"/>
                  <a:pt x="60" y="27"/>
                </a:cubicBezTo>
                <a:cubicBezTo>
                  <a:pt x="61" y="26"/>
                  <a:pt x="62" y="26"/>
                  <a:pt x="63" y="26"/>
                </a:cubicBezTo>
                <a:cubicBezTo>
                  <a:pt x="63" y="18"/>
                  <a:pt x="62" y="15"/>
                  <a:pt x="62" y="8"/>
                </a:cubicBezTo>
                <a:close/>
                <a:moveTo>
                  <a:pt x="62" y="34"/>
                </a:moveTo>
                <a:cubicBezTo>
                  <a:pt x="63" y="33"/>
                  <a:pt x="62" y="31"/>
                  <a:pt x="61" y="29"/>
                </a:cubicBezTo>
                <a:cubicBezTo>
                  <a:pt x="61" y="29"/>
                  <a:pt x="60" y="29"/>
                  <a:pt x="60" y="29"/>
                </a:cubicBezTo>
                <a:cubicBezTo>
                  <a:pt x="59" y="31"/>
                  <a:pt x="58" y="32"/>
                  <a:pt x="57" y="33"/>
                </a:cubicBezTo>
                <a:cubicBezTo>
                  <a:pt x="58" y="34"/>
                  <a:pt x="60" y="34"/>
                  <a:pt x="62" y="34"/>
                </a:cubicBezTo>
                <a:close/>
                <a:moveTo>
                  <a:pt x="58" y="8"/>
                </a:moveTo>
                <a:cubicBezTo>
                  <a:pt x="57" y="8"/>
                  <a:pt x="57" y="7"/>
                  <a:pt x="56" y="7"/>
                </a:cubicBezTo>
                <a:cubicBezTo>
                  <a:pt x="56" y="14"/>
                  <a:pt x="56" y="20"/>
                  <a:pt x="56" y="26"/>
                </a:cubicBezTo>
                <a:cubicBezTo>
                  <a:pt x="57" y="26"/>
                  <a:pt x="58" y="26"/>
                  <a:pt x="59" y="26"/>
                </a:cubicBezTo>
                <a:cubicBezTo>
                  <a:pt x="60" y="21"/>
                  <a:pt x="58" y="14"/>
                  <a:pt x="58" y="8"/>
                </a:cubicBezTo>
                <a:close/>
                <a:moveTo>
                  <a:pt x="38" y="86"/>
                </a:moveTo>
                <a:cubicBezTo>
                  <a:pt x="40" y="88"/>
                  <a:pt x="40" y="89"/>
                  <a:pt x="42" y="91"/>
                </a:cubicBezTo>
                <a:cubicBezTo>
                  <a:pt x="43" y="94"/>
                  <a:pt x="41" y="95"/>
                  <a:pt x="41" y="99"/>
                </a:cubicBezTo>
                <a:cubicBezTo>
                  <a:pt x="39" y="105"/>
                  <a:pt x="39" y="109"/>
                  <a:pt x="38" y="115"/>
                </a:cubicBezTo>
                <a:cubicBezTo>
                  <a:pt x="42" y="105"/>
                  <a:pt x="49" y="99"/>
                  <a:pt x="58" y="94"/>
                </a:cubicBezTo>
                <a:cubicBezTo>
                  <a:pt x="48" y="92"/>
                  <a:pt x="41" y="86"/>
                  <a:pt x="37" y="78"/>
                </a:cubicBezTo>
                <a:cubicBezTo>
                  <a:pt x="37" y="81"/>
                  <a:pt x="36" y="84"/>
                  <a:pt x="36" y="86"/>
                </a:cubicBezTo>
                <a:cubicBezTo>
                  <a:pt x="37" y="86"/>
                  <a:pt x="38" y="86"/>
                  <a:pt x="38" y="86"/>
                </a:cubicBezTo>
                <a:close/>
                <a:moveTo>
                  <a:pt x="52" y="6"/>
                </a:moveTo>
                <a:cubicBezTo>
                  <a:pt x="52" y="11"/>
                  <a:pt x="52" y="17"/>
                  <a:pt x="52" y="22"/>
                </a:cubicBezTo>
                <a:cubicBezTo>
                  <a:pt x="53" y="23"/>
                  <a:pt x="54" y="25"/>
                  <a:pt x="54" y="24"/>
                </a:cubicBezTo>
                <a:cubicBezTo>
                  <a:pt x="54" y="20"/>
                  <a:pt x="54" y="13"/>
                  <a:pt x="54" y="7"/>
                </a:cubicBezTo>
                <a:cubicBezTo>
                  <a:pt x="53" y="7"/>
                  <a:pt x="53" y="6"/>
                  <a:pt x="52" y="6"/>
                </a:cubicBezTo>
                <a:close/>
                <a:moveTo>
                  <a:pt x="44" y="170"/>
                </a:moveTo>
                <a:cubicBezTo>
                  <a:pt x="44" y="174"/>
                  <a:pt x="43" y="177"/>
                  <a:pt x="43" y="181"/>
                </a:cubicBezTo>
                <a:cubicBezTo>
                  <a:pt x="44" y="178"/>
                  <a:pt x="46" y="172"/>
                  <a:pt x="44" y="170"/>
                </a:cubicBezTo>
                <a:close/>
                <a:moveTo>
                  <a:pt x="37" y="169"/>
                </a:moveTo>
                <a:cubicBezTo>
                  <a:pt x="37" y="169"/>
                  <a:pt x="36" y="171"/>
                  <a:pt x="36" y="172"/>
                </a:cubicBezTo>
                <a:cubicBezTo>
                  <a:pt x="38" y="171"/>
                  <a:pt x="40" y="170"/>
                  <a:pt x="42" y="170"/>
                </a:cubicBezTo>
                <a:cubicBezTo>
                  <a:pt x="42" y="169"/>
                  <a:pt x="43" y="168"/>
                  <a:pt x="42" y="167"/>
                </a:cubicBezTo>
                <a:cubicBezTo>
                  <a:pt x="40" y="168"/>
                  <a:pt x="39" y="168"/>
                  <a:pt x="37" y="169"/>
                </a:cubicBezTo>
                <a:close/>
                <a:moveTo>
                  <a:pt x="36" y="174"/>
                </a:moveTo>
                <a:cubicBezTo>
                  <a:pt x="36" y="175"/>
                  <a:pt x="35" y="176"/>
                  <a:pt x="35" y="177"/>
                </a:cubicBezTo>
                <a:cubicBezTo>
                  <a:pt x="37" y="176"/>
                  <a:pt x="39" y="175"/>
                  <a:pt x="41" y="174"/>
                </a:cubicBezTo>
                <a:cubicBezTo>
                  <a:pt x="41" y="173"/>
                  <a:pt x="42" y="173"/>
                  <a:pt x="41" y="172"/>
                </a:cubicBezTo>
                <a:cubicBezTo>
                  <a:pt x="39" y="172"/>
                  <a:pt x="38" y="173"/>
                  <a:pt x="36" y="174"/>
                </a:cubicBezTo>
                <a:close/>
                <a:moveTo>
                  <a:pt x="38" y="164"/>
                </a:moveTo>
                <a:cubicBezTo>
                  <a:pt x="37" y="165"/>
                  <a:pt x="37" y="165"/>
                  <a:pt x="37" y="167"/>
                </a:cubicBezTo>
                <a:cubicBezTo>
                  <a:pt x="39" y="166"/>
                  <a:pt x="40" y="166"/>
                  <a:pt x="41" y="165"/>
                </a:cubicBezTo>
                <a:cubicBezTo>
                  <a:pt x="40" y="164"/>
                  <a:pt x="39" y="165"/>
                  <a:pt x="38" y="164"/>
                </a:cubicBezTo>
                <a:close/>
                <a:moveTo>
                  <a:pt x="35" y="179"/>
                </a:moveTo>
                <a:cubicBezTo>
                  <a:pt x="36" y="180"/>
                  <a:pt x="34" y="182"/>
                  <a:pt x="36" y="182"/>
                </a:cubicBezTo>
                <a:cubicBezTo>
                  <a:pt x="37" y="182"/>
                  <a:pt x="38" y="179"/>
                  <a:pt x="40" y="180"/>
                </a:cubicBezTo>
                <a:cubicBezTo>
                  <a:pt x="40" y="178"/>
                  <a:pt x="41" y="178"/>
                  <a:pt x="41" y="176"/>
                </a:cubicBezTo>
                <a:cubicBezTo>
                  <a:pt x="39" y="177"/>
                  <a:pt x="37" y="178"/>
                  <a:pt x="35" y="179"/>
                </a:cubicBezTo>
                <a:close/>
                <a:moveTo>
                  <a:pt x="37" y="95"/>
                </a:moveTo>
                <a:cubicBezTo>
                  <a:pt x="33" y="106"/>
                  <a:pt x="32" y="118"/>
                  <a:pt x="30" y="129"/>
                </a:cubicBezTo>
                <a:cubicBezTo>
                  <a:pt x="29" y="131"/>
                  <a:pt x="30" y="134"/>
                  <a:pt x="29" y="136"/>
                </a:cubicBezTo>
                <a:cubicBezTo>
                  <a:pt x="28" y="140"/>
                  <a:pt x="26" y="144"/>
                  <a:pt x="28" y="148"/>
                </a:cubicBezTo>
                <a:cubicBezTo>
                  <a:pt x="32" y="147"/>
                  <a:pt x="30" y="143"/>
                  <a:pt x="31" y="140"/>
                </a:cubicBezTo>
                <a:cubicBezTo>
                  <a:pt x="31" y="138"/>
                  <a:pt x="32" y="136"/>
                  <a:pt x="32" y="133"/>
                </a:cubicBezTo>
                <a:cubicBezTo>
                  <a:pt x="33" y="129"/>
                  <a:pt x="34" y="125"/>
                  <a:pt x="35" y="122"/>
                </a:cubicBezTo>
                <a:cubicBezTo>
                  <a:pt x="36" y="116"/>
                  <a:pt x="36" y="109"/>
                  <a:pt x="38" y="103"/>
                </a:cubicBezTo>
                <a:cubicBezTo>
                  <a:pt x="38" y="100"/>
                  <a:pt x="40" y="97"/>
                  <a:pt x="40" y="94"/>
                </a:cubicBezTo>
                <a:cubicBezTo>
                  <a:pt x="40" y="94"/>
                  <a:pt x="40" y="94"/>
                  <a:pt x="40" y="93"/>
                </a:cubicBezTo>
                <a:cubicBezTo>
                  <a:pt x="39" y="94"/>
                  <a:pt x="38" y="94"/>
                  <a:pt x="37" y="95"/>
                </a:cubicBezTo>
                <a:close/>
                <a:moveTo>
                  <a:pt x="36" y="184"/>
                </a:moveTo>
                <a:cubicBezTo>
                  <a:pt x="36" y="185"/>
                  <a:pt x="36" y="185"/>
                  <a:pt x="36" y="186"/>
                </a:cubicBezTo>
                <a:cubicBezTo>
                  <a:pt x="38" y="186"/>
                  <a:pt x="40" y="184"/>
                  <a:pt x="39" y="182"/>
                </a:cubicBezTo>
                <a:cubicBezTo>
                  <a:pt x="38" y="183"/>
                  <a:pt x="37" y="184"/>
                  <a:pt x="36" y="184"/>
                </a:cubicBezTo>
                <a:close/>
                <a:moveTo>
                  <a:pt x="23" y="89"/>
                </a:moveTo>
                <a:cubicBezTo>
                  <a:pt x="24" y="89"/>
                  <a:pt x="25" y="91"/>
                  <a:pt x="26" y="91"/>
                </a:cubicBezTo>
                <a:cubicBezTo>
                  <a:pt x="27" y="92"/>
                  <a:pt x="30" y="92"/>
                  <a:pt x="32" y="92"/>
                </a:cubicBezTo>
                <a:cubicBezTo>
                  <a:pt x="34" y="93"/>
                  <a:pt x="33" y="93"/>
                  <a:pt x="36" y="92"/>
                </a:cubicBezTo>
                <a:cubicBezTo>
                  <a:pt x="37" y="92"/>
                  <a:pt x="39" y="92"/>
                  <a:pt x="39" y="91"/>
                </a:cubicBezTo>
                <a:cubicBezTo>
                  <a:pt x="36" y="87"/>
                  <a:pt x="27" y="85"/>
                  <a:pt x="23" y="89"/>
                </a:cubicBezTo>
                <a:close/>
                <a:moveTo>
                  <a:pt x="31" y="172"/>
                </a:moveTo>
                <a:cubicBezTo>
                  <a:pt x="31" y="173"/>
                  <a:pt x="30" y="174"/>
                  <a:pt x="30" y="175"/>
                </a:cubicBezTo>
                <a:cubicBezTo>
                  <a:pt x="31" y="175"/>
                  <a:pt x="32" y="175"/>
                  <a:pt x="34" y="175"/>
                </a:cubicBezTo>
                <a:cubicBezTo>
                  <a:pt x="34" y="174"/>
                  <a:pt x="34" y="173"/>
                  <a:pt x="34" y="173"/>
                </a:cubicBezTo>
                <a:cubicBezTo>
                  <a:pt x="33" y="172"/>
                  <a:pt x="32" y="172"/>
                  <a:pt x="31" y="172"/>
                </a:cubicBezTo>
                <a:close/>
                <a:moveTo>
                  <a:pt x="27" y="138"/>
                </a:moveTo>
                <a:cubicBezTo>
                  <a:pt x="29" y="130"/>
                  <a:pt x="29" y="122"/>
                  <a:pt x="30" y="115"/>
                </a:cubicBezTo>
                <a:cubicBezTo>
                  <a:pt x="32" y="109"/>
                  <a:pt x="33" y="103"/>
                  <a:pt x="33" y="96"/>
                </a:cubicBezTo>
                <a:cubicBezTo>
                  <a:pt x="31" y="96"/>
                  <a:pt x="29" y="94"/>
                  <a:pt x="27" y="94"/>
                </a:cubicBezTo>
                <a:cubicBezTo>
                  <a:pt x="23" y="112"/>
                  <a:pt x="20" y="128"/>
                  <a:pt x="17" y="146"/>
                </a:cubicBezTo>
                <a:cubicBezTo>
                  <a:pt x="19" y="148"/>
                  <a:pt x="22" y="147"/>
                  <a:pt x="24" y="148"/>
                </a:cubicBezTo>
                <a:cubicBezTo>
                  <a:pt x="25" y="145"/>
                  <a:pt x="26" y="142"/>
                  <a:pt x="27" y="138"/>
                </a:cubicBezTo>
                <a:close/>
                <a:moveTo>
                  <a:pt x="28" y="151"/>
                </a:moveTo>
                <a:cubicBezTo>
                  <a:pt x="23" y="151"/>
                  <a:pt x="15" y="149"/>
                  <a:pt x="12" y="148"/>
                </a:cubicBezTo>
                <a:cubicBezTo>
                  <a:pt x="10" y="162"/>
                  <a:pt x="7" y="176"/>
                  <a:pt x="5" y="189"/>
                </a:cubicBezTo>
                <a:cubicBezTo>
                  <a:pt x="6" y="192"/>
                  <a:pt x="13" y="195"/>
                  <a:pt x="19" y="195"/>
                </a:cubicBezTo>
                <a:cubicBezTo>
                  <a:pt x="21" y="194"/>
                  <a:pt x="25" y="193"/>
                  <a:pt x="25" y="192"/>
                </a:cubicBezTo>
                <a:cubicBezTo>
                  <a:pt x="27" y="190"/>
                  <a:pt x="27" y="185"/>
                  <a:pt x="27" y="181"/>
                </a:cubicBezTo>
                <a:cubicBezTo>
                  <a:pt x="28" y="175"/>
                  <a:pt x="30" y="167"/>
                  <a:pt x="30" y="163"/>
                </a:cubicBezTo>
                <a:cubicBezTo>
                  <a:pt x="31" y="158"/>
                  <a:pt x="32" y="151"/>
                  <a:pt x="32" y="150"/>
                </a:cubicBezTo>
                <a:cubicBezTo>
                  <a:pt x="30" y="150"/>
                  <a:pt x="29" y="150"/>
                  <a:pt x="28" y="151"/>
                </a:cubicBezTo>
                <a:close/>
                <a:moveTo>
                  <a:pt x="24" y="101"/>
                </a:moveTo>
                <a:cubicBezTo>
                  <a:pt x="24" y="101"/>
                  <a:pt x="24" y="101"/>
                  <a:pt x="24" y="101"/>
                </a:cubicBezTo>
                <a:cubicBezTo>
                  <a:pt x="24" y="96"/>
                  <a:pt x="23" y="93"/>
                  <a:pt x="21" y="90"/>
                </a:cubicBezTo>
                <a:cubicBezTo>
                  <a:pt x="19" y="99"/>
                  <a:pt x="18" y="109"/>
                  <a:pt x="17" y="118"/>
                </a:cubicBezTo>
                <a:cubicBezTo>
                  <a:pt x="15" y="128"/>
                  <a:pt x="13" y="137"/>
                  <a:pt x="13" y="146"/>
                </a:cubicBezTo>
                <a:cubicBezTo>
                  <a:pt x="14" y="146"/>
                  <a:pt x="14" y="146"/>
                  <a:pt x="15" y="146"/>
                </a:cubicBezTo>
                <a:cubicBezTo>
                  <a:pt x="18" y="133"/>
                  <a:pt x="20" y="114"/>
                  <a:pt x="24" y="101"/>
                </a:cubicBezTo>
                <a:close/>
                <a:moveTo>
                  <a:pt x="18" y="197"/>
                </a:moveTo>
                <a:cubicBezTo>
                  <a:pt x="17" y="202"/>
                  <a:pt x="16" y="207"/>
                  <a:pt x="15" y="213"/>
                </a:cubicBezTo>
                <a:cubicBezTo>
                  <a:pt x="17" y="212"/>
                  <a:pt x="19" y="212"/>
                  <a:pt x="21" y="213"/>
                </a:cubicBezTo>
                <a:cubicBezTo>
                  <a:pt x="21" y="207"/>
                  <a:pt x="23" y="202"/>
                  <a:pt x="23" y="196"/>
                </a:cubicBezTo>
                <a:cubicBezTo>
                  <a:pt x="21" y="197"/>
                  <a:pt x="20" y="197"/>
                  <a:pt x="18" y="197"/>
                </a:cubicBezTo>
                <a:close/>
                <a:moveTo>
                  <a:pt x="20" y="216"/>
                </a:moveTo>
                <a:cubicBezTo>
                  <a:pt x="19" y="216"/>
                  <a:pt x="19" y="215"/>
                  <a:pt x="19" y="215"/>
                </a:cubicBezTo>
                <a:cubicBezTo>
                  <a:pt x="16" y="214"/>
                  <a:pt x="15" y="218"/>
                  <a:pt x="13" y="218"/>
                </a:cubicBezTo>
                <a:cubicBezTo>
                  <a:pt x="11" y="218"/>
                  <a:pt x="11" y="215"/>
                  <a:pt x="11" y="214"/>
                </a:cubicBezTo>
                <a:cubicBezTo>
                  <a:pt x="11" y="214"/>
                  <a:pt x="10" y="214"/>
                  <a:pt x="9" y="213"/>
                </a:cubicBezTo>
                <a:cubicBezTo>
                  <a:pt x="8" y="215"/>
                  <a:pt x="8" y="215"/>
                  <a:pt x="7" y="217"/>
                </a:cubicBezTo>
                <a:cubicBezTo>
                  <a:pt x="3" y="216"/>
                  <a:pt x="6" y="212"/>
                  <a:pt x="3" y="210"/>
                </a:cubicBezTo>
                <a:cubicBezTo>
                  <a:pt x="2" y="216"/>
                  <a:pt x="4" y="222"/>
                  <a:pt x="5" y="228"/>
                </a:cubicBezTo>
                <a:cubicBezTo>
                  <a:pt x="7" y="229"/>
                  <a:pt x="9" y="228"/>
                  <a:pt x="11" y="229"/>
                </a:cubicBezTo>
                <a:cubicBezTo>
                  <a:pt x="14" y="225"/>
                  <a:pt x="17" y="221"/>
                  <a:pt x="20" y="216"/>
                </a:cubicBezTo>
                <a:close/>
                <a:moveTo>
                  <a:pt x="13" y="212"/>
                </a:moveTo>
                <a:cubicBezTo>
                  <a:pt x="14" y="207"/>
                  <a:pt x="16" y="202"/>
                  <a:pt x="16" y="197"/>
                </a:cubicBezTo>
                <a:cubicBezTo>
                  <a:pt x="14" y="197"/>
                  <a:pt x="13" y="196"/>
                  <a:pt x="11" y="196"/>
                </a:cubicBezTo>
                <a:cubicBezTo>
                  <a:pt x="10" y="201"/>
                  <a:pt x="7" y="207"/>
                  <a:pt x="8" y="212"/>
                </a:cubicBezTo>
                <a:cubicBezTo>
                  <a:pt x="9" y="212"/>
                  <a:pt x="9" y="211"/>
                  <a:pt x="10" y="211"/>
                </a:cubicBezTo>
                <a:cubicBezTo>
                  <a:pt x="12" y="211"/>
                  <a:pt x="11" y="211"/>
                  <a:pt x="13" y="212"/>
                </a:cubicBezTo>
                <a:close/>
                <a:moveTo>
                  <a:pt x="7" y="236"/>
                </a:moveTo>
                <a:cubicBezTo>
                  <a:pt x="8" y="235"/>
                  <a:pt x="10" y="233"/>
                  <a:pt x="10" y="231"/>
                </a:cubicBezTo>
                <a:cubicBezTo>
                  <a:pt x="9" y="230"/>
                  <a:pt x="8" y="231"/>
                  <a:pt x="6" y="231"/>
                </a:cubicBezTo>
                <a:cubicBezTo>
                  <a:pt x="6" y="234"/>
                  <a:pt x="7" y="235"/>
                  <a:pt x="7" y="236"/>
                </a:cubicBezTo>
                <a:close/>
                <a:moveTo>
                  <a:pt x="6" y="194"/>
                </a:moveTo>
                <a:cubicBezTo>
                  <a:pt x="5" y="198"/>
                  <a:pt x="5" y="203"/>
                  <a:pt x="3" y="207"/>
                </a:cubicBezTo>
                <a:cubicBezTo>
                  <a:pt x="4" y="208"/>
                  <a:pt x="5" y="211"/>
                  <a:pt x="6" y="211"/>
                </a:cubicBezTo>
                <a:cubicBezTo>
                  <a:pt x="7" y="205"/>
                  <a:pt x="8" y="201"/>
                  <a:pt x="9" y="195"/>
                </a:cubicBezTo>
                <a:cubicBezTo>
                  <a:pt x="8" y="195"/>
                  <a:pt x="7" y="193"/>
                  <a:pt x="6" y="1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71" name="Freeform 137"/>
          <p:cNvSpPr/>
          <p:nvPr/>
        </p:nvSpPr>
        <p:spPr bwMode="auto">
          <a:xfrm>
            <a:off x="4767263" y="2171700"/>
            <a:ext cx="3175" cy="6350"/>
          </a:xfrm>
          <a:custGeom>
            <a:avLst/>
            <a:gdLst>
              <a:gd name="T0" fmla="*/ 1 w 1"/>
              <a:gd name="T1" fmla="*/ 0 h 2"/>
              <a:gd name="T2" fmla="*/ 1 w 1"/>
              <a:gd name="T3" fmla="*/ 2 h 2"/>
              <a:gd name="T4" fmla="*/ 1 w 1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1" y="1"/>
                  <a:pt x="1" y="1"/>
                  <a:pt x="1" y="2"/>
                </a:cubicBezTo>
                <a:cubicBezTo>
                  <a:pt x="0" y="2"/>
                  <a:pt x="0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72" name="Freeform 138"/>
          <p:cNvSpPr/>
          <p:nvPr/>
        </p:nvSpPr>
        <p:spPr bwMode="auto">
          <a:xfrm>
            <a:off x="4760913" y="2184400"/>
            <a:ext cx="6350" cy="3175"/>
          </a:xfrm>
          <a:custGeom>
            <a:avLst/>
            <a:gdLst>
              <a:gd name="T0" fmla="*/ 1 w 2"/>
              <a:gd name="T1" fmla="*/ 1 h 1"/>
              <a:gd name="T2" fmla="*/ 0 w 2"/>
              <a:gd name="T3" fmla="*/ 1 h 1"/>
              <a:gd name="T4" fmla="*/ 1 w 2"/>
              <a:gd name="T5" fmla="*/ 0 h 1"/>
              <a:gd name="T6" fmla="*/ 1 w 2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1" y="1"/>
                </a:moveTo>
                <a:cubicBezTo>
                  <a:pt x="1" y="1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cubicBezTo>
                  <a:pt x="2" y="0"/>
                  <a:pt x="1" y="1"/>
                  <a:pt x="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73" name="Freeform 139"/>
          <p:cNvSpPr>
            <a:spLocks noEditPoints="1"/>
          </p:cNvSpPr>
          <p:nvPr/>
        </p:nvSpPr>
        <p:spPr bwMode="auto">
          <a:xfrm>
            <a:off x="4910138" y="2017713"/>
            <a:ext cx="42862" cy="38100"/>
          </a:xfrm>
          <a:custGeom>
            <a:avLst/>
            <a:gdLst>
              <a:gd name="T0" fmla="*/ 4 w 14"/>
              <a:gd name="T1" fmla="*/ 0 h 12"/>
              <a:gd name="T2" fmla="*/ 11 w 14"/>
              <a:gd name="T3" fmla="*/ 4 h 12"/>
              <a:gd name="T4" fmla="*/ 12 w 14"/>
              <a:gd name="T5" fmla="*/ 3 h 12"/>
              <a:gd name="T6" fmla="*/ 6 w 14"/>
              <a:gd name="T7" fmla="*/ 11 h 12"/>
              <a:gd name="T8" fmla="*/ 4 w 14"/>
              <a:gd name="T9" fmla="*/ 0 h 12"/>
              <a:gd name="T10" fmla="*/ 10 w 14"/>
              <a:gd name="T11" fmla="*/ 8 h 12"/>
              <a:gd name="T12" fmla="*/ 6 w 14"/>
              <a:gd name="T13" fmla="*/ 3 h 12"/>
              <a:gd name="T14" fmla="*/ 5 w 14"/>
              <a:gd name="T15" fmla="*/ 7 h 12"/>
              <a:gd name="T16" fmla="*/ 10 w 14"/>
              <a:gd name="T17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" h="12">
                <a:moveTo>
                  <a:pt x="4" y="0"/>
                </a:moveTo>
                <a:cubicBezTo>
                  <a:pt x="8" y="1"/>
                  <a:pt x="10" y="0"/>
                  <a:pt x="11" y="4"/>
                </a:cubicBezTo>
                <a:cubicBezTo>
                  <a:pt x="12" y="3"/>
                  <a:pt x="12" y="3"/>
                  <a:pt x="12" y="3"/>
                </a:cubicBezTo>
                <a:cubicBezTo>
                  <a:pt x="14" y="7"/>
                  <a:pt x="11" y="12"/>
                  <a:pt x="6" y="11"/>
                </a:cubicBezTo>
                <a:cubicBezTo>
                  <a:pt x="3" y="9"/>
                  <a:pt x="0" y="3"/>
                  <a:pt x="4" y="0"/>
                </a:cubicBezTo>
                <a:close/>
                <a:moveTo>
                  <a:pt x="10" y="8"/>
                </a:moveTo>
                <a:cubicBezTo>
                  <a:pt x="11" y="6"/>
                  <a:pt x="8" y="2"/>
                  <a:pt x="6" y="3"/>
                </a:cubicBezTo>
                <a:cubicBezTo>
                  <a:pt x="5" y="3"/>
                  <a:pt x="5" y="5"/>
                  <a:pt x="5" y="7"/>
                </a:cubicBezTo>
                <a:cubicBezTo>
                  <a:pt x="6" y="9"/>
                  <a:pt x="9" y="9"/>
                  <a:pt x="10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74" name="Freeform 140"/>
          <p:cNvSpPr/>
          <p:nvPr/>
        </p:nvSpPr>
        <p:spPr bwMode="auto">
          <a:xfrm>
            <a:off x="7593013" y="1704975"/>
            <a:ext cx="63500" cy="9525"/>
          </a:xfrm>
          <a:custGeom>
            <a:avLst/>
            <a:gdLst>
              <a:gd name="T0" fmla="*/ 0 w 20"/>
              <a:gd name="T1" fmla="*/ 0 h 3"/>
              <a:gd name="T2" fmla="*/ 20 w 20"/>
              <a:gd name="T3" fmla="*/ 2 h 3"/>
              <a:gd name="T4" fmla="*/ 15 w 20"/>
              <a:gd name="T5" fmla="*/ 3 h 3"/>
              <a:gd name="T6" fmla="*/ 8 w 20"/>
              <a:gd name="T7" fmla="*/ 2 h 3"/>
              <a:gd name="T8" fmla="*/ 2 w 20"/>
              <a:gd name="T9" fmla="*/ 0 h 3"/>
              <a:gd name="T10" fmla="*/ 0 w 20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3">
                <a:moveTo>
                  <a:pt x="0" y="0"/>
                </a:moveTo>
                <a:cubicBezTo>
                  <a:pt x="8" y="0"/>
                  <a:pt x="13" y="1"/>
                  <a:pt x="20" y="2"/>
                </a:cubicBezTo>
                <a:cubicBezTo>
                  <a:pt x="19" y="3"/>
                  <a:pt x="17" y="3"/>
                  <a:pt x="15" y="3"/>
                </a:cubicBezTo>
                <a:cubicBezTo>
                  <a:pt x="13" y="3"/>
                  <a:pt x="11" y="2"/>
                  <a:pt x="8" y="2"/>
                </a:cubicBezTo>
                <a:cubicBezTo>
                  <a:pt x="6" y="1"/>
                  <a:pt x="4" y="0"/>
                  <a:pt x="2" y="0"/>
                </a:cubicBezTo>
                <a:cubicBezTo>
                  <a:pt x="1" y="0"/>
                  <a:pt x="0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grpSp>
        <p:nvGrpSpPr>
          <p:cNvPr id="43068" name="组合 444"/>
          <p:cNvGrpSpPr/>
          <p:nvPr/>
        </p:nvGrpSpPr>
        <p:grpSpPr bwMode="auto">
          <a:xfrm>
            <a:off x="6016625" y="1682750"/>
            <a:ext cx="1460500" cy="1749425"/>
            <a:chOff x="6016626" y="1682750"/>
            <a:chExt cx="1460500" cy="1749425"/>
          </a:xfrm>
        </p:grpSpPr>
        <p:sp>
          <p:nvSpPr>
            <p:cNvPr id="277" name="Freeform 43"/>
            <p:cNvSpPr/>
            <p:nvPr/>
          </p:nvSpPr>
          <p:spPr bwMode="auto">
            <a:xfrm>
              <a:off x="6761164" y="1749425"/>
              <a:ext cx="374650" cy="147638"/>
            </a:xfrm>
            <a:custGeom>
              <a:avLst/>
              <a:gdLst>
                <a:gd name="T0" fmla="*/ 119 w 119"/>
                <a:gd name="T1" fmla="*/ 47 h 47"/>
                <a:gd name="T2" fmla="*/ 101 w 119"/>
                <a:gd name="T3" fmla="*/ 35 h 47"/>
                <a:gd name="T4" fmla="*/ 100 w 119"/>
                <a:gd name="T5" fmla="*/ 32 h 47"/>
                <a:gd name="T6" fmla="*/ 15 w 119"/>
                <a:gd name="T7" fmla="*/ 4 h 47"/>
                <a:gd name="T8" fmla="*/ 0 w 119"/>
                <a:gd name="T9" fmla="*/ 3 h 47"/>
                <a:gd name="T10" fmla="*/ 1 w 119"/>
                <a:gd name="T11" fmla="*/ 2 h 47"/>
                <a:gd name="T12" fmla="*/ 64 w 119"/>
                <a:gd name="T13" fmla="*/ 13 h 47"/>
                <a:gd name="T14" fmla="*/ 95 w 119"/>
                <a:gd name="T15" fmla="*/ 27 h 47"/>
                <a:gd name="T16" fmla="*/ 119 w 119"/>
                <a:gd name="T1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47">
                  <a:moveTo>
                    <a:pt x="119" y="47"/>
                  </a:moveTo>
                  <a:cubicBezTo>
                    <a:pt x="113" y="45"/>
                    <a:pt x="109" y="37"/>
                    <a:pt x="101" y="35"/>
                  </a:cubicBezTo>
                  <a:cubicBezTo>
                    <a:pt x="101" y="34"/>
                    <a:pt x="100" y="34"/>
                    <a:pt x="100" y="32"/>
                  </a:cubicBezTo>
                  <a:cubicBezTo>
                    <a:pt x="75" y="19"/>
                    <a:pt x="47" y="5"/>
                    <a:pt x="15" y="4"/>
                  </a:cubicBezTo>
                  <a:cubicBezTo>
                    <a:pt x="10" y="3"/>
                    <a:pt x="3" y="5"/>
                    <a:pt x="0" y="3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26" y="0"/>
                    <a:pt x="46" y="7"/>
                    <a:pt x="64" y="13"/>
                  </a:cubicBezTo>
                  <a:cubicBezTo>
                    <a:pt x="75" y="17"/>
                    <a:pt x="85" y="21"/>
                    <a:pt x="95" y="27"/>
                  </a:cubicBezTo>
                  <a:cubicBezTo>
                    <a:pt x="104" y="33"/>
                    <a:pt x="113" y="38"/>
                    <a:pt x="119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78" name="Freeform 44"/>
            <p:cNvSpPr/>
            <p:nvPr/>
          </p:nvSpPr>
          <p:spPr bwMode="auto">
            <a:xfrm>
              <a:off x="6234114" y="1758950"/>
              <a:ext cx="441325" cy="223838"/>
            </a:xfrm>
            <a:custGeom>
              <a:avLst/>
              <a:gdLst>
                <a:gd name="T0" fmla="*/ 140 w 140"/>
                <a:gd name="T1" fmla="*/ 1 h 71"/>
                <a:gd name="T2" fmla="*/ 115 w 140"/>
                <a:gd name="T3" fmla="*/ 5 h 71"/>
                <a:gd name="T4" fmla="*/ 109 w 140"/>
                <a:gd name="T5" fmla="*/ 7 h 71"/>
                <a:gd name="T6" fmla="*/ 91 w 140"/>
                <a:gd name="T7" fmla="*/ 11 h 71"/>
                <a:gd name="T8" fmla="*/ 47 w 140"/>
                <a:gd name="T9" fmla="*/ 31 h 71"/>
                <a:gd name="T10" fmla="*/ 23 w 140"/>
                <a:gd name="T11" fmla="*/ 51 h 71"/>
                <a:gd name="T12" fmla="*/ 12 w 140"/>
                <a:gd name="T13" fmla="*/ 61 h 71"/>
                <a:gd name="T14" fmla="*/ 1 w 140"/>
                <a:gd name="T15" fmla="*/ 71 h 71"/>
                <a:gd name="T16" fmla="*/ 4 w 140"/>
                <a:gd name="T17" fmla="*/ 65 h 71"/>
                <a:gd name="T18" fmla="*/ 20 w 140"/>
                <a:gd name="T19" fmla="*/ 50 h 71"/>
                <a:gd name="T20" fmla="*/ 100 w 140"/>
                <a:gd name="T21" fmla="*/ 5 h 71"/>
                <a:gd name="T22" fmla="*/ 140 w 140"/>
                <a:gd name="T23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0" h="71">
                  <a:moveTo>
                    <a:pt x="140" y="1"/>
                  </a:moveTo>
                  <a:cubicBezTo>
                    <a:pt x="132" y="4"/>
                    <a:pt x="123" y="3"/>
                    <a:pt x="115" y="5"/>
                  </a:cubicBezTo>
                  <a:cubicBezTo>
                    <a:pt x="113" y="5"/>
                    <a:pt x="111" y="6"/>
                    <a:pt x="109" y="7"/>
                  </a:cubicBezTo>
                  <a:cubicBezTo>
                    <a:pt x="103" y="8"/>
                    <a:pt x="97" y="9"/>
                    <a:pt x="91" y="11"/>
                  </a:cubicBezTo>
                  <a:cubicBezTo>
                    <a:pt x="76" y="16"/>
                    <a:pt x="60" y="23"/>
                    <a:pt x="47" y="31"/>
                  </a:cubicBezTo>
                  <a:cubicBezTo>
                    <a:pt x="39" y="37"/>
                    <a:pt x="31" y="44"/>
                    <a:pt x="23" y="51"/>
                  </a:cubicBezTo>
                  <a:cubicBezTo>
                    <a:pt x="19" y="54"/>
                    <a:pt x="15" y="57"/>
                    <a:pt x="12" y="61"/>
                  </a:cubicBezTo>
                  <a:cubicBezTo>
                    <a:pt x="8" y="64"/>
                    <a:pt x="6" y="69"/>
                    <a:pt x="1" y="71"/>
                  </a:cubicBezTo>
                  <a:cubicBezTo>
                    <a:pt x="0" y="69"/>
                    <a:pt x="3" y="66"/>
                    <a:pt x="4" y="65"/>
                  </a:cubicBezTo>
                  <a:cubicBezTo>
                    <a:pt x="9" y="59"/>
                    <a:pt x="15" y="54"/>
                    <a:pt x="20" y="50"/>
                  </a:cubicBezTo>
                  <a:cubicBezTo>
                    <a:pt x="42" y="30"/>
                    <a:pt x="69" y="15"/>
                    <a:pt x="100" y="5"/>
                  </a:cubicBezTo>
                  <a:cubicBezTo>
                    <a:pt x="113" y="4"/>
                    <a:pt x="126" y="0"/>
                    <a:pt x="1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79" name="Freeform 45"/>
            <p:cNvSpPr/>
            <p:nvPr/>
          </p:nvSpPr>
          <p:spPr bwMode="auto">
            <a:xfrm>
              <a:off x="7202489" y="1960563"/>
              <a:ext cx="192087" cy="460375"/>
            </a:xfrm>
            <a:custGeom>
              <a:avLst/>
              <a:gdLst>
                <a:gd name="T0" fmla="*/ 0 w 61"/>
                <a:gd name="T1" fmla="*/ 0 h 146"/>
                <a:gd name="T2" fmla="*/ 1 w 61"/>
                <a:gd name="T3" fmla="*/ 0 h 146"/>
                <a:gd name="T4" fmla="*/ 41 w 61"/>
                <a:gd name="T5" fmla="*/ 56 h 146"/>
                <a:gd name="T6" fmla="*/ 61 w 61"/>
                <a:gd name="T7" fmla="*/ 128 h 146"/>
                <a:gd name="T8" fmla="*/ 60 w 61"/>
                <a:gd name="T9" fmla="*/ 146 h 146"/>
                <a:gd name="T10" fmla="*/ 58 w 61"/>
                <a:gd name="T11" fmla="*/ 133 h 146"/>
                <a:gd name="T12" fmla="*/ 54 w 61"/>
                <a:gd name="T13" fmla="*/ 109 h 146"/>
                <a:gd name="T14" fmla="*/ 48 w 61"/>
                <a:gd name="T15" fmla="*/ 79 h 146"/>
                <a:gd name="T16" fmla="*/ 0 w 61"/>
                <a:gd name="T17" fmla="*/ 1 h 146"/>
                <a:gd name="T18" fmla="*/ 0 w 61"/>
                <a:gd name="T1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46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8" y="12"/>
                    <a:pt x="30" y="34"/>
                    <a:pt x="41" y="56"/>
                  </a:cubicBezTo>
                  <a:cubicBezTo>
                    <a:pt x="51" y="75"/>
                    <a:pt x="58" y="102"/>
                    <a:pt x="61" y="128"/>
                  </a:cubicBezTo>
                  <a:cubicBezTo>
                    <a:pt x="61" y="133"/>
                    <a:pt x="60" y="141"/>
                    <a:pt x="60" y="146"/>
                  </a:cubicBezTo>
                  <a:cubicBezTo>
                    <a:pt x="56" y="142"/>
                    <a:pt x="59" y="137"/>
                    <a:pt x="58" y="133"/>
                  </a:cubicBezTo>
                  <a:cubicBezTo>
                    <a:pt x="58" y="126"/>
                    <a:pt x="56" y="117"/>
                    <a:pt x="54" y="109"/>
                  </a:cubicBezTo>
                  <a:cubicBezTo>
                    <a:pt x="53" y="98"/>
                    <a:pt x="51" y="88"/>
                    <a:pt x="48" y="79"/>
                  </a:cubicBezTo>
                  <a:cubicBezTo>
                    <a:pt x="38" y="48"/>
                    <a:pt x="20" y="2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80" name="Freeform 46"/>
            <p:cNvSpPr/>
            <p:nvPr/>
          </p:nvSpPr>
          <p:spPr bwMode="auto">
            <a:xfrm>
              <a:off x="6070601" y="2020888"/>
              <a:ext cx="122238" cy="619125"/>
            </a:xfrm>
            <a:custGeom>
              <a:avLst/>
              <a:gdLst>
                <a:gd name="T0" fmla="*/ 38 w 39"/>
                <a:gd name="T1" fmla="*/ 0 h 196"/>
                <a:gd name="T2" fmla="*/ 39 w 39"/>
                <a:gd name="T3" fmla="*/ 1 h 196"/>
                <a:gd name="T4" fmla="*/ 22 w 39"/>
                <a:gd name="T5" fmla="*/ 36 h 196"/>
                <a:gd name="T6" fmla="*/ 17 w 39"/>
                <a:gd name="T7" fmla="*/ 48 h 196"/>
                <a:gd name="T8" fmla="*/ 9 w 39"/>
                <a:gd name="T9" fmla="*/ 79 h 196"/>
                <a:gd name="T10" fmla="*/ 9 w 39"/>
                <a:gd name="T11" fmla="*/ 152 h 196"/>
                <a:gd name="T12" fmla="*/ 13 w 39"/>
                <a:gd name="T13" fmla="*/ 168 h 196"/>
                <a:gd name="T14" fmla="*/ 25 w 39"/>
                <a:gd name="T15" fmla="*/ 196 h 196"/>
                <a:gd name="T16" fmla="*/ 17 w 39"/>
                <a:gd name="T17" fmla="*/ 184 h 196"/>
                <a:gd name="T18" fmla="*/ 5 w 39"/>
                <a:gd name="T19" fmla="*/ 86 h 196"/>
                <a:gd name="T20" fmla="*/ 14 w 39"/>
                <a:gd name="T21" fmla="*/ 46 h 196"/>
                <a:gd name="T22" fmla="*/ 19 w 39"/>
                <a:gd name="T23" fmla="*/ 34 h 196"/>
                <a:gd name="T24" fmla="*/ 38 w 39"/>
                <a:gd name="T2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196">
                  <a:moveTo>
                    <a:pt x="38" y="0"/>
                  </a:moveTo>
                  <a:cubicBezTo>
                    <a:pt x="39" y="0"/>
                    <a:pt x="39" y="0"/>
                    <a:pt x="39" y="1"/>
                  </a:cubicBezTo>
                  <a:cubicBezTo>
                    <a:pt x="33" y="12"/>
                    <a:pt x="27" y="23"/>
                    <a:pt x="22" y="36"/>
                  </a:cubicBezTo>
                  <a:cubicBezTo>
                    <a:pt x="21" y="40"/>
                    <a:pt x="18" y="44"/>
                    <a:pt x="17" y="48"/>
                  </a:cubicBezTo>
                  <a:cubicBezTo>
                    <a:pt x="13" y="56"/>
                    <a:pt x="11" y="68"/>
                    <a:pt x="9" y="79"/>
                  </a:cubicBezTo>
                  <a:cubicBezTo>
                    <a:pt x="6" y="103"/>
                    <a:pt x="4" y="127"/>
                    <a:pt x="9" y="152"/>
                  </a:cubicBezTo>
                  <a:cubicBezTo>
                    <a:pt x="10" y="157"/>
                    <a:pt x="11" y="163"/>
                    <a:pt x="13" y="168"/>
                  </a:cubicBezTo>
                  <a:cubicBezTo>
                    <a:pt x="17" y="178"/>
                    <a:pt x="23" y="186"/>
                    <a:pt x="25" y="196"/>
                  </a:cubicBezTo>
                  <a:cubicBezTo>
                    <a:pt x="21" y="195"/>
                    <a:pt x="19" y="188"/>
                    <a:pt x="17" y="184"/>
                  </a:cubicBezTo>
                  <a:cubicBezTo>
                    <a:pt x="4" y="155"/>
                    <a:pt x="0" y="119"/>
                    <a:pt x="5" y="86"/>
                  </a:cubicBezTo>
                  <a:cubicBezTo>
                    <a:pt x="7" y="73"/>
                    <a:pt x="9" y="59"/>
                    <a:pt x="14" y="46"/>
                  </a:cubicBezTo>
                  <a:cubicBezTo>
                    <a:pt x="15" y="42"/>
                    <a:pt x="17" y="38"/>
                    <a:pt x="19" y="34"/>
                  </a:cubicBezTo>
                  <a:cubicBezTo>
                    <a:pt x="23" y="22"/>
                    <a:pt x="30" y="10"/>
                    <a:pt x="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81" name="Freeform 47"/>
            <p:cNvSpPr>
              <a:spLocks noEditPoints="1"/>
            </p:cNvSpPr>
            <p:nvPr/>
          </p:nvSpPr>
          <p:spPr bwMode="auto">
            <a:xfrm>
              <a:off x="6662739" y="2286000"/>
              <a:ext cx="195262" cy="92075"/>
            </a:xfrm>
            <a:custGeom>
              <a:avLst/>
              <a:gdLst>
                <a:gd name="T0" fmla="*/ 62 w 62"/>
                <a:gd name="T1" fmla="*/ 27 h 29"/>
                <a:gd name="T2" fmla="*/ 0 w 62"/>
                <a:gd name="T3" fmla="*/ 29 h 29"/>
                <a:gd name="T4" fmla="*/ 24 w 62"/>
                <a:gd name="T5" fmla="*/ 2 h 29"/>
                <a:gd name="T6" fmla="*/ 62 w 62"/>
                <a:gd name="T7" fmla="*/ 27 h 29"/>
                <a:gd name="T8" fmla="*/ 12 w 62"/>
                <a:gd name="T9" fmla="*/ 10 h 29"/>
                <a:gd name="T10" fmla="*/ 30 w 62"/>
                <a:gd name="T11" fmla="*/ 23 h 29"/>
                <a:gd name="T12" fmla="*/ 29 w 62"/>
                <a:gd name="T13" fmla="*/ 5 h 29"/>
                <a:gd name="T14" fmla="*/ 12 w 62"/>
                <a:gd name="T15" fmla="*/ 10 h 29"/>
                <a:gd name="T16" fmla="*/ 32 w 62"/>
                <a:gd name="T17" fmla="*/ 22 h 29"/>
                <a:gd name="T18" fmla="*/ 51 w 62"/>
                <a:gd name="T19" fmla="*/ 12 h 29"/>
                <a:gd name="T20" fmla="*/ 32 w 62"/>
                <a:gd name="T21" fmla="*/ 5 h 29"/>
                <a:gd name="T22" fmla="*/ 32 w 62"/>
                <a:gd name="T23" fmla="*/ 22 h 29"/>
                <a:gd name="T24" fmla="*/ 2 w 62"/>
                <a:gd name="T25" fmla="*/ 27 h 29"/>
                <a:gd name="T26" fmla="*/ 28 w 62"/>
                <a:gd name="T27" fmla="*/ 25 h 29"/>
                <a:gd name="T28" fmla="*/ 10 w 62"/>
                <a:gd name="T29" fmla="*/ 12 h 29"/>
                <a:gd name="T30" fmla="*/ 2 w 62"/>
                <a:gd name="T31" fmla="*/ 27 h 29"/>
                <a:gd name="T32" fmla="*/ 52 w 62"/>
                <a:gd name="T33" fmla="*/ 14 h 29"/>
                <a:gd name="T34" fmla="*/ 32 w 62"/>
                <a:gd name="T35" fmla="*/ 26 h 29"/>
                <a:gd name="T36" fmla="*/ 59 w 62"/>
                <a:gd name="T37" fmla="*/ 26 h 29"/>
                <a:gd name="T38" fmla="*/ 52 w 62"/>
                <a:gd name="T3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29">
                  <a:moveTo>
                    <a:pt x="62" y="27"/>
                  </a:moveTo>
                  <a:cubicBezTo>
                    <a:pt x="42" y="28"/>
                    <a:pt x="21" y="29"/>
                    <a:pt x="0" y="29"/>
                  </a:cubicBezTo>
                  <a:cubicBezTo>
                    <a:pt x="0" y="15"/>
                    <a:pt x="10" y="4"/>
                    <a:pt x="24" y="2"/>
                  </a:cubicBezTo>
                  <a:cubicBezTo>
                    <a:pt x="45" y="0"/>
                    <a:pt x="58" y="12"/>
                    <a:pt x="62" y="27"/>
                  </a:cubicBezTo>
                  <a:close/>
                  <a:moveTo>
                    <a:pt x="12" y="10"/>
                  </a:moveTo>
                  <a:cubicBezTo>
                    <a:pt x="17" y="15"/>
                    <a:pt x="24" y="20"/>
                    <a:pt x="30" y="23"/>
                  </a:cubicBezTo>
                  <a:cubicBezTo>
                    <a:pt x="30" y="17"/>
                    <a:pt x="30" y="12"/>
                    <a:pt x="29" y="5"/>
                  </a:cubicBezTo>
                  <a:cubicBezTo>
                    <a:pt x="22" y="4"/>
                    <a:pt x="17" y="7"/>
                    <a:pt x="12" y="10"/>
                  </a:cubicBezTo>
                  <a:close/>
                  <a:moveTo>
                    <a:pt x="32" y="22"/>
                  </a:moveTo>
                  <a:cubicBezTo>
                    <a:pt x="39" y="20"/>
                    <a:pt x="45" y="16"/>
                    <a:pt x="51" y="12"/>
                  </a:cubicBezTo>
                  <a:cubicBezTo>
                    <a:pt x="46" y="8"/>
                    <a:pt x="40" y="6"/>
                    <a:pt x="32" y="5"/>
                  </a:cubicBezTo>
                  <a:cubicBezTo>
                    <a:pt x="31" y="10"/>
                    <a:pt x="33" y="17"/>
                    <a:pt x="32" y="22"/>
                  </a:cubicBezTo>
                  <a:close/>
                  <a:moveTo>
                    <a:pt x="2" y="27"/>
                  </a:moveTo>
                  <a:cubicBezTo>
                    <a:pt x="12" y="27"/>
                    <a:pt x="19" y="26"/>
                    <a:pt x="28" y="25"/>
                  </a:cubicBezTo>
                  <a:cubicBezTo>
                    <a:pt x="22" y="20"/>
                    <a:pt x="15" y="17"/>
                    <a:pt x="10" y="12"/>
                  </a:cubicBezTo>
                  <a:cubicBezTo>
                    <a:pt x="6" y="16"/>
                    <a:pt x="2" y="22"/>
                    <a:pt x="2" y="27"/>
                  </a:cubicBezTo>
                  <a:close/>
                  <a:moveTo>
                    <a:pt x="52" y="14"/>
                  </a:moveTo>
                  <a:cubicBezTo>
                    <a:pt x="46" y="19"/>
                    <a:pt x="38" y="21"/>
                    <a:pt x="32" y="26"/>
                  </a:cubicBezTo>
                  <a:cubicBezTo>
                    <a:pt x="39" y="26"/>
                    <a:pt x="49" y="26"/>
                    <a:pt x="59" y="26"/>
                  </a:cubicBezTo>
                  <a:cubicBezTo>
                    <a:pt x="58" y="21"/>
                    <a:pt x="55" y="17"/>
                    <a:pt x="5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82" name="Freeform 48"/>
            <p:cNvSpPr>
              <a:spLocks noEditPoints="1"/>
            </p:cNvSpPr>
            <p:nvPr/>
          </p:nvSpPr>
          <p:spPr bwMode="auto">
            <a:xfrm>
              <a:off x="6851651" y="2443163"/>
              <a:ext cx="95250" cy="168275"/>
            </a:xfrm>
            <a:custGeom>
              <a:avLst/>
              <a:gdLst>
                <a:gd name="T0" fmla="*/ 25 w 30"/>
                <a:gd name="T1" fmla="*/ 40 h 53"/>
                <a:gd name="T2" fmla="*/ 29 w 30"/>
                <a:gd name="T3" fmla="*/ 49 h 53"/>
                <a:gd name="T4" fmla="*/ 3 w 30"/>
                <a:gd name="T5" fmla="*/ 48 h 53"/>
                <a:gd name="T6" fmla="*/ 5 w 30"/>
                <a:gd name="T7" fmla="*/ 40 h 53"/>
                <a:gd name="T8" fmla="*/ 10 w 30"/>
                <a:gd name="T9" fmla="*/ 6 h 53"/>
                <a:gd name="T10" fmla="*/ 21 w 30"/>
                <a:gd name="T11" fmla="*/ 3 h 53"/>
                <a:gd name="T12" fmla="*/ 25 w 30"/>
                <a:gd name="T13" fmla="*/ 40 h 53"/>
                <a:gd name="T14" fmla="*/ 18 w 30"/>
                <a:gd name="T15" fmla="*/ 20 h 53"/>
                <a:gd name="T16" fmla="*/ 24 w 30"/>
                <a:gd name="T17" fmla="*/ 20 h 53"/>
                <a:gd name="T18" fmla="*/ 18 w 30"/>
                <a:gd name="T19" fmla="*/ 4 h 53"/>
                <a:gd name="T20" fmla="*/ 18 w 30"/>
                <a:gd name="T21" fmla="*/ 20 h 53"/>
                <a:gd name="T22" fmla="*/ 8 w 30"/>
                <a:gd name="T23" fmla="*/ 20 h 53"/>
                <a:gd name="T24" fmla="*/ 16 w 30"/>
                <a:gd name="T25" fmla="*/ 20 h 53"/>
                <a:gd name="T26" fmla="*/ 15 w 30"/>
                <a:gd name="T27" fmla="*/ 4 h 53"/>
                <a:gd name="T28" fmla="*/ 8 w 30"/>
                <a:gd name="T29" fmla="*/ 20 h 53"/>
                <a:gd name="T30" fmla="*/ 18 w 30"/>
                <a:gd name="T31" fmla="*/ 23 h 53"/>
                <a:gd name="T32" fmla="*/ 19 w 30"/>
                <a:gd name="T33" fmla="*/ 41 h 53"/>
                <a:gd name="T34" fmla="*/ 24 w 30"/>
                <a:gd name="T35" fmla="*/ 41 h 53"/>
                <a:gd name="T36" fmla="*/ 25 w 30"/>
                <a:gd name="T37" fmla="*/ 23 h 53"/>
                <a:gd name="T38" fmla="*/ 18 w 30"/>
                <a:gd name="T39" fmla="*/ 23 h 53"/>
                <a:gd name="T40" fmla="*/ 8 w 30"/>
                <a:gd name="T41" fmla="*/ 23 h 53"/>
                <a:gd name="T42" fmla="*/ 7 w 30"/>
                <a:gd name="T43" fmla="*/ 40 h 53"/>
                <a:gd name="T44" fmla="*/ 17 w 30"/>
                <a:gd name="T45" fmla="*/ 40 h 53"/>
                <a:gd name="T46" fmla="*/ 16 w 30"/>
                <a:gd name="T47" fmla="*/ 23 h 53"/>
                <a:gd name="T48" fmla="*/ 8 w 30"/>
                <a:gd name="T49" fmla="*/ 23 h 53"/>
                <a:gd name="T50" fmla="*/ 17 w 30"/>
                <a:gd name="T51" fmla="*/ 43 h 53"/>
                <a:gd name="T52" fmla="*/ 4 w 30"/>
                <a:gd name="T53" fmla="*/ 42 h 53"/>
                <a:gd name="T54" fmla="*/ 5 w 30"/>
                <a:gd name="T55" fmla="*/ 47 h 53"/>
                <a:gd name="T56" fmla="*/ 26 w 30"/>
                <a:gd name="T57" fmla="*/ 48 h 53"/>
                <a:gd name="T58" fmla="*/ 17 w 30"/>
                <a:gd name="T59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" h="53">
                  <a:moveTo>
                    <a:pt x="25" y="40"/>
                  </a:moveTo>
                  <a:cubicBezTo>
                    <a:pt x="27" y="42"/>
                    <a:pt x="29" y="45"/>
                    <a:pt x="29" y="49"/>
                  </a:cubicBezTo>
                  <a:cubicBezTo>
                    <a:pt x="21" y="53"/>
                    <a:pt x="11" y="50"/>
                    <a:pt x="3" y="48"/>
                  </a:cubicBezTo>
                  <a:cubicBezTo>
                    <a:pt x="0" y="45"/>
                    <a:pt x="2" y="40"/>
                    <a:pt x="5" y="40"/>
                  </a:cubicBezTo>
                  <a:cubicBezTo>
                    <a:pt x="7" y="29"/>
                    <a:pt x="4" y="14"/>
                    <a:pt x="10" y="6"/>
                  </a:cubicBezTo>
                  <a:cubicBezTo>
                    <a:pt x="12" y="3"/>
                    <a:pt x="18" y="0"/>
                    <a:pt x="21" y="3"/>
                  </a:cubicBezTo>
                  <a:cubicBezTo>
                    <a:pt x="30" y="10"/>
                    <a:pt x="27" y="31"/>
                    <a:pt x="25" y="40"/>
                  </a:cubicBezTo>
                  <a:close/>
                  <a:moveTo>
                    <a:pt x="18" y="20"/>
                  </a:moveTo>
                  <a:cubicBezTo>
                    <a:pt x="21" y="21"/>
                    <a:pt x="22" y="20"/>
                    <a:pt x="24" y="20"/>
                  </a:cubicBezTo>
                  <a:cubicBezTo>
                    <a:pt x="25" y="13"/>
                    <a:pt x="23" y="7"/>
                    <a:pt x="18" y="4"/>
                  </a:cubicBezTo>
                  <a:cubicBezTo>
                    <a:pt x="17" y="10"/>
                    <a:pt x="18" y="14"/>
                    <a:pt x="18" y="20"/>
                  </a:cubicBezTo>
                  <a:close/>
                  <a:moveTo>
                    <a:pt x="8" y="20"/>
                  </a:moveTo>
                  <a:cubicBezTo>
                    <a:pt x="11" y="21"/>
                    <a:pt x="15" y="21"/>
                    <a:pt x="16" y="20"/>
                  </a:cubicBezTo>
                  <a:cubicBezTo>
                    <a:pt x="15" y="15"/>
                    <a:pt x="16" y="9"/>
                    <a:pt x="15" y="4"/>
                  </a:cubicBezTo>
                  <a:cubicBezTo>
                    <a:pt x="10" y="7"/>
                    <a:pt x="9" y="15"/>
                    <a:pt x="8" y="20"/>
                  </a:cubicBezTo>
                  <a:close/>
                  <a:moveTo>
                    <a:pt x="18" y="23"/>
                  </a:moveTo>
                  <a:cubicBezTo>
                    <a:pt x="18" y="30"/>
                    <a:pt x="19" y="34"/>
                    <a:pt x="19" y="41"/>
                  </a:cubicBezTo>
                  <a:cubicBezTo>
                    <a:pt x="20" y="41"/>
                    <a:pt x="22" y="41"/>
                    <a:pt x="24" y="41"/>
                  </a:cubicBezTo>
                  <a:cubicBezTo>
                    <a:pt x="23" y="35"/>
                    <a:pt x="24" y="27"/>
                    <a:pt x="25" y="23"/>
                  </a:cubicBezTo>
                  <a:cubicBezTo>
                    <a:pt x="23" y="22"/>
                    <a:pt x="22" y="23"/>
                    <a:pt x="18" y="23"/>
                  </a:cubicBezTo>
                  <a:close/>
                  <a:moveTo>
                    <a:pt x="8" y="23"/>
                  </a:moveTo>
                  <a:cubicBezTo>
                    <a:pt x="9" y="28"/>
                    <a:pt x="8" y="36"/>
                    <a:pt x="7" y="40"/>
                  </a:cubicBezTo>
                  <a:cubicBezTo>
                    <a:pt x="10" y="40"/>
                    <a:pt x="14" y="41"/>
                    <a:pt x="17" y="40"/>
                  </a:cubicBezTo>
                  <a:cubicBezTo>
                    <a:pt x="16" y="36"/>
                    <a:pt x="17" y="28"/>
                    <a:pt x="16" y="23"/>
                  </a:cubicBezTo>
                  <a:cubicBezTo>
                    <a:pt x="13" y="23"/>
                    <a:pt x="9" y="22"/>
                    <a:pt x="8" y="23"/>
                  </a:cubicBezTo>
                  <a:close/>
                  <a:moveTo>
                    <a:pt x="17" y="43"/>
                  </a:moveTo>
                  <a:cubicBezTo>
                    <a:pt x="12" y="43"/>
                    <a:pt x="7" y="41"/>
                    <a:pt x="4" y="42"/>
                  </a:cubicBezTo>
                  <a:cubicBezTo>
                    <a:pt x="3" y="44"/>
                    <a:pt x="4" y="45"/>
                    <a:pt x="5" y="47"/>
                  </a:cubicBezTo>
                  <a:cubicBezTo>
                    <a:pt x="11" y="47"/>
                    <a:pt x="19" y="50"/>
                    <a:pt x="26" y="48"/>
                  </a:cubicBezTo>
                  <a:cubicBezTo>
                    <a:pt x="27" y="41"/>
                    <a:pt x="21" y="43"/>
                    <a:pt x="17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83" name="Freeform 49"/>
            <p:cNvSpPr>
              <a:spLocks noEditPoints="1"/>
            </p:cNvSpPr>
            <p:nvPr/>
          </p:nvSpPr>
          <p:spPr bwMode="auto">
            <a:xfrm>
              <a:off x="6681789" y="2449513"/>
              <a:ext cx="60325" cy="88900"/>
            </a:xfrm>
            <a:custGeom>
              <a:avLst/>
              <a:gdLst>
                <a:gd name="T0" fmla="*/ 16 w 19"/>
                <a:gd name="T1" fmla="*/ 0 h 28"/>
                <a:gd name="T2" fmla="*/ 17 w 19"/>
                <a:gd name="T3" fmla="*/ 26 h 28"/>
                <a:gd name="T4" fmla="*/ 5 w 19"/>
                <a:gd name="T5" fmla="*/ 27 h 28"/>
                <a:gd name="T6" fmla="*/ 2 w 19"/>
                <a:gd name="T7" fmla="*/ 1 h 28"/>
                <a:gd name="T8" fmla="*/ 16 w 19"/>
                <a:gd name="T9" fmla="*/ 0 h 28"/>
                <a:gd name="T10" fmla="*/ 6 w 19"/>
                <a:gd name="T11" fmla="*/ 25 h 28"/>
                <a:gd name="T12" fmla="*/ 15 w 19"/>
                <a:gd name="T13" fmla="*/ 25 h 28"/>
                <a:gd name="T14" fmla="*/ 15 w 19"/>
                <a:gd name="T15" fmla="*/ 2 h 28"/>
                <a:gd name="T16" fmla="*/ 4 w 19"/>
                <a:gd name="T17" fmla="*/ 2 h 28"/>
                <a:gd name="T18" fmla="*/ 6 w 19"/>
                <a:gd name="T1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8">
                  <a:moveTo>
                    <a:pt x="16" y="0"/>
                  </a:moveTo>
                  <a:cubicBezTo>
                    <a:pt x="17" y="9"/>
                    <a:pt x="19" y="17"/>
                    <a:pt x="17" y="26"/>
                  </a:cubicBezTo>
                  <a:cubicBezTo>
                    <a:pt x="14" y="28"/>
                    <a:pt x="8" y="27"/>
                    <a:pt x="5" y="27"/>
                  </a:cubicBezTo>
                  <a:cubicBezTo>
                    <a:pt x="1" y="21"/>
                    <a:pt x="0" y="10"/>
                    <a:pt x="2" y="1"/>
                  </a:cubicBezTo>
                  <a:cubicBezTo>
                    <a:pt x="8" y="1"/>
                    <a:pt x="11" y="1"/>
                    <a:pt x="16" y="0"/>
                  </a:cubicBezTo>
                  <a:close/>
                  <a:moveTo>
                    <a:pt x="6" y="25"/>
                  </a:moveTo>
                  <a:cubicBezTo>
                    <a:pt x="9" y="26"/>
                    <a:pt x="12" y="25"/>
                    <a:pt x="15" y="25"/>
                  </a:cubicBezTo>
                  <a:cubicBezTo>
                    <a:pt x="17" y="18"/>
                    <a:pt x="15" y="11"/>
                    <a:pt x="15" y="2"/>
                  </a:cubicBezTo>
                  <a:cubicBezTo>
                    <a:pt x="10" y="3"/>
                    <a:pt x="7" y="3"/>
                    <a:pt x="4" y="2"/>
                  </a:cubicBezTo>
                  <a:cubicBezTo>
                    <a:pt x="3" y="8"/>
                    <a:pt x="3" y="18"/>
                    <a:pt x="6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84" name="Freeform 50"/>
            <p:cNvSpPr>
              <a:spLocks noEditPoints="1"/>
            </p:cNvSpPr>
            <p:nvPr/>
          </p:nvSpPr>
          <p:spPr bwMode="auto">
            <a:xfrm>
              <a:off x="6773864" y="2452688"/>
              <a:ext cx="61912" cy="82550"/>
            </a:xfrm>
            <a:custGeom>
              <a:avLst/>
              <a:gdLst>
                <a:gd name="T0" fmla="*/ 17 w 20"/>
                <a:gd name="T1" fmla="*/ 0 h 26"/>
                <a:gd name="T2" fmla="*/ 17 w 20"/>
                <a:gd name="T3" fmla="*/ 25 h 26"/>
                <a:gd name="T4" fmla="*/ 3 w 20"/>
                <a:gd name="T5" fmla="*/ 26 h 26"/>
                <a:gd name="T6" fmla="*/ 2 w 20"/>
                <a:gd name="T7" fmla="*/ 0 h 26"/>
                <a:gd name="T8" fmla="*/ 17 w 20"/>
                <a:gd name="T9" fmla="*/ 0 h 26"/>
                <a:gd name="T10" fmla="*/ 4 w 20"/>
                <a:gd name="T11" fmla="*/ 2 h 26"/>
                <a:gd name="T12" fmla="*/ 4 w 20"/>
                <a:gd name="T13" fmla="*/ 24 h 26"/>
                <a:gd name="T14" fmla="*/ 14 w 20"/>
                <a:gd name="T15" fmla="*/ 24 h 26"/>
                <a:gd name="T16" fmla="*/ 16 w 20"/>
                <a:gd name="T17" fmla="*/ 3 h 26"/>
                <a:gd name="T18" fmla="*/ 4 w 20"/>
                <a:gd name="T1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6">
                  <a:moveTo>
                    <a:pt x="17" y="0"/>
                  </a:moveTo>
                  <a:cubicBezTo>
                    <a:pt x="20" y="8"/>
                    <a:pt x="16" y="16"/>
                    <a:pt x="17" y="25"/>
                  </a:cubicBezTo>
                  <a:cubicBezTo>
                    <a:pt x="12" y="26"/>
                    <a:pt x="8" y="26"/>
                    <a:pt x="3" y="26"/>
                  </a:cubicBezTo>
                  <a:cubicBezTo>
                    <a:pt x="0" y="17"/>
                    <a:pt x="2" y="9"/>
                    <a:pt x="2" y="0"/>
                  </a:cubicBezTo>
                  <a:cubicBezTo>
                    <a:pt x="7" y="0"/>
                    <a:pt x="12" y="0"/>
                    <a:pt x="17" y="0"/>
                  </a:cubicBezTo>
                  <a:close/>
                  <a:moveTo>
                    <a:pt x="4" y="2"/>
                  </a:moveTo>
                  <a:cubicBezTo>
                    <a:pt x="5" y="11"/>
                    <a:pt x="2" y="16"/>
                    <a:pt x="4" y="24"/>
                  </a:cubicBezTo>
                  <a:cubicBezTo>
                    <a:pt x="10" y="24"/>
                    <a:pt x="10" y="24"/>
                    <a:pt x="14" y="24"/>
                  </a:cubicBezTo>
                  <a:cubicBezTo>
                    <a:pt x="15" y="15"/>
                    <a:pt x="16" y="8"/>
                    <a:pt x="16" y="3"/>
                  </a:cubicBezTo>
                  <a:cubicBezTo>
                    <a:pt x="12" y="1"/>
                    <a:pt x="8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85" name="Freeform 51"/>
            <p:cNvSpPr>
              <a:spLocks noEditPoints="1"/>
            </p:cNvSpPr>
            <p:nvPr/>
          </p:nvSpPr>
          <p:spPr bwMode="auto">
            <a:xfrm>
              <a:off x="6556376" y="2459038"/>
              <a:ext cx="96838" cy="161925"/>
            </a:xfrm>
            <a:custGeom>
              <a:avLst/>
              <a:gdLst>
                <a:gd name="T0" fmla="*/ 29 w 31"/>
                <a:gd name="T1" fmla="*/ 46 h 51"/>
                <a:gd name="T2" fmla="*/ 5 w 31"/>
                <a:gd name="T3" fmla="*/ 47 h 51"/>
                <a:gd name="T4" fmla="*/ 5 w 31"/>
                <a:gd name="T5" fmla="*/ 40 h 51"/>
                <a:gd name="T6" fmla="*/ 2 w 31"/>
                <a:gd name="T7" fmla="*/ 31 h 51"/>
                <a:gd name="T8" fmla="*/ 3 w 31"/>
                <a:gd name="T9" fmla="*/ 5 h 51"/>
                <a:gd name="T10" fmla="*/ 18 w 31"/>
                <a:gd name="T11" fmla="*/ 7 h 51"/>
                <a:gd name="T12" fmla="*/ 31 w 31"/>
                <a:gd name="T13" fmla="*/ 40 h 51"/>
                <a:gd name="T14" fmla="*/ 29 w 31"/>
                <a:gd name="T15" fmla="*/ 46 h 51"/>
                <a:gd name="T16" fmla="*/ 13 w 31"/>
                <a:gd name="T17" fmla="*/ 18 h 51"/>
                <a:gd name="T18" fmla="*/ 21 w 31"/>
                <a:gd name="T19" fmla="*/ 16 h 51"/>
                <a:gd name="T20" fmla="*/ 11 w 31"/>
                <a:gd name="T21" fmla="*/ 5 h 51"/>
                <a:gd name="T22" fmla="*/ 13 w 31"/>
                <a:gd name="T23" fmla="*/ 18 h 51"/>
                <a:gd name="T24" fmla="*/ 3 w 31"/>
                <a:gd name="T25" fmla="*/ 21 h 51"/>
                <a:gd name="T26" fmla="*/ 11 w 31"/>
                <a:gd name="T27" fmla="*/ 18 h 51"/>
                <a:gd name="T28" fmla="*/ 7 w 31"/>
                <a:gd name="T29" fmla="*/ 5 h 51"/>
                <a:gd name="T30" fmla="*/ 3 w 31"/>
                <a:gd name="T31" fmla="*/ 21 h 51"/>
                <a:gd name="T32" fmla="*/ 14 w 31"/>
                <a:gd name="T33" fmla="*/ 20 h 51"/>
                <a:gd name="T34" fmla="*/ 19 w 31"/>
                <a:gd name="T35" fmla="*/ 38 h 51"/>
                <a:gd name="T36" fmla="*/ 25 w 31"/>
                <a:gd name="T37" fmla="*/ 36 h 51"/>
                <a:gd name="T38" fmla="*/ 22 w 31"/>
                <a:gd name="T39" fmla="*/ 19 h 51"/>
                <a:gd name="T40" fmla="*/ 14 w 31"/>
                <a:gd name="T41" fmla="*/ 20 h 51"/>
                <a:gd name="T42" fmla="*/ 4 w 31"/>
                <a:gd name="T43" fmla="*/ 24 h 51"/>
                <a:gd name="T44" fmla="*/ 8 w 31"/>
                <a:gd name="T45" fmla="*/ 40 h 51"/>
                <a:gd name="T46" fmla="*/ 16 w 31"/>
                <a:gd name="T47" fmla="*/ 39 h 51"/>
                <a:gd name="T48" fmla="*/ 11 w 31"/>
                <a:gd name="T49" fmla="*/ 20 h 51"/>
                <a:gd name="T50" fmla="*/ 4 w 31"/>
                <a:gd name="T51" fmla="*/ 24 h 51"/>
                <a:gd name="T52" fmla="*/ 8 w 31"/>
                <a:gd name="T53" fmla="*/ 47 h 51"/>
                <a:gd name="T54" fmla="*/ 28 w 31"/>
                <a:gd name="T55" fmla="*/ 43 h 51"/>
                <a:gd name="T56" fmla="*/ 25 w 31"/>
                <a:gd name="T57" fmla="*/ 38 h 51"/>
                <a:gd name="T58" fmla="*/ 6 w 31"/>
                <a:gd name="T59" fmla="*/ 42 h 51"/>
                <a:gd name="T60" fmla="*/ 8 w 31"/>
                <a:gd name="T61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" h="51">
                  <a:moveTo>
                    <a:pt x="29" y="46"/>
                  </a:moveTo>
                  <a:cubicBezTo>
                    <a:pt x="23" y="47"/>
                    <a:pt x="12" y="51"/>
                    <a:pt x="5" y="47"/>
                  </a:cubicBezTo>
                  <a:cubicBezTo>
                    <a:pt x="2" y="45"/>
                    <a:pt x="5" y="43"/>
                    <a:pt x="5" y="40"/>
                  </a:cubicBezTo>
                  <a:cubicBezTo>
                    <a:pt x="5" y="37"/>
                    <a:pt x="3" y="34"/>
                    <a:pt x="2" y="31"/>
                  </a:cubicBezTo>
                  <a:cubicBezTo>
                    <a:pt x="0" y="22"/>
                    <a:pt x="1" y="13"/>
                    <a:pt x="3" y="5"/>
                  </a:cubicBezTo>
                  <a:cubicBezTo>
                    <a:pt x="8" y="0"/>
                    <a:pt x="16" y="4"/>
                    <a:pt x="18" y="7"/>
                  </a:cubicBezTo>
                  <a:cubicBezTo>
                    <a:pt x="26" y="15"/>
                    <a:pt x="22" y="33"/>
                    <a:pt x="31" y="40"/>
                  </a:cubicBezTo>
                  <a:cubicBezTo>
                    <a:pt x="31" y="42"/>
                    <a:pt x="31" y="45"/>
                    <a:pt x="29" y="46"/>
                  </a:cubicBezTo>
                  <a:close/>
                  <a:moveTo>
                    <a:pt x="13" y="18"/>
                  </a:moveTo>
                  <a:cubicBezTo>
                    <a:pt x="16" y="17"/>
                    <a:pt x="18" y="17"/>
                    <a:pt x="21" y="16"/>
                  </a:cubicBezTo>
                  <a:cubicBezTo>
                    <a:pt x="19" y="13"/>
                    <a:pt x="17" y="6"/>
                    <a:pt x="11" y="5"/>
                  </a:cubicBezTo>
                  <a:cubicBezTo>
                    <a:pt x="10" y="9"/>
                    <a:pt x="12" y="13"/>
                    <a:pt x="13" y="18"/>
                  </a:cubicBezTo>
                  <a:close/>
                  <a:moveTo>
                    <a:pt x="3" y="21"/>
                  </a:moveTo>
                  <a:cubicBezTo>
                    <a:pt x="6" y="20"/>
                    <a:pt x="8" y="19"/>
                    <a:pt x="11" y="18"/>
                  </a:cubicBezTo>
                  <a:cubicBezTo>
                    <a:pt x="9" y="13"/>
                    <a:pt x="9" y="9"/>
                    <a:pt x="7" y="5"/>
                  </a:cubicBezTo>
                  <a:cubicBezTo>
                    <a:pt x="4" y="8"/>
                    <a:pt x="3" y="14"/>
                    <a:pt x="3" y="21"/>
                  </a:cubicBezTo>
                  <a:close/>
                  <a:moveTo>
                    <a:pt x="14" y="20"/>
                  </a:moveTo>
                  <a:cubicBezTo>
                    <a:pt x="16" y="27"/>
                    <a:pt x="17" y="32"/>
                    <a:pt x="19" y="38"/>
                  </a:cubicBezTo>
                  <a:cubicBezTo>
                    <a:pt x="21" y="37"/>
                    <a:pt x="22" y="37"/>
                    <a:pt x="25" y="36"/>
                  </a:cubicBezTo>
                  <a:cubicBezTo>
                    <a:pt x="24" y="31"/>
                    <a:pt x="22" y="25"/>
                    <a:pt x="22" y="19"/>
                  </a:cubicBezTo>
                  <a:cubicBezTo>
                    <a:pt x="18" y="18"/>
                    <a:pt x="17" y="20"/>
                    <a:pt x="14" y="20"/>
                  </a:cubicBezTo>
                  <a:close/>
                  <a:moveTo>
                    <a:pt x="4" y="24"/>
                  </a:moveTo>
                  <a:cubicBezTo>
                    <a:pt x="5" y="29"/>
                    <a:pt x="6" y="35"/>
                    <a:pt x="8" y="40"/>
                  </a:cubicBezTo>
                  <a:cubicBezTo>
                    <a:pt x="11" y="40"/>
                    <a:pt x="13" y="39"/>
                    <a:pt x="16" y="39"/>
                  </a:cubicBezTo>
                  <a:cubicBezTo>
                    <a:pt x="15" y="32"/>
                    <a:pt x="13" y="26"/>
                    <a:pt x="11" y="20"/>
                  </a:cubicBezTo>
                  <a:cubicBezTo>
                    <a:pt x="9" y="21"/>
                    <a:pt x="5" y="22"/>
                    <a:pt x="4" y="24"/>
                  </a:cubicBezTo>
                  <a:close/>
                  <a:moveTo>
                    <a:pt x="8" y="47"/>
                  </a:moveTo>
                  <a:cubicBezTo>
                    <a:pt x="11" y="48"/>
                    <a:pt x="26" y="45"/>
                    <a:pt x="28" y="43"/>
                  </a:cubicBezTo>
                  <a:cubicBezTo>
                    <a:pt x="29" y="42"/>
                    <a:pt x="27" y="38"/>
                    <a:pt x="25" y="38"/>
                  </a:cubicBezTo>
                  <a:cubicBezTo>
                    <a:pt x="20" y="39"/>
                    <a:pt x="11" y="42"/>
                    <a:pt x="6" y="42"/>
                  </a:cubicBezTo>
                  <a:cubicBezTo>
                    <a:pt x="5" y="44"/>
                    <a:pt x="6" y="46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86" name="Freeform 52"/>
            <p:cNvSpPr>
              <a:spLocks noEditPoints="1"/>
            </p:cNvSpPr>
            <p:nvPr/>
          </p:nvSpPr>
          <p:spPr bwMode="auto">
            <a:xfrm>
              <a:off x="6710364" y="2551113"/>
              <a:ext cx="47625" cy="53975"/>
            </a:xfrm>
            <a:custGeom>
              <a:avLst/>
              <a:gdLst>
                <a:gd name="T0" fmla="*/ 8 w 15"/>
                <a:gd name="T1" fmla="*/ 2 h 17"/>
                <a:gd name="T2" fmla="*/ 0 w 15"/>
                <a:gd name="T3" fmla="*/ 6 h 17"/>
                <a:gd name="T4" fmla="*/ 8 w 15"/>
                <a:gd name="T5" fmla="*/ 2 h 17"/>
                <a:gd name="T6" fmla="*/ 2 w 15"/>
                <a:gd name="T7" fmla="*/ 5 h 17"/>
                <a:gd name="T8" fmla="*/ 4 w 15"/>
                <a:gd name="T9" fmla="*/ 10 h 17"/>
                <a:gd name="T10" fmla="*/ 2 w 15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8" y="2"/>
                  </a:moveTo>
                  <a:cubicBezTo>
                    <a:pt x="15" y="9"/>
                    <a:pt x="1" y="17"/>
                    <a:pt x="0" y="6"/>
                  </a:cubicBezTo>
                  <a:cubicBezTo>
                    <a:pt x="1" y="3"/>
                    <a:pt x="3" y="1"/>
                    <a:pt x="8" y="2"/>
                  </a:cubicBezTo>
                  <a:close/>
                  <a:moveTo>
                    <a:pt x="2" y="5"/>
                  </a:moveTo>
                  <a:cubicBezTo>
                    <a:pt x="2" y="8"/>
                    <a:pt x="3" y="9"/>
                    <a:pt x="4" y="10"/>
                  </a:cubicBezTo>
                  <a:cubicBezTo>
                    <a:pt x="10" y="10"/>
                    <a:pt x="7" y="0"/>
                    <a:pt x="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87" name="Freeform 53"/>
            <p:cNvSpPr>
              <a:spLocks noEditPoints="1"/>
            </p:cNvSpPr>
            <p:nvPr/>
          </p:nvSpPr>
          <p:spPr bwMode="auto">
            <a:xfrm>
              <a:off x="6770689" y="2544763"/>
              <a:ext cx="46037" cy="50800"/>
            </a:xfrm>
            <a:custGeom>
              <a:avLst/>
              <a:gdLst>
                <a:gd name="T0" fmla="*/ 2 w 15"/>
                <a:gd name="T1" fmla="*/ 7 h 16"/>
                <a:gd name="T2" fmla="*/ 7 w 15"/>
                <a:gd name="T3" fmla="*/ 15 h 16"/>
                <a:gd name="T4" fmla="*/ 2 w 15"/>
                <a:gd name="T5" fmla="*/ 7 h 16"/>
                <a:gd name="T6" fmla="*/ 4 w 15"/>
                <a:gd name="T7" fmla="*/ 8 h 16"/>
                <a:gd name="T8" fmla="*/ 4 w 15"/>
                <a:gd name="T9" fmla="*/ 12 h 16"/>
                <a:gd name="T10" fmla="*/ 4 w 15"/>
                <a:gd name="T1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6">
                  <a:moveTo>
                    <a:pt x="2" y="7"/>
                  </a:moveTo>
                  <a:cubicBezTo>
                    <a:pt x="10" y="0"/>
                    <a:pt x="15" y="14"/>
                    <a:pt x="7" y="15"/>
                  </a:cubicBezTo>
                  <a:cubicBezTo>
                    <a:pt x="3" y="16"/>
                    <a:pt x="0" y="11"/>
                    <a:pt x="2" y="7"/>
                  </a:cubicBezTo>
                  <a:close/>
                  <a:moveTo>
                    <a:pt x="4" y="8"/>
                  </a:moveTo>
                  <a:cubicBezTo>
                    <a:pt x="4" y="9"/>
                    <a:pt x="3" y="11"/>
                    <a:pt x="4" y="12"/>
                  </a:cubicBezTo>
                  <a:cubicBezTo>
                    <a:pt x="10" y="15"/>
                    <a:pt x="10" y="4"/>
                    <a:pt x="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88" name="Freeform 54"/>
            <p:cNvSpPr>
              <a:spLocks noEditPoints="1"/>
            </p:cNvSpPr>
            <p:nvPr/>
          </p:nvSpPr>
          <p:spPr bwMode="auto">
            <a:xfrm>
              <a:off x="6953251" y="2563813"/>
              <a:ext cx="69850" cy="120650"/>
            </a:xfrm>
            <a:custGeom>
              <a:avLst/>
              <a:gdLst>
                <a:gd name="T0" fmla="*/ 19 w 22"/>
                <a:gd name="T1" fmla="*/ 4 h 38"/>
                <a:gd name="T2" fmla="*/ 16 w 22"/>
                <a:gd name="T3" fmla="*/ 32 h 38"/>
                <a:gd name="T4" fmla="*/ 15 w 22"/>
                <a:gd name="T5" fmla="*/ 38 h 38"/>
                <a:gd name="T6" fmla="*/ 0 w 22"/>
                <a:gd name="T7" fmla="*/ 31 h 38"/>
                <a:gd name="T8" fmla="*/ 6 w 22"/>
                <a:gd name="T9" fmla="*/ 8 h 38"/>
                <a:gd name="T10" fmla="*/ 19 w 22"/>
                <a:gd name="T11" fmla="*/ 4 h 38"/>
                <a:gd name="T12" fmla="*/ 8 w 22"/>
                <a:gd name="T13" fmla="*/ 9 h 38"/>
                <a:gd name="T14" fmla="*/ 12 w 22"/>
                <a:gd name="T15" fmla="*/ 11 h 38"/>
                <a:gd name="T16" fmla="*/ 14 w 22"/>
                <a:gd name="T17" fmla="*/ 4 h 38"/>
                <a:gd name="T18" fmla="*/ 8 w 22"/>
                <a:gd name="T19" fmla="*/ 9 h 38"/>
                <a:gd name="T20" fmla="*/ 14 w 22"/>
                <a:gd name="T21" fmla="*/ 13 h 38"/>
                <a:gd name="T22" fmla="*/ 18 w 22"/>
                <a:gd name="T23" fmla="*/ 15 h 38"/>
                <a:gd name="T24" fmla="*/ 16 w 22"/>
                <a:gd name="T25" fmla="*/ 5 h 38"/>
                <a:gd name="T26" fmla="*/ 14 w 22"/>
                <a:gd name="T27" fmla="*/ 13 h 38"/>
                <a:gd name="T28" fmla="*/ 5 w 22"/>
                <a:gd name="T29" fmla="*/ 28 h 38"/>
                <a:gd name="T30" fmla="*/ 9 w 22"/>
                <a:gd name="T31" fmla="*/ 29 h 38"/>
                <a:gd name="T32" fmla="*/ 11 w 22"/>
                <a:gd name="T33" fmla="*/ 13 h 38"/>
                <a:gd name="T34" fmla="*/ 8 w 22"/>
                <a:gd name="T35" fmla="*/ 12 h 38"/>
                <a:gd name="T36" fmla="*/ 5 w 22"/>
                <a:gd name="T37" fmla="*/ 28 h 38"/>
                <a:gd name="T38" fmla="*/ 11 w 22"/>
                <a:gd name="T39" fmla="*/ 31 h 38"/>
                <a:gd name="T40" fmla="*/ 14 w 22"/>
                <a:gd name="T41" fmla="*/ 31 h 38"/>
                <a:gd name="T42" fmla="*/ 17 w 22"/>
                <a:gd name="T43" fmla="*/ 17 h 38"/>
                <a:gd name="T44" fmla="*/ 14 w 22"/>
                <a:gd name="T45" fmla="*/ 15 h 38"/>
                <a:gd name="T46" fmla="*/ 11 w 22"/>
                <a:gd name="T47" fmla="*/ 31 h 38"/>
                <a:gd name="T48" fmla="*/ 12 w 22"/>
                <a:gd name="T49" fmla="*/ 33 h 38"/>
                <a:gd name="T50" fmla="*/ 2 w 22"/>
                <a:gd name="T51" fmla="*/ 30 h 38"/>
                <a:gd name="T52" fmla="*/ 14 w 22"/>
                <a:gd name="T53" fmla="*/ 36 h 38"/>
                <a:gd name="T54" fmla="*/ 12 w 22"/>
                <a:gd name="T55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38">
                  <a:moveTo>
                    <a:pt x="19" y="4"/>
                  </a:moveTo>
                  <a:cubicBezTo>
                    <a:pt x="22" y="14"/>
                    <a:pt x="17" y="24"/>
                    <a:pt x="16" y="32"/>
                  </a:cubicBezTo>
                  <a:cubicBezTo>
                    <a:pt x="16" y="34"/>
                    <a:pt x="16" y="36"/>
                    <a:pt x="15" y="38"/>
                  </a:cubicBezTo>
                  <a:cubicBezTo>
                    <a:pt x="8" y="37"/>
                    <a:pt x="4" y="34"/>
                    <a:pt x="0" y="31"/>
                  </a:cubicBezTo>
                  <a:cubicBezTo>
                    <a:pt x="3" y="25"/>
                    <a:pt x="6" y="14"/>
                    <a:pt x="6" y="8"/>
                  </a:cubicBezTo>
                  <a:cubicBezTo>
                    <a:pt x="8" y="4"/>
                    <a:pt x="14" y="0"/>
                    <a:pt x="19" y="4"/>
                  </a:cubicBezTo>
                  <a:close/>
                  <a:moveTo>
                    <a:pt x="8" y="9"/>
                  </a:moveTo>
                  <a:cubicBezTo>
                    <a:pt x="9" y="10"/>
                    <a:pt x="11" y="11"/>
                    <a:pt x="12" y="11"/>
                  </a:cubicBezTo>
                  <a:cubicBezTo>
                    <a:pt x="12" y="8"/>
                    <a:pt x="14" y="6"/>
                    <a:pt x="14" y="4"/>
                  </a:cubicBezTo>
                  <a:cubicBezTo>
                    <a:pt x="10" y="4"/>
                    <a:pt x="9" y="7"/>
                    <a:pt x="8" y="9"/>
                  </a:cubicBezTo>
                  <a:close/>
                  <a:moveTo>
                    <a:pt x="14" y="13"/>
                  </a:moveTo>
                  <a:cubicBezTo>
                    <a:pt x="15" y="13"/>
                    <a:pt x="16" y="15"/>
                    <a:pt x="18" y="15"/>
                  </a:cubicBezTo>
                  <a:cubicBezTo>
                    <a:pt x="17" y="10"/>
                    <a:pt x="18" y="7"/>
                    <a:pt x="16" y="5"/>
                  </a:cubicBezTo>
                  <a:cubicBezTo>
                    <a:pt x="15" y="7"/>
                    <a:pt x="14" y="10"/>
                    <a:pt x="14" y="13"/>
                  </a:cubicBezTo>
                  <a:close/>
                  <a:moveTo>
                    <a:pt x="5" y="28"/>
                  </a:moveTo>
                  <a:cubicBezTo>
                    <a:pt x="7" y="28"/>
                    <a:pt x="8" y="29"/>
                    <a:pt x="9" y="29"/>
                  </a:cubicBezTo>
                  <a:cubicBezTo>
                    <a:pt x="10" y="24"/>
                    <a:pt x="11" y="18"/>
                    <a:pt x="11" y="13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6" y="17"/>
                    <a:pt x="5" y="22"/>
                    <a:pt x="5" y="28"/>
                  </a:cubicBezTo>
                  <a:close/>
                  <a:moveTo>
                    <a:pt x="11" y="31"/>
                  </a:moveTo>
                  <a:cubicBezTo>
                    <a:pt x="12" y="31"/>
                    <a:pt x="12" y="32"/>
                    <a:pt x="14" y="31"/>
                  </a:cubicBezTo>
                  <a:cubicBezTo>
                    <a:pt x="15" y="27"/>
                    <a:pt x="17" y="22"/>
                    <a:pt x="17" y="17"/>
                  </a:cubicBezTo>
                  <a:cubicBezTo>
                    <a:pt x="16" y="16"/>
                    <a:pt x="15" y="16"/>
                    <a:pt x="14" y="15"/>
                  </a:cubicBezTo>
                  <a:cubicBezTo>
                    <a:pt x="12" y="20"/>
                    <a:pt x="12" y="26"/>
                    <a:pt x="11" y="31"/>
                  </a:cubicBezTo>
                  <a:close/>
                  <a:moveTo>
                    <a:pt x="12" y="33"/>
                  </a:moveTo>
                  <a:cubicBezTo>
                    <a:pt x="8" y="33"/>
                    <a:pt x="6" y="28"/>
                    <a:pt x="2" y="30"/>
                  </a:cubicBezTo>
                  <a:cubicBezTo>
                    <a:pt x="4" y="32"/>
                    <a:pt x="9" y="35"/>
                    <a:pt x="14" y="36"/>
                  </a:cubicBezTo>
                  <a:cubicBezTo>
                    <a:pt x="15" y="34"/>
                    <a:pt x="13" y="34"/>
                    <a:pt x="12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89" name="Freeform 55"/>
            <p:cNvSpPr>
              <a:spLocks noEditPoints="1"/>
            </p:cNvSpPr>
            <p:nvPr/>
          </p:nvSpPr>
          <p:spPr bwMode="auto">
            <a:xfrm>
              <a:off x="6442076" y="2576513"/>
              <a:ext cx="104775" cy="120650"/>
            </a:xfrm>
            <a:custGeom>
              <a:avLst/>
              <a:gdLst>
                <a:gd name="T0" fmla="*/ 13 w 33"/>
                <a:gd name="T1" fmla="*/ 30 h 38"/>
                <a:gd name="T2" fmla="*/ 13 w 33"/>
                <a:gd name="T3" fmla="*/ 0 h 38"/>
                <a:gd name="T4" fmla="*/ 25 w 33"/>
                <a:gd name="T5" fmla="*/ 20 h 38"/>
                <a:gd name="T6" fmla="*/ 28 w 33"/>
                <a:gd name="T7" fmla="*/ 31 h 38"/>
                <a:gd name="T8" fmla="*/ 24 w 33"/>
                <a:gd name="T9" fmla="*/ 33 h 38"/>
                <a:gd name="T10" fmla="*/ 17 w 33"/>
                <a:gd name="T11" fmla="*/ 37 h 38"/>
                <a:gd name="T12" fmla="*/ 13 w 33"/>
                <a:gd name="T13" fmla="*/ 30 h 38"/>
                <a:gd name="T14" fmla="*/ 16 w 33"/>
                <a:gd name="T15" fmla="*/ 13 h 38"/>
                <a:gd name="T16" fmla="*/ 19 w 33"/>
                <a:gd name="T17" fmla="*/ 10 h 38"/>
                <a:gd name="T18" fmla="*/ 12 w 33"/>
                <a:gd name="T19" fmla="*/ 2 h 38"/>
                <a:gd name="T20" fmla="*/ 16 w 33"/>
                <a:gd name="T21" fmla="*/ 13 h 38"/>
                <a:gd name="T22" fmla="*/ 10 w 33"/>
                <a:gd name="T23" fmla="*/ 16 h 38"/>
                <a:gd name="T24" fmla="*/ 14 w 33"/>
                <a:gd name="T25" fmla="*/ 13 h 38"/>
                <a:gd name="T26" fmla="*/ 10 w 33"/>
                <a:gd name="T27" fmla="*/ 4 h 38"/>
                <a:gd name="T28" fmla="*/ 10 w 33"/>
                <a:gd name="T29" fmla="*/ 16 h 38"/>
                <a:gd name="T30" fmla="*/ 17 w 33"/>
                <a:gd name="T31" fmla="*/ 14 h 38"/>
                <a:gd name="T32" fmla="*/ 21 w 33"/>
                <a:gd name="T33" fmla="*/ 23 h 38"/>
                <a:gd name="T34" fmla="*/ 24 w 33"/>
                <a:gd name="T35" fmla="*/ 21 h 38"/>
                <a:gd name="T36" fmla="*/ 20 w 33"/>
                <a:gd name="T37" fmla="*/ 13 h 38"/>
                <a:gd name="T38" fmla="*/ 17 w 33"/>
                <a:gd name="T39" fmla="*/ 14 h 38"/>
                <a:gd name="T40" fmla="*/ 14 w 33"/>
                <a:gd name="T41" fmla="*/ 16 h 38"/>
                <a:gd name="T42" fmla="*/ 14 w 33"/>
                <a:gd name="T43" fmla="*/ 28 h 38"/>
                <a:gd name="T44" fmla="*/ 19 w 33"/>
                <a:gd name="T45" fmla="*/ 25 h 38"/>
                <a:gd name="T46" fmla="*/ 14 w 33"/>
                <a:gd name="T47" fmla="*/ 16 h 38"/>
                <a:gd name="T48" fmla="*/ 15 w 33"/>
                <a:gd name="T49" fmla="*/ 31 h 38"/>
                <a:gd name="T50" fmla="*/ 17 w 33"/>
                <a:gd name="T51" fmla="*/ 35 h 38"/>
                <a:gd name="T52" fmla="*/ 28 w 33"/>
                <a:gd name="T53" fmla="*/ 26 h 38"/>
                <a:gd name="T54" fmla="*/ 15 w 33"/>
                <a:gd name="T55" fmla="*/ 3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3" h="38">
                  <a:moveTo>
                    <a:pt x="13" y="30"/>
                  </a:moveTo>
                  <a:cubicBezTo>
                    <a:pt x="10" y="22"/>
                    <a:pt x="0" y="4"/>
                    <a:pt x="13" y="0"/>
                  </a:cubicBezTo>
                  <a:cubicBezTo>
                    <a:pt x="19" y="3"/>
                    <a:pt x="21" y="13"/>
                    <a:pt x="25" y="20"/>
                  </a:cubicBezTo>
                  <a:cubicBezTo>
                    <a:pt x="27" y="23"/>
                    <a:pt x="33" y="26"/>
                    <a:pt x="28" y="31"/>
                  </a:cubicBezTo>
                  <a:cubicBezTo>
                    <a:pt x="28" y="31"/>
                    <a:pt x="26" y="32"/>
                    <a:pt x="24" y="33"/>
                  </a:cubicBezTo>
                  <a:cubicBezTo>
                    <a:pt x="22" y="35"/>
                    <a:pt x="19" y="38"/>
                    <a:pt x="17" y="37"/>
                  </a:cubicBezTo>
                  <a:cubicBezTo>
                    <a:pt x="13" y="37"/>
                    <a:pt x="13" y="33"/>
                    <a:pt x="13" y="30"/>
                  </a:cubicBezTo>
                  <a:close/>
                  <a:moveTo>
                    <a:pt x="16" y="13"/>
                  </a:moveTo>
                  <a:cubicBezTo>
                    <a:pt x="17" y="12"/>
                    <a:pt x="19" y="12"/>
                    <a:pt x="19" y="10"/>
                  </a:cubicBezTo>
                  <a:cubicBezTo>
                    <a:pt x="17" y="8"/>
                    <a:pt x="15" y="4"/>
                    <a:pt x="12" y="2"/>
                  </a:cubicBezTo>
                  <a:cubicBezTo>
                    <a:pt x="12" y="5"/>
                    <a:pt x="15" y="9"/>
                    <a:pt x="16" y="13"/>
                  </a:cubicBezTo>
                  <a:close/>
                  <a:moveTo>
                    <a:pt x="10" y="16"/>
                  </a:moveTo>
                  <a:cubicBezTo>
                    <a:pt x="11" y="15"/>
                    <a:pt x="14" y="15"/>
                    <a:pt x="14" y="13"/>
                  </a:cubicBezTo>
                  <a:cubicBezTo>
                    <a:pt x="12" y="10"/>
                    <a:pt x="12" y="7"/>
                    <a:pt x="10" y="4"/>
                  </a:cubicBezTo>
                  <a:cubicBezTo>
                    <a:pt x="8" y="7"/>
                    <a:pt x="9" y="13"/>
                    <a:pt x="10" y="16"/>
                  </a:cubicBezTo>
                  <a:close/>
                  <a:moveTo>
                    <a:pt x="17" y="14"/>
                  </a:moveTo>
                  <a:cubicBezTo>
                    <a:pt x="19" y="17"/>
                    <a:pt x="20" y="21"/>
                    <a:pt x="21" y="23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2" y="18"/>
                    <a:pt x="22" y="15"/>
                    <a:pt x="20" y="13"/>
                  </a:cubicBezTo>
                  <a:cubicBezTo>
                    <a:pt x="19" y="14"/>
                    <a:pt x="18" y="14"/>
                    <a:pt x="17" y="14"/>
                  </a:cubicBezTo>
                  <a:close/>
                  <a:moveTo>
                    <a:pt x="14" y="16"/>
                  </a:moveTo>
                  <a:cubicBezTo>
                    <a:pt x="9" y="18"/>
                    <a:pt x="13" y="24"/>
                    <a:pt x="14" y="28"/>
                  </a:cubicBezTo>
                  <a:cubicBezTo>
                    <a:pt x="17" y="28"/>
                    <a:pt x="18" y="26"/>
                    <a:pt x="19" y="25"/>
                  </a:cubicBezTo>
                  <a:cubicBezTo>
                    <a:pt x="17" y="23"/>
                    <a:pt x="17" y="18"/>
                    <a:pt x="14" y="16"/>
                  </a:cubicBezTo>
                  <a:close/>
                  <a:moveTo>
                    <a:pt x="15" y="31"/>
                  </a:moveTo>
                  <a:cubicBezTo>
                    <a:pt x="15" y="33"/>
                    <a:pt x="16" y="34"/>
                    <a:pt x="17" y="35"/>
                  </a:cubicBezTo>
                  <a:cubicBezTo>
                    <a:pt x="21" y="32"/>
                    <a:pt x="27" y="31"/>
                    <a:pt x="28" y="26"/>
                  </a:cubicBezTo>
                  <a:cubicBezTo>
                    <a:pt x="24" y="19"/>
                    <a:pt x="20" y="30"/>
                    <a:pt x="1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90" name="Freeform 56"/>
            <p:cNvSpPr/>
            <p:nvPr/>
          </p:nvSpPr>
          <p:spPr bwMode="auto">
            <a:xfrm>
              <a:off x="6972301" y="2806700"/>
              <a:ext cx="12700" cy="25400"/>
            </a:xfrm>
            <a:custGeom>
              <a:avLst/>
              <a:gdLst>
                <a:gd name="T0" fmla="*/ 1 w 4"/>
                <a:gd name="T1" fmla="*/ 0 h 8"/>
                <a:gd name="T2" fmla="*/ 0 w 4"/>
                <a:gd name="T3" fmla="*/ 8 h 8"/>
                <a:gd name="T4" fmla="*/ 1 w 4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1" y="0"/>
                  </a:moveTo>
                  <a:cubicBezTo>
                    <a:pt x="3" y="2"/>
                    <a:pt x="4" y="8"/>
                    <a:pt x="0" y="8"/>
                  </a:cubicBezTo>
                  <a:cubicBezTo>
                    <a:pt x="0" y="5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91" name="Freeform 57"/>
            <p:cNvSpPr/>
            <p:nvPr/>
          </p:nvSpPr>
          <p:spPr bwMode="auto">
            <a:xfrm>
              <a:off x="6978651" y="2816225"/>
              <a:ext cx="22225" cy="25400"/>
            </a:xfrm>
            <a:custGeom>
              <a:avLst/>
              <a:gdLst>
                <a:gd name="T0" fmla="*/ 5 w 7"/>
                <a:gd name="T1" fmla="*/ 0 h 8"/>
                <a:gd name="T2" fmla="*/ 1 w 7"/>
                <a:gd name="T3" fmla="*/ 8 h 8"/>
                <a:gd name="T4" fmla="*/ 0 w 7"/>
                <a:gd name="T5" fmla="*/ 7 h 8"/>
                <a:gd name="T6" fmla="*/ 5 w 7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5" y="0"/>
                  </a:moveTo>
                  <a:cubicBezTo>
                    <a:pt x="7" y="3"/>
                    <a:pt x="4" y="8"/>
                    <a:pt x="1" y="8"/>
                  </a:cubicBezTo>
                  <a:cubicBezTo>
                    <a:pt x="1" y="7"/>
                    <a:pt x="1" y="8"/>
                    <a:pt x="0" y="7"/>
                  </a:cubicBezTo>
                  <a:cubicBezTo>
                    <a:pt x="2" y="5"/>
                    <a:pt x="4" y="3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92" name="Freeform 58"/>
            <p:cNvSpPr/>
            <p:nvPr/>
          </p:nvSpPr>
          <p:spPr bwMode="auto">
            <a:xfrm>
              <a:off x="6486526" y="2822575"/>
              <a:ext cx="12700" cy="25400"/>
            </a:xfrm>
            <a:custGeom>
              <a:avLst/>
              <a:gdLst>
                <a:gd name="T0" fmla="*/ 1 w 4"/>
                <a:gd name="T1" fmla="*/ 0 h 8"/>
                <a:gd name="T2" fmla="*/ 0 w 4"/>
                <a:gd name="T3" fmla="*/ 7 h 8"/>
                <a:gd name="T4" fmla="*/ 1 w 4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1" y="0"/>
                  </a:moveTo>
                  <a:cubicBezTo>
                    <a:pt x="4" y="2"/>
                    <a:pt x="2" y="8"/>
                    <a:pt x="0" y="7"/>
                  </a:cubicBezTo>
                  <a:cubicBezTo>
                    <a:pt x="1" y="5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93" name="Freeform 59"/>
            <p:cNvSpPr/>
            <p:nvPr/>
          </p:nvSpPr>
          <p:spPr bwMode="auto">
            <a:xfrm>
              <a:off x="6991351" y="2828925"/>
              <a:ext cx="22225" cy="19050"/>
            </a:xfrm>
            <a:custGeom>
              <a:avLst/>
              <a:gdLst>
                <a:gd name="T0" fmla="*/ 5 w 7"/>
                <a:gd name="T1" fmla="*/ 0 h 6"/>
                <a:gd name="T2" fmla="*/ 0 w 7"/>
                <a:gd name="T3" fmla="*/ 6 h 6"/>
                <a:gd name="T4" fmla="*/ 5 w 7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5" y="0"/>
                  </a:moveTo>
                  <a:cubicBezTo>
                    <a:pt x="7" y="2"/>
                    <a:pt x="2" y="5"/>
                    <a:pt x="0" y="6"/>
                  </a:cubicBezTo>
                  <a:cubicBezTo>
                    <a:pt x="0" y="3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94" name="Freeform 60"/>
            <p:cNvSpPr/>
            <p:nvPr/>
          </p:nvSpPr>
          <p:spPr bwMode="auto">
            <a:xfrm>
              <a:off x="6448426" y="2832100"/>
              <a:ext cx="19050" cy="12700"/>
            </a:xfrm>
            <a:custGeom>
              <a:avLst/>
              <a:gdLst>
                <a:gd name="T0" fmla="*/ 0 w 6"/>
                <a:gd name="T1" fmla="*/ 0 h 4"/>
                <a:gd name="T2" fmla="*/ 5 w 6"/>
                <a:gd name="T3" fmla="*/ 4 h 4"/>
                <a:gd name="T4" fmla="*/ 0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3" y="0"/>
                    <a:pt x="6" y="2"/>
                    <a:pt x="5" y="4"/>
                  </a:cubicBezTo>
                  <a:cubicBezTo>
                    <a:pt x="3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95" name="Freeform 61"/>
            <p:cNvSpPr/>
            <p:nvPr/>
          </p:nvSpPr>
          <p:spPr bwMode="auto">
            <a:xfrm>
              <a:off x="6432551" y="2832100"/>
              <a:ext cx="22225" cy="15875"/>
            </a:xfrm>
            <a:custGeom>
              <a:avLst/>
              <a:gdLst>
                <a:gd name="T0" fmla="*/ 2 w 7"/>
                <a:gd name="T1" fmla="*/ 1 h 5"/>
                <a:gd name="T2" fmla="*/ 7 w 7"/>
                <a:gd name="T3" fmla="*/ 5 h 5"/>
                <a:gd name="T4" fmla="*/ 1 w 7"/>
                <a:gd name="T5" fmla="*/ 2 h 5"/>
                <a:gd name="T6" fmla="*/ 2 w 7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2" y="1"/>
                  </a:moveTo>
                  <a:cubicBezTo>
                    <a:pt x="3" y="2"/>
                    <a:pt x="6" y="2"/>
                    <a:pt x="7" y="5"/>
                  </a:cubicBezTo>
                  <a:cubicBezTo>
                    <a:pt x="5" y="5"/>
                    <a:pt x="2" y="3"/>
                    <a:pt x="1" y="2"/>
                  </a:cubicBezTo>
                  <a:cubicBezTo>
                    <a:pt x="0" y="0"/>
                    <a:pt x="3" y="2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96" name="Freeform 62"/>
            <p:cNvSpPr/>
            <p:nvPr/>
          </p:nvSpPr>
          <p:spPr bwMode="auto">
            <a:xfrm>
              <a:off x="7010401" y="2835275"/>
              <a:ext cx="15875" cy="15875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4 h 5"/>
                <a:gd name="T4" fmla="*/ 4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5" y="1"/>
                    <a:pt x="2" y="5"/>
                    <a:pt x="0" y="4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97" name="Freeform 63"/>
            <p:cNvSpPr/>
            <p:nvPr/>
          </p:nvSpPr>
          <p:spPr bwMode="auto">
            <a:xfrm>
              <a:off x="6346826" y="2892425"/>
              <a:ext cx="19050" cy="15875"/>
            </a:xfrm>
            <a:custGeom>
              <a:avLst/>
              <a:gdLst>
                <a:gd name="T0" fmla="*/ 1 w 6"/>
                <a:gd name="T1" fmla="*/ 0 h 5"/>
                <a:gd name="T2" fmla="*/ 5 w 6"/>
                <a:gd name="T3" fmla="*/ 5 h 5"/>
                <a:gd name="T4" fmla="*/ 1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1" y="0"/>
                  </a:moveTo>
                  <a:cubicBezTo>
                    <a:pt x="2" y="2"/>
                    <a:pt x="6" y="2"/>
                    <a:pt x="5" y="5"/>
                  </a:cubicBezTo>
                  <a:cubicBezTo>
                    <a:pt x="3" y="4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98" name="Freeform 64"/>
            <p:cNvSpPr/>
            <p:nvPr/>
          </p:nvSpPr>
          <p:spPr bwMode="auto">
            <a:xfrm>
              <a:off x="6388101" y="2895600"/>
              <a:ext cx="15875" cy="19050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6 h 6"/>
                <a:gd name="T4" fmla="*/ 4 w 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5" y="1"/>
                    <a:pt x="2" y="5"/>
                    <a:pt x="0" y="6"/>
                  </a:cubicBezTo>
                  <a:cubicBezTo>
                    <a:pt x="0" y="4"/>
                    <a:pt x="2" y="2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99" name="Freeform 65"/>
            <p:cNvSpPr/>
            <p:nvPr/>
          </p:nvSpPr>
          <p:spPr bwMode="auto">
            <a:xfrm>
              <a:off x="6262689" y="3071813"/>
              <a:ext cx="128587" cy="196850"/>
            </a:xfrm>
            <a:custGeom>
              <a:avLst/>
              <a:gdLst>
                <a:gd name="T0" fmla="*/ 35 w 41"/>
                <a:gd name="T1" fmla="*/ 10 h 62"/>
                <a:gd name="T2" fmla="*/ 38 w 41"/>
                <a:gd name="T3" fmla="*/ 8 h 62"/>
                <a:gd name="T4" fmla="*/ 35 w 41"/>
                <a:gd name="T5" fmla="*/ 16 h 62"/>
                <a:gd name="T6" fmla="*/ 18 w 41"/>
                <a:gd name="T7" fmla="*/ 29 h 62"/>
                <a:gd name="T8" fmla="*/ 35 w 41"/>
                <a:gd name="T9" fmla="*/ 46 h 62"/>
                <a:gd name="T10" fmla="*/ 33 w 41"/>
                <a:gd name="T11" fmla="*/ 51 h 62"/>
                <a:gd name="T12" fmla="*/ 32 w 41"/>
                <a:gd name="T13" fmla="*/ 53 h 62"/>
                <a:gd name="T14" fmla="*/ 3 w 41"/>
                <a:gd name="T15" fmla="*/ 48 h 62"/>
                <a:gd name="T16" fmla="*/ 1 w 41"/>
                <a:gd name="T17" fmla="*/ 48 h 62"/>
                <a:gd name="T18" fmla="*/ 4 w 41"/>
                <a:gd name="T19" fmla="*/ 40 h 62"/>
                <a:gd name="T20" fmla="*/ 7 w 41"/>
                <a:gd name="T21" fmla="*/ 42 h 62"/>
                <a:gd name="T22" fmla="*/ 6 w 41"/>
                <a:gd name="T23" fmla="*/ 46 h 62"/>
                <a:gd name="T24" fmla="*/ 31 w 41"/>
                <a:gd name="T25" fmla="*/ 40 h 62"/>
                <a:gd name="T26" fmla="*/ 13 w 41"/>
                <a:gd name="T27" fmla="*/ 29 h 62"/>
                <a:gd name="T28" fmla="*/ 15 w 41"/>
                <a:gd name="T29" fmla="*/ 11 h 62"/>
                <a:gd name="T30" fmla="*/ 35 w 41"/>
                <a:gd name="T31" fmla="*/ 1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62">
                  <a:moveTo>
                    <a:pt x="35" y="10"/>
                  </a:moveTo>
                  <a:cubicBezTo>
                    <a:pt x="36" y="10"/>
                    <a:pt x="36" y="7"/>
                    <a:pt x="38" y="8"/>
                  </a:cubicBezTo>
                  <a:cubicBezTo>
                    <a:pt x="41" y="9"/>
                    <a:pt x="38" y="18"/>
                    <a:pt x="35" y="16"/>
                  </a:cubicBezTo>
                  <a:cubicBezTo>
                    <a:pt x="29" y="0"/>
                    <a:pt x="7" y="17"/>
                    <a:pt x="18" y="29"/>
                  </a:cubicBezTo>
                  <a:cubicBezTo>
                    <a:pt x="26" y="32"/>
                    <a:pt x="37" y="35"/>
                    <a:pt x="35" y="46"/>
                  </a:cubicBezTo>
                  <a:cubicBezTo>
                    <a:pt x="35" y="47"/>
                    <a:pt x="33" y="49"/>
                    <a:pt x="33" y="51"/>
                  </a:cubicBezTo>
                  <a:cubicBezTo>
                    <a:pt x="32" y="52"/>
                    <a:pt x="32" y="52"/>
                    <a:pt x="32" y="53"/>
                  </a:cubicBezTo>
                  <a:cubicBezTo>
                    <a:pt x="25" y="62"/>
                    <a:pt x="6" y="57"/>
                    <a:pt x="3" y="48"/>
                  </a:cubicBezTo>
                  <a:cubicBezTo>
                    <a:pt x="2" y="47"/>
                    <a:pt x="1" y="49"/>
                    <a:pt x="1" y="48"/>
                  </a:cubicBezTo>
                  <a:cubicBezTo>
                    <a:pt x="0" y="44"/>
                    <a:pt x="3" y="42"/>
                    <a:pt x="4" y="40"/>
                  </a:cubicBezTo>
                  <a:cubicBezTo>
                    <a:pt x="6" y="40"/>
                    <a:pt x="7" y="41"/>
                    <a:pt x="7" y="42"/>
                  </a:cubicBezTo>
                  <a:cubicBezTo>
                    <a:pt x="7" y="44"/>
                    <a:pt x="7" y="45"/>
                    <a:pt x="6" y="46"/>
                  </a:cubicBezTo>
                  <a:cubicBezTo>
                    <a:pt x="10" y="59"/>
                    <a:pt x="35" y="56"/>
                    <a:pt x="31" y="40"/>
                  </a:cubicBezTo>
                  <a:cubicBezTo>
                    <a:pt x="27" y="34"/>
                    <a:pt x="16" y="34"/>
                    <a:pt x="13" y="29"/>
                  </a:cubicBezTo>
                  <a:cubicBezTo>
                    <a:pt x="10" y="23"/>
                    <a:pt x="12" y="14"/>
                    <a:pt x="15" y="11"/>
                  </a:cubicBezTo>
                  <a:cubicBezTo>
                    <a:pt x="19" y="5"/>
                    <a:pt x="31" y="3"/>
                    <a:pt x="3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00" name="Freeform 66"/>
            <p:cNvSpPr/>
            <p:nvPr/>
          </p:nvSpPr>
          <p:spPr bwMode="auto">
            <a:xfrm>
              <a:off x="7091364" y="3090863"/>
              <a:ext cx="139700" cy="146050"/>
            </a:xfrm>
            <a:custGeom>
              <a:avLst/>
              <a:gdLst>
                <a:gd name="T0" fmla="*/ 12 w 44"/>
                <a:gd name="T1" fmla="*/ 1 h 46"/>
                <a:gd name="T2" fmla="*/ 8 w 44"/>
                <a:gd name="T3" fmla="*/ 5 h 46"/>
                <a:gd name="T4" fmla="*/ 13 w 44"/>
                <a:gd name="T5" fmla="*/ 18 h 46"/>
                <a:gd name="T6" fmla="*/ 14 w 44"/>
                <a:gd name="T7" fmla="*/ 18 h 46"/>
                <a:gd name="T8" fmla="*/ 16 w 44"/>
                <a:gd name="T9" fmla="*/ 39 h 46"/>
                <a:gd name="T10" fmla="*/ 37 w 44"/>
                <a:gd name="T11" fmla="*/ 33 h 46"/>
                <a:gd name="T12" fmla="*/ 34 w 44"/>
                <a:gd name="T13" fmla="*/ 25 h 46"/>
                <a:gd name="T14" fmla="*/ 40 w 44"/>
                <a:gd name="T15" fmla="*/ 31 h 46"/>
                <a:gd name="T16" fmla="*/ 44 w 44"/>
                <a:gd name="T17" fmla="*/ 33 h 46"/>
                <a:gd name="T18" fmla="*/ 42 w 44"/>
                <a:gd name="T19" fmla="*/ 36 h 46"/>
                <a:gd name="T20" fmla="*/ 18 w 44"/>
                <a:gd name="T21" fmla="*/ 42 h 46"/>
                <a:gd name="T22" fmla="*/ 11 w 44"/>
                <a:gd name="T23" fmla="*/ 42 h 46"/>
                <a:gd name="T24" fmla="*/ 5 w 44"/>
                <a:gd name="T25" fmla="*/ 5 h 46"/>
                <a:gd name="T26" fmla="*/ 0 w 44"/>
                <a:gd name="T27" fmla="*/ 4 h 46"/>
                <a:gd name="T28" fmla="*/ 12 w 44"/>
                <a:gd name="T29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46">
                  <a:moveTo>
                    <a:pt x="12" y="1"/>
                  </a:moveTo>
                  <a:cubicBezTo>
                    <a:pt x="12" y="3"/>
                    <a:pt x="10" y="3"/>
                    <a:pt x="8" y="5"/>
                  </a:cubicBezTo>
                  <a:cubicBezTo>
                    <a:pt x="10" y="9"/>
                    <a:pt x="14" y="13"/>
                    <a:pt x="13" y="18"/>
                  </a:cubicBezTo>
                  <a:cubicBezTo>
                    <a:pt x="13" y="18"/>
                    <a:pt x="13" y="18"/>
                    <a:pt x="14" y="18"/>
                  </a:cubicBezTo>
                  <a:cubicBezTo>
                    <a:pt x="15" y="25"/>
                    <a:pt x="16" y="32"/>
                    <a:pt x="16" y="39"/>
                  </a:cubicBezTo>
                  <a:cubicBezTo>
                    <a:pt x="22" y="36"/>
                    <a:pt x="29" y="34"/>
                    <a:pt x="37" y="33"/>
                  </a:cubicBezTo>
                  <a:cubicBezTo>
                    <a:pt x="36" y="30"/>
                    <a:pt x="32" y="28"/>
                    <a:pt x="34" y="25"/>
                  </a:cubicBezTo>
                  <a:cubicBezTo>
                    <a:pt x="37" y="25"/>
                    <a:pt x="38" y="29"/>
                    <a:pt x="40" y="31"/>
                  </a:cubicBezTo>
                  <a:cubicBezTo>
                    <a:pt x="42" y="31"/>
                    <a:pt x="43" y="32"/>
                    <a:pt x="44" y="33"/>
                  </a:cubicBezTo>
                  <a:cubicBezTo>
                    <a:pt x="44" y="35"/>
                    <a:pt x="43" y="35"/>
                    <a:pt x="42" y="36"/>
                  </a:cubicBezTo>
                  <a:cubicBezTo>
                    <a:pt x="34" y="36"/>
                    <a:pt x="24" y="38"/>
                    <a:pt x="18" y="42"/>
                  </a:cubicBezTo>
                  <a:cubicBezTo>
                    <a:pt x="15" y="43"/>
                    <a:pt x="14" y="46"/>
                    <a:pt x="11" y="42"/>
                  </a:cubicBezTo>
                  <a:cubicBezTo>
                    <a:pt x="14" y="30"/>
                    <a:pt x="11" y="14"/>
                    <a:pt x="5" y="5"/>
                  </a:cubicBezTo>
                  <a:cubicBezTo>
                    <a:pt x="2" y="5"/>
                    <a:pt x="1" y="5"/>
                    <a:pt x="0" y="4"/>
                  </a:cubicBezTo>
                  <a:cubicBezTo>
                    <a:pt x="2" y="0"/>
                    <a:pt x="7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01" name="Freeform 67"/>
            <p:cNvSpPr>
              <a:spLocks noEditPoints="1"/>
            </p:cNvSpPr>
            <p:nvPr/>
          </p:nvSpPr>
          <p:spPr bwMode="auto">
            <a:xfrm>
              <a:off x="6956426" y="3100388"/>
              <a:ext cx="122238" cy="171450"/>
            </a:xfrm>
            <a:custGeom>
              <a:avLst/>
              <a:gdLst>
                <a:gd name="T0" fmla="*/ 11 w 39"/>
                <a:gd name="T1" fmla="*/ 4 h 54"/>
                <a:gd name="T2" fmla="*/ 11 w 39"/>
                <a:gd name="T3" fmla="*/ 3 h 54"/>
                <a:gd name="T4" fmla="*/ 19 w 39"/>
                <a:gd name="T5" fmla="*/ 3 h 54"/>
                <a:gd name="T6" fmla="*/ 24 w 39"/>
                <a:gd name="T7" fmla="*/ 5 h 54"/>
                <a:gd name="T8" fmla="*/ 28 w 39"/>
                <a:gd name="T9" fmla="*/ 10 h 54"/>
                <a:gd name="T10" fmla="*/ 34 w 39"/>
                <a:gd name="T11" fmla="*/ 31 h 54"/>
                <a:gd name="T12" fmla="*/ 12 w 39"/>
                <a:gd name="T13" fmla="*/ 47 h 54"/>
                <a:gd name="T14" fmla="*/ 5 w 39"/>
                <a:gd name="T15" fmla="*/ 41 h 54"/>
                <a:gd name="T16" fmla="*/ 0 w 39"/>
                <a:gd name="T17" fmla="*/ 20 h 54"/>
                <a:gd name="T18" fmla="*/ 11 w 39"/>
                <a:gd name="T19" fmla="*/ 4 h 54"/>
                <a:gd name="T20" fmla="*/ 23 w 39"/>
                <a:gd name="T21" fmla="*/ 44 h 54"/>
                <a:gd name="T22" fmla="*/ 9 w 39"/>
                <a:gd name="T23" fmla="*/ 9 h 54"/>
                <a:gd name="T24" fmla="*/ 4 w 39"/>
                <a:gd name="T25" fmla="*/ 18 h 54"/>
                <a:gd name="T26" fmla="*/ 23 w 39"/>
                <a:gd name="T27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54">
                  <a:moveTo>
                    <a:pt x="11" y="4"/>
                  </a:moveTo>
                  <a:cubicBezTo>
                    <a:pt x="11" y="4"/>
                    <a:pt x="11" y="4"/>
                    <a:pt x="11" y="3"/>
                  </a:cubicBezTo>
                  <a:cubicBezTo>
                    <a:pt x="14" y="4"/>
                    <a:pt x="16" y="3"/>
                    <a:pt x="19" y="3"/>
                  </a:cubicBezTo>
                  <a:cubicBezTo>
                    <a:pt x="20" y="4"/>
                    <a:pt x="23" y="5"/>
                    <a:pt x="24" y="5"/>
                  </a:cubicBezTo>
                  <a:cubicBezTo>
                    <a:pt x="23" y="5"/>
                    <a:pt x="27" y="9"/>
                    <a:pt x="28" y="10"/>
                  </a:cubicBezTo>
                  <a:cubicBezTo>
                    <a:pt x="32" y="15"/>
                    <a:pt x="35" y="25"/>
                    <a:pt x="34" y="31"/>
                  </a:cubicBezTo>
                  <a:cubicBezTo>
                    <a:pt x="33" y="40"/>
                    <a:pt x="24" y="54"/>
                    <a:pt x="12" y="47"/>
                  </a:cubicBezTo>
                  <a:cubicBezTo>
                    <a:pt x="9" y="46"/>
                    <a:pt x="8" y="43"/>
                    <a:pt x="5" y="41"/>
                  </a:cubicBezTo>
                  <a:cubicBezTo>
                    <a:pt x="3" y="35"/>
                    <a:pt x="0" y="28"/>
                    <a:pt x="0" y="20"/>
                  </a:cubicBezTo>
                  <a:cubicBezTo>
                    <a:pt x="1" y="12"/>
                    <a:pt x="6" y="7"/>
                    <a:pt x="11" y="4"/>
                  </a:cubicBezTo>
                  <a:close/>
                  <a:moveTo>
                    <a:pt x="23" y="44"/>
                  </a:moveTo>
                  <a:cubicBezTo>
                    <a:pt x="39" y="36"/>
                    <a:pt x="28" y="0"/>
                    <a:pt x="9" y="9"/>
                  </a:cubicBezTo>
                  <a:cubicBezTo>
                    <a:pt x="7" y="12"/>
                    <a:pt x="6" y="14"/>
                    <a:pt x="4" y="18"/>
                  </a:cubicBezTo>
                  <a:cubicBezTo>
                    <a:pt x="1" y="30"/>
                    <a:pt x="9" y="51"/>
                    <a:pt x="23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02" name="Freeform 68"/>
            <p:cNvSpPr/>
            <p:nvPr/>
          </p:nvSpPr>
          <p:spPr bwMode="auto">
            <a:xfrm>
              <a:off x="6426201" y="3106738"/>
              <a:ext cx="107950" cy="161925"/>
            </a:xfrm>
            <a:custGeom>
              <a:avLst/>
              <a:gdLst>
                <a:gd name="T0" fmla="*/ 31 w 34"/>
                <a:gd name="T1" fmla="*/ 4 h 51"/>
                <a:gd name="T2" fmla="*/ 24 w 34"/>
                <a:gd name="T3" fmla="*/ 9 h 51"/>
                <a:gd name="T4" fmla="*/ 7 w 34"/>
                <a:gd name="T5" fmla="*/ 33 h 51"/>
                <a:gd name="T6" fmla="*/ 19 w 34"/>
                <a:gd name="T7" fmla="*/ 46 h 51"/>
                <a:gd name="T8" fmla="*/ 34 w 34"/>
                <a:gd name="T9" fmla="*/ 41 h 51"/>
                <a:gd name="T10" fmla="*/ 20 w 34"/>
                <a:gd name="T11" fmla="*/ 49 h 51"/>
                <a:gd name="T12" fmla="*/ 16 w 34"/>
                <a:gd name="T13" fmla="*/ 47 h 51"/>
                <a:gd name="T14" fmla="*/ 3 w 34"/>
                <a:gd name="T15" fmla="*/ 32 h 51"/>
                <a:gd name="T16" fmla="*/ 27 w 34"/>
                <a:gd name="T17" fmla="*/ 7 h 51"/>
                <a:gd name="T18" fmla="*/ 31 w 34"/>
                <a:gd name="T19" fmla="*/ 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51">
                  <a:moveTo>
                    <a:pt x="31" y="4"/>
                  </a:moveTo>
                  <a:cubicBezTo>
                    <a:pt x="33" y="10"/>
                    <a:pt x="29" y="16"/>
                    <a:pt x="24" y="9"/>
                  </a:cubicBezTo>
                  <a:cubicBezTo>
                    <a:pt x="11" y="7"/>
                    <a:pt x="3" y="23"/>
                    <a:pt x="7" y="33"/>
                  </a:cubicBezTo>
                  <a:cubicBezTo>
                    <a:pt x="9" y="38"/>
                    <a:pt x="14" y="45"/>
                    <a:pt x="19" y="46"/>
                  </a:cubicBezTo>
                  <a:cubicBezTo>
                    <a:pt x="26" y="47"/>
                    <a:pt x="29" y="42"/>
                    <a:pt x="34" y="41"/>
                  </a:cubicBezTo>
                  <a:cubicBezTo>
                    <a:pt x="34" y="46"/>
                    <a:pt x="26" y="51"/>
                    <a:pt x="20" y="49"/>
                  </a:cubicBezTo>
                  <a:cubicBezTo>
                    <a:pt x="19" y="49"/>
                    <a:pt x="17" y="48"/>
                    <a:pt x="16" y="47"/>
                  </a:cubicBezTo>
                  <a:cubicBezTo>
                    <a:pt x="11" y="45"/>
                    <a:pt x="4" y="39"/>
                    <a:pt x="3" y="32"/>
                  </a:cubicBezTo>
                  <a:cubicBezTo>
                    <a:pt x="0" y="20"/>
                    <a:pt x="12" y="0"/>
                    <a:pt x="27" y="7"/>
                  </a:cubicBezTo>
                  <a:cubicBezTo>
                    <a:pt x="27" y="5"/>
                    <a:pt x="28" y="2"/>
                    <a:pt x="3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03" name="Freeform 69"/>
            <p:cNvSpPr>
              <a:spLocks noEditPoints="1"/>
            </p:cNvSpPr>
            <p:nvPr/>
          </p:nvSpPr>
          <p:spPr bwMode="auto">
            <a:xfrm>
              <a:off x="6792914" y="3119438"/>
              <a:ext cx="112712" cy="149225"/>
            </a:xfrm>
            <a:custGeom>
              <a:avLst/>
              <a:gdLst>
                <a:gd name="T0" fmla="*/ 8 w 36"/>
                <a:gd name="T1" fmla="*/ 4 h 47"/>
                <a:gd name="T2" fmla="*/ 27 w 36"/>
                <a:gd name="T3" fmla="*/ 6 h 47"/>
                <a:gd name="T4" fmla="*/ 35 w 36"/>
                <a:gd name="T5" fmla="*/ 20 h 47"/>
                <a:gd name="T6" fmla="*/ 17 w 36"/>
                <a:gd name="T7" fmla="*/ 45 h 47"/>
                <a:gd name="T8" fmla="*/ 11 w 36"/>
                <a:gd name="T9" fmla="*/ 44 h 47"/>
                <a:gd name="T10" fmla="*/ 2 w 36"/>
                <a:gd name="T11" fmla="*/ 19 h 47"/>
                <a:gd name="T12" fmla="*/ 8 w 36"/>
                <a:gd name="T13" fmla="*/ 4 h 47"/>
                <a:gd name="T14" fmla="*/ 5 w 36"/>
                <a:gd name="T15" fmla="*/ 21 h 47"/>
                <a:gd name="T16" fmla="*/ 8 w 36"/>
                <a:gd name="T17" fmla="*/ 37 h 47"/>
                <a:gd name="T18" fmla="*/ 29 w 36"/>
                <a:gd name="T19" fmla="*/ 37 h 47"/>
                <a:gd name="T20" fmla="*/ 32 w 36"/>
                <a:gd name="T21" fmla="*/ 26 h 47"/>
                <a:gd name="T22" fmla="*/ 15 w 36"/>
                <a:gd name="T23" fmla="*/ 5 h 47"/>
                <a:gd name="T24" fmla="*/ 14 w 36"/>
                <a:gd name="T25" fmla="*/ 5 h 47"/>
                <a:gd name="T26" fmla="*/ 5 w 36"/>
                <a:gd name="T27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47">
                  <a:moveTo>
                    <a:pt x="8" y="4"/>
                  </a:moveTo>
                  <a:cubicBezTo>
                    <a:pt x="14" y="0"/>
                    <a:pt x="22" y="2"/>
                    <a:pt x="27" y="6"/>
                  </a:cubicBezTo>
                  <a:cubicBezTo>
                    <a:pt x="30" y="10"/>
                    <a:pt x="33" y="16"/>
                    <a:pt x="35" y="20"/>
                  </a:cubicBezTo>
                  <a:cubicBezTo>
                    <a:pt x="36" y="34"/>
                    <a:pt x="32" y="47"/>
                    <a:pt x="17" y="45"/>
                  </a:cubicBezTo>
                  <a:cubicBezTo>
                    <a:pt x="15" y="45"/>
                    <a:pt x="14" y="44"/>
                    <a:pt x="11" y="44"/>
                  </a:cubicBezTo>
                  <a:cubicBezTo>
                    <a:pt x="4" y="38"/>
                    <a:pt x="0" y="30"/>
                    <a:pt x="2" y="19"/>
                  </a:cubicBezTo>
                  <a:cubicBezTo>
                    <a:pt x="2" y="13"/>
                    <a:pt x="7" y="9"/>
                    <a:pt x="8" y="4"/>
                  </a:cubicBezTo>
                  <a:close/>
                  <a:moveTo>
                    <a:pt x="5" y="21"/>
                  </a:moveTo>
                  <a:cubicBezTo>
                    <a:pt x="5" y="26"/>
                    <a:pt x="4" y="32"/>
                    <a:pt x="8" y="37"/>
                  </a:cubicBezTo>
                  <a:cubicBezTo>
                    <a:pt x="13" y="44"/>
                    <a:pt x="24" y="44"/>
                    <a:pt x="29" y="37"/>
                  </a:cubicBezTo>
                  <a:cubicBezTo>
                    <a:pt x="31" y="34"/>
                    <a:pt x="31" y="29"/>
                    <a:pt x="32" y="26"/>
                  </a:cubicBezTo>
                  <a:cubicBezTo>
                    <a:pt x="32" y="16"/>
                    <a:pt x="25" y="6"/>
                    <a:pt x="15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8" y="8"/>
                    <a:pt x="6" y="15"/>
                    <a:pt x="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04" name="Freeform 70"/>
            <p:cNvSpPr/>
            <p:nvPr/>
          </p:nvSpPr>
          <p:spPr bwMode="auto">
            <a:xfrm>
              <a:off x="6605589" y="3122613"/>
              <a:ext cx="130175" cy="146050"/>
            </a:xfrm>
            <a:custGeom>
              <a:avLst/>
              <a:gdLst>
                <a:gd name="T0" fmla="*/ 10 w 41"/>
                <a:gd name="T1" fmla="*/ 2 h 46"/>
                <a:gd name="T2" fmla="*/ 6 w 41"/>
                <a:gd name="T3" fmla="*/ 5 h 46"/>
                <a:gd name="T4" fmla="*/ 9 w 41"/>
                <a:gd name="T5" fmla="*/ 20 h 46"/>
                <a:gd name="T6" fmla="*/ 32 w 41"/>
                <a:gd name="T7" fmla="*/ 21 h 46"/>
                <a:gd name="T8" fmla="*/ 33 w 41"/>
                <a:gd name="T9" fmla="*/ 6 h 46"/>
                <a:gd name="T10" fmla="*/ 30 w 41"/>
                <a:gd name="T11" fmla="*/ 4 h 46"/>
                <a:gd name="T12" fmla="*/ 39 w 41"/>
                <a:gd name="T13" fmla="*/ 4 h 46"/>
                <a:gd name="T14" fmla="*/ 36 w 41"/>
                <a:gd name="T15" fmla="*/ 6 h 46"/>
                <a:gd name="T16" fmla="*/ 37 w 41"/>
                <a:gd name="T17" fmla="*/ 43 h 46"/>
                <a:gd name="T18" fmla="*/ 41 w 41"/>
                <a:gd name="T19" fmla="*/ 43 h 46"/>
                <a:gd name="T20" fmla="*/ 41 w 41"/>
                <a:gd name="T21" fmla="*/ 46 h 46"/>
                <a:gd name="T22" fmla="*/ 31 w 41"/>
                <a:gd name="T23" fmla="*/ 45 h 46"/>
                <a:gd name="T24" fmla="*/ 34 w 41"/>
                <a:gd name="T25" fmla="*/ 43 h 46"/>
                <a:gd name="T26" fmla="*/ 31 w 41"/>
                <a:gd name="T27" fmla="*/ 25 h 46"/>
                <a:gd name="T28" fmla="*/ 9 w 41"/>
                <a:gd name="T29" fmla="*/ 24 h 46"/>
                <a:gd name="T30" fmla="*/ 8 w 41"/>
                <a:gd name="T31" fmla="*/ 44 h 46"/>
                <a:gd name="T32" fmla="*/ 0 w 41"/>
                <a:gd name="T33" fmla="*/ 44 h 46"/>
                <a:gd name="T34" fmla="*/ 3 w 41"/>
                <a:gd name="T35" fmla="*/ 41 h 46"/>
                <a:gd name="T36" fmla="*/ 3 w 41"/>
                <a:gd name="T37" fmla="*/ 39 h 46"/>
                <a:gd name="T38" fmla="*/ 3 w 41"/>
                <a:gd name="T39" fmla="*/ 6 h 46"/>
                <a:gd name="T40" fmla="*/ 0 w 41"/>
                <a:gd name="T41" fmla="*/ 6 h 46"/>
                <a:gd name="T42" fmla="*/ 10 w 41"/>
                <a:gd name="T43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46">
                  <a:moveTo>
                    <a:pt x="10" y="2"/>
                  </a:moveTo>
                  <a:cubicBezTo>
                    <a:pt x="10" y="5"/>
                    <a:pt x="8" y="5"/>
                    <a:pt x="6" y="5"/>
                  </a:cubicBezTo>
                  <a:cubicBezTo>
                    <a:pt x="7" y="10"/>
                    <a:pt x="8" y="15"/>
                    <a:pt x="9" y="20"/>
                  </a:cubicBezTo>
                  <a:cubicBezTo>
                    <a:pt x="15" y="24"/>
                    <a:pt x="24" y="24"/>
                    <a:pt x="32" y="21"/>
                  </a:cubicBezTo>
                  <a:cubicBezTo>
                    <a:pt x="32" y="15"/>
                    <a:pt x="33" y="11"/>
                    <a:pt x="33" y="6"/>
                  </a:cubicBezTo>
                  <a:cubicBezTo>
                    <a:pt x="32" y="5"/>
                    <a:pt x="30" y="5"/>
                    <a:pt x="30" y="4"/>
                  </a:cubicBezTo>
                  <a:cubicBezTo>
                    <a:pt x="30" y="1"/>
                    <a:pt x="37" y="3"/>
                    <a:pt x="39" y="4"/>
                  </a:cubicBezTo>
                  <a:cubicBezTo>
                    <a:pt x="40" y="5"/>
                    <a:pt x="38" y="6"/>
                    <a:pt x="36" y="6"/>
                  </a:cubicBezTo>
                  <a:cubicBezTo>
                    <a:pt x="35" y="21"/>
                    <a:pt x="33" y="30"/>
                    <a:pt x="37" y="43"/>
                  </a:cubicBezTo>
                  <a:cubicBezTo>
                    <a:pt x="39" y="43"/>
                    <a:pt x="39" y="43"/>
                    <a:pt x="41" y="43"/>
                  </a:cubicBezTo>
                  <a:cubicBezTo>
                    <a:pt x="41" y="44"/>
                    <a:pt x="41" y="45"/>
                    <a:pt x="41" y="46"/>
                  </a:cubicBezTo>
                  <a:cubicBezTo>
                    <a:pt x="38" y="46"/>
                    <a:pt x="35" y="46"/>
                    <a:pt x="31" y="45"/>
                  </a:cubicBezTo>
                  <a:cubicBezTo>
                    <a:pt x="32" y="44"/>
                    <a:pt x="33" y="43"/>
                    <a:pt x="34" y="43"/>
                  </a:cubicBezTo>
                  <a:cubicBezTo>
                    <a:pt x="32" y="38"/>
                    <a:pt x="31" y="33"/>
                    <a:pt x="31" y="25"/>
                  </a:cubicBezTo>
                  <a:cubicBezTo>
                    <a:pt x="23" y="28"/>
                    <a:pt x="16" y="26"/>
                    <a:pt x="9" y="24"/>
                  </a:cubicBezTo>
                  <a:cubicBezTo>
                    <a:pt x="10" y="32"/>
                    <a:pt x="5" y="39"/>
                    <a:pt x="8" y="44"/>
                  </a:cubicBezTo>
                  <a:cubicBezTo>
                    <a:pt x="7" y="46"/>
                    <a:pt x="2" y="46"/>
                    <a:pt x="0" y="44"/>
                  </a:cubicBezTo>
                  <a:cubicBezTo>
                    <a:pt x="0" y="42"/>
                    <a:pt x="3" y="42"/>
                    <a:pt x="3" y="41"/>
                  </a:cubicBezTo>
                  <a:cubicBezTo>
                    <a:pt x="3" y="40"/>
                    <a:pt x="3" y="39"/>
                    <a:pt x="3" y="39"/>
                  </a:cubicBezTo>
                  <a:cubicBezTo>
                    <a:pt x="6" y="30"/>
                    <a:pt x="7" y="16"/>
                    <a:pt x="3" y="6"/>
                  </a:cubicBezTo>
                  <a:cubicBezTo>
                    <a:pt x="2" y="5"/>
                    <a:pt x="1" y="6"/>
                    <a:pt x="0" y="6"/>
                  </a:cubicBezTo>
                  <a:cubicBezTo>
                    <a:pt x="1" y="3"/>
                    <a:pt x="7" y="0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05" name="Freeform 71"/>
            <p:cNvSpPr>
              <a:spLocks noEditPoints="1"/>
            </p:cNvSpPr>
            <p:nvPr/>
          </p:nvSpPr>
          <p:spPr bwMode="auto">
            <a:xfrm>
              <a:off x="6016626" y="1682750"/>
              <a:ext cx="1431925" cy="1749425"/>
            </a:xfrm>
            <a:custGeom>
              <a:avLst/>
              <a:gdLst>
                <a:gd name="T0" fmla="*/ 93 w 454"/>
                <a:gd name="T1" fmla="*/ 539 h 554"/>
                <a:gd name="T2" fmla="*/ 7 w 454"/>
                <a:gd name="T3" fmla="*/ 261 h 554"/>
                <a:gd name="T4" fmla="*/ 227 w 454"/>
                <a:gd name="T5" fmla="*/ 1 h 554"/>
                <a:gd name="T6" fmla="*/ 372 w 454"/>
                <a:gd name="T7" fmla="*/ 395 h 554"/>
                <a:gd name="T8" fmla="*/ 419 w 454"/>
                <a:gd name="T9" fmla="*/ 303 h 554"/>
                <a:gd name="T10" fmla="*/ 408 w 454"/>
                <a:gd name="T11" fmla="*/ 101 h 554"/>
                <a:gd name="T12" fmla="*/ 16 w 454"/>
                <a:gd name="T13" fmla="*/ 152 h 554"/>
                <a:gd name="T14" fmla="*/ 68 w 454"/>
                <a:gd name="T15" fmla="*/ 342 h 554"/>
                <a:gd name="T16" fmla="*/ 59 w 454"/>
                <a:gd name="T17" fmla="*/ 279 h 554"/>
                <a:gd name="T18" fmla="*/ 116 w 454"/>
                <a:gd name="T19" fmla="*/ 147 h 554"/>
                <a:gd name="T20" fmla="*/ 216 w 454"/>
                <a:gd name="T21" fmla="*/ 155 h 554"/>
                <a:gd name="T22" fmla="*/ 195 w 454"/>
                <a:gd name="T23" fmla="*/ 140 h 554"/>
                <a:gd name="T24" fmla="*/ 244 w 454"/>
                <a:gd name="T25" fmla="*/ 46 h 554"/>
                <a:gd name="T26" fmla="*/ 305 w 454"/>
                <a:gd name="T27" fmla="*/ 190 h 554"/>
                <a:gd name="T28" fmla="*/ 331 w 454"/>
                <a:gd name="T29" fmla="*/ 275 h 554"/>
                <a:gd name="T30" fmla="*/ 358 w 454"/>
                <a:gd name="T31" fmla="*/ 367 h 554"/>
                <a:gd name="T32" fmla="*/ 344 w 454"/>
                <a:gd name="T33" fmla="*/ 318 h 554"/>
                <a:gd name="T34" fmla="*/ 373 w 454"/>
                <a:gd name="T35" fmla="*/ 351 h 554"/>
                <a:gd name="T36" fmla="*/ 264 w 454"/>
                <a:gd name="T37" fmla="*/ 79 h 554"/>
                <a:gd name="T38" fmla="*/ 220 w 454"/>
                <a:gd name="T39" fmla="*/ 45 h 554"/>
                <a:gd name="T40" fmla="*/ 202 w 454"/>
                <a:gd name="T41" fmla="*/ 56 h 554"/>
                <a:gd name="T42" fmla="*/ 267 w 454"/>
                <a:gd name="T43" fmla="*/ 66 h 554"/>
                <a:gd name="T44" fmla="*/ 72 w 454"/>
                <a:gd name="T45" fmla="*/ 144 h 554"/>
                <a:gd name="T46" fmla="*/ 43 w 454"/>
                <a:gd name="T47" fmla="*/ 245 h 554"/>
                <a:gd name="T48" fmla="*/ 88 w 454"/>
                <a:gd name="T49" fmla="*/ 268 h 554"/>
                <a:gd name="T50" fmla="*/ 97 w 454"/>
                <a:gd name="T51" fmla="*/ 235 h 554"/>
                <a:gd name="T52" fmla="*/ 102 w 454"/>
                <a:gd name="T53" fmla="*/ 207 h 554"/>
                <a:gd name="T54" fmla="*/ 136 w 454"/>
                <a:gd name="T55" fmla="*/ 255 h 554"/>
                <a:gd name="T56" fmla="*/ 113 w 454"/>
                <a:gd name="T57" fmla="*/ 151 h 554"/>
                <a:gd name="T58" fmla="*/ 235 w 454"/>
                <a:gd name="T59" fmla="*/ 153 h 554"/>
                <a:gd name="T60" fmla="*/ 255 w 454"/>
                <a:gd name="T61" fmla="*/ 159 h 554"/>
                <a:gd name="T62" fmla="*/ 244 w 454"/>
                <a:gd name="T63" fmla="*/ 175 h 554"/>
                <a:gd name="T64" fmla="*/ 248 w 454"/>
                <a:gd name="T65" fmla="*/ 164 h 554"/>
                <a:gd name="T66" fmla="*/ 206 w 454"/>
                <a:gd name="T67" fmla="*/ 229 h 554"/>
                <a:gd name="T68" fmla="*/ 280 w 454"/>
                <a:gd name="T69" fmla="*/ 175 h 554"/>
                <a:gd name="T70" fmla="*/ 182 w 454"/>
                <a:gd name="T71" fmla="*/ 197 h 554"/>
                <a:gd name="T72" fmla="*/ 102 w 454"/>
                <a:gd name="T73" fmla="*/ 218 h 554"/>
                <a:gd name="T74" fmla="*/ 101 w 454"/>
                <a:gd name="T75" fmla="*/ 220 h 554"/>
                <a:gd name="T76" fmla="*/ 128 w 454"/>
                <a:gd name="T77" fmla="*/ 269 h 554"/>
                <a:gd name="T78" fmla="*/ 206 w 454"/>
                <a:gd name="T79" fmla="*/ 239 h 554"/>
                <a:gd name="T80" fmla="*/ 315 w 454"/>
                <a:gd name="T81" fmla="*/ 258 h 554"/>
                <a:gd name="T82" fmla="*/ 146 w 454"/>
                <a:gd name="T83" fmla="*/ 256 h 554"/>
                <a:gd name="T84" fmla="*/ 313 w 454"/>
                <a:gd name="T85" fmla="*/ 326 h 554"/>
                <a:gd name="T86" fmla="*/ 156 w 454"/>
                <a:gd name="T87" fmla="*/ 261 h 554"/>
                <a:gd name="T88" fmla="*/ 152 w 454"/>
                <a:gd name="T89" fmla="*/ 270 h 554"/>
                <a:gd name="T90" fmla="*/ 110 w 454"/>
                <a:gd name="T91" fmla="*/ 303 h 554"/>
                <a:gd name="T92" fmla="*/ 129 w 454"/>
                <a:gd name="T93" fmla="*/ 307 h 554"/>
                <a:gd name="T94" fmla="*/ 89 w 454"/>
                <a:gd name="T95" fmla="*/ 316 h 554"/>
                <a:gd name="T96" fmla="*/ 122 w 454"/>
                <a:gd name="T97" fmla="*/ 347 h 554"/>
                <a:gd name="T98" fmla="*/ 122 w 454"/>
                <a:gd name="T99" fmla="*/ 340 h 554"/>
                <a:gd name="T100" fmla="*/ 348 w 454"/>
                <a:gd name="T101" fmla="*/ 325 h 554"/>
                <a:gd name="T102" fmla="*/ 93 w 454"/>
                <a:gd name="T103" fmla="*/ 331 h 554"/>
                <a:gd name="T104" fmla="*/ 179 w 454"/>
                <a:gd name="T105" fmla="*/ 337 h 554"/>
                <a:gd name="T106" fmla="*/ 174 w 454"/>
                <a:gd name="T107" fmla="*/ 351 h 554"/>
                <a:gd name="T108" fmla="*/ 201 w 454"/>
                <a:gd name="T109" fmla="*/ 338 h 554"/>
                <a:gd name="T110" fmla="*/ 187 w 454"/>
                <a:gd name="T111" fmla="*/ 416 h 554"/>
                <a:gd name="T112" fmla="*/ 277 w 454"/>
                <a:gd name="T113" fmla="*/ 439 h 554"/>
                <a:gd name="T114" fmla="*/ 89 w 454"/>
                <a:gd name="T115" fmla="*/ 419 h 554"/>
                <a:gd name="T116" fmla="*/ 129 w 454"/>
                <a:gd name="T117" fmla="*/ 524 h 554"/>
                <a:gd name="T118" fmla="*/ 87 w 454"/>
                <a:gd name="T119" fmla="*/ 534 h 554"/>
                <a:gd name="T120" fmla="*/ 404 w 454"/>
                <a:gd name="T121" fmla="*/ 515 h 554"/>
                <a:gd name="T122" fmla="*/ 22 w 454"/>
                <a:gd name="T123" fmla="*/ 499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4" h="554">
                  <a:moveTo>
                    <a:pt x="372" y="395"/>
                  </a:moveTo>
                  <a:cubicBezTo>
                    <a:pt x="382" y="398"/>
                    <a:pt x="384" y="413"/>
                    <a:pt x="375" y="417"/>
                  </a:cubicBezTo>
                  <a:cubicBezTo>
                    <a:pt x="378" y="428"/>
                    <a:pt x="384" y="437"/>
                    <a:pt x="388" y="448"/>
                  </a:cubicBezTo>
                  <a:cubicBezTo>
                    <a:pt x="394" y="463"/>
                    <a:pt x="400" y="477"/>
                    <a:pt x="406" y="492"/>
                  </a:cubicBezTo>
                  <a:cubicBezTo>
                    <a:pt x="419" y="491"/>
                    <a:pt x="425" y="506"/>
                    <a:pt x="416" y="512"/>
                  </a:cubicBezTo>
                  <a:cubicBezTo>
                    <a:pt x="412" y="513"/>
                    <a:pt x="410" y="516"/>
                    <a:pt x="406" y="518"/>
                  </a:cubicBezTo>
                  <a:cubicBezTo>
                    <a:pt x="398" y="522"/>
                    <a:pt x="389" y="524"/>
                    <a:pt x="381" y="527"/>
                  </a:cubicBezTo>
                  <a:cubicBezTo>
                    <a:pt x="376" y="529"/>
                    <a:pt x="370" y="532"/>
                    <a:pt x="365" y="533"/>
                  </a:cubicBezTo>
                  <a:cubicBezTo>
                    <a:pt x="357" y="535"/>
                    <a:pt x="350" y="537"/>
                    <a:pt x="342" y="539"/>
                  </a:cubicBezTo>
                  <a:cubicBezTo>
                    <a:pt x="325" y="543"/>
                    <a:pt x="306" y="547"/>
                    <a:pt x="285" y="549"/>
                  </a:cubicBezTo>
                  <a:cubicBezTo>
                    <a:pt x="280" y="550"/>
                    <a:pt x="274" y="551"/>
                    <a:pt x="269" y="551"/>
                  </a:cubicBezTo>
                  <a:cubicBezTo>
                    <a:pt x="238" y="554"/>
                    <a:pt x="209" y="552"/>
                    <a:pt x="174" y="550"/>
                  </a:cubicBezTo>
                  <a:cubicBezTo>
                    <a:pt x="163" y="550"/>
                    <a:pt x="152" y="548"/>
                    <a:pt x="141" y="547"/>
                  </a:cubicBezTo>
                  <a:cubicBezTo>
                    <a:pt x="130" y="546"/>
                    <a:pt x="119" y="543"/>
                    <a:pt x="108" y="541"/>
                  </a:cubicBezTo>
                  <a:cubicBezTo>
                    <a:pt x="104" y="541"/>
                    <a:pt x="102" y="540"/>
                    <a:pt x="99" y="539"/>
                  </a:cubicBezTo>
                  <a:cubicBezTo>
                    <a:pt x="97" y="539"/>
                    <a:pt x="95" y="539"/>
                    <a:pt x="93" y="539"/>
                  </a:cubicBezTo>
                  <a:cubicBezTo>
                    <a:pt x="88" y="538"/>
                    <a:pt x="84" y="536"/>
                    <a:pt x="80" y="535"/>
                  </a:cubicBezTo>
                  <a:cubicBezTo>
                    <a:pt x="67" y="534"/>
                    <a:pt x="57" y="529"/>
                    <a:pt x="44" y="525"/>
                  </a:cubicBezTo>
                  <a:cubicBezTo>
                    <a:pt x="38" y="523"/>
                    <a:pt x="33" y="520"/>
                    <a:pt x="28" y="517"/>
                  </a:cubicBezTo>
                  <a:cubicBezTo>
                    <a:pt x="24" y="515"/>
                    <a:pt x="22" y="514"/>
                    <a:pt x="19" y="511"/>
                  </a:cubicBezTo>
                  <a:cubicBezTo>
                    <a:pt x="18" y="509"/>
                    <a:pt x="16" y="507"/>
                    <a:pt x="16" y="504"/>
                  </a:cubicBezTo>
                  <a:cubicBezTo>
                    <a:pt x="16" y="497"/>
                    <a:pt x="22" y="493"/>
                    <a:pt x="30" y="494"/>
                  </a:cubicBezTo>
                  <a:cubicBezTo>
                    <a:pt x="45" y="467"/>
                    <a:pt x="59" y="440"/>
                    <a:pt x="71" y="410"/>
                  </a:cubicBezTo>
                  <a:cubicBezTo>
                    <a:pt x="68" y="403"/>
                    <a:pt x="71" y="394"/>
                    <a:pt x="78" y="392"/>
                  </a:cubicBezTo>
                  <a:cubicBezTo>
                    <a:pt x="74" y="388"/>
                    <a:pt x="70" y="384"/>
                    <a:pt x="65" y="378"/>
                  </a:cubicBezTo>
                  <a:cubicBezTo>
                    <a:pt x="59" y="373"/>
                    <a:pt x="53" y="367"/>
                    <a:pt x="48" y="359"/>
                  </a:cubicBezTo>
                  <a:cubicBezTo>
                    <a:pt x="42" y="351"/>
                    <a:pt x="37" y="342"/>
                    <a:pt x="32" y="333"/>
                  </a:cubicBezTo>
                  <a:cubicBezTo>
                    <a:pt x="30" y="329"/>
                    <a:pt x="29" y="325"/>
                    <a:pt x="26" y="321"/>
                  </a:cubicBezTo>
                  <a:cubicBezTo>
                    <a:pt x="25" y="318"/>
                    <a:pt x="24" y="314"/>
                    <a:pt x="22" y="310"/>
                  </a:cubicBezTo>
                  <a:cubicBezTo>
                    <a:pt x="21" y="308"/>
                    <a:pt x="19" y="305"/>
                    <a:pt x="17" y="301"/>
                  </a:cubicBezTo>
                  <a:cubicBezTo>
                    <a:pt x="15" y="296"/>
                    <a:pt x="14" y="291"/>
                    <a:pt x="12" y="285"/>
                  </a:cubicBezTo>
                  <a:cubicBezTo>
                    <a:pt x="10" y="277"/>
                    <a:pt x="8" y="270"/>
                    <a:pt x="7" y="261"/>
                  </a:cubicBezTo>
                  <a:cubicBezTo>
                    <a:pt x="6" y="252"/>
                    <a:pt x="4" y="243"/>
                    <a:pt x="2" y="234"/>
                  </a:cubicBezTo>
                  <a:cubicBezTo>
                    <a:pt x="0" y="221"/>
                    <a:pt x="2" y="208"/>
                    <a:pt x="3" y="197"/>
                  </a:cubicBezTo>
                  <a:cubicBezTo>
                    <a:pt x="4" y="191"/>
                    <a:pt x="5" y="185"/>
                    <a:pt x="6" y="181"/>
                  </a:cubicBezTo>
                  <a:cubicBezTo>
                    <a:pt x="7" y="175"/>
                    <a:pt x="8" y="170"/>
                    <a:pt x="10" y="164"/>
                  </a:cubicBezTo>
                  <a:cubicBezTo>
                    <a:pt x="10" y="162"/>
                    <a:pt x="10" y="159"/>
                    <a:pt x="11" y="157"/>
                  </a:cubicBezTo>
                  <a:cubicBezTo>
                    <a:pt x="11" y="155"/>
                    <a:pt x="13" y="154"/>
                    <a:pt x="13" y="153"/>
                  </a:cubicBezTo>
                  <a:cubicBezTo>
                    <a:pt x="16" y="144"/>
                    <a:pt x="19" y="136"/>
                    <a:pt x="22" y="129"/>
                  </a:cubicBezTo>
                  <a:cubicBezTo>
                    <a:pt x="29" y="114"/>
                    <a:pt x="38" y="100"/>
                    <a:pt x="48" y="88"/>
                  </a:cubicBezTo>
                  <a:cubicBezTo>
                    <a:pt x="51" y="85"/>
                    <a:pt x="53" y="82"/>
                    <a:pt x="56" y="79"/>
                  </a:cubicBezTo>
                  <a:cubicBezTo>
                    <a:pt x="58" y="77"/>
                    <a:pt x="61" y="73"/>
                    <a:pt x="62" y="70"/>
                  </a:cubicBezTo>
                  <a:cubicBezTo>
                    <a:pt x="63" y="69"/>
                    <a:pt x="63" y="71"/>
                    <a:pt x="64" y="70"/>
                  </a:cubicBezTo>
                  <a:cubicBezTo>
                    <a:pt x="73" y="59"/>
                    <a:pt x="84" y="51"/>
                    <a:pt x="95" y="42"/>
                  </a:cubicBezTo>
                  <a:cubicBezTo>
                    <a:pt x="97" y="40"/>
                    <a:pt x="99" y="38"/>
                    <a:pt x="101" y="36"/>
                  </a:cubicBezTo>
                  <a:cubicBezTo>
                    <a:pt x="109" y="30"/>
                    <a:pt x="119" y="26"/>
                    <a:pt x="130" y="21"/>
                  </a:cubicBezTo>
                  <a:cubicBezTo>
                    <a:pt x="147" y="13"/>
                    <a:pt x="169" y="8"/>
                    <a:pt x="191" y="4"/>
                  </a:cubicBezTo>
                  <a:cubicBezTo>
                    <a:pt x="203" y="2"/>
                    <a:pt x="216" y="1"/>
                    <a:pt x="227" y="1"/>
                  </a:cubicBezTo>
                  <a:cubicBezTo>
                    <a:pt x="233" y="0"/>
                    <a:pt x="240" y="0"/>
                    <a:pt x="246" y="1"/>
                  </a:cubicBezTo>
                  <a:cubicBezTo>
                    <a:pt x="249" y="1"/>
                    <a:pt x="252" y="3"/>
                    <a:pt x="255" y="3"/>
                  </a:cubicBezTo>
                  <a:cubicBezTo>
                    <a:pt x="265" y="5"/>
                    <a:pt x="274" y="6"/>
                    <a:pt x="282" y="8"/>
                  </a:cubicBezTo>
                  <a:cubicBezTo>
                    <a:pt x="291" y="11"/>
                    <a:pt x="300" y="14"/>
                    <a:pt x="309" y="18"/>
                  </a:cubicBezTo>
                  <a:cubicBezTo>
                    <a:pt x="323" y="23"/>
                    <a:pt x="335" y="29"/>
                    <a:pt x="347" y="37"/>
                  </a:cubicBezTo>
                  <a:cubicBezTo>
                    <a:pt x="358" y="41"/>
                    <a:pt x="368" y="51"/>
                    <a:pt x="378" y="59"/>
                  </a:cubicBezTo>
                  <a:cubicBezTo>
                    <a:pt x="383" y="63"/>
                    <a:pt x="386" y="66"/>
                    <a:pt x="391" y="71"/>
                  </a:cubicBezTo>
                  <a:cubicBezTo>
                    <a:pt x="401" y="82"/>
                    <a:pt x="411" y="96"/>
                    <a:pt x="419" y="108"/>
                  </a:cubicBezTo>
                  <a:cubicBezTo>
                    <a:pt x="435" y="138"/>
                    <a:pt x="449" y="174"/>
                    <a:pt x="452" y="212"/>
                  </a:cubicBezTo>
                  <a:cubicBezTo>
                    <a:pt x="454" y="234"/>
                    <a:pt x="450" y="253"/>
                    <a:pt x="450" y="273"/>
                  </a:cubicBezTo>
                  <a:cubicBezTo>
                    <a:pt x="448" y="276"/>
                    <a:pt x="447" y="277"/>
                    <a:pt x="448" y="281"/>
                  </a:cubicBezTo>
                  <a:cubicBezTo>
                    <a:pt x="443" y="293"/>
                    <a:pt x="439" y="306"/>
                    <a:pt x="434" y="317"/>
                  </a:cubicBezTo>
                  <a:cubicBezTo>
                    <a:pt x="428" y="328"/>
                    <a:pt x="421" y="339"/>
                    <a:pt x="416" y="349"/>
                  </a:cubicBezTo>
                  <a:cubicBezTo>
                    <a:pt x="411" y="355"/>
                    <a:pt x="407" y="361"/>
                    <a:pt x="402" y="367"/>
                  </a:cubicBezTo>
                  <a:cubicBezTo>
                    <a:pt x="397" y="372"/>
                    <a:pt x="391" y="377"/>
                    <a:pt x="387" y="383"/>
                  </a:cubicBezTo>
                  <a:cubicBezTo>
                    <a:pt x="381" y="386"/>
                    <a:pt x="378" y="392"/>
                    <a:pt x="372" y="395"/>
                  </a:cubicBezTo>
                  <a:close/>
                  <a:moveTo>
                    <a:pt x="313" y="339"/>
                  </a:moveTo>
                  <a:cubicBezTo>
                    <a:pt x="308" y="348"/>
                    <a:pt x="297" y="336"/>
                    <a:pt x="290" y="336"/>
                  </a:cubicBezTo>
                  <a:cubicBezTo>
                    <a:pt x="292" y="339"/>
                    <a:pt x="296" y="341"/>
                    <a:pt x="295" y="345"/>
                  </a:cubicBezTo>
                  <a:cubicBezTo>
                    <a:pt x="294" y="349"/>
                    <a:pt x="290" y="350"/>
                    <a:pt x="287" y="352"/>
                  </a:cubicBezTo>
                  <a:cubicBezTo>
                    <a:pt x="288" y="360"/>
                    <a:pt x="292" y="365"/>
                    <a:pt x="297" y="368"/>
                  </a:cubicBezTo>
                  <a:cubicBezTo>
                    <a:pt x="311" y="378"/>
                    <a:pt x="331" y="380"/>
                    <a:pt x="343" y="390"/>
                  </a:cubicBezTo>
                  <a:cubicBezTo>
                    <a:pt x="343" y="392"/>
                    <a:pt x="344" y="392"/>
                    <a:pt x="344" y="393"/>
                  </a:cubicBezTo>
                  <a:cubicBezTo>
                    <a:pt x="355" y="386"/>
                    <a:pt x="366" y="380"/>
                    <a:pt x="373" y="369"/>
                  </a:cubicBezTo>
                  <a:cubicBezTo>
                    <a:pt x="387" y="353"/>
                    <a:pt x="399" y="336"/>
                    <a:pt x="408" y="316"/>
                  </a:cubicBezTo>
                  <a:cubicBezTo>
                    <a:pt x="409" y="316"/>
                    <a:pt x="409" y="314"/>
                    <a:pt x="410" y="314"/>
                  </a:cubicBezTo>
                  <a:cubicBezTo>
                    <a:pt x="415" y="303"/>
                    <a:pt x="422" y="291"/>
                    <a:pt x="426" y="278"/>
                  </a:cubicBezTo>
                  <a:cubicBezTo>
                    <a:pt x="428" y="271"/>
                    <a:pt x="428" y="263"/>
                    <a:pt x="431" y="256"/>
                  </a:cubicBezTo>
                  <a:cubicBezTo>
                    <a:pt x="433" y="268"/>
                    <a:pt x="428" y="276"/>
                    <a:pt x="426" y="285"/>
                  </a:cubicBezTo>
                  <a:cubicBezTo>
                    <a:pt x="425" y="289"/>
                    <a:pt x="424" y="290"/>
                    <a:pt x="423" y="292"/>
                  </a:cubicBezTo>
                  <a:cubicBezTo>
                    <a:pt x="423" y="293"/>
                    <a:pt x="423" y="294"/>
                    <a:pt x="423" y="295"/>
                  </a:cubicBezTo>
                  <a:cubicBezTo>
                    <a:pt x="422" y="297"/>
                    <a:pt x="420" y="300"/>
                    <a:pt x="419" y="303"/>
                  </a:cubicBezTo>
                  <a:cubicBezTo>
                    <a:pt x="416" y="308"/>
                    <a:pt x="413" y="313"/>
                    <a:pt x="410" y="319"/>
                  </a:cubicBezTo>
                  <a:cubicBezTo>
                    <a:pt x="408" y="322"/>
                    <a:pt x="407" y="325"/>
                    <a:pt x="406" y="329"/>
                  </a:cubicBezTo>
                  <a:cubicBezTo>
                    <a:pt x="403" y="331"/>
                    <a:pt x="401" y="335"/>
                    <a:pt x="400" y="339"/>
                  </a:cubicBezTo>
                  <a:cubicBezTo>
                    <a:pt x="387" y="355"/>
                    <a:pt x="379" y="372"/>
                    <a:pt x="363" y="384"/>
                  </a:cubicBezTo>
                  <a:cubicBezTo>
                    <a:pt x="352" y="395"/>
                    <a:pt x="337" y="400"/>
                    <a:pt x="325" y="410"/>
                  </a:cubicBezTo>
                  <a:cubicBezTo>
                    <a:pt x="339" y="406"/>
                    <a:pt x="355" y="402"/>
                    <a:pt x="367" y="397"/>
                  </a:cubicBezTo>
                  <a:cubicBezTo>
                    <a:pt x="369" y="391"/>
                    <a:pt x="376" y="390"/>
                    <a:pt x="379" y="384"/>
                  </a:cubicBezTo>
                  <a:cubicBezTo>
                    <a:pt x="395" y="370"/>
                    <a:pt x="409" y="354"/>
                    <a:pt x="419" y="334"/>
                  </a:cubicBezTo>
                  <a:cubicBezTo>
                    <a:pt x="420" y="335"/>
                    <a:pt x="420" y="333"/>
                    <a:pt x="421" y="334"/>
                  </a:cubicBezTo>
                  <a:cubicBezTo>
                    <a:pt x="425" y="324"/>
                    <a:pt x="432" y="313"/>
                    <a:pt x="436" y="303"/>
                  </a:cubicBezTo>
                  <a:cubicBezTo>
                    <a:pt x="438" y="292"/>
                    <a:pt x="443" y="283"/>
                    <a:pt x="444" y="271"/>
                  </a:cubicBezTo>
                  <a:cubicBezTo>
                    <a:pt x="446" y="261"/>
                    <a:pt x="448" y="250"/>
                    <a:pt x="449" y="240"/>
                  </a:cubicBezTo>
                  <a:cubicBezTo>
                    <a:pt x="452" y="207"/>
                    <a:pt x="444" y="175"/>
                    <a:pt x="434" y="148"/>
                  </a:cubicBezTo>
                  <a:cubicBezTo>
                    <a:pt x="433" y="146"/>
                    <a:pt x="432" y="145"/>
                    <a:pt x="431" y="143"/>
                  </a:cubicBezTo>
                  <a:cubicBezTo>
                    <a:pt x="429" y="137"/>
                    <a:pt x="427" y="131"/>
                    <a:pt x="424" y="126"/>
                  </a:cubicBezTo>
                  <a:cubicBezTo>
                    <a:pt x="421" y="116"/>
                    <a:pt x="414" y="109"/>
                    <a:pt x="408" y="101"/>
                  </a:cubicBezTo>
                  <a:cubicBezTo>
                    <a:pt x="404" y="95"/>
                    <a:pt x="401" y="88"/>
                    <a:pt x="396" y="82"/>
                  </a:cubicBezTo>
                  <a:cubicBezTo>
                    <a:pt x="394" y="79"/>
                    <a:pt x="391" y="77"/>
                    <a:pt x="389" y="75"/>
                  </a:cubicBezTo>
                  <a:cubicBezTo>
                    <a:pt x="384" y="68"/>
                    <a:pt x="378" y="64"/>
                    <a:pt x="371" y="58"/>
                  </a:cubicBezTo>
                  <a:cubicBezTo>
                    <a:pt x="367" y="55"/>
                    <a:pt x="364" y="52"/>
                    <a:pt x="360" y="49"/>
                  </a:cubicBezTo>
                  <a:cubicBezTo>
                    <a:pt x="338" y="32"/>
                    <a:pt x="311" y="22"/>
                    <a:pt x="283" y="11"/>
                  </a:cubicBezTo>
                  <a:cubicBezTo>
                    <a:pt x="281" y="11"/>
                    <a:pt x="281" y="12"/>
                    <a:pt x="280" y="12"/>
                  </a:cubicBezTo>
                  <a:cubicBezTo>
                    <a:pt x="275" y="9"/>
                    <a:pt x="269" y="9"/>
                    <a:pt x="263" y="9"/>
                  </a:cubicBezTo>
                  <a:cubicBezTo>
                    <a:pt x="256" y="7"/>
                    <a:pt x="250" y="5"/>
                    <a:pt x="243" y="4"/>
                  </a:cubicBezTo>
                  <a:cubicBezTo>
                    <a:pt x="226" y="1"/>
                    <a:pt x="208" y="6"/>
                    <a:pt x="190" y="7"/>
                  </a:cubicBezTo>
                  <a:cubicBezTo>
                    <a:pt x="190" y="7"/>
                    <a:pt x="190" y="8"/>
                    <a:pt x="189" y="8"/>
                  </a:cubicBezTo>
                  <a:cubicBezTo>
                    <a:pt x="165" y="12"/>
                    <a:pt x="145" y="17"/>
                    <a:pt x="126" y="25"/>
                  </a:cubicBezTo>
                  <a:cubicBezTo>
                    <a:pt x="121" y="31"/>
                    <a:pt x="113" y="32"/>
                    <a:pt x="107" y="37"/>
                  </a:cubicBezTo>
                  <a:cubicBezTo>
                    <a:pt x="95" y="47"/>
                    <a:pt x="82" y="55"/>
                    <a:pt x="72" y="67"/>
                  </a:cubicBezTo>
                  <a:cubicBezTo>
                    <a:pt x="52" y="86"/>
                    <a:pt x="33" y="110"/>
                    <a:pt x="22" y="136"/>
                  </a:cubicBezTo>
                  <a:cubicBezTo>
                    <a:pt x="21" y="139"/>
                    <a:pt x="21" y="142"/>
                    <a:pt x="20" y="144"/>
                  </a:cubicBezTo>
                  <a:cubicBezTo>
                    <a:pt x="19" y="147"/>
                    <a:pt x="17" y="149"/>
                    <a:pt x="16" y="152"/>
                  </a:cubicBezTo>
                  <a:cubicBezTo>
                    <a:pt x="13" y="159"/>
                    <a:pt x="12" y="170"/>
                    <a:pt x="10" y="181"/>
                  </a:cubicBezTo>
                  <a:cubicBezTo>
                    <a:pt x="9" y="187"/>
                    <a:pt x="7" y="194"/>
                    <a:pt x="7" y="200"/>
                  </a:cubicBezTo>
                  <a:cubicBezTo>
                    <a:pt x="7" y="202"/>
                    <a:pt x="7" y="204"/>
                    <a:pt x="7" y="206"/>
                  </a:cubicBezTo>
                  <a:cubicBezTo>
                    <a:pt x="7" y="207"/>
                    <a:pt x="6" y="208"/>
                    <a:pt x="6" y="210"/>
                  </a:cubicBezTo>
                  <a:cubicBezTo>
                    <a:pt x="5" y="218"/>
                    <a:pt x="7" y="225"/>
                    <a:pt x="8" y="233"/>
                  </a:cubicBezTo>
                  <a:cubicBezTo>
                    <a:pt x="8" y="284"/>
                    <a:pt x="31" y="328"/>
                    <a:pt x="56" y="363"/>
                  </a:cubicBezTo>
                  <a:cubicBezTo>
                    <a:pt x="56" y="364"/>
                    <a:pt x="57" y="365"/>
                    <a:pt x="57" y="366"/>
                  </a:cubicBezTo>
                  <a:cubicBezTo>
                    <a:pt x="58" y="367"/>
                    <a:pt x="60" y="369"/>
                    <a:pt x="61" y="371"/>
                  </a:cubicBezTo>
                  <a:cubicBezTo>
                    <a:pt x="64" y="373"/>
                    <a:pt x="65" y="376"/>
                    <a:pt x="68" y="377"/>
                  </a:cubicBezTo>
                  <a:cubicBezTo>
                    <a:pt x="72" y="385"/>
                    <a:pt x="80" y="388"/>
                    <a:pt x="85" y="394"/>
                  </a:cubicBezTo>
                  <a:cubicBezTo>
                    <a:pt x="96" y="397"/>
                    <a:pt x="106" y="403"/>
                    <a:pt x="117" y="404"/>
                  </a:cubicBezTo>
                  <a:cubicBezTo>
                    <a:pt x="87" y="381"/>
                    <a:pt x="64" y="350"/>
                    <a:pt x="47" y="316"/>
                  </a:cubicBezTo>
                  <a:cubicBezTo>
                    <a:pt x="54" y="326"/>
                    <a:pt x="61" y="337"/>
                    <a:pt x="69" y="347"/>
                  </a:cubicBezTo>
                  <a:cubicBezTo>
                    <a:pt x="75" y="356"/>
                    <a:pt x="82" y="364"/>
                    <a:pt x="89" y="373"/>
                  </a:cubicBezTo>
                  <a:cubicBezTo>
                    <a:pt x="90" y="372"/>
                    <a:pt x="91" y="369"/>
                    <a:pt x="93" y="370"/>
                  </a:cubicBezTo>
                  <a:cubicBezTo>
                    <a:pt x="86" y="360"/>
                    <a:pt x="75" y="353"/>
                    <a:pt x="68" y="342"/>
                  </a:cubicBezTo>
                  <a:cubicBezTo>
                    <a:pt x="71" y="334"/>
                    <a:pt x="68" y="327"/>
                    <a:pt x="71" y="321"/>
                  </a:cubicBezTo>
                  <a:cubicBezTo>
                    <a:pt x="76" y="321"/>
                    <a:pt x="80" y="325"/>
                    <a:pt x="86" y="325"/>
                  </a:cubicBezTo>
                  <a:cubicBezTo>
                    <a:pt x="86" y="318"/>
                    <a:pt x="88" y="312"/>
                    <a:pt x="87" y="307"/>
                  </a:cubicBezTo>
                  <a:cubicBezTo>
                    <a:pt x="89" y="304"/>
                    <a:pt x="92" y="306"/>
                    <a:pt x="96" y="308"/>
                  </a:cubicBezTo>
                  <a:cubicBezTo>
                    <a:pt x="100" y="310"/>
                    <a:pt x="104" y="312"/>
                    <a:pt x="107" y="313"/>
                  </a:cubicBezTo>
                  <a:cubicBezTo>
                    <a:pt x="109" y="306"/>
                    <a:pt x="107" y="299"/>
                    <a:pt x="110" y="293"/>
                  </a:cubicBezTo>
                  <a:cubicBezTo>
                    <a:pt x="115" y="295"/>
                    <a:pt x="119" y="298"/>
                    <a:pt x="124" y="300"/>
                  </a:cubicBezTo>
                  <a:cubicBezTo>
                    <a:pt x="123" y="296"/>
                    <a:pt x="122" y="292"/>
                    <a:pt x="121" y="288"/>
                  </a:cubicBezTo>
                  <a:cubicBezTo>
                    <a:pt x="117" y="289"/>
                    <a:pt x="115" y="288"/>
                    <a:pt x="112" y="287"/>
                  </a:cubicBezTo>
                  <a:cubicBezTo>
                    <a:pt x="111" y="291"/>
                    <a:pt x="107" y="291"/>
                    <a:pt x="102" y="290"/>
                  </a:cubicBezTo>
                  <a:cubicBezTo>
                    <a:pt x="101" y="289"/>
                    <a:pt x="100" y="288"/>
                    <a:pt x="100" y="288"/>
                  </a:cubicBezTo>
                  <a:cubicBezTo>
                    <a:pt x="99" y="288"/>
                    <a:pt x="97" y="290"/>
                    <a:pt x="96" y="290"/>
                  </a:cubicBezTo>
                  <a:cubicBezTo>
                    <a:pt x="94" y="290"/>
                    <a:pt x="93" y="289"/>
                    <a:pt x="91" y="290"/>
                  </a:cubicBezTo>
                  <a:cubicBezTo>
                    <a:pt x="92" y="294"/>
                    <a:pt x="89" y="297"/>
                    <a:pt x="84" y="298"/>
                  </a:cubicBezTo>
                  <a:cubicBezTo>
                    <a:pt x="81" y="297"/>
                    <a:pt x="80" y="295"/>
                    <a:pt x="78" y="293"/>
                  </a:cubicBezTo>
                  <a:cubicBezTo>
                    <a:pt x="69" y="300"/>
                    <a:pt x="57" y="288"/>
                    <a:pt x="59" y="279"/>
                  </a:cubicBezTo>
                  <a:cubicBezTo>
                    <a:pt x="51" y="278"/>
                    <a:pt x="48" y="266"/>
                    <a:pt x="52" y="260"/>
                  </a:cubicBezTo>
                  <a:cubicBezTo>
                    <a:pt x="50" y="260"/>
                    <a:pt x="48" y="260"/>
                    <a:pt x="47" y="258"/>
                  </a:cubicBezTo>
                  <a:cubicBezTo>
                    <a:pt x="47" y="255"/>
                    <a:pt x="46" y="251"/>
                    <a:pt x="48" y="249"/>
                  </a:cubicBezTo>
                  <a:cubicBezTo>
                    <a:pt x="37" y="250"/>
                    <a:pt x="34" y="231"/>
                    <a:pt x="40" y="225"/>
                  </a:cubicBezTo>
                  <a:cubicBezTo>
                    <a:pt x="38" y="224"/>
                    <a:pt x="36" y="222"/>
                    <a:pt x="35" y="220"/>
                  </a:cubicBezTo>
                  <a:cubicBezTo>
                    <a:pt x="36" y="216"/>
                    <a:pt x="37" y="212"/>
                    <a:pt x="41" y="211"/>
                  </a:cubicBezTo>
                  <a:cubicBezTo>
                    <a:pt x="37" y="206"/>
                    <a:pt x="38" y="198"/>
                    <a:pt x="42" y="194"/>
                  </a:cubicBezTo>
                  <a:cubicBezTo>
                    <a:pt x="36" y="184"/>
                    <a:pt x="44" y="169"/>
                    <a:pt x="56" y="172"/>
                  </a:cubicBezTo>
                  <a:cubicBezTo>
                    <a:pt x="55" y="165"/>
                    <a:pt x="63" y="164"/>
                    <a:pt x="67" y="164"/>
                  </a:cubicBezTo>
                  <a:cubicBezTo>
                    <a:pt x="62" y="162"/>
                    <a:pt x="60" y="152"/>
                    <a:pt x="69" y="151"/>
                  </a:cubicBezTo>
                  <a:cubicBezTo>
                    <a:pt x="67" y="144"/>
                    <a:pt x="71" y="140"/>
                    <a:pt x="77" y="142"/>
                  </a:cubicBezTo>
                  <a:cubicBezTo>
                    <a:pt x="76" y="135"/>
                    <a:pt x="81" y="126"/>
                    <a:pt x="89" y="125"/>
                  </a:cubicBezTo>
                  <a:cubicBezTo>
                    <a:pt x="96" y="124"/>
                    <a:pt x="98" y="128"/>
                    <a:pt x="100" y="135"/>
                  </a:cubicBezTo>
                  <a:cubicBezTo>
                    <a:pt x="101" y="133"/>
                    <a:pt x="103" y="134"/>
                    <a:pt x="104" y="133"/>
                  </a:cubicBezTo>
                  <a:cubicBezTo>
                    <a:pt x="106" y="135"/>
                    <a:pt x="108" y="137"/>
                    <a:pt x="108" y="140"/>
                  </a:cubicBezTo>
                  <a:cubicBezTo>
                    <a:pt x="112" y="138"/>
                    <a:pt x="116" y="142"/>
                    <a:pt x="116" y="147"/>
                  </a:cubicBezTo>
                  <a:cubicBezTo>
                    <a:pt x="120" y="146"/>
                    <a:pt x="122" y="143"/>
                    <a:pt x="126" y="143"/>
                  </a:cubicBezTo>
                  <a:cubicBezTo>
                    <a:pt x="130" y="144"/>
                    <a:pt x="137" y="148"/>
                    <a:pt x="138" y="151"/>
                  </a:cubicBezTo>
                  <a:cubicBezTo>
                    <a:pt x="141" y="157"/>
                    <a:pt x="138" y="161"/>
                    <a:pt x="137" y="166"/>
                  </a:cubicBezTo>
                  <a:cubicBezTo>
                    <a:pt x="141" y="166"/>
                    <a:pt x="146" y="168"/>
                    <a:pt x="145" y="175"/>
                  </a:cubicBezTo>
                  <a:cubicBezTo>
                    <a:pt x="148" y="178"/>
                    <a:pt x="151" y="183"/>
                    <a:pt x="150" y="189"/>
                  </a:cubicBezTo>
                  <a:cubicBezTo>
                    <a:pt x="156" y="189"/>
                    <a:pt x="160" y="194"/>
                    <a:pt x="161" y="201"/>
                  </a:cubicBezTo>
                  <a:cubicBezTo>
                    <a:pt x="165" y="200"/>
                    <a:pt x="168" y="200"/>
                    <a:pt x="172" y="199"/>
                  </a:cubicBezTo>
                  <a:cubicBezTo>
                    <a:pt x="169" y="197"/>
                    <a:pt x="171" y="194"/>
                    <a:pt x="171" y="191"/>
                  </a:cubicBezTo>
                  <a:cubicBezTo>
                    <a:pt x="175" y="190"/>
                    <a:pt x="177" y="190"/>
                    <a:pt x="182" y="190"/>
                  </a:cubicBezTo>
                  <a:cubicBezTo>
                    <a:pt x="182" y="188"/>
                    <a:pt x="182" y="186"/>
                    <a:pt x="182" y="183"/>
                  </a:cubicBezTo>
                  <a:cubicBezTo>
                    <a:pt x="185" y="182"/>
                    <a:pt x="187" y="182"/>
                    <a:pt x="191" y="181"/>
                  </a:cubicBezTo>
                  <a:cubicBezTo>
                    <a:pt x="191" y="177"/>
                    <a:pt x="193" y="175"/>
                    <a:pt x="193" y="172"/>
                  </a:cubicBezTo>
                  <a:cubicBezTo>
                    <a:pt x="196" y="172"/>
                    <a:pt x="200" y="171"/>
                    <a:pt x="205" y="170"/>
                  </a:cubicBezTo>
                  <a:cubicBezTo>
                    <a:pt x="203" y="168"/>
                    <a:pt x="207" y="165"/>
                    <a:pt x="209" y="162"/>
                  </a:cubicBezTo>
                  <a:cubicBezTo>
                    <a:pt x="211" y="162"/>
                    <a:pt x="213" y="162"/>
                    <a:pt x="215" y="162"/>
                  </a:cubicBezTo>
                  <a:cubicBezTo>
                    <a:pt x="216" y="158"/>
                    <a:pt x="214" y="157"/>
                    <a:pt x="216" y="155"/>
                  </a:cubicBezTo>
                  <a:cubicBezTo>
                    <a:pt x="217" y="156"/>
                    <a:pt x="221" y="154"/>
                    <a:pt x="222" y="155"/>
                  </a:cubicBezTo>
                  <a:cubicBezTo>
                    <a:pt x="220" y="154"/>
                    <a:pt x="220" y="151"/>
                    <a:pt x="218" y="149"/>
                  </a:cubicBezTo>
                  <a:cubicBezTo>
                    <a:pt x="221" y="147"/>
                    <a:pt x="226" y="148"/>
                    <a:pt x="230" y="146"/>
                  </a:cubicBezTo>
                  <a:cubicBezTo>
                    <a:pt x="231" y="146"/>
                    <a:pt x="232" y="144"/>
                    <a:pt x="234" y="144"/>
                  </a:cubicBezTo>
                  <a:cubicBezTo>
                    <a:pt x="237" y="143"/>
                    <a:pt x="240" y="147"/>
                    <a:pt x="243" y="148"/>
                  </a:cubicBezTo>
                  <a:cubicBezTo>
                    <a:pt x="245" y="149"/>
                    <a:pt x="247" y="148"/>
                    <a:pt x="249" y="149"/>
                  </a:cubicBezTo>
                  <a:cubicBezTo>
                    <a:pt x="249" y="152"/>
                    <a:pt x="248" y="154"/>
                    <a:pt x="247" y="156"/>
                  </a:cubicBezTo>
                  <a:cubicBezTo>
                    <a:pt x="251" y="157"/>
                    <a:pt x="252" y="157"/>
                    <a:pt x="256" y="156"/>
                  </a:cubicBezTo>
                  <a:cubicBezTo>
                    <a:pt x="258" y="158"/>
                    <a:pt x="260" y="160"/>
                    <a:pt x="260" y="164"/>
                  </a:cubicBezTo>
                  <a:cubicBezTo>
                    <a:pt x="262" y="163"/>
                    <a:pt x="264" y="163"/>
                    <a:pt x="266" y="162"/>
                  </a:cubicBezTo>
                  <a:cubicBezTo>
                    <a:pt x="265" y="157"/>
                    <a:pt x="264" y="145"/>
                    <a:pt x="265" y="138"/>
                  </a:cubicBezTo>
                  <a:cubicBezTo>
                    <a:pt x="247" y="139"/>
                    <a:pt x="216" y="141"/>
                    <a:pt x="203" y="140"/>
                  </a:cubicBezTo>
                  <a:cubicBezTo>
                    <a:pt x="201" y="142"/>
                    <a:pt x="198" y="140"/>
                    <a:pt x="197" y="142"/>
                  </a:cubicBezTo>
                  <a:cubicBezTo>
                    <a:pt x="197" y="149"/>
                    <a:pt x="198" y="162"/>
                    <a:pt x="197" y="169"/>
                  </a:cubicBezTo>
                  <a:cubicBezTo>
                    <a:pt x="194" y="167"/>
                    <a:pt x="195" y="162"/>
                    <a:pt x="195" y="158"/>
                  </a:cubicBezTo>
                  <a:cubicBezTo>
                    <a:pt x="195" y="152"/>
                    <a:pt x="195" y="146"/>
                    <a:pt x="195" y="140"/>
                  </a:cubicBezTo>
                  <a:cubicBezTo>
                    <a:pt x="193" y="139"/>
                    <a:pt x="193" y="138"/>
                    <a:pt x="192" y="137"/>
                  </a:cubicBezTo>
                  <a:cubicBezTo>
                    <a:pt x="193" y="135"/>
                    <a:pt x="193" y="133"/>
                    <a:pt x="195" y="132"/>
                  </a:cubicBezTo>
                  <a:cubicBezTo>
                    <a:pt x="191" y="118"/>
                    <a:pt x="191" y="98"/>
                    <a:pt x="190" y="85"/>
                  </a:cubicBezTo>
                  <a:cubicBezTo>
                    <a:pt x="189" y="86"/>
                    <a:pt x="186" y="89"/>
                    <a:pt x="183" y="88"/>
                  </a:cubicBezTo>
                  <a:cubicBezTo>
                    <a:pt x="181" y="88"/>
                    <a:pt x="182" y="86"/>
                    <a:pt x="180" y="83"/>
                  </a:cubicBezTo>
                  <a:cubicBezTo>
                    <a:pt x="178" y="80"/>
                    <a:pt x="175" y="79"/>
                    <a:pt x="175" y="76"/>
                  </a:cubicBezTo>
                  <a:cubicBezTo>
                    <a:pt x="178" y="72"/>
                    <a:pt x="182" y="69"/>
                    <a:pt x="185" y="66"/>
                  </a:cubicBezTo>
                  <a:cubicBezTo>
                    <a:pt x="187" y="67"/>
                    <a:pt x="188" y="67"/>
                    <a:pt x="191" y="66"/>
                  </a:cubicBezTo>
                  <a:cubicBezTo>
                    <a:pt x="189" y="61"/>
                    <a:pt x="198" y="61"/>
                    <a:pt x="202" y="59"/>
                  </a:cubicBezTo>
                  <a:cubicBezTo>
                    <a:pt x="202" y="57"/>
                    <a:pt x="200" y="57"/>
                    <a:pt x="200" y="55"/>
                  </a:cubicBezTo>
                  <a:cubicBezTo>
                    <a:pt x="203" y="51"/>
                    <a:pt x="209" y="52"/>
                    <a:pt x="212" y="50"/>
                  </a:cubicBezTo>
                  <a:cubicBezTo>
                    <a:pt x="211" y="49"/>
                    <a:pt x="210" y="49"/>
                    <a:pt x="210" y="47"/>
                  </a:cubicBezTo>
                  <a:cubicBezTo>
                    <a:pt x="212" y="44"/>
                    <a:pt x="215" y="44"/>
                    <a:pt x="219" y="43"/>
                  </a:cubicBezTo>
                  <a:cubicBezTo>
                    <a:pt x="220" y="42"/>
                    <a:pt x="218" y="40"/>
                    <a:pt x="220" y="40"/>
                  </a:cubicBezTo>
                  <a:cubicBezTo>
                    <a:pt x="224" y="40"/>
                    <a:pt x="225" y="37"/>
                    <a:pt x="229" y="38"/>
                  </a:cubicBezTo>
                  <a:cubicBezTo>
                    <a:pt x="233" y="42"/>
                    <a:pt x="241" y="40"/>
                    <a:pt x="244" y="46"/>
                  </a:cubicBezTo>
                  <a:cubicBezTo>
                    <a:pt x="247" y="45"/>
                    <a:pt x="249" y="47"/>
                    <a:pt x="250" y="48"/>
                  </a:cubicBezTo>
                  <a:cubicBezTo>
                    <a:pt x="251" y="50"/>
                    <a:pt x="250" y="51"/>
                    <a:pt x="250" y="51"/>
                  </a:cubicBezTo>
                  <a:cubicBezTo>
                    <a:pt x="255" y="51"/>
                    <a:pt x="257" y="53"/>
                    <a:pt x="256" y="57"/>
                  </a:cubicBezTo>
                  <a:cubicBezTo>
                    <a:pt x="261" y="56"/>
                    <a:pt x="265" y="59"/>
                    <a:pt x="265" y="64"/>
                  </a:cubicBezTo>
                  <a:cubicBezTo>
                    <a:pt x="269" y="62"/>
                    <a:pt x="272" y="67"/>
                    <a:pt x="270" y="71"/>
                  </a:cubicBezTo>
                  <a:cubicBezTo>
                    <a:pt x="272" y="72"/>
                    <a:pt x="275" y="71"/>
                    <a:pt x="276" y="73"/>
                  </a:cubicBezTo>
                  <a:cubicBezTo>
                    <a:pt x="277" y="75"/>
                    <a:pt x="275" y="78"/>
                    <a:pt x="272" y="80"/>
                  </a:cubicBezTo>
                  <a:cubicBezTo>
                    <a:pt x="275" y="84"/>
                    <a:pt x="266" y="89"/>
                    <a:pt x="265" y="83"/>
                  </a:cubicBezTo>
                  <a:cubicBezTo>
                    <a:pt x="264" y="99"/>
                    <a:pt x="268" y="114"/>
                    <a:pt x="267" y="131"/>
                  </a:cubicBezTo>
                  <a:cubicBezTo>
                    <a:pt x="267" y="131"/>
                    <a:pt x="268" y="131"/>
                    <a:pt x="268" y="133"/>
                  </a:cubicBezTo>
                  <a:cubicBezTo>
                    <a:pt x="268" y="133"/>
                    <a:pt x="268" y="136"/>
                    <a:pt x="267" y="138"/>
                  </a:cubicBezTo>
                  <a:cubicBezTo>
                    <a:pt x="266" y="150"/>
                    <a:pt x="267" y="162"/>
                    <a:pt x="272" y="172"/>
                  </a:cubicBezTo>
                  <a:cubicBezTo>
                    <a:pt x="274" y="172"/>
                    <a:pt x="278" y="173"/>
                    <a:pt x="280" y="171"/>
                  </a:cubicBezTo>
                  <a:cubicBezTo>
                    <a:pt x="283" y="173"/>
                    <a:pt x="282" y="179"/>
                    <a:pt x="283" y="181"/>
                  </a:cubicBezTo>
                  <a:cubicBezTo>
                    <a:pt x="291" y="178"/>
                    <a:pt x="298" y="182"/>
                    <a:pt x="297" y="190"/>
                  </a:cubicBezTo>
                  <a:cubicBezTo>
                    <a:pt x="299" y="190"/>
                    <a:pt x="302" y="191"/>
                    <a:pt x="305" y="190"/>
                  </a:cubicBezTo>
                  <a:cubicBezTo>
                    <a:pt x="308" y="193"/>
                    <a:pt x="311" y="198"/>
                    <a:pt x="308" y="201"/>
                  </a:cubicBezTo>
                  <a:cubicBezTo>
                    <a:pt x="312" y="200"/>
                    <a:pt x="314" y="202"/>
                    <a:pt x="318" y="201"/>
                  </a:cubicBezTo>
                  <a:cubicBezTo>
                    <a:pt x="320" y="203"/>
                    <a:pt x="323" y="207"/>
                    <a:pt x="320" y="210"/>
                  </a:cubicBezTo>
                  <a:cubicBezTo>
                    <a:pt x="323" y="211"/>
                    <a:pt x="327" y="211"/>
                    <a:pt x="329" y="212"/>
                  </a:cubicBezTo>
                  <a:cubicBezTo>
                    <a:pt x="329" y="216"/>
                    <a:pt x="328" y="219"/>
                    <a:pt x="326" y="220"/>
                  </a:cubicBezTo>
                  <a:cubicBezTo>
                    <a:pt x="329" y="225"/>
                    <a:pt x="324" y="232"/>
                    <a:pt x="319" y="233"/>
                  </a:cubicBezTo>
                  <a:cubicBezTo>
                    <a:pt x="314" y="230"/>
                    <a:pt x="309" y="228"/>
                    <a:pt x="304" y="225"/>
                  </a:cubicBezTo>
                  <a:cubicBezTo>
                    <a:pt x="304" y="228"/>
                    <a:pt x="304" y="230"/>
                    <a:pt x="303" y="234"/>
                  </a:cubicBezTo>
                  <a:cubicBezTo>
                    <a:pt x="306" y="235"/>
                    <a:pt x="312" y="235"/>
                    <a:pt x="310" y="241"/>
                  </a:cubicBezTo>
                  <a:cubicBezTo>
                    <a:pt x="312" y="243"/>
                    <a:pt x="317" y="242"/>
                    <a:pt x="318" y="244"/>
                  </a:cubicBezTo>
                  <a:cubicBezTo>
                    <a:pt x="319" y="246"/>
                    <a:pt x="318" y="246"/>
                    <a:pt x="317" y="248"/>
                  </a:cubicBezTo>
                  <a:cubicBezTo>
                    <a:pt x="319" y="249"/>
                    <a:pt x="321" y="248"/>
                    <a:pt x="324" y="249"/>
                  </a:cubicBezTo>
                  <a:cubicBezTo>
                    <a:pt x="325" y="251"/>
                    <a:pt x="324" y="253"/>
                    <a:pt x="325" y="254"/>
                  </a:cubicBezTo>
                  <a:cubicBezTo>
                    <a:pt x="330" y="251"/>
                    <a:pt x="334" y="254"/>
                    <a:pt x="332" y="259"/>
                  </a:cubicBezTo>
                  <a:cubicBezTo>
                    <a:pt x="334" y="260"/>
                    <a:pt x="335" y="259"/>
                    <a:pt x="338" y="260"/>
                  </a:cubicBezTo>
                  <a:cubicBezTo>
                    <a:pt x="338" y="265"/>
                    <a:pt x="337" y="274"/>
                    <a:pt x="331" y="275"/>
                  </a:cubicBezTo>
                  <a:cubicBezTo>
                    <a:pt x="326" y="295"/>
                    <a:pt x="318" y="316"/>
                    <a:pt x="313" y="337"/>
                  </a:cubicBezTo>
                  <a:cubicBezTo>
                    <a:pt x="315" y="337"/>
                    <a:pt x="316" y="336"/>
                    <a:pt x="317" y="338"/>
                  </a:cubicBezTo>
                  <a:cubicBezTo>
                    <a:pt x="314" y="339"/>
                    <a:pt x="315" y="343"/>
                    <a:pt x="317" y="345"/>
                  </a:cubicBezTo>
                  <a:cubicBezTo>
                    <a:pt x="319" y="345"/>
                    <a:pt x="320" y="343"/>
                    <a:pt x="321" y="344"/>
                  </a:cubicBezTo>
                  <a:cubicBezTo>
                    <a:pt x="325" y="338"/>
                    <a:pt x="337" y="336"/>
                    <a:pt x="337" y="347"/>
                  </a:cubicBezTo>
                  <a:cubicBezTo>
                    <a:pt x="344" y="346"/>
                    <a:pt x="343" y="359"/>
                    <a:pt x="337" y="353"/>
                  </a:cubicBezTo>
                  <a:cubicBezTo>
                    <a:pt x="338" y="352"/>
                    <a:pt x="339" y="353"/>
                    <a:pt x="340" y="353"/>
                  </a:cubicBezTo>
                  <a:cubicBezTo>
                    <a:pt x="339" y="351"/>
                    <a:pt x="338" y="350"/>
                    <a:pt x="337" y="349"/>
                  </a:cubicBezTo>
                  <a:cubicBezTo>
                    <a:pt x="335" y="349"/>
                    <a:pt x="334" y="351"/>
                    <a:pt x="333" y="349"/>
                  </a:cubicBezTo>
                  <a:cubicBezTo>
                    <a:pt x="333" y="347"/>
                    <a:pt x="335" y="348"/>
                    <a:pt x="335" y="346"/>
                  </a:cubicBezTo>
                  <a:cubicBezTo>
                    <a:pt x="334" y="343"/>
                    <a:pt x="332" y="341"/>
                    <a:pt x="329" y="341"/>
                  </a:cubicBezTo>
                  <a:cubicBezTo>
                    <a:pt x="323" y="343"/>
                    <a:pt x="315" y="356"/>
                    <a:pt x="328" y="356"/>
                  </a:cubicBezTo>
                  <a:cubicBezTo>
                    <a:pt x="327" y="362"/>
                    <a:pt x="332" y="366"/>
                    <a:pt x="337" y="366"/>
                  </a:cubicBezTo>
                  <a:cubicBezTo>
                    <a:pt x="339" y="365"/>
                    <a:pt x="341" y="361"/>
                    <a:pt x="343" y="364"/>
                  </a:cubicBezTo>
                  <a:cubicBezTo>
                    <a:pt x="339" y="369"/>
                    <a:pt x="344" y="376"/>
                    <a:pt x="350" y="377"/>
                  </a:cubicBezTo>
                  <a:cubicBezTo>
                    <a:pt x="354" y="375"/>
                    <a:pt x="354" y="369"/>
                    <a:pt x="358" y="367"/>
                  </a:cubicBezTo>
                  <a:cubicBezTo>
                    <a:pt x="361" y="373"/>
                    <a:pt x="372" y="369"/>
                    <a:pt x="367" y="363"/>
                  </a:cubicBezTo>
                  <a:cubicBezTo>
                    <a:pt x="366" y="362"/>
                    <a:pt x="364" y="364"/>
                    <a:pt x="363" y="362"/>
                  </a:cubicBezTo>
                  <a:cubicBezTo>
                    <a:pt x="365" y="361"/>
                    <a:pt x="365" y="358"/>
                    <a:pt x="366" y="356"/>
                  </a:cubicBezTo>
                  <a:cubicBezTo>
                    <a:pt x="365" y="354"/>
                    <a:pt x="363" y="354"/>
                    <a:pt x="361" y="352"/>
                  </a:cubicBezTo>
                  <a:cubicBezTo>
                    <a:pt x="363" y="350"/>
                    <a:pt x="367" y="347"/>
                    <a:pt x="365" y="343"/>
                  </a:cubicBezTo>
                  <a:cubicBezTo>
                    <a:pt x="360" y="341"/>
                    <a:pt x="356" y="345"/>
                    <a:pt x="353" y="345"/>
                  </a:cubicBezTo>
                  <a:cubicBezTo>
                    <a:pt x="356" y="338"/>
                    <a:pt x="348" y="337"/>
                    <a:pt x="344" y="339"/>
                  </a:cubicBezTo>
                  <a:cubicBezTo>
                    <a:pt x="344" y="336"/>
                    <a:pt x="345" y="333"/>
                    <a:pt x="343" y="332"/>
                  </a:cubicBezTo>
                  <a:cubicBezTo>
                    <a:pt x="344" y="331"/>
                    <a:pt x="345" y="329"/>
                    <a:pt x="346" y="328"/>
                  </a:cubicBezTo>
                  <a:cubicBezTo>
                    <a:pt x="347" y="322"/>
                    <a:pt x="341" y="323"/>
                    <a:pt x="337" y="323"/>
                  </a:cubicBezTo>
                  <a:cubicBezTo>
                    <a:pt x="335" y="326"/>
                    <a:pt x="334" y="329"/>
                    <a:pt x="331" y="330"/>
                  </a:cubicBezTo>
                  <a:cubicBezTo>
                    <a:pt x="325" y="330"/>
                    <a:pt x="322" y="322"/>
                    <a:pt x="329" y="323"/>
                  </a:cubicBezTo>
                  <a:cubicBezTo>
                    <a:pt x="329" y="325"/>
                    <a:pt x="327" y="324"/>
                    <a:pt x="327" y="325"/>
                  </a:cubicBezTo>
                  <a:cubicBezTo>
                    <a:pt x="332" y="331"/>
                    <a:pt x="334" y="323"/>
                    <a:pt x="335" y="319"/>
                  </a:cubicBezTo>
                  <a:cubicBezTo>
                    <a:pt x="336" y="320"/>
                    <a:pt x="337" y="321"/>
                    <a:pt x="339" y="321"/>
                  </a:cubicBezTo>
                  <a:cubicBezTo>
                    <a:pt x="341" y="321"/>
                    <a:pt x="343" y="320"/>
                    <a:pt x="344" y="318"/>
                  </a:cubicBezTo>
                  <a:cubicBezTo>
                    <a:pt x="344" y="313"/>
                    <a:pt x="341" y="311"/>
                    <a:pt x="337" y="312"/>
                  </a:cubicBezTo>
                  <a:cubicBezTo>
                    <a:pt x="337" y="309"/>
                    <a:pt x="339" y="309"/>
                    <a:pt x="340" y="306"/>
                  </a:cubicBezTo>
                  <a:cubicBezTo>
                    <a:pt x="339" y="304"/>
                    <a:pt x="336" y="303"/>
                    <a:pt x="334" y="303"/>
                  </a:cubicBezTo>
                  <a:cubicBezTo>
                    <a:pt x="334" y="301"/>
                    <a:pt x="334" y="300"/>
                    <a:pt x="334" y="299"/>
                  </a:cubicBezTo>
                  <a:cubicBezTo>
                    <a:pt x="332" y="298"/>
                    <a:pt x="331" y="297"/>
                    <a:pt x="329" y="297"/>
                  </a:cubicBezTo>
                  <a:cubicBezTo>
                    <a:pt x="327" y="297"/>
                    <a:pt x="326" y="300"/>
                    <a:pt x="324" y="299"/>
                  </a:cubicBezTo>
                  <a:cubicBezTo>
                    <a:pt x="326" y="297"/>
                    <a:pt x="328" y="296"/>
                    <a:pt x="330" y="295"/>
                  </a:cubicBezTo>
                  <a:cubicBezTo>
                    <a:pt x="333" y="296"/>
                    <a:pt x="338" y="297"/>
                    <a:pt x="336" y="301"/>
                  </a:cubicBezTo>
                  <a:cubicBezTo>
                    <a:pt x="342" y="301"/>
                    <a:pt x="343" y="307"/>
                    <a:pt x="341" y="310"/>
                  </a:cubicBezTo>
                  <a:cubicBezTo>
                    <a:pt x="345" y="311"/>
                    <a:pt x="347" y="316"/>
                    <a:pt x="345" y="321"/>
                  </a:cubicBezTo>
                  <a:cubicBezTo>
                    <a:pt x="346" y="321"/>
                    <a:pt x="347" y="323"/>
                    <a:pt x="348" y="324"/>
                  </a:cubicBezTo>
                  <a:cubicBezTo>
                    <a:pt x="351" y="318"/>
                    <a:pt x="365" y="321"/>
                    <a:pt x="361" y="330"/>
                  </a:cubicBezTo>
                  <a:cubicBezTo>
                    <a:pt x="363" y="329"/>
                    <a:pt x="365" y="330"/>
                    <a:pt x="367" y="330"/>
                  </a:cubicBezTo>
                  <a:cubicBezTo>
                    <a:pt x="368" y="332"/>
                    <a:pt x="369" y="333"/>
                    <a:pt x="369" y="335"/>
                  </a:cubicBezTo>
                  <a:cubicBezTo>
                    <a:pt x="375" y="334"/>
                    <a:pt x="379" y="339"/>
                    <a:pt x="378" y="343"/>
                  </a:cubicBezTo>
                  <a:cubicBezTo>
                    <a:pt x="377" y="347"/>
                    <a:pt x="374" y="348"/>
                    <a:pt x="373" y="351"/>
                  </a:cubicBezTo>
                  <a:cubicBezTo>
                    <a:pt x="372" y="353"/>
                    <a:pt x="375" y="355"/>
                    <a:pt x="376" y="358"/>
                  </a:cubicBezTo>
                  <a:cubicBezTo>
                    <a:pt x="377" y="361"/>
                    <a:pt x="375" y="364"/>
                    <a:pt x="371" y="365"/>
                  </a:cubicBezTo>
                  <a:cubicBezTo>
                    <a:pt x="371" y="367"/>
                    <a:pt x="369" y="372"/>
                    <a:pt x="365" y="373"/>
                  </a:cubicBezTo>
                  <a:cubicBezTo>
                    <a:pt x="365" y="374"/>
                    <a:pt x="367" y="375"/>
                    <a:pt x="365" y="376"/>
                  </a:cubicBezTo>
                  <a:cubicBezTo>
                    <a:pt x="363" y="374"/>
                    <a:pt x="361" y="371"/>
                    <a:pt x="358" y="371"/>
                  </a:cubicBezTo>
                  <a:cubicBezTo>
                    <a:pt x="356" y="374"/>
                    <a:pt x="354" y="379"/>
                    <a:pt x="350" y="379"/>
                  </a:cubicBezTo>
                  <a:cubicBezTo>
                    <a:pt x="345" y="379"/>
                    <a:pt x="339" y="372"/>
                    <a:pt x="339" y="367"/>
                  </a:cubicBezTo>
                  <a:cubicBezTo>
                    <a:pt x="333" y="369"/>
                    <a:pt x="326" y="364"/>
                    <a:pt x="326" y="358"/>
                  </a:cubicBezTo>
                  <a:cubicBezTo>
                    <a:pt x="318" y="358"/>
                    <a:pt x="317" y="351"/>
                    <a:pt x="319" y="346"/>
                  </a:cubicBezTo>
                  <a:cubicBezTo>
                    <a:pt x="314" y="348"/>
                    <a:pt x="313" y="343"/>
                    <a:pt x="313" y="339"/>
                  </a:cubicBezTo>
                  <a:close/>
                  <a:moveTo>
                    <a:pt x="222" y="42"/>
                  </a:moveTo>
                  <a:cubicBezTo>
                    <a:pt x="222" y="43"/>
                    <a:pt x="222" y="43"/>
                    <a:pt x="223" y="43"/>
                  </a:cubicBezTo>
                  <a:cubicBezTo>
                    <a:pt x="224" y="41"/>
                    <a:pt x="227" y="41"/>
                    <a:pt x="228" y="40"/>
                  </a:cubicBezTo>
                  <a:cubicBezTo>
                    <a:pt x="225" y="40"/>
                    <a:pt x="225" y="42"/>
                    <a:pt x="222" y="42"/>
                  </a:cubicBezTo>
                  <a:close/>
                  <a:moveTo>
                    <a:pt x="230" y="50"/>
                  </a:moveTo>
                  <a:cubicBezTo>
                    <a:pt x="243" y="59"/>
                    <a:pt x="252" y="71"/>
                    <a:pt x="264" y="79"/>
                  </a:cubicBezTo>
                  <a:cubicBezTo>
                    <a:pt x="265" y="81"/>
                    <a:pt x="267" y="83"/>
                    <a:pt x="269" y="84"/>
                  </a:cubicBezTo>
                  <a:cubicBezTo>
                    <a:pt x="270" y="84"/>
                    <a:pt x="269" y="82"/>
                    <a:pt x="270" y="83"/>
                  </a:cubicBezTo>
                  <a:cubicBezTo>
                    <a:pt x="270" y="76"/>
                    <a:pt x="263" y="73"/>
                    <a:pt x="259" y="68"/>
                  </a:cubicBezTo>
                  <a:cubicBezTo>
                    <a:pt x="248" y="61"/>
                    <a:pt x="241" y="48"/>
                    <a:pt x="230" y="41"/>
                  </a:cubicBezTo>
                  <a:cubicBezTo>
                    <a:pt x="228" y="44"/>
                    <a:pt x="230" y="46"/>
                    <a:pt x="230" y="50"/>
                  </a:cubicBezTo>
                  <a:close/>
                  <a:moveTo>
                    <a:pt x="236" y="43"/>
                  </a:moveTo>
                  <a:cubicBezTo>
                    <a:pt x="237" y="45"/>
                    <a:pt x="238" y="46"/>
                    <a:pt x="241" y="46"/>
                  </a:cubicBezTo>
                  <a:cubicBezTo>
                    <a:pt x="240" y="44"/>
                    <a:pt x="238" y="42"/>
                    <a:pt x="236" y="43"/>
                  </a:cubicBezTo>
                  <a:close/>
                  <a:moveTo>
                    <a:pt x="191" y="75"/>
                  </a:moveTo>
                  <a:cubicBezTo>
                    <a:pt x="188" y="77"/>
                    <a:pt x="180" y="81"/>
                    <a:pt x="184" y="86"/>
                  </a:cubicBezTo>
                  <a:cubicBezTo>
                    <a:pt x="198" y="73"/>
                    <a:pt x="213" y="62"/>
                    <a:pt x="228" y="50"/>
                  </a:cubicBezTo>
                  <a:cubicBezTo>
                    <a:pt x="228" y="48"/>
                    <a:pt x="228" y="45"/>
                    <a:pt x="226" y="43"/>
                  </a:cubicBezTo>
                  <a:cubicBezTo>
                    <a:pt x="215" y="53"/>
                    <a:pt x="202" y="65"/>
                    <a:pt x="191" y="75"/>
                  </a:cubicBezTo>
                  <a:close/>
                  <a:moveTo>
                    <a:pt x="213" y="48"/>
                  </a:moveTo>
                  <a:cubicBezTo>
                    <a:pt x="215" y="47"/>
                    <a:pt x="215" y="48"/>
                    <a:pt x="217" y="48"/>
                  </a:cubicBezTo>
                  <a:cubicBezTo>
                    <a:pt x="218" y="47"/>
                    <a:pt x="220" y="47"/>
                    <a:pt x="220" y="45"/>
                  </a:cubicBezTo>
                  <a:cubicBezTo>
                    <a:pt x="217" y="45"/>
                    <a:pt x="214" y="46"/>
                    <a:pt x="213" y="48"/>
                  </a:cubicBezTo>
                  <a:close/>
                  <a:moveTo>
                    <a:pt x="241" y="48"/>
                  </a:moveTo>
                  <a:cubicBezTo>
                    <a:pt x="243" y="49"/>
                    <a:pt x="245" y="50"/>
                    <a:pt x="247" y="51"/>
                  </a:cubicBezTo>
                  <a:cubicBezTo>
                    <a:pt x="247" y="50"/>
                    <a:pt x="248" y="50"/>
                    <a:pt x="248" y="49"/>
                  </a:cubicBezTo>
                  <a:cubicBezTo>
                    <a:pt x="246" y="48"/>
                    <a:pt x="243" y="47"/>
                    <a:pt x="241" y="48"/>
                  </a:cubicBezTo>
                  <a:close/>
                  <a:moveTo>
                    <a:pt x="262" y="88"/>
                  </a:moveTo>
                  <a:cubicBezTo>
                    <a:pt x="261" y="81"/>
                    <a:pt x="262" y="81"/>
                    <a:pt x="258" y="77"/>
                  </a:cubicBezTo>
                  <a:cubicBezTo>
                    <a:pt x="248" y="69"/>
                    <a:pt x="239" y="60"/>
                    <a:pt x="230" y="52"/>
                  </a:cubicBezTo>
                  <a:cubicBezTo>
                    <a:pt x="230" y="52"/>
                    <a:pt x="230" y="51"/>
                    <a:pt x="230" y="51"/>
                  </a:cubicBezTo>
                  <a:cubicBezTo>
                    <a:pt x="221" y="58"/>
                    <a:pt x="211" y="67"/>
                    <a:pt x="201" y="75"/>
                  </a:cubicBezTo>
                  <a:cubicBezTo>
                    <a:pt x="198" y="77"/>
                    <a:pt x="193" y="81"/>
                    <a:pt x="193" y="83"/>
                  </a:cubicBezTo>
                  <a:cubicBezTo>
                    <a:pt x="192" y="85"/>
                    <a:pt x="193" y="89"/>
                    <a:pt x="193" y="92"/>
                  </a:cubicBezTo>
                  <a:cubicBezTo>
                    <a:pt x="194" y="105"/>
                    <a:pt x="195" y="119"/>
                    <a:pt x="197" y="132"/>
                  </a:cubicBezTo>
                  <a:cubicBezTo>
                    <a:pt x="219" y="132"/>
                    <a:pt x="242" y="130"/>
                    <a:pt x="265" y="129"/>
                  </a:cubicBezTo>
                  <a:cubicBezTo>
                    <a:pt x="264" y="116"/>
                    <a:pt x="263" y="101"/>
                    <a:pt x="262" y="88"/>
                  </a:cubicBezTo>
                  <a:close/>
                  <a:moveTo>
                    <a:pt x="202" y="56"/>
                  </a:moveTo>
                  <a:cubicBezTo>
                    <a:pt x="203" y="56"/>
                    <a:pt x="203" y="58"/>
                    <a:pt x="204" y="58"/>
                  </a:cubicBezTo>
                  <a:cubicBezTo>
                    <a:pt x="207" y="57"/>
                    <a:pt x="210" y="54"/>
                    <a:pt x="211" y="53"/>
                  </a:cubicBezTo>
                  <a:cubicBezTo>
                    <a:pt x="208" y="54"/>
                    <a:pt x="205" y="54"/>
                    <a:pt x="202" y="56"/>
                  </a:cubicBezTo>
                  <a:close/>
                  <a:moveTo>
                    <a:pt x="254" y="57"/>
                  </a:moveTo>
                  <a:cubicBezTo>
                    <a:pt x="253" y="56"/>
                    <a:pt x="253" y="55"/>
                    <a:pt x="254" y="55"/>
                  </a:cubicBezTo>
                  <a:cubicBezTo>
                    <a:pt x="253" y="53"/>
                    <a:pt x="248" y="53"/>
                    <a:pt x="246" y="53"/>
                  </a:cubicBezTo>
                  <a:cubicBezTo>
                    <a:pt x="248" y="55"/>
                    <a:pt x="250" y="57"/>
                    <a:pt x="254" y="57"/>
                  </a:cubicBezTo>
                  <a:close/>
                  <a:moveTo>
                    <a:pt x="262" y="63"/>
                  </a:moveTo>
                  <a:cubicBezTo>
                    <a:pt x="262" y="62"/>
                    <a:pt x="261" y="62"/>
                    <a:pt x="262" y="61"/>
                  </a:cubicBezTo>
                  <a:cubicBezTo>
                    <a:pt x="260" y="58"/>
                    <a:pt x="254" y="60"/>
                    <a:pt x="252" y="59"/>
                  </a:cubicBezTo>
                  <a:cubicBezTo>
                    <a:pt x="255" y="61"/>
                    <a:pt x="259" y="63"/>
                    <a:pt x="262" y="63"/>
                  </a:cubicBezTo>
                  <a:close/>
                  <a:moveTo>
                    <a:pt x="193" y="65"/>
                  </a:moveTo>
                  <a:cubicBezTo>
                    <a:pt x="196" y="67"/>
                    <a:pt x="202" y="62"/>
                    <a:pt x="201" y="61"/>
                  </a:cubicBezTo>
                  <a:cubicBezTo>
                    <a:pt x="199" y="63"/>
                    <a:pt x="194" y="62"/>
                    <a:pt x="193" y="65"/>
                  </a:cubicBezTo>
                  <a:close/>
                  <a:moveTo>
                    <a:pt x="268" y="70"/>
                  </a:moveTo>
                  <a:cubicBezTo>
                    <a:pt x="269" y="68"/>
                    <a:pt x="267" y="67"/>
                    <a:pt x="267" y="66"/>
                  </a:cubicBezTo>
                  <a:cubicBezTo>
                    <a:pt x="264" y="66"/>
                    <a:pt x="261" y="65"/>
                    <a:pt x="259" y="65"/>
                  </a:cubicBezTo>
                  <a:cubicBezTo>
                    <a:pt x="261" y="67"/>
                    <a:pt x="264" y="69"/>
                    <a:pt x="268" y="70"/>
                  </a:cubicBezTo>
                  <a:close/>
                  <a:moveTo>
                    <a:pt x="183" y="72"/>
                  </a:moveTo>
                  <a:cubicBezTo>
                    <a:pt x="188" y="73"/>
                    <a:pt x="190" y="72"/>
                    <a:pt x="193" y="70"/>
                  </a:cubicBezTo>
                  <a:cubicBezTo>
                    <a:pt x="193" y="69"/>
                    <a:pt x="193" y="69"/>
                    <a:pt x="192" y="68"/>
                  </a:cubicBezTo>
                  <a:cubicBezTo>
                    <a:pt x="187" y="70"/>
                    <a:pt x="184" y="68"/>
                    <a:pt x="183" y="72"/>
                  </a:cubicBezTo>
                  <a:close/>
                  <a:moveTo>
                    <a:pt x="272" y="77"/>
                  </a:moveTo>
                  <a:cubicBezTo>
                    <a:pt x="273" y="77"/>
                    <a:pt x="274" y="75"/>
                    <a:pt x="274" y="74"/>
                  </a:cubicBezTo>
                  <a:cubicBezTo>
                    <a:pt x="271" y="74"/>
                    <a:pt x="269" y="72"/>
                    <a:pt x="267" y="72"/>
                  </a:cubicBezTo>
                  <a:cubicBezTo>
                    <a:pt x="269" y="74"/>
                    <a:pt x="270" y="76"/>
                    <a:pt x="272" y="77"/>
                  </a:cubicBezTo>
                  <a:close/>
                  <a:moveTo>
                    <a:pt x="180" y="74"/>
                  </a:moveTo>
                  <a:cubicBezTo>
                    <a:pt x="177" y="76"/>
                    <a:pt x="178" y="80"/>
                    <a:pt x="181" y="81"/>
                  </a:cubicBezTo>
                  <a:cubicBezTo>
                    <a:pt x="182" y="78"/>
                    <a:pt x="185" y="77"/>
                    <a:pt x="187" y="75"/>
                  </a:cubicBezTo>
                  <a:cubicBezTo>
                    <a:pt x="184" y="75"/>
                    <a:pt x="182" y="75"/>
                    <a:pt x="180" y="74"/>
                  </a:cubicBezTo>
                  <a:close/>
                  <a:moveTo>
                    <a:pt x="78" y="145"/>
                  </a:moveTo>
                  <a:cubicBezTo>
                    <a:pt x="76" y="145"/>
                    <a:pt x="75" y="143"/>
                    <a:pt x="72" y="144"/>
                  </a:cubicBezTo>
                  <a:cubicBezTo>
                    <a:pt x="69" y="145"/>
                    <a:pt x="71" y="150"/>
                    <a:pt x="71" y="152"/>
                  </a:cubicBezTo>
                  <a:cubicBezTo>
                    <a:pt x="67" y="152"/>
                    <a:pt x="65" y="155"/>
                    <a:pt x="64" y="158"/>
                  </a:cubicBezTo>
                  <a:cubicBezTo>
                    <a:pt x="65" y="161"/>
                    <a:pt x="69" y="161"/>
                    <a:pt x="69" y="165"/>
                  </a:cubicBezTo>
                  <a:cubicBezTo>
                    <a:pt x="65" y="167"/>
                    <a:pt x="59" y="165"/>
                    <a:pt x="58" y="171"/>
                  </a:cubicBezTo>
                  <a:cubicBezTo>
                    <a:pt x="57" y="172"/>
                    <a:pt x="59" y="173"/>
                    <a:pt x="58" y="175"/>
                  </a:cubicBezTo>
                  <a:cubicBezTo>
                    <a:pt x="48" y="167"/>
                    <a:pt x="37" y="189"/>
                    <a:pt x="45" y="193"/>
                  </a:cubicBezTo>
                  <a:cubicBezTo>
                    <a:pt x="47" y="192"/>
                    <a:pt x="48" y="192"/>
                    <a:pt x="50" y="193"/>
                  </a:cubicBezTo>
                  <a:cubicBezTo>
                    <a:pt x="52" y="188"/>
                    <a:pt x="63" y="189"/>
                    <a:pt x="62" y="194"/>
                  </a:cubicBezTo>
                  <a:cubicBezTo>
                    <a:pt x="60" y="192"/>
                    <a:pt x="55" y="189"/>
                    <a:pt x="53" y="194"/>
                  </a:cubicBezTo>
                  <a:cubicBezTo>
                    <a:pt x="53" y="195"/>
                    <a:pt x="55" y="196"/>
                    <a:pt x="53" y="197"/>
                  </a:cubicBezTo>
                  <a:cubicBezTo>
                    <a:pt x="51" y="198"/>
                    <a:pt x="49" y="194"/>
                    <a:pt x="46" y="194"/>
                  </a:cubicBezTo>
                  <a:cubicBezTo>
                    <a:pt x="41" y="196"/>
                    <a:pt x="37" y="207"/>
                    <a:pt x="45" y="210"/>
                  </a:cubicBezTo>
                  <a:cubicBezTo>
                    <a:pt x="45" y="211"/>
                    <a:pt x="45" y="211"/>
                    <a:pt x="45" y="212"/>
                  </a:cubicBezTo>
                  <a:cubicBezTo>
                    <a:pt x="37" y="212"/>
                    <a:pt x="35" y="224"/>
                    <a:pt x="44" y="224"/>
                  </a:cubicBezTo>
                  <a:cubicBezTo>
                    <a:pt x="43" y="227"/>
                    <a:pt x="40" y="227"/>
                    <a:pt x="39" y="230"/>
                  </a:cubicBezTo>
                  <a:cubicBezTo>
                    <a:pt x="39" y="236"/>
                    <a:pt x="39" y="242"/>
                    <a:pt x="43" y="245"/>
                  </a:cubicBezTo>
                  <a:cubicBezTo>
                    <a:pt x="45" y="247"/>
                    <a:pt x="48" y="245"/>
                    <a:pt x="52" y="247"/>
                  </a:cubicBezTo>
                  <a:cubicBezTo>
                    <a:pt x="50" y="250"/>
                    <a:pt x="47" y="252"/>
                    <a:pt x="49" y="257"/>
                  </a:cubicBezTo>
                  <a:cubicBezTo>
                    <a:pt x="52" y="260"/>
                    <a:pt x="55" y="257"/>
                    <a:pt x="58" y="258"/>
                  </a:cubicBezTo>
                  <a:cubicBezTo>
                    <a:pt x="58" y="261"/>
                    <a:pt x="55" y="260"/>
                    <a:pt x="54" y="262"/>
                  </a:cubicBezTo>
                  <a:cubicBezTo>
                    <a:pt x="50" y="266"/>
                    <a:pt x="53" y="274"/>
                    <a:pt x="58" y="276"/>
                  </a:cubicBezTo>
                  <a:cubicBezTo>
                    <a:pt x="59" y="277"/>
                    <a:pt x="61" y="275"/>
                    <a:pt x="61" y="277"/>
                  </a:cubicBezTo>
                  <a:cubicBezTo>
                    <a:pt x="58" y="288"/>
                    <a:pt x="71" y="298"/>
                    <a:pt x="79" y="290"/>
                  </a:cubicBezTo>
                  <a:cubicBezTo>
                    <a:pt x="81" y="292"/>
                    <a:pt x="81" y="295"/>
                    <a:pt x="84" y="295"/>
                  </a:cubicBezTo>
                  <a:cubicBezTo>
                    <a:pt x="89" y="296"/>
                    <a:pt x="89" y="290"/>
                    <a:pt x="89" y="286"/>
                  </a:cubicBezTo>
                  <a:cubicBezTo>
                    <a:pt x="92" y="286"/>
                    <a:pt x="94" y="288"/>
                    <a:pt x="97" y="288"/>
                  </a:cubicBezTo>
                  <a:cubicBezTo>
                    <a:pt x="98" y="287"/>
                    <a:pt x="98" y="284"/>
                    <a:pt x="100" y="284"/>
                  </a:cubicBezTo>
                  <a:cubicBezTo>
                    <a:pt x="101" y="287"/>
                    <a:pt x="105" y="289"/>
                    <a:pt x="108" y="288"/>
                  </a:cubicBezTo>
                  <a:cubicBezTo>
                    <a:pt x="111" y="288"/>
                    <a:pt x="110" y="285"/>
                    <a:pt x="111" y="283"/>
                  </a:cubicBezTo>
                  <a:cubicBezTo>
                    <a:pt x="115" y="284"/>
                    <a:pt x="116" y="288"/>
                    <a:pt x="120" y="286"/>
                  </a:cubicBezTo>
                  <a:cubicBezTo>
                    <a:pt x="116" y="278"/>
                    <a:pt x="112" y="268"/>
                    <a:pt x="102" y="266"/>
                  </a:cubicBezTo>
                  <a:cubicBezTo>
                    <a:pt x="97" y="266"/>
                    <a:pt x="93" y="267"/>
                    <a:pt x="88" y="268"/>
                  </a:cubicBezTo>
                  <a:cubicBezTo>
                    <a:pt x="89" y="271"/>
                    <a:pt x="87" y="274"/>
                    <a:pt x="84" y="274"/>
                  </a:cubicBezTo>
                  <a:cubicBezTo>
                    <a:pt x="88" y="285"/>
                    <a:pt x="71" y="287"/>
                    <a:pt x="70" y="279"/>
                  </a:cubicBezTo>
                  <a:cubicBezTo>
                    <a:pt x="73" y="283"/>
                    <a:pt x="82" y="284"/>
                    <a:pt x="82" y="277"/>
                  </a:cubicBezTo>
                  <a:cubicBezTo>
                    <a:pt x="82" y="275"/>
                    <a:pt x="81" y="275"/>
                    <a:pt x="80" y="273"/>
                  </a:cubicBezTo>
                  <a:cubicBezTo>
                    <a:pt x="89" y="273"/>
                    <a:pt x="85" y="262"/>
                    <a:pt x="79" y="261"/>
                  </a:cubicBezTo>
                  <a:cubicBezTo>
                    <a:pt x="80" y="259"/>
                    <a:pt x="84" y="257"/>
                    <a:pt x="85" y="254"/>
                  </a:cubicBezTo>
                  <a:cubicBezTo>
                    <a:pt x="85" y="252"/>
                    <a:pt x="84" y="251"/>
                    <a:pt x="83" y="249"/>
                  </a:cubicBezTo>
                  <a:cubicBezTo>
                    <a:pt x="79" y="249"/>
                    <a:pt x="78" y="246"/>
                    <a:pt x="76" y="243"/>
                  </a:cubicBezTo>
                  <a:cubicBezTo>
                    <a:pt x="69" y="251"/>
                    <a:pt x="59" y="233"/>
                    <a:pt x="69" y="230"/>
                  </a:cubicBezTo>
                  <a:cubicBezTo>
                    <a:pt x="66" y="235"/>
                    <a:pt x="66" y="243"/>
                    <a:pt x="73" y="244"/>
                  </a:cubicBezTo>
                  <a:cubicBezTo>
                    <a:pt x="75" y="243"/>
                    <a:pt x="75" y="240"/>
                    <a:pt x="77" y="240"/>
                  </a:cubicBezTo>
                  <a:cubicBezTo>
                    <a:pt x="79" y="242"/>
                    <a:pt x="79" y="244"/>
                    <a:pt x="81" y="247"/>
                  </a:cubicBezTo>
                  <a:cubicBezTo>
                    <a:pt x="84" y="246"/>
                    <a:pt x="85" y="248"/>
                    <a:pt x="88" y="246"/>
                  </a:cubicBezTo>
                  <a:cubicBezTo>
                    <a:pt x="90" y="245"/>
                    <a:pt x="89" y="242"/>
                    <a:pt x="90" y="242"/>
                  </a:cubicBezTo>
                  <a:cubicBezTo>
                    <a:pt x="92" y="242"/>
                    <a:pt x="92" y="245"/>
                    <a:pt x="95" y="245"/>
                  </a:cubicBezTo>
                  <a:cubicBezTo>
                    <a:pt x="100" y="243"/>
                    <a:pt x="96" y="237"/>
                    <a:pt x="97" y="235"/>
                  </a:cubicBezTo>
                  <a:cubicBezTo>
                    <a:pt x="101" y="237"/>
                    <a:pt x="99" y="244"/>
                    <a:pt x="96" y="247"/>
                  </a:cubicBezTo>
                  <a:cubicBezTo>
                    <a:pt x="99" y="250"/>
                    <a:pt x="103" y="252"/>
                    <a:pt x="106" y="255"/>
                  </a:cubicBezTo>
                  <a:cubicBezTo>
                    <a:pt x="109" y="256"/>
                    <a:pt x="113" y="262"/>
                    <a:pt x="116" y="258"/>
                  </a:cubicBezTo>
                  <a:cubicBezTo>
                    <a:pt x="116" y="253"/>
                    <a:pt x="113" y="248"/>
                    <a:pt x="110" y="244"/>
                  </a:cubicBezTo>
                  <a:cubicBezTo>
                    <a:pt x="102" y="238"/>
                    <a:pt x="100" y="228"/>
                    <a:pt x="94" y="220"/>
                  </a:cubicBezTo>
                  <a:cubicBezTo>
                    <a:pt x="91" y="221"/>
                    <a:pt x="88" y="219"/>
                    <a:pt x="87" y="216"/>
                  </a:cubicBezTo>
                  <a:cubicBezTo>
                    <a:pt x="85" y="217"/>
                    <a:pt x="85" y="218"/>
                    <a:pt x="84" y="219"/>
                  </a:cubicBezTo>
                  <a:cubicBezTo>
                    <a:pt x="79" y="217"/>
                    <a:pt x="78" y="215"/>
                    <a:pt x="77" y="210"/>
                  </a:cubicBezTo>
                  <a:cubicBezTo>
                    <a:pt x="78" y="210"/>
                    <a:pt x="77" y="208"/>
                    <a:pt x="79" y="208"/>
                  </a:cubicBezTo>
                  <a:cubicBezTo>
                    <a:pt x="78" y="212"/>
                    <a:pt x="80" y="216"/>
                    <a:pt x="84" y="216"/>
                  </a:cubicBezTo>
                  <a:cubicBezTo>
                    <a:pt x="85" y="216"/>
                    <a:pt x="84" y="213"/>
                    <a:pt x="86" y="213"/>
                  </a:cubicBezTo>
                  <a:cubicBezTo>
                    <a:pt x="89" y="213"/>
                    <a:pt x="89" y="219"/>
                    <a:pt x="93" y="219"/>
                  </a:cubicBezTo>
                  <a:cubicBezTo>
                    <a:pt x="94" y="219"/>
                    <a:pt x="93" y="217"/>
                    <a:pt x="94" y="218"/>
                  </a:cubicBezTo>
                  <a:cubicBezTo>
                    <a:pt x="96" y="217"/>
                    <a:pt x="95" y="219"/>
                    <a:pt x="97" y="219"/>
                  </a:cubicBezTo>
                  <a:cubicBezTo>
                    <a:pt x="103" y="218"/>
                    <a:pt x="100" y="211"/>
                    <a:pt x="98" y="207"/>
                  </a:cubicBezTo>
                  <a:cubicBezTo>
                    <a:pt x="100" y="206"/>
                    <a:pt x="101" y="207"/>
                    <a:pt x="102" y="207"/>
                  </a:cubicBezTo>
                  <a:cubicBezTo>
                    <a:pt x="104" y="210"/>
                    <a:pt x="108" y="211"/>
                    <a:pt x="112" y="212"/>
                  </a:cubicBezTo>
                  <a:cubicBezTo>
                    <a:pt x="113" y="211"/>
                    <a:pt x="110" y="209"/>
                    <a:pt x="111" y="208"/>
                  </a:cubicBezTo>
                  <a:cubicBezTo>
                    <a:pt x="115" y="208"/>
                    <a:pt x="115" y="211"/>
                    <a:pt x="118" y="212"/>
                  </a:cubicBezTo>
                  <a:cubicBezTo>
                    <a:pt x="123" y="212"/>
                    <a:pt x="128" y="205"/>
                    <a:pt x="127" y="199"/>
                  </a:cubicBezTo>
                  <a:cubicBezTo>
                    <a:pt x="127" y="198"/>
                    <a:pt x="124" y="199"/>
                    <a:pt x="124" y="198"/>
                  </a:cubicBezTo>
                  <a:cubicBezTo>
                    <a:pt x="128" y="195"/>
                    <a:pt x="135" y="194"/>
                    <a:pt x="135" y="188"/>
                  </a:cubicBezTo>
                  <a:cubicBezTo>
                    <a:pt x="135" y="187"/>
                    <a:pt x="133" y="186"/>
                    <a:pt x="134" y="184"/>
                  </a:cubicBezTo>
                  <a:cubicBezTo>
                    <a:pt x="132" y="182"/>
                    <a:pt x="128" y="183"/>
                    <a:pt x="126" y="183"/>
                  </a:cubicBezTo>
                  <a:cubicBezTo>
                    <a:pt x="127" y="181"/>
                    <a:pt x="128" y="180"/>
                    <a:pt x="128" y="179"/>
                  </a:cubicBezTo>
                  <a:cubicBezTo>
                    <a:pt x="128" y="175"/>
                    <a:pt x="123" y="174"/>
                    <a:pt x="121" y="175"/>
                  </a:cubicBezTo>
                  <a:cubicBezTo>
                    <a:pt x="124" y="170"/>
                    <a:pt x="133" y="176"/>
                    <a:pt x="130" y="181"/>
                  </a:cubicBezTo>
                  <a:cubicBezTo>
                    <a:pt x="140" y="181"/>
                    <a:pt x="138" y="196"/>
                    <a:pt x="129" y="197"/>
                  </a:cubicBezTo>
                  <a:cubicBezTo>
                    <a:pt x="130" y="205"/>
                    <a:pt x="125" y="213"/>
                    <a:pt x="118" y="214"/>
                  </a:cubicBezTo>
                  <a:cubicBezTo>
                    <a:pt x="116" y="231"/>
                    <a:pt x="124" y="246"/>
                    <a:pt x="130" y="259"/>
                  </a:cubicBezTo>
                  <a:cubicBezTo>
                    <a:pt x="131" y="257"/>
                    <a:pt x="130" y="255"/>
                    <a:pt x="133" y="254"/>
                  </a:cubicBezTo>
                  <a:cubicBezTo>
                    <a:pt x="135" y="254"/>
                    <a:pt x="135" y="255"/>
                    <a:pt x="136" y="255"/>
                  </a:cubicBezTo>
                  <a:cubicBezTo>
                    <a:pt x="139" y="253"/>
                    <a:pt x="139" y="249"/>
                    <a:pt x="139" y="244"/>
                  </a:cubicBezTo>
                  <a:cubicBezTo>
                    <a:pt x="140" y="245"/>
                    <a:pt x="145" y="246"/>
                    <a:pt x="148" y="245"/>
                  </a:cubicBezTo>
                  <a:cubicBezTo>
                    <a:pt x="150" y="242"/>
                    <a:pt x="150" y="239"/>
                    <a:pt x="149" y="234"/>
                  </a:cubicBezTo>
                  <a:cubicBezTo>
                    <a:pt x="144" y="238"/>
                    <a:pt x="136" y="239"/>
                    <a:pt x="130" y="235"/>
                  </a:cubicBezTo>
                  <a:cubicBezTo>
                    <a:pt x="130" y="230"/>
                    <a:pt x="123" y="229"/>
                    <a:pt x="124" y="224"/>
                  </a:cubicBezTo>
                  <a:cubicBezTo>
                    <a:pt x="124" y="218"/>
                    <a:pt x="135" y="222"/>
                    <a:pt x="138" y="220"/>
                  </a:cubicBezTo>
                  <a:cubicBezTo>
                    <a:pt x="136" y="211"/>
                    <a:pt x="147" y="211"/>
                    <a:pt x="154" y="210"/>
                  </a:cubicBezTo>
                  <a:cubicBezTo>
                    <a:pt x="154" y="207"/>
                    <a:pt x="157" y="203"/>
                    <a:pt x="159" y="201"/>
                  </a:cubicBezTo>
                  <a:cubicBezTo>
                    <a:pt x="158" y="195"/>
                    <a:pt x="155" y="192"/>
                    <a:pt x="151" y="191"/>
                  </a:cubicBezTo>
                  <a:cubicBezTo>
                    <a:pt x="149" y="191"/>
                    <a:pt x="149" y="193"/>
                    <a:pt x="146" y="193"/>
                  </a:cubicBezTo>
                  <a:cubicBezTo>
                    <a:pt x="148" y="187"/>
                    <a:pt x="148" y="181"/>
                    <a:pt x="144" y="177"/>
                  </a:cubicBezTo>
                  <a:cubicBezTo>
                    <a:pt x="143" y="177"/>
                    <a:pt x="142" y="179"/>
                    <a:pt x="141" y="178"/>
                  </a:cubicBezTo>
                  <a:cubicBezTo>
                    <a:pt x="145" y="172"/>
                    <a:pt x="139" y="167"/>
                    <a:pt x="133" y="168"/>
                  </a:cubicBezTo>
                  <a:cubicBezTo>
                    <a:pt x="135" y="163"/>
                    <a:pt x="139" y="158"/>
                    <a:pt x="136" y="152"/>
                  </a:cubicBezTo>
                  <a:cubicBezTo>
                    <a:pt x="132" y="149"/>
                    <a:pt x="130" y="146"/>
                    <a:pt x="126" y="146"/>
                  </a:cubicBezTo>
                  <a:cubicBezTo>
                    <a:pt x="121" y="145"/>
                    <a:pt x="118" y="150"/>
                    <a:pt x="113" y="151"/>
                  </a:cubicBezTo>
                  <a:cubicBezTo>
                    <a:pt x="115" y="146"/>
                    <a:pt x="113" y="143"/>
                    <a:pt x="110" y="142"/>
                  </a:cubicBezTo>
                  <a:cubicBezTo>
                    <a:pt x="109" y="142"/>
                    <a:pt x="108" y="143"/>
                    <a:pt x="107" y="143"/>
                  </a:cubicBezTo>
                  <a:cubicBezTo>
                    <a:pt x="106" y="141"/>
                    <a:pt x="106" y="137"/>
                    <a:pt x="103" y="136"/>
                  </a:cubicBezTo>
                  <a:cubicBezTo>
                    <a:pt x="100" y="136"/>
                    <a:pt x="100" y="138"/>
                    <a:pt x="97" y="137"/>
                  </a:cubicBezTo>
                  <a:cubicBezTo>
                    <a:pt x="97" y="132"/>
                    <a:pt x="95" y="130"/>
                    <a:pt x="93" y="127"/>
                  </a:cubicBezTo>
                  <a:cubicBezTo>
                    <a:pt x="82" y="126"/>
                    <a:pt x="78" y="137"/>
                    <a:pt x="78" y="145"/>
                  </a:cubicBezTo>
                  <a:close/>
                  <a:moveTo>
                    <a:pt x="202" y="138"/>
                  </a:moveTo>
                  <a:cubicBezTo>
                    <a:pt x="210" y="138"/>
                    <a:pt x="217" y="138"/>
                    <a:pt x="224" y="138"/>
                  </a:cubicBezTo>
                  <a:cubicBezTo>
                    <a:pt x="232" y="138"/>
                    <a:pt x="238" y="137"/>
                    <a:pt x="244" y="136"/>
                  </a:cubicBezTo>
                  <a:cubicBezTo>
                    <a:pt x="249" y="136"/>
                    <a:pt x="253" y="136"/>
                    <a:pt x="259" y="135"/>
                  </a:cubicBezTo>
                  <a:cubicBezTo>
                    <a:pt x="260" y="135"/>
                    <a:pt x="266" y="136"/>
                    <a:pt x="266" y="133"/>
                  </a:cubicBezTo>
                  <a:cubicBezTo>
                    <a:pt x="265" y="131"/>
                    <a:pt x="261" y="132"/>
                    <a:pt x="259" y="132"/>
                  </a:cubicBezTo>
                  <a:cubicBezTo>
                    <a:pt x="257" y="132"/>
                    <a:pt x="252" y="132"/>
                    <a:pt x="248" y="133"/>
                  </a:cubicBezTo>
                  <a:cubicBezTo>
                    <a:pt x="231" y="134"/>
                    <a:pt x="216" y="134"/>
                    <a:pt x="196" y="134"/>
                  </a:cubicBezTo>
                  <a:cubicBezTo>
                    <a:pt x="193" y="139"/>
                    <a:pt x="197" y="139"/>
                    <a:pt x="202" y="138"/>
                  </a:cubicBezTo>
                  <a:close/>
                  <a:moveTo>
                    <a:pt x="235" y="153"/>
                  </a:moveTo>
                  <a:cubicBezTo>
                    <a:pt x="239" y="154"/>
                    <a:pt x="242" y="154"/>
                    <a:pt x="245" y="155"/>
                  </a:cubicBezTo>
                  <a:cubicBezTo>
                    <a:pt x="245" y="154"/>
                    <a:pt x="247" y="153"/>
                    <a:pt x="246" y="151"/>
                  </a:cubicBezTo>
                  <a:cubicBezTo>
                    <a:pt x="242" y="150"/>
                    <a:pt x="239" y="148"/>
                    <a:pt x="235" y="146"/>
                  </a:cubicBezTo>
                  <a:cubicBezTo>
                    <a:pt x="234" y="147"/>
                    <a:pt x="234" y="151"/>
                    <a:pt x="235" y="153"/>
                  </a:cubicBezTo>
                  <a:close/>
                  <a:moveTo>
                    <a:pt x="222" y="150"/>
                  </a:moveTo>
                  <a:cubicBezTo>
                    <a:pt x="222" y="152"/>
                    <a:pt x="223" y="153"/>
                    <a:pt x="222" y="155"/>
                  </a:cubicBezTo>
                  <a:cubicBezTo>
                    <a:pt x="226" y="155"/>
                    <a:pt x="230" y="153"/>
                    <a:pt x="232" y="153"/>
                  </a:cubicBezTo>
                  <a:cubicBezTo>
                    <a:pt x="232" y="150"/>
                    <a:pt x="233" y="149"/>
                    <a:pt x="231" y="147"/>
                  </a:cubicBezTo>
                  <a:cubicBezTo>
                    <a:pt x="229" y="150"/>
                    <a:pt x="225" y="148"/>
                    <a:pt x="222" y="150"/>
                  </a:cubicBezTo>
                  <a:close/>
                  <a:moveTo>
                    <a:pt x="218" y="157"/>
                  </a:moveTo>
                  <a:cubicBezTo>
                    <a:pt x="217" y="159"/>
                    <a:pt x="218" y="160"/>
                    <a:pt x="217" y="162"/>
                  </a:cubicBezTo>
                  <a:cubicBezTo>
                    <a:pt x="221" y="161"/>
                    <a:pt x="223" y="160"/>
                    <a:pt x="227" y="159"/>
                  </a:cubicBezTo>
                  <a:cubicBezTo>
                    <a:pt x="227" y="157"/>
                    <a:pt x="231" y="157"/>
                    <a:pt x="230" y="155"/>
                  </a:cubicBezTo>
                  <a:cubicBezTo>
                    <a:pt x="226" y="157"/>
                    <a:pt x="223" y="157"/>
                    <a:pt x="218" y="157"/>
                  </a:cubicBezTo>
                  <a:close/>
                  <a:moveTo>
                    <a:pt x="258" y="164"/>
                  </a:moveTo>
                  <a:cubicBezTo>
                    <a:pt x="258" y="161"/>
                    <a:pt x="257" y="159"/>
                    <a:pt x="255" y="159"/>
                  </a:cubicBezTo>
                  <a:cubicBezTo>
                    <a:pt x="249" y="160"/>
                    <a:pt x="245" y="157"/>
                    <a:pt x="239" y="156"/>
                  </a:cubicBezTo>
                  <a:cubicBezTo>
                    <a:pt x="244" y="162"/>
                    <a:pt x="249" y="163"/>
                    <a:pt x="258" y="164"/>
                  </a:cubicBezTo>
                  <a:close/>
                  <a:moveTo>
                    <a:pt x="131" y="233"/>
                  </a:moveTo>
                  <a:cubicBezTo>
                    <a:pt x="133" y="235"/>
                    <a:pt x="137" y="235"/>
                    <a:pt x="139" y="236"/>
                  </a:cubicBezTo>
                  <a:cubicBezTo>
                    <a:pt x="146" y="234"/>
                    <a:pt x="150" y="231"/>
                    <a:pt x="155" y="229"/>
                  </a:cubicBezTo>
                  <a:cubicBezTo>
                    <a:pt x="159" y="226"/>
                    <a:pt x="163" y="223"/>
                    <a:pt x="167" y="221"/>
                  </a:cubicBezTo>
                  <a:cubicBezTo>
                    <a:pt x="172" y="217"/>
                    <a:pt x="176" y="214"/>
                    <a:pt x="181" y="210"/>
                  </a:cubicBezTo>
                  <a:cubicBezTo>
                    <a:pt x="188" y="206"/>
                    <a:pt x="194" y="202"/>
                    <a:pt x="200" y="197"/>
                  </a:cubicBezTo>
                  <a:cubicBezTo>
                    <a:pt x="213" y="187"/>
                    <a:pt x="223" y="176"/>
                    <a:pt x="234" y="165"/>
                  </a:cubicBezTo>
                  <a:cubicBezTo>
                    <a:pt x="233" y="163"/>
                    <a:pt x="233" y="158"/>
                    <a:pt x="232" y="157"/>
                  </a:cubicBezTo>
                  <a:cubicBezTo>
                    <a:pt x="201" y="185"/>
                    <a:pt x="170" y="212"/>
                    <a:pt x="131" y="233"/>
                  </a:cubicBezTo>
                  <a:close/>
                  <a:moveTo>
                    <a:pt x="285" y="196"/>
                  </a:moveTo>
                  <a:cubicBezTo>
                    <a:pt x="267" y="184"/>
                    <a:pt x="252" y="170"/>
                    <a:pt x="236" y="157"/>
                  </a:cubicBezTo>
                  <a:cubicBezTo>
                    <a:pt x="236" y="156"/>
                    <a:pt x="235" y="157"/>
                    <a:pt x="235" y="157"/>
                  </a:cubicBezTo>
                  <a:cubicBezTo>
                    <a:pt x="235" y="162"/>
                    <a:pt x="236" y="163"/>
                    <a:pt x="236" y="167"/>
                  </a:cubicBezTo>
                  <a:cubicBezTo>
                    <a:pt x="239" y="170"/>
                    <a:pt x="242" y="173"/>
                    <a:pt x="244" y="175"/>
                  </a:cubicBezTo>
                  <a:cubicBezTo>
                    <a:pt x="247" y="178"/>
                    <a:pt x="251" y="180"/>
                    <a:pt x="254" y="183"/>
                  </a:cubicBezTo>
                  <a:cubicBezTo>
                    <a:pt x="256" y="184"/>
                    <a:pt x="258" y="187"/>
                    <a:pt x="259" y="188"/>
                  </a:cubicBezTo>
                  <a:cubicBezTo>
                    <a:pt x="264" y="192"/>
                    <a:pt x="269" y="196"/>
                    <a:pt x="274" y="199"/>
                  </a:cubicBezTo>
                  <a:cubicBezTo>
                    <a:pt x="288" y="211"/>
                    <a:pt x="303" y="223"/>
                    <a:pt x="320" y="230"/>
                  </a:cubicBezTo>
                  <a:cubicBezTo>
                    <a:pt x="323" y="229"/>
                    <a:pt x="324" y="226"/>
                    <a:pt x="324" y="223"/>
                  </a:cubicBezTo>
                  <a:cubicBezTo>
                    <a:pt x="319" y="218"/>
                    <a:pt x="313" y="215"/>
                    <a:pt x="307" y="211"/>
                  </a:cubicBezTo>
                  <a:cubicBezTo>
                    <a:pt x="300" y="206"/>
                    <a:pt x="292" y="200"/>
                    <a:pt x="285" y="198"/>
                  </a:cubicBezTo>
                  <a:cubicBezTo>
                    <a:pt x="285" y="197"/>
                    <a:pt x="285" y="197"/>
                    <a:pt x="285" y="196"/>
                  </a:cubicBezTo>
                  <a:close/>
                  <a:moveTo>
                    <a:pt x="222" y="164"/>
                  </a:moveTo>
                  <a:cubicBezTo>
                    <a:pt x="222" y="163"/>
                    <a:pt x="222" y="163"/>
                    <a:pt x="221" y="163"/>
                  </a:cubicBezTo>
                  <a:cubicBezTo>
                    <a:pt x="217" y="164"/>
                    <a:pt x="215" y="164"/>
                    <a:pt x="209" y="164"/>
                  </a:cubicBezTo>
                  <a:cubicBezTo>
                    <a:pt x="209" y="166"/>
                    <a:pt x="207" y="168"/>
                    <a:pt x="206" y="170"/>
                  </a:cubicBezTo>
                  <a:cubicBezTo>
                    <a:pt x="211" y="168"/>
                    <a:pt x="218" y="167"/>
                    <a:pt x="222" y="164"/>
                  </a:cubicBezTo>
                  <a:close/>
                  <a:moveTo>
                    <a:pt x="269" y="171"/>
                  </a:moveTo>
                  <a:cubicBezTo>
                    <a:pt x="268" y="168"/>
                    <a:pt x="267" y="166"/>
                    <a:pt x="265" y="165"/>
                  </a:cubicBezTo>
                  <a:cubicBezTo>
                    <a:pt x="261" y="167"/>
                    <a:pt x="253" y="166"/>
                    <a:pt x="248" y="164"/>
                  </a:cubicBezTo>
                  <a:cubicBezTo>
                    <a:pt x="252" y="170"/>
                    <a:pt x="260" y="171"/>
                    <a:pt x="269" y="171"/>
                  </a:cubicBezTo>
                  <a:close/>
                  <a:moveTo>
                    <a:pt x="234" y="168"/>
                  </a:moveTo>
                  <a:cubicBezTo>
                    <a:pt x="223" y="181"/>
                    <a:pt x="209" y="193"/>
                    <a:pt x="196" y="203"/>
                  </a:cubicBezTo>
                  <a:cubicBezTo>
                    <a:pt x="191" y="207"/>
                    <a:pt x="186" y="209"/>
                    <a:pt x="181" y="213"/>
                  </a:cubicBezTo>
                  <a:cubicBezTo>
                    <a:pt x="171" y="220"/>
                    <a:pt x="161" y="228"/>
                    <a:pt x="151" y="233"/>
                  </a:cubicBezTo>
                  <a:cubicBezTo>
                    <a:pt x="161" y="269"/>
                    <a:pt x="169" y="296"/>
                    <a:pt x="174" y="336"/>
                  </a:cubicBezTo>
                  <a:cubicBezTo>
                    <a:pt x="183" y="334"/>
                    <a:pt x="191" y="330"/>
                    <a:pt x="202" y="328"/>
                  </a:cubicBezTo>
                  <a:cubicBezTo>
                    <a:pt x="201" y="325"/>
                    <a:pt x="200" y="323"/>
                    <a:pt x="200" y="322"/>
                  </a:cubicBezTo>
                  <a:cubicBezTo>
                    <a:pt x="201" y="321"/>
                    <a:pt x="202" y="320"/>
                    <a:pt x="202" y="319"/>
                  </a:cubicBezTo>
                  <a:cubicBezTo>
                    <a:pt x="203" y="318"/>
                    <a:pt x="202" y="315"/>
                    <a:pt x="203" y="314"/>
                  </a:cubicBezTo>
                  <a:cubicBezTo>
                    <a:pt x="204" y="311"/>
                    <a:pt x="209" y="310"/>
                    <a:pt x="210" y="307"/>
                  </a:cubicBezTo>
                  <a:cubicBezTo>
                    <a:pt x="210" y="306"/>
                    <a:pt x="210" y="302"/>
                    <a:pt x="209" y="299"/>
                  </a:cubicBezTo>
                  <a:cubicBezTo>
                    <a:pt x="209" y="288"/>
                    <a:pt x="208" y="273"/>
                    <a:pt x="206" y="258"/>
                  </a:cubicBezTo>
                  <a:cubicBezTo>
                    <a:pt x="206" y="253"/>
                    <a:pt x="206" y="245"/>
                    <a:pt x="204" y="241"/>
                  </a:cubicBezTo>
                  <a:cubicBezTo>
                    <a:pt x="203" y="238"/>
                    <a:pt x="200" y="237"/>
                    <a:pt x="200" y="234"/>
                  </a:cubicBezTo>
                  <a:cubicBezTo>
                    <a:pt x="201" y="232"/>
                    <a:pt x="203" y="230"/>
                    <a:pt x="206" y="229"/>
                  </a:cubicBezTo>
                  <a:cubicBezTo>
                    <a:pt x="213" y="226"/>
                    <a:pt x="224" y="227"/>
                    <a:pt x="235" y="226"/>
                  </a:cubicBezTo>
                  <a:cubicBezTo>
                    <a:pt x="245" y="226"/>
                    <a:pt x="259" y="227"/>
                    <a:pt x="267" y="228"/>
                  </a:cubicBezTo>
                  <a:cubicBezTo>
                    <a:pt x="270" y="231"/>
                    <a:pt x="268" y="237"/>
                    <a:pt x="264" y="238"/>
                  </a:cubicBezTo>
                  <a:cubicBezTo>
                    <a:pt x="264" y="263"/>
                    <a:pt x="261" y="287"/>
                    <a:pt x="259" y="308"/>
                  </a:cubicBezTo>
                  <a:cubicBezTo>
                    <a:pt x="265" y="311"/>
                    <a:pt x="268" y="320"/>
                    <a:pt x="265" y="325"/>
                  </a:cubicBezTo>
                  <a:cubicBezTo>
                    <a:pt x="272" y="328"/>
                    <a:pt x="277" y="333"/>
                    <a:pt x="285" y="335"/>
                  </a:cubicBezTo>
                  <a:cubicBezTo>
                    <a:pt x="285" y="335"/>
                    <a:pt x="285" y="337"/>
                    <a:pt x="287" y="336"/>
                  </a:cubicBezTo>
                  <a:cubicBezTo>
                    <a:pt x="290" y="325"/>
                    <a:pt x="290" y="317"/>
                    <a:pt x="292" y="306"/>
                  </a:cubicBezTo>
                  <a:cubicBezTo>
                    <a:pt x="295" y="279"/>
                    <a:pt x="299" y="249"/>
                    <a:pt x="302" y="223"/>
                  </a:cubicBezTo>
                  <a:cubicBezTo>
                    <a:pt x="278" y="206"/>
                    <a:pt x="255" y="188"/>
                    <a:pt x="234" y="168"/>
                  </a:cubicBezTo>
                  <a:close/>
                  <a:moveTo>
                    <a:pt x="195" y="174"/>
                  </a:moveTo>
                  <a:cubicBezTo>
                    <a:pt x="194" y="176"/>
                    <a:pt x="194" y="178"/>
                    <a:pt x="193" y="180"/>
                  </a:cubicBezTo>
                  <a:cubicBezTo>
                    <a:pt x="203" y="181"/>
                    <a:pt x="209" y="174"/>
                    <a:pt x="214" y="169"/>
                  </a:cubicBezTo>
                  <a:cubicBezTo>
                    <a:pt x="208" y="172"/>
                    <a:pt x="202" y="173"/>
                    <a:pt x="195" y="174"/>
                  </a:cubicBezTo>
                  <a:close/>
                  <a:moveTo>
                    <a:pt x="280" y="181"/>
                  </a:moveTo>
                  <a:cubicBezTo>
                    <a:pt x="280" y="179"/>
                    <a:pt x="281" y="177"/>
                    <a:pt x="280" y="175"/>
                  </a:cubicBezTo>
                  <a:cubicBezTo>
                    <a:pt x="271" y="175"/>
                    <a:pt x="266" y="172"/>
                    <a:pt x="259" y="173"/>
                  </a:cubicBezTo>
                  <a:cubicBezTo>
                    <a:pt x="264" y="177"/>
                    <a:pt x="272" y="179"/>
                    <a:pt x="280" y="181"/>
                  </a:cubicBezTo>
                  <a:close/>
                  <a:moveTo>
                    <a:pt x="295" y="186"/>
                  </a:moveTo>
                  <a:cubicBezTo>
                    <a:pt x="290" y="180"/>
                    <a:pt x="274" y="184"/>
                    <a:pt x="268" y="181"/>
                  </a:cubicBezTo>
                  <a:cubicBezTo>
                    <a:pt x="274" y="187"/>
                    <a:pt x="284" y="192"/>
                    <a:pt x="295" y="190"/>
                  </a:cubicBezTo>
                  <a:cubicBezTo>
                    <a:pt x="294" y="190"/>
                    <a:pt x="295" y="187"/>
                    <a:pt x="295" y="186"/>
                  </a:cubicBezTo>
                  <a:close/>
                  <a:moveTo>
                    <a:pt x="183" y="184"/>
                  </a:moveTo>
                  <a:cubicBezTo>
                    <a:pt x="184" y="187"/>
                    <a:pt x="184" y="188"/>
                    <a:pt x="184" y="190"/>
                  </a:cubicBezTo>
                  <a:cubicBezTo>
                    <a:pt x="190" y="188"/>
                    <a:pt x="199" y="186"/>
                    <a:pt x="201" y="181"/>
                  </a:cubicBezTo>
                  <a:cubicBezTo>
                    <a:pt x="197" y="183"/>
                    <a:pt x="188" y="183"/>
                    <a:pt x="183" y="184"/>
                  </a:cubicBezTo>
                  <a:close/>
                  <a:moveTo>
                    <a:pt x="182" y="197"/>
                  </a:moveTo>
                  <a:cubicBezTo>
                    <a:pt x="184" y="195"/>
                    <a:pt x="187" y="194"/>
                    <a:pt x="189" y="191"/>
                  </a:cubicBezTo>
                  <a:cubicBezTo>
                    <a:pt x="189" y="191"/>
                    <a:pt x="193" y="189"/>
                    <a:pt x="191" y="189"/>
                  </a:cubicBezTo>
                  <a:cubicBezTo>
                    <a:pt x="187" y="191"/>
                    <a:pt x="179" y="193"/>
                    <a:pt x="174" y="192"/>
                  </a:cubicBezTo>
                  <a:cubicBezTo>
                    <a:pt x="173" y="194"/>
                    <a:pt x="172" y="195"/>
                    <a:pt x="172" y="197"/>
                  </a:cubicBezTo>
                  <a:cubicBezTo>
                    <a:pt x="175" y="199"/>
                    <a:pt x="178" y="196"/>
                    <a:pt x="182" y="197"/>
                  </a:cubicBezTo>
                  <a:close/>
                  <a:moveTo>
                    <a:pt x="307" y="201"/>
                  </a:moveTo>
                  <a:cubicBezTo>
                    <a:pt x="308" y="187"/>
                    <a:pt x="291" y="196"/>
                    <a:pt x="282" y="191"/>
                  </a:cubicBezTo>
                  <a:cubicBezTo>
                    <a:pt x="288" y="198"/>
                    <a:pt x="297" y="199"/>
                    <a:pt x="307" y="201"/>
                  </a:cubicBezTo>
                  <a:close/>
                  <a:moveTo>
                    <a:pt x="159" y="203"/>
                  </a:moveTo>
                  <a:cubicBezTo>
                    <a:pt x="158" y="206"/>
                    <a:pt x="157" y="207"/>
                    <a:pt x="156" y="209"/>
                  </a:cubicBezTo>
                  <a:cubicBezTo>
                    <a:pt x="161" y="210"/>
                    <a:pt x="165" y="206"/>
                    <a:pt x="171" y="206"/>
                  </a:cubicBezTo>
                  <a:cubicBezTo>
                    <a:pt x="172" y="204"/>
                    <a:pt x="174" y="203"/>
                    <a:pt x="176" y="202"/>
                  </a:cubicBezTo>
                  <a:cubicBezTo>
                    <a:pt x="176" y="200"/>
                    <a:pt x="179" y="199"/>
                    <a:pt x="178" y="199"/>
                  </a:cubicBezTo>
                  <a:cubicBezTo>
                    <a:pt x="172" y="201"/>
                    <a:pt x="164" y="203"/>
                    <a:pt x="159" y="203"/>
                  </a:cubicBezTo>
                  <a:close/>
                  <a:moveTo>
                    <a:pt x="300" y="204"/>
                  </a:moveTo>
                  <a:cubicBezTo>
                    <a:pt x="307" y="205"/>
                    <a:pt x="312" y="209"/>
                    <a:pt x="319" y="209"/>
                  </a:cubicBezTo>
                  <a:cubicBezTo>
                    <a:pt x="319" y="207"/>
                    <a:pt x="319" y="204"/>
                    <a:pt x="317" y="203"/>
                  </a:cubicBezTo>
                  <a:cubicBezTo>
                    <a:pt x="316" y="203"/>
                    <a:pt x="314" y="203"/>
                    <a:pt x="313" y="203"/>
                  </a:cubicBezTo>
                  <a:cubicBezTo>
                    <a:pt x="308" y="203"/>
                    <a:pt x="300" y="201"/>
                    <a:pt x="296" y="201"/>
                  </a:cubicBezTo>
                  <a:cubicBezTo>
                    <a:pt x="298" y="202"/>
                    <a:pt x="299" y="203"/>
                    <a:pt x="300" y="204"/>
                  </a:cubicBezTo>
                  <a:close/>
                  <a:moveTo>
                    <a:pt x="102" y="218"/>
                  </a:moveTo>
                  <a:cubicBezTo>
                    <a:pt x="105" y="222"/>
                    <a:pt x="106" y="233"/>
                    <a:pt x="112" y="234"/>
                  </a:cubicBezTo>
                  <a:cubicBezTo>
                    <a:pt x="111" y="228"/>
                    <a:pt x="109" y="222"/>
                    <a:pt x="111" y="214"/>
                  </a:cubicBezTo>
                  <a:cubicBezTo>
                    <a:pt x="106" y="214"/>
                    <a:pt x="103" y="211"/>
                    <a:pt x="101" y="208"/>
                  </a:cubicBezTo>
                  <a:cubicBezTo>
                    <a:pt x="102" y="212"/>
                    <a:pt x="104" y="215"/>
                    <a:pt x="102" y="218"/>
                  </a:cubicBezTo>
                  <a:close/>
                  <a:moveTo>
                    <a:pt x="141" y="214"/>
                  </a:moveTo>
                  <a:cubicBezTo>
                    <a:pt x="141" y="216"/>
                    <a:pt x="139" y="217"/>
                    <a:pt x="140" y="220"/>
                  </a:cubicBezTo>
                  <a:cubicBezTo>
                    <a:pt x="150" y="219"/>
                    <a:pt x="159" y="215"/>
                    <a:pt x="165" y="209"/>
                  </a:cubicBezTo>
                  <a:cubicBezTo>
                    <a:pt x="158" y="212"/>
                    <a:pt x="149" y="212"/>
                    <a:pt x="141" y="214"/>
                  </a:cubicBezTo>
                  <a:close/>
                  <a:moveTo>
                    <a:pt x="324" y="220"/>
                  </a:moveTo>
                  <a:cubicBezTo>
                    <a:pt x="326" y="217"/>
                    <a:pt x="328" y="216"/>
                    <a:pt x="326" y="213"/>
                  </a:cubicBezTo>
                  <a:cubicBezTo>
                    <a:pt x="320" y="214"/>
                    <a:pt x="313" y="210"/>
                    <a:pt x="308" y="209"/>
                  </a:cubicBezTo>
                  <a:cubicBezTo>
                    <a:pt x="313" y="213"/>
                    <a:pt x="319" y="216"/>
                    <a:pt x="324" y="220"/>
                  </a:cubicBezTo>
                  <a:close/>
                  <a:moveTo>
                    <a:pt x="112" y="214"/>
                  </a:moveTo>
                  <a:cubicBezTo>
                    <a:pt x="110" y="219"/>
                    <a:pt x="113" y="226"/>
                    <a:pt x="114" y="231"/>
                  </a:cubicBezTo>
                  <a:cubicBezTo>
                    <a:pt x="116" y="239"/>
                    <a:pt x="109" y="237"/>
                    <a:pt x="107" y="233"/>
                  </a:cubicBezTo>
                  <a:cubicBezTo>
                    <a:pt x="104" y="229"/>
                    <a:pt x="103" y="223"/>
                    <a:pt x="101" y="220"/>
                  </a:cubicBezTo>
                  <a:cubicBezTo>
                    <a:pt x="99" y="220"/>
                    <a:pt x="98" y="221"/>
                    <a:pt x="97" y="221"/>
                  </a:cubicBezTo>
                  <a:cubicBezTo>
                    <a:pt x="100" y="228"/>
                    <a:pt x="105" y="234"/>
                    <a:pt x="109" y="241"/>
                  </a:cubicBezTo>
                  <a:cubicBezTo>
                    <a:pt x="114" y="243"/>
                    <a:pt x="122" y="258"/>
                    <a:pt x="116" y="262"/>
                  </a:cubicBezTo>
                  <a:cubicBezTo>
                    <a:pt x="105" y="260"/>
                    <a:pt x="99" y="250"/>
                    <a:pt x="91" y="245"/>
                  </a:cubicBezTo>
                  <a:cubicBezTo>
                    <a:pt x="91" y="247"/>
                    <a:pt x="89" y="247"/>
                    <a:pt x="89" y="248"/>
                  </a:cubicBezTo>
                  <a:cubicBezTo>
                    <a:pt x="92" y="252"/>
                    <a:pt x="99" y="254"/>
                    <a:pt x="98" y="258"/>
                  </a:cubicBezTo>
                  <a:cubicBezTo>
                    <a:pt x="96" y="264"/>
                    <a:pt x="89" y="259"/>
                    <a:pt x="83" y="260"/>
                  </a:cubicBezTo>
                  <a:cubicBezTo>
                    <a:pt x="84" y="262"/>
                    <a:pt x="87" y="263"/>
                    <a:pt x="87" y="266"/>
                  </a:cubicBezTo>
                  <a:cubicBezTo>
                    <a:pt x="99" y="263"/>
                    <a:pt x="108" y="264"/>
                    <a:pt x="115" y="271"/>
                  </a:cubicBezTo>
                  <a:cubicBezTo>
                    <a:pt x="120" y="280"/>
                    <a:pt x="125" y="291"/>
                    <a:pt x="127" y="300"/>
                  </a:cubicBezTo>
                  <a:cubicBezTo>
                    <a:pt x="131" y="304"/>
                    <a:pt x="132" y="310"/>
                    <a:pt x="138" y="313"/>
                  </a:cubicBezTo>
                  <a:cubicBezTo>
                    <a:pt x="136" y="305"/>
                    <a:pt x="134" y="296"/>
                    <a:pt x="132" y="287"/>
                  </a:cubicBezTo>
                  <a:cubicBezTo>
                    <a:pt x="129" y="288"/>
                    <a:pt x="123" y="284"/>
                    <a:pt x="126" y="281"/>
                  </a:cubicBezTo>
                  <a:cubicBezTo>
                    <a:pt x="124" y="280"/>
                    <a:pt x="123" y="278"/>
                    <a:pt x="122" y="276"/>
                  </a:cubicBezTo>
                  <a:cubicBezTo>
                    <a:pt x="124" y="275"/>
                    <a:pt x="126" y="274"/>
                    <a:pt x="128" y="274"/>
                  </a:cubicBezTo>
                  <a:cubicBezTo>
                    <a:pt x="127" y="272"/>
                    <a:pt x="128" y="271"/>
                    <a:pt x="128" y="269"/>
                  </a:cubicBezTo>
                  <a:cubicBezTo>
                    <a:pt x="129" y="269"/>
                    <a:pt x="131" y="270"/>
                    <a:pt x="132" y="269"/>
                  </a:cubicBezTo>
                  <a:cubicBezTo>
                    <a:pt x="129" y="267"/>
                    <a:pt x="129" y="265"/>
                    <a:pt x="128" y="262"/>
                  </a:cubicBezTo>
                  <a:cubicBezTo>
                    <a:pt x="121" y="248"/>
                    <a:pt x="114" y="231"/>
                    <a:pt x="115" y="213"/>
                  </a:cubicBezTo>
                  <a:cubicBezTo>
                    <a:pt x="114" y="212"/>
                    <a:pt x="114" y="214"/>
                    <a:pt x="112" y="214"/>
                  </a:cubicBezTo>
                  <a:close/>
                  <a:moveTo>
                    <a:pt x="126" y="223"/>
                  </a:moveTo>
                  <a:cubicBezTo>
                    <a:pt x="126" y="227"/>
                    <a:pt x="128" y="229"/>
                    <a:pt x="131" y="230"/>
                  </a:cubicBezTo>
                  <a:cubicBezTo>
                    <a:pt x="138" y="227"/>
                    <a:pt x="144" y="224"/>
                    <a:pt x="149" y="220"/>
                  </a:cubicBezTo>
                  <a:cubicBezTo>
                    <a:pt x="141" y="223"/>
                    <a:pt x="134" y="222"/>
                    <a:pt x="126" y="223"/>
                  </a:cubicBezTo>
                  <a:close/>
                  <a:moveTo>
                    <a:pt x="239" y="228"/>
                  </a:moveTo>
                  <a:cubicBezTo>
                    <a:pt x="231" y="229"/>
                    <a:pt x="218" y="229"/>
                    <a:pt x="210" y="231"/>
                  </a:cubicBezTo>
                  <a:cubicBezTo>
                    <a:pt x="207" y="231"/>
                    <a:pt x="202" y="232"/>
                    <a:pt x="203" y="236"/>
                  </a:cubicBezTo>
                  <a:cubicBezTo>
                    <a:pt x="208" y="234"/>
                    <a:pt x="215" y="233"/>
                    <a:pt x="223" y="233"/>
                  </a:cubicBezTo>
                  <a:cubicBezTo>
                    <a:pt x="238" y="232"/>
                    <a:pt x="252" y="234"/>
                    <a:pt x="266" y="234"/>
                  </a:cubicBezTo>
                  <a:cubicBezTo>
                    <a:pt x="267" y="233"/>
                    <a:pt x="265" y="231"/>
                    <a:pt x="266" y="229"/>
                  </a:cubicBezTo>
                  <a:cubicBezTo>
                    <a:pt x="257" y="229"/>
                    <a:pt x="247" y="228"/>
                    <a:pt x="239" y="228"/>
                  </a:cubicBezTo>
                  <a:close/>
                  <a:moveTo>
                    <a:pt x="206" y="239"/>
                  </a:moveTo>
                  <a:cubicBezTo>
                    <a:pt x="210" y="260"/>
                    <a:pt x="210" y="287"/>
                    <a:pt x="212" y="307"/>
                  </a:cubicBezTo>
                  <a:cubicBezTo>
                    <a:pt x="218" y="307"/>
                    <a:pt x="228" y="306"/>
                    <a:pt x="234" y="306"/>
                  </a:cubicBezTo>
                  <a:cubicBezTo>
                    <a:pt x="233" y="283"/>
                    <a:pt x="234" y="256"/>
                    <a:pt x="233" y="235"/>
                  </a:cubicBezTo>
                  <a:cubicBezTo>
                    <a:pt x="223" y="236"/>
                    <a:pt x="212" y="234"/>
                    <a:pt x="206" y="239"/>
                  </a:cubicBezTo>
                  <a:close/>
                  <a:moveTo>
                    <a:pt x="236" y="235"/>
                  </a:moveTo>
                  <a:cubicBezTo>
                    <a:pt x="236" y="260"/>
                    <a:pt x="236" y="283"/>
                    <a:pt x="236" y="306"/>
                  </a:cubicBezTo>
                  <a:cubicBezTo>
                    <a:pt x="244" y="307"/>
                    <a:pt x="249" y="305"/>
                    <a:pt x="257" y="307"/>
                  </a:cubicBezTo>
                  <a:cubicBezTo>
                    <a:pt x="259" y="297"/>
                    <a:pt x="257" y="285"/>
                    <a:pt x="261" y="274"/>
                  </a:cubicBezTo>
                  <a:cubicBezTo>
                    <a:pt x="260" y="262"/>
                    <a:pt x="262" y="246"/>
                    <a:pt x="261" y="236"/>
                  </a:cubicBezTo>
                  <a:cubicBezTo>
                    <a:pt x="253" y="236"/>
                    <a:pt x="244" y="235"/>
                    <a:pt x="236" y="235"/>
                  </a:cubicBezTo>
                  <a:close/>
                  <a:moveTo>
                    <a:pt x="303" y="238"/>
                  </a:moveTo>
                  <a:cubicBezTo>
                    <a:pt x="304" y="239"/>
                    <a:pt x="306" y="241"/>
                    <a:pt x="308" y="240"/>
                  </a:cubicBezTo>
                  <a:cubicBezTo>
                    <a:pt x="309" y="237"/>
                    <a:pt x="304" y="237"/>
                    <a:pt x="303" y="237"/>
                  </a:cubicBezTo>
                  <a:cubicBezTo>
                    <a:pt x="304" y="237"/>
                    <a:pt x="302" y="238"/>
                    <a:pt x="303" y="238"/>
                  </a:cubicBezTo>
                  <a:close/>
                  <a:moveTo>
                    <a:pt x="302" y="247"/>
                  </a:moveTo>
                  <a:cubicBezTo>
                    <a:pt x="306" y="251"/>
                    <a:pt x="311" y="254"/>
                    <a:pt x="315" y="258"/>
                  </a:cubicBezTo>
                  <a:cubicBezTo>
                    <a:pt x="320" y="263"/>
                    <a:pt x="325" y="269"/>
                    <a:pt x="332" y="272"/>
                  </a:cubicBezTo>
                  <a:cubicBezTo>
                    <a:pt x="333" y="271"/>
                    <a:pt x="334" y="270"/>
                    <a:pt x="335" y="269"/>
                  </a:cubicBezTo>
                  <a:cubicBezTo>
                    <a:pt x="323" y="260"/>
                    <a:pt x="311" y="251"/>
                    <a:pt x="302" y="241"/>
                  </a:cubicBezTo>
                  <a:cubicBezTo>
                    <a:pt x="303" y="243"/>
                    <a:pt x="301" y="245"/>
                    <a:pt x="302" y="247"/>
                  </a:cubicBezTo>
                  <a:close/>
                  <a:moveTo>
                    <a:pt x="315" y="247"/>
                  </a:moveTo>
                  <a:cubicBezTo>
                    <a:pt x="316" y="247"/>
                    <a:pt x="316" y="246"/>
                    <a:pt x="316" y="245"/>
                  </a:cubicBezTo>
                  <a:cubicBezTo>
                    <a:pt x="312" y="245"/>
                    <a:pt x="310" y="243"/>
                    <a:pt x="307" y="242"/>
                  </a:cubicBezTo>
                  <a:cubicBezTo>
                    <a:pt x="309" y="245"/>
                    <a:pt x="311" y="247"/>
                    <a:pt x="315" y="247"/>
                  </a:cubicBezTo>
                  <a:close/>
                  <a:moveTo>
                    <a:pt x="141" y="247"/>
                  </a:moveTo>
                  <a:cubicBezTo>
                    <a:pt x="142" y="252"/>
                    <a:pt x="139" y="258"/>
                    <a:pt x="134" y="257"/>
                  </a:cubicBezTo>
                  <a:cubicBezTo>
                    <a:pt x="133" y="259"/>
                    <a:pt x="132" y="260"/>
                    <a:pt x="130" y="261"/>
                  </a:cubicBezTo>
                  <a:cubicBezTo>
                    <a:pt x="130" y="264"/>
                    <a:pt x="133" y="266"/>
                    <a:pt x="132" y="269"/>
                  </a:cubicBezTo>
                  <a:cubicBezTo>
                    <a:pt x="134" y="269"/>
                    <a:pt x="135" y="268"/>
                    <a:pt x="136" y="268"/>
                  </a:cubicBezTo>
                  <a:cubicBezTo>
                    <a:pt x="136" y="267"/>
                    <a:pt x="135" y="266"/>
                    <a:pt x="135" y="264"/>
                  </a:cubicBezTo>
                  <a:cubicBezTo>
                    <a:pt x="137" y="262"/>
                    <a:pt x="143" y="263"/>
                    <a:pt x="143" y="262"/>
                  </a:cubicBezTo>
                  <a:cubicBezTo>
                    <a:pt x="137" y="261"/>
                    <a:pt x="142" y="253"/>
                    <a:pt x="146" y="256"/>
                  </a:cubicBezTo>
                  <a:cubicBezTo>
                    <a:pt x="145" y="252"/>
                    <a:pt x="149" y="250"/>
                    <a:pt x="153" y="249"/>
                  </a:cubicBezTo>
                  <a:cubicBezTo>
                    <a:pt x="153" y="247"/>
                    <a:pt x="151" y="245"/>
                    <a:pt x="151" y="243"/>
                  </a:cubicBezTo>
                  <a:cubicBezTo>
                    <a:pt x="150" y="246"/>
                    <a:pt x="145" y="248"/>
                    <a:pt x="141" y="247"/>
                  </a:cubicBezTo>
                  <a:close/>
                  <a:moveTo>
                    <a:pt x="85" y="258"/>
                  </a:moveTo>
                  <a:cubicBezTo>
                    <a:pt x="89" y="259"/>
                    <a:pt x="92" y="259"/>
                    <a:pt x="95" y="259"/>
                  </a:cubicBezTo>
                  <a:cubicBezTo>
                    <a:pt x="95" y="256"/>
                    <a:pt x="93" y="254"/>
                    <a:pt x="92" y="253"/>
                  </a:cubicBezTo>
                  <a:cubicBezTo>
                    <a:pt x="90" y="252"/>
                    <a:pt x="88" y="250"/>
                    <a:pt x="86" y="249"/>
                  </a:cubicBezTo>
                  <a:cubicBezTo>
                    <a:pt x="86" y="249"/>
                    <a:pt x="86" y="249"/>
                    <a:pt x="85" y="249"/>
                  </a:cubicBezTo>
                  <a:cubicBezTo>
                    <a:pt x="87" y="252"/>
                    <a:pt x="87" y="256"/>
                    <a:pt x="85" y="258"/>
                  </a:cubicBezTo>
                  <a:close/>
                  <a:moveTo>
                    <a:pt x="313" y="326"/>
                  </a:moveTo>
                  <a:cubicBezTo>
                    <a:pt x="314" y="325"/>
                    <a:pt x="315" y="322"/>
                    <a:pt x="315" y="322"/>
                  </a:cubicBezTo>
                  <a:cubicBezTo>
                    <a:pt x="318" y="307"/>
                    <a:pt x="326" y="290"/>
                    <a:pt x="329" y="274"/>
                  </a:cubicBezTo>
                  <a:cubicBezTo>
                    <a:pt x="319" y="266"/>
                    <a:pt x="311" y="257"/>
                    <a:pt x="301" y="249"/>
                  </a:cubicBezTo>
                  <a:cubicBezTo>
                    <a:pt x="299" y="277"/>
                    <a:pt x="295" y="303"/>
                    <a:pt x="291" y="333"/>
                  </a:cubicBezTo>
                  <a:cubicBezTo>
                    <a:pt x="297" y="335"/>
                    <a:pt x="302" y="338"/>
                    <a:pt x="309" y="340"/>
                  </a:cubicBezTo>
                  <a:cubicBezTo>
                    <a:pt x="313" y="337"/>
                    <a:pt x="312" y="331"/>
                    <a:pt x="313" y="326"/>
                  </a:cubicBezTo>
                  <a:close/>
                  <a:moveTo>
                    <a:pt x="322" y="253"/>
                  </a:moveTo>
                  <a:cubicBezTo>
                    <a:pt x="322" y="252"/>
                    <a:pt x="323" y="251"/>
                    <a:pt x="322" y="251"/>
                  </a:cubicBezTo>
                  <a:cubicBezTo>
                    <a:pt x="320" y="251"/>
                    <a:pt x="317" y="250"/>
                    <a:pt x="315" y="250"/>
                  </a:cubicBezTo>
                  <a:cubicBezTo>
                    <a:pt x="317" y="251"/>
                    <a:pt x="320" y="252"/>
                    <a:pt x="322" y="253"/>
                  </a:cubicBezTo>
                  <a:close/>
                  <a:moveTo>
                    <a:pt x="148" y="253"/>
                  </a:moveTo>
                  <a:cubicBezTo>
                    <a:pt x="149" y="254"/>
                    <a:pt x="149" y="255"/>
                    <a:pt x="149" y="255"/>
                  </a:cubicBezTo>
                  <a:cubicBezTo>
                    <a:pt x="151" y="256"/>
                    <a:pt x="151" y="253"/>
                    <a:pt x="153" y="254"/>
                  </a:cubicBezTo>
                  <a:cubicBezTo>
                    <a:pt x="153" y="254"/>
                    <a:pt x="153" y="255"/>
                    <a:pt x="153" y="255"/>
                  </a:cubicBezTo>
                  <a:cubicBezTo>
                    <a:pt x="157" y="251"/>
                    <a:pt x="150" y="250"/>
                    <a:pt x="148" y="253"/>
                  </a:cubicBezTo>
                  <a:close/>
                  <a:moveTo>
                    <a:pt x="330" y="259"/>
                  </a:moveTo>
                  <a:cubicBezTo>
                    <a:pt x="330" y="258"/>
                    <a:pt x="330" y="256"/>
                    <a:pt x="329" y="255"/>
                  </a:cubicBezTo>
                  <a:cubicBezTo>
                    <a:pt x="326" y="255"/>
                    <a:pt x="325" y="256"/>
                    <a:pt x="322" y="255"/>
                  </a:cubicBezTo>
                  <a:cubicBezTo>
                    <a:pt x="324" y="258"/>
                    <a:pt x="327" y="258"/>
                    <a:pt x="330" y="259"/>
                  </a:cubicBezTo>
                  <a:close/>
                  <a:moveTo>
                    <a:pt x="128" y="283"/>
                  </a:moveTo>
                  <a:cubicBezTo>
                    <a:pt x="129" y="285"/>
                    <a:pt x="132" y="283"/>
                    <a:pt x="133" y="283"/>
                  </a:cubicBezTo>
                  <a:cubicBezTo>
                    <a:pt x="144" y="278"/>
                    <a:pt x="150" y="269"/>
                    <a:pt x="156" y="261"/>
                  </a:cubicBezTo>
                  <a:cubicBezTo>
                    <a:pt x="155" y="260"/>
                    <a:pt x="157" y="257"/>
                    <a:pt x="154" y="256"/>
                  </a:cubicBezTo>
                  <a:cubicBezTo>
                    <a:pt x="148" y="267"/>
                    <a:pt x="137" y="274"/>
                    <a:pt x="128" y="283"/>
                  </a:cubicBezTo>
                  <a:close/>
                  <a:moveTo>
                    <a:pt x="143" y="258"/>
                  </a:moveTo>
                  <a:cubicBezTo>
                    <a:pt x="142" y="260"/>
                    <a:pt x="144" y="260"/>
                    <a:pt x="144" y="262"/>
                  </a:cubicBezTo>
                  <a:cubicBezTo>
                    <a:pt x="146" y="261"/>
                    <a:pt x="150" y="259"/>
                    <a:pt x="150" y="257"/>
                  </a:cubicBezTo>
                  <a:cubicBezTo>
                    <a:pt x="148" y="258"/>
                    <a:pt x="146" y="258"/>
                    <a:pt x="143" y="258"/>
                  </a:cubicBezTo>
                  <a:close/>
                  <a:moveTo>
                    <a:pt x="335" y="265"/>
                  </a:moveTo>
                  <a:cubicBezTo>
                    <a:pt x="336" y="264"/>
                    <a:pt x="336" y="263"/>
                    <a:pt x="336" y="262"/>
                  </a:cubicBezTo>
                  <a:cubicBezTo>
                    <a:pt x="333" y="262"/>
                    <a:pt x="331" y="261"/>
                    <a:pt x="329" y="261"/>
                  </a:cubicBezTo>
                  <a:cubicBezTo>
                    <a:pt x="331" y="263"/>
                    <a:pt x="332" y="265"/>
                    <a:pt x="335" y="265"/>
                  </a:cubicBezTo>
                  <a:close/>
                  <a:moveTo>
                    <a:pt x="138" y="265"/>
                  </a:moveTo>
                  <a:cubicBezTo>
                    <a:pt x="138" y="266"/>
                    <a:pt x="138" y="267"/>
                    <a:pt x="139" y="268"/>
                  </a:cubicBezTo>
                  <a:cubicBezTo>
                    <a:pt x="140" y="267"/>
                    <a:pt x="142" y="266"/>
                    <a:pt x="143" y="267"/>
                  </a:cubicBezTo>
                  <a:cubicBezTo>
                    <a:pt x="143" y="266"/>
                    <a:pt x="146" y="263"/>
                    <a:pt x="145" y="264"/>
                  </a:cubicBezTo>
                  <a:cubicBezTo>
                    <a:pt x="143" y="264"/>
                    <a:pt x="141" y="265"/>
                    <a:pt x="138" y="265"/>
                  </a:cubicBezTo>
                  <a:close/>
                  <a:moveTo>
                    <a:pt x="152" y="270"/>
                  </a:moveTo>
                  <a:cubicBezTo>
                    <a:pt x="150" y="272"/>
                    <a:pt x="149" y="275"/>
                    <a:pt x="147" y="276"/>
                  </a:cubicBezTo>
                  <a:cubicBezTo>
                    <a:pt x="143" y="280"/>
                    <a:pt x="139" y="282"/>
                    <a:pt x="134" y="286"/>
                  </a:cubicBezTo>
                  <a:cubicBezTo>
                    <a:pt x="135" y="292"/>
                    <a:pt x="137" y="298"/>
                    <a:pt x="138" y="304"/>
                  </a:cubicBezTo>
                  <a:cubicBezTo>
                    <a:pt x="141" y="317"/>
                    <a:pt x="144" y="330"/>
                    <a:pt x="150" y="338"/>
                  </a:cubicBezTo>
                  <a:cubicBezTo>
                    <a:pt x="156" y="334"/>
                    <a:pt x="164" y="330"/>
                    <a:pt x="170" y="325"/>
                  </a:cubicBezTo>
                  <a:cubicBezTo>
                    <a:pt x="167" y="303"/>
                    <a:pt x="161" y="281"/>
                    <a:pt x="157" y="264"/>
                  </a:cubicBezTo>
                  <a:cubicBezTo>
                    <a:pt x="156" y="266"/>
                    <a:pt x="154" y="268"/>
                    <a:pt x="152" y="270"/>
                  </a:cubicBezTo>
                  <a:close/>
                  <a:moveTo>
                    <a:pt x="130" y="271"/>
                  </a:moveTo>
                  <a:cubicBezTo>
                    <a:pt x="130" y="272"/>
                    <a:pt x="130" y="273"/>
                    <a:pt x="130" y="274"/>
                  </a:cubicBezTo>
                  <a:cubicBezTo>
                    <a:pt x="133" y="273"/>
                    <a:pt x="141" y="272"/>
                    <a:pt x="140" y="269"/>
                  </a:cubicBezTo>
                  <a:cubicBezTo>
                    <a:pt x="136" y="271"/>
                    <a:pt x="133" y="271"/>
                    <a:pt x="130" y="271"/>
                  </a:cubicBezTo>
                  <a:close/>
                  <a:moveTo>
                    <a:pt x="125" y="277"/>
                  </a:moveTo>
                  <a:cubicBezTo>
                    <a:pt x="126" y="278"/>
                    <a:pt x="127" y="279"/>
                    <a:pt x="128" y="279"/>
                  </a:cubicBezTo>
                  <a:cubicBezTo>
                    <a:pt x="129" y="278"/>
                    <a:pt x="133" y="277"/>
                    <a:pt x="132" y="275"/>
                  </a:cubicBezTo>
                  <a:cubicBezTo>
                    <a:pt x="131" y="276"/>
                    <a:pt x="127" y="276"/>
                    <a:pt x="125" y="277"/>
                  </a:cubicBezTo>
                  <a:close/>
                  <a:moveTo>
                    <a:pt x="110" y="303"/>
                  </a:moveTo>
                  <a:cubicBezTo>
                    <a:pt x="112" y="302"/>
                    <a:pt x="113" y="303"/>
                    <a:pt x="115" y="303"/>
                  </a:cubicBezTo>
                  <a:cubicBezTo>
                    <a:pt x="115" y="301"/>
                    <a:pt x="116" y="300"/>
                    <a:pt x="116" y="298"/>
                  </a:cubicBezTo>
                  <a:cubicBezTo>
                    <a:pt x="114" y="298"/>
                    <a:pt x="113" y="297"/>
                    <a:pt x="111" y="296"/>
                  </a:cubicBezTo>
                  <a:cubicBezTo>
                    <a:pt x="110" y="298"/>
                    <a:pt x="110" y="300"/>
                    <a:pt x="110" y="303"/>
                  </a:cubicBezTo>
                  <a:close/>
                  <a:moveTo>
                    <a:pt x="110" y="304"/>
                  </a:moveTo>
                  <a:cubicBezTo>
                    <a:pt x="110" y="309"/>
                    <a:pt x="110" y="310"/>
                    <a:pt x="110" y="314"/>
                  </a:cubicBezTo>
                  <a:cubicBezTo>
                    <a:pt x="113" y="316"/>
                    <a:pt x="118" y="316"/>
                    <a:pt x="120" y="312"/>
                  </a:cubicBezTo>
                  <a:cubicBezTo>
                    <a:pt x="119" y="310"/>
                    <a:pt x="118" y="309"/>
                    <a:pt x="120" y="307"/>
                  </a:cubicBezTo>
                  <a:cubicBezTo>
                    <a:pt x="122" y="308"/>
                    <a:pt x="123" y="308"/>
                    <a:pt x="125" y="309"/>
                  </a:cubicBezTo>
                  <a:cubicBezTo>
                    <a:pt x="126" y="308"/>
                    <a:pt x="127" y="307"/>
                    <a:pt x="127" y="305"/>
                  </a:cubicBezTo>
                  <a:cubicBezTo>
                    <a:pt x="125" y="303"/>
                    <a:pt x="121" y="299"/>
                    <a:pt x="117" y="300"/>
                  </a:cubicBezTo>
                  <a:cubicBezTo>
                    <a:pt x="118" y="304"/>
                    <a:pt x="114" y="306"/>
                    <a:pt x="110" y="304"/>
                  </a:cubicBezTo>
                  <a:close/>
                  <a:moveTo>
                    <a:pt x="123" y="311"/>
                  </a:moveTo>
                  <a:cubicBezTo>
                    <a:pt x="126" y="315"/>
                    <a:pt x="128" y="321"/>
                    <a:pt x="132" y="324"/>
                  </a:cubicBezTo>
                  <a:cubicBezTo>
                    <a:pt x="129" y="321"/>
                    <a:pt x="130" y="316"/>
                    <a:pt x="134" y="313"/>
                  </a:cubicBezTo>
                  <a:cubicBezTo>
                    <a:pt x="132" y="311"/>
                    <a:pt x="131" y="308"/>
                    <a:pt x="129" y="307"/>
                  </a:cubicBezTo>
                  <a:cubicBezTo>
                    <a:pt x="128" y="310"/>
                    <a:pt x="126" y="311"/>
                    <a:pt x="123" y="311"/>
                  </a:cubicBezTo>
                  <a:close/>
                  <a:moveTo>
                    <a:pt x="89" y="314"/>
                  </a:moveTo>
                  <a:cubicBezTo>
                    <a:pt x="93" y="314"/>
                    <a:pt x="95" y="314"/>
                    <a:pt x="96" y="310"/>
                  </a:cubicBezTo>
                  <a:cubicBezTo>
                    <a:pt x="94" y="309"/>
                    <a:pt x="92" y="309"/>
                    <a:pt x="90" y="308"/>
                  </a:cubicBezTo>
                  <a:cubicBezTo>
                    <a:pt x="89" y="310"/>
                    <a:pt x="90" y="312"/>
                    <a:pt x="89" y="314"/>
                  </a:cubicBezTo>
                  <a:close/>
                  <a:moveTo>
                    <a:pt x="239" y="310"/>
                  </a:moveTo>
                  <a:cubicBezTo>
                    <a:pt x="230" y="310"/>
                    <a:pt x="221" y="308"/>
                    <a:pt x="215" y="309"/>
                  </a:cubicBezTo>
                  <a:cubicBezTo>
                    <a:pt x="210" y="310"/>
                    <a:pt x="204" y="314"/>
                    <a:pt x="205" y="318"/>
                  </a:cubicBezTo>
                  <a:cubicBezTo>
                    <a:pt x="224" y="315"/>
                    <a:pt x="242" y="318"/>
                    <a:pt x="263" y="316"/>
                  </a:cubicBezTo>
                  <a:cubicBezTo>
                    <a:pt x="260" y="307"/>
                    <a:pt x="248" y="310"/>
                    <a:pt x="239" y="310"/>
                  </a:cubicBezTo>
                  <a:close/>
                  <a:moveTo>
                    <a:pt x="89" y="316"/>
                  </a:moveTo>
                  <a:cubicBezTo>
                    <a:pt x="88" y="320"/>
                    <a:pt x="87" y="326"/>
                    <a:pt x="90" y="329"/>
                  </a:cubicBezTo>
                  <a:cubicBezTo>
                    <a:pt x="96" y="330"/>
                    <a:pt x="98" y="325"/>
                    <a:pt x="97" y="321"/>
                  </a:cubicBezTo>
                  <a:cubicBezTo>
                    <a:pt x="99" y="320"/>
                    <a:pt x="101" y="322"/>
                    <a:pt x="103" y="321"/>
                  </a:cubicBezTo>
                  <a:cubicBezTo>
                    <a:pt x="107" y="317"/>
                    <a:pt x="103" y="312"/>
                    <a:pt x="98" y="311"/>
                  </a:cubicBezTo>
                  <a:cubicBezTo>
                    <a:pt x="97" y="315"/>
                    <a:pt x="93" y="317"/>
                    <a:pt x="89" y="316"/>
                  </a:cubicBezTo>
                  <a:close/>
                  <a:moveTo>
                    <a:pt x="121" y="314"/>
                  </a:moveTo>
                  <a:cubicBezTo>
                    <a:pt x="120" y="316"/>
                    <a:pt x="118" y="317"/>
                    <a:pt x="115" y="318"/>
                  </a:cubicBezTo>
                  <a:cubicBezTo>
                    <a:pt x="113" y="318"/>
                    <a:pt x="110" y="316"/>
                    <a:pt x="109" y="317"/>
                  </a:cubicBezTo>
                  <a:cubicBezTo>
                    <a:pt x="113" y="324"/>
                    <a:pt x="121" y="331"/>
                    <a:pt x="125" y="339"/>
                  </a:cubicBezTo>
                  <a:cubicBezTo>
                    <a:pt x="127" y="336"/>
                    <a:pt x="131" y="339"/>
                    <a:pt x="133" y="338"/>
                  </a:cubicBezTo>
                  <a:cubicBezTo>
                    <a:pt x="127" y="336"/>
                    <a:pt x="125" y="329"/>
                    <a:pt x="130" y="325"/>
                  </a:cubicBezTo>
                  <a:cubicBezTo>
                    <a:pt x="127" y="321"/>
                    <a:pt x="126" y="316"/>
                    <a:pt x="121" y="314"/>
                  </a:cubicBezTo>
                  <a:close/>
                  <a:moveTo>
                    <a:pt x="132" y="319"/>
                  </a:moveTo>
                  <a:cubicBezTo>
                    <a:pt x="132" y="321"/>
                    <a:pt x="135" y="322"/>
                    <a:pt x="136" y="324"/>
                  </a:cubicBezTo>
                  <a:cubicBezTo>
                    <a:pt x="136" y="326"/>
                    <a:pt x="133" y="325"/>
                    <a:pt x="132" y="326"/>
                  </a:cubicBezTo>
                  <a:cubicBezTo>
                    <a:pt x="133" y="327"/>
                    <a:pt x="134" y="327"/>
                    <a:pt x="134" y="329"/>
                  </a:cubicBezTo>
                  <a:cubicBezTo>
                    <a:pt x="132" y="329"/>
                    <a:pt x="131" y="328"/>
                    <a:pt x="130" y="327"/>
                  </a:cubicBezTo>
                  <a:cubicBezTo>
                    <a:pt x="126" y="333"/>
                    <a:pt x="135" y="334"/>
                    <a:pt x="136" y="338"/>
                  </a:cubicBezTo>
                  <a:cubicBezTo>
                    <a:pt x="134" y="342"/>
                    <a:pt x="130" y="338"/>
                    <a:pt x="127" y="340"/>
                  </a:cubicBezTo>
                  <a:cubicBezTo>
                    <a:pt x="127" y="343"/>
                    <a:pt x="128" y="343"/>
                    <a:pt x="129" y="345"/>
                  </a:cubicBezTo>
                  <a:cubicBezTo>
                    <a:pt x="127" y="346"/>
                    <a:pt x="124" y="345"/>
                    <a:pt x="122" y="347"/>
                  </a:cubicBezTo>
                  <a:cubicBezTo>
                    <a:pt x="122" y="351"/>
                    <a:pt x="124" y="353"/>
                    <a:pt x="127" y="355"/>
                  </a:cubicBezTo>
                  <a:cubicBezTo>
                    <a:pt x="126" y="356"/>
                    <a:pt x="125" y="357"/>
                    <a:pt x="125" y="359"/>
                  </a:cubicBezTo>
                  <a:cubicBezTo>
                    <a:pt x="131" y="361"/>
                    <a:pt x="131" y="353"/>
                    <a:pt x="132" y="351"/>
                  </a:cubicBezTo>
                  <a:cubicBezTo>
                    <a:pt x="135" y="352"/>
                    <a:pt x="141" y="352"/>
                    <a:pt x="141" y="349"/>
                  </a:cubicBezTo>
                  <a:cubicBezTo>
                    <a:pt x="141" y="347"/>
                    <a:pt x="138" y="347"/>
                    <a:pt x="139" y="345"/>
                  </a:cubicBezTo>
                  <a:cubicBezTo>
                    <a:pt x="142" y="345"/>
                    <a:pt x="143" y="346"/>
                    <a:pt x="145" y="345"/>
                  </a:cubicBezTo>
                  <a:cubicBezTo>
                    <a:pt x="148" y="339"/>
                    <a:pt x="143" y="334"/>
                    <a:pt x="142" y="327"/>
                  </a:cubicBezTo>
                  <a:cubicBezTo>
                    <a:pt x="140" y="327"/>
                    <a:pt x="139" y="328"/>
                    <a:pt x="139" y="330"/>
                  </a:cubicBezTo>
                  <a:cubicBezTo>
                    <a:pt x="139" y="331"/>
                    <a:pt x="143" y="333"/>
                    <a:pt x="140" y="334"/>
                  </a:cubicBezTo>
                  <a:cubicBezTo>
                    <a:pt x="136" y="333"/>
                    <a:pt x="136" y="325"/>
                    <a:pt x="141" y="325"/>
                  </a:cubicBezTo>
                  <a:cubicBezTo>
                    <a:pt x="141" y="322"/>
                    <a:pt x="139" y="319"/>
                    <a:pt x="139" y="316"/>
                  </a:cubicBezTo>
                  <a:cubicBezTo>
                    <a:pt x="136" y="314"/>
                    <a:pt x="133" y="317"/>
                    <a:pt x="132" y="319"/>
                  </a:cubicBezTo>
                  <a:close/>
                  <a:moveTo>
                    <a:pt x="102" y="323"/>
                  </a:moveTo>
                  <a:cubicBezTo>
                    <a:pt x="108" y="332"/>
                    <a:pt x="113" y="342"/>
                    <a:pt x="121" y="349"/>
                  </a:cubicBezTo>
                  <a:cubicBezTo>
                    <a:pt x="120" y="346"/>
                    <a:pt x="122" y="344"/>
                    <a:pt x="126" y="344"/>
                  </a:cubicBezTo>
                  <a:cubicBezTo>
                    <a:pt x="125" y="342"/>
                    <a:pt x="123" y="341"/>
                    <a:pt x="122" y="340"/>
                  </a:cubicBezTo>
                  <a:cubicBezTo>
                    <a:pt x="122" y="339"/>
                    <a:pt x="123" y="339"/>
                    <a:pt x="122" y="339"/>
                  </a:cubicBezTo>
                  <a:cubicBezTo>
                    <a:pt x="121" y="335"/>
                    <a:pt x="116" y="330"/>
                    <a:pt x="113" y="327"/>
                  </a:cubicBezTo>
                  <a:cubicBezTo>
                    <a:pt x="111" y="323"/>
                    <a:pt x="109" y="320"/>
                    <a:pt x="107" y="317"/>
                  </a:cubicBezTo>
                  <a:cubicBezTo>
                    <a:pt x="106" y="320"/>
                    <a:pt x="106" y="324"/>
                    <a:pt x="102" y="323"/>
                  </a:cubicBezTo>
                  <a:close/>
                  <a:moveTo>
                    <a:pt x="263" y="318"/>
                  </a:moveTo>
                  <a:cubicBezTo>
                    <a:pt x="263" y="318"/>
                    <a:pt x="263" y="318"/>
                    <a:pt x="262" y="318"/>
                  </a:cubicBezTo>
                  <a:cubicBezTo>
                    <a:pt x="251" y="319"/>
                    <a:pt x="242" y="319"/>
                    <a:pt x="231" y="319"/>
                  </a:cubicBezTo>
                  <a:cubicBezTo>
                    <a:pt x="221" y="318"/>
                    <a:pt x="212" y="320"/>
                    <a:pt x="203" y="320"/>
                  </a:cubicBezTo>
                  <a:cubicBezTo>
                    <a:pt x="203" y="323"/>
                    <a:pt x="203" y="326"/>
                    <a:pt x="204" y="327"/>
                  </a:cubicBezTo>
                  <a:cubicBezTo>
                    <a:pt x="224" y="328"/>
                    <a:pt x="244" y="325"/>
                    <a:pt x="263" y="324"/>
                  </a:cubicBezTo>
                  <a:cubicBezTo>
                    <a:pt x="264" y="323"/>
                    <a:pt x="264" y="319"/>
                    <a:pt x="263" y="318"/>
                  </a:cubicBezTo>
                  <a:close/>
                  <a:moveTo>
                    <a:pt x="73" y="329"/>
                  </a:moveTo>
                  <a:cubicBezTo>
                    <a:pt x="75" y="329"/>
                    <a:pt x="78" y="328"/>
                    <a:pt x="78" y="325"/>
                  </a:cubicBezTo>
                  <a:cubicBezTo>
                    <a:pt x="76" y="324"/>
                    <a:pt x="74" y="324"/>
                    <a:pt x="72" y="323"/>
                  </a:cubicBezTo>
                  <a:cubicBezTo>
                    <a:pt x="72" y="325"/>
                    <a:pt x="71" y="328"/>
                    <a:pt x="73" y="329"/>
                  </a:cubicBezTo>
                  <a:close/>
                  <a:moveTo>
                    <a:pt x="348" y="325"/>
                  </a:moveTo>
                  <a:cubicBezTo>
                    <a:pt x="350" y="329"/>
                    <a:pt x="346" y="330"/>
                    <a:pt x="346" y="332"/>
                  </a:cubicBezTo>
                  <a:cubicBezTo>
                    <a:pt x="346" y="331"/>
                    <a:pt x="347" y="334"/>
                    <a:pt x="347" y="334"/>
                  </a:cubicBezTo>
                  <a:cubicBezTo>
                    <a:pt x="347" y="335"/>
                    <a:pt x="346" y="335"/>
                    <a:pt x="347" y="336"/>
                  </a:cubicBezTo>
                  <a:cubicBezTo>
                    <a:pt x="352" y="335"/>
                    <a:pt x="356" y="338"/>
                    <a:pt x="357" y="342"/>
                  </a:cubicBezTo>
                  <a:cubicBezTo>
                    <a:pt x="365" y="337"/>
                    <a:pt x="372" y="347"/>
                    <a:pt x="365" y="352"/>
                  </a:cubicBezTo>
                  <a:cubicBezTo>
                    <a:pt x="368" y="353"/>
                    <a:pt x="369" y="357"/>
                    <a:pt x="367" y="360"/>
                  </a:cubicBezTo>
                  <a:cubicBezTo>
                    <a:pt x="369" y="363"/>
                    <a:pt x="374" y="364"/>
                    <a:pt x="373" y="358"/>
                  </a:cubicBezTo>
                  <a:cubicBezTo>
                    <a:pt x="372" y="357"/>
                    <a:pt x="371" y="357"/>
                    <a:pt x="370" y="356"/>
                  </a:cubicBezTo>
                  <a:cubicBezTo>
                    <a:pt x="373" y="354"/>
                    <a:pt x="370" y="352"/>
                    <a:pt x="370" y="350"/>
                  </a:cubicBezTo>
                  <a:cubicBezTo>
                    <a:pt x="372" y="347"/>
                    <a:pt x="375" y="346"/>
                    <a:pt x="375" y="343"/>
                  </a:cubicBezTo>
                  <a:cubicBezTo>
                    <a:pt x="376" y="336"/>
                    <a:pt x="370" y="337"/>
                    <a:pt x="366" y="337"/>
                  </a:cubicBezTo>
                  <a:cubicBezTo>
                    <a:pt x="366" y="336"/>
                    <a:pt x="367" y="334"/>
                    <a:pt x="366" y="333"/>
                  </a:cubicBezTo>
                  <a:cubicBezTo>
                    <a:pt x="364" y="331"/>
                    <a:pt x="361" y="333"/>
                    <a:pt x="358" y="332"/>
                  </a:cubicBezTo>
                  <a:cubicBezTo>
                    <a:pt x="358" y="330"/>
                    <a:pt x="359" y="329"/>
                    <a:pt x="360" y="327"/>
                  </a:cubicBezTo>
                  <a:cubicBezTo>
                    <a:pt x="358" y="323"/>
                    <a:pt x="351" y="322"/>
                    <a:pt x="348" y="325"/>
                  </a:cubicBezTo>
                  <a:close/>
                  <a:moveTo>
                    <a:pt x="93" y="331"/>
                  </a:moveTo>
                  <a:cubicBezTo>
                    <a:pt x="99" y="341"/>
                    <a:pt x="107" y="351"/>
                    <a:pt x="114" y="361"/>
                  </a:cubicBezTo>
                  <a:cubicBezTo>
                    <a:pt x="118" y="359"/>
                    <a:pt x="123" y="358"/>
                    <a:pt x="123" y="354"/>
                  </a:cubicBezTo>
                  <a:cubicBezTo>
                    <a:pt x="122" y="354"/>
                    <a:pt x="122" y="355"/>
                    <a:pt x="121" y="355"/>
                  </a:cubicBezTo>
                  <a:cubicBezTo>
                    <a:pt x="114" y="345"/>
                    <a:pt x="107" y="334"/>
                    <a:pt x="99" y="324"/>
                  </a:cubicBezTo>
                  <a:cubicBezTo>
                    <a:pt x="98" y="328"/>
                    <a:pt x="97" y="331"/>
                    <a:pt x="93" y="331"/>
                  </a:cubicBezTo>
                  <a:close/>
                  <a:moveTo>
                    <a:pt x="72" y="330"/>
                  </a:moveTo>
                  <a:cubicBezTo>
                    <a:pt x="72" y="336"/>
                    <a:pt x="70" y="338"/>
                    <a:pt x="71" y="342"/>
                  </a:cubicBezTo>
                  <a:cubicBezTo>
                    <a:pt x="76" y="342"/>
                    <a:pt x="78" y="337"/>
                    <a:pt x="79" y="334"/>
                  </a:cubicBezTo>
                  <a:cubicBezTo>
                    <a:pt x="81" y="334"/>
                    <a:pt x="82" y="336"/>
                    <a:pt x="84" y="336"/>
                  </a:cubicBezTo>
                  <a:cubicBezTo>
                    <a:pt x="87" y="334"/>
                    <a:pt x="88" y="331"/>
                    <a:pt x="88" y="328"/>
                  </a:cubicBezTo>
                  <a:cubicBezTo>
                    <a:pt x="86" y="328"/>
                    <a:pt x="83" y="326"/>
                    <a:pt x="80" y="325"/>
                  </a:cubicBezTo>
                  <a:cubicBezTo>
                    <a:pt x="79" y="329"/>
                    <a:pt x="77" y="331"/>
                    <a:pt x="72" y="330"/>
                  </a:cubicBezTo>
                  <a:close/>
                  <a:moveTo>
                    <a:pt x="262" y="327"/>
                  </a:moveTo>
                  <a:cubicBezTo>
                    <a:pt x="257" y="327"/>
                    <a:pt x="251" y="328"/>
                    <a:pt x="246" y="328"/>
                  </a:cubicBezTo>
                  <a:cubicBezTo>
                    <a:pt x="231" y="328"/>
                    <a:pt x="217" y="331"/>
                    <a:pt x="203" y="329"/>
                  </a:cubicBezTo>
                  <a:cubicBezTo>
                    <a:pt x="195" y="332"/>
                    <a:pt x="186" y="334"/>
                    <a:pt x="179" y="337"/>
                  </a:cubicBezTo>
                  <a:cubicBezTo>
                    <a:pt x="210" y="335"/>
                    <a:pt x="246" y="337"/>
                    <a:pt x="281" y="336"/>
                  </a:cubicBezTo>
                  <a:cubicBezTo>
                    <a:pt x="274" y="334"/>
                    <a:pt x="269" y="328"/>
                    <a:pt x="262" y="327"/>
                  </a:cubicBezTo>
                  <a:close/>
                  <a:moveTo>
                    <a:pt x="148" y="341"/>
                  </a:moveTo>
                  <a:cubicBezTo>
                    <a:pt x="148" y="343"/>
                    <a:pt x="147" y="348"/>
                    <a:pt x="143" y="347"/>
                  </a:cubicBezTo>
                  <a:cubicBezTo>
                    <a:pt x="144" y="352"/>
                    <a:pt x="138" y="355"/>
                    <a:pt x="134" y="354"/>
                  </a:cubicBezTo>
                  <a:cubicBezTo>
                    <a:pt x="132" y="358"/>
                    <a:pt x="131" y="362"/>
                    <a:pt x="125" y="362"/>
                  </a:cubicBezTo>
                  <a:cubicBezTo>
                    <a:pt x="124" y="361"/>
                    <a:pt x="124" y="360"/>
                    <a:pt x="123" y="360"/>
                  </a:cubicBezTo>
                  <a:cubicBezTo>
                    <a:pt x="120" y="361"/>
                    <a:pt x="117" y="362"/>
                    <a:pt x="114" y="363"/>
                  </a:cubicBezTo>
                  <a:cubicBezTo>
                    <a:pt x="111" y="370"/>
                    <a:pt x="105" y="375"/>
                    <a:pt x="97" y="375"/>
                  </a:cubicBezTo>
                  <a:cubicBezTo>
                    <a:pt x="96" y="373"/>
                    <a:pt x="95" y="372"/>
                    <a:pt x="93" y="371"/>
                  </a:cubicBezTo>
                  <a:cubicBezTo>
                    <a:pt x="93" y="371"/>
                    <a:pt x="91" y="374"/>
                    <a:pt x="89" y="374"/>
                  </a:cubicBezTo>
                  <a:cubicBezTo>
                    <a:pt x="100" y="386"/>
                    <a:pt x="112" y="396"/>
                    <a:pt x="124" y="406"/>
                  </a:cubicBezTo>
                  <a:cubicBezTo>
                    <a:pt x="127" y="406"/>
                    <a:pt x="128" y="407"/>
                    <a:pt x="131" y="407"/>
                  </a:cubicBezTo>
                  <a:cubicBezTo>
                    <a:pt x="130" y="406"/>
                    <a:pt x="131" y="405"/>
                    <a:pt x="131" y="404"/>
                  </a:cubicBezTo>
                  <a:cubicBezTo>
                    <a:pt x="137" y="396"/>
                    <a:pt x="140" y="388"/>
                    <a:pt x="147" y="382"/>
                  </a:cubicBezTo>
                  <a:cubicBezTo>
                    <a:pt x="158" y="373"/>
                    <a:pt x="172" y="367"/>
                    <a:pt x="174" y="351"/>
                  </a:cubicBezTo>
                  <a:cubicBezTo>
                    <a:pt x="166" y="350"/>
                    <a:pt x="166" y="339"/>
                    <a:pt x="171" y="336"/>
                  </a:cubicBezTo>
                  <a:cubicBezTo>
                    <a:pt x="170" y="333"/>
                    <a:pt x="171" y="329"/>
                    <a:pt x="169" y="328"/>
                  </a:cubicBezTo>
                  <a:cubicBezTo>
                    <a:pt x="163" y="333"/>
                    <a:pt x="155" y="338"/>
                    <a:pt x="148" y="341"/>
                  </a:cubicBezTo>
                  <a:close/>
                  <a:moveTo>
                    <a:pt x="83" y="338"/>
                  </a:moveTo>
                  <a:cubicBezTo>
                    <a:pt x="90" y="349"/>
                    <a:pt x="98" y="359"/>
                    <a:pt x="107" y="369"/>
                  </a:cubicBezTo>
                  <a:cubicBezTo>
                    <a:pt x="109" y="368"/>
                    <a:pt x="110" y="365"/>
                    <a:pt x="111" y="363"/>
                  </a:cubicBezTo>
                  <a:cubicBezTo>
                    <a:pt x="105" y="352"/>
                    <a:pt x="97" y="342"/>
                    <a:pt x="89" y="332"/>
                  </a:cubicBezTo>
                  <a:cubicBezTo>
                    <a:pt x="89" y="336"/>
                    <a:pt x="86" y="338"/>
                    <a:pt x="83" y="338"/>
                  </a:cubicBezTo>
                  <a:close/>
                  <a:moveTo>
                    <a:pt x="185" y="350"/>
                  </a:moveTo>
                  <a:cubicBezTo>
                    <a:pt x="198" y="351"/>
                    <a:pt x="209" y="352"/>
                    <a:pt x="221" y="351"/>
                  </a:cubicBezTo>
                  <a:cubicBezTo>
                    <a:pt x="240" y="350"/>
                    <a:pt x="259" y="352"/>
                    <a:pt x="280" y="350"/>
                  </a:cubicBezTo>
                  <a:cubicBezTo>
                    <a:pt x="285" y="350"/>
                    <a:pt x="292" y="348"/>
                    <a:pt x="292" y="344"/>
                  </a:cubicBezTo>
                  <a:cubicBezTo>
                    <a:pt x="293" y="336"/>
                    <a:pt x="280" y="339"/>
                    <a:pt x="274" y="339"/>
                  </a:cubicBezTo>
                  <a:cubicBezTo>
                    <a:pt x="261" y="339"/>
                    <a:pt x="252" y="339"/>
                    <a:pt x="239" y="339"/>
                  </a:cubicBezTo>
                  <a:cubicBezTo>
                    <a:pt x="229" y="339"/>
                    <a:pt x="220" y="338"/>
                    <a:pt x="211" y="339"/>
                  </a:cubicBezTo>
                  <a:cubicBezTo>
                    <a:pt x="207" y="339"/>
                    <a:pt x="204" y="338"/>
                    <a:pt x="201" y="338"/>
                  </a:cubicBezTo>
                  <a:cubicBezTo>
                    <a:pt x="189" y="338"/>
                    <a:pt x="178" y="339"/>
                    <a:pt x="171" y="340"/>
                  </a:cubicBezTo>
                  <a:cubicBezTo>
                    <a:pt x="166" y="348"/>
                    <a:pt x="177" y="349"/>
                    <a:pt x="185" y="350"/>
                  </a:cubicBezTo>
                  <a:close/>
                  <a:moveTo>
                    <a:pt x="81" y="339"/>
                  </a:moveTo>
                  <a:cubicBezTo>
                    <a:pt x="81" y="339"/>
                    <a:pt x="81" y="339"/>
                    <a:pt x="80" y="339"/>
                  </a:cubicBezTo>
                  <a:cubicBezTo>
                    <a:pt x="80" y="339"/>
                    <a:pt x="80" y="339"/>
                    <a:pt x="80" y="339"/>
                  </a:cubicBezTo>
                  <a:cubicBezTo>
                    <a:pt x="78" y="341"/>
                    <a:pt x="76" y="345"/>
                    <a:pt x="73" y="344"/>
                  </a:cubicBezTo>
                  <a:cubicBezTo>
                    <a:pt x="76" y="350"/>
                    <a:pt x="85" y="357"/>
                    <a:pt x="91" y="364"/>
                  </a:cubicBezTo>
                  <a:cubicBezTo>
                    <a:pt x="94" y="368"/>
                    <a:pt x="98" y="374"/>
                    <a:pt x="105" y="371"/>
                  </a:cubicBezTo>
                  <a:cubicBezTo>
                    <a:pt x="98" y="361"/>
                    <a:pt x="88" y="351"/>
                    <a:pt x="81" y="339"/>
                  </a:cubicBezTo>
                  <a:close/>
                  <a:moveTo>
                    <a:pt x="176" y="351"/>
                  </a:moveTo>
                  <a:cubicBezTo>
                    <a:pt x="176" y="357"/>
                    <a:pt x="172" y="363"/>
                    <a:pt x="170" y="367"/>
                  </a:cubicBezTo>
                  <a:cubicBezTo>
                    <a:pt x="165" y="374"/>
                    <a:pt x="156" y="378"/>
                    <a:pt x="150" y="383"/>
                  </a:cubicBezTo>
                  <a:cubicBezTo>
                    <a:pt x="141" y="389"/>
                    <a:pt x="137" y="399"/>
                    <a:pt x="132" y="408"/>
                  </a:cubicBezTo>
                  <a:cubicBezTo>
                    <a:pt x="138" y="409"/>
                    <a:pt x="144" y="409"/>
                    <a:pt x="150" y="410"/>
                  </a:cubicBezTo>
                  <a:cubicBezTo>
                    <a:pt x="153" y="410"/>
                    <a:pt x="156" y="412"/>
                    <a:pt x="159" y="412"/>
                  </a:cubicBezTo>
                  <a:cubicBezTo>
                    <a:pt x="168" y="414"/>
                    <a:pt x="177" y="415"/>
                    <a:pt x="187" y="416"/>
                  </a:cubicBezTo>
                  <a:cubicBezTo>
                    <a:pt x="205" y="417"/>
                    <a:pt x="224" y="419"/>
                    <a:pt x="242" y="419"/>
                  </a:cubicBezTo>
                  <a:cubicBezTo>
                    <a:pt x="247" y="419"/>
                    <a:pt x="252" y="418"/>
                    <a:pt x="257" y="418"/>
                  </a:cubicBezTo>
                  <a:cubicBezTo>
                    <a:pt x="265" y="417"/>
                    <a:pt x="274" y="418"/>
                    <a:pt x="283" y="416"/>
                  </a:cubicBezTo>
                  <a:cubicBezTo>
                    <a:pt x="288" y="416"/>
                    <a:pt x="293" y="415"/>
                    <a:pt x="297" y="414"/>
                  </a:cubicBezTo>
                  <a:cubicBezTo>
                    <a:pt x="302" y="414"/>
                    <a:pt x="307" y="414"/>
                    <a:pt x="311" y="412"/>
                  </a:cubicBezTo>
                  <a:cubicBezTo>
                    <a:pt x="317" y="410"/>
                    <a:pt x="322" y="407"/>
                    <a:pt x="328" y="403"/>
                  </a:cubicBezTo>
                  <a:cubicBezTo>
                    <a:pt x="333" y="400"/>
                    <a:pt x="339" y="398"/>
                    <a:pt x="343" y="394"/>
                  </a:cubicBezTo>
                  <a:cubicBezTo>
                    <a:pt x="327" y="378"/>
                    <a:pt x="290" y="379"/>
                    <a:pt x="285" y="352"/>
                  </a:cubicBezTo>
                  <a:cubicBezTo>
                    <a:pt x="249" y="353"/>
                    <a:pt x="211" y="355"/>
                    <a:pt x="176" y="351"/>
                  </a:cubicBezTo>
                  <a:close/>
                  <a:moveTo>
                    <a:pt x="104" y="423"/>
                  </a:moveTo>
                  <a:cubicBezTo>
                    <a:pt x="110" y="425"/>
                    <a:pt x="115" y="427"/>
                    <a:pt x="121" y="428"/>
                  </a:cubicBezTo>
                  <a:cubicBezTo>
                    <a:pt x="132" y="430"/>
                    <a:pt x="144" y="433"/>
                    <a:pt x="155" y="435"/>
                  </a:cubicBezTo>
                  <a:cubicBezTo>
                    <a:pt x="158" y="436"/>
                    <a:pt x="161" y="435"/>
                    <a:pt x="164" y="435"/>
                  </a:cubicBezTo>
                  <a:cubicBezTo>
                    <a:pt x="172" y="435"/>
                    <a:pt x="179" y="438"/>
                    <a:pt x="187" y="438"/>
                  </a:cubicBezTo>
                  <a:cubicBezTo>
                    <a:pt x="212" y="441"/>
                    <a:pt x="234" y="440"/>
                    <a:pt x="258" y="440"/>
                  </a:cubicBezTo>
                  <a:cubicBezTo>
                    <a:pt x="264" y="440"/>
                    <a:pt x="271" y="439"/>
                    <a:pt x="277" y="439"/>
                  </a:cubicBezTo>
                  <a:cubicBezTo>
                    <a:pt x="283" y="438"/>
                    <a:pt x="289" y="438"/>
                    <a:pt x="294" y="437"/>
                  </a:cubicBezTo>
                  <a:cubicBezTo>
                    <a:pt x="306" y="435"/>
                    <a:pt x="318" y="432"/>
                    <a:pt x="328" y="430"/>
                  </a:cubicBezTo>
                  <a:cubicBezTo>
                    <a:pt x="342" y="428"/>
                    <a:pt x="357" y="425"/>
                    <a:pt x="367" y="420"/>
                  </a:cubicBezTo>
                  <a:cubicBezTo>
                    <a:pt x="370" y="418"/>
                    <a:pt x="377" y="413"/>
                    <a:pt x="378" y="410"/>
                  </a:cubicBezTo>
                  <a:cubicBezTo>
                    <a:pt x="378" y="406"/>
                    <a:pt x="376" y="400"/>
                    <a:pt x="372" y="399"/>
                  </a:cubicBezTo>
                  <a:cubicBezTo>
                    <a:pt x="370" y="399"/>
                    <a:pt x="363" y="402"/>
                    <a:pt x="360" y="403"/>
                  </a:cubicBezTo>
                  <a:cubicBezTo>
                    <a:pt x="340" y="410"/>
                    <a:pt x="318" y="414"/>
                    <a:pt x="295" y="417"/>
                  </a:cubicBezTo>
                  <a:cubicBezTo>
                    <a:pt x="285" y="419"/>
                    <a:pt x="275" y="421"/>
                    <a:pt x="266" y="421"/>
                  </a:cubicBezTo>
                  <a:cubicBezTo>
                    <a:pt x="249" y="423"/>
                    <a:pt x="232" y="422"/>
                    <a:pt x="215" y="422"/>
                  </a:cubicBezTo>
                  <a:cubicBezTo>
                    <a:pt x="207" y="422"/>
                    <a:pt x="200" y="421"/>
                    <a:pt x="192" y="420"/>
                  </a:cubicBezTo>
                  <a:cubicBezTo>
                    <a:pt x="181" y="419"/>
                    <a:pt x="171" y="419"/>
                    <a:pt x="161" y="416"/>
                  </a:cubicBezTo>
                  <a:cubicBezTo>
                    <a:pt x="137" y="411"/>
                    <a:pt x="111" y="408"/>
                    <a:pt x="89" y="399"/>
                  </a:cubicBezTo>
                  <a:cubicBezTo>
                    <a:pt x="86" y="397"/>
                    <a:pt x="78" y="395"/>
                    <a:pt x="75" y="397"/>
                  </a:cubicBezTo>
                  <a:cubicBezTo>
                    <a:pt x="71" y="400"/>
                    <a:pt x="73" y="406"/>
                    <a:pt x="75" y="410"/>
                  </a:cubicBezTo>
                  <a:cubicBezTo>
                    <a:pt x="79" y="414"/>
                    <a:pt x="83" y="417"/>
                    <a:pt x="89" y="419"/>
                  </a:cubicBezTo>
                  <a:cubicBezTo>
                    <a:pt x="90" y="420"/>
                    <a:pt x="90" y="420"/>
                    <a:pt x="89" y="419"/>
                  </a:cubicBezTo>
                  <a:cubicBezTo>
                    <a:pt x="94" y="422"/>
                    <a:pt x="99" y="422"/>
                    <a:pt x="104" y="423"/>
                  </a:cubicBezTo>
                  <a:close/>
                  <a:moveTo>
                    <a:pt x="329" y="434"/>
                  </a:moveTo>
                  <a:cubicBezTo>
                    <a:pt x="313" y="437"/>
                    <a:pt x="297" y="440"/>
                    <a:pt x="281" y="441"/>
                  </a:cubicBezTo>
                  <a:cubicBezTo>
                    <a:pt x="263" y="443"/>
                    <a:pt x="245" y="444"/>
                    <a:pt x="228" y="443"/>
                  </a:cubicBezTo>
                  <a:cubicBezTo>
                    <a:pt x="188" y="443"/>
                    <a:pt x="148" y="439"/>
                    <a:pt x="111" y="429"/>
                  </a:cubicBezTo>
                  <a:cubicBezTo>
                    <a:pt x="98" y="425"/>
                    <a:pt x="84" y="421"/>
                    <a:pt x="74" y="414"/>
                  </a:cubicBezTo>
                  <a:cubicBezTo>
                    <a:pt x="70" y="419"/>
                    <a:pt x="68" y="428"/>
                    <a:pt x="65" y="434"/>
                  </a:cubicBezTo>
                  <a:cubicBezTo>
                    <a:pt x="58" y="448"/>
                    <a:pt x="49" y="466"/>
                    <a:pt x="42" y="480"/>
                  </a:cubicBezTo>
                  <a:cubicBezTo>
                    <a:pt x="40" y="484"/>
                    <a:pt x="34" y="493"/>
                    <a:pt x="35" y="495"/>
                  </a:cubicBezTo>
                  <a:cubicBezTo>
                    <a:pt x="35" y="495"/>
                    <a:pt x="37" y="496"/>
                    <a:pt x="35" y="497"/>
                  </a:cubicBezTo>
                  <a:cubicBezTo>
                    <a:pt x="38" y="496"/>
                    <a:pt x="39" y="498"/>
                    <a:pt x="43" y="499"/>
                  </a:cubicBezTo>
                  <a:cubicBezTo>
                    <a:pt x="54" y="506"/>
                    <a:pt x="72" y="509"/>
                    <a:pt x="85" y="514"/>
                  </a:cubicBezTo>
                  <a:cubicBezTo>
                    <a:pt x="88" y="514"/>
                    <a:pt x="92" y="516"/>
                    <a:pt x="97" y="517"/>
                  </a:cubicBezTo>
                  <a:cubicBezTo>
                    <a:pt x="100" y="517"/>
                    <a:pt x="104" y="517"/>
                    <a:pt x="106" y="518"/>
                  </a:cubicBezTo>
                  <a:cubicBezTo>
                    <a:pt x="107" y="518"/>
                    <a:pt x="106" y="519"/>
                    <a:pt x="107" y="519"/>
                  </a:cubicBezTo>
                  <a:cubicBezTo>
                    <a:pt x="115" y="520"/>
                    <a:pt x="123" y="520"/>
                    <a:pt x="129" y="524"/>
                  </a:cubicBezTo>
                  <a:cubicBezTo>
                    <a:pt x="133" y="522"/>
                    <a:pt x="137" y="524"/>
                    <a:pt x="141" y="525"/>
                  </a:cubicBezTo>
                  <a:cubicBezTo>
                    <a:pt x="146" y="527"/>
                    <a:pt x="153" y="526"/>
                    <a:pt x="158" y="527"/>
                  </a:cubicBezTo>
                  <a:cubicBezTo>
                    <a:pt x="175" y="529"/>
                    <a:pt x="191" y="531"/>
                    <a:pt x="205" y="530"/>
                  </a:cubicBezTo>
                  <a:cubicBezTo>
                    <a:pt x="207" y="530"/>
                    <a:pt x="208" y="531"/>
                    <a:pt x="209" y="531"/>
                  </a:cubicBezTo>
                  <a:cubicBezTo>
                    <a:pt x="231" y="533"/>
                    <a:pt x="249" y="530"/>
                    <a:pt x="268" y="530"/>
                  </a:cubicBezTo>
                  <a:cubicBezTo>
                    <a:pt x="280" y="526"/>
                    <a:pt x="294" y="527"/>
                    <a:pt x="304" y="525"/>
                  </a:cubicBezTo>
                  <a:cubicBezTo>
                    <a:pt x="313" y="524"/>
                    <a:pt x="322" y="521"/>
                    <a:pt x="331" y="519"/>
                  </a:cubicBezTo>
                  <a:cubicBezTo>
                    <a:pt x="344" y="516"/>
                    <a:pt x="356" y="513"/>
                    <a:pt x="369" y="510"/>
                  </a:cubicBezTo>
                  <a:cubicBezTo>
                    <a:pt x="381" y="507"/>
                    <a:pt x="393" y="503"/>
                    <a:pt x="403" y="497"/>
                  </a:cubicBezTo>
                  <a:cubicBezTo>
                    <a:pt x="394" y="470"/>
                    <a:pt x="384" y="445"/>
                    <a:pt x="372" y="420"/>
                  </a:cubicBezTo>
                  <a:cubicBezTo>
                    <a:pt x="360" y="427"/>
                    <a:pt x="344" y="431"/>
                    <a:pt x="329" y="434"/>
                  </a:cubicBezTo>
                  <a:close/>
                  <a:moveTo>
                    <a:pt x="22" y="499"/>
                  </a:moveTo>
                  <a:cubicBezTo>
                    <a:pt x="19" y="503"/>
                    <a:pt x="22" y="508"/>
                    <a:pt x="24" y="511"/>
                  </a:cubicBezTo>
                  <a:cubicBezTo>
                    <a:pt x="37" y="521"/>
                    <a:pt x="56" y="524"/>
                    <a:pt x="71" y="531"/>
                  </a:cubicBezTo>
                  <a:cubicBezTo>
                    <a:pt x="73" y="531"/>
                    <a:pt x="74" y="531"/>
                    <a:pt x="76" y="531"/>
                  </a:cubicBezTo>
                  <a:cubicBezTo>
                    <a:pt x="79" y="534"/>
                    <a:pt x="85" y="533"/>
                    <a:pt x="87" y="534"/>
                  </a:cubicBezTo>
                  <a:cubicBezTo>
                    <a:pt x="88" y="535"/>
                    <a:pt x="88" y="534"/>
                    <a:pt x="89" y="534"/>
                  </a:cubicBezTo>
                  <a:cubicBezTo>
                    <a:pt x="101" y="537"/>
                    <a:pt x="110" y="540"/>
                    <a:pt x="125" y="541"/>
                  </a:cubicBezTo>
                  <a:cubicBezTo>
                    <a:pt x="134" y="543"/>
                    <a:pt x="145" y="545"/>
                    <a:pt x="155" y="546"/>
                  </a:cubicBezTo>
                  <a:cubicBezTo>
                    <a:pt x="158" y="546"/>
                    <a:pt x="161" y="545"/>
                    <a:pt x="163" y="546"/>
                  </a:cubicBezTo>
                  <a:cubicBezTo>
                    <a:pt x="174" y="548"/>
                    <a:pt x="184" y="547"/>
                    <a:pt x="194" y="548"/>
                  </a:cubicBezTo>
                  <a:cubicBezTo>
                    <a:pt x="198" y="548"/>
                    <a:pt x="202" y="549"/>
                    <a:pt x="206" y="549"/>
                  </a:cubicBezTo>
                  <a:cubicBezTo>
                    <a:pt x="220" y="550"/>
                    <a:pt x="237" y="550"/>
                    <a:pt x="254" y="549"/>
                  </a:cubicBezTo>
                  <a:cubicBezTo>
                    <a:pt x="258" y="548"/>
                    <a:pt x="263" y="547"/>
                    <a:pt x="266" y="547"/>
                  </a:cubicBezTo>
                  <a:cubicBezTo>
                    <a:pt x="268" y="548"/>
                    <a:pt x="266" y="549"/>
                    <a:pt x="267" y="547"/>
                  </a:cubicBezTo>
                  <a:cubicBezTo>
                    <a:pt x="268" y="546"/>
                    <a:pt x="274" y="547"/>
                    <a:pt x="276" y="547"/>
                  </a:cubicBezTo>
                  <a:cubicBezTo>
                    <a:pt x="284" y="546"/>
                    <a:pt x="296" y="544"/>
                    <a:pt x="301" y="543"/>
                  </a:cubicBezTo>
                  <a:cubicBezTo>
                    <a:pt x="308" y="542"/>
                    <a:pt x="315" y="542"/>
                    <a:pt x="322" y="540"/>
                  </a:cubicBezTo>
                  <a:cubicBezTo>
                    <a:pt x="328" y="539"/>
                    <a:pt x="335" y="537"/>
                    <a:pt x="341" y="535"/>
                  </a:cubicBezTo>
                  <a:cubicBezTo>
                    <a:pt x="352" y="532"/>
                    <a:pt x="366" y="530"/>
                    <a:pt x="376" y="526"/>
                  </a:cubicBezTo>
                  <a:cubicBezTo>
                    <a:pt x="379" y="525"/>
                    <a:pt x="382" y="523"/>
                    <a:pt x="387" y="521"/>
                  </a:cubicBezTo>
                  <a:cubicBezTo>
                    <a:pt x="392" y="519"/>
                    <a:pt x="399" y="517"/>
                    <a:pt x="404" y="515"/>
                  </a:cubicBezTo>
                  <a:cubicBezTo>
                    <a:pt x="408" y="514"/>
                    <a:pt x="415" y="509"/>
                    <a:pt x="416" y="508"/>
                  </a:cubicBezTo>
                  <a:cubicBezTo>
                    <a:pt x="416" y="506"/>
                    <a:pt x="416" y="501"/>
                    <a:pt x="415" y="499"/>
                  </a:cubicBezTo>
                  <a:cubicBezTo>
                    <a:pt x="414" y="496"/>
                    <a:pt x="411" y="496"/>
                    <a:pt x="408" y="495"/>
                  </a:cubicBezTo>
                  <a:cubicBezTo>
                    <a:pt x="408" y="496"/>
                    <a:pt x="408" y="497"/>
                    <a:pt x="408" y="499"/>
                  </a:cubicBezTo>
                  <a:cubicBezTo>
                    <a:pt x="384" y="509"/>
                    <a:pt x="357" y="515"/>
                    <a:pt x="330" y="523"/>
                  </a:cubicBezTo>
                  <a:cubicBezTo>
                    <a:pt x="319" y="526"/>
                    <a:pt x="307" y="528"/>
                    <a:pt x="295" y="529"/>
                  </a:cubicBezTo>
                  <a:cubicBezTo>
                    <a:pt x="277" y="530"/>
                    <a:pt x="259" y="534"/>
                    <a:pt x="241" y="535"/>
                  </a:cubicBezTo>
                  <a:cubicBezTo>
                    <a:pt x="237" y="535"/>
                    <a:pt x="232" y="534"/>
                    <a:pt x="228" y="534"/>
                  </a:cubicBezTo>
                  <a:cubicBezTo>
                    <a:pt x="216" y="534"/>
                    <a:pt x="205" y="534"/>
                    <a:pt x="193" y="534"/>
                  </a:cubicBezTo>
                  <a:cubicBezTo>
                    <a:pt x="184" y="533"/>
                    <a:pt x="175" y="532"/>
                    <a:pt x="166" y="531"/>
                  </a:cubicBezTo>
                  <a:cubicBezTo>
                    <a:pt x="153" y="530"/>
                    <a:pt x="139" y="528"/>
                    <a:pt x="125" y="526"/>
                  </a:cubicBezTo>
                  <a:cubicBezTo>
                    <a:pt x="118" y="524"/>
                    <a:pt x="111" y="521"/>
                    <a:pt x="104" y="522"/>
                  </a:cubicBezTo>
                  <a:cubicBezTo>
                    <a:pt x="87" y="518"/>
                    <a:pt x="74" y="514"/>
                    <a:pt x="56" y="509"/>
                  </a:cubicBezTo>
                  <a:cubicBezTo>
                    <a:pt x="48" y="504"/>
                    <a:pt x="39" y="502"/>
                    <a:pt x="30" y="499"/>
                  </a:cubicBezTo>
                  <a:cubicBezTo>
                    <a:pt x="29" y="498"/>
                    <a:pt x="31" y="496"/>
                    <a:pt x="29" y="497"/>
                  </a:cubicBezTo>
                  <a:cubicBezTo>
                    <a:pt x="26" y="498"/>
                    <a:pt x="23" y="497"/>
                    <a:pt x="22" y="4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06" name="Freeform 72"/>
            <p:cNvSpPr>
              <a:spLocks noEditPoints="1"/>
            </p:cNvSpPr>
            <p:nvPr/>
          </p:nvSpPr>
          <p:spPr bwMode="auto">
            <a:xfrm>
              <a:off x="7164389" y="2058988"/>
              <a:ext cx="157162" cy="381000"/>
            </a:xfrm>
            <a:custGeom>
              <a:avLst/>
              <a:gdLst>
                <a:gd name="T0" fmla="*/ 15 w 50"/>
                <a:gd name="T1" fmla="*/ 1 h 121"/>
                <a:gd name="T2" fmla="*/ 25 w 50"/>
                <a:gd name="T3" fmla="*/ 7 h 121"/>
                <a:gd name="T4" fmla="*/ 32 w 50"/>
                <a:gd name="T5" fmla="*/ 19 h 121"/>
                <a:gd name="T6" fmla="*/ 50 w 50"/>
                <a:gd name="T7" fmla="*/ 90 h 121"/>
                <a:gd name="T8" fmla="*/ 49 w 50"/>
                <a:gd name="T9" fmla="*/ 107 h 121"/>
                <a:gd name="T10" fmla="*/ 29 w 50"/>
                <a:gd name="T11" fmla="*/ 121 h 121"/>
                <a:gd name="T12" fmla="*/ 24 w 50"/>
                <a:gd name="T13" fmla="*/ 103 h 121"/>
                <a:gd name="T14" fmla="*/ 22 w 50"/>
                <a:gd name="T15" fmla="*/ 73 h 121"/>
                <a:gd name="T16" fmla="*/ 16 w 50"/>
                <a:gd name="T17" fmla="*/ 54 h 121"/>
                <a:gd name="T18" fmla="*/ 9 w 50"/>
                <a:gd name="T19" fmla="*/ 34 h 121"/>
                <a:gd name="T20" fmla="*/ 5 w 50"/>
                <a:gd name="T21" fmla="*/ 25 h 121"/>
                <a:gd name="T22" fmla="*/ 4 w 50"/>
                <a:gd name="T23" fmla="*/ 10 h 121"/>
                <a:gd name="T24" fmla="*/ 11 w 50"/>
                <a:gd name="T25" fmla="*/ 6 h 121"/>
                <a:gd name="T26" fmla="*/ 15 w 50"/>
                <a:gd name="T27" fmla="*/ 1 h 121"/>
                <a:gd name="T28" fmla="*/ 43 w 50"/>
                <a:gd name="T29" fmla="*/ 112 h 121"/>
                <a:gd name="T30" fmla="*/ 47 w 50"/>
                <a:gd name="T31" fmla="*/ 101 h 121"/>
                <a:gd name="T32" fmla="*/ 44 w 50"/>
                <a:gd name="T33" fmla="*/ 72 h 121"/>
                <a:gd name="T34" fmla="*/ 31 w 50"/>
                <a:gd name="T35" fmla="*/ 25 h 121"/>
                <a:gd name="T36" fmla="*/ 25 w 50"/>
                <a:gd name="T37" fmla="*/ 15 h 121"/>
                <a:gd name="T38" fmla="*/ 18 w 50"/>
                <a:gd name="T39" fmla="*/ 5 h 121"/>
                <a:gd name="T40" fmla="*/ 6 w 50"/>
                <a:gd name="T41" fmla="*/ 14 h 121"/>
                <a:gd name="T42" fmla="*/ 8 w 50"/>
                <a:gd name="T43" fmla="*/ 22 h 121"/>
                <a:gd name="T44" fmla="*/ 13 w 50"/>
                <a:gd name="T45" fmla="*/ 34 h 121"/>
                <a:gd name="T46" fmla="*/ 15 w 50"/>
                <a:gd name="T47" fmla="*/ 40 h 121"/>
                <a:gd name="T48" fmla="*/ 22 w 50"/>
                <a:gd name="T49" fmla="*/ 65 h 121"/>
                <a:gd name="T50" fmla="*/ 26 w 50"/>
                <a:gd name="T51" fmla="*/ 78 h 121"/>
                <a:gd name="T52" fmla="*/ 27 w 50"/>
                <a:gd name="T53" fmla="*/ 88 h 121"/>
                <a:gd name="T54" fmla="*/ 28 w 50"/>
                <a:gd name="T55" fmla="*/ 104 h 121"/>
                <a:gd name="T56" fmla="*/ 30 w 50"/>
                <a:gd name="T57" fmla="*/ 117 h 121"/>
                <a:gd name="T58" fmla="*/ 43 w 50"/>
                <a:gd name="T59" fmla="*/ 11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" h="121">
                  <a:moveTo>
                    <a:pt x="15" y="1"/>
                  </a:moveTo>
                  <a:cubicBezTo>
                    <a:pt x="20" y="0"/>
                    <a:pt x="22" y="3"/>
                    <a:pt x="25" y="7"/>
                  </a:cubicBezTo>
                  <a:cubicBezTo>
                    <a:pt x="26" y="12"/>
                    <a:pt x="29" y="15"/>
                    <a:pt x="32" y="19"/>
                  </a:cubicBezTo>
                  <a:cubicBezTo>
                    <a:pt x="41" y="42"/>
                    <a:pt x="47" y="65"/>
                    <a:pt x="50" y="90"/>
                  </a:cubicBezTo>
                  <a:cubicBezTo>
                    <a:pt x="49" y="95"/>
                    <a:pt x="50" y="102"/>
                    <a:pt x="49" y="107"/>
                  </a:cubicBezTo>
                  <a:cubicBezTo>
                    <a:pt x="47" y="113"/>
                    <a:pt x="37" y="121"/>
                    <a:pt x="29" y="121"/>
                  </a:cubicBezTo>
                  <a:cubicBezTo>
                    <a:pt x="22" y="120"/>
                    <a:pt x="24" y="110"/>
                    <a:pt x="24" y="103"/>
                  </a:cubicBezTo>
                  <a:cubicBezTo>
                    <a:pt x="24" y="92"/>
                    <a:pt x="24" y="83"/>
                    <a:pt x="22" y="73"/>
                  </a:cubicBezTo>
                  <a:cubicBezTo>
                    <a:pt x="20" y="67"/>
                    <a:pt x="18" y="61"/>
                    <a:pt x="16" y="54"/>
                  </a:cubicBezTo>
                  <a:cubicBezTo>
                    <a:pt x="14" y="47"/>
                    <a:pt x="12" y="41"/>
                    <a:pt x="9" y="34"/>
                  </a:cubicBezTo>
                  <a:cubicBezTo>
                    <a:pt x="8" y="31"/>
                    <a:pt x="6" y="28"/>
                    <a:pt x="5" y="25"/>
                  </a:cubicBezTo>
                  <a:cubicBezTo>
                    <a:pt x="3" y="19"/>
                    <a:pt x="0" y="14"/>
                    <a:pt x="4" y="10"/>
                  </a:cubicBezTo>
                  <a:cubicBezTo>
                    <a:pt x="5" y="8"/>
                    <a:pt x="9" y="8"/>
                    <a:pt x="11" y="6"/>
                  </a:cubicBezTo>
                  <a:cubicBezTo>
                    <a:pt x="14" y="4"/>
                    <a:pt x="13" y="3"/>
                    <a:pt x="15" y="1"/>
                  </a:cubicBezTo>
                  <a:close/>
                  <a:moveTo>
                    <a:pt x="43" y="112"/>
                  </a:moveTo>
                  <a:cubicBezTo>
                    <a:pt x="45" y="108"/>
                    <a:pt x="47" y="105"/>
                    <a:pt x="47" y="101"/>
                  </a:cubicBezTo>
                  <a:cubicBezTo>
                    <a:pt x="48" y="90"/>
                    <a:pt x="46" y="82"/>
                    <a:pt x="44" y="72"/>
                  </a:cubicBezTo>
                  <a:cubicBezTo>
                    <a:pt x="41" y="58"/>
                    <a:pt x="37" y="38"/>
                    <a:pt x="31" y="25"/>
                  </a:cubicBezTo>
                  <a:cubicBezTo>
                    <a:pt x="30" y="22"/>
                    <a:pt x="27" y="19"/>
                    <a:pt x="25" y="15"/>
                  </a:cubicBezTo>
                  <a:cubicBezTo>
                    <a:pt x="23" y="11"/>
                    <a:pt x="21" y="5"/>
                    <a:pt x="18" y="5"/>
                  </a:cubicBezTo>
                  <a:cubicBezTo>
                    <a:pt x="16" y="6"/>
                    <a:pt x="6" y="11"/>
                    <a:pt x="6" y="14"/>
                  </a:cubicBezTo>
                  <a:cubicBezTo>
                    <a:pt x="5" y="16"/>
                    <a:pt x="7" y="19"/>
                    <a:pt x="8" y="22"/>
                  </a:cubicBezTo>
                  <a:cubicBezTo>
                    <a:pt x="10" y="28"/>
                    <a:pt x="11" y="30"/>
                    <a:pt x="13" y="34"/>
                  </a:cubicBezTo>
                  <a:cubicBezTo>
                    <a:pt x="13" y="36"/>
                    <a:pt x="14" y="38"/>
                    <a:pt x="15" y="40"/>
                  </a:cubicBezTo>
                  <a:cubicBezTo>
                    <a:pt x="18" y="48"/>
                    <a:pt x="20" y="57"/>
                    <a:pt x="22" y="65"/>
                  </a:cubicBezTo>
                  <a:cubicBezTo>
                    <a:pt x="23" y="70"/>
                    <a:pt x="25" y="75"/>
                    <a:pt x="26" y="78"/>
                  </a:cubicBezTo>
                  <a:cubicBezTo>
                    <a:pt x="26" y="82"/>
                    <a:pt x="27" y="85"/>
                    <a:pt x="27" y="88"/>
                  </a:cubicBezTo>
                  <a:cubicBezTo>
                    <a:pt x="28" y="94"/>
                    <a:pt x="28" y="99"/>
                    <a:pt x="28" y="104"/>
                  </a:cubicBezTo>
                  <a:cubicBezTo>
                    <a:pt x="28" y="108"/>
                    <a:pt x="26" y="113"/>
                    <a:pt x="30" y="117"/>
                  </a:cubicBezTo>
                  <a:cubicBezTo>
                    <a:pt x="35" y="117"/>
                    <a:pt x="39" y="114"/>
                    <a:pt x="43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07" name="Freeform 73"/>
            <p:cNvSpPr>
              <a:spLocks noEditPoints="1"/>
            </p:cNvSpPr>
            <p:nvPr/>
          </p:nvSpPr>
          <p:spPr bwMode="auto">
            <a:xfrm>
              <a:off x="7053264" y="2116138"/>
              <a:ext cx="168275" cy="387350"/>
            </a:xfrm>
            <a:custGeom>
              <a:avLst/>
              <a:gdLst>
                <a:gd name="T0" fmla="*/ 26 w 53"/>
                <a:gd name="T1" fmla="*/ 0 h 123"/>
                <a:gd name="T2" fmla="*/ 37 w 53"/>
                <a:gd name="T3" fmla="*/ 15 h 123"/>
                <a:gd name="T4" fmla="*/ 41 w 53"/>
                <a:gd name="T5" fmla="*/ 33 h 123"/>
                <a:gd name="T6" fmla="*/ 51 w 53"/>
                <a:gd name="T7" fmla="*/ 75 h 123"/>
                <a:gd name="T8" fmla="*/ 52 w 53"/>
                <a:gd name="T9" fmla="*/ 83 h 123"/>
                <a:gd name="T10" fmla="*/ 49 w 53"/>
                <a:gd name="T11" fmla="*/ 107 h 123"/>
                <a:gd name="T12" fmla="*/ 26 w 53"/>
                <a:gd name="T13" fmla="*/ 121 h 123"/>
                <a:gd name="T14" fmla="*/ 16 w 53"/>
                <a:gd name="T15" fmla="*/ 118 h 123"/>
                <a:gd name="T16" fmla="*/ 15 w 53"/>
                <a:gd name="T17" fmla="*/ 60 h 123"/>
                <a:gd name="T18" fmla="*/ 13 w 53"/>
                <a:gd name="T19" fmla="*/ 49 h 123"/>
                <a:gd name="T20" fmla="*/ 5 w 53"/>
                <a:gd name="T21" fmla="*/ 23 h 123"/>
                <a:gd name="T22" fmla="*/ 1 w 53"/>
                <a:gd name="T23" fmla="*/ 12 h 123"/>
                <a:gd name="T24" fmla="*/ 7 w 53"/>
                <a:gd name="T25" fmla="*/ 8 h 123"/>
                <a:gd name="T26" fmla="*/ 26 w 53"/>
                <a:gd name="T27" fmla="*/ 0 h 123"/>
                <a:gd name="T28" fmla="*/ 34 w 53"/>
                <a:gd name="T29" fmla="*/ 113 h 123"/>
                <a:gd name="T30" fmla="*/ 49 w 53"/>
                <a:gd name="T31" fmla="*/ 94 h 123"/>
                <a:gd name="T32" fmla="*/ 42 w 53"/>
                <a:gd name="T33" fmla="*/ 48 h 123"/>
                <a:gd name="T34" fmla="*/ 32 w 53"/>
                <a:gd name="T35" fmla="*/ 14 h 123"/>
                <a:gd name="T36" fmla="*/ 28 w 53"/>
                <a:gd name="T37" fmla="*/ 5 h 123"/>
                <a:gd name="T38" fmla="*/ 25 w 53"/>
                <a:gd name="T39" fmla="*/ 5 h 123"/>
                <a:gd name="T40" fmla="*/ 6 w 53"/>
                <a:gd name="T41" fmla="*/ 12 h 123"/>
                <a:gd name="T42" fmla="*/ 18 w 53"/>
                <a:gd name="T43" fmla="*/ 59 h 123"/>
                <a:gd name="T44" fmla="*/ 21 w 53"/>
                <a:gd name="T45" fmla="*/ 96 h 123"/>
                <a:gd name="T46" fmla="*/ 22 w 53"/>
                <a:gd name="T47" fmla="*/ 118 h 123"/>
                <a:gd name="T48" fmla="*/ 34 w 53"/>
                <a:gd name="T49" fmla="*/ 11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123">
                  <a:moveTo>
                    <a:pt x="26" y="0"/>
                  </a:moveTo>
                  <a:cubicBezTo>
                    <a:pt x="30" y="1"/>
                    <a:pt x="36" y="11"/>
                    <a:pt x="37" y="15"/>
                  </a:cubicBezTo>
                  <a:cubicBezTo>
                    <a:pt x="39" y="20"/>
                    <a:pt x="40" y="27"/>
                    <a:pt x="41" y="33"/>
                  </a:cubicBezTo>
                  <a:cubicBezTo>
                    <a:pt x="44" y="47"/>
                    <a:pt x="50" y="62"/>
                    <a:pt x="51" y="75"/>
                  </a:cubicBezTo>
                  <a:cubicBezTo>
                    <a:pt x="52" y="78"/>
                    <a:pt x="51" y="81"/>
                    <a:pt x="52" y="83"/>
                  </a:cubicBezTo>
                  <a:cubicBezTo>
                    <a:pt x="52" y="90"/>
                    <a:pt x="53" y="102"/>
                    <a:pt x="49" y="107"/>
                  </a:cubicBezTo>
                  <a:cubicBezTo>
                    <a:pt x="43" y="114"/>
                    <a:pt x="34" y="115"/>
                    <a:pt x="26" y="121"/>
                  </a:cubicBezTo>
                  <a:cubicBezTo>
                    <a:pt x="22" y="121"/>
                    <a:pt x="18" y="123"/>
                    <a:pt x="16" y="118"/>
                  </a:cubicBezTo>
                  <a:cubicBezTo>
                    <a:pt x="19" y="101"/>
                    <a:pt x="18" y="77"/>
                    <a:pt x="15" y="60"/>
                  </a:cubicBezTo>
                  <a:cubicBezTo>
                    <a:pt x="14" y="56"/>
                    <a:pt x="14" y="53"/>
                    <a:pt x="13" y="49"/>
                  </a:cubicBezTo>
                  <a:cubicBezTo>
                    <a:pt x="10" y="40"/>
                    <a:pt x="8" y="33"/>
                    <a:pt x="5" y="23"/>
                  </a:cubicBezTo>
                  <a:cubicBezTo>
                    <a:pt x="4" y="21"/>
                    <a:pt x="0" y="14"/>
                    <a:pt x="1" y="12"/>
                  </a:cubicBezTo>
                  <a:cubicBezTo>
                    <a:pt x="1" y="10"/>
                    <a:pt x="4" y="9"/>
                    <a:pt x="7" y="8"/>
                  </a:cubicBezTo>
                  <a:cubicBezTo>
                    <a:pt x="12" y="5"/>
                    <a:pt x="21" y="0"/>
                    <a:pt x="26" y="0"/>
                  </a:cubicBezTo>
                  <a:close/>
                  <a:moveTo>
                    <a:pt x="34" y="113"/>
                  </a:moveTo>
                  <a:cubicBezTo>
                    <a:pt x="42" y="109"/>
                    <a:pt x="49" y="106"/>
                    <a:pt x="49" y="94"/>
                  </a:cubicBezTo>
                  <a:cubicBezTo>
                    <a:pt x="48" y="79"/>
                    <a:pt x="47" y="62"/>
                    <a:pt x="42" y="48"/>
                  </a:cubicBezTo>
                  <a:cubicBezTo>
                    <a:pt x="39" y="35"/>
                    <a:pt x="36" y="23"/>
                    <a:pt x="32" y="14"/>
                  </a:cubicBezTo>
                  <a:cubicBezTo>
                    <a:pt x="31" y="11"/>
                    <a:pt x="29" y="9"/>
                    <a:pt x="28" y="5"/>
                  </a:cubicBezTo>
                  <a:cubicBezTo>
                    <a:pt x="26" y="6"/>
                    <a:pt x="26" y="3"/>
                    <a:pt x="25" y="5"/>
                  </a:cubicBezTo>
                  <a:cubicBezTo>
                    <a:pt x="20" y="5"/>
                    <a:pt x="11" y="10"/>
                    <a:pt x="6" y="12"/>
                  </a:cubicBezTo>
                  <a:cubicBezTo>
                    <a:pt x="8" y="28"/>
                    <a:pt x="16" y="43"/>
                    <a:pt x="18" y="59"/>
                  </a:cubicBezTo>
                  <a:cubicBezTo>
                    <a:pt x="20" y="73"/>
                    <a:pt x="21" y="84"/>
                    <a:pt x="21" y="96"/>
                  </a:cubicBezTo>
                  <a:cubicBezTo>
                    <a:pt x="22" y="104"/>
                    <a:pt x="19" y="111"/>
                    <a:pt x="22" y="118"/>
                  </a:cubicBezTo>
                  <a:cubicBezTo>
                    <a:pt x="25" y="119"/>
                    <a:pt x="30" y="115"/>
                    <a:pt x="34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08" name="Freeform 74"/>
            <p:cNvSpPr/>
            <p:nvPr/>
          </p:nvSpPr>
          <p:spPr bwMode="auto">
            <a:xfrm>
              <a:off x="6461126" y="2816225"/>
              <a:ext cx="12700" cy="25400"/>
            </a:xfrm>
            <a:custGeom>
              <a:avLst/>
              <a:gdLst>
                <a:gd name="T0" fmla="*/ 3 w 4"/>
                <a:gd name="T1" fmla="*/ 8 h 8"/>
                <a:gd name="T2" fmla="*/ 0 w 4"/>
                <a:gd name="T3" fmla="*/ 0 h 8"/>
                <a:gd name="T4" fmla="*/ 4 w 4"/>
                <a:gd name="T5" fmla="*/ 7 h 8"/>
                <a:gd name="T6" fmla="*/ 3 w 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3" y="8"/>
                  </a:moveTo>
                  <a:cubicBezTo>
                    <a:pt x="1" y="6"/>
                    <a:pt x="1" y="3"/>
                    <a:pt x="0" y="0"/>
                  </a:cubicBezTo>
                  <a:cubicBezTo>
                    <a:pt x="4" y="1"/>
                    <a:pt x="3" y="5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09" name="Freeform 75"/>
            <p:cNvSpPr/>
            <p:nvPr/>
          </p:nvSpPr>
          <p:spPr bwMode="auto">
            <a:xfrm>
              <a:off x="6372226" y="2886075"/>
              <a:ext cx="9525" cy="22225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6 h 7"/>
                <a:gd name="T4" fmla="*/ 2 w 3"/>
                <a:gd name="T5" fmla="*/ 1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2"/>
                    <a:pt x="3" y="7"/>
                    <a:pt x="0" y="6"/>
                  </a:cubicBezTo>
                  <a:cubicBezTo>
                    <a:pt x="0" y="4"/>
                    <a:pt x="1" y="3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10" name="Freeform 76"/>
            <p:cNvSpPr>
              <a:spLocks noEditPoints="1"/>
            </p:cNvSpPr>
            <p:nvPr/>
          </p:nvSpPr>
          <p:spPr bwMode="auto">
            <a:xfrm>
              <a:off x="7013576" y="1868488"/>
              <a:ext cx="173038" cy="196850"/>
            </a:xfrm>
            <a:custGeom>
              <a:avLst/>
              <a:gdLst>
                <a:gd name="T0" fmla="*/ 53 w 55"/>
                <a:gd name="T1" fmla="*/ 41 h 62"/>
                <a:gd name="T2" fmla="*/ 55 w 55"/>
                <a:gd name="T3" fmla="*/ 50 h 62"/>
                <a:gd name="T4" fmla="*/ 38 w 55"/>
                <a:gd name="T5" fmla="*/ 57 h 62"/>
                <a:gd name="T6" fmla="*/ 8 w 55"/>
                <a:gd name="T7" fmla="*/ 20 h 62"/>
                <a:gd name="T8" fmla="*/ 4 w 55"/>
                <a:gd name="T9" fmla="*/ 9 h 62"/>
                <a:gd name="T10" fmla="*/ 35 w 55"/>
                <a:gd name="T11" fmla="*/ 20 h 62"/>
                <a:gd name="T12" fmla="*/ 41 w 55"/>
                <a:gd name="T13" fmla="*/ 25 h 62"/>
                <a:gd name="T14" fmla="*/ 44 w 55"/>
                <a:gd name="T15" fmla="*/ 29 h 62"/>
                <a:gd name="T16" fmla="*/ 53 w 55"/>
                <a:gd name="T17" fmla="*/ 41 h 62"/>
                <a:gd name="T18" fmla="*/ 49 w 55"/>
                <a:gd name="T19" fmla="*/ 54 h 62"/>
                <a:gd name="T20" fmla="*/ 46 w 55"/>
                <a:gd name="T21" fmla="*/ 35 h 62"/>
                <a:gd name="T22" fmla="*/ 36 w 55"/>
                <a:gd name="T23" fmla="*/ 25 h 62"/>
                <a:gd name="T24" fmla="*/ 21 w 55"/>
                <a:gd name="T25" fmla="*/ 13 h 62"/>
                <a:gd name="T26" fmla="*/ 5 w 55"/>
                <a:gd name="T27" fmla="*/ 14 h 62"/>
                <a:gd name="T28" fmla="*/ 44 w 55"/>
                <a:gd name="T29" fmla="*/ 55 h 62"/>
                <a:gd name="T30" fmla="*/ 49 w 55"/>
                <a:gd name="T31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62">
                  <a:moveTo>
                    <a:pt x="53" y="41"/>
                  </a:moveTo>
                  <a:cubicBezTo>
                    <a:pt x="52" y="45"/>
                    <a:pt x="55" y="46"/>
                    <a:pt x="55" y="50"/>
                  </a:cubicBezTo>
                  <a:cubicBezTo>
                    <a:pt x="55" y="57"/>
                    <a:pt x="44" y="62"/>
                    <a:pt x="38" y="57"/>
                  </a:cubicBezTo>
                  <a:cubicBezTo>
                    <a:pt x="30" y="42"/>
                    <a:pt x="19" y="32"/>
                    <a:pt x="8" y="20"/>
                  </a:cubicBezTo>
                  <a:cubicBezTo>
                    <a:pt x="3" y="19"/>
                    <a:pt x="0" y="13"/>
                    <a:pt x="4" y="9"/>
                  </a:cubicBezTo>
                  <a:cubicBezTo>
                    <a:pt x="15" y="0"/>
                    <a:pt x="28" y="14"/>
                    <a:pt x="35" y="20"/>
                  </a:cubicBezTo>
                  <a:cubicBezTo>
                    <a:pt x="37" y="22"/>
                    <a:pt x="39" y="23"/>
                    <a:pt x="41" y="25"/>
                  </a:cubicBezTo>
                  <a:cubicBezTo>
                    <a:pt x="42" y="26"/>
                    <a:pt x="43" y="28"/>
                    <a:pt x="44" y="29"/>
                  </a:cubicBezTo>
                  <a:cubicBezTo>
                    <a:pt x="47" y="33"/>
                    <a:pt x="52" y="36"/>
                    <a:pt x="53" y="41"/>
                  </a:cubicBezTo>
                  <a:close/>
                  <a:moveTo>
                    <a:pt x="49" y="54"/>
                  </a:moveTo>
                  <a:cubicBezTo>
                    <a:pt x="54" y="48"/>
                    <a:pt x="49" y="39"/>
                    <a:pt x="46" y="35"/>
                  </a:cubicBezTo>
                  <a:cubicBezTo>
                    <a:pt x="42" y="31"/>
                    <a:pt x="40" y="28"/>
                    <a:pt x="36" y="25"/>
                  </a:cubicBezTo>
                  <a:cubicBezTo>
                    <a:pt x="32" y="21"/>
                    <a:pt x="26" y="15"/>
                    <a:pt x="21" y="13"/>
                  </a:cubicBezTo>
                  <a:cubicBezTo>
                    <a:pt x="16" y="9"/>
                    <a:pt x="8" y="7"/>
                    <a:pt x="5" y="14"/>
                  </a:cubicBezTo>
                  <a:cubicBezTo>
                    <a:pt x="20" y="26"/>
                    <a:pt x="31" y="42"/>
                    <a:pt x="44" y="55"/>
                  </a:cubicBezTo>
                  <a:cubicBezTo>
                    <a:pt x="46" y="55"/>
                    <a:pt x="47" y="54"/>
                    <a:pt x="49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11" name="Freeform 77"/>
            <p:cNvSpPr>
              <a:spLocks noEditPoints="1"/>
            </p:cNvSpPr>
            <p:nvPr/>
          </p:nvSpPr>
          <p:spPr bwMode="auto">
            <a:xfrm>
              <a:off x="6659564" y="1884363"/>
              <a:ext cx="157162" cy="193675"/>
            </a:xfrm>
            <a:custGeom>
              <a:avLst/>
              <a:gdLst>
                <a:gd name="T0" fmla="*/ 46 w 50"/>
                <a:gd name="T1" fmla="*/ 57 h 61"/>
                <a:gd name="T2" fmla="*/ 7 w 50"/>
                <a:gd name="T3" fmla="*/ 58 h 61"/>
                <a:gd name="T4" fmla="*/ 9 w 50"/>
                <a:gd name="T5" fmla="*/ 9 h 61"/>
                <a:gd name="T6" fmla="*/ 26 w 50"/>
                <a:gd name="T7" fmla="*/ 2 h 61"/>
                <a:gd name="T8" fmla="*/ 46 w 50"/>
                <a:gd name="T9" fmla="*/ 57 h 61"/>
                <a:gd name="T10" fmla="*/ 18 w 50"/>
                <a:gd name="T11" fmla="*/ 5 h 61"/>
                <a:gd name="T12" fmla="*/ 20 w 50"/>
                <a:gd name="T13" fmla="*/ 10 h 61"/>
                <a:gd name="T14" fmla="*/ 26 w 50"/>
                <a:gd name="T15" fmla="*/ 10 h 61"/>
                <a:gd name="T16" fmla="*/ 25 w 50"/>
                <a:gd name="T17" fmla="*/ 5 h 61"/>
                <a:gd name="T18" fmla="*/ 18 w 50"/>
                <a:gd name="T19" fmla="*/ 5 h 61"/>
                <a:gd name="T20" fmla="*/ 15 w 50"/>
                <a:gd name="T21" fmla="*/ 7 h 61"/>
                <a:gd name="T22" fmla="*/ 18 w 50"/>
                <a:gd name="T23" fmla="*/ 13 h 61"/>
                <a:gd name="T24" fmla="*/ 16 w 50"/>
                <a:gd name="T25" fmla="*/ 6 h 61"/>
                <a:gd name="T26" fmla="*/ 15 w 50"/>
                <a:gd name="T27" fmla="*/ 7 h 61"/>
                <a:gd name="T28" fmla="*/ 27 w 50"/>
                <a:gd name="T29" fmla="*/ 12 h 61"/>
                <a:gd name="T30" fmla="*/ 28 w 50"/>
                <a:gd name="T31" fmla="*/ 7 h 61"/>
                <a:gd name="T32" fmla="*/ 27 w 50"/>
                <a:gd name="T33" fmla="*/ 12 h 61"/>
                <a:gd name="T34" fmla="*/ 9 w 50"/>
                <a:gd name="T35" fmla="*/ 57 h 61"/>
                <a:gd name="T36" fmla="*/ 44 w 50"/>
                <a:gd name="T37" fmla="*/ 54 h 61"/>
                <a:gd name="T38" fmla="*/ 33 w 50"/>
                <a:gd name="T39" fmla="*/ 10 h 61"/>
                <a:gd name="T40" fmla="*/ 28 w 50"/>
                <a:gd name="T41" fmla="*/ 17 h 61"/>
                <a:gd name="T42" fmla="*/ 33 w 50"/>
                <a:gd name="T43" fmla="*/ 21 h 61"/>
                <a:gd name="T44" fmla="*/ 37 w 50"/>
                <a:gd name="T45" fmla="*/ 37 h 61"/>
                <a:gd name="T46" fmla="*/ 41 w 50"/>
                <a:gd name="T47" fmla="*/ 43 h 61"/>
                <a:gd name="T48" fmla="*/ 31 w 50"/>
                <a:gd name="T49" fmla="*/ 50 h 61"/>
                <a:gd name="T50" fmla="*/ 8 w 50"/>
                <a:gd name="T51" fmla="*/ 42 h 61"/>
                <a:gd name="T52" fmla="*/ 14 w 50"/>
                <a:gd name="T53" fmla="*/ 34 h 61"/>
                <a:gd name="T54" fmla="*/ 15 w 50"/>
                <a:gd name="T55" fmla="*/ 24 h 61"/>
                <a:gd name="T56" fmla="*/ 19 w 50"/>
                <a:gd name="T57" fmla="*/ 16 h 61"/>
                <a:gd name="T58" fmla="*/ 15 w 50"/>
                <a:gd name="T59" fmla="*/ 14 h 61"/>
                <a:gd name="T60" fmla="*/ 13 w 50"/>
                <a:gd name="T61" fmla="*/ 9 h 61"/>
                <a:gd name="T62" fmla="*/ 9 w 50"/>
                <a:gd name="T63" fmla="*/ 57 h 61"/>
                <a:gd name="T64" fmla="*/ 21 w 50"/>
                <a:gd name="T65" fmla="*/ 17 h 61"/>
                <a:gd name="T66" fmla="*/ 26 w 50"/>
                <a:gd name="T67" fmla="*/ 15 h 61"/>
                <a:gd name="T68" fmla="*/ 25 w 50"/>
                <a:gd name="T69" fmla="*/ 15 h 61"/>
                <a:gd name="T70" fmla="*/ 26 w 50"/>
                <a:gd name="T71" fmla="*/ 12 h 61"/>
                <a:gd name="T72" fmla="*/ 21 w 50"/>
                <a:gd name="T73" fmla="*/ 17 h 61"/>
                <a:gd name="T74" fmla="*/ 32 w 50"/>
                <a:gd name="T75" fmla="*/ 26 h 61"/>
                <a:gd name="T76" fmla="*/ 32 w 50"/>
                <a:gd name="T77" fmla="*/ 22 h 61"/>
                <a:gd name="T78" fmla="*/ 24 w 50"/>
                <a:gd name="T79" fmla="*/ 18 h 61"/>
                <a:gd name="T80" fmla="*/ 14 w 50"/>
                <a:gd name="T81" fmla="*/ 37 h 61"/>
                <a:gd name="T82" fmla="*/ 33 w 50"/>
                <a:gd name="T83" fmla="*/ 41 h 61"/>
                <a:gd name="T84" fmla="*/ 32 w 50"/>
                <a:gd name="T85" fmla="*/ 26 h 61"/>
                <a:gd name="T86" fmla="*/ 19 w 50"/>
                <a:gd name="T87" fmla="*/ 42 h 61"/>
                <a:gd name="T88" fmla="*/ 10 w 50"/>
                <a:gd name="T89" fmla="*/ 43 h 61"/>
                <a:gd name="T90" fmla="*/ 31 w 50"/>
                <a:gd name="T91" fmla="*/ 48 h 61"/>
                <a:gd name="T92" fmla="*/ 38 w 50"/>
                <a:gd name="T93" fmla="*/ 40 h 61"/>
                <a:gd name="T94" fmla="*/ 19 w 50"/>
                <a:gd name="T95" fmla="*/ 4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0" h="61">
                  <a:moveTo>
                    <a:pt x="46" y="57"/>
                  </a:moveTo>
                  <a:cubicBezTo>
                    <a:pt x="34" y="61"/>
                    <a:pt x="23" y="60"/>
                    <a:pt x="7" y="58"/>
                  </a:cubicBezTo>
                  <a:cubicBezTo>
                    <a:pt x="0" y="41"/>
                    <a:pt x="2" y="25"/>
                    <a:pt x="9" y="9"/>
                  </a:cubicBezTo>
                  <a:cubicBezTo>
                    <a:pt x="13" y="5"/>
                    <a:pt x="17" y="0"/>
                    <a:pt x="26" y="2"/>
                  </a:cubicBezTo>
                  <a:cubicBezTo>
                    <a:pt x="43" y="8"/>
                    <a:pt x="50" y="37"/>
                    <a:pt x="46" y="57"/>
                  </a:cubicBezTo>
                  <a:close/>
                  <a:moveTo>
                    <a:pt x="18" y="5"/>
                  </a:moveTo>
                  <a:cubicBezTo>
                    <a:pt x="19" y="7"/>
                    <a:pt x="20" y="8"/>
                    <a:pt x="20" y="10"/>
                  </a:cubicBezTo>
                  <a:cubicBezTo>
                    <a:pt x="22" y="10"/>
                    <a:pt x="24" y="10"/>
                    <a:pt x="26" y="10"/>
                  </a:cubicBezTo>
                  <a:cubicBezTo>
                    <a:pt x="26" y="8"/>
                    <a:pt x="26" y="6"/>
                    <a:pt x="25" y="5"/>
                  </a:cubicBezTo>
                  <a:cubicBezTo>
                    <a:pt x="22" y="5"/>
                    <a:pt x="21" y="4"/>
                    <a:pt x="18" y="5"/>
                  </a:cubicBezTo>
                  <a:close/>
                  <a:moveTo>
                    <a:pt x="15" y="7"/>
                  </a:moveTo>
                  <a:cubicBezTo>
                    <a:pt x="15" y="8"/>
                    <a:pt x="15" y="13"/>
                    <a:pt x="18" y="13"/>
                  </a:cubicBezTo>
                  <a:cubicBezTo>
                    <a:pt x="20" y="12"/>
                    <a:pt x="16" y="7"/>
                    <a:pt x="16" y="6"/>
                  </a:cubicBezTo>
                  <a:cubicBezTo>
                    <a:pt x="16" y="7"/>
                    <a:pt x="15" y="6"/>
                    <a:pt x="15" y="7"/>
                  </a:cubicBezTo>
                  <a:close/>
                  <a:moveTo>
                    <a:pt x="27" y="12"/>
                  </a:moveTo>
                  <a:cubicBezTo>
                    <a:pt x="30" y="11"/>
                    <a:pt x="31" y="7"/>
                    <a:pt x="28" y="7"/>
                  </a:cubicBezTo>
                  <a:cubicBezTo>
                    <a:pt x="29" y="9"/>
                    <a:pt x="26" y="10"/>
                    <a:pt x="27" y="12"/>
                  </a:cubicBezTo>
                  <a:close/>
                  <a:moveTo>
                    <a:pt x="9" y="57"/>
                  </a:moveTo>
                  <a:cubicBezTo>
                    <a:pt x="21" y="56"/>
                    <a:pt x="36" y="59"/>
                    <a:pt x="44" y="54"/>
                  </a:cubicBezTo>
                  <a:cubicBezTo>
                    <a:pt x="45" y="35"/>
                    <a:pt x="42" y="21"/>
                    <a:pt x="33" y="10"/>
                  </a:cubicBezTo>
                  <a:cubicBezTo>
                    <a:pt x="31" y="12"/>
                    <a:pt x="28" y="13"/>
                    <a:pt x="28" y="17"/>
                  </a:cubicBezTo>
                  <a:cubicBezTo>
                    <a:pt x="30" y="18"/>
                    <a:pt x="32" y="19"/>
                    <a:pt x="33" y="21"/>
                  </a:cubicBezTo>
                  <a:cubicBezTo>
                    <a:pt x="36" y="24"/>
                    <a:pt x="34" y="33"/>
                    <a:pt x="37" y="37"/>
                  </a:cubicBezTo>
                  <a:cubicBezTo>
                    <a:pt x="39" y="39"/>
                    <a:pt x="41" y="39"/>
                    <a:pt x="41" y="43"/>
                  </a:cubicBezTo>
                  <a:cubicBezTo>
                    <a:pt x="41" y="46"/>
                    <a:pt x="35" y="49"/>
                    <a:pt x="31" y="50"/>
                  </a:cubicBezTo>
                  <a:cubicBezTo>
                    <a:pt x="24" y="51"/>
                    <a:pt x="9" y="47"/>
                    <a:pt x="8" y="42"/>
                  </a:cubicBezTo>
                  <a:cubicBezTo>
                    <a:pt x="8" y="39"/>
                    <a:pt x="13" y="38"/>
                    <a:pt x="14" y="34"/>
                  </a:cubicBezTo>
                  <a:cubicBezTo>
                    <a:pt x="15" y="31"/>
                    <a:pt x="14" y="27"/>
                    <a:pt x="15" y="24"/>
                  </a:cubicBezTo>
                  <a:cubicBezTo>
                    <a:pt x="15" y="21"/>
                    <a:pt x="19" y="20"/>
                    <a:pt x="19" y="16"/>
                  </a:cubicBezTo>
                  <a:cubicBezTo>
                    <a:pt x="18" y="15"/>
                    <a:pt x="17" y="15"/>
                    <a:pt x="15" y="14"/>
                  </a:cubicBezTo>
                  <a:cubicBezTo>
                    <a:pt x="14" y="13"/>
                    <a:pt x="14" y="10"/>
                    <a:pt x="13" y="9"/>
                  </a:cubicBezTo>
                  <a:cubicBezTo>
                    <a:pt x="4" y="19"/>
                    <a:pt x="3" y="43"/>
                    <a:pt x="9" y="57"/>
                  </a:cubicBezTo>
                  <a:close/>
                  <a:moveTo>
                    <a:pt x="21" y="17"/>
                  </a:moveTo>
                  <a:cubicBezTo>
                    <a:pt x="22" y="16"/>
                    <a:pt x="26" y="17"/>
                    <a:pt x="26" y="15"/>
                  </a:cubicBezTo>
                  <a:cubicBezTo>
                    <a:pt x="27" y="14"/>
                    <a:pt x="24" y="16"/>
                    <a:pt x="25" y="15"/>
                  </a:cubicBezTo>
                  <a:cubicBezTo>
                    <a:pt x="25" y="14"/>
                    <a:pt x="26" y="14"/>
                    <a:pt x="26" y="12"/>
                  </a:cubicBezTo>
                  <a:cubicBezTo>
                    <a:pt x="22" y="11"/>
                    <a:pt x="19" y="13"/>
                    <a:pt x="21" y="17"/>
                  </a:cubicBezTo>
                  <a:close/>
                  <a:moveTo>
                    <a:pt x="32" y="26"/>
                  </a:moveTo>
                  <a:cubicBezTo>
                    <a:pt x="32" y="25"/>
                    <a:pt x="33" y="23"/>
                    <a:pt x="32" y="22"/>
                  </a:cubicBezTo>
                  <a:cubicBezTo>
                    <a:pt x="31" y="19"/>
                    <a:pt x="26" y="18"/>
                    <a:pt x="24" y="18"/>
                  </a:cubicBezTo>
                  <a:cubicBezTo>
                    <a:pt x="16" y="18"/>
                    <a:pt x="18" y="32"/>
                    <a:pt x="14" y="37"/>
                  </a:cubicBezTo>
                  <a:cubicBezTo>
                    <a:pt x="20" y="40"/>
                    <a:pt x="26" y="41"/>
                    <a:pt x="33" y="41"/>
                  </a:cubicBezTo>
                  <a:cubicBezTo>
                    <a:pt x="37" y="37"/>
                    <a:pt x="33" y="32"/>
                    <a:pt x="32" y="26"/>
                  </a:cubicBezTo>
                  <a:close/>
                  <a:moveTo>
                    <a:pt x="19" y="42"/>
                  </a:moveTo>
                  <a:cubicBezTo>
                    <a:pt x="15" y="41"/>
                    <a:pt x="10" y="37"/>
                    <a:pt x="10" y="43"/>
                  </a:cubicBezTo>
                  <a:cubicBezTo>
                    <a:pt x="13" y="46"/>
                    <a:pt x="23" y="50"/>
                    <a:pt x="31" y="48"/>
                  </a:cubicBezTo>
                  <a:cubicBezTo>
                    <a:pt x="34" y="48"/>
                    <a:pt x="40" y="44"/>
                    <a:pt x="38" y="40"/>
                  </a:cubicBezTo>
                  <a:cubicBezTo>
                    <a:pt x="33" y="44"/>
                    <a:pt x="26" y="44"/>
                    <a:pt x="19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12" name="Freeform 78"/>
            <p:cNvSpPr>
              <a:spLocks noEditPoints="1"/>
            </p:cNvSpPr>
            <p:nvPr/>
          </p:nvSpPr>
          <p:spPr bwMode="auto">
            <a:xfrm>
              <a:off x="6946901" y="1931988"/>
              <a:ext cx="179388" cy="177800"/>
            </a:xfrm>
            <a:custGeom>
              <a:avLst/>
              <a:gdLst>
                <a:gd name="T0" fmla="*/ 17 w 57"/>
                <a:gd name="T1" fmla="*/ 0 h 56"/>
                <a:gd name="T2" fmla="*/ 17 w 57"/>
                <a:gd name="T3" fmla="*/ 0 h 56"/>
                <a:gd name="T4" fmla="*/ 35 w 57"/>
                <a:gd name="T5" fmla="*/ 14 h 56"/>
                <a:gd name="T6" fmla="*/ 51 w 57"/>
                <a:gd name="T7" fmla="*/ 32 h 56"/>
                <a:gd name="T8" fmla="*/ 51 w 57"/>
                <a:gd name="T9" fmla="*/ 47 h 56"/>
                <a:gd name="T10" fmla="*/ 33 w 57"/>
                <a:gd name="T11" fmla="*/ 56 h 56"/>
                <a:gd name="T12" fmla="*/ 24 w 57"/>
                <a:gd name="T13" fmla="*/ 44 h 56"/>
                <a:gd name="T14" fmla="*/ 16 w 57"/>
                <a:gd name="T15" fmla="*/ 33 h 56"/>
                <a:gd name="T16" fmla="*/ 8 w 57"/>
                <a:gd name="T17" fmla="*/ 22 h 56"/>
                <a:gd name="T18" fmla="*/ 0 w 57"/>
                <a:gd name="T19" fmla="*/ 11 h 56"/>
                <a:gd name="T20" fmla="*/ 17 w 57"/>
                <a:gd name="T21" fmla="*/ 0 h 56"/>
                <a:gd name="T22" fmla="*/ 51 w 57"/>
                <a:gd name="T23" fmla="*/ 39 h 56"/>
                <a:gd name="T24" fmla="*/ 21 w 57"/>
                <a:gd name="T25" fmla="*/ 5 h 56"/>
                <a:gd name="T26" fmla="*/ 3 w 57"/>
                <a:gd name="T27" fmla="*/ 12 h 56"/>
                <a:gd name="T28" fmla="*/ 34 w 57"/>
                <a:gd name="T29" fmla="*/ 52 h 56"/>
                <a:gd name="T30" fmla="*/ 51 w 57"/>
                <a:gd name="T31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56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2"/>
                    <a:pt x="30" y="9"/>
                    <a:pt x="35" y="14"/>
                  </a:cubicBezTo>
                  <a:cubicBezTo>
                    <a:pt x="41" y="19"/>
                    <a:pt x="47" y="25"/>
                    <a:pt x="51" y="32"/>
                  </a:cubicBezTo>
                  <a:cubicBezTo>
                    <a:pt x="56" y="38"/>
                    <a:pt x="57" y="43"/>
                    <a:pt x="51" y="47"/>
                  </a:cubicBezTo>
                  <a:cubicBezTo>
                    <a:pt x="48" y="50"/>
                    <a:pt x="37" y="56"/>
                    <a:pt x="33" y="56"/>
                  </a:cubicBezTo>
                  <a:cubicBezTo>
                    <a:pt x="30" y="55"/>
                    <a:pt x="26" y="47"/>
                    <a:pt x="24" y="44"/>
                  </a:cubicBezTo>
                  <a:cubicBezTo>
                    <a:pt x="21" y="39"/>
                    <a:pt x="19" y="36"/>
                    <a:pt x="16" y="33"/>
                  </a:cubicBezTo>
                  <a:cubicBezTo>
                    <a:pt x="14" y="30"/>
                    <a:pt x="11" y="26"/>
                    <a:pt x="8" y="22"/>
                  </a:cubicBezTo>
                  <a:cubicBezTo>
                    <a:pt x="6" y="19"/>
                    <a:pt x="0" y="14"/>
                    <a:pt x="0" y="11"/>
                  </a:cubicBezTo>
                  <a:cubicBezTo>
                    <a:pt x="0" y="4"/>
                    <a:pt x="10" y="2"/>
                    <a:pt x="17" y="0"/>
                  </a:cubicBezTo>
                  <a:close/>
                  <a:moveTo>
                    <a:pt x="51" y="39"/>
                  </a:moveTo>
                  <a:cubicBezTo>
                    <a:pt x="45" y="27"/>
                    <a:pt x="32" y="14"/>
                    <a:pt x="21" y="5"/>
                  </a:cubicBezTo>
                  <a:cubicBezTo>
                    <a:pt x="15" y="1"/>
                    <a:pt x="5" y="7"/>
                    <a:pt x="3" y="12"/>
                  </a:cubicBezTo>
                  <a:cubicBezTo>
                    <a:pt x="14" y="25"/>
                    <a:pt x="24" y="39"/>
                    <a:pt x="34" y="52"/>
                  </a:cubicBezTo>
                  <a:cubicBezTo>
                    <a:pt x="40" y="48"/>
                    <a:pt x="49" y="47"/>
                    <a:pt x="51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75" name="Freeform 141"/>
            <p:cNvSpPr/>
            <p:nvPr/>
          </p:nvSpPr>
          <p:spPr bwMode="auto">
            <a:xfrm>
              <a:off x="7410451" y="1812925"/>
              <a:ext cx="66675" cy="6350"/>
            </a:xfrm>
            <a:custGeom>
              <a:avLst/>
              <a:gdLst>
                <a:gd name="T0" fmla="*/ 21 w 21"/>
                <a:gd name="T1" fmla="*/ 2 h 2"/>
                <a:gd name="T2" fmla="*/ 14 w 21"/>
                <a:gd name="T3" fmla="*/ 2 h 2"/>
                <a:gd name="T4" fmla="*/ 0 w 21"/>
                <a:gd name="T5" fmla="*/ 0 h 2"/>
                <a:gd name="T6" fmla="*/ 0 w 21"/>
                <a:gd name="T7" fmla="*/ 0 h 2"/>
                <a:gd name="T8" fmla="*/ 21 w 2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">
                  <a:moveTo>
                    <a:pt x="21" y="2"/>
                  </a:moveTo>
                  <a:cubicBezTo>
                    <a:pt x="19" y="2"/>
                    <a:pt x="16" y="2"/>
                    <a:pt x="14" y="2"/>
                  </a:cubicBezTo>
                  <a:cubicBezTo>
                    <a:pt x="9" y="2"/>
                    <a:pt x="3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15" y="0"/>
                    <a:pt x="2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</p:grpSp>
      <p:sp>
        <p:nvSpPr>
          <p:cNvPr id="376" name="Freeform 142"/>
          <p:cNvSpPr/>
          <p:nvPr/>
        </p:nvSpPr>
        <p:spPr bwMode="auto">
          <a:xfrm>
            <a:off x="7573963" y="1839913"/>
            <a:ext cx="22225" cy="6350"/>
          </a:xfrm>
          <a:custGeom>
            <a:avLst/>
            <a:gdLst>
              <a:gd name="T0" fmla="*/ 0 w 7"/>
              <a:gd name="T1" fmla="*/ 1 h 2"/>
              <a:gd name="T2" fmla="*/ 7 w 7"/>
              <a:gd name="T3" fmla="*/ 1 h 2"/>
              <a:gd name="T4" fmla="*/ 0 w 7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2">
                <a:moveTo>
                  <a:pt x="0" y="1"/>
                </a:moveTo>
                <a:cubicBezTo>
                  <a:pt x="2" y="0"/>
                  <a:pt x="5" y="1"/>
                  <a:pt x="7" y="1"/>
                </a:cubicBezTo>
                <a:cubicBezTo>
                  <a:pt x="4" y="2"/>
                  <a:pt x="2" y="1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77" name="Freeform 143"/>
          <p:cNvSpPr/>
          <p:nvPr/>
        </p:nvSpPr>
        <p:spPr bwMode="auto">
          <a:xfrm>
            <a:off x="7785100" y="1852613"/>
            <a:ext cx="28575" cy="9525"/>
          </a:xfrm>
          <a:custGeom>
            <a:avLst/>
            <a:gdLst>
              <a:gd name="T0" fmla="*/ 9 w 9"/>
              <a:gd name="T1" fmla="*/ 1 h 3"/>
              <a:gd name="T2" fmla="*/ 9 w 9"/>
              <a:gd name="T3" fmla="*/ 2 h 3"/>
              <a:gd name="T4" fmla="*/ 0 w 9"/>
              <a:gd name="T5" fmla="*/ 1 h 3"/>
              <a:gd name="T6" fmla="*/ 9 w 9"/>
              <a:gd name="T7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3">
                <a:moveTo>
                  <a:pt x="9" y="1"/>
                </a:moveTo>
                <a:cubicBezTo>
                  <a:pt x="9" y="1"/>
                  <a:pt x="9" y="2"/>
                  <a:pt x="9" y="2"/>
                </a:cubicBezTo>
                <a:cubicBezTo>
                  <a:pt x="7" y="3"/>
                  <a:pt x="2" y="2"/>
                  <a:pt x="0" y="1"/>
                </a:cubicBezTo>
                <a:cubicBezTo>
                  <a:pt x="3" y="0"/>
                  <a:pt x="7" y="0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78" name="Freeform 144"/>
          <p:cNvSpPr/>
          <p:nvPr/>
        </p:nvSpPr>
        <p:spPr bwMode="auto">
          <a:xfrm>
            <a:off x="7554913" y="1839913"/>
            <a:ext cx="15875" cy="3175"/>
          </a:xfrm>
          <a:custGeom>
            <a:avLst/>
            <a:gdLst>
              <a:gd name="T0" fmla="*/ 0 w 5"/>
              <a:gd name="T1" fmla="*/ 0 h 1"/>
              <a:gd name="T2" fmla="*/ 5 w 5"/>
              <a:gd name="T3" fmla="*/ 0 h 1"/>
              <a:gd name="T4" fmla="*/ 0 w 5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1">
                <a:moveTo>
                  <a:pt x="0" y="0"/>
                </a:moveTo>
                <a:cubicBezTo>
                  <a:pt x="1" y="0"/>
                  <a:pt x="3" y="0"/>
                  <a:pt x="5" y="0"/>
                </a:cubicBezTo>
                <a:cubicBezTo>
                  <a:pt x="4" y="1"/>
                  <a:pt x="1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79" name="Freeform 145"/>
          <p:cNvSpPr>
            <a:spLocks noEditPoints="1"/>
          </p:cNvSpPr>
          <p:nvPr/>
        </p:nvSpPr>
        <p:spPr bwMode="auto">
          <a:xfrm>
            <a:off x="7362825" y="1290638"/>
            <a:ext cx="750888" cy="641350"/>
          </a:xfrm>
          <a:custGeom>
            <a:avLst/>
            <a:gdLst>
              <a:gd name="T0" fmla="*/ 101 w 238"/>
              <a:gd name="T1" fmla="*/ 32 h 203"/>
              <a:gd name="T2" fmla="*/ 188 w 238"/>
              <a:gd name="T3" fmla="*/ 87 h 203"/>
              <a:gd name="T4" fmla="*/ 234 w 238"/>
              <a:gd name="T5" fmla="*/ 141 h 203"/>
              <a:gd name="T6" fmla="*/ 140 w 238"/>
              <a:gd name="T7" fmla="*/ 201 h 203"/>
              <a:gd name="T8" fmla="*/ 32 w 238"/>
              <a:gd name="T9" fmla="*/ 188 h 203"/>
              <a:gd name="T10" fmla="*/ 6 w 238"/>
              <a:gd name="T11" fmla="*/ 171 h 203"/>
              <a:gd name="T12" fmla="*/ 21 w 238"/>
              <a:gd name="T13" fmla="*/ 138 h 203"/>
              <a:gd name="T14" fmla="*/ 13 w 238"/>
              <a:gd name="T15" fmla="*/ 118 h 203"/>
              <a:gd name="T16" fmla="*/ 47 w 238"/>
              <a:gd name="T17" fmla="*/ 85 h 203"/>
              <a:gd name="T18" fmla="*/ 79 w 238"/>
              <a:gd name="T19" fmla="*/ 36 h 203"/>
              <a:gd name="T20" fmla="*/ 82 w 238"/>
              <a:gd name="T21" fmla="*/ 20 h 203"/>
              <a:gd name="T22" fmla="*/ 91 w 238"/>
              <a:gd name="T23" fmla="*/ 12 h 203"/>
              <a:gd name="T24" fmla="*/ 129 w 238"/>
              <a:gd name="T25" fmla="*/ 6 h 203"/>
              <a:gd name="T26" fmla="*/ 107 w 238"/>
              <a:gd name="T27" fmla="*/ 4 h 203"/>
              <a:gd name="T28" fmla="*/ 84 w 238"/>
              <a:gd name="T29" fmla="*/ 33 h 203"/>
              <a:gd name="T30" fmla="*/ 97 w 238"/>
              <a:gd name="T31" fmla="*/ 19 h 203"/>
              <a:gd name="T32" fmla="*/ 108 w 238"/>
              <a:gd name="T33" fmla="*/ 16 h 203"/>
              <a:gd name="T34" fmla="*/ 91 w 238"/>
              <a:gd name="T35" fmla="*/ 28 h 203"/>
              <a:gd name="T36" fmla="*/ 99 w 238"/>
              <a:gd name="T37" fmla="*/ 30 h 203"/>
              <a:gd name="T38" fmla="*/ 81 w 238"/>
              <a:gd name="T39" fmla="*/ 6 h 203"/>
              <a:gd name="T40" fmla="*/ 82 w 238"/>
              <a:gd name="T41" fmla="*/ 32 h 203"/>
              <a:gd name="T42" fmla="*/ 109 w 238"/>
              <a:gd name="T43" fmla="*/ 101 h 203"/>
              <a:gd name="T44" fmla="*/ 93 w 238"/>
              <a:gd name="T45" fmla="*/ 36 h 203"/>
              <a:gd name="T46" fmla="*/ 80 w 238"/>
              <a:gd name="T47" fmla="*/ 41 h 203"/>
              <a:gd name="T48" fmla="*/ 55 w 238"/>
              <a:gd name="T49" fmla="*/ 95 h 203"/>
              <a:gd name="T50" fmla="*/ 95 w 238"/>
              <a:gd name="T51" fmla="*/ 96 h 203"/>
              <a:gd name="T52" fmla="*/ 25 w 238"/>
              <a:gd name="T53" fmla="*/ 107 h 203"/>
              <a:gd name="T54" fmla="*/ 137 w 238"/>
              <a:gd name="T55" fmla="*/ 124 h 203"/>
              <a:gd name="T56" fmla="*/ 201 w 238"/>
              <a:gd name="T57" fmla="*/ 90 h 203"/>
              <a:gd name="T58" fmla="*/ 132 w 238"/>
              <a:gd name="T59" fmla="*/ 85 h 203"/>
              <a:gd name="T60" fmla="*/ 90 w 238"/>
              <a:gd name="T61" fmla="*/ 110 h 203"/>
              <a:gd name="T62" fmla="*/ 190 w 238"/>
              <a:gd name="T63" fmla="*/ 126 h 203"/>
              <a:gd name="T64" fmla="*/ 200 w 238"/>
              <a:gd name="T65" fmla="*/ 97 h 203"/>
              <a:gd name="T66" fmla="*/ 87 w 238"/>
              <a:gd name="T67" fmla="*/ 106 h 203"/>
              <a:gd name="T68" fmla="*/ 80 w 238"/>
              <a:gd name="T69" fmla="*/ 107 h 203"/>
              <a:gd name="T70" fmla="*/ 146 w 238"/>
              <a:gd name="T71" fmla="*/ 154 h 203"/>
              <a:gd name="T72" fmla="*/ 85 w 238"/>
              <a:gd name="T73" fmla="*/ 147 h 203"/>
              <a:gd name="T74" fmla="*/ 93 w 238"/>
              <a:gd name="T75" fmla="*/ 158 h 203"/>
              <a:gd name="T76" fmla="*/ 170 w 238"/>
              <a:gd name="T77" fmla="*/ 150 h 203"/>
              <a:gd name="T78" fmla="*/ 229 w 238"/>
              <a:gd name="T79" fmla="*/ 143 h 203"/>
              <a:gd name="T80" fmla="*/ 15 w 238"/>
              <a:gd name="T81" fmla="*/ 120 h 203"/>
              <a:gd name="T82" fmla="*/ 48 w 238"/>
              <a:gd name="T83" fmla="*/ 131 h 203"/>
              <a:gd name="T84" fmla="*/ 95 w 238"/>
              <a:gd name="T85" fmla="*/ 142 h 203"/>
              <a:gd name="T86" fmla="*/ 123 w 238"/>
              <a:gd name="T87" fmla="*/ 137 h 203"/>
              <a:gd name="T88" fmla="*/ 135 w 238"/>
              <a:gd name="T89" fmla="*/ 130 h 203"/>
              <a:gd name="T90" fmla="*/ 229 w 238"/>
              <a:gd name="T91" fmla="*/ 133 h 203"/>
              <a:gd name="T92" fmla="*/ 216 w 238"/>
              <a:gd name="T93" fmla="*/ 122 h 203"/>
              <a:gd name="T94" fmla="*/ 143 w 238"/>
              <a:gd name="T95" fmla="*/ 151 h 203"/>
              <a:gd name="T96" fmla="*/ 135 w 238"/>
              <a:gd name="T97" fmla="*/ 149 h 203"/>
              <a:gd name="T98" fmla="*/ 69 w 238"/>
              <a:gd name="T99" fmla="*/ 142 h 203"/>
              <a:gd name="T100" fmla="*/ 135 w 238"/>
              <a:gd name="T101" fmla="*/ 149 h 203"/>
              <a:gd name="T102" fmla="*/ 37 w 238"/>
              <a:gd name="T103" fmla="*/ 154 h 203"/>
              <a:gd name="T104" fmla="*/ 13 w 238"/>
              <a:gd name="T105" fmla="*/ 157 h 203"/>
              <a:gd name="T106" fmla="*/ 10 w 238"/>
              <a:gd name="T107" fmla="*/ 175 h 203"/>
              <a:gd name="T108" fmla="*/ 98 w 238"/>
              <a:gd name="T109" fmla="*/ 182 h 203"/>
              <a:gd name="T110" fmla="*/ 115 w 238"/>
              <a:gd name="T111" fmla="*/ 171 h 203"/>
              <a:gd name="T112" fmla="*/ 74 w 238"/>
              <a:gd name="T113" fmla="*/ 163 h 203"/>
              <a:gd name="T114" fmla="*/ 165 w 238"/>
              <a:gd name="T115" fmla="*/ 155 h 203"/>
              <a:gd name="T116" fmla="*/ 160 w 238"/>
              <a:gd name="T117" fmla="*/ 158 h 203"/>
              <a:gd name="T118" fmla="*/ 148 w 238"/>
              <a:gd name="T119" fmla="*/ 165 h 203"/>
              <a:gd name="T120" fmla="*/ 144 w 238"/>
              <a:gd name="T121" fmla="*/ 197 h 203"/>
              <a:gd name="T122" fmla="*/ 53 w 238"/>
              <a:gd name="T123" fmla="*/ 186 h 203"/>
              <a:gd name="T124" fmla="*/ 143 w 238"/>
              <a:gd name="T125" fmla="*/ 20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8" h="203">
                <a:moveTo>
                  <a:pt x="137" y="9"/>
                </a:moveTo>
                <a:cubicBezTo>
                  <a:pt x="138" y="10"/>
                  <a:pt x="137" y="11"/>
                  <a:pt x="136" y="12"/>
                </a:cubicBezTo>
                <a:cubicBezTo>
                  <a:pt x="134" y="14"/>
                  <a:pt x="132" y="16"/>
                  <a:pt x="131" y="18"/>
                </a:cubicBezTo>
                <a:cubicBezTo>
                  <a:pt x="128" y="20"/>
                  <a:pt x="123" y="21"/>
                  <a:pt x="119" y="22"/>
                </a:cubicBezTo>
                <a:cubicBezTo>
                  <a:pt x="117" y="29"/>
                  <a:pt x="111" y="32"/>
                  <a:pt x="104" y="28"/>
                </a:cubicBezTo>
                <a:cubicBezTo>
                  <a:pt x="103" y="29"/>
                  <a:pt x="102" y="31"/>
                  <a:pt x="101" y="32"/>
                </a:cubicBezTo>
                <a:cubicBezTo>
                  <a:pt x="97" y="34"/>
                  <a:pt x="92" y="32"/>
                  <a:pt x="89" y="35"/>
                </a:cubicBezTo>
                <a:cubicBezTo>
                  <a:pt x="101" y="32"/>
                  <a:pt x="114" y="36"/>
                  <a:pt x="121" y="43"/>
                </a:cubicBezTo>
                <a:cubicBezTo>
                  <a:pt x="128" y="54"/>
                  <a:pt x="126" y="73"/>
                  <a:pt x="121" y="86"/>
                </a:cubicBezTo>
                <a:cubicBezTo>
                  <a:pt x="130" y="81"/>
                  <a:pt x="143" y="84"/>
                  <a:pt x="155" y="85"/>
                </a:cubicBezTo>
                <a:cubicBezTo>
                  <a:pt x="162" y="86"/>
                  <a:pt x="168" y="86"/>
                  <a:pt x="175" y="86"/>
                </a:cubicBezTo>
                <a:cubicBezTo>
                  <a:pt x="180" y="86"/>
                  <a:pt x="184" y="87"/>
                  <a:pt x="188" y="87"/>
                </a:cubicBezTo>
                <a:cubicBezTo>
                  <a:pt x="194" y="87"/>
                  <a:pt x="204" y="89"/>
                  <a:pt x="210" y="87"/>
                </a:cubicBezTo>
                <a:cubicBezTo>
                  <a:pt x="212" y="87"/>
                  <a:pt x="213" y="88"/>
                  <a:pt x="214" y="88"/>
                </a:cubicBezTo>
                <a:cubicBezTo>
                  <a:pt x="216" y="89"/>
                  <a:pt x="218" y="90"/>
                  <a:pt x="220" y="91"/>
                </a:cubicBezTo>
                <a:cubicBezTo>
                  <a:pt x="222" y="95"/>
                  <a:pt x="223" y="102"/>
                  <a:pt x="220" y="106"/>
                </a:cubicBezTo>
                <a:cubicBezTo>
                  <a:pt x="223" y="107"/>
                  <a:pt x="228" y="107"/>
                  <a:pt x="229" y="107"/>
                </a:cubicBezTo>
                <a:cubicBezTo>
                  <a:pt x="237" y="113"/>
                  <a:pt x="238" y="130"/>
                  <a:pt x="234" y="141"/>
                </a:cubicBezTo>
                <a:cubicBezTo>
                  <a:pt x="215" y="157"/>
                  <a:pt x="194" y="172"/>
                  <a:pt x="173" y="186"/>
                </a:cubicBezTo>
                <a:cubicBezTo>
                  <a:pt x="172" y="187"/>
                  <a:pt x="172" y="187"/>
                  <a:pt x="172" y="188"/>
                </a:cubicBezTo>
                <a:cubicBezTo>
                  <a:pt x="171" y="188"/>
                  <a:pt x="171" y="188"/>
                  <a:pt x="170" y="188"/>
                </a:cubicBezTo>
                <a:cubicBezTo>
                  <a:pt x="165" y="192"/>
                  <a:pt x="159" y="195"/>
                  <a:pt x="153" y="199"/>
                </a:cubicBezTo>
                <a:cubicBezTo>
                  <a:pt x="152" y="200"/>
                  <a:pt x="149" y="202"/>
                  <a:pt x="148" y="203"/>
                </a:cubicBezTo>
                <a:cubicBezTo>
                  <a:pt x="145" y="203"/>
                  <a:pt x="143" y="202"/>
                  <a:pt x="140" y="201"/>
                </a:cubicBezTo>
                <a:cubicBezTo>
                  <a:pt x="138" y="201"/>
                  <a:pt x="135" y="202"/>
                  <a:pt x="133" y="201"/>
                </a:cubicBezTo>
                <a:cubicBezTo>
                  <a:pt x="130" y="201"/>
                  <a:pt x="128" y="201"/>
                  <a:pt x="126" y="200"/>
                </a:cubicBezTo>
                <a:cubicBezTo>
                  <a:pt x="117" y="199"/>
                  <a:pt x="105" y="198"/>
                  <a:pt x="96" y="198"/>
                </a:cubicBezTo>
                <a:cubicBezTo>
                  <a:pt x="87" y="197"/>
                  <a:pt x="80" y="197"/>
                  <a:pt x="73" y="196"/>
                </a:cubicBezTo>
                <a:cubicBezTo>
                  <a:pt x="66" y="195"/>
                  <a:pt x="58" y="192"/>
                  <a:pt x="50" y="191"/>
                </a:cubicBezTo>
                <a:cubicBezTo>
                  <a:pt x="44" y="190"/>
                  <a:pt x="39" y="189"/>
                  <a:pt x="32" y="188"/>
                </a:cubicBezTo>
                <a:cubicBezTo>
                  <a:pt x="27" y="187"/>
                  <a:pt x="20" y="185"/>
                  <a:pt x="13" y="184"/>
                </a:cubicBezTo>
                <a:cubicBezTo>
                  <a:pt x="12" y="183"/>
                  <a:pt x="10" y="183"/>
                  <a:pt x="9" y="183"/>
                </a:cubicBezTo>
                <a:cubicBezTo>
                  <a:pt x="7" y="183"/>
                  <a:pt x="6" y="182"/>
                  <a:pt x="5" y="182"/>
                </a:cubicBezTo>
                <a:cubicBezTo>
                  <a:pt x="3" y="182"/>
                  <a:pt x="2" y="183"/>
                  <a:pt x="0" y="182"/>
                </a:cubicBezTo>
                <a:cubicBezTo>
                  <a:pt x="0" y="178"/>
                  <a:pt x="4" y="175"/>
                  <a:pt x="8" y="175"/>
                </a:cubicBezTo>
                <a:cubicBezTo>
                  <a:pt x="8" y="173"/>
                  <a:pt x="6" y="173"/>
                  <a:pt x="6" y="171"/>
                </a:cubicBezTo>
                <a:cubicBezTo>
                  <a:pt x="6" y="169"/>
                  <a:pt x="8" y="168"/>
                  <a:pt x="9" y="166"/>
                </a:cubicBezTo>
                <a:cubicBezTo>
                  <a:pt x="7" y="161"/>
                  <a:pt x="11" y="157"/>
                  <a:pt x="8" y="153"/>
                </a:cubicBezTo>
                <a:cubicBezTo>
                  <a:pt x="8" y="152"/>
                  <a:pt x="9" y="152"/>
                  <a:pt x="9" y="151"/>
                </a:cubicBezTo>
                <a:cubicBezTo>
                  <a:pt x="6" y="151"/>
                  <a:pt x="3" y="151"/>
                  <a:pt x="1" y="149"/>
                </a:cubicBezTo>
                <a:cubicBezTo>
                  <a:pt x="1" y="148"/>
                  <a:pt x="1" y="147"/>
                  <a:pt x="2" y="146"/>
                </a:cubicBezTo>
                <a:cubicBezTo>
                  <a:pt x="8" y="143"/>
                  <a:pt x="16" y="141"/>
                  <a:pt x="21" y="138"/>
                </a:cubicBezTo>
                <a:cubicBezTo>
                  <a:pt x="19" y="137"/>
                  <a:pt x="15" y="137"/>
                  <a:pt x="12" y="137"/>
                </a:cubicBezTo>
                <a:cubicBezTo>
                  <a:pt x="11" y="136"/>
                  <a:pt x="10" y="136"/>
                  <a:pt x="9" y="136"/>
                </a:cubicBezTo>
                <a:cubicBezTo>
                  <a:pt x="7" y="135"/>
                  <a:pt x="5" y="136"/>
                  <a:pt x="5" y="133"/>
                </a:cubicBezTo>
                <a:cubicBezTo>
                  <a:pt x="6" y="132"/>
                  <a:pt x="8" y="130"/>
                  <a:pt x="10" y="130"/>
                </a:cubicBezTo>
                <a:cubicBezTo>
                  <a:pt x="10" y="126"/>
                  <a:pt x="14" y="124"/>
                  <a:pt x="12" y="121"/>
                </a:cubicBezTo>
                <a:cubicBezTo>
                  <a:pt x="12" y="119"/>
                  <a:pt x="13" y="119"/>
                  <a:pt x="13" y="118"/>
                </a:cubicBezTo>
                <a:cubicBezTo>
                  <a:pt x="13" y="117"/>
                  <a:pt x="11" y="115"/>
                  <a:pt x="12" y="114"/>
                </a:cubicBezTo>
                <a:cubicBezTo>
                  <a:pt x="11" y="114"/>
                  <a:pt x="10" y="113"/>
                  <a:pt x="9" y="112"/>
                </a:cubicBezTo>
                <a:cubicBezTo>
                  <a:pt x="9" y="111"/>
                  <a:pt x="10" y="109"/>
                  <a:pt x="11" y="108"/>
                </a:cubicBezTo>
                <a:cubicBezTo>
                  <a:pt x="13" y="107"/>
                  <a:pt x="19" y="107"/>
                  <a:pt x="22" y="106"/>
                </a:cubicBezTo>
                <a:cubicBezTo>
                  <a:pt x="34" y="104"/>
                  <a:pt x="45" y="103"/>
                  <a:pt x="55" y="98"/>
                </a:cubicBezTo>
                <a:cubicBezTo>
                  <a:pt x="52" y="95"/>
                  <a:pt x="49" y="90"/>
                  <a:pt x="47" y="85"/>
                </a:cubicBezTo>
                <a:cubicBezTo>
                  <a:pt x="44" y="81"/>
                  <a:pt x="42" y="75"/>
                  <a:pt x="41" y="69"/>
                </a:cubicBezTo>
                <a:cubicBezTo>
                  <a:pt x="40" y="64"/>
                  <a:pt x="42" y="58"/>
                  <a:pt x="43" y="52"/>
                </a:cubicBezTo>
                <a:cubicBezTo>
                  <a:pt x="45" y="44"/>
                  <a:pt x="50" y="36"/>
                  <a:pt x="59" y="34"/>
                </a:cubicBezTo>
                <a:cubicBezTo>
                  <a:pt x="60" y="34"/>
                  <a:pt x="61" y="35"/>
                  <a:pt x="62" y="34"/>
                </a:cubicBezTo>
                <a:cubicBezTo>
                  <a:pt x="63" y="34"/>
                  <a:pt x="65" y="34"/>
                  <a:pt x="66" y="34"/>
                </a:cubicBezTo>
                <a:cubicBezTo>
                  <a:pt x="70" y="33"/>
                  <a:pt x="75" y="35"/>
                  <a:pt x="79" y="36"/>
                </a:cubicBezTo>
                <a:cubicBezTo>
                  <a:pt x="78" y="32"/>
                  <a:pt x="78" y="28"/>
                  <a:pt x="78" y="23"/>
                </a:cubicBezTo>
                <a:cubicBezTo>
                  <a:pt x="78" y="20"/>
                  <a:pt x="77" y="18"/>
                  <a:pt x="77" y="15"/>
                </a:cubicBezTo>
                <a:cubicBezTo>
                  <a:pt x="77" y="13"/>
                  <a:pt x="78" y="11"/>
                  <a:pt x="78" y="9"/>
                </a:cubicBezTo>
                <a:cubicBezTo>
                  <a:pt x="78" y="7"/>
                  <a:pt x="77" y="6"/>
                  <a:pt x="78" y="5"/>
                </a:cubicBezTo>
                <a:cubicBezTo>
                  <a:pt x="80" y="4"/>
                  <a:pt x="83" y="4"/>
                  <a:pt x="85" y="5"/>
                </a:cubicBezTo>
                <a:cubicBezTo>
                  <a:pt x="85" y="10"/>
                  <a:pt x="82" y="14"/>
                  <a:pt x="82" y="20"/>
                </a:cubicBezTo>
                <a:cubicBezTo>
                  <a:pt x="82" y="23"/>
                  <a:pt x="82" y="26"/>
                  <a:pt x="82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27"/>
                  <a:pt x="83" y="23"/>
                  <a:pt x="84" y="21"/>
                </a:cubicBezTo>
                <a:cubicBezTo>
                  <a:pt x="85" y="20"/>
                  <a:pt x="86" y="19"/>
                  <a:pt x="87" y="19"/>
                </a:cubicBezTo>
                <a:cubicBezTo>
                  <a:pt x="88" y="18"/>
                  <a:pt x="88" y="18"/>
                  <a:pt x="89" y="17"/>
                </a:cubicBezTo>
                <a:cubicBezTo>
                  <a:pt x="90" y="16"/>
                  <a:pt x="90" y="14"/>
                  <a:pt x="91" y="12"/>
                </a:cubicBezTo>
                <a:cubicBezTo>
                  <a:pt x="92" y="11"/>
                  <a:pt x="94" y="9"/>
                  <a:pt x="95" y="9"/>
                </a:cubicBezTo>
                <a:cubicBezTo>
                  <a:pt x="97" y="8"/>
                  <a:pt x="99" y="9"/>
                  <a:pt x="101" y="8"/>
                </a:cubicBezTo>
                <a:cubicBezTo>
                  <a:pt x="104" y="6"/>
                  <a:pt x="104" y="4"/>
                  <a:pt x="106" y="2"/>
                </a:cubicBezTo>
                <a:cubicBezTo>
                  <a:pt x="109" y="1"/>
                  <a:pt x="114" y="0"/>
                  <a:pt x="116" y="2"/>
                </a:cubicBezTo>
                <a:cubicBezTo>
                  <a:pt x="118" y="3"/>
                  <a:pt x="119" y="6"/>
                  <a:pt x="121" y="6"/>
                </a:cubicBezTo>
                <a:cubicBezTo>
                  <a:pt x="123" y="6"/>
                  <a:pt x="126" y="6"/>
                  <a:pt x="129" y="6"/>
                </a:cubicBezTo>
                <a:cubicBezTo>
                  <a:pt x="131" y="6"/>
                  <a:pt x="133" y="7"/>
                  <a:pt x="135" y="8"/>
                </a:cubicBezTo>
                <a:cubicBezTo>
                  <a:pt x="136" y="8"/>
                  <a:pt x="137" y="8"/>
                  <a:pt x="137" y="9"/>
                </a:cubicBezTo>
                <a:close/>
                <a:moveTo>
                  <a:pt x="125" y="7"/>
                </a:moveTo>
                <a:cubicBezTo>
                  <a:pt x="124" y="7"/>
                  <a:pt x="122" y="8"/>
                  <a:pt x="121" y="8"/>
                </a:cubicBezTo>
                <a:cubicBezTo>
                  <a:pt x="119" y="8"/>
                  <a:pt x="119" y="6"/>
                  <a:pt x="117" y="6"/>
                </a:cubicBezTo>
                <a:cubicBezTo>
                  <a:pt x="115" y="3"/>
                  <a:pt x="112" y="3"/>
                  <a:pt x="107" y="4"/>
                </a:cubicBezTo>
                <a:cubicBezTo>
                  <a:pt x="104" y="6"/>
                  <a:pt x="102" y="11"/>
                  <a:pt x="97" y="10"/>
                </a:cubicBezTo>
                <a:cubicBezTo>
                  <a:pt x="96" y="11"/>
                  <a:pt x="95" y="11"/>
                  <a:pt x="95" y="11"/>
                </a:cubicBezTo>
                <a:cubicBezTo>
                  <a:pt x="95" y="11"/>
                  <a:pt x="95" y="11"/>
                  <a:pt x="95" y="11"/>
                </a:cubicBezTo>
                <a:cubicBezTo>
                  <a:pt x="95" y="12"/>
                  <a:pt x="94" y="12"/>
                  <a:pt x="93" y="12"/>
                </a:cubicBezTo>
                <a:cubicBezTo>
                  <a:pt x="92" y="16"/>
                  <a:pt x="90" y="19"/>
                  <a:pt x="87" y="21"/>
                </a:cubicBezTo>
                <a:cubicBezTo>
                  <a:pt x="84" y="24"/>
                  <a:pt x="84" y="30"/>
                  <a:pt x="84" y="33"/>
                </a:cubicBezTo>
                <a:cubicBezTo>
                  <a:pt x="85" y="31"/>
                  <a:pt x="88" y="29"/>
                  <a:pt x="89" y="26"/>
                </a:cubicBezTo>
                <a:cubicBezTo>
                  <a:pt x="90" y="24"/>
                  <a:pt x="90" y="21"/>
                  <a:pt x="92" y="20"/>
                </a:cubicBezTo>
                <a:cubicBezTo>
                  <a:pt x="91" y="22"/>
                  <a:pt x="90" y="23"/>
                  <a:pt x="91" y="24"/>
                </a:cubicBezTo>
                <a:cubicBezTo>
                  <a:pt x="92" y="22"/>
                  <a:pt x="94" y="21"/>
                  <a:pt x="95" y="20"/>
                </a:cubicBezTo>
                <a:cubicBezTo>
                  <a:pt x="95" y="18"/>
                  <a:pt x="97" y="14"/>
                  <a:pt x="98" y="14"/>
                </a:cubicBezTo>
                <a:cubicBezTo>
                  <a:pt x="98" y="16"/>
                  <a:pt x="97" y="17"/>
                  <a:pt x="97" y="19"/>
                </a:cubicBezTo>
                <a:cubicBezTo>
                  <a:pt x="99" y="18"/>
                  <a:pt x="102" y="15"/>
                  <a:pt x="105" y="15"/>
                </a:cubicBezTo>
                <a:cubicBezTo>
                  <a:pt x="107" y="13"/>
                  <a:pt x="111" y="12"/>
                  <a:pt x="113" y="11"/>
                </a:cubicBezTo>
                <a:cubicBezTo>
                  <a:pt x="112" y="12"/>
                  <a:pt x="111" y="13"/>
                  <a:pt x="110" y="14"/>
                </a:cubicBezTo>
                <a:cubicBezTo>
                  <a:pt x="113" y="13"/>
                  <a:pt x="117" y="14"/>
                  <a:pt x="121" y="13"/>
                </a:cubicBezTo>
                <a:cubicBezTo>
                  <a:pt x="125" y="12"/>
                  <a:pt x="128" y="10"/>
                  <a:pt x="131" y="10"/>
                </a:cubicBezTo>
                <a:cubicBezTo>
                  <a:pt x="126" y="16"/>
                  <a:pt x="115" y="14"/>
                  <a:pt x="108" y="16"/>
                </a:cubicBezTo>
                <a:cubicBezTo>
                  <a:pt x="110" y="18"/>
                  <a:pt x="114" y="19"/>
                  <a:pt x="115" y="21"/>
                </a:cubicBezTo>
                <a:cubicBezTo>
                  <a:pt x="112" y="20"/>
                  <a:pt x="109" y="18"/>
                  <a:pt x="105" y="17"/>
                </a:cubicBezTo>
                <a:cubicBezTo>
                  <a:pt x="103" y="17"/>
                  <a:pt x="101" y="19"/>
                  <a:pt x="98" y="20"/>
                </a:cubicBezTo>
                <a:cubicBezTo>
                  <a:pt x="101" y="21"/>
                  <a:pt x="104" y="22"/>
                  <a:pt x="106" y="23"/>
                </a:cubicBezTo>
                <a:cubicBezTo>
                  <a:pt x="103" y="24"/>
                  <a:pt x="99" y="21"/>
                  <a:pt x="96" y="22"/>
                </a:cubicBezTo>
                <a:cubicBezTo>
                  <a:pt x="94" y="23"/>
                  <a:pt x="92" y="25"/>
                  <a:pt x="91" y="28"/>
                </a:cubicBezTo>
                <a:cubicBezTo>
                  <a:pt x="93" y="27"/>
                  <a:pt x="97" y="26"/>
                  <a:pt x="99" y="28"/>
                </a:cubicBezTo>
                <a:cubicBezTo>
                  <a:pt x="95" y="27"/>
                  <a:pt x="92" y="29"/>
                  <a:pt x="89" y="30"/>
                </a:cubicBezTo>
                <a:cubicBezTo>
                  <a:pt x="87" y="32"/>
                  <a:pt x="85" y="35"/>
                  <a:pt x="85" y="38"/>
                </a:cubicBezTo>
                <a:cubicBezTo>
                  <a:pt x="85" y="37"/>
                  <a:pt x="86" y="36"/>
                  <a:pt x="86" y="35"/>
                </a:cubicBezTo>
                <a:cubicBezTo>
                  <a:pt x="88" y="34"/>
                  <a:pt x="89" y="32"/>
                  <a:pt x="92" y="31"/>
                </a:cubicBezTo>
                <a:cubicBezTo>
                  <a:pt x="94" y="31"/>
                  <a:pt x="97" y="31"/>
                  <a:pt x="99" y="30"/>
                </a:cubicBezTo>
                <a:cubicBezTo>
                  <a:pt x="101" y="29"/>
                  <a:pt x="102" y="26"/>
                  <a:pt x="105" y="26"/>
                </a:cubicBezTo>
                <a:cubicBezTo>
                  <a:pt x="110" y="30"/>
                  <a:pt x="116" y="27"/>
                  <a:pt x="117" y="21"/>
                </a:cubicBezTo>
                <a:cubicBezTo>
                  <a:pt x="119" y="19"/>
                  <a:pt x="123" y="20"/>
                  <a:pt x="125" y="19"/>
                </a:cubicBezTo>
                <a:cubicBezTo>
                  <a:pt x="130" y="17"/>
                  <a:pt x="132" y="13"/>
                  <a:pt x="134" y="10"/>
                </a:cubicBezTo>
                <a:cubicBezTo>
                  <a:pt x="131" y="9"/>
                  <a:pt x="129" y="7"/>
                  <a:pt x="125" y="7"/>
                </a:cubicBezTo>
                <a:close/>
                <a:moveTo>
                  <a:pt x="81" y="6"/>
                </a:moveTo>
                <a:cubicBezTo>
                  <a:pt x="78" y="12"/>
                  <a:pt x="79" y="22"/>
                  <a:pt x="80" y="29"/>
                </a:cubicBezTo>
                <a:cubicBezTo>
                  <a:pt x="81" y="23"/>
                  <a:pt x="80" y="16"/>
                  <a:pt x="82" y="11"/>
                </a:cubicBezTo>
                <a:cubicBezTo>
                  <a:pt x="82" y="9"/>
                  <a:pt x="84" y="8"/>
                  <a:pt x="82" y="6"/>
                </a:cubicBezTo>
                <a:cubicBezTo>
                  <a:pt x="82" y="5"/>
                  <a:pt x="82" y="6"/>
                  <a:pt x="81" y="6"/>
                </a:cubicBezTo>
                <a:close/>
                <a:moveTo>
                  <a:pt x="82" y="34"/>
                </a:moveTo>
                <a:cubicBezTo>
                  <a:pt x="82" y="36"/>
                  <a:pt x="83" y="33"/>
                  <a:pt x="82" y="32"/>
                </a:cubicBezTo>
                <a:cubicBezTo>
                  <a:pt x="82" y="33"/>
                  <a:pt x="82" y="33"/>
                  <a:pt x="82" y="34"/>
                </a:cubicBezTo>
                <a:close/>
                <a:moveTo>
                  <a:pt x="95" y="96"/>
                </a:moveTo>
                <a:cubicBezTo>
                  <a:pt x="97" y="97"/>
                  <a:pt x="91" y="104"/>
                  <a:pt x="89" y="104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0" y="104"/>
                  <a:pt x="92" y="105"/>
                  <a:pt x="93" y="106"/>
                </a:cubicBezTo>
                <a:cubicBezTo>
                  <a:pt x="100" y="106"/>
                  <a:pt x="105" y="104"/>
                  <a:pt x="109" y="101"/>
                </a:cubicBezTo>
                <a:cubicBezTo>
                  <a:pt x="111" y="99"/>
                  <a:pt x="112" y="98"/>
                  <a:pt x="113" y="97"/>
                </a:cubicBezTo>
                <a:cubicBezTo>
                  <a:pt x="115" y="95"/>
                  <a:pt x="117" y="90"/>
                  <a:pt x="117" y="87"/>
                </a:cubicBezTo>
                <a:cubicBezTo>
                  <a:pt x="118" y="87"/>
                  <a:pt x="118" y="86"/>
                  <a:pt x="119" y="86"/>
                </a:cubicBezTo>
                <a:cubicBezTo>
                  <a:pt x="121" y="78"/>
                  <a:pt x="124" y="69"/>
                  <a:pt x="123" y="60"/>
                </a:cubicBezTo>
                <a:cubicBezTo>
                  <a:pt x="123" y="53"/>
                  <a:pt x="121" y="45"/>
                  <a:pt x="116" y="42"/>
                </a:cubicBezTo>
                <a:cubicBezTo>
                  <a:pt x="110" y="38"/>
                  <a:pt x="101" y="34"/>
                  <a:pt x="93" y="36"/>
                </a:cubicBezTo>
                <a:cubicBezTo>
                  <a:pt x="89" y="37"/>
                  <a:pt x="85" y="39"/>
                  <a:pt x="83" y="42"/>
                </a:cubicBezTo>
                <a:cubicBezTo>
                  <a:pt x="81" y="42"/>
                  <a:pt x="80" y="43"/>
                  <a:pt x="78" y="44"/>
                </a:cubicBezTo>
                <a:cubicBezTo>
                  <a:pt x="76" y="43"/>
                  <a:pt x="75" y="43"/>
                  <a:pt x="73" y="44"/>
                </a:cubicBezTo>
                <a:cubicBezTo>
                  <a:pt x="72" y="42"/>
                  <a:pt x="70" y="43"/>
                  <a:pt x="70" y="40"/>
                </a:cubicBezTo>
                <a:cubicBezTo>
                  <a:pt x="71" y="40"/>
                  <a:pt x="71" y="40"/>
                  <a:pt x="72" y="39"/>
                </a:cubicBezTo>
                <a:cubicBezTo>
                  <a:pt x="73" y="42"/>
                  <a:pt x="78" y="42"/>
                  <a:pt x="80" y="41"/>
                </a:cubicBezTo>
                <a:cubicBezTo>
                  <a:pt x="81" y="40"/>
                  <a:pt x="80" y="39"/>
                  <a:pt x="79" y="37"/>
                </a:cubicBezTo>
                <a:cubicBezTo>
                  <a:pt x="78" y="38"/>
                  <a:pt x="76" y="37"/>
                  <a:pt x="74" y="37"/>
                </a:cubicBezTo>
                <a:cubicBezTo>
                  <a:pt x="67" y="35"/>
                  <a:pt x="57" y="36"/>
                  <a:pt x="52" y="40"/>
                </a:cubicBezTo>
                <a:cubicBezTo>
                  <a:pt x="51" y="41"/>
                  <a:pt x="50" y="42"/>
                  <a:pt x="49" y="42"/>
                </a:cubicBezTo>
                <a:cubicBezTo>
                  <a:pt x="43" y="49"/>
                  <a:pt x="42" y="65"/>
                  <a:pt x="44" y="74"/>
                </a:cubicBezTo>
                <a:cubicBezTo>
                  <a:pt x="46" y="81"/>
                  <a:pt x="49" y="90"/>
                  <a:pt x="55" y="95"/>
                </a:cubicBezTo>
                <a:cubicBezTo>
                  <a:pt x="60" y="100"/>
                  <a:pt x="64" y="104"/>
                  <a:pt x="71" y="106"/>
                </a:cubicBezTo>
                <a:cubicBezTo>
                  <a:pt x="74" y="106"/>
                  <a:pt x="77" y="105"/>
                  <a:pt x="80" y="105"/>
                </a:cubicBezTo>
                <a:cubicBezTo>
                  <a:pt x="76" y="102"/>
                  <a:pt x="73" y="99"/>
                  <a:pt x="71" y="94"/>
                </a:cubicBezTo>
                <a:cubicBezTo>
                  <a:pt x="75" y="97"/>
                  <a:pt x="77" y="102"/>
                  <a:pt x="82" y="103"/>
                </a:cubicBezTo>
                <a:cubicBezTo>
                  <a:pt x="85" y="103"/>
                  <a:pt x="87" y="103"/>
                  <a:pt x="90" y="101"/>
                </a:cubicBezTo>
                <a:cubicBezTo>
                  <a:pt x="92" y="100"/>
                  <a:pt x="94" y="95"/>
                  <a:pt x="95" y="96"/>
                </a:cubicBezTo>
                <a:close/>
                <a:moveTo>
                  <a:pt x="63" y="105"/>
                </a:moveTo>
                <a:cubicBezTo>
                  <a:pt x="62" y="103"/>
                  <a:pt x="60" y="102"/>
                  <a:pt x="58" y="100"/>
                </a:cubicBezTo>
                <a:cubicBezTo>
                  <a:pt x="58" y="100"/>
                  <a:pt x="58" y="100"/>
                  <a:pt x="57" y="100"/>
                </a:cubicBezTo>
                <a:cubicBezTo>
                  <a:pt x="57" y="100"/>
                  <a:pt x="57" y="101"/>
                  <a:pt x="56" y="100"/>
                </a:cubicBezTo>
                <a:cubicBezTo>
                  <a:pt x="49" y="103"/>
                  <a:pt x="43" y="104"/>
                  <a:pt x="35" y="106"/>
                </a:cubicBezTo>
                <a:cubicBezTo>
                  <a:pt x="32" y="106"/>
                  <a:pt x="28" y="107"/>
                  <a:pt x="25" y="107"/>
                </a:cubicBezTo>
                <a:cubicBezTo>
                  <a:pt x="21" y="108"/>
                  <a:pt x="14" y="109"/>
                  <a:pt x="11" y="112"/>
                </a:cubicBezTo>
                <a:cubicBezTo>
                  <a:pt x="22" y="115"/>
                  <a:pt x="39" y="117"/>
                  <a:pt x="50" y="116"/>
                </a:cubicBezTo>
                <a:cubicBezTo>
                  <a:pt x="53" y="117"/>
                  <a:pt x="57" y="117"/>
                  <a:pt x="62" y="117"/>
                </a:cubicBezTo>
                <a:cubicBezTo>
                  <a:pt x="69" y="118"/>
                  <a:pt x="78" y="119"/>
                  <a:pt x="86" y="120"/>
                </a:cubicBezTo>
                <a:cubicBezTo>
                  <a:pt x="100" y="121"/>
                  <a:pt x="115" y="123"/>
                  <a:pt x="129" y="124"/>
                </a:cubicBezTo>
                <a:cubicBezTo>
                  <a:pt x="132" y="124"/>
                  <a:pt x="135" y="124"/>
                  <a:pt x="137" y="124"/>
                </a:cubicBezTo>
                <a:cubicBezTo>
                  <a:pt x="139" y="124"/>
                  <a:pt x="140" y="124"/>
                  <a:pt x="140" y="123"/>
                </a:cubicBezTo>
                <a:cubicBezTo>
                  <a:pt x="141" y="123"/>
                  <a:pt x="141" y="123"/>
                  <a:pt x="142" y="123"/>
                </a:cubicBezTo>
                <a:cubicBezTo>
                  <a:pt x="154" y="117"/>
                  <a:pt x="168" y="113"/>
                  <a:pt x="179" y="106"/>
                </a:cubicBezTo>
                <a:cubicBezTo>
                  <a:pt x="180" y="106"/>
                  <a:pt x="180" y="105"/>
                  <a:pt x="181" y="106"/>
                </a:cubicBezTo>
                <a:cubicBezTo>
                  <a:pt x="190" y="100"/>
                  <a:pt x="199" y="95"/>
                  <a:pt x="208" y="90"/>
                </a:cubicBezTo>
                <a:cubicBezTo>
                  <a:pt x="206" y="91"/>
                  <a:pt x="204" y="89"/>
                  <a:pt x="201" y="90"/>
                </a:cubicBezTo>
                <a:cubicBezTo>
                  <a:pt x="197" y="89"/>
                  <a:pt x="193" y="90"/>
                  <a:pt x="189" y="90"/>
                </a:cubicBezTo>
                <a:cubicBezTo>
                  <a:pt x="187" y="90"/>
                  <a:pt x="186" y="89"/>
                  <a:pt x="184" y="89"/>
                </a:cubicBezTo>
                <a:cubicBezTo>
                  <a:pt x="182" y="88"/>
                  <a:pt x="180" y="89"/>
                  <a:pt x="178" y="88"/>
                </a:cubicBezTo>
                <a:cubicBezTo>
                  <a:pt x="174" y="88"/>
                  <a:pt x="172" y="88"/>
                  <a:pt x="169" y="88"/>
                </a:cubicBezTo>
                <a:cubicBezTo>
                  <a:pt x="167" y="88"/>
                  <a:pt x="165" y="88"/>
                  <a:pt x="163" y="88"/>
                </a:cubicBezTo>
                <a:cubicBezTo>
                  <a:pt x="154" y="87"/>
                  <a:pt x="141" y="84"/>
                  <a:pt x="132" y="85"/>
                </a:cubicBezTo>
                <a:cubicBezTo>
                  <a:pt x="132" y="85"/>
                  <a:pt x="130" y="85"/>
                  <a:pt x="130" y="85"/>
                </a:cubicBezTo>
                <a:cubicBezTo>
                  <a:pt x="126" y="85"/>
                  <a:pt x="124" y="87"/>
                  <a:pt x="120" y="88"/>
                </a:cubicBezTo>
                <a:cubicBezTo>
                  <a:pt x="117" y="95"/>
                  <a:pt x="114" y="102"/>
                  <a:pt x="108" y="105"/>
                </a:cubicBezTo>
                <a:cubicBezTo>
                  <a:pt x="103" y="108"/>
                  <a:pt x="96" y="109"/>
                  <a:pt x="90" y="106"/>
                </a:cubicBezTo>
                <a:cubicBezTo>
                  <a:pt x="90" y="108"/>
                  <a:pt x="91" y="108"/>
                  <a:pt x="91" y="109"/>
                </a:cubicBezTo>
                <a:cubicBezTo>
                  <a:pt x="91" y="109"/>
                  <a:pt x="91" y="110"/>
                  <a:pt x="90" y="110"/>
                </a:cubicBezTo>
                <a:cubicBezTo>
                  <a:pt x="88" y="111"/>
                  <a:pt x="87" y="109"/>
                  <a:pt x="85" y="110"/>
                </a:cubicBezTo>
                <a:cubicBezTo>
                  <a:pt x="83" y="110"/>
                  <a:pt x="82" y="113"/>
                  <a:pt x="79" y="112"/>
                </a:cubicBezTo>
                <a:cubicBezTo>
                  <a:pt x="79" y="110"/>
                  <a:pt x="78" y="109"/>
                  <a:pt x="78" y="108"/>
                </a:cubicBezTo>
                <a:cubicBezTo>
                  <a:pt x="72" y="109"/>
                  <a:pt x="68" y="106"/>
                  <a:pt x="63" y="105"/>
                </a:cubicBezTo>
                <a:close/>
                <a:moveTo>
                  <a:pt x="183" y="131"/>
                </a:moveTo>
                <a:cubicBezTo>
                  <a:pt x="185" y="129"/>
                  <a:pt x="187" y="127"/>
                  <a:pt x="190" y="126"/>
                </a:cubicBezTo>
                <a:cubicBezTo>
                  <a:pt x="195" y="123"/>
                  <a:pt x="200" y="120"/>
                  <a:pt x="204" y="117"/>
                </a:cubicBezTo>
                <a:cubicBezTo>
                  <a:pt x="208" y="114"/>
                  <a:pt x="214" y="111"/>
                  <a:pt x="217" y="108"/>
                </a:cubicBezTo>
                <a:cubicBezTo>
                  <a:pt x="221" y="103"/>
                  <a:pt x="221" y="92"/>
                  <a:pt x="213" y="91"/>
                </a:cubicBezTo>
                <a:cubicBezTo>
                  <a:pt x="213" y="90"/>
                  <a:pt x="212" y="91"/>
                  <a:pt x="212" y="92"/>
                </a:cubicBezTo>
                <a:cubicBezTo>
                  <a:pt x="209" y="92"/>
                  <a:pt x="207" y="93"/>
                  <a:pt x="205" y="95"/>
                </a:cubicBezTo>
                <a:cubicBezTo>
                  <a:pt x="203" y="96"/>
                  <a:pt x="201" y="96"/>
                  <a:pt x="200" y="97"/>
                </a:cubicBezTo>
                <a:cubicBezTo>
                  <a:pt x="182" y="108"/>
                  <a:pt x="163" y="116"/>
                  <a:pt x="143" y="124"/>
                </a:cubicBezTo>
                <a:cubicBezTo>
                  <a:pt x="148" y="130"/>
                  <a:pt x="151" y="143"/>
                  <a:pt x="148" y="151"/>
                </a:cubicBezTo>
                <a:cubicBezTo>
                  <a:pt x="158" y="145"/>
                  <a:pt x="171" y="137"/>
                  <a:pt x="183" y="131"/>
                </a:cubicBezTo>
                <a:close/>
                <a:moveTo>
                  <a:pt x="85" y="107"/>
                </a:moveTo>
                <a:cubicBezTo>
                  <a:pt x="86" y="107"/>
                  <a:pt x="87" y="108"/>
                  <a:pt x="88" y="107"/>
                </a:cubicBezTo>
                <a:cubicBezTo>
                  <a:pt x="87" y="107"/>
                  <a:pt x="87" y="107"/>
                  <a:pt x="87" y="106"/>
                </a:cubicBezTo>
                <a:cubicBezTo>
                  <a:pt x="86" y="106"/>
                  <a:pt x="86" y="106"/>
                  <a:pt x="85" y="107"/>
                </a:cubicBezTo>
                <a:close/>
                <a:moveTo>
                  <a:pt x="80" y="107"/>
                </a:moveTo>
                <a:cubicBezTo>
                  <a:pt x="80" y="107"/>
                  <a:pt x="80" y="108"/>
                  <a:pt x="80" y="108"/>
                </a:cubicBezTo>
                <a:cubicBezTo>
                  <a:pt x="80" y="108"/>
                  <a:pt x="80" y="109"/>
                  <a:pt x="81" y="110"/>
                </a:cubicBezTo>
                <a:cubicBezTo>
                  <a:pt x="82" y="109"/>
                  <a:pt x="83" y="108"/>
                  <a:pt x="84" y="107"/>
                </a:cubicBezTo>
                <a:cubicBezTo>
                  <a:pt x="83" y="108"/>
                  <a:pt x="82" y="107"/>
                  <a:pt x="80" y="107"/>
                </a:cubicBezTo>
                <a:close/>
                <a:moveTo>
                  <a:pt x="229" y="109"/>
                </a:moveTo>
                <a:cubicBezTo>
                  <a:pt x="226" y="108"/>
                  <a:pt x="222" y="109"/>
                  <a:pt x="219" y="109"/>
                </a:cubicBezTo>
                <a:cubicBezTo>
                  <a:pt x="216" y="113"/>
                  <a:pt x="211" y="115"/>
                  <a:pt x="207" y="117"/>
                </a:cubicBezTo>
                <a:cubicBezTo>
                  <a:pt x="204" y="119"/>
                  <a:pt x="201" y="121"/>
                  <a:pt x="199" y="123"/>
                </a:cubicBezTo>
                <a:cubicBezTo>
                  <a:pt x="193" y="127"/>
                  <a:pt x="187" y="130"/>
                  <a:pt x="181" y="134"/>
                </a:cubicBezTo>
                <a:cubicBezTo>
                  <a:pt x="170" y="140"/>
                  <a:pt x="158" y="148"/>
                  <a:pt x="146" y="154"/>
                </a:cubicBezTo>
                <a:cubicBezTo>
                  <a:pt x="144" y="154"/>
                  <a:pt x="143" y="155"/>
                  <a:pt x="142" y="155"/>
                </a:cubicBezTo>
                <a:cubicBezTo>
                  <a:pt x="142" y="155"/>
                  <a:pt x="142" y="154"/>
                  <a:pt x="142" y="155"/>
                </a:cubicBezTo>
                <a:cubicBezTo>
                  <a:pt x="139" y="153"/>
                  <a:pt x="137" y="154"/>
                  <a:pt x="133" y="154"/>
                </a:cubicBezTo>
                <a:cubicBezTo>
                  <a:pt x="130" y="153"/>
                  <a:pt x="127" y="152"/>
                  <a:pt x="125" y="152"/>
                </a:cubicBezTo>
                <a:cubicBezTo>
                  <a:pt x="121" y="151"/>
                  <a:pt x="118" y="151"/>
                  <a:pt x="115" y="151"/>
                </a:cubicBezTo>
                <a:cubicBezTo>
                  <a:pt x="104" y="148"/>
                  <a:pt x="95" y="148"/>
                  <a:pt x="85" y="147"/>
                </a:cubicBezTo>
                <a:cubicBezTo>
                  <a:pt x="78" y="146"/>
                  <a:pt x="72" y="145"/>
                  <a:pt x="65" y="144"/>
                </a:cubicBezTo>
                <a:cubicBezTo>
                  <a:pt x="51" y="142"/>
                  <a:pt x="38" y="140"/>
                  <a:pt x="24" y="138"/>
                </a:cubicBezTo>
                <a:cubicBezTo>
                  <a:pt x="20" y="141"/>
                  <a:pt x="15" y="143"/>
                  <a:pt x="11" y="145"/>
                </a:cubicBezTo>
                <a:cubicBezTo>
                  <a:pt x="8" y="146"/>
                  <a:pt x="4" y="146"/>
                  <a:pt x="4" y="149"/>
                </a:cubicBezTo>
                <a:cubicBezTo>
                  <a:pt x="16" y="148"/>
                  <a:pt x="30" y="151"/>
                  <a:pt x="43" y="152"/>
                </a:cubicBezTo>
                <a:cubicBezTo>
                  <a:pt x="60" y="153"/>
                  <a:pt x="77" y="155"/>
                  <a:pt x="93" y="158"/>
                </a:cubicBezTo>
                <a:cubicBezTo>
                  <a:pt x="100" y="159"/>
                  <a:pt x="107" y="159"/>
                  <a:pt x="113" y="160"/>
                </a:cubicBezTo>
                <a:cubicBezTo>
                  <a:pt x="121" y="160"/>
                  <a:pt x="128" y="160"/>
                  <a:pt x="135" y="161"/>
                </a:cubicBezTo>
                <a:cubicBezTo>
                  <a:pt x="137" y="162"/>
                  <a:pt x="139" y="162"/>
                  <a:pt x="142" y="163"/>
                </a:cubicBezTo>
                <a:cubicBezTo>
                  <a:pt x="144" y="163"/>
                  <a:pt x="145" y="162"/>
                  <a:pt x="147" y="163"/>
                </a:cubicBezTo>
                <a:cubicBezTo>
                  <a:pt x="148" y="162"/>
                  <a:pt x="150" y="159"/>
                  <a:pt x="153" y="161"/>
                </a:cubicBezTo>
                <a:cubicBezTo>
                  <a:pt x="158" y="157"/>
                  <a:pt x="164" y="153"/>
                  <a:pt x="170" y="150"/>
                </a:cubicBezTo>
                <a:cubicBezTo>
                  <a:pt x="175" y="146"/>
                  <a:pt x="181" y="142"/>
                  <a:pt x="187" y="139"/>
                </a:cubicBezTo>
                <a:cubicBezTo>
                  <a:pt x="192" y="135"/>
                  <a:pt x="198" y="131"/>
                  <a:pt x="204" y="128"/>
                </a:cubicBezTo>
                <a:cubicBezTo>
                  <a:pt x="210" y="124"/>
                  <a:pt x="214" y="120"/>
                  <a:pt x="220" y="116"/>
                </a:cubicBezTo>
                <a:cubicBezTo>
                  <a:pt x="222" y="114"/>
                  <a:pt x="224" y="112"/>
                  <a:pt x="227" y="112"/>
                </a:cubicBezTo>
                <a:cubicBezTo>
                  <a:pt x="228" y="113"/>
                  <a:pt x="226" y="114"/>
                  <a:pt x="225" y="115"/>
                </a:cubicBezTo>
                <a:cubicBezTo>
                  <a:pt x="232" y="121"/>
                  <a:pt x="231" y="133"/>
                  <a:pt x="229" y="143"/>
                </a:cubicBezTo>
                <a:cubicBezTo>
                  <a:pt x="237" y="135"/>
                  <a:pt x="236" y="117"/>
                  <a:pt x="229" y="109"/>
                </a:cubicBezTo>
                <a:close/>
                <a:moveTo>
                  <a:pt x="71" y="120"/>
                </a:moveTo>
                <a:cubicBezTo>
                  <a:pt x="52" y="118"/>
                  <a:pt x="32" y="119"/>
                  <a:pt x="15" y="115"/>
                </a:cubicBezTo>
                <a:cubicBezTo>
                  <a:pt x="15" y="115"/>
                  <a:pt x="15" y="115"/>
                  <a:pt x="14" y="115"/>
                </a:cubicBezTo>
                <a:cubicBezTo>
                  <a:pt x="15" y="119"/>
                  <a:pt x="20" y="115"/>
                  <a:pt x="23" y="118"/>
                </a:cubicBezTo>
                <a:cubicBezTo>
                  <a:pt x="20" y="119"/>
                  <a:pt x="16" y="117"/>
                  <a:pt x="15" y="120"/>
                </a:cubicBezTo>
                <a:cubicBezTo>
                  <a:pt x="17" y="120"/>
                  <a:pt x="19" y="121"/>
                  <a:pt x="21" y="122"/>
                </a:cubicBezTo>
                <a:cubicBezTo>
                  <a:pt x="24" y="122"/>
                  <a:pt x="26" y="122"/>
                  <a:pt x="28" y="124"/>
                </a:cubicBezTo>
                <a:cubicBezTo>
                  <a:pt x="23" y="124"/>
                  <a:pt x="19" y="121"/>
                  <a:pt x="15" y="123"/>
                </a:cubicBezTo>
                <a:cubicBezTo>
                  <a:pt x="15" y="124"/>
                  <a:pt x="15" y="124"/>
                  <a:pt x="14" y="125"/>
                </a:cubicBezTo>
                <a:cubicBezTo>
                  <a:pt x="21" y="126"/>
                  <a:pt x="27" y="126"/>
                  <a:pt x="34" y="127"/>
                </a:cubicBezTo>
                <a:cubicBezTo>
                  <a:pt x="39" y="128"/>
                  <a:pt x="43" y="130"/>
                  <a:pt x="48" y="131"/>
                </a:cubicBezTo>
                <a:cubicBezTo>
                  <a:pt x="53" y="132"/>
                  <a:pt x="59" y="132"/>
                  <a:pt x="64" y="134"/>
                </a:cubicBezTo>
                <a:cubicBezTo>
                  <a:pt x="48" y="132"/>
                  <a:pt x="29" y="126"/>
                  <a:pt x="13" y="127"/>
                </a:cubicBezTo>
                <a:cubicBezTo>
                  <a:pt x="13" y="128"/>
                  <a:pt x="13" y="128"/>
                  <a:pt x="13" y="129"/>
                </a:cubicBezTo>
                <a:cubicBezTo>
                  <a:pt x="19" y="130"/>
                  <a:pt x="24" y="132"/>
                  <a:pt x="30" y="133"/>
                </a:cubicBezTo>
                <a:cubicBezTo>
                  <a:pt x="45" y="136"/>
                  <a:pt x="61" y="137"/>
                  <a:pt x="76" y="140"/>
                </a:cubicBezTo>
                <a:cubicBezTo>
                  <a:pt x="82" y="141"/>
                  <a:pt x="89" y="141"/>
                  <a:pt x="95" y="142"/>
                </a:cubicBezTo>
                <a:cubicBezTo>
                  <a:pt x="111" y="143"/>
                  <a:pt x="125" y="145"/>
                  <a:pt x="139" y="148"/>
                </a:cubicBezTo>
                <a:cubicBezTo>
                  <a:pt x="138" y="147"/>
                  <a:pt x="138" y="144"/>
                  <a:pt x="138" y="144"/>
                </a:cubicBezTo>
                <a:cubicBezTo>
                  <a:pt x="127" y="142"/>
                  <a:pt x="113" y="141"/>
                  <a:pt x="103" y="138"/>
                </a:cubicBezTo>
                <a:cubicBezTo>
                  <a:pt x="113" y="140"/>
                  <a:pt x="128" y="141"/>
                  <a:pt x="138" y="142"/>
                </a:cubicBezTo>
                <a:cubicBezTo>
                  <a:pt x="138" y="140"/>
                  <a:pt x="138" y="140"/>
                  <a:pt x="138" y="139"/>
                </a:cubicBezTo>
                <a:cubicBezTo>
                  <a:pt x="133" y="140"/>
                  <a:pt x="127" y="138"/>
                  <a:pt x="123" y="137"/>
                </a:cubicBezTo>
                <a:cubicBezTo>
                  <a:pt x="126" y="136"/>
                  <a:pt x="131" y="138"/>
                  <a:pt x="136" y="138"/>
                </a:cubicBezTo>
                <a:cubicBezTo>
                  <a:pt x="136" y="136"/>
                  <a:pt x="137" y="134"/>
                  <a:pt x="138" y="133"/>
                </a:cubicBezTo>
                <a:cubicBezTo>
                  <a:pt x="131" y="130"/>
                  <a:pt x="122" y="132"/>
                  <a:pt x="115" y="131"/>
                </a:cubicBezTo>
                <a:cubicBezTo>
                  <a:pt x="108" y="130"/>
                  <a:pt x="100" y="128"/>
                  <a:pt x="93" y="126"/>
                </a:cubicBezTo>
                <a:cubicBezTo>
                  <a:pt x="103" y="127"/>
                  <a:pt x="112" y="130"/>
                  <a:pt x="122" y="130"/>
                </a:cubicBezTo>
                <a:cubicBezTo>
                  <a:pt x="126" y="130"/>
                  <a:pt x="131" y="130"/>
                  <a:pt x="135" y="130"/>
                </a:cubicBezTo>
                <a:cubicBezTo>
                  <a:pt x="136" y="130"/>
                  <a:pt x="138" y="131"/>
                  <a:pt x="139" y="129"/>
                </a:cubicBezTo>
                <a:cubicBezTo>
                  <a:pt x="139" y="128"/>
                  <a:pt x="137" y="127"/>
                  <a:pt x="137" y="126"/>
                </a:cubicBezTo>
                <a:cubicBezTo>
                  <a:pt x="115" y="125"/>
                  <a:pt x="93" y="122"/>
                  <a:pt x="71" y="120"/>
                </a:cubicBezTo>
                <a:close/>
                <a:moveTo>
                  <a:pt x="226" y="146"/>
                </a:moveTo>
                <a:cubicBezTo>
                  <a:pt x="225" y="144"/>
                  <a:pt x="227" y="144"/>
                  <a:pt x="227" y="142"/>
                </a:cubicBezTo>
                <a:cubicBezTo>
                  <a:pt x="228" y="140"/>
                  <a:pt x="228" y="136"/>
                  <a:pt x="229" y="133"/>
                </a:cubicBezTo>
                <a:cubicBezTo>
                  <a:pt x="229" y="125"/>
                  <a:pt x="228" y="119"/>
                  <a:pt x="223" y="116"/>
                </a:cubicBezTo>
                <a:cubicBezTo>
                  <a:pt x="221" y="117"/>
                  <a:pt x="219" y="119"/>
                  <a:pt x="217" y="120"/>
                </a:cubicBezTo>
                <a:cubicBezTo>
                  <a:pt x="222" y="128"/>
                  <a:pt x="224" y="140"/>
                  <a:pt x="221" y="149"/>
                </a:cubicBezTo>
                <a:cubicBezTo>
                  <a:pt x="223" y="148"/>
                  <a:pt x="224" y="147"/>
                  <a:pt x="226" y="146"/>
                </a:cubicBezTo>
                <a:close/>
                <a:moveTo>
                  <a:pt x="220" y="139"/>
                </a:moveTo>
                <a:cubicBezTo>
                  <a:pt x="220" y="132"/>
                  <a:pt x="219" y="125"/>
                  <a:pt x="216" y="122"/>
                </a:cubicBezTo>
                <a:cubicBezTo>
                  <a:pt x="200" y="133"/>
                  <a:pt x="183" y="143"/>
                  <a:pt x="167" y="154"/>
                </a:cubicBezTo>
                <a:cubicBezTo>
                  <a:pt x="171" y="162"/>
                  <a:pt x="174" y="173"/>
                  <a:pt x="173" y="183"/>
                </a:cubicBezTo>
                <a:cubicBezTo>
                  <a:pt x="189" y="173"/>
                  <a:pt x="203" y="162"/>
                  <a:pt x="219" y="151"/>
                </a:cubicBezTo>
                <a:cubicBezTo>
                  <a:pt x="219" y="148"/>
                  <a:pt x="221" y="143"/>
                  <a:pt x="220" y="139"/>
                </a:cubicBezTo>
                <a:close/>
                <a:moveTo>
                  <a:pt x="145" y="144"/>
                </a:moveTo>
                <a:cubicBezTo>
                  <a:pt x="145" y="146"/>
                  <a:pt x="143" y="148"/>
                  <a:pt x="143" y="151"/>
                </a:cubicBezTo>
                <a:cubicBezTo>
                  <a:pt x="146" y="150"/>
                  <a:pt x="147" y="147"/>
                  <a:pt x="147" y="144"/>
                </a:cubicBezTo>
                <a:cubicBezTo>
                  <a:pt x="148" y="138"/>
                  <a:pt x="146" y="132"/>
                  <a:pt x="144" y="128"/>
                </a:cubicBezTo>
                <a:cubicBezTo>
                  <a:pt x="143" y="128"/>
                  <a:pt x="142" y="127"/>
                  <a:pt x="142" y="126"/>
                </a:cubicBezTo>
                <a:cubicBezTo>
                  <a:pt x="140" y="127"/>
                  <a:pt x="140" y="126"/>
                  <a:pt x="139" y="126"/>
                </a:cubicBezTo>
                <a:cubicBezTo>
                  <a:pt x="141" y="132"/>
                  <a:pt x="145" y="137"/>
                  <a:pt x="145" y="144"/>
                </a:cubicBezTo>
                <a:close/>
                <a:moveTo>
                  <a:pt x="135" y="149"/>
                </a:moveTo>
                <a:cubicBezTo>
                  <a:pt x="127" y="147"/>
                  <a:pt x="119" y="146"/>
                  <a:pt x="111" y="145"/>
                </a:cubicBezTo>
                <a:cubicBezTo>
                  <a:pt x="106" y="144"/>
                  <a:pt x="101" y="144"/>
                  <a:pt x="97" y="144"/>
                </a:cubicBezTo>
                <a:cubicBezTo>
                  <a:pt x="87" y="143"/>
                  <a:pt x="78" y="141"/>
                  <a:pt x="67" y="140"/>
                </a:cubicBezTo>
                <a:cubicBezTo>
                  <a:pt x="53" y="139"/>
                  <a:pt x="39" y="137"/>
                  <a:pt x="24" y="134"/>
                </a:cubicBezTo>
                <a:cubicBezTo>
                  <a:pt x="19" y="133"/>
                  <a:pt x="10" y="129"/>
                  <a:pt x="8" y="133"/>
                </a:cubicBezTo>
                <a:cubicBezTo>
                  <a:pt x="27" y="138"/>
                  <a:pt x="48" y="140"/>
                  <a:pt x="69" y="142"/>
                </a:cubicBezTo>
                <a:cubicBezTo>
                  <a:pt x="74" y="143"/>
                  <a:pt x="79" y="144"/>
                  <a:pt x="84" y="145"/>
                </a:cubicBezTo>
                <a:cubicBezTo>
                  <a:pt x="89" y="145"/>
                  <a:pt x="94" y="146"/>
                  <a:pt x="99" y="146"/>
                </a:cubicBezTo>
                <a:cubicBezTo>
                  <a:pt x="106" y="147"/>
                  <a:pt x="114" y="149"/>
                  <a:pt x="121" y="150"/>
                </a:cubicBezTo>
                <a:cubicBezTo>
                  <a:pt x="126" y="150"/>
                  <a:pt x="133" y="151"/>
                  <a:pt x="136" y="151"/>
                </a:cubicBezTo>
                <a:cubicBezTo>
                  <a:pt x="137" y="152"/>
                  <a:pt x="139" y="152"/>
                  <a:pt x="140" y="151"/>
                </a:cubicBezTo>
                <a:cubicBezTo>
                  <a:pt x="139" y="150"/>
                  <a:pt x="137" y="149"/>
                  <a:pt x="135" y="149"/>
                </a:cubicBezTo>
                <a:close/>
                <a:moveTo>
                  <a:pt x="141" y="165"/>
                </a:moveTo>
                <a:cubicBezTo>
                  <a:pt x="136" y="165"/>
                  <a:pt x="132" y="163"/>
                  <a:pt x="128" y="162"/>
                </a:cubicBezTo>
                <a:cubicBezTo>
                  <a:pt x="121" y="162"/>
                  <a:pt x="110" y="162"/>
                  <a:pt x="101" y="161"/>
                </a:cubicBezTo>
                <a:cubicBezTo>
                  <a:pt x="93" y="160"/>
                  <a:pt x="84" y="158"/>
                  <a:pt x="76" y="158"/>
                </a:cubicBezTo>
                <a:cubicBezTo>
                  <a:pt x="67" y="157"/>
                  <a:pt x="58" y="155"/>
                  <a:pt x="48" y="155"/>
                </a:cubicBezTo>
                <a:cubicBezTo>
                  <a:pt x="44" y="154"/>
                  <a:pt x="41" y="154"/>
                  <a:pt x="37" y="154"/>
                </a:cubicBezTo>
                <a:cubicBezTo>
                  <a:pt x="30" y="153"/>
                  <a:pt x="21" y="151"/>
                  <a:pt x="12" y="151"/>
                </a:cubicBezTo>
                <a:cubicBezTo>
                  <a:pt x="11" y="152"/>
                  <a:pt x="11" y="152"/>
                  <a:pt x="10" y="153"/>
                </a:cubicBezTo>
                <a:cubicBezTo>
                  <a:pt x="10" y="156"/>
                  <a:pt x="13" y="155"/>
                  <a:pt x="15" y="155"/>
                </a:cubicBezTo>
                <a:cubicBezTo>
                  <a:pt x="17" y="155"/>
                  <a:pt x="20" y="155"/>
                  <a:pt x="22" y="155"/>
                </a:cubicBezTo>
                <a:cubicBezTo>
                  <a:pt x="26" y="155"/>
                  <a:pt x="30" y="155"/>
                  <a:pt x="32" y="157"/>
                </a:cubicBezTo>
                <a:cubicBezTo>
                  <a:pt x="26" y="157"/>
                  <a:pt x="18" y="156"/>
                  <a:pt x="13" y="157"/>
                </a:cubicBezTo>
                <a:cubicBezTo>
                  <a:pt x="17" y="158"/>
                  <a:pt x="24" y="157"/>
                  <a:pt x="28" y="160"/>
                </a:cubicBezTo>
                <a:cubicBezTo>
                  <a:pt x="23" y="160"/>
                  <a:pt x="19" y="159"/>
                  <a:pt x="11" y="159"/>
                </a:cubicBezTo>
                <a:cubicBezTo>
                  <a:pt x="10" y="161"/>
                  <a:pt x="11" y="164"/>
                  <a:pt x="12" y="166"/>
                </a:cubicBezTo>
                <a:cubicBezTo>
                  <a:pt x="29" y="168"/>
                  <a:pt x="43" y="171"/>
                  <a:pt x="59" y="174"/>
                </a:cubicBezTo>
                <a:cubicBezTo>
                  <a:pt x="43" y="172"/>
                  <a:pt x="28" y="169"/>
                  <a:pt x="10" y="168"/>
                </a:cubicBezTo>
                <a:cubicBezTo>
                  <a:pt x="7" y="170"/>
                  <a:pt x="11" y="173"/>
                  <a:pt x="10" y="175"/>
                </a:cubicBezTo>
                <a:cubicBezTo>
                  <a:pt x="16" y="176"/>
                  <a:pt x="21" y="177"/>
                  <a:pt x="26" y="178"/>
                </a:cubicBezTo>
                <a:cubicBezTo>
                  <a:pt x="42" y="182"/>
                  <a:pt x="56" y="185"/>
                  <a:pt x="72" y="186"/>
                </a:cubicBezTo>
                <a:cubicBezTo>
                  <a:pt x="93" y="187"/>
                  <a:pt x="113" y="191"/>
                  <a:pt x="136" y="193"/>
                </a:cubicBezTo>
                <a:cubicBezTo>
                  <a:pt x="138" y="194"/>
                  <a:pt x="142" y="194"/>
                  <a:pt x="144" y="194"/>
                </a:cubicBezTo>
                <a:cubicBezTo>
                  <a:pt x="144" y="193"/>
                  <a:pt x="142" y="192"/>
                  <a:pt x="142" y="189"/>
                </a:cubicBezTo>
                <a:cubicBezTo>
                  <a:pt x="129" y="187"/>
                  <a:pt x="112" y="185"/>
                  <a:pt x="98" y="182"/>
                </a:cubicBezTo>
                <a:cubicBezTo>
                  <a:pt x="95" y="182"/>
                  <a:pt x="91" y="181"/>
                  <a:pt x="88" y="180"/>
                </a:cubicBezTo>
                <a:cubicBezTo>
                  <a:pt x="108" y="182"/>
                  <a:pt x="125" y="186"/>
                  <a:pt x="143" y="187"/>
                </a:cubicBezTo>
                <a:cubicBezTo>
                  <a:pt x="141" y="182"/>
                  <a:pt x="145" y="180"/>
                  <a:pt x="144" y="175"/>
                </a:cubicBezTo>
                <a:cubicBezTo>
                  <a:pt x="140" y="175"/>
                  <a:pt x="136" y="175"/>
                  <a:pt x="131" y="174"/>
                </a:cubicBezTo>
                <a:cubicBezTo>
                  <a:pt x="127" y="174"/>
                  <a:pt x="123" y="172"/>
                  <a:pt x="120" y="172"/>
                </a:cubicBezTo>
                <a:cubicBezTo>
                  <a:pt x="118" y="172"/>
                  <a:pt x="115" y="173"/>
                  <a:pt x="115" y="171"/>
                </a:cubicBezTo>
                <a:cubicBezTo>
                  <a:pt x="120" y="170"/>
                  <a:pt x="127" y="173"/>
                  <a:pt x="133" y="173"/>
                </a:cubicBezTo>
                <a:cubicBezTo>
                  <a:pt x="137" y="173"/>
                  <a:pt x="141" y="173"/>
                  <a:pt x="144" y="174"/>
                </a:cubicBezTo>
                <a:cubicBezTo>
                  <a:pt x="145" y="172"/>
                  <a:pt x="146" y="172"/>
                  <a:pt x="145" y="171"/>
                </a:cubicBezTo>
                <a:cubicBezTo>
                  <a:pt x="141" y="170"/>
                  <a:pt x="137" y="170"/>
                  <a:pt x="132" y="170"/>
                </a:cubicBezTo>
                <a:cubicBezTo>
                  <a:pt x="127" y="170"/>
                  <a:pt x="123" y="169"/>
                  <a:pt x="118" y="169"/>
                </a:cubicBezTo>
                <a:cubicBezTo>
                  <a:pt x="102" y="167"/>
                  <a:pt x="87" y="167"/>
                  <a:pt x="74" y="163"/>
                </a:cubicBezTo>
                <a:cubicBezTo>
                  <a:pt x="87" y="164"/>
                  <a:pt x="101" y="166"/>
                  <a:pt x="115" y="167"/>
                </a:cubicBezTo>
                <a:cubicBezTo>
                  <a:pt x="126" y="167"/>
                  <a:pt x="135" y="169"/>
                  <a:pt x="145" y="168"/>
                </a:cubicBezTo>
                <a:cubicBezTo>
                  <a:pt x="145" y="167"/>
                  <a:pt x="145" y="167"/>
                  <a:pt x="145" y="165"/>
                </a:cubicBezTo>
                <a:cubicBezTo>
                  <a:pt x="143" y="165"/>
                  <a:pt x="142" y="165"/>
                  <a:pt x="141" y="165"/>
                </a:cubicBezTo>
                <a:close/>
                <a:moveTo>
                  <a:pt x="170" y="185"/>
                </a:moveTo>
                <a:cubicBezTo>
                  <a:pt x="172" y="174"/>
                  <a:pt x="170" y="162"/>
                  <a:pt x="165" y="155"/>
                </a:cubicBezTo>
                <a:cubicBezTo>
                  <a:pt x="164" y="156"/>
                  <a:pt x="163" y="156"/>
                  <a:pt x="162" y="156"/>
                </a:cubicBezTo>
                <a:cubicBezTo>
                  <a:pt x="165" y="168"/>
                  <a:pt x="168" y="177"/>
                  <a:pt x="165" y="189"/>
                </a:cubicBezTo>
                <a:cubicBezTo>
                  <a:pt x="167" y="188"/>
                  <a:pt x="169" y="187"/>
                  <a:pt x="170" y="185"/>
                </a:cubicBezTo>
                <a:close/>
                <a:moveTo>
                  <a:pt x="162" y="192"/>
                </a:moveTo>
                <a:cubicBezTo>
                  <a:pt x="163" y="190"/>
                  <a:pt x="164" y="187"/>
                  <a:pt x="164" y="186"/>
                </a:cubicBezTo>
                <a:cubicBezTo>
                  <a:pt x="165" y="177"/>
                  <a:pt x="163" y="165"/>
                  <a:pt x="160" y="158"/>
                </a:cubicBezTo>
                <a:cubicBezTo>
                  <a:pt x="157" y="160"/>
                  <a:pt x="154" y="162"/>
                  <a:pt x="151" y="164"/>
                </a:cubicBezTo>
                <a:cubicBezTo>
                  <a:pt x="155" y="175"/>
                  <a:pt x="155" y="188"/>
                  <a:pt x="152" y="198"/>
                </a:cubicBezTo>
                <a:cubicBezTo>
                  <a:pt x="154" y="195"/>
                  <a:pt x="160" y="194"/>
                  <a:pt x="162" y="192"/>
                </a:cubicBezTo>
                <a:close/>
                <a:moveTo>
                  <a:pt x="150" y="197"/>
                </a:moveTo>
                <a:cubicBezTo>
                  <a:pt x="154" y="187"/>
                  <a:pt x="153" y="172"/>
                  <a:pt x="149" y="165"/>
                </a:cubicBezTo>
                <a:cubicBezTo>
                  <a:pt x="149" y="165"/>
                  <a:pt x="149" y="164"/>
                  <a:pt x="148" y="165"/>
                </a:cubicBezTo>
                <a:cubicBezTo>
                  <a:pt x="146" y="165"/>
                  <a:pt x="147" y="168"/>
                  <a:pt x="147" y="170"/>
                </a:cubicBezTo>
                <a:cubicBezTo>
                  <a:pt x="147" y="173"/>
                  <a:pt x="147" y="176"/>
                  <a:pt x="148" y="179"/>
                </a:cubicBezTo>
                <a:cubicBezTo>
                  <a:pt x="148" y="183"/>
                  <a:pt x="148" y="187"/>
                  <a:pt x="147" y="190"/>
                </a:cubicBezTo>
                <a:cubicBezTo>
                  <a:pt x="147" y="194"/>
                  <a:pt x="145" y="198"/>
                  <a:pt x="146" y="200"/>
                </a:cubicBezTo>
                <a:cubicBezTo>
                  <a:pt x="148" y="201"/>
                  <a:pt x="149" y="198"/>
                  <a:pt x="150" y="197"/>
                </a:cubicBezTo>
                <a:close/>
                <a:moveTo>
                  <a:pt x="144" y="197"/>
                </a:moveTo>
                <a:cubicBezTo>
                  <a:pt x="142" y="196"/>
                  <a:pt x="140" y="196"/>
                  <a:pt x="138" y="196"/>
                </a:cubicBezTo>
                <a:cubicBezTo>
                  <a:pt x="137" y="196"/>
                  <a:pt x="136" y="195"/>
                  <a:pt x="135" y="195"/>
                </a:cubicBezTo>
                <a:cubicBezTo>
                  <a:pt x="132" y="194"/>
                  <a:pt x="129" y="194"/>
                  <a:pt x="127" y="194"/>
                </a:cubicBezTo>
                <a:cubicBezTo>
                  <a:pt x="118" y="194"/>
                  <a:pt x="108" y="191"/>
                  <a:pt x="99" y="191"/>
                </a:cubicBezTo>
                <a:cubicBezTo>
                  <a:pt x="96" y="191"/>
                  <a:pt x="93" y="190"/>
                  <a:pt x="89" y="189"/>
                </a:cubicBezTo>
                <a:cubicBezTo>
                  <a:pt x="77" y="188"/>
                  <a:pt x="65" y="188"/>
                  <a:pt x="53" y="186"/>
                </a:cubicBezTo>
                <a:cubicBezTo>
                  <a:pt x="44" y="185"/>
                  <a:pt x="34" y="182"/>
                  <a:pt x="26" y="180"/>
                </a:cubicBezTo>
                <a:cubicBezTo>
                  <a:pt x="23" y="180"/>
                  <a:pt x="19" y="179"/>
                  <a:pt x="16" y="178"/>
                </a:cubicBezTo>
                <a:cubicBezTo>
                  <a:pt x="12" y="178"/>
                  <a:pt x="4" y="175"/>
                  <a:pt x="4" y="180"/>
                </a:cubicBezTo>
                <a:cubicBezTo>
                  <a:pt x="29" y="184"/>
                  <a:pt x="55" y="191"/>
                  <a:pt x="81" y="194"/>
                </a:cubicBezTo>
                <a:cubicBezTo>
                  <a:pt x="84" y="194"/>
                  <a:pt x="88" y="195"/>
                  <a:pt x="91" y="195"/>
                </a:cubicBezTo>
                <a:cubicBezTo>
                  <a:pt x="107" y="196"/>
                  <a:pt x="126" y="199"/>
                  <a:pt x="143" y="200"/>
                </a:cubicBezTo>
                <a:cubicBezTo>
                  <a:pt x="143" y="199"/>
                  <a:pt x="144" y="197"/>
                  <a:pt x="144" y="1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grpSp>
        <p:nvGrpSpPr>
          <p:cNvPr id="43073" name="组合 440"/>
          <p:cNvGrpSpPr/>
          <p:nvPr/>
        </p:nvGrpSpPr>
        <p:grpSpPr bwMode="auto">
          <a:xfrm>
            <a:off x="4767263" y="3571875"/>
            <a:ext cx="552450" cy="1041400"/>
            <a:chOff x="4767263" y="3571875"/>
            <a:chExt cx="552450" cy="1041400"/>
          </a:xfrm>
        </p:grpSpPr>
        <p:sp>
          <p:nvSpPr>
            <p:cNvPr id="380" name="Freeform 146"/>
            <p:cNvSpPr/>
            <p:nvPr/>
          </p:nvSpPr>
          <p:spPr bwMode="auto">
            <a:xfrm>
              <a:off x="4894263" y="3719513"/>
              <a:ext cx="9525" cy="22225"/>
            </a:xfrm>
            <a:custGeom>
              <a:avLst/>
              <a:gdLst>
                <a:gd name="T0" fmla="*/ 1 w 3"/>
                <a:gd name="T1" fmla="*/ 0 h 7"/>
                <a:gd name="T2" fmla="*/ 3 w 3"/>
                <a:gd name="T3" fmla="*/ 7 h 7"/>
                <a:gd name="T4" fmla="*/ 1 w 3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7">
                  <a:moveTo>
                    <a:pt x="1" y="0"/>
                  </a:moveTo>
                  <a:cubicBezTo>
                    <a:pt x="1" y="2"/>
                    <a:pt x="3" y="4"/>
                    <a:pt x="3" y="7"/>
                  </a:cubicBezTo>
                  <a:cubicBezTo>
                    <a:pt x="1" y="6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81" name="Freeform 147"/>
            <p:cNvSpPr/>
            <p:nvPr/>
          </p:nvSpPr>
          <p:spPr bwMode="auto">
            <a:xfrm>
              <a:off x="4943475" y="3732213"/>
              <a:ext cx="31750" cy="31750"/>
            </a:xfrm>
            <a:custGeom>
              <a:avLst/>
              <a:gdLst>
                <a:gd name="T0" fmla="*/ 10 w 10"/>
                <a:gd name="T1" fmla="*/ 5 h 10"/>
                <a:gd name="T2" fmla="*/ 4 w 10"/>
                <a:gd name="T3" fmla="*/ 5 h 10"/>
                <a:gd name="T4" fmla="*/ 3 w 10"/>
                <a:gd name="T5" fmla="*/ 10 h 10"/>
                <a:gd name="T6" fmla="*/ 3 w 10"/>
                <a:gd name="T7" fmla="*/ 4 h 10"/>
                <a:gd name="T8" fmla="*/ 1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5"/>
                  </a:moveTo>
                  <a:cubicBezTo>
                    <a:pt x="8" y="4"/>
                    <a:pt x="6" y="3"/>
                    <a:pt x="4" y="5"/>
                  </a:cubicBezTo>
                  <a:cubicBezTo>
                    <a:pt x="3" y="7"/>
                    <a:pt x="4" y="9"/>
                    <a:pt x="3" y="10"/>
                  </a:cubicBezTo>
                  <a:cubicBezTo>
                    <a:pt x="0" y="9"/>
                    <a:pt x="3" y="6"/>
                    <a:pt x="3" y="4"/>
                  </a:cubicBezTo>
                  <a:cubicBezTo>
                    <a:pt x="4" y="1"/>
                    <a:pt x="9" y="0"/>
                    <a:pt x="1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82" name="Freeform 148"/>
            <p:cNvSpPr>
              <a:spLocks noEditPoints="1"/>
            </p:cNvSpPr>
            <p:nvPr/>
          </p:nvSpPr>
          <p:spPr bwMode="auto">
            <a:xfrm>
              <a:off x="5127625" y="3735388"/>
              <a:ext cx="100013" cy="104775"/>
            </a:xfrm>
            <a:custGeom>
              <a:avLst/>
              <a:gdLst>
                <a:gd name="T0" fmla="*/ 0 w 32"/>
                <a:gd name="T1" fmla="*/ 24 h 33"/>
                <a:gd name="T2" fmla="*/ 18 w 32"/>
                <a:gd name="T3" fmla="*/ 1 h 33"/>
                <a:gd name="T4" fmla="*/ 31 w 32"/>
                <a:gd name="T5" fmla="*/ 7 h 33"/>
                <a:gd name="T6" fmla="*/ 22 w 32"/>
                <a:gd name="T7" fmla="*/ 15 h 33"/>
                <a:gd name="T8" fmla="*/ 7 w 32"/>
                <a:gd name="T9" fmla="*/ 31 h 33"/>
                <a:gd name="T10" fmla="*/ 3 w 32"/>
                <a:gd name="T11" fmla="*/ 32 h 33"/>
                <a:gd name="T12" fmla="*/ 0 w 32"/>
                <a:gd name="T13" fmla="*/ 24 h 33"/>
                <a:gd name="T14" fmla="*/ 4 w 32"/>
                <a:gd name="T15" fmla="*/ 16 h 33"/>
                <a:gd name="T16" fmla="*/ 1 w 32"/>
                <a:gd name="T17" fmla="*/ 25 h 33"/>
                <a:gd name="T18" fmla="*/ 8 w 32"/>
                <a:gd name="T19" fmla="*/ 27 h 33"/>
                <a:gd name="T20" fmla="*/ 27 w 32"/>
                <a:gd name="T21" fmla="*/ 12 h 33"/>
                <a:gd name="T22" fmla="*/ 29 w 32"/>
                <a:gd name="T23" fmla="*/ 8 h 33"/>
                <a:gd name="T24" fmla="*/ 24 w 32"/>
                <a:gd name="T25" fmla="*/ 4 h 33"/>
                <a:gd name="T26" fmla="*/ 25 w 32"/>
                <a:gd name="T27" fmla="*/ 3 h 33"/>
                <a:gd name="T28" fmla="*/ 4 w 32"/>
                <a:gd name="T2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33">
                  <a:moveTo>
                    <a:pt x="0" y="24"/>
                  </a:moveTo>
                  <a:cubicBezTo>
                    <a:pt x="2" y="14"/>
                    <a:pt x="9" y="3"/>
                    <a:pt x="18" y="1"/>
                  </a:cubicBezTo>
                  <a:cubicBezTo>
                    <a:pt x="23" y="0"/>
                    <a:pt x="30" y="2"/>
                    <a:pt x="31" y="7"/>
                  </a:cubicBezTo>
                  <a:cubicBezTo>
                    <a:pt x="32" y="13"/>
                    <a:pt x="26" y="13"/>
                    <a:pt x="22" y="15"/>
                  </a:cubicBezTo>
                  <a:cubicBezTo>
                    <a:pt x="16" y="18"/>
                    <a:pt x="12" y="27"/>
                    <a:pt x="7" y="31"/>
                  </a:cubicBezTo>
                  <a:cubicBezTo>
                    <a:pt x="6" y="31"/>
                    <a:pt x="4" y="33"/>
                    <a:pt x="3" y="32"/>
                  </a:cubicBezTo>
                  <a:cubicBezTo>
                    <a:pt x="0" y="32"/>
                    <a:pt x="0" y="28"/>
                    <a:pt x="0" y="24"/>
                  </a:cubicBezTo>
                  <a:close/>
                  <a:moveTo>
                    <a:pt x="4" y="16"/>
                  </a:moveTo>
                  <a:cubicBezTo>
                    <a:pt x="3" y="19"/>
                    <a:pt x="2" y="22"/>
                    <a:pt x="1" y="25"/>
                  </a:cubicBezTo>
                  <a:cubicBezTo>
                    <a:pt x="1" y="33"/>
                    <a:pt x="5" y="30"/>
                    <a:pt x="8" y="27"/>
                  </a:cubicBezTo>
                  <a:cubicBezTo>
                    <a:pt x="14" y="21"/>
                    <a:pt x="18" y="13"/>
                    <a:pt x="27" y="12"/>
                  </a:cubicBezTo>
                  <a:cubicBezTo>
                    <a:pt x="28" y="10"/>
                    <a:pt x="29" y="9"/>
                    <a:pt x="29" y="8"/>
                  </a:cubicBezTo>
                  <a:cubicBezTo>
                    <a:pt x="29" y="5"/>
                    <a:pt x="25" y="5"/>
                    <a:pt x="24" y="4"/>
                  </a:cubicBezTo>
                  <a:cubicBezTo>
                    <a:pt x="24" y="3"/>
                    <a:pt x="25" y="3"/>
                    <a:pt x="25" y="3"/>
                  </a:cubicBezTo>
                  <a:cubicBezTo>
                    <a:pt x="13" y="2"/>
                    <a:pt x="8" y="9"/>
                    <a:pt x="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83" name="Freeform 149"/>
            <p:cNvSpPr/>
            <p:nvPr/>
          </p:nvSpPr>
          <p:spPr bwMode="auto">
            <a:xfrm>
              <a:off x="4978400" y="3751263"/>
              <a:ext cx="9525" cy="15875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5 h 5"/>
                <a:gd name="T4" fmla="*/ 0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2" y="0"/>
                    <a:pt x="3" y="5"/>
                    <a:pt x="0" y="5"/>
                  </a:cubicBezTo>
                  <a:cubicBezTo>
                    <a:pt x="0" y="4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84" name="Freeform 150"/>
            <p:cNvSpPr>
              <a:spLocks noEditPoints="1"/>
            </p:cNvSpPr>
            <p:nvPr/>
          </p:nvSpPr>
          <p:spPr bwMode="auto">
            <a:xfrm>
              <a:off x="4830763" y="3754438"/>
              <a:ext cx="82550" cy="111125"/>
            </a:xfrm>
            <a:custGeom>
              <a:avLst/>
              <a:gdLst>
                <a:gd name="T0" fmla="*/ 4 w 26"/>
                <a:gd name="T1" fmla="*/ 1 h 35"/>
                <a:gd name="T2" fmla="*/ 7 w 26"/>
                <a:gd name="T3" fmla="*/ 2 h 35"/>
                <a:gd name="T4" fmla="*/ 14 w 26"/>
                <a:gd name="T5" fmla="*/ 5 h 35"/>
                <a:gd name="T6" fmla="*/ 15 w 26"/>
                <a:gd name="T7" fmla="*/ 15 h 35"/>
                <a:gd name="T8" fmla="*/ 19 w 26"/>
                <a:gd name="T9" fmla="*/ 19 h 35"/>
                <a:gd name="T10" fmla="*/ 20 w 26"/>
                <a:gd name="T11" fmla="*/ 21 h 35"/>
                <a:gd name="T12" fmla="*/ 25 w 26"/>
                <a:gd name="T13" fmla="*/ 28 h 35"/>
                <a:gd name="T14" fmla="*/ 17 w 26"/>
                <a:gd name="T15" fmla="*/ 33 h 35"/>
                <a:gd name="T16" fmla="*/ 1 w 26"/>
                <a:gd name="T17" fmla="*/ 18 h 35"/>
                <a:gd name="T18" fmla="*/ 0 w 26"/>
                <a:gd name="T19" fmla="*/ 8 h 35"/>
                <a:gd name="T20" fmla="*/ 4 w 26"/>
                <a:gd name="T21" fmla="*/ 1 h 35"/>
                <a:gd name="T22" fmla="*/ 6 w 26"/>
                <a:gd name="T23" fmla="*/ 2 h 35"/>
                <a:gd name="T24" fmla="*/ 2 w 26"/>
                <a:gd name="T25" fmla="*/ 5 h 35"/>
                <a:gd name="T26" fmla="*/ 2 w 26"/>
                <a:gd name="T27" fmla="*/ 9 h 35"/>
                <a:gd name="T28" fmla="*/ 22 w 26"/>
                <a:gd name="T29" fmla="*/ 32 h 35"/>
                <a:gd name="T30" fmla="*/ 20 w 26"/>
                <a:gd name="T31" fmla="*/ 23 h 35"/>
                <a:gd name="T32" fmla="*/ 17 w 26"/>
                <a:gd name="T33" fmla="*/ 19 h 35"/>
                <a:gd name="T34" fmla="*/ 13 w 26"/>
                <a:gd name="T35" fmla="*/ 11 h 35"/>
                <a:gd name="T36" fmla="*/ 10 w 26"/>
                <a:gd name="T37" fmla="*/ 4 h 35"/>
                <a:gd name="T38" fmla="*/ 7 w 26"/>
                <a:gd name="T39" fmla="*/ 4 h 35"/>
                <a:gd name="T40" fmla="*/ 6 w 26"/>
                <a:gd name="T41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5">
                  <a:moveTo>
                    <a:pt x="4" y="1"/>
                  </a:moveTo>
                  <a:cubicBezTo>
                    <a:pt x="5" y="0"/>
                    <a:pt x="7" y="1"/>
                    <a:pt x="7" y="2"/>
                  </a:cubicBezTo>
                  <a:cubicBezTo>
                    <a:pt x="10" y="2"/>
                    <a:pt x="12" y="3"/>
                    <a:pt x="14" y="5"/>
                  </a:cubicBezTo>
                  <a:cubicBezTo>
                    <a:pt x="14" y="10"/>
                    <a:pt x="14" y="12"/>
                    <a:pt x="15" y="15"/>
                  </a:cubicBezTo>
                  <a:cubicBezTo>
                    <a:pt x="16" y="16"/>
                    <a:pt x="18" y="17"/>
                    <a:pt x="19" y="19"/>
                  </a:cubicBezTo>
                  <a:cubicBezTo>
                    <a:pt x="19" y="19"/>
                    <a:pt x="20" y="21"/>
                    <a:pt x="20" y="21"/>
                  </a:cubicBezTo>
                  <a:cubicBezTo>
                    <a:pt x="22" y="23"/>
                    <a:pt x="25" y="25"/>
                    <a:pt x="25" y="28"/>
                  </a:cubicBezTo>
                  <a:cubicBezTo>
                    <a:pt x="26" y="33"/>
                    <a:pt x="22" y="35"/>
                    <a:pt x="17" y="33"/>
                  </a:cubicBezTo>
                  <a:cubicBezTo>
                    <a:pt x="10" y="32"/>
                    <a:pt x="4" y="24"/>
                    <a:pt x="1" y="18"/>
                  </a:cubicBezTo>
                  <a:cubicBezTo>
                    <a:pt x="0" y="15"/>
                    <a:pt x="0" y="11"/>
                    <a:pt x="0" y="8"/>
                  </a:cubicBezTo>
                  <a:cubicBezTo>
                    <a:pt x="0" y="5"/>
                    <a:pt x="1" y="2"/>
                    <a:pt x="4" y="1"/>
                  </a:cubicBezTo>
                  <a:close/>
                  <a:moveTo>
                    <a:pt x="6" y="2"/>
                  </a:moveTo>
                  <a:cubicBezTo>
                    <a:pt x="4" y="2"/>
                    <a:pt x="3" y="4"/>
                    <a:pt x="2" y="5"/>
                  </a:cubicBezTo>
                  <a:cubicBezTo>
                    <a:pt x="2" y="6"/>
                    <a:pt x="2" y="7"/>
                    <a:pt x="2" y="9"/>
                  </a:cubicBezTo>
                  <a:cubicBezTo>
                    <a:pt x="1" y="19"/>
                    <a:pt x="11" y="33"/>
                    <a:pt x="22" y="32"/>
                  </a:cubicBezTo>
                  <a:cubicBezTo>
                    <a:pt x="25" y="28"/>
                    <a:pt x="22" y="26"/>
                    <a:pt x="20" y="23"/>
                  </a:cubicBezTo>
                  <a:cubicBezTo>
                    <a:pt x="19" y="22"/>
                    <a:pt x="18" y="21"/>
                    <a:pt x="17" y="19"/>
                  </a:cubicBezTo>
                  <a:cubicBezTo>
                    <a:pt x="15" y="17"/>
                    <a:pt x="13" y="14"/>
                    <a:pt x="13" y="11"/>
                  </a:cubicBezTo>
                  <a:cubicBezTo>
                    <a:pt x="12" y="8"/>
                    <a:pt x="13" y="6"/>
                    <a:pt x="10" y="4"/>
                  </a:cubicBezTo>
                  <a:cubicBezTo>
                    <a:pt x="9" y="4"/>
                    <a:pt x="7" y="4"/>
                    <a:pt x="7" y="4"/>
                  </a:cubicBezTo>
                  <a:cubicBezTo>
                    <a:pt x="6" y="3"/>
                    <a:pt x="7" y="2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85" name="Freeform 151"/>
            <p:cNvSpPr/>
            <p:nvPr/>
          </p:nvSpPr>
          <p:spPr bwMode="auto">
            <a:xfrm>
              <a:off x="4913313" y="3760788"/>
              <a:ext cx="12700" cy="15875"/>
            </a:xfrm>
            <a:custGeom>
              <a:avLst/>
              <a:gdLst>
                <a:gd name="T0" fmla="*/ 0 w 4"/>
                <a:gd name="T1" fmla="*/ 0 h 5"/>
                <a:gd name="T2" fmla="*/ 4 w 4"/>
                <a:gd name="T3" fmla="*/ 5 h 5"/>
                <a:gd name="T4" fmla="*/ 0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1" y="2"/>
                    <a:pt x="4" y="2"/>
                    <a:pt x="4" y="5"/>
                  </a:cubicBezTo>
                  <a:cubicBezTo>
                    <a:pt x="1" y="5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86" name="Freeform 152"/>
            <p:cNvSpPr/>
            <p:nvPr/>
          </p:nvSpPr>
          <p:spPr bwMode="auto">
            <a:xfrm>
              <a:off x="4949825" y="3767138"/>
              <a:ext cx="19050" cy="22225"/>
            </a:xfrm>
            <a:custGeom>
              <a:avLst/>
              <a:gdLst>
                <a:gd name="T0" fmla="*/ 1 w 6"/>
                <a:gd name="T1" fmla="*/ 0 h 7"/>
                <a:gd name="T2" fmla="*/ 6 w 6"/>
                <a:gd name="T3" fmla="*/ 5 h 7"/>
                <a:gd name="T4" fmla="*/ 5 w 6"/>
                <a:gd name="T5" fmla="*/ 6 h 7"/>
                <a:gd name="T6" fmla="*/ 0 w 6"/>
                <a:gd name="T7" fmla="*/ 1 h 7"/>
                <a:gd name="T8" fmla="*/ 1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1" y="0"/>
                  </a:moveTo>
                  <a:cubicBezTo>
                    <a:pt x="3" y="1"/>
                    <a:pt x="3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2" y="7"/>
                    <a:pt x="2" y="4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87" name="Freeform 153"/>
            <p:cNvSpPr/>
            <p:nvPr/>
          </p:nvSpPr>
          <p:spPr bwMode="auto">
            <a:xfrm>
              <a:off x="4968875" y="3773488"/>
              <a:ext cx="15875" cy="12700"/>
            </a:xfrm>
            <a:custGeom>
              <a:avLst/>
              <a:gdLst>
                <a:gd name="T0" fmla="*/ 3 w 5"/>
                <a:gd name="T1" fmla="*/ 0 h 4"/>
                <a:gd name="T2" fmla="*/ 0 w 5"/>
                <a:gd name="T3" fmla="*/ 4 h 4"/>
                <a:gd name="T4" fmla="*/ 3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5" y="1"/>
                    <a:pt x="2" y="4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88" name="Freeform 154"/>
            <p:cNvSpPr/>
            <p:nvPr/>
          </p:nvSpPr>
          <p:spPr bwMode="auto">
            <a:xfrm>
              <a:off x="4940300" y="3789363"/>
              <a:ext cx="15875" cy="15875"/>
            </a:xfrm>
            <a:custGeom>
              <a:avLst/>
              <a:gdLst>
                <a:gd name="T0" fmla="*/ 0 w 5"/>
                <a:gd name="T1" fmla="*/ 0 h 5"/>
                <a:gd name="T2" fmla="*/ 5 w 5"/>
                <a:gd name="T3" fmla="*/ 5 h 5"/>
                <a:gd name="T4" fmla="*/ 0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2" y="2"/>
                    <a:pt x="4" y="2"/>
                    <a:pt x="5" y="5"/>
                  </a:cubicBezTo>
                  <a:cubicBezTo>
                    <a:pt x="3" y="5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89" name="Freeform 155"/>
            <p:cNvSpPr/>
            <p:nvPr/>
          </p:nvSpPr>
          <p:spPr bwMode="auto">
            <a:xfrm>
              <a:off x="4975225" y="3814763"/>
              <a:ext cx="19050" cy="12700"/>
            </a:xfrm>
            <a:custGeom>
              <a:avLst/>
              <a:gdLst>
                <a:gd name="T0" fmla="*/ 0 w 6"/>
                <a:gd name="T1" fmla="*/ 0 h 4"/>
                <a:gd name="T2" fmla="*/ 6 w 6"/>
                <a:gd name="T3" fmla="*/ 2 h 4"/>
                <a:gd name="T4" fmla="*/ 0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2" y="1"/>
                    <a:pt x="5" y="1"/>
                    <a:pt x="6" y="2"/>
                  </a:cubicBezTo>
                  <a:cubicBezTo>
                    <a:pt x="5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90" name="Freeform 156"/>
            <p:cNvSpPr>
              <a:spLocks noEditPoints="1"/>
            </p:cNvSpPr>
            <p:nvPr/>
          </p:nvSpPr>
          <p:spPr bwMode="auto">
            <a:xfrm>
              <a:off x="5105400" y="3856038"/>
              <a:ext cx="41275" cy="44450"/>
            </a:xfrm>
            <a:custGeom>
              <a:avLst/>
              <a:gdLst>
                <a:gd name="T0" fmla="*/ 3 w 13"/>
                <a:gd name="T1" fmla="*/ 13 h 14"/>
                <a:gd name="T2" fmla="*/ 3 w 13"/>
                <a:gd name="T3" fmla="*/ 3 h 14"/>
                <a:gd name="T4" fmla="*/ 7 w 13"/>
                <a:gd name="T5" fmla="*/ 1 h 14"/>
                <a:gd name="T6" fmla="*/ 12 w 13"/>
                <a:gd name="T7" fmla="*/ 4 h 14"/>
                <a:gd name="T8" fmla="*/ 3 w 13"/>
                <a:gd name="T9" fmla="*/ 13 h 14"/>
                <a:gd name="T10" fmla="*/ 10 w 13"/>
                <a:gd name="T11" fmla="*/ 4 h 14"/>
                <a:gd name="T12" fmla="*/ 4 w 13"/>
                <a:gd name="T13" fmla="*/ 5 h 14"/>
                <a:gd name="T14" fmla="*/ 4 w 13"/>
                <a:gd name="T15" fmla="*/ 11 h 14"/>
                <a:gd name="T16" fmla="*/ 10 w 13"/>
                <a:gd name="T1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3" y="13"/>
                  </a:moveTo>
                  <a:cubicBezTo>
                    <a:pt x="0" y="11"/>
                    <a:pt x="2" y="6"/>
                    <a:pt x="3" y="3"/>
                  </a:cubicBezTo>
                  <a:cubicBezTo>
                    <a:pt x="5" y="3"/>
                    <a:pt x="5" y="1"/>
                    <a:pt x="7" y="1"/>
                  </a:cubicBezTo>
                  <a:cubicBezTo>
                    <a:pt x="9" y="0"/>
                    <a:pt x="12" y="2"/>
                    <a:pt x="12" y="4"/>
                  </a:cubicBezTo>
                  <a:cubicBezTo>
                    <a:pt x="13" y="8"/>
                    <a:pt x="9" y="14"/>
                    <a:pt x="3" y="13"/>
                  </a:cubicBezTo>
                  <a:close/>
                  <a:moveTo>
                    <a:pt x="10" y="4"/>
                  </a:moveTo>
                  <a:cubicBezTo>
                    <a:pt x="9" y="2"/>
                    <a:pt x="6" y="4"/>
                    <a:pt x="4" y="5"/>
                  </a:cubicBezTo>
                  <a:cubicBezTo>
                    <a:pt x="4" y="7"/>
                    <a:pt x="3" y="10"/>
                    <a:pt x="4" y="11"/>
                  </a:cubicBezTo>
                  <a:cubicBezTo>
                    <a:pt x="8" y="12"/>
                    <a:pt x="12" y="7"/>
                    <a:pt x="1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91" name="Freeform 157"/>
            <p:cNvSpPr>
              <a:spLocks noEditPoints="1"/>
            </p:cNvSpPr>
            <p:nvPr/>
          </p:nvSpPr>
          <p:spPr bwMode="auto">
            <a:xfrm>
              <a:off x="4926013" y="3856038"/>
              <a:ext cx="46037" cy="47625"/>
            </a:xfrm>
            <a:custGeom>
              <a:avLst/>
              <a:gdLst>
                <a:gd name="T0" fmla="*/ 11 w 15"/>
                <a:gd name="T1" fmla="*/ 4 h 15"/>
                <a:gd name="T2" fmla="*/ 11 w 15"/>
                <a:gd name="T3" fmla="*/ 12 h 15"/>
                <a:gd name="T4" fmla="*/ 2 w 15"/>
                <a:gd name="T5" fmla="*/ 3 h 15"/>
                <a:gd name="T6" fmla="*/ 3 w 15"/>
                <a:gd name="T7" fmla="*/ 1 h 15"/>
                <a:gd name="T8" fmla="*/ 11 w 15"/>
                <a:gd name="T9" fmla="*/ 4 h 15"/>
                <a:gd name="T10" fmla="*/ 4 w 15"/>
                <a:gd name="T11" fmla="*/ 3 h 15"/>
                <a:gd name="T12" fmla="*/ 11 w 15"/>
                <a:gd name="T13" fmla="*/ 7 h 15"/>
                <a:gd name="T14" fmla="*/ 9 w 15"/>
                <a:gd name="T15" fmla="*/ 5 h 15"/>
                <a:gd name="T16" fmla="*/ 10 w 15"/>
                <a:gd name="T17" fmla="*/ 4 h 15"/>
                <a:gd name="T18" fmla="*/ 4 w 15"/>
                <a:gd name="T1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11" y="4"/>
                  </a:moveTo>
                  <a:cubicBezTo>
                    <a:pt x="15" y="5"/>
                    <a:pt x="14" y="11"/>
                    <a:pt x="11" y="12"/>
                  </a:cubicBezTo>
                  <a:cubicBezTo>
                    <a:pt x="7" y="12"/>
                    <a:pt x="1" y="9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6" y="0"/>
                    <a:pt x="11" y="2"/>
                    <a:pt x="11" y="4"/>
                  </a:cubicBezTo>
                  <a:close/>
                  <a:moveTo>
                    <a:pt x="4" y="3"/>
                  </a:moveTo>
                  <a:cubicBezTo>
                    <a:pt x="0" y="7"/>
                    <a:pt x="13" y="15"/>
                    <a:pt x="11" y="7"/>
                  </a:cubicBezTo>
                  <a:cubicBezTo>
                    <a:pt x="11" y="6"/>
                    <a:pt x="9" y="6"/>
                    <a:pt x="9" y="5"/>
                  </a:cubicBezTo>
                  <a:cubicBezTo>
                    <a:pt x="9" y="4"/>
                    <a:pt x="11" y="4"/>
                    <a:pt x="10" y="4"/>
                  </a:cubicBezTo>
                  <a:cubicBezTo>
                    <a:pt x="8" y="3"/>
                    <a:pt x="6" y="2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92" name="Freeform 158"/>
            <p:cNvSpPr>
              <a:spLocks noEditPoints="1"/>
            </p:cNvSpPr>
            <p:nvPr/>
          </p:nvSpPr>
          <p:spPr bwMode="auto">
            <a:xfrm>
              <a:off x="4767263" y="3571875"/>
              <a:ext cx="552450" cy="1041400"/>
            </a:xfrm>
            <a:custGeom>
              <a:avLst/>
              <a:gdLst>
                <a:gd name="T0" fmla="*/ 87 w 175"/>
                <a:gd name="T1" fmla="*/ 113 h 330"/>
                <a:gd name="T2" fmla="*/ 27 w 175"/>
                <a:gd name="T3" fmla="*/ 103 h 330"/>
                <a:gd name="T4" fmla="*/ 16 w 175"/>
                <a:gd name="T5" fmla="*/ 51 h 330"/>
                <a:gd name="T6" fmla="*/ 97 w 175"/>
                <a:gd name="T7" fmla="*/ 17 h 330"/>
                <a:gd name="T8" fmla="*/ 114 w 175"/>
                <a:gd name="T9" fmla="*/ 59 h 330"/>
                <a:gd name="T10" fmla="*/ 161 w 175"/>
                <a:gd name="T11" fmla="*/ 60 h 330"/>
                <a:gd name="T12" fmla="*/ 132 w 175"/>
                <a:gd name="T13" fmla="*/ 128 h 330"/>
                <a:gd name="T14" fmla="*/ 122 w 175"/>
                <a:gd name="T15" fmla="*/ 200 h 330"/>
                <a:gd name="T16" fmla="*/ 157 w 175"/>
                <a:gd name="T17" fmla="*/ 215 h 330"/>
                <a:gd name="T18" fmla="*/ 150 w 175"/>
                <a:gd name="T19" fmla="*/ 329 h 330"/>
                <a:gd name="T20" fmla="*/ 10 w 175"/>
                <a:gd name="T21" fmla="*/ 313 h 330"/>
                <a:gd name="T22" fmla="*/ 3 w 175"/>
                <a:gd name="T23" fmla="*/ 226 h 330"/>
                <a:gd name="T24" fmla="*/ 97 w 175"/>
                <a:gd name="T25" fmla="*/ 196 h 330"/>
                <a:gd name="T26" fmla="*/ 103 w 175"/>
                <a:gd name="T27" fmla="*/ 32 h 330"/>
                <a:gd name="T28" fmla="*/ 52 w 175"/>
                <a:gd name="T29" fmla="*/ 44 h 330"/>
                <a:gd name="T30" fmla="*/ 67 w 175"/>
                <a:gd name="T31" fmla="*/ 35 h 330"/>
                <a:gd name="T32" fmla="*/ 48 w 175"/>
                <a:gd name="T33" fmla="*/ 37 h 330"/>
                <a:gd name="T34" fmla="*/ 56 w 175"/>
                <a:gd name="T35" fmla="*/ 18 h 330"/>
                <a:gd name="T36" fmla="*/ 37 w 175"/>
                <a:gd name="T37" fmla="*/ 43 h 330"/>
                <a:gd name="T38" fmla="*/ 46 w 175"/>
                <a:gd name="T39" fmla="*/ 112 h 330"/>
                <a:gd name="T40" fmla="*/ 86 w 175"/>
                <a:gd name="T41" fmla="*/ 83 h 330"/>
                <a:gd name="T42" fmla="*/ 122 w 175"/>
                <a:gd name="T43" fmla="*/ 128 h 330"/>
                <a:gd name="T44" fmla="*/ 96 w 175"/>
                <a:gd name="T45" fmla="*/ 84 h 330"/>
                <a:gd name="T46" fmla="*/ 96 w 175"/>
                <a:gd name="T47" fmla="*/ 84 h 330"/>
                <a:gd name="T48" fmla="*/ 90 w 175"/>
                <a:gd name="T49" fmla="*/ 86 h 330"/>
                <a:gd name="T50" fmla="*/ 101 w 175"/>
                <a:gd name="T51" fmla="*/ 145 h 330"/>
                <a:gd name="T52" fmla="*/ 101 w 175"/>
                <a:gd name="T53" fmla="*/ 89 h 330"/>
                <a:gd name="T54" fmla="*/ 82 w 175"/>
                <a:gd name="T55" fmla="*/ 114 h 330"/>
                <a:gd name="T56" fmla="*/ 100 w 175"/>
                <a:gd name="T57" fmla="*/ 127 h 330"/>
                <a:gd name="T58" fmla="*/ 115 w 175"/>
                <a:gd name="T59" fmla="*/ 136 h 330"/>
                <a:gd name="T60" fmla="*/ 113 w 175"/>
                <a:gd name="T61" fmla="*/ 208 h 330"/>
                <a:gd name="T62" fmla="*/ 101 w 175"/>
                <a:gd name="T63" fmla="*/ 152 h 330"/>
                <a:gd name="T64" fmla="*/ 73 w 175"/>
                <a:gd name="T65" fmla="*/ 197 h 330"/>
                <a:gd name="T66" fmla="*/ 96 w 175"/>
                <a:gd name="T67" fmla="*/ 210 h 330"/>
                <a:gd name="T68" fmla="*/ 120 w 175"/>
                <a:gd name="T69" fmla="*/ 214 h 330"/>
                <a:gd name="T70" fmla="*/ 95 w 175"/>
                <a:gd name="T71" fmla="*/ 214 h 330"/>
                <a:gd name="T72" fmla="*/ 117 w 175"/>
                <a:gd name="T73" fmla="*/ 216 h 330"/>
                <a:gd name="T74" fmla="*/ 25 w 175"/>
                <a:gd name="T75" fmla="*/ 215 h 330"/>
                <a:gd name="T76" fmla="*/ 53 w 175"/>
                <a:gd name="T77" fmla="*/ 215 h 330"/>
                <a:gd name="T78" fmla="*/ 95 w 175"/>
                <a:gd name="T79" fmla="*/ 216 h 330"/>
                <a:gd name="T80" fmla="*/ 98 w 175"/>
                <a:gd name="T81" fmla="*/ 219 h 330"/>
                <a:gd name="T82" fmla="*/ 137 w 175"/>
                <a:gd name="T83" fmla="*/ 223 h 330"/>
                <a:gd name="T84" fmla="*/ 22 w 175"/>
                <a:gd name="T85" fmla="*/ 220 h 330"/>
                <a:gd name="T86" fmla="*/ 113 w 175"/>
                <a:gd name="T87" fmla="*/ 217 h 330"/>
                <a:gd name="T88" fmla="*/ 55 w 175"/>
                <a:gd name="T89" fmla="*/ 218 h 330"/>
                <a:gd name="T90" fmla="*/ 98 w 175"/>
                <a:gd name="T91" fmla="*/ 221 h 330"/>
                <a:gd name="T92" fmla="*/ 154 w 175"/>
                <a:gd name="T93" fmla="*/ 221 h 330"/>
                <a:gd name="T94" fmla="*/ 21 w 175"/>
                <a:gd name="T95" fmla="*/ 222 h 330"/>
                <a:gd name="T96" fmla="*/ 8 w 175"/>
                <a:gd name="T97" fmla="*/ 224 h 330"/>
                <a:gd name="T98" fmla="*/ 8 w 175"/>
                <a:gd name="T99" fmla="*/ 224 h 330"/>
                <a:gd name="T100" fmla="*/ 124 w 175"/>
                <a:gd name="T101" fmla="*/ 225 h 330"/>
                <a:gd name="T102" fmla="*/ 83 w 175"/>
                <a:gd name="T103" fmla="*/ 226 h 330"/>
                <a:gd name="T104" fmla="*/ 139 w 175"/>
                <a:gd name="T105" fmla="*/ 225 h 330"/>
                <a:gd name="T106" fmla="*/ 127 w 175"/>
                <a:gd name="T107" fmla="*/ 228 h 330"/>
                <a:gd name="T108" fmla="*/ 166 w 175"/>
                <a:gd name="T109" fmla="*/ 226 h 330"/>
                <a:gd name="T110" fmla="*/ 93 w 175"/>
                <a:gd name="T111" fmla="*/ 231 h 330"/>
                <a:gd name="T112" fmla="*/ 15 w 175"/>
                <a:gd name="T113" fmla="*/ 229 h 330"/>
                <a:gd name="T114" fmla="*/ 14 w 175"/>
                <a:gd name="T115" fmla="*/ 320 h 330"/>
                <a:gd name="T116" fmla="*/ 107 w 175"/>
                <a:gd name="T117" fmla="*/ 328 h 330"/>
                <a:gd name="T118" fmla="*/ 172 w 175"/>
                <a:gd name="T119" fmla="*/ 233 h 330"/>
                <a:gd name="T120" fmla="*/ 130 w 175"/>
                <a:gd name="T121" fmla="*/ 25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5" h="330">
                  <a:moveTo>
                    <a:pt x="110" y="211"/>
                  </a:moveTo>
                  <a:cubicBezTo>
                    <a:pt x="108" y="204"/>
                    <a:pt x="105" y="197"/>
                    <a:pt x="103" y="189"/>
                  </a:cubicBezTo>
                  <a:cubicBezTo>
                    <a:pt x="101" y="180"/>
                    <a:pt x="101" y="172"/>
                    <a:pt x="100" y="164"/>
                  </a:cubicBezTo>
                  <a:cubicBezTo>
                    <a:pt x="100" y="161"/>
                    <a:pt x="99" y="158"/>
                    <a:pt x="99" y="156"/>
                  </a:cubicBezTo>
                  <a:cubicBezTo>
                    <a:pt x="100" y="152"/>
                    <a:pt x="101" y="149"/>
                    <a:pt x="99" y="146"/>
                  </a:cubicBezTo>
                  <a:cubicBezTo>
                    <a:pt x="95" y="135"/>
                    <a:pt x="87" y="126"/>
                    <a:pt x="87" y="113"/>
                  </a:cubicBezTo>
                  <a:cubicBezTo>
                    <a:pt x="85" y="114"/>
                    <a:pt x="82" y="118"/>
                    <a:pt x="81" y="115"/>
                  </a:cubicBezTo>
                  <a:cubicBezTo>
                    <a:pt x="80" y="114"/>
                    <a:pt x="79" y="112"/>
                    <a:pt x="78" y="111"/>
                  </a:cubicBezTo>
                  <a:cubicBezTo>
                    <a:pt x="74" y="112"/>
                    <a:pt x="70" y="114"/>
                    <a:pt x="66" y="115"/>
                  </a:cubicBezTo>
                  <a:cubicBezTo>
                    <a:pt x="63" y="116"/>
                    <a:pt x="59" y="115"/>
                    <a:pt x="55" y="115"/>
                  </a:cubicBezTo>
                  <a:cubicBezTo>
                    <a:pt x="51" y="115"/>
                    <a:pt x="47" y="114"/>
                    <a:pt x="44" y="113"/>
                  </a:cubicBezTo>
                  <a:cubicBezTo>
                    <a:pt x="38" y="111"/>
                    <a:pt x="31" y="108"/>
                    <a:pt x="27" y="103"/>
                  </a:cubicBezTo>
                  <a:cubicBezTo>
                    <a:pt x="26" y="102"/>
                    <a:pt x="24" y="100"/>
                    <a:pt x="23" y="98"/>
                  </a:cubicBezTo>
                  <a:cubicBezTo>
                    <a:pt x="21" y="97"/>
                    <a:pt x="20" y="96"/>
                    <a:pt x="19" y="94"/>
                  </a:cubicBezTo>
                  <a:cubicBezTo>
                    <a:pt x="17" y="91"/>
                    <a:pt x="15" y="86"/>
                    <a:pt x="14" y="82"/>
                  </a:cubicBezTo>
                  <a:cubicBezTo>
                    <a:pt x="13" y="75"/>
                    <a:pt x="11" y="67"/>
                    <a:pt x="13" y="59"/>
                  </a:cubicBezTo>
                  <a:cubicBezTo>
                    <a:pt x="13" y="58"/>
                    <a:pt x="15" y="57"/>
                    <a:pt x="15" y="56"/>
                  </a:cubicBezTo>
                  <a:cubicBezTo>
                    <a:pt x="15" y="54"/>
                    <a:pt x="15" y="52"/>
                    <a:pt x="16" y="51"/>
                  </a:cubicBezTo>
                  <a:cubicBezTo>
                    <a:pt x="18" y="48"/>
                    <a:pt x="23" y="44"/>
                    <a:pt x="27" y="42"/>
                  </a:cubicBezTo>
                  <a:cubicBezTo>
                    <a:pt x="30" y="41"/>
                    <a:pt x="34" y="41"/>
                    <a:pt x="39" y="41"/>
                  </a:cubicBezTo>
                  <a:cubicBezTo>
                    <a:pt x="39" y="34"/>
                    <a:pt x="38" y="25"/>
                    <a:pt x="42" y="18"/>
                  </a:cubicBezTo>
                  <a:cubicBezTo>
                    <a:pt x="44" y="13"/>
                    <a:pt x="49" y="10"/>
                    <a:pt x="52" y="7"/>
                  </a:cubicBezTo>
                  <a:cubicBezTo>
                    <a:pt x="63" y="0"/>
                    <a:pt x="81" y="4"/>
                    <a:pt x="91" y="11"/>
                  </a:cubicBezTo>
                  <a:cubicBezTo>
                    <a:pt x="93" y="13"/>
                    <a:pt x="95" y="16"/>
                    <a:pt x="97" y="17"/>
                  </a:cubicBezTo>
                  <a:cubicBezTo>
                    <a:pt x="99" y="23"/>
                    <a:pt x="103" y="27"/>
                    <a:pt x="105" y="33"/>
                  </a:cubicBezTo>
                  <a:cubicBezTo>
                    <a:pt x="104" y="35"/>
                    <a:pt x="106" y="38"/>
                    <a:pt x="107" y="40"/>
                  </a:cubicBezTo>
                  <a:cubicBezTo>
                    <a:pt x="109" y="50"/>
                    <a:pt x="107" y="61"/>
                    <a:pt x="104" y="70"/>
                  </a:cubicBezTo>
                  <a:cubicBezTo>
                    <a:pt x="103" y="74"/>
                    <a:pt x="101" y="78"/>
                    <a:pt x="98" y="81"/>
                  </a:cubicBezTo>
                  <a:cubicBezTo>
                    <a:pt x="99" y="83"/>
                    <a:pt x="101" y="84"/>
                    <a:pt x="102" y="84"/>
                  </a:cubicBezTo>
                  <a:cubicBezTo>
                    <a:pt x="105" y="75"/>
                    <a:pt x="108" y="67"/>
                    <a:pt x="114" y="59"/>
                  </a:cubicBezTo>
                  <a:cubicBezTo>
                    <a:pt x="119" y="54"/>
                    <a:pt x="127" y="49"/>
                    <a:pt x="134" y="48"/>
                  </a:cubicBezTo>
                  <a:cubicBezTo>
                    <a:pt x="137" y="48"/>
                    <a:pt x="143" y="49"/>
                    <a:pt x="146" y="50"/>
                  </a:cubicBezTo>
                  <a:cubicBezTo>
                    <a:pt x="148" y="50"/>
                    <a:pt x="149" y="49"/>
                    <a:pt x="150" y="50"/>
                  </a:cubicBezTo>
                  <a:cubicBezTo>
                    <a:pt x="150" y="50"/>
                    <a:pt x="150" y="51"/>
                    <a:pt x="151" y="52"/>
                  </a:cubicBezTo>
                  <a:cubicBezTo>
                    <a:pt x="153" y="54"/>
                    <a:pt x="157" y="55"/>
                    <a:pt x="159" y="57"/>
                  </a:cubicBezTo>
                  <a:cubicBezTo>
                    <a:pt x="160" y="58"/>
                    <a:pt x="160" y="59"/>
                    <a:pt x="161" y="60"/>
                  </a:cubicBezTo>
                  <a:cubicBezTo>
                    <a:pt x="163" y="63"/>
                    <a:pt x="166" y="66"/>
                    <a:pt x="167" y="70"/>
                  </a:cubicBezTo>
                  <a:cubicBezTo>
                    <a:pt x="168" y="76"/>
                    <a:pt x="169" y="82"/>
                    <a:pt x="168" y="89"/>
                  </a:cubicBezTo>
                  <a:cubicBezTo>
                    <a:pt x="168" y="92"/>
                    <a:pt x="166" y="96"/>
                    <a:pt x="164" y="100"/>
                  </a:cubicBezTo>
                  <a:cubicBezTo>
                    <a:pt x="161" y="108"/>
                    <a:pt x="155" y="113"/>
                    <a:pt x="147" y="119"/>
                  </a:cubicBezTo>
                  <a:cubicBezTo>
                    <a:pt x="144" y="121"/>
                    <a:pt x="142" y="124"/>
                    <a:pt x="137" y="126"/>
                  </a:cubicBezTo>
                  <a:cubicBezTo>
                    <a:pt x="136" y="126"/>
                    <a:pt x="133" y="127"/>
                    <a:pt x="132" y="128"/>
                  </a:cubicBezTo>
                  <a:cubicBezTo>
                    <a:pt x="127" y="129"/>
                    <a:pt x="120" y="130"/>
                    <a:pt x="115" y="129"/>
                  </a:cubicBezTo>
                  <a:cubicBezTo>
                    <a:pt x="116" y="132"/>
                    <a:pt x="118" y="138"/>
                    <a:pt x="114" y="139"/>
                  </a:cubicBezTo>
                  <a:cubicBezTo>
                    <a:pt x="112" y="139"/>
                    <a:pt x="111" y="135"/>
                    <a:pt x="109" y="134"/>
                  </a:cubicBezTo>
                  <a:cubicBezTo>
                    <a:pt x="116" y="156"/>
                    <a:pt x="119" y="185"/>
                    <a:pt x="114" y="211"/>
                  </a:cubicBezTo>
                  <a:cubicBezTo>
                    <a:pt x="115" y="211"/>
                    <a:pt x="117" y="209"/>
                    <a:pt x="118" y="209"/>
                  </a:cubicBezTo>
                  <a:cubicBezTo>
                    <a:pt x="119" y="207"/>
                    <a:pt x="120" y="203"/>
                    <a:pt x="122" y="200"/>
                  </a:cubicBezTo>
                  <a:cubicBezTo>
                    <a:pt x="124" y="197"/>
                    <a:pt x="128" y="190"/>
                    <a:pt x="131" y="196"/>
                  </a:cubicBezTo>
                  <a:cubicBezTo>
                    <a:pt x="129" y="202"/>
                    <a:pt x="126" y="205"/>
                    <a:pt x="123" y="208"/>
                  </a:cubicBezTo>
                  <a:cubicBezTo>
                    <a:pt x="127" y="207"/>
                    <a:pt x="136" y="203"/>
                    <a:pt x="138" y="210"/>
                  </a:cubicBezTo>
                  <a:cubicBezTo>
                    <a:pt x="136" y="213"/>
                    <a:pt x="133" y="214"/>
                    <a:pt x="130" y="215"/>
                  </a:cubicBezTo>
                  <a:cubicBezTo>
                    <a:pt x="137" y="215"/>
                    <a:pt x="145" y="216"/>
                    <a:pt x="152" y="215"/>
                  </a:cubicBezTo>
                  <a:cubicBezTo>
                    <a:pt x="154" y="215"/>
                    <a:pt x="155" y="215"/>
                    <a:pt x="157" y="215"/>
                  </a:cubicBezTo>
                  <a:cubicBezTo>
                    <a:pt x="163" y="219"/>
                    <a:pt x="167" y="225"/>
                    <a:pt x="173" y="229"/>
                  </a:cubicBezTo>
                  <a:cubicBezTo>
                    <a:pt x="175" y="235"/>
                    <a:pt x="174" y="244"/>
                    <a:pt x="174" y="252"/>
                  </a:cubicBezTo>
                  <a:cubicBezTo>
                    <a:pt x="173" y="265"/>
                    <a:pt x="174" y="279"/>
                    <a:pt x="173" y="291"/>
                  </a:cubicBezTo>
                  <a:cubicBezTo>
                    <a:pt x="172" y="299"/>
                    <a:pt x="171" y="307"/>
                    <a:pt x="170" y="315"/>
                  </a:cubicBezTo>
                  <a:cubicBezTo>
                    <a:pt x="169" y="318"/>
                    <a:pt x="168" y="322"/>
                    <a:pt x="168" y="325"/>
                  </a:cubicBezTo>
                  <a:cubicBezTo>
                    <a:pt x="163" y="328"/>
                    <a:pt x="156" y="329"/>
                    <a:pt x="150" y="329"/>
                  </a:cubicBezTo>
                  <a:cubicBezTo>
                    <a:pt x="143" y="329"/>
                    <a:pt x="136" y="328"/>
                    <a:pt x="129" y="329"/>
                  </a:cubicBezTo>
                  <a:cubicBezTo>
                    <a:pt x="115" y="330"/>
                    <a:pt x="101" y="329"/>
                    <a:pt x="86" y="329"/>
                  </a:cubicBezTo>
                  <a:cubicBezTo>
                    <a:pt x="63" y="329"/>
                    <a:pt x="39" y="329"/>
                    <a:pt x="16" y="325"/>
                  </a:cubicBezTo>
                  <a:cubicBezTo>
                    <a:pt x="14" y="324"/>
                    <a:pt x="14" y="323"/>
                    <a:pt x="13" y="321"/>
                  </a:cubicBezTo>
                  <a:cubicBezTo>
                    <a:pt x="12" y="321"/>
                    <a:pt x="11" y="320"/>
                    <a:pt x="11" y="320"/>
                  </a:cubicBezTo>
                  <a:cubicBezTo>
                    <a:pt x="10" y="318"/>
                    <a:pt x="10" y="315"/>
                    <a:pt x="10" y="313"/>
                  </a:cubicBezTo>
                  <a:cubicBezTo>
                    <a:pt x="9" y="302"/>
                    <a:pt x="6" y="289"/>
                    <a:pt x="5" y="276"/>
                  </a:cubicBezTo>
                  <a:cubicBezTo>
                    <a:pt x="3" y="267"/>
                    <a:pt x="3" y="258"/>
                    <a:pt x="2" y="250"/>
                  </a:cubicBezTo>
                  <a:cubicBezTo>
                    <a:pt x="2" y="246"/>
                    <a:pt x="1" y="243"/>
                    <a:pt x="1" y="240"/>
                  </a:cubicBezTo>
                  <a:cubicBezTo>
                    <a:pt x="1" y="239"/>
                    <a:pt x="1" y="237"/>
                    <a:pt x="1" y="236"/>
                  </a:cubicBezTo>
                  <a:cubicBezTo>
                    <a:pt x="1" y="234"/>
                    <a:pt x="0" y="232"/>
                    <a:pt x="0" y="230"/>
                  </a:cubicBezTo>
                  <a:cubicBezTo>
                    <a:pt x="1" y="229"/>
                    <a:pt x="2" y="228"/>
                    <a:pt x="3" y="226"/>
                  </a:cubicBezTo>
                  <a:cubicBezTo>
                    <a:pt x="4" y="225"/>
                    <a:pt x="5" y="223"/>
                    <a:pt x="6" y="222"/>
                  </a:cubicBezTo>
                  <a:cubicBezTo>
                    <a:pt x="10" y="218"/>
                    <a:pt x="15" y="215"/>
                    <a:pt x="19" y="211"/>
                  </a:cubicBezTo>
                  <a:cubicBezTo>
                    <a:pt x="28" y="209"/>
                    <a:pt x="43" y="213"/>
                    <a:pt x="53" y="213"/>
                  </a:cubicBezTo>
                  <a:cubicBezTo>
                    <a:pt x="55" y="207"/>
                    <a:pt x="58" y="201"/>
                    <a:pt x="61" y="197"/>
                  </a:cubicBezTo>
                  <a:cubicBezTo>
                    <a:pt x="67" y="195"/>
                    <a:pt x="74" y="195"/>
                    <a:pt x="81" y="195"/>
                  </a:cubicBezTo>
                  <a:cubicBezTo>
                    <a:pt x="86" y="195"/>
                    <a:pt x="91" y="195"/>
                    <a:pt x="97" y="196"/>
                  </a:cubicBezTo>
                  <a:cubicBezTo>
                    <a:pt x="103" y="199"/>
                    <a:pt x="107" y="203"/>
                    <a:pt x="109" y="211"/>
                  </a:cubicBezTo>
                  <a:cubicBezTo>
                    <a:pt x="109" y="210"/>
                    <a:pt x="109" y="211"/>
                    <a:pt x="110" y="211"/>
                  </a:cubicBezTo>
                  <a:cubicBezTo>
                    <a:pt x="110" y="211"/>
                    <a:pt x="110" y="211"/>
                    <a:pt x="110" y="211"/>
                  </a:cubicBezTo>
                  <a:close/>
                  <a:moveTo>
                    <a:pt x="96" y="80"/>
                  </a:moveTo>
                  <a:cubicBezTo>
                    <a:pt x="100" y="76"/>
                    <a:pt x="102" y="68"/>
                    <a:pt x="104" y="63"/>
                  </a:cubicBezTo>
                  <a:cubicBezTo>
                    <a:pt x="107" y="53"/>
                    <a:pt x="106" y="42"/>
                    <a:pt x="103" y="32"/>
                  </a:cubicBezTo>
                  <a:cubicBezTo>
                    <a:pt x="102" y="29"/>
                    <a:pt x="99" y="25"/>
                    <a:pt x="98" y="22"/>
                  </a:cubicBezTo>
                  <a:cubicBezTo>
                    <a:pt x="96" y="19"/>
                    <a:pt x="94" y="16"/>
                    <a:pt x="91" y="14"/>
                  </a:cubicBezTo>
                  <a:cubicBezTo>
                    <a:pt x="85" y="8"/>
                    <a:pt x="73" y="4"/>
                    <a:pt x="64" y="5"/>
                  </a:cubicBezTo>
                  <a:cubicBezTo>
                    <a:pt x="56" y="6"/>
                    <a:pt x="51" y="9"/>
                    <a:pt x="47" y="14"/>
                  </a:cubicBezTo>
                  <a:cubicBezTo>
                    <a:pt x="40" y="21"/>
                    <a:pt x="40" y="30"/>
                    <a:pt x="41" y="41"/>
                  </a:cubicBezTo>
                  <a:cubicBezTo>
                    <a:pt x="44" y="43"/>
                    <a:pt x="48" y="43"/>
                    <a:pt x="52" y="44"/>
                  </a:cubicBezTo>
                  <a:cubicBezTo>
                    <a:pt x="51" y="42"/>
                    <a:pt x="49" y="41"/>
                    <a:pt x="48" y="39"/>
                  </a:cubicBezTo>
                  <a:cubicBezTo>
                    <a:pt x="46" y="35"/>
                    <a:pt x="46" y="30"/>
                    <a:pt x="46" y="25"/>
                  </a:cubicBezTo>
                  <a:cubicBezTo>
                    <a:pt x="47" y="21"/>
                    <a:pt x="50" y="17"/>
                    <a:pt x="54" y="16"/>
                  </a:cubicBezTo>
                  <a:cubicBezTo>
                    <a:pt x="56" y="12"/>
                    <a:pt x="62" y="15"/>
                    <a:pt x="63" y="18"/>
                  </a:cubicBezTo>
                  <a:cubicBezTo>
                    <a:pt x="64" y="20"/>
                    <a:pt x="63" y="23"/>
                    <a:pt x="64" y="26"/>
                  </a:cubicBezTo>
                  <a:cubicBezTo>
                    <a:pt x="64" y="29"/>
                    <a:pt x="67" y="31"/>
                    <a:pt x="67" y="35"/>
                  </a:cubicBezTo>
                  <a:cubicBezTo>
                    <a:pt x="67" y="41"/>
                    <a:pt x="63" y="45"/>
                    <a:pt x="59" y="46"/>
                  </a:cubicBezTo>
                  <a:cubicBezTo>
                    <a:pt x="74" y="54"/>
                    <a:pt x="86" y="65"/>
                    <a:pt x="87" y="84"/>
                  </a:cubicBezTo>
                  <a:cubicBezTo>
                    <a:pt x="92" y="84"/>
                    <a:pt x="94" y="82"/>
                    <a:pt x="96" y="80"/>
                  </a:cubicBezTo>
                  <a:close/>
                  <a:moveTo>
                    <a:pt x="54" y="18"/>
                  </a:moveTo>
                  <a:cubicBezTo>
                    <a:pt x="50" y="21"/>
                    <a:pt x="47" y="23"/>
                    <a:pt x="47" y="29"/>
                  </a:cubicBezTo>
                  <a:cubicBezTo>
                    <a:pt x="47" y="32"/>
                    <a:pt x="48" y="35"/>
                    <a:pt x="48" y="37"/>
                  </a:cubicBezTo>
                  <a:cubicBezTo>
                    <a:pt x="50" y="41"/>
                    <a:pt x="55" y="45"/>
                    <a:pt x="59" y="44"/>
                  </a:cubicBezTo>
                  <a:cubicBezTo>
                    <a:pt x="63" y="44"/>
                    <a:pt x="65" y="39"/>
                    <a:pt x="65" y="35"/>
                  </a:cubicBezTo>
                  <a:cubicBezTo>
                    <a:pt x="65" y="31"/>
                    <a:pt x="62" y="28"/>
                    <a:pt x="62" y="25"/>
                  </a:cubicBezTo>
                  <a:cubicBezTo>
                    <a:pt x="62" y="22"/>
                    <a:pt x="63" y="17"/>
                    <a:pt x="58" y="16"/>
                  </a:cubicBezTo>
                  <a:cubicBezTo>
                    <a:pt x="57" y="16"/>
                    <a:pt x="56" y="17"/>
                    <a:pt x="55" y="17"/>
                  </a:cubicBezTo>
                  <a:cubicBezTo>
                    <a:pt x="55" y="18"/>
                    <a:pt x="56" y="17"/>
                    <a:pt x="56" y="18"/>
                  </a:cubicBezTo>
                  <a:cubicBezTo>
                    <a:pt x="55" y="18"/>
                    <a:pt x="54" y="18"/>
                    <a:pt x="54" y="18"/>
                  </a:cubicBezTo>
                  <a:close/>
                  <a:moveTo>
                    <a:pt x="81" y="68"/>
                  </a:moveTo>
                  <a:cubicBezTo>
                    <a:pt x="77" y="60"/>
                    <a:pt x="71" y="55"/>
                    <a:pt x="64" y="51"/>
                  </a:cubicBezTo>
                  <a:cubicBezTo>
                    <a:pt x="60" y="49"/>
                    <a:pt x="57" y="47"/>
                    <a:pt x="54" y="46"/>
                  </a:cubicBezTo>
                  <a:cubicBezTo>
                    <a:pt x="51" y="45"/>
                    <a:pt x="47" y="45"/>
                    <a:pt x="44" y="45"/>
                  </a:cubicBezTo>
                  <a:cubicBezTo>
                    <a:pt x="42" y="44"/>
                    <a:pt x="40" y="43"/>
                    <a:pt x="37" y="43"/>
                  </a:cubicBezTo>
                  <a:cubicBezTo>
                    <a:pt x="32" y="42"/>
                    <a:pt x="28" y="44"/>
                    <a:pt x="24" y="46"/>
                  </a:cubicBezTo>
                  <a:cubicBezTo>
                    <a:pt x="16" y="51"/>
                    <a:pt x="13" y="65"/>
                    <a:pt x="15" y="76"/>
                  </a:cubicBezTo>
                  <a:cubicBezTo>
                    <a:pt x="16" y="79"/>
                    <a:pt x="16" y="82"/>
                    <a:pt x="17" y="84"/>
                  </a:cubicBezTo>
                  <a:cubicBezTo>
                    <a:pt x="18" y="88"/>
                    <a:pt x="21" y="91"/>
                    <a:pt x="22" y="95"/>
                  </a:cubicBezTo>
                  <a:cubicBezTo>
                    <a:pt x="24" y="97"/>
                    <a:pt x="25" y="99"/>
                    <a:pt x="28" y="101"/>
                  </a:cubicBezTo>
                  <a:cubicBezTo>
                    <a:pt x="32" y="106"/>
                    <a:pt x="39" y="110"/>
                    <a:pt x="46" y="112"/>
                  </a:cubicBezTo>
                  <a:cubicBezTo>
                    <a:pt x="56" y="115"/>
                    <a:pt x="68" y="114"/>
                    <a:pt x="76" y="110"/>
                  </a:cubicBezTo>
                  <a:cubicBezTo>
                    <a:pt x="78" y="108"/>
                    <a:pt x="79" y="107"/>
                    <a:pt x="81" y="106"/>
                  </a:cubicBezTo>
                  <a:cubicBezTo>
                    <a:pt x="81" y="102"/>
                    <a:pt x="85" y="101"/>
                    <a:pt x="86" y="99"/>
                  </a:cubicBezTo>
                  <a:cubicBezTo>
                    <a:pt x="87" y="95"/>
                    <a:pt x="86" y="91"/>
                    <a:pt x="86" y="85"/>
                  </a:cubicBezTo>
                  <a:cubicBezTo>
                    <a:pt x="83" y="86"/>
                    <a:pt x="77" y="84"/>
                    <a:pt x="77" y="82"/>
                  </a:cubicBezTo>
                  <a:cubicBezTo>
                    <a:pt x="80" y="82"/>
                    <a:pt x="83" y="84"/>
                    <a:pt x="86" y="83"/>
                  </a:cubicBezTo>
                  <a:cubicBezTo>
                    <a:pt x="84" y="78"/>
                    <a:pt x="84" y="73"/>
                    <a:pt x="81" y="68"/>
                  </a:cubicBezTo>
                  <a:close/>
                  <a:moveTo>
                    <a:pt x="144" y="51"/>
                  </a:moveTo>
                  <a:cubicBezTo>
                    <a:pt x="134" y="49"/>
                    <a:pt x="125" y="52"/>
                    <a:pt x="119" y="58"/>
                  </a:cubicBezTo>
                  <a:cubicBezTo>
                    <a:pt x="110" y="67"/>
                    <a:pt x="102" y="83"/>
                    <a:pt x="101" y="99"/>
                  </a:cubicBezTo>
                  <a:cubicBezTo>
                    <a:pt x="101" y="109"/>
                    <a:pt x="102" y="118"/>
                    <a:pt x="108" y="123"/>
                  </a:cubicBezTo>
                  <a:cubicBezTo>
                    <a:pt x="112" y="126"/>
                    <a:pt x="115" y="128"/>
                    <a:pt x="122" y="128"/>
                  </a:cubicBezTo>
                  <a:cubicBezTo>
                    <a:pt x="135" y="128"/>
                    <a:pt x="146" y="119"/>
                    <a:pt x="154" y="112"/>
                  </a:cubicBezTo>
                  <a:cubicBezTo>
                    <a:pt x="157" y="109"/>
                    <a:pt x="161" y="103"/>
                    <a:pt x="163" y="98"/>
                  </a:cubicBezTo>
                  <a:cubicBezTo>
                    <a:pt x="169" y="85"/>
                    <a:pt x="168" y="71"/>
                    <a:pt x="159" y="60"/>
                  </a:cubicBezTo>
                  <a:cubicBezTo>
                    <a:pt x="156" y="58"/>
                    <a:pt x="154" y="56"/>
                    <a:pt x="151" y="53"/>
                  </a:cubicBezTo>
                  <a:cubicBezTo>
                    <a:pt x="149" y="53"/>
                    <a:pt x="147" y="52"/>
                    <a:pt x="144" y="51"/>
                  </a:cubicBezTo>
                  <a:close/>
                  <a:moveTo>
                    <a:pt x="96" y="84"/>
                  </a:moveTo>
                  <a:cubicBezTo>
                    <a:pt x="96" y="85"/>
                    <a:pt x="93" y="85"/>
                    <a:pt x="92" y="86"/>
                  </a:cubicBezTo>
                  <a:cubicBezTo>
                    <a:pt x="92" y="86"/>
                    <a:pt x="91" y="86"/>
                    <a:pt x="91" y="86"/>
                  </a:cubicBezTo>
                  <a:cubicBezTo>
                    <a:pt x="90" y="88"/>
                    <a:pt x="90" y="92"/>
                    <a:pt x="92" y="92"/>
                  </a:cubicBezTo>
                  <a:cubicBezTo>
                    <a:pt x="95" y="92"/>
                    <a:pt x="95" y="89"/>
                    <a:pt x="97" y="88"/>
                  </a:cubicBezTo>
                  <a:cubicBezTo>
                    <a:pt x="99" y="88"/>
                    <a:pt x="100" y="88"/>
                    <a:pt x="101" y="87"/>
                  </a:cubicBezTo>
                  <a:cubicBezTo>
                    <a:pt x="101" y="85"/>
                    <a:pt x="99" y="84"/>
                    <a:pt x="96" y="84"/>
                  </a:cubicBezTo>
                  <a:close/>
                  <a:moveTo>
                    <a:pt x="106" y="125"/>
                  </a:moveTo>
                  <a:cubicBezTo>
                    <a:pt x="106" y="125"/>
                    <a:pt x="107" y="124"/>
                    <a:pt x="106" y="124"/>
                  </a:cubicBezTo>
                  <a:cubicBezTo>
                    <a:pt x="106" y="124"/>
                    <a:pt x="106" y="124"/>
                    <a:pt x="105" y="124"/>
                  </a:cubicBezTo>
                  <a:cubicBezTo>
                    <a:pt x="100" y="114"/>
                    <a:pt x="98" y="104"/>
                    <a:pt x="95" y="93"/>
                  </a:cubicBezTo>
                  <a:cubicBezTo>
                    <a:pt x="93" y="93"/>
                    <a:pt x="91" y="95"/>
                    <a:pt x="90" y="94"/>
                  </a:cubicBezTo>
                  <a:cubicBezTo>
                    <a:pt x="89" y="91"/>
                    <a:pt x="89" y="89"/>
                    <a:pt x="90" y="86"/>
                  </a:cubicBezTo>
                  <a:cubicBezTo>
                    <a:pt x="89" y="86"/>
                    <a:pt x="88" y="86"/>
                    <a:pt x="87" y="86"/>
                  </a:cubicBezTo>
                  <a:cubicBezTo>
                    <a:pt x="89" y="91"/>
                    <a:pt x="87" y="98"/>
                    <a:pt x="88" y="102"/>
                  </a:cubicBezTo>
                  <a:cubicBezTo>
                    <a:pt x="90" y="102"/>
                    <a:pt x="93" y="103"/>
                    <a:pt x="93" y="106"/>
                  </a:cubicBezTo>
                  <a:cubicBezTo>
                    <a:pt x="92" y="108"/>
                    <a:pt x="91" y="108"/>
                    <a:pt x="89" y="109"/>
                  </a:cubicBezTo>
                  <a:cubicBezTo>
                    <a:pt x="88" y="116"/>
                    <a:pt x="90" y="124"/>
                    <a:pt x="93" y="130"/>
                  </a:cubicBezTo>
                  <a:cubicBezTo>
                    <a:pt x="96" y="135"/>
                    <a:pt x="98" y="140"/>
                    <a:pt x="101" y="145"/>
                  </a:cubicBezTo>
                  <a:cubicBezTo>
                    <a:pt x="102" y="141"/>
                    <a:pt x="102" y="138"/>
                    <a:pt x="104" y="135"/>
                  </a:cubicBezTo>
                  <a:cubicBezTo>
                    <a:pt x="103" y="133"/>
                    <a:pt x="103" y="131"/>
                    <a:pt x="102" y="130"/>
                  </a:cubicBezTo>
                  <a:cubicBezTo>
                    <a:pt x="100" y="130"/>
                    <a:pt x="97" y="130"/>
                    <a:pt x="97" y="128"/>
                  </a:cubicBezTo>
                  <a:cubicBezTo>
                    <a:pt x="98" y="123"/>
                    <a:pt x="104" y="124"/>
                    <a:pt x="106" y="125"/>
                  </a:cubicBezTo>
                  <a:close/>
                  <a:moveTo>
                    <a:pt x="99" y="103"/>
                  </a:moveTo>
                  <a:cubicBezTo>
                    <a:pt x="99" y="97"/>
                    <a:pt x="100" y="93"/>
                    <a:pt x="101" y="89"/>
                  </a:cubicBezTo>
                  <a:cubicBezTo>
                    <a:pt x="93" y="89"/>
                    <a:pt x="99" y="98"/>
                    <a:pt x="99" y="103"/>
                  </a:cubicBezTo>
                  <a:close/>
                  <a:moveTo>
                    <a:pt x="83" y="106"/>
                  </a:moveTo>
                  <a:cubicBezTo>
                    <a:pt x="84" y="106"/>
                    <a:pt x="85" y="105"/>
                    <a:pt x="85" y="103"/>
                  </a:cubicBezTo>
                  <a:cubicBezTo>
                    <a:pt x="83" y="103"/>
                    <a:pt x="83" y="105"/>
                    <a:pt x="83" y="106"/>
                  </a:cubicBezTo>
                  <a:close/>
                  <a:moveTo>
                    <a:pt x="82" y="110"/>
                  </a:moveTo>
                  <a:cubicBezTo>
                    <a:pt x="82" y="111"/>
                    <a:pt x="82" y="112"/>
                    <a:pt x="82" y="114"/>
                  </a:cubicBezTo>
                  <a:cubicBezTo>
                    <a:pt x="84" y="113"/>
                    <a:pt x="86" y="112"/>
                    <a:pt x="87" y="110"/>
                  </a:cubicBezTo>
                  <a:cubicBezTo>
                    <a:pt x="85" y="107"/>
                    <a:pt x="91" y="108"/>
                    <a:pt x="91" y="106"/>
                  </a:cubicBezTo>
                  <a:cubicBezTo>
                    <a:pt x="91" y="104"/>
                    <a:pt x="89" y="104"/>
                    <a:pt x="87" y="104"/>
                  </a:cubicBezTo>
                  <a:cubicBezTo>
                    <a:pt x="86" y="107"/>
                    <a:pt x="84" y="108"/>
                    <a:pt x="82" y="110"/>
                  </a:cubicBezTo>
                  <a:close/>
                  <a:moveTo>
                    <a:pt x="108" y="127"/>
                  </a:moveTo>
                  <a:cubicBezTo>
                    <a:pt x="105" y="127"/>
                    <a:pt x="102" y="125"/>
                    <a:pt x="100" y="127"/>
                  </a:cubicBezTo>
                  <a:cubicBezTo>
                    <a:pt x="101" y="128"/>
                    <a:pt x="102" y="128"/>
                    <a:pt x="103" y="128"/>
                  </a:cubicBezTo>
                  <a:cubicBezTo>
                    <a:pt x="104" y="129"/>
                    <a:pt x="104" y="131"/>
                    <a:pt x="105" y="132"/>
                  </a:cubicBezTo>
                  <a:cubicBezTo>
                    <a:pt x="105" y="132"/>
                    <a:pt x="106" y="132"/>
                    <a:pt x="106" y="132"/>
                  </a:cubicBezTo>
                  <a:cubicBezTo>
                    <a:pt x="106" y="131"/>
                    <a:pt x="107" y="130"/>
                    <a:pt x="108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2" y="131"/>
                    <a:pt x="112" y="137"/>
                    <a:pt x="115" y="136"/>
                  </a:cubicBezTo>
                  <a:cubicBezTo>
                    <a:pt x="115" y="134"/>
                    <a:pt x="114" y="131"/>
                    <a:pt x="113" y="129"/>
                  </a:cubicBezTo>
                  <a:cubicBezTo>
                    <a:pt x="111" y="129"/>
                    <a:pt x="108" y="129"/>
                    <a:pt x="108" y="127"/>
                  </a:cubicBezTo>
                  <a:close/>
                  <a:moveTo>
                    <a:pt x="106" y="134"/>
                  </a:moveTo>
                  <a:cubicBezTo>
                    <a:pt x="105" y="138"/>
                    <a:pt x="102" y="143"/>
                    <a:pt x="102" y="148"/>
                  </a:cubicBezTo>
                  <a:cubicBezTo>
                    <a:pt x="102" y="152"/>
                    <a:pt x="105" y="157"/>
                    <a:pt x="107" y="161"/>
                  </a:cubicBezTo>
                  <a:cubicBezTo>
                    <a:pt x="111" y="176"/>
                    <a:pt x="111" y="192"/>
                    <a:pt x="113" y="208"/>
                  </a:cubicBezTo>
                  <a:cubicBezTo>
                    <a:pt x="113" y="205"/>
                    <a:pt x="114" y="201"/>
                    <a:pt x="114" y="197"/>
                  </a:cubicBezTo>
                  <a:cubicBezTo>
                    <a:pt x="115" y="182"/>
                    <a:pt x="115" y="170"/>
                    <a:pt x="113" y="156"/>
                  </a:cubicBezTo>
                  <a:cubicBezTo>
                    <a:pt x="112" y="149"/>
                    <a:pt x="110" y="141"/>
                    <a:pt x="107" y="134"/>
                  </a:cubicBezTo>
                  <a:cubicBezTo>
                    <a:pt x="107" y="134"/>
                    <a:pt x="107" y="134"/>
                    <a:pt x="106" y="134"/>
                  </a:cubicBezTo>
                  <a:close/>
                  <a:moveTo>
                    <a:pt x="111" y="209"/>
                  </a:moveTo>
                  <a:cubicBezTo>
                    <a:pt x="110" y="189"/>
                    <a:pt x="108" y="168"/>
                    <a:pt x="101" y="152"/>
                  </a:cubicBezTo>
                  <a:cubicBezTo>
                    <a:pt x="100" y="173"/>
                    <a:pt x="104" y="192"/>
                    <a:pt x="111" y="209"/>
                  </a:cubicBezTo>
                  <a:close/>
                  <a:moveTo>
                    <a:pt x="120" y="208"/>
                  </a:moveTo>
                  <a:cubicBezTo>
                    <a:pt x="124" y="205"/>
                    <a:pt x="129" y="202"/>
                    <a:pt x="128" y="196"/>
                  </a:cubicBezTo>
                  <a:cubicBezTo>
                    <a:pt x="124" y="198"/>
                    <a:pt x="122" y="203"/>
                    <a:pt x="120" y="208"/>
                  </a:cubicBezTo>
                  <a:close/>
                  <a:moveTo>
                    <a:pt x="87" y="197"/>
                  </a:moveTo>
                  <a:cubicBezTo>
                    <a:pt x="83" y="196"/>
                    <a:pt x="77" y="197"/>
                    <a:pt x="73" y="197"/>
                  </a:cubicBezTo>
                  <a:cubicBezTo>
                    <a:pt x="70" y="198"/>
                    <a:pt x="65" y="197"/>
                    <a:pt x="62" y="199"/>
                  </a:cubicBezTo>
                  <a:cubicBezTo>
                    <a:pt x="58" y="202"/>
                    <a:pt x="55" y="212"/>
                    <a:pt x="55" y="216"/>
                  </a:cubicBezTo>
                  <a:cubicBezTo>
                    <a:pt x="59" y="217"/>
                    <a:pt x="62" y="217"/>
                    <a:pt x="66" y="219"/>
                  </a:cubicBezTo>
                  <a:cubicBezTo>
                    <a:pt x="66" y="217"/>
                    <a:pt x="66" y="214"/>
                    <a:pt x="66" y="212"/>
                  </a:cubicBezTo>
                  <a:cubicBezTo>
                    <a:pt x="67" y="211"/>
                    <a:pt x="68" y="209"/>
                    <a:pt x="69" y="208"/>
                  </a:cubicBezTo>
                  <a:cubicBezTo>
                    <a:pt x="76" y="205"/>
                    <a:pt x="92" y="205"/>
                    <a:pt x="96" y="210"/>
                  </a:cubicBezTo>
                  <a:cubicBezTo>
                    <a:pt x="98" y="212"/>
                    <a:pt x="97" y="215"/>
                    <a:pt x="98" y="217"/>
                  </a:cubicBezTo>
                  <a:cubicBezTo>
                    <a:pt x="103" y="217"/>
                    <a:pt x="105" y="216"/>
                    <a:pt x="108" y="214"/>
                  </a:cubicBezTo>
                  <a:cubicBezTo>
                    <a:pt x="105" y="202"/>
                    <a:pt x="99" y="197"/>
                    <a:pt x="87" y="197"/>
                  </a:cubicBezTo>
                  <a:close/>
                  <a:moveTo>
                    <a:pt x="131" y="213"/>
                  </a:moveTo>
                  <a:cubicBezTo>
                    <a:pt x="134" y="211"/>
                    <a:pt x="137" y="209"/>
                    <a:pt x="134" y="207"/>
                  </a:cubicBezTo>
                  <a:cubicBezTo>
                    <a:pt x="129" y="208"/>
                    <a:pt x="121" y="208"/>
                    <a:pt x="120" y="214"/>
                  </a:cubicBezTo>
                  <a:cubicBezTo>
                    <a:pt x="124" y="216"/>
                    <a:pt x="128" y="214"/>
                    <a:pt x="131" y="213"/>
                  </a:cubicBezTo>
                  <a:close/>
                  <a:moveTo>
                    <a:pt x="94" y="211"/>
                  </a:moveTo>
                  <a:cubicBezTo>
                    <a:pt x="87" y="207"/>
                    <a:pt x="75" y="207"/>
                    <a:pt x="69" y="212"/>
                  </a:cubicBezTo>
                  <a:cubicBezTo>
                    <a:pt x="68" y="212"/>
                    <a:pt x="68" y="214"/>
                    <a:pt x="68" y="215"/>
                  </a:cubicBezTo>
                  <a:cubicBezTo>
                    <a:pt x="70" y="213"/>
                    <a:pt x="74" y="214"/>
                    <a:pt x="77" y="214"/>
                  </a:cubicBezTo>
                  <a:cubicBezTo>
                    <a:pt x="82" y="213"/>
                    <a:pt x="88" y="213"/>
                    <a:pt x="95" y="214"/>
                  </a:cubicBezTo>
                  <a:cubicBezTo>
                    <a:pt x="96" y="213"/>
                    <a:pt x="94" y="212"/>
                    <a:pt x="94" y="211"/>
                  </a:cubicBezTo>
                  <a:close/>
                  <a:moveTo>
                    <a:pt x="117" y="216"/>
                  </a:moveTo>
                  <a:cubicBezTo>
                    <a:pt x="117" y="216"/>
                    <a:pt x="118" y="213"/>
                    <a:pt x="116" y="212"/>
                  </a:cubicBezTo>
                  <a:cubicBezTo>
                    <a:pt x="115" y="213"/>
                    <a:pt x="114" y="213"/>
                    <a:pt x="114" y="216"/>
                  </a:cubicBezTo>
                  <a:cubicBezTo>
                    <a:pt x="115" y="216"/>
                    <a:pt x="116" y="216"/>
                    <a:pt x="116" y="216"/>
                  </a:cubicBezTo>
                  <a:cubicBezTo>
                    <a:pt x="116" y="216"/>
                    <a:pt x="116" y="215"/>
                    <a:pt x="117" y="216"/>
                  </a:cubicBezTo>
                  <a:close/>
                  <a:moveTo>
                    <a:pt x="40" y="215"/>
                  </a:moveTo>
                  <a:cubicBezTo>
                    <a:pt x="38" y="214"/>
                    <a:pt x="36" y="213"/>
                    <a:pt x="34" y="213"/>
                  </a:cubicBezTo>
                  <a:cubicBezTo>
                    <a:pt x="30" y="212"/>
                    <a:pt x="22" y="213"/>
                    <a:pt x="19" y="214"/>
                  </a:cubicBezTo>
                  <a:cubicBezTo>
                    <a:pt x="16" y="216"/>
                    <a:pt x="13" y="220"/>
                    <a:pt x="10" y="222"/>
                  </a:cubicBezTo>
                  <a:cubicBezTo>
                    <a:pt x="13" y="223"/>
                    <a:pt x="15" y="221"/>
                    <a:pt x="19" y="222"/>
                  </a:cubicBezTo>
                  <a:cubicBezTo>
                    <a:pt x="19" y="220"/>
                    <a:pt x="23" y="215"/>
                    <a:pt x="25" y="215"/>
                  </a:cubicBezTo>
                  <a:cubicBezTo>
                    <a:pt x="26" y="214"/>
                    <a:pt x="29" y="216"/>
                    <a:pt x="32" y="216"/>
                  </a:cubicBezTo>
                  <a:cubicBezTo>
                    <a:pt x="36" y="216"/>
                    <a:pt x="40" y="214"/>
                    <a:pt x="42" y="217"/>
                  </a:cubicBezTo>
                  <a:cubicBezTo>
                    <a:pt x="43" y="218"/>
                    <a:pt x="42" y="219"/>
                    <a:pt x="43" y="220"/>
                  </a:cubicBezTo>
                  <a:cubicBezTo>
                    <a:pt x="43" y="221"/>
                    <a:pt x="42" y="222"/>
                    <a:pt x="42" y="224"/>
                  </a:cubicBezTo>
                  <a:cubicBezTo>
                    <a:pt x="46" y="222"/>
                    <a:pt x="49" y="223"/>
                    <a:pt x="52" y="223"/>
                  </a:cubicBezTo>
                  <a:cubicBezTo>
                    <a:pt x="49" y="221"/>
                    <a:pt x="52" y="218"/>
                    <a:pt x="53" y="215"/>
                  </a:cubicBezTo>
                  <a:cubicBezTo>
                    <a:pt x="48" y="215"/>
                    <a:pt x="44" y="215"/>
                    <a:pt x="40" y="215"/>
                  </a:cubicBezTo>
                  <a:close/>
                  <a:moveTo>
                    <a:pt x="68" y="216"/>
                  </a:moveTo>
                  <a:cubicBezTo>
                    <a:pt x="69" y="219"/>
                    <a:pt x="67" y="222"/>
                    <a:pt x="67" y="225"/>
                  </a:cubicBezTo>
                  <a:cubicBezTo>
                    <a:pt x="76" y="223"/>
                    <a:pt x="86" y="224"/>
                    <a:pt x="95" y="223"/>
                  </a:cubicBezTo>
                  <a:cubicBezTo>
                    <a:pt x="95" y="222"/>
                    <a:pt x="96" y="220"/>
                    <a:pt x="96" y="219"/>
                  </a:cubicBezTo>
                  <a:cubicBezTo>
                    <a:pt x="96" y="218"/>
                    <a:pt x="94" y="218"/>
                    <a:pt x="95" y="216"/>
                  </a:cubicBezTo>
                  <a:cubicBezTo>
                    <a:pt x="96" y="216"/>
                    <a:pt x="96" y="217"/>
                    <a:pt x="96" y="216"/>
                  </a:cubicBezTo>
                  <a:cubicBezTo>
                    <a:pt x="87" y="214"/>
                    <a:pt x="79" y="217"/>
                    <a:pt x="68" y="216"/>
                  </a:cubicBezTo>
                  <a:close/>
                  <a:moveTo>
                    <a:pt x="98" y="219"/>
                  </a:moveTo>
                  <a:cubicBezTo>
                    <a:pt x="101" y="221"/>
                    <a:pt x="106" y="219"/>
                    <a:pt x="110" y="216"/>
                  </a:cubicBezTo>
                  <a:cubicBezTo>
                    <a:pt x="109" y="216"/>
                    <a:pt x="110" y="215"/>
                    <a:pt x="110" y="215"/>
                  </a:cubicBezTo>
                  <a:cubicBezTo>
                    <a:pt x="107" y="217"/>
                    <a:pt x="101" y="219"/>
                    <a:pt x="98" y="219"/>
                  </a:cubicBezTo>
                  <a:close/>
                  <a:moveTo>
                    <a:pt x="157" y="218"/>
                  </a:moveTo>
                  <a:cubicBezTo>
                    <a:pt x="153" y="217"/>
                    <a:pt x="150" y="218"/>
                    <a:pt x="146" y="218"/>
                  </a:cubicBezTo>
                  <a:cubicBezTo>
                    <a:pt x="140" y="218"/>
                    <a:pt x="134" y="216"/>
                    <a:pt x="128" y="217"/>
                  </a:cubicBezTo>
                  <a:cubicBezTo>
                    <a:pt x="127" y="216"/>
                    <a:pt x="125" y="216"/>
                    <a:pt x="124" y="217"/>
                  </a:cubicBezTo>
                  <a:cubicBezTo>
                    <a:pt x="127" y="218"/>
                    <a:pt x="129" y="221"/>
                    <a:pt x="131" y="223"/>
                  </a:cubicBezTo>
                  <a:cubicBezTo>
                    <a:pt x="134" y="223"/>
                    <a:pt x="134" y="223"/>
                    <a:pt x="137" y="223"/>
                  </a:cubicBezTo>
                  <a:cubicBezTo>
                    <a:pt x="135" y="218"/>
                    <a:pt x="140" y="218"/>
                    <a:pt x="144" y="219"/>
                  </a:cubicBezTo>
                  <a:cubicBezTo>
                    <a:pt x="147" y="219"/>
                    <a:pt x="151" y="218"/>
                    <a:pt x="155" y="219"/>
                  </a:cubicBezTo>
                  <a:cubicBezTo>
                    <a:pt x="157" y="220"/>
                    <a:pt x="160" y="226"/>
                    <a:pt x="164" y="224"/>
                  </a:cubicBezTo>
                  <a:cubicBezTo>
                    <a:pt x="161" y="222"/>
                    <a:pt x="160" y="219"/>
                    <a:pt x="157" y="218"/>
                  </a:cubicBezTo>
                  <a:close/>
                  <a:moveTo>
                    <a:pt x="26" y="217"/>
                  </a:moveTo>
                  <a:cubicBezTo>
                    <a:pt x="25" y="218"/>
                    <a:pt x="21" y="219"/>
                    <a:pt x="22" y="220"/>
                  </a:cubicBezTo>
                  <a:cubicBezTo>
                    <a:pt x="30" y="220"/>
                    <a:pt x="33" y="220"/>
                    <a:pt x="41" y="220"/>
                  </a:cubicBezTo>
                  <a:cubicBezTo>
                    <a:pt x="41" y="219"/>
                    <a:pt x="41" y="219"/>
                    <a:pt x="41" y="218"/>
                  </a:cubicBezTo>
                  <a:cubicBezTo>
                    <a:pt x="36" y="217"/>
                    <a:pt x="31" y="218"/>
                    <a:pt x="26" y="217"/>
                  </a:cubicBezTo>
                  <a:close/>
                  <a:moveTo>
                    <a:pt x="111" y="225"/>
                  </a:moveTo>
                  <a:cubicBezTo>
                    <a:pt x="115" y="224"/>
                    <a:pt x="118" y="224"/>
                    <a:pt x="122" y="224"/>
                  </a:cubicBezTo>
                  <a:cubicBezTo>
                    <a:pt x="121" y="221"/>
                    <a:pt x="117" y="217"/>
                    <a:pt x="113" y="217"/>
                  </a:cubicBezTo>
                  <a:cubicBezTo>
                    <a:pt x="115" y="220"/>
                    <a:pt x="114" y="224"/>
                    <a:pt x="111" y="225"/>
                  </a:cubicBezTo>
                  <a:close/>
                  <a:moveTo>
                    <a:pt x="124" y="223"/>
                  </a:moveTo>
                  <a:cubicBezTo>
                    <a:pt x="126" y="223"/>
                    <a:pt x="127" y="223"/>
                    <a:pt x="129" y="223"/>
                  </a:cubicBezTo>
                  <a:cubicBezTo>
                    <a:pt x="127" y="220"/>
                    <a:pt x="123" y="217"/>
                    <a:pt x="119" y="218"/>
                  </a:cubicBezTo>
                  <a:cubicBezTo>
                    <a:pt x="121" y="219"/>
                    <a:pt x="123" y="221"/>
                    <a:pt x="124" y="223"/>
                  </a:cubicBezTo>
                  <a:close/>
                  <a:moveTo>
                    <a:pt x="55" y="218"/>
                  </a:moveTo>
                  <a:cubicBezTo>
                    <a:pt x="54" y="219"/>
                    <a:pt x="54" y="221"/>
                    <a:pt x="55" y="222"/>
                  </a:cubicBezTo>
                  <a:cubicBezTo>
                    <a:pt x="58" y="222"/>
                    <a:pt x="60" y="223"/>
                    <a:pt x="64" y="223"/>
                  </a:cubicBezTo>
                  <a:cubicBezTo>
                    <a:pt x="65" y="222"/>
                    <a:pt x="66" y="222"/>
                    <a:pt x="66" y="220"/>
                  </a:cubicBezTo>
                  <a:cubicBezTo>
                    <a:pt x="62" y="219"/>
                    <a:pt x="59" y="219"/>
                    <a:pt x="55" y="218"/>
                  </a:cubicBezTo>
                  <a:close/>
                  <a:moveTo>
                    <a:pt x="111" y="219"/>
                  </a:moveTo>
                  <a:cubicBezTo>
                    <a:pt x="108" y="220"/>
                    <a:pt x="102" y="223"/>
                    <a:pt x="98" y="221"/>
                  </a:cubicBezTo>
                  <a:cubicBezTo>
                    <a:pt x="98" y="222"/>
                    <a:pt x="97" y="222"/>
                    <a:pt x="98" y="223"/>
                  </a:cubicBezTo>
                  <a:cubicBezTo>
                    <a:pt x="98" y="223"/>
                    <a:pt x="99" y="223"/>
                    <a:pt x="99" y="223"/>
                  </a:cubicBezTo>
                  <a:cubicBezTo>
                    <a:pt x="99" y="224"/>
                    <a:pt x="100" y="224"/>
                    <a:pt x="99" y="224"/>
                  </a:cubicBezTo>
                  <a:cubicBezTo>
                    <a:pt x="104" y="225"/>
                    <a:pt x="110" y="224"/>
                    <a:pt x="112" y="221"/>
                  </a:cubicBezTo>
                  <a:cubicBezTo>
                    <a:pt x="111" y="220"/>
                    <a:pt x="112" y="219"/>
                    <a:pt x="111" y="219"/>
                  </a:cubicBezTo>
                  <a:close/>
                  <a:moveTo>
                    <a:pt x="154" y="221"/>
                  </a:moveTo>
                  <a:cubicBezTo>
                    <a:pt x="149" y="221"/>
                    <a:pt x="144" y="221"/>
                    <a:pt x="141" y="221"/>
                  </a:cubicBezTo>
                  <a:cubicBezTo>
                    <a:pt x="140" y="220"/>
                    <a:pt x="138" y="221"/>
                    <a:pt x="139" y="222"/>
                  </a:cubicBezTo>
                  <a:cubicBezTo>
                    <a:pt x="140" y="222"/>
                    <a:pt x="140" y="223"/>
                    <a:pt x="141" y="223"/>
                  </a:cubicBezTo>
                  <a:cubicBezTo>
                    <a:pt x="146" y="223"/>
                    <a:pt x="151" y="224"/>
                    <a:pt x="156" y="224"/>
                  </a:cubicBezTo>
                  <a:cubicBezTo>
                    <a:pt x="155" y="223"/>
                    <a:pt x="154" y="223"/>
                    <a:pt x="154" y="221"/>
                  </a:cubicBezTo>
                  <a:close/>
                  <a:moveTo>
                    <a:pt x="21" y="222"/>
                  </a:moveTo>
                  <a:cubicBezTo>
                    <a:pt x="21" y="223"/>
                    <a:pt x="20" y="223"/>
                    <a:pt x="20" y="224"/>
                  </a:cubicBezTo>
                  <a:cubicBezTo>
                    <a:pt x="21" y="223"/>
                    <a:pt x="23" y="224"/>
                    <a:pt x="24" y="223"/>
                  </a:cubicBezTo>
                  <a:cubicBezTo>
                    <a:pt x="28" y="225"/>
                    <a:pt x="34" y="224"/>
                    <a:pt x="38" y="225"/>
                  </a:cubicBezTo>
                  <a:cubicBezTo>
                    <a:pt x="38" y="224"/>
                    <a:pt x="39" y="224"/>
                    <a:pt x="39" y="223"/>
                  </a:cubicBezTo>
                  <a:cubicBezTo>
                    <a:pt x="32" y="222"/>
                    <a:pt x="27" y="223"/>
                    <a:pt x="21" y="222"/>
                  </a:cubicBezTo>
                  <a:close/>
                  <a:moveTo>
                    <a:pt x="8" y="224"/>
                  </a:moveTo>
                  <a:cubicBezTo>
                    <a:pt x="7" y="226"/>
                    <a:pt x="4" y="228"/>
                    <a:pt x="3" y="230"/>
                  </a:cubicBezTo>
                  <a:cubicBezTo>
                    <a:pt x="4" y="228"/>
                    <a:pt x="8" y="227"/>
                    <a:pt x="10" y="227"/>
                  </a:cubicBezTo>
                  <a:cubicBezTo>
                    <a:pt x="20" y="226"/>
                    <a:pt x="28" y="228"/>
                    <a:pt x="37" y="227"/>
                  </a:cubicBezTo>
                  <a:cubicBezTo>
                    <a:pt x="29" y="227"/>
                    <a:pt x="25" y="225"/>
                    <a:pt x="19" y="226"/>
                  </a:cubicBezTo>
                  <a:cubicBezTo>
                    <a:pt x="18" y="225"/>
                    <a:pt x="18" y="224"/>
                    <a:pt x="17" y="224"/>
                  </a:cubicBezTo>
                  <a:cubicBezTo>
                    <a:pt x="15" y="223"/>
                    <a:pt x="10" y="224"/>
                    <a:pt x="8" y="224"/>
                  </a:cubicBezTo>
                  <a:close/>
                  <a:moveTo>
                    <a:pt x="47" y="225"/>
                  </a:moveTo>
                  <a:cubicBezTo>
                    <a:pt x="44" y="225"/>
                    <a:pt x="41" y="225"/>
                    <a:pt x="40" y="228"/>
                  </a:cubicBezTo>
                  <a:cubicBezTo>
                    <a:pt x="48" y="228"/>
                    <a:pt x="60" y="229"/>
                    <a:pt x="69" y="227"/>
                  </a:cubicBezTo>
                  <a:cubicBezTo>
                    <a:pt x="70" y="227"/>
                    <a:pt x="71" y="228"/>
                    <a:pt x="71" y="229"/>
                  </a:cubicBezTo>
                  <a:cubicBezTo>
                    <a:pt x="88" y="229"/>
                    <a:pt x="108" y="229"/>
                    <a:pt x="125" y="228"/>
                  </a:cubicBezTo>
                  <a:cubicBezTo>
                    <a:pt x="125" y="227"/>
                    <a:pt x="125" y="226"/>
                    <a:pt x="124" y="225"/>
                  </a:cubicBezTo>
                  <a:cubicBezTo>
                    <a:pt x="121" y="226"/>
                    <a:pt x="118" y="226"/>
                    <a:pt x="115" y="226"/>
                  </a:cubicBezTo>
                  <a:cubicBezTo>
                    <a:pt x="113" y="226"/>
                    <a:pt x="111" y="227"/>
                    <a:pt x="110" y="227"/>
                  </a:cubicBezTo>
                  <a:cubicBezTo>
                    <a:pt x="109" y="227"/>
                    <a:pt x="108" y="226"/>
                    <a:pt x="107" y="226"/>
                  </a:cubicBezTo>
                  <a:cubicBezTo>
                    <a:pt x="104" y="226"/>
                    <a:pt x="101" y="228"/>
                    <a:pt x="98" y="226"/>
                  </a:cubicBezTo>
                  <a:cubicBezTo>
                    <a:pt x="97" y="226"/>
                    <a:pt x="96" y="225"/>
                    <a:pt x="96" y="225"/>
                  </a:cubicBezTo>
                  <a:cubicBezTo>
                    <a:pt x="92" y="225"/>
                    <a:pt x="88" y="226"/>
                    <a:pt x="83" y="226"/>
                  </a:cubicBezTo>
                  <a:cubicBezTo>
                    <a:pt x="76" y="226"/>
                    <a:pt x="71" y="226"/>
                    <a:pt x="63" y="227"/>
                  </a:cubicBezTo>
                  <a:cubicBezTo>
                    <a:pt x="63" y="226"/>
                    <a:pt x="63" y="226"/>
                    <a:pt x="64" y="225"/>
                  </a:cubicBezTo>
                  <a:cubicBezTo>
                    <a:pt x="58" y="225"/>
                    <a:pt x="52" y="225"/>
                    <a:pt x="47" y="225"/>
                  </a:cubicBezTo>
                  <a:close/>
                  <a:moveTo>
                    <a:pt x="132" y="225"/>
                  </a:moveTo>
                  <a:cubicBezTo>
                    <a:pt x="133" y="230"/>
                    <a:pt x="138" y="227"/>
                    <a:pt x="142" y="228"/>
                  </a:cubicBezTo>
                  <a:cubicBezTo>
                    <a:pt x="140" y="227"/>
                    <a:pt x="140" y="226"/>
                    <a:pt x="139" y="225"/>
                  </a:cubicBezTo>
                  <a:cubicBezTo>
                    <a:pt x="136" y="225"/>
                    <a:pt x="134" y="225"/>
                    <a:pt x="132" y="225"/>
                  </a:cubicBezTo>
                  <a:close/>
                  <a:moveTo>
                    <a:pt x="127" y="228"/>
                  </a:moveTo>
                  <a:cubicBezTo>
                    <a:pt x="129" y="228"/>
                    <a:pt x="130" y="227"/>
                    <a:pt x="131" y="227"/>
                  </a:cubicBezTo>
                  <a:cubicBezTo>
                    <a:pt x="131" y="226"/>
                    <a:pt x="131" y="225"/>
                    <a:pt x="130" y="225"/>
                  </a:cubicBezTo>
                  <a:cubicBezTo>
                    <a:pt x="129" y="226"/>
                    <a:pt x="127" y="225"/>
                    <a:pt x="126" y="225"/>
                  </a:cubicBezTo>
                  <a:cubicBezTo>
                    <a:pt x="126" y="226"/>
                    <a:pt x="127" y="226"/>
                    <a:pt x="127" y="228"/>
                  </a:cubicBezTo>
                  <a:close/>
                  <a:moveTo>
                    <a:pt x="147" y="226"/>
                  </a:moveTo>
                  <a:cubicBezTo>
                    <a:pt x="146" y="226"/>
                    <a:pt x="145" y="226"/>
                    <a:pt x="144" y="225"/>
                  </a:cubicBezTo>
                  <a:cubicBezTo>
                    <a:pt x="146" y="226"/>
                    <a:pt x="149" y="227"/>
                    <a:pt x="151" y="227"/>
                  </a:cubicBezTo>
                  <a:cubicBezTo>
                    <a:pt x="154" y="227"/>
                    <a:pt x="157" y="228"/>
                    <a:pt x="160" y="227"/>
                  </a:cubicBezTo>
                  <a:cubicBezTo>
                    <a:pt x="157" y="225"/>
                    <a:pt x="151" y="226"/>
                    <a:pt x="147" y="226"/>
                  </a:cubicBezTo>
                  <a:close/>
                  <a:moveTo>
                    <a:pt x="166" y="226"/>
                  </a:moveTo>
                  <a:cubicBezTo>
                    <a:pt x="165" y="227"/>
                    <a:pt x="163" y="226"/>
                    <a:pt x="162" y="226"/>
                  </a:cubicBezTo>
                  <a:cubicBezTo>
                    <a:pt x="163" y="227"/>
                    <a:pt x="163" y="229"/>
                    <a:pt x="163" y="230"/>
                  </a:cubicBezTo>
                  <a:cubicBezTo>
                    <a:pt x="165" y="229"/>
                    <a:pt x="168" y="231"/>
                    <a:pt x="171" y="230"/>
                  </a:cubicBezTo>
                  <a:cubicBezTo>
                    <a:pt x="170" y="228"/>
                    <a:pt x="168" y="227"/>
                    <a:pt x="166" y="226"/>
                  </a:cubicBezTo>
                  <a:close/>
                  <a:moveTo>
                    <a:pt x="105" y="231"/>
                  </a:moveTo>
                  <a:cubicBezTo>
                    <a:pt x="101" y="231"/>
                    <a:pt x="97" y="231"/>
                    <a:pt x="93" y="231"/>
                  </a:cubicBezTo>
                  <a:cubicBezTo>
                    <a:pt x="83" y="231"/>
                    <a:pt x="71" y="229"/>
                    <a:pt x="61" y="231"/>
                  </a:cubicBezTo>
                  <a:cubicBezTo>
                    <a:pt x="61" y="231"/>
                    <a:pt x="61" y="231"/>
                    <a:pt x="60" y="230"/>
                  </a:cubicBezTo>
                  <a:cubicBezTo>
                    <a:pt x="55" y="231"/>
                    <a:pt x="51" y="230"/>
                    <a:pt x="46" y="230"/>
                  </a:cubicBezTo>
                  <a:cubicBezTo>
                    <a:pt x="41" y="230"/>
                    <a:pt x="36" y="229"/>
                    <a:pt x="28" y="229"/>
                  </a:cubicBezTo>
                  <a:cubicBezTo>
                    <a:pt x="25" y="229"/>
                    <a:pt x="22" y="229"/>
                    <a:pt x="20" y="229"/>
                  </a:cubicBezTo>
                  <a:cubicBezTo>
                    <a:pt x="18" y="229"/>
                    <a:pt x="16" y="229"/>
                    <a:pt x="15" y="229"/>
                  </a:cubicBezTo>
                  <a:cubicBezTo>
                    <a:pt x="13" y="229"/>
                    <a:pt x="11" y="229"/>
                    <a:pt x="9" y="229"/>
                  </a:cubicBezTo>
                  <a:cubicBezTo>
                    <a:pt x="6" y="230"/>
                    <a:pt x="5" y="232"/>
                    <a:pt x="2" y="233"/>
                  </a:cubicBezTo>
                  <a:cubicBezTo>
                    <a:pt x="3" y="249"/>
                    <a:pt x="6" y="265"/>
                    <a:pt x="7" y="278"/>
                  </a:cubicBezTo>
                  <a:cubicBezTo>
                    <a:pt x="8" y="282"/>
                    <a:pt x="8" y="287"/>
                    <a:pt x="9" y="291"/>
                  </a:cubicBezTo>
                  <a:cubicBezTo>
                    <a:pt x="10" y="300"/>
                    <a:pt x="12" y="308"/>
                    <a:pt x="13" y="317"/>
                  </a:cubicBezTo>
                  <a:cubicBezTo>
                    <a:pt x="14" y="318"/>
                    <a:pt x="13" y="318"/>
                    <a:pt x="14" y="320"/>
                  </a:cubicBezTo>
                  <a:cubicBezTo>
                    <a:pt x="16" y="321"/>
                    <a:pt x="17" y="323"/>
                    <a:pt x="18" y="324"/>
                  </a:cubicBezTo>
                  <a:cubicBezTo>
                    <a:pt x="21" y="324"/>
                    <a:pt x="23" y="325"/>
                    <a:pt x="25" y="325"/>
                  </a:cubicBezTo>
                  <a:cubicBezTo>
                    <a:pt x="29" y="326"/>
                    <a:pt x="35" y="325"/>
                    <a:pt x="40" y="325"/>
                  </a:cubicBezTo>
                  <a:cubicBezTo>
                    <a:pt x="50" y="326"/>
                    <a:pt x="62" y="327"/>
                    <a:pt x="72" y="327"/>
                  </a:cubicBezTo>
                  <a:cubicBezTo>
                    <a:pt x="79" y="327"/>
                    <a:pt x="85" y="327"/>
                    <a:pt x="92" y="327"/>
                  </a:cubicBezTo>
                  <a:cubicBezTo>
                    <a:pt x="97" y="327"/>
                    <a:pt x="102" y="328"/>
                    <a:pt x="107" y="328"/>
                  </a:cubicBezTo>
                  <a:cubicBezTo>
                    <a:pt x="112" y="328"/>
                    <a:pt x="117" y="327"/>
                    <a:pt x="122" y="327"/>
                  </a:cubicBezTo>
                  <a:cubicBezTo>
                    <a:pt x="131" y="326"/>
                    <a:pt x="140" y="327"/>
                    <a:pt x="149" y="326"/>
                  </a:cubicBezTo>
                  <a:cubicBezTo>
                    <a:pt x="154" y="327"/>
                    <a:pt x="160" y="326"/>
                    <a:pt x="166" y="324"/>
                  </a:cubicBezTo>
                  <a:cubicBezTo>
                    <a:pt x="169" y="309"/>
                    <a:pt x="171" y="293"/>
                    <a:pt x="172" y="277"/>
                  </a:cubicBezTo>
                  <a:cubicBezTo>
                    <a:pt x="172" y="269"/>
                    <a:pt x="172" y="261"/>
                    <a:pt x="172" y="253"/>
                  </a:cubicBezTo>
                  <a:cubicBezTo>
                    <a:pt x="172" y="247"/>
                    <a:pt x="173" y="238"/>
                    <a:pt x="172" y="233"/>
                  </a:cubicBezTo>
                  <a:cubicBezTo>
                    <a:pt x="159" y="231"/>
                    <a:pt x="146" y="231"/>
                    <a:pt x="135" y="230"/>
                  </a:cubicBezTo>
                  <a:cubicBezTo>
                    <a:pt x="134" y="231"/>
                    <a:pt x="136" y="233"/>
                    <a:pt x="135" y="234"/>
                  </a:cubicBezTo>
                  <a:cubicBezTo>
                    <a:pt x="134" y="232"/>
                    <a:pt x="133" y="231"/>
                    <a:pt x="132" y="229"/>
                  </a:cubicBezTo>
                  <a:cubicBezTo>
                    <a:pt x="130" y="230"/>
                    <a:pt x="130" y="229"/>
                    <a:pt x="128" y="230"/>
                  </a:cubicBezTo>
                  <a:cubicBezTo>
                    <a:pt x="130" y="234"/>
                    <a:pt x="132" y="239"/>
                    <a:pt x="131" y="245"/>
                  </a:cubicBezTo>
                  <a:cubicBezTo>
                    <a:pt x="130" y="248"/>
                    <a:pt x="129" y="251"/>
                    <a:pt x="130" y="255"/>
                  </a:cubicBezTo>
                  <a:cubicBezTo>
                    <a:pt x="131" y="259"/>
                    <a:pt x="134" y="261"/>
                    <a:pt x="134" y="265"/>
                  </a:cubicBezTo>
                  <a:cubicBezTo>
                    <a:pt x="132" y="263"/>
                    <a:pt x="130" y="260"/>
                    <a:pt x="129" y="257"/>
                  </a:cubicBezTo>
                  <a:cubicBezTo>
                    <a:pt x="126" y="249"/>
                    <a:pt x="132" y="237"/>
                    <a:pt x="126" y="230"/>
                  </a:cubicBezTo>
                  <a:cubicBezTo>
                    <a:pt x="119" y="230"/>
                    <a:pt x="112" y="229"/>
                    <a:pt x="105" y="2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</p:grpSp>
      <p:sp>
        <p:nvSpPr>
          <p:cNvPr id="393" name="Freeform 159"/>
          <p:cNvSpPr/>
          <p:nvPr/>
        </p:nvSpPr>
        <p:spPr bwMode="auto">
          <a:xfrm>
            <a:off x="7305675" y="552450"/>
            <a:ext cx="82550" cy="96838"/>
          </a:xfrm>
          <a:custGeom>
            <a:avLst/>
            <a:gdLst>
              <a:gd name="T0" fmla="*/ 24 w 26"/>
              <a:gd name="T1" fmla="*/ 1 h 31"/>
              <a:gd name="T2" fmla="*/ 25 w 26"/>
              <a:gd name="T3" fmla="*/ 10 h 31"/>
              <a:gd name="T4" fmla="*/ 18 w 26"/>
              <a:gd name="T5" fmla="*/ 26 h 31"/>
              <a:gd name="T6" fmla="*/ 17 w 26"/>
              <a:gd name="T7" fmla="*/ 24 h 31"/>
              <a:gd name="T8" fmla="*/ 17 w 26"/>
              <a:gd name="T9" fmla="*/ 20 h 31"/>
              <a:gd name="T10" fmla="*/ 0 w 26"/>
              <a:gd name="T11" fmla="*/ 31 h 31"/>
              <a:gd name="T12" fmla="*/ 6 w 26"/>
              <a:gd name="T13" fmla="*/ 28 h 31"/>
              <a:gd name="T14" fmla="*/ 13 w 26"/>
              <a:gd name="T15" fmla="*/ 23 h 31"/>
              <a:gd name="T16" fmla="*/ 17 w 26"/>
              <a:gd name="T17" fmla="*/ 16 h 31"/>
              <a:gd name="T18" fmla="*/ 18 w 26"/>
              <a:gd name="T19" fmla="*/ 17 h 31"/>
              <a:gd name="T20" fmla="*/ 19 w 26"/>
              <a:gd name="T21" fmla="*/ 22 h 31"/>
              <a:gd name="T22" fmla="*/ 23 w 26"/>
              <a:gd name="T23" fmla="*/ 2 h 31"/>
              <a:gd name="T24" fmla="*/ 19 w 26"/>
              <a:gd name="T25" fmla="*/ 8 h 31"/>
              <a:gd name="T26" fmla="*/ 6 w 26"/>
              <a:gd name="T27" fmla="*/ 16 h 31"/>
              <a:gd name="T28" fmla="*/ 19 w 26"/>
              <a:gd name="T29" fmla="*/ 1 h 31"/>
              <a:gd name="T30" fmla="*/ 24 w 26"/>
              <a:gd name="T31" fmla="*/ 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" h="31">
                <a:moveTo>
                  <a:pt x="24" y="1"/>
                </a:moveTo>
                <a:cubicBezTo>
                  <a:pt x="25" y="3"/>
                  <a:pt x="26" y="7"/>
                  <a:pt x="25" y="10"/>
                </a:cubicBezTo>
                <a:cubicBezTo>
                  <a:pt x="25" y="17"/>
                  <a:pt x="23" y="23"/>
                  <a:pt x="18" y="26"/>
                </a:cubicBezTo>
                <a:cubicBezTo>
                  <a:pt x="17" y="25"/>
                  <a:pt x="17" y="25"/>
                  <a:pt x="17" y="24"/>
                </a:cubicBezTo>
                <a:cubicBezTo>
                  <a:pt x="17" y="24"/>
                  <a:pt x="18" y="22"/>
                  <a:pt x="17" y="20"/>
                </a:cubicBezTo>
                <a:cubicBezTo>
                  <a:pt x="13" y="26"/>
                  <a:pt x="8" y="31"/>
                  <a:pt x="0" y="31"/>
                </a:cubicBezTo>
                <a:cubicBezTo>
                  <a:pt x="1" y="29"/>
                  <a:pt x="4" y="29"/>
                  <a:pt x="6" y="28"/>
                </a:cubicBezTo>
                <a:cubicBezTo>
                  <a:pt x="9" y="27"/>
                  <a:pt x="11" y="24"/>
                  <a:pt x="13" y="23"/>
                </a:cubicBezTo>
                <a:cubicBezTo>
                  <a:pt x="15" y="21"/>
                  <a:pt x="15" y="18"/>
                  <a:pt x="17" y="16"/>
                </a:cubicBezTo>
                <a:cubicBezTo>
                  <a:pt x="17" y="16"/>
                  <a:pt x="18" y="17"/>
                  <a:pt x="18" y="17"/>
                </a:cubicBezTo>
                <a:cubicBezTo>
                  <a:pt x="19" y="18"/>
                  <a:pt x="19" y="20"/>
                  <a:pt x="19" y="22"/>
                </a:cubicBezTo>
                <a:cubicBezTo>
                  <a:pt x="24" y="18"/>
                  <a:pt x="23" y="9"/>
                  <a:pt x="23" y="2"/>
                </a:cubicBezTo>
                <a:cubicBezTo>
                  <a:pt x="21" y="3"/>
                  <a:pt x="21" y="6"/>
                  <a:pt x="19" y="8"/>
                </a:cubicBezTo>
                <a:cubicBezTo>
                  <a:pt x="16" y="12"/>
                  <a:pt x="12" y="15"/>
                  <a:pt x="6" y="16"/>
                </a:cubicBezTo>
                <a:cubicBezTo>
                  <a:pt x="12" y="12"/>
                  <a:pt x="19" y="9"/>
                  <a:pt x="19" y="1"/>
                </a:cubicBezTo>
                <a:cubicBezTo>
                  <a:pt x="21" y="0"/>
                  <a:pt x="23" y="2"/>
                  <a:pt x="2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94" name="Freeform 160"/>
          <p:cNvSpPr/>
          <p:nvPr/>
        </p:nvSpPr>
        <p:spPr bwMode="auto">
          <a:xfrm>
            <a:off x="7426325" y="658813"/>
            <a:ext cx="22225" cy="19050"/>
          </a:xfrm>
          <a:custGeom>
            <a:avLst/>
            <a:gdLst>
              <a:gd name="T0" fmla="*/ 7 w 7"/>
              <a:gd name="T1" fmla="*/ 5 h 6"/>
              <a:gd name="T2" fmla="*/ 0 w 7"/>
              <a:gd name="T3" fmla="*/ 4 h 6"/>
              <a:gd name="T4" fmla="*/ 0 w 7"/>
              <a:gd name="T5" fmla="*/ 4 h 6"/>
              <a:gd name="T6" fmla="*/ 7 w 7"/>
              <a:gd name="T7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6">
                <a:moveTo>
                  <a:pt x="7" y="5"/>
                </a:moveTo>
                <a:cubicBezTo>
                  <a:pt x="5" y="6"/>
                  <a:pt x="3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0"/>
                  <a:pt x="6" y="3"/>
                  <a:pt x="7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95" name="Freeform 161"/>
          <p:cNvSpPr/>
          <p:nvPr/>
        </p:nvSpPr>
        <p:spPr bwMode="auto">
          <a:xfrm>
            <a:off x="7419975" y="684213"/>
            <a:ext cx="28575" cy="47625"/>
          </a:xfrm>
          <a:custGeom>
            <a:avLst/>
            <a:gdLst>
              <a:gd name="T0" fmla="*/ 5 w 9"/>
              <a:gd name="T1" fmla="*/ 0 h 15"/>
              <a:gd name="T2" fmla="*/ 5 w 9"/>
              <a:gd name="T3" fmla="*/ 0 h 15"/>
              <a:gd name="T4" fmla="*/ 7 w 9"/>
              <a:gd name="T5" fmla="*/ 6 h 15"/>
              <a:gd name="T6" fmla="*/ 8 w 9"/>
              <a:gd name="T7" fmla="*/ 13 h 15"/>
              <a:gd name="T8" fmla="*/ 3 w 9"/>
              <a:gd name="T9" fmla="*/ 15 h 15"/>
              <a:gd name="T10" fmla="*/ 3 w 9"/>
              <a:gd name="T11" fmla="*/ 12 h 15"/>
              <a:gd name="T12" fmla="*/ 5 w 9"/>
              <a:gd name="T13" fmla="*/ 12 h 15"/>
              <a:gd name="T14" fmla="*/ 5 w 9"/>
              <a:gd name="T15" fmla="*/ 10 h 15"/>
              <a:gd name="T16" fmla="*/ 5 w 9"/>
              <a:gd name="T17" fmla="*/ 8 h 15"/>
              <a:gd name="T18" fmla="*/ 1 w 9"/>
              <a:gd name="T19" fmla="*/ 10 h 15"/>
              <a:gd name="T20" fmla="*/ 2 w 9"/>
              <a:gd name="T21" fmla="*/ 6 h 15"/>
              <a:gd name="T22" fmla="*/ 1 w 9"/>
              <a:gd name="T23" fmla="*/ 0 h 15"/>
              <a:gd name="T24" fmla="*/ 4 w 9"/>
              <a:gd name="T25" fmla="*/ 5 h 15"/>
              <a:gd name="T26" fmla="*/ 5 w 9"/>
              <a:gd name="T2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" h="15"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7" y="2"/>
                  <a:pt x="6" y="4"/>
                  <a:pt x="7" y="6"/>
                </a:cubicBezTo>
                <a:cubicBezTo>
                  <a:pt x="7" y="8"/>
                  <a:pt x="9" y="10"/>
                  <a:pt x="8" y="13"/>
                </a:cubicBezTo>
                <a:cubicBezTo>
                  <a:pt x="7" y="14"/>
                  <a:pt x="6" y="15"/>
                  <a:pt x="3" y="15"/>
                </a:cubicBezTo>
                <a:cubicBezTo>
                  <a:pt x="3" y="14"/>
                  <a:pt x="2" y="13"/>
                  <a:pt x="3" y="12"/>
                </a:cubicBezTo>
                <a:cubicBezTo>
                  <a:pt x="3" y="12"/>
                  <a:pt x="4" y="12"/>
                  <a:pt x="5" y="12"/>
                </a:cubicBezTo>
                <a:cubicBezTo>
                  <a:pt x="5" y="12"/>
                  <a:pt x="7" y="10"/>
                  <a:pt x="5" y="10"/>
                </a:cubicBezTo>
                <a:cubicBezTo>
                  <a:pt x="6" y="10"/>
                  <a:pt x="5" y="9"/>
                  <a:pt x="5" y="8"/>
                </a:cubicBezTo>
                <a:cubicBezTo>
                  <a:pt x="3" y="8"/>
                  <a:pt x="4" y="11"/>
                  <a:pt x="1" y="10"/>
                </a:cubicBezTo>
                <a:cubicBezTo>
                  <a:pt x="0" y="9"/>
                  <a:pt x="1" y="7"/>
                  <a:pt x="2" y="6"/>
                </a:cubicBezTo>
                <a:cubicBezTo>
                  <a:pt x="3" y="3"/>
                  <a:pt x="1" y="2"/>
                  <a:pt x="1" y="0"/>
                </a:cubicBezTo>
                <a:cubicBezTo>
                  <a:pt x="3" y="1"/>
                  <a:pt x="3" y="3"/>
                  <a:pt x="4" y="5"/>
                </a:cubicBezTo>
                <a:cubicBezTo>
                  <a:pt x="5" y="3"/>
                  <a:pt x="4" y="1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96" name="Freeform 162"/>
          <p:cNvSpPr/>
          <p:nvPr/>
        </p:nvSpPr>
        <p:spPr bwMode="auto">
          <a:xfrm>
            <a:off x="7308850" y="703263"/>
            <a:ext cx="44450" cy="47625"/>
          </a:xfrm>
          <a:custGeom>
            <a:avLst/>
            <a:gdLst>
              <a:gd name="T0" fmla="*/ 8 w 14"/>
              <a:gd name="T1" fmla="*/ 13 h 15"/>
              <a:gd name="T2" fmla="*/ 10 w 14"/>
              <a:gd name="T3" fmla="*/ 11 h 15"/>
              <a:gd name="T4" fmla="*/ 6 w 14"/>
              <a:gd name="T5" fmla="*/ 10 h 15"/>
              <a:gd name="T6" fmla="*/ 4 w 14"/>
              <a:gd name="T7" fmla="*/ 9 h 15"/>
              <a:gd name="T8" fmla="*/ 0 w 14"/>
              <a:gd name="T9" fmla="*/ 2 h 15"/>
              <a:gd name="T10" fmla="*/ 5 w 14"/>
              <a:gd name="T11" fmla="*/ 5 h 15"/>
              <a:gd name="T12" fmla="*/ 4 w 14"/>
              <a:gd name="T13" fmla="*/ 0 h 15"/>
              <a:gd name="T14" fmla="*/ 7 w 14"/>
              <a:gd name="T15" fmla="*/ 5 h 15"/>
              <a:gd name="T16" fmla="*/ 11 w 14"/>
              <a:gd name="T17" fmla="*/ 8 h 15"/>
              <a:gd name="T18" fmla="*/ 8 w 14"/>
              <a:gd name="T19" fmla="*/ 1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15">
                <a:moveTo>
                  <a:pt x="8" y="13"/>
                </a:moveTo>
                <a:cubicBezTo>
                  <a:pt x="8" y="12"/>
                  <a:pt x="10" y="12"/>
                  <a:pt x="10" y="11"/>
                </a:cubicBezTo>
                <a:cubicBezTo>
                  <a:pt x="9" y="9"/>
                  <a:pt x="7" y="8"/>
                  <a:pt x="6" y="10"/>
                </a:cubicBezTo>
                <a:cubicBezTo>
                  <a:pt x="5" y="10"/>
                  <a:pt x="5" y="9"/>
                  <a:pt x="4" y="9"/>
                </a:cubicBezTo>
                <a:cubicBezTo>
                  <a:pt x="4" y="6"/>
                  <a:pt x="2" y="4"/>
                  <a:pt x="0" y="2"/>
                </a:cubicBezTo>
                <a:cubicBezTo>
                  <a:pt x="2" y="1"/>
                  <a:pt x="4" y="4"/>
                  <a:pt x="5" y="5"/>
                </a:cubicBezTo>
                <a:cubicBezTo>
                  <a:pt x="6" y="4"/>
                  <a:pt x="4" y="2"/>
                  <a:pt x="4" y="0"/>
                </a:cubicBezTo>
                <a:cubicBezTo>
                  <a:pt x="6" y="0"/>
                  <a:pt x="7" y="3"/>
                  <a:pt x="7" y="5"/>
                </a:cubicBezTo>
                <a:cubicBezTo>
                  <a:pt x="9" y="7"/>
                  <a:pt x="10" y="6"/>
                  <a:pt x="11" y="8"/>
                </a:cubicBezTo>
                <a:cubicBezTo>
                  <a:pt x="14" y="11"/>
                  <a:pt x="12" y="15"/>
                  <a:pt x="8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97" name="Freeform 163"/>
          <p:cNvSpPr/>
          <p:nvPr/>
        </p:nvSpPr>
        <p:spPr bwMode="auto">
          <a:xfrm>
            <a:off x="7388225" y="741363"/>
            <a:ext cx="28575" cy="25400"/>
          </a:xfrm>
          <a:custGeom>
            <a:avLst/>
            <a:gdLst>
              <a:gd name="T0" fmla="*/ 5 w 9"/>
              <a:gd name="T1" fmla="*/ 0 h 8"/>
              <a:gd name="T2" fmla="*/ 7 w 9"/>
              <a:gd name="T3" fmla="*/ 1 h 8"/>
              <a:gd name="T4" fmla="*/ 0 w 9"/>
              <a:gd name="T5" fmla="*/ 5 h 8"/>
              <a:gd name="T6" fmla="*/ 4 w 9"/>
              <a:gd name="T7" fmla="*/ 4 h 8"/>
              <a:gd name="T8" fmla="*/ 5 w 9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8">
                <a:moveTo>
                  <a:pt x="5" y="0"/>
                </a:moveTo>
                <a:cubicBezTo>
                  <a:pt x="6" y="0"/>
                  <a:pt x="7" y="0"/>
                  <a:pt x="7" y="1"/>
                </a:cubicBezTo>
                <a:cubicBezTo>
                  <a:pt x="9" y="4"/>
                  <a:pt x="3" y="8"/>
                  <a:pt x="0" y="5"/>
                </a:cubicBezTo>
                <a:cubicBezTo>
                  <a:pt x="1" y="4"/>
                  <a:pt x="3" y="5"/>
                  <a:pt x="4" y="4"/>
                </a:cubicBezTo>
                <a:cubicBezTo>
                  <a:pt x="4" y="2"/>
                  <a:pt x="4" y="2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98" name="Freeform 164"/>
          <p:cNvSpPr/>
          <p:nvPr/>
        </p:nvSpPr>
        <p:spPr bwMode="auto">
          <a:xfrm>
            <a:off x="7366000" y="766763"/>
            <a:ext cx="60325" cy="44450"/>
          </a:xfrm>
          <a:custGeom>
            <a:avLst/>
            <a:gdLst>
              <a:gd name="T0" fmla="*/ 19 w 19"/>
              <a:gd name="T1" fmla="*/ 2 h 14"/>
              <a:gd name="T2" fmla="*/ 7 w 19"/>
              <a:gd name="T3" fmla="*/ 8 h 14"/>
              <a:gd name="T4" fmla="*/ 14 w 19"/>
              <a:gd name="T5" fmla="*/ 8 h 14"/>
              <a:gd name="T6" fmla="*/ 14 w 19"/>
              <a:gd name="T7" fmla="*/ 10 h 14"/>
              <a:gd name="T8" fmla="*/ 5 w 19"/>
              <a:gd name="T9" fmla="*/ 7 h 14"/>
              <a:gd name="T10" fmla="*/ 0 w 19"/>
              <a:gd name="T11" fmla="*/ 5 h 14"/>
              <a:gd name="T12" fmla="*/ 9 w 19"/>
              <a:gd name="T13" fmla="*/ 6 h 14"/>
              <a:gd name="T14" fmla="*/ 16 w 19"/>
              <a:gd name="T15" fmla="*/ 3 h 14"/>
              <a:gd name="T16" fmla="*/ 19 w 19"/>
              <a:gd name="T17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14">
                <a:moveTo>
                  <a:pt x="19" y="2"/>
                </a:moveTo>
                <a:cubicBezTo>
                  <a:pt x="17" y="6"/>
                  <a:pt x="13" y="8"/>
                  <a:pt x="7" y="8"/>
                </a:cubicBezTo>
                <a:cubicBezTo>
                  <a:pt x="9" y="11"/>
                  <a:pt x="12" y="11"/>
                  <a:pt x="14" y="8"/>
                </a:cubicBezTo>
                <a:cubicBezTo>
                  <a:pt x="14" y="8"/>
                  <a:pt x="15" y="9"/>
                  <a:pt x="14" y="10"/>
                </a:cubicBezTo>
                <a:cubicBezTo>
                  <a:pt x="11" y="14"/>
                  <a:pt x="6" y="11"/>
                  <a:pt x="5" y="7"/>
                </a:cubicBezTo>
                <a:cubicBezTo>
                  <a:pt x="3" y="7"/>
                  <a:pt x="0" y="7"/>
                  <a:pt x="0" y="5"/>
                </a:cubicBezTo>
                <a:cubicBezTo>
                  <a:pt x="3" y="5"/>
                  <a:pt x="6" y="6"/>
                  <a:pt x="9" y="6"/>
                </a:cubicBezTo>
                <a:cubicBezTo>
                  <a:pt x="11" y="5"/>
                  <a:pt x="14" y="5"/>
                  <a:pt x="16" y="3"/>
                </a:cubicBezTo>
                <a:cubicBezTo>
                  <a:pt x="16" y="3"/>
                  <a:pt x="18" y="0"/>
                  <a:pt x="19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99" name="Freeform 165"/>
          <p:cNvSpPr>
            <a:spLocks noEditPoints="1"/>
          </p:cNvSpPr>
          <p:nvPr/>
        </p:nvSpPr>
        <p:spPr bwMode="auto">
          <a:xfrm>
            <a:off x="6808788" y="893763"/>
            <a:ext cx="58737" cy="71437"/>
          </a:xfrm>
          <a:custGeom>
            <a:avLst/>
            <a:gdLst>
              <a:gd name="T0" fmla="*/ 17 w 19"/>
              <a:gd name="T1" fmla="*/ 4 h 23"/>
              <a:gd name="T2" fmla="*/ 13 w 19"/>
              <a:gd name="T3" fmla="*/ 17 h 23"/>
              <a:gd name="T4" fmla="*/ 8 w 19"/>
              <a:gd name="T5" fmla="*/ 1 h 23"/>
              <a:gd name="T6" fmla="*/ 12 w 19"/>
              <a:gd name="T7" fmla="*/ 0 h 23"/>
              <a:gd name="T8" fmla="*/ 17 w 19"/>
              <a:gd name="T9" fmla="*/ 4 h 23"/>
              <a:gd name="T10" fmla="*/ 9 w 19"/>
              <a:gd name="T11" fmla="*/ 2 h 23"/>
              <a:gd name="T12" fmla="*/ 4 w 19"/>
              <a:gd name="T13" fmla="*/ 12 h 23"/>
              <a:gd name="T14" fmla="*/ 10 w 19"/>
              <a:gd name="T15" fmla="*/ 16 h 23"/>
              <a:gd name="T16" fmla="*/ 12 w 19"/>
              <a:gd name="T17" fmla="*/ 3 h 23"/>
              <a:gd name="T18" fmla="*/ 9 w 19"/>
              <a:gd name="T19" fmla="*/ 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" h="23">
                <a:moveTo>
                  <a:pt x="17" y="4"/>
                </a:moveTo>
                <a:cubicBezTo>
                  <a:pt x="19" y="10"/>
                  <a:pt x="15" y="14"/>
                  <a:pt x="13" y="17"/>
                </a:cubicBezTo>
                <a:cubicBezTo>
                  <a:pt x="1" y="23"/>
                  <a:pt x="0" y="5"/>
                  <a:pt x="8" y="1"/>
                </a:cubicBezTo>
                <a:cubicBezTo>
                  <a:pt x="9" y="1"/>
                  <a:pt x="12" y="0"/>
                  <a:pt x="12" y="0"/>
                </a:cubicBezTo>
                <a:cubicBezTo>
                  <a:pt x="14" y="0"/>
                  <a:pt x="14" y="3"/>
                  <a:pt x="17" y="4"/>
                </a:cubicBezTo>
                <a:close/>
                <a:moveTo>
                  <a:pt x="9" y="2"/>
                </a:moveTo>
                <a:cubicBezTo>
                  <a:pt x="7" y="3"/>
                  <a:pt x="4" y="8"/>
                  <a:pt x="4" y="12"/>
                </a:cubicBezTo>
                <a:cubicBezTo>
                  <a:pt x="5" y="14"/>
                  <a:pt x="7" y="17"/>
                  <a:pt x="10" y="16"/>
                </a:cubicBezTo>
                <a:cubicBezTo>
                  <a:pt x="15" y="15"/>
                  <a:pt x="18" y="6"/>
                  <a:pt x="12" y="3"/>
                </a:cubicBezTo>
                <a:cubicBezTo>
                  <a:pt x="11" y="3"/>
                  <a:pt x="11" y="2"/>
                  <a:pt x="9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00" name="Freeform 166"/>
          <p:cNvSpPr>
            <a:spLocks noEditPoints="1"/>
          </p:cNvSpPr>
          <p:nvPr/>
        </p:nvSpPr>
        <p:spPr bwMode="auto">
          <a:xfrm>
            <a:off x="6835775" y="952500"/>
            <a:ext cx="31750" cy="34925"/>
          </a:xfrm>
          <a:custGeom>
            <a:avLst/>
            <a:gdLst>
              <a:gd name="T0" fmla="*/ 7 w 10"/>
              <a:gd name="T1" fmla="*/ 0 h 11"/>
              <a:gd name="T2" fmla="*/ 1 w 10"/>
              <a:gd name="T3" fmla="*/ 7 h 11"/>
              <a:gd name="T4" fmla="*/ 7 w 10"/>
              <a:gd name="T5" fmla="*/ 0 h 11"/>
              <a:gd name="T6" fmla="*/ 3 w 10"/>
              <a:gd name="T7" fmla="*/ 7 h 11"/>
              <a:gd name="T8" fmla="*/ 6 w 10"/>
              <a:gd name="T9" fmla="*/ 2 h 11"/>
              <a:gd name="T10" fmla="*/ 3 w 10"/>
              <a:gd name="T11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11">
                <a:moveTo>
                  <a:pt x="7" y="0"/>
                </a:moveTo>
                <a:cubicBezTo>
                  <a:pt x="10" y="4"/>
                  <a:pt x="5" y="11"/>
                  <a:pt x="1" y="7"/>
                </a:cubicBezTo>
                <a:cubicBezTo>
                  <a:pt x="0" y="2"/>
                  <a:pt x="3" y="1"/>
                  <a:pt x="7" y="0"/>
                </a:cubicBezTo>
                <a:close/>
                <a:moveTo>
                  <a:pt x="3" y="7"/>
                </a:moveTo>
                <a:cubicBezTo>
                  <a:pt x="5" y="7"/>
                  <a:pt x="6" y="3"/>
                  <a:pt x="6" y="2"/>
                </a:cubicBezTo>
                <a:cubicBezTo>
                  <a:pt x="4" y="3"/>
                  <a:pt x="1" y="5"/>
                  <a:pt x="3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01" name="Freeform 167"/>
          <p:cNvSpPr>
            <a:spLocks noEditPoints="1"/>
          </p:cNvSpPr>
          <p:nvPr/>
        </p:nvSpPr>
        <p:spPr bwMode="auto">
          <a:xfrm>
            <a:off x="6656388" y="488950"/>
            <a:ext cx="1090612" cy="704850"/>
          </a:xfrm>
          <a:custGeom>
            <a:avLst/>
            <a:gdLst>
              <a:gd name="T0" fmla="*/ 243 w 346"/>
              <a:gd name="T1" fmla="*/ 113 h 223"/>
              <a:gd name="T2" fmla="*/ 288 w 346"/>
              <a:gd name="T3" fmla="*/ 137 h 223"/>
              <a:gd name="T4" fmla="*/ 335 w 346"/>
              <a:gd name="T5" fmla="*/ 217 h 223"/>
              <a:gd name="T6" fmla="*/ 124 w 346"/>
              <a:gd name="T7" fmla="*/ 219 h 223"/>
              <a:gd name="T8" fmla="*/ 27 w 346"/>
              <a:gd name="T9" fmla="*/ 178 h 223"/>
              <a:gd name="T10" fmla="*/ 59 w 346"/>
              <a:gd name="T11" fmla="*/ 111 h 223"/>
              <a:gd name="T12" fmla="*/ 113 w 346"/>
              <a:gd name="T13" fmla="*/ 156 h 223"/>
              <a:gd name="T14" fmla="*/ 150 w 346"/>
              <a:gd name="T15" fmla="*/ 189 h 223"/>
              <a:gd name="T16" fmla="*/ 184 w 346"/>
              <a:gd name="T17" fmla="*/ 127 h 223"/>
              <a:gd name="T18" fmla="*/ 148 w 346"/>
              <a:gd name="T19" fmla="*/ 93 h 223"/>
              <a:gd name="T20" fmla="*/ 131 w 346"/>
              <a:gd name="T21" fmla="*/ 55 h 223"/>
              <a:gd name="T22" fmla="*/ 290 w 346"/>
              <a:gd name="T23" fmla="*/ 50 h 223"/>
              <a:gd name="T24" fmla="*/ 190 w 346"/>
              <a:gd name="T25" fmla="*/ 59 h 223"/>
              <a:gd name="T26" fmla="*/ 240 w 346"/>
              <a:gd name="T27" fmla="*/ 34 h 223"/>
              <a:gd name="T28" fmla="*/ 262 w 346"/>
              <a:gd name="T29" fmla="*/ 27 h 223"/>
              <a:gd name="T30" fmla="*/ 193 w 346"/>
              <a:gd name="T31" fmla="*/ 8 h 223"/>
              <a:gd name="T32" fmla="*/ 156 w 346"/>
              <a:gd name="T33" fmla="*/ 86 h 223"/>
              <a:gd name="T34" fmla="*/ 156 w 346"/>
              <a:gd name="T35" fmla="*/ 71 h 223"/>
              <a:gd name="T36" fmla="*/ 221 w 346"/>
              <a:gd name="T37" fmla="*/ 19 h 223"/>
              <a:gd name="T38" fmla="*/ 158 w 346"/>
              <a:gd name="T39" fmla="*/ 70 h 223"/>
              <a:gd name="T40" fmla="*/ 271 w 346"/>
              <a:gd name="T41" fmla="*/ 85 h 223"/>
              <a:gd name="T42" fmla="*/ 221 w 346"/>
              <a:gd name="T43" fmla="*/ 110 h 223"/>
              <a:gd name="T44" fmla="*/ 210 w 346"/>
              <a:gd name="T45" fmla="*/ 64 h 223"/>
              <a:gd name="T46" fmla="*/ 184 w 346"/>
              <a:gd name="T47" fmla="*/ 85 h 223"/>
              <a:gd name="T48" fmla="*/ 253 w 346"/>
              <a:gd name="T49" fmla="*/ 98 h 223"/>
              <a:gd name="T50" fmla="*/ 73 w 346"/>
              <a:gd name="T51" fmla="*/ 113 h 223"/>
              <a:gd name="T52" fmla="*/ 233 w 346"/>
              <a:gd name="T53" fmla="*/ 116 h 223"/>
              <a:gd name="T54" fmla="*/ 213 w 346"/>
              <a:gd name="T55" fmla="*/ 127 h 223"/>
              <a:gd name="T56" fmla="*/ 64 w 346"/>
              <a:gd name="T57" fmla="*/ 117 h 223"/>
              <a:gd name="T58" fmla="*/ 215 w 346"/>
              <a:gd name="T59" fmla="*/ 130 h 223"/>
              <a:gd name="T60" fmla="*/ 211 w 346"/>
              <a:gd name="T61" fmla="*/ 137 h 223"/>
              <a:gd name="T62" fmla="*/ 258 w 346"/>
              <a:gd name="T63" fmla="*/ 124 h 223"/>
              <a:gd name="T64" fmla="*/ 91 w 346"/>
              <a:gd name="T65" fmla="*/ 148 h 223"/>
              <a:gd name="T66" fmla="*/ 241 w 346"/>
              <a:gd name="T67" fmla="*/ 150 h 223"/>
              <a:gd name="T68" fmla="*/ 151 w 346"/>
              <a:gd name="T69" fmla="*/ 171 h 223"/>
              <a:gd name="T70" fmla="*/ 187 w 346"/>
              <a:gd name="T71" fmla="*/ 166 h 223"/>
              <a:gd name="T72" fmla="*/ 268 w 346"/>
              <a:gd name="T73" fmla="*/ 142 h 223"/>
              <a:gd name="T74" fmla="*/ 252 w 346"/>
              <a:gd name="T75" fmla="*/ 149 h 223"/>
              <a:gd name="T76" fmla="*/ 255 w 346"/>
              <a:gd name="T77" fmla="*/ 152 h 223"/>
              <a:gd name="T78" fmla="*/ 284 w 346"/>
              <a:gd name="T79" fmla="*/ 154 h 223"/>
              <a:gd name="T80" fmla="*/ 286 w 346"/>
              <a:gd name="T81" fmla="*/ 156 h 223"/>
              <a:gd name="T82" fmla="*/ 280 w 346"/>
              <a:gd name="T83" fmla="*/ 177 h 223"/>
              <a:gd name="T84" fmla="*/ 207 w 346"/>
              <a:gd name="T85" fmla="*/ 149 h 223"/>
              <a:gd name="T86" fmla="*/ 219 w 346"/>
              <a:gd name="T87" fmla="*/ 187 h 223"/>
              <a:gd name="T88" fmla="*/ 233 w 346"/>
              <a:gd name="T89" fmla="*/ 155 h 223"/>
              <a:gd name="T90" fmla="*/ 84 w 346"/>
              <a:gd name="T91" fmla="*/ 177 h 223"/>
              <a:gd name="T92" fmla="*/ 115 w 346"/>
              <a:gd name="T93" fmla="*/ 158 h 223"/>
              <a:gd name="T94" fmla="*/ 39 w 346"/>
              <a:gd name="T95" fmla="*/ 176 h 223"/>
              <a:gd name="T96" fmla="*/ 88 w 346"/>
              <a:gd name="T97" fmla="*/ 166 h 223"/>
              <a:gd name="T98" fmla="*/ 119 w 346"/>
              <a:gd name="T99" fmla="*/ 171 h 223"/>
              <a:gd name="T100" fmla="*/ 294 w 346"/>
              <a:gd name="T101" fmla="*/ 178 h 223"/>
              <a:gd name="T102" fmla="*/ 196 w 346"/>
              <a:gd name="T103" fmla="*/ 173 h 223"/>
              <a:gd name="T104" fmla="*/ 216 w 346"/>
              <a:gd name="T105" fmla="*/ 190 h 223"/>
              <a:gd name="T106" fmla="*/ 282 w 346"/>
              <a:gd name="T107" fmla="*/ 195 h 223"/>
              <a:gd name="T108" fmla="*/ 185 w 346"/>
              <a:gd name="T109" fmla="*/ 194 h 223"/>
              <a:gd name="T110" fmla="*/ 92 w 346"/>
              <a:gd name="T111" fmla="*/ 181 h 223"/>
              <a:gd name="T112" fmla="*/ 81 w 346"/>
              <a:gd name="T113" fmla="*/ 194 h 223"/>
              <a:gd name="T114" fmla="*/ 84 w 346"/>
              <a:gd name="T115" fmla="*/ 213 h 223"/>
              <a:gd name="T116" fmla="*/ 323 w 346"/>
              <a:gd name="T117" fmla="*/ 215 h 223"/>
              <a:gd name="T118" fmla="*/ 239 w 346"/>
              <a:gd name="T119" fmla="*/ 216 h 223"/>
              <a:gd name="T120" fmla="*/ 105 w 346"/>
              <a:gd name="T121" fmla="*/ 210 h 223"/>
              <a:gd name="T122" fmla="*/ 78 w 346"/>
              <a:gd name="T123" fmla="*/ 207 h 223"/>
              <a:gd name="T124" fmla="*/ 192 w 346"/>
              <a:gd name="T125" fmla="*/ 19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6" h="223">
                <a:moveTo>
                  <a:pt x="275" y="71"/>
                </a:moveTo>
                <a:cubicBezTo>
                  <a:pt x="277" y="72"/>
                  <a:pt x="280" y="74"/>
                  <a:pt x="283" y="73"/>
                </a:cubicBezTo>
                <a:cubicBezTo>
                  <a:pt x="284" y="73"/>
                  <a:pt x="286" y="70"/>
                  <a:pt x="288" y="72"/>
                </a:cubicBezTo>
                <a:cubicBezTo>
                  <a:pt x="288" y="72"/>
                  <a:pt x="288" y="72"/>
                  <a:pt x="288" y="72"/>
                </a:cubicBezTo>
                <a:cubicBezTo>
                  <a:pt x="286" y="76"/>
                  <a:pt x="283" y="80"/>
                  <a:pt x="280" y="83"/>
                </a:cubicBezTo>
                <a:cubicBezTo>
                  <a:pt x="278" y="84"/>
                  <a:pt x="276" y="84"/>
                  <a:pt x="274" y="85"/>
                </a:cubicBezTo>
                <a:cubicBezTo>
                  <a:pt x="272" y="90"/>
                  <a:pt x="265" y="94"/>
                  <a:pt x="259" y="93"/>
                </a:cubicBezTo>
                <a:cubicBezTo>
                  <a:pt x="258" y="94"/>
                  <a:pt x="262" y="94"/>
                  <a:pt x="262" y="96"/>
                </a:cubicBezTo>
                <a:cubicBezTo>
                  <a:pt x="259" y="98"/>
                  <a:pt x="255" y="99"/>
                  <a:pt x="251" y="100"/>
                </a:cubicBezTo>
                <a:cubicBezTo>
                  <a:pt x="247" y="104"/>
                  <a:pt x="243" y="107"/>
                  <a:pt x="240" y="111"/>
                </a:cubicBezTo>
                <a:cubicBezTo>
                  <a:pt x="239" y="111"/>
                  <a:pt x="239" y="111"/>
                  <a:pt x="238" y="111"/>
                </a:cubicBezTo>
                <a:cubicBezTo>
                  <a:pt x="240" y="113"/>
                  <a:pt x="241" y="113"/>
                  <a:pt x="243" y="113"/>
                </a:cubicBezTo>
                <a:cubicBezTo>
                  <a:pt x="243" y="114"/>
                  <a:pt x="244" y="114"/>
                  <a:pt x="244" y="115"/>
                </a:cubicBezTo>
                <a:cubicBezTo>
                  <a:pt x="247" y="115"/>
                  <a:pt x="253" y="115"/>
                  <a:pt x="256" y="118"/>
                </a:cubicBezTo>
                <a:cubicBezTo>
                  <a:pt x="257" y="118"/>
                  <a:pt x="259" y="119"/>
                  <a:pt x="260" y="118"/>
                </a:cubicBezTo>
                <a:cubicBezTo>
                  <a:pt x="261" y="119"/>
                  <a:pt x="262" y="120"/>
                  <a:pt x="262" y="121"/>
                </a:cubicBezTo>
                <a:cubicBezTo>
                  <a:pt x="264" y="121"/>
                  <a:pt x="266" y="119"/>
                  <a:pt x="268" y="119"/>
                </a:cubicBezTo>
                <a:cubicBezTo>
                  <a:pt x="268" y="122"/>
                  <a:pt x="269" y="124"/>
                  <a:pt x="270" y="127"/>
                </a:cubicBezTo>
                <a:cubicBezTo>
                  <a:pt x="273" y="127"/>
                  <a:pt x="275" y="126"/>
                  <a:pt x="277" y="127"/>
                </a:cubicBezTo>
                <a:cubicBezTo>
                  <a:pt x="277" y="128"/>
                  <a:pt x="277" y="129"/>
                  <a:pt x="277" y="130"/>
                </a:cubicBezTo>
                <a:cubicBezTo>
                  <a:pt x="278" y="131"/>
                  <a:pt x="279" y="131"/>
                  <a:pt x="279" y="132"/>
                </a:cubicBezTo>
                <a:cubicBezTo>
                  <a:pt x="279" y="133"/>
                  <a:pt x="279" y="134"/>
                  <a:pt x="279" y="135"/>
                </a:cubicBezTo>
                <a:cubicBezTo>
                  <a:pt x="279" y="135"/>
                  <a:pt x="280" y="136"/>
                  <a:pt x="280" y="137"/>
                </a:cubicBezTo>
                <a:cubicBezTo>
                  <a:pt x="282" y="136"/>
                  <a:pt x="287" y="135"/>
                  <a:pt x="288" y="137"/>
                </a:cubicBezTo>
                <a:cubicBezTo>
                  <a:pt x="288" y="139"/>
                  <a:pt x="287" y="141"/>
                  <a:pt x="287" y="142"/>
                </a:cubicBezTo>
                <a:cubicBezTo>
                  <a:pt x="289" y="141"/>
                  <a:pt x="292" y="142"/>
                  <a:pt x="293" y="143"/>
                </a:cubicBezTo>
                <a:cubicBezTo>
                  <a:pt x="292" y="147"/>
                  <a:pt x="293" y="148"/>
                  <a:pt x="292" y="153"/>
                </a:cubicBezTo>
                <a:cubicBezTo>
                  <a:pt x="295" y="162"/>
                  <a:pt x="303" y="170"/>
                  <a:pt x="303" y="181"/>
                </a:cubicBezTo>
                <a:cubicBezTo>
                  <a:pt x="303" y="182"/>
                  <a:pt x="304" y="183"/>
                  <a:pt x="304" y="184"/>
                </a:cubicBezTo>
                <a:cubicBezTo>
                  <a:pt x="304" y="189"/>
                  <a:pt x="300" y="193"/>
                  <a:pt x="295" y="195"/>
                </a:cubicBezTo>
                <a:cubicBezTo>
                  <a:pt x="305" y="196"/>
                  <a:pt x="318" y="197"/>
                  <a:pt x="329" y="197"/>
                </a:cubicBezTo>
                <a:cubicBezTo>
                  <a:pt x="333" y="197"/>
                  <a:pt x="340" y="198"/>
                  <a:pt x="343" y="200"/>
                </a:cubicBezTo>
                <a:cubicBezTo>
                  <a:pt x="344" y="202"/>
                  <a:pt x="346" y="207"/>
                  <a:pt x="345" y="211"/>
                </a:cubicBezTo>
                <a:cubicBezTo>
                  <a:pt x="345" y="211"/>
                  <a:pt x="345" y="212"/>
                  <a:pt x="344" y="212"/>
                </a:cubicBezTo>
                <a:cubicBezTo>
                  <a:pt x="344" y="213"/>
                  <a:pt x="344" y="213"/>
                  <a:pt x="344" y="214"/>
                </a:cubicBezTo>
                <a:cubicBezTo>
                  <a:pt x="343" y="216"/>
                  <a:pt x="338" y="215"/>
                  <a:pt x="335" y="217"/>
                </a:cubicBezTo>
                <a:cubicBezTo>
                  <a:pt x="332" y="216"/>
                  <a:pt x="327" y="216"/>
                  <a:pt x="322" y="216"/>
                </a:cubicBezTo>
                <a:cubicBezTo>
                  <a:pt x="314" y="216"/>
                  <a:pt x="306" y="219"/>
                  <a:pt x="299" y="220"/>
                </a:cubicBezTo>
                <a:cubicBezTo>
                  <a:pt x="294" y="220"/>
                  <a:pt x="290" y="219"/>
                  <a:pt x="285" y="220"/>
                </a:cubicBezTo>
                <a:cubicBezTo>
                  <a:pt x="278" y="221"/>
                  <a:pt x="272" y="220"/>
                  <a:pt x="265" y="221"/>
                </a:cubicBezTo>
                <a:cubicBezTo>
                  <a:pt x="258" y="221"/>
                  <a:pt x="252" y="222"/>
                  <a:pt x="243" y="222"/>
                </a:cubicBezTo>
                <a:cubicBezTo>
                  <a:pt x="244" y="223"/>
                  <a:pt x="247" y="222"/>
                  <a:pt x="248" y="223"/>
                </a:cubicBezTo>
                <a:cubicBezTo>
                  <a:pt x="243" y="223"/>
                  <a:pt x="237" y="223"/>
                  <a:pt x="233" y="222"/>
                </a:cubicBezTo>
                <a:cubicBezTo>
                  <a:pt x="226" y="222"/>
                  <a:pt x="218" y="222"/>
                  <a:pt x="211" y="222"/>
                </a:cubicBezTo>
                <a:cubicBezTo>
                  <a:pt x="207" y="221"/>
                  <a:pt x="203" y="222"/>
                  <a:pt x="199" y="221"/>
                </a:cubicBezTo>
                <a:cubicBezTo>
                  <a:pt x="198" y="221"/>
                  <a:pt x="194" y="220"/>
                  <a:pt x="192" y="220"/>
                </a:cubicBezTo>
                <a:cubicBezTo>
                  <a:pt x="180" y="220"/>
                  <a:pt x="170" y="220"/>
                  <a:pt x="159" y="219"/>
                </a:cubicBezTo>
                <a:cubicBezTo>
                  <a:pt x="147" y="219"/>
                  <a:pt x="135" y="220"/>
                  <a:pt x="124" y="219"/>
                </a:cubicBezTo>
                <a:cubicBezTo>
                  <a:pt x="118" y="218"/>
                  <a:pt x="112" y="218"/>
                  <a:pt x="107" y="217"/>
                </a:cubicBezTo>
                <a:cubicBezTo>
                  <a:pt x="100" y="217"/>
                  <a:pt x="94" y="216"/>
                  <a:pt x="87" y="215"/>
                </a:cubicBezTo>
                <a:cubicBezTo>
                  <a:pt x="82" y="215"/>
                  <a:pt x="77" y="215"/>
                  <a:pt x="72" y="214"/>
                </a:cubicBezTo>
                <a:cubicBezTo>
                  <a:pt x="59" y="214"/>
                  <a:pt x="48" y="214"/>
                  <a:pt x="36" y="213"/>
                </a:cubicBezTo>
                <a:cubicBezTo>
                  <a:pt x="24" y="212"/>
                  <a:pt x="12" y="211"/>
                  <a:pt x="2" y="205"/>
                </a:cubicBezTo>
                <a:cubicBezTo>
                  <a:pt x="2" y="203"/>
                  <a:pt x="0" y="201"/>
                  <a:pt x="1" y="199"/>
                </a:cubicBezTo>
                <a:cubicBezTo>
                  <a:pt x="1" y="196"/>
                  <a:pt x="5" y="194"/>
                  <a:pt x="6" y="191"/>
                </a:cubicBezTo>
                <a:cubicBezTo>
                  <a:pt x="8" y="190"/>
                  <a:pt x="11" y="190"/>
                  <a:pt x="13" y="191"/>
                </a:cubicBezTo>
                <a:cubicBezTo>
                  <a:pt x="17" y="191"/>
                  <a:pt x="21" y="190"/>
                  <a:pt x="24" y="190"/>
                </a:cubicBezTo>
                <a:cubicBezTo>
                  <a:pt x="24" y="189"/>
                  <a:pt x="23" y="187"/>
                  <a:pt x="24" y="185"/>
                </a:cubicBezTo>
                <a:cubicBezTo>
                  <a:pt x="24" y="183"/>
                  <a:pt x="26" y="182"/>
                  <a:pt x="26" y="180"/>
                </a:cubicBezTo>
                <a:cubicBezTo>
                  <a:pt x="27" y="179"/>
                  <a:pt x="27" y="179"/>
                  <a:pt x="27" y="178"/>
                </a:cubicBezTo>
                <a:cubicBezTo>
                  <a:pt x="28" y="178"/>
                  <a:pt x="28" y="177"/>
                  <a:pt x="29" y="178"/>
                </a:cubicBezTo>
                <a:cubicBezTo>
                  <a:pt x="30" y="177"/>
                  <a:pt x="31" y="175"/>
                  <a:pt x="31" y="174"/>
                </a:cubicBezTo>
                <a:cubicBezTo>
                  <a:pt x="33" y="174"/>
                  <a:pt x="34" y="174"/>
                  <a:pt x="36" y="174"/>
                </a:cubicBezTo>
                <a:cubicBezTo>
                  <a:pt x="35" y="169"/>
                  <a:pt x="37" y="163"/>
                  <a:pt x="39" y="160"/>
                </a:cubicBezTo>
                <a:cubicBezTo>
                  <a:pt x="40" y="160"/>
                  <a:pt x="40" y="159"/>
                  <a:pt x="41" y="159"/>
                </a:cubicBezTo>
                <a:cubicBezTo>
                  <a:pt x="47" y="159"/>
                  <a:pt x="50" y="159"/>
                  <a:pt x="54" y="158"/>
                </a:cubicBezTo>
                <a:cubicBezTo>
                  <a:pt x="49" y="154"/>
                  <a:pt x="43" y="146"/>
                  <a:pt x="42" y="137"/>
                </a:cubicBezTo>
                <a:cubicBezTo>
                  <a:pt x="41" y="135"/>
                  <a:pt x="41" y="133"/>
                  <a:pt x="42" y="131"/>
                </a:cubicBezTo>
                <a:cubicBezTo>
                  <a:pt x="43" y="128"/>
                  <a:pt x="50" y="124"/>
                  <a:pt x="55" y="124"/>
                </a:cubicBezTo>
                <a:cubicBezTo>
                  <a:pt x="59" y="123"/>
                  <a:pt x="64" y="124"/>
                  <a:pt x="66" y="125"/>
                </a:cubicBezTo>
                <a:cubicBezTo>
                  <a:pt x="63" y="121"/>
                  <a:pt x="59" y="118"/>
                  <a:pt x="55" y="115"/>
                </a:cubicBezTo>
                <a:cubicBezTo>
                  <a:pt x="57" y="113"/>
                  <a:pt x="57" y="110"/>
                  <a:pt x="59" y="111"/>
                </a:cubicBezTo>
                <a:cubicBezTo>
                  <a:pt x="61" y="112"/>
                  <a:pt x="65" y="117"/>
                  <a:pt x="66" y="119"/>
                </a:cubicBezTo>
                <a:cubicBezTo>
                  <a:pt x="64" y="108"/>
                  <a:pt x="72" y="103"/>
                  <a:pt x="77" y="96"/>
                </a:cubicBezTo>
                <a:cubicBezTo>
                  <a:pt x="78" y="97"/>
                  <a:pt x="79" y="97"/>
                  <a:pt x="79" y="97"/>
                </a:cubicBezTo>
                <a:cubicBezTo>
                  <a:pt x="79" y="102"/>
                  <a:pt x="82" y="105"/>
                  <a:pt x="82" y="111"/>
                </a:cubicBezTo>
                <a:cubicBezTo>
                  <a:pt x="81" y="115"/>
                  <a:pt x="77" y="116"/>
                  <a:pt x="74" y="119"/>
                </a:cubicBezTo>
                <a:cubicBezTo>
                  <a:pt x="78" y="118"/>
                  <a:pt x="80" y="117"/>
                  <a:pt x="83" y="118"/>
                </a:cubicBezTo>
                <a:cubicBezTo>
                  <a:pt x="88" y="120"/>
                  <a:pt x="91" y="124"/>
                  <a:pt x="93" y="127"/>
                </a:cubicBezTo>
                <a:cubicBezTo>
                  <a:pt x="94" y="130"/>
                  <a:pt x="96" y="133"/>
                  <a:pt x="96" y="137"/>
                </a:cubicBezTo>
                <a:cubicBezTo>
                  <a:pt x="96" y="144"/>
                  <a:pt x="92" y="150"/>
                  <a:pt x="89" y="155"/>
                </a:cubicBezTo>
                <a:cubicBezTo>
                  <a:pt x="90" y="155"/>
                  <a:pt x="91" y="156"/>
                  <a:pt x="92" y="156"/>
                </a:cubicBezTo>
                <a:cubicBezTo>
                  <a:pt x="98" y="156"/>
                  <a:pt x="104" y="154"/>
                  <a:pt x="111" y="155"/>
                </a:cubicBezTo>
                <a:cubicBezTo>
                  <a:pt x="112" y="155"/>
                  <a:pt x="113" y="156"/>
                  <a:pt x="113" y="156"/>
                </a:cubicBezTo>
                <a:cubicBezTo>
                  <a:pt x="115" y="156"/>
                  <a:pt x="116" y="155"/>
                  <a:pt x="117" y="156"/>
                </a:cubicBezTo>
                <a:cubicBezTo>
                  <a:pt x="117" y="156"/>
                  <a:pt x="118" y="157"/>
                  <a:pt x="118" y="157"/>
                </a:cubicBezTo>
                <a:cubicBezTo>
                  <a:pt x="119" y="157"/>
                  <a:pt x="120" y="157"/>
                  <a:pt x="120" y="158"/>
                </a:cubicBezTo>
                <a:cubicBezTo>
                  <a:pt x="121" y="159"/>
                  <a:pt x="122" y="161"/>
                  <a:pt x="124" y="161"/>
                </a:cubicBezTo>
                <a:cubicBezTo>
                  <a:pt x="125" y="163"/>
                  <a:pt x="128" y="162"/>
                  <a:pt x="127" y="165"/>
                </a:cubicBezTo>
                <a:cubicBezTo>
                  <a:pt x="127" y="166"/>
                  <a:pt x="124" y="167"/>
                  <a:pt x="122" y="166"/>
                </a:cubicBezTo>
                <a:cubicBezTo>
                  <a:pt x="122" y="167"/>
                  <a:pt x="123" y="168"/>
                  <a:pt x="123" y="169"/>
                </a:cubicBezTo>
                <a:cubicBezTo>
                  <a:pt x="123" y="174"/>
                  <a:pt x="132" y="175"/>
                  <a:pt x="128" y="180"/>
                </a:cubicBezTo>
                <a:cubicBezTo>
                  <a:pt x="124" y="180"/>
                  <a:pt x="123" y="180"/>
                  <a:pt x="119" y="181"/>
                </a:cubicBezTo>
                <a:cubicBezTo>
                  <a:pt x="122" y="183"/>
                  <a:pt x="123" y="188"/>
                  <a:pt x="122" y="192"/>
                </a:cubicBezTo>
                <a:cubicBezTo>
                  <a:pt x="133" y="194"/>
                  <a:pt x="145" y="194"/>
                  <a:pt x="158" y="196"/>
                </a:cubicBezTo>
                <a:cubicBezTo>
                  <a:pt x="155" y="194"/>
                  <a:pt x="152" y="192"/>
                  <a:pt x="150" y="189"/>
                </a:cubicBezTo>
                <a:cubicBezTo>
                  <a:pt x="149" y="186"/>
                  <a:pt x="147" y="182"/>
                  <a:pt x="148" y="179"/>
                </a:cubicBezTo>
                <a:cubicBezTo>
                  <a:pt x="148" y="178"/>
                  <a:pt x="149" y="178"/>
                  <a:pt x="149" y="176"/>
                </a:cubicBezTo>
                <a:cubicBezTo>
                  <a:pt x="149" y="173"/>
                  <a:pt x="148" y="171"/>
                  <a:pt x="150" y="169"/>
                </a:cubicBezTo>
                <a:cubicBezTo>
                  <a:pt x="150" y="168"/>
                  <a:pt x="150" y="167"/>
                  <a:pt x="151" y="166"/>
                </a:cubicBezTo>
                <a:cubicBezTo>
                  <a:pt x="152" y="165"/>
                  <a:pt x="153" y="164"/>
                  <a:pt x="154" y="163"/>
                </a:cubicBezTo>
                <a:cubicBezTo>
                  <a:pt x="154" y="163"/>
                  <a:pt x="154" y="162"/>
                  <a:pt x="154" y="161"/>
                </a:cubicBezTo>
                <a:cubicBezTo>
                  <a:pt x="155" y="160"/>
                  <a:pt x="156" y="159"/>
                  <a:pt x="156" y="158"/>
                </a:cubicBezTo>
                <a:cubicBezTo>
                  <a:pt x="160" y="154"/>
                  <a:pt x="163" y="148"/>
                  <a:pt x="166" y="143"/>
                </a:cubicBezTo>
                <a:cubicBezTo>
                  <a:pt x="168" y="142"/>
                  <a:pt x="169" y="141"/>
                  <a:pt x="170" y="139"/>
                </a:cubicBezTo>
                <a:cubicBezTo>
                  <a:pt x="173" y="136"/>
                  <a:pt x="176" y="131"/>
                  <a:pt x="179" y="129"/>
                </a:cubicBezTo>
                <a:cubicBezTo>
                  <a:pt x="179" y="128"/>
                  <a:pt x="181" y="128"/>
                  <a:pt x="181" y="127"/>
                </a:cubicBezTo>
                <a:cubicBezTo>
                  <a:pt x="182" y="127"/>
                  <a:pt x="183" y="127"/>
                  <a:pt x="184" y="127"/>
                </a:cubicBezTo>
                <a:cubicBezTo>
                  <a:pt x="189" y="122"/>
                  <a:pt x="197" y="121"/>
                  <a:pt x="202" y="116"/>
                </a:cubicBezTo>
                <a:cubicBezTo>
                  <a:pt x="203" y="115"/>
                  <a:pt x="203" y="116"/>
                  <a:pt x="204" y="116"/>
                </a:cubicBezTo>
                <a:cubicBezTo>
                  <a:pt x="204" y="113"/>
                  <a:pt x="205" y="112"/>
                  <a:pt x="207" y="110"/>
                </a:cubicBezTo>
                <a:cubicBezTo>
                  <a:pt x="206" y="110"/>
                  <a:pt x="204" y="109"/>
                  <a:pt x="203" y="110"/>
                </a:cubicBezTo>
                <a:cubicBezTo>
                  <a:pt x="199" y="109"/>
                  <a:pt x="196" y="107"/>
                  <a:pt x="193" y="104"/>
                </a:cubicBezTo>
                <a:cubicBezTo>
                  <a:pt x="188" y="109"/>
                  <a:pt x="181" y="104"/>
                  <a:pt x="174" y="106"/>
                </a:cubicBezTo>
                <a:cubicBezTo>
                  <a:pt x="174" y="105"/>
                  <a:pt x="173" y="105"/>
                  <a:pt x="173" y="105"/>
                </a:cubicBezTo>
                <a:cubicBezTo>
                  <a:pt x="172" y="104"/>
                  <a:pt x="172" y="103"/>
                  <a:pt x="173" y="103"/>
                </a:cubicBezTo>
                <a:cubicBezTo>
                  <a:pt x="170" y="103"/>
                  <a:pt x="165" y="104"/>
                  <a:pt x="162" y="101"/>
                </a:cubicBezTo>
                <a:cubicBezTo>
                  <a:pt x="162" y="99"/>
                  <a:pt x="166" y="100"/>
                  <a:pt x="166" y="98"/>
                </a:cubicBezTo>
                <a:cubicBezTo>
                  <a:pt x="160" y="99"/>
                  <a:pt x="153" y="97"/>
                  <a:pt x="150" y="93"/>
                </a:cubicBezTo>
                <a:cubicBezTo>
                  <a:pt x="149" y="94"/>
                  <a:pt x="149" y="93"/>
                  <a:pt x="148" y="93"/>
                </a:cubicBezTo>
                <a:cubicBezTo>
                  <a:pt x="147" y="92"/>
                  <a:pt x="145" y="91"/>
                  <a:pt x="144" y="89"/>
                </a:cubicBezTo>
                <a:cubicBezTo>
                  <a:pt x="143" y="88"/>
                  <a:pt x="141" y="88"/>
                  <a:pt x="140" y="86"/>
                </a:cubicBezTo>
                <a:cubicBezTo>
                  <a:pt x="141" y="86"/>
                  <a:pt x="141" y="86"/>
                  <a:pt x="140" y="86"/>
                </a:cubicBezTo>
                <a:cubicBezTo>
                  <a:pt x="143" y="84"/>
                  <a:pt x="148" y="87"/>
                  <a:pt x="151" y="85"/>
                </a:cubicBezTo>
                <a:cubicBezTo>
                  <a:pt x="147" y="85"/>
                  <a:pt x="144" y="83"/>
                  <a:pt x="141" y="81"/>
                </a:cubicBezTo>
                <a:cubicBezTo>
                  <a:pt x="140" y="80"/>
                  <a:pt x="139" y="79"/>
                  <a:pt x="137" y="78"/>
                </a:cubicBezTo>
                <a:cubicBezTo>
                  <a:pt x="136" y="76"/>
                  <a:pt x="134" y="75"/>
                  <a:pt x="133" y="72"/>
                </a:cubicBezTo>
                <a:cubicBezTo>
                  <a:pt x="132" y="69"/>
                  <a:pt x="132" y="65"/>
                  <a:pt x="130" y="62"/>
                </a:cubicBezTo>
                <a:cubicBezTo>
                  <a:pt x="132" y="60"/>
                  <a:pt x="133" y="63"/>
                  <a:pt x="135" y="64"/>
                </a:cubicBezTo>
                <a:cubicBezTo>
                  <a:pt x="136" y="64"/>
                  <a:pt x="138" y="65"/>
                  <a:pt x="139" y="65"/>
                </a:cubicBezTo>
                <a:cubicBezTo>
                  <a:pt x="138" y="63"/>
                  <a:pt x="135" y="61"/>
                  <a:pt x="133" y="60"/>
                </a:cubicBezTo>
                <a:cubicBezTo>
                  <a:pt x="133" y="58"/>
                  <a:pt x="130" y="57"/>
                  <a:pt x="131" y="55"/>
                </a:cubicBezTo>
                <a:cubicBezTo>
                  <a:pt x="132" y="54"/>
                  <a:pt x="133" y="55"/>
                  <a:pt x="134" y="56"/>
                </a:cubicBezTo>
                <a:cubicBezTo>
                  <a:pt x="136" y="55"/>
                  <a:pt x="137" y="56"/>
                  <a:pt x="140" y="56"/>
                </a:cubicBezTo>
                <a:cubicBezTo>
                  <a:pt x="152" y="54"/>
                  <a:pt x="153" y="38"/>
                  <a:pt x="160" y="30"/>
                </a:cubicBezTo>
                <a:cubicBezTo>
                  <a:pt x="161" y="28"/>
                  <a:pt x="162" y="27"/>
                  <a:pt x="164" y="25"/>
                </a:cubicBezTo>
                <a:cubicBezTo>
                  <a:pt x="170" y="13"/>
                  <a:pt x="185" y="3"/>
                  <a:pt x="201" y="7"/>
                </a:cubicBezTo>
                <a:cubicBezTo>
                  <a:pt x="203" y="7"/>
                  <a:pt x="205" y="8"/>
                  <a:pt x="208" y="9"/>
                </a:cubicBezTo>
                <a:cubicBezTo>
                  <a:pt x="217" y="0"/>
                  <a:pt x="235" y="3"/>
                  <a:pt x="247" y="8"/>
                </a:cubicBezTo>
                <a:cubicBezTo>
                  <a:pt x="247" y="10"/>
                  <a:pt x="247" y="10"/>
                  <a:pt x="245" y="10"/>
                </a:cubicBezTo>
                <a:cubicBezTo>
                  <a:pt x="253" y="14"/>
                  <a:pt x="260" y="19"/>
                  <a:pt x="263" y="26"/>
                </a:cubicBezTo>
                <a:cubicBezTo>
                  <a:pt x="264" y="26"/>
                  <a:pt x="266" y="25"/>
                  <a:pt x="267" y="27"/>
                </a:cubicBezTo>
                <a:cubicBezTo>
                  <a:pt x="267" y="29"/>
                  <a:pt x="265" y="29"/>
                  <a:pt x="265" y="29"/>
                </a:cubicBezTo>
                <a:cubicBezTo>
                  <a:pt x="270" y="39"/>
                  <a:pt x="276" y="53"/>
                  <a:pt x="290" y="50"/>
                </a:cubicBezTo>
                <a:cubicBezTo>
                  <a:pt x="291" y="49"/>
                  <a:pt x="292" y="46"/>
                  <a:pt x="295" y="47"/>
                </a:cubicBezTo>
                <a:cubicBezTo>
                  <a:pt x="295" y="60"/>
                  <a:pt x="289" y="72"/>
                  <a:pt x="275" y="71"/>
                </a:cubicBezTo>
                <a:close/>
                <a:moveTo>
                  <a:pt x="161" y="82"/>
                </a:moveTo>
                <a:cubicBezTo>
                  <a:pt x="161" y="82"/>
                  <a:pt x="160" y="82"/>
                  <a:pt x="161" y="83"/>
                </a:cubicBezTo>
                <a:cubicBezTo>
                  <a:pt x="165" y="86"/>
                  <a:pt x="176" y="89"/>
                  <a:pt x="182" y="84"/>
                </a:cubicBezTo>
                <a:cubicBezTo>
                  <a:pt x="183" y="84"/>
                  <a:pt x="184" y="79"/>
                  <a:pt x="185" y="79"/>
                </a:cubicBezTo>
                <a:cubicBezTo>
                  <a:pt x="189" y="79"/>
                  <a:pt x="185" y="84"/>
                  <a:pt x="185" y="86"/>
                </a:cubicBezTo>
                <a:cubicBezTo>
                  <a:pt x="191" y="83"/>
                  <a:pt x="191" y="75"/>
                  <a:pt x="195" y="70"/>
                </a:cubicBezTo>
                <a:cubicBezTo>
                  <a:pt x="189" y="70"/>
                  <a:pt x="185" y="70"/>
                  <a:pt x="181" y="69"/>
                </a:cubicBezTo>
                <a:cubicBezTo>
                  <a:pt x="179" y="68"/>
                  <a:pt x="176" y="67"/>
                  <a:pt x="174" y="66"/>
                </a:cubicBezTo>
                <a:cubicBezTo>
                  <a:pt x="176" y="64"/>
                  <a:pt x="179" y="65"/>
                  <a:pt x="182" y="65"/>
                </a:cubicBezTo>
                <a:cubicBezTo>
                  <a:pt x="186" y="64"/>
                  <a:pt x="188" y="60"/>
                  <a:pt x="190" y="59"/>
                </a:cubicBezTo>
                <a:cubicBezTo>
                  <a:pt x="188" y="63"/>
                  <a:pt x="185" y="66"/>
                  <a:pt x="180" y="66"/>
                </a:cubicBezTo>
                <a:cubicBezTo>
                  <a:pt x="192" y="72"/>
                  <a:pt x="208" y="66"/>
                  <a:pt x="214" y="56"/>
                </a:cubicBezTo>
                <a:cubicBezTo>
                  <a:pt x="214" y="54"/>
                  <a:pt x="214" y="52"/>
                  <a:pt x="215" y="51"/>
                </a:cubicBezTo>
                <a:cubicBezTo>
                  <a:pt x="215" y="51"/>
                  <a:pt x="215" y="50"/>
                  <a:pt x="216" y="50"/>
                </a:cubicBezTo>
                <a:cubicBezTo>
                  <a:pt x="217" y="51"/>
                  <a:pt x="217" y="53"/>
                  <a:pt x="217" y="55"/>
                </a:cubicBezTo>
                <a:cubicBezTo>
                  <a:pt x="216" y="57"/>
                  <a:pt x="217" y="59"/>
                  <a:pt x="216" y="61"/>
                </a:cubicBezTo>
                <a:cubicBezTo>
                  <a:pt x="225" y="59"/>
                  <a:pt x="231" y="55"/>
                  <a:pt x="235" y="47"/>
                </a:cubicBezTo>
                <a:cubicBezTo>
                  <a:pt x="238" y="42"/>
                  <a:pt x="238" y="36"/>
                  <a:pt x="236" y="30"/>
                </a:cubicBezTo>
                <a:cubicBezTo>
                  <a:pt x="236" y="28"/>
                  <a:pt x="235" y="27"/>
                  <a:pt x="236" y="26"/>
                </a:cubicBezTo>
                <a:cubicBezTo>
                  <a:pt x="237" y="25"/>
                  <a:pt x="237" y="26"/>
                  <a:pt x="237" y="26"/>
                </a:cubicBezTo>
                <a:cubicBezTo>
                  <a:pt x="237" y="28"/>
                  <a:pt x="239" y="31"/>
                  <a:pt x="239" y="33"/>
                </a:cubicBezTo>
                <a:cubicBezTo>
                  <a:pt x="239" y="33"/>
                  <a:pt x="240" y="33"/>
                  <a:pt x="240" y="34"/>
                </a:cubicBezTo>
                <a:cubicBezTo>
                  <a:pt x="241" y="39"/>
                  <a:pt x="246" y="44"/>
                  <a:pt x="251" y="46"/>
                </a:cubicBezTo>
                <a:cubicBezTo>
                  <a:pt x="252" y="48"/>
                  <a:pt x="254" y="50"/>
                  <a:pt x="255" y="52"/>
                </a:cubicBezTo>
                <a:cubicBezTo>
                  <a:pt x="256" y="53"/>
                  <a:pt x="256" y="55"/>
                  <a:pt x="257" y="56"/>
                </a:cubicBezTo>
                <a:cubicBezTo>
                  <a:pt x="258" y="54"/>
                  <a:pt x="256" y="53"/>
                  <a:pt x="257" y="51"/>
                </a:cubicBezTo>
                <a:cubicBezTo>
                  <a:pt x="259" y="50"/>
                  <a:pt x="259" y="52"/>
                  <a:pt x="260" y="53"/>
                </a:cubicBezTo>
                <a:cubicBezTo>
                  <a:pt x="260" y="53"/>
                  <a:pt x="259" y="53"/>
                  <a:pt x="259" y="53"/>
                </a:cubicBezTo>
                <a:cubicBezTo>
                  <a:pt x="261" y="56"/>
                  <a:pt x="261" y="61"/>
                  <a:pt x="260" y="65"/>
                </a:cubicBezTo>
                <a:cubicBezTo>
                  <a:pt x="262" y="64"/>
                  <a:pt x="262" y="62"/>
                  <a:pt x="263" y="60"/>
                </a:cubicBezTo>
                <a:cubicBezTo>
                  <a:pt x="265" y="57"/>
                  <a:pt x="266" y="54"/>
                  <a:pt x="267" y="50"/>
                </a:cubicBezTo>
                <a:cubicBezTo>
                  <a:pt x="267" y="45"/>
                  <a:pt x="265" y="40"/>
                  <a:pt x="263" y="37"/>
                </a:cubicBezTo>
                <a:cubicBezTo>
                  <a:pt x="262" y="35"/>
                  <a:pt x="258" y="30"/>
                  <a:pt x="258" y="29"/>
                </a:cubicBezTo>
                <a:cubicBezTo>
                  <a:pt x="259" y="28"/>
                  <a:pt x="261" y="28"/>
                  <a:pt x="262" y="27"/>
                </a:cubicBezTo>
                <a:cubicBezTo>
                  <a:pt x="254" y="25"/>
                  <a:pt x="250" y="15"/>
                  <a:pt x="239" y="17"/>
                </a:cubicBezTo>
                <a:cubicBezTo>
                  <a:pt x="239" y="16"/>
                  <a:pt x="238" y="16"/>
                  <a:pt x="238" y="15"/>
                </a:cubicBezTo>
                <a:cubicBezTo>
                  <a:pt x="245" y="13"/>
                  <a:pt x="251" y="18"/>
                  <a:pt x="256" y="21"/>
                </a:cubicBezTo>
                <a:cubicBezTo>
                  <a:pt x="256" y="23"/>
                  <a:pt x="259" y="24"/>
                  <a:pt x="261" y="25"/>
                </a:cubicBezTo>
                <a:cubicBezTo>
                  <a:pt x="256" y="19"/>
                  <a:pt x="249" y="12"/>
                  <a:pt x="240" y="12"/>
                </a:cubicBezTo>
                <a:cubicBezTo>
                  <a:pt x="239" y="10"/>
                  <a:pt x="241" y="10"/>
                  <a:pt x="242" y="9"/>
                </a:cubicBezTo>
                <a:cubicBezTo>
                  <a:pt x="234" y="5"/>
                  <a:pt x="222" y="3"/>
                  <a:pt x="213" y="7"/>
                </a:cubicBezTo>
                <a:cubicBezTo>
                  <a:pt x="212" y="9"/>
                  <a:pt x="211" y="9"/>
                  <a:pt x="210" y="10"/>
                </a:cubicBezTo>
                <a:cubicBezTo>
                  <a:pt x="211" y="11"/>
                  <a:pt x="212" y="12"/>
                  <a:pt x="213" y="13"/>
                </a:cubicBezTo>
                <a:cubicBezTo>
                  <a:pt x="213" y="13"/>
                  <a:pt x="213" y="14"/>
                  <a:pt x="212" y="15"/>
                </a:cubicBezTo>
                <a:cubicBezTo>
                  <a:pt x="211" y="15"/>
                  <a:pt x="211" y="13"/>
                  <a:pt x="210" y="13"/>
                </a:cubicBezTo>
                <a:cubicBezTo>
                  <a:pt x="206" y="10"/>
                  <a:pt x="198" y="8"/>
                  <a:pt x="193" y="8"/>
                </a:cubicBezTo>
                <a:cubicBezTo>
                  <a:pt x="190" y="9"/>
                  <a:pt x="188" y="9"/>
                  <a:pt x="185" y="10"/>
                </a:cubicBezTo>
                <a:cubicBezTo>
                  <a:pt x="171" y="13"/>
                  <a:pt x="164" y="27"/>
                  <a:pt x="159" y="39"/>
                </a:cubicBezTo>
                <a:cubicBezTo>
                  <a:pt x="157" y="44"/>
                  <a:pt x="155" y="46"/>
                  <a:pt x="153" y="49"/>
                </a:cubicBezTo>
                <a:cubicBezTo>
                  <a:pt x="149" y="54"/>
                  <a:pt x="142" y="59"/>
                  <a:pt x="134" y="57"/>
                </a:cubicBezTo>
                <a:cubicBezTo>
                  <a:pt x="135" y="59"/>
                  <a:pt x="137" y="59"/>
                  <a:pt x="137" y="61"/>
                </a:cubicBezTo>
                <a:cubicBezTo>
                  <a:pt x="139" y="61"/>
                  <a:pt x="140" y="63"/>
                  <a:pt x="141" y="64"/>
                </a:cubicBezTo>
                <a:cubicBezTo>
                  <a:pt x="143" y="64"/>
                  <a:pt x="145" y="64"/>
                  <a:pt x="145" y="66"/>
                </a:cubicBezTo>
                <a:cubicBezTo>
                  <a:pt x="142" y="68"/>
                  <a:pt x="136" y="66"/>
                  <a:pt x="133" y="65"/>
                </a:cubicBezTo>
                <a:cubicBezTo>
                  <a:pt x="134" y="69"/>
                  <a:pt x="135" y="73"/>
                  <a:pt x="137" y="75"/>
                </a:cubicBezTo>
                <a:cubicBezTo>
                  <a:pt x="138" y="76"/>
                  <a:pt x="139" y="77"/>
                  <a:pt x="140" y="78"/>
                </a:cubicBezTo>
                <a:cubicBezTo>
                  <a:pt x="144" y="81"/>
                  <a:pt x="149" y="85"/>
                  <a:pt x="156" y="83"/>
                </a:cubicBezTo>
                <a:cubicBezTo>
                  <a:pt x="157" y="83"/>
                  <a:pt x="157" y="84"/>
                  <a:pt x="156" y="86"/>
                </a:cubicBezTo>
                <a:cubicBezTo>
                  <a:pt x="153" y="86"/>
                  <a:pt x="149" y="88"/>
                  <a:pt x="145" y="88"/>
                </a:cubicBezTo>
                <a:cubicBezTo>
                  <a:pt x="148" y="91"/>
                  <a:pt x="155" y="95"/>
                  <a:pt x="161" y="96"/>
                </a:cubicBezTo>
                <a:cubicBezTo>
                  <a:pt x="164" y="97"/>
                  <a:pt x="169" y="95"/>
                  <a:pt x="170" y="97"/>
                </a:cubicBezTo>
                <a:cubicBezTo>
                  <a:pt x="170" y="99"/>
                  <a:pt x="167" y="99"/>
                  <a:pt x="166" y="101"/>
                </a:cubicBezTo>
                <a:cubicBezTo>
                  <a:pt x="170" y="102"/>
                  <a:pt x="173" y="99"/>
                  <a:pt x="176" y="101"/>
                </a:cubicBezTo>
                <a:cubicBezTo>
                  <a:pt x="177" y="101"/>
                  <a:pt x="176" y="102"/>
                  <a:pt x="176" y="103"/>
                </a:cubicBezTo>
                <a:cubicBezTo>
                  <a:pt x="182" y="103"/>
                  <a:pt x="187" y="105"/>
                  <a:pt x="192" y="103"/>
                </a:cubicBezTo>
                <a:cubicBezTo>
                  <a:pt x="190" y="102"/>
                  <a:pt x="188" y="101"/>
                  <a:pt x="188" y="99"/>
                </a:cubicBezTo>
                <a:cubicBezTo>
                  <a:pt x="182" y="101"/>
                  <a:pt x="172" y="95"/>
                  <a:pt x="175" y="89"/>
                </a:cubicBezTo>
                <a:cubicBezTo>
                  <a:pt x="168" y="88"/>
                  <a:pt x="160" y="87"/>
                  <a:pt x="157" y="81"/>
                </a:cubicBezTo>
                <a:cubicBezTo>
                  <a:pt x="159" y="79"/>
                  <a:pt x="164" y="82"/>
                  <a:pt x="165" y="79"/>
                </a:cubicBezTo>
                <a:cubicBezTo>
                  <a:pt x="161" y="78"/>
                  <a:pt x="158" y="75"/>
                  <a:pt x="156" y="71"/>
                </a:cubicBezTo>
                <a:cubicBezTo>
                  <a:pt x="155" y="70"/>
                  <a:pt x="154" y="68"/>
                  <a:pt x="155" y="66"/>
                </a:cubicBezTo>
                <a:cubicBezTo>
                  <a:pt x="158" y="65"/>
                  <a:pt x="156" y="70"/>
                  <a:pt x="159" y="69"/>
                </a:cubicBezTo>
                <a:cubicBezTo>
                  <a:pt x="158" y="67"/>
                  <a:pt x="157" y="66"/>
                  <a:pt x="156" y="64"/>
                </a:cubicBezTo>
                <a:cubicBezTo>
                  <a:pt x="155" y="62"/>
                  <a:pt x="154" y="57"/>
                  <a:pt x="156" y="56"/>
                </a:cubicBezTo>
                <a:cubicBezTo>
                  <a:pt x="156" y="57"/>
                  <a:pt x="158" y="58"/>
                  <a:pt x="157" y="59"/>
                </a:cubicBezTo>
                <a:cubicBezTo>
                  <a:pt x="165" y="67"/>
                  <a:pt x="176" y="58"/>
                  <a:pt x="179" y="49"/>
                </a:cubicBezTo>
                <a:cubicBezTo>
                  <a:pt x="180" y="46"/>
                  <a:pt x="180" y="42"/>
                  <a:pt x="181" y="38"/>
                </a:cubicBezTo>
                <a:cubicBezTo>
                  <a:pt x="182" y="37"/>
                  <a:pt x="184" y="35"/>
                  <a:pt x="184" y="34"/>
                </a:cubicBezTo>
                <a:cubicBezTo>
                  <a:pt x="183" y="35"/>
                  <a:pt x="181" y="38"/>
                  <a:pt x="180" y="36"/>
                </a:cubicBezTo>
                <a:cubicBezTo>
                  <a:pt x="184" y="29"/>
                  <a:pt x="190" y="21"/>
                  <a:pt x="200" y="19"/>
                </a:cubicBezTo>
                <a:cubicBezTo>
                  <a:pt x="206" y="18"/>
                  <a:pt x="211" y="17"/>
                  <a:pt x="218" y="17"/>
                </a:cubicBezTo>
                <a:cubicBezTo>
                  <a:pt x="220" y="17"/>
                  <a:pt x="221" y="16"/>
                  <a:pt x="221" y="19"/>
                </a:cubicBezTo>
                <a:cubicBezTo>
                  <a:pt x="220" y="20"/>
                  <a:pt x="219" y="19"/>
                  <a:pt x="217" y="19"/>
                </a:cubicBezTo>
                <a:cubicBezTo>
                  <a:pt x="213" y="18"/>
                  <a:pt x="210" y="20"/>
                  <a:pt x="206" y="20"/>
                </a:cubicBezTo>
                <a:cubicBezTo>
                  <a:pt x="197" y="21"/>
                  <a:pt x="189" y="26"/>
                  <a:pt x="184" y="32"/>
                </a:cubicBezTo>
                <a:cubicBezTo>
                  <a:pt x="186" y="32"/>
                  <a:pt x="187" y="32"/>
                  <a:pt x="188" y="31"/>
                </a:cubicBezTo>
                <a:cubicBezTo>
                  <a:pt x="189" y="31"/>
                  <a:pt x="190" y="32"/>
                  <a:pt x="189" y="34"/>
                </a:cubicBezTo>
                <a:cubicBezTo>
                  <a:pt x="188" y="33"/>
                  <a:pt x="188" y="34"/>
                  <a:pt x="187" y="34"/>
                </a:cubicBezTo>
                <a:cubicBezTo>
                  <a:pt x="182" y="37"/>
                  <a:pt x="182" y="43"/>
                  <a:pt x="181" y="49"/>
                </a:cubicBezTo>
                <a:cubicBezTo>
                  <a:pt x="179" y="56"/>
                  <a:pt x="175" y="60"/>
                  <a:pt x="169" y="63"/>
                </a:cubicBezTo>
                <a:cubicBezTo>
                  <a:pt x="167" y="63"/>
                  <a:pt x="166" y="65"/>
                  <a:pt x="163" y="65"/>
                </a:cubicBezTo>
                <a:cubicBezTo>
                  <a:pt x="161" y="65"/>
                  <a:pt x="159" y="63"/>
                  <a:pt x="158" y="63"/>
                </a:cubicBezTo>
                <a:cubicBezTo>
                  <a:pt x="159" y="67"/>
                  <a:pt x="161" y="69"/>
                  <a:pt x="165" y="70"/>
                </a:cubicBezTo>
                <a:cubicBezTo>
                  <a:pt x="164" y="72"/>
                  <a:pt x="160" y="71"/>
                  <a:pt x="158" y="70"/>
                </a:cubicBezTo>
                <a:cubicBezTo>
                  <a:pt x="160" y="75"/>
                  <a:pt x="164" y="77"/>
                  <a:pt x="169" y="77"/>
                </a:cubicBezTo>
                <a:cubicBezTo>
                  <a:pt x="168" y="81"/>
                  <a:pt x="164" y="82"/>
                  <a:pt x="161" y="82"/>
                </a:cubicBezTo>
                <a:close/>
                <a:moveTo>
                  <a:pt x="285" y="52"/>
                </a:moveTo>
                <a:cubicBezTo>
                  <a:pt x="273" y="51"/>
                  <a:pt x="268" y="38"/>
                  <a:pt x="263" y="29"/>
                </a:cubicBezTo>
                <a:cubicBezTo>
                  <a:pt x="262" y="29"/>
                  <a:pt x="262" y="29"/>
                  <a:pt x="262" y="29"/>
                </a:cubicBezTo>
                <a:cubicBezTo>
                  <a:pt x="262" y="30"/>
                  <a:pt x="261" y="30"/>
                  <a:pt x="261" y="30"/>
                </a:cubicBezTo>
                <a:cubicBezTo>
                  <a:pt x="263" y="34"/>
                  <a:pt x="267" y="39"/>
                  <a:pt x="268" y="45"/>
                </a:cubicBezTo>
                <a:cubicBezTo>
                  <a:pt x="270" y="52"/>
                  <a:pt x="267" y="58"/>
                  <a:pt x="264" y="64"/>
                </a:cubicBezTo>
                <a:cubicBezTo>
                  <a:pt x="263" y="64"/>
                  <a:pt x="263" y="66"/>
                  <a:pt x="262" y="67"/>
                </a:cubicBezTo>
                <a:cubicBezTo>
                  <a:pt x="264" y="71"/>
                  <a:pt x="265" y="78"/>
                  <a:pt x="259" y="80"/>
                </a:cubicBezTo>
                <a:cubicBezTo>
                  <a:pt x="260" y="84"/>
                  <a:pt x="258" y="86"/>
                  <a:pt x="257" y="90"/>
                </a:cubicBezTo>
                <a:cubicBezTo>
                  <a:pt x="263" y="91"/>
                  <a:pt x="269" y="90"/>
                  <a:pt x="271" y="85"/>
                </a:cubicBezTo>
                <a:cubicBezTo>
                  <a:pt x="268" y="84"/>
                  <a:pt x="263" y="84"/>
                  <a:pt x="263" y="82"/>
                </a:cubicBezTo>
                <a:cubicBezTo>
                  <a:pt x="271" y="85"/>
                  <a:pt x="281" y="82"/>
                  <a:pt x="283" y="75"/>
                </a:cubicBezTo>
                <a:cubicBezTo>
                  <a:pt x="279" y="75"/>
                  <a:pt x="276" y="74"/>
                  <a:pt x="273" y="72"/>
                </a:cubicBezTo>
                <a:cubicBezTo>
                  <a:pt x="270" y="71"/>
                  <a:pt x="267" y="70"/>
                  <a:pt x="268" y="67"/>
                </a:cubicBezTo>
                <a:cubicBezTo>
                  <a:pt x="271" y="68"/>
                  <a:pt x="272" y="69"/>
                  <a:pt x="275" y="69"/>
                </a:cubicBezTo>
                <a:cubicBezTo>
                  <a:pt x="287" y="71"/>
                  <a:pt x="293" y="61"/>
                  <a:pt x="292" y="51"/>
                </a:cubicBezTo>
                <a:cubicBezTo>
                  <a:pt x="290" y="52"/>
                  <a:pt x="288" y="53"/>
                  <a:pt x="285" y="52"/>
                </a:cubicBezTo>
                <a:close/>
                <a:moveTo>
                  <a:pt x="179" y="88"/>
                </a:moveTo>
                <a:cubicBezTo>
                  <a:pt x="175" y="92"/>
                  <a:pt x="179" y="97"/>
                  <a:pt x="184" y="98"/>
                </a:cubicBezTo>
                <a:cubicBezTo>
                  <a:pt x="185" y="97"/>
                  <a:pt x="186" y="97"/>
                  <a:pt x="187" y="96"/>
                </a:cubicBezTo>
                <a:cubicBezTo>
                  <a:pt x="192" y="100"/>
                  <a:pt x="197" y="103"/>
                  <a:pt x="202" y="107"/>
                </a:cubicBezTo>
                <a:cubicBezTo>
                  <a:pt x="209" y="108"/>
                  <a:pt x="215" y="110"/>
                  <a:pt x="221" y="110"/>
                </a:cubicBezTo>
                <a:cubicBezTo>
                  <a:pt x="227" y="111"/>
                  <a:pt x="234" y="111"/>
                  <a:pt x="238" y="108"/>
                </a:cubicBezTo>
                <a:cubicBezTo>
                  <a:pt x="239" y="108"/>
                  <a:pt x="239" y="108"/>
                  <a:pt x="240" y="108"/>
                </a:cubicBezTo>
                <a:cubicBezTo>
                  <a:pt x="247" y="101"/>
                  <a:pt x="254" y="94"/>
                  <a:pt x="257" y="84"/>
                </a:cubicBezTo>
                <a:cubicBezTo>
                  <a:pt x="256" y="83"/>
                  <a:pt x="257" y="82"/>
                  <a:pt x="257" y="80"/>
                </a:cubicBezTo>
                <a:cubicBezTo>
                  <a:pt x="257" y="80"/>
                  <a:pt x="257" y="79"/>
                  <a:pt x="257" y="79"/>
                </a:cubicBezTo>
                <a:cubicBezTo>
                  <a:pt x="257" y="77"/>
                  <a:pt x="257" y="75"/>
                  <a:pt x="256" y="73"/>
                </a:cubicBezTo>
                <a:cubicBezTo>
                  <a:pt x="255" y="70"/>
                  <a:pt x="256" y="67"/>
                  <a:pt x="255" y="65"/>
                </a:cubicBezTo>
                <a:cubicBezTo>
                  <a:pt x="256" y="63"/>
                  <a:pt x="256" y="60"/>
                  <a:pt x="255" y="59"/>
                </a:cubicBezTo>
                <a:cubicBezTo>
                  <a:pt x="256" y="48"/>
                  <a:pt x="244" y="46"/>
                  <a:pt x="239" y="38"/>
                </a:cubicBezTo>
                <a:cubicBezTo>
                  <a:pt x="239" y="53"/>
                  <a:pt x="228" y="61"/>
                  <a:pt x="215" y="63"/>
                </a:cubicBezTo>
                <a:cubicBezTo>
                  <a:pt x="214" y="64"/>
                  <a:pt x="213" y="65"/>
                  <a:pt x="212" y="66"/>
                </a:cubicBezTo>
                <a:cubicBezTo>
                  <a:pt x="211" y="65"/>
                  <a:pt x="210" y="65"/>
                  <a:pt x="210" y="64"/>
                </a:cubicBezTo>
                <a:cubicBezTo>
                  <a:pt x="211" y="62"/>
                  <a:pt x="215" y="62"/>
                  <a:pt x="214" y="59"/>
                </a:cubicBezTo>
                <a:cubicBezTo>
                  <a:pt x="213" y="61"/>
                  <a:pt x="209" y="65"/>
                  <a:pt x="207" y="66"/>
                </a:cubicBezTo>
                <a:cubicBezTo>
                  <a:pt x="204" y="68"/>
                  <a:pt x="200" y="68"/>
                  <a:pt x="198" y="70"/>
                </a:cubicBezTo>
                <a:cubicBezTo>
                  <a:pt x="194" y="73"/>
                  <a:pt x="194" y="80"/>
                  <a:pt x="191" y="84"/>
                </a:cubicBezTo>
                <a:cubicBezTo>
                  <a:pt x="189" y="86"/>
                  <a:pt x="187" y="86"/>
                  <a:pt x="185" y="89"/>
                </a:cubicBezTo>
                <a:cubicBezTo>
                  <a:pt x="187" y="90"/>
                  <a:pt x="189" y="91"/>
                  <a:pt x="190" y="93"/>
                </a:cubicBezTo>
                <a:cubicBezTo>
                  <a:pt x="189" y="94"/>
                  <a:pt x="189" y="94"/>
                  <a:pt x="188" y="94"/>
                </a:cubicBezTo>
                <a:cubicBezTo>
                  <a:pt x="187" y="92"/>
                  <a:pt x="185" y="89"/>
                  <a:pt x="183" y="90"/>
                </a:cubicBezTo>
                <a:cubicBezTo>
                  <a:pt x="182" y="93"/>
                  <a:pt x="183" y="94"/>
                  <a:pt x="183" y="96"/>
                </a:cubicBezTo>
                <a:cubicBezTo>
                  <a:pt x="181" y="95"/>
                  <a:pt x="180" y="93"/>
                  <a:pt x="180" y="90"/>
                </a:cubicBezTo>
                <a:cubicBezTo>
                  <a:pt x="180" y="90"/>
                  <a:pt x="179" y="92"/>
                  <a:pt x="178" y="91"/>
                </a:cubicBezTo>
                <a:cubicBezTo>
                  <a:pt x="179" y="88"/>
                  <a:pt x="183" y="88"/>
                  <a:pt x="184" y="85"/>
                </a:cubicBezTo>
                <a:cubicBezTo>
                  <a:pt x="182" y="87"/>
                  <a:pt x="181" y="87"/>
                  <a:pt x="179" y="88"/>
                </a:cubicBezTo>
                <a:close/>
                <a:moveTo>
                  <a:pt x="258" y="65"/>
                </a:moveTo>
                <a:cubicBezTo>
                  <a:pt x="258" y="63"/>
                  <a:pt x="260" y="59"/>
                  <a:pt x="258" y="58"/>
                </a:cubicBezTo>
                <a:cubicBezTo>
                  <a:pt x="258" y="61"/>
                  <a:pt x="257" y="63"/>
                  <a:pt x="258" y="65"/>
                </a:cubicBezTo>
                <a:close/>
                <a:moveTo>
                  <a:pt x="259" y="78"/>
                </a:moveTo>
                <a:cubicBezTo>
                  <a:pt x="262" y="76"/>
                  <a:pt x="262" y="71"/>
                  <a:pt x="260" y="68"/>
                </a:cubicBezTo>
                <a:cubicBezTo>
                  <a:pt x="259" y="68"/>
                  <a:pt x="258" y="68"/>
                  <a:pt x="258" y="68"/>
                </a:cubicBezTo>
                <a:cubicBezTo>
                  <a:pt x="258" y="72"/>
                  <a:pt x="259" y="75"/>
                  <a:pt x="259" y="78"/>
                </a:cubicBezTo>
                <a:close/>
                <a:moveTo>
                  <a:pt x="253" y="98"/>
                </a:moveTo>
                <a:cubicBezTo>
                  <a:pt x="254" y="96"/>
                  <a:pt x="256" y="97"/>
                  <a:pt x="258" y="96"/>
                </a:cubicBezTo>
                <a:cubicBezTo>
                  <a:pt x="257" y="95"/>
                  <a:pt x="257" y="93"/>
                  <a:pt x="256" y="93"/>
                </a:cubicBezTo>
                <a:cubicBezTo>
                  <a:pt x="255" y="94"/>
                  <a:pt x="253" y="96"/>
                  <a:pt x="253" y="98"/>
                </a:cubicBezTo>
                <a:close/>
                <a:moveTo>
                  <a:pt x="76" y="109"/>
                </a:moveTo>
                <a:cubicBezTo>
                  <a:pt x="77" y="108"/>
                  <a:pt x="78" y="108"/>
                  <a:pt x="79" y="108"/>
                </a:cubicBezTo>
                <a:cubicBezTo>
                  <a:pt x="79" y="105"/>
                  <a:pt x="78" y="103"/>
                  <a:pt x="78" y="100"/>
                </a:cubicBezTo>
                <a:cubicBezTo>
                  <a:pt x="75" y="103"/>
                  <a:pt x="71" y="105"/>
                  <a:pt x="69" y="109"/>
                </a:cubicBezTo>
                <a:cubicBezTo>
                  <a:pt x="71" y="109"/>
                  <a:pt x="72" y="111"/>
                  <a:pt x="72" y="112"/>
                </a:cubicBezTo>
                <a:cubicBezTo>
                  <a:pt x="74" y="111"/>
                  <a:pt x="72" y="108"/>
                  <a:pt x="71" y="107"/>
                </a:cubicBezTo>
                <a:cubicBezTo>
                  <a:pt x="71" y="107"/>
                  <a:pt x="71" y="106"/>
                  <a:pt x="72" y="106"/>
                </a:cubicBezTo>
                <a:cubicBezTo>
                  <a:pt x="73" y="107"/>
                  <a:pt x="73" y="108"/>
                  <a:pt x="74" y="108"/>
                </a:cubicBezTo>
                <a:cubicBezTo>
                  <a:pt x="75" y="106"/>
                  <a:pt x="75" y="106"/>
                  <a:pt x="75" y="103"/>
                </a:cubicBezTo>
                <a:cubicBezTo>
                  <a:pt x="76" y="103"/>
                  <a:pt x="76" y="103"/>
                  <a:pt x="76" y="103"/>
                </a:cubicBezTo>
                <a:cubicBezTo>
                  <a:pt x="79" y="104"/>
                  <a:pt x="76" y="107"/>
                  <a:pt x="76" y="109"/>
                </a:cubicBezTo>
                <a:close/>
                <a:moveTo>
                  <a:pt x="73" y="113"/>
                </a:moveTo>
                <a:cubicBezTo>
                  <a:pt x="75" y="112"/>
                  <a:pt x="76" y="113"/>
                  <a:pt x="78" y="113"/>
                </a:cubicBezTo>
                <a:cubicBezTo>
                  <a:pt x="79" y="112"/>
                  <a:pt x="80" y="111"/>
                  <a:pt x="79" y="109"/>
                </a:cubicBezTo>
                <a:cubicBezTo>
                  <a:pt x="77" y="111"/>
                  <a:pt x="74" y="110"/>
                  <a:pt x="73" y="113"/>
                </a:cubicBezTo>
                <a:close/>
                <a:moveTo>
                  <a:pt x="69" y="120"/>
                </a:moveTo>
                <a:cubicBezTo>
                  <a:pt x="70" y="117"/>
                  <a:pt x="72" y="113"/>
                  <a:pt x="69" y="110"/>
                </a:cubicBezTo>
                <a:cubicBezTo>
                  <a:pt x="68" y="113"/>
                  <a:pt x="67" y="117"/>
                  <a:pt x="69" y="120"/>
                </a:cubicBezTo>
                <a:close/>
                <a:moveTo>
                  <a:pt x="230" y="115"/>
                </a:moveTo>
                <a:cubicBezTo>
                  <a:pt x="229" y="115"/>
                  <a:pt x="231" y="114"/>
                  <a:pt x="230" y="113"/>
                </a:cubicBezTo>
                <a:cubicBezTo>
                  <a:pt x="230" y="114"/>
                  <a:pt x="231" y="113"/>
                  <a:pt x="230" y="112"/>
                </a:cubicBezTo>
                <a:cubicBezTo>
                  <a:pt x="225" y="113"/>
                  <a:pt x="218" y="113"/>
                  <a:pt x="213" y="111"/>
                </a:cubicBezTo>
                <a:cubicBezTo>
                  <a:pt x="214" y="121"/>
                  <a:pt x="227" y="122"/>
                  <a:pt x="230" y="115"/>
                </a:cubicBezTo>
                <a:close/>
                <a:moveTo>
                  <a:pt x="233" y="116"/>
                </a:moveTo>
                <a:cubicBezTo>
                  <a:pt x="231" y="119"/>
                  <a:pt x="225" y="123"/>
                  <a:pt x="220" y="122"/>
                </a:cubicBezTo>
                <a:cubicBezTo>
                  <a:pt x="218" y="122"/>
                  <a:pt x="217" y="120"/>
                  <a:pt x="215" y="120"/>
                </a:cubicBezTo>
                <a:cubicBezTo>
                  <a:pt x="215" y="118"/>
                  <a:pt x="213" y="118"/>
                  <a:pt x="212" y="117"/>
                </a:cubicBezTo>
                <a:cubicBezTo>
                  <a:pt x="213" y="115"/>
                  <a:pt x="212" y="113"/>
                  <a:pt x="211" y="112"/>
                </a:cubicBezTo>
                <a:cubicBezTo>
                  <a:pt x="210" y="112"/>
                  <a:pt x="210" y="113"/>
                  <a:pt x="208" y="113"/>
                </a:cubicBezTo>
                <a:cubicBezTo>
                  <a:pt x="209" y="117"/>
                  <a:pt x="211" y="120"/>
                  <a:pt x="213" y="122"/>
                </a:cubicBezTo>
                <a:cubicBezTo>
                  <a:pt x="218" y="126"/>
                  <a:pt x="225" y="130"/>
                  <a:pt x="231" y="126"/>
                </a:cubicBezTo>
                <a:cubicBezTo>
                  <a:pt x="229" y="130"/>
                  <a:pt x="223" y="131"/>
                  <a:pt x="219" y="128"/>
                </a:cubicBezTo>
                <a:cubicBezTo>
                  <a:pt x="214" y="126"/>
                  <a:pt x="208" y="120"/>
                  <a:pt x="207" y="115"/>
                </a:cubicBezTo>
                <a:cubicBezTo>
                  <a:pt x="206" y="116"/>
                  <a:pt x="205" y="118"/>
                  <a:pt x="205" y="119"/>
                </a:cubicBezTo>
                <a:cubicBezTo>
                  <a:pt x="206" y="121"/>
                  <a:pt x="206" y="122"/>
                  <a:pt x="208" y="123"/>
                </a:cubicBezTo>
                <a:cubicBezTo>
                  <a:pt x="209" y="124"/>
                  <a:pt x="211" y="126"/>
                  <a:pt x="213" y="127"/>
                </a:cubicBezTo>
                <a:cubicBezTo>
                  <a:pt x="216" y="129"/>
                  <a:pt x="219" y="131"/>
                  <a:pt x="221" y="132"/>
                </a:cubicBezTo>
                <a:cubicBezTo>
                  <a:pt x="228" y="133"/>
                  <a:pt x="234" y="129"/>
                  <a:pt x="237" y="125"/>
                </a:cubicBezTo>
                <a:cubicBezTo>
                  <a:pt x="237" y="124"/>
                  <a:pt x="238" y="123"/>
                  <a:pt x="238" y="122"/>
                </a:cubicBezTo>
                <a:cubicBezTo>
                  <a:pt x="240" y="120"/>
                  <a:pt x="243" y="118"/>
                  <a:pt x="241" y="115"/>
                </a:cubicBezTo>
                <a:cubicBezTo>
                  <a:pt x="241" y="116"/>
                  <a:pt x="238" y="114"/>
                  <a:pt x="238" y="116"/>
                </a:cubicBezTo>
                <a:cubicBezTo>
                  <a:pt x="238" y="116"/>
                  <a:pt x="240" y="118"/>
                  <a:pt x="239" y="118"/>
                </a:cubicBezTo>
                <a:cubicBezTo>
                  <a:pt x="238" y="119"/>
                  <a:pt x="237" y="118"/>
                  <a:pt x="236" y="117"/>
                </a:cubicBezTo>
                <a:cubicBezTo>
                  <a:pt x="236" y="115"/>
                  <a:pt x="236" y="113"/>
                  <a:pt x="235" y="112"/>
                </a:cubicBezTo>
                <a:cubicBezTo>
                  <a:pt x="235" y="113"/>
                  <a:pt x="233" y="112"/>
                  <a:pt x="233" y="113"/>
                </a:cubicBezTo>
                <a:cubicBezTo>
                  <a:pt x="234" y="113"/>
                  <a:pt x="233" y="115"/>
                  <a:pt x="233" y="116"/>
                </a:cubicBezTo>
                <a:close/>
                <a:moveTo>
                  <a:pt x="67" y="123"/>
                </a:moveTo>
                <a:cubicBezTo>
                  <a:pt x="66" y="121"/>
                  <a:pt x="65" y="119"/>
                  <a:pt x="64" y="117"/>
                </a:cubicBezTo>
                <a:cubicBezTo>
                  <a:pt x="62" y="116"/>
                  <a:pt x="60" y="114"/>
                  <a:pt x="59" y="115"/>
                </a:cubicBezTo>
                <a:cubicBezTo>
                  <a:pt x="61" y="117"/>
                  <a:pt x="64" y="120"/>
                  <a:pt x="67" y="123"/>
                </a:cubicBezTo>
                <a:close/>
                <a:moveTo>
                  <a:pt x="72" y="115"/>
                </a:moveTo>
                <a:cubicBezTo>
                  <a:pt x="72" y="116"/>
                  <a:pt x="71" y="117"/>
                  <a:pt x="71" y="119"/>
                </a:cubicBezTo>
                <a:cubicBezTo>
                  <a:pt x="73" y="118"/>
                  <a:pt x="74" y="117"/>
                  <a:pt x="75" y="116"/>
                </a:cubicBezTo>
                <a:cubicBezTo>
                  <a:pt x="75" y="116"/>
                  <a:pt x="77" y="115"/>
                  <a:pt x="76" y="114"/>
                </a:cubicBezTo>
                <a:cubicBezTo>
                  <a:pt x="75" y="115"/>
                  <a:pt x="74" y="115"/>
                  <a:pt x="72" y="115"/>
                </a:cubicBezTo>
                <a:close/>
                <a:moveTo>
                  <a:pt x="244" y="118"/>
                </a:moveTo>
                <a:cubicBezTo>
                  <a:pt x="244" y="118"/>
                  <a:pt x="244" y="118"/>
                  <a:pt x="244" y="118"/>
                </a:cubicBezTo>
                <a:cubicBezTo>
                  <a:pt x="239" y="124"/>
                  <a:pt x="235" y="132"/>
                  <a:pt x="227" y="134"/>
                </a:cubicBezTo>
                <a:cubicBezTo>
                  <a:pt x="223" y="134"/>
                  <a:pt x="219" y="133"/>
                  <a:pt x="216" y="131"/>
                </a:cubicBezTo>
                <a:cubicBezTo>
                  <a:pt x="216" y="131"/>
                  <a:pt x="216" y="130"/>
                  <a:pt x="215" y="130"/>
                </a:cubicBezTo>
                <a:cubicBezTo>
                  <a:pt x="215" y="129"/>
                  <a:pt x="214" y="130"/>
                  <a:pt x="213" y="129"/>
                </a:cubicBezTo>
                <a:cubicBezTo>
                  <a:pt x="210" y="128"/>
                  <a:pt x="209" y="125"/>
                  <a:pt x="206" y="124"/>
                </a:cubicBezTo>
                <a:cubicBezTo>
                  <a:pt x="204" y="123"/>
                  <a:pt x="202" y="121"/>
                  <a:pt x="202" y="119"/>
                </a:cubicBezTo>
                <a:cubicBezTo>
                  <a:pt x="198" y="121"/>
                  <a:pt x="192" y="124"/>
                  <a:pt x="189" y="126"/>
                </a:cubicBezTo>
                <a:cubicBezTo>
                  <a:pt x="189" y="127"/>
                  <a:pt x="187" y="127"/>
                  <a:pt x="187" y="127"/>
                </a:cubicBezTo>
                <a:cubicBezTo>
                  <a:pt x="186" y="129"/>
                  <a:pt x="187" y="131"/>
                  <a:pt x="188" y="133"/>
                </a:cubicBezTo>
                <a:cubicBezTo>
                  <a:pt x="188" y="134"/>
                  <a:pt x="189" y="135"/>
                  <a:pt x="189" y="137"/>
                </a:cubicBezTo>
                <a:cubicBezTo>
                  <a:pt x="191" y="137"/>
                  <a:pt x="192" y="137"/>
                  <a:pt x="193" y="137"/>
                </a:cubicBezTo>
                <a:cubicBezTo>
                  <a:pt x="194" y="136"/>
                  <a:pt x="193" y="133"/>
                  <a:pt x="194" y="132"/>
                </a:cubicBezTo>
                <a:cubicBezTo>
                  <a:pt x="195" y="131"/>
                  <a:pt x="196" y="132"/>
                  <a:pt x="197" y="131"/>
                </a:cubicBezTo>
                <a:cubicBezTo>
                  <a:pt x="198" y="132"/>
                  <a:pt x="200" y="133"/>
                  <a:pt x="203" y="134"/>
                </a:cubicBezTo>
                <a:cubicBezTo>
                  <a:pt x="206" y="134"/>
                  <a:pt x="209" y="136"/>
                  <a:pt x="211" y="137"/>
                </a:cubicBezTo>
                <a:cubicBezTo>
                  <a:pt x="215" y="138"/>
                  <a:pt x="218" y="139"/>
                  <a:pt x="221" y="141"/>
                </a:cubicBezTo>
                <a:cubicBezTo>
                  <a:pt x="224" y="142"/>
                  <a:pt x="228" y="144"/>
                  <a:pt x="230" y="145"/>
                </a:cubicBezTo>
                <a:cubicBezTo>
                  <a:pt x="233" y="147"/>
                  <a:pt x="235" y="151"/>
                  <a:pt x="239" y="151"/>
                </a:cubicBezTo>
                <a:cubicBezTo>
                  <a:pt x="238" y="144"/>
                  <a:pt x="242" y="135"/>
                  <a:pt x="243" y="129"/>
                </a:cubicBezTo>
                <a:cubicBezTo>
                  <a:pt x="245" y="125"/>
                  <a:pt x="248" y="122"/>
                  <a:pt x="249" y="117"/>
                </a:cubicBezTo>
                <a:cubicBezTo>
                  <a:pt x="247" y="117"/>
                  <a:pt x="246" y="117"/>
                  <a:pt x="244" y="117"/>
                </a:cubicBezTo>
                <a:cubicBezTo>
                  <a:pt x="244" y="117"/>
                  <a:pt x="244" y="117"/>
                  <a:pt x="244" y="118"/>
                </a:cubicBezTo>
                <a:close/>
                <a:moveTo>
                  <a:pt x="258" y="124"/>
                </a:moveTo>
                <a:cubicBezTo>
                  <a:pt x="259" y="124"/>
                  <a:pt x="260" y="123"/>
                  <a:pt x="261" y="122"/>
                </a:cubicBezTo>
                <a:cubicBezTo>
                  <a:pt x="259" y="120"/>
                  <a:pt x="256" y="120"/>
                  <a:pt x="253" y="118"/>
                </a:cubicBezTo>
                <a:cubicBezTo>
                  <a:pt x="253" y="118"/>
                  <a:pt x="252" y="118"/>
                  <a:pt x="252" y="119"/>
                </a:cubicBezTo>
                <a:cubicBezTo>
                  <a:pt x="254" y="121"/>
                  <a:pt x="255" y="123"/>
                  <a:pt x="258" y="124"/>
                </a:cubicBezTo>
                <a:close/>
                <a:moveTo>
                  <a:pt x="77" y="128"/>
                </a:moveTo>
                <a:cubicBezTo>
                  <a:pt x="76" y="129"/>
                  <a:pt x="73" y="129"/>
                  <a:pt x="72" y="129"/>
                </a:cubicBezTo>
                <a:cubicBezTo>
                  <a:pt x="72" y="129"/>
                  <a:pt x="71" y="130"/>
                  <a:pt x="71" y="130"/>
                </a:cubicBezTo>
                <a:cubicBezTo>
                  <a:pt x="67" y="129"/>
                  <a:pt x="64" y="126"/>
                  <a:pt x="59" y="126"/>
                </a:cubicBezTo>
                <a:cubicBezTo>
                  <a:pt x="57" y="126"/>
                  <a:pt x="54" y="126"/>
                  <a:pt x="51" y="127"/>
                </a:cubicBezTo>
                <a:cubicBezTo>
                  <a:pt x="48" y="128"/>
                  <a:pt x="46" y="129"/>
                  <a:pt x="44" y="132"/>
                </a:cubicBezTo>
                <a:cubicBezTo>
                  <a:pt x="43" y="141"/>
                  <a:pt x="47" y="146"/>
                  <a:pt x="50" y="152"/>
                </a:cubicBezTo>
                <a:cubicBezTo>
                  <a:pt x="55" y="156"/>
                  <a:pt x="58" y="160"/>
                  <a:pt x="65" y="160"/>
                </a:cubicBezTo>
                <a:cubicBezTo>
                  <a:pt x="69" y="160"/>
                  <a:pt x="72" y="157"/>
                  <a:pt x="76" y="157"/>
                </a:cubicBezTo>
                <a:cubicBezTo>
                  <a:pt x="78" y="157"/>
                  <a:pt x="79" y="158"/>
                  <a:pt x="82" y="158"/>
                </a:cubicBezTo>
                <a:cubicBezTo>
                  <a:pt x="85" y="157"/>
                  <a:pt x="88" y="153"/>
                  <a:pt x="89" y="150"/>
                </a:cubicBezTo>
                <a:cubicBezTo>
                  <a:pt x="90" y="149"/>
                  <a:pt x="91" y="148"/>
                  <a:pt x="91" y="148"/>
                </a:cubicBezTo>
                <a:cubicBezTo>
                  <a:pt x="94" y="140"/>
                  <a:pt x="95" y="131"/>
                  <a:pt x="89" y="125"/>
                </a:cubicBezTo>
                <a:cubicBezTo>
                  <a:pt x="87" y="124"/>
                  <a:pt x="86" y="121"/>
                  <a:pt x="83" y="120"/>
                </a:cubicBezTo>
                <a:cubicBezTo>
                  <a:pt x="78" y="119"/>
                  <a:pt x="73" y="122"/>
                  <a:pt x="70" y="125"/>
                </a:cubicBezTo>
                <a:cubicBezTo>
                  <a:pt x="72" y="127"/>
                  <a:pt x="73" y="127"/>
                  <a:pt x="75" y="126"/>
                </a:cubicBezTo>
                <a:cubicBezTo>
                  <a:pt x="76" y="125"/>
                  <a:pt x="74" y="124"/>
                  <a:pt x="75" y="123"/>
                </a:cubicBezTo>
                <a:cubicBezTo>
                  <a:pt x="77" y="124"/>
                  <a:pt x="78" y="127"/>
                  <a:pt x="77" y="128"/>
                </a:cubicBezTo>
                <a:close/>
                <a:moveTo>
                  <a:pt x="241" y="150"/>
                </a:moveTo>
                <a:cubicBezTo>
                  <a:pt x="242" y="149"/>
                  <a:pt x="241" y="148"/>
                  <a:pt x="242" y="147"/>
                </a:cubicBezTo>
                <a:cubicBezTo>
                  <a:pt x="242" y="144"/>
                  <a:pt x="244" y="142"/>
                  <a:pt x="245" y="139"/>
                </a:cubicBezTo>
                <a:cubicBezTo>
                  <a:pt x="248" y="133"/>
                  <a:pt x="252" y="129"/>
                  <a:pt x="256" y="125"/>
                </a:cubicBezTo>
                <a:cubicBezTo>
                  <a:pt x="254" y="124"/>
                  <a:pt x="253" y="122"/>
                  <a:pt x="251" y="120"/>
                </a:cubicBezTo>
                <a:cubicBezTo>
                  <a:pt x="245" y="128"/>
                  <a:pt x="240" y="141"/>
                  <a:pt x="241" y="150"/>
                </a:cubicBezTo>
                <a:close/>
                <a:moveTo>
                  <a:pt x="258" y="127"/>
                </a:moveTo>
                <a:cubicBezTo>
                  <a:pt x="253" y="129"/>
                  <a:pt x="250" y="134"/>
                  <a:pt x="247" y="139"/>
                </a:cubicBezTo>
                <a:cubicBezTo>
                  <a:pt x="245" y="143"/>
                  <a:pt x="244" y="146"/>
                  <a:pt x="244" y="150"/>
                </a:cubicBezTo>
                <a:cubicBezTo>
                  <a:pt x="249" y="140"/>
                  <a:pt x="256" y="131"/>
                  <a:pt x="268" y="128"/>
                </a:cubicBezTo>
                <a:cubicBezTo>
                  <a:pt x="267" y="126"/>
                  <a:pt x="267" y="124"/>
                  <a:pt x="267" y="122"/>
                </a:cubicBezTo>
                <a:cubicBezTo>
                  <a:pt x="263" y="122"/>
                  <a:pt x="260" y="125"/>
                  <a:pt x="258" y="127"/>
                </a:cubicBezTo>
                <a:close/>
                <a:moveTo>
                  <a:pt x="180" y="131"/>
                </a:moveTo>
                <a:cubicBezTo>
                  <a:pt x="178" y="133"/>
                  <a:pt x="176" y="136"/>
                  <a:pt x="173" y="138"/>
                </a:cubicBezTo>
                <a:cubicBezTo>
                  <a:pt x="172" y="141"/>
                  <a:pt x="170" y="142"/>
                  <a:pt x="168" y="144"/>
                </a:cubicBezTo>
                <a:cubicBezTo>
                  <a:pt x="165" y="148"/>
                  <a:pt x="164" y="152"/>
                  <a:pt x="161" y="154"/>
                </a:cubicBezTo>
                <a:cubicBezTo>
                  <a:pt x="161" y="156"/>
                  <a:pt x="159" y="157"/>
                  <a:pt x="158" y="159"/>
                </a:cubicBezTo>
                <a:cubicBezTo>
                  <a:pt x="157" y="164"/>
                  <a:pt x="153" y="166"/>
                  <a:pt x="151" y="171"/>
                </a:cubicBezTo>
                <a:cubicBezTo>
                  <a:pt x="149" y="176"/>
                  <a:pt x="152" y="181"/>
                  <a:pt x="152" y="187"/>
                </a:cubicBezTo>
                <a:cubicBezTo>
                  <a:pt x="153" y="190"/>
                  <a:pt x="157" y="194"/>
                  <a:pt x="162" y="195"/>
                </a:cubicBezTo>
                <a:cubicBezTo>
                  <a:pt x="167" y="196"/>
                  <a:pt x="174" y="198"/>
                  <a:pt x="179" y="195"/>
                </a:cubicBezTo>
                <a:cubicBezTo>
                  <a:pt x="175" y="189"/>
                  <a:pt x="176" y="181"/>
                  <a:pt x="180" y="177"/>
                </a:cubicBezTo>
                <a:cubicBezTo>
                  <a:pt x="180" y="172"/>
                  <a:pt x="175" y="168"/>
                  <a:pt x="170" y="168"/>
                </a:cubicBezTo>
                <a:cubicBezTo>
                  <a:pt x="169" y="168"/>
                  <a:pt x="168" y="169"/>
                  <a:pt x="167" y="168"/>
                </a:cubicBezTo>
                <a:cubicBezTo>
                  <a:pt x="168" y="165"/>
                  <a:pt x="173" y="167"/>
                  <a:pt x="176" y="167"/>
                </a:cubicBezTo>
                <a:cubicBezTo>
                  <a:pt x="176" y="165"/>
                  <a:pt x="174" y="164"/>
                  <a:pt x="174" y="162"/>
                </a:cubicBezTo>
                <a:cubicBezTo>
                  <a:pt x="177" y="163"/>
                  <a:pt x="179" y="166"/>
                  <a:pt x="178" y="169"/>
                </a:cubicBezTo>
                <a:cubicBezTo>
                  <a:pt x="179" y="170"/>
                  <a:pt x="180" y="170"/>
                  <a:pt x="180" y="171"/>
                </a:cubicBezTo>
                <a:cubicBezTo>
                  <a:pt x="182" y="172"/>
                  <a:pt x="182" y="175"/>
                  <a:pt x="185" y="176"/>
                </a:cubicBezTo>
                <a:cubicBezTo>
                  <a:pt x="185" y="172"/>
                  <a:pt x="185" y="169"/>
                  <a:pt x="187" y="166"/>
                </a:cubicBezTo>
                <a:cubicBezTo>
                  <a:pt x="185" y="164"/>
                  <a:pt x="186" y="161"/>
                  <a:pt x="185" y="158"/>
                </a:cubicBezTo>
                <a:cubicBezTo>
                  <a:pt x="185" y="157"/>
                  <a:pt x="185" y="157"/>
                  <a:pt x="184" y="156"/>
                </a:cubicBezTo>
                <a:cubicBezTo>
                  <a:pt x="184" y="155"/>
                  <a:pt x="185" y="154"/>
                  <a:pt x="184" y="153"/>
                </a:cubicBezTo>
                <a:cubicBezTo>
                  <a:pt x="184" y="151"/>
                  <a:pt x="183" y="148"/>
                  <a:pt x="182" y="146"/>
                </a:cubicBezTo>
                <a:cubicBezTo>
                  <a:pt x="182" y="143"/>
                  <a:pt x="184" y="141"/>
                  <a:pt x="188" y="142"/>
                </a:cubicBezTo>
                <a:cubicBezTo>
                  <a:pt x="188" y="140"/>
                  <a:pt x="186" y="139"/>
                  <a:pt x="188" y="137"/>
                </a:cubicBezTo>
                <a:cubicBezTo>
                  <a:pt x="186" y="134"/>
                  <a:pt x="185" y="132"/>
                  <a:pt x="184" y="129"/>
                </a:cubicBezTo>
                <a:cubicBezTo>
                  <a:pt x="183" y="130"/>
                  <a:pt x="181" y="130"/>
                  <a:pt x="180" y="131"/>
                </a:cubicBezTo>
                <a:close/>
                <a:moveTo>
                  <a:pt x="252" y="149"/>
                </a:moveTo>
                <a:cubicBezTo>
                  <a:pt x="255" y="149"/>
                  <a:pt x="256" y="148"/>
                  <a:pt x="258" y="146"/>
                </a:cubicBezTo>
                <a:cubicBezTo>
                  <a:pt x="260" y="145"/>
                  <a:pt x="263" y="145"/>
                  <a:pt x="264" y="144"/>
                </a:cubicBezTo>
                <a:cubicBezTo>
                  <a:pt x="266" y="143"/>
                  <a:pt x="266" y="143"/>
                  <a:pt x="268" y="142"/>
                </a:cubicBezTo>
                <a:cubicBezTo>
                  <a:pt x="272" y="141"/>
                  <a:pt x="276" y="140"/>
                  <a:pt x="279" y="138"/>
                </a:cubicBezTo>
                <a:cubicBezTo>
                  <a:pt x="278" y="137"/>
                  <a:pt x="277" y="136"/>
                  <a:pt x="277" y="135"/>
                </a:cubicBezTo>
                <a:cubicBezTo>
                  <a:pt x="271" y="135"/>
                  <a:pt x="267" y="138"/>
                  <a:pt x="263" y="139"/>
                </a:cubicBezTo>
                <a:cubicBezTo>
                  <a:pt x="266" y="135"/>
                  <a:pt x="271" y="134"/>
                  <a:pt x="278" y="133"/>
                </a:cubicBezTo>
                <a:cubicBezTo>
                  <a:pt x="276" y="132"/>
                  <a:pt x="275" y="131"/>
                  <a:pt x="275" y="129"/>
                </a:cubicBezTo>
                <a:cubicBezTo>
                  <a:pt x="270" y="131"/>
                  <a:pt x="265" y="135"/>
                  <a:pt x="260" y="136"/>
                </a:cubicBezTo>
                <a:cubicBezTo>
                  <a:pt x="263" y="133"/>
                  <a:pt x="268" y="131"/>
                  <a:pt x="271" y="129"/>
                </a:cubicBezTo>
                <a:cubicBezTo>
                  <a:pt x="258" y="131"/>
                  <a:pt x="252" y="140"/>
                  <a:pt x="246" y="149"/>
                </a:cubicBezTo>
                <a:cubicBezTo>
                  <a:pt x="250" y="148"/>
                  <a:pt x="251" y="144"/>
                  <a:pt x="253" y="143"/>
                </a:cubicBezTo>
                <a:cubicBezTo>
                  <a:pt x="252" y="144"/>
                  <a:pt x="252" y="146"/>
                  <a:pt x="251" y="148"/>
                </a:cubicBezTo>
                <a:cubicBezTo>
                  <a:pt x="253" y="147"/>
                  <a:pt x="254" y="145"/>
                  <a:pt x="256" y="144"/>
                </a:cubicBezTo>
                <a:cubicBezTo>
                  <a:pt x="255" y="146"/>
                  <a:pt x="253" y="148"/>
                  <a:pt x="252" y="149"/>
                </a:cubicBezTo>
                <a:close/>
                <a:moveTo>
                  <a:pt x="206" y="140"/>
                </a:moveTo>
                <a:cubicBezTo>
                  <a:pt x="216" y="142"/>
                  <a:pt x="224" y="146"/>
                  <a:pt x="232" y="150"/>
                </a:cubicBezTo>
                <a:cubicBezTo>
                  <a:pt x="233" y="150"/>
                  <a:pt x="232" y="149"/>
                  <a:pt x="232" y="149"/>
                </a:cubicBezTo>
                <a:cubicBezTo>
                  <a:pt x="231" y="148"/>
                  <a:pt x="230" y="147"/>
                  <a:pt x="228" y="147"/>
                </a:cubicBezTo>
                <a:cubicBezTo>
                  <a:pt x="223" y="144"/>
                  <a:pt x="216" y="139"/>
                  <a:pt x="210" y="139"/>
                </a:cubicBezTo>
                <a:cubicBezTo>
                  <a:pt x="206" y="137"/>
                  <a:pt x="201" y="135"/>
                  <a:pt x="196" y="134"/>
                </a:cubicBezTo>
                <a:cubicBezTo>
                  <a:pt x="195" y="135"/>
                  <a:pt x="195" y="135"/>
                  <a:pt x="195" y="137"/>
                </a:cubicBezTo>
                <a:cubicBezTo>
                  <a:pt x="198" y="138"/>
                  <a:pt x="202" y="139"/>
                  <a:pt x="206" y="140"/>
                </a:cubicBezTo>
                <a:close/>
                <a:moveTo>
                  <a:pt x="279" y="140"/>
                </a:moveTo>
                <a:cubicBezTo>
                  <a:pt x="274" y="142"/>
                  <a:pt x="270" y="143"/>
                  <a:pt x="265" y="146"/>
                </a:cubicBezTo>
                <a:cubicBezTo>
                  <a:pt x="264" y="146"/>
                  <a:pt x="262" y="147"/>
                  <a:pt x="260" y="148"/>
                </a:cubicBezTo>
                <a:cubicBezTo>
                  <a:pt x="258" y="149"/>
                  <a:pt x="257" y="150"/>
                  <a:pt x="255" y="152"/>
                </a:cubicBezTo>
                <a:cubicBezTo>
                  <a:pt x="251" y="172"/>
                  <a:pt x="251" y="190"/>
                  <a:pt x="249" y="211"/>
                </a:cubicBezTo>
                <a:cubicBezTo>
                  <a:pt x="252" y="211"/>
                  <a:pt x="255" y="209"/>
                  <a:pt x="258" y="208"/>
                </a:cubicBezTo>
                <a:cubicBezTo>
                  <a:pt x="264" y="206"/>
                  <a:pt x="271" y="206"/>
                  <a:pt x="276" y="204"/>
                </a:cubicBezTo>
                <a:cubicBezTo>
                  <a:pt x="275" y="204"/>
                  <a:pt x="277" y="203"/>
                  <a:pt x="277" y="203"/>
                </a:cubicBezTo>
                <a:cubicBezTo>
                  <a:pt x="278" y="202"/>
                  <a:pt x="278" y="200"/>
                  <a:pt x="279" y="200"/>
                </a:cubicBezTo>
                <a:cubicBezTo>
                  <a:pt x="279" y="195"/>
                  <a:pt x="283" y="187"/>
                  <a:pt x="280" y="183"/>
                </a:cubicBezTo>
                <a:cubicBezTo>
                  <a:pt x="280" y="182"/>
                  <a:pt x="279" y="180"/>
                  <a:pt x="280" y="179"/>
                </a:cubicBezTo>
                <a:cubicBezTo>
                  <a:pt x="278" y="178"/>
                  <a:pt x="277" y="176"/>
                  <a:pt x="277" y="174"/>
                </a:cubicBezTo>
                <a:cubicBezTo>
                  <a:pt x="277" y="173"/>
                  <a:pt x="275" y="172"/>
                  <a:pt x="276" y="170"/>
                </a:cubicBezTo>
                <a:cubicBezTo>
                  <a:pt x="274" y="170"/>
                  <a:pt x="276" y="168"/>
                  <a:pt x="275" y="167"/>
                </a:cubicBezTo>
                <a:cubicBezTo>
                  <a:pt x="277" y="164"/>
                  <a:pt x="282" y="164"/>
                  <a:pt x="283" y="160"/>
                </a:cubicBezTo>
                <a:cubicBezTo>
                  <a:pt x="284" y="159"/>
                  <a:pt x="283" y="156"/>
                  <a:pt x="284" y="154"/>
                </a:cubicBezTo>
                <a:cubicBezTo>
                  <a:pt x="284" y="150"/>
                  <a:pt x="283" y="145"/>
                  <a:pt x="285" y="142"/>
                </a:cubicBezTo>
                <a:cubicBezTo>
                  <a:pt x="285" y="141"/>
                  <a:pt x="286" y="139"/>
                  <a:pt x="285" y="138"/>
                </a:cubicBezTo>
                <a:cubicBezTo>
                  <a:pt x="282" y="137"/>
                  <a:pt x="281" y="139"/>
                  <a:pt x="279" y="140"/>
                </a:cubicBezTo>
                <a:close/>
                <a:moveTo>
                  <a:pt x="217" y="145"/>
                </a:moveTo>
                <a:cubicBezTo>
                  <a:pt x="209" y="142"/>
                  <a:pt x="199" y="140"/>
                  <a:pt x="190" y="139"/>
                </a:cubicBezTo>
                <a:cubicBezTo>
                  <a:pt x="190" y="139"/>
                  <a:pt x="190" y="140"/>
                  <a:pt x="189" y="140"/>
                </a:cubicBezTo>
                <a:cubicBezTo>
                  <a:pt x="189" y="141"/>
                  <a:pt x="189" y="142"/>
                  <a:pt x="189" y="143"/>
                </a:cubicBezTo>
                <a:cubicBezTo>
                  <a:pt x="196" y="144"/>
                  <a:pt x="201" y="146"/>
                  <a:pt x="207" y="147"/>
                </a:cubicBezTo>
                <a:cubicBezTo>
                  <a:pt x="213" y="148"/>
                  <a:pt x="217" y="150"/>
                  <a:pt x="222" y="151"/>
                </a:cubicBezTo>
                <a:cubicBezTo>
                  <a:pt x="225" y="151"/>
                  <a:pt x="228" y="151"/>
                  <a:pt x="231" y="151"/>
                </a:cubicBezTo>
                <a:cubicBezTo>
                  <a:pt x="226" y="150"/>
                  <a:pt x="222" y="146"/>
                  <a:pt x="217" y="145"/>
                </a:cubicBezTo>
                <a:close/>
                <a:moveTo>
                  <a:pt x="286" y="156"/>
                </a:moveTo>
                <a:cubicBezTo>
                  <a:pt x="287" y="156"/>
                  <a:pt x="287" y="157"/>
                  <a:pt x="287" y="158"/>
                </a:cubicBezTo>
                <a:cubicBezTo>
                  <a:pt x="287" y="161"/>
                  <a:pt x="280" y="165"/>
                  <a:pt x="278" y="168"/>
                </a:cubicBezTo>
                <a:cubicBezTo>
                  <a:pt x="281" y="170"/>
                  <a:pt x="282" y="168"/>
                  <a:pt x="285" y="167"/>
                </a:cubicBezTo>
                <a:cubicBezTo>
                  <a:pt x="286" y="166"/>
                  <a:pt x="287" y="164"/>
                  <a:pt x="288" y="163"/>
                </a:cubicBezTo>
                <a:cubicBezTo>
                  <a:pt x="289" y="162"/>
                  <a:pt x="289" y="159"/>
                  <a:pt x="291" y="160"/>
                </a:cubicBezTo>
                <a:cubicBezTo>
                  <a:pt x="289" y="164"/>
                  <a:pt x="287" y="168"/>
                  <a:pt x="282" y="170"/>
                </a:cubicBezTo>
                <a:cubicBezTo>
                  <a:pt x="281" y="171"/>
                  <a:pt x="279" y="170"/>
                  <a:pt x="279" y="173"/>
                </a:cubicBezTo>
                <a:cubicBezTo>
                  <a:pt x="281" y="173"/>
                  <a:pt x="283" y="173"/>
                  <a:pt x="285" y="172"/>
                </a:cubicBezTo>
                <a:cubicBezTo>
                  <a:pt x="287" y="171"/>
                  <a:pt x="288" y="167"/>
                  <a:pt x="290" y="166"/>
                </a:cubicBezTo>
                <a:cubicBezTo>
                  <a:pt x="289" y="171"/>
                  <a:pt x="286" y="175"/>
                  <a:pt x="280" y="175"/>
                </a:cubicBezTo>
                <a:cubicBezTo>
                  <a:pt x="280" y="176"/>
                  <a:pt x="280" y="176"/>
                  <a:pt x="280" y="177"/>
                </a:cubicBezTo>
                <a:cubicBezTo>
                  <a:pt x="280" y="177"/>
                  <a:pt x="280" y="177"/>
                  <a:pt x="280" y="177"/>
                </a:cubicBezTo>
                <a:cubicBezTo>
                  <a:pt x="284" y="179"/>
                  <a:pt x="289" y="175"/>
                  <a:pt x="290" y="171"/>
                </a:cubicBezTo>
                <a:cubicBezTo>
                  <a:pt x="291" y="170"/>
                  <a:pt x="291" y="169"/>
                  <a:pt x="292" y="169"/>
                </a:cubicBezTo>
                <a:cubicBezTo>
                  <a:pt x="291" y="175"/>
                  <a:pt x="288" y="178"/>
                  <a:pt x="282" y="180"/>
                </a:cubicBezTo>
                <a:cubicBezTo>
                  <a:pt x="282" y="180"/>
                  <a:pt x="282" y="181"/>
                  <a:pt x="282" y="181"/>
                </a:cubicBezTo>
                <a:cubicBezTo>
                  <a:pt x="283" y="181"/>
                  <a:pt x="284" y="182"/>
                  <a:pt x="285" y="182"/>
                </a:cubicBezTo>
                <a:cubicBezTo>
                  <a:pt x="290" y="180"/>
                  <a:pt x="294" y="174"/>
                  <a:pt x="295" y="168"/>
                </a:cubicBezTo>
                <a:cubicBezTo>
                  <a:pt x="295" y="162"/>
                  <a:pt x="291" y="158"/>
                  <a:pt x="290" y="152"/>
                </a:cubicBezTo>
                <a:cubicBezTo>
                  <a:pt x="291" y="150"/>
                  <a:pt x="291" y="146"/>
                  <a:pt x="290" y="144"/>
                </a:cubicBezTo>
                <a:cubicBezTo>
                  <a:pt x="284" y="144"/>
                  <a:pt x="286" y="152"/>
                  <a:pt x="286" y="156"/>
                </a:cubicBezTo>
                <a:close/>
                <a:moveTo>
                  <a:pt x="222" y="153"/>
                </a:moveTo>
                <a:cubicBezTo>
                  <a:pt x="219" y="152"/>
                  <a:pt x="216" y="151"/>
                  <a:pt x="213" y="149"/>
                </a:cubicBezTo>
                <a:cubicBezTo>
                  <a:pt x="211" y="149"/>
                  <a:pt x="208" y="149"/>
                  <a:pt x="207" y="149"/>
                </a:cubicBezTo>
                <a:cubicBezTo>
                  <a:pt x="205" y="148"/>
                  <a:pt x="204" y="148"/>
                  <a:pt x="203" y="148"/>
                </a:cubicBezTo>
                <a:cubicBezTo>
                  <a:pt x="197" y="146"/>
                  <a:pt x="191" y="146"/>
                  <a:pt x="186" y="144"/>
                </a:cubicBezTo>
                <a:cubicBezTo>
                  <a:pt x="186" y="144"/>
                  <a:pt x="185" y="145"/>
                  <a:pt x="184" y="145"/>
                </a:cubicBezTo>
                <a:cubicBezTo>
                  <a:pt x="187" y="152"/>
                  <a:pt x="187" y="159"/>
                  <a:pt x="189" y="167"/>
                </a:cubicBezTo>
                <a:cubicBezTo>
                  <a:pt x="191" y="166"/>
                  <a:pt x="191" y="164"/>
                  <a:pt x="195" y="164"/>
                </a:cubicBezTo>
                <a:cubicBezTo>
                  <a:pt x="198" y="167"/>
                  <a:pt x="199" y="170"/>
                  <a:pt x="198" y="174"/>
                </a:cubicBezTo>
                <a:cubicBezTo>
                  <a:pt x="197" y="175"/>
                  <a:pt x="196" y="177"/>
                  <a:pt x="197" y="178"/>
                </a:cubicBezTo>
                <a:cubicBezTo>
                  <a:pt x="200" y="177"/>
                  <a:pt x="204" y="178"/>
                  <a:pt x="206" y="177"/>
                </a:cubicBezTo>
                <a:cubicBezTo>
                  <a:pt x="209" y="175"/>
                  <a:pt x="211" y="172"/>
                  <a:pt x="215" y="174"/>
                </a:cubicBezTo>
                <a:cubicBezTo>
                  <a:pt x="217" y="180"/>
                  <a:pt x="210" y="181"/>
                  <a:pt x="207" y="185"/>
                </a:cubicBezTo>
                <a:cubicBezTo>
                  <a:pt x="211" y="183"/>
                  <a:pt x="214" y="183"/>
                  <a:pt x="219" y="183"/>
                </a:cubicBezTo>
                <a:cubicBezTo>
                  <a:pt x="221" y="184"/>
                  <a:pt x="219" y="186"/>
                  <a:pt x="219" y="187"/>
                </a:cubicBezTo>
                <a:cubicBezTo>
                  <a:pt x="219" y="188"/>
                  <a:pt x="219" y="189"/>
                  <a:pt x="219" y="190"/>
                </a:cubicBezTo>
                <a:cubicBezTo>
                  <a:pt x="217" y="192"/>
                  <a:pt x="214" y="194"/>
                  <a:pt x="211" y="195"/>
                </a:cubicBezTo>
                <a:cubicBezTo>
                  <a:pt x="213" y="196"/>
                  <a:pt x="214" y="201"/>
                  <a:pt x="211" y="201"/>
                </a:cubicBezTo>
                <a:cubicBezTo>
                  <a:pt x="206" y="201"/>
                  <a:pt x="199" y="199"/>
                  <a:pt x="195" y="199"/>
                </a:cubicBezTo>
                <a:cubicBezTo>
                  <a:pt x="196" y="203"/>
                  <a:pt x="197" y="207"/>
                  <a:pt x="199" y="210"/>
                </a:cubicBezTo>
                <a:cubicBezTo>
                  <a:pt x="211" y="211"/>
                  <a:pt x="226" y="211"/>
                  <a:pt x="236" y="209"/>
                </a:cubicBezTo>
                <a:cubicBezTo>
                  <a:pt x="235" y="200"/>
                  <a:pt x="236" y="191"/>
                  <a:pt x="235" y="182"/>
                </a:cubicBezTo>
                <a:cubicBezTo>
                  <a:pt x="235" y="178"/>
                  <a:pt x="233" y="173"/>
                  <a:pt x="233" y="168"/>
                </a:cubicBezTo>
                <a:cubicBezTo>
                  <a:pt x="232" y="165"/>
                  <a:pt x="233" y="163"/>
                  <a:pt x="232" y="160"/>
                </a:cubicBezTo>
                <a:cubicBezTo>
                  <a:pt x="232" y="158"/>
                  <a:pt x="231" y="156"/>
                  <a:pt x="230" y="154"/>
                </a:cubicBezTo>
                <a:cubicBezTo>
                  <a:pt x="228" y="153"/>
                  <a:pt x="225" y="153"/>
                  <a:pt x="222" y="153"/>
                </a:cubicBezTo>
                <a:close/>
                <a:moveTo>
                  <a:pt x="233" y="155"/>
                </a:moveTo>
                <a:cubicBezTo>
                  <a:pt x="235" y="162"/>
                  <a:pt x="235" y="169"/>
                  <a:pt x="236" y="176"/>
                </a:cubicBezTo>
                <a:cubicBezTo>
                  <a:pt x="236" y="177"/>
                  <a:pt x="237" y="179"/>
                  <a:pt x="237" y="180"/>
                </a:cubicBezTo>
                <a:cubicBezTo>
                  <a:pt x="238" y="190"/>
                  <a:pt x="237" y="201"/>
                  <a:pt x="238" y="210"/>
                </a:cubicBezTo>
                <a:cubicBezTo>
                  <a:pt x="238" y="211"/>
                  <a:pt x="237" y="210"/>
                  <a:pt x="237" y="211"/>
                </a:cubicBezTo>
                <a:cubicBezTo>
                  <a:pt x="238" y="215"/>
                  <a:pt x="243" y="216"/>
                  <a:pt x="247" y="213"/>
                </a:cubicBezTo>
                <a:cubicBezTo>
                  <a:pt x="248" y="193"/>
                  <a:pt x="249" y="171"/>
                  <a:pt x="253" y="152"/>
                </a:cubicBezTo>
                <a:cubicBezTo>
                  <a:pt x="252" y="152"/>
                  <a:pt x="252" y="152"/>
                  <a:pt x="252" y="152"/>
                </a:cubicBezTo>
                <a:cubicBezTo>
                  <a:pt x="248" y="157"/>
                  <a:pt x="239" y="156"/>
                  <a:pt x="233" y="155"/>
                </a:cubicBezTo>
                <a:close/>
                <a:moveTo>
                  <a:pt x="122" y="177"/>
                </a:moveTo>
                <a:cubicBezTo>
                  <a:pt x="120" y="177"/>
                  <a:pt x="118" y="176"/>
                  <a:pt x="117" y="176"/>
                </a:cubicBezTo>
                <a:cubicBezTo>
                  <a:pt x="113" y="176"/>
                  <a:pt x="109" y="177"/>
                  <a:pt x="105" y="177"/>
                </a:cubicBezTo>
                <a:cubicBezTo>
                  <a:pt x="99" y="177"/>
                  <a:pt x="92" y="177"/>
                  <a:pt x="84" y="177"/>
                </a:cubicBezTo>
                <a:cubicBezTo>
                  <a:pt x="84" y="177"/>
                  <a:pt x="83" y="177"/>
                  <a:pt x="82" y="177"/>
                </a:cubicBezTo>
                <a:cubicBezTo>
                  <a:pt x="71" y="178"/>
                  <a:pt x="62" y="177"/>
                  <a:pt x="52" y="178"/>
                </a:cubicBezTo>
                <a:cubicBezTo>
                  <a:pt x="50" y="178"/>
                  <a:pt x="46" y="179"/>
                  <a:pt x="45" y="178"/>
                </a:cubicBezTo>
                <a:cubicBezTo>
                  <a:pt x="41" y="177"/>
                  <a:pt x="40" y="175"/>
                  <a:pt x="40" y="172"/>
                </a:cubicBezTo>
                <a:cubicBezTo>
                  <a:pt x="40" y="169"/>
                  <a:pt x="41" y="166"/>
                  <a:pt x="43" y="164"/>
                </a:cubicBezTo>
                <a:cubicBezTo>
                  <a:pt x="47" y="164"/>
                  <a:pt x="51" y="163"/>
                  <a:pt x="54" y="164"/>
                </a:cubicBezTo>
                <a:cubicBezTo>
                  <a:pt x="58" y="164"/>
                  <a:pt x="64" y="164"/>
                  <a:pt x="68" y="164"/>
                </a:cubicBezTo>
                <a:cubicBezTo>
                  <a:pt x="72" y="164"/>
                  <a:pt x="76" y="164"/>
                  <a:pt x="80" y="164"/>
                </a:cubicBezTo>
                <a:cubicBezTo>
                  <a:pt x="84" y="164"/>
                  <a:pt x="88" y="164"/>
                  <a:pt x="93" y="164"/>
                </a:cubicBezTo>
                <a:cubicBezTo>
                  <a:pt x="104" y="163"/>
                  <a:pt x="114" y="164"/>
                  <a:pt x="124" y="164"/>
                </a:cubicBezTo>
                <a:cubicBezTo>
                  <a:pt x="124" y="163"/>
                  <a:pt x="122" y="162"/>
                  <a:pt x="121" y="161"/>
                </a:cubicBezTo>
                <a:cubicBezTo>
                  <a:pt x="119" y="160"/>
                  <a:pt x="118" y="158"/>
                  <a:pt x="115" y="158"/>
                </a:cubicBezTo>
                <a:cubicBezTo>
                  <a:pt x="113" y="157"/>
                  <a:pt x="110" y="157"/>
                  <a:pt x="108" y="157"/>
                </a:cubicBezTo>
                <a:cubicBezTo>
                  <a:pt x="100" y="157"/>
                  <a:pt x="94" y="159"/>
                  <a:pt x="87" y="157"/>
                </a:cubicBezTo>
                <a:cubicBezTo>
                  <a:pt x="85" y="159"/>
                  <a:pt x="82" y="160"/>
                  <a:pt x="78" y="160"/>
                </a:cubicBezTo>
                <a:cubicBezTo>
                  <a:pt x="78" y="160"/>
                  <a:pt x="79" y="161"/>
                  <a:pt x="78" y="161"/>
                </a:cubicBezTo>
                <a:cubicBezTo>
                  <a:pt x="77" y="162"/>
                  <a:pt x="77" y="161"/>
                  <a:pt x="76" y="161"/>
                </a:cubicBezTo>
                <a:cubicBezTo>
                  <a:pt x="76" y="162"/>
                  <a:pt x="76" y="162"/>
                  <a:pt x="75" y="163"/>
                </a:cubicBezTo>
                <a:cubicBezTo>
                  <a:pt x="74" y="163"/>
                  <a:pt x="74" y="162"/>
                  <a:pt x="74" y="162"/>
                </a:cubicBezTo>
                <a:cubicBezTo>
                  <a:pt x="74" y="162"/>
                  <a:pt x="73" y="163"/>
                  <a:pt x="72" y="162"/>
                </a:cubicBezTo>
                <a:cubicBezTo>
                  <a:pt x="72" y="161"/>
                  <a:pt x="73" y="161"/>
                  <a:pt x="73" y="160"/>
                </a:cubicBezTo>
                <a:cubicBezTo>
                  <a:pt x="68" y="163"/>
                  <a:pt x="62" y="162"/>
                  <a:pt x="57" y="160"/>
                </a:cubicBezTo>
                <a:cubicBezTo>
                  <a:pt x="51" y="162"/>
                  <a:pt x="46" y="160"/>
                  <a:pt x="40" y="162"/>
                </a:cubicBezTo>
                <a:cubicBezTo>
                  <a:pt x="38" y="166"/>
                  <a:pt x="36" y="171"/>
                  <a:pt x="39" y="176"/>
                </a:cubicBezTo>
                <a:cubicBezTo>
                  <a:pt x="38" y="176"/>
                  <a:pt x="38" y="177"/>
                  <a:pt x="38" y="177"/>
                </a:cubicBezTo>
                <a:cubicBezTo>
                  <a:pt x="40" y="180"/>
                  <a:pt x="45" y="179"/>
                  <a:pt x="50" y="179"/>
                </a:cubicBezTo>
                <a:cubicBezTo>
                  <a:pt x="55" y="179"/>
                  <a:pt x="62" y="179"/>
                  <a:pt x="68" y="179"/>
                </a:cubicBezTo>
                <a:cubicBezTo>
                  <a:pt x="76" y="179"/>
                  <a:pt x="87" y="179"/>
                  <a:pt x="95" y="179"/>
                </a:cubicBezTo>
                <a:cubicBezTo>
                  <a:pt x="100" y="179"/>
                  <a:pt x="106" y="179"/>
                  <a:pt x="110" y="179"/>
                </a:cubicBezTo>
                <a:cubicBezTo>
                  <a:pt x="116" y="179"/>
                  <a:pt x="121" y="179"/>
                  <a:pt x="126" y="177"/>
                </a:cubicBezTo>
                <a:cubicBezTo>
                  <a:pt x="126" y="176"/>
                  <a:pt x="125" y="174"/>
                  <a:pt x="123" y="174"/>
                </a:cubicBezTo>
                <a:cubicBezTo>
                  <a:pt x="123" y="174"/>
                  <a:pt x="123" y="176"/>
                  <a:pt x="122" y="177"/>
                </a:cubicBezTo>
                <a:close/>
                <a:moveTo>
                  <a:pt x="98" y="165"/>
                </a:moveTo>
                <a:cubicBezTo>
                  <a:pt x="97" y="165"/>
                  <a:pt x="96" y="166"/>
                  <a:pt x="94" y="166"/>
                </a:cubicBezTo>
                <a:cubicBezTo>
                  <a:pt x="93" y="166"/>
                  <a:pt x="93" y="166"/>
                  <a:pt x="92" y="166"/>
                </a:cubicBezTo>
                <a:cubicBezTo>
                  <a:pt x="91" y="166"/>
                  <a:pt x="89" y="166"/>
                  <a:pt x="88" y="166"/>
                </a:cubicBezTo>
                <a:cubicBezTo>
                  <a:pt x="76" y="166"/>
                  <a:pt x="64" y="166"/>
                  <a:pt x="54" y="166"/>
                </a:cubicBezTo>
                <a:cubicBezTo>
                  <a:pt x="51" y="166"/>
                  <a:pt x="47" y="165"/>
                  <a:pt x="46" y="168"/>
                </a:cubicBezTo>
                <a:cubicBezTo>
                  <a:pt x="49" y="167"/>
                  <a:pt x="51" y="168"/>
                  <a:pt x="54" y="168"/>
                </a:cubicBezTo>
                <a:cubicBezTo>
                  <a:pt x="55" y="169"/>
                  <a:pt x="57" y="168"/>
                  <a:pt x="57" y="169"/>
                </a:cubicBezTo>
                <a:cubicBezTo>
                  <a:pt x="52" y="169"/>
                  <a:pt x="50" y="169"/>
                  <a:pt x="46" y="170"/>
                </a:cubicBezTo>
                <a:cubicBezTo>
                  <a:pt x="48" y="173"/>
                  <a:pt x="52" y="172"/>
                  <a:pt x="55" y="172"/>
                </a:cubicBezTo>
                <a:cubicBezTo>
                  <a:pt x="64" y="171"/>
                  <a:pt x="69" y="171"/>
                  <a:pt x="76" y="172"/>
                </a:cubicBezTo>
                <a:cubicBezTo>
                  <a:pt x="69" y="173"/>
                  <a:pt x="59" y="173"/>
                  <a:pt x="52" y="173"/>
                </a:cubicBezTo>
                <a:cubicBezTo>
                  <a:pt x="49" y="174"/>
                  <a:pt x="47" y="174"/>
                  <a:pt x="47" y="176"/>
                </a:cubicBezTo>
                <a:cubicBezTo>
                  <a:pt x="68" y="175"/>
                  <a:pt x="96" y="176"/>
                  <a:pt x="119" y="174"/>
                </a:cubicBezTo>
                <a:cubicBezTo>
                  <a:pt x="117" y="171"/>
                  <a:pt x="110" y="174"/>
                  <a:pt x="107" y="173"/>
                </a:cubicBezTo>
                <a:cubicBezTo>
                  <a:pt x="110" y="172"/>
                  <a:pt x="115" y="172"/>
                  <a:pt x="119" y="171"/>
                </a:cubicBezTo>
                <a:cubicBezTo>
                  <a:pt x="114" y="171"/>
                  <a:pt x="109" y="170"/>
                  <a:pt x="104" y="170"/>
                </a:cubicBezTo>
                <a:cubicBezTo>
                  <a:pt x="101" y="170"/>
                  <a:pt x="98" y="171"/>
                  <a:pt x="97" y="170"/>
                </a:cubicBezTo>
                <a:cubicBezTo>
                  <a:pt x="104" y="169"/>
                  <a:pt x="109" y="169"/>
                  <a:pt x="115" y="169"/>
                </a:cubicBezTo>
                <a:cubicBezTo>
                  <a:pt x="117" y="169"/>
                  <a:pt x="118" y="169"/>
                  <a:pt x="119" y="168"/>
                </a:cubicBezTo>
                <a:cubicBezTo>
                  <a:pt x="109" y="169"/>
                  <a:pt x="96" y="168"/>
                  <a:pt x="86" y="167"/>
                </a:cubicBezTo>
                <a:cubicBezTo>
                  <a:pt x="95" y="166"/>
                  <a:pt x="105" y="168"/>
                  <a:pt x="114" y="167"/>
                </a:cubicBezTo>
                <a:cubicBezTo>
                  <a:pt x="116" y="167"/>
                  <a:pt x="118" y="167"/>
                  <a:pt x="120" y="166"/>
                </a:cubicBezTo>
                <a:cubicBezTo>
                  <a:pt x="113" y="167"/>
                  <a:pt x="106" y="165"/>
                  <a:pt x="98" y="165"/>
                </a:cubicBezTo>
                <a:close/>
                <a:moveTo>
                  <a:pt x="297" y="169"/>
                </a:moveTo>
                <a:cubicBezTo>
                  <a:pt x="296" y="171"/>
                  <a:pt x="296" y="171"/>
                  <a:pt x="296" y="172"/>
                </a:cubicBezTo>
                <a:cubicBezTo>
                  <a:pt x="295" y="174"/>
                  <a:pt x="295" y="177"/>
                  <a:pt x="293" y="179"/>
                </a:cubicBezTo>
                <a:cubicBezTo>
                  <a:pt x="293" y="180"/>
                  <a:pt x="294" y="178"/>
                  <a:pt x="294" y="178"/>
                </a:cubicBezTo>
                <a:cubicBezTo>
                  <a:pt x="297" y="176"/>
                  <a:pt x="298" y="173"/>
                  <a:pt x="299" y="170"/>
                </a:cubicBezTo>
                <a:cubicBezTo>
                  <a:pt x="298" y="169"/>
                  <a:pt x="298" y="167"/>
                  <a:pt x="297" y="166"/>
                </a:cubicBezTo>
                <a:cubicBezTo>
                  <a:pt x="297" y="167"/>
                  <a:pt x="297" y="168"/>
                  <a:pt x="297" y="169"/>
                </a:cubicBezTo>
                <a:close/>
                <a:moveTo>
                  <a:pt x="205" y="190"/>
                </a:moveTo>
                <a:cubicBezTo>
                  <a:pt x="210" y="191"/>
                  <a:pt x="216" y="189"/>
                  <a:pt x="216" y="185"/>
                </a:cubicBezTo>
                <a:cubicBezTo>
                  <a:pt x="212" y="184"/>
                  <a:pt x="204" y="190"/>
                  <a:pt x="203" y="184"/>
                </a:cubicBezTo>
                <a:cubicBezTo>
                  <a:pt x="206" y="182"/>
                  <a:pt x="210" y="180"/>
                  <a:pt x="213" y="178"/>
                </a:cubicBezTo>
                <a:cubicBezTo>
                  <a:pt x="213" y="177"/>
                  <a:pt x="213" y="176"/>
                  <a:pt x="213" y="176"/>
                </a:cubicBezTo>
                <a:cubicBezTo>
                  <a:pt x="211" y="175"/>
                  <a:pt x="209" y="177"/>
                  <a:pt x="207" y="178"/>
                </a:cubicBezTo>
                <a:cubicBezTo>
                  <a:pt x="205" y="179"/>
                  <a:pt x="201" y="180"/>
                  <a:pt x="199" y="180"/>
                </a:cubicBezTo>
                <a:cubicBezTo>
                  <a:pt x="198" y="180"/>
                  <a:pt x="195" y="180"/>
                  <a:pt x="195" y="179"/>
                </a:cubicBezTo>
                <a:cubicBezTo>
                  <a:pt x="193" y="177"/>
                  <a:pt x="196" y="174"/>
                  <a:pt x="196" y="173"/>
                </a:cubicBezTo>
                <a:cubicBezTo>
                  <a:pt x="197" y="170"/>
                  <a:pt x="196" y="168"/>
                  <a:pt x="193" y="166"/>
                </a:cubicBezTo>
                <a:cubicBezTo>
                  <a:pt x="193" y="166"/>
                  <a:pt x="193" y="166"/>
                  <a:pt x="193" y="166"/>
                </a:cubicBezTo>
                <a:cubicBezTo>
                  <a:pt x="192" y="171"/>
                  <a:pt x="189" y="176"/>
                  <a:pt x="185" y="178"/>
                </a:cubicBezTo>
                <a:cubicBezTo>
                  <a:pt x="185" y="180"/>
                  <a:pt x="184" y="180"/>
                  <a:pt x="185" y="182"/>
                </a:cubicBezTo>
                <a:cubicBezTo>
                  <a:pt x="185" y="183"/>
                  <a:pt x="184" y="182"/>
                  <a:pt x="184" y="183"/>
                </a:cubicBezTo>
                <a:cubicBezTo>
                  <a:pt x="184" y="187"/>
                  <a:pt x="185" y="190"/>
                  <a:pt x="187" y="192"/>
                </a:cubicBezTo>
                <a:cubicBezTo>
                  <a:pt x="187" y="192"/>
                  <a:pt x="188" y="192"/>
                  <a:pt x="188" y="193"/>
                </a:cubicBezTo>
                <a:cubicBezTo>
                  <a:pt x="189" y="193"/>
                  <a:pt x="189" y="194"/>
                  <a:pt x="190" y="195"/>
                </a:cubicBezTo>
                <a:cubicBezTo>
                  <a:pt x="193" y="197"/>
                  <a:pt x="198" y="196"/>
                  <a:pt x="202" y="197"/>
                </a:cubicBezTo>
                <a:cubicBezTo>
                  <a:pt x="204" y="198"/>
                  <a:pt x="207" y="199"/>
                  <a:pt x="209" y="198"/>
                </a:cubicBezTo>
                <a:cubicBezTo>
                  <a:pt x="208" y="197"/>
                  <a:pt x="206" y="196"/>
                  <a:pt x="205" y="195"/>
                </a:cubicBezTo>
                <a:cubicBezTo>
                  <a:pt x="209" y="194"/>
                  <a:pt x="214" y="193"/>
                  <a:pt x="216" y="190"/>
                </a:cubicBezTo>
                <a:cubicBezTo>
                  <a:pt x="216" y="190"/>
                  <a:pt x="215" y="190"/>
                  <a:pt x="215" y="190"/>
                </a:cubicBezTo>
                <a:cubicBezTo>
                  <a:pt x="213" y="191"/>
                  <a:pt x="206" y="194"/>
                  <a:pt x="205" y="190"/>
                </a:cubicBezTo>
                <a:close/>
                <a:moveTo>
                  <a:pt x="190" y="170"/>
                </a:moveTo>
                <a:cubicBezTo>
                  <a:pt x="189" y="169"/>
                  <a:pt x="190" y="168"/>
                  <a:pt x="189" y="167"/>
                </a:cubicBezTo>
                <a:cubicBezTo>
                  <a:pt x="189" y="168"/>
                  <a:pt x="189" y="170"/>
                  <a:pt x="190" y="170"/>
                </a:cubicBezTo>
                <a:close/>
                <a:moveTo>
                  <a:pt x="187" y="175"/>
                </a:moveTo>
                <a:cubicBezTo>
                  <a:pt x="187" y="174"/>
                  <a:pt x="188" y="173"/>
                  <a:pt x="189" y="173"/>
                </a:cubicBezTo>
                <a:cubicBezTo>
                  <a:pt x="187" y="173"/>
                  <a:pt x="188" y="171"/>
                  <a:pt x="187" y="171"/>
                </a:cubicBezTo>
                <a:cubicBezTo>
                  <a:pt x="187" y="172"/>
                  <a:pt x="187" y="173"/>
                  <a:pt x="187" y="175"/>
                </a:cubicBezTo>
                <a:close/>
                <a:moveTo>
                  <a:pt x="287" y="184"/>
                </a:moveTo>
                <a:cubicBezTo>
                  <a:pt x="286" y="183"/>
                  <a:pt x="285" y="185"/>
                  <a:pt x="284" y="185"/>
                </a:cubicBezTo>
                <a:cubicBezTo>
                  <a:pt x="283" y="188"/>
                  <a:pt x="282" y="191"/>
                  <a:pt x="282" y="195"/>
                </a:cubicBezTo>
                <a:cubicBezTo>
                  <a:pt x="287" y="194"/>
                  <a:pt x="297" y="195"/>
                  <a:pt x="299" y="189"/>
                </a:cubicBezTo>
                <a:cubicBezTo>
                  <a:pt x="300" y="190"/>
                  <a:pt x="299" y="189"/>
                  <a:pt x="300" y="189"/>
                </a:cubicBezTo>
                <a:cubicBezTo>
                  <a:pt x="300" y="188"/>
                  <a:pt x="300" y="188"/>
                  <a:pt x="300" y="187"/>
                </a:cubicBezTo>
                <a:cubicBezTo>
                  <a:pt x="300" y="188"/>
                  <a:pt x="300" y="187"/>
                  <a:pt x="301" y="186"/>
                </a:cubicBezTo>
                <a:cubicBezTo>
                  <a:pt x="301" y="182"/>
                  <a:pt x="301" y="177"/>
                  <a:pt x="299" y="173"/>
                </a:cubicBezTo>
                <a:cubicBezTo>
                  <a:pt x="297" y="179"/>
                  <a:pt x="293" y="182"/>
                  <a:pt x="287" y="184"/>
                </a:cubicBezTo>
                <a:close/>
                <a:moveTo>
                  <a:pt x="35" y="176"/>
                </a:moveTo>
                <a:cubicBezTo>
                  <a:pt x="34" y="177"/>
                  <a:pt x="32" y="177"/>
                  <a:pt x="32" y="179"/>
                </a:cubicBezTo>
                <a:cubicBezTo>
                  <a:pt x="33" y="179"/>
                  <a:pt x="36" y="179"/>
                  <a:pt x="38" y="180"/>
                </a:cubicBezTo>
                <a:cubicBezTo>
                  <a:pt x="37" y="179"/>
                  <a:pt x="36" y="177"/>
                  <a:pt x="35" y="176"/>
                </a:cubicBezTo>
                <a:close/>
                <a:moveTo>
                  <a:pt x="181" y="194"/>
                </a:moveTo>
                <a:cubicBezTo>
                  <a:pt x="182" y="194"/>
                  <a:pt x="184" y="194"/>
                  <a:pt x="185" y="194"/>
                </a:cubicBezTo>
                <a:cubicBezTo>
                  <a:pt x="185" y="192"/>
                  <a:pt x="184" y="191"/>
                  <a:pt x="183" y="191"/>
                </a:cubicBezTo>
                <a:cubicBezTo>
                  <a:pt x="184" y="190"/>
                  <a:pt x="182" y="188"/>
                  <a:pt x="182" y="187"/>
                </a:cubicBezTo>
                <a:cubicBezTo>
                  <a:pt x="182" y="185"/>
                  <a:pt x="183" y="182"/>
                  <a:pt x="182" y="180"/>
                </a:cubicBezTo>
                <a:cubicBezTo>
                  <a:pt x="183" y="180"/>
                  <a:pt x="182" y="180"/>
                  <a:pt x="183" y="179"/>
                </a:cubicBezTo>
                <a:cubicBezTo>
                  <a:pt x="182" y="179"/>
                  <a:pt x="181" y="179"/>
                  <a:pt x="180" y="179"/>
                </a:cubicBezTo>
                <a:cubicBezTo>
                  <a:pt x="178" y="184"/>
                  <a:pt x="177" y="191"/>
                  <a:pt x="181" y="194"/>
                </a:cubicBezTo>
                <a:close/>
                <a:moveTo>
                  <a:pt x="119" y="183"/>
                </a:moveTo>
                <a:cubicBezTo>
                  <a:pt x="118" y="183"/>
                  <a:pt x="116" y="182"/>
                  <a:pt x="115" y="181"/>
                </a:cubicBezTo>
                <a:cubicBezTo>
                  <a:pt x="115" y="181"/>
                  <a:pt x="116" y="181"/>
                  <a:pt x="115" y="181"/>
                </a:cubicBezTo>
                <a:cubicBezTo>
                  <a:pt x="111" y="181"/>
                  <a:pt x="106" y="180"/>
                  <a:pt x="100" y="181"/>
                </a:cubicBezTo>
                <a:cubicBezTo>
                  <a:pt x="98" y="181"/>
                  <a:pt x="97" y="181"/>
                  <a:pt x="95" y="181"/>
                </a:cubicBezTo>
                <a:cubicBezTo>
                  <a:pt x="94" y="181"/>
                  <a:pt x="93" y="181"/>
                  <a:pt x="92" y="181"/>
                </a:cubicBezTo>
                <a:cubicBezTo>
                  <a:pt x="85" y="181"/>
                  <a:pt x="77" y="181"/>
                  <a:pt x="70" y="181"/>
                </a:cubicBezTo>
                <a:cubicBezTo>
                  <a:pt x="67" y="181"/>
                  <a:pt x="63" y="181"/>
                  <a:pt x="60" y="181"/>
                </a:cubicBezTo>
                <a:cubicBezTo>
                  <a:pt x="57" y="181"/>
                  <a:pt x="55" y="181"/>
                  <a:pt x="52" y="181"/>
                </a:cubicBezTo>
                <a:cubicBezTo>
                  <a:pt x="49" y="181"/>
                  <a:pt x="46" y="182"/>
                  <a:pt x="42" y="182"/>
                </a:cubicBezTo>
                <a:cubicBezTo>
                  <a:pt x="39" y="182"/>
                  <a:pt x="36" y="181"/>
                  <a:pt x="33" y="182"/>
                </a:cubicBezTo>
                <a:cubicBezTo>
                  <a:pt x="32" y="182"/>
                  <a:pt x="33" y="181"/>
                  <a:pt x="32" y="181"/>
                </a:cubicBezTo>
                <a:cubicBezTo>
                  <a:pt x="31" y="180"/>
                  <a:pt x="29" y="181"/>
                  <a:pt x="28" y="181"/>
                </a:cubicBezTo>
                <a:cubicBezTo>
                  <a:pt x="26" y="184"/>
                  <a:pt x="25" y="188"/>
                  <a:pt x="28" y="191"/>
                </a:cubicBezTo>
                <a:cubicBezTo>
                  <a:pt x="29" y="192"/>
                  <a:pt x="32" y="191"/>
                  <a:pt x="33" y="191"/>
                </a:cubicBezTo>
                <a:cubicBezTo>
                  <a:pt x="39" y="193"/>
                  <a:pt x="46" y="192"/>
                  <a:pt x="52" y="192"/>
                </a:cubicBezTo>
                <a:cubicBezTo>
                  <a:pt x="56" y="193"/>
                  <a:pt x="60" y="193"/>
                  <a:pt x="64" y="194"/>
                </a:cubicBezTo>
                <a:cubicBezTo>
                  <a:pt x="69" y="194"/>
                  <a:pt x="75" y="193"/>
                  <a:pt x="81" y="194"/>
                </a:cubicBezTo>
                <a:cubicBezTo>
                  <a:pt x="93" y="195"/>
                  <a:pt x="103" y="195"/>
                  <a:pt x="113" y="194"/>
                </a:cubicBezTo>
                <a:cubicBezTo>
                  <a:pt x="115" y="195"/>
                  <a:pt x="117" y="195"/>
                  <a:pt x="119" y="194"/>
                </a:cubicBezTo>
                <a:cubicBezTo>
                  <a:pt x="121" y="190"/>
                  <a:pt x="121" y="187"/>
                  <a:pt x="119" y="183"/>
                </a:cubicBezTo>
                <a:close/>
                <a:moveTo>
                  <a:pt x="25" y="192"/>
                </a:moveTo>
                <a:cubicBezTo>
                  <a:pt x="22" y="191"/>
                  <a:pt x="17" y="192"/>
                  <a:pt x="13" y="192"/>
                </a:cubicBezTo>
                <a:cubicBezTo>
                  <a:pt x="11" y="192"/>
                  <a:pt x="10" y="192"/>
                  <a:pt x="9" y="192"/>
                </a:cubicBezTo>
                <a:cubicBezTo>
                  <a:pt x="7" y="193"/>
                  <a:pt x="6" y="195"/>
                  <a:pt x="5" y="196"/>
                </a:cubicBezTo>
                <a:cubicBezTo>
                  <a:pt x="4" y="197"/>
                  <a:pt x="3" y="199"/>
                  <a:pt x="3" y="200"/>
                </a:cubicBezTo>
                <a:cubicBezTo>
                  <a:pt x="2" y="202"/>
                  <a:pt x="4" y="203"/>
                  <a:pt x="4" y="204"/>
                </a:cubicBezTo>
                <a:cubicBezTo>
                  <a:pt x="13" y="209"/>
                  <a:pt x="25" y="211"/>
                  <a:pt x="37" y="212"/>
                </a:cubicBezTo>
                <a:cubicBezTo>
                  <a:pt x="39" y="212"/>
                  <a:pt x="42" y="212"/>
                  <a:pt x="45" y="212"/>
                </a:cubicBezTo>
                <a:cubicBezTo>
                  <a:pt x="58" y="213"/>
                  <a:pt x="74" y="213"/>
                  <a:pt x="84" y="213"/>
                </a:cubicBezTo>
                <a:cubicBezTo>
                  <a:pt x="90" y="214"/>
                  <a:pt x="96" y="215"/>
                  <a:pt x="101" y="215"/>
                </a:cubicBezTo>
                <a:cubicBezTo>
                  <a:pt x="106" y="216"/>
                  <a:pt x="111" y="216"/>
                  <a:pt x="115" y="216"/>
                </a:cubicBezTo>
                <a:cubicBezTo>
                  <a:pt x="119" y="216"/>
                  <a:pt x="124" y="217"/>
                  <a:pt x="128" y="217"/>
                </a:cubicBezTo>
                <a:cubicBezTo>
                  <a:pt x="133" y="218"/>
                  <a:pt x="139" y="217"/>
                  <a:pt x="144" y="218"/>
                </a:cubicBezTo>
                <a:cubicBezTo>
                  <a:pt x="164" y="218"/>
                  <a:pt x="183" y="218"/>
                  <a:pt x="204" y="220"/>
                </a:cubicBezTo>
                <a:cubicBezTo>
                  <a:pt x="207" y="220"/>
                  <a:pt x="210" y="221"/>
                  <a:pt x="213" y="221"/>
                </a:cubicBezTo>
                <a:cubicBezTo>
                  <a:pt x="217" y="221"/>
                  <a:pt x="222" y="220"/>
                  <a:pt x="227" y="220"/>
                </a:cubicBezTo>
                <a:cubicBezTo>
                  <a:pt x="231" y="220"/>
                  <a:pt x="235" y="221"/>
                  <a:pt x="238" y="221"/>
                </a:cubicBezTo>
                <a:cubicBezTo>
                  <a:pt x="251" y="220"/>
                  <a:pt x="265" y="220"/>
                  <a:pt x="278" y="219"/>
                </a:cubicBezTo>
                <a:cubicBezTo>
                  <a:pt x="284" y="219"/>
                  <a:pt x="290" y="218"/>
                  <a:pt x="296" y="218"/>
                </a:cubicBezTo>
                <a:cubicBezTo>
                  <a:pt x="301" y="218"/>
                  <a:pt x="304" y="217"/>
                  <a:pt x="309" y="216"/>
                </a:cubicBezTo>
                <a:cubicBezTo>
                  <a:pt x="313" y="216"/>
                  <a:pt x="318" y="215"/>
                  <a:pt x="323" y="215"/>
                </a:cubicBezTo>
                <a:cubicBezTo>
                  <a:pt x="330" y="215"/>
                  <a:pt x="340" y="215"/>
                  <a:pt x="343" y="211"/>
                </a:cubicBezTo>
                <a:cubicBezTo>
                  <a:pt x="343" y="209"/>
                  <a:pt x="343" y="207"/>
                  <a:pt x="343" y="204"/>
                </a:cubicBezTo>
                <a:cubicBezTo>
                  <a:pt x="340" y="198"/>
                  <a:pt x="331" y="199"/>
                  <a:pt x="323" y="199"/>
                </a:cubicBezTo>
                <a:cubicBezTo>
                  <a:pt x="318" y="198"/>
                  <a:pt x="312" y="197"/>
                  <a:pt x="308" y="198"/>
                </a:cubicBezTo>
                <a:cubicBezTo>
                  <a:pt x="303" y="196"/>
                  <a:pt x="296" y="197"/>
                  <a:pt x="292" y="197"/>
                </a:cubicBezTo>
                <a:cubicBezTo>
                  <a:pt x="288" y="197"/>
                  <a:pt x="285" y="196"/>
                  <a:pt x="281" y="197"/>
                </a:cubicBezTo>
                <a:cubicBezTo>
                  <a:pt x="282" y="198"/>
                  <a:pt x="281" y="199"/>
                  <a:pt x="281" y="200"/>
                </a:cubicBezTo>
                <a:cubicBezTo>
                  <a:pt x="281" y="201"/>
                  <a:pt x="281" y="203"/>
                  <a:pt x="281" y="204"/>
                </a:cubicBezTo>
                <a:cubicBezTo>
                  <a:pt x="280" y="205"/>
                  <a:pt x="275" y="207"/>
                  <a:pt x="274" y="207"/>
                </a:cubicBezTo>
                <a:cubicBezTo>
                  <a:pt x="271" y="208"/>
                  <a:pt x="268" y="208"/>
                  <a:pt x="266" y="209"/>
                </a:cubicBezTo>
                <a:cubicBezTo>
                  <a:pt x="260" y="210"/>
                  <a:pt x="254" y="212"/>
                  <a:pt x="249" y="213"/>
                </a:cubicBezTo>
                <a:cubicBezTo>
                  <a:pt x="247" y="216"/>
                  <a:pt x="242" y="218"/>
                  <a:pt x="239" y="216"/>
                </a:cubicBezTo>
                <a:cubicBezTo>
                  <a:pt x="237" y="216"/>
                  <a:pt x="236" y="213"/>
                  <a:pt x="235" y="213"/>
                </a:cubicBezTo>
                <a:cubicBezTo>
                  <a:pt x="233" y="212"/>
                  <a:pt x="229" y="212"/>
                  <a:pt x="227" y="212"/>
                </a:cubicBezTo>
                <a:cubicBezTo>
                  <a:pt x="224" y="212"/>
                  <a:pt x="221" y="213"/>
                  <a:pt x="219" y="213"/>
                </a:cubicBezTo>
                <a:cubicBezTo>
                  <a:pt x="212" y="213"/>
                  <a:pt x="206" y="212"/>
                  <a:pt x="199" y="213"/>
                </a:cubicBezTo>
                <a:cubicBezTo>
                  <a:pt x="195" y="211"/>
                  <a:pt x="195" y="205"/>
                  <a:pt x="193" y="200"/>
                </a:cubicBezTo>
                <a:cubicBezTo>
                  <a:pt x="188" y="200"/>
                  <a:pt x="184" y="199"/>
                  <a:pt x="180" y="199"/>
                </a:cubicBezTo>
                <a:cubicBezTo>
                  <a:pt x="175" y="199"/>
                  <a:pt x="170" y="199"/>
                  <a:pt x="165" y="199"/>
                </a:cubicBezTo>
                <a:cubicBezTo>
                  <a:pt x="163" y="198"/>
                  <a:pt x="161" y="198"/>
                  <a:pt x="160" y="198"/>
                </a:cubicBezTo>
                <a:cubicBezTo>
                  <a:pt x="147" y="196"/>
                  <a:pt x="134" y="195"/>
                  <a:pt x="122" y="194"/>
                </a:cubicBezTo>
                <a:cubicBezTo>
                  <a:pt x="120" y="195"/>
                  <a:pt x="120" y="197"/>
                  <a:pt x="118" y="198"/>
                </a:cubicBezTo>
                <a:cubicBezTo>
                  <a:pt x="120" y="202"/>
                  <a:pt x="118" y="206"/>
                  <a:pt x="117" y="209"/>
                </a:cubicBezTo>
                <a:cubicBezTo>
                  <a:pt x="113" y="211"/>
                  <a:pt x="109" y="210"/>
                  <a:pt x="105" y="210"/>
                </a:cubicBezTo>
                <a:cubicBezTo>
                  <a:pt x="104" y="210"/>
                  <a:pt x="103" y="210"/>
                  <a:pt x="102" y="210"/>
                </a:cubicBezTo>
                <a:cubicBezTo>
                  <a:pt x="98" y="210"/>
                  <a:pt x="93" y="209"/>
                  <a:pt x="89" y="209"/>
                </a:cubicBezTo>
                <a:cubicBezTo>
                  <a:pt x="77" y="208"/>
                  <a:pt x="65" y="207"/>
                  <a:pt x="53" y="206"/>
                </a:cubicBezTo>
                <a:cubicBezTo>
                  <a:pt x="52" y="206"/>
                  <a:pt x="51" y="206"/>
                  <a:pt x="51" y="206"/>
                </a:cubicBezTo>
                <a:cubicBezTo>
                  <a:pt x="44" y="207"/>
                  <a:pt x="37" y="208"/>
                  <a:pt x="31" y="208"/>
                </a:cubicBezTo>
                <a:cubicBezTo>
                  <a:pt x="28" y="205"/>
                  <a:pt x="24" y="198"/>
                  <a:pt x="28" y="194"/>
                </a:cubicBezTo>
                <a:cubicBezTo>
                  <a:pt x="26" y="195"/>
                  <a:pt x="26" y="192"/>
                  <a:pt x="25" y="192"/>
                </a:cubicBezTo>
                <a:close/>
                <a:moveTo>
                  <a:pt x="28" y="200"/>
                </a:moveTo>
                <a:cubicBezTo>
                  <a:pt x="28" y="201"/>
                  <a:pt x="31" y="205"/>
                  <a:pt x="32" y="205"/>
                </a:cubicBezTo>
                <a:cubicBezTo>
                  <a:pt x="33" y="206"/>
                  <a:pt x="37" y="206"/>
                  <a:pt x="39" y="206"/>
                </a:cubicBezTo>
                <a:cubicBezTo>
                  <a:pt x="43" y="206"/>
                  <a:pt x="47" y="204"/>
                  <a:pt x="52" y="204"/>
                </a:cubicBezTo>
                <a:cubicBezTo>
                  <a:pt x="60" y="204"/>
                  <a:pt x="69" y="206"/>
                  <a:pt x="78" y="207"/>
                </a:cubicBezTo>
                <a:cubicBezTo>
                  <a:pt x="82" y="207"/>
                  <a:pt x="87" y="207"/>
                  <a:pt x="91" y="207"/>
                </a:cubicBezTo>
                <a:cubicBezTo>
                  <a:pt x="99" y="207"/>
                  <a:pt x="108" y="210"/>
                  <a:pt x="115" y="207"/>
                </a:cubicBezTo>
                <a:cubicBezTo>
                  <a:pt x="117" y="205"/>
                  <a:pt x="117" y="202"/>
                  <a:pt x="116" y="200"/>
                </a:cubicBezTo>
                <a:cubicBezTo>
                  <a:pt x="116" y="199"/>
                  <a:pt x="115" y="199"/>
                  <a:pt x="115" y="198"/>
                </a:cubicBezTo>
                <a:cubicBezTo>
                  <a:pt x="114" y="198"/>
                  <a:pt x="113" y="197"/>
                  <a:pt x="112" y="197"/>
                </a:cubicBezTo>
                <a:cubicBezTo>
                  <a:pt x="104" y="196"/>
                  <a:pt x="95" y="197"/>
                  <a:pt x="86" y="196"/>
                </a:cubicBezTo>
                <a:cubicBezTo>
                  <a:pt x="84" y="196"/>
                  <a:pt x="83" y="195"/>
                  <a:pt x="81" y="195"/>
                </a:cubicBezTo>
                <a:cubicBezTo>
                  <a:pt x="78" y="195"/>
                  <a:pt x="74" y="195"/>
                  <a:pt x="71" y="195"/>
                </a:cubicBezTo>
                <a:cubicBezTo>
                  <a:pt x="65" y="196"/>
                  <a:pt x="58" y="194"/>
                  <a:pt x="52" y="194"/>
                </a:cubicBezTo>
                <a:cubicBezTo>
                  <a:pt x="45" y="194"/>
                  <a:pt x="38" y="194"/>
                  <a:pt x="31" y="194"/>
                </a:cubicBezTo>
                <a:cubicBezTo>
                  <a:pt x="29" y="195"/>
                  <a:pt x="28" y="197"/>
                  <a:pt x="28" y="200"/>
                </a:cubicBezTo>
                <a:close/>
                <a:moveTo>
                  <a:pt x="192" y="198"/>
                </a:moveTo>
                <a:cubicBezTo>
                  <a:pt x="190" y="197"/>
                  <a:pt x="188" y="196"/>
                  <a:pt x="187" y="195"/>
                </a:cubicBezTo>
                <a:cubicBezTo>
                  <a:pt x="185" y="197"/>
                  <a:pt x="182" y="196"/>
                  <a:pt x="180" y="197"/>
                </a:cubicBezTo>
                <a:cubicBezTo>
                  <a:pt x="184" y="198"/>
                  <a:pt x="187" y="198"/>
                  <a:pt x="192" y="1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02" name="Freeform 168"/>
          <p:cNvSpPr>
            <a:spLocks noEditPoints="1"/>
          </p:cNvSpPr>
          <p:nvPr/>
        </p:nvSpPr>
        <p:spPr bwMode="auto">
          <a:xfrm>
            <a:off x="8142288" y="4354513"/>
            <a:ext cx="611187" cy="312737"/>
          </a:xfrm>
          <a:custGeom>
            <a:avLst/>
            <a:gdLst>
              <a:gd name="T0" fmla="*/ 177 w 194"/>
              <a:gd name="T1" fmla="*/ 12 h 99"/>
              <a:gd name="T2" fmla="*/ 187 w 194"/>
              <a:gd name="T3" fmla="*/ 17 h 99"/>
              <a:gd name="T4" fmla="*/ 192 w 194"/>
              <a:gd name="T5" fmla="*/ 17 h 99"/>
              <a:gd name="T6" fmla="*/ 181 w 194"/>
              <a:gd name="T7" fmla="*/ 42 h 99"/>
              <a:gd name="T8" fmla="*/ 180 w 194"/>
              <a:gd name="T9" fmla="*/ 55 h 99"/>
              <a:gd name="T10" fmla="*/ 170 w 194"/>
              <a:gd name="T11" fmla="*/ 65 h 99"/>
              <a:gd name="T12" fmla="*/ 157 w 194"/>
              <a:gd name="T13" fmla="*/ 79 h 99"/>
              <a:gd name="T14" fmla="*/ 129 w 194"/>
              <a:gd name="T15" fmla="*/ 86 h 99"/>
              <a:gd name="T16" fmla="*/ 127 w 194"/>
              <a:gd name="T17" fmla="*/ 95 h 99"/>
              <a:gd name="T18" fmla="*/ 97 w 194"/>
              <a:gd name="T19" fmla="*/ 91 h 99"/>
              <a:gd name="T20" fmla="*/ 71 w 194"/>
              <a:gd name="T21" fmla="*/ 81 h 99"/>
              <a:gd name="T22" fmla="*/ 48 w 194"/>
              <a:gd name="T23" fmla="*/ 54 h 99"/>
              <a:gd name="T24" fmla="*/ 11 w 194"/>
              <a:gd name="T25" fmla="*/ 29 h 99"/>
              <a:gd name="T26" fmla="*/ 59 w 194"/>
              <a:gd name="T27" fmla="*/ 24 h 99"/>
              <a:gd name="T28" fmla="*/ 73 w 194"/>
              <a:gd name="T29" fmla="*/ 11 h 99"/>
              <a:gd name="T30" fmla="*/ 90 w 194"/>
              <a:gd name="T31" fmla="*/ 4 h 99"/>
              <a:gd name="T32" fmla="*/ 103 w 194"/>
              <a:gd name="T33" fmla="*/ 3 h 99"/>
              <a:gd name="T34" fmla="*/ 118 w 194"/>
              <a:gd name="T35" fmla="*/ 10 h 99"/>
              <a:gd name="T36" fmla="*/ 131 w 194"/>
              <a:gd name="T37" fmla="*/ 12 h 99"/>
              <a:gd name="T38" fmla="*/ 146 w 194"/>
              <a:gd name="T39" fmla="*/ 11 h 99"/>
              <a:gd name="T40" fmla="*/ 164 w 194"/>
              <a:gd name="T41" fmla="*/ 5 h 99"/>
              <a:gd name="T42" fmla="*/ 176 w 194"/>
              <a:gd name="T43" fmla="*/ 50 h 99"/>
              <a:gd name="T44" fmla="*/ 177 w 194"/>
              <a:gd name="T45" fmla="*/ 42 h 99"/>
              <a:gd name="T46" fmla="*/ 189 w 194"/>
              <a:gd name="T47" fmla="*/ 19 h 99"/>
              <a:gd name="T48" fmla="*/ 178 w 194"/>
              <a:gd name="T49" fmla="*/ 14 h 99"/>
              <a:gd name="T50" fmla="*/ 158 w 194"/>
              <a:gd name="T51" fmla="*/ 17 h 99"/>
              <a:gd name="T52" fmla="*/ 143 w 194"/>
              <a:gd name="T53" fmla="*/ 15 h 99"/>
              <a:gd name="T54" fmla="*/ 129 w 194"/>
              <a:gd name="T55" fmla="*/ 16 h 99"/>
              <a:gd name="T56" fmla="*/ 119 w 194"/>
              <a:gd name="T57" fmla="*/ 12 h 99"/>
              <a:gd name="T58" fmla="*/ 115 w 194"/>
              <a:gd name="T59" fmla="*/ 7 h 99"/>
              <a:gd name="T60" fmla="*/ 88 w 194"/>
              <a:gd name="T61" fmla="*/ 14 h 99"/>
              <a:gd name="T62" fmla="*/ 49 w 194"/>
              <a:gd name="T63" fmla="*/ 48 h 99"/>
              <a:gd name="T64" fmla="*/ 58 w 194"/>
              <a:gd name="T65" fmla="*/ 52 h 99"/>
              <a:gd name="T66" fmla="*/ 80 w 194"/>
              <a:gd name="T67" fmla="*/ 26 h 99"/>
              <a:gd name="T68" fmla="*/ 77 w 194"/>
              <a:gd name="T69" fmla="*/ 55 h 99"/>
              <a:gd name="T70" fmla="*/ 94 w 194"/>
              <a:gd name="T71" fmla="*/ 55 h 99"/>
              <a:gd name="T72" fmla="*/ 123 w 194"/>
              <a:gd name="T73" fmla="*/ 28 h 99"/>
              <a:gd name="T74" fmla="*/ 137 w 194"/>
              <a:gd name="T75" fmla="*/ 30 h 99"/>
              <a:gd name="T76" fmla="*/ 134 w 194"/>
              <a:gd name="T77" fmla="*/ 44 h 99"/>
              <a:gd name="T78" fmla="*/ 147 w 194"/>
              <a:gd name="T79" fmla="*/ 43 h 99"/>
              <a:gd name="T80" fmla="*/ 162 w 194"/>
              <a:gd name="T81" fmla="*/ 37 h 99"/>
              <a:gd name="T82" fmla="*/ 177 w 194"/>
              <a:gd name="T83" fmla="*/ 29 h 99"/>
              <a:gd name="T84" fmla="*/ 166 w 194"/>
              <a:gd name="T85" fmla="*/ 37 h 99"/>
              <a:gd name="T86" fmla="*/ 152 w 194"/>
              <a:gd name="T87" fmla="*/ 43 h 99"/>
              <a:gd name="T88" fmla="*/ 139 w 194"/>
              <a:gd name="T89" fmla="*/ 49 h 99"/>
              <a:gd name="T90" fmla="*/ 136 w 194"/>
              <a:gd name="T91" fmla="*/ 65 h 99"/>
              <a:gd name="T92" fmla="*/ 118 w 194"/>
              <a:gd name="T93" fmla="*/ 71 h 99"/>
              <a:gd name="T94" fmla="*/ 105 w 194"/>
              <a:gd name="T95" fmla="*/ 75 h 99"/>
              <a:gd name="T96" fmla="*/ 80 w 194"/>
              <a:gd name="T97" fmla="*/ 59 h 99"/>
              <a:gd name="T98" fmla="*/ 74 w 194"/>
              <a:gd name="T99" fmla="*/ 72 h 99"/>
              <a:gd name="T100" fmla="*/ 50 w 194"/>
              <a:gd name="T101" fmla="*/ 54 h 99"/>
              <a:gd name="T102" fmla="*/ 88 w 194"/>
              <a:gd name="T103" fmla="*/ 87 h 99"/>
              <a:gd name="T104" fmla="*/ 111 w 194"/>
              <a:gd name="T105" fmla="*/ 94 h 99"/>
              <a:gd name="T106" fmla="*/ 132 w 194"/>
              <a:gd name="T107" fmla="*/ 92 h 99"/>
              <a:gd name="T108" fmla="*/ 151 w 194"/>
              <a:gd name="T109" fmla="*/ 79 h 99"/>
              <a:gd name="T110" fmla="*/ 159 w 194"/>
              <a:gd name="T111" fmla="*/ 63 h 99"/>
              <a:gd name="T112" fmla="*/ 36 w 194"/>
              <a:gd name="T113" fmla="*/ 48 h 99"/>
              <a:gd name="T114" fmla="*/ 11 w 194"/>
              <a:gd name="T115" fmla="*/ 3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4" h="99">
                <a:moveTo>
                  <a:pt x="161" y="14"/>
                </a:moveTo>
                <a:cubicBezTo>
                  <a:pt x="167" y="13"/>
                  <a:pt x="171" y="8"/>
                  <a:pt x="177" y="7"/>
                </a:cubicBezTo>
                <a:cubicBezTo>
                  <a:pt x="178" y="8"/>
                  <a:pt x="177" y="10"/>
                  <a:pt x="177" y="12"/>
                </a:cubicBezTo>
                <a:cubicBezTo>
                  <a:pt x="180" y="12"/>
                  <a:pt x="182" y="10"/>
                  <a:pt x="183" y="7"/>
                </a:cubicBezTo>
                <a:cubicBezTo>
                  <a:pt x="185" y="7"/>
                  <a:pt x="185" y="7"/>
                  <a:pt x="187" y="6"/>
                </a:cubicBezTo>
                <a:cubicBezTo>
                  <a:pt x="188" y="8"/>
                  <a:pt x="186" y="13"/>
                  <a:pt x="187" y="17"/>
                </a:cubicBezTo>
                <a:cubicBezTo>
                  <a:pt x="190" y="17"/>
                  <a:pt x="189" y="15"/>
                  <a:pt x="191" y="14"/>
                </a:cubicBezTo>
                <a:cubicBezTo>
                  <a:pt x="192" y="13"/>
                  <a:pt x="192" y="14"/>
                  <a:pt x="193" y="14"/>
                </a:cubicBezTo>
                <a:cubicBezTo>
                  <a:pt x="194" y="15"/>
                  <a:pt x="193" y="17"/>
                  <a:pt x="192" y="17"/>
                </a:cubicBezTo>
                <a:cubicBezTo>
                  <a:pt x="191" y="22"/>
                  <a:pt x="189" y="26"/>
                  <a:pt x="186" y="29"/>
                </a:cubicBezTo>
                <a:cubicBezTo>
                  <a:pt x="188" y="28"/>
                  <a:pt x="188" y="27"/>
                  <a:pt x="190" y="28"/>
                </a:cubicBezTo>
                <a:cubicBezTo>
                  <a:pt x="189" y="35"/>
                  <a:pt x="185" y="38"/>
                  <a:pt x="181" y="42"/>
                </a:cubicBezTo>
                <a:cubicBezTo>
                  <a:pt x="184" y="42"/>
                  <a:pt x="185" y="40"/>
                  <a:pt x="187" y="41"/>
                </a:cubicBezTo>
                <a:cubicBezTo>
                  <a:pt x="185" y="48"/>
                  <a:pt x="179" y="50"/>
                  <a:pt x="173" y="54"/>
                </a:cubicBezTo>
                <a:cubicBezTo>
                  <a:pt x="175" y="56"/>
                  <a:pt x="178" y="53"/>
                  <a:pt x="180" y="55"/>
                </a:cubicBezTo>
                <a:cubicBezTo>
                  <a:pt x="179" y="57"/>
                  <a:pt x="176" y="58"/>
                  <a:pt x="173" y="59"/>
                </a:cubicBezTo>
                <a:cubicBezTo>
                  <a:pt x="171" y="61"/>
                  <a:pt x="168" y="63"/>
                  <a:pt x="163" y="64"/>
                </a:cubicBezTo>
                <a:cubicBezTo>
                  <a:pt x="165" y="66"/>
                  <a:pt x="167" y="66"/>
                  <a:pt x="170" y="65"/>
                </a:cubicBezTo>
                <a:cubicBezTo>
                  <a:pt x="170" y="66"/>
                  <a:pt x="171" y="66"/>
                  <a:pt x="171" y="67"/>
                </a:cubicBezTo>
                <a:cubicBezTo>
                  <a:pt x="167" y="73"/>
                  <a:pt x="156" y="72"/>
                  <a:pt x="148" y="75"/>
                </a:cubicBezTo>
                <a:cubicBezTo>
                  <a:pt x="151" y="77"/>
                  <a:pt x="156" y="76"/>
                  <a:pt x="157" y="79"/>
                </a:cubicBezTo>
                <a:cubicBezTo>
                  <a:pt x="157" y="80"/>
                  <a:pt x="155" y="80"/>
                  <a:pt x="154" y="81"/>
                </a:cubicBezTo>
                <a:cubicBezTo>
                  <a:pt x="152" y="82"/>
                  <a:pt x="149" y="83"/>
                  <a:pt x="145" y="84"/>
                </a:cubicBezTo>
                <a:cubicBezTo>
                  <a:pt x="141" y="86"/>
                  <a:pt x="136" y="86"/>
                  <a:pt x="129" y="86"/>
                </a:cubicBezTo>
                <a:cubicBezTo>
                  <a:pt x="130" y="88"/>
                  <a:pt x="134" y="91"/>
                  <a:pt x="138" y="91"/>
                </a:cubicBezTo>
                <a:cubicBezTo>
                  <a:pt x="137" y="92"/>
                  <a:pt x="138" y="92"/>
                  <a:pt x="138" y="93"/>
                </a:cubicBezTo>
                <a:cubicBezTo>
                  <a:pt x="137" y="95"/>
                  <a:pt x="131" y="95"/>
                  <a:pt x="127" y="95"/>
                </a:cubicBezTo>
                <a:cubicBezTo>
                  <a:pt x="121" y="95"/>
                  <a:pt x="116" y="93"/>
                  <a:pt x="113" y="92"/>
                </a:cubicBezTo>
                <a:cubicBezTo>
                  <a:pt x="114" y="93"/>
                  <a:pt x="115" y="94"/>
                  <a:pt x="115" y="95"/>
                </a:cubicBezTo>
                <a:cubicBezTo>
                  <a:pt x="112" y="99"/>
                  <a:pt x="102" y="94"/>
                  <a:pt x="97" y="91"/>
                </a:cubicBezTo>
                <a:cubicBezTo>
                  <a:pt x="93" y="89"/>
                  <a:pt x="92" y="87"/>
                  <a:pt x="90" y="91"/>
                </a:cubicBezTo>
                <a:cubicBezTo>
                  <a:pt x="83" y="90"/>
                  <a:pt x="77" y="86"/>
                  <a:pt x="71" y="83"/>
                </a:cubicBezTo>
                <a:cubicBezTo>
                  <a:pt x="71" y="82"/>
                  <a:pt x="70" y="82"/>
                  <a:pt x="71" y="81"/>
                </a:cubicBezTo>
                <a:cubicBezTo>
                  <a:pt x="66" y="79"/>
                  <a:pt x="65" y="74"/>
                  <a:pt x="60" y="72"/>
                </a:cubicBezTo>
                <a:cubicBezTo>
                  <a:pt x="58" y="68"/>
                  <a:pt x="55" y="64"/>
                  <a:pt x="51" y="61"/>
                </a:cubicBezTo>
                <a:cubicBezTo>
                  <a:pt x="50" y="59"/>
                  <a:pt x="49" y="57"/>
                  <a:pt x="48" y="54"/>
                </a:cubicBezTo>
                <a:cubicBezTo>
                  <a:pt x="29" y="51"/>
                  <a:pt x="16" y="42"/>
                  <a:pt x="0" y="37"/>
                </a:cubicBezTo>
                <a:cubicBezTo>
                  <a:pt x="1" y="33"/>
                  <a:pt x="4" y="29"/>
                  <a:pt x="7" y="27"/>
                </a:cubicBezTo>
                <a:cubicBezTo>
                  <a:pt x="8" y="27"/>
                  <a:pt x="9" y="28"/>
                  <a:pt x="11" y="29"/>
                </a:cubicBezTo>
                <a:cubicBezTo>
                  <a:pt x="15" y="34"/>
                  <a:pt x="21" y="37"/>
                  <a:pt x="27" y="41"/>
                </a:cubicBezTo>
                <a:cubicBezTo>
                  <a:pt x="32" y="44"/>
                  <a:pt x="39" y="49"/>
                  <a:pt x="48" y="48"/>
                </a:cubicBezTo>
                <a:cubicBezTo>
                  <a:pt x="48" y="40"/>
                  <a:pt x="54" y="31"/>
                  <a:pt x="59" y="24"/>
                </a:cubicBezTo>
                <a:cubicBezTo>
                  <a:pt x="61" y="22"/>
                  <a:pt x="63" y="20"/>
                  <a:pt x="65" y="19"/>
                </a:cubicBezTo>
                <a:cubicBezTo>
                  <a:pt x="66" y="17"/>
                  <a:pt x="67" y="15"/>
                  <a:pt x="68" y="14"/>
                </a:cubicBezTo>
                <a:cubicBezTo>
                  <a:pt x="70" y="13"/>
                  <a:pt x="72" y="12"/>
                  <a:pt x="73" y="11"/>
                </a:cubicBezTo>
                <a:cubicBezTo>
                  <a:pt x="76" y="9"/>
                  <a:pt x="79" y="8"/>
                  <a:pt x="83" y="6"/>
                </a:cubicBezTo>
                <a:cubicBezTo>
                  <a:pt x="84" y="6"/>
                  <a:pt x="85" y="6"/>
                  <a:pt x="85" y="5"/>
                </a:cubicBezTo>
                <a:cubicBezTo>
                  <a:pt x="87" y="4"/>
                  <a:pt x="88" y="3"/>
                  <a:pt x="90" y="4"/>
                </a:cubicBezTo>
                <a:cubicBezTo>
                  <a:pt x="91" y="4"/>
                  <a:pt x="91" y="4"/>
                  <a:pt x="91" y="5"/>
                </a:cubicBezTo>
                <a:cubicBezTo>
                  <a:pt x="91" y="7"/>
                  <a:pt x="90" y="7"/>
                  <a:pt x="89" y="8"/>
                </a:cubicBezTo>
                <a:cubicBezTo>
                  <a:pt x="93" y="8"/>
                  <a:pt x="98" y="0"/>
                  <a:pt x="103" y="3"/>
                </a:cubicBezTo>
                <a:cubicBezTo>
                  <a:pt x="103" y="6"/>
                  <a:pt x="100" y="6"/>
                  <a:pt x="101" y="10"/>
                </a:cubicBezTo>
                <a:cubicBezTo>
                  <a:pt x="106" y="7"/>
                  <a:pt x="112" y="5"/>
                  <a:pt x="118" y="4"/>
                </a:cubicBezTo>
                <a:cubicBezTo>
                  <a:pt x="120" y="5"/>
                  <a:pt x="119" y="8"/>
                  <a:pt x="118" y="10"/>
                </a:cubicBezTo>
                <a:cubicBezTo>
                  <a:pt x="121" y="9"/>
                  <a:pt x="123" y="7"/>
                  <a:pt x="126" y="6"/>
                </a:cubicBezTo>
                <a:cubicBezTo>
                  <a:pt x="128" y="5"/>
                  <a:pt x="130" y="2"/>
                  <a:pt x="133" y="4"/>
                </a:cubicBezTo>
                <a:cubicBezTo>
                  <a:pt x="133" y="7"/>
                  <a:pt x="132" y="9"/>
                  <a:pt x="131" y="12"/>
                </a:cubicBezTo>
                <a:cubicBezTo>
                  <a:pt x="137" y="12"/>
                  <a:pt x="142" y="8"/>
                  <a:pt x="147" y="6"/>
                </a:cubicBezTo>
                <a:cubicBezTo>
                  <a:pt x="147" y="6"/>
                  <a:pt x="148" y="7"/>
                  <a:pt x="148" y="7"/>
                </a:cubicBezTo>
                <a:cubicBezTo>
                  <a:pt x="147" y="8"/>
                  <a:pt x="147" y="10"/>
                  <a:pt x="146" y="11"/>
                </a:cubicBezTo>
                <a:cubicBezTo>
                  <a:pt x="146" y="12"/>
                  <a:pt x="147" y="12"/>
                  <a:pt x="147" y="12"/>
                </a:cubicBezTo>
                <a:cubicBezTo>
                  <a:pt x="151" y="11"/>
                  <a:pt x="154" y="10"/>
                  <a:pt x="157" y="8"/>
                </a:cubicBezTo>
                <a:cubicBezTo>
                  <a:pt x="159" y="7"/>
                  <a:pt x="161" y="5"/>
                  <a:pt x="164" y="5"/>
                </a:cubicBezTo>
                <a:cubicBezTo>
                  <a:pt x="165" y="8"/>
                  <a:pt x="162" y="12"/>
                  <a:pt x="161" y="14"/>
                </a:cubicBezTo>
                <a:close/>
                <a:moveTo>
                  <a:pt x="167" y="55"/>
                </a:moveTo>
                <a:cubicBezTo>
                  <a:pt x="169" y="52"/>
                  <a:pt x="173" y="52"/>
                  <a:pt x="176" y="50"/>
                </a:cubicBezTo>
                <a:cubicBezTo>
                  <a:pt x="178" y="48"/>
                  <a:pt x="181" y="46"/>
                  <a:pt x="183" y="44"/>
                </a:cubicBezTo>
                <a:cubicBezTo>
                  <a:pt x="181" y="44"/>
                  <a:pt x="179" y="44"/>
                  <a:pt x="177" y="44"/>
                </a:cubicBezTo>
                <a:cubicBezTo>
                  <a:pt x="176" y="43"/>
                  <a:pt x="177" y="42"/>
                  <a:pt x="177" y="42"/>
                </a:cubicBezTo>
                <a:cubicBezTo>
                  <a:pt x="181" y="40"/>
                  <a:pt x="184" y="36"/>
                  <a:pt x="187" y="32"/>
                </a:cubicBezTo>
                <a:cubicBezTo>
                  <a:pt x="184" y="32"/>
                  <a:pt x="181" y="34"/>
                  <a:pt x="180" y="31"/>
                </a:cubicBezTo>
                <a:cubicBezTo>
                  <a:pt x="184" y="28"/>
                  <a:pt x="188" y="25"/>
                  <a:pt x="189" y="19"/>
                </a:cubicBezTo>
                <a:cubicBezTo>
                  <a:pt x="187" y="20"/>
                  <a:pt x="183" y="22"/>
                  <a:pt x="183" y="18"/>
                </a:cubicBezTo>
                <a:cubicBezTo>
                  <a:pt x="185" y="17"/>
                  <a:pt x="186" y="12"/>
                  <a:pt x="185" y="10"/>
                </a:cubicBezTo>
                <a:cubicBezTo>
                  <a:pt x="184" y="12"/>
                  <a:pt x="180" y="12"/>
                  <a:pt x="178" y="14"/>
                </a:cubicBezTo>
                <a:cubicBezTo>
                  <a:pt x="176" y="16"/>
                  <a:pt x="174" y="19"/>
                  <a:pt x="172" y="14"/>
                </a:cubicBezTo>
                <a:cubicBezTo>
                  <a:pt x="174" y="13"/>
                  <a:pt x="174" y="13"/>
                  <a:pt x="175" y="10"/>
                </a:cubicBezTo>
                <a:cubicBezTo>
                  <a:pt x="169" y="13"/>
                  <a:pt x="164" y="15"/>
                  <a:pt x="158" y="17"/>
                </a:cubicBezTo>
                <a:cubicBezTo>
                  <a:pt x="158" y="16"/>
                  <a:pt x="157" y="17"/>
                  <a:pt x="157" y="16"/>
                </a:cubicBezTo>
                <a:cubicBezTo>
                  <a:pt x="158" y="13"/>
                  <a:pt x="161" y="11"/>
                  <a:pt x="162" y="8"/>
                </a:cubicBezTo>
                <a:cubicBezTo>
                  <a:pt x="156" y="11"/>
                  <a:pt x="150" y="14"/>
                  <a:pt x="143" y="15"/>
                </a:cubicBezTo>
                <a:cubicBezTo>
                  <a:pt x="143" y="15"/>
                  <a:pt x="143" y="15"/>
                  <a:pt x="143" y="14"/>
                </a:cubicBezTo>
                <a:cubicBezTo>
                  <a:pt x="142" y="12"/>
                  <a:pt x="145" y="11"/>
                  <a:pt x="144" y="10"/>
                </a:cubicBezTo>
                <a:cubicBezTo>
                  <a:pt x="140" y="12"/>
                  <a:pt x="134" y="14"/>
                  <a:pt x="129" y="16"/>
                </a:cubicBezTo>
                <a:cubicBezTo>
                  <a:pt x="129" y="14"/>
                  <a:pt x="128" y="16"/>
                  <a:pt x="128" y="15"/>
                </a:cubicBezTo>
                <a:cubicBezTo>
                  <a:pt x="128" y="13"/>
                  <a:pt x="130" y="10"/>
                  <a:pt x="130" y="6"/>
                </a:cubicBezTo>
                <a:cubicBezTo>
                  <a:pt x="127" y="8"/>
                  <a:pt x="122" y="10"/>
                  <a:pt x="119" y="12"/>
                </a:cubicBezTo>
                <a:cubicBezTo>
                  <a:pt x="117" y="13"/>
                  <a:pt x="116" y="15"/>
                  <a:pt x="114" y="13"/>
                </a:cubicBezTo>
                <a:cubicBezTo>
                  <a:pt x="114" y="12"/>
                  <a:pt x="115" y="11"/>
                  <a:pt x="116" y="10"/>
                </a:cubicBezTo>
                <a:cubicBezTo>
                  <a:pt x="116" y="9"/>
                  <a:pt x="115" y="9"/>
                  <a:pt x="115" y="7"/>
                </a:cubicBezTo>
                <a:cubicBezTo>
                  <a:pt x="110" y="8"/>
                  <a:pt x="104" y="10"/>
                  <a:pt x="99" y="13"/>
                </a:cubicBezTo>
                <a:cubicBezTo>
                  <a:pt x="97" y="12"/>
                  <a:pt x="99" y="8"/>
                  <a:pt x="99" y="6"/>
                </a:cubicBezTo>
                <a:cubicBezTo>
                  <a:pt x="95" y="8"/>
                  <a:pt x="90" y="10"/>
                  <a:pt x="88" y="14"/>
                </a:cubicBezTo>
                <a:cubicBezTo>
                  <a:pt x="87" y="13"/>
                  <a:pt x="86" y="13"/>
                  <a:pt x="85" y="12"/>
                </a:cubicBezTo>
                <a:cubicBezTo>
                  <a:pt x="86" y="10"/>
                  <a:pt x="87" y="9"/>
                  <a:pt x="87" y="7"/>
                </a:cubicBezTo>
                <a:cubicBezTo>
                  <a:pt x="68" y="14"/>
                  <a:pt x="55" y="28"/>
                  <a:pt x="49" y="48"/>
                </a:cubicBezTo>
                <a:cubicBezTo>
                  <a:pt x="50" y="48"/>
                  <a:pt x="51" y="48"/>
                  <a:pt x="51" y="49"/>
                </a:cubicBezTo>
                <a:cubicBezTo>
                  <a:pt x="51" y="50"/>
                  <a:pt x="49" y="50"/>
                  <a:pt x="49" y="51"/>
                </a:cubicBezTo>
                <a:cubicBezTo>
                  <a:pt x="52" y="51"/>
                  <a:pt x="55" y="52"/>
                  <a:pt x="58" y="52"/>
                </a:cubicBezTo>
                <a:cubicBezTo>
                  <a:pt x="59" y="46"/>
                  <a:pt x="62" y="42"/>
                  <a:pt x="66" y="37"/>
                </a:cubicBezTo>
                <a:cubicBezTo>
                  <a:pt x="69" y="34"/>
                  <a:pt x="72" y="30"/>
                  <a:pt x="74" y="28"/>
                </a:cubicBezTo>
                <a:cubicBezTo>
                  <a:pt x="75" y="27"/>
                  <a:pt x="78" y="25"/>
                  <a:pt x="80" y="26"/>
                </a:cubicBezTo>
                <a:cubicBezTo>
                  <a:pt x="75" y="28"/>
                  <a:pt x="72" y="32"/>
                  <a:pt x="68" y="37"/>
                </a:cubicBezTo>
                <a:cubicBezTo>
                  <a:pt x="63" y="42"/>
                  <a:pt x="60" y="46"/>
                  <a:pt x="60" y="53"/>
                </a:cubicBezTo>
                <a:cubicBezTo>
                  <a:pt x="66" y="54"/>
                  <a:pt x="72" y="56"/>
                  <a:pt x="77" y="55"/>
                </a:cubicBezTo>
                <a:cubicBezTo>
                  <a:pt x="82" y="45"/>
                  <a:pt x="86" y="33"/>
                  <a:pt x="97" y="31"/>
                </a:cubicBezTo>
                <a:cubicBezTo>
                  <a:pt x="87" y="35"/>
                  <a:pt x="83" y="44"/>
                  <a:pt x="80" y="55"/>
                </a:cubicBezTo>
                <a:cubicBezTo>
                  <a:pt x="83" y="55"/>
                  <a:pt x="90" y="55"/>
                  <a:pt x="94" y="55"/>
                </a:cubicBezTo>
                <a:cubicBezTo>
                  <a:pt x="96" y="47"/>
                  <a:pt x="98" y="40"/>
                  <a:pt x="104" y="37"/>
                </a:cubicBezTo>
                <a:cubicBezTo>
                  <a:pt x="107" y="35"/>
                  <a:pt x="110" y="33"/>
                  <a:pt x="113" y="32"/>
                </a:cubicBezTo>
                <a:cubicBezTo>
                  <a:pt x="116" y="30"/>
                  <a:pt x="119" y="28"/>
                  <a:pt x="123" y="28"/>
                </a:cubicBezTo>
                <a:cubicBezTo>
                  <a:pt x="111" y="34"/>
                  <a:pt x="96" y="39"/>
                  <a:pt x="97" y="54"/>
                </a:cubicBezTo>
                <a:cubicBezTo>
                  <a:pt x="103" y="54"/>
                  <a:pt x="112" y="53"/>
                  <a:pt x="118" y="51"/>
                </a:cubicBezTo>
                <a:cubicBezTo>
                  <a:pt x="120" y="41"/>
                  <a:pt x="128" y="33"/>
                  <a:pt x="137" y="30"/>
                </a:cubicBezTo>
                <a:cubicBezTo>
                  <a:pt x="130" y="36"/>
                  <a:pt x="121" y="40"/>
                  <a:pt x="121" y="51"/>
                </a:cubicBezTo>
                <a:cubicBezTo>
                  <a:pt x="125" y="51"/>
                  <a:pt x="127" y="49"/>
                  <a:pt x="130" y="49"/>
                </a:cubicBezTo>
                <a:cubicBezTo>
                  <a:pt x="131" y="47"/>
                  <a:pt x="133" y="46"/>
                  <a:pt x="134" y="44"/>
                </a:cubicBezTo>
                <a:cubicBezTo>
                  <a:pt x="137" y="41"/>
                  <a:pt x="139" y="36"/>
                  <a:pt x="143" y="35"/>
                </a:cubicBezTo>
                <a:cubicBezTo>
                  <a:pt x="139" y="39"/>
                  <a:pt x="136" y="44"/>
                  <a:pt x="134" y="48"/>
                </a:cubicBezTo>
                <a:cubicBezTo>
                  <a:pt x="138" y="47"/>
                  <a:pt x="143" y="46"/>
                  <a:pt x="147" y="43"/>
                </a:cubicBezTo>
                <a:cubicBezTo>
                  <a:pt x="148" y="36"/>
                  <a:pt x="153" y="28"/>
                  <a:pt x="159" y="25"/>
                </a:cubicBezTo>
                <a:cubicBezTo>
                  <a:pt x="155" y="29"/>
                  <a:pt x="151" y="35"/>
                  <a:pt x="149" y="42"/>
                </a:cubicBezTo>
                <a:cubicBezTo>
                  <a:pt x="153" y="40"/>
                  <a:pt x="157" y="38"/>
                  <a:pt x="162" y="37"/>
                </a:cubicBezTo>
                <a:cubicBezTo>
                  <a:pt x="163" y="32"/>
                  <a:pt x="162" y="23"/>
                  <a:pt x="168" y="21"/>
                </a:cubicBezTo>
                <a:cubicBezTo>
                  <a:pt x="165" y="24"/>
                  <a:pt x="165" y="30"/>
                  <a:pt x="164" y="35"/>
                </a:cubicBezTo>
                <a:cubicBezTo>
                  <a:pt x="169" y="34"/>
                  <a:pt x="172" y="29"/>
                  <a:pt x="177" y="29"/>
                </a:cubicBezTo>
                <a:cubicBezTo>
                  <a:pt x="176" y="33"/>
                  <a:pt x="171" y="32"/>
                  <a:pt x="169" y="35"/>
                </a:cubicBezTo>
                <a:cubicBezTo>
                  <a:pt x="172" y="37"/>
                  <a:pt x="177" y="37"/>
                  <a:pt x="180" y="39"/>
                </a:cubicBezTo>
                <a:cubicBezTo>
                  <a:pt x="175" y="39"/>
                  <a:pt x="169" y="38"/>
                  <a:pt x="166" y="37"/>
                </a:cubicBezTo>
                <a:cubicBezTo>
                  <a:pt x="163" y="39"/>
                  <a:pt x="159" y="39"/>
                  <a:pt x="156" y="41"/>
                </a:cubicBezTo>
                <a:cubicBezTo>
                  <a:pt x="159" y="45"/>
                  <a:pt x="164" y="47"/>
                  <a:pt x="169" y="50"/>
                </a:cubicBezTo>
                <a:cubicBezTo>
                  <a:pt x="161" y="50"/>
                  <a:pt x="158" y="45"/>
                  <a:pt x="152" y="43"/>
                </a:cubicBezTo>
                <a:cubicBezTo>
                  <a:pt x="149" y="45"/>
                  <a:pt x="145" y="46"/>
                  <a:pt x="142" y="48"/>
                </a:cubicBezTo>
                <a:cubicBezTo>
                  <a:pt x="145" y="53"/>
                  <a:pt x="151" y="55"/>
                  <a:pt x="157" y="57"/>
                </a:cubicBezTo>
                <a:cubicBezTo>
                  <a:pt x="149" y="58"/>
                  <a:pt x="143" y="53"/>
                  <a:pt x="139" y="49"/>
                </a:cubicBezTo>
                <a:cubicBezTo>
                  <a:pt x="134" y="51"/>
                  <a:pt x="129" y="52"/>
                  <a:pt x="123" y="53"/>
                </a:cubicBezTo>
                <a:cubicBezTo>
                  <a:pt x="122" y="55"/>
                  <a:pt x="123" y="56"/>
                  <a:pt x="124" y="57"/>
                </a:cubicBezTo>
                <a:cubicBezTo>
                  <a:pt x="127" y="61"/>
                  <a:pt x="133" y="62"/>
                  <a:pt x="136" y="65"/>
                </a:cubicBezTo>
                <a:cubicBezTo>
                  <a:pt x="128" y="63"/>
                  <a:pt x="123" y="60"/>
                  <a:pt x="119" y="54"/>
                </a:cubicBezTo>
                <a:cubicBezTo>
                  <a:pt x="112" y="55"/>
                  <a:pt x="108" y="55"/>
                  <a:pt x="99" y="56"/>
                </a:cubicBezTo>
                <a:cubicBezTo>
                  <a:pt x="103" y="64"/>
                  <a:pt x="109" y="68"/>
                  <a:pt x="118" y="71"/>
                </a:cubicBezTo>
                <a:cubicBezTo>
                  <a:pt x="106" y="71"/>
                  <a:pt x="102" y="62"/>
                  <a:pt x="95" y="57"/>
                </a:cubicBezTo>
                <a:cubicBezTo>
                  <a:pt x="91" y="58"/>
                  <a:pt x="88" y="58"/>
                  <a:pt x="82" y="58"/>
                </a:cubicBezTo>
                <a:cubicBezTo>
                  <a:pt x="85" y="67"/>
                  <a:pt x="95" y="72"/>
                  <a:pt x="105" y="75"/>
                </a:cubicBezTo>
                <a:cubicBezTo>
                  <a:pt x="103" y="76"/>
                  <a:pt x="103" y="75"/>
                  <a:pt x="100" y="75"/>
                </a:cubicBezTo>
                <a:cubicBezTo>
                  <a:pt x="94" y="72"/>
                  <a:pt x="87" y="69"/>
                  <a:pt x="82" y="63"/>
                </a:cubicBezTo>
                <a:cubicBezTo>
                  <a:pt x="81" y="62"/>
                  <a:pt x="81" y="60"/>
                  <a:pt x="80" y="59"/>
                </a:cubicBezTo>
                <a:cubicBezTo>
                  <a:pt x="77" y="57"/>
                  <a:pt x="73" y="58"/>
                  <a:pt x="68" y="57"/>
                </a:cubicBezTo>
                <a:cubicBezTo>
                  <a:pt x="66" y="57"/>
                  <a:pt x="64" y="56"/>
                  <a:pt x="62" y="56"/>
                </a:cubicBezTo>
                <a:cubicBezTo>
                  <a:pt x="60" y="63"/>
                  <a:pt x="69" y="69"/>
                  <a:pt x="74" y="72"/>
                </a:cubicBezTo>
                <a:cubicBezTo>
                  <a:pt x="68" y="70"/>
                  <a:pt x="62" y="66"/>
                  <a:pt x="60" y="60"/>
                </a:cubicBezTo>
                <a:cubicBezTo>
                  <a:pt x="59" y="58"/>
                  <a:pt x="60" y="56"/>
                  <a:pt x="58" y="55"/>
                </a:cubicBezTo>
                <a:cubicBezTo>
                  <a:pt x="55" y="54"/>
                  <a:pt x="53" y="54"/>
                  <a:pt x="50" y="54"/>
                </a:cubicBezTo>
                <a:cubicBezTo>
                  <a:pt x="50" y="58"/>
                  <a:pt x="53" y="59"/>
                  <a:pt x="55" y="61"/>
                </a:cubicBezTo>
                <a:cubicBezTo>
                  <a:pt x="57" y="63"/>
                  <a:pt x="59" y="66"/>
                  <a:pt x="61" y="69"/>
                </a:cubicBezTo>
                <a:cubicBezTo>
                  <a:pt x="68" y="77"/>
                  <a:pt x="77" y="86"/>
                  <a:pt x="88" y="87"/>
                </a:cubicBezTo>
                <a:cubicBezTo>
                  <a:pt x="89" y="87"/>
                  <a:pt x="88" y="85"/>
                  <a:pt x="89" y="85"/>
                </a:cubicBezTo>
                <a:cubicBezTo>
                  <a:pt x="90" y="85"/>
                  <a:pt x="90" y="85"/>
                  <a:pt x="92" y="85"/>
                </a:cubicBezTo>
                <a:cubicBezTo>
                  <a:pt x="97" y="89"/>
                  <a:pt x="103" y="93"/>
                  <a:pt x="111" y="94"/>
                </a:cubicBezTo>
                <a:cubicBezTo>
                  <a:pt x="111" y="92"/>
                  <a:pt x="109" y="92"/>
                  <a:pt x="109" y="91"/>
                </a:cubicBezTo>
                <a:cubicBezTo>
                  <a:pt x="108" y="89"/>
                  <a:pt x="110" y="88"/>
                  <a:pt x="112" y="88"/>
                </a:cubicBezTo>
                <a:cubicBezTo>
                  <a:pt x="116" y="92"/>
                  <a:pt x="125" y="93"/>
                  <a:pt x="132" y="92"/>
                </a:cubicBezTo>
                <a:cubicBezTo>
                  <a:pt x="129" y="89"/>
                  <a:pt x="125" y="88"/>
                  <a:pt x="123" y="84"/>
                </a:cubicBezTo>
                <a:cubicBezTo>
                  <a:pt x="124" y="83"/>
                  <a:pt x="125" y="83"/>
                  <a:pt x="125" y="82"/>
                </a:cubicBezTo>
                <a:cubicBezTo>
                  <a:pt x="134" y="86"/>
                  <a:pt x="143" y="82"/>
                  <a:pt x="151" y="79"/>
                </a:cubicBezTo>
                <a:cubicBezTo>
                  <a:pt x="148" y="76"/>
                  <a:pt x="143" y="78"/>
                  <a:pt x="142" y="74"/>
                </a:cubicBezTo>
                <a:cubicBezTo>
                  <a:pt x="149" y="72"/>
                  <a:pt x="159" y="72"/>
                  <a:pt x="166" y="68"/>
                </a:cubicBezTo>
                <a:cubicBezTo>
                  <a:pt x="163" y="67"/>
                  <a:pt x="160" y="66"/>
                  <a:pt x="159" y="63"/>
                </a:cubicBezTo>
                <a:cubicBezTo>
                  <a:pt x="162" y="61"/>
                  <a:pt x="170" y="61"/>
                  <a:pt x="172" y="56"/>
                </a:cubicBezTo>
                <a:cubicBezTo>
                  <a:pt x="171" y="56"/>
                  <a:pt x="168" y="57"/>
                  <a:pt x="167" y="55"/>
                </a:cubicBezTo>
                <a:close/>
                <a:moveTo>
                  <a:pt x="36" y="48"/>
                </a:moveTo>
                <a:cubicBezTo>
                  <a:pt x="33" y="47"/>
                  <a:pt x="29" y="45"/>
                  <a:pt x="27" y="44"/>
                </a:cubicBezTo>
                <a:cubicBezTo>
                  <a:pt x="25" y="43"/>
                  <a:pt x="23" y="41"/>
                  <a:pt x="21" y="40"/>
                </a:cubicBezTo>
                <a:cubicBezTo>
                  <a:pt x="16" y="37"/>
                  <a:pt x="15" y="35"/>
                  <a:pt x="11" y="32"/>
                </a:cubicBezTo>
                <a:cubicBezTo>
                  <a:pt x="6" y="29"/>
                  <a:pt x="4" y="31"/>
                  <a:pt x="3" y="36"/>
                </a:cubicBezTo>
                <a:cubicBezTo>
                  <a:pt x="14" y="39"/>
                  <a:pt x="24" y="46"/>
                  <a:pt x="36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03" name="Freeform 169"/>
          <p:cNvSpPr/>
          <p:nvPr/>
        </p:nvSpPr>
        <p:spPr bwMode="auto">
          <a:xfrm>
            <a:off x="8261350" y="715963"/>
            <a:ext cx="34925" cy="19050"/>
          </a:xfrm>
          <a:custGeom>
            <a:avLst/>
            <a:gdLst>
              <a:gd name="T0" fmla="*/ 11 w 11"/>
              <a:gd name="T1" fmla="*/ 5 h 6"/>
              <a:gd name="T2" fmla="*/ 4 w 11"/>
              <a:gd name="T3" fmla="*/ 3 h 6"/>
              <a:gd name="T4" fmla="*/ 1 w 11"/>
              <a:gd name="T5" fmla="*/ 4 h 6"/>
              <a:gd name="T6" fmla="*/ 0 w 11"/>
              <a:gd name="T7" fmla="*/ 3 h 6"/>
              <a:gd name="T8" fmla="*/ 11 w 11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6">
                <a:moveTo>
                  <a:pt x="11" y="5"/>
                </a:moveTo>
                <a:cubicBezTo>
                  <a:pt x="9" y="6"/>
                  <a:pt x="8" y="3"/>
                  <a:pt x="4" y="3"/>
                </a:cubicBezTo>
                <a:cubicBezTo>
                  <a:pt x="3" y="4"/>
                  <a:pt x="3" y="5"/>
                  <a:pt x="1" y="4"/>
                </a:cubicBezTo>
                <a:cubicBezTo>
                  <a:pt x="1" y="4"/>
                  <a:pt x="1" y="4"/>
                  <a:pt x="0" y="3"/>
                </a:cubicBezTo>
                <a:cubicBezTo>
                  <a:pt x="4" y="0"/>
                  <a:pt x="10" y="3"/>
                  <a:pt x="1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04" name="Freeform 170"/>
          <p:cNvSpPr/>
          <p:nvPr/>
        </p:nvSpPr>
        <p:spPr bwMode="auto">
          <a:xfrm>
            <a:off x="8350250" y="725488"/>
            <a:ext cx="31750" cy="31750"/>
          </a:xfrm>
          <a:custGeom>
            <a:avLst/>
            <a:gdLst>
              <a:gd name="T0" fmla="*/ 10 w 10"/>
              <a:gd name="T1" fmla="*/ 1 h 10"/>
              <a:gd name="T2" fmla="*/ 10 w 10"/>
              <a:gd name="T3" fmla="*/ 3 h 10"/>
              <a:gd name="T4" fmla="*/ 10 w 10"/>
              <a:gd name="T5" fmla="*/ 3 h 10"/>
              <a:gd name="T6" fmla="*/ 6 w 10"/>
              <a:gd name="T7" fmla="*/ 3 h 10"/>
              <a:gd name="T8" fmla="*/ 9 w 10"/>
              <a:gd name="T9" fmla="*/ 6 h 10"/>
              <a:gd name="T10" fmla="*/ 5 w 10"/>
              <a:gd name="T11" fmla="*/ 5 h 10"/>
              <a:gd name="T12" fmla="*/ 3 w 10"/>
              <a:gd name="T13" fmla="*/ 9 h 10"/>
              <a:gd name="T14" fmla="*/ 1 w 10"/>
              <a:gd name="T15" fmla="*/ 7 h 10"/>
              <a:gd name="T16" fmla="*/ 4 w 10"/>
              <a:gd name="T17" fmla="*/ 1 h 10"/>
              <a:gd name="T18" fmla="*/ 10 w 10"/>
              <a:gd name="T1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0">
                <a:moveTo>
                  <a:pt x="10" y="1"/>
                </a:moveTo>
                <a:cubicBezTo>
                  <a:pt x="10" y="2"/>
                  <a:pt x="10" y="2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8" y="3"/>
                  <a:pt x="7" y="2"/>
                  <a:pt x="6" y="3"/>
                </a:cubicBezTo>
                <a:cubicBezTo>
                  <a:pt x="7" y="4"/>
                  <a:pt x="9" y="4"/>
                  <a:pt x="9" y="6"/>
                </a:cubicBezTo>
                <a:cubicBezTo>
                  <a:pt x="7" y="6"/>
                  <a:pt x="7" y="5"/>
                  <a:pt x="5" y="5"/>
                </a:cubicBezTo>
                <a:cubicBezTo>
                  <a:pt x="4" y="6"/>
                  <a:pt x="4" y="8"/>
                  <a:pt x="3" y="9"/>
                </a:cubicBezTo>
                <a:cubicBezTo>
                  <a:pt x="2" y="10"/>
                  <a:pt x="0" y="9"/>
                  <a:pt x="1" y="7"/>
                </a:cubicBezTo>
                <a:cubicBezTo>
                  <a:pt x="2" y="6"/>
                  <a:pt x="3" y="3"/>
                  <a:pt x="4" y="1"/>
                </a:cubicBezTo>
                <a:cubicBezTo>
                  <a:pt x="6" y="0"/>
                  <a:pt x="9" y="1"/>
                  <a:pt x="1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05" name="Freeform 171"/>
          <p:cNvSpPr/>
          <p:nvPr/>
        </p:nvSpPr>
        <p:spPr bwMode="auto">
          <a:xfrm>
            <a:off x="8151813" y="725488"/>
            <a:ext cx="34925" cy="28575"/>
          </a:xfrm>
          <a:custGeom>
            <a:avLst/>
            <a:gdLst>
              <a:gd name="T0" fmla="*/ 11 w 11"/>
              <a:gd name="T1" fmla="*/ 5 h 9"/>
              <a:gd name="T2" fmla="*/ 11 w 11"/>
              <a:gd name="T3" fmla="*/ 5 h 9"/>
              <a:gd name="T4" fmla="*/ 7 w 11"/>
              <a:gd name="T5" fmla="*/ 5 h 9"/>
              <a:gd name="T6" fmla="*/ 0 w 11"/>
              <a:gd name="T7" fmla="*/ 9 h 9"/>
              <a:gd name="T8" fmla="*/ 11 w 11"/>
              <a:gd name="T9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9">
                <a:moveTo>
                  <a:pt x="11" y="5"/>
                </a:moveTo>
                <a:cubicBezTo>
                  <a:pt x="11" y="5"/>
                  <a:pt x="11" y="5"/>
                  <a:pt x="11" y="5"/>
                </a:cubicBezTo>
                <a:cubicBezTo>
                  <a:pt x="9" y="6"/>
                  <a:pt x="9" y="5"/>
                  <a:pt x="7" y="5"/>
                </a:cubicBezTo>
                <a:cubicBezTo>
                  <a:pt x="4" y="5"/>
                  <a:pt x="3" y="8"/>
                  <a:pt x="0" y="9"/>
                </a:cubicBezTo>
                <a:cubicBezTo>
                  <a:pt x="1" y="5"/>
                  <a:pt x="8" y="0"/>
                  <a:pt x="1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06" name="Freeform 172"/>
          <p:cNvSpPr/>
          <p:nvPr/>
        </p:nvSpPr>
        <p:spPr bwMode="auto">
          <a:xfrm>
            <a:off x="8267700" y="747713"/>
            <a:ext cx="22225" cy="28575"/>
          </a:xfrm>
          <a:custGeom>
            <a:avLst/>
            <a:gdLst>
              <a:gd name="T0" fmla="*/ 6 w 7"/>
              <a:gd name="T1" fmla="*/ 2 h 9"/>
              <a:gd name="T2" fmla="*/ 4 w 7"/>
              <a:gd name="T3" fmla="*/ 3 h 9"/>
              <a:gd name="T4" fmla="*/ 7 w 7"/>
              <a:gd name="T5" fmla="*/ 7 h 9"/>
              <a:gd name="T6" fmla="*/ 4 w 7"/>
              <a:gd name="T7" fmla="*/ 8 h 9"/>
              <a:gd name="T8" fmla="*/ 0 w 7"/>
              <a:gd name="T9" fmla="*/ 3 h 9"/>
              <a:gd name="T10" fmla="*/ 6 w 7"/>
              <a:gd name="T11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9">
                <a:moveTo>
                  <a:pt x="6" y="2"/>
                </a:moveTo>
                <a:cubicBezTo>
                  <a:pt x="5" y="3"/>
                  <a:pt x="5" y="3"/>
                  <a:pt x="4" y="3"/>
                </a:cubicBezTo>
                <a:cubicBezTo>
                  <a:pt x="4" y="6"/>
                  <a:pt x="5" y="5"/>
                  <a:pt x="7" y="7"/>
                </a:cubicBezTo>
                <a:cubicBezTo>
                  <a:pt x="7" y="8"/>
                  <a:pt x="5" y="9"/>
                  <a:pt x="4" y="8"/>
                </a:cubicBezTo>
                <a:cubicBezTo>
                  <a:pt x="2" y="8"/>
                  <a:pt x="0" y="5"/>
                  <a:pt x="0" y="3"/>
                </a:cubicBezTo>
                <a:cubicBezTo>
                  <a:pt x="1" y="1"/>
                  <a:pt x="5" y="0"/>
                  <a:pt x="6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07" name="Freeform 173"/>
          <p:cNvSpPr/>
          <p:nvPr/>
        </p:nvSpPr>
        <p:spPr bwMode="auto">
          <a:xfrm>
            <a:off x="8167688" y="763588"/>
            <a:ext cx="22225" cy="28575"/>
          </a:xfrm>
          <a:custGeom>
            <a:avLst/>
            <a:gdLst>
              <a:gd name="T0" fmla="*/ 7 w 7"/>
              <a:gd name="T1" fmla="*/ 3 h 9"/>
              <a:gd name="T2" fmla="*/ 3 w 7"/>
              <a:gd name="T3" fmla="*/ 5 h 9"/>
              <a:gd name="T4" fmla="*/ 7 w 7"/>
              <a:gd name="T5" fmla="*/ 7 h 9"/>
              <a:gd name="T6" fmla="*/ 2 w 7"/>
              <a:gd name="T7" fmla="*/ 7 h 9"/>
              <a:gd name="T8" fmla="*/ 1 w 7"/>
              <a:gd name="T9" fmla="*/ 4 h 9"/>
              <a:gd name="T10" fmla="*/ 7 w 7"/>
              <a:gd name="T11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9">
                <a:moveTo>
                  <a:pt x="7" y="3"/>
                </a:moveTo>
                <a:cubicBezTo>
                  <a:pt x="7" y="5"/>
                  <a:pt x="4" y="3"/>
                  <a:pt x="3" y="5"/>
                </a:cubicBezTo>
                <a:cubicBezTo>
                  <a:pt x="4" y="7"/>
                  <a:pt x="6" y="5"/>
                  <a:pt x="7" y="7"/>
                </a:cubicBezTo>
                <a:cubicBezTo>
                  <a:pt x="6" y="9"/>
                  <a:pt x="3" y="8"/>
                  <a:pt x="2" y="7"/>
                </a:cubicBezTo>
                <a:cubicBezTo>
                  <a:pt x="2" y="7"/>
                  <a:pt x="1" y="5"/>
                  <a:pt x="1" y="4"/>
                </a:cubicBezTo>
                <a:cubicBezTo>
                  <a:pt x="0" y="1"/>
                  <a:pt x="5" y="0"/>
                  <a:pt x="7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08" name="Freeform 174"/>
          <p:cNvSpPr/>
          <p:nvPr/>
        </p:nvSpPr>
        <p:spPr bwMode="auto">
          <a:xfrm>
            <a:off x="8075613" y="769938"/>
            <a:ext cx="44450" cy="25400"/>
          </a:xfrm>
          <a:custGeom>
            <a:avLst/>
            <a:gdLst>
              <a:gd name="T0" fmla="*/ 3 w 14"/>
              <a:gd name="T1" fmla="*/ 0 h 8"/>
              <a:gd name="T2" fmla="*/ 14 w 14"/>
              <a:gd name="T3" fmla="*/ 4 h 8"/>
              <a:gd name="T4" fmla="*/ 14 w 14"/>
              <a:gd name="T5" fmla="*/ 6 h 8"/>
              <a:gd name="T6" fmla="*/ 13 w 14"/>
              <a:gd name="T7" fmla="*/ 6 h 8"/>
              <a:gd name="T8" fmla="*/ 12 w 14"/>
              <a:gd name="T9" fmla="*/ 4 h 8"/>
              <a:gd name="T10" fmla="*/ 6 w 14"/>
              <a:gd name="T11" fmla="*/ 8 h 8"/>
              <a:gd name="T12" fmla="*/ 8 w 14"/>
              <a:gd name="T13" fmla="*/ 2 h 8"/>
              <a:gd name="T14" fmla="*/ 3 w 14"/>
              <a:gd name="T15" fmla="*/ 5 h 8"/>
              <a:gd name="T16" fmla="*/ 2 w 14"/>
              <a:gd name="T17" fmla="*/ 5 h 8"/>
              <a:gd name="T18" fmla="*/ 3 w 14"/>
              <a:gd name="T1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8">
                <a:moveTo>
                  <a:pt x="3" y="0"/>
                </a:moveTo>
                <a:cubicBezTo>
                  <a:pt x="7" y="0"/>
                  <a:pt x="11" y="1"/>
                  <a:pt x="14" y="4"/>
                </a:cubicBezTo>
                <a:cubicBezTo>
                  <a:pt x="14" y="5"/>
                  <a:pt x="14" y="5"/>
                  <a:pt x="14" y="6"/>
                </a:cubicBezTo>
                <a:cubicBezTo>
                  <a:pt x="14" y="6"/>
                  <a:pt x="13" y="5"/>
                  <a:pt x="13" y="6"/>
                </a:cubicBezTo>
                <a:cubicBezTo>
                  <a:pt x="12" y="6"/>
                  <a:pt x="11" y="6"/>
                  <a:pt x="12" y="4"/>
                </a:cubicBezTo>
                <a:cubicBezTo>
                  <a:pt x="9" y="3"/>
                  <a:pt x="7" y="5"/>
                  <a:pt x="6" y="8"/>
                </a:cubicBezTo>
                <a:cubicBezTo>
                  <a:pt x="4" y="6"/>
                  <a:pt x="7" y="3"/>
                  <a:pt x="8" y="2"/>
                </a:cubicBezTo>
                <a:cubicBezTo>
                  <a:pt x="5" y="0"/>
                  <a:pt x="3" y="3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0" y="3"/>
                  <a:pt x="2" y="2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09" name="Freeform 175"/>
          <p:cNvSpPr/>
          <p:nvPr/>
        </p:nvSpPr>
        <p:spPr bwMode="auto">
          <a:xfrm>
            <a:off x="8208963" y="792163"/>
            <a:ext cx="52387" cy="28575"/>
          </a:xfrm>
          <a:custGeom>
            <a:avLst/>
            <a:gdLst>
              <a:gd name="T0" fmla="*/ 17 w 17"/>
              <a:gd name="T1" fmla="*/ 1 h 9"/>
              <a:gd name="T2" fmla="*/ 17 w 17"/>
              <a:gd name="T3" fmla="*/ 4 h 9"/>
              <a:gd name="T4" fmla="*/ 14 w 17"/>
              <a:gd name="T5" fmla="*/ 5 h 9"/>
              <a:gd name="T6" fmla="*/ 4 w 17"/>
              <a:gd name="T7" fmla="*/ 7 h 9"/>
              <a:gd name="T8" fmla="*/ 3 w 17"/>
              <a:gd name="T9" fmla="*/ 2 h 9"/>
              <a:gd name="T10" fmla="*/ 10 w 17"/>
              <a:gd name="T11" fmla="*/ 5 h 9"/>
              <a:gd name="T12" fmla="*/ 15 w 17"/>
              <a:gd name="T13" fmla="*/ 1 h 9"/>
              <a:gd name="T14" fmla="*/ 17 w 17"/>
              <a:gd name="T15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9">
                <a:moveTo>
                  <a:pt x="17" y="1"/>
                </a:moveTo>
                <a:cubicBezTo>
                  <a:pt x="17" y="2"/>
                  <a:pt x="17" y="3"/>
                  <a:pt x="17" y="4"/>
                </a:cubicBezTo>
                <a:cubicBezTo>
                  <a:pt x="16" y="4"/>
                  <a:pt x="16" y="5"/>
                  <a:pt x="14" y="5"/>
                </a:cubicBezTo>
                <a:cubicBezTo>
                  <a:pt x="12" y="9"/>
                  <a:pt x="8" y="7"/>
                  <a:pt x="4" y="7"/>
                </a:cubicBezTo>
                <a:cubicBezTo>
                  <a:pt x="3" y="6"/>
                  <a:pt x="0" y="3"/>
                  <a:pt x="3" y="2"/>
                </a:cubicBezTo>
                <a:cubicBezTo>
                  <a:pt x="4" y="5"/>
                  <a:pt x="7" y="4"/>
                  <a:pt x="10" y="5"/>
                </a:cubicBezTo>
                <a:cubicBezTo>
                  <a:pt x="12" y="4"/>
                  <a:pt x="14" y="3"/>
                  <a:pt x="15" y="1"/>
                </a:cubicBezTo>
                <a:cubicBezTo>
                  <a:pt x="15" y="0"/>
                  <a:pt x="16" y="1"/>
                  <a:pt x="1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10" name="Freeform 176"/>
          <p:cNvSpPr/>
          <p:nvPr/>
        </p:nvSpPr>
        <p:spPr bwMode="auto">
          <a:xfrm>
            <a:off x="8196263" y="801688"/>
            <a:ext cx="96837" cy="31750"/>
          </a:xfrm>
          <a:custGeom>
            <a:avLst/>
            <a:gdLst>
              <a:gd name="T0" fmla="*/ 31 w 31"/>
              <a:gd name="T1" fmla="*/ 0 h 10"/>
              <a:gd name="T2" fmla="*/ 28 w 31"/>
              <a:gd name="T3" fmla="*/ 5 h 10"/>
              <a:gd name="T4" fmla="*/ 10 w 31"/>
              <a:gd name="T5" fmla="*/ 10 h 10"/>
              <a:gd name="T6" fmla="*/ 0 w 31"/>
              <a:gd name="T7" fmla="*/ 8 h 10"/>
              <a:gd name="T8" fmla="*/ 21 w 31"/>
              <a:gd name="T9" fmla="*/ 7 h 10"/>
              <a:gd name="T10" fmla="*/ 26 w 31"/>
              <a:gd name="T11" fmla="*/ 3 h 10"/>
              <a:gd name="T12" fmla="*/ 30 w 31"/>
              <a:gd name="T13" fmla="*/ 0 h 10"/>
              <a:gd name="T14" fmla="*/ 31 w 31"/>
              <a:gd name="T1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10">
                <a:moveTo>
                  <a:pt x="31" y="0"/>
                </a:moveTo>
                <a:cubicBezTo>
                  <a:pt x="31" y="2"/>
                  <a:pt x="29" y="4"/>
                  <a:pt x="28" y="5"/>
                </a:cubicBezTo>
                <a:cubicBezTo>
                  <a:pt x="23" y="9"/>
                  <a:pt x="15" y="10"/>
                  <a:pt x="10" y="10"/>
                </a:cubicBezTo>
                <a:cubicBezTo>
                  <a:pt x="7" y="10"/>
                  <a:pt x="3" y="9"/>
                  <a:pt x="0" y="8"/>
                </a:cubicBezTo>
                <a:cubicBezTo>
                  <a:pt x="7" y="8"/>
                  <a:pt x="15" y="9"/>
                  <a:pt x="21" y="7"/>
                </a:cubicBezTo>
                <a:cubicBezTo>
                  <a:pt x="22" y="6"/>
                  <a:pt x="25" y="4"/>
                  <a:pt x="26" y="3"/>
                </a:cubicBezTo>
                <a:cubicBezTo>
                  <a:pt x="28" y="3"/>
                  <a:pt x="29" y="1"/>
                  <a:pt x="30" y="0"/>
                </a:cubicBezTo>
                <a:cubicBezTo>
                  <a:pt x="30" y="0"/>
                  <a:pt x="31" y="0"/>
                  <a:pt x="3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11" name="Freeform 177"/>
          <p:cNvSpPr>
            <a:spLocks noEditPoints="1"/>
          </p:cNvSpPr>
          <p:nvPr/>
        </p:nvSpPr>
        <p:spPr bwMode="auto">
          <a:xfrm>
            <a:off x="7845425" y="530225"/>
            <a:ext cx="939800" cy="673100"/>
          </a:xfrm>
          <a:custGeom>
            <a:avLst/>
            <a:gdLst>
              <a:gd name="T0" fmla="*/ 201 w 298"/>
              <a:gd name="T1" fmla="*/ 211 h 213"/>
              <a:gd name="T2" fmla="*/ 46 w 298"/>
              <a:gd name="T3" fmla="*/ 191 h 213"/>
              <a:gd name="T4" fmla="*/ 66 w 298"/>
              <a:gd name="T5" fmla="*/ 135 h 213"/>
              <a:gd name="T6" fmla="*/ 103 w 298"/>
              <a:gd name="T7" fmla="*/ 111 h 213"/>
              <a:gd name="T8" fmla="*/ 63 w 298"/>
              <a:gd name="T9" fmla="*/ 61 h 213"/>
              <a:gd name="T10" fmla="*/ 135 w 298"/>
              <a:gd name="T11" fmla="*/ 3 h 213"/>
              <a:gd name="T12" fmla="*/ 182 w 298"/>
              <a:gd name="T13" fmla="*/ 65 h 213"/>
              <a:gd name="T14" fmla="*/ 199 w 298"/>
              <a:gd name="T15" fmla="*/ 142 h 213"/>
              <a:gd name="T16" fmla="*/ 237 w 298"/>
              <a:gd name="T17" fmla="*/ 164 h 213"/>
              <a:gd name="T18" fmla="*/ 287 w 298"/>
              <a:gd name="T19" fmla="*/ 121 h 213"/>
              <a:gd name="T20" fmla="*/ 90 w 298"/>
              <a:gd name="T21" fmla="*/ 57 h 213"/>
              <a:gd name="T22" fmla="*/ 116 w 298"/>
              <a:gd name="T23" fmla="*/ 55 h 213"/>
              <a:gd name="T24" fmla="*/ 154 w 298"/>
              <a:gd name="T25" fmla="*/ 49 h 213"/>
              <a:gd name="T26" fmla="*/ 165 w 298"/>
              <a:gd name="T27" fmla="*/ 39 h 213"/>
              <a:gd name="T28" fmla="*/ 133 w 298"/>
              <a:gd name="T29" fmla="*/ 10 h 213"/>
              <a:gd name="T30" fmla="*/ 92 w 298"/>
              <a:gd name="T31" fmla="*/ 11 h 213"/>
              <a:gd name="T32" fmla="*/ 129 w 298"/>
              <a:gd name="T33" fmla="*/ 41 h 213"/>
              <a:gd name="T34" fmla="*/ 94 w 298"/>
              <a:gd name="T35" fmla="*/ 60 h 213"/>
              <a:gd name="T36" fmla="*/ 158 w 298"/>
              <a:gd name="T37" fmla="*/ 85 h 213"/>
              <a:gd name="T38" fmla="*/ 138 w 298"/>
              <a:gd name="T39" fmla="*/ 51 h 213"/>
              <a:gd name="T40" fmla="*/ 86 w 298"/>
              <a:gd name="T41" fmla="*/ 88 h 213"/>
              <a:gd name="T42" fmla="*/ 107 w 298"/>
              <a:gd name="T43" fmla="*/ 107 h 213"/>
              <a:gd name="T44" fmla="*/ 124 w 298"/>
              <a:gd name="T45" fmla="*/ 113 h 213"/>
              <a:gd name="T46" fmla="*/ 129 w 298"/>
              <a:gd name="T47" fmla="*/ 126 h 213"/>
              <a:gd name="T48" fmla="*/ 127 w 298"/>
              <a:gd name="T49" fmla="*/ 136 h 213"/>
              <a:gd name="T50" fmla="*/ 164 w 298"/>
              <a:gd name="T51" fmla="*/ 115 h 213"/>
              <a:gd name="T52" fmla="*/ 282 w 298"/>
              <a:gd name="T53" fmla="*/ 121 h 213"/>
              <a:gd name="T54" fmla="*/ 269 w 298"/>
              <a:gd name="T55" fmla="*/ 124 h 213"/>
              <a:gd name="T56" fmla="*/ 51 w 298"/>
              <a:gd name="T57" fmla="*/ 132 h 213"/>
              <a:gd name="T58" fmla="*/ 48 w 298"/>
              <a:gd name="T59" fmla="*/ 140 h 213"/>
              <a:gd name="T60" fmla="*/ 163 w 298"/>
              <a:gd name="T61" fmla="*/ 149 h 213"/>
              <a:gd name="T62" fmla="*/ 149 w 298"/>
              <a:gd name="T63" fmla="*/ 144 h 213"/>
              <a:gd name="T64" fmla="*/ 113 w 298"/>
              <a:gd name="T65" fmla="*/ 138 h 213"/>
              <a:gd name="T66" fmla="*/ 133 w 298"/>
              <a:gd name="T67" fmla="*/ 145 h 213"/>
              <a:gd name="T68" fmla="*/ 252 w 298"/>
              <a:gd name="T69" fmla="*/ 143 h 213"/>
              <a:gd name="T70" fmla="*/ 178 w 298"/>
              <a:gd name="T71" fmla="*/ 162 h 213"/>
              <a:gd name="T72" fmla="*/ 105 w 298"/>
              <a:gd name="T73" fmla="*/ 146 h 213"/>
              <a:gd name="T74" fmla="*/ 196 w 298"/>
              <a:gd name="T75" fmla="*/ 152 h 213"/>
              <a:gd name="T76" fmla="*/ 63 w 298"/>
              <a:gd name="T77" fmla="*/ 148 h 213"/>
              <a:gd name="T78" fmla="*/ 210 w 298"/>
              <a:gd name="T79" fmla="*/ 173 h 213"/>
              <a:gd name="T80" fmla="*/ 203 w 298"/>
              <a:gd name="T81" fmla="*/ 149 h 213"/>
              <a:gd name="T82" fmla="*/ 272 w 298"/>
              <a:gd name="T83" fmla="*/ 151 h 213"/>
              <a:gd name="T84" fmla="*/ 203 w 298"/>
              <a:gd name="T85" fmla="*/ 154 h 213"/>
              <a:gd name="T86" fmla="*/ 57 w 298"/>
              <a:gd name="T87" fmla="*/ 156 h 213"/>
              <a:gd name="T88" fmla="*/ 93 w 298"/>
              <a:gd name="T89" fmla="*/ 165 h 213"/>
              <a:gd name="T90" fmla="*/ 54 w 298"/>
              <a:gd name="T91" fmla="*/ 164 h 213"/>
              <a:gd name="T92" fmla="*/ 271 w 298"/>
              <a:gd name="T93" fmla="*/ 170 h 213"/>
              <a:gd name="T94" fmla="*/ 168 w 298"/>
              <a:gd name="T95" fmla="*/ 182 h 213"/>
              <a:gd name="T96" fmla="*/ 273 w 298"/>
              <a:gd name="T97" fmla="*/ 185 h 213"/>
              <a:gd name="T98" fmla="*/ 269 w 298"/>
              <a:gd name="T99" fmla="*/ 187 h 213"/>
              <a:gd name="T100" fmla="*/ 192 w 298"/>
              <a:gd name="T101" fmla="*/ 202 h 213"/>
              <a:gd name="T102" fmla="*/ 178 w 298"/>
              <a:gd name="T103" fmla="*/ 195 h 213"/>
              <a:gd name="T104" fmla="*/ 180 w 298"/>
              <a:gd name="T105" fmla="*/ 187 h 213"/>
              <a:gd name="T106" fmla="*/ 181 w 298"/>
              <a:gd name="T107" fmla="*/ 189 h 213"/>
              <a:gd name="T108" fmla="*/ 49 w 298"/>
              <a:gd name="T109" fmla="*/ 193 h 213"/>
              <a:gd name="T110" fmla="*/ 221 w 298"/>
              <a:gd name="T111" fmla="*/ 207 h 213"/>
              <a:gd name="T112" fmla="*/ 260 w 298"/>
              <a:gd name="T113" fmla="*/ 198 h 213"/>
              <a:gd name="T114" fmla="*/ 244 w 298"/>
              <a:gd name="T115" fmla="*/ 195 h 213"/>
              <a:gd name="T116" fmla="*/ 83 w 298"/>
              <a:gd name="T117" fmla="*/ 191 h 213"/>
              <a:gd name="T118" fmla="*/ 129 w 298"/>
              <a:gd name="T119" fmla="*/ 196 h 213"/>
              <a:gd name="T120" fmla="*/ 136 w 298"/>
              <a:gd name="T121" fmla="*/ 20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98" h="213">
                <a:moveTo>
                  <a:pt x="287" y="121"/>
                </a:moveTo>
                <a:cubicBezTo>
                  <a:pt x="288" y="120"/>
                  <a:pt x="288" y="124"/>
                  <a:pt x="287" y="123"/>
                </a:cubicBezTo>
                <a:cubicBezTo>
                  <a:pt x="288" y="126"/>
                  <a:pt x="287" y="130"/>
                  <a:pt x="289" y="133"/>
                </a:cubicBezTo>
                <a:cubicBezTo>
                  <a:pt x="288" y="135"/>
                  <a:pt x="288" y="137"/>
                  <a:pt x="289" y="138"/>
                </a:cubicBezTo>
                <a:cubicBezTo>
                  <a:pt x="288" y="142"/>
                  <a:pt x="289" y="146"/>
                  <a:pt x="290" y="148"/>
                </a:cubicBezTo>
                <a:cubicBezTo>
                  <a:pt x="290" y="149"/>
                  <a:pt x="289" y="149"/>
                  <a:pt x="289" y="149"/>
                </a:cubicBezTo>
                <a:cubicBezTo>
                  <a:pt x="290" y="160"/>
                  <a:pt x="289" y="167"/>
                  <a:pt x="291" y="176"/>
                </a:cubicBezTo>
                <a:cubicBezTo>
                  <a:pt x="290" y="179"/>
                  <a:pt x="291" y="183"/>
                  <a:pt x="290" y="187"/>
                </a:cubicBezTo>
                <a:cubicBezTo>
                  <a:pt x="297" y="191"/>
                  <a:pt x="298" y="200"/>
                  <a:pt x="295" y="206"/>
                </a:cubicBezTo>
                <a:cubicBezTo>
                  <a:pt x="287" y="209"/>
                  <a:pt x="280" y="207"/>
                  <a:pt x="272" y="208"/>
                </a:cubicBezTo>
                <a:cubicBezTo>
                  <a:pt x="267" y="208"/>
                  <a:pt x="262" y="208"/>
                  <a:pt x="257" y="208"/>
                </a:cubicBezTo>
                <a:cubicBezTo>
                  <a:pt x="254" y="208"/>
                  <a:pt x="251" y="208"/>
                  <a:pt x="248" y="208"/>
                </a:cubicBezTo>
                <a:cubicBezTo>
                  <a:pt x="245" y="208"/>
                  <a:pt x="242" y="208"/>
                  <a:pt x="239" y="209"/>
                </a:cubicBezTo>
                <a:cubicBezTo>
                  <a:pt x="231" y="210"/>
                  <a:pt x="223" y="209"/>
                  <a:pt x="215" y="209"/>
                </a:cubicBezTo>
                <a:cubicBezTo>
                  <a:pt x="210" y="209"/>
                  <a:pt x="205" y="210"/>
                  <a:pt x="201" y="211"/>
                </a:cubicBezTo>
                <a:cubicBezTo>
                  <a:pt x="198" y="211"/>
                  <a:pt x="196" y="211"/>
                  <a:pt x="193" y="211"/>
                </a:cubicBezTo>
                <a:cubicBezTo>
                  <a:pt x="180" y="211"/>
                  <a:pt x="165" y="212"/>
                  <a:pt x="151" y="212"/>
                </a:cubicBezTo>
                <a:cubicBezTo>
                  <a:pt x="145" y="212"/>
                  <a:pt x="139" y="212"/>
                  <a:pt x="133" y="212"/>
                </a:cubicBezTo>
                <a:cubicBezTo>
                  <a:pt x="120" y="212"/>
                  <a:pt x="103" y="213"/>
                  <a:pt x="88" y="212"/>
                </a:cubicBezTo>
                <a:cubicBezTo>
                  <a:pt x="80" y="212"/>
                  <a:pt x="72" y="210"/>
                  <a:pt x="62" y="210"/>
                </a:cubicBezTo>
                <a:cubicBezTo>
                  <a:pt x="59" y="210"/>
                  <a:pt x="56" y="210"/>
                  <a:pt x="53" y="210"/>
                </a:cubicBezTo>
                <a:cubicBezTo>
                  <a:pt x="39" y="211"/>
                  <a:pt x="24" y="209"/>
                  <a:pt x="11" y="209"/>
                </a:cubicBezTo>
                <a:cubicBezTo>
                  <a:pt x="10" y="209"/>
                  <a:pt x="9" y="209"/>
                  <a:pt x="9" y="209"/>
                </a:cubicBezTo>
                <a:cubicBezTo>
                  <a:pt x="7" y="209"/>
                  <a:pt x="5" y="210"/>
                  <a:pt x="3" y="208"/>
                </a:cubicBezTo>
                <a:cubicBezTo>
                  <a:pt x="2" y="207"/>
                  <a:pt x="1" y="206"/>
                  <a:pt x="0" y="205"/>
                </a:cubicBezTo>
                <a:cubicBezTo>
                  <a:pt x="1" y="198"/>
                  <a:pt x="3" y="194"/>
                  <a:pt x="9" y="192"/>
                </a:cubicBezTo>
                <a:cubicBezTo>
                  <a:pt x="12" y="191"/>
                  <a:pt x="12" y="192"/>
                  <a:pt x="15" y="192"/>
                </a:cubicBezTo>
                <a:cubicBezTo>
                  <a:pt x="17" y="192"/>
                  <a:pt x="20" y="191"/>
                  <a:pt x="22" y="191"/>
                </a:cubicBezTo>
                <a:cubicBezTo>
                  <a:pt x="28" y="190"/>
                  <a:pt x="35" y="191"/>
                  <a:pt x="41" y="190"/>
                </a:cubicBezTo>
                <a:cubicBezTo>
                  <a:pt x="42" y="191"/>
                  <a:pt x="44" y="191"/>
                  <a:pt x="46" y="191"/>
                </a:cubicBezTo>
                <a:cubicBezTo>
                  <a:pt x="44" y="187"/>
                  <a:pt x="41" y="183"/>
                  <a:pt x="41" y="178"/>
                </a:cubicBezTo>
                <a:cubicBezTo>
                  <a:pt x="41" y="176"/>
                  <a:pt x="42" y="174"/>
                  <a:pt x="42" y="172"/>
                </a:cubicBezTo>
                <a:cubicBezTo>
                  <a:pt x="43" y="169"/>
                  <a:pt x="43" y="167"/>
                  <a:pt x="44" y="165"/>
                </a:cubicBezTo>
                <a:cubicBezTo>
                  <a:pt x="46" y="164"/>
                  <a:pt x="47" y="163"/>
                  <a:pt x="48" y="161"/>
                </a:cubicBezTo>
                <a:cubicBezTo>
                  <a:pt x="51" y="157"/>
                  <a:pt x="53" y="153"/>
                  <a:pt x="55" y="150"/>
                </a:cubicBezTo>
                <a:cubicBezTo>
                  <a:pt x="56" y="149"/>
                  <a:pt x="56" y="149"/>
                  <a:pt x="57" y="148"/>
                </a:cubicBezTo>
                <a:cubicBezTo>
                  <a:pt x="56" y="145"/>
                  <a:pt x="52" y="145"/>
                  <a:pt x="51" y="143"/>
                </a:cubicBezTo>
                <a:cubicBezTo>
                  <a:pt x="45" y="143"/>
                  <a:pt x="43" y="139"/>
                  <a:pt x="45" y="134"/>
                </a:cubicBezTo>
                <a:cubicBezTo>
                  <a:pt x="46" y="133"/>
                  <a:pt x="47" y="131"/>
                  <a:pt x="47" y="130"/>
                </a:cubicBezTo>
                <a:cubicBezTo>
                  <a:pt x="45" y="128"/>
                  <a:pt x="43" y="126"/>
                  <a:pt x="41" y="125"/>
                </a:cubicBezTo>
                <a:cubicBezTo>
                  <a:pt x="41" y="122"/>
                  <a:pt x="43" y="121"/>
                  <a:pt x="44" y="119"/>
                </a:cubicBezTo>
                <a:cubicBezTo>
                  <a:pt x="49" y="121"/>
                  <a:pt x="50" y="125"/>
                  <a:pt x="56" y="126"/>
                </a:cubicBezTo>
                <a:cubicBezTo>
                  <a:pt x="56" y="127"/>
                  <a:pt x="57" y="127"/>
                  <a:pt x="57" y="128"/>
                </a:cubicBezTo>
                <a:cubicBezTo>
                  <a:pt x="57" y="128"/>
                  <a:pt x="58" y="128"/>
                  <a:pt x="59" y="128"/>
                </a:cubicBezTo>
                <a:cubicBezTo>
                  <a:pt x="61" y="130"/>
                  <a:pt x="64" y="133"/>
                  <a:pt x="66" y="135"/>
                </a:cubicBezTo>
                <a:cubicBezTo>
                  <a:pt x="70" y="138"/>
                  <a:pt x="74" y="142"/>
                  <a:pt x="78" y="146"/>
                </a:cubicBezTo>
                <a:cubicBezTo>
                  <a:pt x="80" y="145"/>
                  <a:pt x="82" y="144"/>
                  <a:pt x="84" y="144"/>
                </a:cubicBezTo>
                <a:cubicBezTo>
                  <a:pt x="87" y="136"/>
                  <a:pt x="88" y="126"/>
                  <a:pt x="88" y="118"/>
                </a:cubicBezTo>
                <a:cubicBezTo>
                  <a:pt x="87" y="117"/>
                  <a:pt x="86" y="119"/>
                  <a:pt x="85" y="118"/>
                </a:cubicBezTo>
                <a:cubicBezTo>
                  <a:pt x="82" y="120"/>
                  <a:pt x="77" y="123"/>
                  <a:pt x="74" y="126"/>
                </a:cubicBezTo>
                <a:cubicBezTo>
                  <a:pt x="72" y="129"/>
                  <a:pt x="69" y="133"/>
                  <a:pt x="65" y="134"/>
                </a:cubicBezTo>
                <a:cubicBezTo>
                  <a:pt x="65" y="131"/>
                  <a:pt x="69" y="129"/>
                  <a:pt x="72" y="126"/>
                </a:cubicBezTo>
                <a:cubicBezTo>
                  <a:pt x="72" y="126"/>
                  <a:pt x="73" y="125"/>
                  <a:pt x="73" y="124"/>
                </a:cubicBezTo>
                <a:cubicBezTo>
                  <a:pt x="74" y="123"/>
                  <a:pt x="76" y="121"/>
                  <a:pt x="78" y="120"/>
                </a:cubicBezTo>
                <a:cubicBezTo>
                  <a:pt x="81" y="118"/>
                  <a:pt x="82" y="116"/>
                  <a:pt x="86" y="116"/>
                </a:cubicBezTo>
                <a:cubicBezTo>
                  <a:pt x="86" y="116"/>
                  <a:pt x="87" y="116"/>
                  <a:pt x="88" y="116"/>
                </a:cubicBezTo>
                <a:cubicBezTo>
                  <a:pt x="88" y="116"/>
                  <a:pt x="89" y="116"/>
                  <a:pt x="90" y="116"/>
                </a:cubicBezTo>
                <a:cubicBezTo>
                  <a:pt x="93" y="116"/>
                  <a:pt x="96" y="114"/>
                  <a:pt x="99" y="113"/>
                </a:cubicBezTo>
                <a:cubicBezTo>
                  <a:pt x="100" y="112"/>
                  <a:pt x="101" y="113"/>
                  <a:pt x="101" y="112"/>
                </a:cubicBezTo>
                <a:cubicBezTo>
                  <a:pt x="102" y="112"/>
                  <a:pt x="102" y="111"/>
                  <a:pt x="103" y="111"/>
                </a:cubicBezTo>
                <a:cubicBezTo>
                  <a:pt x="104" y="108"/>
                  <a:pt x="105" y="106"/>
                  <a:pt x="107" y="105"/>
                </a:cubicBezTo>
                <a:cubicBezTo>
                  <a:pt x="100" y="102"/>
                  <a:pt x="93" y="99"/>
                  <a:pt x="89" y="92"/>
                </a:cubicBezTo>
                <a:cubicBezTo>
                  <a:pt x="87" y="95"/>
                  <a:pt x="82" y="95"/>
                  <a:pt x="79" y="94"/>
                </a:cubicBezTo>
                <a:cubicBezTo>
                  <a:pt x="78" y="92"/>
                  <a:pt x="81" y="92"/>
                  <a:pt x="81" y="90"/>
                </a:cubicBezTo>
                <a:cubicBezTo>
                  <a:pt x="80" y="90"/>
                  <a:pt x="78" y="87"/>
                  <a:pt x="77" y="87"/>
                </a:cubicBezTo>
                <a:cubicBezTo>
                  <a:pt x="75" y="87"/>
                  <a:pt x="73" y="89"/>
                  <a:pt x="71" y="89"/>
                </a:cubicBezTo>
                <a:cubicBezTo>
                  <a:pt x="69" y="89"/>
                  <a:pt x="68" y="88"/>
                  <a:pt x="66" y="87"/>
                </a:cubicBezTo>
                <a:cubicBezTo>
                  <a:pt x="64" y="87"/>
                  <a:pt x="61" y="88"/>
                  <a:pt x="59" y="85"/>
                </a:cubicBezTo>
                <a:cubicBezTo>
                  <a:pt x="60" y="84"/>
                  <a:pt x="61" y="84"/>
                  <a:pt x="62" y="85"/>
                </a:cubicBezTo>
                <a:cubicBezTo>
                  <a:pt x="66" y="84"/>
                  <a:pt x="68" y="80"/>
                  <a:pt x="68" y="77"/>
                </a:cubicBezTo>
                <a:cubicBezTo>
                  <a:pt x="65" y="74"/>
                  <a:pt x="57" y="74"/>
                  <a:pt x="56" y="68"/>
                </a:cubicBezTo>
                <a:cubicBezTo>
                  <a:pt x="59" y="68"/>
                  <a:pt x="62" y="69"/>
                  <a:pt x="63" y="67"/>
                </a:cubicBezTo>
                <a:cubicBezTo>
                  <a:pt x="61" y="66"/>
                  <a:pt x="59" y="65"/>
                  <a:pt x="57" y="64"/>
                </a:cubicBezTo>
                <a:cubicBezTo>
                  <a:pt x="56" y="63"/>
                  <a:pt x="54" y="63"/>
                  <a:pt x="55" y="61"/>
                </a:cubicBezTo>
                <a:cubicBezTo>
                  <a:pt x="57" y="60"/>
                  <a:pt x="62" y="62"/>
                  <a:pt x="63" y="61"/>
                </a:cubicBezTo>
                <a:cubicBezTo>
                  <a:pt x="63" y="59"/>
                  <a:pt x="61" y="58"/>
                  <a:pt x="59" y="57"/>
                </a:cubicBezTo>
                <a:cubicBezTo>
                  <a:pt x="57" y="55"/>
                  <a:pt x="56" y="52"/>
                  <a:pt x="54" y="50"/>
                </a:cubicBezTo>
                <a:cubicBezTo>
                  <a:pt x="56" y="48"/>
                  <a:pt x="57" y="50"/>
                  <a:pt x="58" y="51"/>
                </a:cubicBezTo>
                <a:cubicBezTo>
                  <a:pt x="61" y="51"/>
                  <a:pt x="62" y="51"/>
                  <a:pt x="64" y="51"/>
                </a:cubicBezTo>
                <a:cubicBezTo>
                  <a:pt x="60" y="49"/>
                  <a:pt x="57" y="47"/>
                  <a:pt x="55" y="43"/>
                </a:cubicBezTo>
                <a:cubicBezTo>
                  <a:pt x="56" y="43"/>
                  <a:pt x="56" y="43"/>
                  <a:pt x="56" y="42"/>
                </a:cubicBezTo>
                <a:cubicBezTo>
                  <a:pt x="57" y="42"/>
                  <a:pt x="58" y="43"/>
                  <a:pt x="58" y="44"/>
                </a:cubicBezTo>
                <a:cubicBezTo>
                  <a:pt x="63" y="44"/>
                  <a:pt x="64" y="42"/>
                  <a:pt x="67" y="41"/>
                </a:cubicBezTo>
                <a:cubicBezTo>
                  <a:pt x="76" y="33"/>
                  <a:pt x="81" y="22"/>
                  <a:pt x="87" y="12"/>
                </a:cubicBezTo>
                <a:cubicBezTo>
                  <a:pt x="91" y="10"/>
                  <a:pt x="93" y="6"/>
                  <a:pt x="96" y="4"/>
                </a:cubicBezTo>
                <a:cubicBezTo>
                  <a:pt x="98" y="2"/>
                  <a:pt x="104" y="1"/>
                  <a:pt x="108" y="0"/>
                </a:cubicBezTo>
                <a:cubicBezTo>
                  <a:pt x="110" y="0"/>
                  <a:pt x="112" y="1"/>
                  <a:pt x="114" y="1"/>
                </a:cubicBezTo>
                <a:cubicBezTo>
                  <a:pt x="115" y="1"/>
                  <a:pt x="117" y="0"/>
                  <a:pt x="118" y="0"/>
                </a:cubicBezTo>
                <a:cubicBezTo>
                  <a:pt x="123" y="1"/>
                  <a:pt x="127" y="3"/>
                  <a:pt x="132" y="5"/>
                </a:cubicBezTo>
                <a:cubicBezTo>
                  <a:pt x="133" y="5"/>
                  <a:pt x="134" y="4"/>
                  <a:pt x="135" y="3"/>
                </a:cubicBezTo>
                <a:cubicBezTo>
                  <a:pt x="139" y="2"/>
                  <a:pt x="144" y="2"/>
                  <a:pt x="148" y="3"/>
                </a:cubicBezTo>
                <a:cubicBezTo>
                  <a:pt x="153" y="6"/>
                  <a:pt x="156" y="11"/>
                  <a:pt x="160" y="15"/>
                </a:cubicBezTo>
                <a:cubicBezTo>
                  <a:pt x="163" y="23"/>
                  <a:pt x="167" y="31"/>
                  <a:pt x="176" y="34"/>
                </a:cubicBezTo>
                <a:cubicBezTo>
                  <a:pt x="178" y="32"/>
                  <a:pt x="179" y="33"/>
                  <a:pt x="180" y="34"/>
                </a:cubicBezTo>
                <a:cubicBezTo>
                  <a:pt x="179" y="38"/>
                  <a:pt x="175" y="40"/>
                  <a:pt x="171" y="41"/>
                </a:cubicBezTo>
                <a:cubicBezTo>
                  <a:pt x="174" y="42"/>
                  <a:pt x="179" y="46"/>
                  <a:pt x="182" y="42"/>
                </a:cubicBezTo>
                <a:cubicBezTo>
                  <a:pt x="183" y="42"/>
                  <a:pt x="183" y="42"/>
                  <a:pt x="184" y="43"/>
                </a:cubicBezTo>
                <a:cubicBezTo>
                  <a:pt x="182" y="46"/>
                  <a:pt x="181" y="50"/>
                  <a:pt x="177" y="52"/>
                </a:cubicBezTo>
                <a:cubicBezTo>
                  <a:pt x="179" y="53"/>
                  <a:pt x="181" y="50"/>
                  <a:pt x="183" y="52"/>
                </a:cubicBezTo>
                <a:cubicBezTo>
                  <a:pt x="182" y="55"/>
                  <a:pt x="181" y="55"/>
                  <a:pt x="179" y="57"/>
                </a:cubicBezTo>
                <a:cubicBezTo>
                  <a:pt x="181" y="58"/>
                  <a:pt x="182" y="57"/>
                  <a:pt x="183" y="56"/>
                </a:cubicBezTo>
                <a:cubicBezTo>
                  <a:pt x="184" y="56"/>
                  <a:pt x="184" y="56"/>
                  <a:pt x="185" y="57"/>
                </a:cubicBezTo>
                <a:cubicBezTo>
                  <a:pt x="184" y="60"/>
                  <a:pt x="182" y="63"/>
                  <a:pt x="179" y="64"/>
                </a:cubicBezTo>
                <a:cubicBezTo>
                  <a:pt x="180" y="65"/>
                  <a:pt x="181" y="64"/>
                  <a:pt x="182" y="64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81" y="67"/>
                  <a:pt x="178" y="70"/>
                  <a:pt x="176" y="71"/>
                </a:cubicBezTo>
                <a:cubicBezTo>
                  <a:pt x="172" y="74"/>
                  <a:pt x="175" y="76"/>
                  <a:pt x="178" y="78"/>
                </a:cubicBezTo>
                <a:cubicBezTo>
                  <a:pt x="178" y="78"/>
                  <a:pt x="178" y="79"/>
                  <a:pt x="178" y="79"/>
                </a:cubicBezTo>
                <a:cubicBezTo>
                  <a:pt x="174" y="81"/>
                  <a:pt x="168" y="81"/>
                  <a:pt x="164" y="80"/>
                </a:cubicBezTo>
                <a:cubicBezTo>
                  <a:pt x="165" y="82"/>
                  <a:pt x="166" y="84"/>
                  <a:pt x="167" y="86"/>
                </a:cubicBezTo>
                <a:cubicBezTo>
                  <a:pt x="167" y="86"/>
                  <a:pt x="167" y="86"/>
                  <a:pt x="167" y="87"/>
                </a:cubicBezTo>
                <a:cubicBezTo>
                  <a:pt x="164" y="88"/>
                  <a:pt x="162" y="85"/>
                  <a:pt x="160" y="85"/>
                </a:cubicBezTo>
                <a:cubicBezTo>
                  <a:pt x="157" y="92"/>
                  <a:pt x="153" y="97"/>
                  <a:pt x="147" y="101"/>
                </a:cubicBezTo>
                <a:cubicBezTo>
                  <a:pt x="150" y="103"/>
                  <a:pt x="154" y="103"/>
                  <a:pt x="153" y="108"/>
                </a:cubicBezTo>
                <a:cubicBezTo>
                  <a:pt x="157" y="110"/>
                  <a:pt x="162" y="110"/>
                  <a:pt x="164" y="113"/>
                </a:cubicBezTo>
                <a:cubicBezTo>
                  <a:pt x="164" y="113"/>
                  <a:pt x="165" y="112"/>
                  <a:pt x="165" y="113"/>
                </a:cubicBezTo>
                <a:cubicBezTo>
                  <a:pt x="170" y="113"/>
                  <a:pt x="173" y="115"/>
                  <a:pt x="176" y="117"/>
                </a:cubicBezTo>
                <a:cubicBezTo>
                  <a:pt x="179" y="119"/>
                  <a:pt x="182" y="124"/>
                  <a:pt x="184" y="128"/>
                </a:cubicBezTo>
                <a:cubicBezTo>
                  <a:pt x="186" y="131"/>
                  <a:pt x="188" y="133"/>
                  <a:pt x="191" y="136"/>
                </a:cubicBezTo>
                <a:cubicBezTo>
                  <a:pt x="193" y="138"/>
                  <a:pt x="196" y="141"/>
                  <a:pt x="199" y="142"/>
                </a:cubicBezTo>
                <a:cubicBezTo>
                  <a:pt x="200" y="144"/>
                  <a:pt x="202" y="146"/>
                  <a:pt x="204" y="146"/>
                </a:cubicBezTo>
                <a:cubicBezTo>
                  <a:pt x="207" y="149"/>
                  <a:pt x="210" y="151"/>
                  <a:pt x="212" y="154"/>
                </a:cubicBezTo>
                <a:cubicBezTo>
                  <a:pt x="213" y="155"/>
                  <a:pt x="213" y="155"/>
                  <a:pt x="214" y="155"/>
                </a:cubicBezTo>
                <a:cubicBezTo>
                  <a:pt x="215" y="156"/>
                  <a:pt x="215" y="157"/>
                  <a:pt x="215" y="159"/>
                </a:cubicBezTo>
                <a:cubicBezTo>
                  <a:pt x="215" y="159"/>
                  <a:pt x="216" y="159"/>
                  <a:pt x="216" y="159"/>
                </a:cubicBezTo>
                <a:cubicBezTo>
                  <a:pt x="216" y="160"/>
                  <a:pt x="216" y="161"/>
                  <a:pt x="217" y="162"/>
                </a:cubicBezTo>
                <a:cubicBezTo>
                  <a:pt x="218" y="164"/>
                  <a:pt x="221" y="166"/>
                  <a:pt x="222" y="169"/>
                </a:cubicBezTo>
                <a:cubicBezTo>
                  <a:pt x="222" y="171"/>
                  <a:pt x="223" y="174"/>
                  <a:pt x="223" y="176"/>
                </a:cubicBezTo>
                <a:cubicBezTo>
                  <a:pt x="223" y="179"/>
                  <a:pt x="220" y="181"/>
                  <a:pt x="219" y="184"/>
                </a:cubicBezTo>
                <a:cubicBezTo>
                  <a:pt x="218" y="184"/>
                  <a:pt x="218" y="184"/>
                  <a:pt x="217" y="184"/>
                </a:cubicBezTo>
                <a:cubicBezTo>
                  <a:pt x="217" y="185"/>
                  <a:pt x="217" y="187"/>
                  <a:pt x="216" y="187"/>
                </a:cubicBezTo>
                <a:cubicBezTo>
                  <a:pt x="220" y="188"/>
                  <a:pt x="226" y="187"/>
                  <a:pt x="229" y="187"/>
                </a:cubicBezTo>
                <a:cubicBezTo>
                  <a:pt x="230" y="185"/>
                  <a:pt x="231" y="183"/>
                  <a:pt x="232" y="181"/>
                </a:cubicBezTo>
                <a:cubicBezTo>
                  <a:pt x="233" y="177"/>
                  <a:pt x="233" y="174"/>
                  <a:pt x="234" y="171"/>
                </a:cubicBezTo>
                <a:cubicBezTo>
                  <a:pt x="235" y="169"/>
                  <a:pt x="236" y="166"/>
                  <a:pt x="237" y="164"/>
                </a:cubicBezTo>
                <a:cubicBezTo>
                  <a:pt x="237" y="162"/>
                  <a:pt x="237" y="160"/>
                  <a:pt x="237" y="158"/>
                </a:cubicBezTo>
                <a:cubicBezTo>
                  <a:pt x="239" y="153"/>
                  <a:pt x="242" y="148"/>
                  <a:pt x="243" y="142"/>
                </a:cubicBezTo>
                <a:cubicBezTo>
                  <a:pt x="244" y="141"/>
                  <a:pt x="247" y="138"/>
                  <a:pt x="248" y="136"/>
                </a:cubicBezTo>
                <a:cubicBezTo>
                  <a:pt x="248" y="136"/>
                  <a:pt x="250" y="135"/>
                  <a:pt x="250" y="134"/>
                </a:cubicBezTo>
                <a:cubicBezTo>
                  <a:pt x="250" y="134"/>
                  <a:pt x="250" y="133"/>
                  <a:pt x="250" y="133"/>
                </a:cubicBezTo>
                <a:cubicBezTo>
                  <a:pt x="250" y="132"/>
                  <a:pt x="251" y="131"/>
                  <a:pt x="252" y="130"/>
                </a:cubicBezTo>
                <a:cubicBezTo>
                  <a:pt x="254" y="130"/>
                  <a:pt x="255" y="130"/>
                  <a:pt x="257" y="131"/>
                </a:cubicBezTo>
                <a:cubicBezTo>
                  <a:pt x="260" y="125"/>
                  <a:pt x="264" y="122"/>
                  <a:pt x="268" y="118"/>
                </a:cubicBezTo>
                <a:cubicBezTo>
                  <a:pt x="268" y="118"/>
                  <a:pt x="269" y="119"/>
                  <a:pt x="270" y="119"/>
                </a:cubicBezTo>
                <a:cubicBezTo>
                  <a:pt x="270" y="115"/>
                  <a:pt x="269" y="111"/>
                  <a:pt x="272" y="110"/>
                </a:cubicBezTo>
                <a:cubicBezTo>
                  <a:pt x="274" y="110"/>
                  <a:pt x="273" y="113"/>
                  <a:pt x="275" y="113"/>
                </a:cubicBezTo>
                <a:cubicBezTo>
                  <a:pt x="278" y="113"/>
                  <a:pt x="279" y="111"/>
                  <a:pt x="280" y="114"/>
                </a:cubicBezTo>
                <a:cubicBezTo>
                  <a:pt x="282" y="113"/>
                  <a:pt x="282" y="112"/>
                  <a:pt x="284" y="112"/>
                </a:cubicBezTo>
                <a:cubicBezTo>
                  <a:pt x="287" y="113"/>
                  <a:pt x="286" y="119"/>
                  <a:pt x="287" y="121"/>
                </a:cubicBezTo>
                <a:cubicBezTo>
                  <a:pt x="287" y="121"/>
                  <a:pt x="287" y="121"/>
                  <a:pt x="287" y="121"/>
                </a:cubicBezTo>
                <a:close/>
                <a:moveTo>
                  <a:pt x="59" y="63"/>
                </a:moveTo>
                <a:cubicBezTo>
                  <a:pt x="61" y="65"/>
                  <a:pt x="65" y="65"/>
                  <a:pt x="67" y="67"/>
                </a:cubicBezTo>
                <a:cubicBezTo>
                  <a:pt x="65" y="69"/>
                  <a:pt x="62" y="70"/>
                  <a:pt x="60" y="70"/>
                </a:cubicBezTo>
                <a:cubicBezTo>
                  <a:pt x="61" y="72"/>
                  <a:pt x="64" y="74"/>
                  <a:pt x="67" y="75"/>
                </a:cubicBezTo>
                <a:cubicBezTo>
                  <a:pt x="68" y="75"/>
                  <a:pt x="69" y="75"/>
                  <a:pt x="70" y="75"/>
                </a:cubicBezTo>
                <a:cubicBezTo>
                  <a:pt x="72" y="76"/>
                  <a:pt x="70" y="77"/>
                  <a:pt x="69" y="79"/>
                </a:cubicBezTo>
                <a:cubicBezTo>
                  <a:pt x="68" y="81"/>
                  <a:pt x="67" y="84"/>
                  <a:pt x="65" y="85"/>
                </a:cubicBezTo>
                <a:cubicBezTo>
                  <a:pt x="68" y="87"/>
                  <a:pt x="72" y="88"/>
                  <a:pt x="75" y="86"/>
                </a:cubicBezTo>
                <a:cubicBezTo>
                  <a:pt x="71" y="84"/>
                  <a:pt x="70" y="77"/>
                  <a:pt x="73" y="74"/>
                </a:cubicBezTo>
                <a:cubicBezTo>
                  <a:pt x="72" y="74"/>
                  <a:pt x="72" y="73"/>
                  <a:pt x="72" y="72"/>
                </a:cubicBezTo>
                <a:cubicBezTo>
                  <a:pt x="73" y="71"/>
                  <a:pt x="74" y="71"/>
                  <a:pt x="76" y="71"/>
                </a:cubicBezTo>
                <a:cubicBezTo>
                  <a:pt x="78" y="68"/>
                  <a:pt x="78" y="65"/>
                  <a:pt x="80" y="63"/>
                </a:cubicBezTo>
                <a:cubicBezTo>
                  <a:pt x="80" y="66"/>
                  <a:pt x="79" y="69"/>
                  <a:pt x="78" y="71"/>
                </a:cubicBezTo>
                <a:cubicBezTo>
                  <a:pt x="83" y="70"/>
                  <a:pt x="89" y="67"/>
                  <a:pt x="88" y="62"/>
                </a:cubicBezTo>
                <a:cubicBezTo>
                  <a:pt x="89" y="61"/>
                  <a:pt x="89" y="58"/>
                  <a:pt x="90" y="57"/>
                </a:cubicBezTo>
                <a:cubicBezTo>
                  <a:pt x="90" y="59"/>
                  <a:pt x="90" y="59"/>
                  <a:pt x="90" y="61"/>
                </a:cubicBezTo>
                <a:cubicBezTo>
                  <a:pt x="92" y="62"/>
                  <a:pt x="89" y="66"/>
                  <a:pt x="91" y="67"/>
                </a:cubicBezTo>
                <a:cubicBezTo>
                  <a:pt x="92" y="65"/>
                  <a:pt x="91" y="63"/>
                  <a:pt x="92" y="61"/>
                </a:cubicBezTo>
                <a:cubicBezTo>
                  <a:pt x="92" y="59"/>
                  <a:pt x="94" y="53"/>
                  <a:pt x="96" y="54"/>
                </a:cubicBezTo>
                <a:cubicBezTo>
                  <a:pt x="96" y="57"/>
                  <a:pt x="95" y="60"/>
                  <a:pt x="96" y="63"/>
                </a:cubicBezTo>
                <a:cubicBezTo>
                  <a:pt x="96" y="58"/>
                  <a:pt x="98" y="55"/>
                  <a:pt x="99" y="52"/>
                </a:cubicBezTo>
                <a:cubicBezTo>
                  <a:pt x="99" y="51"/>
                  <a:pt x="101" y="51"/>
                  <a:pt x="101" y="52"/>
                </a:cubicBezTo>
                <a:cubicBezTo>
                  <a:pt x="101" y="53"/>
                  <a:pt x="100" y="58"/>
                  <a:pt x="101" y="60"/>
                </a:cubicBezTo>
                <a:cubicBezTo>
                  <a:pt x="101" y="56"/>
                  <a:pt x="103" y="52"/>
                  <a:pt x="104" y="50"/>
                </a:cubicBezTo>
                <a:cubicBezTo>
                  <a:pt x="106" y="48"/>
                  <a:pt x="106" y="45"/>
                  <a:pt x="109" y="47"/>
                </a:cubicBezTo>
                <a:cubicBezTo>
                  <a:pt x="107" y="50"/>
                  <a:pt x="107" y="55"/>
                  <a:pt x="109" y="58"/>
                </a:cubicBezTo>
                <a:cubicBezTo>
                  <a:pt x="109" y="55"/>
                  <a:pt x="109" y="52"/>
                  <a:pt x="111" y="49"/>
                </a:cubicBezTo>
                <a:cubicBezTo>
                  <a:pt x="112" y="48"/>
                  <a:pt x="112" y="45"/>
                  <a:pt x="114" y="45"/>
                </a:cubicBezTo>
                <a:cubicBezTo>
                  <a:pt x="114" y="45"/>
                  <a:pt x="115" y="45"/>
                  <a:pt x="115" y="45"/>
                </a:cubicBezTo>
                <a:cubicBezTo>
                  <a:pt x="114" y="48"/>
                  <a:pt x="114" y="53"/>
                  <a:pt x="116" y="55"/>
                </a:cubicBezTo>
                <a:cubicBezTo>
                  <a:pt x="115" y="49"/>
                  <a:pt x="118" y="42"/>
                  <a:pt x="123" y="38"/>
                </a:cubicBezTo>
                <a:cubicBezTo>
                  <a:pt x="123" y="38"/>
                  <a:pt x="124" y="38"/>
                  <a:pt x="124" y="38"/>
                </a:cubicBezTo>
                <a:cubicBezTo>
                  <a:pt x="124" y="38"/>
                  <a:pt x="124" y="39"/>
                  <a:pt x="124" y="39"/>
                </a:cubicBezTo>
                <a:cubicBezTo>
                  <a:pt x="121" y="43"/>
                  <a:pt x="122" y="52"/>
                  <a:pt x="127" y="53"/>
                </a:cubicBezTo>
                <a:cubicBezTo>
                  <a:pt x="126" y="50"/>
                  <a:pt x="126" y="46"/>
                  <a:pt x="127" y="42"/>
                </a:cubicBezTo>
                <a:cubicBezTo>
                  <a:pt x="127" y="41"/>
                  <a:pt x="131" y="35"/>
                  <a:pt x="132" y="35"/>
                </a:cubicBezTo>
                <a:cubicBezTo>
                  <a:pt x="134" y="34"/>
                  <a:pt x="137" y="38"/>
                  <a:pt x="138" y="39"/>
                </a:cubicBezTo>
                <a:cubicBezTo>
                  <a:pt x="139" y="42"/>
                  <a:pt x="139" y="46"/>
                  <a:pt x="140" y="48"/>
                </a:cubicBezTo>
                <a:cubicBezTo>
                  <a:pt x="141" y="45"/>
                  <a:pt x="145" y="43"/>
                  <a:pt x="143" y="39"/>
                </a:cubicBezTo>
                <a:cubicBezTo>
                  <a:pt x="143" y="38"/>
                  <a:pt x="143" y="38"/>
                  <a:pt x="143" y="38"/>
                </a:cubicBezTo>
                <a:cubicBezTo>
                  <a:pt x="145" y="38"/>
                  <a:pt x="144" y="38"/>
                  <a:pt x="146" y="38"/>
                </a:cubicBezTo>
                <a:cubicBezTo>
                  <a:pt x="147" y="43"/>
                  <a:pt x="149" y="47"/>
                  <a:pt x="148" y="53"/>
                </a:cubicBezTo>
                <a:cubicBezTo>
                  <a:pt x="151" y="52"/>
                  <a:pt x="152" y="50"/>
                  <a:pt x="151" y="47"/>
                </a:cubicBezTo>
                <a:cubicBezTo>
                  <a:pt x="152" y="46"/>
                  <a:pt x="152" y="46"/>
                  <a:pt x="153" y="46"/>
                </a:cubicBezTo>
                <a:cubicBezTo>
                  <a:pt x="154" y="46"/>
                  <a:pt x="154" y="47"/>
                  <a:pt x="154" y="49"/>
                </a:cubicBezTo>
                <a:cubicBezTo>
                  <a:pt x="154" y="50"/>
                  <a:pt x="155" y="51"/>
                  <a:pt x="155" y="52"/>
                </a:cubicBezTo>
                <a:cubicBezTo>
                  <a:pt x="156" y="55"/>
                  <a:pt x="156" y="59"/>
                  <a:pt x="155" y="62"/>
                </a:cubicBezTo>
                <a:cubicBezTo>
                  <a:pt x="158" y="61"/>
                  <a:pt x="159" y="58"/>
                  <a:pt x="161" y="55"/>
                </a:cubicBezTo>
                <a:cubicBezTo>
                  <a:pt x="162" y="56"/>
                  <a:pt x="161" y="57"/>
                  <a:pt x="162" y="57"/>
                </a:cubicBezTo>
                <a:cubicBezTo>
                  <a:pt x="171" y="57"/>
                  <a:pt x="175" y="63"/>
                  <a:pt x="174" y="70"/>
                </a:cubicBezTo>
                <a:cubicBezTo>
                  <a:pt x="177" y="70"/>
                  <a:pt x="177" y="68"/>
                  <a:pt x="178" y="66"/>
                </a:cubicBezTo>
                <a:cubicBezTo>
                  <a:pt x="177" y="65"/>
                  <a:pt x="174" y="65"/>
                  <a:pt x="175" y="63"/>
                </a:cubicBezTo>
                <a:cubicBezTo>
                  <a:pt x="178" y="62"/>
                  <a:pt x="181" y="62"/>
                  <a:pt x="181" y="59"/>
                </a:cubicBezTo>
                <a:cubicBezTo>
                  <a:pt x="178" y="58"/>
                  <a:pt x="175" y="60"/>
                  <a:pt x="173" y="58"/>
                </a:cubicBezTo>
                <a:cubicBezTo>
                  <a:pt x="174" y="56"/>
                  <a:pt x="178" y="57"/>
                  <a:pt x="179" y="54"/>
                </a:cubicBezTo>
                <a:cubicBezTo>
                  <a:pt x="176" y="54"/>
                  <a:pt x="173" y="54"/>
                  <a:pt x="171" y="53"/>
                </a:cubicBezTo>
                <a:cubicBezTo>
                  <a:pt x="172" y="52"/>
                  <a:pt x="172" y="51"/>
                  <a:pt x="172" y="51"/>
                </a:cubicBezTo>
                <a:cubicBezTo>
                  <a:pt x="176" y="51"/>
                  <a:pt x="179" y="49"/>
                  <a:pt x="180" y="46"/>
                </a:cubicBezTo>
                <a:cubicBezTo>
                  <a:pt x="179" y="45"/>
                  <a:pt x="179" y="46"/>
                  <a:pt x="178" y="46"/>
                </a:cubicBezTo>
                <a:cubicBezTo>
                  <a:pt x="174" y="43"/>
                  <a:pt x="168" y="43"/>
                  <a:pt x="165" y="39"/>
                </a:cubicBezTo>
                <a:cubicBezTo>
                  <a:pt x="168" y="38"/>
                  <a:pt x="174" y="40"/>
                  <a:pt x="175" y="35"/>
                </a:cubicBezTo>
                <a:cubicBezTo>
                  <a:pt x="174" y="35"/>
                  <a:pt x="173" y="36"/>
                  <a:pt x="171" y="35"/>
                </a:cubicBezTo>
                <a:cubicBezTo>
                  <a:pt x="170" y="34"/>
                  <a:pt x="170" y="34"/>
                  <a:pt x="169" y="33"/>
                </a:cubicBezTo>
                <a:cubicBezTo>
                  <a:pt x="165" y="31"/>
                  <a:pt x="162" y="27"/>
                  <a:pt x="160" y="22"/>
                </a:cubicBezTo>
                <a:cubicBezTo>
                  <a:pt x="159" y="20"/>
                  <a:pt x="158" y="17"/>
                  <a:pt x="157" y="15"/>
                </a:cubicBezTo>
                <a:cubicBezTo>
                  <a:pt x="155" y="11"/>
                  <a:pt x="152" y="9"/>
                  <a:pt x="149" y="6"/>
                </a:cubicBezTo>
                <a:cubicBezTo>
                  <a:pt x="145" y="4"/>
                  <a:pt x="138" y="2"/>
                  <a:pt x="135" y="6"/>
                </a:cubicBezTo>
                <a:cubicBezTo>
                  <a:pt x="136" y="7"/>
                  <a:pt x="135" y="9"/>
                  <a:pt x="136" y="10"/>
                </a:cubicBezTo>
                <a:cubicBezTo>
                  <a:pt x="139" y="9"/>
                  <a:pt x="144" y="7"/>
                  <a:pt x="146" y="9"/>
                </a:cubicBezTo>
                <a:cubicBezTo>
                  <a:pt x="145" y="11"/>
                  <a:pt x="143" y="11"/>
                  <a:pt x="142" y="12"/>
                </a:cubicBezTo>
                <a:cubicBezTo>
                  <a:pt x="141" y="13"/>
                  <a:pt x="140" y="16"/>
                  <a:pt x="139" y="16"/>
                </a:cubicBezTo>
                <a:cubicBezTo>
                  <a:pt x="139" y="15"/>
                  <a:pt x="138" y="15"/>
                  <a:pt x="138" y="15"/>
                </a:cubicBezTo>
                <a:cubicBezTo>
                  <a:pt x="139" y="13"/>
                  <a:pt x="141" y="11"/>
                  <a:pt x="142" y="10"/>
                </a:cubicBezTo>
                <a:cubicBezTo>
                  <a:pt x="139" y="9"/>
                  <a:pt x="137" y="12"/>
                  <a:pt x="135" y="13"/>
                </a:cubicBezTo>
                <a:cubicBezTo>
                  <a:pt x="134" y="12"/>
                  <a:pt x="134" y="11"/>
                  <a:pt x="133" y="10"/>
                </a:cubicBezTo>
                <a:cubicBezTo>
                  <a:pt x="131" y="14"/>
                  <a:pt x="129" y="9"/>
                  <a:pt x="125" y="8"/>
                </a:cubicBezTo>
                <a:cubicBezTo>
                  <a:pt x="124" y="8"/>
                  <a:pt x="123" y="8"/>
                  <a:pt x="123" y="7"/>
                </a:cubicBezTo>
                <a:cubicBezTo>
                  <a:pt x="124" y="10"/>
                  <a:pt x="126" y="11"/>
                  <a:pt x="126" y="15"/>
                </a:cubicBezTo>
                <a:cubicBezTo>
                  <a:pt x="124" y="17"/>
                  <a:pt x="122" y="14"/>
                  <a:pt x="119" y="13"/>
                </a:cubicBezTo>
                <a:cubicBezTo>
                  <a:pt x="118" y="14"/>
                  <a:pt x="117" y="14"/>
                  <a:pt x="116" y="13"/>
                </a:cubicBezTo>
                <a:cubicBezTo>
                  <a:pt x="117" y="9"/>
                  <a:pt x="123" y="14"/>
                  <a:pt x="125" y="13"/>
                </a:cubicBezTo>
                <a:cubicBezTo>
                  <a:pt x="123" y="11"/>
                  <a:pt x="122" y="9"/>
                  <a:pt x="121" y="8"/>
                </a:cubicBezTo>
                <a:cubicBezTo>
                  <a:pt x="116" y="8"/>
                  <a:pt x="118" y="5"/>
                  <a:pt x="121" y="5"/>
                </a:cubicBezTo>
                <a:cubicBezTo>
                  <a:pt x="124" y="5"/>
                  <a:pt x="130" y="9"/>
                  <a:pt x="132" y="9"/>
                </a:cubicBezTo>
                <a:cubicBezTo>
                  <a:pt x="132" y="8"/>
                  <a:pt x="133" y="8"/>
                  <a:pt x="133" y="7"/>
                </a:cubicBezTo>
                <a:cubicBezTo>
                  <a:pt x="131" y="7"/>
                  <a:pt x="131" y="7"/>
                  <a:pt x="130" y="7"/>
                </a:cubicBezTo>
                <a:cubicBezTo>
                  <a:pt x="129" y="6"/>
                  <a:pt x="126" y="4"/>
                  <a:pt x="124" y="4"/>
                </a:cubicBezTo>
                <a:cubicBezTo>
                  <a:pt x="120" y="2"/>
                  <a:pt x="117" y="3"/>
                  <a:pt x="114" y="3"/>
                </a:cubicBezTo>
                <a:cubicBezTo>
                  <a:pt x="109" y="3"/>
                  <a:pt x="104" y="3"/>
                  <a:pt x="100" y="4"/>
                </a:cubicBezTo>
                <a:cubicBezTo>
                  <a:pt x="96" y="6"/>
                  <a:pt x="94" y="8"/>
                  <a:pt x="92" y="11"/>
                </a:cubicBezTo>
                <a:cubicBezTo>
                  <a:pt x="91" y="11"/>
                  <a:pt x="90" y="11"/>
                  <a:pt x="90" y="12"/>
                </a:cubicBezTo>
                <a:cubicBezTo>
                  <a:pt x="88" y="14"/>
                  <a:pt x="86" y="17"/>
                  <a:pt x="85" y="20"/>
                </a:cubicBezTo>
                <a:cubicBezTo>
                  <a:pt x="82" y="24"/>
                  <a:pt x="80" y="28"/>
                  <a:pt x="78" y="31"/>
                </a:cubicBezTo>
                <a:cubicBezTo>
                  <a:pt x="75" y="35"/>
                  <a:pt x="73" y="39"/>
                  <a:pt x="69" y="42"/>
                </a:cubicBezTo>
                <a:cubicBezTo>
                  <a:pt x="67" y="44"/>
                  <a:pt x="63" y="45"/>
                  <a:pt x="59" y="45"/>
                </a:cubicBezTo>
                <a:cubicBezTo>
                  <a:pt x="60" y="47"/>
                  <a:pt x="64" y="49"/>
                  <a:pt x="67" y="49"/>
                </a:cubicBezTo>
                <a:cubicBezTo>
                  <a:pt x="68" y="50"/>
                  <a:pt x="68" y="50"/>
                  <a:pt x="68" y="52"/>
                </a:cubicBezTo>
                <a:cubicBezTo>
                  <a:pt x="64" y="53"/>
                  <a:pt x="62" y="52"/>
                  <a:pt x="58" y="53"/>
                </a:cubicBezTo>
                <a:cubicBezTo>
                  <a:pt x="60" y="55"/>
                  <a:pt x="62" y="58"/>
                  <a:pt x="65" y="59"/>
                </a:cubicBezTo>
                <a:cubicBezTo>
                  <a:pt x="67" y="59"/>
                  <a:pt x="68" y="59"/>
                  <a:pt x="68" y="60"/>
                </a:cubicBezTo>
                <a:cubicBezTo>
                  <a:pt x="67" y="63"/>
                  <a:pt x="61" y="63"/>
                  <a:pt x="59" y="63"/>
                </a:cubicBezTo>
                <a:close/>
                <a:moveTo>
                  <a:pt x="138" y="51"/>
                </a:moveTo>
                <a:cubicBezTo>
                  <a:pt x="138" y="48"/>
                  <a:pt x="137" y="42"/>
                  <a:pt x="135" y="39"/>
                </a:cubicBezTo>
                <a:cubicBezTo>
                  <a:pt x="135" y="39"/>
                  <a:pt x="133" y="38"/>
                  <a:pt x="133" y="38"/>
                </a:cubicBezTo>
                <a:cubicBezTo>
                  <a:pt x="132" y="38"/>
                  <a:pt x="130" y="40"/>
                  <a:pt x="129" y="41"/>
                </a:cubicBezTo>
                <a:cubicBezTo>
                  <a:pt x="128" y="45"/>
                  <a:pt x="126" y="52"/>
                  <a:pt x="131" y="55"/>
                </a:cubicBezTo>
                <a:cubicBezTo>
                  <a:pt x="130" y="56"/>
                  <a:pt x="130" y="57"/>
                  <a:pt x="129" y="57"/>
                </a:cubicBezTo>
                <a:cubicBezTo>
                  <a:pt x="126" y="54"/>
                  <a:pt x="122" y="53"/>
                  <a:pt x="121" y="48"/>
                </a:cubicBezTo>
                <a:cubicBezTo>
                  <a:pt x="121" y="47"/>
                  <a:pt x="121" y="45"/>
                  <a:pt x="120" y="43"/>
                </a:cubicBezTo>
                <a:cubicBezTo>
                  <a:pt x="117" y="47"/>
                  <a:pt x="117" y="54"/>
                  <a:pt x="119" y="58"/>
                </a:cubicBezTo>
                <a:cubicBezTo>
                  <a:pt x="116" y="62"/>
                  <a:pt x="112" y="53"/>
                  <a:pt x="113" y="49"/>
                </a:cubicBezTo>
                <a:cubicBezTo>
                  <a:pt x="110" y="52"/>
                  <a:pt x="110" y="57"/>
                  <a:pt x="111" y="61"/>
                </a:cubicBezTo>
                <a:cubicBezTo>
                  <a:pt x="111" y="61"/>
                  <a:pt x="110" y="61"/>
                  <a:pt x="110" y="62"/>
                </a:cubicBezTo>
                <a:cubicBezTo>
                  <a:pt x="107" y="59"/>
                  <a:pt x="106" y="55"/>
                  <a:pt x="106" y="50"/>
                </a:cubicBezTo>
                <a:cubicBezTo>
                  <a:pt x="103" y="54"/>
                  <a:pt x="102" y="58"/>
                  <a:pt x="103" y="63"/>
                </a:cubicBezTo>
                <a:cubicBezTo>
                  <a:pt x="103" y="63"/>
                  <a:pt x="103" y="64"/>
                  <a:pt x="102" y="64"/>
                </a:cubicBezTo>
                <a:cubicBezTo>
                  <a:pt x="100" y="62"/>
                  <a:pt x="99" y="59"/>
                  <a:pt x="99" y="56"/>
                </a:cubicBezTo>
                <a:cubicBezTo>
                  <a:pt x="98" y="60"/>
                  <a:pt x="97" y="63"/>
                  <a:pt x="98" y="67"/>
                </a:cubicBezTo>
                <a:cubicBezTo>
                  <a:pt x="98" y="67"/>
                  <a:pt x="97" y="67"/>
                  <a:pt x="96" y="67"/>
                </a:cubicBezTo>
                <a:cubicBezTo>
                  <a:pt x="95" y="65"/>
                  <a:pt x="94" y="62"/>
                  <a:pt x="94" y="60"/>
                </a:cubicBezTo>
                <a:cubicBezTo>
                  <a:pt x="93" y="63"/>
                  <a:pt x="93" y="66"/>
                  <a:pt x="94" y="69"/>
                </a:cubicBezTo>
                <a:cubicBezTo>
                  <a:pt x="92" y="72"/>
                  <a:pt x="90" y="68"/>
                  <a:pt x="90" y="67"/>
                </a:cubicBezTo>
                <a:cubicBezTo>
                  <a:pt x="88" y="68"/>
                  <a:pt x="87" y="70"/>
                  <a:pt x="85" y="71"/>
                </a:cubicBezTo>
                <a:cubicBezTo>
                  <a:pt x="82" y="72"/>
                  <a:pt x="78" y="74"/>
                  <a:pt x="75" y="74"/>
                </a:cubicBezTo>
                <a:cubicBezTo>
                  <a:pt x="74" y="76"/>
                  <a:pt x="73" y="78"/>
                  <a:pt x="73" y="80"/>
                </a:cubicBezTo>
                <a:cubicBezTo>
                  <a:pt x="74" y="85"/>
                  <a:pt x="82" y="89"/>
                  <a:pt x="86" y="87"/>
                </a:cubicBezTo>
                <a:cubicBezTo>
                  <a:pt x="86" y="86"/>
                  <a:pt x="87" y="84"/>
                  <a:pt x="89" y="85"/>
                </a:cubicBezTo>
                <a:cubicBezTo>
                  <a:pt x="88" y="86"/>
                  <a:pt x="89" y="86"/>
                  <a:pt x="89" y="88"/>
                </a:cubicBezTo>
                <a:cubicBezTo>
                  <a:pt x="90" y="90"/>
                  <a:pt x="91" y="92"/>
                  <a:pt x="92" y="94"/>
                </a:cubicBezTo>
                <a:cubicBezTo>
                  <a:pt x="96" y="97"/>
                  <a:pt x="99" y="100"/>
                  <a:pt x="105" y="101"/>
                </a:cubicBezTo>
                <a:cubicBezTo>
                  <a:pt x="110" y="105"/>
                  <a:pt x="118" y="107"/>
                  <a:pt x="124" y="107"/>
                </a:cubicBezTo>
                <a:cubicBezTo>
                  <a:pt x="126" y="105"/>
                  <a:pt x="129" y="106"/>
                  <a:pt x="131" y="105"/>
                </a:cubicBezTo>
                <a:cubicBezTo>
                  <a:pt x="133" y="105"/>
                  <a:pt x="134" y="103"/>
                  <a:pt x="136" y="104"/>
                </a:cubicBezTo>
                <a:cubicBezTo>
                  <a:pt x="139" y="102"/>
                  <a:pt x="143" y="101"/>
                  <a:pt x="146" y="99"/>
                </a:cubicBezTo>
                <a:cubicBezTo>
                  <a:pt x="152" y="96"/>
                  <a:pt x="155" y="90"/>
                  <a:pt x="158" y="85"/>
                </a:cubicBezTo>
                <a:cubicBezTo>
                  <a:pt x="158" y="84"/>
                  <a:pt x="157" y="84"/>
                  <a:pt x="157" y="84"/>
                </a:cubicBezTo>
                <a:cubicBezTo>
                  <a:pt x="157" y="83"/>
                  <a:pt x="158" y="83"/>
                  <a:pt x="159" y="83"/>
                </a:cubicBezTo>
                <a:cubicBezTo>
                  <a:pt x="160" y="81"/>
                  <a:pt x="158" y="75"/>
                  <a:pt x="160" y="74"/>
                </a:cubicBezTo>
                <a:cubicBezTo>
                  <a:pt x="162" y="73"/>
                  <a:pt x="165" y="75"/>
                  <a:pt x="166" y="75"/>
                </a:cubicBezTo>
                <a:cubicBezTo>
                  <a:pt x="169" y="75"/>
                  <a:pt x="172" y="71"/>
                  <a:pt x="172" y="67"/>
                </a:cubicBezTo>
                <a:cubicBezTo>
                  <a:pt x="172" y="63"/>
                  <a:pt x="168" y="59"/>
                  <a:pt x="163" y="59"/>
                </a:cubicBezTo>
                <a:cubicBezTo>
                  <a:pt x="163" y="60"/>
                  <a:pt x="161" y="61"/>
                  <a:pt x="160" y="60"/>
                </a:cubicBezTo>
                <a:cubicBezTo>
                  <a:pt x="158" y="62"/>
                  <a:pt x="156" y="66"/>
                  <a:pt x="152" y="66"/>
                </a:cubicBezTo>
                <a:cubicBezTo>
                  <a:pt x="151" y="65"/>
                  <a:pt x="152" y="64"/>
                  <a:pt x="153" y="63"/>
                </a:cubicBezTo>
                <a:cubicBezTo>
                  <a:pt x="155" y="59"/>
                  <a:pt x="153" y="55"/>
                  <a:pt x="153" y="51"/>
                </a:cubicBezTo>
                <a:cubicBezTo>
                  <a:pt x="151" y="54"/>
                  <a:pt x="149" y="55"/>
                  <a:pt x="146" y="56"/>
                </a:cubicBezTo>
                <a:cubicBezTo>
                  <a:pt x="146" y="56"/>
                  <a:pt x="145" y="56"/>
                  <a:pt x="145" y="55"/>
                </a:cubicBezTo>
                <a:cubicBezTo>
                  <a:pt x="147" y="51"/>
                  <a:pt x="147" y="48"/>
                  <a:pt x="146" y="44"/>
                </a:cubicBezTo>
                <a:cubicBezTo>
                  <a:pt x="143" y="46"/>
                  <a:pt x="142" y="50"/>
                  <a:pt x="139" y="52"/>
                </a:cubicBezTo>
                <a:cubicBezTo>
                  <a:pt x="138" y="52"/>
                  <a:pt x="138" y="52"/>
                  <a:pt x="138" y="51"/>
                </a:cubicBezTo>
                <a:close/>
                <a:moveTo>
                  <a:pt x="171" y="75"/>
                </a:moveTo>
                <a:cubicBezTo>
                  <a:pt x="169" y="76"/>
                  <a:pt x="166" y="77"/>
                  <a:pt x="162" y="77"/>
                </a:cubicBezTo>
                <a:cubicBezTo>
                  <a:pt x="162" y="76"/>
                  <a:pt x="162" y="76"/>
                  <a:pt x="162" y="76"/>
                </a:cubicBezTo>
                <a:cubicBezTo>
                  <a:pt x="162" y="77"/>
                  <a:pt x="162" y="77"/>
                  <a:pt x="162" y="78"/>
                </a:cubicBezTo>
                <a:cubicBezTo>
                  <a:pt x="166" y="79"/>
                  <a:pt x="171" y="80"/>
                  <a:pt x="174" y="78"/>
                </a:cubicBezTo>
                <a:cubicBezTo>
                  <a:pt x="173" y="77"/>
                  <a:pt x="172" y="76"/>
                  <a:pt x="171" y="75"/>
                </a:cubicBezTo>
                <a:close/>
                <a:moveTo>
                  <a:pt x="161" y="83"/>
                </a:moveTo>
                <a:cubicBezTo>
                  <a:pt x="161" y="84"/>
                  <a:pt x="162" y="84"/>
                  <a:pt x="163" y="84"/>
                </a:cubicBezTo>
                <a:cubicBezTo>
                  <a:pt x="163" y="83"/>
                  <a:pt x="162" y="81"/>
                  <a:pt x="161" y="80"/>
                </a:cubicBezTo>
                <a:cubicBezTo>
                  <a:pt x="161" y="81"/>
                  <a:pt x="161" y="82"/>
                  <a:pt x="161" y="83"/>
                </a:cubicBezTo>
                <a:close/>
                <a:moveTo>
                  <a:pt x="86" y="88"/>
                </a:moveTo>
                <a:cubicBezTo>
                  <a:pt x="86" y="89"/>
                  <a:pt x="85" y="89"/>
                  <a:pt x="84" y="89"/>
                </a:cubicBezTo>
                <a:cubicBezTo>
                  <a:pt x="83" y="90"/>
                  <a:pt x="83" y="92"/>
                  <a:pt x="82" y="92"/>
                </a:cubicBezTo>
                <a:cubicBezTo>
                  <a:pt x="84" y="93"/>
                  <a:pt x="87" y="92"/>
                  <a:pt x="89" y="91"/>
                </a:cubicBezTo>
                <a:cubicBezTo>
                  <a:pt x="87" y="91"/>
                  <a:pt x="88" y="89"/>
                  <a:pt x="86" y="88"/>
                </a:cubicBezTo>
                <a:close/>
                <a:moveTo>
                  <a:pt x="143" y="103"/>
                </a:moveTo>
                <a:cubicBezTo>
                  <a:pt x="142" y="104"/>
                  <a:pt x="142" y="107"/>
                  <a:pt x="141" y="108"/>
                </a:cubicBezTo>
                <a:cubicBezTo>
                  <a:pt x="143" y="110"/>
                  <a:pt x="144" y="115"/>
                  <a:pt x="149" y="114"/>
                </a:cubicBezTo>
                <a:cubicBezTo>
                  <a:pt x="150" y="111"/>
                  <a:pt x="148" y="108"/>
                  <a:pt x="146" y="106"/>
                </a:cubicBezTo>
                <a:cubicBezTo>
                  <a:pt x="148" y="106"/>
                  <a:pt x="149" y="108"/>
                  <a:pt x="150" y="108"/>
                </a:cubicBezTo>
                <a:cubicBezTo>
                  <a:pt x="152" y="105"/>
                  <a:pt x="147" y="103"/>
                  <a:pt x="143" y="103"/>
                </a:cubicBezTo>
                <a:close/>
                <a:moveTo>
                  <a:pt x="123" y="110"/>
                </a:moveTo>
                <a:cubicBezTo>
                  <a:pt x="128" y="113"/>
                  <a:pt x="133" y="110"/>
                  <a:pt x="136" y="110"/>
                </a:cubicBezTo>
                <a:cubicBezTo>
                  <a:pt x="137" y="108"/>
                  <a:pt x="139" y="107"/>
                  <a:pt x="139" y="105"/>
                </a:cubicBezTo>
                <a:cubicBezTo>
                  <a:pt x="134" y="108"/>
                  <a:pt x="129" y="108"/>
                  <a:pt x="123" y="110"/>
                </a:cubicBezTo>
                <a:close/>
                <a:moveTo>
                  <a:pt x="107" y="107"/>
                </a:moveTo>
                <a:cubicBezTo>
                  <a:pt x="106" y="108"/>
                  <a:pt x="106" y="109"/>
                  <a:pt x="105" y="110"/>
                </a:cubicBezTo>
                <a:cubicBezTo>
                  <a:pt x="105" y="111"/>
                  <a:pt x="106" y="111"/>
                  <a:pt x="106" y="112"/>
                </a:cubicBezTo>
                <a:cubicBezTo>
                  <a:pt x="107" y="110"/>
                  <a:pt x="108" y="108"/>
                  <a:pt x="109" y="106"/>
                </a:cubicBezTo>
                <a:cubicBezTo>
                  <a:pt x="108" y="107"/>
                  <a:pt x="108" y="107"/>
                  <a:pt x="107" y="107"/>
                </a:cubicBezTo>
                <a:close/>
                <a:moveTo>
                  <a:pt x="110" y="108"/>
                </a:moveTo>
                <a:cubicBezTo>
                  <a:pt x="109" y="110"/>
                  <a:pt x="107" y="112"/>
                  <a:pt x="107" y="115"/>
                </a:cubicBezTo>
                <a:cubicBezTo>
                  <a:pt x="109" y="116"/>
                  <a:pt x="112" y="117"/>
                  <a:pt x="112" y="120"/>
                </a:cubicBezTo>
                <a:cubicBezTo>
                  <a:pt x="115" y="121"/>
                  <a:pt x="116" y="119"/>
                  <a:pt x="118" y="119"/>
                </a:cubicBezTo>
                <a:cubicBezTo>
                  <a:pt x="121" y="120"/>
                  <a:pt x="121" y="124"/>
                  <a:pt x="124" y="125"/>
                </a:cubicBezTo>
                <a:cubicBezTo>
                  <a:pt x="127" y="126"/>
                  <a:pt x="129" y="123"/>
                  <a:pt x="132" y="125"/>
                </a:cubicBezTo>
                <a:cubicBezTo>
                  <a:pt x="132" y="123"/>
                  <a:pt x="130" y="120"/>
                  <a:pt x="132" y="118"/>
                </a:cubicBezTo>
                <a:cubicBezTo>
                  <a:pt x="132" y="121"/>
                  <a:pt x="133" y="123"/>
                  <a:pt x="134" y="125"/>
                </a:cubicBezTo>
                <a:cubicBezTo>
                  <a:pt x="135" y="125"/>
                  <a:pt x="138" y="123"/>
                  <a:pt x="139" y="121"/>
                </a:cubicBezTo>
                <a:cubicBezTo>
                  <a:pt x="139" y="119"/>
                  <a:pt x="137" y="117"/>
                  <a:pt x="138" y="115"/>
                </a:cubicBezTo>
                <a:cubicBezTo>
                  <a:pt x="139" y="117"/>
                  <a:pt x="140" y="119"/>
                  <a:pt x="141" y="120"/>
                </a:cubicBezTo>
                <a:cubicBezTo>
                  <a:pt x="145" y="120"/>
                  <a:pt x="145" y="118"/>
                  <a:pt x="146" y="115"/>
                </a:cubicBezTo>
                <a:cubicBezTo>
                  <a:pt x="143" y="114"/>
                  <a:pt x="142" y="110"/>
                  <a:pt x="139" y="110"/>
                </a:cubicBezTo>
                <a:cubicBezTo>
                  <a:pt x="138" y="110"/>
                  <a:pt x="138" y="111"/>
                  <a:pt x="137" y="112"/>
                </a:cubicBezTo>
                <a:cubicBezTo>
                  <a:pt x="132" y="114"/>
                  <a:pt x="128" y="114"/>
                  <a:pt x="124" y="113"/>
                </a:cubicBezTo>
                <a:cubicBezTo>
                  <a:pt x="123" y="114"/>
                  <a:pt x="124" y="117"/>
                  <a:pt x="122" y="118"/>
                </a:cubicBezTo>
                <a:cubicBezTo>
                  <a:pt x="122" y="116"/>
                  <a:pt x="122" y="114"/>
                  <a:pt x="122" y="111"/>
                </a:cubicBezTo>
                <a:cubicBezTo>
                  <a:pt x="120" y="111"/>
                  <a:pt x="120" y="109"/>
                  <a:pt x="118" y="109"/>
                </a:cubicBezTo>
                <a:cubicBezTo>
                  <a:pt x="115" y="109"/>
                  <a:pt x="113" y="114"/>
                  <a:pt x="112" y="115"/>
                </a:cubicBezTo>
                <a:cubicBezTo>
                  <a:pt x="110" y="112"/>
                  <a:pt x="114" y="111"/>
                  <a:pt x="115" y="108"/>
                </a:cubicBezTo>
                <a:cubicBezTo>
                  <a:pt x="113" y="108"/>
                  <a:pt x="112" y="107"/>
                  <a:pt x="110" y="108"/>
                </a:cubicBezTo>
                <a:close/>
                <a:moveTo>
                  <a:pt x="165" y="126"/>
                </a:moveTo>
                <a:cubicBezTo>
                  <a:pt x="165" y="125"/>
                  <a:pt x="164" y="122"/>
                  <a:pt x="164" y="121"/>
                </a:cubicBezTo>
                <a:cubicBezTo>
                  <a:pt x="163" y="119"/>
                  <a:pt x="162" y="116"/>
                  <a:pt x="162" y="114"/>
                </a:cubicBezTo>
                <a:cubicBezTo>
                  <a:pt x="160" y="112"/>
                  <a:pt x="155" y="111"/>
                  <a:pt x="152" y="111"/>
                </a:cubicBezTo>
                <a:cubicBezTo>
                  <a:pt x="152" y="111"/>
                  <a:pt x="152" y="111"/>
                  <a:pt x="151" y="112"/>
                </a:cubicBezTo>
                <a:cubicBezTo>
                  <a:pt x="152" y="112"/>
                  <a:pt x="152" y="113"/>
                  <a:pt x="151" y="114"/>
                </a:cubicBezTo>
                <a:cubicBezTo>
                  <a:pt x="151" y="115"/>
                  <a:pt x="149" y="116"/>
                  <a:pt x="147" y="117"/>
                </a:cubicBezTo>
                <a:cubicBezTo>
                  <a:pt x="147" y="121"/>
                  <a:pt x="143" y="122"/>
                  <a:pt x="140" y="122"/>
                </a:cubicBezTo>
                <a:cubicBezTo>
                  <a:pt x="138" y="127"/>
                  <a:pt x="134" y="128"/>
                  <a:pt x="129" y="126"/>
                </a:cubicBezTo>
                <a:cubicBezTo>
                  <a:pt x="128" y="127"/>
                  <a:pt x="125" y="126"/>
                  <a:pt x="124" y="127"/>
                </a:cubicBezTo>
                <a:cubicBezTo>
                  <a:pt x="121" y="125"/>
                  <a:pt x="120" y="123"/>
                  <a:pt x="118" y="121"/>
                </a:cubicBezTo>
                <a:cubicBezTo>
                  <a:pt x="116" y="122"/>
                  <a:pt x="114" y="122"/>
                  <a:pt x="112" y="122"/>
                </a:cubicBezTo>
                <a:cubicBezTo>
                  <a:pt x="110" y="118"/>
                  <a:pt x="107" y="118"/>
                  <a:pt x="105" y="116"/>
                </a:cubicBezTo>
                <a:cubicBezTo>
                  <a:pt x="105" y="114"/>
                  <a:pt x="104" y="114"/>
                  <a:pt x="104" y="113"/>
                </a:cubicBezTo>
                <a:cubicBezTo>
                  <a:pt x="100" y="115"/>
                  <a:pt x="95" y="117"/>
                  <a:pt x="91" y="118"/>
                </a:cubicBezTo>
                <a:cubicBezTo>
                  <a:pt x="89" y="125"/>
                  <a:pt x="90" y="130"/>
                  <a:pt x="89" y="135"/>
                </a:cubicBezTo>
                <a:cubicBezTo>
                  <a:pt x="91" y="136"/>
                  <a:pt x="92" y="140"/>
                  <a:pt x="94" y="142"/>
                </a:cubicBezTo>
                <a:cubicBezTo>
                  <a:pt x="96" y="140"/>
                  <a:pt x="98" y="137"/>
                  <a:pt x="101" y="136"/>
                </a:cubicBezTo>
                <a:cubicBezTo>
                  <a:pt x="103" y="137"/>
                  <a:pt x="103" y="141"/>
                  <a:pt x="105" y="143"/>
                </a:cubicBezTo>
                <a:cubicBezTo>
                  <a:pt x="107" y="142"/>
                  <a:pt x="109" y="140"/>
                  <a:pt x="111" y="138"/>
                </a:cubicBezTo>
                <a:cubicBezTo>
                  <a:pt x="111" y="132"/>
                  <a:pt x="115" y="136"/>
                  <a:pt x="116" y="139"/>
                </a:cubicBezTo>
                <a:cubicBezTo>
                  <a:pt x="118" y="141"/>
                  <a:pt x="119" y="144"/>
                  <a:pt x="120" y="145"/>
                </a:cubicBezTo>
                <a:cubicBezTo>
                  <a:pt x="122" y="143"/>
                  <a:pt x="126" y="141"/>
                  <a:pt x="126" y="137"/>
                </a:cubicBezTo>
                <a:cubicBezTo>
                  <a:pt x="126" y="137"/>
                  <a:pt x="127" y="136"/>
                  <a:pt x="127" y="136"/>
                </a:cubicBezTo>
                <a:cubicBezTo>
                  <a:pt x="129" y="136"/>
                  <a:pt x="129" y="138"/>
                  <a:pt x="129" y="138"/>
                </a:cubicBezTo>
                <a:cubicBezTo>
                  <a:pt x="130" y="139"/>
                  <a:pt x="132" y="140"/>
                  <a:pt x="132" y="141"/>
                </a:cubicBezTo>
                <a:cubicBezTo>
                  <a:pt x="134" y="142"/>
                  <a:pt x="134" y="144"/>
                  <a:pt x="135" y="144"/>
                </a:cubicBezTo>
                <a:cubicBezTo>
                  <a:pt x="136" y="142"/>
                  <a:pt x="140" y="139"/>
                  <a:pt x="141" y="137"/>
                </a:cubicBezTo>
                <a:cubicBezTo>
                  <a:pt x="141" y="136"/>
                  <a:pt x="141" y="135"/>
                  <a:pt x="142" y="135"/>
                </a:cubicBezTo>
                <a:cubicBezTo>
                  <a:pt x="143" y="134"/>
                  <a:pt x="144" y="135"/>
                  <a:pt x="145" y="135"/>
                </a:cubicBezTo>
                <a:cubicBezTo>
                  <a:pt x="146" y="137"/>
                  <a:pt x="148" y="140"/>
                  <a:pt x="150" y="142"/>
                </a:cubicBezTo>
                <a:cubicBezTo>
                  <a:pt x="151" y="141"/>
                  <a:pt x="153" y="139"/>
                  <a:pt x="154" y="137"/>
                </a:cubicBezTo>
                <a:cubicBezTo>
                  <a:pt x="155" y="136"/>
                  <a:pt x="154" y="134"/>
                  <a:pt x="156" y="134"/>
                </a:cubicBezTo>
                <a:cubicBezTo>
                  <a:pt x="158" y="134"/>
                  <a:pt x="160" y="136"/>
                  <a:pt x="162" y="136"/>
                </a:cubicBezTo>
                <a:cubicBezTo>
                  <a:pt x="164" y="138"/>
                  <a:pt x="167" y="139"/>
                  <a:pt x="169" y="139"/>
                </a:cubicBezTo>
                <a:cubicBezTo>
                  <a:pt x="167" y="135"/>
                  <a:pt x="167" y="131"/>
                  <a:pt x="165" y="126"/>
                </a:cubicBezTo>
                <a:close/>
                <a:moveTo>
                  <a:pt x="178" y="123"/>
                </a:moveTo>
                <a:cubicBezTo>
                  <a:pt x="177" y="121"/>
                  <a:pt x="176" y="119"/>
                  <a:pt x="174" y="118"/>
                </a:cubicBezTo>
                <a:cubicBezTo>
                  <a:pt x="171" y="116"/>
                  <a:pt x="168" y="114"/>
                  <a:pt x="164" y="115"/>
                </a:cubicBezTo>
                <a:cubicBezTo>
                  <a:pt x="164" y="115"/>
                  <a:pt x="164" y="115"/>
                  <a:pt x="164" y="115"/>
                </a:cubicBezTo>
                <a:cubicBezTo>
                  <a:pt x="167" y="123"/>
                  <a:pt x="169" y="132"/>
                  <a:pt x="171" y="139"/>
                </a:cubicBezTo>
                <a:cubicBezTo>
                  <a:pt x="173" y="141"/>
                  <a:pt x="174" y="143"/>
                  <a:pt x="176" y="145"/>
                </a:cubicBezTo>
                <a:cubicBezTo>
                  <a:pt x="179" y="143"/>
                  <a:pt x="178" y="139"/>
                  <a:pt x="182" y="138"/>
                </a:cubicBezTo>
                <a:cubicBezTo>
                  <a:pt x="182" y="138"/>
                  <a:pt x="182" y="138"/>
                  <a:pt x="183" y="138"/>
                </a:cubicBezTo>
                <a:cubicBezTo>
                  <a:pt x="184" y="141"/>
                  <a:pt x="186" y="143"/>
                  <a:pt x="188" y="144"/>
                </a:cubicBezTo>
                <a:cubicBezTo>
                  <a:pt x="188" y="144"/>
                  <a:pt x="188" y="144"/>
                  <a:pt x="188" y="145"/>
                </a:cubicBezTo>
                <a:cubicBezTo>
                  <a:pt x="189" y="144"/>
                  <a:pt x="190" y="142"/>
                  <a:pt x="191" y="141"/>
                </a:cubicBezTo>
                <a:cubicBezTo>
                  <a:pt x="187" y="135"/>
                  <a:pt x="183" y="128"/>
                  <a:pt x="178" y="123"/>
                </a:cubicBezTo>
                <a:close/>
                <a:moveTo>
                  <a:pt x="278" y="115"/>
                </a:moveTo>
                <a:cubicBezTo>
                  <a:pt x="277" y="117"/>
                  <a:pt x="278" y="120"/>
                  <a:pt x="279" y="121"/>
                </a:cubicBezTo>
                <a:cubicBezTo>
                  <a:pt x="279" y="121"/>
                  <a:pt x="279" y="121"/>
                  <a:pt x="279" y="121"/>
                </a:cubicBezTo>
                <a:cubicBezTo>
                  <a:pt x="280" y="119"/>
                  <a:pt x="279" y="117"/>
                  <a:pt x="280" y="117"/>
                </a:cubicBezTo>
                <a:cubicBezTo>
                  <a:pt x="280" y="118"/>
                  <a:pt x="281" y="118"/>
                  <a:pt x="281" y="120"/>
                </a:cubicBezTo>
                <a:cubicBezTo>
                  <a:pt x="282" y="120"/>
                  <a:pt x="282" y="120"/>
                  <a:pt x="282" y="121"/>
                </a:cubicBezTo>
                <a:cubicBezTo>
                  <a:pt x="283" y="120"/>
                  <a:pt x="284" y="120"/>
                  <a:pt x="284" y="119"/>
                </a:cubicBezTo>
                <a:cubicBezTo>
                  <a:pt x="283" y="118"/>
                  <a:pt x="283" y="116"/>
                  <a:pt x="283" y="115"/>
                </a:cubicBezTo>
                <a:cubicBezTo>
                  <a:pt x="281" y="117"/>
                  <a:pt x="279" y="116"/>
                  <a:pt x="278" y="115"/>
                </a:cubicBezTo>
                <a:close/>
                <a:moveTo>
                  <a:pt x="273" y="119"/>
                </a:moveTo>
                <a:cubicBezTo>
                  <a:pt x="274" y="120"/>
                  <a:pt x="274" y="120"/>
                  <a:pt x="275" y="120"/>
                </a:cubicBezTo>
                <a:cubicBezTo>
                  <a:pt x="276" y="119"/>
                  <a:pt x="276" y="117"/>
                  <a:pt x="275" y="116"/>
                </a:cubicBezTo>
                <a:cubicBezTo>
                  <a:pt x="274" y="116"/>
                  <a:pt x="274" y="118"/>
                  <a:pt x="273" y="119"/>
                </a:cubicBezTo>
                <a:close/>
                <a:moveTo>
                  <a:pt x="43" y="123"/>
                </a:moveTo>
                <a:cubicBezTo>
                  <a:pt x="43" y="126"/>
                  <a:pt x="47" y="127"/>
                  <a:pt x="48" y="129"/>
                </a:cubicBezTo>
                <a:cubicBezTo>
                  <a:pt x="49" y="128"/>
                  <a:pt x="49" y="127"/>
                  <a:pt x="50" y="126"/>
                </a:cubicBezTo>
                <a:cubicBezTo>
                  <a:pt x="49" y="124"/>
                  <a:pt x="43" y="120"/>
                  <a:pt x="43" y="123"/>
                </a:cubicBezTo>
                <a:close/>
                <a:moveTo>
                  <a:pt x="263" y="131"/>
                </a:moveTo>
                <a:cubicBezTo>
                  <a:pt x="265" y="130"/>
                  <a:pt x="265" y="128"/>
                  <a:pt x="267" y="127"/>
                </a:cubicBezTo>
                <a:cubicBezTo>
                  <a:pt x="268" y="128"/>
                  <a:pt x="266" y="130"/>
                  <a:pt x="267" y="131"/>
                </a:cubicBezTo>
                <a:cubicBezTo>
                  <a:pt x="269" y="130"/>
                  <a:pt x="270" y="126"/>
                  <a:pt x="269" y="124"/>
                </a:cubicBezTo>
                <a:cubicBezTo>
                  <a:pt x="269" y="123"/>
                  <a:pt x="269" y="123"/>
                  <a:pt x="269" y="122"/>
                </a:cubicBezTo>
                <a:cubicBezTo>
                  <a:pt x="267" y="124"/>
                  <a:pt x="264" y="128"/>
                  <a:pt x="263" y="131"/>
                </a:cubicBezTo>
                <a:close/>
                <a:moveTo>
                  <a:pt x="275" y="124"/>
                </a:moveTo>
                <a:cubicBezTo>
                  <a:pt x="277" y="124"/>
                  <a:pt x="281" y="125"/>
                  <a:pt x="284" y="123"/>
                </a:cubicBezTo>
                <a:cubicBezTo>
                  <a:pt x="282" y="122"/>
                  <a:pt x="277" y="124"/>
                  <a:pt x="273" y="122"/>
                </a:cubicBezTo>
                <a:cubicBezTo>
                  <a:pt x="273" y="123"/>
                  <a:pt x="275" y="123"/>
                  <a:pt x="275" y="124"/>
                </a:cubicBezTo>
                <a:close/>
                <a:moveTo>
                  <a:pt x="271" y="134"/>
                </a:moveTo>
                <a:cubicBezTo>
                  <a:pt x="272" y="134"/>
                  <a:pt x="272" y="134"/>
                  <a:pt x="273" y="134"/>
                </a:cubicBezTo>
                <a:cubicBezTo>
                  <a:pt x="276" y="137"/>
                  <a:pt x="284" y="136"/>
                  <a:pt x="286" y="132"/>
                </a:cubicBezTo>
                <a:cubicBezTo>
                  <a:pt x="286" y="130"/>
                  <a:pt x="286" y="127"/>
                  <a:pt x="285" y="125"/>
                </a:cubicBezTo>
                <a:cubicBezTo>
                  <a:pt x="281" y="127"/>
                  <a:pt x="274" y="128"/>
                  <a:pt x="271" y="125"/>
                </a:cubicBezTo>
                <a:cubicBezTo>
                  <a:pt x="271" y="128"/>
                  <a:pt x="271" y="130"/>
                  <a:pt x="271" y="134"/>
                </a:cubicBezTo>
                <a:close/>
                <a:moveTo>
                  <a:pt x="49" y="132"/>
                </a:moveTo>
                <a:cubicBezTo>
                  <a:pt x="49" y="132"/>
                  <a:pt x="50" y="132"/>
                  <a:pt x="49" y="132"/>
                </a:cubicBezTo>
                <a:cubicBezTo>
                  <a:pt x="50" y="132"/>
                  <a:pt x="50" y="132"/>
                  <a:pt x="51" y="132"/>
                </a:cubicBezTo>
                <a:cubicBezTo>
                  <a:pt x="51" y="131"/>
                  <a:pt x="53" y="129"/>
                  <a:pt x="54" y="128"/>
                </a:cubicBezTo>
                <a:cubicBezTo>
                  <a:pt x="51" y="126"/>
                  <a:pt x="50" y="130"/>
                  <a:pt x="49" y="132"/>
                </a:cubicBezTo>
                <a:close/>
                <a:moveTo>
                  <a:pt x="58" y="131"/>
                </a:moveTo>
                <a:cubicBezTo>
                  <a:pt x="54" y="129"/>
                  <a:pt x="53" y="132"/>
                  <a:pt x="53" y="134"/>
                </a:cubicBezTo>
                <a:cubicBezTo>
                  <a:pt x="56" y="138"/>
                  <a:pt x="61" y="142"/>
                  <a:pt x="65" y="146"/>
                </a:cubicBezTo>
                <a:cubicBezTo>
                  <a:pt x="66" y="147"/>
                  <a:pt x="68" y="150"/>
                  <a:pt x="70" y="150"/>
                </a:cubicBezTo>
                <a:cubicBezTo>
                  <a:pt x="72" y="151"/>
                  <a:pt x="75" y="149"/>
                  <a:pt x="78" y="150"/>
                </a:cubicBezTo>
                <a:cubicBezTo>
                  <a:pt x="73" y="143"/>
                  <a:pt x="64" y="137"/>
                  <a:pt x="58" y="131"/>
                </a:cubicBezTo>
                <a:close/>
                <a:moveTo>
                  <a:pt x="248" y="140"/>
                </a:moveTo>
                <a:cubicBezTo>
                  <a:pt x="251" y="141"/>
                  <a:pt x="253" y="138"/>
                  <a:pt x="255" y="136"/>
                </a:cubicBezTo>
                <a:cubicBezTo>
                  <a:pt x="255" y="138"/>
                  <a:pt x="254" y="139"/>
                  <a:pt x="254" y="140"/>
                </a:cubicBezTo>
                <a:cubicBezTo>
                  <a:pt x="256" y="139"/>
                  <a:pt x="256" y="135"/>
                  <a:pt x="256" y="132"/>
                </a:cubicBezTo>
                <a:cubicBezTo>
                  <a:pt x="252" y="134"/>
                  <a:pt x="251" y="137"/>
                  <a:pt x="248" y="140"/>
                </a:cubicBezTo>
                <a:close/>
                <a:moveTo>
                  <a:pt x="47" y="134"/>
                </a:moveTo>
                <a:cubicBezTo>
                  <a:pt x="47" y="136"/>
                  <a:pt x="45" y="139"/>
                  <a:pt x="48" y="140"/>
                </a:cubicBezTo>
                <a:cubicBezTo>
                  <a:pt x="47" y="137"/>
                  <a:pt x="48" y="136"/>
                  <a:pt x="49" y="135"/>
                </a:cubicBezTo>
                <a:cubicBezTo>
                  <a:pt x="49" y="134"/>
                  <a:pt x="48" y="134"/>
                  <a:pt x="47" y="134"/>
                </a:cubicBezTo>
                <a:close/>
                <a:moveTo>
                  <a:pt x="252" y="167"/>
                </a:moveTo>
                <a:cubicBezTo>
                  <a:pt x="251" y="169"/>
                  <a:pt x="250" y="170"/>
                  <a:pt x="251" y="172"/>
                </a:cubicBezTo>
                <a:cubicBezTo>
                  <a:pt x="250" y="173"/>
                  <a:pt x="249" y="175"/>
                  <a:pt x="250" y="176"/>
                </a:cubicBezTo>
                <a:cubicBezTo>
                  <a:pt x="251" y="171"/>
                  <a:pt x="255" y="164"/>
                  <a:pt x="255" y="159"/>
                </a:cubicBezTo>
                <a:cubicBezTo>
                  <a:pt x="256" y="156"/>
                  <a:pt x="259" y="158"/>
                  <a:pt x="262" y="159"/>
                </a:cubicBezTo>
                <a:cubicBezTo>
                  <a:pt x="262" y="161"/>
                  <a:pt x="262" y="162"/>
                  <a:pt x="261" y="163"/>
                </a:cubicBezTo>
                <a:cubicBezTo>
                  <a:pt x="263" y="164"/>
                  <a:pt x="260" y="166"/>
                  <a:pt x="262" y="167"/>
                </a:cubicBezTo>
                <a:cubicBezTo>
                  <a:pt x="264" y="159"/>
                  <a:pt x="266" y="147"/>
                  <a:pt x="267" y="136"/>
                </a:cubicBezTo>
                <a:cubicBezTo>
                  <a:pt x="264" y="136"/>
                  <a:pt x="262" y="136"/>
                  <a:pt x="260" y="134"/>
                </a:cubicBezTo>
                <a:cubicBezTo>
                  <a:pt x="257" y="145"/>
                  <a:pt x="254" y="156"/>
                  <a:pt x="252" y="167"/>
                </a:cubicBezTo>
                <a:close/>
                <a:moveTo>
                  <a:pt x="152" y="145"/>
                </a:moveTo>
                <a:cubicBezTo>
                  <a:pt x="154" y="146"/>
                  <a:pt x="158" y="152"/>
                  <a:pt x="161" y="152"/>
                </a:cubicBezTo>
                <a:cubicBezTo>
                  <a:pt x="162" y="152"/>
                  <a:pt x="163" y="150"/>
                  <a:pt x="163" y="149"/>
                </a:cubicBezTo>
                <a:cubicBezTo>
                  <a:pt x="165" y="146"/>
                  <a:pt x="167" y="144"/>
                  <a:pt x="167" y="141"/>
                </a:cubicBezTo>
                <a:cubicBezTo>
                  <a:pt x="164" y="140"/>
                  <a:pt x="162" y="138"/>
                  <a:pt x="158" y="138"/>
                </a:cubicBezTo>
                <a:cubicBezTo>
                  <a:pt x="159" y="137"/>
                  <a:pt x="157" y="137"/>
                  <a:pt x="157" y="136"/>
                </a:cubicBezTo>
                <a:cubicBezTo>
                  <a:pt x="155" y="139"/>
                  <a:pt x="153" y="141"/>
                  <a:pt x="152" y="145"/>
                </a:cubicBezTo>
                <a:close/>
                <a:moveTo>
                  <a:pt x="53" y="137"/>
                </a:moveTo>
                <a:cubicBezTo>
                  <a:pt x="52" y="137"/>
                  <a:pt x="51" y="137"/>
                  <a:pt x="50" y="137"/>
                </a:cubicBezTo>
                <a:cubicBezTo>
                  <a:pt x="49" y="143"/>
                  <a:pt x="55" y="141"/>
                  <a:pt x="59" y="143"/>
                </a:cubicBezTo>
                <a:cubicBezTo>
                  <a:pt x="57" y="140"/>
                  <a:pt x="55" y="139"/>
                  <a:pt x="53" y="137"/>
                </a:cubicBezTo>
                <a:close/>
                <a:moveTo>
                  <a:pt x="144" y="137"/>
                </a:moveTo>
                <a:cubicBezTo>
                  <a:pt x="140" y="139"/>
                  <a:pt x="138" y="143"/>
                  <a:pt x="136" y="145"/>
                </a:cubicBezTo>
                <a:cubicBezTo>
                  <a:pt x="138" y="147"/>
                  <a:pt x="140" y="148"/>
                  <a:pt x="141" y="150"/>
                </a:cubicBezTo>
                <a:cubicBezTo>
                  <a:pt x="143" y="151"/>
                  <a:pt x="144" y="152"/>
                  <a:pt x="145" y="152"/>
                </a:cubicBezTo>
                <a:cubicBezTo>
                  <a:pt x="146" y="152"/>
                  <a:pt x="146" y="150"/>
                  <a:pt x="147" y="149"/>
                </a:cubicBezTo>
                <a:cubicBezTo>
                  <a:pt x="147" y="148"/>
                  <a:pt x="148" y="148"/>
                  <a:pt x="148" y="148"/>
                </a:cubicBezTo>
                <a:cubicBezTo>
                  <a:pt x="149" y="147"/>
                  <a:pt x="149" y="145"/>
                  <a:pt x="149" y="144"/>
                </a:cubicBezTo>
                <a:cubicBezTo>
                  <a:pt x="147" y="142"/>
                  <a:pt x="146" y="139"/>
                  <a:pt x="144" y="137"/>
                </a:cubicBezTo>
                <a:close/>
                <a:moveTo>
                  <a:pt x="86" y="143"/>
                </a:moveTo>
                <a:cubicBezTo>
                  <a:pt x="87" y="145"/>
                  <a:pt x="85" y="148"/>
                  <a:pt x="84" y="150"/>
                </a:cubicBezTo>
                <a:cubicBezTo>
                  <a:pt x="84" y="150"/>
                  <a:pt x="83" y="150"/>
                  <a:pt x="83" y="150"/>
                </a:cubicBezTo>
                <a:cubicBezTo>
                  <a:pt x="83" y="148"/>
                  <a:pt x="83" y="147"/>
                  <a:pt x="84" y="146"/>
                </a:cubicBezTo>
                <a:cubicBezTo>
                  <a:pt x="82" y="146"/>
                  <a:pt x="81" y="147"/>
                  <a:pt x="79" y="147"/>
                </a:cubicBezTo>
                <a:cubicBezTo>
                  <a:pt x="80" y="149"/>
                  <a:pt x="82" y="149"/>
                  <a:pt x="84" y="150"/>
                </a:cubicBezTo>
                <a:cubicBezTo>
                  <a:pt x="86" y="147"/>
                  <a:pt x="90" y="146"/>
                  <a:pt x="92" y="143"/>
                </a:cubicBezTo>
                <a:cubicBezTo>
                  <a:pt x="90" y="141"/>
                  <a:pt x="89" y="139"/>
                  <a:pt x="88" y="138"/>
                </a:cubicBezTo>
                <a:cubicBezTo>
                  <a:pt x="87" y="140"/>
                  <a:pt x="88" y="142"/>
                  <a:pt x="86" y="143"/>
                </a:cubicBezTo>
                <a:close/>
                <a:moveTo>
                  <a:pt x="113" y="138"/>
                </a:moveTo>
                <a:cubicBezTo>
                  <a:pt x="110" y="140"/>
                  <a:pt x="109" y="143"/>
                  <a:pt x="106" y="145"/>
                </a:cubicBezTo>
                <a:cubicBezTo>
                  <a:pt x="108" y="148"/>
                  <a:pt x="110" y="151"/>
                  <a:pt x="112" y="153"/>
                </a:cubicBezTo>
                <a:cubicBezTo>
                  <a:pt x="114" y="150"/>
                  <a:pt x="117" y="148"/>
                  <a:pt x="119" y="146"/>
                </a:cubicBezTo>
                <a:cubicBezTo>
                  <a:pt x="117" y="143"/>
                  <a:pt x="115" y="140"/>
                  <a:pt x="113" y="138"/>
                </a:cubicBezTo>
                <a:close/>
                <a:moveTo>
                  <a:pt x="101" y="141"/>
                </a:moveTo>
                <a:cubicBezTo>
                  <a:pt x="100" y="136"/>
                  <a:pt x="96" y="143"/>
                  <a:pt x="95" y="144"/>
                </a:cubicBezTo>
                <a:cubicBezTo>
                  <a:pt x="96" y="145"/>
                  <a:pt x="96" y="148"/>
                  <a:pt x="98" y="149"/>
                </a:cubicBezTo>
                <a:cubicBezTo>
                  <a:pt x="100" y="147"/>
                  <a:pt x="102" y="146"/>
                  <a:pt x="103" y="144"/>
                </a:cubicBezTo>
                <a:cubicBezTo>
                  <a:pt x="103" y="143"/>
                  <a:pt x="102" y="142"/>
                  <a:pt x="101" y="141"/>
                </a:cubicBezTo>
                <a:close/>
                <a:moveTo>
                  <a:pt x="269" y="144"/>
                </a:moveTo>
                <a:cubicBezTo>
                  <a:pt x="268" y="145"/>
                  <a:pt x="267" y="150"/>
                  <a:pt x="267" y="151"/>
                </a:cubicBezTo>
                <a:cubicBezTo>
                  <a:pt x="267" y="149"/>
                  <a:pt x="269" y="148"/>
                  <a:pt x="270" y="147"/>
                </a:cubicBezTo>
                <a:cubicBezTo>
                  <a:pt x="270" y="144"/>
                  <a:pt x="269" y="141"/>
                  <a:pt x="269" y="139"/>
                </a:cubicBezTo>
                <a:cubicBezTo>
                  <a:pt x="269" y="141"/>
                  <a:pt x="268" y="142"/>
                  <a:pt x="269" y="144"/>
                </a:cubicBezTo>
                <a:close/>
                <a:moveTo>
                  <a:pt x="133" y="145"/>
                </a:moveTo>
                <a:cubicBezTo>
                  <a:pt x="133" y="143"/>
                  <a:pt x="129" y="140"/>
                  <a:pt x="128" y="140"/>
                </a:cubicBezTo>
                <a:cubicBezTo>
                  <a:pt x="126" y="142"/>
                  <a:pt x="124" y="144"/>
                  <a:pt x="121" y="146"/>
                </a:cubicBezTo>
                <a:cubicBezTo>
                  <a:pt x="123" y="149"/>
                  <a:pt x="125" y="152"/>
                  <a:pt x="127" y="153"/>
                </a:cubicBezTo>
                <a:cubicBezTo>
                  <a:pt x="128" y="150"/>
                  <a:pt x="133" y="148"/>
                  <a:pt x="133" y="145"/>
                </a:cubicBezTo>
                <a:close/>
                <a:moveTo>
                  <a:pt x="177" y="146"/>
                </a:moveTo>
                <a:cubicBezTo>
                  <a:pt x="178" y="148"/>
                  <a:pt x="180" y="149"/>
                  <a:pt x="180" y="152"/>
                </a:cubicBezTo>
                <a:cubicBezTo>
                  <a:pt x="183" y="150"/>
                  <a:pt x="185" y="148"/>
                  <a:pt x="186" y="146"/>
                </a:cubicBezTo>
                <a:cubicBezTo>
                  <a:pt x="185" y="144"/>
                  <a:pt x="184" y="142"/>
                  <a:pt x="182" y="141"/>
                </a:cubicBezTo>
                <a:cubicBezTo>
                  <a:pt x="180" y="142"/>
                  <a:pt x="179" y="144"/>
                  <a:pt x="177" y="146"/>
                </a:cubicBezTo>
                <a:close/>
                <a:moveTo>
                  <a:pt x="271" y="143"/>
                </a:moveTo>
                <a:cubicBezTo>
                  <a:pt x="271" y="145"/>
                  <a:pt x="272" y="145"/>
                  <a:pt x="271" y="147"/>
                </a:cubicBezTo>
                <a:cubicBezTo>
                  <a:pt x="276" y="149"/>
                  <a:pt x="284" y="148"/>
                  <a:pt x="287" y="145"/>
                </a:cubicBezTo>
                <a:cubicBezTo>
                  <a:pt x="287" y="145"/>
                  <a:pt x="287" y="143"/>
                  <a:pt x="287" y="142"/>
                </a:cubicBezTo>
                <a:cubicBezTo>
                  <a:pt x="283" y="144"/>
                  <a:pt x="276" y="143"/>
                  <a:pt x="271" y="143"/>
                </a:cubicBezTo>
                <a:close/>
                <a:moveTo>
                  <a:pt x="247" y="143"/>
                </a:moveTo>
                <a:cubicBezTo>
                  <a:pt x="247" y="144"/>
                  <a:pt x="246" y="144"/>
                  <a:pt x="246" y="146"/>
                </a:cubicBezTo>
                <a:cubicBezTo>
                  <a:pt x="248" y="147"/>
                  <a:pt x="250" y="147"/>
                  <a:pt x="253" y="147"/>
                </a:cubicBezTo>
                <a:cubicBezTo>
                  <a:pt x="254" y="146"/>
                  <a:pt x="253" y="145"/>
                  <a:pt x="254" y="144"/>
                </a:cubicBezTo>
                <a:cubicBezTo>
                  <a:pt x="253" y="145"/>
                  <a:pt x="251" y="143"/>
                  <a:pt x="252" y="143"/>
                </a:cubicBezTo>
                <a:cubicBezTo>
                  <a:pt x="250" y="142"/>
                  <a:pt x="248" y="143"/>
                  <a:pt x="247" y="143"/>
                </a:cubicBezTo>
                <a:close/>
                <a:moveTo>
                  <a:pt x="98" y="166"/>
                </a:moveTo>
                <a:cubicBezTo>
                  <a:pt x="98" y="170"/>
                  <a:pt x="99" y="172"/>
                  <a:pt x="101" y="175"/>
                </a:cubicBezTo>
                <a:cubicBezTo>
                  <a:pt x="100" y="175"/>
                  <a:pt x="100" y="176"/>
                  <a:pt x="100" y="176"/>
                </a:cubicBezTo>
                <a:cubicBezTo>
                  <a:pt x="99" y="176"/>
                  <a:pt x="98" y="175"/>
                  <a:pt x="97" y="174"/>
                </a:cubicBezTo>
                <a:cubicBezTo>
                  <a:pt x="93" y="174"/>
                  <a:pt x="90" y="172"/>
                  <a:pt x="86" y="171"/>
                </a:cubicBezTo>
                <a:cubicBezTo>
                  <a:pt x="85" y="170"/>
                  <a:pt x="84" y="169"/>
                  <a:pt x="84" y="168"/>
                </a:cubicBezTo>
                <a:cubicBezTo>
                  <a:pt x="82" y="169"/>
                  <a:pt x="82" y="170"/>
                  <a:pt x="82" y="171"/>
                </a:cubicBezTo>
                <a:cubicBezTo>
                  <a:pt x="84" y="175"/>
                  <a:pt x="85" y="179"/>
                  <a:pt x="84" y="184"/>
                </a:cubicBezTo>
                <a:cubicBezTo>
                  <a:pt x="93" y="182"/>
                  <a:pt x="105" y="181"/>
                  <a:pt x="114" y="183"/>
                </a:cubicBezTo>
                <a:cubicBezTo>
                  <a:pt x="116" y="183"/>
                  <a:pt x="119" y="185"/>
                  <a:pt x="122" y="185"/>
                </a:cubicBezTo>
                <a:cubicBezTo>
                  <a:pt x="126" y="187"/>
                  <a:pt x="129" y="190"/>
                  <a:pt x="133" y="192"/>
                </a:cubicBezTo>
                <a:cubicBezTo>
                  <a:pt x="142" y="181"/>
                  <a:pt x="155" y="174"/>
                  <a:pt x="173" y="171"/>
                </a:cubicBezTo>
                <a:cubicBezTo>
                  <a:pt x="173" y="172"/>
                  <a:pt x="174" y="171"/>
                  <a:pt x="175" y="172"/>
                </a:cubicBezTo>
                <a:cubicBezTo>
                  <a:pt x="175" y="169"/>
                  <a:pt x="176" y="165"/>
                  <a:pt x="178" y="162"/>
                </a:cubicBezTo>
                <a:cubicBezTo>
                  <a:pt x="178" y="162"/>
                  <a:pt x="177" y="162"/>
                  <a:pt x="177" y="162"/>
                </a:cubicBezTo>
                <a:cubicBezTo>
                  <a:pt x="176" y="156"/>
                  <a:pt x="172" y="152"/>
                  <a:pt x="171" y="148"/>
                </a:cubicBezTo>
                <a:cubicBezTo>
                  <a:pt x="170" y="146"/>
                  <a:pt x="171" y="144"/>
                  <a:pt x="169" y="143"/>
                </a:cubicBezTo>
                <a:cubicBezTo>
                  <a:pt x="168" y="144"/>
                  <a:pt x="167" y="147"/>
                  <a:pt x="166" y="149"/>
                </a:cubicBezTo>
                <a:cubicBezTo>
                  <a:pt x="164" y="151"/>
                  <a:pt x="163" y="154"/>
                  <a:pt x="160" y="154"/>
                </a:cubicBezTo>
                <a:cubicBezTo>
                  <a:pt x="157" y="152"/>
                  <a:pt x="154" y="150"/>
                  <a:pt x="151" y="147"/>
                </a:cubicBezTo>
                <a:cubicBezTo>
                  <a:pt x="150" y="150"/>
                  <a:pt x="148" y="153"/>
                  <a:pt x="145" y="155"/>
                </a:cubicBezTo>
                <a:cubicBezTo>
                  <a:pt x="145" y="155"/>
                  <a:pt x="144" y="155"/>
                  <a:pt x="144" y="155"/>
                </a:cubicBezTo>
                <a:cubicBezTo>
                  <a:pt x="142" y="151"/>
                  <a:pt x="137" y="150"/>
                  <a:pt x="135" y="147"/>
                </a:cubicBezTo>
                <a:cubicBezTo>
                  <a:pt x="133" y="148"/>
                  <a:pt x="132" y="149"/>
                  <a:pt x="131" y="151"/>
                </a:cubicBezTo>
                <a:cubicBezTo>
                  <a:pt x="130" y="153"/>
                  <a:pt x="129" y="156"/>
                  <a:pt x="127" y="156"/>
                </a:cubicBezTo>
                <a:cubicBezTo>
                  <a:pt x="124" y="156"/>
                  <a:pt x="122" y="149"/>
                  <a:pt x="120" y="148"/>
                </a:cubicBezTo>
                <a:cubicBezTo>
                  <a:pt x="117" y="150"/>
                  <a:pt x="115" y="154"/>
                  <a:pt x="112" y="156"/>
                </a:cubicBezTo>
                <a:cubicBezTo>
                  <a:pt x="111" y="156"/>
                  <a:pt x="110" y="155"/>
                  <a:pt x="110" y="153"/>
                </a:cubicBezTo>
                <a:cubicBezTo>
                  <a:pt x="108" y="151"/>
                  <a:pt x="106" y="149"/>
                  <a:pt x="105" y="146"/>
                </a:cubicBezTo>
                <a:cubicBezTo>
                  <a:pt x="104" y="147"/>
                  <a:pt x="100" y="149"/>
                  <a:pt x="99" y="150"/>
                </a:cubicBezTo>
                <a:cubicBezTo>
                  <a:pt x="98" y="151"/>
                  <a:pt x="98" y="152"/>
                  <a:pt x="97" y="152"/>
                </a:cubicBezTo>
                <a:cubicBezTo>
                  <a:pt x="97" y="152"/>
                  <a:pt x="95" y="152"/>
                  <a:pt x="95" y="150"/>
                </a:cubicBezTo>
                <a:cubicBezTo>
                  <a:pt x="96" y="149"/>
                  <a:pt x="94" y="147"/>
                  <a:pt x="93" y="145"/>
                </a:cubicBezTo>
                <a:cubicBezTo>
                  <a:pt x="90" y="147"/>
                  <a:pt x="88" y="149"/>
                  <a:pt x="86" y="151"/>
                </a:cubicBezTo>
                <a:cubicBezTo>
                  <a:pt x="91" y="152"/>
                  <a:pt x="93" y="156"/>
                  <a:pt x="93" y="161"/>
                </a:cubicBezTo>
                <a:cubicBezTo>
                  <a:pt x="94" y="163"/>
                  <a:pt x="98" y="163"/>
                  <a:pt x="96" y="164"/>
                </a:cubicBezTo>
                <a:cubicBezTo>
                  <a:pt x="97" y="165"/>
                  <a:pt x="97" y="166"/>
                  <a:pt x="98" y="166"/>
                </a:cubicBezTo>
                <a:close/>
                <a:moveTo>
                  <a:pt x="173" y="147"/>
                </a:moveTo>
                <a:cubicBezTo>
                  <a:pt x="174" y="147"/>
                  <a:pt x="174" y="146"/>
                  <a:pt x="174" y="145"/>
                </a:cubicBezTo>
                <a:cubicBezTo>
                  <a:pt x="173" y="145"/>
                  <a:pt x="173" y="143"/>
                  <a:pt x="172" y="143"/>
                </a:cubicBezTo>
                <a:cubicBezTo>
                  <a:pt x="172" y="144"/>
                  <a:pt x="173" y="145"/>
                  <a:pt x="173" y="147"/>
                </a:cubicBezTo>
                <a:close/>
                <a:moveTo>
                  <a:pt x="192" y="143"/>
                </a:moveTo>
                <a:cubicBezTo>
                  <a:pt x="191" y="144"/>
                  <a:pt x="190" y="145"/>
                  <a:pt x="189" y="146"/>
                </a:cubicBezTo>
                <a:cubicBezTo>
                  <a:pt x="191" y="149"/>
                  <a:pt x="193" y="151"/>
                  <a:pt x="196" y="152"/>
                </a:cubicBezTo>
                <a:cubicBezTo>
                  <a:pt x="197" y="152"/>
                  <a:pt x="198" y="151"/>
                  <a:pt x="199" y="150"/>
                </a:cubicBezTo>
                <a:cubicBezTo>
                  <a:pt x="197" y="150"/>
                  <a:pt x="197" y="149"/>
                  <a:pt x="196" y="148"/>
                </a:cubicBezTo>
                <a:cubicBezTo>
                  <a:pt x="196" y="148"/>
                  <a:pt x="197" y="149"/>
                  <a:pt x="197" y="148"/>
                </a:cubicBezTo>
                <a:cubicBezTo>
                  <a:pt x="196" y="147"/>
                  <a:pt x="194" y="145"/>
                  <a:pt x="192" y="143"/>
                </a:cubicBezTo>
                <a:close/>
                <a:moveTo>
                  <a:pt x="200" y="149"/>
                </a:moveTo>
                <a:cubicBezTo>
                  <a:pt x="201" y="149"/>
                  <a:pt x="201" y="148"/>
                  <a:pt x="202" y="147"/>
                </a:cubicBezTo>
                <a:cubicBezTo>
                  <a:pt x="199" y="146"/>
                  <a:pt x="197" y="144"/>
                  <a:pt x="195" y="143"/>
                </a:cubicBezTo>
                <a:cubicBezTo>
                  <a:pt x="197" y="145"/>
                  <a:pt x="199" y="147"/>
                  <a:pt x="200" y="149"/>
                </a:cubicBezTo>
                <a:close/>
                <a:moveTo>
                  <a:pt x="60" y="146"/>
                </a:moveTo>
                <a:cubicBezTo>
                  <a:pt x="60" y="144"/>
                  <a:pt x="57" y="145"/>
                  <a:pt x="57" y="144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56" y="145"/>
                  <a:pt x="58" y="146"/>
                  <a:pt x="60" y="146"/>
                </a:cubicBezTo>
                <a:close/>
                <a:moveTo>
                  <a:pt x="56" y="152"/>
                </a:moveTo>
                <a:cubicBezTo>
                  <a:pt x="57" y="152"/>
                  <a:pt x="57" y="153"/>
                  <a:pt x="58" y="154"/>
                </a:cubicBezTo>
                <a:cubicBezTo>
                  <a:pt x="61" y="153"/>
                  <a:pt x="60" y="149"/>
                  <a:pt x="63" y="148"/>
                </a:cubicBezTo>
                <a:cubicBezTo>
                  <a:pt x="63" y="147"/>
                  <a:pt x="64" y="148"/>
                  <a:pt x="64" y="147"/>
                </a:cubicBezTo>
                <a:cubicBezTo>
                  <a:pt x="63" y="147"/>
                  <a:pt x="63" y="146"/>
                  <a:pt x="62" y="146"/>
                </a:cubicBezTo>
                <a:cubicBezTo>
                  <a:pt x="63" y="149"/>
                  <a:pt x="58" y="150"/>
                  <a:pt x="57" y="149"/>
                </a:cubicBezTo>
                <a:cubicBezTo>
                  <a:pt x="57" y="149"/>
                  <a:pt x="56" y="151"/>
                  <a:pt x="56" y="152"/>
                </a:cubicBezTo>
                <a:close/>
                <a:moveTo>
                  <a:pt x="176" y="147"/>
                </a:moveTo>
                <a:cubicBezTo>
                  <a:pt x="175" y="148"/>
                  <a:pt x="174" y="150"/>
                  <a:pt x="174" y="151"/>
                </a:cubicBezTo>
                <a:cubicBezTo>
                  <a:pt x="176" y="154"/>
                  <a:pt x="177" y="158"/>
                  <a:pt x="178" y="161"/>
                </a:cubicBezTo>
                <a:cubicBezTo>
                  <a:pt x="179" y="160"/>
                  <a:pt x="180" y="158"/>
                  <a:pt x="183" y="158"/>
                </a:cubicBezTo>
                <a:cubicBezTo>
                  <a:pt x="183" y="158"/>
                  <a:pt x="183" y="159"/>
                  <a:pt x="183" y="159"/>
                </a:cubicBezTo>
                <a:cubicBezTo>
                  <a:pt x="177" y="164"/>
                  <a:pt x="173" y="179"/>
                  <a:pt x="181" y="184"/>
                </a:cubicBezTo>
                <a:cubicBezTo>
                  <a:pt x="181" y="182"/>
                  <a:pt x="186" y="183"/>
                  <a:pt x="188" y="181"/>
                </a:cubicBezTo>
                <a:cubicBezTo>
                  <a:pt x="188" y="180"/>
                  <a:pt x="188" y="179"/>
                  <a:pt x="188" y="177"/>
                </a:cubicBezTo>
                <a:cubicBezTo>
                  <a:pt x="189" y="173"/>
                  <a:pt x="193" y="175"/>
                  <a:pt x="196" y="175"/>
                </a:cubicBezTo>
                <a:cubicBezTo>
                  <a:pt x="200" y="175"/>
                  <a:pt x="202" y="173"/>
                  <a:pt x="205" y="173"/>
                </a:cubicBezTo>
                <a:cubicBezTo>
                  <a:pt x="207" y="173"/>
                  <a:pt x="208" y="172"/>
                  <a:pt x="210" y="173"/>
                </a:cubicBezTo>
                <a:cubicBezTo>
                  <a:pt x="215" y="174"/>
                  <a:pt x="217" y="178"/>
                  <a:pt x="217" y="182"/>
                </a:cubicBezTo>
                <a:cubicBezTo>
                  <a:pt x="219" y="180"/>
                  <a:pt x="220" y="177"/>
                  <a:pt x="221" y="175"/>
                </a:cubicBezTo>
                <a:cubicBezTo>
                  <a:pt x="220" y="169"/>
                  <a:pt x="217" y="164"/>
                  <a:pt x="212" y="161"/>
                </a:cubicBezTo>
                <a:cubicBezTo>
                  <a:pt x="212" y="161"/>
                  <a:pt x="212" y="161"/>
                  <a:pt x="212" y="160"/>
                </a:cubicBezTo>
                <a:cubicBezTo>
                  <a:pt x="206" y="158"/>
                  <a:pt x="201" y="155"/>
                  <a:pt x="194" y="156"/>
                </a:cubicBezTo>
                <a:cubicBezTo>
                  <a:pt x="192" y="154"/>
                  <a:pt x="190" y="154"/>
                  <a:pt x="187" y="154"/>
                </a:cubicBezTo>
                <a:cubicBezTo>
                  <a:pt x="186" y="154"/>
                  <a:pt x="186" y="154"/>
                  <a:pt x="186" y="153"/>
                </a:cubicBezTo>
                <a:cubicBezTo>
                  <a:pt x="188" y="151"/>
                  <a:pt x="190" y="153"/>
                  <a:pt x="193" y="153"/>
                </a:cubicBezTo>
                <a:cubicBezTo>
                  <a:pt x="191" y="151"/>
                  <a:pt x="189" y="150"/>
                  <a:pt x="188" y="148"/>
                </a:cubicBezTo>
                <a:cubicBezTo>
                  <a:pt x="185" y="149"/>
                  <a:pt x="184" y="153"/>
                  <a:pt x="180" y="154"/>
                </a:cubicBezTo>
                <a:cubicBezTo>
                  <a:pt x="179" y="152"/>
                  <a:pt x="178" y="149"/>
                  <a:pt x="176" y="147"/>
                </a:cubicBezTo>
                <a:close/>
                <a:moveTo>
                  <a:pt x="203" y="149"/>
                </a:moveTo>
                <a:cubicBezTo>
                  <a:pt x="200" y="152"/>
                  <a:pt x="206" y="153"/>
                  <a:pt x="206" y="156"/>
                </a:cubicBezTo>
                <a:cubicBezTo>
                  <a:pt x="208" y="156"/>
                  <a:pt x="210" y="158"/>
                  <a:pt x="212" y="158"/>
                </a:cubicBezTo>
                <a:cubicBezTo>
                  <a:pt x="210" y="154"/>
                  <a:pt x="208" y="151"/>
                  <a:pt x="203" y="149"/>
                </a:cubicBezTo>
                <a:close/>
                <a:moveTo>
                  <a:pt x="234" y="180"/>
                </a:moveTo>
                <a:cubicBezTo>
                  <a:pt x="235" y="183"/>
                  <a:pt x="240" y="184"/>
                  <a:pt x="244" y="183"/>
                </a:cubicBezTo>
                <a:cubicBezTo>
                  <a:pt x="248" y="172"/>
                  <a:pt x="250" y="162"/>
                  <a:pt x="252" y="152"/>
                </a:cubicBezTo>
                <a:cubicBezTo>
                  <a:pt x="250" y="151"/>
                  <a:pt x="247" y="151"/>
                  <a:pt x="245" y="151"/>
                </a:cubicBezTo>
                <a:cubicBezTo>
                  <a:pt x="244" y="151"/>
                  <a:pt x="245" y="149"/>
                  <a:pt x="244" y="149"/>
                </a:cubicBezTo>
                <a:cubicBezTo>
                  <a:pt x="240" y="160"/>
                  <a:pt x="237" y="169"/>
                  <a:pt x="234" y="180"/>
                </a:cubicBezTo>
                <a:close/>
                <a:moveTo>
                  <a:pt x="268" y="155"/>
                </a:moveTo>
                <a:cubicBezTo>
                  <a:pt x="269" y="154"/>
                  <a:pt x="269" y="154"/>
                  <a:pt x="270" y="154"/>
                </a:cubicBezTo>
                <a:cubicBezTo>
                  <a:pt x="270" y="152"/>
                  <a:pt x="270" y="151"/>
                  <a:pt x="270" y="150"/>
                </a:cubicBezTo>
                <a:cubicBezTo>
                  <a:pt x="269" y="151"/>
                  <a:pt x="268" y="154"/>
                  <a:pt x="268" y="155"/>
                </a:cubicBezTo>
                <a:close/>
                <a:moveTo>
                  <a:pt x="272" y="151"/>
                </a:moveTo>
                <a:cubicBezTo>
                  <a:pt x="272" y="160"/>
                  <a:pt x="273" y="167"/>
                  <a:pt x="273" y="174"/>
                </a:cubicBezTo>
                <a:cubicBezTo>
                  <a:pt x="276" y="179"/>
                  <a:pt x="284" y="176"/>
                  <a:pt x="288" y="174"/>
                </a:cubicBezTo>
                <a:cubicBezTo>
                  <a:pt x="288" y="166"/>
                  <a:pt x="288" y="157"/>
                  <a:pt x="287" y="150"/>
                </a:cubicBezTo>
                <a:cubicBezTo>
                  <a:pt x="283" y="153"/>
                  <a:pt x="276" y="154"/>
                  <a:pt x="272" y="151"/>
                </a:cubicBezTo>
                <a:close/>
                <a:moveTo>
                  <a:pt x="83" y="153"/>
                </a:moveTo>
                <a:cubicBezTo>
                  <a:pt x="81" y="152"/>
                  <a:pt x="79" y="151"/>
                  <a:pt x="77" y="151"/>
                </a:cubicBezTo>
                <a:cubicBezTo>
                  <a:pt x="72" y="151"/>
                  <a:pt x="68" y="153"/>
                  <a:pt x="64" y="151"/>
                </a:cubicBezTo>
                <a:cubicBezTo>
                  <a:pt x="62" y="154"/>
                  <a:pt x="58" y="156"/>
                  <a:pt x="57" y="159"/>
                </a:cubicBezTo>
                <a:cubicBezTo>
                  <a:pt x="56" y="163"/>
                  <a:pt x="58" y="168"/>
                  <a:pt x="60" y="171"/>
                </a:cubicBezTo>
                <a:cubicBezTo>
                  <a:pt x="65" y="174"/>
                  <a:pt x="69" y="178"/>
                  <a:pt x="74" y="177"/>
                </a:cubicBezTo>
                <a:cubicBezTo>
                  <a:pt x="74" y="176"/>
                  <a:pt x="74" y="175"/>
                  <a:pt x="74" y="174"/>
                </a:cubicBezTo>
                <a:cubicBezTo>
                  <a:pt x="76" y="174"/>
                  <a:pt x="78" y="174"/>
                  <a:pt x="79" y="172"/>
                </a:cubicBezTo>
                <a:cubicBezTo>
                  <a:pt x="79" y="170"/>
                  <a:pt x="78" y="168"/>
                  <a:pt x="80" y="167"/>
                </a:cubicBezTo>
                <a:cubicBezTo>
                  <a:pt x="83" y="166"/>
                  <a:pt x="83" y="162"/>
                  <a:pt x="81" y="161"/>
                </a:cubicBezTo>
                <a:cubicBezTo>
                  <a:pt x="80" y="160"/>
                  <a:pt x="80" y="160"/>
                  <a:pt x="80" y="159"/>
                </a:cubicBezTo>
                <a:cubicBezTo>
                  <a:pt x="82" y="156"/>
                  <a:pt x="87" y="158"/>
                  <a:pt x="90" y="158"/>
                </a:cubicBezTo>
                <a:cubicBezTo>
                  <a:pt x="90" y="154"/>
                  <a:pt x="87" y="154"/>
                  <a:pt x="83" y="153"/>
                </a:cubicBezTo>
                <a:close/>
                <a:moveTo>
                  <a:pt x="198" y="154"/>
                </a:moveTo>
                <a:cubicBezTo>
                  <a:pt x="200" y="153"/>
                  <a:pt x="202" y="155"/>
                  <a:pt x="203" y="154"/>
                </a:cubicBezTo>
                <a:cubicBezTo>
                  <a:pt x="202" y="152"/>
                  <a:pt x="199" y="150"/>
                  <a:pt x="198" y="154"/>
                </a:cubicBezTo>
                <a:close/>
                <a:moveTo>
                  <a:pt x="43" y="176"/>
                </a:moveTo>
                <a:cubicBezTo>
                  <a:pt x="43" y="181"/>
                  <a:pt x="45" y="186"/>
                  <a:pt x="48" y="190"/>
                </a:cubicBezTo>
                <a:cubicBezTo>
                  <a:pt x="51" y="192"/>
                  <a:pt x="55" y="195"/>
                  <a:pt x="60" y="196"/>
                </a:cubicBezTo>
                <a:cubicBezTo>
                  <a:pt x="63" y="196"/>
                  <a:pt x="69" y="196"/>
                  <a:pt x="72" y="195"/>
                </a:cubicBezTo>
                <a:cubicBezTo>
                  <a:pt x="80" y="193"/>
                  <a:pt x="84" y="182"/>
                  <a:pt x="81" y="174"/>
                </a:cubicBezTo>
                <a:cubicBezTo>
                  <a:pt x="80" y="174"/>
                  <a:pt x="79" y="174"/>
                  <a:pt x="79" y="175"/>
                </a:cubicBezTo>
                <a:cubicBezTo>
                  <a:pt x="83" y="180"/>
                  <a:pt x="74" y="184"/>
                  <a:pt x="69" y="185"/>
                </a:cubicBezTo>
                <a:cubicBezTo>
                  <a:pt x="68" y="185"/>
                  <a:pt x="67" y="184"/>
                  <a:pt x="66" y="184"/>
                </a:cubicBezTo>
                <a:cubicBezTo>
                  <a:pt x="65" y="184"/>
                  <a:pt x="64" y="185"/>
                  <a:pt x="63" y="185"/>
                </a:cubicBezTo>
                <a:cubicBezTo>
                  <a:pt x="63" y="185"/>
                  <a:pt x="62" y="184"/>
                  <a:pt x="62" y="184"/>
                </a:cubicBezTo>
                <a:cubicBezTo>
                  <a:pt x="56" y="183"/>
                  <a:pt x="53" y="180"/>
                  <a:pt x="50" y="176"/>
                </a:cubicBezTo>
                <a:cubicBezTo>
                  <a:pt x="49" y="173"/>
                  <a:pt x="48" y="168"/>
                  <a:pt x="51" y="164"/>
                </a:cubicBezTo>
                <a:cubicBezTo>
                  <a:pt x="52" y="164"/>
                  <a:pt x="53" y="163"/>
                  <a:pt x="55" y="162"/>
                </a:cubicBezTo>
                <a:cubicBezTo>
                  <a:pt x="54" y="159"/>
                  <a:pt x="56" y="158"/>
                  <a:pt x="57" y="156"/>
                </a:cubicBezTo>
                <a:cubicBezTo>
                  <a:pt x="56" y="155"/>
                  <a:pt x="56" y="154"/>
                  <a:pt x="55" y="153"/>
                </a:cubicBezTo>
                <a:cubicBezTo>
                  <a:pt x="52" y="160"/>
                  <a:pt x="44" y="166"/>
                  <a:pt x="43" y="176"/>
                </a:cubicBezTo>
                <a:close/>
                <a:moveTo>
                  <a:pt x="266" y="157"/>
                </a:moveTo>
                <a:cubicBezTo>
                  <a:pt x="266" y="160"/>
                  <a:pt x="265" y="161"/>
                  <a:pt x="266" y="163"/>
                </a:cubicBezTo>
                <a:cubicBezTo>
                  <a:pt x="266" y="160"/>
                  <a:pt x="269" y="159"/>
                  <a:pt x="269" y="157"/>
                </a:cubicBezTo>
                <a:cubicBezTo>
                  <a:pt x="268" y="157"/>
                  <a:pt x="267" y="157"/>
                  <a:pt x="266" y="157"/>
                </a:cubicBezTo>
                <a:close/>
                <a:moveTo>
                  <a:pt x="266" y="167"/>
                </a:moveTo>
                <a:cubicBezTo>
                  <a:pt x="268" y="168"/>
                  <a:pt x="268" y="166"/>
                  <a:pt x="271" y="166"/>
                </a:cubicBezTo>
                <a:cubicBezTo>
                  <a:pt x="271" y="163"/>
                  <a:pt x="271" y="161"/>
                  <a:pt x="270" y="158"/>
                </a:cubicBezTo>
                <a:cubicBezTo>
                  <a:pt x="269" y="161"/>
                  <a:pt x="267" y="164"/>
                  <a:pt x="266" y="167"/>
                </a:cubicBezTo>
                <a:close/>
                <a:moveTo>
                  <a:pt x="83" y="160"/>
                </a:moveTo>
                <a:cubicBezTo>
                  <a:pt x="83" y="161"/>
                  <a:pt x="85" y="162"/>
                  <a:pt x="86" y="164"/>
                </a:cubicBezTo>
                <a:cubicBezTo>
                  <a:pt x="85" y="165"/>
                  <a:pt x="85" y="165"/>
                  <a:pt x="85" y="166"/>
                </a:cubicBezTo>
                <a:cubicBezTo>
                  <a:pt x="86" y="167"/>
                  <a:pt x="86" y="169"/>
                  <a:pt x="88" y="170"/>
                </a:cubicBezTo>
                <a:cubicBezTo>
                  <a:pt x="89" y="168"/>
                  <a:pt x="92" y="167"/>
                  <a:pt x="93" y="165"/>
                </a:cubicBezTo>
                <a:cubicBezTo>
                  <a:pt x="91" y="163"/>
                  <a:pt x="88" y="158"/>
                  <a:pt x="83" y="160"/>
                </a:cubicBezTo>
                <a:close/>
                <a:moveTo>
                  <a:pt x="52" y="167"/>
                </a:moveTo>
                <a:cubicBezTo>
                  <a:pt x="51" y="172"/>
                  <a:pt x="52" y="178"/>
                  <a:pt x="57" y="180"/>
                </a:cubicBezTo>
                <a:cubicBezTo>
                  <a:pt x="59" y="180"/>
                  <a:pt x="60" y="178"/>
                  <a:pt x="62" y="177"/>
                </a:cubicBezTo>
                <a:cubicBezTo>
                  <a:pt x="62" y="179"/>
                  <a:pt x="61" y="180"/>
                  <a:pt x="59" y="181"/>
                </a:cubicBezTo>
                <a:cubicBezTo>
                  <a:pt x="65" y="184"/>
                  <a:pt x="77" y="183"/>
                  <a:pt x="78" y="177"/>
                </a:cubicBezTo>
                <a:cubicBezTo>
                  <a:pt x="77" y="177"/>
                  <a:pt x="77" y="178"/>
                  <a:pt x="76" y="179"/>
                </a:cubicBezTo>
                <a:cubicBezTo>
                  <a:pt x="74" y="180"/>
                  <a:pt x="71" y="179"/>
                  <a:pt x="70" y="179"/>
                </a:cubicBezTo>
                <a:cubicBezTo>
                  <a:pt x="69" y="180"/>
                  <a:pt x="70" y="182"/>
                  <a:pt x="68" y="182"/>
                </a:cubicBezTo>
                <a:cubicBezTo>
                  <a:pt x="68" y="180"/>
                  <a:pt x="68" y="179"/>
                  <a:pt x="68" y="178"/>
                </a:cubicBezTo>
                <a:cubicBezTo>
                  <a:pt x="64" y="176"/>
                  <a:pt x="61" y="174"/>
                  <a:pt x="58" y="171"/>
                </a:cubicBezTo>
                <a:cubicBezTo>
                  <a:pt x="57" y="172"/>
                  <a:pt x="56" y="175"/>
                  <a:pt x="54" y="174"/>
                </a:cubicBezTo>
                <a:cubicBezTo>
                  <a:pt x="55" y="172"/>
                  <a:pt x="56" y="171"/>
                  <a:pt x="57" y="169"/>
                </a:cubicBezTo>
                <a:cubicBezTo>
                  <a:pt x="56" y="168"/>
                  <a:pt x="55" y="166"/>
                  <a:pt x="54" y="165"/>
                </a:cubicBezTo>
                <a:cubicBezTo>
                  <a:pt x="54" y="165"/>
                  <a:pt x="55" y="164"/>
                  <a:pt x="54" y="164"/>
                </a:cubicBezTo>
                <a:cubicBezTo>
                  <a:pt x="53" y="165"/>
                  <a:pt x="52" y="166"/>
                  <a:pt x="52" y="167"/>
                </a:cubicBezTo>
                <a:close/>
                <a:moveTo>
                  <a:pt x="90" y="170"/>
                </a:moveTo>
                <a:cubicBezTo>
                  <a:pt x="92" y="171"/>
                  <a:pt x="93" y="171"/>
                  <a:pt x="94" y="169"/>
                </a:cubicBezTo>
                <a:cubicBezTo>
                  <a:pt x="93" y="169"/>
                  <a:pt x="94" y="168"/>
                  <a:pt x="94" y="167"/>
                </a:cubicBezTo>
                <a:cubicBezTo>
                  <a:pt x="93" y="168"/>
                  <a:pt x="91" y="169"/>
                  <a:pt x="90" y="170"/>
                </a:cubicBezTo>
                <a:close/>
                <a:moveTo>
                  <a:pt x="259" y="183"/>
                </a:moveTo>
                <a:cubicBezTo>
                  <a:pt x="260" y="178"/>
                  <a:pt x="263" y="172"/>
                  <a:pt x="262" y="168"/>
                </a:cubicBezTo>
                <a:cubicBezTo>
                  <a:pt x="260" y="173"/>
                  <a:pt x="260" y="178"/>
                  <a:pt x="259" y="183"/>
                </a:cubicBezTo>
                <a:close/>
                <a:moveTo>
                  <a:pt x="265" y="169"/>
                </a:moveTo>
                <a:cubicBezTo>
                  <a:pt x="264" y="171"/>
                  <a:pt x="263" y="174"/>
                  <a:pt x="263" y="177"/>
                </a:cubicBezTo>
                <a:cubicBezTo>
                  <a:pt x="266" y="175"/>
                  <a:pt x="267" y="172"/>
                  <a:pt x="269" y="169"/>
                </a:cubicBezTo>
                <a:cubicBezTo>
                  <a:pt x="268" y="169"/>
                  <a:pt x="266" y="169"/>
                  <a:pt x="265" y="169"/>
                </a:cubicBezTo>
                <a:close/>
                <a:moveTo>
                  <a:pt x="264" y="180"/>
                </a:moveTo>
                <a:cubicBezTo>
                  <a:pt x="266" y="180"/>
                  <a:pt x="269" y="177"/>
                  <a:pt x="271" y="176"/>
                </a:cubicBezTo>
                <a:cubicBezTo>
                  <a:pt x="271" y="174"/>
                  <a:pt x="271" y="171"/>
                  <a:pt x="271" y="170"/>
                </a:cubicBezTo>
                <a:cubicBezTo>
                  <a:pt x="268" y="173"/>
                  <a:pt x="266" y="177"/>
                  <a:pt x="264" y="180"/>
                </a:cubicBezTo>
                <a:close/>
                <a:moveTo>
                  <a:pt x="136" y="191"/>
                </a:moveTo>
                <a:cubicBezTo>
                  <a:pt x="135" y="192"/>
                  <a:pt x="134" y="193"/>
                  <a:pt x="134" y="194"/>
                </a:cubicBezTo>
                <a:cubicBezTo>
                  <a:pt x="135" y="193"/>
                  <a:pt x="135" y="195"/>
                  <a:pt x="136" y="194"/>
                </a:cubicBezTo>
                <a:cubicBezTo>
                  <a:pt x="137" y="193"/>
                  <a:pt x="137" y="192"/>
                  <a:pt x="139" y="191"/>
                </a:cubicBezTo>
                <a:cubicBezTo>
                  <a:pt x="147" y="187"/>
                  <a:pt x="156" y="181"/>
                  <a:pt x="166" y="182"/>
                </a:cubicBezTo>
                <a:cubicBezTo>
                  <a:pt x="165" y="182"/>
                  <a:pt x="166" y="181"/>
                  <a:pt x="166" y="181"/>
                </a:cubicBezTo>
                <a:cubicBezTo>
                  <a:pt x="168" y="178"/>
                  <a:pt x="169" y="177"/>
                  <a:pt x="170" y="174"/>
                </a:cubicBezTo>
                <a:cubicBezTo>
                  <a:pt x="156" y="175"/>
                  <a:pt x="145" y="183"/>
                  <a:pt x="136" y="191"/>
                </a:cubicBezTo>
                <a:close/>
                <a:moveTo>
                  <a:pt x="177" y="184"/>
                </a:moveTo>
                <a:cubicBezTo>
                  <a:pt x="175" y="181"/>
                  <a:pt x="175" y="178"/>
                  <a:pt x="174" y="174"/>
                </a:cubicBezTo>
                <a:cubicBezTo>
                  <a:pt x="173" y="175"/>
                  <a:pt x="172" y="175"/>
                  <a:pt x="171" y="176"/>
                </a:cubicBezTo>
                <a:cubicBezTo>
                  <a:pt x="170" y="177"/>
                  <a:pt x="170" y="179"/>
                  <a:pt x="169" y="180"/>
                </a:cubicBezTo>
                <a:cubicBezTo>
                  <a:pt x="169" y="180"/>
                  <a:pt x="169" y="181"/>
                  <a:pt x="169" y="181"/>
                </a:cubicBezTo>
                <a:cubicBezTo>
                  <a:pt x="169" y="182"/>
                  <a:pt x="168" y="182"/>
                  <a:pt x="168" y="182"/>
                </a:cubicBezTo>
                <a:cubicBezTo>
                  <a:pt x="171" y="183"/>
                  <a:pt x="175" y="183"/>
                  <a:pt x="177" y="184"/>
                </a:cubicBezTo>
                <a:close/>
                <a:moveTo>
                  <a:pt x="212" y="182"/>
                </a:moveTo>
                <a:cubicBezTo>
                  <a:pt x="212" y="181"/>
                  <a:pt x="214" y="180"/>
                  <a:pt x="214" y="179"/>
                </a:cubicBezTo>
                <a:cubicBezTo>
                  <a:pt x="214" y="177"/>
                  <a:pt x="211" y="174"/>
                  <a:pt x="209" y="175"/>
                </a:cubicBezTo>
                <a:cubicBezTo>
                  <a:pt x="209" y="176"/>
                  <a:pt x="208" y="178"/>
                  <a:pt x="207" y="178"/>
                </a:cubicBezTo>
                <a:cubicBezTo>
                  <a:pt x="206" y="177"/>
                  <a:pt x="207" y="176"/>
                  <a:pt x="207" y="175"/>
                </a:cubicBezTo>
                <a:cubicBezTo>
                  <a:pt x="204" y="174"/>
                  <a:pt x="201" y="176"/>
                  <a:pt x="200" y="176"/>
                </a:cubicBezTo>
                <a:cubicBezTo>
                  <a:pt x="201" y="177"/>
                  <a:pt x="201" y="178"/>
                  <a:pt x="201" y="179"/>
                </a:cubicBezTo>
                <a:cubicBezTo>
                  <a:pt x="206" y="178"/>
                  <a:pt x="209" y="181"/>
                  <a:pt x="212" y="182"/>
                </a:cubicBezTo>
                <a:close/>
                <a:moveTo>
                  <a:pt x="190" y="181"/>
                </a:moveTo>
                <a:cubicBezTo>
                  <a:pt x="193" y="179"/>
                  <a:pt x="196" y="180"/>
                  <a:pt x="199" y="178"/>
                </a:cubicBezTo>
                <a:cubicBezTo>
                  <a:pt x="199" y="178"/>
                  <a:pt x="199" y="178"/>
                  <a:pt x="199" y="177"/>
                </a:cubicBezTo>
                <a:cubicBezTo>
                  <a:pt x="196" y="177"/>
                  <a:pt x="188" y="175"/>
                  <a:pt x="190" y="181"/>
                </a:cubicBezTo>
                <a:close/>
                <a:moveTo>
                  <a:pt x="273" y="181"/>
                </a:moveTo>
                <a:cubicBezTo>
                  <a:pt x="273" y="183"/>
                  <a:pt x="273" y="183"/>
                  <a:pt x="273" y="185"/>
                </a:cubicBezTo>
                <a:cubicBezTo>
                  <a:pt x="273" y="184"/>
                  <a:pt x="273" y="185"/>
                  <a:pt x="274" y="185"/>
                </a:cubicBezTo>
                <a:cubicBezTo>
                  <a:pt x="277" y="189"/>
                  <a:pt x="285" y="186"/>
                  <a:pt x="289" y="184"/>
                </a:cubicBezTo>
                <a:cubicBezTo>
                  <a:pt x="288" y="183"/>
                  <a:pt x="288" y="181"/>
                  <a:pt x="288" y="179"/>
                </a:cubicBezTo>
                <a:cubicBezTo>
                  <a:pt x="285" y="181"/>
                  <a:pt x="278" y="182"/>
                  <a:pt x="273" y="181"/>
                </a:cubicBezTo>
                <a:close/>
                <a:moveTo>
                  <a:pt x="270" y="180"/>
                </a:moveTo>
                <a:cubicBezTo>
                  <a:pt x="270" y="180"/>
                  <a:pt x="269" y="180"/>
                  <a:pt x="269" y="180"/>
                </a:cubicBezTo>
                <a:cubicBezTo>
                  <a:pt x="266" y="181"/>
                  <a:pt x="264" y="182"/>
                  <a:pt x="262" y="184"/>
                </a:cubicBezTo>
                <a:cubicBezTo>
                  <a:pt x="262" y="183"/>
                  <a:pt x="261" y="184"/>
                  <a:pt x="261" y="184"/>
                </a:cubicBezTo>
                <a:cubicBezTo>
                  <a:pt x="261" y="186"/>
                  <a:pt x="260" y="186"/>
                  <a:pt x="260" y="187"/>
                </a:cubicBezTo>
                <a:cubicBezTo>
                  <a:pt x="262" y="188"/>
                  <a:pt x="264" y="187"/>
                  <a:pt x="266" y="187"/>
                </a:cubicBezTo>
                <a:cubicBezTo>
                  <a:pt x="267" y="185"/>
                  <a:pt x="268" y="183"/>
                  <a:pt x="270" y="180"/>
                </a:cubicBezTo>
                <a:close/>
                <a:moveTo>
                  <a:pt x="269" y="187"/>
                </a:moveTo>
                <a:cubicBezTo>
                  <a:pt x="269" y="186"/>
                  <a:pt x="270" y="185"/>
                  <a:pt x="271" y="185"/>
                </a:cubicBezTo>
                <a:cubicBezTo>
                  <a:pt x="271" y="183"/>
                  <a:pt x="271" y="182"/>
                  <a:pt x="271" y="181"/>
                </a:cubicBezTo>
                <a:cubicBezTo>
                  <a:pt x="270" y="183"/>
                  <a:pt x="270" y="185"/>
                  <a:pt x="269" y="187"/>
                </a:cubicBezTo>
                <a:close/>
                <a:moveTo>
                  <a:pt x="195" y="204"/>
                </a:moveTo>
                <a:cubicBezTo>
                  <a:pt x="196" y="200"/>
                  <a:pt x="198" y="196"/>
                  <a:pt x="201" y="195"/>
                </a:cubicBezTo>
                <a:cubicBezTo>
                  <a:pt x="203" y="198"/>
                  <a:pt x="200" y="202"/>
                  <a:pt x="204" y="204"/>
                </a:cubicBezTo>
                <a:cubicBezTo>
                  <a:pt x="207" y="202"/>
                  <a:pt x="205" y="200"/>
                  <a:pt x="205" y="198"/>
                </a:cubicBezTo>
                <a:cubicBezTo>
                  <a:pt x="206" y="194"/>
                  <a:pt x="213" y="193"/>
                  <a:pt x="211" y="188"/>
                </a:cubicBezTo>
                <a:cubicBezTo>
                  <a:pt x="211" y="188"/>
                  <a:pt x="212" y="188"/>
                  <a:pt x="212" y="187"/>
                </a:cubicBezTo>
                <a:cubicBezTo>
                  <a:pt x="212" y="186"/>
                  <a:pt x="211" y="186"/>
                  <a:pt x="211" y="184"/>
                </a:cubicBezTo>
                <a:cubicBezTo>
                  <a:pt x="209" y="183"/>
                  <a:pt x="207" y="182"/>
                  <a:pt x="205" y="181"/>
                </a:cubicBezTo>
                <a:cubicBezTo>
                  <a:pt x="195" y="180"/>
                  <a:pt x="189" y="183"/>
                  <a:pt x="186" y="190"/>
                </a:cubicBezTo>
                <a:cubicBezTo>
                  <a:pt x="185" y="192"/>
                  <a:pt x="184" y="198"/>
                  <a:pt x="186" y="199"/>
                </a:cubicBezTo>
                <a:cubicBezTo>
                  <a:pt x="186" y="195"/>
                  <a:pt x="187" y="193"/>
                  <a:pt x="188" y="190"/>
                </a:cubicBezTo>
                <a:cubicBezTo>
                  <a:pt x="189" y="192"/>
                  <a:pt x="187" y="195"/>
                  <a:pt x="187" y="197"/>
                </a:cubicBezTo>
                <a:cubicBezTo>
                  <a:pt x="188" y="200"/>
                  <a:pt x="189" y="202"/>
                  <a:pt x="190" y="204"/>
                </a:cubicBezTo>
                <a:cubicBezTo>
                  <a:pt x="189" y="199"/>
                  <a:pt x="191" y="194"/>
                  <a:pt x="194" y="190"/>
                </a:cubicBezTo>
                <a:cubicBezTo>
                  <a:pt x="195" y="193"/>
                  <a:pt x="191" y="198"/>
                  <a:pt x="192" y="202"/>
                </a:cubicBezTo>
                <a:cubicBezTo>
                  <a:pt x="192" y="203"/>
                  <a:pt x="193" y="204"/>
                  <a:pt x="193" y="205"/>
                </a:cubicBezTo>
                <a:cubicBezTo>
                  <a:pt x="194" y="205"/>
                  <a:pt x="193" y="203"/>
                  <a:pt x="195" y="204"/>
                </a:cubicBezTo>
                <a:close/>
                <a:moveTo>
                  <a:pt x="213" y="183"/>
                </a:moveTo>
                <a:cubicBezTo>
                  <a:pt x="214" y="183"/>
                  <a:pt x="214" y="185"/>
                  <a:pt x="214" y="186"/>
                </a:cubicBezTo>
                <a:cubicBezTo>
                  <a:pt x="215" y="186"/>
                  <a:pt x="215" y="185"/>
                  <a:pt x="215" y="184"/>
                </a:cubicBezTo>
                <a:cubicBezTo>
                  <a:pt x="214" y="184"/>
                  <a:pt x="215" y="182"/>
                  <a:pt x="215" y="182"/>
                </a:cubicBezTo>
                <a:cubicBezTo>
                  <a:pt x="214" y="182"/>
                  <a:pt x="213" y="182"/>
                  <a:pt x="213" y="183"/>
                </a:cubicBezTo>
                <a:close/>
                <a:moveTo>
                  <a:pt x="91" y="188"/>
                </a:moveTo>
                <a:cubicBezTo>
                  <a:pt x="92" y="188"/>
                  <a:pt x="94" y="188"/>
                  <a:pt x="96" y="188"/>
                </a:cubicBezTo>
                <a:cubicBezTo>
                  <a:pt x="105" y="189"/>
                  <a:pt x="116" y="187"/>
                  <a:pt x="125" y="190"/>
                </a:cubicBezTo>
                <a:cubicBezTo>
                  <a:pt x="122" y="187"/>
                  <a:pt x="119" y="186"/>
                  <a:pt x="114" y="185"/>
                </a:cubicBezTo>
                <a:cubicBezTo>
                  <a:pt x="105" y="183"/>
                  <a:pt x="95" y="184"/>
                  <a:pt x="85" y="186"/>
                </a:cubicBezTo>
                <a:cubicBezTo>
                  <a:pt x="85" y="189"/>
                  <a:pt x="89" y="188"/>
                  <a:pt x="91" y="188"/>
                </a:cubicBezTo>
                <a:close/>
                <a:moveTo>
                  <a:pt x="164" y="196"/>
                </a:moveTo>
                <a:cubicBezTo>
                  <a:pt x="170" y="197"/>
                  <a:pt x="176" y="200"/>
                  <a:pt x="178" y="195"/>
                </a:cubicBezTo>
                <a:cubicBezTo>
                  <a:pt x="170" y="193"/>
                  <a:pt x="162" y="192"/>
                  <a:pt x="155" y="192"/>
                </a:cubicBezTo>
                <a:cubicBezTo>
                  <a:pt x="152" y="192"/>
                  <a:pt x="149" y="193"/>
                  <a:pt x="146" y="193"/>
                </a:cubicBezTo>
                <a:cubicBezTo>
                  <a:pt x="154" y="187"/>
                  <a:pt x="167" y="191"/>
                  <a:pt x="176" y="192"/>
                </a:cubicBezTo>
                <a:cubicBezTo>
                  <a:pt x="177" y="191"/>
                  <a:pt x="177" y="190"/>
                  <a:pt x="177" y="189"/>
                </a:cubicBezTo>
                <a:cubicBezTo>
                  <a:pt x="171" y="186"/>
                  <a:pt x="162" y="190"/>
                  <a:pt x="155" y="188"/>
                </a:cubicBezTo>
                <a:cubicBezTo>
                  <a:pt x="160" y="187"/>
                  <a:pt x="165" y="186"/>
                  <a:pt x="169" y="186"/>
                </a:cubicBezTo>
                <a:cubicBezTo>
                  <a:pt x="171" y="186"/>
                  <a:pt x="173" y="186"/>
                  <a:pt x="174" y="185"/>
                </a:cubicBezTo>
                <a:cubicBezTo>
                  <a:pt x="161" y="181"/>
                  <a:pt x="147" y="188"/>
                  <a:pt x="138" y="194"/>
                </a:cubicBezTo>
                <a:cubicBezTo>
                  <a:pt x="138" y="194"/>
                  <a:pt x="138" y="194"/>
                  <a:pt x="138" y="195"/>
                </a:cubicBezTo>
                <a:cubicBezTo>
                  <a:pt x="144" y="196"/>
                  <a:pt x="155" y="194"/>
                  <a:pt x="164" y="196"/>
                </a:cubicBezTo>
                <a:close/>
                <a:moveTo>
                  <a:pt x="184" y="187"/>
                </a:moveTo>
                <a:cubicBezTo>
                  <a:pt x="185" y="187"/>
                  <a:pt x="186" y="186"/>
                  <a:pt x="185" y="185"/>
                </a:cubicBezTo>
                <a:cubicBezTo>
                  <a:pt x="186" y="185"/>
                  <a:pt x="187" y="185"/>
                  <a:pt x="187" y="184"/>
                </a:cubicBezTo>
                <a:cubicBezTo>
                  <a:pt x="186" y="185"/>
                  <a:pt x="182" y="186"/>
                  <a:pt x="184" y="187"/>
                </a:cubicBezTo>
                <a:close/>
                <a:moveTo>
                  <a:pt x="180" y="187"/>
                </a:moveTo>
                <a:cubicBezTo>
                  <a:pt x="179" y="186"/>
                  <a:pt x="178" y="185"/>
                  <a:pt x="177" y="185"/>
                </a:cubicBezTo>
                <a:cubicBezTo>
                  <a:pt x="177" y="186"/>
                  <a:pt x="177" y="186"/>
                  <a:pt x="177" y="187"/>
                </a:cubicBezTo>
                <a:cubicBezTo>
                  <a:pt x="178" y="186"/>
                  <a:pt x="179" y="187"/>
                  <a:pt x="180" y="187"/>
                </a:cubicBezTo>
                <a:close/>
                <a:moveTo>
                  <a:pt x="83" y="189"/>
                </a:moveTo>
                <a:cubicBezTo>
                  <a:pt x="83" y="188"/>
                  <a:pt x="84" y="188"/>
                  <a:pt x="84" y="188"/>
                </a:cubicBezTo>
                <a:cubicBezTo>
                  <a:pt x="84" y="187"/>
                  <a:pt x="83" y="187"/>
                  <a:pt x="83" y="188"/>
                </a:cubicBezTo>
                <a:cubicBezTo>
                  <a:pt x="83" y="188"/>
                  <a:pt x="82" y="188"/>
                  <a:pt x="83" y="189"/>
                </a:cubicBezTo>
                <a:close/>
                <a:moveTo>
                  <a:pt x="208" y="199"/>
                </a:moveTo>
                <a:cubicBezTo>
                  <a:pt x="208" y="202"/>
                  <a:pt x="209" y="205"/>
                  <a:pt x="205" y="205"/>
                </a:cubicBezTo>
                <a:cubicBezTo>
                  <a:pt x="201" y="206"/>
                  <a:pt x="200" y="202"/>
                  <a:pt x="199" y="199"/>
                </a:cubicBezTo>
                <a:cubicBezTo>
                  <a:pt x="197" y="202"/>
                  <a:pt x="197" y="207"/>
                  <a:pt x="192" y="207"/>
                </a:cubicBezTo>
                <a:cubicBezTo>
                  <a:pt x="190" y="205"/>
                  <a:pt x="188" y="205"/>
                  <a:pt x="187" y="203"/>
                </a:cubicBezTo>
                <a:cubicBezTo>
                  <a:pt x="186" y="203"/>
                  <a:pt x="186" y="203"/>
                  <a:pt x="185" y="203"/>
                </a:cubicBezTo>
                <a:cubicBezTo>
                  <a:pt x="183" y="200"/>
                  <a:pt x="182" y="193"/>
                  <a:pt x="183" y="190"/>
                </a:cubicBezTo>
                <a:cubicBezTo>
                  <a:pt x="182" y="190"/>
                  <a:pt x="182" y="189"/>
                  <a:pt x="181" y="189"/>
                </a:cubicBezTo>
                <a:cubicBezTo>
                  <a:pt x="178" y="191"/>
                  <a:pt x="180" y="192"/>
                  <a:pt x="182" y="194"/>
                </a:cubicBezTo>
                <a:cubicBezTo>
                  <a:pt x="180" y="196"/>
                  <a:pt x="180" y="198"/>
                  <a:pt x="180" y="202"/>
                </a:cubicBezTo>
                <a:cubicBezTo>
                  <a:pt x="177" y="204"/>
                  <a:pt x="175" y="203"/>
                  <a:pt x="172" y="202"/>
                </a:cubicBezTo>
                <a:cubicBezTo>
                  <a:pt x="169" y="202"/>
                  <a:pt x="166" y="203"/>
                  <a:pt x="163" y="203"/>
                </a:cubicBezTo>
                <a:cubicBezTo>
                  <a:pt x="161" y="203"/>
                  <a:pt x="157" y="203"/>
                  <a:pt x="154" y="203"/>
                </a:cubicBezTo>
                <a:cubicBezTo>
                  <a:pt x="153" y="203"/>
                  <a:pt x="151" y="202"/>
                  <a:pt x="149" y="202"/>
                </a:cubicBezTo>
                <a:cubicBezTo>
                  <a:pt x="144" y="202"/>
                  <a:pt x="139" y="202"/>
                  <a:pt x="134" y="202"/>
                </a:cubicBezTo>
                <a:cubicBezTo>
                  <a:pt x="122" y="202"/>
                  <a:pt x="108" y="202"/>
                  <a:pt x="95" y="203"/>
                </a:cubicBezTo>
                <a:cubicBezTo>
                  <a:pt x="92" y="203"/>
                  <a:pt x="90" y="204"/>
                  <a:pt x="88" y="204"/>
                </a:cubicBezTo>
                <a:cubicBezTo>
                  <a:pt x="87" y="204"/>
                  <a:pt x="86" y="204"/>
                  <a:pt x="85" y="204"/>
                </a:cubicBezTo>
                <a:cubicBezTo>
                  <a:pt x="83" y="204"/>
                  <a:pt x="80" y="205"/>
                  <a:pt x="78" y="204"/>
                </a:cubicBezTo>
                <a:cubicBezTo>
                  <a:pt x="76" y="202"/>
                  <a:pt x="78" y="198"/>
                  <a:pt x="81" y="198"/>
                </a:cubicBezTo>
                <a:cubicBezTo>
                  <a:pt x="80" y="197"/>
                  <a:pt x="81" y="194"/>
                  <a:pt x="82" y="194"/>
                </a:cubicBezTo>
                <a:cubicBezTo>
                  <a:pt x="82" y="193"/>
                  <a:pt x="81" y="192"/>
                  <a:pt x="80" y="192"/>
                </a:cubicBezTo>
                <a:cubicBezTo>
                  <a:pt x="73" y="199"/>
                  <a:pt x="56" y="200"/>
                  <a:pt x="49" y="193"/>
                </a:cubicBezTo>
                <a:cubicBezTo>
                  <a:pt x="48" y="195"/>
                  <a:pt x="44" y="192"/>
                  <a:pt x="43" y="193"/>
                </a:cubicBezTo>
                <a:cubicBezTo>
                  <a:pt x="40" y="193"/>
                  <a:pt x="35" y="193"/>
                  <a:pt x="30" y="193"/>
                </a:cubicBezTo>
                <a:cubicBezTo>
                  <a:pt x="28" y="193"/>
                  <a:pt x="27" y="193"/>
                  <a:pt x="25" y="193"/>
                </a:cubicBezTo>
                <a:cubicBezTo>
                  <a:pt x="22" y="193"/>
                  <a:pt x="19" y="194"/>
                  <a:pt x="16" y="194"/>
                </a:cubicBezTo>
                <a:cubicBezTo>
                  <a:pt x="12" y="193"/>
                  <a:pt x="12" y="193"/>
                  <a:pt x="9" y="195"/>
                </a:cubicBezTo>
                <a:cubicBezTo>
                  <a:pt x="6" y="196"/>
                  <a:pt x="4" y="198"/>
                  <a:pt x="3" y="201"/>
                </a:cubicBezTo>
                <a:cubicBezTo>
                  <a:pt x="3" y="203"/>
                  <a:pt x="2" y="204"/>
                  <a:pt x="3" y="205"/>
                </a:cubicBezTo>
                <a:cubicBezTo>
                  <a:pt x="7" y="207"/>
                  <a:pt x="12" y="206"/>
                  <a:pt x="17" y="206"/>
                </a:cubicBezTo>
                <a:cubicBezTo>
                  <a:pt x="21" y="207"/>
                  <a:pt x="24" y="207"/>
                  <a:pt x="28" y="207"/>
                </a:cubicBezTo>
                <a:cubicBezTo>
                  <a:pt x="35" y="208"/>
                  <a:pt x="42" y="209"/>
                  <a:pt x="49" y="208"/>
                </a:cubicBezTo>
                <a:cubicBezTo>
                  <a:pt x="58" y="208"/>
                  <a:pt x="68" y="208"/>
                  <a:pt x="77" y="209"/>
                </a:cubicBezTo>
                <a:cubicBezTo>
                  <a:pt x="95" y="212"/>
                  <a:pt x="116" y="210"/>
                  <a:pt x="134" y="209"/>
                </a:cubicBezTo>
                <a:cubicBezTo>
                  <a:pt x="139" y="209"/>
                  <a:pt x="144" y="210"/>
                  <a:pt x="149" y="210"/>
                </a:cubicBezTo>
                <a:cubicBezTo>
                  <a:pt x="160" y="210"/>
                  <a:pt x="172" y="209"/>
                  <a:pt x="184" y="209"/>
                </a:cubicBezTo>
                <a:cubicBezTo>
                  <a:pt x="197" y="209"/>
                  <a:pt x="209" y="207"/>
                  <a:pt x="221" y="207"/>
                </a:cubicBezTo>
                <a:cubicBezTo>
                  <a:pt x="223" y="207"/>
                  <a:pt x="225" y="208"/>
                  <a:pt x="228" y="208"/>
                </a:cubicBezTo>
                <a:cubicBezTo>
                  <a:pt x="233" y="208"/>
                  <a:pt x="238" y="207"/>
                  <a:pt x="243" y="206"/>
                </a:cubicBezTo>
                <a:cubicBezTo>
                  <a:pt x="250" y="206"/>
                  <a:pt x="258" y="206"/>
                  <a:pt x="265" y="206"/>
                </a:cubicBezTo>
                <a:cubicBezTo>
                  <a:pt x="269" y="206"/>
                  <a:pt x="273" y="205"/>
                  <a:pt x="276" y="205"/>
                </a:cubicBezTo>
                <a:cubicBezTo>
                  <a:pt x="282" y="206"/>
                  <a:pt x="286" y="207"/>
                  <a:pt x="291" y="205"/>
                </a:cubicBezTo>
                <a:cubicBezTo>
                  <a:pt x="292" y="204"/>
                  <a:pt x="293" y="204"/>
                  <a:pt x="293" y="203"/>
                </a:cubicBezTo>
                <a:cubicBezTo>
                  <a:pt x="294" y="200"/>
                  <a:pt x="295" y="195"/>
                  <a:pt x="292" y="192"/>
                </a:cubicBezTo>
                <a:cubicBezTo>
                  <a:pt x="291" y="192"/>
                  <a:pt x="291" y="190"/>
                  <a:pt x="290" y="191"/>
                </a:cubicBezTo>
                <a:cubicBezTo>
                  <a:pt x="291" y="193"/>
                  <a:pt x="290" y="196"/>
                  <a:pt x="291" y="197"/>
                </a:cubicBezTo>
                <a:cubicBezTo>
                  <a:pt x="289" y="201"/>
                  <a:pt x="284" y="203"/>
                  <a:pt x="281" y="203"/>
                </a:cubicBezTo>
                <a:cubicBezTo>
                  <a:pt x="279" y="203"/>
                  <a:pt x="276" y="201"/>
                  <a:pt x="274" y="200"/>
                </a:cubicBezTo>
                <a:cubicBezTo>
                  <a:pt x="273" y="199"/>
                  <a:pt x="272" y="199"/>
                  <a:pt x="272" y="197"/>
                </a:cubicBezTo>
                <a:cubicBezTo>
                  <a:pt x="271" y="194"/>
                  <a:pt x="271" y="193"/>
                  <a:pt x="271" y="190"/>
                </a:cubicBezTo>
                <a:cubicBezTo>
                  <a:pt x="268" y="189"/>
                  <a:pt x="267" y="191"/>
                  <a:pt x="265" y="193"/>
                </a:cubicBezTo>
                <a:cubicBezTo>
                  <a:pt x="263" y="195"/>
                  <a:pt x="261" y="196"/>
                  <a:pt x="260" y="198"/>
                </a:cubicBezTo>
                <a:cubicBezTo>
                  <a:pt x="259" y="199"/>
                  <a:pt x="257" y="201"/>
                  <a:pt x="255" y="200"/>
                </a:cubicBezTo>
                <a:cubicBezTo>
                  <a:pt x="250" y="204"/>
                  <a:pt x="242" y="200"/>
                  <a:pt x="242" y="195"/>
                </a:cubicBezTo>
                <a:cubicBezTo>
                  <a:pt x="239" y="197"/>
                  <a:pt x="236" y="198"/>
                  <a:pt x="231" y="198"/>
                </a:cubicBezTo>
                <a:cubicBezTo>
                  <a:pt x="230" y="196"/>
                  <a:pt x="227" y="195"/>
                  <a:pt x="226" y="192"/>
                </a:cubicBezTo>
                <a:cubicBezTo>
                  <a:pt x="228" y="192"/>
                  <a:pt x="227" y="191"/>
                  <a:pt x="228" y="189"/>
                </a:cubicBezTo>
                <a:cubicBezTo>
                  <a:pt x="223" y="189"/>
                  <a:pt x="219" y="189"/>
                  <a:pt x="214" y="189"/>
                </a:cubicBezTo>
                <a:cubicBezTo>
                  <a:pt x="215" y="193"/>
                  <a:pt x="209" y="196"/>
                  <a:pt x="208" y="199"/>
                </a:cubicBezTo>
                <a:close/>
                <a:moveTo>
                  <a:pt x="231" y="190"/>
                </a:moveTo>
                <a:cubicBezTo>
                  <a:pt x="232" y="190"/>
                  <a:pt x="231" y="191"/>
                  <a:pt x="231" y="191"/>
                </a:cubicBezTo>
                <a:cubicBezTo>
                  <a:pt x="231" y="191"/>
                  <a:pt x="231" y="191"/>
                  <a:pt x="231" y="191"/>
                </a:cubicBezTo>
                <a:cubicBezTo>
                  <a:pt x="231" y="191"/>
                  <a:pt x="232" y="192"/>
                  <a:pt x="231" y="192"/>
                </a:cubicBezTo>
                <a:cubicBezTo>
                  <a:pt x="231" y="193"/>
                  <a:pt x="231" y="195"/>
                  <a:pt x="233" y="195"/>
                </a:cubicBezTo>
                <a:cubicBezTo>
                  <a:pt x="236" y="196"/>
                  <a:pt x="239" y="193"/>
                  <a:pt x="240" y="191"/>
                </a:cubicBezTo>
                <a:cubicBezTo>
                  <a:pt x="237" y="192"/>
                  <a:pt x="234" y="188"/>
                  <a:pt x="231" y="190"/>
                </a:cubicBezTo>
                <a:close/>
                <a:moveTo>
                  <a:pt x="244" y="195"/>
                </a:moveTo>
                <a:cubicBezTo>
                  <a:pt x="246" y="198"/>
                  <a:pt x="249" y="200"/>
                  <a:pt x="253" y="199"/>
                </a:cubicBezTo>
                <a:cubicBezTo>
                  <a:pt x="255" y="197"/>
                  <a:pt x="256" y="194"/>
                  <a:pt x="257" y="191"/>
                </a:cubicBezTo>
                <a:cubicBezTo>
                  <a:pt x="253" y="191"/>
                  <a:pt x="251" y="191"/>
                  <a:pt x="248" y="190"/>
                </a:cubicBezTo>
                <a:cubicBezTo>
                  <a:pt x="247" y="190"/>
                  <a:pt x="246" y="190"/>
                  <a:pt x="246" y="189"/>
                </a:cubicBezTo>
                <a:cubicBezTo>
                  <a:pt x="245" y="191"/>
                  <a:pt x="245" y="193"/>
                  <a:pt x="244" y="195"/>
                </a:cubicBezTo>
                <a:close/>
                <a:moveTo>
                  <a:pt x="259" y="190"/>
                </a:moveTo>
                <a:cubicBezTo>
                  <a:pt x="260" y="192"/>
                  <a:pt x="257" y="194"/>
                  <a:pt x="259" y="196"/>
                </a:cubicBezTo>
                <a:cubicBezTo>
                  <a:pt x="261" y="194"/>
                  <a:pt x="263" y="192"/>
                  <a:pt x="266" y="190"/>
                </a:cubicBezTo>
                <a:cubicBezTo>
                  <a:pt x="264" y="189"/>
                  <a:pt x="261" y="190"/>
                  <a:pt x="259" y="190"/>
                </a:cubicBezTo>
                <a:close/>
                <a:moveTo>
                  <a:pt x="122" y="195"/>
                </a:moveTo>
                <a:cubicBezTo>
                  <a:pt x="125" y="195"/>
                  <a:pt x="127" y="194"/>
                  <a:pt x="129" y="194"/>
                </a:cubicBezTo>
                <a:cubicBezTo>
                  <a:pt x="130" y="194"/>
                  <a:pt x="130" y="193"/>
                  <a:pt x="129" y="193"/>
                </a:cubicBezTo>
                <a:cubicBezTo>
                  <a:pt x="126" y="192"/>
                  <a:pt x="121" y="191"/>
                  <a:pt x="117" y="190"/>
                </a:cubicBezTo>
                <a:cubicBezTo>
                  <a:pt x="110" y="190"/>
                  <a:pt x="104" y="190"/>
                  <a:pt x="99" y="190"/>
                </a:cubicBezTo>
                <a:cubicBezTo>
                  <a:pt x="94" y="190"/>
                  <a:pt x="87" y="189"/>
                  <a:pt x="83" y="191"/>
                </a:cubicBezTo>
                <a:cubicBezTo>
                  <a:pt x="84" y="192"/>
                  <a:pt x="84" y="194"/>
                  <a:pt x="86" y="194"/>
                </a:cubicBezTo>
                <a:cubicBezTo>
                  <a:pt x="87" y="195"/>
                  <a:pt x="93" y="192"/>
                  <a:pt x="92" y="196"/>
                </a:cubicBezTo>
                <a:cubicBezTo>
                  <a:pt x="90" y="197"/>
                  <a:pt x="83" y="194"/>
                  <a:pt x="83" y="198"/>
                </a:cubicBezTo>
                <a:cubicBezTo>
                  <a:pt x="91" y="197"/>
                  <a:pt x="101" y="196"/>
                  <a:pt x="110" y="196"/>
                </a:cubicBezTo>
                <a:cubicBezTo>
                  <a:pt x="115" y="196"/>
                  <a:pt x="121" y="198"/>
                  <a:pt x="124" y="196"/>
                </a:cubicBezTo>
                <a:cubicBezTo>
                  <a:pt x="123" y="196"/>
                  <a:pt x="121" y="196"/>
                  <a:pt x="119" y="196"/>
                </a:cubicBezTo>
                <a:cubicBezTo>
                  <a:pt x="118" y="196"/>
                  <a:pt x="115" y="195"/>
                  <a:pt x="114" y="194"/>
                </a:cubicBezTo>
                <a:cubicBezTo>
                  <a:pt x="117" y="194"/>
                  <a:pt x="119" y="194"/>
                  <a:pt x="122" y="195"/>
                </a:cubicBezTo>
                <a:close/>
                <a:moveTo>
                  <a:pt x="273" y="192"/>
                </a:moveTo>
                <a:cubicBezTo>
                  <a:pt x="273" y="193"/>
                  <a:pt x="274" y="195"/>
                  <a:pt x="274" y="196"/>
                </a:cubicBezTo>
                <a:cubicBezTo>
                  <a:pt x="275" y="201"/>
                  <a:pt x="281" y="202"/>
                  <a:pt x="284" y="200"/>
                </a:cubicBezTo>
                <a:cubicBezTo>
                  <a:pt x="285" y="199"/>
                  <a:pt x="287" y="199"/>
                  <a:pt x="287" y="198"/>
                </a:cubicBezTo>
                <a:cubicBezTo>
                  <a:pt x="288" y="196"/>
                  <a:pt x="288" y="194"/>
                  <a:pt x="288" y="192"/>
                </a:cubicBezTo>
                <a:cubicBezTo>
                  <a:pt x="284" y="194"/>
                  <a:pt x="277" y="194"/>
                  <a:pt x="273" y="192"/>
                </a:cubicBezTo>
                <a:close/>
                <a:moveTo>
                  <a:pt x="129" y="196"/>
                </a:moveTo>
                <a:cubicBezTo>
                  <a:pt x="128" y="197"/>
                  <a:pt x="127" y="198"/>
                  <a:pt x="126" y="199"/>
                </a:cubicBezTo>
                <a:cubicBezTo>
                  <a:pt x="120" y="200"/>
                  <a:pt x="113" y="198"/>
                  <a:pt x="105" y="198"/>
                </a:cubicBezTo>
                <a:cubicBezTo>
                  <a:pt x="102" y="198"/>
                  <a:pt x="98" y="199"/>
                  <a:pt x="94" y="199"/>
                </a:cubicBezTo>
                <a:cubicBezTo>
                  <a:pt x="92" y="199"/>
                  <a:pt x="90" y="199"/>
                  <a:pt x="88" y="199"/>
                </a:cubicBezTo>
                <a:cubicBezTo>
                  <a:pt x="87" y="199"/>
                  <a:pt x="86" y="200"/>
                  <a:pt x="84" y="200"/>
                </a:cubicBezTo>
                <a:cubicBezTo>
                  <a:pt x="83" y="200"/>
                  <a:pt x="80" y="199"/>
                  <a:pt x="80" y="201"/>
                </a:cubicBezTo>
                <a:cubicBezTo>
                  <a:pt x="95" y="202"/>
                  <a:pt x="113" y="199"/>
                  <a:pt x="130" y="201"/>
                </a:cubicBezTo>
                <a:cubicBezTo>
                  <a:pt x="130" y="199"/>
                  <a:pt x="128" y="199"/>
                  <a:pt x="128" y="197"/>
                </a:cubicBezTo>
                <a:cubicBezTo>
                  <a:pt x="131" y="198"/>
                  <a:pt x="131" y="200"/>
                  <a:pt x="134" y="199"/>
                </a:cubicBezTo>
                <a:cubicBezTo>
                  <a:pt x="134" y="199"/>
                  <a:pt x="135" y="198"/>
                  <a:pt x="135" y="197"/>
                </a:cubicBezTo>
                <a:cubicBezTo>
                  <a:pt x="133" y="197"/>
                  <a:pt x="131" y="195"/>
                  <a:pt x="129" y="196"/>
                </a:cubicBezTo>
                <a:close/>
                <a:moveTo>
                  <a:pt x="172" y="200"/>
                </a:moveTo>
                <a:cubicBezTo>
                  <a:pt x="168" y="200"/>
                  <a:pt x="164" y="198"/>
                  <a:pt x="160" y="198"/>
                </a:cubicBezTo>
                <a:cubicBezTo>
                  <a:pt x="152" y="197"/>
                  <a:pt x="145" y="197"/>
                  <a:pt x="138" y="198"/>
                </a:cubicBezTo>
                <a:cubicBezTo>
                  <a:pt x="138" y="198"/>
                  <a:pt x="136" y="200"/>
                  <a:pt x="136" y="201"/>
                </a:cubicBezTo>
                <a:cubicBezTo>
                  <a:pt x="149" y="200"/>
                  <a:pt x="159" y="202"/>
                  <a:pt x="173" y="200"/>
                </a:cubicBezTo>
                <a:cubicBezTo>
                  <a:pt x="174" y="201"/>
                  <a:pt x="176" y="202"/>
                  <a:pt x="177" y="201"/>
                </a:cubicBezTo>
                <a:cubicBezTo>
                  <a:pt x="176" y="199"/>
                  <a:pt x="174" y="200"/>
                  <a:pt x="172" y="2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12" name="Freeform 178"/>
          <p:cNvSpPr/>
          <p:nvPr/>
        </p:nvSpPr>
        <p:spPr bwMode="auto">
          <a:xfrm>
            <a:off x="8596313" y="1019175"/>
            <a:ext cx="34925" cy="79375"/>
          </a:xfrm>
          <a:custGeom>
            <a:avLst/>
            <a:gdLst>
              <a:gd name="T0" fmla="*/ 0 w 11"/>
              <a:gd name="T1" fmla="*/ 23 h 25"/>
              <a:gd name="T2" fmla="*/ 5 w 11"/>
              <a:gd name="T3" fmla="*/ 3 h 25"/>
              <a:gd name="T4" fmla="*/ 10 w 11"/>
              <a:gd name="T5" fmla="*/ 2 h 25"/>
              <a:gd name="T6" fmla="*/ 9 w 11"/>
              <a:gd name="T7" fmla="*/ 7 h 25"/>
              <a:gd name="T8" fmla="*/ 8 w 11"/>
              <a:gd name="T9" fmla="*/ 12 h 25"/>
              <a:gd name="T10" fmla="*/ 5 w 11"/>
              <a:gd name="T11" fmla="*/ 19 h 25"/>
              <a:gd name="T12" fmla="*/ 5 w 11"/>
              <a:gd name="T13" fmla="*/ 22 h 25"/>
              <a:gd name="T14" fmla="*/ 5 w 11"/>
              <a:gd name="T15" fmla="*/ 22 h 25"/>
              <a:gd name="T16" fmla="*/ 5 w 11"/>
              <a:gd name="T17" fmla="*/ 23 h 25"/>
              <a:gd name="T18" fmla="*/ 0 w 11"/>
              <a:gd name="T19" fmla="*/ 2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25">
                <a:moveTo>
                  <a:pt x="0" y="23"/>
                </a:moveTo>
                <a:cubicBezTo>
                  <a:pt x="1" y="16"/>
                  <a:pt x="4" y="10"/>
                  <a:pt x="5" y="3"/>
                </a:cubicBezTo>
                <a:cubicBezTo>
                  <a:pt x="6" y="1"/>
                  <a:pt x="9" y="0"/>
                  <a:pt x="10" y="2"/>
                </a:cubicBezTo>
                <a:cubicBezTo>
                  <a:pt x="11" y="4"/>
                  <a:pt x="9" y="4"/>
                  <a:pt x="9" y="7"/>
                </a:cubicBezTo>
                <a:cubicBezTo>
                  <a:pt x="8" y="9"/>
                  <a:pt x="8" y="11"/>
                  <a:pt x="8" y="12"/>
                </a:cubicBezTo>
                <a:cubicBezTo>
                  <a:pt x="7" y="15"/>
                  <a:pt x="5" y="17"/>
                  <a:pt x="5" y="19"/>
                </a:cubicBezTo>
                <a:cubicBezTo>
                  <a:pt x="5" y="20"/>
                  <a:pt x="5" y="21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4" y="22"/>
                  <a:pt x="5" y="23"/>
                  <a:pt x="5" y="23"/>
                </a:cubicBezTo>
                <a:cubicBezTo>
                  <a:pt x="4" y="24"/>
                  <a:pt x="1" y="25"/>
                  <a:pt x="0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13" name="Freeform 179"/>
          <p:cNvSpPr>
            <a:spLocks noEditPoints="1"/>
          </p:cNvSpPr>
          <p:nvPr/>
        </p:nvSpPr>
        <p:spPr bwMode="auto">
          <a:xfrm>
            <a:off x="7502525" y="2081213"/>
            <a:ext cx="250825" cy="179387"/>
          </a:xfrm>
          <a:custGeom>
            <a:avLst/>
            <a:gdLst>
              <a:gd name="T0" fmla="*/ 38 w 80"/>
              <a:gd name="T1" fmla="*/ 20 h 57"/>
              <a:gd name="T2" fmla="*/ 60 w 80"/>
              <a:gd name="T3" fmla="*/ 20 h 57"/>
              <a:gd name="T4" fmla="*/ 63 w 80"/>
              <a:gd name="T5" fmla="*/ 41 h 57"/>
              <a:gd name="T6" fmla="*/ 79 w 80"/>
              <a:gd name="T7" fmla="*/ 50 h 57"/>
              <a:gd name="T8" fmla="*/ 79 w 80"/>
              <a:gd name="T9" fmla="*/ 54 h 57"/>
              <a:gd name="T10" fmla="*/ 54 w 80"/>
              <a:gd name="T11" fmla="*/ 45 h 57"/>
              <a:gd name="T12" fmla="*/ 46 w 80"/>
              <a:gd name="T13" fmla="*/ 54 h 57"/>
              <a:gd name="T14" fmla="*/ 28 w 80"/>
              <a:gd name="T15" fmla="*/ 38 h 57"/>
              <a:gd name="T16" fmla="*/ 7 w 80"/>
              <a:gd name="T17" fmla="*/ 29 h 57"/>
              <a:gd name="T18" fmla="*/ 0 w 80"/>
              <a:gd name="T19" fmla="*/ 29 h 57"/>
              <a:gd name="T20" fmla="*/ 11 w 80"/>
              <a:gd name="T21" fmla="*/ 2 h 57"/>
              <a:gd name="T22" fmla="*/ 21 w 80"/>
              <a:gd name="T23" fmla="*/ 3 h 57"/>
              <a:gd name="T24" fmla="*/ 47 w 80"/>
              <a:gd name="T25" fmla="*/ 42 h 57"/>
              <a:gd name="T26" fmla="*/ 48 w 80"/>
              <a:gd name="T27" fmla="*/ 36 h 57"/>
              <a:gd name="T28" fmla="*/ 55 w 80"/>
              <a:gd name="T29" fmla="*/ 37 h 57"/>
              <a:gd name="T30" fmla="*/ 54 w 80"/>
              <a:gd name="T31" fmla="*/ 21 h 57"/>
              <a:gd name="T32" fmla="*/ 39 w 80"/>
              <a:gd name="T33" fmla="*/ 54 h 57"/>
              <a:gd name="T34" fmla="*/ 43 w 80"/>
              <a:gd name="T35" fmla="*/ 53 h 57"/>
              <a:gd name="T36" fmla="*/ 47 w 80"/>
              <a:gd name="T37" fmla="*/ 50 h 57"/>
              <a:gd name="T38" fmla="*/ 49 w 80"/>
              <a:gd name="T39" fmla="*/ 48 h 57"/>
              <a:gd name="T40" fmla="*/ 47 w 80"/>
              <a:gd name="T41" fmla="*/ 42 h 57"/>
              <a:gd name="T42" fmla="*/ 12 w 80"/>
              <a:gd name="T43" fmla="*/ 4 h 57"/>
              <a:gd name="T44" fmla="*/ 5 w 80"/>
              <a:gd name="T45" fmla="*/ 28 h 57"/>
              <a:gd name="T46" fmla="*/ 19 w 80"/>
              <a:gd name="T47" fmla="*/ 5 h 57"/>
              <a:gd name="T48" fmla="*/ 13 w 80"/>
              <a:gd name="T49" fmla="*/ 13 h 57"/>
              <a:gd name="T50" fmla="*/ 10 w 80"/>
              <a:gd name="T51" fmla="*/ 26 h 57"/>
              <a:gd name="T52" fmla="*/ 18 w 80"/>
              <a:gd name="T53" fmla="*/ 10 h 57"/>
              <a:gd name="T54" fmla="*/ 13 w 80"/>
              <a:gd name="T55" fmla="*/ 27 h 57"/>
              <a:gd name="T56" fmla="*/ 28 w 80"/>
              <a:gd name="T57" fmla="*/ 36 h 57"/>
              <a:gd name="T58" fmla="*/ 22 w 80"/>
              <a:gd name="T59" fmla="*/ 26 h 57"/>
              <a:gd name="T60" fmla="*/ 32 w 80"/>
              <a:gd name="T61" fmla="*/ 28 h 57"/>
              <a:gd name="T62" fmla="*/ 30 w 80"/>
              <a:gd name="T63" fmla="*/ 27 h 57"/>
              <a:gd name="T64" fmla="*/ 37 w 80"/>
              <a:gd name="T65" fmla="*/ 21 h 57"/>
              <a:gd name="T66" fmla="*/ 50 w 80"/>
              <a:gd name="T67" fmla="*/ 19 h 57"/>
              <a:gd name="T68" fmla="*/ 36 w 80"/>
              <a:gd name="T69" fmla="*/ 26 h 57"/>
              <a:gd name="T70" fmla="*/ 36 w 80"/>
              <a:gd name="T71" fmla="*/ 51 h 57"/>
              <a:gd name="T72" fmla="*/ 50 w 80"/>
              <a:gd name="T73" fmla="*/ 19 h 57"/>
              <a:gd name="T74" fmla="*/ 71 w 80"/>
              <a:gd name="T75" fmla="*/ 48 h 57"/>
              <a:gd name="T76" fmla="*/ 50 w 80"/>
              <a:gd name="T77" fmla="*/ 38 h 57"/>
              <a:gd name="T78" fmla="*/ 49 w 80"/>
              <a:gd name="T79" fmla="*/ 41 h 57"/>
              <a:gd name="T80" fmla="*/ 72 w 80"/>
              <a:gd name="T81" fmla="*/ 48 h 57"/>
              <a:gd name="T82" fmla="*/ 71 w 80"/>
              <a:gd name="T83" fmla="*/ 4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0" h="57">
                <a:moveTo>
                  <a:pt x="21" y="13"/>
                </a:moveTo>
                <a:cubicBezTo>
                  <a:pt x="27" y="15"/>
                  <a:pt x="33" y="18"/>
                  <a:pt x="38" y="20"/>
                </a:cubicBezTo>
                <a:cubicBezTo>
                  <a:pt x="44" y="17"/>
                  <a:pt x="51" y="16"/>
                  <a:pt x="57" y="17"/>
                </a:cubicBezTo>
                <a:cubicBezTo>
                  <a:pt x="58" y="19"/>
                  <a:pt x="59" y="19"/>
                  <a:pt x="60" y="20"/>
                </a:cubicBezTo>
                <a:cubicBezTo>
                  <a:pt x="64" y="25"/>
                  <a:pt x="59" y="33"/>
                  <a:pt x="57" y="38"/>
                </a:cubicBezTo>
                <a:cubicBezTo>
                  <a:pt x="58" y="40"/>
                  <a:pt x="61" y="40"/>
                  <a:pt x="63" y="41"/>
                </a:cubicBezTo>
                <a:cubicBezTo>
                  <a:pt x="64" y="41"/>
                  <a:pt x="64" y="42"/>
                  <a:pt x="65" y="42"/>
                </a:cubicBezTo>
                <a:cubicBezTo>
                  <a:pt x="70" y="44"/>
                  <a:pt x="76" y="47"/>
                  <a:pt x="79" y="50"/>
                </a:cubicBezTo>
                <a:cubicBezTo>
                  <a:pt x="80" y="51"/>
                  <a:pt x="80" y="51"/>
                  <a:pt x="80" y="53"/>
                </a:cubicBezTo>
                <a:cubicBezTo>
                  <a:pt x="79" y="53"/>
                  <a:pt x="79" y="53"/>
                  <a:pt x="79" y="54"/>
                </a:cubicBezTo>
                <a:cubicBezTo>
                  <a:pt x="78" y="54"/>
                  <a:pt x="77" y="52"/>
                  <a:pt x="76" y="52"/>
                </a:cubicBezTo>
                <a:cubicBezTo>
                  <a:pt x="69" y="51"/>
                  <a:pt x="62" y="47"/>
                  <a:pt x="54" y="45"/>
                </a:cubicBezTo>
                <a:cubicBezTo>
                  <a:pt x="52" y="47"/>
                  <a:pt x="51" y="50"/>
                  <a:pt x="48" y="53"/>
                </a:cubicBezTo>
                <a:cubicBezTo>
                  <a:pt x="47" y="53"/>
                  <a:pt x="46" y="53"/>
                  <a:pt x="46" y="54"/>
                </a:cubicBezTo>
                <a:cubicBezTo>
                  <a:pt x="44" y="55"/>
                  <a:pt x="41" y="57"/>
                  <a:pt x="38" y="56"/>
                </a:cubicBezTo>
                <a:cubicBezTo>
                  <a:pt x="33" y="51"/>
                  <a:pt x="29" y="47"/>
                  <a:pt x="28" y="38"/>
                </a:cubicBezTo>
                <a:cubicBezTo>
                  <a:pt x="22" y="36"/>
                  <a:pt x="16" y="30"/>
                  <a:pt x="10" y="28"/>
                </a:cubicBezTo>
                <a:cubicBezTo>
                  <a:pt x="9" y="28"/>
                  <a:pt x="8" y="28"/>
                  <a:pt x="7" y="29"/>
                </a:cubicBezTo>
                <a:cubicBezTo>
                  <a:pt x="6" y="29"/>
                  <a:pt x="6" y="30"/>
                  <a:pt x="6" y="31"/>
                </a:cubicBezTo>
                <a:cubicBezTo>
                  <a:pt x="4" y="31"/>
                  <a:pt x="3" y="29"/>
                  <a:pt x="0" y="29"/>
                </a:cubicBezTo>
                <a:cubicBezTo>
                  <a:pt x="0" y="25"/>
                  <a:pt x="0" y="21"/>
                  <a:pt x="1" y="17"/>
                </a:cubicBezTo>
                <a:cubicBezTo>
                  <a:pt x="3" y="12"/>
                  <a:pt x="7" y="5"/>
                  <a:pt x="11" y="2"/>
                </a:cubicBezTo>
                <a:cubicBezTo>
                  <a:pt x="12" y="1"/>
                  <a:pt x="13" y="1"/>
                  <a:pt x="14" y="0"/>
                </a:cubicBezTo>
                <a:cubicBezTo>
                  <a:pt x="17" y="2"/>
                  <a:pt x="19" y="2"/>
                  <a:pt x="21" y="3"/>
                </a:cubicBezTo>
                <a:cubicBezTo>
                  <a:pt x="22" y="7"/>
                  <a:pt x="22" y="9"/>
                  <a:pt x="21" y="13"/>
                </a:cubicBezTo>
                <a:close/>
                <a:moveTo>
                  <a:pt x="47" y="42"/>
                </a:moveTo>
                <a:cubicBezTo>
                  <a:pt x="46" y="41"/>
                  <a:pt x="46" y="39"/>
                  <a:pt x="47" y="38"/>
                </a:cubicBezTo>
                <a:cubicBezTo>
                  <a:pt x="47" y="36"/>
                  <a:pt x="47" y="37"/>
                  <a:pt x="48" y="36"/>
                </a:cubicBezTo>
                <a:cubicBezTo>
                  <a:pt x="49" y="35"/>
                  <a:pt x="51" y="34"/>
                  <a:pt x="52" y="36"/>
                </a:cubicBezTo>
                <a:cubicBezTo>
                  <a:pt x="53" y="35"/>
                  <a:pt x="54" y="37"/>
                  <a:pt x="55" y="37"/>
                </a:cubicBezTo>
                <a:cubicBezTo>
                  <a:pt x="57" y="33"/>
                  <a:pt x="61" y="28"/>
                  <a:pt x="59" y="21"/>
                </a:cubicBezTo>
                <a:cubicBezTo>
                  <a:pt x="58" y="20"/>
                  <a:pt x="56" y="20"/>
                  <a:pt x="54" y="21"/>
                </a:cubicBezTo>
                <a:cubicBezTo>
                  <a:pt x="51" y="22"/>
                  <a:pt x="48" y="25"/>
                  <a:pt x="46" y="28"/>
                </a:cubicBezTo>
                <a:cubicBezTo>
                  <a:pt x="41" y="35"/>
                  <a:pt x="35" y="45"/>
                  <a:pt x="39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41" y="54"/>
                  <a:pt x="42" y="54"/>
                  <a:pt x="43" y="53"/>
                </a:cubicBezTo>
                <a:cubicBezTo>
                  <a:pt x="43" y="53"/>
                  <a:pt x="44" y="53"/>
                  <a:pt x="44" y="53"/>
                </a:cubicBezTo>
                <a:cubicBezTo>
                  <a:pt x="45" y="52"/>
                  <a:pt x="46" y="51"/>
                  <a:pt x="47" y="50"/>
                </a:cubicBezTo>
                <a:cubicBezTo>
                  <a:pt x="47" y="50"/>
                  <a:pt x="47" y="50"/>
                  <a:pt x="48" y="50"/>
                </a:cubicBezTo>
                <a:cubicBezTo>
                  <a:pt x="48" y="50"/>
                  <a:pt x="48" y="49"/>
                  <a:pt x="49" y="48"/>
                </a:cubicBezTo>
                <a:cubicBezTo>
                  <a:pt x="50" y="47"/>
                  <a:pt x="51" y="46"/>
                  <a:pt x="51" y="44"/>
                </a:cubicBezTo>
                <a:cubicBezTo>
                  <a:pt x="50" y="44"/>
                  <a:pt x="48" y="44"/>
                  <a:pt x="47" y="42"/>
                </a:cubicBezTo>
                <a:close/>
                <a:moveTo>
                  <a:pt x="19" y="5"/>
                </a:moveTo>
                <a:cubicBezTo>
                  <a:pt x="17" y="4"/>
                  <a:pt x="14" y="2"/>
                  <a:pt x="12" y="4"/>
                </a:cubicBezTo>
                <a:cubicBezTo>
                  <a:pt x="6" y="9"/>
                  <a:pt x="0" y="19"/>
                  <a:pt x="2" y="27"/>
                </a:cubicBezTo>
                <a:cubicBezTo>
                  <a:pt x="3" y="28"/>
                  <a:pt x="4" y="28"/>
                  <a:pt x="5" y="28"/>
                </a:cubicBezTo>
                <a:cubicBezTo>
                  <a:pt x="6" y="19"/>
                  <a:pt x="11" y="9"/>
                  <a:pt x="20" y="8"/>
                </a:cubicBezTo>
                <a:cubicBezTo>
                  <a:pt x="20" y="6"/>
                  <a:pt x="20" y="6"/>
                  <a:pt x="19" y="5"/>
                </a:cubicBezTo>
                <a:close/>
                <a:moveTo>
                  <a:pt x="18" y="10"/>
                </a:moveTo>
                <a:cubicBezTo>
                  <a:pt x="17" y="10"/>
                  <a:pt x="14" y="12"/>
                  <a:pt x="13" y="13"/>
                </a:cubicBezTo>
                <a:cubicBezTo>
                  <a:pt x="10" y="16"/>
                  <a:pt x="7" y="22"/>
                  <a:pt x="8" y="26"/>
                </a:cubicBezTo>
                <a:cubicBezTo>
                  <a:pt x="9" y="26"/>
                  <a:pt x="10" y="26"/>
                  <a:pt x="10" y="26"/>
                </a:cubicBezTo>
                <a:cubicBezTo>
                  <a:pt x="12" y="20"/>
                  <a:pt x="15" y="14"/>
                  <a:pt x="20" y="12"/>
                </a:cubicBezTo>
                <a:cubicBezTo>
                  <a:pt x="19" y="12"/>
                  <a:pt x="19" y="11"/>
                  <a:pt x="18" y="10"/>
                </a:cubicBezTo>
                <a:close/>
                <a:moveTo>
                  <a:pt x="19" y="15"/>
                </a:moveTo>
                <a:cubicBezTo>
                  <a:pt x="16" y="17"/>
                  <a:pt x="12" y="21"/>
                  <a:pt x="13" y="27"/>
                </a:cubicBezTo>
                <a:cubicBezTo>
                  <a:pt x="13" y="26"/>
                  <a:pt x="13" y="27"/>
                  <a:pt x="14" y="27"/>
                </a:cubicBezTo>
                <a:cubicBezTo>
                  <a:pt x="18" y="31"/>
                  <a:pt x="23" y="34"/>
                  <a:pt x="28" y="36"/>
                </a:cubicBezTo>
                <a:cubicBezTo>
                  <a:pt x="28" y="35"/>
                  <a:pt x="29" y="34"/>
                  <a:pt x="29" y="33"/>
                </a:cubicBezTo>
                <a:cubicBezTo>
                  <a:pt x="27" y="31"/>
                  <a:pt x="23" y="29"/>
                  <a:pt x="22" y="26"/>
                </a:cubicBezTo>
                <a:cubicBezTo>
                  <a:pt x="24" y="28"/>
                  <a:pt x="27" y="30"/>
                  <a:pt x="30" y="31"/>
                </a:cubicBezTo>
                <a:cubicBezTo>
                  <a:pt x="31" y="30"/>
                  <a:pt x="31" y="29"/>
                  <a:pt x="32" y="28"/>
                </a:cubicBezTo>
                <a:cubicBezTo>
                  <a:pt x="29" y="28"/>
                  <a:pt x="25" y="27"/>
                  <a:pt x="25" y="24"/>
                </a:cubicBezTo>
                <a:cubicBezTo>
                  <a:pt x="26" y="25"/>
                  <a:pt x="28" y="26"/>
                  <a:pt x="30" y="27"/>
                </a:cubicBezTo>
                <a:cubicBezTo>
                  <a:pt x="31" y="27"/>
                  <a:pt x="32" y="26"/>
                  <a:pt x="33" y="27"/>
                </a:cubicBezTo>
                <a:cubicBezTo>
                  <a:pt x="34" y="25"/>
                  <a:pt x="36" y="24"/>
                  <a:pt x="37" y="21"/>
                </a:cubicBezTo>
                <a:cubicBezTo>
                  <a:pt x="31" y="19"/>
                  <a:pt x="25" y="16"/>
                  <a:pt x="19" y="15"/>
                </a:cubicBezTo>
                <a:close/>
                <a:moveTo>
                  <a:pt x="50" y="19"/>
                </a:moveTo>
                <a:cubicBezTo>
                  <a:pt x="47" y="19"/>
                  <a:pt x="42" y="20"/>
                  <a:pt x="39" y="22"/>
                </a:cubicBezTo>
                <a:cubicBezTo>
                  <a:pt x="38" y="23"/>
                  <a:pt x="37" y="24"/>
                  <a:pt x="36" y="26"/>
                </a:cubicBezTo>
                <a:cubicBezTo>
                  <a:pt x="33" y="30"/>
                  <a:pt x="28" y="36"/>
                  <a:pt x="30" y="41"/>
                </a:cubicBezTo>
                <a:cubicBezTo>
                  <a:pt x="31" y="45"/>
                  <a:pt x="33" y="49"/>
                  <a:pt x="36" y="51"/>
                </a:cubicBezTo>
                <a:cubicBezTo>
                  <a:pt x="37" y="37"/>
                  <a:pt x="44" y="25"/>
                  <a:pt x="53" y="19"/>
                </a:cubicBezTo>
                <a:cubicBezTo>
                  <a:pt x="52" y="19"/>
                  <a:pt x="51" y="19"/>
                  <a:pt x="50" y="19"/>
                </a:cubicBezTo>
                <a:close/>
                <a:moveTo>
                  <a:pt x="71" y="48"/>
                </a:moveTo>
                <a:cubicBezTo>
                  <a:pt x="71" y="48"/>
                  <a:pt x="71" y="48"/>
                  <a:pt x="71" y="48"/>
                </a:cubicBezTo>
                <a:cubicBezTo>
                  <a:pt x="68" y="46"/>
                  <a:pt x="66" y="45"/>
                  <a:pt x="63" y="44"/>
                </a:cubicBezTo>
                <a:cubicBezTo>
                  <a:pt x="58" y="42"/>
                  <a:pt x="54" y="39"/>
                  <a:pt x="50" y="38"/>
                </a:cubicBezTo>
                <a:cubicBezTo>
                  <a:pt x="50" y="38"/>
                  <a:pt x="50" y="37"/>
                  <a:pt x="49" y="37"/>
                </a:cubicBezTo>
                <a:cubicBezTo>
                  <a:pt x="48" y="38"/>
                  <a:pt x="49" y="40"/>
                  <a:pt x="49" y="41"/>
                </a:cubicBezTo>
                <a:cubicBezTo>
                  <a:pt x="56" y="44"/>
                  <a:pt x="66" y="47"/>
                  <a:pt x="74" y="50"/>
                </a:cubicBezTo>
                <a:cubicBezTo>
                  <a:pt x="74" y="48"/>
                  <a:pt x="71" y="49"/>
                  <a:pt x="72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71" y="48"/>
                  <a:pt x="71" y="47"/>
                  <a:pt x="71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14" name="Freeform 180"/>
          <p:cNvSpPr>
            <a:spLocks noEditPoints="1"/>
          </p:cNvSpPr>
          <p:nvPr/>
        </p:nvSpPr>
        <p:spPr bwMode="auto">
          <a:xfrm>
            <a:off x="7769225" y="2109788"/>
            <a:ext cx="246063" cy="166687"/>
          </a:xfrm>
          <a:custGeom>
            <a:avLst/>
            <a:gdLst>
              <a:gd name="T0" fmla="*/ 6 w 78"/>
              <a:gd name="T1" fmla="*/ 43 h 53"/>
              <a:gd name="T2" fmla="*/ 15 w 78"/>
              <a:gd name="T3" fmla="*/ 25 h 53"/>
              <a:gd name="T4" fmla="*/ 24 w 78"/>
              <a:gd name="T5" fmla="*/ 11 h 53"/>
              <a:gd name="T6" fmla="*/ 31 w 78"/>
              <a:gd name="T7" fmla="*/ 12 h 53"/>
              <a:gd name="T8" fmla="*/ 50 w 78"/>
              <a:gd name="T9" fmla="*/ 13 h 53"/>
              <a:gd name="T10" fmla="*/ 51 w 78"/>
              <a:gd name="T11" fmla="*/ 9 h 53"/>
              <a:gd name="T12" fmla="*/ 69 w 78"/>
              <a:gd name="T13" fmla="*/ 6 h 53"/>
              <a:gd name="T14" fmla="*/ 65 w 78"/>
              <a:gd name="T15" fmla="*/ 31 h 53"/>
              <a:gd name="T16" fmla="*/ 51 w 78"/>
              <a:gd name="T17" fmla="*/ 32 h 53"/>
              <a:gd name="T18" fmla="*/ 34 w 78"/>
              <a:gd name="T19" fmla="*/ 51 h 53"/>
              <a:gd name="T20" fmla="*/ 25 w 78"/>
              <a:gd name="T21" fmla="*/ 47 h 53"/>
              <a:gd name="T22" fmla="*/ 14 w 78"/>
              <a:gd name="T23" fmla="*/ 46 h 53"/>
              <a:gd name="T24" fmla="*/ 0 w 78"/>
              <a:gd name="T25" fmla="*/ 50 h 53"/>
              <a:gd name="T26" fmla="*/ 67 w 78"/>
              <a:gd name="T27" fmla="*/ 6 h 53"/>
              <a:gd name="T28" fmla="*/ 53 w 78"/>
              <a:gd name="T29" fmla="*/ 12 h 53"/>
              <a:gd name="T30" fmla="*/ 64 w 78"/>
              <a:gd name="T31" fmla="*/ 12 h 53"/>
              <a:gd name="T32" fmla="*/ 62 w 78"/>
              <a:gd name="T33" fmla="*/ 25 h 53"/>
              <a:gd name="T34" fmla="*/ 57 w 78"/>
              <a:gd name="T35" fmla="*/ 13 h 53"/>
              <a:gd name="T36" fmla="*/ 50 w 78"/>
              <a:gd name="T37" fmla="*/ 31 h 53"/>
              <a:gd name="T38" fmla="*/ 57 w 78"/>
              <a:gd name="T39" fmla="*/ 24 h 53"/>
              <a:gd name="T40" fmla="*/ 65 w 78"/>
              <a:gd name="T41" fmla="*/ 18 h 53"/>
              <a:gd name="T42" fmla="*/ 65 w 78"/>
              <a:gd name="T43" fmla="*/ 16 h 53"/>
              <a:gd name="T44" fmla="*/ 63 w 78"/>
              <a:gd name="T45" fmla="*/ 14 h 53"/>
              <a:gd name="T46" fmla="*/ 58 w 78"/>
              <a:gd name="T47" fmla="*/ 12 h 53"/>
              <a:gd name="T48" fmla="*/ 47 w 78"/>
              <a:gd name="T49" fmla="*/ 40 h 53"/>
              <a:gd name="T50" fmla="*/ 28 w 78"/>
              <a:gd name="T51" fmla="*/ 13 h 53"/>
              <a:gd name="T52" fmla="*/ 46 w 78"/>
              <a:gd name="T53" fmla="*/ 44 h 53"/>
              <a:gd name="T54" fmla="*/ 30 w 78"/>
              <a:gd name="T55" fmla="*/ 16 h 53"/>
              <a:gd name="T56" fmla="*/ 19 w 78"/>
              <a:gd name="T57" fmla="*/ 16 h 53"/>
              <a:gd name="T58" fmla="*/ 18 w 78"/>
              <a:gd name="T59" fmla="*/ 32 h 53"/>
              <a:gd name="T60" fmla="*/ 29 w 78"/>
              <a:gd name="T61" fmla="*/ 28 h 53"/>
              <a:gd name="T62" fmla="*/ 32 w 78"/>
              <a:gd name="T63" fmla="*/ 37 h 53"/>
              <a:gd name="T64" fmla="*/ 46 w 78"/>
              <a:gd name="T65" fmla="*/ 44 h 53"/>
              <a:gd name="T66" fmla="*/ 60 w 78"/>
              <a:gd name="T67" fmla="*/ 27 h 53"/>
              <a:gd name="T68" fmla="*/ 64 w 78"/>
              <a:gd name="T69" fmla="*/ 29 h 53"/>
              <a:gd name="T70" fmla="*/ 73 w 78"/>
              <a:gd name="T71" fmla="*/ 20 h 53"/>
              <a:gd name="T72" fmla="*/ 29 w 78"/>
              <a:gd name="T73" fmla="*/ 31 h 53"/>
              <a:gd name="T74" fmla="*/ 20 w 78"/>
              <a:gd name="T75" fmla="*/ 41 h 53"/>
              <a:gd name="T76" fmla="*/ 31 w 78"/>
              <a:gd name="T77" fmla="*/ 3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53">
                <a:moveTo>
                  <a:pt x="0" y="50"/>
                </a:moveTo>
                <a:cubicBezTo>
                  <a:pt x="0" y="47"/>
                  <a:pt x="4" y="45"/>
                  <a:pt x="6" y="43"/>
                </a:cubicBezTo>
                <a:cubicBezTo>
                  <a:pt x="10" y="41"/>
                  <a:pt x="14" y="39"/>
                  <a:pt x="18" y="37"/>
                </a:cubicBezTo>
                <a:cubicBezTo>
                  <a:pt x="16" y="33"/>
                  <a:pt x="15" y="30"/>
                  <a:pt x="15" y="25"/>
                </a:cubicBezTo>
                <a:cubicBezTo>
                  <a:pt x="16" y="22"/>
                  <a:pt x="17" y="17"/>
                  <a:pt x="19" y="14"/>
                </a:cubicBezTo>
                <a:cubicBezTo>
                  <a:pt x="20" y="13"/>
                  <a:pt x="22" y="12"/>
                  <a:pt x="24" y="11"/>
                </a:cubicBezTo>
                <a:cubicBezTo>
                  <a:pt x="25" y="11"/>
                  <a:pt x="25" y="12"/>
                  <a:pt x="26" y="12"/>
                </a:cubicBezTo>
                <a:cubicBezTo>
                  <a:pt x="27" y="12"/>
                  <a:pt x="29" y="11"/>
                  <a:pt x="31" y="12"/>
                </a:cubicBezTo>
                <a:cubicBezTo>
                  <a:pt x="35" y="13"/>
                  <a:pt x="38" y="14"/>
                  <a:pt x="42" y="16"/>
                </a:cubicBezTo>
                <a:cubicBezTo>
                  <a:pt x="44" y="15"/>
                  <a:pt x="47" y="14"/>
                  <a:pt x="50" y="13"/>
                </a:cubicBezTo>
                <a:cubicBezTo>
                  <a:pt x="50" y="12"/>
                  <a:pt x="49" y="11"/>
                  <a:pt x="50" y="10"/>
                </a:cubicBezTo>
                <a:cubicBezTo>
                  <a:pt x="50" y="9"/>
                  <a:pt x="51" y="9"/>
                  <a:pt x="51" y="9"/>
                </a:cubicBezTo>
                <a:cubicBezTo>
                  <a:pt x="51" y="3"/>
                  <a:pt x="56" y="0"/>
                  <a:pt x="60" y="1"/>
                </a:cubicBezTo>
                <a:cubicBezTo>
                  <a:pt x="63" y="1"/>
                  <a:pt x="68" y="4"/>
                  <a:pt x="69" y="6"/>
                </a:cubicBezTo>
                <a:cubicBezTo>
                  <a:pt x="73" y="11"/>
                  <a:pt x="78" y="21"/>
                  <a:pt x="73" y="27"/>
                </a:cubicBezTo>
                <a:cubicBezTo>
                  <a:pt x="72" y="29"/>
                  <a:pt x="68" y="31"/>
                  <a:pt x="65" y="31"/>
                </a:cubicBezTo>
                <a:cubicBezTo>
                  <a:pt x="62" y="31"/>
                  <a:pt x="60" y="29"/>
                  <a:pt x="58" y="28"/>
                </a:cubicBezTo>
                <a:cubicBezTo>
                  <a:pt x="56" y="29"/>
                  <a:pt x="53" y="31"/>
                  <a:pt x="51" y="32"/>
                </a:cubicBezTo>
                <a:cubicBezTo>
                  <a:pt x="49" y="43"/>
                  <a:pt x="45" y="53"/>
                  <a:pt x="35" y="52"/>
                </a:cubicBezTo>
                <a:cubicBezTo>
                  <a:pt x="34" y="51"/>
                  <a:pt x="34" y="51"/>
                  <a:pt x="34" y="51"/>
                </a:cubicBezTo>
                <a:cubicBezTo>
                  <a:pt x="31" y="51"/>
                  <a:pt x="30" y="50"/>
                  <a:pt x="28" y="48"/>
                </a:cubicBezTo>
                <a:cubicBezTo>
                  <a:pt x="27" y="48"/>
                  <a:pt x="26" y="48"/>
                  <a:pt x="25" y="47"/>
                </a:cubicBezTo>
                <a:cubicBezTo>
                  <a:pt x="23" y="46"/>
                  <a:pt x="22" y="44"/>
                  <a:pt x="21" y="43"/>
                </a:cubicBezTo>
                <a:cubicBezTo>
                  <a:pt x="18" y="43"/>
                  <a:pt x="16" y="45"/>
                  <a:pt x="14" y="46"/>
                </a:cubicBezTo>
                <a:cubicBezTo>
                  <a:pt x="11" y="47"/>
                  <a:pt x="7" y="48"/>
                  <a:pt x="4" y="49"/>
                </a:cubicBezTo>
                <a:cubicBezTo>
                  <a:pt x="3" y="50"/>
                  <a:pt x="2" y="51"/>
                  <a:pt x="0" y="50"/>
                </a:cubicBezTo>
                <a:close/>
                <a:moveTo>
                  <a:pt x="63" y="26"/>
                </a:moveTo>
                <a:cubicBezTo>
                  <a:pt x="76" y="25"/>
                  <a:pt x="73" y="11"/>
                  <a:pt x="67" y="6"/>
                </a:cubicBezTo>
                <a:cubicBezTo>
                  <a:pt x="64" y="4"/>
                  <a:pt x="61" y="3"/>
                  <a:pt x="59" y="2"/>
                </a:cubicBezTo>
                <a:cubicBezTo>
                  <a:pt x="55" y="3"/>
                  <a:pt x="51" y="8"/>
                  <a:pt x="53" y="12"/>
                </a:cubicBezTo>
                <a:cubicBezTo>
                  <a:pt x="55" y="12"/>
                  <a:pt x="57" y="10"/>
                  <a:pt x="59" y="10"/>
                </a:cubicBezTo>
                <a:cubicBezTo>
                  <a:pt x="61" y="10"/>
                  <a:pt x="62" y="11"/>
                  <a:pt x="64" y="12"/>
                </a:cubicBezTo>
                <a:cubicBezTo>
                  <a:pt x="66" y="14"/>
                  <a:pt x="68" y="18"/>
                  <a:pt x="67" y="22"/>
                </a:cubicBezTo>
                <a:cubicBezTo>
                  <a:pt x="65" y="23"/>
                  <a:pt x="64" y="23"/>
                  <a:pt x="62" y="25"/>
                </a:cubicBezTo>
                <a:cubicBezTo>
                  <a:pt x="62" y="25"/>
                  <a:pt x="63" y="25"/>
                  <a:pt x="63" y="26"/>
                </a:cubicBezTo>
                <a:close/>
                <a:moveTo>
                  <a:pt x="57" y="13"/>
                </a:moveTo>
                <a:cubicBezTo>
                  <a:pt x="52" y="14"/>
                  <a:pt x="48" y="15"/>
                  <a:pt x="43" y="18"/>
                </a:cubicBezTo>
                <a:cubicBezTo>
                  <a:pt x="46" y="22"/>
                  <a:pt x="49" y="25"/>
                  <a:pt x="50" y="31"/>
                </a:cubicBezTo>
                <a:cubicBezTo>
                  <a:pt x="53" y="29"/>
                  <a:pt x="56" y="28"/>
                  <a:pt x="57" y="26"/>
                </a:cubicBezTo>
                <a:cubicBezTo>
                  <a:pt x="57" y="25"/>
                  <a:pt x="57" y="25"/>
                  <a:pt x="57" y="24"/>
                </a:cubicBezTo>
                <a:cubicBezTo>
                  <a:pt x="58" y="24"/>
                  <a:pt x="58" y="25"/>
                  <a:pt x="59" y="25"/>
                </a:cubicBezTo>
                <a:cubicBezTo>
                  <a:pt x="61" y="23"/>
                  <a:pt x="65" y="22"/>
                  <a:pt x="65" y="18"/>
                </a:cubicBezTo>
                <a:cubicBezTo>
                  <a:pt x="61" y="20"/>
                  <a:pt x="58" y="24"/>
                  <a:pt x="55" y="25"/>
                </a:cubicBezTo>
                <a:cubicBezTo>
                  <a:pt x="57" y="21"/>
                  <a:pt x="62" y="20"/>
                  <a:pt x="65" y="16"/>
                </a:cubicBezTo>
                <a:cubicBezTo>
                  <a:pt x="61" y="16"/>
                  <a:pt x="59" y="19"/>
                  <a:pt x="55" y="20"/>
                </a:cubicBezTo>
                <a:cubicBezTo>
                  <a:pt x="57" y="17"/>
                  <a:pt x="61" y="17"/>
                  <a:pt x="63" y="14"/>
                </a:cubicBezTo>
                <a:cubicBezTo>
                  <a:pt x="62" y="13"/>
                  <a:pt x="60" y="12"/>
                  <a:pt x="58" y="13"/>
                </a:cubicBezTo>
                <a:cubicBezTo>
                  <a:pt x="58" y="13"/>
                  <a:pt x="59" y="12"/>
                  <a:pt x="58" y="12"/>
                </a:cubicBezTo>
                <a:cubicBezTo>
                  <a:pt x="58" y="13"/>
                  <a:pt x="57" y="13"/>
                  <a:pt x="57" y="13"/>
                </a:cubicBezTo>
                <a:close/>
                <a:moveTo>
                  <a:pt x="47" y="40"/>
                </a:moveTo>
                <a:cubicBezTo>
                  <a:pt x="48" y="38"/>
                  <a:pt x="49" y="36"/>
                  <a:pt x="49" y="34"/>
                </a:cubicBezTo>
                <a:cubicBezTo>
                  <a:pt x="47" y="22"/>
                  <a:pt x="40" y="15"/>
                  <a:pt x="28" y="13"/>
                </a:cubicBezTo>
                <a:cubicBezTo>
                  <a:pt x="38" y="19"/>
                  <a:pt x="45" y="27"/>
                  <a:pt x="47" y="40"/>
                </a:cubicBezTo>
                <a:close/>
                <a:moveTo>
                  <a:pt x="46" y="44"/>
                </a:moveTo>
                <a:cubicBezTo>
                  <a:pt x="45" y="42"/>
                  <a:pt x="46" y="39"/>
                  <a:pt x="45" y="37"/>
                </a:cubicBezTo>
                <a:cubicBezTo>
                  <a:pt x="43" y="28"/>
                  <a:pt x="37" y="21"/>
                  <a:pt x="30" y="16"/>
                </a:cubicBezTo>
                <a:cubicBezTo>
                  <a:pt x="29" y="15"/>
                  <a:pt x="26" y="14"/>
                  <a:pt x="25" y="14"/>
                </a:cubicBezTo>
                <a:cubicBezTo>
                  <a:pt x="23" y="14"/>
                  <a:pt x="20" y="15"/>
                  <a:pt x="19" y="16"/>
                </a:cubicBezTo>
                <a:cubicBezTo>
                  <a:pt x="18" y="19"/>
                  <a:pt x="17" y="23"/>
                  <a:pt x="17" y="27"/>
                </a:cubicBezTo>
                <a:cubicBezTo>
                  <a:pt x="17" y="28"/>
                  <a:pt x="17" y="30"/>
                  <a:pt x="18" y="32"/>
                </a:cubicBezTo>
                <a:cubicBezTo>
                  <a:pt x="18" y="33"/>
                  <a:pt x="18" y="35"/>
                  <a:pt x="19" y="36"/>
                </a:cubicBezTo>
                <a:cubicBezTo>
                  <a:pt x="23" y="34"/>
                  <a:pt x="26" y="32"/>
                  <a:pt x="29" y="28"/>
                </a:cubicBezTo>
                <a:cubicBezTo>
                  <a:pt x="32" y="30"/>
                  <a:pt x="33" y="32"/>
                  <a:pt x="33" y="36"/>
                </a:cubicBezTo>
                <a:cubicBezTo>
                  <a:pt x="33" y="36"/>
                  <a:pt x="33" y="36"/>
                  <a:pt x="32" y="37"/>
                </a:cubicBezTo>
                <a:cubicBezTo>
                  <a:pt x="29" y="38"/>
                  <a:pt x="26" y="40"/>
                  <a:pt x="23" y="42"/>
                </a:cubicBezTo>
                <a:cubicBezTo>
                  <a:pt x="26" y="49"/>
                  <a:pt x="42" y="53"/>
                  <a:pt x="46" y="44"/>
                </a:cubicBezTo>
                <a:close/>
                <a:moveTo>
                  <a:pt x="63" y="27"/>
                </a:moveTo>
                <a:cubicBezTo>
                  <a:pt x="62" y="27"/>
                  <a:pt x="61" y="26"/>
                  <a:pt x="60" y="27"/>
                </a:cubicBezTo>
                <a:cubicBezTo>
                  <a:pt x="60" y="28"/>
                  <a:pt x="62" y="28"/>
                  <a:pt x="62" y="28"/>
                </a:cubicBezTo>
                <a:cubicBezTo>
                  <a:pt x="63" y="29"/>
                  <a:pt x="64" y="29"/>
                  <a:pt x="64" y="29"/>
                </a:cubicBezTo>
                <a:cubicBezTo>
                  <a:pt x="69" y="31"/>
                  <a:pt x="74" y="26"/>
                  <a:pt x="73" y="20"/>
                </a:cubicBezTo>
                <a:cubicBezTo>
                  <a:pt x="74" y="20"/>
                  <a:pt x="73" y="19"/>
                  <a:pt x="73" y="20"/>
                </a:cubicBezTo>
                <a:cubicBezTo>
                  <a:pt x="72" y="24"/>
                  <a:pt x="69" y="28"/>
                  <a:pt x="63" y="27"/>
                </a:cubicBezTo>
                <a:close/>
                <a:moveTo>
                  <a:pt x="29" y="31"/>
                </a:moveTo>
                <a:cubicBezTo>
                  <a:pt x="22" y="36"/>
                  <a:pt x="14" y="41"/>
                  <a:pt x="7" y="45"/>
                </a:cubicBezTo>
                <a:cubicBezTo>
                  <a:pt x="11" y="44"/>
                  <a:pt x="16" y="42"/>
                  <a:pt x="20" y="41"/>
                </a:cubicBezTo>
                <a:cubicBezTo>
                  <a:pt x="21" y="40"/>
                  <a:pt x="22" y="39"/>
                  <a:pt x="23" y="39"/>
                </a:cubicBezTo>
                <a:cubicBezTo>
                  <a:pt x="26" y="37"/>
                  <a:pt x="30" y="37"/>
                  <a:pt x="31" y="33"/>
                </a:cubicBezTo>
                <a:cubicBezTo>
                  <a:pt x="30" y="33"/>
                  <a:pt x="30" y="32"/>
                  <a:pt x="29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15" name="Freeform 181"/>
          <p:cNvSpPr>
            <a:spLocks noEditPoints="1"/>
          </p:cNvSpPr>
          <p:nvPr/>
        </p:nvSpPr>
        <p:spPr bwMode="auto">
          <a:xfrm>
            <a:off x="7713663" y="2254250"/>
            <a:ext cx="173037" cy="255588"/>
          </a:xfrm>
          <a:custGeom>
            <a:avLst/>
            <a:gdLst>
              <a:gd name="T0" fmla="*/ 21 w 55"/>
              <a:gd name="T1" fmla="*/ 20 h 81"/>
              <a:gd name="T2" fmla="*/ 40 w 55"/>
              <a:gd name="T3" fmla="*/ 20 h 81"/>
              <a:gd name="T4" fmla="*/ 38 w 55"/>
              <a:gd name="T5" fmla="*/ 38 h 81"/>
              <a:gd name="T6" fmla="*/ 44 w 55"/>
              <a:gd name="T7" fmla="*/ 52 h 81"/>
              <a:gd name="T8" fmla="*/ 47 w 55"/>
              <a:gd name="T9" fmla="*/ 52 h 81"/>
              <a:gd name="T10" fmla="*/ 54 w 55"/>
              <a:gd name="T11" fmla="*/ 60 h 81"/>
              <a:gd name="T12" fmla="*/ 55 w 55"/>
              <a:gd name="T13" fmla="*/ 64 h 81"/>
              <a:gd name="T14" fmla="*/ 51 w 55"/>
              <a:gd name="T15" fmla="*/ 72 h 81"/>
              <a:gd name="T16" fmla="*/ 45 w 55"/>
              <a:gd name="T17" fmla="*/ 77 h 81"/>
              <a:gd name="T18" fmla="*/ 31 w 55"/>
              <a:gd name="T19" fmla="*/ 80 h 81"/>
              <a:gd name="T20" fmla="*/ 26 w 55"/>
              <a:gd name="T21" fmla="*/ 74 h 81"/>
              <a:gd name="T22" fmla="*/ 29 w 55"/>
              <a:gd name="T23" fmla="*/ 60 h 81"/>
              <a:gd name="T24" fmla="*/ 19 w 55"/>
              <a:gd name="T25" fmla="*/ 50 h 81"/>
              <a:gd name="T26" fmla="*/ 3 w 55"/>
              <a:gd name="T27" fmla="*/ 40 h 81"/>
              <a:gd name="T28" fmla="*/ 15 w 55"/>
              <a:gd name="T29" fmla="*/ 23 h 81"/>
              <a:gd name="T30" fmla="*/ 6 w 55"/>
              <a:gd name="T31" fmla="*/ 11 h 81"/>
              <a:gd name="T32" fmla="*/ 4 w 55"/>
              <a:gd name="T33" fmla="*/ 0 h 81"/>
              <a:gd name="T34" fmla="*/ 21 w 55"/>
              <a:gd name="T35" fmla="*/ 20 h 81"/>
              <a:gd name="T36" fmla="*/ 16 w 55"/>
              <a:gd name="T37" fmla="*/ 22 h 81"/>
              <a:gd name="T38" fmla="*/ 19 w 55"/>
              <a:gd name="T39" fmla="*/ 21 h 81"/>
              <a:gd name="T40" fmla="*/ 5 w 55"/>
              <a:gd name="T41" fmla="*/ 4 h 81"/>
              <a:gd name="T42" fmla="*/ 16 w 55"/>
              <a:gd name="T43" fmla="*/ 22 h 81"/>
              <a:gd name="T44" fmla="*/ 36 w 55"/>
              <a:gd name="T45" fmla="*/ 21 h 81"/>
              <a:gd name="T46" fmla="*/ 21 w 55"/>
              <a:gd name="T47" fmla="*/ 21 h 81"/>
              <a:gd name="T48" fmla="*/ 21 w 55"/>
              <a:gd name="T49" fmla="*/ 22 h 81"/>
              <a:gd name="T50" fmla="*/ 19 w 55"/>
              <a:gd name="T51" fmla="*/ 22 h 81"/>
              <a:gd name="T52" fmla="*/ 11 w 55"/>
              <a:gd name="T53" fmla="*/ 29 h 81"/>
              <a:gd name="T54" fmla="*/ 7 w 55"/>
              <a:gd name="T55" fmla="*/ 35 h 81"/>
              <a:gd name="T56" fmla="*/ 5 w 55"/>
              <a:gd name="T57" fmla="*/ 40 h 81"/>
              <a:gd name="T58" fmla="*/ 11 w 55"/>
              <a:gd name="T59" fmla="*/ 44 h 81"/>
              <a:gd name="T60" fmla="*/ 12 w 55"/>
              <a:gd name="T61" fmla="*/ 44 h 81"/>
              <a:gd name="T62" fmla="*/ 17 w 55"/>
              <a:gd name="T63" fmla="*/ 45 h 81"/>
              <a:gd name="T64" fmla="*/ 37 w 55"/>
              <a:gd name="T65" fmla="*/ 36 h 81"/>
              <a:gd name="T66" fmla="*/ 39 w 55"/>
              <a:gd name="T67" fmla="*/ 23 h 81"/>
              <a:gd name="T68" fmla="*/ 36 w 55"/>
              <a:gd name="T69" fmla="*/ 21 h 81"/>
              <a:gd name="T70" fmla="*/ 32 w 55"/>
              <a:gd name="T71" fmla="*/ 54 h 81"/>
              <a:gd name="T72" fmla="*/ 29 w 55"/>
              <a:gd name="T73" fmla="*/ 48 h 81"/>
              <a:gd name="T74" fmla="*/ 34 w 55"/>
              <a:gd name="T75" fmla="*/ 56 h 81"/>
              <a:gd name="T76" fmla="*/ 42 w 55"/>
              <a:gd name="T77" fmla="*/ 53 h 81"/>
              <a:gd name="T78" fmla="*/ 36 w 55"/>
              <a:gd name="T79" fmla="*/ 38 h 81"/>
              <a:gd name="T80" fmla="*/ 19 w 55"/>
              <a:gd name="T81" fmla="*/ 46 h 81"/>
              <a:gd name="T82" fmla="*/ 30 w 55"/>
              <a:gd name="T83" fmla="*/ 59 h 81"/>
              <a:gd name="T84" fmla="*/ 32 w 55"/>
              <a:gd name="T85" fmla="*/ 57 h 81"/>
              <a:gd name="T86" fmla="*/ 27 w 55"/>
              <a:gd name="T87" fmla="*/ 49 h 81"/>
              <a:gd name="T88" fmla="*/ 32 w 55"/>
              <a:gd name="T89" fmla="*/ 54 h 81"/>
              <a:gd name="T90" fmla="*/ 53 w 55"/>
              <a:gd name="T91" fmla="*/ 59 h 81"/>
              <a:gd name="T92" fmla="*/ 48 w 55"/>
              <a:gd name="T93" fmla="*/ 54 h 81"/>
              <a:gd name="T94" fmla="*/ 40 w 55"/>
              <a:gd name="T95" fmla="*/ 54 h 81"/>
              <a:gd name="T96" fmla="*/ 39 w 55"/>
              <a:gd name="T97" fmla="*/ 55 h 81"/>
              <a:gd name="T98" fmla="*/ 31 w 55"/>
              <a:gd name="T99" fmla="*/ 61 h 81"/>
              <a:gd name="T100" fmla="*/ 30 w 55"/>
              <a:gd name="T101" fmla="*/ 61 h 81"/>
              <a:gd name="T102" fmla="*/ 29 w 55"/>
              <a:gd name="T103" fmla="*/ 75 h 81"/>
              <a:gd name="T104" fmla="*/ 29 w 55"/>
              <a:gd name="T105" fmla="*/ 71 h 81"/>
              <a:gd name="T106" fmla="*/ 37 w 55"/>
              <a:gd name="T107" fmla="*/ 62 h 81"/>
              <a:gd name="T108" fmla="*/ 53 w 55"/>
              <a:gd name="T109" fmla="*/ 64 h 81"/>
              <a:gd name="T110" fmla="*/ 53 w 55"/>
              <a:gd name="T111" fmla="*/ 59 h 81"/>
              <a:gd name="T112" fmla="*/ 52 w 55"/>
              <a:gd name="T113" fmla="*/ 67 h 81"/>
              <a:gd name="T114" fmla="*/ 50 w 55"/>
              <a:gd name="T115" fmla="*/ 62 h 81"/>
              <a:gd name="T116" fmla="*/ 32 w 55"/>
              <a:gd name="T117" fmla="*/ 78 h 81"/>
              <a:gd name="T118" fmla="*/ 52 w 55"/>
              <a:gd name="T119" fmla="*/ 67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5" h="81">
                <a:moveTo>
                  <a:pt x="21" y="20"/>
                </a:moveTo>
                <a:cubicBezTo>
                  <a:pt x="26" y="17"/>
                  <a:pt x="34" y="19"/>
                  <a:pt x="40" y="20"/>
                </a:cubicBezTo>
                <a:cubicBezTo>
                  <a:pt x="41" y="27"/>
                  <a:pt x="41" y="32"/>
                  <a:pt x="38" y="38"/>
                </a:cubicBezTo>
                <a:cubicBezTo>
                  <a:pt x="39" y="43"/>
                  <a:pt x="41" y="48"/>
                  <a:pt x="44" y="52"/>
                </a:cubicBezTo>
                <a:cubicBezTo>
                  <a:pt x="45" y="52"/>
                  <a:pt x="46" y="53"/>
                  <a:pt x="47" y="52"/>
                </a:cubicBezTo>
                <a:cubicBezTo>
                  <a:pt x="50" y="54"/>
                  <a:pt x="54" y="55"/>
                  <a:pt x="54" y="60"/>
                </a:cubicBezTo>
                <a:cubicBezTo>
                  <a:pt x="55" y="61"/>
                  <a:pt x="55" y="62"/>
                  <a:pt x="55" y="64"/>
                </a:cubicBezTo>
                <a:cubicBezTo>
                  <a:pt x="54" y="67"/>
                  <a:pt x="53" y="69"/>
                  <a:pt x="51" y="72"/>
                </a:cubicBezTo>
                <a:cubicBezTo>
                  <a:pt x="49" y="74"/>
                  <a:pt x="48" y="75"/>
                  <a:pt x="45" y="77"/>
                </a:cubicBezTo>
                <a:cubicBezTo>
                  <a:pt x="41" y="79"/>
                  <a:pt x="35" y="81"/>
                  <a:pt x="31" y="80"/>
                </a:cubicBezTo>
                <a:cubicBezTo>
                  <a:pt x="29" y="79"/>
                  <a:pt x="27" y="77"/>
                  <a:pt x="26" y="74"/>
                </a:cubicBezTo>
                <a:cubicBezTo>
                  <a:pt x="24" y="69"/>
                  <a:pt x="26" y="64"/>
                  <a:pt x="29" y="60"/>
                </a:cubicBezTo>
                <a:cubicBezTo>
                  <a:pt x="26" y="57"/>
                  <a:pt x="22" y="54"/>
                  <a:pt x="19" y="50"/>
                </a:cubicBezTo>
                <a:cubicBezTo>
                  <a:pt x="14" y="47"/>
                  <a:pt x="7" y="45"/>
                  <a:pt x="3" y="40"/>
                </a:cubicBezTo>
                <a:cubicBezTo>
                  <a:pt x="5" y="33"/>
                  <a:pt x="9" y="27"/>
                  <a:pt x="15" y="23"/>
                </a:cubicBezTo>
                <a:cubicBezTo>
                  <a:pt x="11" y="20"/>
                  <a:pt x="10" y="14"/>
                  <a:pt x="6" y="11"/>
                </a:cubicBezTo>
                <a:cubicBezTo>
                  <a:pt x="6" y="8"/>
                  <a:pt x="0" y="2"/>
                  <a:pt x="4" y="0"/>
                </a:cubicBezTo>
                <a:cubicBezTo>
                  <a:pt x="10" y="7"/>
                  <a:pt x="14" y="14"/>
                  <a:pt x="21" y="20"/>
                </a:cubicBezTo>
                <a:close/>
                <a:moveTo>
                  <a:pt x="16" y="22"/>
                </a:moveTo>
                <a:cubicBezTo>
                  <a:pt x="17" y="22"/>
                  <a:pt x="18" y="21"/>
                  <a:pt x="19" y="21"/>
                </a:cubicBezTo>
                <a:cubicBezTo>
                  <a:pt x="14" y="15"/>
                  <a:pt x="10" y="9"/>
                  <a:pt x="5" y="4"/>
                </a:cubicBezTo>
                <a:cubicBezTo>
                  <a:pt x="8" y="11"/>
                  <a:pt x="12" y="17"/>
                  <a:pt x="16" y="22"/>
                </a:cubicBezTo>
                <a:close/>
                <a:moveTo>
                  <a:pt x="36" y="21"/>
                </a:moveTo>
                <a:cubicBezTo>
                  <a:pt x="31" y="20"/>
                  <a:pt x="26" y="19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2"/>
                  <a:pt x="20" y="22"/>
                  <a:pt x="19" y="22"/>
                </a:cubicBezTo>
                <a:cubicBezTo>
                  <a:pt x="16" y="24"/>
                  <a:pt x="13" y="26"/>
                  <a:pt x="11" y="29"/>
                </a:cubicBezTo>
                <a:cubicBezTo>
                  <a:pt x="9" y="31"/>
                  <a:pt x="8" y="33"/>
                  <a:pt x="7" y="35"/>
                </a:cubicBezTo>
                <a:cubicBezTo>
                  <a:pt x="6" y="37"/>
                  <a:pt x="4" y="38"/>
                  <a:pt x="5" y="40"/>
                </a:cubicBezTo>
                <a:cubicBezTo>
                  <a:pt x="7" y="41"/>
                  <a:pt x="9" y="43"/>
                  <a:pt x="11" y="44"/>
                </a:cubicBezTo>
                <a:cubicBezTo>
                  <a:pt x="11" y="44"/>
                  <a:pt x="12" y="44"/>
                  <a:pt x="12" y="44"/>
                </a:cubicBezTo>
                <a:cubicBezTo>
                  <a:pt x="14" y="45"/>
                  <a:pt x="15" y="47"/>
                  <a:pt x="17" y="45"/>
                </a:cubicBezTo>
                <a:cubicBezTo>
                  <a:pt x="20" y="39"/>
                  <a:pt x="29" y="36"/>
                  <a:pt x="37" y="36"/>
                </a:cubicBezTo>
                <a:cubicBezTo>
                  <a:pt x="39" y="32"/>
                  <a:pt x="39" y="28"/>
                  <a:pt x="39" y="23"/>
                </a:cubicBezTo>
                <a:cubicBezTo>
                  <a:pt x="38" y="22"/>
                  <a:pt x="37" y="22"/>
                  <a:pt x="36" y="21"/>
                </a:cubicBezTo>
                <a:close/>
                <a:moveTo>
                  <a:pt x="32" y="54"/>
                </a:moveTo>
                <a:cubicBezTo>
                  <a:pt x="31" y="53"/>
                  <a:pt x="29" y="50"/>
                  <a:pt x="29" y="48"/>
                </a:cubicBezTo>
                <a:cubicBezTo>
                  <a:pt x="31" y="50"/>
                  <a:pt x="33" y="53"/>
                  <a:pt x="34" y="56"/>
                </a:cubicBezTo>
                <a:cubicBezTo>
                  <a:pt x="37" y="55"/>
                  <a:pt x="39" y="53"/>
                  <a:pt x="42" y="53"/>
                </a:cubicBezTo>
                <a:cubicBezTo>
                  <a:pt x="39" y="48"/>
                  <a:pt x="39" y="42"/>
                  <a:pt x="36" y="38"/>
                </a:cubicBezTo>
                <a:cubicBezTo>
                  <a:pt x="28" y="37"/>
                  <a:pt x="21" y="41"/>
                  <a:pt x="19" y="46"/>
                </a:cubicBezTo>
                <a:cubicBezTo>
                  <a:pt x="21" y="51"/>
                  <a:pt x="27" y="55"/>
                  <a:pt x="30" y="59"/>
                </a:cubicBezTo>
                <a:cubicBezTo>
                  <a:pt x="31" y="58"/>
                  <a:pt x="32" y="58"/>
                  <a:pt x="32" y="57"/>
                </a:cubicBezTo>
                <a:cubicBezTo>
                  <a:pt x="31" y="54"/>
                  <a:pt x="28" y="53"/>
                  <a:pt x="27" y="49"/>
                </a:cubicBezTo>
                <a:cubicBezTo>
                  <a:pt x="29" y="51"/>
                  <a:pt x="30" y="53"/>
                  <a:pt x="32" y="54"/>
                </a:cubicBezTo>
                <a:close/>
                <a:moveTo>
                  <a:pt x="53" y="59"/>
                </a:moveTo>
                <a:cubicBezTo>
                  <a:pt x="51" y="58"/>
                  <a:pt x="50" y="55"/>
                  <a:pt x="48" y="54"/>
                </a:cubicBezTo>
                <a:cubicBezTo>
                  <a:pt x="46" y="54"/>
                  <a:pt x="42" y="54"/>
                  <a:pt x="40" y="54"/>
                </a:cubicBezTo>
                <a:cubicBezTo>
                  <a:pt x="40" y="55"/>
                  <a:pt x="40" y="55"/>
                  <a:pt x="39" y="55"/>
                </a:cubicBezTo>
                <a:cubicBezTo>
                  <a:pt x="36" y="57"/>
                  <a:pt x="32" y="58"/>
                  <a:pt x="31" y="61"/>
                </a:cubicBezTo>
                <a:cubicBezTo>
                  <a:pt x="31" y="61"/>
                  <a:pt x="31" y="61"/>
                  <a:pt x="30" y="61"/>
                </a:cubicBezTo>
                <a:cubicBezTo>
                  <a:pt x="28" y="65"/>
                  <a:pt x="25" y="72"/>
                  <a:pt x="29" y="75"/>
                </a:cubicBezTo>
                <a:cubicBezTo>
                  <a:pt x="29" y="74"/>
                  <a:pt x="29" y="73"/>
                  <a:pt x="29" y="71"/>
                </a:cubicBezTo>
                <a:cubicBezTo>
                  <a:pt x="30" y="68"/>
                  <a:pt x="34" y="64"/>
                  <a:pt x="37" y="62"/>
                </a:cubicBezTo>
                <a:cubicBezTo>
                  <a:pt x="42" y="58"/>
                  <a:pt x="50" y="57"/>
                  <a:pt x="53" y="64"/>
                </a:cubicBezTo>
                <a:cubicBezTo>
                  <a:pt x="53" y="62"/>
                  <a:pt x="53" y="61"/>
                  <a:pt x="53" y="59"/>
                </a:cubicBezTo>
                <a:close/>
                <a:moveTo>
                  <a:pt x="52" y="67"/>
                </a:moveTo>
                <a:cubicBezTo>
                  <a:pt x="52" y="65"/>
                  <a:pt x="51" y="63"/>
                  <a:pt x="50" y="62"/>
                </a:cubicBezTo>
                <a:cubicBezTo>
                  <a:pt x="42" y="57"/>
                  <a:pt x="26" y="70"/>
                  <a:pt x="32" y="78"/>
                </a:cubicBezTo>
                <a:cubicBezTo>
                  <a:pt x="41" y="79"/>
                  <a:pt x="49" y="74"/>
                  <a:pt x="52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16" name="Freeform 182"/>
          <p:cNvSpPr>
            <a:spLocks noEditPoints="1"/>
          </p:cNvSpPr>
          <p:nvPr/>
        </p:nvSpPr>
        <p:spPr bwMode="auto">
          <a:xfrm>
            <a:off x="8643938" y="2443163"/>
            <a:ext cx="87312" cy="1308100"/>
          </a:xfrm>
          <a:custGeom>
            <a:avLst/>
            <a:gdLst>
              <a:gd name="T0" fmla="*/ 26 w 28"/>
              <a:gd name="T1" fmla="*/ 68 h 414"/>
              <a:gd name="T2" fmla="*/ 26 w 28"/>
              <a:gd name="T3" fmla="*/ 211 h 414"/>
              <a:gd name="T4" fmla="*/ 27 w 28"/>
              <a:gd name="T5" fmla="*/ 289 h 414"/>
              <a:gd name="T6" fmla="*/ 28 w 28"/>
              <a:gd name="T7" fmla="*/ 323 h 414"/>
              <a:gd name="T8" fmla="*/ 27 w 28"/>
              <a:gd name="T9" fmla="*/ 404 h 414"/>
              <a:gd name="T10" fmla="*/ 15 w 28"/>
              <a:gd name="T11" fmla="*/ 413 h 414"/>
              <a:gd name="T12" fmla="*/ 0 w 28"/>
              <a:gd name="T13" fmla="*/ 379 h 414"/>
              <a:gd name="T14" fmla="*/ 5 w 28"/>
              <a:gd name="T15" fmla="*/ 238 h 414"/>
              <a:gd name="T16" fmla="*/ 9 w 28"/>
              <a:gd name="T17" fmla="*/ 131 h 414"/>
              <a:gd name="T18" fmla="*/ 14 w 28"/>
              <a:gd name="T19" fmla="*/ 24 h 414"/>
              <a:gd name="T20" fmla="*/ 20 w 28"/>
              <a:gd name="T21" fmla="*/ 0 h 414"/>
              <a:gd name="T22" fmla="*/ 1 w 28"/>
              <a:gd name="T23" fmla="*/ 395 h 414"/>
              <a:gd name="T24" fmla="*/ 25 w 28"/>
              <a:gd name="T25" fmla="*/ 394 h 414"/>
              <a:gd name="T26" fmla="*/ 6 w 28"/>
              <a:gd name="T27" fmla="*/ 392 h 414"/>
              <a:gd name="T28" fmla="*/ 2 w 28"/>
              <a:gd name="T29" fmla="*/ 386 h 414"/>
              <a:gd name="T30" fmla="*/ 27 w 28"/>
              <a:gd name="T31" fmla="*/ 356 h 414"/>
              <a:gd name="T32" fmla="*/ 3 w 28"/>
              <a:gd name="T33" fmla="*/ 378 h 414"/>
              <a:gd name="T34" fmla="*/ 2 w 28"/>
              <a:gd name="T35" fmla="*/ 367 h 414"/>
              <a:gd name="T36" fmla="*/ 6 w 28"/>
              <a:gd name="T37" fmla="*/ 374 h 414"/>
              <a:gd name="T38" fmla="*/ 2 w 28"/>
              <a:gd name="T39" fmla="*/ 355 h 414"/>
              <a:gd name="T40" fmla="*/ 25 w 28"/>
              <a:gd name="T41" fmla="*/ 333 h 414"/>
              <a:gd name="T42" fmla="*/ 3 w 28"/>
              <a:gd name="T43" fmla="*/ 342 h 414"/>
              <a:gd name="T44" fmla="*/ 8 w 28"/>
              <a:gd name="T45" fmla="*/ 385 h 414"/>
              <a:gd name="T46" fmla="*/ 8 w 28"/>
              <a:gd name="T47" fmla="*/ 336 h 414"/>
              <a:gd name="T48" fmla="*/ 10 w 28"/>
              <a:gd name="T49" fmla="*/ 335 h 414"/>
              <a:gd name="T50" fmla="*/ 7 w 28"/>
              <a:gd name="T51" fmla="*/ 316 h 414"/>
              <a:gd name="T52" fmla="*/ 22 w 28"/>
              <a:gd name="T53" fmla="*/ 293 h 414"/>
              <a:gd name="T54" fmla="*/ 5 w 28"/>
              <a:gd name="T55" fmla="*/ 308 h 414"/>
              <a:gd name="T56" fmla="*/ 4 w 28"/>
              <a:gd name="T57" fmla="*/ 297 h 414"/>
              <a:gd name="T58" fmla="*/ 4 w 28"/>
              <a:gd name="T59" fmla="*/ 293 h 414"/>
              <a:gd name="T60" fmla="*/ 26 w 28"/>
              <a:gd name="T61" fmla="*/ 290 h 414"/>
              <a:gd name="T62" fmla="*/ 5 w 28"/>
              <a:gd name="T63" fmla="*/ 286 h 414"/>
              <a:gd name="T64" fmla="*/ 5 w 28"/>
              <a:gd name="T65" fmla="*/ 282 h 414"/>
              <a:gd name="T66" fmla="*/ 15 w 28"/>
              <a:gd name="T67" fmla="*/ 27 h 414"/>
              <a:gd name="T68" fmla="*/ 8 w 28"/>
              <a:gd name="T69" fmla="*/ 175 h 414"/>
              <a:gd name="T70" fmla="*/ 26 w 28"/>
              <a:gd name="T71" fmla="*/ 280 h 414"/>
              <a:gd name="T72" fmla="*/ 24 w 28"/>
              <a:gd name="T73" fmla="*/ 140 h 414"/>
              <a:gd name="T74" fmla="*/ 24 w 28"/>
              <a:gd name="T75" fmla="*/ 34 h 414"/>
              <a:gd name="T76" fmla="*/ 19 w 28"/>
              <a:gd name="T77" fmla="*/ 2 h 414"/>
              <a:gd name="T78" fmla="*/ 14 w 28"/>
              <a:gd name="T79" fmla="*/ 348 h 414"/>
              <a:gd name="T80" fmla="*/ 11 w 28"/>
              <a:gd name="T81" fmla="*/ 393 h 414"/>
              <a:gd name="T82" fmla="*/ 9 w 28"/>
              <a:gd name="T83" fmla="*/ 317 h 414"/>
              <a:gd name="T84" fmla="*/ 9 w 28"/>
              <a:gd name="T85" fmla="*/ 317 h 414"/>
              <a:gd name="T86" fmla="*/ 15 w 28"/>
              <a:gd name="T87" fmla="*/ 299 h 414"/>
              <a:gd name="T88" fmla="*/ 21 w 28"/>
              <a:gd name="T89" fmla="*/ 341 h 414"/>
              <a:gd name="T90" fmla="*/ 25 w 28"/>
              <a:gd name="T91" fmla="*/ 318 h 414"/>
              <a:gd name="T92" fmla="*/ 21 w 28"/>
              <a:gd name="T93" fmla="*/ 324 h 414"/>
              <a:gd name="T94" fmla="*/ 26 w 28"/>
              <a:gd name="T95" fmla="*/ 378 h 414"/>
              <a:gd name="T96" fmla="*/ 26 w 28"/>
              <a:gd name="T97" fmla="*/ 317 h 414"/>
              <a:gd name="T98" fmla="*/ 22 w 28"/>
              <a:gd name="T99" fmla="*/ 340 h 414"/>
              <a:gd name="T100" fmla="*/ 26 w 28"/>
              <a:gd name="T101" fmla="*/ 373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" h="414">
                <a:moveTo>
                  <a:pt x="20" y="0"/>
                </a:moveTo>
                <a:cubicBezTo>
                  <a:pt x="22" y="1"/>
                  <a:pt x="22" y="5"/>
                  <a:pt x="23" y="8"/>
                </a:cubicBezTo>
                <a:cubicBezTo>
                  <a:pt x="24" y="17"/>
                  <a:pt x="24" y="30"/>
                  <a:pt x="26" y="38"/>
                </a:cubicBezTo>
                <a:cubicBezTo>
                  <a:pt x="25" y="48"/>
                  <a:pt x="26" y="58"/>
                  <a:pt x="26" y="68"/>
                </a:cubicBezTo>
                <a:cubicBezTo>
                  <a:pt x="25" y="93"/>
                  <a:pt x="25" y="119"/>
                  <a:pt x="25" y="145"/>
                </a:cubicBezTo>
                <a:cubicBezTo>
                  <a:pt x="25" y="150"/>
                  <a:pt x="26" y="155"/>
                  <a:pt x="26" y="160"/>
                </a:cubicBezTo>
                <a:cubicBezTo>
                  <a:pt x="26" y="169"/>
                  <a:pt x="26" y="177"/>
                  <a:pt x="26" y="186"/>
                </a:cubicBezTo>
                <a:cubicBezTo>
                  <a:pt x="26" y="195"/>
                  <a:pt x="26" y="203"/>
                  <a:pt x="26" y="211"/>
                </a:cubicBezTo>
                <a:cubicBezTo>
                  <a:pt x="26" y="218"/>
                  <a:pt x="27" y="226"/>
                  <a:pt x="27" y="235"/>
                </a:cubicBezTo>
                <a:cubicBezTo>
                  <a:pt x="27" y="243"/>
                  <a:pt x="27" y="252"/>
                  <a:pt x="27" y="260"/>
                </a:cubicBezTo>
                <a:cubicBezTo>
                  <a:pt x="27" y="267"/>
                  <a:pt x="27" y="272"/>
                  <a:pt x="27" y="281"/>
                </a:cubicBezTo>
                <a:cubicBezTo>
                  <a:pt x="27" y="283"/>
                  <a:pt x="26" y="287"/>
                  <a:pt x="27" y="289"/>
                </a:cubicBezTo>
                <a:cubicBezTo>
                  <a:pt x="27" y="290"/>
                  <a:pt x="27" y="289"/>
                  <a:pt x="28" y="289"/>
                </a:cubicBezTo>
                <a:cubicBezTo>
                  <a:pt x="26" y="291"/>
                  <a:pt x="27" y="293"/>
                  <a:pt x="28" y="295"/>
                </a:cubicBezTo>
                <a:cubicBezTo>
                  <a:pt x="27" y="296"/>
                  <a:pt x="27" y="297"/>
                  <a:pt x="27" y="298"/>
                </a:cubicBezTo>
                <a:cubicBezTo>
                  <a:pt x="27" y="305"/>
                  <a:pt x="27" y="314"/>
                  <a:pt x="28" y="323"/>
                </a:cubicBezTo>
                <a:cubicBezTo>
                  <a:pt x="28" y="332"/>
                  <a:pt x="28" y="342"/>
                  <a:pt x="28" y="352"/>
                </a:cubicBezTo>
                <a:cubicBezTo>
                  <a:pt x="28" y="362"/>
                  <a:pt x="27" y="371"/>
                  <a:pt x="27" y="381"/>
                </a:cubicBezTo>
                <a:cubicBezTo>
                  <a:pt x="27" y="388"/>
                  <a:pt x="27" y="393"/>
                  <a:pt x="27" y="400"/>
                </a:cubicBezTo>
                <a:cubicBezTo>
                  <a:pt x="27" y="401"/>
                  <a:pt x="26" y="403"/>
                  <a:pt x="27" y="404"/>
                </a:cubicBezTo>
                <a:cubicBezTo>
                  <a:pt x="27" y="404"/>
                  <a:pt x="27" y="406"/>
                  <a:pt x="27" y="406"/>
                </a:cubicBezTo>
                <a:cubicBezTo>
                  <a:pt x="27" y="407"/>
                  <a:pt x="26" y="407"/>
                  <a:pt x="25" y="408"/>
                </a:cubicBezTo>
                <a:cubicBezTo>
                  <a:pt x="23" y="410"/>
                  <a:pt x="22" y="411"/>
                  <a:pt x="20" y="412"/>
                </a:cubicBezTo>
                <a:cubicBezTo>
                  <a:pt x="18" y="412"/>
                  <a:pt x="17" y="413"/>
                  <a:pt x="15" y="413"/>
                </a:cubicBezTo>
                <a:cubicBezTo>
                  <a:pt x="11" y="413"/>
                  <a:pt x="7" y="411"/>
                  <a:pt x="4" y="410"/>
                </a:cubicBezTo>
                <a:cubicBezTo>
                  <a:pt x="3" y="408"/>
                  <a:pt x="2" y="408"/>
                  <a:pt x="1" y="407"/>
                </a:cubicBezTo>
                <a:cubicBezTo>
                  <a:pt x="0" y="405"/>
                  <a:pt x="0" y="404"/>
                  <a:pt x="0" y="402"/>
                </a:cubicBezTo>
                <a:cubicBezTo>
                  <a:pt x="0" y="395"/>
                  <a:pt x="0" y="387"/>
                  <a:pt x="0" y="379"/>
                </a:cubicBezTo>
                <a:cubicBezTo>
                  <a:pt x="0" y="371"/>
                  <a:pt x="0" y="363"/>
                  <a:pt x="0" y="355"/>
                </a:cubicBezTo>
                <a:cubicBezTo>
                  <a:pt x="0" y="338"/>
                  <a:pt x="3" y="322"/>
                  <a:pt x="2" y="307"/>
                </a:cubicBezTo>
                <a:cubicBezTo>
                  <a:pt x="3" y="302"/>
                  <a:pt x="2" y="296"/>
                  <a:pt x="3" y="290"/>
                </a:cubicBezTo>
                <a:cubicBezTo>
                  <a:pt x="4" y="275"/>
                  <a:pt x="4" y="256"/>
                  <a:pt x="5" y="238"/>
                </a:cubicBezTo>
                <a:cubicBezTo>
                  <a:pt x="5" y="226"/>
                  <a:pt x="6" y="215"/>
                  <a:pt x="6" y="203"/>
                </a:cubicBezTo>
                <a:cubicBezTo>
                  <a:pt x="7" y="200"/>
                  <a:pt x="6" y="198"/>
                  <a:pt x="7" y="195"/>
                </a:cubicBezTo>
                <a:cubicBezTo>
                  <a:pt x="7" y="186"/>
                  <a:pt x="7" y="177"/>
                  <a:pt x="7" y="168"/>
                </a:cubicBezTo>
                <a:cubicBezTo>
                  <a:pt x="8" y="157"/>
                  <a:pt x="8" y="144"/>
                  <a:pt x="9" y="131"/>
                </a:cubicBezTo>
                <a:cubicBezTo>
                  <a:pt x="9" y="119"/>
                  <a:pt x="10" y="106"/>
                  <a:pt x="10" y="94"/>
                </a:cubicBezTo>
                <a:cubicBezTo>
                  <a:pt x="10" y="82"/>
                  <a:pt x="11" y="70"/>
                  <a:pt x="11" y="58"/>
                </a:cubicBezTo>
                <a:cubicBezTo>
                  <a:pt x="11" y="49"/>
                  <a:pt x="12" y="39"/>
                  <a:pt x="12" y="31"/>
                </a:cubicBezTo>
                <a:cubicBezTo>
                  <a:pt x="13" y="29"/>
                  <a:pt x="13" y="26"/>
                  <a:pt x="14" y="24"/>
                </a:cubicBezTo>
                <a:cubicBezTo>
                  <a:pt x="14" y="22"/>
                  <a:pt x="13" y="21"/>
                  <a:pt x="13" y="19"/>
                </a:cubicBezTo>
                <a:cubicBezTo>
                  <a:pt x="14" y="15"/>
                  <a:pt x="15" y="10"/>
                  <a:pt x="15" y="5"/>
                </a:cubicBezTo>
                <a:cubicBezTo>
                  <a:pt x="16" y="4"/>
                  <a:pt x="15" y="2"/>
                  <a:pt x="16" y="1"/>
                </a:cubicBezTo>
                <a:cubicBezTo>
                  <a:pt x="16" y="0"/>
                  <a:pt x="18" y="0"/>
                  <a:pt x="20" y="0"/>
                </a:cubicBezTo>
                <a:close/>
                <a:moveTo>
                  <a:pt x="1" y="403"/>
                </a:moveTo>
                <a:cubicBezTo>
                  <a:pt x="2" y="412"/>
                  <a:pt x="19" y="414"/>
                  <a:pt x="24" y="407"/>
                </a:cubicBezTo>
                <a:cubicBezTo>
                  <a:pt x="25" y="404"/>
                  <a:pt x="25" y="402"/>
                  <a:pt x="25" y="400"/>
                </a:cubicBezTo>
                <a:cubicBezTo>
                  <a:pt x="17" y="403"/>
                  <a:pt x="7" y="400"/>
                  <a:pt x="1" y="395"/>
                </a:cubicBezTo>
                <a:cubicBezTo>
                  <a:pt x="1" y="398"/>
                  <a:pt x="2" y="400"/>
                  <a:pt x="1" y="403"/>
                </a:cubicBezTo>
                <a:close/>
                <a:moveTo>
                  <a:pt x="1" y="393"/>
                </a:moveTo>
                <a:cubicBezTo>
                  <a:pt x="6" y="398"/>
                  <a:pt x="18" y="402"/>
                  <a:pt x="25" y="398"/>
                </a:cubicBezTo>
                <a:cubicBezTo>
                  <a:pt x="25" y="396"/>
                  <a:pt x="25" y="396"/>
                  <a:pt x="25" y="394"/>
                </a:cubicBezTo>
                <a:cubicBezTo>
                  <a:pt x="21" y="396"/>
                  <a:pt x="16" y="396"/>
                  <a:pt x="11" y="394"/>
                </a:cubicBezTo>
                <a:cubicBezTo>
                  <a:pt x="11" y="395"/>
                  <a:pt x="11" y="395"/>
                  <a:pt x="10" y="395"/>
                </a:cubicBezTo>
                <a:cubicBezTo>
                  <a:pt x="10" y="395"/>
                  <a:pt x="10" y="394"/>
                  <a:pt x="10" y="394"/>
                </a:cubicBezTo>
                <a:cubicBezTo>
                  <a:pt x="8" y="394"/>
                  <a:pt x="7" y="393"/>
                  <a:pt x="6" y="392"/>
                </a:cubicBezTo>
                <a:cubicBezTo>
                  <a:pt x="5" y="392"/>
                  <a:pt x="4" y="391"/>
                  <a:pt x="3" y="391"/>
                </a:cubicBezTo>
                <a:cubicBezTo>
                  <a:pt x="3" y="390"/>
                  <a:pt x="2" y="389"/>
                  <a:pt x="2" y="389"/>
                </a:cubicBezTo>
                <a:cubicBezTo>
                  <a:pt x="2" y="391"/>
                  <a:pt x="1" y="392"/>
                  <a:pt x="1" y="393"/>
                </a:cubicBezTo>
                <a:close/>
                <a:moveTo>
                  <a:pt x="2" y="386"/>
                </a:moveTo>
                <a:cubicBezTo>
                  <a:pt x="4" y="385"/>
                  <a:pt x="6" y="384"/>
                  <a:pt x="8" y="383"/>
                </a:cubicBezTo>
                <a:cubicBezTo>
                  <a:pt x="8" y="383"/>
                  <a:pt x="9" y="383"/>
                  <a:pt x="9" y="383"/>
                </a:cubicBezTo>
                <a:cubicBezTo>
                  <a:pt x="16" y="378"/>
                  <a:pt x="22" y="373"/>
                  <a:pt x="26" y="365"/>
                </a:cubicBezTo>
                <a:cubicBezTo>
                  <a:pt x="26" y="363"/>
                  <a:pt x="27" y="359"/>
                  <a:pt x="27" y="356"/>
                </a:cubicBezTo>
                <a:cubicBezTo>
                  <a:pt x="25" y="358"/>
                  <a:pt x="24" y="361"/>
                  <a:pt x="22" y="362"/>
                </a:cubicBezTo>
                <a:cubicBezTo>
                  <a:pt x="22" y="363"/>
                  <a:pt x="23" y="363"/>
                  <a:pt x="22" y="364"/>
                </a:cubicBezTo>
                <a:cubicBezTo>
                  <a:pt x="22" y="364"/>
                  <a:pt x="21" y="364"/>
                  <a:pt x="20" y="364"/>
                </a:cubicBezTo>
                <a:cubicBezTo>
                  <a:pt x="15" y="369"/>
                  <a:pt x="9" y="374"/>
                  <a:pt x="3" y="378"/>
                </a:cubicBezTo>
                <a:cubicBezTo>
                  <a:pt x="3" y="379"/>
                  <a:pt x="3" y="380"/>
                  <a:pt x="2" y="380"/>
                </a:cubicBezTo>
                <a:cubicBezTo>
                  <a:pt x="1" y="382"/>
                  <a:pt x="2" y="383"/>
                  <a:pt x="2" y="386"/>
                </a:cubicBezTo>
                <a:close/>
                <a:moveTo>
                  <a:pt x="5" y="375"/>
                </a:moveTo>
                <a:cubicBezTo>
                  <a:pt x="4" y="372"/>
                  <a:pt x="4" y="370"/>
                  <a:pt x="2" y="367"/>
                </a:cubicBezTo>
                <a:cubicBezTo>
                  <a:pt x="2" y="371"/>
                  <a:pt x="2" y="374"/>
                  <a:pt x="1" y="377"/>
                </a:cubicBezTo>
                <a:cubicBezTo>
                  <a:pt x="3" y="377"/>
                  <a:pt x="4" y="376"/>
                  <a:pt x="5" y="375"/>
                </a:cubicBezTo>
                <a:close/>
                <a:moveTo>
                  <a:pt x="2" y="363"/>
                </a:moveTo>
                <a:cubicBezTo>
                  <a:pt x="3" y="366"/>
                  <a:pt x="5" y="370"/>
                  <a:pt x="6" y="374"/>
                </a:cubicBezTo>
                <a:cubicBezTo>
                  <a:pt x="8" y="373"/>
                  <a:pt x="10" y="372"/>
                  <a:pt x="12" y="370"/>
                </a:cubicBezTo>
                <a:cubicBezTo>
                  <a:pt x="11" y="369"/>
                  <a:pt x="11" y="368"/>
                  <a:pt x="11" y="366"/>
                </a:cubicBezTo>
                <a:cubicBezTo>
                  <a:pt x="9" y="362"/>
                  <a:pt x="8" y="357"/>
                  <a:pt x="6" y="353"/>
                </a:cubicBezTo>
                <a:cubicBezTo>
                  <a:pt x="5" y="354"/>
                  <a:pt x="4" y="355"/>
                  <a:pt x="2" y="355"/>
                </a:cubicBezTo>
                <a:cubicBezTo>
                  <a:pt x="2" y="358"/>
                  <a:pt x="2" y="359"/>
                  <a:pt x="2" y="363"/>
                </a:cubicBezTo>
                <a:close/>
                <a:moveTo>
                  <a:pt x="2" y="354"/>
                </a:moveTo>
                <a:cubicBezTo>
                  <a:pt x="9" y="351"/>
                  <a:pt x="15" y="345"/>
                  <a:pt x="20" y="340"/>
                </a:cubicBezTo>
                <a:cubicBezTo>
                  <a:pt x="22" y="338"/>
                  <a:pt x="23" y="336"/>
                  <a:pt x="25" y="333"/>
                </a:cubicBezTo>
                <a:cubicBezTo>
                  <a:pt x="25" y="332"/>
                  <a:pt x="26" y="332"/>
                  <a:pt x="26" y="331"/>
                </a:cubicBezTo>
                <a:cubicBezTo>
                  <a:pt x="27" y="329"/>
                  <a:pt x="26" y="328"/>
                  <a:pt x="26" y="326"/>
                </a:cubicBezTo>
                <a:cubicBezTo>
                  <a:pt x="26" y="324"/>
                  <a:pt x="26" y="322"/>
                  <a:pt x="26" y="320"/>
                </a:cubicBezTo>
                <a:cubicBezTo>
                  <a:pt x="20" y="329"/>
                  <a:pt x="12" y="335"/>
                  <a:pt x="3" y="342"/>
                </a:cubicBezTo>
                <a:cubicBezTo>
                  <a:pt x="3" y="342"/>
                  <a:pt x="3" y="342"/>
                  <a:pt x="2" y="342"/>
                </a:cubicBezTo>
                <a:cubicBezTo>
                  <a:pt x="2" y="346"/>
                  <a:pt x="2" y="349"/>
                  <a:pt x="2" y="354"/>
                </a:cubicBezTo>
                <a:close/>
                <a:moveTo>
                  <a:pt x="10" y="392"/>
                </a:moveTo>
                <a:cubicBezTo>
                  <a:pt x="9" y="389"/>
                  <a:pt x="8" y="388"/>
                  <a:pt x="8" y="385"/>
                </a:cubicBezTo>
                <a:cubicBezTo>
                  <a:pt x="6" y="385"/>
                  <a:pt x="4" y="386"/>
                  <a:pt x="2" y="387"/>
                </a:cubicBezTo>
                <a:cubicBezTo>
                  <a:pt x="4" y="390"/>
                  <a:pt x="6" y="391"/>
                  <a:pt x="10" y="392"/>
                </a:cubicBezTo>
                <a:close/>
                <a:moveTo>
                  <a:pt x="3" y="340"/>
                </a:moveTo>
                <a:cubicBezTo>
                  <a:pt x="5" y="339"/>
                  <a:pt x="7" y="338"/>
                  <a:pt x="8" y="336"/>
                </a:cubicBezTo>
                <a:cubicBezTo>
                  <a:pt x="6" y="333"/>
                  <a:pt x="5" y="329"/>
                  <a:pt x="3" y="327"/>
                </a:cubicBezTo>
                <a:cubicBezTo>
                  <a:pt x="3" y="332"/>
                  <a:pt x="1" y="336"/>
                  <a:pt x="3" y="340"/>
                </a:cubicBezTo>
                <a:close/>
                <a:moveTo>
                  <a:pt x="3" y="324"/>
                </a:moveTo>
                <a:cubicBezTo>
                  <a:pt x="5" y="327"/>
                  <a:pt x="7" y="332"/>
                  <a:pt x="10" y="335"/>
                </a:cubicBezTo>
                <a:cubicBezTo>
                  <a:pt x="12" y="334"/>
                  <a:pt x="13" y="332"/>
                  <a:pt x="15" y="331"/>
                </a:cubicBezTo>
                <a:cubicBezTo>
                  <a:pt x="13" y="326"/>
                  <a:pt x="11" y="321"/>
                  <a:pt x="8" y="317"/>
                </a:cubicBezTo>
                <a:cubicBezTo>
                  <a:pt x="6" y="319"/>
                  <a:pt x="3" y="320"/>
                  <a:pt x="3" y="324"/>
                </a:cubicBezTo>
                <a:close/>
                <a:moveTo>
                  <a:pt x="7" y="316"/>
                </a:moveTo>
                <a:cubicBezTo>
                  <a:pt x="8" y="316"/>
                  <a:pt x="8" y="315"/>
                  <a:pt x="9" y="316"/>
                </a:cubicBezTo>
                <a:cubicBezTo>
                  <a:pt x="16" y="310"/>
                  <a:pt x="21" y="304"/>
                  <a:pt x="26" y="296"/>
                </a:cubicBezTo>
                <a:cubicBezTo>
                  <a:pt x="25" y="294"/>
                  <a:pt x="26" y="293"/>
                  <a:pt x="25" y="291"/>
                </a:cubicBezTo>
                <a:cubicBezTo>
                  <a:pt x="24" y="292"/>
                  <a:pt x="23" y="292"/>
                  <a:pt x="22" y="293"/>
                </a:cubicBezTo>
                <a:cubicBezTo>
                  <a:pt x="17" y="300"/>
                  <a:pt x="10" y="305"/>
                  <a:pt x="4" y="310"/>
                </a:cubicBezTo>
                <a:cubicBezTo>
                  <a:pt x="4" y="314"/>
                  <a:pt x="3" y="316"/>
                  <a:pt x="3" y="319"/>
                </a:cubicBezTo>
                <a:cubicBezTo>
                  <a:pt x="5" y="318"/>
                  <a:pt x="6" y="317"/>
                  <a:pt x="7" y="316"/>
                </a:cubicBezTo>
                <a:close/>
                <a:moveTo>
                  <a:pt x="5" y="308"/>
                </a:moveTo>
                <a:cubicBezTo>
                  <a:pt x="6" y="307"/>
                  <a:pt x="8" y="306"/>
                  <a:pt x="9" y="304"/>
                </a:cubicBezTo>
                <a:cubicBezTo>
                  <a:pt x="7" y="303"/>
                  <a:pt x="6" y="301"/>
                  <a:pt x="4" y="299"/>
                </a:cubicBezTo>
                <a:cubicBezTo>
                  <a:pt x="4" y="303"/>
                  <a:pt x="3" y="306"/>
                  <a:pt x="5" y="308"/>
                </a:cubicBezTo>
                <a:close/>
                <a:moveTo>
                  <a:pt x="4" y="297"/>
                </a:moveTo>
                <a:cubicBezTo>
                  <a:pt x="6" y="299"/>
                  <a:pt x="8" y="301"/>
                  <a:pt x="10" y="304"/>
                </a:cubicBezTo>
                <a:cubicBezTo>
                  <a:pt x="11" y="303"/>
                  <a:pt x="13" y="302"/>
                  <a:pt x="14" y="300"/>
                </a:cubicBezTo>
                <a:cubicBezTo>
                  <a:pt x="12" y="298"/>
                  <a:pt x="10" y="295"/>
                  <a:pt x="8" y="293"/>
                </a:cubicBezTo>
                <a:cubicBezTo>
                  <a:pt x="6" y="293"/>
                  <a:pt x="5" y="293"/>
                  <a:pt x="4" y="293"/>
                </a:cubicBezTo>
                <a:cubicBezTo>
                  <a:pt x="4" y="295"/>
                  <a:pt x="4" y="295"/>
                  <a:pt x="4" y="297"/>
                </a:cubicBezTo>
                <a:close/>
                <a:moveTo>
                  <a:pt x="4" y="290"/>
                </a:moveTo>
                <a:cubicBezTo>
                  <a:pt x="9" y="292"/>
                  <a:pt x="17" y="292"/>
                  <a:pt x="22" y="290"/>
                </a:cubicBezTo>
                <a:cubicBezTo>
                  <a:pt x="23" y="291"/>
                  <a:pt x="24" y="290"/>
                  <a:pt x="26" y="290"/>
                </a:cubicBezTo>
                <a:cubicBezTo>
                  <a:pt x="26" y="288"/>
                  <a:pt x="25" y="287"/>
                  <a:pt x="26" y="286"/>
                </a:cubicBezTo>
                <a:cubicBezTo>
                  <a:pt x="20" y="289"/>
                  <a:pt x="12" y="288"/>
                  <a:pt x="5" y="287"/>
                </a:cubicBezTo>
                <a:cubicBezTo>
                  <a:pt x="4" y="288"/>
                  <a:pt x="4" y="289"/>
                  <a:pt x="4" y="290"/>
                </a:cubicBezTo>
                <a:close/>
                <a:moveTo>
                  <a:pt x="5" y="286"/>
                </a:moveTo>
                <a:cubicBezTo>
                  <a:pt x="9" y="287"/>
                  <a:pt x="16" y="286"/>
                  <a:pt x="20" y="286"/>
                </a:cubicBezTo>
                <a:cubicBezTo>
                  <a:pt x="22" y="286"/>
                  <a:pt x="23" y="285"/>
                  <a:pt x="26" y="285"/>
                </a:cubicBezTo>
                <a:cubicBezTo>
                  <a:pt x="26" y="284"/>
                  <a:pt x="26" y="283"/>
                  <a:pt x="26" y="282"/>
                </a:cubicBezTo>
                <a:cubicBezTo>
                  <a:pt x="20" y="284"/>
                  <a:pt x="10" y="285"/>
                  <a:pt x="5" y="282"/>
                </a:cubicBezTo>
                <a:cubicBezTo>
                  <a:pt x="5" y="283"/>
                  <a:pt x="4" y="285"/>
                  <a:pt x="5" y="286"/>
                </a:cubicBezTo>
                <a:close/>
                <a:moveTo>
                  <a:pt x="19" y="2"/>
                </a:moveTo>
                <a:cubicBezTo>
                  <a:pt x="18" y="2"/>
                  <a:pt x="18" y="2"/>
                  <a:pt x="18" y="2"/>
                </a:cubicBezTo>
                <a:cubicBezTo>
                  <a:pt x="15" y="10"/>
                  <a:pt x="16" y="19"/>
                  <a:pt x="15" y="27"/>
                </a:cubicBezTo>
                <a:cubicBezTo>
                  <a:pt x="14" y="30"/>
                  <a:pt x="14" y="33"/>
                  <a:pt x="14" y="36"/>
                </a:cubicBezTo>
                <a:cubicBezTo>
                  <a:pt x="11" y="58"/>
                  <a:pt x="12" y="83"/>
                  <a:pt x="11" y="105"/>
                </a:cubicBezTo>
                <a:cubicBezTo>
                  <a:pt x="11" y="117"/>
                  <a:pt x="10" y="128"/>
                  <a:pt x="10" y="140"/>
                </a:cubicBezTo>
                <a:cubicBezTo>
                  <a:pt x="9" y="151"/>
                  <a:pt x="9" y="164"/>
                  <a:pt x="8" y="175"/>
                </a:cubicBezTo>
                <a:cubicBezTo>
                  <a:pt x="8" y="187"/>
                  <a:pt x="8" y="198"/>
                  <a:pt x="8" y="209"/>
                </a:cubicBezTo>
                <a:cubicBezTo>
                  <a:pt x="7" y="215"/>
                  <a:pt x="7" y="221"/>
                  <a:pt x="7" y="227"/>
                </a:cubicBezTo>
                <a:cubicBezTo>
                  <a:pt x="6" y="244"/>
                  <a:pt x="5" y="262"/>
                  <a:pt x="5" y="280"/>
                </a:cubicBezTo>
                <a:cubicBezTo>
                  <a:pt x="10" y="283"/>
                  <a:pt x="20" y="284"/>
                  <a:pt x="26" y="280"/>
                </a:cubicBezTo>
                <a:cubicBezTo>
                  <a:pt x="26" y="264"/>
                  <a:pt x="26" y="245"/>
                  <a:pt x="25" y="228"/>
                </a:cubicBezTo>
                <a:cubicBezTo>
                  <a:pt x="25" y="223"/>
                  <a:pt x="25" y="217"/>
                  <a:pt x="25" y="212"/>
                </a:cubicBezTo>
                <a:cubicBezTo>
                  <a:pt x="25" y="200"/>
                  <a:pt x="25" y="188"/>
                  <a:pt x="25" y="176"/>
                </a:cubicBezTo>
                <a:cubicBezTo>
                  <a:pt x="25" y="164"/>
                  <a:pt x="24" y="152"/>
                  <a:pt x="24" y="140"/>
                </a:cubicBezTo>
                <a:cubicBezTo>
                  <a:pt x="25" y="134"/>
                  <a:pt x="24" y="128"/>
                  <a:pt x="24" y="122"/>
                </a:cubicBezTo>
                <a:cubicBezTo>
                  <a:pt x="24" y="110"/>
                  <a:pt x="25" y="98"/>
                  <a:pt x="24" y="87"/>
                </a:cubicBezTo>
                <a:cubicBezTo>
                  <a:pt x="24" y="81"/>
                  <a:pt x="24" y="76"/>
                  <a:pt x="24" y="70"/>
                </a:cubicBezTo>
                <a:cubicBezTo>
                  <a:pt x="24" y="57"/>
                  <a:pt x="24" y="45"/>
                  <a:pt x="24" y="34"/>
                </a:cubicBezTo>
                <a:cubicBezTo>
                  <a:pt x="23" y="28"/>
                  <a:pt x="22" y="22"/>
                  <a:pt x="22" y="17"/>
                </a:cubicBezTo>
                <a:cubicBezTo>
                  <a:pt x="22" y="14"/>
                  <a:pt x="22" y="11"/>
                  <a:pt x="22" y="9"/>
                </a:cubicBezTo>
                <a:cubicBezTo>
                  <a:pt x="21" y="6"/>
                  <a:pt x="21" y="3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9" y="1"/>
                  <a:pt x="19" y="2"/>
                </a:cubicBezTo>
                <a:close/>
                <a:moveTo>
                  <a:pt x="13" y="369"/>
                </a:moveTo>
                <a:cubicBezTo>
                  <a:pt x="16" y="367"/>
                  <a:pt x="18" y="365"/>
                  <a:pt x="20" y="362"/>
                </a:cubicBezTo>
                <a:cubicBezTo>
                  <a:pt x="19" y="358"/>
                  <a:pt x="16" y="352"/>
                  <a:pt x="14" y="348"/>
                </a:cubicBezTo>
                <a:cubicBezTo>
                  <a:pt x="11" y="349"/>
                  <a:pt x="10" y="351"/>
                  <a:pt x="7" y="352"/>
                </a:cubicBezTo>
                <a:cubicBezTo>
                  <a:pt x="9" y="357"/>
                  <a:pt x="12" y="362"/>
                  <a:pt x="13" y="369"/>
                </a:cubicBezTo>
                <a:close/>
                <a:moveTo>
                  <a:pt x="9" y="384"/>
                </a:moveTo>
                <a:cubicBezTo>
                  <a:pt x="10" y="387"/>
                  <a:pt x="10" y="389"/>
                  <a:pt x="11" y="393"/>
                </a:cubicBezTo>
                <a:cubicBezTo>
                  <a:pt x="13" y="394"/>
                  <a:pt x="17" y="394"/>
                  <a:pt x="19" y="394"/>
                </a:cubicBezTo>
                <a:cubicBezTo>
                  <a:pt x="19" y="389"/>
                  <a:pt x="18" y="383"/>
                  <a:pt x="15" y="379"/>
                </a:cubicBezTo>
                <a:cubicBezTo>
                  <a:pt x="13" y="381"/>
                  <a:pt x="11" y="382"/>
                  <a:pt x="9" y="384"/>
                </a:cubicBezTo>
                <a:close/>
                <a:moveTo>
                  <a:pt x="9" y="317"/>
                </a:moveTo>
                <a:cubicBezTo>
                  <a:pt x="11" y="320"/>
                  <a:pt x="15" y="325"/>
                  <a:pt x="17" y="329"/>
                </a:cubicBezTo>
                <a:cubicBezTo>
                  <a:pt x="18" y="328"/>
                  <a:pt x="19" y="327"/>
                  <a:pt x="20" y="325"/>
                </a:cubicBezTo>
                <a:cubicBezTo>
                  <a:pt x="18" y="321"/>
                  <a:pt x="16" y="316"/>
                  <a:pt x="13" y="313"/>
                </a:cubicBezTo>
                <a:cubicBezTo>
                  <a:pt x="12" y="314"/>
                  <a:pt x="10" y="315"/>
                  <a:pt x="9" y="317"/>
                </a:cubicBezTo>
                <a:close/>
                <a:moveTo>
                  <a:pt x="15" y="299"/>
                </a:moveTo>
                <a:cubicBezTo>
                  <a:pt x="17" y="297"/>
                  <a:pt x="18" y="295"/>
                  <a:pt x="20" y="293"/>
                </a:cubicBezTo>
                <a:cubicBezTo>
                  <a:pt x="16" y="293"/>
                  <a:pt x="12" y="293"/>
                  <a:pt x="10" y="293"/>
                </a:cubicBezTo>
                <a:cubicBezTo>
                  <a:pt x="12" y="295"/>
                  <a:pt x="13" y="298"/>
                  <a:pt x="15" y="299"/>
                </a:cubicBezTo>
                <a:close/>
                <a:moveTo>
                  <a:pt x="22" y="361"/>
                </a:moveTo>
                <a:cubicBezTo>
                  <a:pt x="23" y="359"/>
                  <a:pt x="25" y="357"/>
                  <a:pt x="26" y="355"/>
                </a:cubicBezTo>
                <a:cubicBezTo>
                  <a:pt x="26" y="352"/>
                  <a:pt x="23" y="347"/>
                  <a:pt x="23" y="345"/>
                </a:cubicBezTo>
                <a:cubicBezTo>
                  <a:pt x="22" y="343"/>
                  <a:pt x="22" y="342"/>
                  <a:pt x="21" y="341"/>
                </a:cubicBezTo>
                <a:cubicBezTo>
                  <a:pt x="19" y="343"/>
                  <a:pt x="17" y="345"/>
                  <a:pt x="15" y="347"/>
                </a:cubicBezTo>
                <a:cubicBezTo>
                  <a:pt x="17" y="351"/>
                  <a:pt x="19" y="356"/>
                  <a:pt x="22" y="361"/>
                </a:cubicBezTo>
                <a:close/>
                <a:moveTo>
                  <a:pt x="21" y="324"/>
                </a:moveTo>
                <a:cubicBezTo>
                  <a:pt x="22" y="322"/>
                  <a:pt x="25" y="320"/>
                  <a:pt x="25" y="318"/>
                </a:cubicBezTo>
                <a:cubicBezTo>
                  <a:pt x="25" y="318"/>
                  <a:pt x="25" y="317"/>
                  <a:pt x="24" y="317"/>
                </a:cubicBezTo>
                <a:cubicBezTo>
                  <a:pt x="23" y="313"/>
                  <a:pt x="22" y="310"/>
                  <a:pt x="20" y="307"/>
                </a:cubicBezTo>
                <a:cubicBezTo>
                  <a:pt x="18" y="308"/>
                  <a:pt x="16" y="311"/>
                  <a:pt x="15" y="312"/>
                </a:cubicBezTo>
                <a:cubicBezTo>
                  <a:pt x="17" y="316"/>
                  <a:pt x="19" y="320"/>
                  <a:pt x="21" y="324"/>
                </a:cubicBezTo>
                <a:close/>
                <a:moveTo>
                  <a:pt x="17" y="378"/>
                </a:moveTo>
                <a:cubicBezTo>
                  <a:pt x="19" y="383"/>
                  <a:pt x="20" y="389"/>
                  <a:pt x="21" y="394"/>
                </a:cubicBezTo>
                <a:cubicBezTo>
                  <a:pt x="23" y="394"/>
                  <a:pt x="24" y="393"/>
                  <a:pt x="25" y="392"/>
                </a:cubicBezTo>
                <a:cubicBezTo>
                  <a:pt x="25" y="386"/>
                  <a:pt x="25" y="384"/>
                  <a:pt x="26" y="378"/>
                </a:cubicBezTo>
                <a:cubicBezTo>
                  <a:pt x="25" y="376"/>
                  <a:pt x="25" y="374"/>
                  <a:pt x="24" y="371"/>
                </a:cubicBezTo>
                <a:cubicBezTo>
                  <a:pt x="22" y="374"/>
                  <a:pt x="19" y="376"/>
                  <a:pt x="17" y="378"/>
                </a:cubicBezTo>
                <a:close/>
                <a:moveTo>
                  <a:pt x="26" y="316"/>
                </a:moveTo>
                <a:cubicBezTo>
                  <a:pt x="26" y="316"/>
                  <a:pt x="26" y="317"/>
                  <a:pt x="26" y="317"/>
                </a:cubicBezTo>
                <a:cubicBezTo>
                  <a:pt x="26" y="312"/>
                  <a:pt x="26" y="304"/>
                  <a:pt x="26" y="299"/>
                </a:cubicBezTo>
                <a:cubicBezTo>
                  <a:pt x="24" y="301"/>
                  <a:pt x="22" y="304"/>
                  <a:pt x="20" y="306"/>
                </a:cubicBezTo>
                <a:cubicBezTo>
                  <a:pt x="23" y="308"/>
                  <a:pt x="24" y="313"/>
                  <a:pt x="26" y="316"/>
                </a:cubicBezTo>
                <a:close/>
                <a:moveTo>
                  <a:pt x="22" y="340"/>
                </a:moveTo>
                <a:cubicBezTo>
                  <a:pt x="24" y="343"/>
                  <a:pt x="25" y="348"/>
                  <a:pt x="27" y="352"/>
                </a:cubicBezTo>
                <a:cubicBezTo>
                  <a:pt x="26" y="345"/>
                  <a:pt x="27" y="339"/>
                  <a:pt x="26" y="334"/>
                </a:cubicBezTo>
                <a:cubicBezTo>
                  <a:pt x="25" y="336"/>
                  <a:pt x="23" y="337"/>
                  <a:pt x="22" y="340"/>
                </a:cubicBezTo>
                <a:close/>
                <a:moveTo>
                  <a:pt x="26" y="373"/>
                </a:moveTo>
                <a:cubicBezTo>
                  <a:pt x="26" y="371"/>
                  <a:pt x="26" y="371"/>
                  <a:pt x="26" y="369"/>
                </a:cubicBezTo>
                <a:cubicBezTo>
                  <a:pt x="25" y="369"/>
                  <a:pt x="25" y="370"/>
                  <a:pt x="25" y="371"/>
                </a:cubicBezTo>
                <a:cubicBezTo>
                  <a:pt x="26" y="371"/>
                  <a:pt x="25" y="373"/>
                  <a:pt x="26" y="3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29" name="Freeform 195"/>
          <p:cNvSpPr/>
          <p:nvPr/>
        </p:nvSpPr>
        <p:spPr bwMode="auto">
          <a:xfrm>
            <a:off x="2024063" y="1909763"/>
            <a:ext cx="25400" cy="19050"/>
          </a:xfrm>
          <a:custGeom>
            <a:avLst/>
            <a:gdLst>
              <a:gd name="T0" fmla="*/ 8 w 8"/>
              <a:gd name="T1" fmla="*/ 1 h 6"/>
              <a:gd name="T2" fmla="*/ 0 w 8"/>
              <a:gd name="T3" fmla="*/ 6 h 6"/>
              <a:gd name="T4" fmla="*/ 8 w 8"/>
              <a:gd name="T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6">
                <a:moveTo>
                  <a:pt x="8" y="1"/>
                </a:moveTo>
                <a:cubicBezTo>
                  <a:pt x="6" y="2"/>
                  <a:pt x="3" y="5"/>
                  <a:pt x="0" y="6"/>
                </a:cubicBezTo>
                <a:cubicBezTo>
                  <a:pt x="2" y="3"/>
                  <a:pt x="5" y="0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30" name="Freeform 196"/>
          <p:cNvSpPr>
            <a:spLocks noEditPoints="1"/>
          </p:cNvSpPr>
          <p:nvPr/>
        </p:nvSpPr>
        <p:spPr bwMode="auto">
          <a:xfrm>
            <a:off x="1922463" y="1878013"/>
            <a:ext cx="908050" cy="1336675"/>
          </a:xfrm>
          <a:custGeom>
            <a:avLst/>
            <a:gdLst>
              <a:gd name="T0" fmla="*/ 217 w 288"/>
              <a:gd name="T1" fmla="*/ 194 h 423"/>
              <a:gd name="T2" fmla="*/ 146 w 288"/>
              <a:gd name="T3" fmla="*/ 156 h 423"/>
              <a:gd name="T4" fmla="*/ 232 w 288"/>
              <a:gd name="T5" fmla="*/ 360 h 423"/>
              <a:gd name="T6" fmla="*/ 202 w 288"/>
              <a:gd name="T7" fmla="*/ 385 h 423"/>
              <a:gd name="T8" fmla="*/ 106 w 288"/>
              <a:gd name="T9" fmla="*/ 333 h 423"/>
              <a:gd name="T10" fmla="*/ 37 w 288"/>
              <a:gd name="T11" fmla="*/ 368 h 423"/>
              <a:gd name="T12" fmla="*/ 11 w 288"/>
              <a:gd name="T13" fmla="*/ 381 h 423"/>
              <a:gd name="T14" fmla="*/ 40 w 288"/>
              <a:gd name="T15" fmla="*/ 297 h 423"/>
              <a:gd name="T16" fmla="*/ 107 w 288"/>
              <a:gd name="T17" fmla="*/ 166 h 423"/>
              <a:gd name="T18" fmla="*/ 113 w 288"/>
              <a:gd name="T19" fmla="*/ 104 h 423"/>
              <a:gd name="T20" fmla="*/ 136 w 288"/>
              <a:gd name="T21" fmla="*/ 75 h 423"/>
              <a:gd name="T22" fmla="*/ 180 w 288"/>
              <a:gd name="T23" fmla="*/ 123 h 423"/>
              <a:gd name="T24" fmla="*/ 269 w 288"/>
              <a:gd name="T25" fmla="*/ 160 h 423"/>
              <a:gd name="T26" fmla="*/ 269 w 288"/>
              <a:gd name="T27" fmla="*/ 175 h 423"/>
              <a:gd name="T28" fmla="*/ 139 w 288"/>
              <a:gd name="T29" fmla="*/ 75 h 423"/>
              <a:gd name="T30" fmla="*/ 48 w 288"/>
              <a:gd name="T31" fmla="*/ 46 h 423"/>
              <a:gd name="T32" fmla="*/ 92 w 288"/>
              <a:gd name="T33" fmla="*/ 44 h 423"/>
              <a:gd name="T34" fmla="*/ 128 w 288"/>
              <a:gd name="T35" fmla="*/ 114 h 423"/>
              <a:gd name="T36" fmla="*/ 136 w 288"/>
              <a:gd name="T37" fmla="*/ 105 h 423"/>
              <a:gd name="T38" fmla="*/ 116 w 288"/>
              <a:gd name="T39" fmla="*/ 118 h 423"/>
              <a:gd name="T40" fmla="*/ 122 w 288"/>
              <a:gd name="T41" fmla="*/ 113 h 423"/>
              <a:gd name="T42" fmla="*/ 134 w 288"/>
              <a:gd name="T43" fmla="*/ 136 h 423"/>
              <a:gd name="T44" fmla="*/ 151 w 288"/>
              <a:gd name="T45" fmla="*/ 183 h 423"/>
              <a:gd name="T46" fmla="*/ 179 w 288"/>
              <a:gd name="T47" fmla="*/ 126 h 423"/>
              <a:gd name="T48" fmla="*/ 132 w 288"/>
              <a:gd name="T49" fmla="*/ 138 h 423"/>
              <a:gd name="T50" fmla="*/ 251 w 288"/>
              <a:gd name="T51" fmla="*/ 146 h 423"/>
              <a:gd name="T52" fmla="*/ 191 w 288"/>
              <a:gd name="T53" fmla="*/ 174 h 423"/>
              <a:gd name="T54" fmla="*/ 98 w 288"/>
              <a:gd name="T55" fmla="*/ 156 h 423"/>
              <a:gd name="T56" fmla="*/ 108 w 288"/>
              <a:gd name="T57" fmla="*/ 155 h 423"/>
              <a:gd name="T58" fmla="*/ 189 w 288"/>
              <a:gd name="T59" fmla="*/ 206 h 423"/>
              <a:gd name="T60" fmla="*/ 99 w 288"/>
              <a:gd name="T61" fmla="*/ 162 h 423"/>
              <a:gd name="T62" fmla="*/ 271 w 288"/>
              <a:gd name="T63" fmla="*/ 178 h 423"/>
              <a:gd name="T64" fmla="*/ 130 w 288"/>
              <a:gd name="T65" fmla="*/ 179 h 423"/>
              <a:gd name="T66" fmla="*/ 119 w 288"/>
              <a:gd name="T67" fmla="*/ 181 h 423"/>
              <a:gd name="T68" fmla="*/ 120 w 288"/>
              <a:gd name="T69" fmla="*/ 181 h 423"/>
              <a:gd name="T70" fmla="*/ 108 w 288"/>
              <a:gd name="T71" fmla="*/ 221 h 423"/>
              <a:gd name="T72" fmla="*/ 169 w 288"/>
              <a:gd name="T73" fmla="*/ 314 h 423"/>
              <a:gd name="T74" fmla="*/ 30 w 288"/>
              <a:gd name="T75" fmla="*/ 337 h 423"/>
              <a:gd name="T76" fmla="*/ 70 w 288"/>
              <a:gd name="T77" fmla="*/ 247 h 423"/>
              <a:gd name="T78" fmla="*/ 32 w 288"/>
              <a:gd name="T79" fmla="*/ 365 h 423"/>
              <a:gd name="T80" fmla="*/ 148 w 288"/>
              <a:gd name="T81" fmla="*/ 221 h 423"/>
              <a:gd name="T82" fmla="*/ 164 w 288"/>
              <a:gd name="T83" fmla="*/ 246 h 423"/>
              <a:gd name="T84" fmla="*/ 208 w 288"/>
              <a:gd name="T85" fmla="*/ 362 h 423"/>
              <a:gd name="T86" fmla="*/ 232 w 288"/>
              <a:gd name="T87" fmla="*/ 193 h 423"/>
              <a:gd name="T88" fmla="*/ 236 w 288"/>
              <a:gd name="T89" fmla="*/ 202 h 423"/>
              <a:gd name="T90" fmla="*/ 251 w 288"/>
              <a:gd name="T91" fmla="*/ 212 h 423"/>
              <a:gd name="T92" fmla="*/ 262 w 288"/>
              <a:gd name="T93" fmla="*/ 218 h 423"/>
              <a:gd name="T94" fmla="*/ 266 w 288"/>
              <a:gd name="T95" fmla="*/ 212 h 423"/>
              <a:gd name="T96" fmla="*/ 99 w 288"/>
              <a:gd name="T97" fmla="*/ 314 h 423"/>
              <a:gd name="T98" fmla="*/ 138 w 288"/>
              <a:gd name="T99" fmla="*/ 313 h 423"/>
              <a:gd name="T100" fmla="*/ 87 w 288"/>
              <a:gd name="T101" fmla="*/ 319 h 423"/>
              <a:gd name="T102" fmla="*/ 121 w 288"/>
              <a:gd name="T103" fmla="*/ 324 h 423"/>
              <a:gd name="T104" fmla="*/ 102 w 288"/>
              <a:gd name="T105" fmla="*/ 330 h 423"/>
              <a:gd name="T106" fmla="*/ 5 w 288"/>
              <a:gd name="T107" fmla="*/ 362 h 423"/>
              <a:gd name="T108" fmla="*/ 218 w 288"/>
              <a:gd name="T109" fmla="*/ 362 h 423"/>
              <a:gd name="T110" fmla="*/ 33 w 288"/>
              <a:gd name="T111" fmla="*/ 368 h 423"/>
              <a:gd name="T112" fmla="*/ 13 w 288"/>
              <a:gd name="T113" fmla="*/ 370 h 423"/>
              <a:gd name="T114" fmla="*/ 208 w 288"/>
              <a:gd name="T115" fmla="*/ 386 h 423"/>
              <a:gd name="T116" fmla="*/ 221 w 288"/>
              <a:gd name="T117" fmla="*/ 412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8" h="423">
                <a:moveTo>
                  <a:pt x="284" y="210"/>
                </a:moveTo>
                <a:cubicBezTo>
                  <a:pt x="281" y="211"/>
                  <a:pt x="279" y="211"/>
                  <a:pt x="278" y="212"/>
                </a:cubicBezTo>
                <a:cubicBezTo>
                  <a:pt x="277" y="213"/>
                  <a:pt x="276" y="215"/>
                  <a:pt x="274" y="215"/>
                </a:cubicBezTo>
                <a:cubicBezTo>
                  <a:pt x="272" y="216"/>
                  <a:pt x="270" y="215"/>
                  <a:pt x="269" y="213"/>
                </a:cubicBezTo>
                <a:cubicBezTo>
                  <a:pt x="269" y="214"/>
                  <a:pt x="268" y="214"/>
                  <a:pt x="268" y="214"/>
                </a:cubicBezTo>
                <a:cubicBezTo>
                  <a:pt x="268" y="217"/>
                  <a:pt x="265" y="220"/>
                  <a:pt x="261" y="221"/>
                </a:cubicBezTo>
                <a:cubicBezTo>
                  <a:pt x="259" y="220"/>
                  <a:pt x="258" y="219"/>
                  <a:pt x="258" y="217"/>
                </a:cubicBezTo>
                <a:cubicBezTo>
                  <a:pt x="257" y="216"/>
                  <a:pt x="255" y="216"/>
                  <a:pt x="254" y="215"/>
                </a:cubicBezTo>
                <a:cubicBezTo>
                  <a:pt x="251" y="217"/>
                  <a:pt x="247" y="215"/>
                  <a:pt x="247" y="211"/>
                </a:cubicBezTo>
                <a:cubicBezTo>
                  <a:pt x="245" y="209"/>
                  <a:pt x="243" y="207"/>
                  <a:pt x="241" y="206"/>
                </a:cubicBezTo>
                <a:cubicBezTo>
                  <a:pt x="238" y="208"/>
                  <a:pt x="235" y="205"/>
                  <a:pt x="233" y="203"/>
                </a:cubicBezTo>
                <a:cubicBezTo>
                  <a:pt x="230" y="204"/>
                  <a:pt x="225" y="205"/>
                  <a:pt x="222" y="203"/>
                </a:cubicBezTo>
                <a:cubicBezTo>
                  <a:pt x="221" y="200"/>
                  <a:pt x="218" y="198"/>
                  <a:pt x="216" y="196"/>
                </a:cubicBezTo>
                <a:cubicBezTo>
                  <a:pt x="216" y="195"/>
                  <a:pt x="216" y="194"/>
                  <a:pt x="217" y="194"/>
                </a:cubicBezTo>
                <a:cubicBezTo>
                  <a:pt x="211" y="190"/>
                  <a:pt x="205" y="185"/>
                  <a:pt x="199" y="180"/>
                </a:cubicBezTo>
                <a:cubicBezTo>
                  <a:pt x="198" y="181"/>
                  <a:pt x="196" y="183"/>
                  <a:pt x="193" y="182"/>
                </a:cubicBezTo>
                <a:cubicBezTo>
                  <a:pt x="192" y="181"/>
                  <a:pt x="191" y="179"/>
                  <a:pt x="189" y="178"/>
                </a:cubicBezTo>
                <a:cubicBezTo>
                  <a:pt x="185" y="169"/>
                  <a:pt x="173" y="164"/>
                  <a:pt x="163" y="160"/>
                </a:cubicBezTo>
                <a:cubicBezTo>
                  <a:pt x="161" y="160"/>
                  <a:pt x="159" y="158"/>
                  <a:pt x="156" y="158"/>
                </a:cubicBezTo>
                <a:cubicBezTo>
                  <a:pt x="160" y="164"/>
                  <a:pt x="167" y="171"/>
                  <a:pt x="171" y="177"/>
                </a:cubicBezTo>
                <a:cubicBezTo>
                  <a:pt x="172" y="178"/>
                  <a:pt x="172" y="178"/>
                  <a:pt x="173" y="178"/>
                </a:cubicBezTo>
                <a:cubicBezTo>
                  <a:pt x="178" y="186"/>
                  <a:pt x="184" y="194"/>
                  <a:pt x="189" y="202"/>
                </a:cubicBezTo>
                <a:cubicBezTo>
                  <a:pt x="199" y="200"/>
                  <a:pt x="205" y="209"/>
                  <a:pt x="199" y="215"/>
                </a:cubicBezTo>
                <a:cubicBezTo>
                  <a:pt x="204" y="219"/>
                  <a:pt x="196" y="226"/>
                  <a:pt x="193" y="219"/>
                </a:cubicBezTo>
                <a:cubicBezTo>
                  <a:pt x="189" y="222"/>
                  <a:pt x="182" y="221"/>
                  <a:pt x="180" y="216"/>
                </a:cubicBezTo>
                <a:cubicBezTo>
                  <a:pt x="180" y="214"/>
                  <a:pt x="182" y="213"/>
                  <a:pt x="181" y="210"/>
                </a:cubicBezTo>
                <a:cubicBezTo>
                  <a:pt x="182" y="209"/>
                  <a:pt x="184" y="207"/>
                  <a:pt x="185" y="206"/>
                </a:cubicBezTo>
                <a:cubicBezTo>
                  <a:pt x="173" y="189"/>
                  <a:pt x="160" y="172"/>
                  <a:pt x="146" y="156"/>
                </a:cubicBezTo>
                <a:cubicBezTo>
                  <a:pt x="142" y="157"/>
                  <a:pt x="137" y="156"/>
                  <a:pt x="133" y="157"/>
                </a:cubicBezTo>
                <a:cubicBezTo>
                  <a:pt x="134" y="159"/>
                  <a:pt x="134" y="161"/>
                  <a:pt x="135" y="162"/>
                </a:cubicBezTo>
                <a:cubicBezTo>
                  <a:pt x="138" y="164"/>
                  <a:pt x="142" y="165"/>
                  <a:pt x="147" y="166"/>
                </a:cubicBezTo>
                <a:cubicBezTo>
                  <a:pt x="149" y="171"/>
                  <a:pt x="151" y="177"/>
                  <a:pt x="154" y="183"/>
                </a:cubicBezTo>
                <a:cubicBezTo>
                  <a:pt x="153" y="183"/>
                  <a:pt x="153" y="184"/>
                  <a:pt x="153" y="185"/>
                </a:cubicBezTo>
                <a:cubicBezTo>
                  <a:pt x="159" y="197"/>
                  <a:pt x="163" y="211"/>
                  <a:pt x="169" y="223"/>
                </a:cubicBezTo>
                <a:cubicBezTo>
                  <a:pt x="172" y="232"/>
                  <a:pt x="174" y="241"/>
                  <a:pt x="179" y="248"/>
                </a:cubicBezTo>
                <a:cubicBezTo>
                  <a:pt x="180" y="254"/>
                  <a:pt x="182" y="259"/>
                  <a:pt x="185" y="266"/>
                </a:cubicBezTo>
                <a:cubicBezTo>
                  <a:pt x="190" y="278"/>
                  <a:pt x="193" y="291"/>
                  <a:pt x="199" y="303"/>
                </a:cubicBezTo>
                <a:cubicBezTo>
                  <a:pt x="203" y="322"/>
                  <a:pt x="210" y="340"/>
                  <a:pt x="215" y="358"/>
                </a:cubicBezTo>
                <a:cubicBezTo>
                  <a:pt x="220" y="358"/>
                  <a:pt x="222" y="364"/>
                  <a:pt x="223" y="367"/>
                </a:cubicBezTo>
                <a:cubicBezTo>
                  <a:pt x="225" y="367"/>
                  <a:pt x="225" y="366"/>
                  <a:pt x="227" y="365"/>
                </a:cubicBezTo>
                <a:cubicBezTo>
                  <a:pt x="226" y="364"/>
                  <a:pt x="226" y="362"/>
                  <a:pt x="225" y="361"/>
                </a:cubicBezTo>
                <a:cubicBezTo>
                  <a:pt x="226" y="358"/>
                  <a:pt x="230" y="359"/>
                  <a:pt x="232" y="360"/>
                </a:cubicBezTo>
                <a:cubicBezTo>
                  <a:pt x="233" y="366"/>
                  <a:pt x="236" y="371"/>
                  <a:pt x="236" y="376"/>
                </a:cubicBezTo>
                <a:cubicBezTo>
                  <a:pt x="232" y="379"/>
                  <a:pt x="229" y="375"/>
                  <a:pt x="228" y="372"/>
                </a:cubicBezTo>
                <a:cubicBezTo>
                  <a:pt x="228" y="372"/>
                  <a:pt x="226" y="372"/>
                  <a:pt x="226" y="372"/>
                </a:cubicBezTo>
                <a:cubicBezTo>
                  <a:pt x="225" y="375"/>
                  <a:pt x="227" y="375"/>
                  <a:pt x="227" y="378"/>
                </a:cubicBezTo>
                <a:cubicBezTo>
                  <a:pt x="227" y="380"/>
                  <a:pt x="224" y="379"/>
                  <a:pt x="223" y="381"/>
                </a:cubicBezTo>
                <a:cubicBezTo>
                  <a:pt x="223" y="382"/>
                  <a:pt x="225" y="385"/>
                  <a:pt x="225" y="387"/>
                </a:cubicBezTo>
                <a:cubicBezTo>
                  <a:pt x="227" y="393"/>
                  <a:pt x="231" y="400"/>
                  <a:pt x="233" y="404"/>
                </a:cubicBezTo>
                <a:cubicBezTo>
                  <a:pt x="234" y="407"/>
                  <a:pt x="235" y="410"/>
                  <a:pt x="232" y="411"/>
                </a:cubicBezTo>
                <a:cubicBezTo>
                  <a:pt x="232" y="414"/>
                  <a:pt x="232" y="415"/>
                  <a:pt x="232" y="418"/>
                </a:cubicBezTo>
                <a:cubicBezTo>
                  <a:pt x="229" y="423"/>
                  <a:pt x="225" y="418"/>
                  <a:pt x="223" y="414"/>
                </a:cubicBezTo>
                <a:cubicBezTo>
                  <a:pt x="222" y="414"/>
                  <a:pt x="221" y="415"/>
                  <a:pt x="221" y="415"/>
                </a:cubicBezTo>
                <a:cubicBezTo>
                  <a:pt x="219" y="414"/>
                  <a:pt x="218" y="412"/>
                  <a:pt x="217" y="411"/>
                </a:cubicBezTo>
                <a:cubicBezTo>
                  <a:pt x="214" y="402"/>
                  <a:pt x="209" y="394"/>
                  <a:pt x="205" y="385"/>
                </a:cubicBezTo>
                <a:cubicBezTo>
                  <a:pt x="204" y="385"/>
                  <a:pt x="203" y="385"/>
                  <a:pt x="202" y="385"/>
                </a:cubicBezTo>
                <a:cubicBezTo>
                  <a:pt x="198" y="379"/>
                  <a:pt x="196" y="371"/>
                  <a:pt x="193" y="365"/>
                </a:cubicBezTo>
                <a:cubicBezTo>
                  <a:pt x="194" y="364"/>
                  <a:pt x="194" y="363"/>
                  <a:pt x="195" y="363"/>
                </a:cubicBezTo>
                <a:cubicBezTo>
                  <a:pt x="189" y="352"/>
                  <a:pt x="187" y="341"/>
                  <a:pt x="183" y="329"/>
                </a:cubicBezTo>
                <a:cubicBezTo>
                  <a:pt x="174" y="326"/>
                  <a:pt x="164" y="323"/>
                  <a:pt x="155" y="321"/>
                </a:cubicBezTo>
                <a:cubicBezTo>
                  <a:pt x="152" y="320"/>
                  <a:pt x="149" y="319"/>
                  <a:pt x="147" y="319"/>
                </a:cubicBezTo>
                <a:cubicBezTo>
                  <a:pt x="142" y="318"/>
                  <a:pt x="136" y="319"/>
                  <a:pt x="130" y="319"/>
                </a:cubicBezTo>
                <a:cubicBezTo>
                  <a:pt x="130" y="320"/>
                  <a:pt x="130" y="321"/>
                  <a:pt x="130" y="323"/>
                </a:cubicBezTo>
                <a:cubicBezTo>
                  <a:pt x="135" y="326"/>
                  <a:pt x="134" y="338"/>
                  <a:pt x="128" y="338"/>
                </a:cubicBezTo>
                <a:cubicBezTo>
                  <a:pt x="126" y="345"/>
                  <a:pt x="130" y="355"/>
                  <a:pt x="124" y="359"/>
                </a:cubicBezTo>
                <a:cubicBezTo>
                  <a:pt x="125" y="365"/>
                  <a:pt x="113" y="368"/>
                  <a:pt x="113" y="360"/>
                </a:cubicBezTo>
                <a:cubicBezTo>
                  <a:pt x="112" y="360"/>
                  <a:pt x="111" y="359"/>
                  <a:pt x="109" y="359"/>
                </a:cubicBezTo>
                <a:cubicBezTo>
                  <a:pt x="109" y="358"/>
                  <a:pt x="108" y="357"/>
                  <a:pt x="108" y="356"/>
                </a:cubicBezTo>
                <a:cubicBezTo>
                  <a:pt x="110" y="351"/>
                  <a:pt x="109" y="342"/>
                  <a:pt x="109" y="337"/>
                </a:cubicBezTo>
                <a:cubicBezTo>
                  <a:pt x="108" y="336"/>
                  <a:pt x="106" y="335"/>
                  <a:pt x="106" y="333"/>
                </a:cubicBezTo>
                <a:cubicBezTo>
                  <a:pt x="105" y="333"/>
                  <a:pt x="103" y="333"/>
                  <a:pt x="102" y="333"/>
                </a:cubicBezTo>
                <a:cubicBezTo>
                  <a:pt x="103" y="337"/>
                  <a:pt x="101" y="339"/>
                  <a:pt x="97" y="339"/>
                </a:cubicBezTo>
                <a:cubicBezTo>
                  <a:pt x="92" y="336"/>
                  <a:pt x="96" y="328"/>
                  <a:pt x="95" y="324"/>
                </a:cubicBezTo>
                <a:cubicBezTo>
                  <a:pt x="95" y="324"/>
                  <a:pt x="95" y="323"/>
                  <a:pt x="95" y="323"/>
                </a:cubicBezTo>
                <a:cubicBezTo>
                  <a:pt x="99" y="321"/>
                  <a:pt x="103" y="324"/>
                  <a:pt x="102" y="328"/>
                </a:cubicBezTo>
                <a:cubicBezTo>
                  <a:pt x="104" y="328"/>
                  <a:pt x="104" y="327"/>
                  <a:pt x="105" y="327"/>
                </a:cubicBezTo>
                <a:cubicBezTo>
                  <a:pt x="105" y="326"/>
                  <a:pt x="105" y="325"/>
                  <a:pt x="106" y="324"/>
                </a:cubicBezTo>
                <a:cubicBezTo>
                  <a:pt x="106" y="323"/>
                  <a:pt x="107" y="323"/>
                  <a:pt x="108" y="323"/>
                </a:cubicBezTo>
                <a:cubicBezTo>
                  <a:pt x="108" y="322"/>
                  <a:pt x="108" y="320"/>
                  <a:pt x="107" y="319"/>
                </a:cubicBezTo>
                <a:cubicBezTo>
                  <a:pt x="103" y="319"/>
                  <a:pt x="100" y="319"/>
                  <a:pt x="98" y="321"/>
                </a:cubicBezTo>
                <a:cubicBezTo>
                  <a:pt x="90" y="321"/>
                  <a:pt x="81" y="323"/>
                  <a:pt x="73" y="324"/>
                </a:cubicBezTo>
                <a:cubicBezTo>
                  <a:pt x="66" y="326"/>
                  <a:pt x="56" y="327"/>
                  <a:pt x="49" y="328"/>
                </a:cubicBezTo>
                <a:cubicBezTo>
                  <a:pt x="46" y="340"/>
                  <a:pt x="38" y="354"/>
                  <a:pt x="35" y="366"/>
                </a:cubicBezTo>
                <a:cubicBezTo>
                  <a:pt x="36" y="366"/>
                  <a:pt x="36" y="367"/>
                  <a:pt x="37" y="368"/>
                </a:cubicBezTo>
                <a:cubicBezTo>
                  <a:pt x="35" y="372"/>
                  <a:pt x="33" y="378"/>
                  <a:pt x="31" y="384"/>
                </a:cubicBezTo>
                <a:cubicBezTo>
                  <a:pt x="30" y="384"/>
                  <a:pt x="30" y="385"/>
                  <a:pt x="28" y="384"/>
                </a:cubicBezTo>
                <a:cubicBezTo>
                  <a:pt x="26" y="388"/>
                  <a:pt x="25" y="393"/>
                  <a:pt x="22" y="397"/>
                </a:cubicBezTo>
                <a:cubicBezTo>
                  <a:pt x="22" y="398"/>
                  <a:pt x="21" y="399"/>
                  <a:pt x="21" y="399"/>
                </a:cubicBezTo>
                <a:cubicBezTo>
                  <a:pt x="19" y="404"/>
                  <a:pt x="19" y="409"/>
                  <a:pt x="16" y="411"/>
                </a:cubicBezTo>
                <a:cubicBezTo>
                  <a:pt x="14" y="411"/>
                  <a:pt x="14" y="412"/>
                  <a:pt x="13" y="411"/>
                </a:cubicBezTo>
                <a:cubicBezTo>
                  <a:pt x="11" y="413"/>
                  <a:pt x="10" y="417"/>
                  <a:pt x="8" y="418"/>
                </a:cubicBezTo>
                <a:cubicBezTo>
                  <a:pt x="6" y="417"/>
                  <a:pt x="4" y="416"/>
                  <a:pt x="3" y="415"/>
                </a:cubicBezTo>
                <a:cubicBezTo>
                  <a:pt x="3" y="412"/>
                  <a:pt x="5" y="411"/>
                  <a:pt x="6" y="409"/>
                </a:cubicBezTo>
                <a:cubicBezTo>
                  <a:pt x="1" y="408"/>
                  <a:pt x="3" y="404"/>
                  <a:pt x="4" y="399"/>
                </a:cubicBezTo>
                <a:cubicBezTo>
                  <a:pt x="4" y="398"/>
                  <a:pt x="4" y="397"/>
                  <a:pt x="4" y="397"/>
                </a:cubicBezTo>
                <a:cubicBezTo>
                  <a:pt x="4" y="397"/>
                  <a:pt x="5" y="396"/>
                  <a:pt x="5" y="396"/>
                </a:cubicBezTo>
                <a:cubicBezTo>
                  <a:pt x="5" y="394"/>
                  <a:pt x="6" y="392"/>
                  <a:pt x="6" y="391"/>
                </a:cubicBezTo>
                <a:cubicBezTo>
                  <a:pt x="8" y="388"/>
                  <a:pt x="11" y="384"/>
                  <a:pt x="11" y="381"/>
                </a:cubicBezTo>
                <a:cubicBezTo>
                  <a:pt x="11" y="380"/>
                  <a:pt x="9" y="380"/>
                  <a:pt x="9" y="379"/>
                </a:cubicBezTo>
                <a:cubicBezTo>
                  <a:pt x="9" y="377"/>
                  <a:pt x="11" y="376"/>
                  <a:pt x="11" y="374"/>
                </a:cubicBezTo>
                <a:cubicBezTo>
                  <a:pt x="10" y="372"/>
                  <a:pt x="9" y="372"/>
                  <a:pt x="8" y="371"/>
                </a:cubicBezTo>
                <a:cubicBezTo>
                  <a:pt x="8" y="373"/>
                  <a:pt x="7" y="374"/>
                  <a:pt x="7" y="376"/>
                </a:cubicBezTo>
                <a:cubicBezTo>
                  <a:pt x="5" y="376"/>
                  <a:pt x="2" y="377"/>
                  <a:pt x="0" y="377"/>
                </a:cubicBezTo>
                <a:cubicBezTo>
                  <a:pt x="0" y="370"/>
                  <a:pt x="3" y="363"/>
                  <a:pt x="5" y="357"/>
                </a:cubicBezTo>
                <a:cubicBezTo>
                  <a:pt x="8" y="357"/>
                  <a:pt x="11" y="358"/>
                  <a:pt x="11" y="361"/>
                </a:cubicBezTo>
                <a:cubicBezTo>
                  <a:pt x="11" y="363"/>
                  <a:pt x="9" y="364"/>
                  <a:pt x="9" y="367"/>
                </a:cubicBezTo>
                <a:cubicBezTo>
                  <a:pt x="10" y="367"/>
                  <a:pt x="12" y="367"/>
                  <a:pt x="13" y="368"/>
                </a:cubicBezTo>
                <a:cubicBezTo>
                  <a:pt x="14" y="365"/>
                  <a:pt x="14" y="363"/>
                  <a:pt x="14" y="362"/>
                </a:cubicBezTo>
                <a:cubicBezTo>
                  <a:pt x="15" y="361"/>
                  <a:pt x="17" y="361"/>
                  <a:pt x="18" y="361"/>
                </a:cubicBezTo>
                <a:cubicBezTo>
                  <a:pt x="23" y="348"/>
                  <a:pt x="29" y="334"/>
                  <a:pt x="33" y="320"/>
                </a:cubicBezTo>
                <a:cubicBezTo>
                  <a:pt x="34" y="316"/>
                  <a:pt x="36" y="312"/>
                  <a:pt x="36" y="308"/>
                </a:cubicBezTo>
                <a:cubicBezTo>
                  <a:pt x="37" y="304"/>
                  <a:pt x="39" y="300"/>
                  <a:pt x="40" y="297"/>
                </a:cubicBezTo>
                <a:cubicBezTo>
                  <a:pt x="43" y="291"/>
                  <a:pt x="44" y="286"/>
                  <a:pt x="46" y="280"/>
                </a:cubicBezTo>
                <a:cubicBezTo>
                  <a:pt x="48" y="275"/>
                  <a:pt x="51" y="268"/>
                  <a:pt x="53" y="262"/>
                </a:cubicBezTo>
                <a:cubicBezTo>
                  <a:pt x="55" y="257"/>
                  <a:pt x="57" y="252"/>
                  <a:pt x="59" y="247"/>
                </a:cubicBezTo>
                <a:cubicBezTo>
                  <a:pt x="60" y="245"/>
                  <a:pt x="61" y="243"/>
                  <a:pt x="62" y="240"/>
                </a:cubicBezTo>
                <a:cubicBezTo>
                  <a:pt x="64" y="236"/>
                  <a:pt x="65" y="232"/>
                  <a:pt x="67" y="228"/>
                </a:cubicBezTo>
                <a:cubicBezTo>
                  <a:pt x="68" y="224"/>
                  <a:pt x="69" y="220"/>
                  <a:pt x="71" y="216"/>
                </a:cubicBezTo>
                <a:cubicBezTo>
                  <a:pt x="71" y="215"/>
                  <a:pt x="72" y="214"/>
                  <a:pt x="73" y="213"/>
                </a:cubicBezTo>
                <a:cubicBezTo>
                  <a:pt x="73" y="211"/>
                  <a:pt x="73" y="209"/>
                  <a:pt x="73" y="208"/>
                </a:cubicBezTo>
                <a:cubicBezTo>
                  <a:pt x="74" y="207"/>
                  <a:pt x="75" y="206"/>
                  <a:pt x="75" y="204"/>
                </a:cubicBezTo>
                <a:cubicBezTo>
                  <a:pt x="77" y="201"/>
                  <a:pt x="78" y="197"/>
                  <a:pt x="79" y="193"/>
                </a:cubicBezTo>
                <a:cubicBezTo>
                  <a:pt x="81" y="189"/>
                  <a:pt x="82" y="186"/>
                  <a:pt x="84" y="182"/>
                </a:cubicBezTo>
                <a:cubicBezTo>
                  <a:pt x="84" y="182"/>
                  <a:pt x="84" y="182"/>
                  <a:pt x="84" y="181"/>
                </a:cubicBezTo>
                <a:cubicBezTo>
                  <a:pt x="85" y="177"/>
                  <a:pt x="87" y="174"/>
                  <a:pt x="88" y="170"/>
                </a:cubicBezTo>
                <a:cubicBezTo>
                  <a:pt x="92" y="168"/>
                  <a:pt x="101" y="167"/>
                  <a:pt x="107" y="166"/>
                </a:cubicBezTo>
                <a:cubicBezTo>
                  <a:pt x="110" y="165"/>
                  <a:pt x="111" y="162"/>
                  <a:pt x="112" y="158"/>
                </a:cubicBezTo>
                <a:cubicBezTo>
                  <a:pt x="111" y="158"/>
                  <a:pt x="108" y="158"/>
                  <a:pt x="105" y="158"/>
                </a:cubicBezTo>
                <a:cubicBezTo>
                  <a:pt x="105" y="158"/>
                  <a:pt x="105" y="160"/>
                  <a:pt x="105" y="161"/>
                </a:cubicBezTo>
                <a:cubicBezTo>
                  <a:pt x="103" y="164"/>
                  <a:pt x="98" y="166"/>
                  <a:pt x="97" y="163"/>
                </a:cubicBezTo>
                <a:cubicBezTo>
                  <a:pt x="94" y="159"/>
                  <a:pt x="97" y="152"/>
                  <a:pt x="96" y="147"/>
                </a:cubicBezTo>
                <a:cubicBezTo>
                  <a:pt x="97" y="147"/>
                  <a:pt x="97" y="147"/>
                  <a:pt x="97" y="146"/>
                </a:cubicBezTo>
                <a:cubicBezTo>
                  <a:pt x="100" y="146"/>
                  <a:pt x="102" y="146"/>
                  <a:pt x="104" y="148"/>
                </a:cubicBezTo>
                <a:cubicBezTo>
                  <a:pt x="103" y="149"/>
                  <a:pt x="104" y="150"/>
                  <a:pt x="105" y="151"/>
                </a:cubicBezTo>
                <a:cubicBezTo>
                  <a:pt x="107" y="152"/>
                  <a:pt x="110" y="151"/>
                  <a:pt x="113" y="151"/>
                </a:cubicBezTo>
                <a:cubicBezTo>
                  <a:pt x="114" y="149"/>
                  <a:pt x="113" y="148"/>
                  <a:pt x="114" y="145"/>
                </a:cubicBezTo>
                <a:cubicBezTo>
                  <a:pt x="112" y="143"/>
                  <a:pt x="109" y="140"/>
                  <a:pt x="108" y="136"/>
                </a:cubicBezTo>
                <a:cubicBezTo>
                  <a:pt x="107" y="130"/>
                  <a:pt x="111" y="124"/>
                  <a:pt x="114" y="120"/>
                </a:cubicBezTo>
                <a:cubicBezTo>
                  <a:pt x="112" y="119"/>
                  <a:pt x="110" y="117"/>
                  <a:pt x="109" y="115"/>
                </a:cubicBezTo>
                <a:cubicBezTo>
                  <a:pt x="111" y="111"/>
                  <a:pt x="112" y="108"/>
                  <a:pt x="113" y="104"/>
                </a:cubicBezTo>
                <a:cubicBezTo>
                  <a:pt x="99" y="91"/>
                  <a:pt x="83" y="80"/>
                  <a:pt x="68" y="68"/>
                </a:cubicBezTo>
                <a:cubicBezTo>
                  <a:pt x="69" y="67"/>
                  <a:pt x="68" y="68"/>
                  <a:pt x="69" y="67"/>
                </a:cubicBezTo>
                <a:cubicBezTo>
                  <a:pt x="56" y="56"/>
                  <a:pt x="44" y="44"/>
                  <a:pt x="30" y="34"/>
                </a:cubicBezTo>
                <a:cubicBezTo>
                  <a:pt x="29" y="34"/>
                  <a:pt x="28" y="34"/>
                  <a:pt x="28" y="34"/>
                </a:cubicBezTo>
                <a:cubicBezTo>
                  <a:pt x="27" y="33"/>
                  <a:pt x="26" y="32"/>
                  <a:pt x="24" y="31"/>
                </a:cubicBezTo>
                <a:cubicBezTo>
                  <a:pt x="25" y="30"/>
                  <a:pt x="24" y="29"/>
                  <a:pt x="24" y="29"/>
                </a:cubicBezTo>
                <a:cubicBezTo>
                  <a:pt x="27" y="18"/>
                  <a:pt x="32" y="8"/>
                  <a:pt x="42" y="3"/>
                </a:cubicBezTo>
                <a:cubicBezTo>
                  <a:pt x="44" y="2"/>
                  <a:pt x="46" y="2"/>
                  <a:pt x="47" y="0"/>
                </a:cubicBezTo>
                <a:cubicBezTo>
                  <a:pt x="50" y="1"/>
                  <a:pt x="53" y="3"/>
                  <a:pt x="53" y="6"/>
                </a:cubicBezTo>
                <a:cubicBezTo>
                  <a:pt x="66" y="17"/>
                  <a:pt x="80" y="28"/>
                  <a:pt x="91" y="41"/>
                </a:cubicBezTo>
                <a:cubicBezTo>
                  <a:pt x="92" y="41"/>
                  <a:pt x="92" y="41"/>
                  <a:pt x="93" y="41"/>
                </a:cubicBezTo>
                <a:cubicBezTo>
                  <a:pt x="108" y="52"/>
                  <a:pt x="120" y="67"/>
                  <a:pt x="136" y="78"/>
                </a:cubicBezTo>
                <a:cubicBezTo>
                  <a:pt x="137" y="80"/>
                  <a:pt x="137" y="82"/>
                  <a:pt x="139" y="82"/>
                </a:cubicBezTo>
                <a:cubicBezTo>
                  <a:pt x="140" y="79"/>
                  <a:pt x="138" y="76"/>
                  <a:pt x="136" y="75"/>
                </a:cubicBezTo>
                <a:cubicBezTo>
                  <a:pt x="136" y="74"/>
                  <a:pt x="136" y="73"/>
                  <a:pt x="136" y="73"/>
                </a:cubicBezTo>
                <a:cubicBezTo>
                  <a:pt x="142" y="67"/>
                  <a:pt x="155" y="72"/>
                  <a:pt x="152" y="80"/>
                </a:cubicBezTo>
                <a:cubicBezTo>
                  <a:pt x="150" y="81"/>
                  <a:pt x="149" y="81"/>
                  <a:pt x="146" y="81"/>
                </a:cubicBezTo>
                <a:cubicBezTo>
                  <a:pt x="144" y="82"/>
                  <a:pt x="145" y="85"/>
                  <a:pt x="143" y="86"/>
                </a:cubicBezTo>
                <a:cubicBezTo>
                  <a:pt x="145" y="88"/>
                  <a:pt x="147" y="89"/>
                  <a:pt x="148" y="92"/>
                </a:cubicBezTo>
                <a:cubicBezTo>
                  <a:pt x="152" y="98"/>
                  <a:pt x="159" y="102"/>
                  <a:pt x="164" y="107"/>
                </a:cubicBezTo>
                <a:cubicBezTo>
                  <a:pt x="167" y="110"/>
                  <a:pt x="170" y="112"/>
                  <a:pt x="173" y="114"/>
                </a:cubicBezTo>
                <a:cubicBezTo>
                  <a:pt x="174" y="109"/>
                  <a:pt x="168" y="110"/>
                  <a:pt x="169" y="105"/>
                </a:cubicBezTo>
                <a:cubicBezTo>
                  <a:pt x="173" y="100"/>
                  <a:pt x="181" y="103"/>
                  <a:pt x="185" y="107"/>
                </a:cubicBezTo>
                <a:cubicBezTo>
                  <a:pt x="185" y="109"/>
                  <a:pt x="184" y="111"/>
                  <a:pt x="184" y="112"/>
                </a:cubicBezTo>
                <a:cubicBezTo>
                  <a:pt x="183" y="113"/>
                  <a:pt x="181" y="113"/>
                  <a:pt x="179" y="113"/>
                </a:cubicBezTo>
                <a:cubicBezTo>
                  <a:pt x="178" y="114"/>
                  <a:pt x="178" y="115"/>
                  <a:pt x="177" y="116"/>
                </a:cubicBezTo>
                <a:cubicBezTo>
                  <a:pt x="177" y="118"/>
                  <a:pt x="179" y="119"/>
                  <a:pt x="180" y="121"/>
                </a:cubicBezTo>
                <a:cubicBezTo>
                  <a:pt x="180" y="122"/>
                  <a:pt x="180" y="123"/>
                  <a:pt x="180" y="123"/>
                </a:cubicBezTo>
                <a:cubicBezTo>
                  <a:pt x="181" y="125"/>
                  <a:pt x="183" y="127"/>
                  <a:pt x="185" y="129"/>
                </a:cubicBezTo>
                <a:cubicBezTo>
                  <a:pt x="197" y="142"/>
                  <a:pt x="214" y="153"/>
                  <a:pt x="225" y="167"/>
                </a:cubicBezTo>
                <a:cubicBezTo>
                  <a:pt x="230" y="170"/>
                  <a:pt x="233" y="176"/>
                  <a:pt x="239" y="179"/>
                </a:cubicBezTo>
                <a:cubicBezTo>
                  <a:pt x="245" y="176"/>
                  <a:pt x="250" y="172"/>
                  <a:pt x="257" y="169"/>
                </a:cubicBezTo>
                <a:cubicBezTo>
                  <a:pt x="256" y="168"/>
                  <a:pt x="256" y="168"/>
                  <a:pt x="255" y="167"/>
                </a:cubicBezTo>
                <a:cubicBezTo>
                  <a:pt x="255" y="166"/>
                  <a:pt x="256" y="165"/>
                  <a:pt x="256" y="164"/>
                </a:cubicBezTo>
                <a:cubicBezTo>
                  <a:pt x="254" y="162"/>
                  <a:pt x="252" y="161"/>
                  <a:pt x="250" y="159"/>
                </a:cubicBezTo>
                <a:cubicBezTo>
                  <a:pt x="248" y="160"/>
                  <a:pt x="245" y="161"/>
                  <a:pt x="242" y="160"/>
                </a:cubicBezTo>
                <a:cubicBezTo>
                  <a:pt x="242" y="158"/>
                  <a:pt x="241" y="157"/>
                  <a:pt x="241" y="156"/>
                </a:cubicBezTo>
                <a:cubicBezTo>
                  <a:pt x="241" y="151"/>
                  <a:pt x="248" y="142"/>
                  <a:pt x="252" y="142"/>
                </a:cubicBezTo>
                <a:cubicBezTo>
                  <a:pt x="255" y="142"/>
                  <a:pt x="258" y="145"/>
                  <a:pt x="259" y="147"/>
                </a:cubicBezTo>
                <a:cubicBezTo>
                  <a:pt x="259" y="148"/>
                  <a:pt x="258" y="149"/>
                  <a:pt x="258" y="150"/>
                </a:cubicBezTo>
                <a:cubicBezTo>
                  <a:pt x="259" y="152"/>
                  <a:pt x="261" y="153"/>
                  <a:pt x="263" y="155"/>
                </a:cubicBezTo>
                <a:cubicBezTo>
                  <a:pt x="266" y="153"/>
                  <a:pt x="270" y="156"/>
                  <a:pt x="269" y="160"/>
                </a:cubicBezTo>
                <a:cubicBezTo>
                  <a:pt x="270" y="161"/>
                  <a:pt x="270" y="162"/>
                  <a:pt x="271" y="163"/>
                </a:cubicBezTo>
                <a:cubicBezTo>
                  <a:pt x="272" y="162"/>
                  <a:pt x="272" y="162"/>
                  <a:pt x="273" y="162"/>
                </a:cubicBezTo>
                <a:cubicBezTo>
                  <a:pt x="272" y="159"/>
                  <a:pt x="269" y="157"/>
                  <a:pt x="270" y="153"/>
                </a:cubicBezTo>
                <a:cubicBezTo>
                  <a:pt x="276" y="151"/>
                  <a:pt x="287" y="159"/>
                  <a:pt x="284" y="164"/>
                </a:cubicBezTo>
                <a:cubicBezTo>
                  <a:pt x="282" y="166"/>
                  <a:pt x="278" y="165"/>
                  <a:pt x="276" y="163"/>
                </a:cubicBezTo>
                <a:cubicBezTo>
                  <a:pt x="274" y="163"/>
                  <a:pt x="275" y="165"/>
                  <a:pt x="274" y="165"/>
                </a:cubicBezTo>
                <a:cubicBezTo>
                  <a:pt x="274" y="165"/>
                  <a:pt x="274" y="166"/>
                  <a:pt x="275" y="166"/>
                </a:cubicBezTo>
                <a:cubicBezTo>
                  <a:pt x="276" y="165"/>
                  <a:pt x="276" y="166"/>
                  <a:pt x="277" y="165"/>
                </a:cubicBezTo>
                <a:cubicBezTo>
                  <a:pt x="280" y="165"/>
                  <a:pt x="282" y="168"/>
                  <a:pt x="281" y="171"/>
                </a:cubicBezTo>
                <a:cubicBezTo>
                  <a:pt x="282" y="174"/>
                  <a:pt x="288" y="176"/>
                  <a:pt x="288" y="179"/>
                </a:cubicBezTo>
                <a:cubicBezTo>
                  <a:pt x="288" y="181"/>
                  <a:pt x="285" y="183"/>
                  <a:pt x="283" y="185"/>
                </a:cubicBezTo>
                <a:cubicBezTo>
                  <a:pt x="278" y="186"/>
                  <a:pt x="277" y="182"/>
                  <a:pt x="275" y="179"/>
                </a:cubicBezTo>
                <a:cubicBezTo>
                  <a:pt x="272" y="180"/>
                  <a:pt x="272" y="182"/>
                  <a:pt x="270" y="182"/>
                </a:cubicBezTo>
                <a:cubicBezTo>
                  <a:pt x="266" y="181"/>
                  <a:pt x="267" y="177"/>
                  <a:pt x="269" y="175"/>
                </a:cubicBezTo>
                <a:cubicBezTo>
                  <a:pt x="267" y="174"/>
                  <a:pt x="266" y="173"/>
                  <a:pt x="265" y="172"/>
                </a:cubicBezTo>
                <a:cubicBezTo>
                  <a:pt x="257" y="176"/>
                  <a:pt x="251" y="180"/>
                  <a:pt x="243" y="185"/>
                </a:cubicBezTo>
                <a:cubicBezTo>
                  <a:pt x="243" y="189"/>
                  <a:pt x="244" y="193"/>
                  <a:pt x="248" y="195"/>
                </a:cubicBezTo>
                <a:cubicBezTo>
                  <a:pt x="248" y="198"/>
                  <a:pt x="251" y="199"/>
                  <a:pt x="252" y="201"/>
                </a:cubicBezTo>
                <a:cubicBezTo>
                  <a:pt x="256" y="201"/>
                  <a:pt x="258" y="203"/>
                  <a:pt x="259" y="207"/>
                </a:cubicBezTo>
                <a:cubicBezTo>
                  <a:pt x="260" y="204"/>
                  <a:pt x="265" y="205"/>
                  <a:pt x="267" y="206"/>
                </a:cubicBezTo>
                <a:cubicBezTo>
                  <a:pt x="269" y="206"/>
                  <a:pt x="270" y="203"/>
                  <a:pt x="272" y="202"/>
                </a:cubicBezTo>
                <a:cubicBezTo>
                  <a:pt x="274" y="202"/>
                  <a:pt x="273" y="204"/>
                  <a:pt x="275" y="204"/>
                </a:cubicBezTo>
                <a:cubicBezTo>
                  <a:pt x="277" y="204"/>
                  <a:pt x="279" y="200"/>
                  <a:pt x="282" y="202"/>
                </a:cubicBezTo>
                <a:cubicBezTo>
                  <a:pt x="284" y="203"/>
                  <a:pt x="285" y="207"/>
                  <a:pt x="284" y="210"/>
                </a:cubicBezTo>
                <a:close/>
                <a:moveTo>
                  <a:pt x="150" y="78"/>
                </a:moveTo>
                <a:cubicBezTo>
                  <a:pt x="150" y="76"/>
                  <a:pt x="150" y="76"/>
                  <a:pt x="148" y="75"/>
                </a:cubicBezTo>
                <a:cubicBezTo>
                  <a:pt x="147" y="79"/>
                  <a:pt x="142" y="76"/>
                  <a:pt x="141" y="73"/>
                </a:cubicBezTo>
                <a:cubicBezTo>
                  <a:pt x="140" y="73"/>
                  <a:pt x="139" y="74"/>
                  <a:pt x="139" y="75"/>
                </a:cubicBezTo>
                <a:cubicBezTo>
                  <a:pt x="140" y="76"/>
                  <a:pt x="145" y="80"/>
                  <a:pt x="150" y="78"/>
                </a:cubicBezTo>
                <a:close/>
                <a:moveTo>
                  <a:pt x="46" y="9"/>
                </a:moveTo>
                <a:cubicBezTo>
                  <a:pt x="42" y="18"/>
                  <a:pt x="37" y="25"/>
                  <a:pt x="29" y="29"/>
                </a:cubicBezTo>
                <a:cubicBezTo>
                  <a:pt x="30" y="30"/>
                  <a:pt x="28" y="30"/>
                  <a:pt x="28" y="31"/>
                </a:cubicBezTo>
                <a:cubicBezTo>
                  <a:pt x="29" y="32"/>
                  <a:pt x="30" y="31"/>
                  <a:pt x="31" y="31"/>
                </a:cubicBezTo>
                <a:cubicBezTo>
                  <a:pt x="40" y="26"/>
                  <a:pt x="50" y="18"/>
                  <a:pt x="50" y="6"/>
                </a:cubicBezTo>
                <a:cubicBezTo>
                  <a:pt x="50" y="6"/>
                  <a:pt x="50" y="5"/>
                  <a:pt x="50" y="5"/>
                </a:cubicBezTo>
                <a:cubicBezTo>
                  <a:pt x="50" y="4"/>
                  <a:pt x="49" y="3"/>
                  <a:pt x="48" y="3"/>
                </a:cubicBezTo>
                <a:cubicBezTo>
                  <a:pt x="48" y="5"/>
                  <a:pt x="45" y="7"/>
                  <a:pt x="46" y="9"/>
                </a:cubicBezTo>
                <a:close/>
                <a:moveTo>
                  <a:pt x="26" y="28"/>
                </a:moveTo>
                <a:cubicBezTo>
                  <a:pt x="35" y="23"/>
                  <a:pt x="42" y="15"/>
                  <a:pt x="44" y="5"/>
                </a:cubicBezTo>
                <a:cubicBezTo>
                  <a:pt x="34" y="8"/>
                  <a:pt x="29" y="18"/>
                  <a:pt x="26" y="28"/>
                </a:cubicBezTo>
                <a:close/>
                <a:moveTo>
                  <a:pt x="33" y="33"/>
                </a:moveTo>
                <a:cubicBezTo>
                  <a:pt x="38" y="38"/>
                  <a:pt x="43" y="41"/>
                  <a:pt x="48" y="46"/>
                </a:cubicBezTo>
                <a:cubicBezTo>
                  <a:pt x="56" y="52"/>
                  <a:pt x="63" y="60"/>
                  <a:pt x="71" y="65"/>
                </a:cubicBezTo>
                <a:cubicBezTo>
                  <a:pt x="80" y="60"/>
                  <a:pt x="88" y="54"/>
                  <a:pt x="89" y="42"/>
                </a:cubicBezTo>
                <a:cubicBezTo>
                  <a:pt x="78" y="30"/>
                  <a:pt x="66" y="18"/>
                  <a:pt x="52" y="9"/>
                </a:cubicBezTo>
                <a:cubicBezTo>
                  <a:pt x="49" y="20"/>
                  <a:pt x="42" y="28"/>
                  <a:pt x="33" y="33"/>
                </a:cubicBezTo>
                <a:close/>
                <a:moveTo>
                  <a:pt x="72" y="67"/>
                </a:moveTo>
                <a:cubicBezTo>
                  <a:pt x="87" y="81"/>
                  <a:pt x="104" y="92"/>
                  <a:pt x="119" y="105"/>
                </a:cubicBezTo>
                <a:cubicBezTo>
                  <a:pt x="121" y="104"/>
                  <a:pt x="124" y="103"/>
                  <a:pt x="125" y="102"/>
                </a:cubicBezTo>
                <a:cubicBezTo>
                  <a:pt x="127" y="100"/>
                  <a:pt x="132" y="96"/>
                  <a:pt x="132" y="94"/>
                </a:cubicBezTo>
                <a:cubicBezTo>
                  <a:pt x="133" y="93"/>
                  <a:pt x="132" y="92"/>
                  <a:pt x="132" y="92"/>
                </a:cubicBezTo>
                <a:cubicBezTo>
                  <a:pt x="133" y="90"/>
                  <a:pt x="135" y="88"/>
                  <a:pt x="136" y="85"/>
                </a:cubicBezTo>
                <a:cubicBezTo>
                  <a:pt x="134" y="80"/>
                  <a:pt x="129" y="78"/>
                  <a:pt x="126" y="73"/>
                </a:cubicBezTo>
                <a:cubicBezTo>
                  <a:pt x="124" y="72"/>
                  <a:pt x="124" y="71"/>
                  <a:pt x="122" y="70"/>
                </a:cubicBezTo>
                <a:cubicBezTo>
                  <a:pt x="118" y="67"/>
                  <a:pt x="116" y="63"/>
                  <a:pt x="112" y="61"/>
                </a:cubicBezTo>
                <a:cubicBezTo>
                  <a:pt x="106" y="54"/>
                  <a:pt x="100" y="48"/>
                  <a:pt x="92" y="44"/>
                </a:cubicBezTo>
                <a:cubicBezTo>
                  <a:pt x="89" y="55"/>
                  <a:pt x="83" y="63"/>
                  <a:pt x="72" y="67"/>
                </a:cubicBezTo>
                <a:close/>
                <a:moveTo>
                  <a:pt x="141" y="84"/>
                </a:moveTo>
                <a:cubicBezTo>
                  <a:pt x="143" y="83"/>
                  <a:pt x="142" y="82"/>
                  <a:pt x="143" y="80"/>
                </a:cubicBezTo>
                <a:cubicBezTo>
                  <a:pt x="142" y="80"/>
                  <a:pt x="142" y="79"/>
                  <a:pt x="141" y="80"/>
                </a:cubicBezTo>
                <a:cubicBezTo>
                  <a:pt x="141" y="81"/>
                  <a:pt x="141" y="83"/>
                  <a:pt x="141" y="84"/>
                </a:cubicBezTo>
                <a:close/>
                <a:moveTo>
                  <a:pt x="151" y="134"/>
                </a:moveTo>
                <a:cubicBezTo>
                  <a:pt x="155" y="134"/>
                  <a:pt x="159" y="134"/>
                  <a:pt x="161" y="132"/>
                </a:cubicBezTo>
                <a:cubicBezTo>
                  <a:pt x="163" y="131"/>
                  <a:pt x="167" y="127"/>
                  <a:pt x="168" y="124"/>
                </a:cubicBezTo>
                <a:cubicBezTo>
                  <a:pt x="169" y="123"/>
                  <a:pt x="171" y="118"/>
                  <a:pt x="170" y="115"/>
                </a:cubicBezTo>
                <a:cubicBezTo>
                  <a:pt x="169" y="113"/>
                  <a:pt x="164" y="111"/>
                  <a:pt x="162" y="108"/>
                </a:cubicBezTo>
                <a:cubicBezTo>
                  <a:pt x="161" y="108"/>
                  <a:pt x="161" y="107"/>
                  <a:pt x="160" y="106"/>
                </a:cubicBezTo>
                <a:cubicBezTo>
                  <a:pt x="159" y="106"/>
                  <a:pt x="159" y="105"/>
                  <a:pt x="158" y="105"/>
                </a:cubicBezTo>
                <a:cubicBezTo>
                  <a:pt x="155" y="102"/>
                  <a:pt x="150" y="97"/>
                  <a:pt x="147" y="95"/>
                </a:cubicBezTo>
                <a:cubicBezTo>
                  <a:pt x="144" y="104"/>
                  <a:pt x="137" y="111"/>
                  <a:pt x="128" y="114"/>
                </a:cubicBezTo>
                <a:cubicBezTo>
                  <a:pt x="136" y="121"/>
                  <a:pt x="142" y="129"/>
                  <a:pt x="151" y="134"/>
                </a:cubicBezTo>
                <a:close/>
                <a:moveTo>
                  <a:pt x="134" y="99"/>
                </a:moveTo>
                <a:cubicBezTo>
                  <a:pt x="133" y="99"/>
                  <a:pt x="133" y="100"/>
                  <a:pt x="132" y="100"/>
                </a:cubicBezTo>
                <a:cubicBezTo>
                  <a:pt x="133" y="99"/>
                  <a:pt x="134" y="99"/>
                  <a:pt x="133" y="98"/>
                </a:cubicBezTo>
                <a:cubicBezTo>
                  <a:pt x="131" y="100"/>
                  <a:pt x="129" y="102"/>
                  <a:pt x="127" y="104"/>
                </a:cubicBezTo>
                <a:cubicBezTo>
                  <a:pt x="127" y="105"/>
                  <a:pt x="127" y="105"/>
                  <a:pt x="126" y="105"/>
                </a:cubicBezTo>
                <a:cubicBezTo>
                  <a:pt x="128" y="106"/>
                  <a:pt x="128" y="105"/>
                  <a:pt x="127" y="106"/>
                </a:cubicBezTo>
                <a:cubicBezTo>
                  <a:pt x="127" y="107"/>
                  <a:pt x="128" y="105"/>
                  <a:pt x="128" y="106"/>
                </a:cubicBezTo>
                <a:cubicBezTo>
                  <a:pt x="127" y="108"/>
                  <a:pt x="130" y="108"/>
                  <a:pt x="131" y="108"/>
                </a:cubicBezTo>
                <a:cubicBezTo>
                  <a:pt x="130" y="108"/>
                  <a:pt x="131" y="109"/>
                  <a:pt x="130" y="109"/>
                </a:cubicBezTo>
                <a:cubicBezTo>
                  <a:pt x="128" y="110"/>
                  <a:pt x="128" y="110"/>
                  <a:pt x="130" y="109"/>
                </a:cubicBezTo>
                <a:cubicBezTo>
                  <a:pt x="132" y="109"/>
                  <a:pt x="134" y="108"/>
                  <a:pt x="135" y="107"/>
                </a:cubicBezTo>
                <a:cubicBezTo>
                  <a:pt x="136" y="106"/>
                  <a:pt x="137" y="105"/>
                  <a:pt x="138" y="104"/>
                </a:cubicBezTo>
                <a:cubicBezTo>
                  <a:pt x="137" y="104"/>
                  <a:pt x="137" y="105"/>
                  <a:pt x="136" y="105"/>
                </a:cubicBezTo>
                <a:cubicBezTo>
                  <a:pt x="137" y="104"/>
                  <a:pt x="136" y="104"/>
                  <a:pt x="136" y="103"/>
                </a:cubicBezTo>
                <a:cubicBezTo>
                  <a:pt x="137" y="103"/>
                  <a:pt x="136" y="103"/>
                  <a:pt x="136" y="103"/>
                </a:cubicBezTo>
                <a:cubicBezTo>
                  <a:pt x="136" y="102"/>
                  <a:pt x="135" y="101"/>
                  <a:pt x="136" y="101"/>
                </a:cubicBezTo>
                <a:cubicBezTo>
                  <a:pt x="135" y="101"/>
                  <a:pt x="132" y="101"/>
                  <a:pt x="132" y="100"/>
                </a:cubicBezTo>
                <a:cubicBezTo>
                  <a:pt x="133" y="100"/>
                  <a:pt x="134" y="99"/>
                  <a:pt x="134" y="99"/>
                </a:cubicBezTo>
                <a:close/>
                <a:moveTo>
                  <a:pt x="172" y="107"/>
                </a:moveTo>
                <a:cubicBezTo>
                  <a:pt x="173" y="109"/>
                  <a:pt x="176" y="111"/>
                  <a:pt x="178" y="109"/>
                </a:cubicBezTo>
                <a:cubicBezTo>
                  <a:pt x="175" y="109"/>
                  <a:pt x="174" y="107"/>
                  <a:pt x="173" y="105"/>
                </a:cubicBezTo>
                <a:cubicBezTo>
                  <a:pt x="173" y="106"/>
                  <a:pt x="172" y="106"/>
                  <a:pt x="172" y="107"/>
                </a:cubicBezTo>
                <a:close/>
                <a:moveTo>
                  <a:pt x="179" y="107"/>
                </a:moveTo>
                <a:cubicBezTo>
                  <a:pt x="179" y="105"/>
                  <a:pt x="177" y="105"/>
                  <a:pt x="176" y="105"/>
                </a:cubicBezTo>
                <a:cubicBezTo>
                  <a:pt x="177" y="106"/>
                  <a:pt x="177" y="107"/>
                  <a:pt x="179" y="107"/>
                </a:cubicBezTo>
                <a:close/>
                <a:moveTo>
                  <a:pt x="112" y="114"/>
                </a:moveTo>
                <a:cubicBezTo>
                  <a:pt x="112" y="115"/>
                  <a:pt x="114" y="117"/>
                  <a:pt x="116" y="118"/>
                </a:cubicBezTo>
                <a:cubicBezTo>
                  <a:pt x="126" y="125"/>
                  <a:pt x="136" y="135"/>
                  <a:pt x="146" y="140"/>
                </a:cubicBezTo>
                <a:cubicBezTo>
                  <a:pt x="147" y="139"/>
                  <a:pt x="148" y="138"/>
                  <a:pt x="149" y="137"/>
                </a:cubicBezTo>
                <a:cubicBezTo>
                  <a:pt x="148" y="136"/>
                  <a:pt x="148" y="135"/>
                  <a:pt x="148" y="135"/>
                </a:cubicBezTo>
                <a:cubicBezTo>
                  <a:pt x="143" y="138"/>
                  <a:pt x="141" y="134"/>
                  <a:pt x="138" y="131"/>
                </a:cubicBezTo>
                <a:cubicBezTo>
                  <a:pt x="133" y="127"/>
                  <a:pt x="127" y="123"/>
                  <a:pt x="123" y="119"/>
                </a:cubicBezTo>
                <a:cubicBezTo>
                  <a:pt x="121" y="119"/>
                  <a:pt x="118" y="116"/>
                  <a:pt x="117" y="114"/>
                </a:cubicBezTo>
                <a:cubicBezTo>
                  <a:pt x="117" y="113"/>
                  <a:pt x="119" y="113"/>
                  <a:pt x="118" y="111"/>
                </a:cubicBezTo>
                <a:cubicBezTo>
                  <a:pt x="118" y="110"/>
                  <a:pt x="116" y="108"/>
                  <a:pt x="114" y="107"/>
                </a:cubicBezTo>
                <a:cubicBezTo>
                  <a:pt x="114" y="110"/>
                  <a:pt x="111" y="111"/>
                  <a:pt x="112" y="114"/>
                </a:cubicBezTo>
                <a:close/>
                <a:moveTo>
                  <a:pt x="179" y="109"/>
                </a:moveTo>
                <a:cubicBezTo>
                  <a:pt x="179" y="111"/>
                  <a:pt x="180" y="110"/>
                  <a:pt x="182" y="110"/>
                </a:cubicBezTo>
                <a:cubicBezTo>
                  <a:pt x="182" y="109"/>
                  <a:pt x="182" y="108"/>
                  <a:pt x="181" y="108"/>
                </a:cubicBezTo>
                <a:cubicBezTo>
                  <a:pt x="181" y="109"/>
                  <a:pt x="180" y="109"/>
                  <a:pt x="179" y="109"/>
                </a:cubicBezTo>
                <a:close/>
                <a:moveTo>
                  <a:pt x="122" y="113"/>
                </a:moveTo>
                <a:cubicBezTo>
                  <a:pt x="122" y="114"/>
                  <a:pt x="121" y="114"/>
                  <a:pt x="120" y="113"/>
                </a:cubicBezTo>
                <a:cubicBezTo>
                  <a:pt x="126" y="120"/>
                  <a:pt x="135" y="125"/>
                  <a:pt x="141" y="131"/>
                </a:cubicBezTo>
                <a:cubicBezTo>
                  <a:pt x="143" y="131"/>
                  <a:pt x="144" y="134"/>
                  <a:pt x="145" y="133"/>
                </a:cubicBezTo>
                <a:cubicBezTo>
                  <a:pt x="137" y="126"/>
                  <a:pt x="131" y="119"/>
                  <a:pt x="122" y="113"/>
                </a:cubicBezTo>
                <a:close/>
                <a:moveTo>
                  <a:pt x="116" y="122"/>
                </a:moveTo>
                <a:cubicBezTo>
                  <a:pt x="112" y="124"/>
                  <a:pt x="109" y="132"/>
                  <a:pt x="111" y="137"/>
                </a:cubicBezTo>
                <a:cubicBezTo>
                  <a:pt x="111" y="130"/>
                  <a:pt x="115" y="126"/>
                  <a:pt x="118" y="123"/>
                </a:cubicBezTo>
                <a:cubicBezTo>
                  <a:pt x="117" y="122"/>
                  <a:pt x="117" y="122"/>
                  <a:pt x="116" y="122"/>
                </a:cubicBezTo>
                <a:close/>
                <a:moveTo>
                  <a:pt x="150" y="182"/>
                </a:moveTo>
                <a:cubicBezTo>
                  <a:pt x="148" y="179"/>
                  <a:pt x="148" y="173"/>
                  <a:pt x="145" y="169"/>
                </a:cubicBezTo>
                <a:cubicBezTo>
                  <a:pt x="141" y="166"/>
                  <a:pt x="135" y="168"/>
                  <a:pt x="132" y="163"/>
                </a:cubicBezTo>
                <a:cubicBezTo>
                  <a:pt x="130" y="160"/>
                  <a:pt x="130" y="153"/>
                  <a:pt x="130" y="150"/>
                </a:cubicBezTo>
                <a:cubicBezTo>
                  <a:pt x="135" y="148"/>
                  <a:pt x="140" y="144"/>
                  <a:pt x="139" y="138"/>
                </a:cubicBezTo>
                <a:cubicBezTo>
                  <a:pt x="137" y="138"/>
                  <a:pt x="136" y="136"/>
                  <a:pt x="134" y="136"/>
                </a:cubicBezTo>
                <a:cubicBezTo>
                  <a:pt x="137" y="145"/>
                  <a:pt x="124" y="147"/>
                  <a:pt x="121" y="140"/>
                </a:cubicBezTo>
                <a:cubicBezTo>
                  <a:pt x="120" y="135"/>
                  <a:pt x="123" y="132"/>
                  <a:pt x="127" y="131"/>
                </a:cubicBezTo>
                <a:cubicBezTo>
                  <a:pt x="125" y="129"/>
                  <a:pt x="122" y="127"/>
                  <a:pt x="119" y="125"/>
                </a:cubicBezTo>
                <a:cubicBezTo>
                  <a:pt x="113" y="129"/>
                  <a:pt x="111" y="140"/>
                  <a:pt x="117" y="145"/>
                </a:cubicBezTo>
                <a:cubicBezTo>
                  <a:pt x="115" y="151"/>
                  <a:pt x="115" y="164"/>
                  <a:pt x="110" y="167"/>
                </a:cubicBezTo>
                <a:cubicBezTo>
                  <a:pt x="108" y="168"/>
                  <a:pt x="104" y="168"/>
                  <a:pt x="102" y="168"/>
                </a:cubicBezTo>
                <a:cubicBezTo>
                  <a:pt x="101" y="169"/>
                  <a:pt x="100" y="169"/>
                  <a:pt x="100" y="170"/>
                </a:cubicBezTo>
                <a:cubicBezTo>
                  <a:pt x="96" y="171"/>
                  <a:pt x="93" y="170"/>
                  <a:pt x="90" y="172"/>
                </a:cubicBezTo>
                <a:cubicBezTo>
                  <a:pt x="88" y="174"/>
                  <a:pt x="87" y="177"/>
                  <a:pt x="86" y="180"/>
                </a:cubicBezTo>
                <a:cubicBezTo>
                  <a:pt x="92" y="180"/>
                  <a:pt x="98" y="184"/>
                  <a:pt x="104" y="182"/>
                </a:cubicBezTo>
                <a:cubicBezTo>
                  <a:pt x="105" y="179"/>
                  <a:pt x="107" y="176"/>
                  <a:pt x="111" y="174"/>
                </a:cubicBezTo>
                <a:cubicBezTo>
                  <a:pt x="114" y="173"/>
                  <a:pt x="122" y="173"/>
                  <a:pt x="126" y="174"/>
                </a:cubicBezTo>
                <a:cubicBezTo>
                  <a:pt x="131" y="175"/>
                  <a:pt x="132" y="179"/>
                  <a:pt x="134" y="182"/>
                </a:cubicBezTo>
                <a:cubicBezTo>
                  <a:pt x="140" y="183"/>
                  <a:pt x="146" y="182"/>
                  <a:pt x="151" y="183"/>
                </a:cubicBezTo>
                <a:cubicBezTo>
                  <a:pt x="151" y="182"/>
                  <a:pt x="151" y="182"/>
                  <a:pt x="151" y="182"/>
                </a:cubicBezTo>
                <a:cubicBezTo>
                  <a:pt x="151" y="182"/>
                  <a:pt x="150" y="182"/>
                  <a:pt x="150" y="182"/>
                </a:cubicBezTo>
                <a:close/>
                <a:moveTo>
                  <a:pt x="163" y="145"/>
                </a:moveTo>
                <a:cubicBezTo>
                  <a:pt x="165" y="149"/>
                  <a:pt x="170" y="152"/>
                  <a:pt x="174" y="155"/>
                </a:cubicBezTo>
                <a:cubicBezTo>
                  <a:pt x="177" y="158"/>
                  <a:pt x="180" y="160"/>
                  <a:pt x="183" y="163"/>
                </a:cubicBezTo>
                <a:cubicBezTo>
                  <a:pt x="184" y="164"/>
                  <a:pt x="185" y="165"/>
                  <a:pt x="186" y="166"/>
                </a:cubicBezTo>
                <a:cubicBezTo>
                  <a:pt x="187" y="167"/>
                  <a:pt x="189" y="167"/>
                  <a:pt x="190" y="168"/>
                </a:cubicBezTo>
                <a:cubicBezTo>
                  <a:pt x="193" y="170"/>
                  <a:pt x="195" y="173"/>
                  <a:pt x="197" y="175"/>
                </a:cubicBezTo>
                <a:cubicBezTo>
                  <a:pt x="203" y="180"/>
                  <a:pt x="207" y="183"/>
                  <a:pt x="213" y="188"/>
                </a:cubicBezTo>
                <a:cubicBezTo>
                  <a:pt x="215" y="189"/>
                  <a:pt x="219" y="193"/>
                  <a:pt x="221" y="193"/>
                </a:cubicBezTo>
                <a:cubicBezTo>
                  <a:pt x="222" y="193"/>
                  <a:pt x="223" y="192"/>
                  <a:pt x="225" y="190"/>
                </a:cubicBezTo>
                <a:cubicBezTo>
                  <a:pt x="228" y="188"/>
                  <a:pt x="231" y="185"/>
                  <a:pt x="232" y="182"/>
                </a:cubicBezTo>
                <a:cubicBezTo>
                  <a:pt x="232" y="180"/>
                  <a:pt x="232" y="179"/>
                  <a:pt x="233" y="178"/>
                </a:cubicBezTo>
                <a:cubicBezTo>
                  <a:pt x="216" y="159"/>
                  <a:pt x="196" y="144"/>
                  <a:pt x="179" y="126"/>
                </a:cubicBezTo>
                <a:cubicBezTo>
                  <a:pt x="175" y="134"/>
                  <a:pt x="171" y="141"/>
                  <a:pt x="163" y="145"/>
                </a:cubicBezTo>
                <a:close/>
                <a:moveTo>
                  <a:pt x="164" y="140"/>
                </a:moveTo>
                <a:cubicBezTo>
                  <a:pt x="164" y="140"/>
                  <a:pt x="164" y="140"/>
                  <a:pt x="164" y="140"/>
                </a:cubicBezTo>
                <a:cubicBezTo>
                  <a:pt x="166" y="139"/>
                  <a:pt x="169" y="137"/>
                  <a:pt x="170" y="134"/>
                </a:cubicBezTo>
                <a:cubicBezTo>
                  <a:pt x="169" y="133"/>
                  <a:pt x="169" y="135"/>
                  <a:pt x="168" y="135"/>
                </a:cubicBezTo>
                <a:cubicBezTo>
                  <a:pt x="167" y="134"/>
                  <a:pt x="167" y="132"/>
                  <a:pt x="167" y="131"/>
                </a:cubicBezTo>
                <a:cubicBezTo>
                  <a:pt x="165" y="134"/>
                  <a:pt x="161" y="135"/>
                  <a:pt x="157" y="136"/>
                </a:cubicBezTo>
                <a:cubicBezTo>
                  <a:pt x="159" y="136"/>
                  <a:pt x="159" y="137"/>
                  <a:pt x="160" y="137"/>
                </a:cubicBezTo>
                <a:cubicBezTo>
                  <a:pt x="160" y="137"/>
                  <a:pt x="160" y="137"/>
                  <a:pt x="160" y="138"/>
                </a:cubicBezTo>
                <a:cubicBezTo>
                  <a:pt x="161" y="137"/>
                  <a:pt x="162" y="140"/>
                  <a:pt x="163" y="139"/>
                </a:cubicBezTo>
                <a:cubicBezTo>
                  <a:pt x="164" y="140"/>
                  <a:pt x="164" y="140"/>
                  <a:pt x="164" y="140"/>
                </a:cubicBezTo>
                <a:close/>
                <a:moveTo>
                  <a:pt x="132" y="138"/>
                </a:moveTo>
                <a:cubicBezTo>
                  <a:pt x="132" y="134"/>
                  <a:pt x="126" y="131"/>
                  <a:pt x="123" y="136"/>
                </a:cubicBezTo>
                <a:cubicBezTo>
                  <a:pt x="122" y="143"/>
                  <a:pt x="132" y="144"/>
                  <a:pt x="132" y="138"/>
                </a:cubicBezTo>
                <a:close/>
                <a:moveTo>
                  <a:pt x="150" y="151"/>
                </a:moveTo>
                <a:cubicBezTo>
                  <a:pt x="158" y="151"/>
                  <a:pt x="165" y="154"/>
                  <a:pt x="170" y="154"/>
                </a:cubicBezTo>
                <a:cubicBezTo>
                  <a:pt x="166" y="152"/>
                  <a:pt x="163" y="148"/>
                  <a:pt x="159" y="146"/>
                </a:cubicBezTo>
                <a:cubicBezTo>
                  <a:pt x="157" y="146"/>
                  <a:pt x="157" y="146"/>
                  <a:pt x="154" y="146"/>
                </a:cubicBezTo>
                <a:cubicBezTo>
                  <a:pt x="153" y="144"/>
                  <a:pt x="151" y="143"/>
                  <a:pt x="149" y="141"/>
                </a:cubicBezTo>
                <a:cubicBezTo>
                  <a:pt x="147" y="144"/>
                  <a:pt x="144" y="143"/>
                  <a:pt x="142" y="141"/>
                </a:cubicBezTo>
                <a:cubicBezTo>
                  <a:pt x="145" y="144"/>
                  <a:pt x="148" y="147"/>
                  <a:pt x="150" y="151"/>
                </a:cubicBezTo>
                <a:close/>
                <a:moveTo>
                  <a:pt x="144" y="150"/>
                </a:moveTo>
                <a:cubicBezTo>
                  <a:pt x="145" y="150"/>
                  <a:pt x="147" y="151"/>
                  <a:pt x="147" y="150"/>
                </a:cubicBezTo>
                <a:cubicBezTo>
                  <a:pt x="145" y="148"/>
                  <a:pt x="144" y="145"/>
                  <a:pt x="141" y="143"/>
                </a:cubicBezTo>
                <a:cubicBezTo>
                  <a:pt x="139" y="147"/>
                  <a:pt x="145" y="148"/>
                  <a:pt x="144" y="150"/>
                </a:cubicBezTo>
                <a:close/>
                <a:moveTo>
                  <a:pt x="244" y="156"/>
                </a:moveTo>
                <a:cubicBezTo>
                  <a:pt x="246" y="157"/>
                  <a:pt x="248" y="154"/>
                  <a:pt x="248" y="152"/>
                </a:cubicBezTo>
                <a:cubicBezTo>
                  <a:pt x="250" y="150"/>
                  <a:pt x="254" y="147"/>
                  <a:pt x="251" y="146"/>
                </a:cubicBezTo>
                <a:cubicBezTo>
                  <a:pt x="248" y="148"/>
                  <a:pt x="243" y="151"/>
                  <a:pt x="244" y="156"/>
                </a:cubicBezTo>
                <a:close/>
                <a:moveTo>
                  <a:pt x="254" y="150"/>
                </a:moveTo>
                <a:cubicBezTo>
                  <a:pt x="252" y="152"/>
                  <a:pt x="251" y="154"/>
                  <a:pt x="250" y="156"/>
                </a:cubicBezTo>
                <a:cubicBezTo>
                  <a:pt x="253" y="155"/>
                  <a:pt x="254" y="151"/>
                  <a:pt x="256" y="148"/>
                </a:cubicBezTo>
                <a:cubicBezTo>
                  <a:pt x="256" y="147"/>
                  <a:pt x="256" y="146"/>
                  <a:pt x="255" y="146"/>
                </a:cubicBezTo>
                <a:cubicBezTo>
                  <a:pt x="255" y="148"/>
                  <a:pt x="254" y="148"/>
                  <a:pt x="254" y="150"/>
                </a:cubicBezTo>
                <a:close/>
                <a:moveTo>
                  <a:pt x="139" y="146"/>
                </a:moveTo>
                <a:cubicBezTo>
                  <a:pt x="138" y="148"/>
                  <a:pt x="137" y="149"/>
                  <a:pt x="136" y="150"/>
                </a:cubicBezTo>
                <a:cubicBezTo>
                  <a:pt x="137" y="149"/>
                  <a:pt x="140" y="150"/>
                  <a:pt x="142" y="150"/>
                </a:cubicBezTo>
                <a:cubicBezTo>
                  <a:pt x="142" y="149"/>
                  <a:pt x="141" y="147"/>
                  <a:pt x="139" y="146"/>
                </a:cubicBezTo>
                <a:close/>
                <a:moveTo>
                  <a:pt x="98" y="151"/>
                </a:moveTo>
                <a:cubicBezTo>
                  <a:pt x="98" y="152"/>
                  <a:pt x="101" y="151"/>
                  <a:pt x="102" y="151"/>
                </a:cubicBezTo>
                <a:cubicBezTo>
                  <a:pt x="102" y="147"/>
                  <a:pt x="97" y="148"/>
                  <a:pt x="98" y="151"/>
                </a:cubicBezTo>
                <a:close/>
                <a:moveTo>
                  <a:pt x="191" y="174"/>
                </a:moveTo>
                <a:cubicBezTo>
                  <a:pt x="189" y="170"/>
                  <a:pt x="185" y="168"/>
                  <a:pt x="182" y="165"/>
                </a:cubicBezTo>
                <a:cubicBezTo>
                  <a:pt x="179" y="164"/>
                  <a:pt x="177" y="162"/>
                  <a:pt x="174" y="161"/>
                </a:cubicBezTo>
                <a:cubicBezTo>
                  <a:pt x="170" y="158"/>
                  <a:pt x="164" y="155"/>
                  <a:pt x="158" y="154"/>
                </a:cubicBezTo>
                <a:cubicBezTo>
                  <a:pt x="155" y="153"/>
                  <a:pt x="152" y="154"/>
                  <a:pt x="149" y="153"/>
                </a:cubicBezTo>
                <a:cubicBezTo>
                  <a:pt x="145" y="153"/>
                  <a:pt x="142" y="152"/>
                  <a:pt x="138" y="152"/>
                </a:cubicBezTo>
                <a:cubicBezTo>
                  <a:pt x="137" y="152"/>
                  <a:pt x="133" y="152"/>
                  <a:pt x="133" y="154"/>
                </a:cubicBezTo>
                <a:cubicBezTo>
                  <a:pt x="145" y="154"/>
                  <a:pt x="160" y="155"/>
                  <a:pt x="170" y="160"/>
                </a:cubicBezTo>
                <a:cubicBezTo>
                  <a:pt x="171" y="160"/>
                  <a:pt x="171" y="161"/>
                  <a:pt x="172" y="161"/>
                </a:cubicBezTo>
                <a:cubicBezTo>
                  <a:pt x="174" y="162"/>
                  <a:pt x="176" y="163"/>
                  <a:pt x="178" y="164"/>
                </a:cubicBezTo>
                <a:cubicBezTo>
                  <a:pt x="181" y="166"/>
                  <a:pt x="183" y="168"/>
                  <a:pt x="185" y="170"/>
                </a:cubicBezTo>
                <a:cubicBezTo>
                  <a:pt x="186" y="171"/>
                  <a:pt x="188" y="171"/>
                  <a:pt x="189" y="172"/>
                </a:cubicBezTo>
                <a:cubicBezTo>
                  <a:pt x="191" y="174"/>
                  <a:pt x="192" y="179"/>
                  <a:pt x="196" y="180"/>
                </a:cubicBezTo>
                <a:cubicBezTo>
                  <a:pt x="195" y="177"/>
                  <a:pt x="194" y="175"/>
                  <a:pt x="191" y="174"/>
                </a:cubicBezTo>
                <a:close/>
                <a:moveTo>
                  <a:pt x="98" y="156"/>
                </a:moveTo>
                <a:cubicBezTo>
                  <a:pt x="99" y="157"/>
                  <a:pt x="102" y="156"/>
                  <a:pt x="102" y="156"/>
                </a:cubicBezTo>
                <a:cubicBezTo>
                  <a:pt x="103" y="153"/>
                  <a:pt x="101" y="153"/>
                  <a:pt x="98" y="153"/>
                </a:cubicBezTo>
                <a:cubicBezTo>
                  <a:pt x="98" y="154"/>
                  <a:pt x="98" y="154"/>
                  <a:pt x="98" y="156"/>
                </a:cubicBezTo>
                <a:close/>
                <a:moveTo>
                  <a:pt x="256" y="153"/>
                </a:moveTo>
                <a:cubicBezTo>
                  <a:pt x="255" y="155"/>
                  <a:pt x="254" y="156"/>
                  <a:pt x="252" y="158"/>
                </a:cubicBezTo>
                <a:cubicBezTo>
                  <a:pt x="254" y="159"/>
                  <a:pt x="256" y="162"/>
                  <a:pt x="259" y="162"/>
                </a:cubicBezTo>
                <a:cubicBezTo>
                  <a:pt x="260" y="161"/>
                  <a:pt x="261" y="159"/>
                  <a:pt x="262" y="158"/>
                </a:cubicBezTo>
                <a:cubicBezTo>
                  <a:pt x="260" y="156"/>
                  <a:pt x="259" y="154"/>
                  <a:pt x="256" y="153"/>
                </a:cubicBezTo>
                <a:close/>
                <a:moveTo>
                  <a:pt x="108" y="155"/>
                </a:moveTo>
                <a:cubicBezTo>
                  <a:pt x="110" y="156"/>
                  <a:pt x="113" y="156"/>
                  <a:pt x="113" y="154"/>
                </a:cubicBezTo>
                <a:cubicBezTo>
                  <a:pt x="110" y="153"/>
                  <a:pt x="108" y="154"/>
                  <a:pt x="105" y="154"/>
                </a:cubicBezTo>
                <a:cubicBezTo>
                  <a:pt x="105" y="155"/>
                  <a:pt x="105" y="155"/>
                  <a:pt x="105" y="156"/>
                </a:cubicBezTo>
                <a:cubicBezTo>
                  <a:pt x="106" y="156"/>
                  <a:pt x="108" y="156"/>
                  <a:pt x="107" y="155"/>
                </a:cubicBezTo>
                <a:cubicBezTo>
                  <a:pt x="108" y="155"/>
                  <a:pt x="109" y="157"/>
                  <a:pt x="108" y="155"/>
                </a:cubicBezTo>
                <a:close/>
                <a:moveTo>
                  <a:pt x="272" y="155"/>
                </a:moveTo>
                <a:cubicBezTo>
                  <a:pt x="274" y="159"/>
                  <a:pt x="276" y="162"/>
                  <a:pt x="281" y="163"/>
                </a:cubicBezTo>
                <a:cubicBezTo>
                  <a:pt x="281" y="162"/>
                  <a:pt x="281" y="161"/>
                  <a:pt x="282" y="160"/>
                </a:cubicBezTo>
                <a:cubicBezTo>
                  <a:pt x="282" y="160"/>
                  <a:pt x="281" y="160"/>
                  <a:pt x="281" y="159"/>
                </a:cubicBezTo>
                <a:cubicBezTo>
                  <a:pt x="280" y="160"/>
                  <a:pt x="280" y="161"/>
                  <a:pt x="278" y="162"/>
                </a:cubicBezTo>
                <a:cubicBezTo>
                  <a:pt x="277" y="161"/>
                  <a:pt x="276" y="159"/>
                  <a:pt x="275" y="158"/>
                </a:cubicBezTo>
                <a:cubicBezTo>
                  <a:pt x="275" y="157"/>
                  <a:pt x="276" y="157"/>
                  <a:pt x="277" y="156"/>
                </a:cubicBezTo>
                <a:cubicBezTo>
                  <a:pt x="275" y="156"/>
                  <a:pt x="273" y="154"/>
                  <a:pt x="272" y="155"/>
                </a:cubicBezTo>
                <a:close/>
                <a:moveTo>
                  <a:pt x="279" y="158"/>
                </a:moveTo>
                <a:cubicBezTo>
                  <a:pt x="278" y="158"/>
                  <a:pt x="278" y="157"/>
                  <a:pt x="277" y="157"/>
                </a:cubicBezTo>
                <a:cubicBezTo>
                  <a:pt x="277" y="157"/>
                  <a:pt x="278" y="159"/>
                  <a:pt x="279" y="158"/>
                </a:cubicBezTo>
                <a:close/>
                <a:moveTo>
                  <a:pt x="150" y="158"/>
                </a:moveTo>
                <a:cubicBezTo>
                  <a:pt x="160" y="169"/>
                  <a:pt x="169" y="181"/>
                  <a:pt x="179" y="193"/>
                </a:cubicBezTo>
                <a:cubicBezTo>
                  <a:pt x="182" y="198"/>
                  <a:pt x="185" y="204"/>
                  <a:pt x="189" y="206"/>
                </a:cubicBezTo>
                <a:cubicBezTo>
                  <a:pt x="184" y="199"/>
                  <a:pt x="179" y="192"/>
                  <a:pt x="174" y="185"/>
                </a:cubicBezTo>
                <a:cubicBezTo>
                  <a:pt x="172" y="183"/>
                  <a:pt x="170" y="181"/>
                  <a:pt x="169" y="178"/>
                </a:cubicBezTo>
                <a:cubicBezTo>
                  <a:pt x="164" y="173"/>
                  <a:pt x="160" y="167"/>
                  <a:pt x="156" y="162"/>
                </a:cubicBezTo>
                <a:cubicBezTo>
                  <a:pt x="154" y="160"/>
                  <a:pt x="152" y="158"/>
                  <a:pt x="150" y="157"/>
                </a:cubicBezTo>
                <a:cubicBezTo>
                  <a:pt x="150" y="157"/>
                  <a:pt x="150" y="157"/>
                  <a:pt x="150" y="157"/>
                </a:cubicBezTo>
                <a:cubicBezTo>
                  <a:pt x="150" y="157"/>
                  <a:pt x="150" y="158"/>
                  <a:pt x="150" y="158"/>
                </a:cubicBezTo>
                <a:close/>
                <a:moveTo>
                  <a:pt x="258" y="165"/>
                </a:moveTo>
                <a:cubicBezTo>
                  <a:pt x="258" y="166"/>
                  <a:pt x="259" y="166"/>
                  <a:pt x="258" y="167"/>
                </a:cubicBezTo>
                <a:cubicBezTo>
                  <a:pt x="262" y="166"/>
                  <a:pt x="265" y="164"/>
                  <a:pt x="265" y="160"/>
                </a:cubicBezTo>
                <a:cubicBezTo>
                  <a:pt x="266" y="160"/>
                  <a:pt x="266" y="159"/>
                  <a:pt x="267" y="159"/>
                </a:cubicBezTo>
                <a:cubicBezTo>
                  <a:pt x="267" y="158"/>
                  <a:pt x="266" y="158"/>
                  <a:pt x="266" y="157"/>
                </a:cubicBezTo>
                <a:cubicBezTo>
                  <a:pt x="264" y="160"/>
                  <a:pt x="261" y="163"/>
                  <a:pt x="258" y="165"/>
                </a:cubicBezTo>
                <a:close/>
                <a:moveTo>
                  <a:pt x="99" y="162"/>
                </a:moveTo>
                <a:cubicBezTo>
                  <a:pt x="99" y="162"/>
                  <a:pt x="99" y="162"/>
                  <a:pt x="99" y="162"/>
                </a:cubicBezTo>
                <a:cubicBezTo>
                  <a:pt x="99" y="161"/>
                  <a:pt x="100" y="162"/>
                  <a:pt x="101" y="162"/>
                </a:cubicBezTo>
                <a:cubicBezTo>
                  <a:pt x="101" y="160"/>
                  <a:pt x="102" y="160"/>
                  <a:pt x="102" y="158"/>
                </a:cubicBezTo>
                <a:cubicBezTo>
                  <a:pt x="100" y="158"/>
                  <a:pt x="99" y="158"/>
                  <a:pt x="98" y="157"/>
                </a:cubicBezTo>
                <a:cubicBezTo>
                  <a:pt x="97" y="160"/>
                  <a:pt x="100" y="161"/>
                  <a:pt x="99" y="162"/>
                </a:cubicBezTo>
                <a:close/>
                <a:moveTo>
                  <a:pt x="264" y="167"/>
                </a:moveTo>
                <a:cubicBezTo>
                  <a:pt x="266" y="170"/>
                  <a:pt x="269" y="171"/>
                  <a:pt x="272" y="173"/>
                </a:cubicBezTo>
                <a:cubicBezTo>
                  <a:pt x="272" y="172"/>
                  <a:pt x="274" y="171"/>
                  <a:pt x="274" y="169"/>
                </a:cubicBezTo>
                <a:cubicBezTo>
                  <a:pt x="272" y="166"/>
                  <a:pt x="270" y="165"/>
                  <a:pt x="267" y="163"/>
                </a:cubicBezTo>
                <a:cubicBezTo>
                  <a:pt x="266" y="164"/>
                  <a:pt x="264" y="165"/>
                  <a:pt x="264" y="167"/>
                </a:cubicBezTo>
                <a:close/>
                <a:moveTo>
                  <a:pt x="278" y="173"/>
                </a:moveTo>
                <a:cubicBezTo>
                  <a:pt x="278" y="174"/>
                  <a:pt x="279" y="172"/>
                  <a:pt x="278" y="173"/>
                </a:cubicBezTo>
                <a:cubicBezTo>
                  <a:pt x="278" y="172"/>
                  <a:pt x="280" y="169"/>
                  <a:pt x="278" y="169"/>
                </a:cubicBezTo>
                <a:cubicBezTo>
                  <a:pt x="276" y="171"/>
                  <a:pt x="274" y="173"/>
                  <a:pt x="273" y="175"/>
                </a:cubicBezTo>
                <a:cubicBezTo>
                  <a:pt x="272" y="176"/>
                  <a:pt x="270" y="177"/>
                  <a:pt x="271" y="178"/>
                </a:cubicBezTo>
                <a:cubicBezTo>
                  <a:pt x="274" y="177"/>
                  <a:pt x="275" y="175"/>
                  <a:pt x="278" y="173"/>
                </a:cubicBezTo>
                <a:close/>
                <a:moveTo>
                  <a:pt x="257" y="171"/>
                </a:moveTo>
                <a:cubicBezTo>
                  <a:pt x="251" y="174"/>
                  <a:pt x="245" y="178"/>
                  <a:pt x="241" y="181"/>
                </a:cubicBezTo>
                <a:cubicBezTo>
                  <a:pt x="241" y="181"/>
                  <a:pt x="242" y="182"/>
                  <a:pt x="242" y="182"/>
                </a:cubicBezTo>
                <a:cubicBezTo>
                  <a:pt x="249" y="179"/>
                  <a:pt x="256" y="174"/>
                  <a:pt x="263" y="170"/>
                </a:cubicBezTo>
                <a:cubicBezTo>
                  <a:pt x="261" y="168"/>
                  <a:pt x="259" y="170"/>
                  <a:pt x="257" y="171"/>
                </a:cubicBezTo>
                <a:close/>
                <a:moveTo>
                  <a:pt x="281" y="182"/>
                </a:moveTo>
                <a:cubicBezTo>
                  <a:pt x="283" y="182"/>
                  <a:pt x="285" y="180"/>
                  <a:pt x="285" y="179"/>
                </a:cubicBezTo>
                <a:cubicBezTo>
                  <a:pt x="285" y="179"/>
                  <a:pt x="280" y="174"/>
                  <a:pt x="279" y="174"/>
                </a:cubicBezTo>
                <a:cubicBezTo>
                  <a:pt x="278" y="175"/>
                  <a:pt x="277" y="176"/>
                  <a:pt x="276" y="178"/>
                </a:cubicBezTo>
                <a:cubicBezTo>
                  <a:pt x="278" y="178"/>
                  <a:pt x="279" y="182"/>
                  <a:pt x="281" y="182"/>
                </a:cubicBezTo>
                <a:close/>
                <a:moveTo>
                  <a:pt x="119" y="176"/>
                </a:moveTo>
                <a:cubicBezTo>
                  <a:pt x="116" y="176"/>
                  <a:pt x="112" y="175"/>
                  <a:pt x="110" y="177"/>
                </a:cubicBezTo>
                <a:cubicBezTo>
                  <a:pt x="117" y="178"/>
                  <a:pt x="123" y="179"/>
                  <a:pt x="130" y="179"/>
                </a:cubicBezTo>
                <a:cubicBezTo>
                  <a:pt x="128" y="175"/>
                  <a:pt x="123" y="176"/>
                  <a:pt x="119" y="176"/>
                </a:cubicBezTo>
                <a:close/>
                <a:moveTo>
                  <a:pt x="110" y="180"/>
                </a:moveTo>
                <a:cubicBezTo>
                  <a:pt x="109" y="185"/>
                  <a:pt x="110" y="191"/>
                  <a:pt x="109" y="195"/>
                </a:cubicBezTo>
                <a:cubicBezTo>
                  <a:pt x="112" y="211"/>
                  <a:pt x="109" y="230"/>
                  <a:pt x="111" y="248"/>
                </a:cubicBezTo>
                <a:cubicBezTo>
                  <a:pt x="110" y="251"/>
                  <a:pt x="110" y="254"/>
                  <a:pt x="111" y="258"/>
                </a:cubicBezTo>
                <a:cubicBezTo>
                  <a:pt x="111" y="268"/>
                  <a:pt x="112" y="279"/>
                  <a:pt x="113" y="289"/>
                </a:cubicBezTo>
                <a:cubicBezTo>
                  <a:pt x="115" y="288"/>
                  <a:pt x="118" y="289"/>
                  <a:pt x="119" y="289"/>
                </a:cubicBezTo>
                <a:cubicBezTo>
                  <a:pt x="118" y="280"/>
                  <a:pt x="119" y="269"/>
                  <a:pt x="118" y="260"/>
                </a:cubicBezTo>
                <a:cubicBezTo>
                  <a:pt x="119" y="257"/>
                  <a:pt x="118" y="251"/>
                  <a:pt x="118" y="248"/>
                </a:cubicBezTo>
                <a:cubicBezTo>
                  <a:pt x="118" y="247"/>
                  <a:pt x="119" y="246"/>
                  <a:pt x="119" y="245"/>
                </a:cubicBezTo>
                <a:cubicBezTo>
                  <a:pt x="119" y="244"/>
                  <a:pt x="118" y="243"/>
                  <a:pt x="118" y="242"/>
                </a:cubicBezTo>
                <a:cubicBezTo>
                  <a:pt x="117" y="238"/>
                  <a:pt x="117" y="233"/>
                  <a:pt x="117" y="229"/>
                </a:cubicBezTo>
                <a:cubicBezTo>
                  <a:pt x="117" y="211"/>
                  <a:pt x="118" y="196"/>
                  <a:pt x="118" y="182"/>
                </a:cubicBezTo>
                <a:cubicBezTo>
                  <a:pt x="118" y="181"/>
                  <a:pt x="119" y="181"/>
                  <a:pt x="119" y="181"/>
                </a:cubicBezTo>
                <a:cubicBezTo>
                  <a:pt x="115" y="181"/>
                  <a:pt x="113" y="179"/>
                  <a:pt x="110" y="180"/>
                </a:cubicBezTo>
                <a:close/>
                <a:moveTo>
                  <a:pt x="121" y="182"/>
                </a:moveTo>
                <a:cubicBezTo>
                  <a:pt x="121" y="187"/>
                  <a:pt x="120" y="193"/>
                  <a:pt x="120" y="198"/>
                </a:cubicBezTo>
                <a:cubicBezTo>
                  <a:pt x="119" y="203"/>
                  <a:pt x="120" y="209"/>
                  <a:pt x="120" y="214"/>
                </a:cubicBezTo>
                <a:cubicBezTo>
                  <a:pt x="120" y="221"/>
                  <a:pt x="119" y="227"/>
                  <a:pt x="120" y="234"/>
                </a:cubicBezTo>
                <a:cubicBezTo>
                  <a:pt x="120" y="245"/>
                  <a:pt x="122" y="257"/>
                  <a:pt x="122" y="270"/>
                </a:cubicBezTo>
                <a:cubicBezTo>
                  <a:pt x="122" y="273"/>
                  <a:pt x="121" y="276"/>
                  <a:pt x="121" y="280"/>
                </a:cubicBezTo>
                <a:cubicBezTo>
                  <a:pt x="121" y="283"/>
                  <a:pt x="122" y="287"/>
                  <a:pt x="121" y="290"/>
                </a:cubicBezTo>
                <a:cubicBezTo>
                  <a:pt x="123" y="290"/>
                  <a:pt x="127" y="291"/>
                  <a:pt x="128" y="290"/>
                </a:cubicBezTo>
                <a:cubicBezTo>
                  <a:pt x="127" y="280"/>
                  <a:pt x="128" y="270"/>
                  <a:pt x="128" y="261"/>
                </a:cubicBezTo>
                <a:cubicBezTo>
                  <a:pt x="128" y="257"/>
                  <a:pt x="127" y="253"/>
                  <a:pt x="127" y="249"/>
                </a:cubicBezTo>
                <a:cubicBezTo>
                  <a:pt x="128" y="241"/>
                  <a:pt x="126" y="232"/>
                  <a:pt x="126" y="223"/>
                </a:cubicBezTo>
                <a:cubicBezTo>
                  <a:pt x="127" y="210"/>
                  <a:pt x="126" y="193"/>
                  <a:pt x="126" y="181"/>
                </a:cubicBezTo>
                <a:cubicBezTo>
                  <a:pt x="124" y="181"/>
                  <a:pt x="122" y="181"/>
                  <a:pt x="120" y="181"/>
                </a:cubicBezTo>
                <a:cubicBezTo>
                  <a:pt x="120" y="181"/>
                  <a:pt x="120" y="181"/>
                  <a:pt x="121" y="182"/>
                </a:cubicBezTo>
                <a:close/>
                <a:moveTo>
                  <a:pt x="103" y="185"/>
                </a:moveTo>
                <a:cubicBezTo>
                  <a:pt x="98" y="197"/>
                  <a:pt x="92" y="209"/>
                  <a:pt x="89" y="223"/>
                </a:cubicBezTo>
                <a:cubicBezTo>
                  <a:pt x="81" y="244"/>
                  <a:pt x="72" y="264"/>
                  <a:pt x="65" y="286"/>
                </a:cubicBezTo>
                <a:cubicBezTo>
                  <a:pt x="60" y="297"/>
                  <a:pt x="57" y="307"/>
                  <a:pt x="53" y="317"/>
                </a:cubicBezTo>
                <a:cubicBezTo>
                  <a:pt x="59" y="316"/>
                  <a:pt x="64" y="315"/>
                  <a:pt x="70" y="314"/>
                </a:cubicBezTo>
                <a:cubicBezTo>
                  <a:pt x="68" y="309"/>
                  <a:pt x="71" y="304"/>
                  <a:pt x="76" y="302"/>
                </a:cubicBezTo>
                <a:cubicBezTo>
                  <a:pt x="85" y="298"/>
                  <a:pt x="98" y="294"/>
                  <a:pt x="107" y="291"/>
                </a:cubicBezTo>
                <a:cubicBezTo>
                  <a:pt x="109" y="291"/>
                  <a:pt x="109" y="289"/>
                  <a:pt x="111" y="290"/>
                </a:cubicBezTo>
                <a:cubicBezTo>
                  <a:pt x="109" y="282"/>
                  <a:pt x="110" y="274"/>
                  <a:pt x="109" y="266"/>
                </a:cubicBezTo>
                <a:cubicBezTo>
                  <a:pt x="109" y="261"/>
                  <a:pt x="108" y="255"/>
                  <a:pt x="108" y="250"/>
                </a:cubicBezTo>
                <a:cubicBezTo>
                  <a:pt x="108" y="248"/>
                  <a:pt x="109" y="246"/>
                  <a:pt x="109" y="244"/>
                </a:cubicBezTo>
                <a:cubicBezTo>
                  <a:pt x="109" y="240"/>
                  <a:pt x="108" y="237"/>
                  <a:pt x="108" y="233"/>
                </a:cubicBezTo>
                <a:cubicBezTo>
                  <a:pt x="108" y="229"/>
                  <a:pt x="108" y="225"/>
                  <a:pt x="108" y="221"/>
                </a:cubicBezTo>
                <a:cubicBezTo>
                  <a:pt x="108" y="208"/>
                  <a:pt x="107" y="195"/>
                  <a:pt x="107" y="182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6" y="183"/>
                  <a:pt x="105" y="185"/>
                  <a:pt x="103" y="185"/>
                </a:cubicBezTo>
                <a:close/>
                <a:moveTo>
                  <a:pt x="130" y="181"/>
                </a:moveTo>
                <a:cubicBezTo>
                  <a:pt x="129" y="182"/>
                  <a:pt x="129" y="183"/>
                  <a:pt x="128" y="184"/>
                </a:cubicBezTo>
                <a:cubicBezTo>
                  <a:pt x="127" y="193"/>
                  <a:pt x="128" y="203"/>
                  <a:pt x="129" y="211"/>
                </a:cubicBezTo>
                <a:cubicBezTo>
                  <a:pt x="129" y="216"/>
                  <a:pt x="129" y="221"/>
                  <a:pt x="129" y="227"/>
                </a:cubicBezTo>
                <a:cubicBezTo>
                  <a:pt x="129" y="236"/>
                  <a:pt x="131" y="246"/>
                  <a:pt x="130" y="256"/>
                </a:cubicBezTo>
                <a:cubicBezTo>
                  <a:pt x="130" y="260"/>
                  <a:pt x="130" y="262"/>
                  <a:pt x="130" y="266"/>
                </a:cubicBezTo>
                <a:cubicBezTo>
                  <a:pt x="130" y="269"/>
                  <a:pt x="130" y="273"/>
                  <a:pt x="130" y="277"/>
                </a:cubicBezTo>
                <a:cubicBezTo>
                  <a:pt x="130" y="277"/>
                  <a:pt x="131" y="278"/>
                  <a:pt x="131" y="279"/>
                </a:cubicBezTo>
                <a:cubicBezTo>
                  <a:pt x="132" y="283"/>
                  <a:pt x="130" y="288"/>
                  <a:pt x="131" y="291"/>
                </a:cubicBezTo>
                <a:cubicBezTo>
                  <a:pt x="141" y="295"/>
                  <a:pt x="156" y="300"/>
                  <a:pt x="165" y="304"/>
                </a:cubicBezTo>
                <a:cubicBezTo>
                  <a:pt x="169" y="305"/>
                  <a:pt x="170" y="310"/>
                  <a:pt x="169" y="314"/>
                </a:cubicBezTo>
                <a:cubicBezTo>
                  <a:pt x="173" y="315"/>
                  <a:pt x="177" y="316"/>
                  <a:pt x="180" y="316"/>
                </a:cubicBezTo>
                <a:cubicBezTo>
                  <a:pt x="168" y="285"/>
                  <a:pt x="157" y="252"/>
                  <a:pt x="145" y="222"/>
                </a:cubicBezTo>
                <a:cubicBezTo>
                  <a:pt x="144" y="216"/>
                  <a:pt x="142" y="213"/>
                  <a:pt x="140" y="208"/>
                </a:cubicBezTo>
                <a:cubicBezTo>
                  <a:pt x="139" y="205"/>
                  <a:pt x="138" y="202"/>
                  <a:pt x="137" y="199"/>
                </a:cubicBezTo>
                <a:cubicBezTo>
                  <a:pt x="136" y="197"/>
                  <a:pt x="135" y="195"/>
                  <a:pt x="134" y="193"/>
                </a:cubicBezTo>
                <a:cubicBezTo>
                  <a:pt x="133" y="190"/>
                  <a:pt x="133" y="186"/>
                  <a:pt x="131" y="184"/>
                </a:cubicBezTo>
                <a:cubicBezTo>
                  <a:pt x="131" y="182"/>
                  <a:pt x="132" y="181"/>
                  <a:pt x="130" y="181"/>
                </a:cubicBezTo>
                <a:close/>
                <a:moveTo>
                  <a:pt x="86" y="183"/>
                </a:moveTo>
                <a:cubicBezTo>
                  <a:pt x="84" y="189"/>
                  <a:pt x="81" y="192"/>
                  <a:pt x="80" y="199"/>
                </a:cubicBezTo>
                <a:cubicBezTo>
                  <a:pt x="77" y="204"/>
                  <a:pt x="76" y="210"/>
                  <a:pt x="74" y="216"/>
                </a:cubicBezTo>
                <a:cubicBezTo>
                  <a:pt x="70" y="227"/>
                  <a:pt x="65" y="238"/>
                  <a:pt x="61" y="249"/>
                </a:cubicBezTo>
                <a:cubicBezTo>
                  <a:pt x="53" y="266"/>
                  <a:pt x="48" y="286"/>
                  <a:pt x="40" y="302"/>
                </a:cubicBezTo>
                <a:cubicBezTo>
                  <a:pt x="40" y="308"/>
                  <a:pt x="38" y="309"/>
                  <a:pt x="38" y="314"/>
                </a:cubicBezTo>
                <a:cubicBezTo>
                  <a:pt x="34" y="321"/>
                  <a:pt x="32" y="329"/>
                  <a:pt x="30" y="337"/>
                </a:cubicBezTo>
                <a:cubicBezTo>
                  <a:pt x="27" y="341"/>
                  <a:pt x="26" y="346"/>
                  <a:pt x="24" y="350"/>
                </a:cubicBezTo>
                <a:cubicBezTo>
                  <a:pt x="23" y="354"/>
                  <a:pt x="20" y="358"/>
                  <a:pt x="19" y="362"/>
                </a:cubicBezTo>
                <a:cubicBezTo>
                  <a:pt x="21" y="363"/>
                  <a:pt x="23" y="365"/>
                  <a:pt x="25" y="364"/>
                </a:cubicBezTo>
                <a:cubicBezTo>
                  <a:pt x="25" y="360"/>
                  <a:pt x="28" y="356"/>
                  <a:pt x="29" y="352"/>
                </a:cubicBezTo>
                <a:cubicBezTo>
                  <a:pt x="30" y="349"/>
                  <a:pt x="31" y="347"/>
                  <a:pt x="32" y="344"/>
                </a:cubicBezTo>
                <a:cubicBezTo>
                  <a:pt x="36" y="333"/>
                  <a:pt x="40" y="323"/>
                  <a:pt x="43" y="311"/>
                </a:cubicBezTo>
                <a:cubicBezTo>
                  <a:pt x="51" y="292"/>
                  <a:pt x="58" y="272"/>
                  <a:pt x="65" y="253"/>
                </a:cubicBezTo>
                <a:cubicBezTo>
                  <a:pt x="74" y="230"/>
                  <a:pt x="82" y="206"/>
                  <a:pt x="92" y="184"/>
                </a:cubicBezTo>
                <a:cubicBezTo>
                  <a:pt x="90" y="183"/>
                  <a:pt x="87" y="182"/>
                  <a:pt x="86" y="183"/>
                </a:cubicBezTo>
                <a:close/>
                <a:moveTo>
                  <a:pt x="94" y="184"/>
                </a:moveTo>
                <a:cubicBezTo>
                  <a:pt x="92" y="188"/>
                  <a:pt x="91" y="192"/>
                  <a:pt x="89" y="195"/>
                </a:cubicBezTo>
                <a:cubicBezTo>
                  <a:pt x="89" y="198"/>
                  <a:pt x="87" y="200"/>
                  <a:pt x="86" y="202"/>
                </a:cubicBezTo>
                <a:cubicBezTo>
                  <a:pt x="84" y="208"/>
                  <a:pt x="82" y="215"/>
                  <a:pt x="79" y="222"/>
                </a:cubicBezTo>
                <a:cubicBezTo>
                  <a:pt x="76" y="231"/>
                  <a:pt x="73" y="238"/>
                  <a:pt x="70" y="247"/>
                </a:cubicBezTo>
                <a:cubicBezTo>
                  <a:pt x="69" y="249"/>
                  <a:pt x="69" y="251"/>
                  <a:pt x="68" y="253"/>
                </a:cubicBezTo>
                <a:cubicBezTo>
                  <a:pt x="66" y="257"/>
                  <a:pt x="64" y="261"/>
                  <a:pt x="63" y="265"/>
                </a:cubicBezTo>
                <a:cubicBezTo>
                  <a:pt x="62" y="267"/>
                  <a:pt x="62" y="270"/>
                  <a:pt x="61" y="272"/>
                </a:cubicBezTo>
                <a:cubicBezTo>
                  <a:pt x="59" y="275"/>
                  <a:pt x="58" y="277"/>
                  <a:pt x="57" y="281"/>
                </a:cubicBezTo>
                <a:cubicBezTo>
                  <a:pt x="57" y="282"/>
                  <a:pt x="55" y="284"/>
                  <a:pt x="55" y="286"/>
                </a:cubicBezTo>
                <a:cubicBezTo>
                  <a:pt x="54" y="286"/>
                  <a:pt x="55" y="287"/>
                  <a:pt x="55" y="288"/>
                </a:cubicBezTo>
                <a:cubicBezTo>
                  <a:pt x="54" y="290"/>
                  <a:pt x="53" y="292"/>
                  <a:pt x="52" y="294"/>
                </a:cubicBezTo>
                <a:cubicBezTo>
                  <a:pt x="51" y="296"/>
                  <a:pt x="51" y="298"/>
                  <a:pt x="50" y="300"/>
                </a:cubicBezTo>
                <a:cubicBezTo>
                  <a:pt x="47" y="309"/>
                  <a:pt x="43" y="319"/>
                  <a:pt x="40" y="329"/>
                </a:cubicBezTo>
                <a:cubicBezTo>
                  <a:pt x="38" y="332"/>
                  <a:pt x="37" y="336"/>
                  <a:pt x="36" y="339"/>
                </a:cubicBezTo>
                <a:cubicBezTo>
                  <a:pt x="36" y="339"/>
                  <a:pt x="36" y="340"/>
                  <a:pt x="36" y="341"/>
                </a:cubicBezTo>
                <a:cubicBezTo>
                  <a:pt x="36" y="343"/>
                  <a:pt x="34" y="345"/>
                  <a:pt x="34" y="347"/>
                </a:cubicBezTo>
                <a:cubicBezTo>
                  <a:pt x="32" y="354"/>
                  <a:pt x="29" y="359"/>
                  <a:pt x="27" y="365"/>
                </a:cubicBezTo>
                <a:cubicBezTo>
                  <a:pt x="29" y="364"/>
                  <a:pt x="30" y="365"/>
                  <a:pt x="32" y="365"/>
                </a:cubicBezTo>
                <a:cubicBezTo>
                  <a:pt x="33" y="362"/>
                  <a:pt x="35" y="360"/>
                  <a:pt x="36" y="357"/>
                </a:cubicBezTo>
                <a:cubicBezTo>
                  <a:pt x="38" y="351"/>
                  <a:pt x="40" y="346"/>
                  <a:pt x="42" y="341"/>
                </a:cubicBezTo>
                <a:cubicBezTo>
                  <a:pt x="43" y="338"/>
                  <a:pt x="44" y="336"/>
                  <a:pt x="45" y="333"/>
                </a:cubicBezTo>
                <a:cubicBezTo>
                  <a:pt x="46" y="328"/>
                  <a:pt x="47" y="325"/>
                  <a:pt x="49" y="321"/>
                </a:cubicBezTo>
                <a:cubicBezTo>
                  <a:pt x="51" y="315"/>
                  <a:pt x="53" y="311"/>
                  <a:pt x="55" y="305"/>
                </a:cubicBezTo>
                <a:cubicBezTo>
                  <a:pt x="57" y="300"/>
                  <a:pt x="59" y="296"/>
                  <a:pt x="60" y="291"/>
                </a:cubicBezTo>
                <a:cubicBezTo>
                  <a:pt x="63" y="284"/>
                  <a:pt x="67" y="277"/>
                  <a:pt x="68" y="269"/>
                </a:cubicBezTo>
                <a:cubicBezTo>
                  <a:pt x="77" y="249"/>
                  <a:pt x="84" y="226"/>
                  <a:pt x="92" y="205"/>
                </a:cubicBezTo>
                <a:cubicBezTo>
                  <a:pt x="95" y="198"/>
                  <a:pt x="98" y="192"/>
                  <a:pt x="100" y="185"/>
                </a:cubicBezTo>
                <a:cubicBezTo>
                  <a:pt x="98" y="185"/>
                  <a:pt x="97" y="184"/>
                  <a:pt x="94" y="184"/>
                </a:cubicBezTo>
                <a:close/>
                <a:moveTo>
                  <a:pt x="134" y="185"/>
                </a:moveTo>
                <a:cubicBezTo>
                  <a:pt x="136" y="189"/>
                  <a:pt x="137" y="195"/>
                  <a:pt x="140" y="199"/>
                </a:cubicBezTo>
                <a:cubicBezTo>
                  <a:pt x="140" y="205"/>
                  <a:pt x="144" y="211"/>
                  <a:pt x="146" y="218"/>
                </a:cubicBezTo>
                <a:cubicBezTo>
                  <a:pt x="148" y="219"/>
                  <a:pt x="147" y="221"/>
                  <a:pt x="148" y="221"/>
                </a:cubicBezTo>
                <a:cubicBezTo>
                  <a:pt x="149" y="226"/>
                  <a:pt x="150" y="231"/>
                  <a:pt x="152" y="235"/>
                </a:cubicBezTo>
                <a:cubicBezTo>
                  <a:pt x="159" y="252"/>
                  <a:pt x="166" y="270"/>
                  <a:pt x="172" y="287"/>
                </a:cubicBezTo>
                <a:cubicBezTo>
                  <a:pt x="175" y="295"/>
                  <a:pt x="177" y="303"/>
                  <a:pt x="180" y="311"/>
                </a:cubicBezTo>
                <a:cubicBezTo>
                  <a:pt x="181" y="313"/>
                  <a:pt x="182" y="315"/>
                  <a:pt x="183" y="318"/>
                </a:cubicBezTo>
                <a:cubicBezTo>
                  <a:pt x="184" y="321"/>
                  <a:pt x="184" y="324"/>
                  <a:pt x="185" y="326"/>
                </a:cubicBezTo>
                <a:cubicBezTo>
                  <a:pt x="189" y="339"/>
                  <a:pt x="193" y="352"/>
                  <a:pt x="198" y="363"/>
                </a:cubicBezTo>
                <a:cubicBezTo>
                  <a:pt x="201" y="363"/>
                  <a:pt x="203" y="363"/>
                  <a:pt x="206" y="363"/>
                </a:cubicBezTo>
                <a:cubicBezTo>
                  <a:pt x="206" y="360"/>
                  <a:pt x="203" y="357"/>
                  <a:pt x="204" y="355"/>
                </a:cubicBezTo>
                <a:cubicBezTo>
                  <a:pt x="203" y="353"/>
                  <a:pt x="202" y="351"/>
                  <a:pt x="201" y="348"/>
                </a:cubicBezTo>
                <a:cubicBezTo>
                  <a:pt x="200" y="347"/>
                  <a:pt x="200" y="345"/>
                  <a:pt x="200" y="343"/>
                </a:cubicBezTo>
                <a:cubicBezTo>
                  <a:pt x="199" y="341"/>
                  <a:pt x="198" y="339"/>
                  <a:pt x="197" y="336"/>
                </a:cubicBezTo>
                <a:cubicBezTo>
                  <a:pt x="195" y="333"/>
                  <a:pt x="195" y="330"/>
                  <a:pt x="194" y="327"/>
                </a:cubicBezTo>
                <a:cubicBezTo>
                  <a:pt x="189" y="316"/>
                  <a:pt x="182" y="305"/>
                  <a:pt x="180" y="291"/>
                </a:cubicBezTo>
                <a:cubicBezTo>
                  <a:pt x="175" y="276"/>
                  <a:pt x="170" y="261"/>
                  <a:pt x="164" y="246"/>
                </a:cubicBezTo>
                <a:cubicBezTo>
                  <a:pt x="163" y="244"/>
                  <a:pt x="162" y="242"/>
                  <a:pt x="161" y="240"/>
                </a:cubicBezTo>
                <a:cubicBezTo>
                  <a:pt x="158" y="232"/>
                  <a:pt x="156" y="222"/>
                  <a:pt x="152" y="215"/>
                </a:cubicBezTo>
                <a:cubicBezTo>
                  <a:pt x="147" y="205"/>
                  <a:pt x="144" y="195"/>
                  <a:pt x="140" y="185"/>
                </a:cubicBezTo>
                <a:cubicBezTo>
                  <a:pt x="139" y="184"/>
                  <a:pt x="136" y="183"/>
                  <a:pt x="134" y="185"/>
                </a:cubicBezTo>
                <a:close/>
                <a:moveTo>
                  <a:pt x="143" y="185"/>
                </a:moveTo>
                <a:cubicBezTo>
                  <a:pt x="146" y="194"/>
                  <a:pt x="149" y="205"/>
                  <a:pt x="154" y="213"/>
                </a:cubicBezTo>
                <a:cubicBezTo>
                  <a:pt x="157" y="222"/>
                  <a:pt x="160" y="230"/>
                  <a:pt x="163" y="238"/>
                </a:cubicBezTo>
                <a:cubicBezTo>
                  <a:pt x="168" y="248"/>
                  <a:pt x="171" y="259"/>
                  <a:pt x="175" y="270"/>
                </a:cubicBezTo>
                <a:cubicBezTo>
                  <a:pt x="179" y="281"/>
                  <a:pt x="184" y="293"/>
                  <a:pt x="187" y="305"/>
                </a:cubicBezTo>
                <a:cubicBezTo>
                  <a:pt x="190" y="313"/>
                  <a:pt x="194" y="320"/>
                  <a:pt x="197" y="327"/>
                </a:cubicBezTo>
                <a:cubicBezTo>
                  <a:pt x="198" y="330"/>
                  <a:pt x="199" y="332"/>
                  <a:pt x="200" y="335"/>
                </a:cubicBezTo>
                <a:cubicBezTo>
                  <a:pt x="200" y="336"/>
                  <a:pt x="201" y="337"/>
                  <a:pt x="202" y="339"/>
                </a:cubicBezTo>
                <a:cubicBezTo>
                  <a:pt x="204" y="346"/>
                  <a:pt x="206" y="353"/>
                  <a:pt x="209" y="360"/>
                </a:cubicBezTo>
                <a:cubicBezTo>
                  <a:pt x="209" y="361"/>
                  <a:pt x="207" y="361"/>
                  <a:pt x="208" y="362"/>
                </a:cubicBezTo>
                <a:cubicBezTo>
                  <a:pt x="211" y="362"/>
                  <a:pt x="213" y="361"/>
                  <a:pt x="214" y="359"/>
                </a:cubicBezTo>
                <a:cubicBezTo>
                  <a:pt x="213" y="355"/>
                  <a:pt x="211" y="352"/>
                  <a:pt x="210" y="349"/>
                </a:cubicBezTo>
                <a:cubicBezTo>
                  <a:pt x="209" y="347"/>
                  <a:pt x="209" y="346"/>
                  <a:pt x="209" y="344"/>
                </a:cubicBezTo>
                <a:cubicBezTo>
                  <a:pt x="205" y="334"/>
                  <a:pt x="202" y="325"/>
                  <a:pt x="199" y="315"/>
                </a:cubicBezTo>
                <a:cubicBezTo>
                  <a:pt x="196" y="302"/>
                  <a:pt x="190" y="290"/>
                  <a:pt x="186" y="278"/>
                </a:cubicBezTo>
                <a:cubicBezTo>
                  <a:pt x="181" y="262"/>
                  <a:pt x="175" y="248"/>
                  <a:pt x="170" y="234"/>
                </a:cubicBezTo>
                <a:cubicBezTo>
                  <a:pt x="169" y="232"/>
                  <a:pt x="170" y="232"/>
                  <a:pt x="170" y="231"/>
                </a:cubicBezTo>
                <a:cubicBezTo>
                  <a:pt x="166" y="221"/>
                  <a:pt x="161" y="211"/>
                  <a:pt x="157" y="202"/>
                </a:cubicBezTo>
                <a:cubicBezTo>
                  <a:pt x="156" y="196"/>
                  <a:pt x="152" y="191"/>
                  <a:pt x="150" y="185"/>
                </a:cubicBezTo>
                <a:cubicBezTo>
                  <a:pt x="147" y="186"/>
                  <a:pt x="146" y="184"/>
                  <a:pt x="143" y="185"/>
                </a:cubicBezTo>
                <a:close/>
                <a:moveTo>
                  <a:pt x="234" y="195"/>
                </a:moveTo>
                <a:cubicBezTo>
                  <a:pt x="234" y="195"/>
                  <a:pt x="235" y="195"/>
                  <a:pt x="234" y="194"/>
                </a:cubicBezTo>
                <a:cubicBezTo>
                  <a:pt x="234" y="194"/>
                  <a:pt x="233" y="194"/>
                  <a:pt x="233" y="194"/>
                </a:cubicBezTo>
                <a:cubicBezTo>
                  <a:pt x="233" y="194"/>
                  <a:pt x="231" y="195"/>
                  <a:pt x="232" y="193"/>
                </a:cubicBezTo>
                <a:cubicBezTo>
                  <a:pt x="231" y="194"/>
                  <a:pt x="231" y="193"/>
                  <a:pt x="229" y="193"/>
                </a:cubicBezTo>
                <a:cubicBezTo>
                  <a:pt x="229" y="193"/>
                  <a:pt x="229" y="191"/>
                  <a:pt x="228" y="191"/>
                </a:cubicBezTo>
                <a:cubicBezTo>
                  <a:pt x="227" y="193"/>
                  <a:pt x="225" y="193"/>
                  <a:pt x="225" y="195"/>
                </a:cubicBezTo>
                <a:cubicBezTo>
                  <a:pt x="225" y="195"/>
                  <a:pt x="225" y="194"/>
                  <a:pt x="226" y="194"/>
                </a:cubicBezTo>
                <a:cubicBezTo>
                  <a:pt x="226" y="195"/>
                  <a:pt x="227" y="195"/>
                  <a:pt x="227" y="195"/>
                </a:cubicBezTo>
                <a:cubicBezTo>
                  <a:pt x="227" y="196"/>
                  <a:pt x="226" y="196"/>
                  <a:pt x="226" y="197"/>
                </a:cubicBezTo>
                <a:cubicBezTo>
                  <a:pt x="228" y="199"/>
                  <a:pt x="232" y="197"/>
                  <a:pt x="233" y="199"/>
                </a:cubicBezTo>
                <a:cubicBezTo>
                  <a:pt x="235" y="199"/>
                  <a:pt x="236" y="197"/>
                  <a:pt x="237" y="195"/>
                </a:cubicBezTo>
                <a:cubicBezTo>
                  <a:pt x="237" y="195"/>
                  <a:pt x="236" y="195"/>
                  <a:pt x="236" y="195"/>
                </a:cubicBezTo>
                <a:cubicBezTo>
                  <a:pt x="237" y="194"/>
                  <a:pt x="238" y="194"/>
                  <a:pt x="237" y="193"/>
                </a:cubicBezTo>
                <a:cubicBezTo>
                  <a:pt x="236" y="194"/>
                  <a:pt x="236" y="195"/>
                  <a:pt x="234" y="195"/>
                </a:cubicBezTo>
                <a:close/>
                <a:moveTo>
                  <a:pt x="236" y="202"/>
                </a:moveTo>
                <a:cubicBezTo>
                  <a:pt x="242" y="207"/>
                  <a:pt x="249" y="196"/>
                  <a:pt x="242" y="193"/>
                </a:cubicBezTo>
                <a:cubicBezTo>
                  <a:pt x="240" y="196"/>
                  <a:pt x="238" y="199"/>
                  <a:pt x="236" y="202"/>
                </a:cubicBezTo>
                <a:close/>
                <a:moveTo>
                  <a:pt x="247" y="200"/>
                </a:moveTo>
                <a:cubicBezTo>
                  <a:pt x="245" y="201"/>
                  <a:pt x="244" y="203"/>
                  <a:pt x="243" y="204"/>
                </a:cubicBezTo>
                <a:cubicBezTo>
                  <a:pt x="244" y="205"/>
                  <a:pt x="246" y="207"/>
                  <a:pt x="247" y="208"/>
                </a:cubicBezTo>
                <a:cubicBezTo>
                  <a:pt x="248" y="207"/>
                  <a:pt x="251" y="205"/>
                  <a:pt x="251" y="204"/>
                </a:cubicBezTo>
                <a:cubicBezTo>
                  <a:pt x="249" y="204"/>
                  <a:pt x="249" y="200"/>
                  <a:pt x="247" y="200"/>
                </a:cubicBezTo>
                <a:close/>
                <a:moveTo>
                  <a:pt x="191" y="205"/>
                </a:moveTo>
                <a:cubicBezTo>
                  <a:pt x="191" y="206"/>
                  <a:pt x="191" y="206"/>
                  <a:pt x="191" y="207"/>
                </a:cubicBezTo>
                <a:cubicBezTo>
                  <a:pt x="190" y="209"/>
                  <a:pt x="188" y="209"/>
                  <a:pt x="186" y="208"/>
                </a:cubicBezTo>
                <a:cubicBezTo>
                  <a:pt x="186" y="209"/>
                  <a:pt x="184" y="210"/>
                  <a:pt x="184" y="212"/>
                </a:cubicBezTo>
                <a:cubicBezTo>
                  <a:pt x="189" y="214"/>
                  <a:pt x="193" y="210"/>
                  <a:pt x="196" y="207"/>
                </a:cubicBezTo>
                <a:cubicBezTo>
                  <a:pt x="196" y="206"/>
                  <a:pt x="194" y="206"/>
                  <a:pt x="195" y="205"/>
                </a:cubicBezTo>
                <a:cubicBezTo>
                  <a:pt x="193" y="204"/>
                  <a:pt x="193" y="204"/>
                  <a:pt x="191" y="205"/>
                </a:cubicBezTo>
                <a:close/>
                <a:moveTo>
                  <a:pt x="249" y="211"/>
                </a:moveTo>
                <a:cubicBezTo>
                  <a:pt x="249" y="212"/>
                  <a:pt x="251" y="213"/>
                  <a:pt x="251" y="212"/>
                </a:cubicBezTo>
                <a:cubicBezTo>
                  <a:pt x="252" y="210"/>
                  <a:pt x="255" y="207"/>
                  <a:pt x="255" y="204"/>
                </a:cubicBezTo>
                <a:cubicBezTo>
                  <a:pt x="252" y="206"/>
                  <a:pt x="250" y="209"/>
                  <a:pt x="249" y="211"/>
                </a:cubicBezTo>
                <a:close/>
                <a:moveTo>
                  <a:pt x="282" y="206"/>
                </a:moveTo>
                <a:cubicBezTo>
                  <a:pt x="281" y="206"/>
                  <a:pt x="281" y="205"/>
                  <a:pt x="281" y="205"/>
                </a:cubicBezTo>
                <a:cubicBezTo>
                  <a:pt x="280" y="205"/>
                  <a:pt x="281" y="207"/>
                  <a:pt x="282" y="206"/>
                </a:cubicBezTo>
                <a:close/>
                <a:moveTo>
                  <a:pt x="275" y="207"/>
                </a:moveTo>
                <a:cubicBezTo>
                  <a:pt x="275" y="208"/>
                  <a:pt x="276" y="210"/>
                  <a:pt x="277" y="210"/>
                </a:cubicBezTo>
                <a:cubicBezTo>
                  <a:pt x="278" y="210"/>
                  <a:pt x="279" y="208"/>
                  <a:pt x="280" y="208"/>
                </a:cubicBezTo>
                <a:cubicBezTo>
                  <a:pt x="279" y="205"/>
                  <a:pt x="277" y="206"/>
                  <a:pt x="275" y="207"/>
                </a:cubicBezTo>
                <a:close/>
                <a:moveTo>
                  <a:pt x="274" y="212"/>
                </a:moveTo>
                <a:cubicBezTo>
                  <a:pt x="274" y="210"/>
                  <a:pt x="273" y="207"/>
                  <a:pt x="272" y="206"/>
                </a:cubicBezTo>
                <a:cubicBezTo>
                  <a:pt x="271" y="208"/>
                  <a:pt x="271" y="212"/>
                  <a:pt x="274" y="212"/>
                </a:cubicBezTo>
                <a:close/>
                <a:moveTo>
                  <a:pt x="262" y="208"/>
                </a:moveTo>
                <a:cubicBezTo>
                  <a:pt x="262" y="211"/>
                  <a:pt x="259" y="216"/>
                  <a:pt x="262" y="218"/>
                </a:cubicBezTo>
                <a:cubicBezTo>
                  <a:pt x="265" y="215"/>
                  <a:pt x="263" y="212"/>
                  <a:pt x="262" y="208"/>
                </a:cubicBezTo>
                <a:close/>
                <a:moveTo>
                  <a:pt x="255" y="213"/>
                </a:moveTo>
                <a:cubicBezTo>
                  <a:pt x="256" y="214"/>
                  <a:pt x="256" y="214"/>
                  <a:pt x="258" y="214"/>
                </a:cubicBezTo>
                <a:cubicBezTo>
                  <a:pt x="258" y="213"/>
                  <a:pt x="258" y="212"/>
                  <a:pt x="259" y="210"/>
                </a:cubicBezTo>
                <a:cubicBezTo>
                  <a:pt x="258" y="210"/>
                  <a:pt x="258" y="208"/>
                  <a:pt x="257" y="208"/>
                </a:cubicBezTo>
                <a:cubicBezTo>
                  <a:pt x="256" y="210"/>
                  <a:pt x="255" y="211"/>
                  <a:pt x="255" y="213"/>
                </a:cubicBezTo>
                <a:close/>
                <a:moveTo>
                  <a:pt x="184" y="217"/>
                </a:moveTo>
                <a:cubicBezTo>
                  <a:pt x="191" y="220"/>
                  <a:pt x="196" y="215"/>
                  <a:pt x="199" y="211"/>
                </a:cubicBezTo>
                <a:cubicBezTo>
                  <a:pt x="198" y="210"/>
                  <a:pt x="199" y="209"/>
                  <a:pt x="198" y="209"/>
                </a:cubicBezTo>
                <a:cubicBezTo>
                  <a:pt x="196" y="211"/>
                  <a:pt x="194" y="212"/>
                  <a:pt x="192" y="214"/>
                </a:cubicBezTo>
                <a:cubicBezTo>
                  <a:pt x="188" y="215"/>
                  <a:pt x="185" y="216"/>
                  <a:pt x="182" y="215"/>
                </a:cubicBezTo>
                <a:cubicBezTo>
                  <a:pt x="183" y="215"/>
                  <a:pt x="183" y="216"/>
                  <a:pt x="184" y="217"/>
                </a:cubicBezTo>
                <a:close/>
                <a:moveTo>
                  <a:pt x="265" y="210"/>
                </a:moveTo>
                <a:cubicBezTo>
                  <a:pt x="265" y="210"/>
                  <a:pt x="265" y="211"/>
                  <a:pt x="266" y="212"/>
                </a:cubicBezTo>
                <a:cubicBezTo>
                  <a:pt x="267" y="212"/>
                  <a:pt x="268" y="211"/>
                  <a:pt x="270" y="211"/>
                </a:cubicBezTo>
                <a:cubicBezTo>
                  <a:pt x="270" y="210"/>
                  <a:pt x="269" y="209"/>
                  <a:pt x="269" y="209"/>
                </a:cubicBezTo>
                <a:cubicBezTo>
                  <a:pt x="267" y="209"/>
                  <a:pt x="266" y="208"/>
                  <a:pt x="265" y="210"/>
                </a:cubicBezTo>
                <a:close/>
                <a:moveTo>
                  <a:pt x="198" y="219"/>
                </a:moveTo>
                <a:cubicBezTo>
                  <a:pt x="197" y="218"/>
                  <a:pt x="198" y="217"/>
                  <a:pt x="197" y="217"/>
                </a:cubicBezTo>
                <a:cubicBezTo>
                  <a:pt x="195" y="218"/>
                  <a:pt x="196" y="221"/>
                  <a:pt x="198" y="219"/>
                </a:cubicBezTo>
                <a:close/>
                <a:moveTo>
                  <a:pt x="154" y="309"/>
                </a:moveTo>
                <a:cubicBezTo>
                  <a:pt x="154" y="309"/>
                  <a:pt x="154" y="309"/>
                  <a:pt x="154" y="309"/>
                </a:cubicBezTo>
                <a:cubicBezTo>
                  <a:pt x="153" y="308"/>
                  <a:pt x="151" y="309"/>
                  <a:pt x="148" y="309"/>
                </a:cubicBezTo>
                <a:cubicBezTo>
                  <a:pt x="144" y="310"/>
                  <a:pt x="139" y="309"/>
                  <a:pt x="136" y="309"/>
                </a:cubicBezTo>
                <a:cubicBezTo>
                  <a:pt x="122" y="310"/>
                  <a:pt x="115" y="310"/>
                  <a:pt x="102" y="310"/>
                </a:cubicBezTo>
                <a:cubicBezTo>
                  <a:pt x="93" y="311"/>
                  <a:pt x="85" y="310"/>
                  <a:pt x="78" y="310"/>
                </a:cubicBezTo>
                <a:cubicBezTo>
                  <a:pt x="79" y="312"/>
                  <a:pt x="88" y="311"/>
                  <a:pt x="86" y="312"/>
                </a:cubicBezTo>
                <a:cubicBezTo>
                  <a:pt x="90" y="312"/>
                  <a:pt x="94" y="313"/>
                  <a:pt x="99" y="314"/>
                </a:cubicBezTo>
                <a:cubicBezTo>
                  <a:pt x="97" y="315"/>
                  <a:pt x="95" y="313"/>
                  <a:pt x="94" y="314"/>
                </a:cubicBezTo>
                <a:cubicBezTo>
                  <a:pt x="95" y="314"/>
                  <a:pt x="96" y="315"/>
                  <a:pt x="97" y="315"/>
                </a:cubicBezTo>
                <a:cubicBezTo>
                  <a:pt x="97" y="315"/>
                  <a:pt x="97" y="315"/>
                  <a:pt x="97" y="315"/>
                </a:cubicBezTo>
                <a:cubicBezTo>
                  <a:pt x="106" y="317"/>
                  <a:pt x="112" y="316"/>
                  <a:pt x="120" y="316"/>
                </a:cubicBezTo>
                <a:cubicBezTo>
                  <a:pt x="119" y="317"/>
                  <a:pt x="121" y="317"/>
                  <a:pt x="122" y="316"/>
                </a:cubicBezTo>
                <a:cubicBezTo>
                  <a:pt x="120" y="316"/>
                  <a:pt x="125" y="315"/>
                  <a:pt x="127" y="315"/>
                </a:cubicBezTo>
                <a:cubicBezTo>
                  <a:pt x="127" y="315"/>
                  <a:pt x="126" y="316"/>
                  <a:pt x="127" y="316"/>
                </a:cubicBezTo>
                <a:cubicBezTo>
                  <a:pt x="127" y="315"/>
                  <a:pt x="128" y="316"/>
                  <a:pt x="129" y="316"/>
                </a:cubicBezTo>
                <a:cubicBezTo>
                  <a:pt x="129" y="314"/>
                  <a:pt x="134" y="315"/>
                  <a:pt x="135" y="314"/>
                </a:cubicBezTo>
                <a:cubicBezTo>
                  <a:pt x="135" y="314"/>
                  <a:pt x="134" y="314"/>
                  <a:pt x="134" y="314"/>
                </a:cubicBezTo>
                <a:cubicBezTo>
                  <a:pt x="135" y="314"/>
                  <a:pt x="136" y="313"/>
                  <a:pt x="137" y="314"/>
                </a:cubicBezTo>
                <a:cubicBezTo>
                  <a:pt x="136" y="314"/>
                  <a:pt x="135" y="314"/>
                  <a:pt x="135" y="315"/>
                </a:cubicBezTo>
                <a:cubicBezTo>
                  <a:pt x="137" y="315"/>
                  <a:pt x="138" y="314"/>
                  <a:pt x="139" y="314"/>
                </a:cubicBezTo>
                <a:cubicBezTo>
                  <a:pt x="139" y="314"/>
                  <a:pt x="138" y="314"/>
                  <a:pt x="138" y="313"/>
                </a:cubicBezTo>
                <a:cubicBezTo>
                  <a:pt x="137" y="314"/>
                  <a:pt x="136" y="313"/>
                  <a:pt x="135" y="313"/>
                </a:cubicBezTo>
                <a:cubicBezTo>
                  <a:pt x="142" y="313"/>
                  <a:pt x="148" y="311"/>
                  <a:pt x="155" y="311"/>
                </a:cubicBezTo>
                <a:cubicBezTo>
                  <a:pt x="154" y="311"/>
                  <a:pt x="153" y="311"/>
                  <a:pt x="153" y="311"/>
                </a:cubicBezTo>
                <a:cubicBezTo>
                  <a:pt x="157" y="309"/>
                  <a:pt x="162" y="310"/>
                  <a:pt x="164" y="307"/>
                </a:cubicBezTo>
                <a:cubicBezTo>
                  <a:pt x="165" y="307"/>
                  <a:pt x="166" y="308"/>
                  <a:pt x="166" y="308"/>
                </a:cubicBezTo>
                <a:cubicBezTo>
                  <a:pt x="165" y="307"/>
                  <a:pt x="165" y="306"/>
                  <a:pt x="163" y="306"/>
                </a:cubicBezTo>
                <a:cubicBezTo>
                  <a:pt x="162" y="309"/>
                  <a:pt x="157" y="309"/>
                  <a:pt x="154" y="309"/>
                </a:cubicBezTo>
                <a:close/>
                <a:moveTo>
                  <a:pt x="162" y="316"/>
                </a:moveTo>
                <a:cubicBezTo>
                  <a:pt x="160" y="318"/>
                  <a:pt x="156" y="317"/>
                  <a:pt x="153" y="318"/>
                </a:cubicBezTo>
                <a:cubicBezTo>
                  <a:pt x="163" y="321"/>
                  <a:pt x="172" y="324"/>
                  <a:pt x="182" y="325"/>
                </a:cubicBezTo>
                <a:cubicBezTo>
                  <a:pt x="182" y="323"/>
                  <a:pt x="181" y="321"/>
                  <a:pt x="181" y="319"/>
                </a:cubicBezTo>
                <a:cubicBezTo>
                  <a:pt x="175" y="318"/>
                  <a:pt x="168" y="315"/>
                  <a:pt x="162" y="316"/>
                </a:cubicBezTo>
                <a:close/>
                <a:moveTo>
                  <a:pt x="87" y="320"/>
                </a:moveTo>
                <a:cubicBezTo>
                  <a:pt x="87" y="320"/>
                  <a:pt x="88" y="320"/>
                  <a:pt x="87" y="319"/>
                </a:cubicBezTo>
                <a:cubicBezTo>
                  <a:pt x="83" y="318"/>
                  <a:pt x="76" y="318"/>
                  <a:pt x="72" y="316"/>
                </a:cubicBezTo>
                <a:cubicBezTo>
                  <a:pt x="65" y="317"/>
                  <a:pt x="58" y="318"/>
                  <a:pt x="51" y="320"/>
                </a:cubicBezTo>
                <a:cubicBezTo>
                  <a:pt x="52" y="322"/>
                  <a:pt x="50" y="323"/>
                  <a:pt x="50" y="325"/>
                </a:cubicBezTo>
                <a:cubicBezTo>
                  <a:pt x="62" y="324"/>
                  <a:pt x="75" y="322"/>
                  <a:pt x="87" y="320"/>
                </a:cubicBezTo>
                <a:close/>
                <a:moveTo>
                  <a:pt x="111" y="319"/>
                </a:moveTo>
                <a:cubicBezTo>
                  <a:pt x="111" y="320"/>
                  <a:pt x="111" y="321"/>
                  <a:pt x="111" y="323"/>
                </a:cubicBezTo>
                <a:cubicBezTo>
                  <a:pt x="113" y="324"/>
                  <a:pt x="116" y="323"/>
                  <a:pt x="118" y="324"/>
                </a:cubicBezTo>
                <a:cubicBezTo>
                  <a:pt x="118" y="322"/>
                  <a:pt x="118" y="320"/>
                  <a:pt x="117" y="319"/>
                </a:cubicBezTo>
                <a:cubicBezTo>
                  <a:pt x="116" y="319"/>
                  <a:pt x="112" y="319"/>
                  <a:pt x="111" y="319"/>
                </a:cubicBezTo>
                <a:close/>
                <a:moveTo>
                  <a:pt x="121" y="324"/>
                </a:moveTo>
                <a:cubicBezTo>
                  <a:pt x="123" y="324"/>
                  <a:pt x="125" y="325"/>
                  <a:pt x="127" y="324"/>
                </a:cubicBezTo>
                <a:cubicBezTo>
                  <a:pt x="127" y="322"/>
                  <a:pt x="128" y="321"/>
                  <a:pt x="127" y="319"/>
                </a:cubicBezTo>
                <a:cubicBezTo>
                  <a:pt x="124" y="319"/>
                  <a:pt x="124" y="319"/>
                  <a:pt x="121" y="319"/>
                </a:cubicBezTo>
                <a:cubicBezTo>
                  <a:pt x="120" y="321"/>
                  <a:pt x="121" y="322"/>
                  <a:pt x="121" y="324"/>
                </a:cubicBezTo>
                <a:close/>
                <a:moveTo>
                  <a:pt x="108" y="327"/>
                </a:moveTo>
                <a:cubicBezTo>
                  <a:pt x="108" y="329"/>
                  <a:pt x="109" y="332"/>
                  <a:pt x="110" y="335"/>
                </a:cubicBezTo>
                <a:cubicBezTo>
                  <a:pt x="115" y="337"/>
                  <a:pt x="126" y="338"/>
                  <a:pt x="130" y="334"/>
                </a:cubicBezTo>
                <a:cubicBezTo>
                  <a:pt x="130" y="331"/>
                  <a:pt x="131" y="328"/>
                  <a:pt x="130" y="326"/>
                </a:cubicBezTo>
                <a:cubicBezTo>
                  <a:pt x="123" y="328"/>
                  <a:pt x="114" y="327"/>
                  <a:pt x="108" y="327"/>
                </a:cubicBezTo>
                <a:close/>
                <a:moveTo>
                  <a:pt x="100" y="331"/>
                </a:moveTo>
                <a:cubicBezTo>
                  <a:pt x="99" y="330"/>
                  <a:pt x="100" y="329"/>
                  <a:pt x="99" y="328"/>
                </a:cubicBezTo>
                <a:cubicBezTo>
                  <a:pt x="99" y="328"/>
                  <a:pt x="98" y="329"/>
                  <a:pt x="97" y="329"/>
                </a:cubicBezTo>
                <a:cubicBezTo>
                  <a:pt x="97" y="329"/>
                  <a:pt x="97" y="330"/>
                  <a:pt x="97" y="331"/>
                </a:cubicBezTo>
                <a:cubicBezTo>
                  <a:pt x="99" y="331"/>
                  <a:pt x="100" y="331"/>
                  <a:pt x="100" y="331"/>
                </a:cubicBezTo>
                <a:close/>
                <a:moveTo>
                  <a:pt x="102" y="330"/>
                </a:moveTo>
                <a:cubicBezTo>
                  <a:pt x="102" y="330"/>
                  <a:pt x="102" y="331"/>
                  <a:pt x="102" y="331"/>
                </a:cubicBezTo>
                <a:cubicBezTo>
                  <a:pt x="103" y="331"/>
                  <a:pt x="105" y="331"/>
                  <a:pt x="105" y="330"/>
                </a:cubicBezTo>
                <a:cubicBezTo>
                  <a:pt x="105" y="330"/>
                  <a:pt x="104" y="330"/>
                  <a:pt x="102" y="330"/>
                </a:cubicBezTo>
                <a:close/>
                <a:moveTo>
                  <a:pt x="98" y="336"/>
                </a:moveTo>
                <a:cubicBezTo>
                  <a:pt x="100" y="336"/>
                  <a:pt x="99" y="335"/>
                  <a:pt x="100" y="333"/>
                </a:cubicBezTo>
                <a:cubicBezTo>
                  <a:pt x="98" y="333"/>
                  <a:pt x="98" y="333"/>
                  <a:pt x="97" y="333"/>
                </a:cubicBezTo>
                <a:cubicBezTo>
                  <a:pt x="97" y="334"/>
                  <a:pt x="97" y="336"/>
                  <a:pt x="98" y="336"/>
                </a:cubicBezTo>
                <a:close/>
                <a:moveTo>
                  <a:pt x="124" y="350"/>
                </a:moveTo>
                <a:cubicBezTo>
                  <a:pt x="124" y="345"/>
                  <a:pt x="125" y="343"/>
                  <a:pt x="124" y="339"/>
                </a:cubicBezTo>
                <a:cubicBezTo>
                  <a:pt x="120" y="339"/>
                  <a:pt x="117" y="339"/>
                  <a:pt x="113" y="338"/>
                </a:cubicBezTo>
                <a:cubicBezTo>
                  <a:pt x="113" y="343"/>
                  <a:pt x="113" y="345"/>
                  <a:pt x="112" y="350"/>
                </a:cubicBezTo>
                <a:cubicBezTo>
                  <a:pt x="117" y="352"/>
                  <a:pt x="119" y="352"/>
                  <a:pt x="124" y="350"/>
                </a:cubicBezTo>
                <a:close/>
                <a:moveTo>
                  <a:pt x="111" y="357"/>
                </a:moveTo>
                <a:cubicBezTo>
                  <a:pt x="115" y="358"/>
                  <a:pt x="125" y="359"/>
                  <a:pt x="124" y="352"/>
                </a:cubicBezTo>
                <a:cubicBezTo>
                  <a:pt x="120" y="354"/>
                  <a:pt x="116" y="354"/>
                  <a:pt x="111" y="352"/>
                </a:cubicBezTo>
                <a:cubicBezTo>
                  <a:pt x="111" y="354"/>
                  <a:pt x="111" y="355"/>
                  <a:pt x="111" y="357"/>
                </a:cubicBezTo>
                <a:close/>
                <a:moveTo>
                  <a:pt x="5" y="362"/>
                </a:moveTo>
                <a:cubicBezTo>
                  <a:pt x="7" y="361"/>
                  <a:pt x="8" y="362"/>
                  <a:pt x="9" y="362"/>
                </a:cubicBezTo>
                <a:cubicBezTo>
                  <a:pt x="8" y="361"/>
                  <a:pt x="8" y="360"/>
                  <a:pt x="7" y="359"/>
                </a:cubicBezTo>
                <a:cubicBezTo>
                  <a:pt x="6" y="360"/>
                  <a:pt x="6" y="361"/>
                  <a:pt x="5" y="362"/>
                </a:cubicBezTo>
                <a:close/>
                <a:moveTo>
                  <a:pt x="115" y="360"/>
                </a:moveTo>
                <a:cubicBezTo>
                  <a:pt x="116" y="363"/>
                  <a:pt x="120" y="362"/>
                  <a:pt x="119" y="360"/>
                </a:cubicBezTo>
                <a:cubicBezTo>
                  <a:pt x="118" y="360"/>
                  <a:pt x="117" y="360"/>
                  <a:pt x="115" y="360"/>
                </a:cubicBezTo>
                <a:close/>
                <a:moveTo>
                  <a:pt x="218" y="362"/>
                </a:moveTo>
                <a:cubicBezTo>
                  <a:pt x="217" y="363"/>
                  <a:pt x="216" y="362"/>
                  <a:pt x="214" y="362"/>
                </a:cubicBezTo>
                <a:cubicBezTo>
                  <a:pt x="211" y="366"/>
                  <a:pt x="203" y="365"/>
                  <a:pt x="198" y="367"/>
                </a:cubicBezTo>
                <a:cubicBezTo>
                  <a:pt x="198" y="366"/>
                  <a:pt x="198" y="367"/>
                  <a:pt x="197" y="366"/>
                </a:cubicBezTo>
                <a:cubicBezTo>
                  <a:pt x="200" y="372"/>
                  <a:pt x="201" y="377"/>
                  <a:pt x="204" y="382"/>
                </a:cubicBezTo>
                <a:cubicBezTo>
                  <a:pt x="210" y="383"/>
                  <a:pt x="218" y="384"/>
                  <a:pt x="221" y="379"/>
                </a:cubicBezTo>
                <a:cubicBezTo>
                  <a:pt x="221" y="379"/>
                  <a:pt x="222" y="379"/>
                  <a:pt x="223" y="379"/>
                </a:cubicBezTo>
                <a:cubicBezTo>
                  <a:pt x="224" y="374"/>
                  <a:pt x="221" y="368"/>
                  <a:pt x="218" y="362"/>
                </a:cubicBezTo>
                <a:close/>
                <a:moveTo>
                  <a:pt x="229" y="365"/>
                </a:moveTo>
                <a:cubicBezTo>
                  <a:pt x="230" y="365"/>
                  <a:pt x="230" y="365"/>
                  <a:pt x="231" y="365"/>
                </a:cubicBezTo>
                <a:cubicBezTo>
                  <a:pt x="230" y="363"/>
                  <a:pt x="230" y="362"/>
                  <a:pt x="228" y="362"/>
                </a:cubicBezTo>
                <a:cubicBezTo>
                  <a:pt x="228" y="363"/>
                  <a:pt x="229" y="364"/>
                  <a:pt x="229" y="365"/>
                </a:cubicBezTo>
                <a:close/>
                <a:moveTo>
                  <a:pt x="3" y="369"/>
                </a:moveTo>
                <a:cubicBezTo>
                  <a:pt x="4" y="369"/>
                  <a:pt x="6" y="369"/>
                  <a:pt x="7" y="369"/>
                </a:cubicBezTo>
                <a:cubicBezTo>
                  <a:pt x="6" y="367"/>
                  <a:pt x="8" y="366"/>
                  <a:pt x="8" y="364"/>
                </a:cubicBezTo>
                <a:cubicBezTo>
                  <a:pt x="7" y="364"/>
                  <a:pt x="6" y="364"/>
                  <a:pt x="5" y="363"/>
                </a:cubicBezTo>
                <a:cubicBezTo>
                  <a:pt x="4" y="365"/>
                  <a:pt x="3" y="367"/>
                  <a:pt x="3" y="369"/>
                </a:cubicBezTo>
                <a:close/>
                <a:moveTo>
                  <a:pt x="17" y="364"/>
                </a:moveTo>
                <a:cubicBezTo>
                  <a:pt x="15" y="369"/>
                  <a:pt x="14" y="373"/>
                  <a:pt x="12" y="378"/>
                </a:cubicBezTo>
                <a:cubicBezTo>
                  <a:pt x="15" y="381"/>
                  <a:pt x="20" y="382"/>
                  <a:pt x="25" y="382"/>
                </a:cubicBezTo>
                <a:cubicBezTo>
                  <a:pt x="27" y="382"/>
                  <a:pt x="27" y="381"/>
                  <a:pt x="28" y="382"/>
                </a:cubicBezTo>
                <a:cubicBezTo>
                  <a:pt x="30" y="378"/>
                  <a:pt x="33" y="374"/>
                  <a:pt x="33" y="368"/>
                </a:cubicBezTo>
                <a:cubicBezTo>
                  <a:pt x="28" y="368"/>
                  <a:pt x="22" y="366"/>
                  <a:pt x="17" y="364"/>
                </a:cubicBezTo>
                <a:close/>
                <a:moveTo>
                  <a:pt x="230" y="368"/>
                </a:moveTo>
                <a:cubicBezTo>
                  <a:pt x="230" y="368"/>
                  <a:pt x="230" y="369"/>
                  <a:pt x="230" y="369"/>
                </a:cubicBezTo>
                <a:cubicBezTo>
                  <a:pt x="231" y="369"/>
                  <a:pt x="231" y="369"/>
                  <a:pt x="232" y="369"/>
                </a:cubicBezTo>
                <a:cubicBezTo>
                  <a:pt x="233" y="368"/>
                  <a:pt x="232" y="368"/>
                  <a:pt x="232" y="367"/>
                </a:cubicBezTo>
                <a:cubicBezTo>
                  <a:pt x="231" y="367"/>
                  <a:pt x="231" y="367"/>
                  <a:pt x="230" y="368"/>
                </a:cubicBezTo>
                <a:close/>
                <a:moveTo>
                  <a:pt x="224" y="369"/>
                </a:moveTo>
                <a:cubicBezTo>
                  <a:pt x="224" y="369"/>
                  <a:pt x="224" y="370"/>
                  <a:pt x="224" y="370"/>
                </a:cubicBezTo>
                <a:cubicBezTo>
                  <a:pt x="226" y="370"/>
                  <a:pt x="227" y="370"/>
                  <a:pt x="228" y="370"/>
                </a:cubicBezTo>
                <a:cubicBezTo>
                  <a:pt x="228" y="369"/>
                  <a:pt x="228" y="368"/>
                  <a:pt x="228" y="368"/>
                </a:cubicBezTo>
                <a:cubicBezTo>
                  <a:pt x="227" y="368"/>
                  <a:pt x="225" y="368"/>
                  <a:pt x="224" y="369"/>
                </a:cubicBezTo>
                <a:close/>
                <a:moveTo>
                  <a:pt x="13" y="370"/>
                </a:moveTo>
                <a:cubicBezTo>
                  <a:pt x="11" y="370"/>
                  <a:pt x="11" y="369"/>
                  <a:pt x="9" y="369"/>
                </a:cubicBezTo>
                <a:cubicBezTo>
                  <a:pt x="9" y="370"/>
                  <a:pt x="12" y="371"/>
                  <a:pt x="13" y="370"/>
                </a:cubicBezTo>
                <a:close/>
                <a:moveTo>
                  <a:pt x="2" y="374"/>
                </a:moveTo>
                <a:cubicBezTo>
                  <a:pt x="4" y="375"/>
                  <a:pt x="5" y="373"/>
                  <a:pt x="6" y="371"/>
                </a:cubicBezTo>
                <a:cubicBezTo>
                  <a:pt x="4" y="371"/>
                  <a:pt x="4" y="370"/>
                  <a:pt x="2" y="370"/>
                </a:cubicBezTo>
                <a:cubicBezTo>
                  <a:pt x="2" y="372"/>
                  <a:pt x="2" y="373"/>
                  <a:pt x="2" y="374"/>
                </a:cubicBezTo>
                <a:close/>
                <a:moveTo>
                  <a:pt x="232" y="371"/>
                </a:moveTo>
                <a:cubicBezTo>
                  <a:pt x="232" y="373"/>
                  <a:pt x="232" y="373"/>
                  <a:pt x="233" y="373"/>
                </a:cubicBezTo>
                <a:cubicBezTo>
                  <a:pt x="233" y="372"/>
                  <a:pt x="234" y="371"/>
                  <a:pt x="233" y="371"/>
                </a:cubicBezTo>
                <a:cubicBezTo>
                  <a:pt x="233" y="371"/>
                  <a:pt x="232" y="371"/>
                  <a:pt x="232" y="371"/>
                </a:cubicBezTo>
                <a:close/>
                <a:moveTo>
                  <a:pt x="7" y="396"/>
                </a:moveTo>
                <a:cubicBezTo>
                  <a:pt x="11" y="397"/>
                  <a:pt x="15" y="400"/>
                  <a:pt x="18" y="399"/>
                </a:cubicBezTo>
                <a:cubicBezTo>
                  <a:pt x="20" y="394"/>
                  <a:pt x="23" y="390"/>
                  <a:pt x="25" y="385"/>
                </a:cubicBezTo>
                <a:cubicBezTo>
                  <a:pt x="20" y="384"/>
                  <a:pt x="16" y="384"/>
                  <a:pt x="13" y="382"/>
                </a:cubicBezTo>
                <a:cubicBezTo>
                  <a:pt x="11" y="387"/>
                  <a:pt x="9" y="392"/>
                  <a:pt x="7" y="396"/>
                </a:cubicBezTo>
                <a:close/>
                <a:moveTo>
                  <a:pt x="208" y="386"/>
                </a:moveTo>
                <a:cubicBezTo>
                  <a:pt x="211" y="390"/>
                  <a:pt x="212" y="396"/>
                  <a:pt x="215" y="401"/>
                </a:cubicBezTo>
                <a:cubicBezTo>
                  <a:pt x="218" y="399"/>
                  <a:pt x="224" y="400"/>
                  <a:pt x="227" y="397"/>
                </a:cubicBezTo>
                <a:cubicBezTo>
                  <a:pt x="225" y="393"/>
                  <a:pt x="224" y="387"/>
                  <a:pt x="221" y="383"/>
                </a:cubicBezTo>
                <a:cubicBezTo>
                  <a:pt x="218" y="386"/>
                  <a:pt x="213" y="385"/>
                  <a:pt x="208" y="386"/>
                </a:cubicBezTo>
                <a:close/>
                <a:moveTo>
                  <a:pt x="7" y="406"/>
                </a:moveTo>
                <a:cubicBezTo>
                  <a:pt x="7" y="406"/>
                  <a:pt x="8" y="405"/>
                  <a:pt x="9" y="406"/>
                </a:cubicBezTo>
                <a:cubicBezTo>
                  <a:pt x="9" y="407"/>
                  <a:pt x="9" y="407"/>
                  <a:pt x="9" y="407"/>
                </a:cubicBezTo>
                <a:cubicBezTo>
                  <a:pt x="10" y="408"/>
                  <a:pt x="12" y="409"/>
                  <a:pt x="14" y="409"/>
                </a:cubicBezTo>
                <a:cubicBezTo>
                  <a:pt x="15" y="407"/>
                  <a:pt x="17" y="404"/>
                  <a:pt x="18" y="401"/>
                </a:cubicBezTo>
                <a:cubicBezTo>
                  <a:pt x="14" y="401"/>
                  <a:pt x="10" y="399"/>
                  <a:pt x="6" y="399"/>
                </a:cubicBezTo>
                <a:cubicBezTo>
                  <a:pt x="5" y="401"/>
                  <a:pt x="4" y="406"/>
                  <a:pt x="7" y="406"/>
                </a:cubicBezTo>
                <a:close/>
                <a:moveTo>
                  <a:pt x="228" y="400"/>
                </a:moveTo>
                <a:cubicBezTo>
                  <a:pt x="225" y="402"/>
                  <a:pt x="220" y="401"/>
                  <a:pt x="217" y="403"/>
                </a:cubicBezTo>
                <a:cubicBezTo>
                  <a:pt x="218" y="406"/>
                  <a:pt x="219" y="409"/>
                  <a:pt x="221" y="412"/>
                </a:cubicBezTo>
                <a:cubicBezTo>
                  <a:pt x="224" y="411"/>
                  <a:pt x="229" y="411"/>
                  <a:pt x="231" y="408"/>
                </a:cubicBezTo>
                <a:cubicBezTo>
                  <a:pt x="230" y="405"/>
                  <a:pt x="230" y="403"/>
                  <a:pt x="228" y="400"/>
                </a:cubicBezTo>
                <a:close/>
                <a:moveTo>
                  <a:pt x="6" y="414"/>
                </a:moveTo>
                <a:cubicBezTo>
                  <a:pt x="7" y="414"/>
                  <a:pt x="7" y="415"/>
                  <a:pt x="8" y="415"/>
                </a:cubicBezTo>
                <a:cubicBezTo>
                  <a:pt x="9" y="414"/>
                  <a:pt x="9" y="412"/>
                  <a:pt x="10" y="411"/>
                </a:cubicBezTo>
                <a:cubicBezTo>
                  <a:pt x="9" y="410"/>
                  <a:pt x="9" y="410"/>
                  <a:pt x="8" y="409"/>
                </a:cubicBezTo>
                <a:cubicBezTo>
                  <a:pt x="7" y="411"/>
                  <a:pt x="6" y="412"/>
                  <a:pt x="6" y="414"/>
                </a:cubicBezTo>
                <a:close/>
                <a:moveTo>
                  <a:pt x="226" y="413"/>
                </a:moveTo>
                <a:cubicBezTo>
                  <a:pt x="226" y="415"/>
                  <a:pt x="227" y="417"/>
                  <a:pt x="228" y="418"/>
                </a:cubicBezTo>
                <a:cubicBezTo>
                  <a:pt x="229" y="416"/>
                  <a:pt x="230" y="414"/>
                  <a:pt x="229" y="413"/>
                </a:cubicBezTo>
                <a:cubicBezTo>
                  <a:pt x="228" y="413"/>
                  <a:pt x="227" y="413"/>
                  <a:pt x="226" y="4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31" name="Freeform 197"/>
          <p:cNvSpPr>
            <a:spLocks noEditPoints="1"/>
          </p:cNvSpPr>
          <p:nvPr/>
        </p:nvSpPr>
        <p:spPr bwMode="auto">
          <a:xfrm>
            <a:off x="2238375" y="2084388"/>
            <a:ext cx="82550" cy="74612"/>
          </a:xfrm>
          <a:custGeom>
            <a:avLst/>
            <a:gdLst>
              <a:gd name="T0" fmla="*/ 6 w 26"/>
              <a:gd name="T1" fmla="*/ 1 h 24"/>
              <a:gd name="T2" fmla="*/ 7 w 26"/>
              <a:gd name="T3" fmla="*/ 3 h 24"/>
              <a:gd name="T4" fmla="*/ 17 w 26"/>
              <a:gd name="T5" fmla="*/ 11 h 24"/>
              <a:gd name="T6" fmla="*/ 21 w 26"/>
              <a:gd name="T7" fmla="*/ 14 h 24"/>
              <a:gd name="T8" fmla="*/ 22 w 26"/>
              <a:gd name="T9" fmla="*/ 15 h 24"/>
              <a:gd name="T10" fmla="*/ 26 w 26"/>
              <a:gd name="T11" fmla="*/ 19 h 24"/>
              <a:gd name="T12" fmla="*/ 23 w 26"/>
              <a:gd name="T13" fmla="*/ 23 h 24"/>
              <a:gd name="T14" fmla="*/ 16 w 26"/>
              <a:gd name="T15" fmla="*/ 19 h 24"/>
              <a:gd name="T16" fmla="*/ 7 w 26"/>
              <a:gd name="T17" fmla="*/ 12 h 24"/>
              <a:gd name="T18" fmla="*/ 0 w 26"/>
              <a:gd name="T19" fmla="*/ 5 h 24"/>
              <a:gd name="T20" fmla="*/ 6 w 26"/>
              <a:gd name="T21" fmla="*/ 1 h 24"/>
              <a:gd name="T22" fmla="*/ 17 w 26"/>
              <a:gd name="T23" fmla="*/ 14 h 24"/>
              <a:gd name="T24" fmla="*/ 5 w 26"/>
              <a:gd name="T25" fmla="*/ 4 h 24"/>
              <a:gd name="T26" fmla="*/ 3 w 26"/>
              <a:gd name="T27" fmla="*/ 4 h 24"/>
              <a:gd name="T28" fmla="*/ 3 w 26"/>
              <a:gd name="T29" fmla="*/ 5 h 24"/>
              <a:gd name="T30" fmla="*/ 22 w 26"/>
              <a:gd name="T31" fmla="*/ 20 h 24"/>
              <a:gd name="T32" fmla="*/ 17 w 26"/>
              <a:gd name="T33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24">
                <a:moveTo>
                  <a:pt x="6" y="1"/>
                </a:moveTo>
                <a:cubicBezTo>
                  <a:pt x="6" y="2"/>
                  <a:pt x="7" y="2"/>
                  <a:pt x="7" y="3"/>
                </a:cubicBezTo>
                <a:cubicBezTo>
                  <a:pt x="10" y="4"/>
                  <a:pt x="15" y="9"/>
                  <a:pt x="17" y="11"/>
                </a:cubicBezTo>
                <a:cubicBezTo>
                  <a:pt x="19" y="12"/>
                  <a:pt x="20" y="13"/>
                  <a:pt x="21" y="14"/>
                </a:cubicBezTo>
                <a:cubicBezTo>
                  <a:pt x="22" y="14"/>
                  <a:pt x="21" y="15"/>
                  <a:pt x="22" y="15"/>
                </a:cubicBezTo>
                <a:cubicBezTo>
                  <a:pt x="23" y="17"/>
                  <a:pt x="26" y="17"/>
                  <a:pt x="26" y="19"/>
                </a:cubicBezTo>
                <a:cubicBezTo>
                  <a:pt x="26" y="20"/>
                  <a:pt x="24" y="23"/>
                  <a:pt x="23" y="23"/>
                </a:cubicBezTo>
                <a:cubicBezTo>
                  <a:pt x="20" y="24"/>
                  <a:pt x="18" y="20"/>
                  <a:pt x="16" y="19"/>
                </a:cubicBezTo>
                <a:cubicBezTo>
                  <a:pt x="13" y="17"/>
                  <a:pt x="11" y="15"/>
                  <a:pt x="7" y="12"/>
                </a:cubicBezTo>
                <a:cubicBezTo>
                  <a:pt x="5" y="10"/>
                  <a:pt x="0" y="8"/>
                  <a:pt x="0" y="5"/>
                </a:cubicBezTo>
                <a:cubicBezTo>
                  <a:pt x="0" y="2"/>
                  <a:pt x="2" y="0"/>
                  <a:pt x="6" y="1"/>
                </a:cubicBezTo>
                <a:close/>
                <a:moveTo>
                  <a:pt x="17" y="14"/>
                </a:moveTo>
                <a:cubicBezTo>
                  <a:pt x="13" y="10"/>
                  <a:pt x="9" y="7"/>
                  <a:pt x="5" y="4"/>
                </a:cubicBezTo>
                <a:cubicBezTo>
                  <a:pt x="4" y="5"/>
                  <a:pt x="3" y="4"/>
                  <a:pt x="3" y="4"/>
                </a:cubicBezTo>
                <a:cubicBezTo>
                  <a:pt x="3" y="5"/>
                  <a:pt x="3" y="5"/>
                  <a:pt x="3" y="5"/>
                </a:cubicBezTo>
                <a:cubicBezTo>
                  <a:pt x="8" y="11"/>
                  <a:pt x="15" y="16"/>
                  <a:pt x="22" y="20"/>
                </a:cubicBezTo>
                <a:cubicBezTo>
                  <a:pt x="22" y="17"/>
                  <a:pt x="19" y="16"/>
                  <a:pt x="1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32" name="Freeform 198"/>
          <p:cNvSpPr>
            <a:spLocks noEditPoints="1"/>
          </p:cNvSpPr>
          <p:nvPr/>
        </p:nvSpPr>
        <p:spPr bwMode="auto">
          <a:xfrm>
            <a:off x="1579563" y="779463"/>
            <a:ext cx="38100" cy="34925"/>
          </a:xfrm>
          <a:custGeom>
            <a:avLst/>
            <a:gdLst>
              <a:gd name="T0" fmla="*/ 2 w 12"/>
              <a:gd name="T1" fmla="*/ 2 h 11"/>
              <a:gd name="T2" fmla="*/ 5 w 12"/>
              <a:gd name="T3" fmla="*/ 1 h 11"/>
              <a:gd name="T4" fmla="*/ 6 w 12"/>
              <a:gd name="T5" fmla="*/ 0 h 11"/>
              <a:gd name="T6" fmla="*/ 8 w 12"/>
              <a:gd name="T7" fmla="*/ 10 h 11"/>
              <a:gd name="T8" fmla="*/ 2 w 12"/>
              <a:gd name="T9" fmla="*/ 2 h 11"/>
              <a:gd name="T10" fmla="*/ 3 w 12"/>
              <a:gd name="T11" fmla="*/ 3 h 11"/>
              <a:gd name="T12" fmla="*/ 5 w 12"/>
              <a:gd name="T13" fmla="*/ 7 h 11"/>
              <a:gd name="T14" fmla="*/ 8 w 12"/>
              <a:gd name="T15" fmla="*/ 7 h 11"/>
              <a:gd name="T16" fmla="*/ 3 w 12"/>
              <a:gd name="T17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11">
                <a:moveTo>
                  <a:pt x="2" y="2"/>
                </a:moveTo>
                <a:cubicBezTo>
                  <a:pt x="3" y="1"/>
                  <a:pt x="4" y="1"/>
                  <a:pt x="5" y="1"/>
                </a:cubicBezTo>
                <a:cubicBezTo>
                  <a:pt x="5" y="1"/>
                  <a:pt x="5" y="0"/>
                  <a:pt x="6" y="0"/>
                </a:cubicBezTo>
                <a:cubicBezTo>
                  <a:pt x="10" y="0"/>
                  <a:pt x="12" y="8"/>
                  <a:pt x="8" y="10"/>
                </a:cubicBezTo>
                <a:cubicBezTo>
                  <a:pt x="3" y="11"/>
                  <a:pt x="0" y="6"/>
                  <a:pt x="2" y="2"/>
                </a:cubicBezTo>
                <a:close/>
                <a:moveTo>
                  <a:pt x="3" y="3"/>
                </a:moveTo>
                <a:cubicBezTo>
                  <a:pt x="3" y="4"/>
                  <a:pt x="4" y="6"/>
                  <a:pt x="5" y="7"/>
                </a:cubicBezTo>
                <a:cubicBezTo>
                  <a:pt x="6" y="7"/>
                  <a:pt x="7" y="7"/>
                  <a:pt x="8" y="7"/>
                </a:cubicBezTo>
                <a:cubicBezTo>
                  <a:pt x="8" y="4"/>
                  <a:pt x="6" y="2"/>
                  <a:pt x="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33" name="Freeform 199"/>
          <p:cNvSpPr>
            <a:spLocks noEditPoints="1"/>
          </p:cNvSpPr>
          <p:nvPr/>
        </p:nvSpPr>
        <p:spPr bwMode="auto">
          <a:xfrm>
            <a:off x="1646238" y="993775"/>
            <a:ext cx="93662" cy="177800"/>
          </a:xfrm>
          <a:custGeom>
            <a:avLst/>
            <a:gdLst>
              <a:gd name="T0" fmla="*/ 18 w 30"/>
              <a:gd name="T1" fmla="*/ 3 h 56"/>
              <a:gd name="T2" fmla="*/ 30 w 30"/>
              <a:gd name="T3" fmla="*/ 39 h 56"/>
              <a:gd name="T4" fmla="*/ 28 w 30"/>
              <a:gd name="T5" fmla="*/ 46 h 56"/>
              <a:gd name="T6" fmla="*/ 25 w 30"/>
              <a:gd name="T7" fmla="*/ 49 h 56"/>
              <a:gd name="T8" fmla="*/ 14 w 30"/>
              <a:gd name="T9" fmla="*/ 55 h 56"/>
              <a:gd name="T10" fmla="*/ 10 w 30"/>
              <a:gd name="T11" fmla="*/ 52 h 56"/>
              <a:gd name="T12" fmla="*/ 8 w 30"/>
              <a:gd name="T13" fmla="*/ 46 h 56"/>
              <a:gd name="T14" fmla="*/ 3 w 30"/>
              <a:gd name="T15" fmla="*/ 26 h 56"/>
              <a:gd name="T16" fmla="*/ 2 w 30"/>
              <a:gd name="T17" fmla="*/ 8 h 56"/>
              <a:gd name="T18" fmla="*/ 18 w 30"/>
              <a:gd name="T19" fmla="*/ 3 h 56"/>
              <a:gd name="T20" fmla="*/ 10 w 30"/>
              <a:gd name="T21" fmla="*/ 5 h 56"/>
              <a:gd name="T22" fmla="*/ 10 w 30"/>
              <a:gd name="T23" fmla="*/ 6 h 56"/>
              <a:gd name="T24" fmla="*/ 5 w 30"/>
              <a:gd name="T25" fmla="*/ 9 h 56"/>
              <a:gd name="T26" fmla="*/ 4 w 30"/>
              <a:gd name="T27" fmla="*/ 17 h 56"/>
              <a:gd name="T28" fmla="*/ 9 w 30"/>
              <a:gd name="T29" fmla="*/ 36 h 56"/>
              <a:gd name="T30" fmla="*/ 7 w 30"/>
              <a:gd name="T31" fmla="*/ 20 h 56"/>
              <a:gd name="T32" fmla="*/ 8 w 30"/>
              <a:gd name="T33" fmla="*/ 11 h 56"/>
              <a:gd name="T34" fmla="*/ 13 w 30"/>
              <a:gd name="T35" fmla="*/ 16 h 56"/>
              <a:gd name="T36" fmla="*/ 23 w 30"/>
              <a:gd name="T37" fmla="*/ 32 h 56"/>
              <a:gd name="T38" fmla="*/ 26 w 30"/>
              <a:gd name="T39" fmla="*/ 41 h 56"/>
              <a:gd name="T40" fmla="*/ 26 w 30"/>
              <a:gd name="T41" fmla="*/ 29 h 56"/>
              <a:gd name="T42" fmla="*/ 23 w 30"/>
              <a:gd name="T43" fmla="*/ 29 h 56"/>
              <a:gd name="T44" fmla="*/ 25 w 30"/>
              <a:gd name="T45" fmla="*/ 27 h 56"/>
              <a:gd name="T46" fmla="*/ 24 w 30"/>
              <a:gd name="T47" fmla="*/ 23 h 56"/>
              <a:gd name="T48" fmla="*/ 21 w 30"/>
              <a:gd name="T49" fmla="*/ 23 h 56"/>
              <a:gd name="T50" fmla="*/ 23 w 30"/>
              <a:gd name="T51" fmla="*/ 21 h 56"/>
              <a:gd name="T52" fmla="*/ 22 w 30"/>
              <a:gd name="T53" fmla="*/ 18 h 56"/>
              <a:gd name="T54" fmla="*/ 19 w 30"/>
              <a:gd name="T55" fmla="*/ 18 h 56"/>
              <a:gd name="T56" fmla="*/ 20 w 30"/>
              <a:gd name="T57" fmla="*/ 13 h 56"/>
              <a:gd name="T58" fmla="*/ 15 w 30"/>
              <a:gd name="T59" fmla="*/ 14 h 56"/>
              <a:gd name="T60" fmla="*/ 19 w 30"/>
              <a:gd name="T61" fmla="*/ 11 h 56"/>
              <a:gd name="T62" fmla="*/ 18 w 30"/>
              <a:gd name="T63" fmla="*/ 8 h 56"/>
              <a:gd name="T64" fmla="*/ 11 w 30"/>
              <a:gd name="T65" fmla="*/ 9 h 56"/>
              <a:gd name="T66" fmla="*/ 16 w 30"/>
              <a:gd name="T67" fmla="*/ 6 h 56"/>
              <a:gd name="T68" fmla="*/ 10 w 30"/>
              <a:gd name="T69" fmla="*/ 5 h 56"/>
              <a:gd name="T70" fmla="*/ 10 w 30"/>
              <a:gd name="T71" fmla="*/ 20 h 56"/>
              <a:gd name="T72" fmla="*/ 11 w 30"/>
              <a:gd name="T73" fmla="*/ 19 h 56"/>
              <a:gd name="T74" fmla="*/ 9 w 30"/>
              <a:gd name="T75" fmla="*/ 15 h 56"/>
              <a:gd name="T76" fmla="*/ 10 w 30"/>
              <a:gd name="T77" fmla="*/ 20 h 56"/>
              <a:gd name="T78" fmla="*/ 9 w 30"/>
              <a:gd name="T79" fmla="*/ 22 h 56"/>
              <a:gd name="T80" fmla="*/ 13 w 30"/>
              <a:gd name="T81" fmla="*/ 38 h 56"/>
              <a:gd name="T82" fmla="*/ 14 w 30"/>
              <a:gd name="T83" fmla="*/ 35 h 56"/>
              <a:gd name="T84" fmla="*/ 16 w 30"/>
              <a:gd name="T85" fmla="*/ 34 h 56"/>
              <a:gd name="T86" fmla="*/ 20 w 30"/>
              <a:gd name="T87" fmla="*/ 39 h 56"/>
              <a:gd name="T88" fmla="*/ 13 w 30"/>
              <a:gd name="T89" fmla="*/ 20 h 56"/>
              <a:gd name="T90" fmla="*/ 9 w 30"/>
              <a:gd name="T91" fmla="*/ 22 h 56"/>
              <a:gd name="T92" fmla="*/ 12 w 30"/>
              <a:gd name="T93" fmla="*/ 40 h 56"/>
              <a:gd name="T94" fmla="*/ 17 w 30"/>
              <a:gd name="T95" fmla="*/ 52 h 56"/>
              <a:gd name="T96" fmla="*/ 26 w 30"/>
              <a:gd name="T97" fmla="*/ 44 h 56"/>
              <a:gd name="T98" fmla="*/ 21 w 30"/>
              <a:gd name="T99" fmla="*/ 37 h 56"/>
              <a:gd name="T100" fmla="*/ 19 w 30"/>
              <a:gd name="T101" fmla="*/ 41 h 56"/>
              <a:gd name="T102" fmla="*/ 15 w 30"/>
              <a:gd name="T103" fmla="*/ 37 h 56"/>
              <a:gd name="T104" fmla="*/ 12 w 30"/>
              <a:gd name="T105" fmla="*/ 40 h 56"/>
              <a:gd name="T106" fmla="*/ 10 w 30"/>
              <a:gd name="T107" fmla="*/ 47 h 56"/>
              <a:gd name="T108" fmla="*/ 15 w 30"/>
              <a:gd name="T109" fmla="*/ 52 h 56"/>
              <a:gd name="T110" fmla="*/ 10 w 30"/>
              <a:gd name="T111" fmla="*/ 39 h 56"/>
              <a:gd name="T112" fmla="*/ 8 w 30"/>
              <a:gd name="T113" fmla="*/ 38 h 56"/>
              <a:gd name="T114" fmla="*/ 10 w 30"/>
              <a:gd name="T115" fmla="*/ 4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" h="56">
                <a:moveTo>
                  <a:pt x="18" y="3"/>
                </a:moveTo>
                <a:cubicBezTo>
                  <a:pt x="23" y="15"/>
                  <a:pt x="29" y="26"/>
                  <a:pt x="30" y="39"/>
                </a:cubicBezTo>
                <a:cubicBezTo>
                  <a:pt x="29" y="41"/>
                  <a:pt x="29" y="44"/>
                  <a:pt x="28" y="46"/>
                </a:cubicBezTo>
                <a:cubicBezTo>
                  <a:pt x="28" y="47"/>
                  <a:pt x="26" y="48"/>
                  <a:pt x="25" y="49"/>
                </a:cubicBezTo>
                <a:cubicBezTo>
                  <a:pt x="23" y="52"/>
                  <a:pt x="19" y="56"/>
                  <a:pt x="14" y="55"/>
                </a:cubicBezTo>
                <a:cubicBezTo>
                  <a:pt x="12" y="54"/>
                  <a:pt x="12" y="53"/>
                  <a:pt x="10" y="52"/>
                </a:cubicBezTo>
                <a:cubicBezTo>
                  <a:pt x="11" y="50"/>
                  <a:pt x="9" y="48"/>
                  <a:pt x="8" y="46"/>
                </a:cubicBezTo>
                <a:cubicBezTo>
                  <a:pt x="5" y="41"/>
                  <a:pt x="4" y="33"/>
                  <a:pt x="3" y="26"/>
                </a:cubicBezTo>
                <a:cubicBezTo>
                  <a:pt x="1" y="20"/>
                  <a:pt x="0" y="15"/>
                  <a:pt x="2" y="8"/>
                </a:cubicBezTo>
                <a:cubicBezTo>
                  <a:pt x="6" y="5"/>
                  <a:pt x="12" y="0"/>
                  <a:pt x="18" y="3"/>
                </a:cubicBezTo>
                <a:close/>
                <a:moveTo>
                  <a:pt x="10" y="5"/>
                </a:moveTo>
                <a:cubicBezTo>
                  <a:pt x="10" y="6"/>
                  <a:pt x="10" y="6"/>
                  <a:pt x="10" y="6"/>
                </a:cubicBezTo>
                <a:cubicBezTo>
                  <a:pt x="7" y="6"/>
                  <a:pt x="7" y="9"/>
                  <a:pt x="5" y="9"/>
                </a:cubicBezTo>
                <a:cubicBezTo>
                  <a:pt x="4" y="12"/>
                  <a:pt x="4" y="14"/>
                  <a:pt x="4" y="17"/>
                </a:cubicBezTo>
                <a:cubicBezTo>
                  <a:pt x="4" y="21"/>
                  <a:pt x="4" y="34"/>
                  <a:pt x="9" y="36"/>
                </a:cubicBezTo>
                <a:cubicBezTo>
                  <a:pt x="8" y="31"/>
                  <a:pt x="7" y="25"/>
                  <a:pt x="7" y="20"/>
                </a:cubicBezTo>
                <a:cubicBezTo>
                  <a:pt x="7" y="17"/>
                  <a:pt x="7" y="13"/>
                  <a:pt x="8" y="11"/>
                </a:cubicBezTo>
                <a:cubicBezTo>
                  <a:pt x="10" y="12"/>
                  <a:pt x="11" y="14"/>
                  <a:pt x="13" y="16"/>
                </a:cubicBezTo>
                <a:cubicBezTo>
                  <a:pt x="16" y="21"/>
                  <a:pt x="19" y="27"/>
                  <a:pt x="23" y="32"/>
                </a:cubicBezTo>
                <a:cubicBezTo>
                  <a:pt x="23" y="35"/>
                  <a:pt x="25" y="38"/>
                  <a:pt x="26" y="41"/>
                </a:cubicBezTo>
                <a:cubicBezTo>
                  <a:pt x="28" y="38"/>
                  <a:pt x="26" y="33"/>
                  <a:pt x="26" y="29"/>
                </a:cubicBezTo>
                <a:cubicBezTo>
                  <a:pt x="25" y="30"/>
                  <a:pt x="23" y="30"/>
                  <a:pt x="23" y="29"/>
                </a:cubicBezTo>
                <a:cubicBezTo>
                  <a:pt x="24" y="28"/>
                  <a:pt x="24" y="28"/>
                  <a:pt x="25" y="27"/>
                </a:cubicBezTo>
                <a:cubicBezTo>
                  <a:pt x="25" y="26"/>
                  <a:pt x="24" y="25"/>
                  <a:pt x="24" y="23"/>
                </a:cubicBezTo>
                <a:cubicBezTo>
                  <a:pt x="23" y="24"/>
                  <a:pt x="21" y="24"/>
                  <a:pt x="21" y="23"/>
                </a:cubicBezTo>
                <a:cubicBezTo>
                  <a:pt x="22" y="22"/>
                  <a:pt x="23" y="22"/>
                  <a:pt x="23" y="21"/>
                </a:cubicBezTo>
                <a:cubicBezTo>
                  <a:pt x="22" y="20"/>
                  <a:pt x="22" y="19"/>
                  <a:pt x="22" y="18"/>
                </a:cubicBezTo>
                <a:cubicBezTo>
                  <a:pt x="21" y="19"/>
                  <a:pt x="20" y="19"/>
                  <a:pt x="19" y="18"/>
                </a:cubicBezTo>
                <a:cubicBezTo>
                  <a:pt x="20" y="17"/>
                  <a:pt x="22" y="14"/>
                  <a:pt x="20" y="13"/>
                </a:cubicBezTo>
                <a:cubicBezTo>
                  <a:pt x="18" y="13"/>
                  <a:pt x="16" y="15"/>
                  <a:pt x="15" y="14"/>
                </a:cubicBezTo>
                <a:cubicBezTo>
                  <a:pt x="16" y="13"/>
                  <a:pt x="18" y="12"/>
                  <a:pt x="19" y="11"/>
                </a:cubicBezTo>
                <a:cubicBezTo>
                  <a:pt x="19" y="10"/>
                  <a:pt x="18" y="9"/>
                  <a:pt x="18" y="8"/>
                </a:cubicBezTo>
                <a:cubicBezTo>
                  <a:pt x="17" y="8"/>
                  <a:pt x="13" y="12"/>
                  <a:pt x="11" y="9"/>
                </a:cubicBezTo>
                <a:cubicBezTo>
                  <a:pt x="14" y="8"/>
                  <a:pt x="15" y="7"/>
                  <a:pt x="16" y="6"/>
                </a:cubicBezTo>
                <a:cubicBezTo>
                  <a:pt x="15" y="4"/>
                  <a:pt x="12" y="4"/>
                  <a:pt x="10" y="5"/>
                </a:cubicBezTo>
                <a:close/>
                <a:moveTo>
                  <a:pt x="10" y="20"/>
                </a:moveTo>
                <a:cubicBezTo>
                  <a:pt x="10" y="19"/>
                  <a:pt x="11" y="20"/>
                  <a:pt x="11" y="19"/>
                </a:cubicBezTo>
                <a:cubicBezTo>
                  <a:pt x="11" y="17"/>
                  <a:pt x="10" y="16"/>
                  <a:pt x="9" y="15"/>
                </a:cubicBezTo>
                <a:cubicBezTo>
                  <a:pt x="9" y="17"/>
                  <a:pt x="9" y="19"/>
                  <a:pt x="10" y="20"/>
                </a:cubicBezTo>
                <a:close/>
                <a:moveTo>
                  <a:pt x="9" y="22"/>
                </a:moveTo>
                <a:cubicBezTo>
                  <a:pt x="10" y="27"/>
                  <a:pt x="8" y="35"/>
                  <a:pt x="13" y="38"/>
                </a:cubicBezTo>
                <a:cubicBezTo>
                  <a:pt x="14" y="37"/>
                  <a:pt x="13" y="36"/>
                  <a:pt x="14" y="35"/>
                </a:cubicBezTo>
                <a:cubicBezTo>
                  <a:pt x="15" y="34"/>
                  <a:pt x="15" y="34"/>
                  <a:pt x="16" y="34"/>
                </a:cubicBezTo>
                <a:cubicBezTo>
                  <a:pt x="17" y="36"/>
                  <a:pt x="18" y="38"/>
                  <a:pt x="20" y="39"/>
                </a:cubicBezTo>
                <a:cubicBezTo>
                  <a:pt x="21" y="30"/>
                  <a:pt x="16" y="25"/>
                  <a:pt x="13" y="20"/>
                </a:cubicBezTo>
                <a:cubicBezTo>
                  <a:pt x="12" y="21"/>
                  <a:pt x="10" y="21"/>
                  <a:pt x="9" y="22"/>
                </a:cubicBezTo>
                <a:close/>
                <a:moveTo>
                  <a:pt x="12" y="40"/>
                </a:moveTo>
                <a:cubicBezTo>
                  <a:pt x="13" y="44"/>
                  <a:pt x="15" y="48"/>
                  <a:pt x="17" y="52"/>
                </a:cubicBezTo>
                <a:cubicBezTo>
                  <a:pt x="21" y="51"/>
                  <a:pt x="23" y="48"/>
                  <a:pt x="26" y="44"/>
                </a:cubicBezTo>
                <a:cubicBezTo>
                  <a:pt x="24" y="42"/>
                  <a:pt x="24" y="39"/>
                  <a:pt x="21" y="37"/>
                </a:cubicBezTo>
                <a:cubicBezTo>
                  <a:pt x="22" y="38"/>
                  <a:pt x="21" y="41"/>
                  <a:pt x="19" y="41"/>
                </a:cubicBezTo>
                <a:cubicBezTo>
                  <a:pt x="17" y="40"/>
                  <a:pt x="17" y="37"/>
                  <a:pt x="15" y="37"/>
                </a:cubicBezTo>
                <a:cubicBezTo>
                  <a:pt x="15" y="38"/>
                  <a:pt x="14" y="41"/>
                  <a:pt x="12" y="40"/>
                </a:cubicBezTo>
                <a:close/>
                <a:moveTo>
                  <a:pt x="10" y="47"/>
                </a:moveTo>
                <a:cubicBezTo>
                  <a:pt x="11" y="48"/>
                  <a:pt x="12" y="52"/>
                  <a:pt x="15" y="52"/>
                </a:cubicBezTo>
                <a:cubicBezTo>
                  <a:pt x="13" y="48"/>
                  <a:pt x="11" y="43"/>
                  <a:pt x="10" y="39"/>
                </a:cubicBezTo>
                <a:cubicBezTo>
                  <a:pt x="9" y="40"/>
                  <a:pt x="8" y="38"/>
                  <a:pt x="8" y="38"/>
                </a:cubicBezTo>
                <a:cubicBezTo>
                  <a:pt x="9" y="41"/>
                  <a:pt x="9" y="44"/>
                  <a:pt x="10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34" name="Freeform 200"/>
          <p:cNvSpPr>
            <a:spLocks noEditPoints="1"/>
          </p:cNvSpPr>
          <p:nvPr/>
        </p:nvSpPr>
        <p:spPr bwMode="auto">
          <a:xfrm>
            <a:off x="1531938" y="1041400"/>
            <a:ext cx="95250" cy="155575"/>
          </a:xfrm>
          <a:custGeom>
            <a:avLst/>
            <a:gdLst>
              <a:gd name="T0" fmla="*/ 14 w 30"/>
              <a:gd name="T1" fmla="*/ 0 h 49"/>
              <a:gd name="T2" fmla="*/ 21 w 30"/>
              <a:gd name="T3" fmla="*/ 8 h 49"/>
              <a:gd name="T4" fmla="*/ 24 w 30"/>
              <a:gd name="T5" fmla="*/ 14 h 49"/>
              <a:gd name="T6" fmla="*/ 24 w 30"/>
              <a:gd name="T7" fmla="*/ 16 h 49"/>
              <a:gd name="T8" fmla="*/ 26 w 30"/>
              <a:gd name="T9" fmla="*/ 21 h 49"/>
              <a:gd name="T10" fmla="*/ 29 w 30"/>
              <a:gd name="T11" fmla="*/ 40 h 49"/>
              <a:gd name="T12" fmla="*/ 24 w 30"/>
              <a:gd name="T13" fmla="*/ 47 h 49"/>
              <a:gd name="T14" fmla="*/ 12 w 30"/>
              <a:gd name="T15" fmla="*/ 45 h 49"/>
              <a:gd name="T16" fmla="*/ 11 w 30"/>
              <a:gd name="T17" fmla="*/ 45 h 49"/>
              <a:gd name="T18" fmla="*/ 2 w 30"/>
              <a:gd name="T19" fmla="*/ 9 h 49"/>
              <a:gd name="T20" fmla="*/ 9 w 30"/>
              <a:gd name="T21" fmla="*/ 0 h 49"/>
              <a:gd name="T22" fmla="*/ 14 w 30"/>
              <a:gd name="T23" fmla="*/ 0 h 49"/>
              <a:gd name="T24" fmla="*/ 5 w 30"/>
              <a:gd name="T25" fmla="*/ 7 h 49"/>
              <a:gd name="T26" fmla="*/ 3 w 30"/>
              <a:gd name="T27" fmla="*/ 20 h 49"/>
              <a:gd name="T28" fmla="*/ 7 w 30"/>
              <a:gd name="T29" fmla="*/ 32 h 49"/>
              <a:gd name="T30" fmla="*/ 13 w 30"/>
              <a:gd name="T31" fmla="*/ 43 h 49"/>
              <a:gd name="T32" fmla="*/ 20 w 30"/>
              <a:gd name="T33" fmla="*/ 45 h 49"/>
              <a:gd name="T34" fmla="*/ 27 w 30"/>
              <a:gd name="T35" fmla="*/ 40 h 49"/>
              <a:gd name="T36" fmla="*/ 25 w 30"/>
              <a:gd name="T37" fmla="*/ 25 h 49"/>
              <a:gd name="T38" fmla="*/ 22 w 30"/>
              <a:gd name="T39" fmla="*/ 16 h 49"/>
              <a:gd name="T40" fmla="*/ 16 w 30"/>
              <a:gd name="T41" fmla="*/ 5 h 49"/>
              <a:gd name="T42" fmla="*/ 9 w 30"/>
              <a:gd name="T43" fmla="*/ 2 h 49"/>
              <a:gd name="T44" fmla="*/ 5 w 30"/>
              <a:gd name="T45" fmla="*/ 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0" h="49">
                <a:moveTo>
                  <a:pt x="14" y="0"/>
                </a:moveTo>
                <a:cubicBezTo>
                  <a:pt x="17" y="2"/>
                  <a:pt x="19" y="4"/>
                  <a:pt x="21" y="8"/>
                </a:cubicBezTo>
                <a:cubicBezTo>
                  <a:pt x="22" y="10"/>
                  <a:pt x="24" y="12"/>
                  <a:pt x="24" y="14"/>
                </a:cubicBezTo>
                <a:cubicBezTo>
                  <a:pt x="25" y="15"/>
                  <a:pt x="24" y="15"/>
                  <a:pt x="24" y="16"/>
                </a:cubicBezTo>
                <a:cubicBezTo>
                  <a:pt x="25" y="18"/>
                  <a:pt x="26" y="19"/>
                  <a:pt x="26" y="21"/>
                </a:cubicBezTo>
                <a:cubicBezTo>
                  <a:pt x="27" y="27"/>
                  <a:pt x="30" y="34"/>
                  <a:pt x="29" y="40"/>
                </a:cubicBezTo>
                <a:cubicBezTo>
                  <a:pt x="29" y="42"/>
                  <a:pt x="26" y="45"/>
                  <a:pt x="24" y="47"/>
                </a:cubicBezTo>
                <a:cubicBezTo>
                  <a:pt x="20" y="49"/>
                  <a:pt x="15" y="48"/>
                  <a:pt x="12" y="45"/>
                </a:cubicBezTo>
                <a:cubicBezTo>
                  <a:pt x="12" y="45"/>
                  <a:pt x="11" y="45"/>
                  <a:pt x="11" y="45"/>
                </a:cubicBezTo>
                <a:cubicBezTo>
                  <a:pt x="5" y="37"/>
                  <a:pt x="0" y="20"/>
                  <a:pt x="2" y="9"/>
                </a:cubicBezTo>
                <a:cubicBezTo>
                  <a:pt x="2" y="5"/>
                  <a:pt x="6" y="0"/>
                  <a:pt x="9" y="0"/>
                </a:cubicBezTo>
                <a:cubicBezTo>
                  <a:pt x="11" y="0"/>
                  <a:pt x="12" y="1"/>
                  <a:pt x="14" y="0"/>
                </a:cubicBezTo>
                <a:close/>
                <a:moveTo>
                  <a:pt x="5" y="7"/>
                </a:moveTo>
                <a:cubicBezTo>
                  <a:pt x="4" y="10"/>
                  <a:pt x="3" y="15"/>
                  <a:pt x="3" y="20"/>
                </a:cubicBezTo>
                <a:cubicBezTo>
                  <a:pt x="4" y="24"/>
                  <a:pt x="5" y="28"/>
                  <a:pt x="7" y="32"/>
                </a:cubicBezTo>
                <a:cubicBezTo>
                  <a:pt x="9" y="36"/>
                  <a:pt x="10" y="40"/>
                  <a:pt x="13" y="43"/>
                </a:cubicBezTo>
                <a:cubicBezTo>
                  <a:pt x="15" y="45"/>
                  <a:pt x="18" y="45"/>
                  <a:pt x="20" y="45"/>
                </a:cubicBezTo>
                <a:cubicBezTo>
                  <a:pt x="23" y="44"/>
                  <a:pt x="25" y="42"/>
                  <a:pt x="27" y="40"/>
                </a:cubicBezTo>
                <a:cubicBezTo>
                  <a:pt x="28" y="34"/>
                  <a:pt x="26" y="30"/>
                  <a:pt x="25" y="25"/>
                </a:cubicBezTo>
                <a:cubicBezTo>
                  <a:pt x="24" y="22"/>
                  <a:pt x="23" y="19"/>
                  <a:pt x="22" y="16"/>
                </a:cubicBezTo>
                <a:cubicBezTo>
                  <a:pt x="20" y="12"/>
                  <a:pt x="18" y="6"/>
                  <a:pt x="16" y="5"/>
                </a:cubicBezTo>
                <a:cubicBezTo>
                  <a:pt x="14" y="3"/>
                  <a:pt x="11" y="4"/>
                  <a:pt x="9" y="2"/>
                </a:cubicBezTo>
                <a:cubicBezTo>
                  <a:pt x="8" y="3"/>
                  <a:pt x="6" y="5"/>
                  <a:pt x="5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35" name="Freeform 201"/>
          <p:cNvSpPr>
            <a:spLocks noEditPoints="1"/>
          </p:cNvSpPr>
          <p:nvPr/>
        </p:nvSpPr>
        <p:spPr bwMode="auto">
          <a:xfrm>
            <a:off x="1698625" y="1319213"/>
            <a:ext cx="41275" cy="44450"/>
          </a:xfrm>
          <a:custGeom>
            <a:avLst/>
            <a:gdLst>
              <a:gd name="T0" fmla="*/ 7 w 13"/>
              <a:gd name="T1" fmla="*/ 1 h 14"/>
              <a:gd name="T2" fmla="*/ 10 w 13"/>
              <a:gd name="T3" fmla="*/ 3 h 14"/>
              <a:gd name="T4" fmla="*/ 12 w 13"/>
              <a:gd name="T5" fmla="*/ 9 h 14"/>
              <a:gd name="T6" fmla="*/ 5 w 13"/>
              <a:gd name="T7" fmla="*/ 13 h 14"/>
              <a:gd name="T8" fmla="*/ 1 w 13"/>
              <a:gd name="T9" fmla="*/ 4 h 14"/>
              <a:gd name="T10" fmla="*/ 7 w 13"/>
              <a:gd name="T11" fmla="*/ 1 h 14"/>
              <a:gd name="T12" fmla="*/ 4 w 13"/>
              <a:gd name="T13" fmla="*/ 5 h 14"/>
              <a:gd name="T14" fmla="*/ 5 w 13"/>
              <a:gd name="T15" fmla="*/ 10 h 14"/>
              <a:gd name="T16" fmla="*/ 6 w 13"/>
              <a:gd name="T17" fmla="*/ 4 h 14"/>
              <a:gd name="T18" fmla="*/ 4 w 13"/>
              <a:gd name="T19" fmla="*/ 5 h 14"/>
              <a:gd name="T20" fmla="*/ 7 w 13"/>
              <a:gd name="T21" fmla="*/ 11 h 14"/>
              <a:gd name="T22" fmla="*/ 9 w 13"/>
              <a:gd name="T23" fmla="*/ 5 h 14"/>
              <a:gd name="T24" fmla="*/ 7 w 13"/>
              <a:gd name="T25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" h="14">
                <a:moveTo>
                  <a:pt x="7" y="1"/>
                </a:moveTo>
                <a:cubicBezTo>
                  <a:pt x="7" y="1"/>
                  <a:pt x="10" y="2"/>
                  <a:pt x="10" y="3"/>
                </a:cubicBezTo>
                <a:cubicBezTo>
                  <a:pt x="10" y="5"/>
                  <a:pt x="13" y="5"/>
                  <a:pt x="12" y="9"/>
                </a:cubicBezTo>
                <a:cubicBezTo>
                  <a:pt x="12" y="10"/>
                  <a:pt x="9" y="14"/>
                  <a:pt x="5" y="13"/>
                </a:cubicBezTo>
                <a:cubicBezTo>
                  <a:pt x="1" y="13"/>
                  <a:pt x="0" y="8"/>
                  <a:pt x="1" y="4"/>
                </a:cubicBezTo>
                <a:cubicBezTo>
                  <a:pt x="3" y="2"/>
                  <a:pt x="4" y="0"/>
                  <a:pt x="7" y="1"/>
                </a:cubicBezTo>
                <a:close/>
                <a:moveTo>
                  <a:pt x="4" y="5"/>
                </a:moveTo>
                <a:cubicBezTo>
                  <a:pt x="4" y="6"/>
                  <a:pt x="3" y="9"/>
                  <a:pt x="5" y="10"/>
                </a:cubicBezTo>
                <a:cubicBezTo>
                  <a:pt x="5" y="8"/>
                  <a:pt x="5" y="6"/>
                  <a:pt x="6" y="4"/>
                </a:cubicBezTo>
                <a:cubicBezTo>
                  <a:pt x="6" y="4"/>
                  <a:pt x="5" y="5"/>
                  <a:pt x="4" y="5"/>
                </a:cubicBezTo>
                <a:close/>
                <a:moveTo>
                  <a:pt x="7" y="11"/>
                </a:moveTo>
                <a:cubicBezTo>
                  <a:pt x="9" y="10"/>
                  <a:pt x="11" y="7"/>
                  <a:pt x="9" y="5"/>
                </a:cubicBezTo>
                <a:cubicBezTo>
                  <a:pt x="7" y="6"/>
                  <a:pt x="7" y="9"/>
                  <a:pt x="7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36" name="Freeform 202"/>
          <p:cNvSpPr>
            <a:spLocks noEditPoints="1"/>
          </p:cNvSpPr>
          <p:nvPr/>
        </p:nvSpPr>
        <p:spPr bwMode="auto">
          <a:xfrm>
            <a:off x="1497013" y="738188"/>
            <a:ext cx="495300" cy="1011237"/>
          </a:xfrm>
          <a:custGeom>
            <a:avLst/>
            <a:gdLst>
              <a:gd name="T0" fmla="*/ 42 w 157"/>
              <a:gd name="T1" fmla="*/ 175 h 320"/>
              <a:gd name="T2" fmla="*/ 37 w 157"/>
              <a:gd name="T3" fmla="*/ 96 h 320"/>
              <a:gd name="T4" fmla="*/ 30 w 157"/>
              <a:gd name="T5" fmla="*/ 41 h 320"/>
              <a:gd name="T6" fmla="*/ 86 w 157"/>
              <a:gd name="T7" fmla="*/ 109 h 320"/>
              <a:gd name="T8" fmla="*/ 95 w 157"/>
              <a:gd name="T9" fmla="*/ 88 h 320"/>
              <a:gd name="T10" fmla="*/ 98 w 157"/>
              <a:gd name="T11" fmla="*/ 14 h 320"/>
              <a:gd name="T12" fmla="*/ 112 w 157"/>
              <a:gd name="T13" fmla="*/ 63 h 320"/>
              <a:gd name="T14" fmla="*/ 119 w 157"/>
              <a:gd name="T15" fmla="*/ 128 h 320"/>
              <a:gd name="T16" fmla="*/ 133 w 157"/>
              <a:gd name="T17" fmla="*/ 59 h 320"/>
              <a:gd name="T18" fmla="*/ 147 w 157"/>
              <a:gd name="T19" fmla="*/ 93 h 320"/>
              <a:gd name="T20" fmla="*/ 152 w 157"/>
              <a:gd name="T21" fmla="*/ 157 h 320"/>
              <a:gd name="T22" fmla="*/ 111 w 157"/>
              <a:gd name="T23" fmla="*/ 320 h 320"/>
              <a:gd name="T24" fmla="*/ 94 w 157"/>
              <a:gd name="T25" fmla="*/ 33 h 320"/>
              <a:gd name="T26" fmla="*/ 111 w 157"/>
              <a:gd name="T27" fmla="*/ 57 h 320"/>
              <a:gd name="T28" fmla="*/ 26 w 157"/>
              <a:gd name="T29" fmla="*/ 36 h 320"/>
              <a:gd name="T30" fmla="*/ 44 w 157"/>
              <a:gd name="T31" fmla="*/ 75 h 320"/>
              <a:gd name="T32" fmla="*/ 52 w 157"/>
              <a:gd name="T33" fmla="*/ 55 h 320"/>
              <a:gd name="T34" fmla="*/ 47 w 157"/>
              <a:gd name="T35" fmla="*/ 41 h 320"/>
              <a:gd name="T36" fmla="*/ 47 w 157"/>
              <a:gd name="T37" fmla="*/ 25 h 320"/>
              <a:gd name="T38" fmla="*/ 142 w 157"/>
              <a:gd name="T39" fmla="*/ 61 h 320"/>
              <a:gd name="T40" fmla="*/ 142 w 157"/>
              <a:gd name="T41" fmla="*/ 41 h 320"/>
              <a:gd name="T42" fmla="*/ 101 w 157"/>
              <a:gd name="T43" fmla="*/ 60 h 320"/>
              <a:gd name="T44" fmla="*/ 138 w 157"/>
              <a:gd name="T45" fmla="*/ 64 h 320"/>
              <a:gd name="T46" fmla="*/ 137 w 157"/>
              <a:gd name="T47" fmla="*/ 67 h 320"/>
              <a:gd name="T48" fmla="*/ 76 w 157"/>
              <a:gd name="T49" fmla="*/ 139 h 320"/>
              <a:gd name="T50" fmla="*/ 42 w 157"/>
              <a:gd name="T51" fmla="*/ 109 h 320"/>
              <a:gd name="T52" fmla="*/ 98 w 157"/>
              <a:gd name="T53" fmla="*/ 82 h 320"/>
              <a:gd name="T54" fmla="*/ 32 w 157"/>
              <a:gd name="T55" fmla="*/ 91 h 320"/>
              <a:gd name="T56" fmla="*/ 63 w 157"/>
              <a:gd name="T57" fmla="*/ 178 h 320"/>
              <a:gd name="T58" fmla="*/ 94 w 157"/>
              <a:gd name="T59" fmla="*/ 112 h 320"/>
              <a:gd name="T60" fmla="*/ 100 w 157"/>
              <a:gd name="T61" fmla="*/ 208 h 320"/>
              <a:gd name="T62" fmla="*/ 97 w 157"/>
              <a:gd name="T63" fmla="*/ 89 h 320"/>
              <a:gd name="T64" fmla="*/ 144 w 157"/>
              <a:gd name="T65" fmla="*/ 94 h 320"/>
              <a:gd name="T66" fmla="*/ 138 w 157"/>
              <a:gd name="T67" fmla="*/ 98 h 320"/>
              <a:gd name="T68" fmla="*/ 136 w 157"/>
              <a:gd name="T69" fmla="*/ 116 h 320"/>
              <a:gd name="T70" fmla="*/ 130 w 157"/>
              <a:gd name="T71" fmla="*/ 157 h 320"/>
              <a:gd name="T72" fmla="*/ 109 w 157"/>
              <a:gd name="T73" fmla="*/ 114 h 320"/>
              <a:gd name="T74" fmla="*/ 141 w 157"/>
              <a:gd name="T75" fmla="*/ 133 h 320"/>
              <a:gd name="T76" fmla="*/ 106 w 157"/>
              <a:gd name="T77" fmla="*/ 123 h 320"/>
              <a:gd name="T78" fmla="*/ 137 w 157"/>
              <a:gd name="T79" fmla="*/ 143 h 320"/>
              <a:gd name="T80" fmla="*/ 138 w 157"/>
              <a:gd name="T81" fmla="*/ 134 h 320"/>
              <a:gd name="T82" fmla="*/ 102 w 157"/>
              <a:gd name="T83" fmla="*/ 202 h 320"/>
              <a:gd name="T84" fmla="*/ 103 w 157"/>
              <a:gd name="T85" fmla="*/ 137 h 320"/>
              <a:gd name="T86" fmla="*/ 88 w 157"/>
              <a:gd name="T87" fmla="*/ 173 h 320"/>
              <a:gd name="T88" fmla="*/ 82 w 157"/>
              <a:gd name="T89" fmla="*/ 145 h 320"/>
              <a:gd name="T90" fmla="*/ 131 w 157"/>
              <a:gd name="T91" fmla="*/ 169 h 320"/>
              <a:gd name="T92" fmla="*/ 85 w 157"/>
              <a:gd name="T93" fmla="*/ 155 h 320"/>
              <a:gd name="T94" fmla="*/ 74 w 157"/>
              <a:gd name="T95" fmla="*/ 166 h 320"/>
              <a:gd name="T96" fmla="*/ 53 w 157"/>
              <a:gd name="T97" fmla="*/ 177 h 320"/>
              <a:gd name="T98" fmla="*/ 129 w 157"/>
              <a:gd name="T99" fmla="*/ 208 h 320"/>
              <a:gd name="T100" fmla="*/ 60 w 157"/>
              <a:gd name="T101" fmla="*/ 199 h 320"/>
              <a:gd name="T102" fmla="*/ 58 w 157"/>
              <a:gd name="T103" fmla="*/ 207 h 320"/>
              <a:gd name="T104" fmla="*/ 60 w 157"/>
              <a:gd name="T105" fmla="*/ 184 h 320"/>
              <a:gd name="T106" fmla="*/ 110 w 157"/>
              <a:gd name="T107" fmla="*/ 224 h 320"/>
              <a:gd name="T108" fmla="*/ 112 w 157"/>
              <a:gd name="T109" fmla="*/ 204 h 320"/>
              <a:gd name="T110" fmla="*/ 81 w 157"/>
              <a:gd name="T111" fmla="*/ 217 h 320"/>
              <a:gd name="T112" fmla="*/ 50 w 157"/>
              <a:gd name="T113" fmla="*/ 206 h 320"/>
              <a:gd name="T114" fmla="*/ 134 w 157"/>
              <a:gd name="T115" fmla="*/ 312 h 320"/>
              <a:gd name="T116" fmla="*/ 127 w 157"/>
              <a:gd name="T117" fmla="*/ 211 h 320"/>
              <a:gd name="T118" fmla="*/ 81 w 157"/>
              <a:gd name="T119" fmla="*/ 281 h 320"/>
              <a:gd name="T120" fmla="*/ 83 w 157"/>
              <a:gd name="T121" fmla="*/ 218 h 320"/>
              <a:gd name="T122" fmla="*/ 94 w 157"/>
              <a:gd name="T123" fmla="*/ 267 h 320"/>
              <a:gd name="T124" fmla="*/ 116 w 157"/>
              <a:gd name="T125" fmla="*/ 231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7" h="320">
                <a:moveTo>
                  <a:pt x="56" y="310"/>
                </a:moveTo>
                <a:cubicBezTo>
                  <a:pt x="55" y="294"/>
                  <a:pt x="52" y="279"/>
                  <a:pt x="51" y="261"/>
                </a:cubicBezTo>
                <a:cubicBezTo>
                  <a:pt x="51" y="257"/>
                  <a:pt x="51" y="253"/>
                  <a:pt x="51" y="249"/>
                </a:cubicBezTo>
                <a:cubicBezTo>
                  <a:pt x="49" y="238"/>
                  <a:pt x="47" y="224"/>
                  <a:pt x="46" y="214"/>
                </a:cubicBezTo>
                <a:cubicBezTo>
                  <a:pt x="46" y="213"/>
                  <a:pt x="47" y="213"/>
                  <a:pt x="46" y="212"/>
                </a:cubicBezTo>
                <a:cubicBezTo>
                  <a:pt x="46" y="210"/>
                  <a:pt x="45" y="208"/>
                  <a:pt x="46" y="206"/>
                </a:cubicBezTo>
                <a:cubicBezTo>
                  <a:pt x="46" y="204"/>
                  <a:pt x="47" y="202"/>
                  <a:pt x="50" y="201"/>
                </a:cubicBezTo>
                <a:cubicBezTo>
                  <a:pt x="47" y="193"/>
                  <a:pt x="45" y="184"/>
                  <a:pt x="41" y="177"/>
                </a:cubicBezTo>
                <a:cubicBezTo>
                  <a:pt x="41" y="176"/>
                  <a:pt x="42" y="176"/>
                  <a:pt x="42" y="175"/>
                </a:cubicBezTo>
                <a:cubicBezTo>
                  <a:pt x="41" y="168"/>
                  <a:pt x="44" y="164"/>
                  <a:pt x="43" y="159"/>
                </a:cubicBezTo>
                <a:cubicBezTo>
                  <a:pt x="39" y="155"/>
                  <a:pt x="30" y="155"/>
                  <a:pt x="26" y="155"/>
                </a:cubicBezTo>
                <a:cubicBezTo>
                  <a:pt x="23" y="155"/>
                  <a:pt x="21" y="153"/>
                  <a:pt x="18" y="152"/>
                </a:cubicBezTo>
                <a:cubicBezTo>
                  <a:pt x="10" y="146"/>
                  <a:pt x="4" y="136"/>
                  <a:pt x="2" y="123"/>
                </a:cubicBezTo>
                <a:cubicBezTo>
                  <a:pt x="1" y="116"/>
                  <a:pt x="0" y="106"/>
                  <a:pt x="2" y="98"/>
                </a:cubicBezTo>
                <a:cubicBezTo>
                  <a:pt x="3" y="93"/>
                  <a:pt x="5" y="90"/>
                  <a:pt x="7" y="87"/>
                </a:cubicBezTo>
                <a:cubicBezTo>
                  <a:pt x="10" y="87"/>
                  <a:pt x="13" y="85"/>
                  <a:pt x="15" y="84"/>
                </a:cubicBezTo>
                <a:cubicBezTo>
                  <a:pt x="19" y="83"/>
                  <a:pt x="24" y="82"/>
                  <a:pt x="27" y="84"/>
                </a:cubicBezTo>
                <a:cubicBezTo>
                  <a:pt x="32" y="87"/>
                  <a:pt x="35" y="92"/>
                  <a:pt x="37" y="96"/>
                </a:cubicBezTo>
                <a:cubicBezTo>
                  <a:pt x="37" y="89"/>
                  <a:pt x="39" y="83"/>
                  <a:pt x="42" y="78"/>
                </a:cubicBezTo>
                <a:cubicBezTo>
                  <a:pt x="41" y="76"/>
                  <a:pt x="39" y="77"/>
                  <a:pt x="38" y="75"/>
                </a:cubicBezTo>
                <a:cubicBezTo>
                  <a:pt x="37" y="74"/>
                  <a:pt x="40" y="72"/>
                  <a:pt x="40" y="69"/>
                </a:cubicBezTo>
                <a:cubicBezTo>
                  <a:pt x="38" y="68"/>
                  <a:pt x="35" y="67"/>
                  <a:pt x="34" y="66"/>
                </a:cubicBezTo>
                <a:cubicBezTo>
                  <a:pt x="34" y="64"/>
                  <a:pt x="35" y="62"/>
                  <a:pt x="35" y="60"/>
                </a:cubicBezTo>
                <a:cubicBezTo>
                  <a:pt x="34" y="58"/>
                  <a:pt x="32" y="58"/>
                  <a:pt x="30" y="57"/>
                </a:cubicBezTo>
                <a:cubicBezTo>
                  <a:pt x="31" y="55"/>
                  <a:pt x="32" y="53"/>
                  <a:pt x="33" y="50"/>
                </a:cubicBezTo>
                <a:cubicBezTo>
                  <a:pt x="32" y="48"/>
                  <a:pt x="28" y="48"/>
                  <a:pt x="27" y="46"/>
                </a:cubicBezTo>
                <a:cubicBezTo>
                  <a:pt x="27" y="43"/>
                  <a:pt x="29" y="42"/>
                  <a:pt x="30" y="41"/>
                </a:cubicBezTo>
                <a:cubicBezTo>
                  <a:pt x="29" y="39"/>
                  <a:pt x="27" y="39"/>
                  <a:pt x="26" y="38"/>
                </a:cubicBezTo>
                <a:cubicBezTo>
                  <a:pt x="23" y="31"/>
                  <a:pt x="18" y="26"/>
                  <a:pt x="19" y="19"/>
                </a:cubicBezTo>
                <a:cubicBezTo>
                  <a:pt x="21" y="18"/>
                  <a:pt x="21" y="15"/>
                  <a:pt x="21" y="13"/>
                </a:cubicBezTo>
                <a:cubicBezTo>
                  <a:pt x="26" y="11"/>
                  <a:pt x="27" y="7"/>
                  <a:pt x="32" y="7"/>
                </a:cubicBezTo>
                <a:cubicBezTo>
                  <a:pt x="38" y="6"/>
                  <a:pt x="41" y="10"/>
                  <a:pt x="45" y="13"/>
                </a:cubicBezTo>
                <a:cubicBezTo>
                  <a:pt x="50" y="34"/>
                  <a:pt x="61" y="50"/>
                  <a:pt x="65" y="70"/>
                </a:cubicBezTo>
                <a:cubicBezTo>
                  <a:pt x="67" y="71"/>
                  <a:pt x="69" y="72"/>
                  <a:pt x="72" y="73"/>
                </a:cubicBezTo>
                <a:cubicBezTo>
                  <a:pt x="74" y="79"/>
                  <a:pt x="78" y="85"/>
                  <a:pt x="81" y="91"/>
                </a:cubicBezTo>
                <a:cubicBezTo>
                  <a:pt x="82" y="97"/>
                  <a:pt x="84" y="103"/>
                  <a:pt x="86" y="109"/>
                </a:cubicBezTo>
                <a:cubicBezTo>
                  <a:pt x="85" y="116"/>
                  <a:pt x="88" y="125"/>
                  <a:pt x="84" y="132"/>
                </a:cubicBezTo>
                <a:cubicBezTo>
                  <a:pt x="86" y="134"/>
                  <a:pt x="85" y="140"/>
                  <a:pt x="88" y="142"/>
                </a:cubicBezTo>
                <a:cubicBezTo>
                  <a:pt x="87" y="144"/>
                  <a:pt x="87" y="145"/>
                  <a:pt x="88" y="146"/>
                </a:cubicBezTo>
                <a:cubicBezTo>
                  <a:pt x="90" y="140"/>
                  <a:pt x="89" y="133"/>
                  <a:pt x="90" y="127"/>
                </a:cubicBezTo>
                <a:cubicBezTo>
                  <a:pt x="90" y="124"/>
                  <a:pt x="91" y="121"/>
                  <a:pt x="91" y="118"/>
                </a:cubicBezTo>
                <a:cubicBezTo>
                  <a:pt x="91" y="113"/>
                  <a:pt x="91" y="108"/>
                  <a:pt x="92" y="103"/>
                </a:cubicBezTo>
                <a:cubicBezTo>
                  <a:pt x="92" y="102"/>
                  <a:pt x="93" y="102"/>
                  <a:pt x="93" y="101"/>
                </a:cubicBezTo>
                <a:cubicBezTo>
                  <a:pt x="93" y="99"/>
                  <a:pt x="92" y="96"/>
                  <a:pt x="94" y="94"/>
                </a:cubicBezTo>
                <a:cubicBezTo>
                  <a:pt x="94" y="91"/>
                  <a:pt x="94" y="90"/>
                  <a:pt x="95" y="88"/>
                </a:cubicBezTo>
                <a:cubicBezTo>
                  <a:pt x="94" y="88"/>
                  <a:pt x="94" y="87"/>
                  <a:pt x="93" y="86"/>
                </a:cubicBezTo>
                <a:cubicBezTo>
                  <a:pt x="93" y="83"/>
                  <a:pt x="96" y="83"/>
                  <a:pt x="97" y="81"/>
                </a:cubicBezTo>
                <a:cubicBezTo>
                  <a:pt x="96" y="77"/>
                  <a:pt x="99" y="71"/>
                  <a:pt x="99" y="64"/>
                </a:cubicBezTo>
                <a:cubicBezTo>
                  <a:pt x="99" y="63"/>
                  <a:pt x="100" y="63"/>
                  <a:pt x="100" y="63"/>
                </a:cubicBezTo>
                <a:cubicBezTo>
                  <a:pt x="99" y="62"/>
                  <a:pt x="99" y="60"/>
                  <a:pt x="99" y="59"/>
                </a:cubicBezTo>
                <a:cubicBezTo>
                  <a:pt x="96" y="56"/>
                  <a:pt x="93" y="53"/>
                  <a:pt x="90" y="50"/>
                </a:cubicBezTo>
                <a:cubicBezTo>
                  <a:pt x="90" y="47"/>
                  <a:pt x="88" y="44"/>
                  <a:pt x="87" y="41"/>
                </a:cubicBezTo>
                <a:cubicBezTo>
                  <a:pt x="86" y="35"/>
                  <a:pt x="89" y="27"/>
                  <a:pt x="92" y="22"/>
                </a:cubicBezTo>
                <a:cubicBezTo>
                  <a:pt x="93" y="20"/>
                  <a:pt x="99" y="18"/>
                  <a:pt x="98" y="14"/>
                </a:cubicBezTo>
                <a:cubicBezTo>
                  <a:pt x="100" y="15"/>
                  <a:pt x="100" y="11"/>
                  <a:pt x="102" y="11"/>
                </a:cubicBezTo>
                <a:cubicBezTo>
                  <a:pt x="102" y="10"/>
                  <a:pt x="102" y="9"/>
                  <a:pt x="102" y="8"/>
                </a:cubicBezTo>
                <a:cubicBezTo>
                  <a:pt x="107" y="7"/>
                  <a:pt x="106" y="1"/>
                  <a:pt x="110" y="0"/>
                </a:cubicBezTo>
                <a:cubicBezTo>
                  <a:pt x="112" y="3"/>
                  <a:pt x="110" y="6"/>
                  <a:pt x="111" y="9"/>
                </a:cubicBezTo>
                <a:cubicBezTo>
                  <a:pt x="112" y="14"/>
                  <a:pt x="116" y="18"/>
                  <a:pt x="118" y="23"/>
                </a:cubicBezTo>
                <a:cubicBezTo>
                  <a:pt x="122" y="31"/>
                  <a:pt x="122" y="40"/>
                  <a:pt x="120" y="48"/>
                </a:cubicBezTo>
                <a:cubicBezTo>
                  <a:pt x="117" y="51"/>
                  <a:pt x="115" y="55"/>
                  <a:pt x="113" y="58"/>
                </a:cubicBezTo>
                <a:cubicBezTo>
                  <a:pt x="113" y="59"/>
                  <a:pt x="114" y="59"/>
                  <a:pt x="114" y="61"/>
                </a:cubicBezTo>
                <a:cubicBezTo>
                  <a:pt x="114" y="62"/>
                  <a:pt x="112" y="62"/>
                  <a:pt x="112" y="63"/>
                </a:cubicBezTo>
                <a:cubicBezTo>
                  <a:pt x="113" y="67"/>
                  <a:pt x="112" y="74"/>
                  <a:pt x="113" y="79"/>
                </a:cubicBezTo>
                <a:cubicBezTo>
                  <a:pt x="113" y="80"/>
                  <a:pt x="114" y="81"/>
                  <a:pt x="113" y="82"/>
                </a:cubicBezTo>
                <a:cubicBezTo>
                  <a:pt x="114" y="83"/>
                  <a:pt x="115" y="84"/>
                  <a:pt x="115" y="86"/>
                </a:cubicBezTo>
                <a:cubicBezTo>
                  <a:pt x="115" y="87"/>
                  <a:pt x="114" y="88"/>
                  <a:pt x="114" y="89"/>
                </a:cubicBezTo>
                <a:cubicBezTo>
                  <a:pt x="113" y="91"/>
                  <a:pt x="114" y="93"/>
                  <a:pt x="114" y="96"/>
                </a:cubicBezTo>
                <a:cubicBezTo>
                  <a:pt x="115" y="97"/>
                  <a:pt x="114" y="99"/>
                  <a:pt x="114" y="100"/>
                </a:cubicBezTo>
                <a:cubicBezTo>
                  <a:pt x="114" y="105"/>
                  <a:pt x="115" y="109"/>
                  <a:pt x="114" y="113"/>
                </a:cubicBezTo>
                <a:cubicBezTo>
                  <a:pt x="115" y="115"/>
                  <a:pt x="113" y="114"/>
                  <a:pt x="113" y="115"/>
                </a:cubicBezTo>
                <a:cubicBezTo>
                  <a:pt x="115" y="120"/>
                  <a:pt x="117" y="124"/>
                  <a:pt x="119" y="128"/>
                </a:cubicBezTo>
                <a:cubicBezTo>
                  <a:pt x="120" y="127"/>
                  <a:pt x="120" y="123"/>
                  <a:pt x="120" y="121"/>
                </a:cubicBezTo>
                <a:cubicBezTo>
                  <a:pt x="121" y="117"/>
                  <a:pt x="123" y="111"/>
                  <a:pt x="123" y="107"/>
                </a:cubicBezTo>
                <a:cubicBezTo>
                  <a:pt x="123" y="106"/>
                  <a:pt x="123" y="106"/>
                  <a:pt x="124" y="105"/>
                </a:cubicBezTo>
                <a:cubicBezTo>
                  <a:pt x="123" y="102"/>
                  <a:pt x="125" y="96"/>
                  <a:pt x="125" y="91"/>
                </a:cubicBezTo>
                <a:cubicBezTo>
                  <a:pt x="126" y="91"/>
                  <a:pt x="126" y="89"/>
                  <a:pt x="127" y="89"/>
                </a:cubicBezTo>
                <a:cubicBezTo>
                  <a:pt x="131" y="82"/>
                  <a:pt x="132" y="73"/>
                  <a:pt x="135" y="66"/>
                </a:cubicBezTo>
                <a:cubicBezTo>
                  <a:pt x="135" y="66"/>
                  <a:pt x="134" y="65"/>
                  <a:pt x="134" y="64"/>
                </a:cubicBezTo>
                <a:cubicBezTo>
                  <a:pt x="134" y="64"/>
                  <a:pt x="135" y="63"/>
                  <a:pt x="135" y="62"/>
                </a:cubicBezTo>
                <a:cubicBezTo>
                  <a:pt x="134" y="61"/>
                  <a:pt x="134" y="60"/>
                  <a:pt x="133" y="59"/>
                </a:cubicBezTo>
                <a:cubicBezTo>
                  <a:pt x="132" y="55"/>
                  <a:pt x="132" y="54"/>
                  <a:pt x="131" y="50"/>
                </a:cubicBezTo>
                <a:cubicBezTo>
                  <a:pt x="132" y="45"/>
                  <a:pt x="133" y="38"/>
                  <a:pt x="136" y="33"/>
                </a:cubicBezTo>
                <a:cubicBezTo>
                  <a:pt x="139" y="31"/>
                  <a:pt x="144" y="34"/>
                  <a:pt x="147" y="33"/>
                </a:cubicBezTo>
                <a:cubicBezTo>
                  <a:pt x="149" y="34"/>
                  <a:pt x="151" y="35"/>
                  <a:pt x="153" y="36"/>
                </a:cubicBezTo>
                <a:cubicBezTo>
                  <a:pt x="154" y="45"/>
                  <a:pt x="153" y="56"/>
                  <a:pt x="147" y="64"/>
                </a:cubicBezTo>
                <a:cubicBezTo>
                  <a:pt x="147" y="65"/>
                  <a:pt x="149" y="64"/>
                  <a:pt x="149" y="66"/>
                </a:cubicBezTo>
                <a:cubicBezTo>
                  <a:pt x="148" y="67"/>
                  <a:pt x="148" y="68"/>
                  <a:pt x="145" y="68"/>
                </a:cubicBezTo>
                <a:cubicBezTo>
                  <a:pt x="145" y="75"/>
                  <a:pt x="145" y="84"/>
                  <a:pt x="145" y="91"/>
                </a:cubicBezTo>
                <a:cubicBezTo>
                  <a:pt x="146" y="92"/>
                  <a:pt x="147" y="92"/>
                  <a:pt x="147" y="93"/>
                </a:cubicBezTo>
                <a:cubicBezTo>
                  <a:pt x="148" y="95"/>
                  <a:pt x="146" y="95"/>
                  <a:pt x="145" y="96"/>
                </a:cubicBezTo>
                <a:cubicBezTo>
                  <a:pt x="143" y="101"/>
                  <a:pt x="144" y="107"/>
                  <a:pt x="143" y="112"/>
                </a:cubicBezTo>
                <a:cubicBezTo>
                  <a:pt x="141" y="117"/>
                  <a:pt x="139" y="121"/>
                  <a:pt x="139" y="126"/>
                </a:cubicBezTo>
                <a:cubicBezTo>
                  <a:pt x="142" y="124"/>
                  <a:pt x="143" y="120"/>
                  <a:pt x="145" y="117"/>
                </a:cubicBezTo>
                <a:cubicBezTo>
                  <a:pt x="146" y="116"/>
                  <a:pt x="147" y="114"/>
                  <a:pt x="148" y="113"/>
                </a:cubicBezTo>
                <a:cubicBezTo>
                  <a:pt x="149" y="111"/>
                  <a:pt x="149" y="108"/>
                  <a:pt x="151" y="109"/>
                </a:cubicBezTo>
                <a:cubicBezTo>
                  <a:pt x="152" y="119"/>
                  <a:pt x="154" y="127"/>
                  <a:pt x="157" y="134"/>
                </a:cubicBezTo>
                <a:cubicBezTo>
                  <a:pt x="155" y="140"/>
                  <a:pt x="154" y="147"/>
                  <a:pt x="153" y="152"/>
                </a:cubicBezTo>
                <a:cubicBezTo>
                  <a:pt x="153" y="154"/>
                  <a:pt x="153" y="155"/>
                  <a:pt x="152" y="157"/>
                </a:cubicBezTo>
                <a:cubicBezTo>
                  <a:pt x="151" y="172"/>
                  <a:pt x="149" y="185"/>
                  <a:pt x="147" y="198"/>
                </a:cubicBezTo>
                <a:cubicBezTo>
                  <a:pt x="148" y="199"/>
                  <a:pt x="149" y="200"/>
                  <a:pt x="150" y="201"/>
                </a:cubicBezTo>
                <a:cubicBezTo>
                  <a:pt x="150" y="217"/>
                  <a:pt x="147" y="228"/>
                  <a:pt x="147" y="245"/>
                </a:cubicBezTo>
                <a:cubicBezTo>
                  <a:pt x="147" y="249"/>
                  <a:pt x="147" y="254"/>
                  <a:pt x="147" y="259"/>
                </a:cubicBezTo>
                <a:cubicBezTo>
                  <a:pt x="147" y="263"/>
                  <a:pt x="146" y="268"/>
                  <a:pt x="145" y="273"/>
                </a:cubicBezTo>
                <a:cubicBezTo>
                  <a:pt x="145" y="285"/>
                  <a:pt x="144" y="298"/>
                  <a:pt x="141" y="310"/>
                </a:cubicBezTo>
                <a:cubicBezTo>
                  <a:pt x="141" y="311"/>
                  <a:pt x="140" y="310"/>
                  <a:pt x="140" y="312"/>
                </a:cubicBezTo>
                <a:cubicBezTo>
                  <a:pt x="136" y="312"/>
                  <a:pt x="133" y="315"/>
                  <a:pt x="130" y="316"/>
                </a:cubicBezTo>
                <a:cubicBezTo>
                  <a:pt x="124" y="318"/>
                  <a:pt x="117" y="318"/>
                  <a:pt x="111" y="320"/>
                </a:cubicBezTo>
                <a:cubicBezTo>
                  <a:pt x="107" y="320"/>
                  <a:pt x="104" y="320"/>
                  <a:pt x="101" y="320"/>
                </a:cubicBezTo>
                <a:cubicBezTo>
                  <a:pt x="88" y="319"/>
                  <a:pt x="74" y="317"/>
                  <a:pt x="62" y="314"/>
                </a:cubicBezTo>
                <a:cubicBezTo>
                  <a:pt x="60" y="313"/>
                  <a:pt x="58" y="312"/>
                  <a:pt x="56" y="310"/>
                </a:cubicBezTo>
                <a:close/>
                <a:moveTo>
                  <a:pt x="112" y="25"/>
                </a:moveTo>
                <a:cubicBezTo>
                  <a:pt x="109" y="22"/>
                  <a:pt x="110" y="17"/>
                  <a:pt x="108" y="13"/>
                </a:cubicBezTo>
                <a:cubicBezTo>
                  <a:pt x="108" y="15"/>
                  <a:pt x="108" y="20"/>
                  <a:pt x="108" y="24"/>
                </a:cubicBezTo>
                <a:cubicBezTo>
                  <a:pt x="107" y="19"/>
                  <a:pt x="106" y="12"/>
                  <a:pt x="108" y="7"/>
                </a:cubicBezTo>
                <a:cubicBezTo>
                  <a:pt x="102" y="15"/>
                  <a:pt x="95" y="22"/>
                  <a:pt x="95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3" y="36"/>
                  <a:pt x="94" y="38"/>
                  <a:pt x="94" y="40"/>
                </a:cubicBezTo>
                <a:cubicBezTo>
                  <a:pt x="91" y="38"/>
                  <a:pt x="92" y="31"/>
                  <a:pt x="92" y="27"/>
                </a:cubicBezTo>
                <a:cubicBezTo>
                  <a:pt x="85" y="38"/>
                  <a:pt x="91" y="52"/>
                  <a:pt x="100" y="57"/>
                </a:cubicBezTo>
                <a:cubicBezTo>
                  <a:pt x="101" y="57"/>
                  <a:pt x="102" y="57"/>
                  <a:pt x="103" y="57"/>
                </a:cubicBezTo>
                <a:cubicBezTo>
                  <a:pt x="102" y="51"/>
                  <a:pt x="100" y="44"/>
                  <a:pt x="104" y="40"/>
                </a:cubicBezTo>
                <a:cubicBezTo>
                  <a:pt x="103" y="45"/>
                  <a:pt x="103" y="52"/>
                  <a:pt x="106" y="56"/>
                </a:cubicBezTo>
                <a:cubicBezTo>
                  <a:pt x="107" y="51"/>
                  <a:pt x="106" y="47"/>
                  <a:pt x="108" y="42"/>
                </a:cubicBezTo>
                <a:cubicBezTo>
                  <a:pt x="109" y="47"/>
                  <a:pt x="108" y="52"/>
                  <a:pt x="108" y="57"/>
                </a:cubicBezTo>
                <a:cubicBezTo>
                  <a:pt x="109" y="56"/>
                  <a:pt x="110" y="57"/>
                  <a:pt x="111" y="57"/>
                </a:cubicBezTo>
                <a:cubicBezTo>
                  <a:pt x="116" y="52"/>
                  <a:pt x="120" y="44"/>
                  <a:pt x="119" y="34"/>
                </a:cubicBezTo>
                <a:cubicBezTo>
                  <a:pt x="118" y="26"/>
                  <a:pt x="114" y="19"/>
                  <a:pt x="111" y="15"/>
                </a:cubicBezTo>
                <a:cubicBezTo>
                  <a:pt x="111" y="18"/>
                  <a:pt x="112" y="22"/>
                  <a:pt x="112" y="25"/>
                </a:cubicBezTo>
                <a:close/>
                <a:moveTo>
                  <a:pt x="42" y="16"/>
                </a:moveTo>
                <a:cubicBezTo>
                  <a:pt x="42" y="15"/>
                  <a:pt x="42" y="15"/>
                  <a:pt x="41" y="15"/>
                </a:cubicBezTo>
                <a:cubicBezTo>
                  <a:pt x="39" y="9"/>
                  <a:pt x="30" y="8"/>
                  <a:pt x="27" y="12"/>
                </a:cubicBezTo>
                <a:cubicBezTo>
                  <a:pt x="26" y="12"/>
                  <a:pt x="25" y="12"/>
                  <a:pt x="25" y="12"/>
                </a:cubicBezTo>
                <a:cubicBezTo>
                  <a:pt x="22" y="16"/>
                  <a:pt x="23" y="20"/>
                  <a:pt x="22" y="24"/>
                </a:cubicBezTo>
                <a:cubicBezTo>
                  <a:pt x="23" y="29"/>
                  <a:pt x="25" y="31"/>
                  <a:pt x="26" y="36"/>
                </a:cubicBezTo>
                <a:cubicBezTo>
                  <a:pt x="28" y="38"/>
                  <a:pt x="31" y="38"/>
                  <a:pt x="32" y="40"/>
                </a:cubicBezTo>
                <a:cubicBezTo>
                  <a:pt x="32" y="42"/>
                  <a:pt x="30" y="43"/>
                  <a:pt x="30" y="45"/>
                </a:cubicBezTo>
                <a:cubicBezTo>
                  <a:pt x="30" y="47"/>
                  <a:pt x="34" y="47"/>
                  <a:pt x="35" y="49"/>
                </a:cubicBezTo>
                <a:cubicBezTo>
                  <a:pt x="34" y="52"/>
                  <a:pt x="33" y="53"/>
                  <a:pt x="33" y="56"/>
                </a:cubicBezTo>
                <a:cubicBezTo>
                  <a:pt x="34" y="58"/>
                  <a:pt x="37" y="57"/>
                  <a:pt x="38" y="60"/>
                </a:cubicBezTo>
                <a:cubicBezTo>
                  <a:pt x="37" y="61"/>
                  <a:pt x="36" y="62"/>
                  <a:pt x="36" y="64"/>
                </a:cubicBezTo>
                <a:cubicBezTo>
                  <a:pt x="38" y="67"/>
                  <a:pt x="40" y="67"/>
                  <a:pt x="43" y="67"/>
                </a:cubicBezTo>
                <a:cubicBezTo>
                  <a:pt x="43" y="70"/>
                  <a:pt x="41" y="72"/>
                  <a:pt x="41" y="74"/>
                </a:cubicBezTo>
                <a:cubicBezTo>
                  <a:pt x="42" y="75"/>
                  <a:pt x="43" y="75"/>
                  <a:pt x="44" y="75"/>
                </a:cubicBezTo>
                <a:cubicBezTo>
                  <a:pt x="48" y="70"/>
                  <a:pt x="58" y="70"/>
                  <a:pt x="62" y="64"/>
                </a:cubicBezTo>
                <a:cubicBezTo>
                  <a:pt x="61" y="64"/>
                  <a:pt x="61" y="63"/>
                  <a:pt x="61" y="62"/>
                </a:cubicBezTo>
                <a:cubicBezTo>
                  <a:pt x="58" y="62"/>
                  <a:pt x="56" y="64"/>
                  <a:pt x="55" y="63"/>
                </a:cubicBezTo>
                <a:cubicBezTo>
                  <a:pt x="56" y="61"/>
                  <a:pt x="58" y="60"/>
                  <a:pt x="60" y="60"/>
                </a:cubicBezTo>
                <a:cubicBezTo>
                  <a:pt x="60" y="59"/>
                  <a:pt x="59" y="59"/>
                  <a:pt x="60" y="58"/>
                </a:cubicBezTo>
                <a:cubicBezTo>
                  <a:pt x="57" y="58"/>
                  <a:pt x="55" y="62"/>
                  <a:pt x="53" y="59"/>
                </a:cubicBezTo>
                <a:cubicBezTo>
                  <a:pt x="55" y="58"/>
                  <a:pt x="56" y="57"/>
                  <a:pt x="59" y="56"/>
                </a:cubicBezTo>
                <a:cubicBezTo>
                  <a:pt x="59" y="55"/>
                  <a:pt x="58" y="55"/>
                  <a:pt x="58" y="54"/>
                </a:cubicBezTo>
                <a:cubicBezTo>
                  <a:pt x="56" y="54"/>
                  <a:pt x="54" y="56"/>
                  <a:pt x="52" y="55"/>
                </a:cubicBezTo>
                <a:cubicBezTo>
                  <a:pt x="53" y="53"/>
                  <a:pt x="55" y="53"/>
                  <a:pt x="57" y="52"/>
                </a:cubicBezTo>
                <a:cubicBezTo>
                  <a:pt x="57" y="50"/>
                  <a:pt x="56" y="50"/>
                  <a:pt x="56" y="49"/>
                </a:cubicBezTo>
                <a:cubicBezTo>
                  <a:pt x="52" y="50"/>
                  <a:pt x="49" y="52"/>
                  <a:pt x="44" y="52"/>
                </a:cubicBezTo>
                <a:cubicBezTo>
                  <a:pt x="44" y="52"/>
                  <a:pt x="44" y="51"/>
                  <a:pt x="44" y="51"/>
                </a:cubicBezTo>
                <a:cubicBezTo>
                  <a:pt x="47" y="49"/>
                  <a:pt x="52" y="48"/>
                  <a:pt x="55" y="47"/>
                </a:cubicBezTo>
                <a:cubicBezTo>
                  <a:pt x="55" y="45"/>
                  <a:pt x="54" y="44"/>
                  <a:pt x="53" y="44"/>
                </a:cubicBezTo>
                <a:cubicBezTo>
                  <a:pt x="52" y="44"/>
                  <a:pt x="49" y="47"/>
                  <a:pt x="49" y="44"/>
                </a:cubicBezTo>
                <a:cubicBezTo>
                  <a:pt x="50" y="43"/>
                  <a:pt x="53" y="43"/>
                  <a:pt x="52" y="40"/>
                </a:cubicBezTo>
                <a:cubicBezTo>
                  <a:pt x="50" y="40"/>
                  <a:pt x="49" y="42"/>
                  <a:pt x="47" y="41"/>
                </a:cubicBezTo>
                <a:cubicBezTo>
                  <a:pt x="47" y="41"/>
                  <a:pt x="47" y="41"/>
                  <a:pt x="47" y="40"/>
                </a:cubicBezTo>
                <a:cubicBezTo>
                  <a:pt x="47" y="39"/>
                  <a:pt x="50" y="39"/>
                  <a:pt x="51" y="38"/>
                </a:cubicBezTo>
                <a:cubicBezTo>
                  <a:pt x="51" y="35"/>
                  <a:pt x="47" y="39"/>
                  <a:pt x="46" y="38"/>
                </a:cubicBezTo>
                <a:cubicBezTo>
                  <a:pt x="46" y="35"/>
                  <a:pt x="50" y="36"/>
                  <a:pt x="50" y="33"/>
                </a:cubicBezTo>
                <a:cubicBezTo>
                  <a:pt x="48" y="33"/>
                  <a:pt x="46" y="35"/>
                  <a:pt x="44" y="35"/>
                </a:cubicBezTo>
                <a:cubicBezTo>
                  <a:pt x="45" y="33"/>
                  <a:pt x="47" y="31"/>
                  <a:pt x="49" y="32"/>
                </a:cubicBezTo>
                <a:cubicBezTo>
                  <a:pt x="49" y="30"/>
                  <a:pt x="48" y="30"/>
                  <a:pt x="48" y="28"/>
                </a:cubicBezTo>
                <a:cubicBezTo>
                  <a:pt x="43" y="29"/>
                  <a:pt x="40" y="32"/>
                  <a:pt x="36" y="33"/>
                </a:cubicBezTo>
                <a:cubicBezTo>
                  <a:pt x="38" y="28"/>
                  <a:pt x="43" y="28"/>
                  <a:pt x="47" y="25"/>
                </a:cubicBezTo>
                <a:cubicBezTo>
                  <a:pt x="45" y="22"/>
                  <a:pt x="44" y="18"/>
                  <a:pt x="42" y="16"/>
                </a:cubicBezTo>
                <a:close/>
                <a:moveTo>
                  <a:pt x="137" y="34"/>
                </a:moveTo>
                <a:cubicBezTo>
                  <a:pt x="135" y="36"/>
                  <a:pt x="136" y="39"/>
                  <a:pt x="136" y="41"/>
                </a:cubicBezTo>
                <a:cubicBezTo>
                  <a:pt x="136" y="42"/>
                  <a:pt x="135" y="43"/>
                  <a:pt x="135" y="43"/>
                </a:cubicBezTo>
                <a:cubicBezTo>
                  <a:pt x="133" y="51"/>
                  <a:pt x="135" y="54"/>
                  <a:pt x="136" y="60"/>
                </a:cubicBezTo>
                <a:cubicBezTo>
                  <a:pt x="137" y="60"/>
                  <a:pt x="137" y="61"/>
                  <a:pt x="138" y="61"/>
                </a:cubicBezTo>
                <a:cubicBezTo>
                  <a:pt x="138" y="59"/>
                  <a:pt x="138" y="57"/>
                  <a:pt x="140" y="56"/>
                </a:cubicBezTo>
                <a:cubicBezTo>
                  <a:pt x="141" y="58"/>
                  <a:pt x="140" y="59"/>
                  <a:pt x="140" y="61"/>
                </a:cubicBezTo>
                <a:cubicBezTo>
                  <a:pt x="140" y="61"/>
                  <a:pt x="141" y="61"/>
                  <a:pt x="142" y="61"/>
                </a:cubicBezTo>
                <a:cubicBezTo>
                  <a:pt x="142" y="60"/>
                  <a:pt x="143" y="58"/>
                  <a:pt x="143" y="57"/>
                </a:cubicBezTo>
                <a:cubicBezTo>
                  <a:pt x="145" y="58"/>
                  <a:pt x="143" y="61"/>
                  <a:pt x="144" y="62"/>
                </a:cubicBezTo>
                <a:cubicBezTo>
                  <a:pt x="151" y="59"/>
                  <a:pt x="152" y="45"/>
                  <a:pt x="150" y="37"/>
                </a:cubicBezTo>
                <a:cubicBezTo>
                  <a:pt x="149" y="37"/>
                  <a:pt x="149" y="36"/>
                  <a:pt x="148" y="36"/>
                </a:cubicBezTo>
                <a:cubicBezTo>
                  <a:pt x="147" y="39"/>
                  <a:pt x="148" y="42"/>
                  <a:pt x="146" y="43"/>
                </a:cubicBezTo>
                <a:cubicBezTo>
                  <a:pt x="144" y="41"/>
                  <a:pt x="146" y="36"/>
                  <a:pt x="145" y="35"/>
                </a:cubicBezTo>
                <a:cubicBezTo>
                  <a:pt x="144" y="37"/>
                  <a:pt x="144" y="42"/>
                  <a:pt x="143" y="45"/>
                </a:cubicBezTo>
                <a:cubicBezTo>
                  <a:pt x="143" y="46"/>
                  <a:pt x="144" y="48"/>
                  <a:pt x="142" y="48"/>
                </a:cubicBezTo>
                <a:cubicBezTo>
                  <a:pt x="141" y="46"/>
                  <a:pt x="142" y="43"/>
                  <a:pt x="142" y="41"/>
                </a:cubicBezTo>
                <a:cubicBezTo>
                  <a:pt x="140" y="43"/>
                  <a:pt x="142" y="49"/>
                  <a:pt x="139" y="50"/>
                </a:cubicBezTo>
                <a:cubicBezTo>
                  <a:pt x="138" y="49"/>
                  <a:pt x="139" y="47"/>
                  <a:pt x="139" y="45"/>
                </a:cubicBezTo>
                <a:cubicBezTo>
                  <a:pt x="139" y="41"/>
                  <a:pt x="140" y="37"/>
                  <a:pt x="140" y="34"/>
                </a:cubicBezTo>
                <a:cubicBezTo>
                  <a:pt x="139" y="34"/>
                  <a:pt x="138" y="34"/>
                  <a:pt x="137" y="34"/>
                </a:cubicBezTo>
                <a:close/>
                <a:moveTo>
                  <a:pt x="142" y="41"/>
                </a:moveTo>
                <a:cubicBezTo>
                  <a:pt x="142" y="40"/>
                  <a:pt x="143" y="38"/>
                  <a:pt x="142" y="37"/>
                </a:cubicBezTo>
                <a:cubicBezTo>
                  <a:pt x="142" y="38"/>
                  <a:pt x="141" y="40"/>
                  <a:pt x="142" y="41"/>
                </a:cubicBezTo>
                <a:close/>
                <a:moveTo>
                  <a:pt x="102" y="59"/>
                </a:moveTo>
                <a:cubicBezTo>
                  <a:pt x="102" y="60"/>
                  <a:pt x="102" y="60"/>
                  <a:pt x="101" y="60"/>
                </a:cubicBezTo>
                <a:cubicBezTo>
                  <a:pt x="105" y="60"/>
                  <a:pt x="107" y="60"/>
                  <a:pt x="111" y="60"/>
                </a:cubicBezTo>
                <a:cubicBezTo>
                  <a:pt x="110" y="57"/>
                  <a:pt x="106" y="60"/>
                  <a:pt x="102" y="59"/>
                </a:cubicBezTo>
                <a:close/>
                <a:moveTo>
                  <a:pt x="103" y="63"/>
                </a:moveTo>
                <a:cubicBezTo>
                  <a:pt x="101" y="70"/>
                  <a:pt x="99" y="75"/>
                  <a:pt x="98" y="81"/>
                </a:cubicBezTo>
                <a:cubicBezTo>
                  <a:pt x="99" y="82"/>
                  <a:pt x="100" y="83"/>
                  <a:pt x="101" y="84"/>
                </a:cubicBezTo>
                <a:cubicBezTo>
                  <a:pt x="105" y="84"/>
                  <a:pt x="109" y="84"/>
                  <a:pt x="111" y="82"/>
                </a:cubicBezTo>
                <a:cubicBezTo>
                  <a:pt x="112" y="76"/>
                  <a:pt x="110" y="68"/>
                  <a:pt x="109" y="62"/>
                </a:cubicBezTo>
                <a:cubicBezTo>
                  <a:pt x="107" y="62"/>
                  <a:pt x="105" y="62"/>
                  <a:pt x="103" y="63"/>
                </a:cubicBezTo>
                <a:close/>
                <a:moveTo>
                  <a:pt x="138" y="64"/>
                </a:moveTo>
                <a:cubicBezTo>
                  <a:pt x="139" y="66"/>
                  <a:pt x="144" y="66"/>
                  <a:pt x="146" y="65"/>
                </a:cubicBezTo>
                <a:cubicBezTo>
                  <a:pt x="144" y="63"/>
                  <a:pt x="141" y="64"/>
                  <a:pt x="138" y="64"/>
                </a:cubicBezTo>
                <a:close/>
                <a:moveTo>
                  <a:pt x="130" y="89"/>
                </a:moveTo>
                <a:cubicBezTo>
                  <a:pt x="130" y="89"/>
                  <a:pt x="131" y="90"/>
                  <a:pt x="132" y="90"/>
                </a:cubicBezTo>
                <a:cubicBezTo>
                  <a:pt x="133" y="89"/>
                  <a:pt x="133" y="86"/>
                  <a:pt x="135" y="86"/>
                </a:cubicBezTo>
                <a:cubicBezTo>
                  <a:pt x="136" y="88"/>
                  <a:pt x="136" y="90"/>
                  <a:pt x="137" y="92"/>
                </a:cubicBezTo>
                <a:cubicBezTo>
                  <a:pt x="139" y="92"/>
                  <a:pt x="140" y="92"/>
                  <a:pt x="142" y="92"/>
                </a:cubicBezTo>
                <a:cubicBezTo>
                  <a:pt x="143" y="84"/>
                  <a:pt x="143" y="76"/>
                  <a:pt x="143" y="68"/>
                </a:cubicBezTo>
                <a:cubicBezTo>
                  <a:pt x="142" y="68"/>
                  <a:pt x="139" y="68"/>
                  <a:pt x="137" y="67"/>
                </a:cubicBezTo>
                <a:cubicBezTo>
                  <a:pt x="135" y="74"/>
                  <a:pt x="131" y="82"/>
                  <a:pt x="130" y="89"/>
                </a:cubicBezTo>
                <a:close/>
                <a:moveTo>
                  <a:pt x="60" y="69"/>
                </a:moveTo>
                <a:cubicBezTo>
                  <a:pt x="61" y="69"/>
                  <a:pt x="61" y="69"/>
                  <a:pt x="62" y="69"/>
                </a:cubicBezTo>
                <a:cubicBezTo>
                  <a:pt x="62" y="68"/>
                  <a:pt x="62" y="67"/>
                  <a:pt x="62" y="67"/>
                </a:cubicBezTo>
                <a:cubicBezTo>
                  <a:pt x="61" y="68"/>
                  <a:pt x="60" y="68"/>
                  <a:pt x="60" y="69"/>
                </a:cubicBezTo>
                <a:close/>
                <a:moveTo>
                  <a:pt x="68" y="147"/>
                </a:moveTo>
                <a:cubicBezTo>
                  <a:pt x="67" y="147"/>
                  <a:pt x="67" y="146"/>
                  <a:pt x="68" y="146"/>
                </a:cubicBezTo>
                <a:cubicBezTo>
                  <a:pt x="68" y="145"/>
                  <a:pt x="67" y="146"/>
                  <a:pt x="68" y="145"/>
                </a:cubicBezTo>
                <a:cubicBezTo>
                  <a:pt x="71" y="144"/>
                  <a:pt x="73" y="141"/>
                  <a:pt x="76" y="139"/>
                </a:cubicBezTo>
                <a:cubicBezTo>
                  <a:pt x="77" y="138"/>
                  <a:pt x="78" y="138"/>
                  <a:pt x="79" y="137"/>
                </a:cubicBezTo>
                <a:cubicBezTo>
                  <a:pt x="80" y="136"/>
                  <a:pt x="81" y="134"/>
                  <a:pt x="81" y="133"/>
                </a:cubicBezTo>
                <a:cubicBezTo>
                  <a:pt x="83" y="129"/>
                  <a:pt x="84" y="125"/>
                  <a:pt x="84" y="121"/>
                </a:cubicBezTo>
                <a:cubicBezTo>
                  <a:pt x="84" y="112"/>
                  <a:pt x="82" y="100"/>
                  <a:pt x="78" y="92"/>
                </a:cubicBezTo>
                <a:cubicBezTo>
                  <a:pt x="77" y="86"/>
                  <a:pt x="73" y="82"/>
                  <a:pt x="71" y="77"/>
                </a:cubicBezTo>
                <a:cubicBezTo>
                  <a:pt x="67" y="74"/>
                  <a:pt x="62" y="70"/>
                  <a:pt x="56" y="71"/>
                </a:cubicBezTo>
                <a:cubicBezTo>
                  <a:pt x="53" y="71"/>
                  <a:pt x="52" y="74"/>
                  <a:pt x="49" y="75"/>
                </a:cubicBezTo>
                <a:cubicBezTo>
                  <a:pt x="44" y="80"/>
                  <a:pt x="40" y="86"/>
                  <a:pt x="40" y="94"/>
                </a:cubicBezTo>
                <a:cubicBezTo>
                  <a:pt x="39" y="98"/>
                  <a:pt x="41" y="104"/>
                  <a:pt x="42" y="109"/>
                </a:cubicBezTo>
                <a:cubicBezTo>
                  <a:pt x="44" y="116"/>
                  <a:pt x="46" y="123"/>
                  <a:pt x="48" y="128"/>
                </a:cubicBezTo>
                <a:cubicBezTo>
                  <a:pt x="49" y="129"/>
                  <a:pt x="49" y="131"/>
                  <a:pt x="49" y="132"/>
                </a:cubicBezTo>
                <a:cubicBezTo>
                  <a:pt x="52" y="141"/>
                  <a:pt x="56" y="150"/>
                  <a:pt x="59" y="158"/>
                </a:cubicBezTo>
                <a:cubicBezTo>
                  <a:pt x="59" y="159"/>
                  <a:pt x="60" y="160"/>
                  <a:pt x="60" y="161"/>
                </a:cubicBezTo>
                <a:cubicBezTo>
                  <a:pt x="60" y="162"/>
                  <a:pt x="61" y="162"/>
                  <a:pt x="61" y="162"/>
                </a:cubicBezTo>
                <a:cubicBezTo>
                  <a:pt x="62" y="168"/>
                  <a:pt x="64" y="174"/>
                  <a:pt x="67" y="178"/>
                </a:cubicBezTo>
                <a:cubicBezTo>
                  <a:pt x="68" y="177"/>
                  <a:pt x="70" y="177"/>
                  <a:pt x="72" y="177"/>
                </a:cubicBezTo>
                <a:cubicBezTo>
                  <a:pt x="70" y="167"/>
                  <a:pt x="62" y="157"/>
                  <a:pt x="68" y="147"/>
                </a:cubicBezTo>
                <a:close/>
                <a:moveTo>
                  <a:pt x="98" y="82"/>
                </a:moveTo>
                <a:cubicBezTo>
                  <a:pt x="97" y="83"/>
                  <a:pt x="96" y="84"/>
                  <a:pt x="96" y="85"/>
                </a:cubicBezTo>
                <a:cubicBezTo>
                  <a:pt x="96" y="86"/>
                  <a:pt x="97" y="86"/>
                  <a:pt x="97" y="87"/>
                </a:cubicBezTo>
                <a:cubicBezTo>
                  <a:pt x="103" y="88"/>
                  <a:pt x="109" y="89"/>
                  <a:pt x="113" y="86"/>
                </a:cubicBezTo>
                <a:cubicBezTo>
                  <a:pt x="108" y="84"/>
                  <a:pt x="101" y="87"/>
                  <a:pt x="98" y="82"/>
                </a:cubicBezTo>
                <a:close/>
                <a:moveTo>
                  <a:pt x="59" y="168"/>
                </a:moveTo>
                <a:cubicBezTo>
                  <a:pt x="58" y="156"/>
                  <a:pt x="51" y="148"/>
                  <a:pt x="49" y="137"/>
                </a:cubicBezTo>
                <a:cubicBezTo>
                  <a:pt x="47" y="135"/>
                  <a:pt x="47" y="133"/>
                  <a:pt x="46" y="130"/>
                </a:cubicBezTo>
                <a:cubicBezTo>
                  <a:pt x="43" y="121"/>
                  <a:pt x="39" y="112"/>
                  <a:pt x="38" y="100"/>
                </a:cubicBezTo>
                <a:cubicBezTo>
                  <a:pt x="35" y="98"/>
                  <a:pt x="34" y="94"/>
                  <a:pt x="32" y="91"/>
                </a:cubicBezTo>
                <a:cubicBezTo>
                  <a:pt x="28" y="87"/>
                  <a:pt x="22" y="84"/>
                  <a:pt x="15" y="86"/>
                </a:cubicBezTo>
                <a:cubicBezTo>
                  <a:pt x="1" y="91"/>
                  <a:pt x="1" y="111"/>
                  <a:pt x="5" y="127"/>
                </a:cubicBezTo>
                <a:cubicBezTo>
                  <a:pt x="5" y="129"/>
                  <a:pt x="6" y="132"/>
                  <a:pt x="7" y="134"/>
                </a:cubicBezTo>
                <a:cubicBezTo>
                  <a:pt x="10" y="143"/>
                  <a:pt x="17" y="151"/>
                  <a:pt x="26" y="154"/>
                </a:cubicBezTo>
                <a:cubicBezTo>
                  <a:pt x="31" y="151"/>
                  <a:pt x="37" y="153"/>
                  <a:pt x="43" y="153"/>
                </a:cubicBezTo>
                <a:cubicBezTo>
                  <a:pt x="48" y="156"/>
                  <a:pt x="51" y="161"/>
                  <a:pt x="54" y="166"/>
                </a:cubicBezTo>
                <a:cubicBezTo>
                  <a:pt x="54" y="169"/>
                  <a:pt x="57" y="172"/>
                  <a:pt x="58" y="174"/>
                </a:cubicBezTo>
                <a:cubicBezTo>
                  <a:pt x="56" y="176"/>
                  <a:pt x="59" y="179"/>
                  <a:pt x="60" y="180"/>
                </a:cubicBezTo>
                <a:cubicBezTo>
                  <a:pt x="61" y="179"/>
                  <a:pt x="63" y="180"/>
                  <a:pt x="63" y="178"/>
                </a:cubicBezTo>
                <a:cubicBezTo>
                  <a:pt x="62" y="176"/>
                  <a:pt x="61" y="171"/>
                  <a:pt x="59" y="168"/>
                </a:cubicBezTo>
                <a:close/>
                <a:moveTo>
                  <a:pt x="131" y="96"/>
                </a:moveTo>
                <a:cubicBezTo>
                  <a:pt x="133" y="96"/>
                  <a:pt x="133" y="97"/>
                  <a:pt x="135" y="97"/>
                </a:cubicBezTo>
                <a:cubicBezTo>
                  <a:pt x="135" y="96"/>
                  <a:pt x="135" y="95"/>
                  <a:pt x="136" y="95"/>
                </a:cubicBezTo>
                <a:cubicBezTo>
                  <a:pt x="135" y="93"/>
                  <a:pt x="135" y="90"/>
                  <a:pt x="134" y="89"/>
                </a:cubicBezTo>
                <a:cubicBezTo>
                  <a:pt x="133" y="91"/>
                  <a:pt x="132" y="94"/>
                  <a:pt x="131" y="96"/>
                </a:cubicBezTo>
                <a:close/>
                <a:moveTo>
                  <a:pt x="97" y="92"/>
                </a:moveTo>
                <a:cubicBezTo>
                  <a:pt x="95" y="97"/>
                  <a:pt x="96" y="103"/>
                  <a:pt x="95" y="108"/>
                </a:cubicBezTo>
                <a:cubicBezTo>
                  <a:pt x="94" y="109"/>
                  <a:pt x="94" y="110"/>
                  <a:pt x="94" y="112"/>
                </a:cubicBezTo>
                <a:cubicBezTo>
                  <a:pt x="93" y="114"/>
                  <a:pt x="94" y="115"/>
                  <a:pt x="94" y="117"/>
                </a:cubicBezTo>
                <a:cubicBezTo>
                  <a:pt x="94" y="120"/>
                  <a:pt x="93" y="122"/>
                  <a:pt x="92" y="125"/>
                </a:cubicBezTo>
                <a:cubicBezTo>
                  <a:pt x="92" y="125"/>
                  <a:pt x="93" y="126"/>
                  <a:pt x="93" y="127"/>
                </a:cubicBezTo>
                <a:cubicBezTo>
                  <a:pt x="93" y="128"/>
                  <a:pt x="92" y="129"/>
                  <a:pt x="92" y="130"/>
                </a:cubicBezTo>
                <a:cubicBezTo>
                  <a:pt x="92" y="135"/>
                  <a:pt x="91" y="141"/>
                  <a:pt x="92" y="145"/>
                </a:cubicBezTo>
                <a:cubicBezTo>
                  <a:pt x="90" y="161"/>
                  <a:pt x="90" y="174"/>
                  <a:pt x="90" y="190"/>
                </a:cubicBezTo>
                <a:cubicBezTo>
                  <a:pt x="90" y="191"/>
                  <a:pt x="89" y="193"/>
                  <a:pt x="89" y="194"/>
                </a:cubicBezTo>
                <a:cubicBezTo>
                  <a:pt x="89" y="199"/>
                  <a:pt x="90" y="204"/>
                  <a:pt x="90" y="209"/>
                </a:cubicBezTo>
                <a:cubicBezTo>
                  <a:pt x="93" y="210"/>
                  <a:pt x="97" y="208"/>
                  <a:pt x="100" y="208"/>
                </a:cubicBezTo>
                <a:cubicBezTo>
                  <a:pt x="100" y="204"/>
                  <a:pt x="100" y="201"/>
                  <a:pt x="100" y="198"/>
                </a:cubicBezTo>
                <a:cubicBezTo>
                  <a:pt x="100" y="179"/>
                  <a:pt x="99" y="156"/>
                  <a:pt x="100" y="140"/>
                </a:cubicBezTo>
                <a:cubicBezTo>
                  <a:pt x="98" y="138"/>
                  <a:pt x="100" y="136"/>
                  <a:pt x="99" y="135"/>
                </a:cubicBezTo>
                <a:cubicBezTo>
                  <a:pt x="101" y="131"/>
                  <a:pt x="103" y="122"/>
                  <a:pt x="105" y="117"/>
                </a:cubicBezTo>
                <a:cubicBezTo>
                  <a:pt x="106" y="116"/>
                  <a:pt x="107" y="115"/>
                  <a:pt x="107" y="114"/>
                </a:cubicBezTo>
                <a:cubicBezTo>
                  <a:pt x="108" y="112"/>
                  <a:pt x="107" y="109"/>
                  <a:pt x="109" y="109"/>
                </a:cubicBezTo>
                <a:cubicBezTo>
                  <a:pt x="111" y="110"/>
                  <a:pt x="111" y="112"/>
                  <a:pt x="113" y="113"/>
                </a:cubicBezTo>
                <a:cubicBezTo>
                  <a:pt x="113" y="105"/>
                  <a:pt x="112" y="97"/>
                  <a:pt x="111" y="90"/>
                </a:cubicBezTo>
                <a:cubicBezTo>
                  <a:pt x="106" y="91"/>
                  <a:pt x="101" y="90"/>
                  <a:pt x="97" y="89"/>
                </a:cubicBezTo>
                <a:cubicBezTo>
                  <a:pt x="97" y="90"/>
                  <a:pt x="96" y="91"/>
                  <a:pt x="97" y="92"/>
                </a:cubicBezTo>
                <a:close/>
                <a:moveTo>
                  <a:pt x="127" y="91"/>
                </a:moveTo>
                <a:cubicBezTo>
                  <a:pt x="127" y="92"/>
                  <a:pt x="126" y="92"/>
                  <a:pt x="126" y="93"/>
                </a:cubicBezTo>
                <a:cubicBezTo>
                  <a:pt x="127" y="94"/>
                  <a:pt x="128" y="95"/>
                  <a:pt x="130" y="95"/>
                </a:cubicBezTo>
                <a:cubicBezTo>
                  <a:pt x="130" y="94"/>
                  <a:pt x="131" y="92"/>
                  <a:pt x="131" y="91"/>
                </a:cubicBezTo>
                <a:cubicBezTo>
                  <a:pt x="130" y="92"/>
                  <a:pt x="128" y="90"/>
                  <a:pt x="127" y="91"/>
                </a:cubicBezTo>
                <a:close/>
                <a:moveTo>
                  <a:pt x="138" y="94"/>
                </a:moveTo>
                <a:cubicBezTo>
                  <a:pt x="137" y="95"/>
                  <a:pt x="138" y="95"/>
                  <a:pt x="138" y="96"/>
                </a:cubicBezTo>
                <a:cubicBezTo>
                  <a:pt x="140" y="96"/>
                  <a:pt x="143" y="96"/>
                  <a:pt x="144" y="94"/>
                </a:cubicBezTo>
                <a:cubicBezTo>
                  <a:pt x="142" y="94"/>
                  <a:pt x="139" y="94"/>
                  <a:pt x="138" y="94"/>
                </a:cubicBezTo>
                <a:close/>
                <a:moveTo>
                  <a:pt x="126" y="103"/>
                </a:moveTo>
                <a:cubicBezTo>
                  <a:pt x="127" y="100"/>
                  <a:pt x="128" y="99"/>
                  <a:pt x="129" y="96"/>
                </a:cubicBezTo>
                <a:cubicBezTo>
                  <a:pt x="128" y="97"/>
                  <a:pt x="128" y="96"/>
                  <a:pt x="127" y="96"/>
                </a:cubicBezTo>
                <a:cubicBezTo>
                  <a:pt x="126" y="98"/>
                  <a:pt x="126" y="101"/>
                  <a:pt x="126" y="103"/>
                </a:cubicBezTo>
                <a:close/>
                <a:moveTo>
                  <a:pt x="138" y="98"/>
                </a:moveTo>
                <a:cubicBezTo>
                  <a:pt x="139" y="101"/>
                  <a:pt x="140" y="104"/>
                  <a:pt x="141" y="106"/>
                </a:cubicBezTo>
                <a:cubicBezTo>
                  <a:pt x="141" y="102"/>
                  <a:pt x="142" y="101"/>
                  <a:pt x="143" y="97"/>
                </a:cubicBezTo>
                <a:cubicBezTo>
                  <a:pt x="141" y="97"/>
                  <a:pt x="140" y="98"/>
                  <a:pt x="138" y="98"/>
                </a:cubicBezTo>
                <a:close/>
                <a:moveTo>
                  <a:pt x="134" y="100"/>
                </a:moveTo>
                <a:cubicBezTo>
                  <a:pt x="134" y="99"/>
                  <a:pt x="132" y="99"/>
                  <a:pt x="130" y="98"/>
                </a:cubicBezTo>
                <a:cubicBezTo>
                  <a:pt x="130" y="102"/>
                  <a:pt x="126" y="104"/>
                  <a:pt x="126" y="108"/>
                </a:cubicBezTo>
                <a:cubicBezTo>
                  <a:pt x="129" y="107"/>
                  <a:pt x="128" y="112"/>
                  <a:pt x="130" y="113"/>
                </a:cubicBezTo>
                <a:cubicBezTo>
                  <a:pt x="130" y="111"/>
                  <a:pt x="130" y="108"/>
                  <a:pt x="133" y="109"/>
                </a:cubicBezTo>
                <a:cubicBezTo>
                  <a:pt x="135" y="109"/>
                  <a:pt x="134" y="112"/>
                  <a:pt x="136" y="113"/>
                </a:cubicBezTo>
                <a:cubicBezTo>
                  <a:pt x="140" y="109"/>
                  <a:pt x="138" y="102"/>
                  <a:pt x="136" y="98"/>
                </a:cubicBezTo>
                <a:cubicBezTo>
                  <a:pt x="136" y="99"/>
                  <a:pt x="135" y="99"/>
                  <a:pt x="134" y="100"/>
                </a:cubicBezTo>
                <a:close/>
                <a:moveTo>
                  <a:pt x="136" y="116"/>
                </a:moveTo>
                <a:cubicBezTo>
                  <a:pt x="133" y="117"/>
                  <a:pt x="134" y="113"/>
                  <a:pt x="132" y="112"/>
                </a:cubicBezTo>
                <a:cubicBezTo>
                  <a:pt x="131" y="114"/>
                  <a:pt x="131" y="117"/>
                  <a:pt x="128" y="117"/>
                </a:cubicBezTo>
                <a:cubicBezTo>
                  <a:pt x="127" y="115"/>
                  <a:pt x="127" y="110"/>
                  <a:pt x="125" y="108"/>
                </a:cubicBezTo>
                <a:cubicBezTo>
                  <a:pt x="124" y="115"/>
                  <a:pt x="122" y="121"/>
                  <a:pt x="121" y="129"/>
                </a:cubicBezTo>
                <a:cubicBezTo>
                  <a:pt x="121" y="130"/>
                  <a:pt x="120" y="129"/>
                  <a:pt x="120" y="131"/>
                </a:cubicBezTo>
                <a:cubicBezTo>
                  <a:pt x="121" y="133"/>
                  <a:pt x="121" y="135"/>
                  <a:pt x="121" y="137"/>
                </a:cubicBezTo>
                <a:cubicBezTo>
                  <a:pt x="119" y="154"/>
                  <a:pt x="121" y="175"/>
                  <a:pt x="120" y="191"/>
                </a:cubicBezTo>
                <a:cubicBezTo>
                  <a:pt x="123" y="183"/>
                  <a:pt x="125" y="174"/>
                  <a:pt x="125" y="165"/>
                </a:cubicBezTo>
                <a:cubicBezTo>
                  <a:pt x="127" y="163"/>
                  <a:pt x="128" y="160"/>
                  <a:pt x="130" y="157"/>
                </a:cubicBezTo>
                <a:cubicBezTo>
                  <a:pt x="131" y="155"/>
                  <a:pt x="133" y="153"/>
                  <a:pt x="134" y="150"/>
                </a:cubicBezTo>
                <a:cubicBezTo>
                  <a:pt x="135" y="147"/>
                  <a:pt x="135" y="143"/>
                  <a:pt x="135" y="138"/>
                </a:cubicBezTo>
                <a:cubicBezTo>
                  <a:pt x="136" y="129"/>
                  <a:pt x="137" y="120"/>
                  <a:pt x="139" y="112"/>
                </a:cubicBezTo>
                <a:cubicBezTo>
                  <a:pt x="138" y="114"/>
                  <a:pt x="137" y="116"/>
                  <a:pt x="136" y="116"/>
                </a:cubicBezTo>
                <a:close/>
                <a:moveTo>
                  <a:pt x="106" y="122"/>
                </a:moveTo>
                <a:cubicBezTo>
                  <a:pt x="107" y="122"/>
                  <a:pt x="107" y="122"/>
                  <a:pt x="108" y="122"/>
                </a:cubicBezTo>
                <a:cubicBezTo>
                  <a:pt x="109" y="121"/>
                  <a:pt x="109" y="119"/>
                  <a:pt x="112" y="120"/>
                </a:cubicBezTo>
                <a:cubicBezTo>
                  <a:pt x="112" y="120"/>
                  <a:pt x="112" y="121"/>
                  <a:pt x="113" y="121"/>
                </a:cubicBezTo>
                <a:cubicBezTo>
                  <a:pt x="112" y="118"/>
                  <a:pt x="111" y="116"/>
                  <a:pt x="109" y="114"/>
                </a:cubicBezTo>
                <a:cubicBezTo>
                  <a:pt x="108" y="117"/>
                  <a:pt x="107" y="119"/>
                  <a:pt x="106" y="122"/>
                </a:cubicBezTo>
                <a:close/>
                <a:moveTo>
                  <a:pt x="147" y="119"/>
                </a:moveTo>
                <a:cubicBezTo>
                  <a:pt x="148" y="120"/>
                  <a:pt x="150" y="119"/>
                  <a:pt x="151" y="118"/>
                </a:cubicBezTo>
                <a:cubicBezTo>
                  <a:pt x="150" y="117"/>
                  <a:pt x="150" y="115"/>
                  <a:pt x="150" y="114"/>
                </a:cubicBezTo>
                <a:cubicBezTo>
                  <a:pt x="149" y="116"/>
                  <a:pt x="147" y="117"/>
                  <a:pt x="147" y="119"/>
                </a:cubicBezTo>
                <a:close/>
                <a:moveTo>
                  <a:pt x="145" y="121"/>
                </a:moveTo>
                <a:cubicBezTo>
                  <a:pt x="143" y="124"/>
                  <a:pt x="142" y="128"/>
                  <a:pt x="138" y="129"/>
                </a:cubicBezTo>
                <a:cubicBezTo>
                  <a:pt x="138" y="130"/>
                  <a:pt x="138" y="131"/>
                  <a:pt x="138" y="132"/>
                </a:cubicBezTo>
                <a:cubicBezTo>
                  <a:pt x="140" y="131"/>
                  <a:pt x="140" y="133"/>
                  <a:pt x="141" y="133"/>
                </a:cubicBezTo>
                <a:cubicBezTo>
                  <a:pt x="142" y="132"/>
                  <a:pt x="142" y="130"/>
                  <a:pt x="144" y="130"/>
                </a:cubicBezTo>
                <a:cubicBezTo>
                  <a:pt x="145" y="131"/>
                  <a:pt x="145" y="133"/>
                  <a:pt x="147" y="135"/>
                </a:cubicBezTo>
                <a:cubicBezTo>
                  <a:pt x="148" y="133"/>
                  <a:pt x="148" y="131"/>
                  <a:pt x="149" y="131"/>
                </a:cubicBezTo>
                <a:cubicBezTo>
                  <a:pt x="151" y="130"/>
                  <a:pt x="151" y="133"/>
                  <a:pt x="153" y="133"/>
                </a:cubicBezTo>
                <a:cubicBezTo>
                  <a:pt x="153" y="129"/>
                  <a:pt x="152" y="124"/>
                  <a:pt x="151" y="120"/>
                </a:cubicBezTo>
                <a:cubicBezTo>
                  <a:pt x="149" y="121"/>
                  <a:pt x="147" y="122"/>
                  <a:pt x="145" y="121"/>
                </a:cubicBezTo>
                <a:close/>
                <a:moveTo>
                  <a:pt x="114" y="125"/>
                </a:moveTo>
                <a:cubicBezTo>
                  <a:pt x="112" y="125"/>
                  <a:pt x="112" y="123"/>
                  <a:pt x="110" y="123"/>
                </a:cubicBezTo>
                <a:cubicBezTo>
                  <a:pt x="110" y="125"/>
                  <a:pt x="107" y="125"/>
                  <a:pt x="106" y="123"/>
                </a:cubicBezTo>
                <a:cubicBezTo>
                  <a:pt x="105" y="127"/>
                  <a:pt x="102" y="131"/>
                  <a:pt x="102" y="134"/>
                </a:cubicBezTo>
                <a:cubicBezTo>
                  <a:pt x="103" y="134"/>
                  <a:pt x="103" y="134"/>
                  <a:pt x="105" y="134"/>
                </a:cubicBezTo>
                <a:cubicBezTo>
                  <a:pt x="105" y="135"/>
                  <a:pt x="106" y="136"/>
                  <a:pt x="106" y="136"/>
                </a:cubicBezTo>
                <a:cubicBezTo>
                  <a:pt x="109" y="134"/>
                  <a:pt x="111" y="136"/>
                  <a:pt x="112" y="138"/>
                </a:cubicBezTo>
                <a:cubicBezTo>
                  <a:pt x="112" y="136"/>
                  <a:pt x="115" y="134"/>
                  <a:pt x="117" y="137"/>
                </a:cubicBezTo>
                <a:cubicBezTo>
                  <a:pt x="116" y="134"/>
                  <a:pt x="118" y="132"/>
                  <a:pt x="118" y="131"/>
                </a:cubicBezTo>
                <a:cubicBezTo>
                  <a:pt x="118" y="129"/>
                  <a:pt x="115" y="127"/>
                  <a:pt x="115" y="124"/>
                </a:cubicBezTo>
                <a:cubicBezTo>
                  <a:pt x="115" y="125"/>
                  <a:pt x="114" y="125"/>
                  <a:pt x="114" y="125"/>
                </a:cubicBezTo>
                <a:close/>
                <a:moveTo>
                  <a:pt x="137" y="143"/>
                </a:moveTo>
                <a:cubicBezTo>
                  <a:pt x="138" y="141"/>
                  <a:pt x="140" y="137"/>
                  <a:pt x="142" y="140"/>
                </a:cubicBezTo>
                <a:cubicBezTo>
                  <a:pt x="142" y="149"/>
                  <a:pt x="143" y="159"/>
                  <a:pt x="145" y="168"/>
                </a:cubicBezTo>
                <a:cubicBezTo>
                  <a:pt x="140" y="181"/>
                  <a:pt x="139" y="193"/>
                  <a:pt x="136" y="206"/>
                </a:cubicBezTo>
                <a:cubicBezTo>
                  <a:pt x="138" y="206"/>
                  <a:pt x="141" y="205"/>
                  <a:pt x="143" y="204"/>
                </a:cubicBezTo>
                <a:cubicBezTo>
                  <a:pt x="147" y="183"/>
                  <a:pt x="150" y="158"/>
                  <a:pt x="153" y="136"/>
                </a:cubicBezTo>
                <a:cubicBezTo>
                  <a:pt x="152" y="136"/>
                  <a:pt x="151" y="134"/>
                  <a:pt x="150" y="133"/>
                </a:cubicBezTo>
                <a:cubicBezTo>
                  <a:pt x="150" y="138"/>
                  <a:pt x="143" y="137"/>
                  <a:pt x="144" y="133"/>
                </a:cubicBezTo>
                <a:cubicBezTo>
                  <a:pt x="143" y="134"/>
                  <a:pt x="142" y="135"/>
                  <a:pt x="141" y="135"/>
                </a:cubicBezTo>
                <a:cubicBezTo>
                  <a:pt x="139" y="135"/>
                  <a:pt x="139" y="134"/>
                  <a:pt x="138" y="134"/>
                </a:cubicBezTo>
                <a:cubicBezTo>
                  <a:pt x="138" y="137"/>
                  <a:pt x="137" y="141"/>
                  <a:pt x="137" y="143"/>
                </a:cubicBezTo>
                <a:close/>
                <a:moveTo>
                  <a:pt x="80" y="139"/>
                </a:moveTo>
                <a:cubicBezTo>
                  <a:pt x="81" y="139"/>
                  <a:pt x="82" y="139"/>
                  <a:pt x="83" y="138"/>
                </a:cubicBezTo>
                <a:cubicBezTo>
                  <a:pt x="82" y="138"/>
                  <a:pt x="82" y="136"/>
                  <a:pt x="82" y="136"/>
                </a:cubicBezTo>
                <a:cubicBezTo>
                  <a:pt x="81" y="137"/>
                  <a:pt x="80" y="138"/>
                  <a:pt x="80" y="139"/>
                </a:cubicBezTo>
                <a:close/>
                <a:moveTo>
                  <a:pt x="103" y="137"/>
                </a:moveTo>
                <a:cubicBezTo>
                  <a:pt x="103" y="137"/>
                  <a:pt x="103" y="137"/>
                  <a:pt x="102" y="137"/>
                </a:cubicBezTo>
                <a:cubicBezTo>
                  <a:pt x="101" y="146"/>
                  <a:pt x="103" y="160"/>
                  <a:pt x="103" y="172"/>
                </a:cubicBezTo>
                <a:cubicBezTo>
                  <a:pt x="103" y="183"/>
                  <a:pt x="102" y="193"/>
                  <a:pt x="102" y="202"/>
                </a:cubicBezTo>
                <a:cubicBezTo>
                  <a:pt x="109" y="199"/>
                  <a:pt x="116" y="202"/>
                  <a:pt x="116" y="207"/>
                </a:cubicBezTo>
                <a:cubicBezTo>
                  <a:pt x="117" y="204"/>
                  <a:pt x="119" y="200"/>
                  <a:pt x="119" y="196"/>
                </a:cubicBezTo>
                <a:cubicBezTo>
                  <a:pt x="120" y="193"/>
                  <a:pt x="118" y="189"/>
                  <a:pt x="118" y="186"/>
                </a:cubicBezTo>
                <a:cubicBezTo>
                  <a:pt x="118" y="185"/>
                  <a:pt x="119" y="184"/>
                  <a:pt x="119" y="183"/>
                </a:cubicBezTo>
                <a:cubicBezTo>
                  <a:pt x="120" y="169"/>
                  <a:pt x="117" y="152"/>
                  <a:pt x="119" y="139"/>
                </a:cubicBezTo>
                <a:cubicBezTo>
                  <a:pt x="117" y="139"/>
                  <a:pt x="116" y="138"/>
                  <a:pt x="115" y="138"/>
                </a:cubicBezTo>
                <a:cubicBezTo>
                  <a:pt x="115" y="142"/>
                  <a:pt x="110" y="142"/>
                  <a:pt x="109" y="138"/>
                </a:cubicBezTo>
                <a:cubicBezTo>
                  <a:pt x="108" y="138"/>
                  <a:pt x="107" y="140"/>
                  <a:pt x="106" y="139"/>
                </a:cubicBezTo>
                <a:cubicBezTo>
                  <a:pt x="104" y="139"/>
                  <a:pt x="105" y="137"/>
                  <a:pt x="103" y="137"/>
                </a:cubicBezTo>
                <a:close/>
                <a:moveTo>
                  <a:pt x="80" y="141"/>
                </a:moveTo>
                <a:cubicBezTo>
                  <a:pt x="81" y="142"/>
                  <a:pt x="81" y="143"/>
                  <a:pt x="82" y="144"/>
                </a:cubicBezTo>
                <a:cubicBezTo>
                  <a:pt x="82" y="143"/>
                  <a:pt x="83" y="143"/>
                  <a:pt x="84" y="143"/>
                </a:cubicBezTo>
                <a:cubicBezTo>
                  <a:pt x="83" y="142"/>
                  <a:pt x="84" y="142"/>
                  <a:pt x="84" y="140"/>
                </a:cubicBezTo>
                <a:cubicBezTo>
                  <a:pt x="83" y="140"/>
                  <a:pt x="81" y="141"/>
                  <a:pt x="80" y="141"/>
                </a:cubicBezTo>
                <a:close/>
                <a:moveTo>
                  <a:pt x="71" y="150"/>
                </a:moveTo>
                <a:cubicBezTo>
                  <a:pt x="72" y="152"/>
                  <a:pt x="72" y="153"/>
                  <a:pt x="73" y="155"/>
                </a:cubicBezTo>
                <a:cubicBezTo>
                  <a:pt x="77" y="168"/>
                  <a:pt x="82" y="179"/>
                  <a:pt x="87" y="192"/>
                </a:cubicBezTo>
                <a:cubicBezTo>
                  <a:pt x="88" y="186"/>
                  <a:pt x="88" y="179"/>
                  <a:pt x="88" y="173"/>
                </a:cubicBezTo>
                <a:cubicBezTo>
                  <a:pt x="88" y="172"/>
                  <a:pt x="87" y="172"/>
                  <a:pt x="87" y="171"/>
                </a:cubicBezTo>
                <a:cubicBezTo>
                  <a:pt x="84" y="161"/>
                  <a:pt x="81" y="150"/>
                  <a:pt x="78" y="140"/>
                </a:cubicBezTo>
                <a:cubicBezTo>
                  <a:pt x="75" y="143"/>
                  <a:pt x="73" y="147"/>
                  <a:pt x="71" y="150"/>
                </a:cubicBezTo>
                <a:close/>
                <a:moveTo>
                  <a:pt x="136" y="148"/>
                </a:moveTo>
                <a:cubicBezTo>
                  <a:pt x="137" y="150"/>
                  <a:pt x="137" y="151"/>
                  <a:pt x="139" y="151"/>
                </a:cubicBezTo>
                <a:cubicBezTo>
                  <a:pt x="138" y="150"/>
                  <a:pt x="140" y="151"/>
                  <a:pt x="140" y="150"/>
                </a:cubicBezTo>
                <a:cubicBezTo>
                  <a:pt x="140" y="148"/>
                  <a:pt x="139" y="145"/>
                  <a:pt x="139" y="144"/>
                </a:cubicBezTo>
                <a:cubicBezTo>
                  <a:pt x="138" y="145"/>
                  <a:pt x="137" y="147"/>
                  <a:pt x="136" y="148"/>
                </a:cubicBezTo>
                <a:close/>
                <a:moveTo>
                  <a:pt x="82" y="145"/>
                </a:moveTo>
                <a:cubicBezTo>
                  <a:pt x="82" y="147"/>
                  <a:pt x="83" y="148"/>
                  <a:pt x="83" y="149"/>
                </a:cubicBezTo>
                <a:cubicBezTo>
                  <a:pt x="85" y="149"/>
                  <a:pt x="86" y="146"/>
                  <a:pt x="84" y="144"/>
                </a:cubicBezTo>
                <a:cubicBezTo>
                  <a:pt x="84" y="145"/>
                  <a:pt x="83" y="145"/>
                  <a:pt x="82" y="145"/>
                </a:cubicBezTo>
                <a:close/>
                <a:moveTo>
                  <a:pt x="84" y="150"/>
                </a:moveTo>
                <a:cubicBezTo>
                  <a:pt x="84" y="152"/>
                  <a:pt x="84" y="153"/>
                  <a:pt x="84" y="153"/>
                </a:cubicBezTo>
                <a:cubicBezTo>
                  <a:pt x="85" y="153"/>
                  <a:pt x="86" y="153"/>
                  <a:pt x="87" y="152"/>
                </a:cubicBezTo>
                <a:cubicBezTo>
                  <a:pt x="87" y="151"/>
                  <a:pt x="86" y="150"/>
                  <a:pt x="86" y="149"/>
                </a:cubicBezTo>
                <a:cubicBezTo>
                  <a:pt x="85" y="150"/>
                  <a:pt x="84" y="150"/>
                  <a:pt x="84" y="150"/>
                </a:cubicBezTo>
                <a:close/>
                <a:moveTo>
                  <a:pt x="131" y="169"/>
                </a:moveTo>
                <a:cubicBezTo>
                  <a:pt x="134" y="168"/>
                  <a:pt x="133" y="165"/>
                  <a:pt x="135" y="164"/>
                </a:cubicBezTo>
                <a:cubicBezTo>
                  <a:pt x="138" y="164"/>
                  <a:pt x="137" y="168"/>
                  <a:pt x="140" y="169"/>
                </a:cubicBezTo>
                <a:cubicBezTo>
                  <a:pt x="143" y="165"/>
                  <a:pt x="140" y="158"/>
                  <a:pt x="140" y="154"/>
                </a:cubicBezTo>
                <a:cubicBezTo>
                  <a:pt x="137" y="154"/>
                  <a:pt x="137" y="152"/>
                  <a:pt x="135" y="152"/>
                </a:cubicBezTo>
                <a:cubicBezTo>
                  <a:pt x="133" y="157"/>
                  <a:pt x="125" y="164"/>
                  <a:pt x="131" y="169"/>
                </a:cubicBezTo>
                <a:close/>
                <a:moveTo>
                  <a:pt x="85" y="155"/>
                </a:moveTo>
                <a:cubicBezTo>
                  <a:pt x="85" y="157"/>
                  <a:pt x="86" y="158"/>
                  <a:pt x="86" y="160"/>
                </a:cubicBezTo>
                <a:cubicBezTo>
                  <a:pt x="89" y="159"/>
                  <a:pt x="88" y="156"/>
                  <a:pt x="88" y="154"/>
                </a:cubicBezTo>
                <a:cubicBezTo>
                  <a:pt x="86" y="154"/>
                  <a:pt x="86" y="155"/>
                  <a:pt x="85" y="155"/>
                </a:cubicBezTo>
                <a:close/>
                <a:moveTo>
                  <a:pt x="74" y="175"/>
                </a:moveTo>
                <a:cubicBezTo>
                  <a:pt x="76" y="177"/>
                  <a:pt x="78" y="181"/>
                  <a:pt x="79" y="184"/>
                </a:cubicBezTo>
                <a:cubicBezTo>
                  <a:pt x="81" y="192"/>
                  <a:pt x="84" y="202"/>
                  <a:pt x="85" y="209"/>
                </a:cubicBezTo>
                <a:cubicBezTo>
                  <a:pt x="86" y="209"/>
                  <a:pt x="87" y="209"/>
                  <a:pt x="87" y="209"/>
                </a:cubicBezTo>
                <a:cubicBezTo>
                  <a:pt x="87" y="206"/>
                  <a:pt x="88" y="204"/>
                  <a:pt x="87" y="202"/>
                </a:cubicBezTo>
                <a:cubicBezTo>
                  <a:pt x="87" y="200"/>
                  <a:pt x="86" y="199"/>
                  <a:pt x="86" y="198"/>
                </a:cubicBezTo>
                <a:cubicBezTo>
                  <a:pt x="85" y="195"/>
                  <a:pt x="84" y="191"/>
                  <a:pt x="82" y="187"/>
                </a:cubicBezTo>
                <a:cubicBezTo>
                  <a:pt x="81" y="184"/>
                  <a:pt x="79" y="181"/>
                  <a:pt x="78" y="178"/>
                </a:cubicBezTo>
                <a:cubicBezTo>
                  <a:pt x="77" y="173"/>
                  <a:pt x="75" y="170"/>
                  <a:pt x="74" y="166"/>
                </a:cubicBezTo>
                <a:cubicBezTo>
                  <a:pt x="72" y="162"/>
                  <a:pt x="71" y="158"/>
                  <a:pt x="69" y="155"/>
                </a:cubicBezTo>
                <a:cubicBezTo>
                  <a:pt x="69" y="163"/>
                  <a:pt x="73" y="168"/>
                  <a:pt x="74" y="175"/>
                </a:cubicBezTo>
                <a:close/>
                <a:moveTo>
                  <a:pt x="88" y="166"/>
                </a:moveTo>
                <a:cubicBezTo>
                  <a:pt x="88" y="164"/>
                  <a:pt x="88" y="163"/>
                  <a:pt x="88" y="161"/>
                </a:cubicBezTo>
                <a:cubicBezTo>
                  <a:pt x="85" y="161"/>
                  <a:pt x="87" y="165"/>
                  <a:pt x="88" y="166"/>
                </a:cubicBezTo>
                <a:close/>
                <a:moveTo>
                  <a:pt x="45" y="166"/>
                </a:moveTo>
                <a:cubicBezTo>
                  <a:pt x="45" y="170"/>
                  <a:pt x="43" y="175"/>
                  <a:pt x="44" y="178"/>
                </a:cubicBezTo>
                <a:cubicBezTo>
                  <a:pt x="46" y="179"/>
                  <a:pt x="47" y="175"/>
                  <a:pt x="49" y="175"/>
                </a:cubicBezTo>
                <a:cubicBezTo>
                  <a:pt x="51" y="175"/>
                  <a:pt x="51" y="178"/>
                  <a:pt x="53" y="177"/>
                </a:cubicBezTo>
                <a:cubicBezTo>
                  <a:pt x="55" y="172"/>
                  <a:pt x="50" y="169"/>
                  <a:pt x="49" y="165"/>
                </a:cubicBezTo>
                <a:cubicBezTo>
                  <a:pt x="47" y="165"/>
                  <a:pt x="46" y="165"/>
                  <a:pt x="45" y="166"/>
                </a:cubicBezTo>
                <a:close/>
                <a:moveTo>
                  <a:pt x="118" y="209"/>
                </a:moveTo>
                <a:cubicBezTo>
                  <a:pt x="122" y="209"/>
                  <a:pt x="121" y="209"/>
                  <a:pt x="126" y="209"/>
                </a:cubicBezTo>
                <a:cubicBezTo>
                  <a:pt x="130" y="198"/>
                  <a:pt x="130" y="181"/>
                  <a:pt x="134" y="169"/>
                </a:cubicBezTo>
                <a:cubicBezTo>
                  <a:pt x="133" y="170"/>
                  <a:pt x="132" y="170"/>
                  <a:pt x="131" y="170"/>
                </a:cubicBezTo>
                <a:cubicBezTo>
                  <a:pt x="129" y="170"/>
                  <a:pt x="129" y="167"/>
                  <a:pt x="128" y="167"/>
                </a:cubicBezTo>
                <a:cubicBezTo>
                  <a:pt x="126" y="180"/>
                  <a:pt x="121" y="197"/>
                  <a:pt x="118" y="209"/>
                </a:cubicBezTo>
                <a:close/>
                <a:moveTo>
                  <a:pt x="129" y="208"/>
                </a:moveTo>
                <a:cubicBezTo>
                  <a:pt x="131" y="208"/>
                  <a:pt x="132" y="208"/>
                  <a:pt x="134" y="207"/>
                </a:cubicBezTo>
                <a:cubicBezTo>
                  <a:pt x="136" y="194"/>
                  <a:pt x="139" y="183"/>
                  <a:pt x="142" y="170"/>
                </a:cubicBezTo>
                <a:cubicBezTo>
                  <a:pt x="141" y="170"/>
                  <a:pt x="140" y="171"/>
                  <a:pt x="138" y="171"/>
                </a:cubicBezTo>
                <a:cubicBezTo>
                  <a:pt x="138" y="171"/>
                  <a:pt x="137" y="170"/>
                  <a:pt x="137" y="169"/>
                </a:cubicBezTo>
                <a:cubicBezTo>
                  <a:pt x="133" y="182"/>
                  <a:pt x="131" y="194"/>
                  <a:pt x="129" y="208"/>
                </a:cubicBezTo>
                <a:close/>
                <a:moveTo>
                  <a:pt x="51" y="179"/>
                </a:moveTo>
                <a:cubicBezTo>
                  <a:pt x="54" y="189"/>
                  <a:pt x="58" y="198"/>
                  <a:pt x="60" y="208"/>
                </a:cubicBezTo>
                <a:cubicBezTo>
                  <a:pt x="60" y="208"/>
                  <a:pt x="62" y="209"/>
                  <a:pt x="63" y="208"/>
                </a:cubicBezTo>
                <a:cubicBezTo>
                  <a:pt x="62" y="204"/>
                  <a:pt x="62" y="201"/>
                  <a:pt x="60" y="199"/>
                </a:cubicBezTo>
                <a:cubicBezTo>
                  <a:pt x="61" y="196"/>
                  <a:pt x="59" y="190"/>
                  <a:pt x="58" y="187"/>
                </a:cubicBezTo>
                <a:cubicBezTo>
                  <a:pt x="58" y="185"/>
                  <a:pt x="58" y="184"/>
                  <a:pt x="57" y="183"/>
                </a:cubicBezTo>
                <a:cubicBezTo>
                  <a:pt x="57" y="183"/>
                  <a:pt x="56" y="183"/>
                  <a:pt x="56" y="183"/>
                </a:cubicBezTo>
                <a:cubicBezTo>
                  <a:pt x="55" y="181"/>
                  <a:pt x="56" y="179"/>
                  <a:pt x="55" y="177"/>
                </a:cubicBezTo>
                <a:cubicBezTo>
                  <a:pt x="54" y="179"/>
                  <a:pt x="53" y="180"/>
                  <a:pt x="51" y="179"/>
                </a:cubicBezTo>
                <a:close/>
                <a:moveTo>
                  <a:pt x="45" y="180"/>
                </a:moveTo>
                <a:cubicBezTo>
                  <a:pt x="48" y="187"/>
                  <a:pt x="49" y="195"/>
                  <a:pt x="53" y="201"/>
                </a:cubicBezTo>
                <a:cubicBezTo>
                  <a:pt x="51" y="202"/>
                  <a:pt x="54" y="203"/>
                  <a:pt x="53" y="205"/>
                </a:cubicBezTo>
                <a:cubicBezTo>
                  <a:pt x="55" y="206"/>
                  <a:pt x="56" y="207"/>
                  <a:pt x="58" y="207"/>
                </a:cubicBezTo>
                <a:cubicBezTo>
                  <a:pt x="55" y="197"/>
                  <a:pt x="52" y="187"/>
                  <a:pt x="48" y="178"/>
                </a:cubicBezTo>
                <a:cubicBezTo>
                  <a:pt x="48" y="179"/>
                  <a:pt x="46" y="180"/>
                  <a:pt x="45" y="180"/>
                </a:cubicBezTo>
                <a:close/>
                <a:moveTo>
                  <a:pt x="60" y="184"/>
                </a:moveTo>
                <a:cubicBezTo>
                  <a:pt x="62" y="188"/>
                  <a:pt x="60" y="193"/>
                  <a:pt x="63" y="196"/>
                </a:cubicBezTo>
                <a:cubicBezTo>
                  <a:pt x="65" y="199"/>
                  <a:pt x="70" y="199"/>
                  <a:pt x="73" y="201"/>
                </a:cubicBezTo>
                <a:cubicBezTo>
                  <a:pt x="75" y="203"/>
                  <a:pt x="76" y="206"/>
                  <a:pt x="78" y="208"/>
                </a:cubicBezTo>
                <a:cubicBezTo>
                  <a:pt x="79" y="209"/>
                  <a:pt x="80" y="209"/>
                  <a:pt x="83" y="209"/>
                </a:cubicBezTo>
                <a:cubicBezTo>
                  <a:pt x="80" y="200"/>
                  <a:pt x="78" y="189"/>
                  <a:pt x="74" y="179"/>
                </a:cubicBezTo>
                <a:cubicBezTo>
                  <a:pt x="68" y="181"/>
                  <a:pt x="64" y="181"/>
                  <a:pt x="60" y="184"/>
                </a:cubicBezTo>
                <a:close/>
                <a:moveTo>
                  <a:pt x="65" y="208"/>
                </a:moveTo>
                <a:cubicBezTo>
                  <a:pt x="69" y="208"/>
                  <a:pt x="71" y="208"/>
                  <a:pt x="75" y="208"/>
                </a:cubicBezTo>
                <a:cubicBezTo>
                  <a:pt x="73" y="203"/>
                  <a:pt x="69" y="201"/>
                  <a:pt x="63" y="199"/>
                </a:cubicBezTo>
                <a:cubicBezTo>
                  <a:pt x="63" y="202"/>
                  <a:pt x="66" y="206"/>
                  <a:pt x="65" y="208"/>
                </a:cubicBezTo>
                <a:close/>
                <a:moveTo>
                  <a:pt x="113" y="221"/>
                </a:moveTo>
                <a:cubicBezTo>
                  <a:pt x="112" y="227"/>
                  <a:pt x="117" y="233"/>
                  <a:pt x="111" y="237"/>
                </a:cubicBezTo>
                <a:cubicBezTo>
                  <a:pt x="109" y="237"/>
                  <a:pt x="106" y="241"/>
                  <a:pt x="104" y="238"/>
                </a:cubicBezTo>
                <a:cubicBezTo>
                  <a:pt x="104" y="234"/>
                  <a:pt x="104" y="230"/>
                  <a:pt x="104" y="226"/>
                </a:cubicBezTo>
                <a:cubicBezTo>
                  <a:pt x="104" y="221"/>
                  <a:pt x="108" y="220"/>
                  <a:pt x="110" y="224"/>
                </a:cubicBezTo>
                <a:cubicBezTo>
                  <a:pt x="109" y="228"/>
                  <a:pt x="108" y="232"/>
                  <a:pt x="110" y="235"/>
                </a:cubicBezTo>
                <a:cubicBezTo>
                  <a:pt x="112" y="232"/>
                  <a:pt x="110" y="226"/>
                  <a:pt x="111" y="221"/>
                </a:cubicBezTo>
                <a:cubicBezTo>
                  <a:pt x="110" y="219"/>
                  <a:pt x="107" y="219"/>
                  <a:pt x="104" y="218"/>
                </a:cubicBezTo>
                <a:cubicBezTo>
                  <a:pt x="104" y="220"/>
                  <a:pt x="103" y="221"/>
                  <a:pt x="102" y="221"/>
                </a:cubicBezTo>
                <a:cubicBezTo>
                  <a:pt x="102" y="226"/>
                  <a:pt x="101" y="235"/>
                  <a:pt x="102" y="239"/>
                </a:cubicBezTo>
                <a:cubicBezTo>
                  <a:pt x="104" y="243"/>
                  <a:pt x="111" y="242"/>
                  <a:pt x="114" y="239"/>
                </a:cubicBezTo>
                <a:cubicBezTo>
                  <a:pt x="114" y="236"/>
                  <a:pt x="115" y="231"/>
                  <a:pt x="114" y="228"/>
                </a:cubicBezTo>
                <a:cubicBezTo>
                  <a:pt x="115" y="227"/>
                  <a:pt x="114" y="226"/>
                  <a:pt x="114" y="225"/>
                </a:cubicBezTo>
                <a:cubicBezTo>
                  <a:pt x="114" y="217"/>
                  <a:pt x="115" y="209"/>
                  <a:pt x="112" y="204"/>
                </a:cubicBezTo>
                <a:cubicBezTo>
                  <a:pt x="110" y="204"/>
                  <a:pt x="107" y="202"/>
                  <a:pt x="105" y="203"/>
                </a:cubicBezTo>
                <a:cubicBezTo>
                  <a:pt x="102" y="203"/>
                  <a:pt x="102" y="206"/>
                  <a:pt x="101" y="208"/>
                </a:cubicBezTo>
                <a:cubicBezTo>
                  <a:pt x="103" y="208"/>
                  <a:pt x="103" y="209"/>
                  <a:pt x="105" y="209"/>
                </a:cubicBezTo>
                <a:cubicBezTo>
                  <a:pt x="105" y="205"/>
                  <a:pt x="107" y="204"/>
                  <a:pt x="110" y="205"/>
                </a:cubicBezTo>
                <a:cubicBezTo>
                  <a:pt x="109" y="206"/>
                  <a:pt x="110" y="206"/>
                  <a:pt x="111" y="206"/>
                </a:cubicBezTo>
                <a:cubicBezTo>
                  <a:pt x="110" y="207"/>
                  <a:pt x="112" y="208"/>
                  <a:pt x="112" y="210"/>
                </a:cubicBezTo>
                <a:cubicBezTo>
                  <a:pt x="111" y="213"/>
                  <a:pt x="113" y="216"/>
                  <a:pt x="112" y="219"/>
                </a:cubicBezTo>
                <a:cubicBezTo>
                  <a:pt x="112" y="220"/>
                  <a:pt x="113" y="220"/>
                  <a:pt x="113" y="221"/>
                </a:cubicBezTo>
                <a:close/>
                <a:moveTo>
                  <a:pt x="81" y="217"/>
                </a:moveTo>
                <a:cubicBezTo>
                  <a:pt x="89" y="215"/>
                  <a:pt x="92" y="223"/>
                  <a:pt x="94" y="228"/>
                </a:cubicBezTo>
                <a:cubicBezTo>
                  <a:pt x="94" y="229"/>
                  <a:pt x="94" y="229"/>
                  <a:pt x="94" y="230"/>
                </a:cubicBezTo>
                <a:cubicBezTo>
                  <a:pt x="94" y="230"/>
                  <a:pt x="94" y="230"/>
                  <a:pt x="94" y="230"/>
                </a:cubicBezTo>
                <a:cubicBezTo>
                  <a:pt x="96" y="229"/>
                  <a:pt x="97" y="226"/>
                  <a:pt x="100" y="227"/>
                </a:cubicBezTo>
                <a:cubicBezTo>
                  <a:pt x="99" y="220"/>
                  <a:pt x="102" y="216"/>
                  <a:pt x="109" y="217"/>
                </a:cubicBezTo>
                <a:cubicBezTo>
                  <a:pt x="109" y="215"/>
                  <a:pt x="110" y="214"/>
                  <a:pt x="109" y="212"/>
                </a:cubicBezTo>
                <a:cubicBezTo>
                  <a:pt x="104" y="211"/>
                  <a:pt x="97" y="211"/>
                  <a:pt x="90" y="211"/>
                </a:cubicBezTo>
                <a:cubicBezTo>
                  <a:pt x="81" y="211"/>
                  <a:pt x="71" y="210"/>
                  <a:pt x="63" y="210"/>
                </a:cubicBezTo>
                <a:cubicBezTo>
                  <a:pt x="59" y="210"/>
                  <a:pt x="54" y="208"/>
                  <a:pt x="50" y="206"/>
                </a:cubicBezTo>
                <a:cubicBezTo>
                  <a:pt x="48" y="212"/>
                  <a:pt x="49" y="218"/>
                  <a:pt x="50" y="225"/>
                </a:cubicBezTo>
                <a:cubicBezTo>
                  <a:pt x="51" y="231"/>
                  <a:pt x="51" y="236"/>
                  <a:pt x="52" y="242"/>
                </a:cubicBezTo>
                <a:cubicBezTo>
                  <a:pt x="53" y="252"/>
                  <a:pt x="53" y="263"/>
                  <a:pt x="55" y="272"/>
                </a:cubicBezTo>
                <a:cubicBezTo>
                  <a:pt x="54" y="275"/>
                  <a:pt x="55" y="278"/>
                  <a:pt x="56" y="280"/>
                </a:cubicBezTo>
                <a:cubicBezTo>
                  <a:pt x="57" y="290"/>
                  <a:pt x="57" y="299"/>
                  <a:pt x="59" y="310"/>
                </a:cubicBezTo>
                <a:cubicBezTo>
                  <a:pt x="62" y="312"/>
                  <a:pt x="67" y="312"/>
                  <a:pt x="70" y="314"/>
                </a:cubicBezTo>
                <a:cubicBezTo>
                  <a:pt x="78" y="315"/>
                  <a:pt x="85" y="317"/>
                  <a:pt x="93" y="317"/>
                </a:cubicBezTo>
                <a:cubicBezTo>
                  <a:pt x="98" y="317"/>
                  <a:pt x="103" y="318"/>
                  <a:pt x="107" y="318"/>
                </a:cubicBezTo>
                <a:cubicBezTo>
                  <a:pt x="116" y="317"/>
                  <a:pt x="124" y="314"/>
                  <a:pt x="134" y="312"/>
                </a:cubicBezTo>
                <a:cubicBezTo>
                  <a:pt x="136" y="310"/>
                  <a:pt x="138" y="309"/>
                  <a:pt x="140" y="307"/>
                </a:cubicBezTo>
                <a:cubicBezTo>
                  <a:pt x="141" y="298"/>
                  <a:pt x="142" y="287"/>
                  <a:pt x="143" y="278"/>
                </a:cubicBezTo>
                <a:cubicBezTo>
                  <a:pt x="144" y="273"/>
                  <a:pt x="144" y="267"/>
                  <a:pt x="144" y="262"/>
                </a:cubicBezTo>
                <a:cubicBezTo>
                  <a:pt x="145" y="260"/>
                  <a:pt x="144" y="257"/>
                  <a:pt x="144" y="255"/>
                </a:cubicBezTo>
                <a:cubicBezTo>
                  <a:pt x="144" y="254"/>
                  <a:pt x="145" y="252"/>
                  <a:pt x="145" y="251"/>
                </a:cubicBezTo>
                <a:cubicBezTo>
                  <a:pt x="145" y="244"/>
                  <a:pt x="144" y="236"/>
                  <a:pt x="145" y="227"/>
                </a:cubicBezTo>
                <a:cubicBezTo>
                  <a:pt x="145" y="225"/>
                  <a:pt x="146" y="222"/>
                  <a:pt x="147" y="220"/>
                </a:cubicBezTo>
                <a:cubicBezTo>
                  <a:pt x="147" y="215"/>
                  <a:pt x="146" y="210"/>
                  <a:pt x="148" y="205"/>
                </a:cubicBezTo>
                <a:cubicBezTo>
                  <a:pt x="141" y="207"/>
                  <a:pt x="135" y="209"/>
                  <a:pt x="127" y="211"/>
                </a:cubicBezTo>
                <a:cubicBezTo>
                  <a:pt x="124" y="210"/>
                  <a:pt x="119" y="211"/>
                  <a:pt x="116" y="211"/>
                </a:cubicBezTo>
                <a:cubicBezTo>
                  <a:pt x="116" y="217"/>
                  <a:pt x="116" y="221"/>
                  <a:pt x="116" y="227"/>
                </a:cubicBezTo>
                <a:cubicBezTo>
                  <a:pt x="122" y="230"/>
                  <a:pt x="124" y="234"/>
                  <a:pt x="126" y="240"/>
                </a:cubicBezTo>
                <a:cubicBezTo>
                  <a:pt x="125" y="240"/>
                  <a:pt x="125" y="241"/>
                  <a:pt x="126" y="240"/>
                </a:cubicBezTo>
                <a:cubicBezTo>
                  <a:pt x="125" y="244"/>
                  <a:pt x="125" y="248"/>
                  <a:pt x="124" y="252"/>
                </a:cubicBezTo>
                <a:cubicBezTo>
                  <a:pt x="121" y="263"/>
                  <a:pt x="116" y="268"/>
                  <a:pt x="110" y="275"/>
                </a:cubicBezTo>
                <a:cubicBezTo>
                  <a:pt x="106" y="279"/>
                  <a:pt x="101" y="283"/>
                  <a:pt x="99" y="287"/>
                </a:cubicBezTo>
                <a:cubicBezTo>
                  <a:pt x="97" y="290"/>
                  <a:pt x="98" y="293"/>
                  <a:pt x="95" y="295"/>
                </a:cubicBezTo>
                <a:cubicBezTo>
                  <a:pt x="90" y="291"/>
                  <a:pt x="85" y="286"/>
                  <a:pt x="81" y="281"/>
                </a:cubicBezTo>
                <a:cubicBezTo>
                  <a:pt x="80" y="279"/>
                  <a:pt x="78" y="277"/>
                  <a:pt x="77" y="275"/>
                </a:cubicBezTo>
                <a:cubicBezTo>
                  <a:pt x="75" y="271"/>
                  <a:pt x="76" y="265"/>
                  <a:pt x="77" y="261"/>
                </a:cubicBezTo>
                <a:cubicBezTo>
                  <a:pt x="77" y="259"/>
                  <a:pt x="76" y="258"/>
                  <a:pt x="76" y="256"/>
                </a:cubicBezTo>
                <a:cubicBezTo>
                  <a:pt x="77" y="246"/>
                  <a:pt x="84" y="238"/>
                  <a:pt x="91" y="233"/>
                </a:cubicBezTo>
                <a:cubicBezTo>
                  <a:pt x="89" y="228"/>
                  <a:pt x="84" y="224"/>
                  <a:pt x="79" y="222"/>
                </a:cubicBezTo>
                <a:cubicBezTo>
                  <a:pt x="80" y="220"/>
                  <a:pt x="81" y="219"/>
                  <a:pt x="81" y="217"/>
                </a:cubicBezTo>
                <a:close/>
                <a:moveTo>
                  <a:pt x="82" y="221"/>
                </a:moveTo>
                <a:cubicBezTo>
                  <a:pt x="86" y="223"/>
                  <a:pt x="89" y="226"/>
                  <a:pt x="91" y="229"/>
                </a:cubicBezTo>
                <a:cubicBezTo>
                  <a:pt x="92" y="226"/>
                  <a:pt x="87" y="219"/>
                  <a:pt x="83" y="218"/>
                </a:cubicBezTo>
                <a:cubicBezTo>
                  <a:pt x="83" y="220"/>
                  <a:pt x="82" y="220"/>
                  <a:pt x="82" y="221"/>
                </a:cubicBezTo>
                <a:close/>
                <a:moveTo>
                  <a:pt x="107" y="232"/>
                </a:moveTo>
                <a:cubicBezTo>
                  <a:pt x="107" y="230"/>
                  <a:pt x="108" y="226"/>
                  <a:pt x="106" y="225"/>
                </a:cubicBezTo>
                <a:cubicBezTo>
                  <a:pt x="107" y="228"/>
                  <a:pt x="106" y="230"/>
                  <a:pt x="107" y="232"/>
                </a:cubicBezTo>
                <a:close/>
                <a:moveTo>
                  <a:pt x="116" y="237"/>
                </a:moveTo>
                <a:cubicBezTo>
                  <a:pt x="115" y="240"/>
                  <a:pt x="113" y="243"/>
                  <a:pt x="110" y="243"/>
                </a:cubicBezTo>
                <a:cubicBezTo>
                  <a:pt x="100" y="245"/>
                  <a:pt x="99" y="237"/>
                  <a:pt x="100" y="229"/>
                </a:cubicBezTo>
                <a:cubicBezTo>
                  <a:pt x="100" y="228"/>
                  <a:pt x="100" y="228"/>
                  <a:pt x="99" y="228"/>
                </a:cubicBezTo>
                <a:cubicBezTo>
                  <a:pt x="89" y="237"/>
                  <a:pt x="91" y="254"/>
                  <a:pt x="94" y="267"/>
                </a:cubicBezTo>
                <a:cubicBezTo>
                  <a:pt x="92" y="265"/>
                  <a:pt x="90" y="260"/>
                  <a:pt x="90" y="257"/>
                </a:cubicBezTo>
                <a:cubicBezTo>
                  <a:pt x="88" y="250"/>
                  <a:pt x="89" y="243"/>
                  <a:pt x="91" y="236"/>
                </a:cubicBezTo>
                <a:cubicBezTo>
                  <a:pt x="88" y="237"/>
                  <a:pt x="86" y="239"/>
                  <a:pt x="86" y="242"/>
                </a:cubicBezTo>
                <a:cubicBezTo>
                  <a:pt x="80" y="248"/>
                  <a:pt x="77" y="260"/>
                  <a:pt x="79" y="270"/>
                </a:cubicBezTo>
                <a:cubicBezTo>
                  <a:pt x="79" y="271"/>
                  <a:pt x="78" y="271"/>
                  <a:pt x="78" y="272"/>
                </a:cubicBezTo>
                <a:cubicBezTo>
                  <a:pt x="82" y="280"/>
                  <a:pt x="89" y="286"/>
                  <a:pt x="96" y="292"/>
                </a:cubicBezTo>
                <a:cubicBezTo>
                  <a:pt x="98" y="277"/>
                  <a:pt x="112" y="274"/>
                  <a:pt x="117" y="263"/>
                </a:cubicBezTo>
                <a:cubicBezTo>
                  <a:pt x="121" y="256"/>
                  <a:pt x="125" y="245"/>
                  <a:pt x="122" y="235"/>
                </a:cubicBezTo>
                <a:cubicBezTo>
                  <a:pt x="120" y="234"/>
                  <a:pt x="119" y="231"/>
                  <a:pt x="116" y="231"/>
                </a:cubicBezTo>
                <a:cubicBezTo>
                  <a:pt x="117" y="234"/>
                  <a:pt x="116" y="235"/>
                  <a:pt x="116" y="2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37" name="Freeform 203"/>
          <p:cNvSpPr/>
          <p:nvPr/>
        </p:nvSpPr>
        <p:spPr bwMode="auto">
          <a:xfrm>
            <a:off x="595313" y="3460750"/>
            <a:ext cx="141287" cy="130175"/>
          </a:xfrm>
          <a:custGeom>
            <a:avLst/>
            <a:gdLst>
              <a:gd name="T0" fmla="*/ 20 w 45"/>
              <a:gd name="T1" fmla="*/ 8 h 41"/>
              <a:gd name="T2" fmla="*/ 7 w 45"/>
              <a:gd name="T3" fmla="*/ 26 h 41"/>
              <a:gd name="T4" fmla="*/ 39 w 45"/>
              <a:gd name="T5" fmla="*/ 17 h 41"/>
              <a:gd name="T6" fmla="*/ 37 w 45"/>
              <a:gd name="T7" fmla="*/ 4 h 41"/>
              <a:gd name="T8" fmla="*/ 35 w 45"/>
              <a:gd name="T9" fmla="*/ 3 h 41"/>
              <a:gd name="T10" fmla="*/ 24 w 45"/>
              <a:gd name="T11" fmla="*/ 7 h 41"/>
              <a:gd name="T12" fmla="*/ 36 w 45"/>
              <a:gd name="T13" fmla="*/ 1 h 41"/>
              <a:gd name="T14" fmla="*/ 39 w 45"/>
              <a:gd name="T15" fmla="*/ 26 h 41"/>
              <a:gd name="T16" fmla="*/ 7 w 45"/>
              <a:gd name="T17" fmla="*/ 33 h 41"/>
              <a:gd name="T18" fmla="*/ 20 w 45"/>
              <a:gd name="T19" fmla="*/ 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" h="41">
                <a:moveTo>
                  <a:pt x="20" y="8"/>
                </a:moveTo>
                <a:cubicBezTo>
                  <a:pt x="13" y="11"/>
                  <a:pt x="5" y="16"/>
                  <a:pt x="7" y="26"/>
                </a:cubicBezTo>
                <a:cubicBezTo>
                  <a:pt x="11" y="41"/>
                  <a:pt x="38" y="29"/>
                  <a:pt x="39" y="17"/>
                </a:cubicBezTo>
                <a:cubicBezTo>
                  <a:pt x="40" y="13"/>
                  <a:pt x="38" y="9"/>
                  <a:pt x="37" y="4"/>
                </a:cubicBezTo>
                <a:cubicBezTo>
                  <a:pt x="36" y="4"/>
                  <a:pt x="35" y="4"/>
                  <a:pt x="35" y="3"/>
                </a:cubicBezTo>
                <a:cubicBezTo>
                  <a:pt x="30" y="2"/>
                  <a:pt x="27" y="7"/>
                  <a:pt x="24" y="7"/>
                </a:cubicBezTo>
                <a:cubicBezTo>
                  <a:pt x="25" y="3"/>
                  <a:pt x="31" y="0"/>
                  <a:pt x="36" y="1"/>
                </a:cubicBezTo>
                <a:cubicBezTo>
                  <a:pt x="42" y="7"/>
                  <a:pt x="45" y="18"/>
                  <a:pt x="39" y="26"/>
                </a:cubicBezTo>
                <a:cubicBezTo>
                  <a:pt x="34" y="33"/>
                  <a:pt x="15" y="40"/>
                  <a:pt x="7" y="33"/>
                </a:cubicBezTo>
                <a:cubicBezTo>
                  <a:pt x="0" y="24"/>
                  <a:pt x="8" y="6"/>
                  <a:pt x="20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38" name="Freeform 204"/>
          <p:cNvSpPr/>
          <p:nvPr/>
        </p:nvSpPr>
        <p:spPr bwMode="auto">
          <a:xfrm>
            <a:off x="592138" y="3614738"/>
            <a:ext cx="79375" cy="60325"/>
          </a:xfrm>
          <a:custGeom>
            <a:avLst/>
            <a:gdLst>
              <a:gd name="T0" fmla="*/ 15 w 25"/>
              <a:gd name="T1" fmla="*/ 0 h 19"/>
              <a:gd name="T2" fmla="*/ 19 w 25"/>
              <a:gd name="T3" fmla="*/ 16 h 19"/>
              <a:gd name="T4" fmla="*/ 8 w 25"/>
              <a:gd name="T5" fmla="*/ 18 h 19"/>
              <a:gd name="T6" fmla="*/ 12 w 25"/>
              <a:gd name="T7" fmla="*/ 2 h 19"/>
              <a:gd name="T8" fmla="*/ 7 w 25"/>
              <a:gd name="T9" fmla="*/ 10 h 19"/>
              <a:gd name="T10" fmla="*/ 7 w 25"/>
              <a:gd name="T11" fmla="*/ 14 h 19"/>
              <a:gd name="T12" fmla="*/ 20 w 25"/>
              <a:gd name="T13" fmla="*/ 10 h 19"/>
              <a:gd name="T14" fmla="*/ 15 w 25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19">
                <a:moveTo>
                  <a:pt x="15" y="0"/>
                </a:moveTo>
                <a:cubicBezTo>
                  <a:pt x="23" y="1"/>
                  <a:pt x="25" y="12"/>
                  <a:pt x="19" y="16"/>
                </a:cubicBezTo>
                <a:cubicBezTo>
                  <a:pt x="17" y="18"/>
                  <a:pt x="10" y="19"/>
                  <a:pt x="8" y="18"/>
                </a:cubicBezTo>
                <a:cubicBezTo>
                  <a:pt x="0" y="16"/>
                  <a:pt x="4" y="3"/>
                  <a:pt x="12" y="2"/>
                </a:cubicBezTo>
                <a:cubicBezTo>
                  <a:pt x="14" y="5"/>
                  <a:pt x="7" y="6"/>
                  <a:pt x="7" y="10"/>
                </a:cubicBezTo>
                <a:cubicBezTo>
                  <a:pt x="6" y="12"/>
                  <a:pt x="8" y="12"/>
                  <a:pt x="7" y="14"/>
                </a:cubicBezTo>
                <a:cubicBezTo>
                  <a:pt x="12" y="18"/>
                  <a:pt x="19" y="14"/>
                  <a:pt x="20" y="10"/>
                </a:cubicBezTo>
                <a:cubicBezTo>
                  <a:pt x="21" y="5"/>
                  <a:pt x="16" y="4"/>
                  <a:pt x="1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39" name="Freeform 206"/>
          <p:cNvSpPr>
            <a:spLocks noEditPoints="1"/>
          </p:cNvSpPr>
          <p:nvPr/>
        </p:nvSpPr>
        <p:spPr bwMode="auto">
          <a:xfrm>
            <a:off x="547688" y="3284538"/>
            <a:ext cx="542925" cy="593725"/>
          </a:xfrm>
          <a:custGeom>
            <a:avLst/>
            <a:gdLst>
              <a:gd name="T0" fmla="*/ 79 w 172"/>
              <a:gd name="T1" fmla="*/ 173 h 188"/>
              <a:gd name="T2" fmla="*/ 41 w 172"/>
              <a:gd name="T3" fmla="*/ 170 h 188"/>
              <a:gd name="T4" fmla="*/ 1 w 172"/>
              <a:gd name="T5" fmla="*/ 94 h 188"/>
              <a:gd name="T6" fmla="*/ 12 w 172"/>
              <a:gd name="T7" fmla="*/ 65 h 188"/>
              <a:gd name="T8" fmla="*/ 83 w 172"/>
              <a:gd name="T9" fmla="*/ 40 h 188"/>
              <a:gd name="T10" fmla="*/ 112 w 172"/>
              <a:gd name="T11" fmla="*/ 9 h 188"/>
              <a:gd name="T12" fmla="*/ 126 w 172"/>
              <a:gd name="T13" fmla="*/ 25 h 188"/>
              <a:gd name="T14" fmla="*/ 168 w 172"/>
              <a:gd name="T15" fmla="*/ 28 h 188"/>
              <a:gd name="T16" fmla="*/ 155 w 172"/>
              <a:gd name="T17" fmla="*/ 59 h 188"/>
              <a:gd name="T18" fmla="*/ 168 w 172"/>
              <a:gd name="T19" fmla="*/ 84 h 188"/>
              <a:gd name="T20" fmla="*/ 149 w 172"/>
              <a:gd name="T21" fmla="*/ 151 h 188"/>
              <a:gd name="T22" fmla="*/ 91 w 172"/>
              <a:gd name="T23" fmla="*/ 177 h 188"/>
              <a:gd name="T24" fmla="*/ 79 w 172"/>
              <a:gd name="T25" fmla="*/ 179 h 188"/>
              <a:gd name="T26" fmla="*/ 105 w 172"/>
              <a:gd name="T27" fmla="*/ 9 h 188"/>
              <a:gd name="T28" fmla="*/ 96 w 172"/>
              <a:gd name="T29" fmla="*/ 11 h 188"/>
              <a:gd name="T30" fmla="*/ 90 w 172"/>
              <a:gd name="T31" fmla="*/ 28 h 188"/>
              <a:gd name="T32" fmla="*/ 86 w 172"/>
              <a:gd name="T33" fmla="*/ 42 h 188"/>
              <a:gd name="T34" fmla="*/ 105 w 172"/>
              <a:gd name="T35" fmla="*/ 12 h 188"/>
              <a:gd name="T36" fmla="*/ 149 w 172"/>
              <a:gd name="T37" fmla="*/ 30 h 188"/>
              <a:gd name="T38" fmla="*/ 108 w 172"/>
              <a:gd name="T39" fmla="*/ 38 h 188"/>
              <a:gd name="T40" fmla="*/ 116 w 172"/>
              <a:gd name="T41" fmla="*/ 44 h 188"/>
              <a:gd name="T42" fmla="*/ 119 w 172"/>
              <a:gd name="T43" fmla="*/ 43 h 188"/>
              <a:gd name="T44" fmla="*/ 134 w 172"/>
              <a:gd name="T45" fmla="*/ 32 h 188"/>
              <a:gd name="T46" fmla="*/ 139 w 172"/>
              <a:gd name="T47" fmla="*/ 41 h 188"/>
              <a:gd name="T48" fmla="*/ 155 w 172"/>
              <a:gd name="T49" fmla="*/ 37 h 188"/>
              <a:gd name="T50" fmla="*/ 142 w 172"/>
              <a:gd name="T51" fmla="*/ 58 h 188"/>
              <a:gd name="T52" fmla="*/ 132 w 172"/>
              <a:gd name="T53" fmla="*/ 63 h 188"/>
              <a:gd name="T54" fmla="*/ 113 w 172"/>
              <a:gd name="T55" fmla="*/ 50 h 188"/>
              <a:gd name="T56" fmla="*/ 126 w 172"/>
              <a:gd name="T57" fmla="*/ 64 h 188"/>
              <a:gd name="T58" fmla="*/ 166 w 172"/>
              <a:gd name="T59" fmla="*/ 33 h 188"/>
              <a:gd name="T60" fmla="*/ 60 w 172"/>
              <a:gd name="T61" fmla="*/ 42 h 188"/>
              <a:gd name="T62" fmla="*/ 22 w 172"/>
              <a:gd name="T63" fmla="*/ 59 h 188"/>
              <a:gd name="T64" fmla="*/ 16 w 172"/>
              <a:gd name="T65" fmla="*/ 66 h 188"/>
              <a:gd name="T66" fmla="*/ 6 w 172"/>
              <a:gd name="T67" fmla="*/ 113 h 188"/>
              <a:gd name="T68" fmla="*/ 28 w 172"/>
              <a:gd name="T69" fmla="*/ 152 h 188"/>
              <a:gd name="T70" fmla="*/ 71 w 172"/>
              <a:gd name="T71" fmla="*/ 171 h 188"/>
              <a:gd name="T72" fmla="*/ 74 w 172"/>
              <a:gd name="T73" fmla="*/ 169 h 188"/>
              <a:gd name="T74" fmla="*/ 95 w 172"/>
              <a:gd name="T75" fmla="*/ 154 h 188"/>
              <a:gd name="T76" fmla="*/ 110 w 172"/>
              <a:gd name="T77" fmla="*/ 174 h 188"/>
              <a:gd name="T78" fmla="*/ 142 w 172"/>
              <a:gd name="T79" fmla="*/ 153 h 188"/>
              <a:gd name="T80" fmla="*/ 164 w 172"/>
              <a:gd name="T81" fmla="*/ 97 h 188"/>
              <a:gd name="T82" fmla="*/ 150 w 172"/>
              <a:gd name="T83" fmla="*/ 63 h 188"/>
              <a:gd name="T84" fmla="*/ 98 w 172"/>
              <a:gd name="T85" fmla="*/ 65 h 188"/>
              <a:gd name="T86" fmla="*/ 78 w 172"/>
              <a:gd name="T87" fmla="*/ 54 h 188"/>
              <a:gd name="T88" fmla="*/ 87 w 172"/>
              <a:gd name="T89" fmla="*/ 63 h 188"/>
              <a:gd name="T90" fmla="*/ 60 w 172"/>
              <a:gd name="T91" fmla="*/ 42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2" h="188">
                <a:moveTo>
                  <a:pt x="79" y="179"/>
                </a:moveTo>
                <a:cubicBezTo>
                  <a:pt x="78" y="177"/>
                  <a:pt x="78" y="175"/>
                  <a:pt x="79" y="173"/>
                </a:cubicBezTo>
                <a:cubicBezTo>
                  <a:pt x="75" y="175"/>
                  <a:pt x="70" y="178"/>
                  <a:pt x="65" y="181"/>
                </a:cubicBezTo>
                <a:cubicBezTo>
                  <a:pt x="55" y="182"/>
                  <a:pt x="49" y="176"/>
                  <a:pt x="41" y="170"/>
                </a:cubicBezTo>
                <a:cubicBezTo>
                  <a:pt x="30" y="162"/>
                  <a:pt x="22" y="153"/>
                  <a:pt x="14" y="140"/>
                </a:cubicBezTo>
                <a:cubicBezTo>
                  <a:pt x="7" y="127"/>
                  <a:pt x="0" y="115"/>
                  <a:pt x="1" y="94"/>
                </a:cubicBezTo>
                <a:cubicBezTo>
                  <a:pt x="2" y="87"/>
                  <a:pt x="4" y="84"/>
                  <a:pt x="6" y="77"/>
                </a:cubicBezTo>
                <a:cubicBezTo>
                  <a:pt x="8" y="74"/>
                  <a:pt x="10" y="70"/>
                  <a:pt x="12" y="65"/>
                </a:cubicBezTo>
                <a:cubicBezTo>
                  <a:pt x="22" y="56"/>
                  <a:pt x="31" y="44"/>
                  <a:pt x="47" y="41"/>
                </a:cubicBezTo>
                <a:cubicBezTo>
                  <a:pt x="56" y="34"/>
                  <a:pt x="74" y="37"/>
                  <a:pt x="83" y="40"/>
                </a:cubicBezTo>
                <a:cubicBezTo>
                  <a:pt x="84" y="30"/>
                  <a:pt x="89" y="17"/>
                  <a:pt x="92" y="7"/>
                </a:cubicBezTo>
                <a:cubicBezTo>
                  <a:pt x="98" y="2"/>
                  <a:pt x="109" y="0"/>
                  <a:pt x="112" y="9"/>
                </a:cubicBezTo>
                <a:cubicBezTo>
                  <a:pt x="104" y="21"/>
                  <a:pt x="99" y="30"/>
                  <a:pt x="95" y="45"/>
                </a:cubicBezTo>
                <a:cubicBezTo>
                  <a:pt x="101" y="36"/>
                  <a:pt x="112" y="25"/>
                  <a:pt x="126" y="25"/>
                </a:cubicBezTo>
                <a:cubicBezTo>
                  <a:pt x="130" y="24"/>
                  <a:pt x="134" y="26"/>
                  <a:pt x="137" y="24"/>
                </a:cubicBezTo>
                <a:cubicBezTo>
                  <a:pt x="148" y="27"/>
                  <a:pt x="160" y="31"/>
                  <a:pt x="168" y="28"/>
                </a:cubicBezTo>
                <a:cubicBezTo>
                  <a:pt x="170" y="28"/>
                  <a:pt x="171" y="29"/>
                  <a:pt x="172" y="30"/>
                </a:cubicBezTo>
                <a:cubicBezTo>
                  <a:pt x="169" y="40"/>
                  <a:pt x="165" y="54"/>
                  <a:pt x="155" y="59"/>
                </a:cubicBezTo>
                <a:cubicBezTo>
                  <a:pt x="159" y="62"/>
                  <a:pt x="160" y="65"/>
                  <a:pt x="163" y="70"/>
                </a:cubicBezTo>
                <a:cubicBezTo>
                  <a:pt x="166" y="75"/>
                  <a:pt x="167" y="76"/>
                  <a:pt x="168" y="84"/>
                </a:cubicBezTo>
                <a:cubicBezTo>
                  <a:pt x="169" y="105"/>
                  <a:pt x="165" y="119"/>
                  <a:pt x="157" y="135"/>
                </a:cubicBezTo>
                <a:cubicBezTo>
                  <a:pt x="154" y="141"/>
                  <a:pt x="150" y="146"/>
                  <a:pt x="149" y="151"/>
                </a:cubicBezTo>
                <a:cubicBezTo>
                  <a:pt x="135" y="166"/>
                  <a:pt x="116" y="188"/>
                  <a:pt x="91" y="173"/>
                </a:cubicBezTo>
                <a:cubicBezTo>
                  <a:pt x="90" y="174"/>
                  <a:pt x="93" y="175"/>
                  <a:pt x="91" y="177"/>
                </a:cubicBezTo>
                <a:cubicBezTo>
                  <a:pt x="88" y="177"/>
                  <a:pt x="87" y="176"/>
                  <a:pt x="86" y="174"/>
                </a:cubicBezTo>
                <a:cubicBezTo>
                  <a:pt x="85" y="174"/>
                  <a:pt x="84" y="180"/>
                  <a:pt x="79" y="179"/>
                </a:cubicBezTo>
                <a:close/>
                <a:moveTo>
                  <a:pt x="98" y="8"/>
                </a:moveTo>
                <a:cubicBezTo>
                  <a:pt x="99" y="9"/>
                  <a:pt x="103" y="9"/>
                  <a:pt x="105" y="9"/>
                </a:cubicBezTo>
                <a:cubicBezTo>
                  <a:pt x="104" y="6"/>
                  <a:pt x="101" y="8"/>
                  <a:pt x="98" y="8"/>
                </a:cubicBezTo>
                <a:close/>
                <a:moveTo>
                  <a:pt x="96" y="11"/>
                </a:moveTo>
                <a:cubicBezTo>
                  <a:pt x="94" y="13"/>
                  <a:pt x="90" y="23"/>
                  <a:pt x="90" y="26"/>
                </a:cubicBezTo>
                <a:cubicBezTo>
                  <a:pt x="90" y="27"/>
                  <a:pt x="90" y="28"/>
                  <a:pt x="90" y="28"/>
                </a:cubicBezTo>
                <a:cubicBezTo>
                  <a:pt x="90" y="29"/>
                  <a:pt x="89" y="29"/>
                  <a:pt x="88" y="30"/>
                </a:cubicBezTo>
                <a:cubicBezTo>
                  <a:pt x="87" y="34"/>
                  <a:pt x="89" y="39"/>
                  <a:pt x="86" y="42"/>
                </a:cubicBezTo>
                <a:cubicBezTo>
                  <a:pt x="87" y="48"/>
                  <a:pt x="87" y="54"/>
                  <a:pt x="91" y="59"/>
                </a:cubicBezTo>
                <a:cubicBezTo>
                  <a:pt x="90" y="40"/>
                  <a:pt x="97" y="26"/>
                  <a:pt x="105" y="12"/>
                </a:cubicBezTo>
                <a:cubicBezTo>
                  <a:pt x="102" y="13"/>
                  <a:pt x="99" y="12"/>
                  <a:pt x="96" y="11"/>
                </a:cubicBezTo>
                <a:close/>
                <a:moveTo>
                  <a:pt x="149" y="30"/>
                </a:moveTo>
                <a:cubicBezTo>
                  <a:pt x="145" y="31"/>
                  <a:pt x="142" y="29"/>
                  <a:pt x="139" y="29"/>
                </a:cubicBezTo>
                <a:cubicBezTo>
                  <a:pt x="128" y="28"/>
                  <a:pt x="117" y="35"/>
                  <a:pt x="108" y="38"/>
                </a:cubicBezTo>
                <a:cubicBezTo>
                  <a:pt x="105" y="43"/>
                  <a:pt x="98" y="48"/>
                  <a:pt x="97" y="55"/>
                </a:cubicBezTo>
                <a:cubicBezTo>
                  <a:pt x="102" y="50"/>
                  <a:pt x="109" y="46"/>
                  <a:pt x="116" y="44"/>
                </a:cubicBezTo>
                <a:cubicBezTo>
                  <a:pt x="116" y="41"/>
                  <a:pt x="116" y="40"/>
                  <a:pt x="118" y="38"/>
                </a:cubicBezTo>
                <a:cubicBezTo>
                  <a:pt x="119" y="40"/>
                  <a:pt x="118" y="41"/>
                  <a:pt x="119" y="43"/>
                </a:cubicBezTo>
                <a:cubicBezTo>
                  <a:pt x="121" y="43"/>
                  <a:pt x="121" y="42"/>
                  <a:pt x="122" y="42"/>
                </a:cubicBezTo>
                <a:cubicBezTo>
                  <a:pt x="131" y="43"/>
                  <a:pt x="131" y="35"/>
                  <a:pt x="134" y="32"/>
                </a:cubicBezTo>
                <a:cubicBezTo>
                  <a:pt x="135" y="34"/>
                  <a:pt x="134" y="38"/>
                  <a:pt x="134" y="41"/>
                </a:cubicBezTo>
                <a:cubicBezTo>
                  <a:pt x="135" y="39"/>
                  <a:pt x="137" y="41"/>
                  <a:pt x="139" y="41"/>
                </a:cubicBezTo>
                <a:cubicBezTo>
                  <a:pt x="144" y="40"/>
                  <a:pt x="149" y="38"/>
                  <a:pt x="153" y="36"/>
                </a:cubicBezTo>
                <a:cubicBezTo>
                  <a:pt x="153" y="37"/>
                  <a:pt x="155" y="36"/>
                  <a:pt x="155" y="37"/>
                </a:cubicBezTo>
                <a:cubicBezTo>
                  <a:pt x="151" y="44"/>
                  <a:pt x="143" y="46"/>
                  <a:pt x="136" y="46"/>
                </a:cubicBezTo>
                <a:cubicBezTo>
                  <a:pt x="138" y="50"/>
                  <a:pt x="143" y="54"/>
                  <a:pt x="142" y="58"/>
                </a:cubicBezTo>
                <a:cubicBezTo>
                  <a:pt x="137" y="54"/>
                  <a:pt x="131" y="42"/>
                  <a:pt x="122" y="48"/>
                </a:cubicBezTo>
                <a:cubicBezTo>
                  <a:pt x="126" y="52"/>
                  <a:pt x="133" y="57"/>
                  <a:pt x="132" y="63"/>
                </a:cubicBezTo>
                <a:cubicBezTo>
                  <a:pt x="127" y="60"/>
                  <a:pt x="125" y="54"/>
                  <a:pt x="119" y="51"/>
                </a:cubicBezTo>
                <a:cubicBezTo>
                  <a:pt x="118" y="53"/>
                  <a:pt x="114" y="51"/>
                  <a:pt x="113" y="50"/>
                </a:cubicBezTo>
                <a:cubicBezTo>
                  <a:pt x="108" y="54"/>
                  <a:pt x="102" y="57"/>
                  <a:pt x="99" y="61"/>
                </a:cubicBezTo>
                <a:cubicBezTo>
                  <a:pt x="107" y="60"/>
                  <a:pt x="117" y="63"/>
                  <a:pt x="126" y="64"/>
                </a:cubicBezTo>
                <a:cubicBezTo>
                  <a:pt x="134" y="65"/>
                  <a:pt x="144" y="64"/>
                  <a:pt x="150" y="58"/>
                </a:cubicBezTo>
                <a:cubicBezTo>
                  <a:pt x="158" y="52"/>
                  <a:pt x="165" y="44"/>
                  <a:pt x="166" y="33"/>
                </a:cubicBezTo>
                <a:cubicBezTo>
                  <a:pt x="160" y="33"/>
                  <a:pt x="155" y="33"/>
                  <a:pt x="149" y="30"/>
                </a:cubicBezTo>
                <a:close/>
                <a:moveTo>
                  <a:pt x="60" y="42"/>
                </a:moveTo>
                <a:cubicBezTo>
                  <a:pt x="49" y="43"/>
                  <a:pt x="44" y="45"/>
                  <a:pt x="37" y="50"/>
                </a:cubicBezTo>
                <a:cubicBezTo>
                  <a:pt x="32" y="53"/>
                  <a:pt x="27" y="56"/>
                  <a:pt x="22" y="59"/>
                </a:cubicBezTo>
                <a:cubicBezTo>
                  <a:pt x="20" y="61"/>
                  <a:pt x="20" y="63"/>
                  <a:pt x="19" y="65"/>
                </a:cubicBezTo>
                <a:cubicBezTo>
                  <a:pt x="18" y="65"/>
                  <a:pt x="16" y="66"/>
                  <a:pt x="16" y="66"/>
                </a:cubicBezTo>
                <a:cubicBezTo>
                  <a:pt x="11" y="73"/>
                  <a:pt x="9" y="81"/>
                  <a:pt x="6" y="87"/>
                </a:cubicBezTo>
                <a:cubicBezTo>
                  <a:pt x="6" y="96"/>
                  <a:pt x="4" y="104"/>
                  <a:pt x="6" y="113"/>
                </a:cubicBezTo>
                <a:cubicBezTo>
                  <a:pt x="7" y="116"/>
                  <a:pt x="10" y="120"/>
                  <a:pt x="11" y="124"/>
                </a:cubicBezTo>
                <a:cubicBezTo>
                  <a:pt x="16" y="135"/>
                  <a:pt x="20" y="143"/>
                  <a:pt x="28" y="152"/>
                </a:cubicBezTo>
                <a:cubicBezTo>
                  <a:pt x="38" y="163"/>
                  <a:pt x="48" y="172"/>
                  <a:pt x="62" y="176"/>
                </a:cubicBezTo>
                <a:cubicBezTo>
                  <a:pt x="66" y="175"/>
                  <a:pt x="69" y="173"/>
                  <a:pt x="71" y="171"/>
                </a:cubicBezTo>
                <a:cubicBezTo>
                  <a:pt x="66" y="169"/>
                  <a:pt x="61" y="165"/>
                  <a:pt x="61" y="160"/>
                </a:cubicBezTo>
                <a:cubicBezTo>
                  <a:pt x="65" y="163"/>
                  <a:pt x="68" y="168"/>
                  <a:pt x="74" y="169"/>
                </a:cubicBezTo>
                <a:cubicBezTo>
                  <a:pt x="80" y="169"/>
                  <a:pt x="85" y="165"/>
                  <a:pt x="90" y="162"/>
                </a:cubicBezTo>
                <a:cubicBezTo>
                  <a:pt x="91" y="160"/>
                  <a:pt x="91" y="155"/>
                  <a:pt x="95" y="154"/>
                </a:cubicBezTo>
                <a:cubicBezTo>
                  <a:pt x="97" y="159"/>
                  <a:pt x="92" y="165"/>
                  <a:pt x="90" y="168"/>
                </a:cubicBezTo>
                <a:cubicBezTo>
                  <a:pt x="97" y="170"/>
                  <a:pt x="103" y="175"/>
                  <a:pt x="110" y="174"/>
                </a:cubicBezTo>
                <a:cubicBezTo>
                  <a:pt x="118" y="173"/>
                  <a:pt x="126" y="168"/>
                  <a:pt x="132" y="163"/>
                </a:cubicBezTo>
                <a:cubicBezTo>
                  <a:pt x="135" y="161"/>
                  <a:pt x="140" y="155"/>
                  <a:pt x="142" y="153"/>
                </a:cubicBezTo>
                <a:cubicBezTo>
                  <a:pt x="151" y="137"/>
                  <a:pt x="162" y="122"/>
                  <a:pt x="162" y="100"/>
                </a:cubicBezTo>
                <a:cubicBezTo>
                  <a:pt x="162" y="99"/>
                  <a:pt x="164" y="98"/>
                  <a:pt x="164" y="97"/>
                </a:cubicBezTo>
                <a:cubicBezTo>
                  <a:pt x="163" y="87"/>
                  <a:pt x="163" y="80"/>
                  <a:pt x="159" y="71"/>
                </a:cubicBezTo>
                <a:cubicBezTo>
                  <a:pt x="156" y="68"/>
                  <a:pt x="153" y="65"/>
                  <a:pt x="150" y="63"/>
                </a:cubicBezTo>
                <a:cubicBezTo>
                  <a:pt x="144" y="68"/>
                  <a:pt x="133" y="68"/>
                  <a:pt x="122" y="68"/>
                </a:cubicBezTo>
                <a:cubicBezTo>
                  <a:pt x="116" y="65"/>
                  <a:pt x="104" y="65"/>
                  <a:pt x="98" y="65"/>
                </a:cubicBezTo>
                <a:cubicBezTo>
                  <a:pt x="93" y="70"/>
                  <a:pt x="83" y="67"/>
                  <a:pt x="78" y="65"/>
                </a:cubicBezTo>
                <a:cubicBezTo>
                  <a:pt x="75" y="61"/>
                  <a:pt x="72" y="55"/>
                  <a:pt x="78" y="54"/>
                </a:cubicBezTo>
                <a:cubicBezTo>
                  <a:pt x="80" y="56"/>
                  <a:pt x="78" y="58"/>
                  <a:pt x="79" y="61"/>
                </a:cubicBezTo>
                <a:cubicBezTo>
                  <a:pt x="81" y="62"/>
                  <a:pt x="84" y="62"/>
                  <a:pt x="87" y="63"/>
                </a:cubicBezTo>
                <a:cubicBezTo>
                  <a:pt x="84" y="57"/>
                  <a:pt x="83" y="51"/>
                  <a:pt x="82" y="44"/>
                </a:cubicBezTo>
                <a:cubicBezTo>
                  <a:pt x="76" y="38"/>
                  <a:pt x="68" y="42"/>
                  <a:pt x="60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0" name="Freeform 207"/>
          <p:cNvSpPr/>
          <p:nvPr/>
        </p:nvSpPr>
        <p:spPr bwMode="auto">
          <a:xfrm>
            <a:off x="2535238" y="568325"/>
            <a:ext cx="12700" cy="31750"/>
          </a:xfrm>
          <a:custGeom>
            <a:avLst/>
            <a:gdLst>
              <a:gd name="T0" fmla="*/ 0 w 4"/>
              <a:gd name="T1" fmla="*/ 1 h 10"/>
              <a:gd name="T2" fmla="*/ 2 w 4"/>
              <a:gd name="T3" fmla="*/ 1 h 10"/>
              <a:gd name="T4" fmla="*/ 4 w 4"/>
              <a:gd name="T5" fmla="*/ 10 h 10"/>
              <a:gd name="T6" fmla="*/ 0 w 4"/>
              <a:gd name="T7" fmla="*/ 2 h 10"/>
              <a:gd name="T8" fmla="*/ 0 w 4"/>
              <a:gd name="T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0" y="1"/>
                </a:moveTo>
                <a:cubicBezTo>
                  <a:pt x="2" y="0"/>
                  <a:pt x="1" y="1"/>
                  <a:pt x="2" y="1"/>
                </a:cubicBezTo>
                <a:cubicBezTo>
                  <a:pt x="2" y="4"/>
                  <a:pt x="4" y="8"/>
                  <a:pt x="4" y="10"/>
                </a:cubicBezTo>
                <a:cubicBezTo>
                  <a:pt x="1" y="9"/>
                  <a:pt x="2" y="4"/>
                  <a:pt x="0" y="2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1" name="Freeform 208"/>
          <p:cNvSpPr/>
          <p:nvPr/>
        </p:nvSpPr>
        <p:spPr bwMode="auto">
          <a:xfrm>
            <a:off x="2554288" y="571500"/>
            <a:ext cx="12700" cy="25400"/>
          </a:xfrm>
          <a:custGeom>
            <a:avLst/>
            <a:gdLst>
              <a:gd name="T0" fmla="*/ 3 w 4"/>
              <a:gd name="T1" fmla="*/ 0 h 8"/>
              <a:gd name="T2" fmla="*/ 2 w 4"/>
              <a:gd name="T3" fmla="*/ 8 h 8"/>
              <a:gd name="T4" fmla="*/ 0 w 4"/>
              <a:gd name="T5" fmla="*/ 0 h 8"/>
              <a:gd name="T6" fmla="*/ 3 w 4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8">
                <a:moveTo>
                  <a:pt x="3" y="0"/>
                </a:moveTo>
                <a:cubicBezTo>
                  <a:pt x="2" y="3"/>
                  <a:pt x="4" y="6"/>
                  <a:pt x="2" y="8"/>
                </a:cubicBezTo>
                <a:cubicBezTo>
                  <a:pt x="0" y="6"/>
                  <a:pt x="1" y="2"/>
                  <a:pt x="0" y="0"/>
                </a:cubicBezTo>
                <a:cubicBezTo>
                  <a:pt x="1" y="0"/>
                  <a:pt x="2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2" name="Freeform 209"/>
          <p:cNvSpPr/>
          <p:nvPr/>
        </p:nvSpPr>
        <p:spPr bwMode="auto">
          <a:xfrm>
            <a:off x="2600325" y="574675"/>
            <a:ext cx="9525" cy="25400"/>
          </a:xfrm>
          <a:custGeom>
            <a:avLst/>
            <a:gdLst>
              <a:gd name="T0" fmla="*/ 1 w 3"/>
              <a:gd name="T1" fmla="*/ 0 h 8"/>
              <a:gd name="T2" fmla="*/ 2 w 3"/>
              <a:gd name="T3" fmla="*/ 0 h 8"/>
              <a:gd name="T4" fmla="*/ 2 w 3"/>
              <a:gd name="T5" fmla="*/ 8 h 8"/>
              <a:gd name="T6" fmla="*/ 1 w 3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8">
                <a:moveTo>
                  <a:pt x="1" y="0"/>
                </a:moveTo>
                <a:cubicBezTo>
                  <a:pt x="2" y="0"/>
                  <a:pt x="2" y="0"/>
                  <a:pt x="2" y="0"/>
                </a:cubicBezTo>
                <a:cubicBezTo>
                  <a:pt x="3" y="3"/>
                  <a:pt x="2" y="5"/>
                  <a:pt x="2" y="8"/>
                </a:cubicBezTo>
                <a:cubicBezTo>
                  <a:pt x="0" y="8"/>
                  <a:pt x="2" y="3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3" name="Freeform 210"/>
          <p:cNvSpPr/>
          <p:nvPr/>
        </p:nvSpPr>
        <p:spPr bwMode="auto">
          <a:xfrm>
            <a:off x="2519363" y="577850"/>
            <a:ext cx="15875" cy="22225"/>
          </a:xfrm>
          <a:custGeom>
            <a:avLst/>
            <a:gdLst>
              <a:gd name="T0" fmla="*/ 1 w 5"/>
              <a:gd name="T1" fmla="*/ 0 h 7"/>
              <a:gd name="T2" fmla="*/ 2 w 5"/>
              <a:gd name="T3" fmla="*/ 0 h 7"/>
              <a:gd name="T4" fmla="*/ 4 w 5"/>
              <a:gd name="T5" fmla="*/ 7 h 7"/>
              <a:gd name="T6" fmla="*/ 4 w 5"/>
              <a:gd name="T7" fmla="*/ 7 h 7"/>
              <a:gd name="T8" fmla="*/ 1 w 5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">
                <a:moveTo>
                  <a:pt x="1" y="0"/>
                </a:moveTo>
                <a:cubicBezTo>
                  <a:pt x="1" y="0"/>
                  <a:pt x="1" y="0"/>
                  <a:pt x="2" y="0"/>
                </a:cubicBezTo>
                <a:cubicBezTo>
                  <a:pt x="2" y="2"/>
                  <a:pt x="5" y="5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2" y="5"/>
                  <a:pt x="0" y="3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4" name="Freeform 211"/>
          <p:cNvSpPr/>
          <p:nvPr/>
        </p:nvSpPr>
        <p:spPr bwMode="auto">
          <a:xfrm>
            <a:off x="2616200" y="577850"/>
            <a:ext cx="9525" cy="22225"/>
          </a:xfrm>
          <a:custGeom>
            <a:avLst/>
            <a:gdLst>
              <a:gd name="T0" fmla="*/ 2 w 3"/>
              <a:gd name="T1" fmla="*/ 0 h 7"/>
              <a:gd name="T2" fmla="*/ 3 w 3"/>
              <a:gd name="T3" fmla="*/ 0 h 7"/>
              <a:gd name="T4" fmla="*/ 0 w 3"/>
              <a:gd name="T5" fmla="*/ 7 h 7"/>
              <a:gd name="T6" fmla="*/ 2 w 3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7">
                <a:moveTo>
                  <a:pt x="2" y="0"/>
                </a:moveTo>
                <a:cubicBezTo>
                  <a:pt x="2" y="0"/>
                  <a:pt x="2" y="0"/>
                  <a:pt x="3" y="0"/>
                </a:cubicBezTo>
                <a:cubicBezTo>
                  <a:pt x="3" y="3"/>
                  <a:pt x="3" y="7"/>
                  <a:pt x="0" y="7"/>
                </a:cubicBezTo>
                <a:cubicBezTo>
                  <a:pt x="0" y="5"/>
                  <a:pt x="2" y="3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5" name="Freeform 212"/>
          <p:cNvSpPr/>
          <p:nvPr/>
        </p:nvSpPr>
        <p:spPr bwMode="auto">
          <a:xfrm>
            <a:off x="2506663" y="584200"/>
            <a:ext cx="19050" cy="15875"/>
          </a:xfrm>
          <a:custGeom>
            <a:avLst/>
            <a:gdLst>
              <a:gd name="T0" fmla="*/ 1 w 6"/>
              <a:gd name="T1" fmla="*/ 0 h 5"/>
              <a:gd name="T2" fmla="*/ 1 w 6"/>
              <a:gd name="T3" fmla="*/ 0 h 5"/>
              <a:gd name="T4" fmla="*/ 3 w 6"/>
              <a:gd name="T5" fmla="*/ 5 h 5"/>
              <a:gd name="T6" fmla="*/ 1 w 6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5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3" y="1"/>
                  <a:pt x="6" y="4"/>
                  <a:pt x="3" y="5"/>
                </a:cubicBezTo>
                <a:cubicBezTo>
                  <a:pt x="2" y="4"/>
                  <a:pt x="0" y="2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6" name="Freeform 213"/>
          <p:cNvSpPr/>
          <p:nvPr/>
        </p:nvSpPr>
        <p:spPr bwMode="auto">
          <a:xfrm>
            <a:off x="2628900" y="584200"/>
            <a:ext cx="12700" cy="22225"/>
          </a:xfrm>
          <a:custGeom>
            <a:avLst/>
            <a:gdLst>
              <a:gd name="T0" fmla="*/ 3 w 4"/>
              <a:gd name="T1" fmla="*/ 0 h 7"/>
              <a:gd name="T2" fmla="*/ 0 w 4"/>
              <a:gd name="T3" fmla="*/ 7 h 7"/>
              <a:gd name="T4" fmla="*/ 3 w 4"/>
              <a:gd name="T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7">
                <a:moveTo>
                  <a:pt x="3" y="0"/>
                </a:moveTo>
                <a:cubicBezTo>
                  <a:pt x="4" y="2"/>
                  <a:pt x="3" y="7"/>
                  <a:pt x="0" y="7"/>
                </a:cubicBezTo>
                <a:cubicBezTo>
                  <a:pt x="2" y="5"/>
                  <a:pt x="2" y="2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7" name="Freeform 214"/>
          <p:cNvSpPr/>
          <p:nvPr/>
        </p:nvSpPr>
        <p:spPr bwMode="auto">
          <a:xfrm>
            <a:off x="2644775" y="590550"/>
            <a:ext cx="12700" cy="19050"/>
          </a:xfrm>
          <a:custGeom>
            <a:avLst/>
            <a:gdLst>
              <a:gd name="T0" fmla="*/ 4 w 4"/>
              <a:gd name="T1" fmla="*/ 0 h 6"/>
              <a:gd name="T2" fmla="*/ 0 w 4"/>
              <a:gd name="T3" fmla="*/ 6 h 6"/>
              <a:gd name="T4" fmla="*/ 4 w 4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6">
                <a:moveTo>
                  <a:pt x="4" y="0"/>
                </a:moveTo>
                <a:cubicBezTo>
                  <a:pt x="4" y="3"/>
                  <a:pt x="2" y="5"/>
                  <a:pt x="0" y="6"/>
                </a:cubicBezTo>
                <a:cubicBezTo>
                  <a:pt x="1" y="4"/>
                  <a:pt x="2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8" name="Freeform 215"/>
          <p:cNvSpPr/>
          <p:nvPr/>
        </p:nvSpPr>
        <p:spPr bwMode="auto">
          <a:xfrm>
            <a:off x="2468563" y="590550"/>
            <a:ext cx="15875" cy="22225"/>
          </a:xfrm>
          <a:custGeom>
            <a:avLst/>
            <a:gdLst>
              <a:gd name="T0" fmla="*/ 2 w 5"/>
              <a:gd name="T1" fmla="*/ 0 h 7"/>
              <a:gd name="T2" fmla="*/ 5 w 5"/>
              <a:gd name="T3" fmla="*/ 7 h 7"/>
              <a:gd name="T4" fmla="*/ 0 w 5"/>
              <a:gd name="T5" fmla="*/ 1 h 7"/>
              <a:gd name="T6" fmla="*/ 2 w 5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7">
                <a:moveTo>
                  <a:pt x="2" y="0"/>
                </a:moveTo>
                <a:cubicBezTo>
                  <a:pt x="3" y="2"/>
                  <a:pt x="5" y="5"/>
                  <a:pt x="5" y="7"/>
                </a:cubicBezTo>
                <a:cubicBezTo>
                  <a:pt x="3" y="6"/>
                  <a:pt x="2" y="3"/>
                  <a:pt x="0" y="1"/>
                </a:cubicBezTo>
                <a:cubicBezTo>
                  <a:pt x="0" y="0"/>
                  <a:pt x="1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49" name="Freeform 216"/>
          <p:cNvSpPr/>
          <p:nvPr/>
        </p:nvSpPr>
        <p:spPr bwMode="auto">
          <a:xfrm>
            <a:off x="2455863" y="596900"/>
            <a:ext cx="15875" cy="22225"/>
          </a:xfrm>
          <a:custGeom>
            <a:avLst/>
            <a:gdLst>
              <a:gd name="T0" fmla="*/ 5 w 5"/>
              <a:gd name="T1" fmla="*/ 7 h 7"/>
              <a:gd name="T2" fmla="*/ 0 w 5"/>
              <a:gd name="T3" fmla="*/ 3 h 7"/>
              <a:gd name="T4" fmla="*/ 5 w 5"/>
              <a:gd name="T5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7">
                <a:moveTo>
                  <a:pt x="5" y="7"/>
                </a:moveTo>
                <a:cubicBezTo>
                  <a:pt x="3" y="7"/>
                  <a:pt x="0" y="4"/>
                  <a:pt x="0" y="3"/>
                </a:cubicBezTo>
                <a:cubicBezTo>
                  <a:pt x="0" y="0"/>
                  <a:pt x="5" y="5"/>
                  <a:pt x="5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50" name="Freeform 217"/>
          <p:cNvSpPr/>
          <p:nvPr/>
        </p:nvSpPr>
        <p:spPr bwMode="auto">
          <a:xfrm>
            <a:off x="2443163" y="606425"/>
            <a:ext cx="19050" cy="22225"/>
          </a:xfrm>
          <a:custGeom>
            <a:avLst/>
            <a:gdLst>
              <a:gd name="T0" fmla="*/ 6 w 6"/>
              <a:gd name="T1" fmla="*/ 7 h 7"/>
              <a:gd name="T2" fmla="*/ 0 w 6"/>
              <a:gd name="T3" fmla="*/ 2 h 7"/>
              <a:gd name="T4" fmla="*/ 6 w 6"/>
              <a:gd name="T5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7">
                <a:moveTo>
                  <a:pt x="6" y="7"/>
                </a:moveTo>
                <a:cubicBezTo>
                  <a:pt x="3" y="7"/>
                  <a:pt x="1" y="4"/>
                  <a:pt x="0" y="2"/>
                </a:cubicBezTo>
                <a:cubicBezTo>
                  <a:pt x="2" y="0"/>
                  <a:pt x="5" y="5"/>
                  <a:pt x="6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51" name="Freeform 218"/>
          <p:cNvSpPr/>
          <p:nvPr/>
        </p:nvSpPr>
        <p:spPr bwMode="auto">
          <a:xfrm>
            <a:off x="2673350" y="612775"/>
            <a:ext cx="19050" cy="19050"/>
          </a:xfrm>
          <a:custGeom>
            <a:avLst/>
            <a:gdLst>
              <a:gd name="T0" fmla="*/ 5 w 6"/>
              <a:gd name="T1" fmla="*/ 0 h 6"/>
              <a:gd name="T2" fmla="*/ 0 w 6"/>
              <a:gd name="T3" fmla="*/ 6 h 6"/>
              <a:gd name="T4" fmla="*/ 5 w 6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6">
                <a:moveTo>
                  <a:pt x="5" y="0"/>
                </a:moveTo>
                <a:cubicBezTo>
                  <a:pt x="6" y="3"/>
                  <a:pt x="3" y="5"/>
                  <a:pt x="0" y="6"/>
                </a:cubicBezTo>
                <a:cubicBezTo>
                  <a:pt x="1" y="4"/>
                  <a:pt x="2" y="0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52" name="Freeform 219"/>
          <p:cNvSpPr/>
          <p:nvPr/>
        </p:nvSpPr>
        <p:spPr bwMode="auto">
          <a:xfrm>
            <a:off x="2433638" y="619125"/>
            <a:ext cx="19050" cy="14288"/>
          </a:xfrm>
          <a:custGeom>
            <a:avLst/>
            <a:gdLst>
              <a:gd name="T0" fmla="*/ 6 w 6"/>
              <a:gd name="T1" fmla="*/ 5 h 5"/>
              <a:gd name="T2" fmla="*/ 0 w 6"/>
              <a:gd name="T3" fmla="*/ 0 h 5"/>
              <a:gd name="T4" fmla="*/ 1 w 6"/>
              <a:gd name="T5" fmla="*/ 0 h 5"/>
              <a:gd name="T6" fmla="*/ 6 w 6"/>
              <a:gd name="T7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5">
                <a:moveTo>
                  <a:pt x="6" y="5"/>
                </a:moveTo>
                <a:cubicBezTo>
                  <a:pt x="4" y="5"/>
                  <a:pt x="1" y="2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4" y="0"/>
                  <a:pt x="6" y="3"/>
                  <a:pt x="6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53" name="Freeform 220"/>
          <p:cNvSpPr/>
          <p:nvPr/>
        </p:nvSpPr>
        <p:spPr bwMode="auto">
          <a:xfrm>
            <a:off x="2689225" y="625475"/>
            <a:ext cx="15875" cy="17463"/>
          </a:xfrm>
          <a:custGeom>
            <a:avLst/>
            <a:gdLst>
              <a:gd name="T0" fmla="*/ 5 w 5"/>
              <a:gd name="T1" fmla="*/ 1 h 6"/>
              <a:gd name="T2" fmla="*/ 0 w 5"/>
              <a:gd name="T3" fmla="*/ 6 h 6"/>
              <a:gd name="T4" fmla="*/ 4 w 5"/>
              <a:gd name="T5" fmla="*/ 0 h 6"/>
              <a:gd name="T6" fmla="*/ 5 w 5"/>
              <a:gd name="T7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6">
                <a:moveTo>
                  <a:pt x="5" y="1"/>
                </a:moveTo>
                <a:cubicBezTo>
                  <a:pt x="4" y="3"/>
                  <a:pt x="2" y="6"/>
                  <a:pt x="0" y="6"/>
                </a:cubicBezTo>
                <a:cubicBezTo>
                  <a:pt x="0" y="4"/>
                  <a:pt x="3" y="2"/>
                  <a:pt x="4" y="0"/>
                </a:cubicBezTo>
                <a:cubicBezTo>
                  <a:pt x="5" y="0"/>
                  <a:pt x="5" y="1"/>
                  <a:pt x="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54" name="Freeform 221"/>
          <p:cNvSpPr>
            <a:spLocks noEditPoints="1"/>
          </p:cNvSpPr>
          <p:nvPr/>
        </p:nvSpPr>
        <p:spPr bwMode="auto">
          <a:xfrm>
            <a:off x="2455863" y="628650"/>
            <a:ext cx="246062" cy="182563"/>
          </a:xfrm>
          <a:custGeom>
            <a:avLst/>
            <a:gdLst>
              <a:gd name="T0" fmla="*/ 70 w 78"/>
              <a:gd name="T1" fmla="*/ 58 h 58"/>
              <a:gd name="T2" fmla="*/ 58 w 78"/>
              <a:gd name="T3" fmla="*/ 52 h 58"/>
              <a:gd name="T4" fmla="*/ 38 w 78"/>
              <a:gd name="T5" fmla="*/ 42 h 58"/>
              <a:gd name="T6" fmla="*/ 24 w 78"/>
              <a:gd name="T7" fmla="*/ 35 h 58"/>
              <a:gd name="T8" fmla="*/ 15 w 78"/>
              <a:gd name="T9" fmla="*/ 30 h 58"/>
              <a:gd name="T10" fmla="*/ 7 w 78"/>
              <a:gd name="T11" fmla="*/ 26 h 58"/>
              <a:gd name="T12" fmla="*/ 3 w 78"/>
              <a:gd name="T13" fmla="*/ 24 h 58"/>
              <a:gd name="T14" fmla="*/ 1 w 78"/>
              <a:gd name="T15" fmla="*/ 24 h 58"/>
              <a:gd name="T16" fmla="*/ 4 w 78"/>
              <a:gd name="T17" fmla="*/ 18 h 58"/>
              <a:gd name="T18" fmla="*/ 34 w 78"/>
              <a:gd name="T19" fmla="*/ 1 h 58"/>
              <a:gd name="T20" fmla="*/ 35 w 78"/>
              <a:gd name="T21" fmla="*/ 0 h 58"/>
              <a:gd name="T22" fmla="*/ 57 w 78"/>
              <a:gd name="T23" fmla="*/ 4 h 58"/>
              <a:gd name="T24" fmla="*/ 58 w 78"/>
              <a:gd name="T25" fmla="*/ 6 h 58"/>
              <a:gd name="T26" fmla="*/ 76 w 78"/>
              <a:gd name="T27" fmla="*/ 38 h 58"/>
              <a:gd name="T28" fmla="*/ 70 w 78"/>
              <a:gd name="T29" fmla="*/ 58 h 58"/>
              <a:gd name="T30" fmla="*/ 72 w 78"/>
              <a:gd name="T31" fmla="*/ 44 h 58"/>
              <a:gd name="T32" fmla="*/ 73 w 78"/>
              <a:gd name="T33" fmla="*/ 29 h 58"/>
              <a:gd name="T34" fmla="*/ 72 w 78"/>
              <a:gd name="T35" fmla="*/ 27 h 58"/>
              <a:gd name="T36" fmla="*/ 71 w 78"/>
              <a:gd name="T37" fmla="*/ 22 h 58"/>
              <a:gd name="T38" fmla="*/ 61 w 78"/>
              <a:gd name="T39" fmla="*/ 11 h 58"/>
              <a:gd name="T40" fmla="*/ 56 w 78"/>
              <a:gd name="T41" fmla="*/ 9 h 58"/>
              <a:gd name="T42" fmla="*/ 51 w 78"/>
              <a:gd name="T43" fmla="*/ 5 h 58"/>
              <a:gd name="T44" fmla="*/ 33 w 78"/>
              <a:gd name="T45" fmla="*/ 4 h 58"/>
              <a:gd name="T46" fmla="*/ 12 w 78"/>
              <a:gd name="T47" fmla="*/ 11 h 58"/>
              <a:gd name="T48" fmla="*/ 4 w 78"/>
              <a:gd name="T49" fmla="*/ 22 h 58"/>
              <a:gd name="T50" fmla="*/ 25 w 78"/>
              <a:gd name="T51" fmla="*/ 32 h 58"/>
              <a:gd name="T52" fmla="*/ 35 w 78"/>
              <a:gd name="T53" fmla="*/ 37 h 58"/>
              <a:gd name="T54" fmla="*/ 42 w 78"/>
              <a:gd name="T55" fmla="*/ 42 h 58"/>
              <a:gd name="T56" fmla="*/ 51 w 78"/>
              <a:gd name="T57" fmla="*/ 46 h 58"/>
              <a:gd name="T58" fmla="*/ 53 w 78"/>
              <a:gd name="T59" fmla="*/ 47 h 58"/>
              <a:gd name="T60" fmla="*/ 57 w 78"/>
              <a:gd name="T61" fmla="*/ 48 h 58"/>
              <a:gd name="T62" fmla="*/ 59 w 78"/>
              <a:gd name="T63" fmla="*/ 50 h 58"/>
              <a:gd name="T64" fmla="*/ 61 w 78"/>
              <a:gd name="T65" fmla="*/ 51 h 58"/>
              <a:gd name="T66" fmla="*/ 69 w 78"/>
              <a:gd name="T67" fmla="*/ 55 h 58"/>
              <a:gd name="T68" fmla="*/ 72 w 78"/>
              <a:gd name="T69" fmla="*/ 4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8" h="58">
                <a:moveTo>
                  <a:pt x="70" y="58"/>
                </a:moveTo>
                <a:cubicBezTo>
                  <a:pt x="65" y="57"/>
                  <a:pt x="62" y="54"/>
                  <a:pt x="58" y="52"/>
                </a:cubicBezTo>
                <a:cubicBezTo>
                  <a:pt x="52" y="49"/>
                  <a:pt x="45" y="46"/>
                  <a:pt x="38" y="42"/>
                </a:cubicBezTo>
                <a:cubicBezTo>
                  <a:pt x="33" y="40"/>
                  <a:pt x="29" y="36"/>
                  <a:pt x="24" y="35"/>
                </a:cubicBezTo>
                <a:cubicBezTo>
                  <a:pt x="22" y="32"/>
                  <a:pt x="18" y="32"/>
                  <a:pt x="15" y="30"/>
                </a:cubicBezTo>
                <a:cubicBezTo>
                  <a:pt x="12" y="29"/>
                  <a:pt x="10" y="26"/>
                  <a:pt x="7" y="26"/>
                </a:cubicBezTo>
                <a:cubicBezTo>
                  <a:pt x="6" y="25"/>
                  <a:pt x="4" y="25"/>
                  <a:pt x="3" y="24"/>
                </a:cubicBezTo>
                <a:cubicBezTo>
                  <a:pt x="2" y="23"/>
                  <a:pt x="1" y="24"/>
                  <a:pt x="1" y="24"/>
                </a:cubicBezTo>
                <a:cubicBezTo>
                  <a:pt x="0" y="21"/>
                  <a:pt x="2" y="19"/>
                  <a:pt x="4" y="18"/>
                </a:cubicBezTo>
                <a:cubicBezTo>
                  <a:pt x="10" y="8"/>
                  <a:pt x="20" y="1"/>
                  <a:pt x="34" y="1"/>
                </a:cubicBezTo>
                <a:cubicBezTo>
                  <a:pt x="35" y="1"/>
                  <a:pt x="35" y="0"/>
                  <a:pt x="35" y="0"/>
                </a:cubicBezTo>
                <a:cubicBezTo>
                  <a:pt x="44" y="0"/>
                  <a:pt x="50" y="1"/>
                  <a:pt x="57" y="4"/>
                </a:cubicBezTo>
                <a:cubicBezTo>
                  <a:pt x="57" y="5"/>
                  <a:pt x="57" y="5"/>
                  <a:pt x="58" y="6"/>
                </a:cubicBezTo>
                <a:cubicBezTo>
                  <a:pt x="68" y="12"/>
                  <a:pt x="78" y="25"/>
                  <a:pt x="76" y="38"/>
                </a:cubicBezTo>
                <a:cubicBezTo>
                  <a:pt x="75" y="45"/>
                  <a:pt x="73" y="52"/>
                  <a:pt x="70" y="58"/>
                </a:cubicBezTo>
                <a:close/>
                <a:moveTo>
                  <a:pt x="72" y="44"/>
                </a:moveTo>
                <a:cubicBezTo>
                  <a:pt x="73" y="40"/>
                  <a:pt x="75" y="34"/>
                  <a:pt x="73" y="29"/>
                </a:cubicBezTo>
                <a:cubicBezTo>
                  <a:pt x="73" y="28"/>
                  <a:pt x="72" y="27"/>
                  <a:pt x="72" y="27"/>
                </a:cubicBezTo>
                <a:cubicBezTo>
                  <a:pt x="71" y="25"/>
                  <a:pt x="71" y="24"/>
                  <a:pt x="71" y="22"/>
                </a:cubicBezTo>
                <a:cubicBezTo>
                  <a:pt x="69" y="18"/>
                  <a:pt x="65" y="14"/>
                  <a:pt x="61" y="11"/>
                </a:cubicBezTo>
                <a:cubicBezTo>
                  <a:pt x="60" y="10"/>
                  <a:pt x="58" y="10"/>
                  <a:pt x="56" y="9"/>
                </a:cubicBezTo>
                <a:cubicBezTo>
                  <a:pt x="54" y="8"/>
                  <a:pt x="53" y="6"/>
                  <a:pt x="51" y="5"/>
                </a:cubicBezTo>
                <a:cubicBezTo>
                  <a:pt x="47" y="4"/>
                  <a:pt x="39" y="3"/>
                  <a:pt x="33" y="4"/>
                </a:cubicBezTo>
                <a:cubicBezTo>
                  <a:pt x="25" y="4"/>
                  <a:pt x="19" y="9"/>
                  <a:pt x="12" y="11"/>
                </a:cubicBezTo>
                <a:cubicBezTo>
                  <a:pt x="9" y="14"/>
                  <a:pt x="6" y="18"/>
                  <a:pt x="4" y="22"/>
                </a:cubicBezTo>
                <a:cubicBezTo>
                  <a:pt x="11" y="25"/>
                  <a:pt x="18" y="30"/>
                  <a:pt x="25" y="32"/>
                </a:cubicBezTo>
                <a:cubicBezTo>
                  <a:pt x="28" y="35"/>
                  <a:pt x="31" y="36"/>
                  <a:pt x="35" y="37"/>
                </a:cubicBezTo>
                <a:cubicBezTo>
                  <a:pt x="37" y="38"/>
                  <a:pt x="40" y="40"/>
                  <a:pt x="42" y="42"/>
                </a:cubicBezTo>
                <a:cubicBezTo>
                  <a:pt x="45" y="43"/>
                  <a:pt x="48" y="44"/>
                  <a:pt x="51" y="46"/>
                </a:cubicBezTo>
                <a:cubicBezTo>
                  <a:pt x="52" y="46"/>
                  <a:pt x="52" y="47"/>
                  <a:pt x="53" y="47"/>
                </a:cubicBezTo>
                <a:cubicBezTo>
                  <a:pt x="54" y="48"/>
                  <a:pt x="55" y="48"/>
                  <a:pt x="57" y="48"/>
                </a:cubicBezTo>
                <a:cubicBezTo>
                  <a:pt x="58" y="49"/>
                  <a:pt x="58" y="50"/>
                  <a:pt x="59" y="50"/>
                </a:cubicBezTo>
                <a:cubicBezTo>
                  <a:pt x="60" y="51"/>
                  <a:pt x="61" y="51"/>
                  <a:pt x="61" y="51"/>
                </a:cubicBezTo>
                <a:cubicBezTo>
                  <a:pt x="64" y="52"/>
                  <a:pt x="66" y="54"/>
                  <a:pt x="69" y="55"/>
                </a:cubicBezTo>
                <a:cubicBezTo>
                  <a:pt x="70" y="52"/>
                  <a:pt x="72" y="48"/>
                  <a:pt x="72" y="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55" name="Freeform 222"/>
          <p:cNvSpPr/>
          <p:nvPr/>
        </p:nvSpPr>
        <p:spPr bwMode="auto">
          <a:xfrm>
            <a:off x="2408238" y="636588"/>
            <a:ext cx="19050" cy="12700"/>
          </a:xfrm>
          <a:custGeom>
            <a:avLst/>
            <a:gdLst>
              <a:gd name="T0" fmla="*/ 0 w 6"/>
              <a:gd name="T1" fmla="*/ 0 h 4"/>
              <a:gd name="T2" fmla="*/ 6 w 6"/>
              <a:gd name="T3" fmla="*/ 3 h 4"/>
              <a:gd name="T4" fmla="*/ 0 w 6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4">
                <a:moveTo>
                  <a:pt x="0" y="0"/>
                </a:moveTo>
                <a:cubicBezTo>
                  <a:pt x="3" y="0"/>
                  <a:pt x="4" y="2"/>
                  <a:pt x="6" y="3"/>
                </a:cubicBezTo>
                <a:cubicBezTo>
                  <a:pt x="4" y="4"/>
                  <a:pt x="1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56" name="Freeform 223"/>
          <p:cNvSpPr/>
          <p:nvPr/>
        </p:nvSpPr>
        <p:spPr bwMode="auto">
          <a:xfrm>
            <a:off x="2701925" y="636588"/>
            <a:ext cx="15875" cy="19050"/>
          </a:xfrm>
          <a:custGeom>
            <a:avLst/>
            <a:gdLst>
              <a:gd name="T0" fmla="*/ 5 w 5"/>
              <a:gd name="T1" fmla="*/ 1 h 6"/>
              <a:gd name="T2" fmla="*/ 0 w 5"/>
              <a:gd name="T3" fmla="*/ 5 h 6"/>
              <a:gd name="T4" fmla="*/ 3 w 5"/>
              <a:gd name="T5" fmla="*/ 0 h 6"/>
              <a:gd name="T6" fmla="*/ 5 w 5"/>
              <a:gd name="T7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6">
                <a:moveTo>
                  <a:pt x="5" y="1"/>
                </a:moveTo>
                <a:cubicBezTo>
                  <a:pt x="4" y="3"/>
                  <a:pt x="2" y="6"/>
                  <a:pt x="0" y="5"/>
                </a:cubicBezTo>
                <a:cubicBezTo>
                  <a:pt x="0" y="3"/>
                  <a:pt x="2" y="2"/>
                  <a:pt x="3" y="0"/>
                </a:cubicBezTo>
                <a:cubicBezTo>
                  <a:pt x="4" y="0"/>
                  <a:pt x="4" y="1"/>
                  <a:pt x="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57" name="Freeform 224"/>
          <p:cNvSpPr/>
          <p:nvPr/>
        </p:nvSpPr>
        <p:spPr bwMode="auto">
          <a:xfrm>
            <a:off x="2405063" y="646113"/>
            <a:ext cx="15875" cy="12700"/>
          </a:xfrm>
          <a:custGeom>
            <a:avLst/>
            <a:gdLst>
              <a:gd name="T0" fmla="*/ 0 w 5"/>
              <a:gd name="T1" fmla="*/ 0 h 4"/>
              <a:gd name="T2" fmla="*/ 5 w 5"/>
              <a:gd name="T3" fmla="*/ 3 h 4"/>
              <a:gd name="T4" fmla="*/ 0 w 5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4">
                <a:moveTo>
                  <a:pt x="0" y="0"/>
                </a:moveTo>
                <a:cubicBezTo>
                  <a:pt x="2" y="1"/>
                  <a:pt x="4" y="1"/>
                  <a:pt x="5" y="3"/>
                </a:cubicBezTo>
                <a:cubicBezTo>
                  <a:pt x="3" y="4"/>
                  <a:pt x="1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58" name="Freeform 225"/>
          <p:cNvSpPr/>
          <p:nvPr/>
        </p:nvSpPr>
        <p:spPr bwMode="auto">
          <a:xfrm>
            <a:off x="2401888" y="652463"/>
            <a:ext cx="15875" cy="12700"/>
          </a:xfrm>
          <a:custGeom>
            <a:avLst/>
            <a:gdLst>
              <a:gd name="T0" fmla="*/ 5 w 5"/>
              <a:gd name="T1" fmla="*/ 4 h 4"/>
              <a:gd name="T2" fmla="*/ 0 w 5"/>
              <a:gd name="T3" fmla="*/ 1 h 4"/>
              <a:gd name="T4" fmla="*/ 5 w 5"/>
              <a:gd name="T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4">
                <a:moveTo>
                  <a:pt x="5" y="4"/>
                </a:moveTo>
                <a:cubicBezTo>
                  <a:pt x="3" y="4"/>
                  <a:pt x="2" y="2"/>
                  <a:pt x="0" y="1"/>
                </a:cubicBezTo>
                <a:cubicBezTo>
                  <a:pt x="1" y="0"/>
                  <a:pt x="5" y="1"/>
                  <a:pt x="5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59" name="Freeform 226"/>
          <p:cNvSpPr/>
          <p:nvPr/>
        </p:nvSpPr>
        <p:spPr bwMode="auto">
          <a:xfrm>
            <a:off x="2724150" y="674688"/>
            <a:ext cx="19050" cy="15875"/>
          </a:xfrm>
          <a:custGeom>
            <a:avLst/>
            <a:gdLst>
              <a:gd name="T0" fmla="*/ 6 w 6"/>
              <a:gd name="T1" fmla="*/ 3 h 5"/>
              <a:gd name="T2" fmla="*/ 0 w 6"/>
              <a:gd name="T3" fmla="*/ 5 h 5"/>
              <a:gd name="T4" fmla="*/ 6 w 6"/>
              <a:gd name="T5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5">
                <a:moveTo>
                  <a:pt x="6" y="3"/>
                </a:moveTo>
                <a:cubicBezTo>
                  <a:pt x="5" y="5"/>
                  <a:pt x="3" y="5"/>
                  <a:pt x="0" y="5"/>
                </a:cubicBezTo>
                <a:cubicBezTo>
                  <a:pt x="1" y="4"/>
                  <a:pt x="5" y="0"/>
                  <a:pt x="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60" name="Freeform 227"/>
          <p:cNvSpPr/>
          <p:nvPr/>
        </p:nvSpPr>
        <p:spPr bwMode="auto">
          <a:xfrm>
            <a:off x="2730500" y="687388"/>
            <a:ext cx="15875" cy="19050"/>
          </a:xfrm>
          <a:custGeom>
            <a:avLst/>
            <a:gdLst>
              <a:gd name="T0" fmla="*/ 5 w 5"/>
              <a:gd name="T1" fmla="*/ 3 h 6"/>
              <a:gd name="T2" fmla="*/ 0 w 5"/>
              <a:gd name="T3" fmla="*/ 4 h 6"/>
              <a:gd name="T4" fmla="*/ 5 w 5"/>
              <a:gd name="T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6">
                <a:moveTo>
                  <a:pt x="5" y="3"/>
                </a:moveTo>
                <a:cubicBezTo>
                  <a:pt x="4" y="4"/>
                  <a:pt x="1" y="6"/>
                  <a:pt x="0" y="4"/>
                </a:cubicBezTo>
                <a:cubicBezTo>
                  <a:pt x="1" y="4"/>
                  <a:pt x="4" y="0"/>
                  <a:pt x="5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61" name="Freeform 228"/>
          <p:cNvSpPr/>
          <p:nvPr/>
        </p:nvSpPr>
        <p:spPr bwMode="auto">
          <a:xfrm>
            <a:off x="2730500" y="703263"/>
            <a:ext cx="19050" cy="15875"/>
          </a:xfrm>
          <a:custGeom>
            <a:avLst/>
            <a:gdLst>
              <a:gd name="T0" fmla="*/ 6 w 6"/>
              <a:gd name="T1" fmla="*/ 1 h 5"/>
              <a:gd name="T2" fmla="*/ 0 w 6"/>
              <a:gd name="T3" fmla="*/ 5 h 5"/>
              <a:gd name="T4" fmla="*/ 6 w 6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5">
                <a:moveTo>
                  <a:pt x="6" y="1"/>
                </a:moveTo>
                <a:cubicBezTo>
                  <a:pt x="6" y="4"/>
                  <a:pt x="2" y="3"/>
                  <a:pt x="0" y="5"/>
                </a:cubicBezTo>
                <a:cubicBezTo>
                  <a:pt x="2" y="3"/>
                  <a:pt x="4" y="0"/>
                  <a:pt x="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62" name="Freeform 229"/>
          <p:cNvSpPr/>
          <p:nvPr/>
        </p:nvSpPr>
        <p:spPr bwMode="auto">
          <a:xfrm>
            <a:off x="2352675" y="709613"/>
            <a:ext cx="26988" cy="47625"/>
          </a:xfrm>
          <a:custGeom>
            <a:avLst/>
            <a:gdLst>
              <a:gd name="T0" fmla="*/ 8 w 9"/>
              <a:gd name="T1" fmla="*/ 0 h 15"/>
              <a:gd name="T2" fmla="*/ 7 w 9"/>
              <a:gd name="T3" fmla="*/ 5 h 15"/>
              <a:gd name="T4" fmla="*/ 1 w 9"/>
              <a:gd name="T5" fmla="*/ 15 h 15"/>
              <a:gd name="T6" fmla="*/ 3 w 9"/>
              <a:gd name="T7" fmla="*/ 11 h 15"/>
              <a:gd name="T8" fmla="*/ 7 w 9"/>
              <a:gd name="T9" fmla="*/ 0 h 15"/>
              <a:gd name="T10" fmla="*/ 8 w 9"/>
              <a:gd name="T1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15">
                <a:moveTo>
                  <a:pt x="8" y="0"/>
                </a:moveTo>
                <a:cubicBezTo>
                  <a:pt x="9" y="2"/>
                  <a:pt x="6" y="4"/>
                  <a:pt x="7" y="5"/>
                </a:cubicBezTo>
                <a:cubicBezTo>
                  <a:pt x="5" y="9"/>
                  <a:pt x="6" y="15"/>
                  <a:pt x="1" y="15"/>
                </a:cubicBezTo>
                <a:cubicBezTo>
                  <a:pt x="0" y="14"/>
                  <a:pt x="2" y="12"/>
                  <a:pt x="3" y="11"/>
                </a:cubicBezTo>
                <a:cubicBezTo>
                  <a:pt x="4" y="7"/>
                  <a:pt x="6" y="4"/>
                  <a:pt x="7" y="0"/>
                </a:cubicBezTo>
                <a:cubicBezTo>
                  <a:pt x="7" y="0"/>
                  <a:pt x="8" y="0"/>
                  <a:pt x="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63" name="Freeform 230"/>
          <p:cNvSpPr/>
          <p:nvPr/>
        </p:nvSpPr>
        <p:spPr bwMode="auto">
          <a:xfrm>
            <a:off x="2736850" y="712788"/>
            <a:ext cx="19050" cy="15875"/>
          </a:xfrm>
          <a:custGeom>
            <a:avLst/>
            <a:gdLst>
              <a:gd name="T0" fmla="*/ 6 w 6"/>
              <a:gd name="T1" fmla="*/ 3 h 5"/>
              <a:gd name="T2" fmla="*/ 0 w 6"/>
              <a:gd name="T3" fmla="*/ 4 h 5"/>
              <a:gd name="T4" fmla="*/ 6 w 6"/>
              <a:gd name="T5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5">
                <a:moveTo>
                  <a:pt x="6" y="3"/>
                </a:moveTo>
                <a:cubicBezTo>
                  <a:pt x="5" y="4"/>
                  <a:pt x="2" y="5"/>
                  <a:pt x="0" y="4"/>
                </a:cubicBezTo>
                <a:cubicBezTo>
                  <a:pt x="1" y="3"/>
                  <a:pt x="5" y="0"/>
                  <a:pt x="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64" name="Freeform 231"/>
          <p:cNvSpPr/>
          <p:nvPr/>
        </p:nvSpPr>
        <p:spPr bwMode="auto">
          <a:xfrm>
            <a:off x="2339975" y="731838"/>
            <a:ext cx="14288" cy="19050"/>
          </a:xfrm>
          <a:custGeom>
            <a:avLst/>
            <a:gdLst>
              <a:gd name="T0" fmla="*/ 2 w 5"/>
              <a:gd name="T1" fmla="*/ 0 h 6"/>
              <a:gd name="T2" fmla="*/ 4 w 5"/>
              <a:gd name="T3" fmla="*/ 0 h 6"/>
              <a:gd name="T4" fmla="*/ 0 w 5"/>
              <a:gd name="T5" fmla="*/ 4 h 6"/>
              <a:gd name="T6" fmla="*/ 2 w 5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6">
                <a:moveTo>
                  <a:pt x="2" y="0"/>
                </a:moveTo>
                <a:cubicBezTo>
                  <a:pt x="3" y="0"/>
                  <a:pt x="3" y="0"/>
                  <a:pt x="4" y="0"/>
                </a:cubicBezTo>
                <a:cubicBezTo>
                  <a:pt x="5" y="1"/>
                  <a:pt x="3" y="6"/>
                  <a:pt x="0" y="4"/>
                </a:cubicBezTo>
                <a:cubicBezTo>
                  <a:pt x="1" y="3"/>
                  <a:pt x="2" y="2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65" name="Freeform 232"/>
          <p:cNvSpPr/>
          <p:nvPr/>
        </p:nvSpPr>
        <p:spPr bwMode="auto">
          <a:xfrm>
            <a:off x="2424113" y="747713"/>
            <a:ext cx="25400" cy="50800"/>
          </a:xfrm>
          <a:custGeom>
            <a:avLst/>
            <a:gdLst>
              <a:gd name="T0" fmla="*/ 8 w 8"/>
              <a:gd name="T1" fmla="*/ 0 h 16"/>
              <a:gd name="T2" fmla="*/ 2 w 8"/>
              <a:gd name="T3" fmla="*/ 15 h 16"/>
              <a:gd name="T4" fmla="*/ 0 w 8"/>
              <a:gd name="T5" fmla="*/ 15 h 16"/>
              <a:gd name="T6" fmla="*/ 8 w 8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16">
                <a:moveTo>
                  <a:pt x="8" y="0"/>
                </a:moveTo>
                <a:cubicBezTo>
                  <a:pt x="6" y="5"/>
                  <a:pt x="5" y="11"/>
                  <a:pt x="2" y="15"/>
                </a:cubicBezTo>
                <a:cubicBezTo>
                  <a:pt x="2" y="16"/>
                  <a:pt x="0" y="15"/>
                  <a:pt x="0" y="15"/>
                </a:cubicBezTo>
                <a:cubicBezTo>
                  <a:pt x="4" y="11"/>
                  <a:pt x="3" y="1"/>
                  <a:pt x="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66" name="Freeform 233"/>
          <p:cNvSpPr/>
          <p:nvPr/>
        </p:nvSpPr>
        <p:spPr bwMode="auto">
          <a:xfrm>
            <a:off x="2370138" y="754063"/>
            <a:ext cx="12700" cy="15875"/>
          </a:xfrm>
          <a:custGeom>
            <a:avLst/>
            <a:gdLst>
              <a:gd name="T0" fmla="*/ 4 w 4"/>
              <a:gd name="T1" fmla="*/ 0 h 5"/>
              <a:gd name="T2" fmla="*/ 2 w 4"/>
              <a:gd name="T3" fmla="*/ 4 h 5"/>
              <a:gd name="T4" fmla="*/ 0 w 4"/>
              <a:gd name="T5" fmla="*/ 5 h 5"/>
              <a:gd name="T6" fmla="*/ 4 w 4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5">
                <a:moveTo>
                  <a:pt x="4" y="0"/>
                </a:moveTo>
                <a:cubicBezTo>
                  <a:pt x="4" y="2"/>
                  <a:pt x="3" y="3"/>
                  <a:pt x="2" y="4"/>
                </a:cubicBezTo>
                <a:cubicBezTo>
                  <a:pt x="1" y="4"/>
                  <a:pt x="1" y="5"/>
                  <a:pt x="0" y="5"/>
                </a:cubicBezTo>
                <a:cubicBezTo>
                  <a:pt x="1" y="3"/>
                  <a:pt x="2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67" name="Freeform 234"/>
          <p:cNvSpPr/>
          <p:nvPr/>
        </p:nvSpPr>
        <p:spPr bwMode="auto">
          <a:xfrm>
            <a:off x="2730500" y="757238"/>
            <a:ext cx="25400" cy="9525"/>
          </a:xfrm>
          <a:custGeom>
            <a:avLst/>
            <a:gdLst>
              <a:gd name="T0" fmla="*/ 8 w 8"/>
              <a:gd name="T1" fmla="*/ 1 h 3"/>
              <a:gd name="T2" fmla="*/ 0 w 8"/>
              <a:gd name="T3" fmla="*/ 2 h 3"/>
              <a:gd name="T4" fmla="*/ 8 w 8"/>
              <a:gd name="T5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3">
                <a:moveTo>
                  <a:pt x="8" y="1"/>
                </a:moveTo>
                <a:cubicBezTo>
                  <a:pt x="7" y="3"/>
                  <a:pt x="2" y="1"/>
                  <a:pt x="0" y="2"/>
                </a:cubicBezTo>
                <a:cubicBezTo>
                  <a:pt x="2" y="0"/>
                  <a:pt x="6" y="0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68" name="Freeform 235"/>
          <p:cNvSpPr/>
          <p:nvPr/>
        </p:nvSpPr>
        <p:spPr bwMode="auto">
          <a:xfrm>
            <a:off x="2386013" y="754063"/>
            <a:ext cx="12700" cy="22225"/>
          </a:xfrm>
          <a:custGeom>
            <a:avLst/>
            <a:gdLst>
              <a:gd name="T0" fmla="*/ 4 w 4"/>
              <a:gd name="T1" fmla="*/ 3 h 7"/>
              <a:gd name="T2" fmla="*/ 0 w 4"/>
              <a:gd name="T3" fmla="*/ 7 h 7"/>
              <a:gd name="T4" fmla="*/ 4 w 4"/>
              <a:gd name="T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7">
                <a:moveTo>
                  <a:pt x="4" y="3"/>
                </a:moveTo>
                <a:cubicBezTo>
                  <a:pt x="3" y="4"/>
                  <a:pt x="2" y="7"/>
                  <a:pt x="0" y="7"/>
                </a:cubicBezTo>
                <a:cubicBezTo>
                  <a:pt x="0" y="5"/>
                  <a:pt x="1" y="0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69" name="Freeform 236"/>
          <p:cNvSpPr/>
          <p:nvPr/>
        </p:nvSpPr>
        <p:spPr bwMode="auto">
          <a:xfrm>
            <a:off x="2395538" y="763588"/>
            <a:ext cx="12700" cy="19050"/>
          </a:xfrm>
          <a:custGeom>
            <a:avLst/>
            <a:gdLst>
              <a:gd name="T0" fmla="*/ 4 w 4"/>
              <a:gd name="T1" fmla="*/ 1 h 6"/>
              <a:gd name="T2" fmla="*/ 1 w 4"/>
              <a:gd name="T3" fmla="*/ 6 h 6"/>
              <a:gd name="T4" fmla="*/ 4 w 4"/>
              <a:gd name="T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6">
                <a:moveTo>
                  <a:pt x="4" y="1"/>
                </a:moveTo>
                <a:cubicBezTo>
                  <a:pt x="4" y="3"/>
                  <a:pt x="3" y="5"/>
                  <a:pt x="1" y="6"/>
                </a:cubicBezTo>
                <a:cubicBezTo>
                  <a:pt x="0" y="4"/>
                  <a:pt x="1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70" name="Freeform 237"/>
          <p:cNvSpPr/>
          <p:nvPr/>
        </p:nvSpPr>
        <p:spPr bwMode="auto">
          <a:xfrm>
            <a:off x="2730500" y="766763"/>
            <a:ext cx="22225" cy="12700"/>
          </a:xfrm>
          <a:custGeom>
            <a:avLst/>
            <a:gdLst>
              <a:gd name="T0" fmla="*/ 7 w 7"/>
              <a:gd name="T1" fmla="*/ 2 h 4"/>
              <a:gd name="T2" fmla="*/ 0 w 7"/>
              <a:gd name="T3" fmla="*/ 3 h 4"/>
              <a:gd name="T4" fmla="*/ 7 w 7"/>
              <a:gd name="T5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4">
                <a:moveTo>
                  <a:pt x="7" y="2"/>
                </a:moveTo>
                <a:cubicBezTo>
                  <a:pt x="5" y="4"/>
                  <a:pt x="2" y="3"/>
                  <a:pt x="0" y="3"/>
                </a:cubicBezTo>
                <a:cubicBezTo>
                  <a:pt x="1" y="1"/>
                  <a:pt x="5" y="0"/>
                  <a:pt x="7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71" name="Freeform 238"/>
          <p:cNvSpPr/>
          <p:nvPr/>
        </p:nvSpPr>
        <p:spPr bwMode="auto">
          <a:xfrm>
            <a:off x="2408238" y="769938"/>
            <a:ext cx="12700" cy="19050"/>
          </a:xfrm>
          <a:custGeom>
            <a:avLst/>
            <a:gdLst>
              <a:gd name="T0" fmla="*/ 4 w 4"/>
              <a:gd name="T1" fmla="*/ 1 h 6"/>
              <a:gd name="T2" fmla="*/ 0 w 4"/>
              <a:gd name="T3" fmla="*/ 5 h 6"/>
              <a:gd name="T4" fmla="*/ 4 w 4"/>
              <a:gd name="T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6">
                <a:moveTo>
                  <a:pt x="4" y="1"/>
                </a:moveTo>
                <a:cubicBezTo>
                  <a:pt x="4" y="3"/>
                  <a:pt x="3" y="6"/>
                  <a:pt x="0" y="5"/>
                </a:cubicBezTo>
                <a:cubicBezTo>
                  <a:pt x="2" y="4"/>
                  <a:pt x="1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72" name="Freeform 239"/>
          <p:cNvSpPr/>
          <p:nvPr/>
        </p:nvSpPr>
        <p:spPr bwMode="auto">
          <a:xfrm>
            <a:off x="2493963" y="782638"/>
            <a:ext cx="22225" cy="44450"/>
          </a:xfrm>
          <a:custGeom>
            <a:avLst/>
            <a:gdLst>
              <a:gd name="T0" fmla="*/ 7 w 7"/>
              <a:gd name="T1" fmla="*/ 1 h 14"/>
              <a:gd name="T2" fmla="*/ 2 w 7"/>
              <a:gd name="T3" fmla="*/ 14 h 14"/>
              <a:gd name="T4" fmla="*/ 0 w 7"/>
              <a:gd name="T5" fmla="*/ 13 h 14"/>
              <a:gd name="T6" fmla="*/ 5 w 7"/>
              <a:gd name="T7" fmla="*/ 1 h 14"/>
              <a:gd name="T8" fmla="*/ 7 w 7"/>
              <a:gd name="T9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4">
                <a:moveTo>
                  <a:pt x="7" y="1"/>
                </a:moveTo>
                <a:cubicBezTo>
                  <a:pt x="5" y="5"/>
                  <a:pt x="5" y="10"/>
                  <a:pt x="2" y="14"/>
                </a:cubicBezTo>
                <a:cubicBezTo>
                  <a:pt x="1" y="14"/>
                  <a:pt x="1" y="14"/>
                  <a:pt x="0" y="13"/>
                </a:cubicBezTo>
                <a:cubicBezTo>
                  <a:pt x="3" y="10"/>
                  <a:pt x="4" y="4"/>
                  <a:pt x="5" y="1"/>
                </a:cubicBezTo>
                <a:cubicBezTo>
                  <a:pt x="6" y="0"/>
                  <a:pt x="7" y="0"/>
                  <a:pt x="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73" name="Freeform 240"/>
          <p:cNvSpPr/>
          <p:nvPr/>
        </p:nvSpPr>
        <p:spPr bwMode="auto">
          <a:xfrm>
            <a:off x="2443163" y="782638"/>
            <a:ext cx="12700" cy="19050"/>
          </a:xfrm>
          <a:custGeom>
            <a:avLst/>
            <a:gdLst>
              <a:gd name="T0" fmla="*/ 3 w 4"/>
              <a:gd name="T1" fmla="*/ 0 h 6"/>
              <a:gd name="T2" fmla="*/ 0 w 4"/>
              <a:gd name="T3" fmla="*/ 6 h 6"/>
              <a:gd name="T4" fmla="*/ 3 w 4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6">
                <a:moveTo>
                  <a:pt x="3" y="0"/>
                </a:moveTo>
                <a:cubicBezTo>
                  <a:pt x="4" y="3"/>
                  <a:pt x="3" y="5"/>
                  <a:pt x="0" y="6"/>
                </a:cubicBezTo>
                <a:cubicBezTo>
                  <a:pt x="0" y="4"/>
                  <a:pt x="1" y="1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74" name="Freeform 241"/>
          <p:cNvSpPr/>
          <p:nvPr/>
        </p:nvSpPr>
        <p:spPr bwMode="auto">
          <a:xfrm>
            <a:off x="2724150" y="782638"/>
            <a:ext cx="25400" cy="9525"/>
          </a:xfrm>
          <a:custGeom>
            <a:avLst/>
            <a:gdLst>
              <a:gd name="T0" fmla="*/ 7 w 8"/>
              <a:gd name="T1" fmla="*/ 1 h 3"/>
              <a:gd name="T2" fmla="*/ 8 w 8"/>
              <a:gd name="T3" fmla="*/ 3 h 3"/>
              <a:gd name="T4" fmla="*/ 0 w 8"/>
              <a:gd name="T5" fmla="*/ 1 h 3"/>
              <a:gd name="T6" fmla="*/ 7 w 8"/>
              <a:gd name="T7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3">
                <a:moveTo>
                  <a:pt x="7" y="1"/>
                </a:moveTo>
                <a:cubicBezTo>
                  <a:pt x="7" y="1"/>
                  <a:pt x="8" y="2"/>
                  <a:pt x="8" y="3"/>
                </a:cubicBezTo>
                <a:cubicBezTo>
                  <a:pt x="5" y="3"/>
                  <a:pt x="3" y="1"/>
                  <a:pt x="0" y="1"/>
                </a:cubicBezTo>
                <a:cubicBezTo>
                  <a:pt x="2" y="0"/>
                  <a:pt x="4" y="1"/>
                  <a:pt x="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75" name="Freeform 242"/>
          <p:cNvSpPr/>
          <p:nvPr/>
        </p:nvSpPr>
        <p:spPr bwMode="auto">
          <a:xfrm>
            <a:off x="2455863" y="792163"/>
            <a:ext cx="15875" cy="19050"/>
          </a:xfrm>
          <a:custGeom>
            <a:avLst/>
            <a:gdLst>
              <a:gd name="T0" fmla="*/ 2 w 5"/>
              <a:gd name="T1" fmla="*/ 0 h 6"/>
              <a:gd name="T2" fmla="*/ 0 w 5"/>
              <a:gd name="T3" fmla="*/ 6 h 6"/>
              <a:gd name="T4" fmla="*/ 2 w 5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6">
                <a:moveTo>
                  <a:pt x="2" y="0"/>
                </a:moveTo>
                <a:cubicBezTo>
                  <a:pt x="5" y="2"/>
                  <a:pt x="2" y="6"/>
                  <a:pt x="0" y="6"/>
                </a:cubicBezTo>
                <a:cubicBezTo>
                  <a:pt x="0" y="4"/>
                  <a:pt x="2" y="3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76" name="Freeform 243"/>
          <p:cNvSpPr/>
          <p:nvPr/>
        </p:nvSpPr>
        <p:spPr bwMode="auto">
          <a:xfrm>
            <a:off x="2468563" y="795338"/>
            <a:ext cx="12700" cy="19050"/>
          </a:xfrm>
          <a:custGeom>
            <a:avLst/>
            <a:gdLst>
              <a:gd name="T0" fmla="*/ 2 w 4"/>
              <a:gd name="T1" fmla="*/ 0 h 6"/>
              <a:gd name="T2" fmla="*/ 1 w 4"/>
              <a:gd name="T3" fmla="*/ 6 h 6"/>
              <a:gd name="T4" fmla="*/ 0 w 4"/>
              <a:gd name="T5" fmla="*/ 5 h 6"/>
              <a:gd name="T6" fmla="*/ 2 w 4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6">
                <a:moveTo>
                  <a:pt x="2" y="0"/>
                </a:moveTo>
                <a:cubicBezTo>
                  <a:pt x="4" y="2"/>
                  <a:pt x="3" y="5"/>
                  <a:pt x="1" y="6"/>
                </a:cubicBezTo>
                <a:cubicBezTo>
                  <a:pt x="0" y="6"/>
                  <a:pt x="0" y="6"/>
                  <a:pt x="0" y="5"/>
                </a:cubicBezTo>
                <a:cubicBezTo>
                  <a:pt x="1" y="5"/>
                  <a:pt x="1" y="1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77" name="Freeform 244"/>
          <p:cNvSpPr/>
          <p:nvPr/>
        </p:nvSpPr>
        <p:spPr bwMode="auto">
          <a:xfrm>
            <a:off x="2720975" y="795338"/>
            <a:ext cx="22225" cy="15875"/>
          </a:xfrm>
          <a:custGeom>
            <a:avLst/>
            <a:gdLst>
              <a:gd name="T0" fmla="*/ 7 w 7"/>
              <a:gd name="T1" fmla="*/ 2 h 5"/>
              <a:gd name="T2" fmla="*/ 0 w 7"/>
              <a:gd name="T3" fmla="*/ 1 h 5"/>
              <a:gd name="T4" fmla="*/ 7 w 7"/>
              <a:gd name="T5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5">
                <a:moveTo>
                  <a:pt x="7" y="2"/>
                </a:moveTo>
                <a:cubicBezTo>
                  <a:pt x="6" y="5"/>
                  <a:pt x="2" y="2"/>
                  <a:pt x="0" y="1"/>
                </a:cubicBezTo>
                <a:cubicBezTo>
                  <a:pt x="3" y="0"/>
                  <a:pt x="6" y="1"/>
                  <a:pt x="7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78" name="Freeform 245"/>
          <p:cNvSpPr/>
          <p:nvPr/>
        </p:nvSpPr>
        <p:spPr bwMode="auto">
          <a:xfrm>
            <a:off x="2481263" y="804863"/>
            <a:ext cx="9525" cy="15875"/>
          </a:xfrm>
          <a:custGeom>
            <a:avLst/>
            <a:gdLst>
              <a:gd name="T0" fmla="*/ 3 w 3"/>
              <a:gd name="T1" fmla="*/ 1 h 5"/>
              <a:gd name="T2" fmla="*/ 0 w 3"/>
              <a:gd name="T3" fmla="*/ 4 h 5"/>
              <a:gd name="T4" fmla="*/ 3 w 3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5">
                <a:moveTo>
                  <a:pt x="3" y="1"/>
                </a:moveTo>
                <a:cubicBezTo>
                  <a:pt x="3" y="2"/>
                  <a:pt x="2" y="5"/>
                  <a:pt x="0" y="4"/>
                </a:cubicBezTo>
                <a:cubicBezTo>
                  <a:pt x="1" y="3"/>
                  <a:pt x="1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79" name="Freeform 246"/>
          <p:cNvSpPr/>
          <p:nvPr/>
        </p:nvSpPr>
        <p:spPr bwMode="auto">
          <a:xfrm>
            <a:off x="2566988" y="814388"/>
            <a:ext cx="23812" cy="47625"/>
          </a:xfrm>
          <a:custGeom>
            <a:avLst/>
            <a:gdLst>
              <a:gd name="T0" fmla="*/ 8 w 8"/>
              <a:gd name="T1" fmla="*/ 1 h 15"/>
              <a:gd name="T2" fmla="*/ 6 w 8"/>
              <a:gd name="T3" fmla="*/ 4 h 15"/>
              <a:gd name="T4" fmla="*/ 7 w 8"/>
              <a:gd name="T5" fmla="*/ 5 h 15"/>
              <a:gd name="T6" fmla="*/ 5 w 8"/>
              <a:gd name="T7" fmla="*/ 10 h 15"/>
              <a:gd name="T8" fmla="*/ 1 w 8"/>
              <a:gd name="T9" fmla="*/ 15 h 15"/>
              <a:gd name="T10" fmla="*/ 5 w 8"/>
              <a:gd name="T11" fmla="*/ 0 h 15"/>
              <a:gd name="T12" fmla="*/ 8 w 8"/>
              <a:gd name="T13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5">
                <a:moveTo>
                  <a:pt x="8" y="1"/>
                </a:moveTo>
                <a:cubicBezTo>
                  <a:pt x="8" y="2"/>
                  <a:pt x="7" y="3"/>
                  <a:pt x="6" y="4"/>
                </a:cubicBezTo>
                <a:cubicBezTo>
                  <a:pt x="6" y="5"/>
                  <a:pt x="7" y="5"/>
                  <a:pt x="7" y="5"/>
                </a:cubicBezTo>
                <a:cubicBezTo>
                  <a:pt x="6" y="7"/>
                  <a:pt x="5" y="8"/>
                  <a:pt x="5" y="10"/>
                </a:cubicBezTo>
                <a:cubicBezTo>
                  <a:pt x="4" y="11"/>
                  <a:pt x="4" y="14"/>
                  <a:pt x="1" y="15"/>
                </a:cubicBezTo>
                <a:cubicBezTo>
                  <a:pt x="0" y="10"/>
                  <a:pt x="5" y="6"/>
                  <a:pt x="5" y="0"/>
                </a:cubicBezTo>
                <a:cubicBezTo>
                  <a:pt x="7" y="0"/>
                  <a:pt x="7" y="1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80" name="Freeform 247"/>
          <p:cNvSpPr/>
          <p:nvPr/>
        </p:nvSpPr>
        <p:spPr bwMode="auto">
          <a:xfrm>
            <a:off x="2509838" y="817563"/>
            <a:ext cx="15875" cy="15875"/>
          </a:xfrm>
          <a:custGeom>
            <a:avLst/>
            <a:gdLst>
              <a:gd name="T0" fmla="*/ 2 w 5"/>
              <a:gd name="T1" fmla="*/ 0 h 5"/>
              <a:gd name="T2" fmla="*/ 1 w 5"/>
              <a:gd name="T3" fmla="*/ 5 h 5"/>
              <a:gd name="T4" fmla="*/ 2 w 5"/>
              <a:gd name="T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5">
                <a:moveTo>
                  <a:pt x="2" y="0"/>
                </a:moveTo>
                <a:cubicBezTo>
                  <a:pt x="5" y="1"/>
                  <a:pt x="3" y="5"/>
                  <a:pt x="1" y="5"/>
                </a:cubicBezTo>
                <a:cubicBezTo>
                  <a:pt x="0" y="4"/>
                  <a:pt x="2" y="2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81" name="Freeform 248"/>
          <p:cNvSpPr/>
          <p:nvPr/>
        </p:nvSpPr>
        <p:spPr bwMode="auto">
          <a:xfrm>
            <a:off x="2522538" y="823913"/>
            <a:ext cx="12700" cy="15875"/>
          </a:xfrm>
          <a:custGeom>
            <a:avLst/>
            <a:gdLst>
              <a:gd name="T0" fmla="*/ 2 w 4"/>
              <a:gd name="T1" fmla="*/ 0 h 5"/>
              <a:gd name="T2" fmla="*/ 1 w 4"/>
              <a:gd name="T3" fmla="*/ 5 h 5"/>
              <a:gd name="T4" fmla="*/ 2 w 4"/>
              <a:gd name="T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5">
                <a:moveTo>
                  <a:pt x="2" y="0"/>
                </a:moveTo>
                <a:cubicBezTo>
                  <a:pt x="4" y="1"/>
                  <a:pt x="4" y="5"/>
                  <a:pt x="1" y="5"/>
                </a:cubicBezTo>
                <a:cubicBezTo>
                  <a:pt x="0" y="4"/>
                  <a:pt x="2" y="2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82" name="Freeform 249"/>
          <p:cNvSpPr/>
          <p:nvPr/>
        </p:nvSpPr>
        <p:spPr bwMode="auto">
          <a:xfrm>
            <a:off x="2717800" y="827088"/>
            <a:ext cx="22225" cy="15875"/>
          </a:xfrm>
          <a:custGeom>
            <a:avLst/>
            <a:gdLst>
              <a:gd name="T0" fmla="*/ 7 w 7"/>
              <a:gd name="T1" fmla="*/ 4 h 5"/>
              <a:gd name="T2" fmla="*/ 0 w 7"/>
              <a:gd name="T3" fmla="*/ 0 h 5"/>
              <a:gd name="T4" fmla="*/ 7 w 7"/>
              <a:gd name="T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5">
                <a:moveTo>
                  <a:pt x="7" y="4"/>
                </a:moveTo>
                <a:cubicBezTo>
                  <a:pt x="5" y="5"/>
                  <a:pt x="2" y="1"/>
                  <a:pt x="0" y="0"/>
                </a:cubicBezTo>
                <a:cubicBezTo>
                  <a:pt x="2" y="0"/>
                  <a:pt x="6" y="1"/>
                  <a:pt x="7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83" name="Freeform 250"/>
          <p:cNvSpPr/>
          <p:nvPr/>
        </p:nvSpPr>
        <p:spPr bwMode="auto">
          <a:xfrm>
            <a:off x="2535238" y="830263"/>
            <a:ext cx="12700" cy="19050"/>
          </a:xfrm>
          <a:custGeom>
            <a:avLst/>
            <a:gdLst>
              <a:gd name="T0" fmla="*/ 4 w 4"/>
              <a:gd name="T1" fmla="*/ 0 h 6"/>
              <a:gd name="T2" fmla="*/ 1 w 4"/>
              <a:gd name="T3" fmla="*/ 6 h 6"/>
              <a:gd name="T4" fmla="*/ 0 w 4"/>
              <a:gd name="T5" fmla="*/ 5 h 6"/>
              <a:gd name="T6" fmla="*/ 4 w 4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6">
                <a:moveTo>
                  <a:pt x="4" y="0"/>
                </a:moveTo>
                <a:cubicBezTo>
                  <a:pt x="3" y="3"/>
                  <a:pt x="2" y="5"/>
                  <a:pt x="1" y="6"/>
                </a:cubicBezTo>
                <a:cubicBezTo>
                  <a:pt x="1" y="6"/>
                  <a:pt x="0" y="5"/>
                  <a:pt x="0" y="5"/>
                </a:cubicBezTo>
                <a:cubicBezTo>
                  <a:pt x="1" y="4"/>
                  <a:pt x="1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84" name="Freeform 251"/>
          <p:cNvSpPr/>
          <p:nvPr/>
        </p:nvSpPr>
        <p:spPr bwMode="auto">
          <a:xfrm>
            <a:off x="2547938" y="833438"/>
            <a:ext cx="12700" cy="25400"/>
          </a:xfrm>
          <a:custGeom>
            <a:avLst/>
            <a:gdLst>
              <a:gd name="T0" fmla="*/ 4 w 4"/>
              <a:gd name="T1" fmla="*/ 1 h 8"/>
              <a:gd name="T2" fmla="*/ 0 w 4"/>
              <a:gd name="T3" fmla="*/ 6 h 8"/>
              <a:gd name="T4" fmla="*/ 4 w 4"/>
              <a:gd name="T5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8">
                <a:moveTo>
                  <a:pt x="4" y="1"/>
                </a:moveTo>
                <a:cubicBezTo>
                  <a:pt x="3" y="3"/>
                  <a:pt x="3" y="8"/>
                  <a:pt x="0" y="6"/>
                </a:cubicBezTo>
                <a:cubicBezTo>
                  <a:pt x="2" y="5"/>
                  <a:pt x="1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85" name="Freeform 252"/>
          <p:cNvSpPr/>
          <p:nvPr/>
        </p:nvSpPr>
        <p:spPr bwMode="auto">
          <a:xfrm>
            <a:off x="2586038" y="855663"/>
            <a:ext cx="11112" cy="22225"/>
          </a:xfrm>
          <a:custGeom>
            <a:avLst/>
            <a:gdLst>
              <a:gd name="T0" fmla="*/ 4 w 4"/>
              <a:gd name="T1" fmla="*/ 1 h 7"/>
              <a:gd name="T2" fmla="*/ 0 w 4"/>
              <a:gd name="T3" fmla="*/ 6 h 7"/>
              <a:gd name="T4" fmla="*/ 1 w 4"/>
              <a:gd name="T5" fmla="*/ 1 h 7"/>
              <a:gd name="T6" fmla="*/ 4 w 4"/>
              <a:gd name="T7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7">
                <a:moveTo>
                  <a:pt x="4" y="1"/>
                </a:moveTo>
                <a:cubicBezTo>
                  <a:pt x="2" y="2"/>
                  <a:pt x="3" y="7"/>
                  <a:pt x="0" y="6"/>
                </a:cubicBezTo>
                <a:cubicBezTo>
                  <a:pt x="1" y="4"/>
                  <a:pt x="1" y="2"/>
                  <a:pt x="1" y="1"/>
                </a:cubicBezTo>
                <a:cubicBezTo>
                  <a:pt x="3" y="0"/>
                  <a:pt x="3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86" name="Freeform 253"/>
          <p:cNvSpPr/>
          <p:nvPr/>
        </p:nvSpPr>
        <p:spPr bwMode="auto">
          <a:xfrm>
            <a:off x="2597150" y="858838"/>
            <a:ext cx="12700" cy="19050"/>
          </a:xfrm>
          <a:custGeom>
            <a:avLst/>
            <a:gdLst>
              <a:gd name="T0" fmla="*/ 4 w 4"/>
              <a:gd name="T1" fmla="*/ 1 h 6"/>
              <a:gd name="T2" fmla="*/ 0 w 4"/>
              <a:gd name="T3" fmla="*/ 6 h 6"/>
              <a:gd name="T4" fmla="*/ 4 w 4"/>
              <a:gd name="T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6">
                <a:moveTo>
                  <a:pt x="4" y="1"/>
                </a:moveTo>
                <a:cubicBezTo>
                  <a:pt x="3" y="3"/>
                  <a:pt x="2" y="6"/>
                  <a:pt x="0" y="6"/>
                </a:cubicBezTo>
                <a:cubicBezTo>
                  <a:pt x="0" y="4"/>
                  <a:pt x="1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87" name="Freeform 254"/>
          <p:cNvSpPr/>
          <p:nvPr/>
        </p:nvSpPr>
        <p:spPr bwMode="auto">
          <a:xfrm>
            <a:off x="2609850" y="862013"/>
            <a:ext cx="12700" cy="22225"/>
          </a:xfrm>
          <a:custGeom>
            <a:avLst/>
            <a:gdLst>
              <a:gd name="T0" fmla="*/ 4 w 4"/>
              <a:gd name="T1" fmla="*/ 2 h 7"/>
              <a:gd name="T2" fmla="*/ 1 w 4"/>
              <a:gd name="T3" fmla="*/ 7 h 7"/>
              <a:gd name="T4" fmla="*/ 4 w 4"/>
              <a:gd name="T5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7">
                <a:moveTo>
                  <a:pt x="4" y="2"/>
                </a:moveTo>
                <a:cubicBezTo>
                  <a:pt x="3" y="4"/>
                  <a:pt x="2" y="6"/>
                  <a:pt x="1" y="7"/>
                </a:cubicBezTo>
                <a:cubicBezTo>
                  <a:pt x="0" y="5"/>
                  <a:pt x="1" y="0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88" name="Freeform 255"/>
          <p:cNvSpPr/>
          <p:nvPr/>
        </p:nvSpPr>
        <p:spPr bwMode="auto">
          <a:xfrm>
            <a:off x="2625725" y="871538"/>
            <a:ext cx="12700" cy="22225"/>
          </a:xfrm>
          <a:custGeom>
            <a:avLst/>
            <a:gdLst>
              <a:gd name="T0" fmla="*/ 4 w 4"/>
              <a:gd name="T1" fmla="*/ 2 h 7"/>
              <a:gd name="T2" fmla="*/ 0 w 4"/>
              <a:gd name="T3" fmla="*/ 7 h 7"/>
              <a:gd name="T4" fmla="*/ 4 w 4"/>
              <a:gd name="T5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7">
                <a:moveTo>
                  <a:pt x="4" y="2"/>
                </a:moveTo>
                <a:cubicBezTo>
                  <a:pt x="3" y="4"/>
                  <a:pt x="3" y="7"/>
                  <a:pt x="0" y="7"/>
                </a:cubicBezTo>
                <a:cubicBezTo>
                  <a:pt x="1" y="5"/>
                  <a:pt x="1" y="0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89" name="Freeform 256"/>
          <p:cNvSpPr/>
          <p:nvPr/>
        </p:nvSpPr>
        <p:spPr bwMode="auto">
          <a:xfrm>
            <a:off x="2708275" y="890588"/>
            <a:ext cx="22225" cy="42862"/>
          </a:xfrm>
          <a:custGeom>
            <a:avLst/>
            <a:gdLst>
              <a:gd name="T0" fmla="*/ 7 w 7"/>
              <a:gd name="T1" fmla="*/ 0 h 14"/>
              <a:gd name="T2" fmla="*/ 4 w 7"/>
              <a:gd name="T3" fmla="*/ 10 h 14"/>
              <a:gd name="T4" fmla="*/ 0 w 7"/>
              <a:gd name="T5" fmla="*/ 14 h 14"/>
              <a:gd name="T6" fmla="*/ 6 w 7"/>
              <a:gd name="T7" fmla="*/ 0 h 14"/>
              <a:gd name="T8" fmla="*/ 7 w 7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4">
                <a:moveTo>
                  <a:pt x="7" y="0"/>
                </a:moveTo>
                <a:cubicBezTo>
                  <a:pt x="7" y="4"/>
                  <a:pt x="4" y="7"/>
                  <a:pt x="4" y="10"/>
                </a:cubicBezTo>
                <a:cubicBezTo>
                  <a:pt x="2" y="11"/>
                  <a:pt x="3" y="14"/>
                  <a:pt x="0" y="14"/>
                </a:cubicBezTo>
                <a:cubicBezTo>
                  <a:pt x="2" y="9"/>
                  <a:pt x="4" y="4"/>
                  <a:pt x="6" y="0"/>
                </a:cubicBezTo>
                <a:cubicBezTo>
                  <a:pt x="7" y="0"/>
                  <a:pt x="7" y="0"/>
                  <a:pt x="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90" name="Freeform 257"/>
          <p:cNvSpPr/>
          <p:nvPr/>
        </p:nvSpPr>
        <p:spPr bwMode="auto">
          <a:xfrm>
            <a:off x="2663825" y="893763"/>
            <a:ext cx="12700" cy="15875"/>
          </a:xfrm>
          <a:custGeom>
            <a:avLst/>
            <a:gdLst>
              <a:gd name="T0" fmla="*/ 4 w 4"/>
              <a:gd name="T1" fmla="*/ 0 h 5"/>
              <a:gd name="T2" fmla="*/ 0 w 4"/>
              <a:gd name="T3" fmla="*/ 5 h 5"/>
              <a:gd name="T4" fmla="*/ 4 w 4"/>
              <a:gd name="T5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5">
                <a:moveTo>
                  <a:pt x="4" y="0"/>
                </a:moveTo>
                <a:cubicBezTo>
                  <a:pt x="3" y="2"/>
                  <a:pt x="2" y="4"/>
                  <a:pt x="0" y="5"/>
                </a:cubicBezTo>
                <a:cubicBezTo>
                  <a:pt x="0" y="3"/>
                  <a:pt x="1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91" name="Freeform 258"/>
          <p:cNvSpPr/>
          <p:nvPr/>
        </p:nvSpPr>
        <p:spPr bwMode="auto">
          <a:xfrm>
            <a:off x="2673350" y="900113"/>
            <a:ext cx="12700" cy="15875"/>
          </a:xfrm>
          <a:custGeom>
            <a:avLst/>
            <a:gdLst>
              <a:gd name="T0" fmla="*/ 4 w 4"/>
              <a:gd name="T1" fmla="*/ 1 h 5"/>
              <a:gd name="T2" fmla="*/ 1 w 4"/>
              <a:gd name="T3" fmla="*/ 5 h 5"/>
              <a:gd name="T4" fmla="*/ 4 w 4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5">
                <a:moveTo>
                  <a:pt x="4" y="1"/>
                </a:moveTo>
                <a:cubicBezTo>
                  <a:pt x="4" y="3"/>
                  <a:pt x="3" y="5"/>
                  <a:pt x="1" y="5"/>
                </a:cubicBezTo>
                <a:cubicBezTo>
                  <a:pt x="0" y="3"/>
                  <a:pt x="2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92" name="Freeform 259"/>
          <p:cNvSpPr/>
          <p:nvPr/>
        </p:nvSpPr>
        <p:spPr bwMode="auto">
          <a:xfrm>
            <a:off x="2682875" y="906463"/>
            <a:ext cx="12700" cy="15875"/>
          </a:xfrm>
          <a:custGeom>
            <a:avLst/>
            <a:gdLst>
              <a:gd name="T0" fmla="*/ 3 w 4"/>
              <a:gd name="T1" fmla="*/ 0 h 5"/>
              <a:gd name="T2" fmla="*/ 4 w 4"/>
              <a:gd name="T3" fmla="*/ 0 h 5"/>
              <a:gd name="T4" fmla="*/ 1 w 4"/>
              <a:gd name="T5" fmla="*/ 5 h 5"/>
              <a:gd name="T6" fmla="*/ 3 w 4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5">
                <a:moveTo>
                  <a:pt x="3" y="0"/>
                </a:moveTo>
                <a:cubicBezTo>
                  <a:pt x="3" y="0"/>
                  <a:pt x="3" y="0"/>
                  <a:pt x="4" y="0"/>
                </a:cubicBezTo>
                <a:cubicBezTo>
                  <a:pt x="3" y="2"/>
                  <a:pt x="3" y="5"/>
                  <a:pt x="1" y="5"/>
                </a:cubicBezTo>
                <a:cubicBezTo>
                  <a:pt x="0" y="3"/>
                  <a:pt x="2" y="2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93" name="Freeform 260"/>
          <p:cNvSpPr/>
          <p:nvPr/>
        </p:nvSpPr>
        <p:spPr bwMode="auto">
          <a:xfrm>
            <a:off x="2692400" y="906463"/>
            <a:ext cx="15875" cy="22225"/>
          </a:xfrm>
          <a:custGeom>
            <a:avLst/>
            <a:gdLst>
              <a:gd name="T0" fmla="*/ 5 w 5"/>
              <a:gd name="T1" fmla="*/ 2 h 7"/>
              <a:gd name="T2" fmla="*/ 2 w 5"/>
              <a:gd name="T3" fmla="*/ 7 h 7"/>
              <a:gd name="T4" fmla="*/ 5 w 5"/>
              <a:gd name="T5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7">
                <a:moveTo>
                  <a:pt x="5" y="2"/>
                </a:moveTo>
                <a:cubicBezTo>
                  <a:pt x="4" y="4"/>
                  <a:pt x="3" y="5"/>
                  <a:pt x="2" y="7"/>
                </a:cubicBezTo>
                <a:cubicBezTo>
                  <a:pt x="0" y="6"/>
                  <a:pt x="3" y="0"/>
                  <a:pt x="5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94" name="Freeform 261"/>
          <p:cNvSpPr/>
          <p:nvPr/>
        </p:nvSpPr>
        <p:spPr bwMode="auto">
          <a:xfrm>
            <a:off x="2720975" y="915988"/>
            <a:ext cx="15875" cy="26987"/>
          </a:xfrm>
          <a:custGeom>
            <a:avLst/>
            <a:gdLst>
              <a:gd name="T0" fmla="*/ 3 w 5"/>
              <a:gd name="T1" fmla="*/ 5 h 9"/>
              <a:gd name="T2" fmla="*/ 1 w 5"/>
              <a:gd name="T3" fmla="*/ 7 h 9"/>
              <a:gd name="T4" fmla="*/ 2 w 5"/>
              <a:gd name="T5" fmla="*/ 0 h 9"/>
              <a:gd name="T6" fmla="*/ 3 w 5"/>
              <a:gd name="T7" fmla="*/ 1 h 9"/>
              <a:gd name="T8" fmla="*/ 3 w 5"/>
              <a:gd name="T9" fmla="*/ 4 h 9"/>
              <a:gd name="T10" fmla="*/ 4 w 5"/>
              <a:gd name="T11" fmla="*/ 3 h 9"/>
              <a:gd name="T12" fmla="*/ 2 w 5"/>
              <a:gd name="T13" fmla="*/ 9 h 9"/>
              <a:gd name="T14" fmla="*/ 3 w 5"/>
              <a:gd name="T15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9">
                <a:moveTo>
                  <a:pt x="3" y="5"/>
                </a:moveTo>
                <a:cubicBezTo>
                  <a:pt x="2" y="5"/>
                  <a:pt x="2" y="7"/>
                  <a:pt x="1" y="7"/>
                </a:cubicBezTo>
                <a:cubicBezTo>
                  <a:pt x="0" y="5"/>
                  <a:pt x="2" y="2"/>
                  <a:pt x="2" y="0"/>
                </a:cubicBezTo>
                <a:cubicBezTo>
                  <a:pt x="3" y="0"/>
                  <a:pt x="3" y="1"/>
                  <a:pt x="3" y="1"/>
                </a:cubicBezTo>
                <a:cubicBezTo>
                  <a:pt x="3" y="2"/>
                  <a:pt x="3" y="2"/>
                  <a:pt x="3" y="4"/>
                </a:cubicBezTo>
                <a:cubicBezTo>
                  <a:pt x="3" y="4"/>
                  <a:pt x="3" y="3"/>
                  <a:pt x="4" y="3"/>
                </a:cubicBezTo>
                <a:cubicBezTo>
                  <a:pt x="5" y="4"/>
                  <a:pt x="4" y="8"/>
                  <a:pt x="2" y="9"/>
                </a:cubicBezTo>
                <a:cubicBezTo>
                  <a:pt x="1" y="8"/>
                  <a:pt x="3" y="6"/>
                  <a:pt x="3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95" name="Freeform 262"/>
          <p:cNvSpPr/>
          <p:nvPr/>
        </p:nvSpPr>
        <p:spPr bwMode="auto">
          <a:xfrm>
            <a:off x="2736850" y="930275"/>
            <a:ext cx="9525" cy="12700"/>
          </a:xfrm>
          <a:custGeom>
            <a:avLst/>
            <a:gdLst>
              <a:gd name="T0" fmla="*/ 2 w 3"/>
              <a:gd name="T1" fmla="*/ 0 h 4"/>
              <a:gd name="T2" fmla="*/ 3 w 3"/>
              <a:gd name="T3" fmla="*/ 0 h 4"/>
              <a:gd name="T4" fmla="*/ 2 w 3"/>
              <a:gd name="T5" fmla="*/ 4 h 4"/>
              <a:gd name="T6" fmla="*/ 0 w 3"/>
              <a:gd name="T7" fmla="*/ 4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cubicBezTo>
                  <a:pt x="2" y="0"/>
                  <a:pt x="2" y="0"/>
                  <a:pt x="3" y="0"/>
                </a:cubicBezTo>
                <a:cubicBezTo>
                  <a:pt x="3" y="1"/>
                  <a:pt x="3" y="3"/>
                  <a:pt x="2" y="4"/>
                </a:cubicBezTo>
                <a:cubicBezTo>
                  <a:pt x="1" y="4"/>
                  <a:pt x="1" y="4"/>
                  <a:pt x="0" y="4"/>
                </a:cubicBezTo>
                <a:cubicBezTo>
                  <a:pt x="0" y="2"/>
                  <a:pt x="1" y="1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96" name="Freeform 263"/>
          <p:cNvSpPr/>
          <p:nvPr/>
        </p:nvSpPr>
        <p:spPr bwMode="auto">
          <a:xfrm>
            <a:off x="2222500" y="949325"/>
            <a:ext cx="169863" cy="50800"/>
          </a:xfrm>
          <a:custGeom>
            <a:avLst/>
            <a:gdLst>
              <a:gd name="T0" fmla="*/ 54 w 54"/>
              <a:gd name="T1" fmla="*/ 3 h 16"/>
              <a:gd name="T2" fmla="*/ 54 w 54"/>
              <a:gd name="T3" fmla="*/ 4 h 16"/>
              <a:gd name="T4" fmla="*/ 48 w 54"/>
              <a:gd name="T5" fmla="*/ 8 h 16"/>
              <a:gd name="T6" fmla="*/ 21 w 54"/>
              <a:gd name="T7" fmla="*/ 16 h 16"/>
              <a:gd name="T8" fmla="*/ 8 w 54"/>
              <a:gd name="T9" fmla="*/ 14 h 16"/>
              <a:gd name="T10" fmla="*/ 0 w 54"/>
              <a:gd name="T11" fmla="*/ 12 h 16"/>
              <a:gd name="T12" fmla="*/ 30 w 54"/>
              <a:gd name="T13" fmla="*/ 13 h 16"/>
              <a:gd name="T14" fmla="*/ 34 w 54"/>
              <a:gd name="T15" fmla="*/ 13 h 16"/>
              <a:gd name="T16" fmla="*/ 37 w 54"/>
              <a:gd name="T17" fmla="*/ 10 h 16"/>
              <a:gd name="T18" fmla="*/ 42 w 54"/>
              <a:gd name="T19" fmla="*/ 10 h 16"/>
              <a:gd name="T20" fmla="*/ 51 w 54"/>
              <a:gd name="T21" fmla="*/ 5 h 16"/>
              <a:gd name="T22" fmla="*/ 45 w 54"/>
              <a:gd name="T23" fmla="*/ 1 h 16"/>
              <a:gd name="T24" fmla="*/ 45 w 54"/>
              <a:gd name="T25" fmla="*/ 1 h 16"/>
              <a:gd name="T26" fmla="*/ 54 w 54"/>
              <a:gd name="T27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4" h="16">
                <a:moveTo>
                  <a:pt x="54" y="3"/>
                </a:moveTo>
                <a:cubicBezTo>
                  <a:pt x="54" y="4"/>
                  <a:pt x="54" y="4"/>
                  <a:pt x="54" y="4"/>
                </a:cubicBezTo>
                <a:cubicBezTo>
                  <a:pt x="53" y="6"/>
                  <a:pt x="50" y="7"/>
                  <a:pt x="48" y="8"/>
                </a:cubicBezTo>
                <a:cubicBezTo>
                  <a:pt x="40" y="13"/>
                  <a:pt x="31" y="15"/>
                  <a:pt x="21" y="16"/>
                </a:cubicBezTo>
                <a:cubicBezTo>
                  <a:pt x="16" y="16"/>
                  <a:pt x="12" y="15"/>
                  <a:pt x="8" y="14"/>
                </a:cubicBezTo>
                <a:cubicBezTo>
                  <a:pt x="5" y="14"/>
                  <a:pt x="3" y="14"/>
                  <a:pt x="0" y="12"/>
                </a:cubicBezTo>
                <a:cubicBezTo>
                  <a:pt x="11" y="13"/>
                  <a:pt x="21" y="15"/>
                  <a:pt x="30" y="13"/>
                </a:cubicBezTo>
                <a:cubicBezTo>
                  <a:pt x="31" y="13"/>
                  <a:pt x="33" y="13"/>
                  <a:pt x="34" y="13"/>
                </a:cubicBezTo>
                <a:cubicBezTo>
                  <a:pt x="35" y="12"/>
                  <a:pt x="36" y="11"/>
                  <a:pt x="37" y="10"/>
                </a:cubicBezTo>
                <a:cubicBezTo>
                  <a:pt x="39" y="10"/>
                  <a:pt x="40" y="10"/>
                  <a:pt x="42" y="10"/>
                </a:cubicBezTo>
                <a:cubicBezTo>
                  <a:pt x="45" y="9"/>
                  <a:pt x="48" y="6"/>
                  <a:pt x="51" y="5"/>
                </a:cubicBezTo>
                <a:cubicBezTo>
                  <a:pt x="50" y="3"/>
                  <a:pt x="47" y="2"/>
                  <a:pt x="45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48" y="0"/>
                  <a:pt x="51" y="2"/>
                  <a:pt x="5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97" name="Freeform 264"/>
          <p:cNvSpPr/>
          <p:nvPr/>
        </p:nvSpPr>
        <p:spPr bwMode="auto">
          <a:xfrm>
            <a:off x="2190750" y="974725"/>
            <a:ext cx="22225" cy="22225"/>
          </a:xfrm>
          <a:custGeom>
            <a:avLst/>
            <a:gdLst>
              <a:gd name="T0" fmla="*/ 7 w 7"/>
              <a:gd name="T1" fmla="*/ 3 h 7"/>
              <a:gd name="T2" fmla="*/ 0 w 7"/>
              <a:gd name="T3" fmla="*/ 2 h 7"/>
              <a:gd name="T4" fmla="*/ 7 w 7"/>
              <a:gd name="T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7">
                <a:moveTo>
                  <a:pt x="7" y="3"/>
                </a:moveTo>
                <a:cubicBezTo>
                  <a:pt x="6" y="7"/>
                  <a:pt x="3" y="2"/>
                  <a:pt x="0" y="2"/>
                </a:cubicBezTo>
                <a:cubicBezTo>
                  <a:pt x="2" y="0"/>
                  <a:pt x="6" y="2"/>
                  <a:pt x="7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98" name="Freeform 265"/>
          <p:cNvSpPr/>
          <p:nvPr/>
        </p:nvSpPr>
        <p:spPr bwMode="auto">
          <a:xfrm>
            <a:off x="2609850" y="1035050"/>
            <a:ext cx="9525" cy="9525"/>
          </a:xfrm>
          <a:custGeom>
            <a:avLst/>
            <a:gdLst>
              <a:gd name="T0" fmla="*/ 3 w 3"/>
              <a:gd name="T1" fmla="*/ 1 h 3"/>
              <a:gd name="T2" fmla="*/ 3 w 3"/>
              <a:gd name="T3" fmla="*/ 3 h 3"/>
              <a:gd name="T4" fmla="*/ 3 w 3"/>
              <a:gd name="T5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3">
                <a:moveTo>
                  <a:pt x="3" y="1"/>
                </a:moveTo>
                <a:cubicBezTo>
                  <a:pt x="3" y="2"/>
                  <a:pt x="3" y="2"/>
                  <a:pt x="3" y="3"/>
                </a:cubicBezTo>
                <a:cubicBezTo>
                  <a:pt x="0" y="3"/>
                  <a:pt x="1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99" name="Freeform 266"/>
          <p:cNvSpPr/>
          <p:nvPr/>
        </p:nvSpPr>
        <p:spPr bwMode="auto">
          <a:xfrm>
            <a:off x="2600325" y="1044575"/>
            <a:ext cx="9525" cy="6350"/>
          </a:xfrm>
          <a:custGeom>
            <a:avLst/>
            <a:gdLst>
              <a:gd name="T0" fmla="*/ 3 w 3"/>
              <a:gd name="T1" fmla="*/ 0 h 2"/>
              <a:gd name="T2" fmla="*/ 1 w 3"/>
              <a:gd name="T3" fmla="*/ 2 h 2"/>
              <a:gd name="T4" fmla="*/ 0 w 3"/>
              <a:gd name="T5" fmla="*/ 0 h 2"/>
              <a:gd name="T6" fmla="*/ 3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3" y="0"/>
                </a:moveTo>
                <a:cubicBezTo>
                  <a:pt x="3" y="1"/>
                  <a:pt x="2" y="2"/>
                  <a:pt x="1" y="2"/>
                </a:cubicBezTo>
                <a:cubicBezTo>
                  <a:pt x="0" y="2"/>
                  <a:pt x="0" y="1"/>
                  <a:pt x="0" y="0"/>
                </a:cubicBezTo>
                <a:cubicBezTo>
                  <a:pt x="1" y="0"/>
                  <a:pt x="2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00" name="Freeform 267"/>
          <p:cNvSpPr/>
          <p:nvPr/>
        </p:nvSpPr>
        <p:spPr bwMode="auto">
          <a:xfrm>
            <a:off x="2613025" y="1047750"/>
            <a:ext cx="9525" cy="9525"/>
          </a:xfrm>
          <a:custGeom>
            <a:avLst/>
            <a:gdLst>
              <a:gd name="T0" fmla="*/ 3 w 3"/>
              <a:gd name="T1" fmla="*/ 1 h 3"/>
              <a:gd name="T2" fmla="*/ 2 w 3"/>
              <a:gd name="T3" fmla="*/ 2 h 3"/>
              <a:gd name="T4" fmla="*/ 1 w 3"/>
              <a:gd name="T5" fmla="*/ 3 h 3"/>
              <a:gd name="T6" fmla="*/ 0 w 3"/>
              <a:gd name="T7" fmla="*/ 2 h 3"/>
              <a:gd name="T8" fmla="*/ 3 w 3"/>
              <a:gd name="T9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3" y="1"/>
                </a:moveTo>
                <a:cubicBezTo>
                  <a:pt x="2" y="1"/>
                  <a:pt x="2" y="2"/>
                  <a:pt x="2" y="2"/>
                </a:cubicBezTo>
                <a:cubicBezTo>
                  <a:pt x="2" y="3"/>
                  <a:pt x="2" y="2"/>
                  <a:pt x="1" y="3"/>
                </a:cubicBezTo>
                <a:cubicBezTo>
                  <a:pt x="0" y="2"/>
                  <a:pt x="0" y="2"/>
                  <a:pt x="0" y="2"/>
                </a:cubicBezTo>
                <a:cubicBezTo>
                  <a:pt x="0" y="0"/>
                  <a:pt x="2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01" name="Freeform 268"/>
          <p:cNvSpPr>
            <a:spLocks noEditPoints="1"/>
          </p:cNvSpPr>
          <p:nvPr/>
        </p:nvSpPr>
        <p:spPr bwMode="auto">
          <a:xfrm>
            <a:off x="2052638" y="514350"/>
            <a:ext cx="750887" cy="568325"/>
          </a:xfrm>
          <a:custGeom>
            <a:avLst/>
            <a:gdLst>
              <a:gd name="T0" fmla="*/ 34 w 238"/>
              <a:gd name="T1" fmla="*/ 21 h 180"/>
              <a:gd name="T2" fmla="*/ 86 w 238"/>
              <a:gd name="T3" fmla="*/ 36 h 180"/>
              <a:gd name="T4" fmla="*/ 136 w 238"/>
              <a:gd name="T5" fmla="*/ 18 h 180"/>
              <a:gd name="T6" fmla="*/ 155 w 238"/>
              <a:gd name="T7" fmla="*/ 14 h 180"/>
              <a:gd name="T8" fmla="*/ 201 w 238"/>
              <a:gd name="T9" fmla="*/ 25 h 180"/>
              <a:gd name="T10" fmla="*/ 226 w 238"/>
              <a:gd name="T11" fmla="*/ 63 h 180"/>
              <a:gd name="T12" fmla="*/ 238 w 238"/>
              <a:gd name="T13" fmla="*/ 113 h 180"/>
              <a:gd name="T14" fmla="*/ 191 w 238"/>
              <a:gd name="T15" fmla="*/ 131 h 180"/>
              <a:gd name="T16" fmla="*/ 138 w 238"/>
              <a:gd name="T17" fmla="*/ 104 h 180"/>
              <a:gd name="T18" fmla="*/ 117 w 238"/>
              <a:gd name="T19" fmla="*/ 92 h 180"/>
              <a:gd name="T20" fmla="*/ 137 w 238"/>
              <a:gd name="T21" fmla="*/ 117 h 180"/>
              <a:gd name="T22" fmla="*/ 172 w 238"/>
              <a:gd name="T23" fmla="*/ 151 h 180"/>
              <a:gd name="T24" fmla="*/ 166 w 238"/>
              <a:gd name="T25" fmla="*/ 171 h 180"/>
              <a:gd name="T26" fmla="*/ 147 w 238"/>
              <a:gd name="T27" fmla="*/ 151 h 180"/>
              <a:gd name="T28" fmla="*/ 63 w 238"/>
              <a:gd name="T29" fmla="*/ 73 h 180"/>
              <a:gd name="T30" fmla="*/ 43 w 238"/>
              <a:gd name="T31" fmla="*/ 55 h 180"/>
              <a:gd name="T32" fmla="*/ 8 w 238"/>
              <a:gd name="T33" fmla="*/ 13 h 180"/>
              <a:gd name="T34" fmla="*/ 100 w 238"/>
              <a:gd name="T35" fmla="*/ 83 h 180"/>
              <a:gd name="T36" fmla="*/ 145 w 238"/>
              <a:gd name="T37" fmla="*/ 104 h 180"/>
              <a:gd name="T38" fmla="*/ 222 w 238"/>
              <a:gd name="T39" fmla="*/ 142 h 180"/>
              <a:gd name="T40" fmla="*/ 207 w 238"/>
              <a:gd name="T41" fmla="*/ 92 h 180"/>
              <a:gd name="T42" fmla="*/ 224 w 238"/>
              <a:gd name="T43" fmla="*/ 72 h 180"/>
              <a:gd name="T44" fmla="*/ 218 w 238"/>
              <a:gd name="T45" fmla="*/ 46 h 180"/>
              <a:gd name="T46" fmla="*/ 189 w 238"/>
              <a:gd name="T47" fmla="*/ 39 h 180"/>
              <a:gd name="T48" fmla="*/ 169 w 238"/>
              <a:gd name="T49" fmla="*/ 33 h 180"/>
              <a:gd name="T50" fmla="*/ 143 w 238"/>
              <a:gd name="T51" fmla="*/ 32 h 180"/>
              <a:gd name="T52" fmla="*/ 113 w 238"/>
              <a:gd name="T53" fmla="*/ 37 h 180"/>
              <a:gd name="T54" fmla="*/ 124 w 238"/>
              <a:gd name="T55" fmla="*/ 57 h 180"/>
              <a:gd name="T56" fmla="*/ 104 w 238"/>
              <a:gd name="T57" fmla="*/ 47 h 180"/>
              <a:gd name="T58" fmla="*/ 80 w 238"/>
              <a:gd name="T59" fmla="*/ 55 h 180"/>
              <a:gd name="T60" fmla="*/ 83 w 238"/>
              <a:gd name="T61" fmla="*/ 66 h 180"/>
              <a:gd name="T62" fmla="*/ 91 w 238"/>
              <a:gd name="T63" fmla="*/ 66 h 180"/>
              <a:gd name="T64" fmla="*/ 19 w 238"/>
              <a:gd name="T65" fmla="*/ 30 h 180"/>
              <a:gd name="T66" fmla="*/ 15 w 238"/>
              <a:gd name="T67" fmla="*/ 15 h 180"/>
              <a:gd name="T68" fmla="*/ 20 w 238"/>
              <a:gd name="T69" fmla="*/ 14 h 180"/>
              <a:gd name="T70" fmla="*/ 41 w 238"/>
              <a:gd name="T71" fmla="*/ 34 h 180"/>
              <a:gd name="T72" fmla="*/ 89 w 238"/>
              <a:gd name="T73" fmla="*/ 79 h 180"/>
              <a:gd name="T74" fmla="*/ 141 w 238"/>
              <a:gd name="T75" fmla="*/ 126 h 180"/>
              <a:gd name="T76" fmla="*/ 152 w 238"/>
              <a:gd name="T77" fmla="*/ 136 h 180"/>
              <a:gd name="T78" fmla="*/ 153 w 238"/>
              <a:gd name="T79" fmla="*/ 135 h 180"/>
              <a:gd name="T80" fmla="*/ 78 w 238"/>
              <a:gd name="T81" fmla="*/ 65 h 180"/>
              <a:gd name="T82" fmla="*/ 31 w 238"/>
              <a:gd name="T83" fmla="*/ 26 h 180"/>
              <a:gd name="T84" fmla="*/ 53 w 238"/>
              <a:gd name="T85" fmla="*/ 55 h 180"/>
              <a:gd name="T86" fmla="*/ 131 w 238"/>
              <a:gd name="T87" fmla="*/ 127 h 180"/>
              <a:gd name="T88" fmla="*/ 90 w 238"/>
              <a:gd name="T89" fmla="*/ 83 h 180"/>
              <a:gd name="T90" fmla="*/ 27 w 238"/>
              <a:gd name="T91" fmla="*/ 31 h 180"/>
              <a:gd name="T92" fmla="*/ 81 w 238"/>
              <a:gd name="T93" fmla="*/ 85 h 180"/>
              <a:gd name="T94" fmla="*/ 20 w 238"/>
              <a:gd name="T95" fmla="*/ 32 h 180"/>
              <a:gd name="T96" fmla="*/ 47 w 238"/>
              <a:gd name="T97" fmla="*/ 55 h 180"/>
              <a:gd name="T98" fmla="*/ 142 w 238"/>
              <a:gd name="T99" fmla="*/ 143 h 180"/>
              <a:gd name="T100" fmla="*/ 148 w 238"/>
              <a:gd name="T101" fmla="*/ 152 h 180"/>
              <a:gd name="T102" fmla="*/ 162 w 238"/>
              <a:gd name="T103" fmla="*/ 141 h 180"/>
              <a:gd name="T104" fmla="*/ 158 w 238"/>
              <a:gd name="T105" fmla="*/ 158 h 180"/>
              <a:gd name="T106" fmla="*/ 153 w 238"/>
              <a:gd name="T107" fmla="*/ 155 h 180"/>
              <a:gd name="T108" fmla="*/ 169 w 238"/>
              <a:gd name="T109" fmla="*/ 151 h 180"/>
              <a:gd name="T110" fmla="*/ 173 w 238"/>
              <a:gd name="T111" fmla="*/ 154 h 180"/>
              <a:gd name="T112" fmla="*/ 163 w 238"/>
              <a:gd name="T113" fmla="*/ 168 h 180"/>
              <a:gd name="T114" fmla="*/ 176 w 238"/>
              <a:gd name="T115" fmla="*/ 163 h 180"/>
              <a:gd name="T116" fmla="*/ 179 w 238"/>
              <a:gd name="T117" fmla="*/ 15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8" h="180">
                <a:moveTo>
                  <a:pt x="5" y="1"/>
                </a:moveTo>
                <a:cubicBezTo>
                  <a:pt x="7" y="2"/>
                  <a:pt x="8" y="5"/>
                  <a:pt x="11" y="6"/>
                </a:cubicBezTo>
                <a:cubicBezTo>
                  <a:pt x="15" y="13"/>
                  <a:pt x="26" y="16"/>
                  <a:pt x="34" y="20"/>
                </a:cubicBezTo>
                <a:cubicBezTo>
                  <a:pt x="34" y="20"/>
                  <a:pt x="34" y="21"/>
                  <a:pt x="34" y="21"/>
                </a:cubicBezTo>
                <a:cubicBezTo>
                  <a:pt x="37" y="23"/>
                  <a:pt x="38" y="27"/>
                  <a:pt x="42" y="28"/>
                </a:cubicBezTo>
                <a:cubicBezTo>
                  <a:pt x="42" y="29"/>
                  <a:pt x="43" y="29"/>
                  <a:pt x="42" y="30"/>
                </a:cubicBezTo>
                <a:cubicBezTo>
                  <a:pt x="54" y="39"/>
                  <a:pt x="65" y="50"/>
                  <a:pt x="75" y="60"/>
                </a:cubicBezTo>
                <a:cubicBezTo>
                  <a:pt x="78" y="51"/>
                  <a:pt x="83" y="44"/>
                  <a:pt x="86" y="36"/>
                </a:cubicBezTo>
                <a:cubicBezTo>
                  <a:pt x="87" y="35"/>
                  <a:pt x="88" y="36"/>
                  <a:pt x="89" y="37"/>
                </a:cubicBezTo>
                <a:cubicBezTo>
                  <a:pt x="95" y="39"/>
                  <a:pt x="99" y="41"/>
                  <a:pt x="104" y="44"/>
                </a:cubicBezTo>
                <a:cubicBezTo>
                  <a:pt x="111" y="36"/>
                  <a:pt x="121" y="23"/>
                  <a:pt x="134" y="19"/>
                </a:cubicBezTo>
                <a:cubicBezTo>
                  <a:pt x="135" y="19"/>
                  <a:pt x="135" y="18"/>
                  <a:pt x="136" y="18"/>
                </a:cubicBezTo>
                <a:cubicBezTo>
                  <a:pt x="138" y="16"/>
                  <a:pt x="143" y="15"/>
                  <a:pt x="146" y="14"/>
                </a:cubicBezTo>
                <a:cubicBezTo>
                  <a:pt x="147" y="14"/>
                  <a:pt x="148" y="14"/>
                  <a:pt x="149" y="14"/>
                </a:cubicBezTo>
                <a:cubicBezTo>
                  <a:pt x="150" y="14"/>
                  <a:pt x="151" y="13"/>
                  <a:pt x="152" y="13"/>
                </a:cubicBezTo>
                <a:cubicBezTo>
                  <a:pt x="153" y="13"/>
                  <a:pt x="154" y="14"/>
                  <a:pt x="155" y="14"/>
                </a:cubicBezTo>
                <a:cubicBezTo>
                  <a:pt x="159" y="14"/>
                  <a:pt x="163" y="12"/>
                  <a:pt x="166" y="13"/>
                </a:cubicBezTo>
                <a:cubicBezTo>
                  <a:pt x="175" y="13"/>
                  <a:pt x="182" y="15"/>
                  <a:pt x="188" y="16"/>
                </a:cubicBezTo>
                <a:cubicBezTo>
                  <a:pt x="189" y="17"/>
                  <a:pt x="191" y="18"/>
                  <a:pt x="191" y="19"/>
                </a:cubicBezTo>
                <a:cubicBezTo>
                  <a:pt x="195" y="20"/>
                  <a:pt x="198" y="23"/>
                  <a:pt x="201" y="25"/>
                </a:cubicBezTo>
                <a:cubicBezTo>
                  <a:pt x="203" y="26"/>
                  <a:pt x="205" y="26"/>
                  <a:pt x="206" y="27"/>
                </a:cubicBezTo>
                <a:cubicBezTo>
                  <a:pt x="207" y="29"/>
                  <a:pt x="209" y="31"/>
                  <a:pt x="211" y="33"/>
                </a:cubicBezTo>
                <a:cubicBezTo>
                  <a:pt x="216" y="37"/>
                  <a:pt x="218" y="41"/>
                  <a:pt x="221" y="47"/>
                </a:cubicBezTo>
                <a:cubicBezTo>
                  <a:pt x="223" y="51"/>
                  <a:pt x="226" y="57"/>
                  <a:pt x="226" y="63"/>
                </a:cubicBezTo>
                <a:cubicBezTo>
                  <a:pt x="227" y="64"/>
                  <a:pt x="226" y="66"/>
                  <a:pt x="227" y="68"/>
                </a:cubicBezTo>
                <a:cubicBezTo>
                  <a:pt x="228" y="79"/>
                  <a:pt x="225" y="92"/>
                  <a:pt x="222" y="103"/>
                </a:cubicBezTo>
                <a:cubicBezTo>
                  <a:pt x="226" y="106"/>
                  <a:pt x="231" y="109"/>
                  <a:pt x="237" y="111"/>
                </a:cubicBezTo>
                <a:cubicBezTo>
                  <a:pt x="237" y="112"/>
                  <a:pt x="238" y="113"/>
                  <a:pt x="238" y="113"/>
                </a:cubicBezTo>
                <a:cubicBezTo>
                  <a:pt x="232" y="122"/>
                  <a:pt x="227" y="135"/>
                  <a:pt x="221" y="145"/>
                </a:cubicBezTo>
                <a:cubicBezTo>
                  <a:pt x="220" y="145"/>
                  <a:pt x="219" y="145"/>
                  <a:pt x="219" y="144"/>
                </a:cubicBezTo>
                <a:cubicBezTo>
                  <a:pt x="212" y="140"/>
                  <a:pt x="205" y="136"/>
                  <a:pt x="198" y="134"/>
                </a:cubicBezTo>
                <a:cubicBezTo>
                  <a:pt x="196" y="132"/>
                  <a:pt x="195" y="131"/>
                  <a:pt x="191" y="131"/>
                </a:cubicBezTo>
                <a:cubicBezTo>
                  <a:pt x="184" y="126"/>
                  <a:pt x="175" y="123"/>
                  <a:pt x="168" y="118"/>
                </a:cubicBezTo>
                <a:cubicBezTo>
                  <a:pt x="164" y="118"/>
                  <a:pt x="160" y="115"/>
                  <a:pt x="157" y="113"/>
                </a:cubicBezTo>
                <a:cubicBezTo>
                  <a:pt x="155" y="112"/>
                  <a:pt x="152" y="111"/>
                  <a:pt x="151" y="110"/>
                </a:cubicBezTo>
                <a:cubicBezTo>
                  <a:pt x="147" y="108"/>
                  <a:pt x="142" y="106"/>
                  <a:pt x="138" y="104"/>
                </a:cubicBezTo>
                <a:cubicBezTo>
                  <a:pt x="135" y="102"/>
                  <a:pt x="132" y="101"/>
                  <a:pt x="130" y="99"/>
                </a:cubicBezTo>
                <a:cubicBezTo>
                  <a:pt x="128" y="98"/>
                  <a:pt x="126" y="97"/>
                  <a:pt x="124" y="96"/>
                </a:cubicBezTo>
                <a:cubicBezTo>
                  <a:pt x="122" y="95"/>
                  <a:pt x="120" y="95"/>
                  <a:pt x="118" y="94"/>
                </a:cubicBezTo>
                <a:cubicBezTo>
                  <a:pt x="118" y="93"/>
                  <a:pt x="117" y="93"/>
                  <a:pt x="117" y="92"/>
                </a:cubicBezTo>
                <a:cubicBezTo>
                  <a:pt x="113" y="90"/>
                  <a:pt x="109" y="89"/>
                  <a:pt x="105" y="87"/>
                </a:cubicBezTo>
                <a:cubicBezTo>
                  <a:pt x="109" y="92"/>
                  <a:pt x="114" y="94"/>
                  <a:pt x="118" y="99"/>
                </a:cubicBezTo>
                <a:cubicBezTo>
                  <a:pt x="119" y="100"/>
                  <a:pt x="120" y="101"/>
                  <a:pt x="121" y="101"/>
                </a:cubicBezTo>
                <a:cubicBezTo>
                  <a:pt x="126" y="107"/>
                  <a:pt x="132" y="111"/>
                  <a:pt x="137" y="117"/>
                </a:cubicBezTo>
                <a:cubicBezTo>
                  <a:pt x="138" y="117"/>
                  <a:pt x="138" y="118"/>
                  <a:pt x="139" y="118"/>
                </a:cubicBezTo>
                <a:cubicBezTo>
                  <a:pt x="145" y="125"/>
                  <a:pt x="154" y="131"/>
                  <a:pt x="160" y="138"/>
                </a:cubicBezTo>
                <a:cubicBezTo>
                  <a:pt x="164" y="138"/>
                  <a:pt x="166" y="140"/>
                  <a:pt x="165" y="144"/>
                </a:cubicBezTo>
                <a:cubicBezTo>
                  <a:pt x="167" y="146"/>
                  <a:pt x="170" y="149"/>
                  <a:pt x="172" y="151"/>
                </a:cubicBezTo>
                <a:cubicBezTo>
                  <a:pt x="174" y="152"/>
                  <a:pt x="177" y="150"/>
                  <a:pt x="179" y="152"/>
                </a:cubicBezTo>
                <a:cubicBezTo>
                  <a:pt x="179" y="154"/>
                  <a:pt x="180" y="155"/>
                  <a:pt x="180" y="157"/>
                </a:cubicBezTo>
                <a:cubicBezTo>
                  <a:pt x="183" y="158"/>
                  <a:pt x="183" y="161"/>
                  <a:pt x="186" y="163"/>
                </a:cubicBezTo>
                <a:cubicBezTo>
                  <a:pt x="189" y="177"/>
                  <a:pt x="170" y="180"/>
                  <a:pt x="166" y="171"/>
                </a:cubicBezTo>
                <a:cubicBezTo>
                  <a:pt x="163" y="172"/>
                  <a:pt x="159" y="169"/>
                  <a:pt x="160" y="166"/>
                </a:cubicBezTo>
                <a:cubicBezTo>
                  <a:pt x="156" y="162"/>
                  <a:pt x="154" y="157"/>
                  <a:pt x="147" y="155"/>
                </a:cubicBezTo>
                <a:cubicBezTo>
                  <a:pt x="146" y="154"/>
                  <a:pt x="146" y="154"/>
                  <a:pt x="146" y="153"/>
                </a:cubicBezTo>
                <a:cubicBezTo>
                  <a:pt x="146" y="152"/>
                  <a:pt x="146" y="152"/>
                  <a:pt x="147" y="151"/>
                </a:cubicBezTo>
                <a:cubicBezTo>
                  <a:pt x="146" y="150"/>
                  <a:pt x="145" y="149"/>
                  <a:pt x="144" y="149"/>
                </a:cubicBezTo>
                <a:cubicBezTo>
                  <a:pt x="144" y="148"/>
                  <a:pt x="144" y="148"/>
                  <a:pt x="143" y="148"/>
                </a:cubicBezTo>
                <a:cubicBezTo>
                  <a:pt x="133" y="138"/>
                  <a:pt x="123" y="129"/>
                  <a:pt x="112" y="119"/>
                </a:cubicBezTo>
                <a:cubicBezTo>
                  <a:pt x="96" y="104"/>
                  <a:pt x="78" y="89"/>
                  <a:pt x="63" y="73"/>
                </a:cubicBezTo>
                <a:cubicBezTo>
                  <a:pt x="61" y="72"/>
                  <a:pt x="60" y="70"/>
                  <a:pt x="58" y="69"/>
                </a:cubicBezTo>
                <a:cubicBezTo>
                  <a:pt x="56" y="67"/>
                  <a:pt x="54" y="65"/>
                  <a:pt x="52" y="63"/>
                </a:cubicBezTo>
                <a:cubicBezTo>
                  <a:pt x="50" y="61"/>
                  <a:pt x="48" y="60"/>
                  <a:pt x="45" y="58"/>
                </a:cubicBezTo>
                <a:cubicBezTo>
                  <a:pt x="44" y="57"/>
                  <a:pt x="44" y="56"/>
                  <a:pt x="43" y="55"/>
                </a:cubicBezTo>
                <a:cubicBezTo>
                  <a:pt x="40" y="52"/>
                  <a:pt x="37" y="50"/>
                  <a:pt x="34" y="48"/>
                </a:cubicBezTo>
                <a:cubicBezTo>
                  <a:pt x="29" y="43"/>
                  <a:pt x="24" y="38"/>
                  <a:pt x="19" y="33"/>
                </a:cubicBezTo>
                <a:cubicBezTo>
                  <a:pt x="16" y="35"/>
                  <a:pt x="14" y="32"/>
                  <a:pt x="15" y="30"/>
                </a:cubicBezTo>
                <a:cubicBezTo>
                  <a:pt x="13" y="23"/>
                  <a:pt x="11" y="19"/>
                  <a:pt x="8" y="13"/>
                </a:cubicBezTo>
                <a:cubicBezTo>
                  <a:pt x="5" y="11"/>
                  <a:pt x="4" y="7"/>
                  <a:pt x="1" y="5"/>
                </a:cubicBezTo>
                <a:cubicBezTo>
                  <a:pt x="2" y="4"/>
                  <a:pt x="0" y="4"/>
                  <a:pt x="1" y="3"/>
                </a:cubicBezTo>
                <a:cubicBezTo>
                  <a:pt x="2" y="2"/>
                  <a:pt x="3" y="0"/>
                  <a:pt x="5" y="1"/>
                </a:cubicBezTo>
                <a:close/>
                <a:moveTo>
                  <a:pt x="100" y="83"/>
                </a:moveTo>
                <a:cubicBezTo>
                  <a:pt x="104" y="83"/>
                  <a:pt x="108" y="86"/>
                  <a:pt x="111" y="87"/>
                </a:cubicBezTo>
                <a:cubicBezTo>
                  <a:pt x="114" y="89"/>
                  <a:pt x="118" y="90"/>
                  <a:pt x="121" y="92"/>
                </a:cubicBezTo>
                <a:cubicBezTo>
                  <a:pt x="125" y="94"/>
                  <a:pt x="129" y="97"/>
                  <a:pt x="135" y="98"/>
                </a:cubicBezTo>
                <a:cubicBezTo>
                  <a:pt x="138" y="101"/>
                  <a:pt x="142" y="102"/>
                  <a:pt x="145" y="104"/>
                </a:cubicBezTo>
                <a:cubicBezTo>
                  <a:pt x="148" y="106"/>
                  <a:pt x="150" y="107"/>
                  <a:pt x="153" y="108"/>
                </a:cubicBezTo>
                <a:cubicBezTo>
                  <a:pt x="156" y="110"/>
                  <a:pt x="159" y="112"/>
                  <a:pt x="162" y="113"/>
                </a:cubicBezTo>
                <a:cubicBezTo>
                  <a:pt x="179" y="122"/>
                  <a:pt x="197" y="130"/>
                  <a:pt x="214" y="139"/>
                </a:cubicBezTo>
                <a:cubicBezTo>
                  <a:pt x="216" y="140"/>
                  <a:pt x="219" y="142"/>
                  <a:pt x="222" y="142"/>
                </a:cubicBezTo>
                <a:cubicBezTo>
                  <a:pt x="226" y="132"/>
                  <a:pt x="231" y="123"/>
                  <a:pt x="235" y="114"/>
                </a:cubicBezTo>
                <a:cubicBezTo>
                  <a:pt x="230" y="111"/>
                  <a:pt x="224" y="107"/>
                  <a:pt x="218" y="104"/>
                </a:cubicBezTo>
                <a:cubicBezTo>
                  <a:pt x="219" y="103"/>
                  <a:pt x="220" y="102"/>
                  <a:pt x="220" y="100"/>
                </a:cubicBezTo>
                <a:cubicBezTo>
                  <a:pt x="216" y="97"/>
                  <a:pt x="209" y="95"/>
                  <a:pt x="207" y="92"/>
                </a:cubicBezTo>
                <a:cubicBezTo>
                  <a:pt x="212" y="93"/>
                  <a:pt x="215" y="96"/>
                  <a:pt x="221" y="97"/>
                </a:cubicBezTo>
                <a:cubicBezTo>
                  <a:pt x="224" y="89"/>
                  <a:pt x="223" y="82"/>
                  <a:pt x="224" y="74"/>
                </a:cubicBezTo>
                <a:cubicBezTo>
                  <a:pt x="220" y="71"/>
                  <a:pt x="212" y="76"/>
                  <a:pt x="209" y="74"/>
                </a:cubicBezTo>
                <a:cubicBezTo>
                  <a:pt x="214" y="73"/>
                  <a:pt x="218" y="70"/>
                  <a:pt x="224" y="72"/>
                </a:cubicBezTo>
                <a:cubicBezTo>
                  <a:pt x="224" y="64"/>
                  <a:pt x="223" y="55"/>
                  <a:pt x="219" y="49"/>
                </a:cubicBezTo>
                <a:cubicBezTo>
                  <a:pt x="217" y="50"/>
                  <a:pt x="215" y="52"/>
                  <a:pt x="213" y="54"/>
                </a:cubicBezTo>
                <a:cubicBezTo>
                  <a:pt x="211" y="56"/>
                  <a:pt x="208" y="60"/>
                  <a:pt x="206" y="57"/>
                </a:cubicBezTo>
                <a:cubicBezTo>
                  <a:pt x="210" y="55"/>
                  <a:pt x="214" y="50"/>
                  <a:pt x="218" y="46"/>
                </a:cubicBezTo>
                <a:cubicBezTo>
                  <a:pt x="217" y="45"/>
                  <a:pt x="216" y="44"/>
                  <a:pt x="216" y="42"/>
                </a:cubicBezTo>
                <a:cubicBezTo>
                  <a:pt x="211" y="36"/>
                  <a:pt x="205" y="30"/>
                  <a:pt x="198" y="27"/>
                </a:cubicBezTo>
                <a:cubicBezTo>
                  <a:pt x="197" y="29"/>
                  <a:pt x="195" y="31"/>
                  <a:pt x="194" y="34"/>
                </a:cubicBezTo>
                <a:cubicBezTo>
                  <a:pt x="193" y="36"/>
                  <a:pt x="191" y="40"/>
                  <a:pt x="189" y="39"/>
                </a:cubicBezTo>
                <a:cubicBezTo>
                  <a:pt x="191" y="34"/>
                  <a:pt x="193" y="30"/>
                  <a:pt x="196" y="26"/>
                </a:cubicBezTo>
                <a:cubicBezTo>
                  <a:pt x="190" y="20"/>
                  <a:pt x="180" y="17"/>
                  <a:pt x="169" y="16"/>
                </a:cubicBezTo>
                <a:cubicBezTo>
                  <a:pt x="169" y="19"/>
                  <a:pt x="168" y="24"/>
                  <a:pt x="169" y="29"/>
                </a:cubicBezTo>
                <a:cubicBezTo>
                  <a:pt x="169" y="31"/>
                  <a:pt x="171" y="32"/>
                  <a:pt x="169" y="33"/>
                </a:cubicBezTo>
                <a:cubicBezTo>
                  <a:pt x="166" y="29"/>
                  <a:pt x="167" y="21"/>
                  <a:pt x="166" y="16"/>
                </a:cubicBezTo>
                <a:cubicBezTo>
                  <a:pt x="155" y="16"/>
                  <a:pt x="149" y="17"/>
                  <a:pt x="139" y="20"/>
                </a:cubicBezTo>
                <a:cubicBezTo>
                  <a:pt x="140" y="26"/>
                  <a:pt x="144" y="29"/>
                  <a:pt x="146" y="35"/>
                </a:cubicBezTo>
                <a:cubicBezTo>
                  <a:pt x="144" y="35"/>
                  <a:pt x="144" y="33"/>
                  <a:pt x="143" y="32"/>
                </a:cubicBezTo>
                <a:cubicBezTo>
                  <a:pt x="141" y="28"/>
                  <a:pt x="139" y="24"/>
                  <a:pt x="136" y="21"/>
                </a:cubicBezTo>
                <a:cubicBezTo>
                  <a:pt x="128" y="24"/>
                  <a:pt x="120" y="29"/>
                  <a:pt x="115" y="35"/>
                </a:cubicBezTo>
                <a:cubicBezTo>
                  <a:pt x="119" y="38"/>
                  <a:pt x="125" y="40"/>
                  <a:pt x="127" y="44"/>
                </a:cubicBezTo>
                <a:cubicBezTo>
                  <a:pt x="122" y="42"/>
                  <a:pt x="118" y="39"/>
                  <a:pt x="113" y="37"/>
                </a:cubicBezTo>
                <a:cubicBezTo>
                  <a:pt x="111" y="40"/>
                  <a:pt x="108" y="42"/>
                  <a:pt x="107" y="46"/>
                </a:cubicBezTo>
                <a:cubicBezTo>
                  <a:pt x="108" y="46"/>
                  <a:pt x="108" y="46"/>
                  <a:pt x="109" y="46"/>
                </a:cubicBezTo>
                <a:cubicBezTo>
                  <a:pt x="112" y="47"/>
                  <a:pt x="115" y="49"/>
                  <a:pt x="117" y="51"/>
                </a:cubicBezTo>
                <a:cubicBezTo>
                  <a:pt x="119" y="53"/>
                  <a:pt x="123" y="54"/>
                  <a:pt x="124" y="57"/>
                </a:cubicBezTo>
                <a:cubicBezTo>
                  <a:pt x="120" y="58"/>
                  <a:pt x="117" y="52"/>
                  <a:pt x="113" y="52"/>
                </a:cubicBezTo>
                <a:cubicBezTo>
                  <a:pt x="113" y="51"/>
                  <a:pt x="113" y="51"/>
                  <a:pt x="112" y="51"/>
                </a:cubicBezTo>
                <a:cubicBezTo>
                  <a:pt x="110" y="50"/>
                  <a:pt x="109" y="49"/>
                  <a:pt x="107" y="48"/>
                </a:cubicBezTo>
                <a:cubicBezTo>
                  <a:pt x="106" y="48"/>
                  <a:pt x="105" y="47"/>
                  <a:pt x="104" y="47"/>
                </a:cubicBezTo>
                <a:cubicBezTo>
                  <a:pt x="99" y="43"/>
                  <a:pt x="93" y="41"/>
                  <a:pt x="87" y="38"/>
                </a:cubicBezTo>
                <a:cubicBezTo>
                  <a:pt x="87" y="40"/>
                  <a:pt x="85" y="41"/>
                  <a:pt x="85" y="43"/>
                </a:cubicBezTo>
                <a:cubicBezTo>
                  <a:pt x="84" y="46"/>
                  <a:pt x="82" y="49"/>
                  <a:pt x="81" y="52"/>
                </a:cubicBezTo>
                <a:cubicBezTo>
                  <a:pt x="81" y="53"/>
                  <a:pt x="81" y="54"/>
                  <a:pt x="80" y="55"/>
                </a:cubicBezTo>
                <a:cubicBezTo>
                  <a:pt x="80" y="55"/>
                  <a:pt x="79" y="55"/>
                  <a:pt x="79" y="55"/>
                </a:cubicBezTo>
                <a:cubicBezTo>
                  <a:pt x="79" y="56"/>
                  <a:pt x="79" y="57"/>
                  <a:pt x="79" y="57"/>
                </a:cubicBezTo>
                <a:cubicBezTo>
                  <a:pt x="78" y="59"/>
                  <a:pt x="77" y="59"/>
                  <a:pt x="78" y="62"/>
                </a:cubicBezTo>
                <a:cubicBezTo>
                  <a:pt x="79" y="62"/>
                  <a:pt x="81" y="65"/>
                  <a:pt x="83" y="66"/>
                </a:cubicBezTo>
                <a:cubicBezTo>
                  <a:pt x="84" y="66"/>
                  <a:pt x="84" y="63"/>
                  <a:pt x="86" y="64"/>
                </a:cubicBezTo>
                <a:cubicBezTo>
                  <a:pt x="86" y="66"/>
                  <a:pt x="85" y="66"/>
                  <a:pt x="84" y="67"/>
                </a:cubicBezTo>
                <a:cubicBezTo>
                  <a:pt x="85" y="68"/>
                  <a:pt x="86" y="70"/>
                  <a:pt x="88" y="71"/>
                </a:cubicBezTo>
                <a:cubicBezTo>
                  <a:pt x="89" y="69"/>
                  <a:pt x="89" y="67"/>
                  <a:pt x="91" y="66"/>
                </a:cubicBezTo>
                <a:cubicBezTo>
                  <a:pt x="92" y="68"/>
                  <a:pt x="90" y="70"/>
                  <a:pt x="89" y="72"/>
                </a:cubicBezTo>
                <a:cubicBezTo>
                  <a:pt x="93" y="76"/>
                  <a:pt x="96" y="79"/>
                  <a:pt x="100" y="83"/>
                </a:cubicBezTo>
                <a:close/>
                <a:moveTo>
                  <a:pt x="11" y="13"/>
                </a:moveTo>
                <a:cubicBezTo>
                  <a:pt x="14" y="19"/>
                  <a:pt x="17" y="26"/>
                  <a:pt x="19" y="30"/>
                </a:cubicBezTo>
                <a:cubicBezTo>
                  <a:pt x="19" y="29"/>
                  <a:pt x="20" y="29"/>
                  <a:pt x="21" y="28"/>
                </a:cubicBezTo>
                <a:cubicBezTo>
                  <a:pt x="19" y="26"/>
                  <a:pt x="17" y="24"/>
                  <a:pt x="17" y="22"/>
                </a:cubicBezTo>
                <a:cubicBezTo>
                  <a:pt x="21" y="23"/>
                  <a:pt x="21" y="28"/>
                  <a:pt x="26" y="29"/>
                </a:cubicBezTo>
                <a:cubicBezTo>
                  <a:pt x="27" y="21"/>
                  <a:pt x="18" y="20"/>
                  <a:pt x="15" y="15"/>
                </a:cubicBezTo>
                <a:cubicBezTo>
                  <a:pt x="21" y="17"/>
                  <a:pt x="23" y="22"/>
                  <a:pt x="29" y="24"/>
                </a:cubicBezTo>
                <a:cubicBezTo>
                  <a:pt x="30" y="22"/>
                  <a:pt x="30" y="22"/>
                  <a:pt x="30" y="20"/>
                </a:cubicBezTo>
                <a:cubicBezTo>
                  <a:pt x="27" y="18"/>
                  <a:pt x="24" y="18"/>
                  <a:pt x="21" y="16"/>
                </a:cubicBezTo>
                <a:cubicBezTo>
                  <a:pt x="21" y="16"/>
                  <a:pt x="20" y="15"/>
                  <a:pt x="20" y="14"/>
                </a:cubicBezTo>
                <a:cubicBezTo>
                  <a:pt x="17" y="12"/>
                  <a:pt x="14" y="11"/>
                  <a:pt x="11" y="10"/>
                </a:cubicBezTo>
                <a:cubicBezTo>
                  <a:pt x="11" y="12"/>
                  <a:pt x="11" y="12"/>
                  <a:pt x="11" y="13"/>
                </a:cubicBezTo>
                <a:close/>
                <a:moveTo>
                  <a:pt x="31" y="26"/>
                </a:moveTo>
                <a:cubicBezTo>
                  <a:pt x="35" y="28"/>
                  <a:pt x="36" y="32"/>
                  <a:pt x="41" y="34"/>
                </a:cubicBezTo>
                <a:cubicBezTo>
                  <a:pt x="42" y="37"/>
                  <a:pt x="46" y="38"/>
                  <a:pt x="48" y="41"/>
                </a:cubicBezTo>
                <a:cubicBezTo>
                  <a:pt x="48" y="41"/>
                  <a:pt x="48" y="42"/>
                  <a:pt x="48" y="42"/>
                </a:cubicBezTo>
                <a:cubicBezTo>
                  <a:pt x="49" y="43"/>
                  <a:pt x="51" y="43"/>
                  <a:pt x="51" y="44"/>
                </a:cubicBezTo>
                <a:cubicBezTo>
                  <a:pt x="63" y="56"/>
                  <a:pt x="76" y="68"/>
                  <a:pt x="89" y="79"/>
                </a:cubicBezTo>
                <a:cubicBezTo>
                  <a:pt x="91" y="83"/>
                  <a:pt x="96" y="84"/>
                  <a:pt x="98" y="88"/>
                </a:cubicBezTo>
                <a:cubicBezTo>
                  <a:pt x="102" y="91"/>
                  <a:pt x="107" y="95"/>
                  <a:pt x="111" y="99"/>
                </a:cubicBezTo>
                <a:cubicBezTo>
                  <a:pt x="119" y="108"/>
                  <a:pt x="130" y="115"/>
                  <a:pt x="138" y="124"/>
                </a:cubicBezTo>
                <a:cubicBezTo>
                  <a:pt x="140" y="124"/>
                  <a:pt x="140" y="126"/>
                  <a:pt x="141" y="126"/>
                </a:cubicBezTo>
                <a:cubicBezTo>
                  <a:pt x="141" y="127"/>
                  <a:pt x="141" y="127"/>
                  <a:pt x="142" y="128"/>
                </a:cubicBezTo>
                <a:cubicBezTo>
                  <a:pt x="145" y="129"/>
                  <a:pt x="147" y="132"/>
                  <a:pt x="149" y="133"/>
                </a:cubicBezTo>
                <a:cubicBezTo>
                  <a:pt x="149" y="134"/>
                  <a:pt x="150" y="134"/>
                  <a:pt x="151" y="135"/>
                </a:cubicBezTo>
                <a:cubicBezTo>
                  <a:pt x="151" y="135"/>
                  <a:pt x="151" y="136"/>
                  <a:pt x="152" y="136"/>
                </a:cubicBezTo>
                <a:cubicBezTo>
                  <a:pt x="152" y="137"/>
                  <a:pt x="153" y="137"/>
                  <a:pt x="154" y="138"/>
                </a:cubicBezTo>
                <a:cubicBezTo>
                  <a:pt x="156" y="140"/>
                  <a:pt x="159" y="145"/>
                  <a:pt x="159" y="139"/>
                </a:cubicBezTo>
                <a:cubicBezTo>
                  <a:pt x="158" y="139"/>
                  <a:pt x="157" y="138"/>
                  <a:pt x="156" y="138"/>
                </a:cubicBezTo>
                <a:cubicBezTo>
                  <a:pt x="156" y="137"/>
                  <a:pt x="155" y="136"/>
                  <a:pt x="153" y="135"/>
                </a:cubicBezTo>
                <a:cubicBezTo>
                  <a:pt x="147" y="128"/>
                  <a:pt x="140" y="122"/>
                  <a:pt x="133" y="116"/>
                </a:cubicBezTo>
                <a:cubicBezTo>
                  <a:pt x="132" y="115"/>
                  <a:pt x="131" y="113"/>
                  <a:pt x="129" y="112"/>
                </a:cubicBezTo>
                <a:cubicBezTo>
                  <a:pt x="126" y="109"/>
                  <a:pt x="122" y="106"/>
                  <a:pt x="119" y="103"/>
                </a:cubicBezTo>
                <a:cubicBezTo>
                  <a:pt x="106" y="90"/>
                  <a:pt x="91" y="78"/>
                  <a:pt x="78" y="65"/>
                </a:cubicBezTo>
                <a:cubicBezTo>
                  <a:pt x="77" y="64"/>
                  <a:pt x="75" y="64"/>
                  <a:pt x="75" y="63"/>
                </a:cubicBezTo>
                <a:cubicBezTo>
                  <a:pt x="75" y="62"/>
                  <a:pt x="76" y="62"/>
                  <a:pt x="75" y="62"/>
                </a:cubicBezTo>
                <a:cubicBezTo>
                  <a:pt x="61" y="49"/>
                  <a:pt x="47" y="35"/>
                  <a:pt x="32" y="23"/>
                </a:cubicBezTo>
                <a:cubicBezTo>
                  <a:pt x="32" y="24"/>
                  <a:pt x="32" y="24"/>
                  <a:pt x="31" y="26"/>
                </a:cubicBezTo>
                <a:close/>
                <a:moveTo>
                  <a:pt x="27" y="31"/>
                </a:moveTo>
                <a:cubicBezTo>
                  <a:pt x="33" y="35"/>
                  <a:pt x="37" y="40"/>
                  <a:pt x="41" y="44"/>
                </a:cubicBezTo>
                <a:cubicBezTo>
                  <a:pt x="43" y="46"/>
                  <a:pt x="47" y="48"/>
                  <a:pt x="48" y="49"/>
                </a:cubicBezTo>
                <a:cubicBezTo>
                  <a:pt x="50" y="51"/>
                  <a:pt x="51" y="53"/>
                  <a:pt x="53" y="55"/>
                </a:cubicBezTo>
                <a:cubicBezTo>
                  <a:pt x="61" y="62"/>
                  <a:pt x="68" y="69"/>
                  <a:pt x="76" y="76"/>
                </a:cubicBezTo>
                <a:cubicBezTo>
                  <a:pt x="79" y="79"/>
                  <a:pt x="84" y="82"/>
                  <a:pt x="86" y="85"/>
                </a:cubicBezTo>
                <a:cubicBezTo>
                  <a:pt x="90" y="89"/>
                  <a:pt x="95" y="94"/>
                  <a:pt x="99" y="97"/>
                </a:cubicBezTo>
                <a:cubicBezTo>
                  <a:pt x="109" y="108"/>
                  <a:pt x="121" y="116"/>
                  <a:pt x="131" y="127"/>
                </a:cubicBezTo>
                <a:cubicBezTo>
                  <a:pt x="139" y="133"/>
                  <a:pt x="146" y="141"/>
                  <a:pt x="154" y="148"/>
                </a:cubicBezTo>
                <a:cubicBezTo>
                  <a:pt x="155" y="147"/>
                  <a:pt x="156" y="146"/>
                  <a:pt x="157" y="144"/>
                </a:cubicBezTo>
                <a:cubicBezTo>
                  <a:pt x="142" y="131"/>
                  <a:pt x="127" y="116"/>
                  <a:pt x="112" y="103"/>
                </a:cubicBezTo>
                <a:cubicBezTo>
                  <a:pt x="105" y="96"/>
                  <a:pt x="97" y="90"/>
                  <a:pt x="90" y="83"/>
                </a:cubicBezTo>
                <a:cubicBezTo>
                  <a:pt x="73" y="67"/>
                  <a:pt x="56" y="51"/>
                  <a:pt x="38" y="35"/>
                </a:cubicBezTo>
                <a:cubicBezTo>
                  <a:pt x="35" y="32"/>
                  <a:pt x="32" y="29"/>
                  <a:pt x="29" y="26"/>
                </a:cubicBezTo>
                <a:cubicBezTo>
                  <a:pt x="29" y="26"/>
                  <a:pt x="28" y="26"/>
                  <a:pt x="28" y="26"/>
                </a:cubicBezTo>
                <a:cubicBezTo>
                  <a:pt x="28" y="28"/>
                  <a:pt x="28" y="29"/>
                  <a:pt x="27" y="31"/>
                </a:cubicBezTo>
                <a:close/>
                <a:moveTo>
                  <a:pt x="133" y="132"/>
                </a:moveTo>
                <a:cubicBezTo>
                  <a:pt x="133" y="131"/>
                  <a:pt x="133" y="131"/>
                  <a:pt x="133" y="130"/>
                </a:cubicBezTo>
                <a:cubicBezTo>
                  <a:pt x="126" y="124"/>
                  <a:pt x="119" y="118"/>
                  <a:pt x="112" y="112"/>
                </a:cubicBezTo>
                <a:cubicBezTo>
                  <a:pt x="102" y="103"/>
                  <a:pt x="92" y="93"/>
                  <a:pt x="81" y="85"/>
                </a:cubicBezTo>
                <a:cubicBezTo>
                  <a:pt x="81" y="84"/>
                  <a:pt x="81" y="84"/>
                  <a:pt x="81" y="83"/>
                </a:cubicBezTo>
                <a:cubicBezTo>
                  <a:pt x="63" y="66"/>
                  <a:pt x="44" y="48"/>
                  <a:pt x="25" y="31"/>
                </a:cubicBezTo>
                <a:cubicBezTo>
                  <a:pt x="23" y="32"/>
                  <a:pt x="22" y="30"/>
                  <a:pt x="21" y="30"/>
                </a:cubicBezTo>
                <a:cubicBezTo>
                  <a:pt x="22" y="31"/>
                  <a:pt x="20" y="31"/>
                  <a:pt x="20" y="32"/>
                </a:cubicBezTo>
                <a:cubicBezTo>
                  <a:pt x="20" y="32"/>
                  <a:pt x="25" y="37"/>
                  <a:pt x="26" y="37"/>
                </a:cubicBezTo>
                <a:cubicBezTo>
                  <a:pt x="28" y="39"/>
                  <a:pt x="29" y="40"/>
                  <a:pt x="31" y="42"/>
                </a:cubicBezTo>
                <a:cubicBezTo>
                  <a:pt x="35" y="45"/>
                  <a:pt x="39" y="49"/>
                  <a:pt x="42" y="52"/>
                </a:cubicBezTo>
                <a:cubicBezTo>
                  <a:pt x="43" y="54"/>
                  <a:pt x="46" y="54"/>
                  <a:pt x="47" y="55"/>
                </a:cubicBezTo>
                <a:cubicBezTo>
                  <a:pt x="49" y="56"/>
                  <a:pt x="50" y="59"/>
                  <a:pt x="51" y="60"/>
                </a:cubicBezTo>
                <a:cubicBezTo>
                  <a:pt x="59" y="68"/>
                  <a:pt x="68" y="76"/>
                  <a:pt x="76" y="83"/>
                </a:cubicBezTo>
                <a:cubicBezTo>
                  <a:pt x="80" y="87"/>
                  <a:pt x="84" y="90"/>
                  <a:pt x="87" y="94"/>
                </a:cubicBezTo>
                <a:cubicBezTo>
                  <a:pt x="105" y="109"/>
                  <a:pt x="124" y="127"/>
                  <a:pt x="142" y="143"/>
                </a:cubicBezTo>
                <a:cubicBezTo>
                  <a:pt x="143" y="144"/>
                  <a:pt x="144" y="145"/>
                  <a:pt x="146" y="146"/>
                </a:cubicBezTo>
                <a:cubicBezTo>
                  <a:pt x="148" y="149"/>
                  <a:pt x="149" y="152"/>
                  <a:pt x="152" y="149"/>
                </a:cubicBezTo>
                <a:cubicBezTo>
                  <a:pt x="146" y="143"/>
                  <a:pt x="140" y="137"/>
                  <a:pt x="133" y="132"/>
                </a:cubicBezTo>
                <a:close/>
                <a:moveTo>
                  <a:pt x="148" y="152"/>
                </a:moveTo>
                <a:cubicBezTo>
                  <a:pt x="149" y="156"/>
                  <a:pt x="155" y="153"/>
                  <a:pt x="157" y="151"/>
                </a:cubicBezTo>
                <a:cubicBezTo>
                  <a:pt x="160" y="149"/>
                  <a:pt x="162" y="146"/>
                  <a:pt x="163" y="144"/>
                </a:cubicBezTo>
                <a:cubicBezTo>
                  <a:pt x="162" y="143"/>
                  <a:pt x="162" y="142"/>
                  <a:pt x="163" y="142"/>
                </a:cubicBezTo>
                <a:cubicBezTo>
                  <a:pt x="162" y="141"/>
                  <a:pt x="163" y="140"/>
                  <a:pt x="162" y="141"/>
                </a:cubicBezTo>
                <a:cubicBezTo>
                  <a:pt x="160" y="146"/>
                  <a:pt x="155" y="151"/>
                  <a:pt x="148" y="152"/>
                </a:cubicBezTo>
                <a:close/>
                <a:moveTo>
                  <a:pt x="153" y="155"/>
                </a:moveTo>
                <a:cubicBezTo>
                  <a:pt x="155" y="156"/>
                  <a:pt x="155" y="159"/>
                  <a:pt x="157" y="159"/>
                </a:cubicBezTo>
                <a:cubicBezTo>
                  <a:pt x="157" y="159"/>
                  <a:pt x="157" y="158"/>
                  <a:pt x="158" y="158"/>
                </a:cubicBezTo>
                <a:cubicBezTo>
                  <a:pt x="162" y="156"/>
                  <a:pt x="166" y="154"/>
                  <a:pt x="167" y="151"/>
                </a:cubicBezTo>
                <a:cubicBezTo>
                  <a:pt x="167" y="150"/>
                  <a:pt x="165" y="149"/>
                  <a:pt x="166" y="148"/>
                </a:cubicBezTo>
                <a:cubicBezTo>
                  <a:pt x="166" y="147"/>
                  <a:pt x="165" y="146"/>
                  <a:pt x="164" y="146"/>
                </a:cubicBezTo>
                <a:cubicBezTo>
                  <a:pt x="162" y="150"/>
                  <a:pt x="158" y="153"/>
                  <a:pt x="153" y="155"/>
                </a:cubicBezTo>
                <a:close/>
                <a:moveTo>
                  <a:pt x="164" y="158"/>
                </a:moveTo>
                <a:cubicBezTo>
                  <a:pt x="162" y="159"/>
                  <a:pt x="159" y="159"/>
                  <a:pt x="158" y="161"/>
                </a:cubicBezTo>
                <a:cubicBezTo>
                  <a:pt x="159" y="161"/>
                  <a:pt x="161" y="160"/>
                  <a:pt x="163" y="159"/>
                </a:cubicBezTo>
                <a:cubicBezTo>
                  <a:pt x="166" y="157"/>
                  <a:pt x="169" y="155"/>
                  <a:pt x="169" y="151"/>
                </a:cubicBezTo>
                <a:cubicBezTo>
                  <a:pt x="168" y="153"/>
                  <a:pt x="166" y="156"/>
                  <a:pt x="164" y="158"/>
                </a:cubicBezTo>
                <a:close/>
                <a:moveTo>
                  <a:pt x="160" y="162"/>
                </a:moveTo>
                <a:cubicBezTo>
                  <a:pt x="161" y="163"/>
                  <a:pt x="162" y="164"/>
                  <a:pt x="163" y="165"/>
                </a:cubicBezTo>
                <a:cubicBezTo>
                  <a:pt x="167" y="162"/>
                  <a:pt x="171" y="159"/>
                  <a:pt x="173" y="154"/>
                </a:cubicBezTo>
                <a:cubicBezTo>
                  <a:pt x="172" y="154"/>
                  <a:pt x="172" y="154"/>
                  <a:pt x="171" y="154"/>
                </a:cubicBezTo>
                <a:cubicBezTo>
                  <a:pt x="169" y="158"/>
                  <a:pt x="165" y="160"/>
                  <a:pt x="160" y="162"/>
                </a:cubicBezTo>
                <a:close/>
                <a:moveTo>
                  <a:pt x="176" y="155"/>
                </a:moveTo>
                <a:cubicBezTo>
                  <a:pt x="173" y="160"/>
                  <a:pt x="168" y="164"/>
                  <a:pt x="163" y="168"/>
                </a:cubicBezTo>
                <a:cubicBezTo>
                  <a:pt x="167" y="168"/>
                  <a:pt x="170" y="165"/>
                  <a:pt x="172" y="164"/>
                </a:cubicBezTo>
                <a:cubicBezTo>
                  <a:pt x="174" y="161"/>
                  <a:pt x="178" y="160"/>
                  <a:pt x="177" y="155"/>
                </a:cubicBezTo>
                <a:cubicBezTo>
                  <a:pt x="176" y="155"/>
                  <a:pt x="177" y="154"/>
                  <a:pt x="176" y="155"/>
                </a:cubicBezTo>
                <a:close/>
                <a:moveTo>
                  <a:pt x="176" y="163"/>
                </a:moveTo>
                <a:cubicBezTo>
                  <a:pt x="175" y="165"/>
                  <a:pt x="171" y="167"/>
                  <a:pt x="171" y="168"/>
                </a:cubicBezTo>
                <a:cubicBezTo>
                  <a:pt x="171" y="169"/>
                  <a:pt x="174" y="171"/>
                  <a:pt x="173" y="172"/>
                </a:cubicBezTo>
                <a:cubicBezTo>
                  <a:pt x="176" y="177"/>
                  <a:pt x="184" y="171"/>
                  <a:pt x="184" y="166"/>
                </a:cubicBezTo>
                <a:cubicBezTo>
                  <a:pt x="184" y="164"/>
                  <a:pt x="181" y="161"/>
                  <a:pt x="179" y="159"/>
                </a:cubicBezTo>
                <a:cubicBezTo>
                  <a:pt x="178" y="160"/>
                  <a:pt x="177" y="162"/>
                  <a:pt x="176" y="1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02" name="Freeform 269"/>
          <p:cNvSpPr/>
          <p:nvPr/>
        </p:nvSpPr>
        <p:spPr bwMode="auto">
          <a:xfrm>
            <a:off x="2641600" y="852488"/>
            <a:ext cx="25400" cy="50800"/>
          </a:xfrm>
          <a:custGeom>
            <a:avLst/>
            <a:gdLst>
              <a:gd name="T0" fmla="*/ 7 w 8"/>
              <a:gd name="T1" fmla="*/ 0 h 16"/>
              <a:gd name="T2" fmla="*/ 8 w 8"/>
              <a:gd name="T3" fmla="*/ 0 h 16"/>
              <a:gd name="T4" fmla="*/ 3 w 8"/>
              <a:gd name="T5" fmla="*/ 15 h 16"/>
              <a:gd name="T6" fmla="*/ 0 w 8"/>
              <a:gd name="T7" fmla="*/ 15 h 16"/>
              <a:gd name="T8" fmla="*/ 3 w 8"/>
              <a:gd name="T9" fmla="*/ 9 h 16"/>
              <a:gd name="T10" fmla="*/ 3 w 8"/>
              <a:gd name="T11" fmla="*/ 9 h 16"/>
              <a:gd name="T12" fmla="*/ 7 w 8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6">
                <a:moveTo>
                  <a:pt x="7" y="0"/>
                </a:moveTo>
                <a:cubicBezTo>
                  <a:pt x="8" y="0"/>
                  <a:pt x="7" y="0"/>
                  <a:pt x="8" y="0"/>
                </a:cubicBezTo>
                <a:cubicBezTo>
                  <a:pt x="6" y="5"/>
                  <a:pt x="5" y="10"/>
                  <a:pt x="3" y="15"/>
                </a:cubicBezTo>
                <a:cubicBezTo>
                  <a:pt x="2" y="15"/>
                  <a:pt x="2" y="16"/>
                  <a:pt x="0" y="15"/>
                </a:cubicBezTo>
                <a:cubicBezTo>
                  <a:pt x="1" y="13"/>
                  <a:pt x="3" y="10"/>
                  <a:pt x="3" y="9"/>
                </a:cubicBezTo>
                <a:cubicBezTo>
                  <a:pt x="3" y="9"/>
                  <a:pt x="3" y="7"/>
                  <a:pt x="3" y="9"/>
                </a:cubicBezTo>
                <a:cubicBezTo>
                  <a:pt x="4" y="6"/>
                  <a:pt x="5" y="2"/>
                  <a:pt x="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03" name="Freeform 270"/>
          <p:cNvSpPr/>
          <p:nvPr/>
        </p:nvSpPr>
        <p:spPr bwMode="auto">
          <a:xfrm>
            <a:off x="2711450" y="649288"/>
            <a:ext cx="19050" cy="19050"/>
          </a:xfrm>
          <a:custGeom>
            <a:avLst/>
            <a:gdLst>
              <a:gd name="T0" fmla="*/ 6 w 6"/>
              <a:gd name="T1" fmla="*/ 1 h 6"/>
              <a:gd name="T2" fmla="*/ 0 w 6"/>
              <a:gd name="T3" fmla="*/ 6 h 6"/>
              <a:gd name="T4" fmla="*/ 4 w 6"/>
              <a:gd name="T5" fmla="*/ 0 h 6"/>
              <a:gd name="T6" fmla="*/ 6 w 6"/>
              <a:gd name="T7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6">
                <a:moveTo>
                  <a:pt x="6" y="1"/>
                </a:moveTo>
                <a:cubicBezTo>
                  <a:pt x="5" y="3"/>
                  <a:pt x="2" y="5"/>
                  <a:pt x="0" y="6"/>
                </a:cubicBezTo>
                <a:cubicBezTo>
                  <a:pt x="1" y="3"/>
                  <a:pt x="3" y="2"/>
                  <a:pt x="4" y="0"/>
                </a:cubicBezTo>
                <a:cubicBezTo>
                  <a:pt x="5" y="0"/>
                  <a:pt x="5" y="1"/>
                  <a:pt x="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04" name="Freeform 271"/>
          <p:cNvSpPr>
            <a:spLocks noEditPoints="1"/>
          </p:cNvSpPr>
          <p:nvPr/>
        </p:nvSpPr>
        <p:spPr bwMode="auto">
          <a:xfrm>
            <a:off x="2062163" y="884238"/>
            <a:ext cx="355600" cy="173037"/>
          </a:xfrm>
          <a:custGeom>
            <a:avLst/>
            <a:gdLst>
              <a:gd name="T0" fmla="*/ 112 w 113"/>
              <a:gd name="T1" fmla="*/ 35 h 55"/>
              <a:gd name="T2" fmla="*/ 110 w 113"/>
              <a:gd name="T3" fmla="*/ 41 h 55"/>
              <a:gd name="T4" fmla="*/ 65 w 113"/>
              <a:gd name="T5" fmla="*/ 55 h 55"/>
              <a:gd name="T6" fmla="*/ 54 w 113"/>
              <a:gd name="T7" fmla="*/ 53 h 55"/>
              <a:gd name="T8" fmla="*/ 47 w 113"/>
              <a:gd name="T9" fmla="*/ 52 h 55"/>
              <a:gd name="T10" fmla="*/ 43 w 113"/>
              <a:gd name="T11" fmla="*/ 50 h 55"/>
              <a:gd name="T12" fmla="*/ 29 w 113"/>
              <a:gd name="T13" fmla="*/ 47 h 55"/>
              <a:gd name="T14" fmla="*/ 15 w 113"/>
              <a:gd name="T15" fmla="*/ 43 h 55"/>
              <a:gd name="T16" fmla="*/ 7 w 113"/>
              <a:gd name="T17" fmla="*/ 37 h 55"/>
              <a:gd name="T18" fmla="*/ 1 w 113"/>
              <a:gd name="T19" fmla="*/ 19 h 55"/>
              <a:gd name="T20" fmla="*/ 0 w 113"/>
              <a:gd name="T21" fmla="*/ 14 h 55"/>
              <a:gd name="T22" fmla="*/ 5 w 113"/>
              <a:gd name="T23" fmla="*/ 8 h 55"/>
              <a:gd name="T24" fmla="*/ 19 w 113"/>
              <a:gd name="T25" fmla="*/ 5 h 55"/>
              <a:gd name="T26" fmla="*/ 23 w 113"/>
              <a:gd name="T27" fmla="*/ 4 h 55"/>
              <a:gd name="T28" fmla="*/ 25 w 113"/>
              <a:gd name="T29" fmla="*/ 3 h 55"/>
              <a:gd name="T30" fmla="*/ 29 w 113"/>
              <a:gd name="T31" fmla="*/ 2 h 55"/>
              <a:gd name="T32" fmla="*/ 46 w 113"/>
              <a:gd name="T33" fmla="*/ 3 h 55"/>
              <a:gd name="T34" fmla="*/ 52 w 113"/>
              <a:gd name="T35" fmla="*/ 5 h 55"/>
              <a:gd name="T36" fmla="*/ 58 w 113"/>
              <a:gd name="T37" fmla="*/ 6 h 55"/>
              <a:gd name="T38" fmla="*/ 62 w 113"/>
              <a:gd name="T39" fmla="*/ 9 h 55"/>
              <a:gd name="T40" fmla="*/ 82 w 113"/>
              <a:gd name="T41" fmla="*/ 15 h 55"/>
              <a:gd name="T42" fmla="*/ 90 w 113"/>
              <a:gd name="T43" fmla="*/ 16 h 55"/>
              <a:gd name="T44" fmla="*/ 94 w 113"/>
              <a:gd name="T45" fmla="*/ 18 h 55"/>
              <a:gd name="T46" fmla="*/ 106 w 113"/>
              <a:gd name="T47" fmla="*/ 19 h 55"/>
              <a:gd name="T48" fmla="*/ 112 w 113"/>
              <a:gd name="T49" fmla="*/ 35 h 55"/>
              <a:gd name="T50" fmla="*/ 67 w 113"/>
              <a:gd name="T51" fmla="*/ 53 h 55"/>
              <a:gd name="T52" fmla="*/ 87 w 113"/>
              <a:gd name="T53" fmla="*/ 50 h 55"/>
              <a:gd name="T54" fmla="*/ 109 w 113"/>
              <a:gd name="T55" fmla="*/ 39 h 55"/>
              <a:gd name="T56" fmla="*/ 107 w 113"/>
              <a:gd name="T57" fmla="*/ 22 h 55"/>
              <a:gd name="T58" fmla="*/ 96 w 113"/>
              <a:gd name="T59" fmla="*/ 20 h 55"/>
              <a:gd name="T60" fmla="*/ 71 w 113"/>
              <a:gd name="T61" fmla="*/ 15 h 55"/>
              <a:gd name="T62" fmla="*/ 54 w 113"/>
              <a:gd name="T63" fmla="*/ 8 h 55"/>
              <a:gd name="T64" fmla="*/ 46 w 113"/>
              <a:gd name="T65" fmla="*/ 5 h 55"/>
              <a:gd name="T66" fmla="*/ 8 w 113"/>
              <a:gd name="T67" fmla="*/ 10 h 55"/>
              <a:gd name="T68" fmla="*/ 2 w 113"/>
              <a:gd name="T69" fmla="*/ 12 h 55"/>
              <a:gd name="T70" fmla="*/ 8 w 113"/>
              <a:gd name="T71" fmla="*/ 20 h 55"/>
              <a:gd name="T72" fmla="*/ 17 w 113"/>
              <a:gd name="T73" fmla="*/ 23 h 55"/>
              <a:gd name="T74" fmla="*/ 24 w 113"/>
              <a:gd name="T75" fmla="*/ 25 h 55"/>
              <a:gd name="T76" fmla="*/ 31 w 113"/>
              <a:gd name="T77" fmla="*/ 27 h 55"/>
              <a:gd name="T78" fmla="*/ 38 w 113"/>
              <a:gd name="T79" fmla="*/ 29 h 55"/>
              <a:gd name="T80" fmla="*/ 3 w 113"/>
              <a:gd name="T81" fmla="*/ 20 h 55"/>
              <a:gd name="T82" fmla="*/ 6 w 113"/>
              <a:gd name="T83" fmla="*/ 32 h 55"/>
              <a:gd name="T84" fmla="*/ 12 w 113"/>
              <a:gd name="T85" fmla="*/ 39 h 55"/>
              <a:gd name="T86" fmla="*/ 16 w 113"/>
              <a:gd name="T87" fmla="*/ 41 h 55"/>
              <a:gd name="T88" fmla="*/ 31 w 113"/>
              <a:gd name="T89" fmla="*/ 45 h 55"/>
              <a:gd name="T90" fmla="*/ 42 w 113"/>
              <a:gd name="T91" fmla="*/ 47 h 55"/>
              <a:gd name="T92" fmla="*/ 54 w 113"/>
              <a:gd name="T93" fmla="*/ 51 h 55"/>
              <a:gd name="T94" fmla="*/ 54 w 113"/>
              <a:gd name="T95" fmla="*/ 43 h 55"/>
              <a:gd name="T96" fmla="*/ 67 w 113"/>
              <a:gd name="T97" fmla="*/ 5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3" h="55">
                <a:moveTo>
                  <a:pt x="112" y="35"/>
                </a:moveTo>
                <a:cubicBezTo>
                  <a:pt x="113" y="37"/>
                  <a:pt x="111" y="38"/>
                  <a:pt x="110" y="41"/>
                </a:cubicBezTo>
                <a:cubicBezTo>
                  <a:pt x="98" y="49"/>
                  <a:pt x="82" y="55"/>
                  <a:pt x="65" y="55"/>
                </a:cubicBezTo>
                <a:cubicBezTo>
                  <a:pt x="61" y="55"/>
                  <a:pt x="58" y="54"/>
                  <a:pt x="54" y="53"/>
                </a:cubicBezTo>
                <a:cubicBezTo>
                  <a:pt x="52" y="52"/>
                  <a:pt x="49" y="52"/>
                  <a:pt x="47" y="52"/>
                </a:cubicBezTo>
                <a:cubicBezTo>
                  <a:pt x="45" y="51"/>
                  <a:pt x="44" y="50"/>
                  <a:pt x="43" y="50"/>
                </a:cubicBezTo>
                <a:cubicBezTo>
                  <a:pt x="38" y="49"/>
                  <a:pt x="34" y="49"/>
                  <a:pt x="29" y="47"/>
                </a:cubicBezTo>
                <a:cubicBezTo>
                  <a:pt x="24" y="46"/>
                  <a:pt x="20" y="44"/>
                  <a:pt x="15" y="43"/>
                </a:cubicBezTo>
                <a:cubicBezTo>
                  <a:pt x="12" y="41"/>
                  <a:pt x="10" y="40"/>
                  <a:pt x="7" y="37"/>
                </a:cubicBezTo>
                <a:cubicBezTo>
                  <a:pt x="4" y="32"/>
                  <a:pt x="3" y="26"/>
                  <a:pt x="1" y="19"/>
                </a:cubicBezTo>
                <a:cubicBezTo>
                  <a:pt x="1" y="17"/>
                  <a:pt x="0" y="16"/>
                  <a:pt x="0" y="14"/>
                </a:cubicBezTo>
                <a:cubicBezTo>
                  <a:pt x="1" y="12"/>
                  <a:pt x="4" y="9"/>
                  <a:pt x="5" y="8"/>
                </a:cubicBezTo>
                <a:cubicBezTo>
                  <a:pt x="9" y="6"/>
                  <a:pt x="15" y="6"/>
                  <a:pt x="19" y="5"/>
                </a:cubicBezTo>
                <a:cubicBezTo>
                  <a:pt x="20" y="5"/>
                  <a:pt x="22" y="4"/>
                  <a:pt x="23" y="4"/>
                </a:cubicBezTo>
                <a:cubicBezTo>
                  <a:pt x="24" y="4"/>
                  <a:pt x="24" y="4"/>
                  <a:pt x="25" y="3"/>
                </a:cubicBezTo>
                <a:cubicBezTo>
                  <a:pt x="27" y="3"/>
                  <a:pt x="28" y="2"/>
                  <a:pt x="29" y="2"/>
                </a:cubicBezTo>
                <a:cubicBezTo>
                  <a:pt x="35" y="0"/>
                  <a:pt x="41" y="2"/>
                  <a:pt x="46" y="3"/>
                </a:cubicBezTo>
                <a:cubicBezTo>
                  <a:pt x="48" y="3"/>
                  <a:pt x="50" y="4"/>
                  <a:pt x="52" y="5"/>
                </a:cubicBezTo>
                <a:cubicBezTo>
                  <a:pt x="54" y="5"/>
                  <a:pt x="56" y="6"/>
                  <a:pt x="58" y="6"/>
                </a:cubicBezTo>
                <a:cubicBezTo>
                  <a:pt x="59" y="7"/>
                  <a:pt x="60" y="8"/>
                  <a:pt x="62" y="9"/>
                </a:cubicBezTo>
                <a:cubicBezTo>
                  <a:pt x="68" y="11"/>
                  <a:pt x="75" y="13"/>
                  <a:pt x="82" y="15"/>
                </a:cubicBezTo>
                <a:cubicBezTo>
                  <a:pt x="85" y="15"/>
                  <a:pt x="87" y="15"/>
                  <a:pt x="90" y="16"/>
                </a:cubicBezTo>
                <a:cubicBezTo>
                  <a:pt x="91" y="16"/>
                  <a:pt x="92" y="17"/>
                  <a:pt x="94" y="18"/>
                </a:cubicBezTo>
                <a:cubicBezTo>
                  <a:pt x="99" y="18"/>
                  <a:pt x="104" y="17"/>
                  <a:pt x="106" y="19"/>
                </a:cubicBezTo>
                <a:cubicBezTo>
                  <a:pt x="111" y="22"/>
                  <a:pt x="112" y="31"/>
                  <a:pt x="112" y="35"/>
                </a:cubicBezTo>
                <a:close/>
                <a:moveTo>
                  <a:pt x="67" y="53"/>
                </a:moveTo>
                <a:cubicBezTo>
                  <a:pt x="74" y="53"/>
                  <a:pt x="81" y="52"/>
                  <a:pt x="87" y="50"/>
                </a:cubicBezTo>
                <a:cubicBezTo>
                  <a:pt x="96" y="47"/>
                  <a:pt x="102" y="43"/>
                  <a:pt x="109" y="39"/>
                </a:cubicBezTo>
                <a:cubicBezTo>
                  <a:pt x="112" y="35"/>
                  <a:pt x="110" y="26"/>
                  <a:pt x="107" y="22"/>
                </a:cubicBezTo>
                <a:cubicBezTo>
                  <a:pt x="104" y="20"/>
                  <a:pt x="100" y="20"/>
                  <a:pt x="96" y="20"/>
                </a:cubicBezTo>
                <a:cubicBezTo>
                  <a:pt x="88" y="19"/>
                  <a:pt x="78" y="14"/>
                  <a:pt x="71" y="15"/>
                </a:cubicBezTo>
                <a:cubicBezTo>
                  <a:pt x="66" y="12"/>
                  <a:pt x="60" y="10"/>
                  <a:pt x="54" y="8"/>
                </a:cubicBezTo>
                <a:cubicBezTo>
                  <a:pt x="51" y="6"/>
                  <a:pt x="49" y="5"/>
                  <a:pt x="46" y="5"/>
                </a:cubicBezTo>
                <a:cubicBezTo>
                  <a:pt x="32" y="0"/>
                  <a:pt x="20" y="8"/>
                  <a:pt x="8" y="10"/>
                </a:cubicBezTo>
                <a:cubicBezTo>
                  <a:pt x="6" y="12"/>
                  <a:pt x="4" y="12"/>
                  <a:pt x="2" y="12"/>
                </a:cubicBezTo>
                <a:cubicBezTo>
                  <a:pt x="2" y="16"/>
                  <a:pt x="4" y="19"/>
                  <a:pt x="8" y="20"/>
                </a:cubicBezTo>
                <a:cubicBezTo>
                  <a:pt x="11" y="21"/>
                  <a:pt x="13" y="22"/>
                  <a:pt x="17" y="23"/>
                </a:cubicBezTo>
                <a:cubicBezTo>
                  <a:pt x="19" y="24"/>
                  <a:pt x="22" y="24"/>
                  <a:pt x="24" y="25"/>
                </a:cubicBezTo>
                <a:cubicBezTo>
                  <a:pt x="26" y="26"/>
                  <a:pt x="29" y="27"/>
                  <a:pt x="31" y="27"/>
                </a:cubicBezTo>
                <a:cubicBezTo>
                  <a:pt x="34" y="28"/>
                  <a:pt x="37" y="27"/>
                  <a:pt x="38" y="29"/>
                </a:cubicBezTo>
                <a:cubicBezTo>
                  <a:pt x="26" y="29"/>
                  <a:pt x="15" y="25"/>
                  <a:pt x="3" y="20"/>
                </a:cubicBezTo>
                <a:cubicBezTo>
                  <a:pt x="5" y="24"/>
                  <a:pt x="5" y="28"/>
                  <a:pt x="6" y="32"/>
                </a:cubicBezTo>
                <a:cubicBezTo>
                  <a:pt x="9" y="34"/>
                  <a:pt x="10" y="37"/>
                  <a:pt x="12" y="39"/>
                </a:cubicBezTo>
                <a:cubicBezTo>
                  <a:pt x="14" y="38"/>
                  <a:pt x="15" y="40"/>
                  <a:pt x="16" y="41"/>
                </a:cubicBezTo>
                <a:cubicBezTo>
                  <a:pt x="20" y="43"/>
                  <a:pt x="27" y="44"/>
                  <a:pt x="31" y="45"/>
                </a:cubicBezTo>
                <a:cubicBezTo>
                  <a:pt x="34" y="47"/>
                  <a:pt x="38" y="46"/>
                  <a:pt x="42" y="47"/>
                </a:cubicBezTo>
                <a:cubicBezTo>
                  <a:pt x="46" y="48"/>
                  <a:pt x="50" y="51"/>
                  <a:pt x="54" y="51"/>
                </a:cubicBezTo>
                <a:cubicBezTo>
                  <a:pt x="54" y="49"/>
                  <a:pt x="53" y="45"/>
                  <a:pt x="54" y="43"/>
                </a:cubicBezTo>
                <a:cubicBezTo>
                  <a:pt x="53" y="52"/>
                  <a:pt x="61" y="53"/>
                  <a:pt x="67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05" name="Freeform 272"/>
          <p:cNvSpPr/>
          <p:nvPr/>
        </p:nvSpPr>
        <p:spPr bwMode="auto">
          <a:xfrm>
            <a:off x="3057525" y="1692275"/>
            <a:ext cx="111125" cy="31750"/>
          </a:xfrm>
          <a:custGeom>
            <a:avLst/>
            <a:gdLst>
              <a:gd name="T0" fmla="*/ 35 w 35"/>
              <a:gd name="T1" fmla="*/ 7 h 10"/>
              <a:gd name="T2" fmla="*/ 27 w 35"/>
              <a:gd name="T3" fmla="*/ 8 h 10"/>
              <a:gd name="T4" fmla="*/ 21 w 35"/>
              <a:gd name="T5" fmla="*/ 7 h 10"/>
              <a:gd name="T6" fmla="*/ 12 w 35"/>
              <a:gd name="T7" fmla="*/ 5 h 10"/>
              <a:gd name="T8" fmla="*/ 0 w 35"/>
              <a:gd name="T9" fmla="*/ 4 h 10"/>
              <a:gd name="T10" fmla="*/ 16 w 35"/>
              <a:gd name="T11" fmla="*/ 2 h 10"/>
              <a:gd name="T12" fmla="*/ 25 w 35"/>
              <a:gd name="T13" fmla="*/ 4 h 10"/>
              <a:gd name="T14" fmla="*/ 35 w 35"/>
              <a:gd name="T15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" h="10">
                <a:moveTo>
                  <a:pt x="35" y="7"/>
                </a:moveTo>
                <a:cubicBezTo>
                  <a:pt x="33" y="10"/>
                  <a:pt x="30" y="8"/>
                  <a:pt x="27" y="8"/>
                </a:cubicBezTo>
                <a:cubicBezTo>
                  <a:pt x="25" y="7"/>
                  <a:pt x="22" y="8"/>
                  <a:pt x="21" y="7"/>
                </a:cubicBezTo>
                <a:cubicBezTo>
                  <a:pt x="18" y="7"/>
                  <a:pt x="16" y="5"/>
                  <a:pt x="12" y="5"/>
                </a:cubicBezTo>
                <a:cubicBezTo>
                  <a:pt x="7" y="4"/>
                  <a:pt x="4" y="6"/>
                  <a:pt x="0" y="4"/>
                </a:cubicBezTo>
                <a:cubicBezTo>
                  <a:pt x="3" y="0"/>
                  <a:pt x="11" y="0"/>
                  <a:pt x="16" y="2"/>
                </a:cubicBezTo>
                <a:cubicBezTo>
                  <a:pt x="19" y="1"/>
                  <a:pt x="23" y="2"/>
                  <a:pt x="25" y="4"/>
                </a:cubicBezTo>
                <a:cubicBezTo>
                  <a:pt x="29" y="5"/>
                  <a:pt x="32" y="5"/>
                  <a:pt x="35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06" name="Freeform 273"/>
          <p:cNvSpPr/>
          <p:nvPr/>
        </p:nvSpPr>
        <p:spPr bwMode="auto">
          <a:xfrm>
            <a:off x="3095625" y="1816100"/>
            <a:ext cx="12700" cy="7938"/>
          </a:xfrm>
          <a:custGeom>
            <a:avLst/>
            <a:gdLst>
              <a:gd name="T0" fmla="*/ 3 w 4"/>
              <a:gd name="T1" fmla="*/ 0 h 3"/>
              <a:gd name="T2" fmla="*/ 4 w 4"/>
              <a:gd name="T3" fmla="*/ 3 h 3"/>
              <a:gd name="T4" fmla="*/ 0 w 4"/>
              <a:gd name="T5" fmla="*/ 3 h 3"/>
              <a:gd name="T6" fmla="*/ 0 w 4"/>
              <a:gd name="T7" fmla="*/ 1 h 3"/>
              <a:gd name="T8" fmla="*/ 3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3" y="1"/>
                  <a:pt x="4" y="1"/>
                  <a:pt x="4" y="3"/>
                </a:cubicBezTo>
                <a:cubicBezTo>
                  <a:pt x="2" y="3"/>
                  <a:pt x="1" y="3"/>
                  <a:pt x="0" y="3"/>
                </a:cubicBezTo>
                <a:cubicBezTo>
                  <a:pt x="0" y="2"/>
                  <a:pt x="0" y="1"/>
                  <a:pt x="0" y="1"/>
                </a:cubicBezTo>
                <a:cubicBezTo>
                  <a:pt x="0" y="0"/>
                  <a:pt x="2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07" name="Freeform 274"/>
          <p:cNvSpPr/>
          <p:nvPr/>
        </p:nvSpPr>
        <p:spPr bwMode="auto">
          <a:xfrm>
            <a:off x="3092450" y="1852613"/>
            <a:ext cx="15875" cy="12700"/>
          </a:xfrm>
          <a:custGeom>
            <a:avLst/>
            <a:gdLst>
              <a:gd name="T0" fmla="*/ 5 w 5"/>
              <a:gd name="T1" fmla="*/ 2 h 4"/>
              <a:gd name="T2" fmla="*/ 4 w 5"/>
              <a:gd name="T3" fmla="*/ 4 h 4"/>
              <a:gd name="T4" fmla="*/ 1 w 5"/>
              <a:gd name="T5" fmla="*/ 1 h 4"/>
              <a:gd name="T6" fmla="*/ 5 w 5"/>
              <a:gd name="T7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2"/>
                </a:moveTo>
                <a:cubicBezTo>
                  <a:pt x="5" y="3"/>
                  <a:pt x="4" y="3"/>
                  <a:pt x="4" y="4"/>
                </a:cubicBezTo>
                <a:cubicBezTo>
                  <a:pt x="1" y="4"/>
                  <a:pt x="0" y="3"/>
                  <a:pt x="1" y="1"/>
                </a:cubicBezTo>
                <a:cubicBezTo>
                  <a:pt x="2" y="0"/>
                  <a:pt x="4" y="0"/>
                  <a:pt x="5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08" name="Freeform 275"/>
          <p:cNvSpPr>
            <a:spLocks noEditPoints="1"/>
          </p:cNvSpPr>
          <p:nvPr/>
        </p:nvSpPr>
        <p:spPr bwMode="auto">
          <a:xfrm>
            <a:off x="3076575" y="1938338"/>
            <a:ext cx="44450" cy="284162"/>
          </a:xfrm>
          <a:custGeom>
            <a:avLst/>
            <a:gdLst>
              <a:gd name="T0" fmla="*/ 7 w 14"/>
              <a:gd name="T1" fmla="*/ 90 h 90"/>
              <a:gd name="T2" fmla="*/ 4 w 14"/>
              <a:gd name="T3" fmla="*/ 76 h 90"/>
              <a:gd name="T4" fmla="*/ 4 w 14"/>
              <a:gd name="T5" fmla="*/ 64 h 90"/>
              <a:gd name="T6" fmla="*/ 3 w 14"/>
              <a:gd name="T7" fmla="*/ 42 h 90"/>
              <a:gd name="T8" fmla="*/ 5 w 14"/>
              <a:gd name="T9" fmla="*/ 0 h 90"/>
              <a:gd name="T10" fmla="*/ 8 w 14"/>
              <a:gd name="T11" fmla="*/ 0 h 90"/>
              <a:gd name="T12" fmla="*/ 11 w 14"/>
              <a:gd name="T13" fmla="*/ 5 h 90"/>
              <a:gd name="T14" fmla="*/ 11 w 14"/>
              <a:gd name="T15" fmla="*/ 23 h 90"/>
              <a:gd name="T16" fmla="*/ 13 w 14"/>
              <a:gd name="T17" fmla="*/ 44 h 90"/>
              <a:gd name="T18" fmla="*/ 13 w 14"/>
              <a:gd name="T19" fmla="*/ 51 h 90"/>
              <a:gd name="T20" fmla="*/ 14 w 14"/>
              <a:gd name="T21" fmla="*/ 58 h 90"/>
              <a:gd name="T22" fmla="*/ 11 w 14"/>
              <a:gd name="T23" fmla="*/ 87 h 90"/>
              <a:gd name="T24" fmla="*/ 7 w 14"/>
              <a:gd name="T25" fmla="*/ 90 h 90"/>
              <a:gd name="T26" fmla="*/ 5 w 14"/>
              <a:gd name="T27" fmla="*/ 23 h 90"/>
              <a:gd name="T28" fmla="*/ 7 w 14"/>
              <a:gd name="T29" fmla="*/ 50 h 90"/>
              <a:gd name="T30" fmla="*/ 7 w 14"/>
              <a:gd name="T31" fmla="*/ 87 h 90"/>
              <a:gd name="T32" fmla="*/ 11 w 14"/>
              <a:gd name="T33" fmla="*/ 47 h 90"/>
              <a:gd name="T34" fmla="*/ 8 w 14"/>
              <a:gd name="T35" fmla="*/ 26 h 90"/>
              <a:gd name="T36" fmla="*/ 7 w 14"/>
              <a:gd name="T37" fmla="*/ 5 h 90"/>
              <a:gd name="T38" fmla="*/ 5 w 14"/>
              <a:gd name="T39" fmla="*/ 2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" h="90">
                <a:moveTo>
                  <a:pt x="7" y="90"/>
                </a:moveTo>
                <a:cubicBezTo>
                  <a:pt x="1" y="90"/>
                  <a:pt x="4" y="82"/>
                  <a:pt x="4" y="76"/>
                </a:cubicBezTo>
                <a:cubicBezTo>
                  <a:pt x="5" y="73"/>
                  <a:pt x="4" y="69"/>
                  <a:pt x="4" y="64"/>
                </a:cubicBezTo>
                <a:cubicBezTo>
                  <a:pt x="4" y="55"/>
                  <a:pt x="5" y="48"/>
                  <a:pt x="3" y="42"/>
                </a:cubicBezTo>
                <a:cubicBezTo>
                  <a:pt x="4" y="28"/>
                  <a:pt x="0" y="14"/>
                  <a:pt x="5" y="0"/>
                </a:cubicBezTo>
                <a:cubicBezTo>
                  <a:pt x="7" y="0"/>
                  <a:pt x="7" y="0"/>
                  <a:pt x="8" y="0"/>
                </a:cubicBezTo>
                <a:cubicBezTo>
                  <a:pt x="10" y="2"/>
                  <a:pt x="10" y="4"/>
                  <a:pt x="11" y="5"/>
                </a:cubicBezTo>
                <a:cubicBezTo>
                  <a:pt x="12" y="11"/>
                  <a:pt x="10" y="17"/>
                  <a:pt x="11" y="23"/>
                </a:cubicBezTo>
                <a:cubicBezTo>
                  <a:pt x="11" y="29"/>
                  <a:pt x="12" y="36"/>
                  <a:pt x="13" y="44"/>
                </a:cubicBezTo>
                <a:cubicBezTo>
                  <a:pt x="13" y="47"/>
                  <a:pt x="12" y="49"/>
                  <a:pt x="13" y="51"/>
                </a:cubicBezTo>
                <a:cubicBezTo>
                  <a:pt x="13" y="53"/>
                  <a:pt x="14" y="55"/>
                  <a:pt x="14" y="58"/>
                </a:cubicBezTo>
                <a:cubicBezTo>
                  <a:pt x="14" y="68"/>
                  <a:pt x="14" y="77"/>
                  <a:pt x="11" y="87"/>
                </a:cubicBezTo>
                <a:cubicBezTo>
                  <a:pt x="9" y="88"/>
                  <a:pt x="9" y="90"/>
                  <a:pt x="7" y="90"/>
                </a:cubicBezTo>
                <a:close/>
                <a:moveTo>
                  <a:pt x="5" y="23"/>
                </a:moveTo>
                <a:cubicBezTo>
                  <a:pt x="5" y="32"/>
                  <a:pt x="7" y="41"/>
                  <a:pt x="7" y="50"/>
                </a:cubicBezTo>
                <a:cubicBezTo>
                  <a:pt x="7" y="62"/>
                  <a:pt x="7" y="74"/>
                  <a:pt x="7" y="87"/>
                </a:cubicBezTo>
                <a:cubicBezTo>
                  <a:pt x="13" y="75"/>
                  <a:pt x="12" y="61"/>
                  <a:pt x="11" y="47"/>
                </a:cubicBezTo>
                <a:cubicBezTo>
                  <a:pt x="11" y="40"/>
                  <a:pt x="9" y="33"/>
                  <a:pt x="8" y="26"/>
                </a:cubicBezTo>
                <a:cubicBezTo>
                  <a:pt x="7" y="18"/>
                  <a:pt x="9" y="10"/>
                  <a:pt x="7" y="5"/>
                </a:cubicBezTo>
                <a:cubicBezTo>
                  <a:pt x="6" y="10"/>
                  <a:pt x="5" y="16"/>
                  <a:pt x="5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09" name="Freeform 276"/>
          <p:cNvSpPr/>
          <p:nvPr/>
        </p:nvSpPr>
        <p:spPr bwMode="auto">
          <a:xfrm>
            <a:off x="3108325" y="2595563"/>
            <a:ext cx="19050" cy="28575"/>
          </a:xfrm>
          <a:custGeom>
            <a:avLst/>
            <a:gdLst>
              <a:gd name="T0" fmla="*/ 3 w 6"/>
              <a:gd name="T1" fmla="*/ 0 h 9"/>
              <a:gd name="T2" fmla="*/ 0 w 6"/>
              <a:gd name="T3" fmla="*/ 9 h 9"/>
              <a:gd name="T4" fmla="*/ 3 w 6"/>
              <a:gd name="T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9">
                <a:moveTo>
                  <a:pt x="3" y="0"/>
                </a:moveTo>
                <a:cubicBezTo>
                  <a:pt x="6" y="2"/>
                  <a:pt x="2" y="7"/>
                  <a:pt x="0" y="9"/>
                </a:cubicBezTo>
                <a:cubicBezTo>
                  <a:pt x="0" y="5"/>
                  <a:pt x="1" y="2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10" name="Freeform 277"/>
          <p:cNvSpPr>
            <a:spLocks noEditPoints="1"/>
          </p:cNvSpPr>
          <p:nvPr/>
        </p:nvSpPr>
        <p:spPr bwMode="auto">
          <a:xfrm>
            <a:off x="2992438" y="1670050"/>
            <a:ext cx="195262" cy="1079500"/>
          </a:xfrm>
          <a:custGeom>
            <a:avLst/>
            <a:gdLst>
              <a:gd name="T0" fmla="*/ 7 w 62"/>
              <a:gd name="T1" fmla="*/ 66 h 342"/>
              <a:gd name="T2" fmla="*/ 6 w 62"/>
              <a:gd name="T3" fmla="*/ 40 h 342"/>
              <a:gd name="T4" fmla="*/ 17 w 62"/>
              <a:gd name="T5" fmla="*/ 3 h 342"/>
              <a:gd name="T6" fmla="*/ 55 w 62"/>
              <a:gd name="T7" fmla="*/ 39 h 342"/>
              <a:gd name="T8" fmla="*/ 52 w 62"/>
              <a:gd name="T9" fmla="*/ 71 h 342"/>
              <a:gd name="T10" fmla="*/ 50 w 62"/>
              <a:gd name="T11" fmla="*/ 86 h 342"/>
              <a:gd name="T12" fmla="*/ 52 w 62"/>
              <a:gd name="T13" fmla="*/ 224 h 342"/>
              <a:gd name="T14" fmla="*/ 48 w 62"/>
              <a:gd name="T15" fmla="*/ 295 h 342"/>
              <a:gd name="T16" fmla="*/ 23 w 62"/>
              <a:gd name="T17" fmla="*/ 341 h 342"/>
              <a:gd name="T18" fmla="*/ 4 w 62"/>
              <a:gd name="T19" fmla="*/ 288 h 342"/>
              <a:gd name="T20" fmla="*/ 5 w 62"/>
              <a:gd name="T21" fmla="*/ 196 h 342"/>
              <a:gd name="T22" fmla="*/ 4 w 62"/>
              <a:gd name="T23" fmla="*/ 143 h 342"/>
              <a:gd name="T24" fmla="*/ 36 w 62"/>
              <a:gd name="T25" fmla="*/ 283 h 342"/>
              <a:gd name="T26" fmla="*/ 29 w 62"/>
              <a:gd name="T27" fmla="*/ 314 h 342"/>
              <a:gd name="T28" fmla="*/ 22 w 62"/>
              <a:gd name="T29" fmla="*/ 306 h 342"/>
              <a:gd name="T30" fmla="*/ 20 w 62"/>
              <a:gd name="T31" fmla="*/ 325 h 342"/>
              <a:gd name="T32" fmla="*/ 27 w 62"/>
              <a:gd name="T33" fmla="*/ 322 h 342"/>
              <a:gd name="T34" fmla="*/ 33 w 62"/>
              <a:gd name="T35" fmla="*/ 321 h 342"/>
              <a:gd name="T36" fmla="*/ 42 w 62"/>
              <a:gd name="T37" fmla="*/ 293 h 342"/>
              <a:gd name="T38" fmla="*/ 40 w 62"/>
              <a:gd name="T39" fmla="*/ 283 h 342"/>
              <a:gd name="T40" fmla="*/ 21 w 62"/>
              <a:gd name="T41" fmla="*/ 6 h 342"/>
              <a:gd name="T42" fmla="*/ 56 w 62"/>
              <a:gd name="T43" fmla="*/ 11 h 342"/>
              <a:gd name="T44" fmla="*/ 55 w 62"/>
              <a:gd name="T45" fmla="*/ 42 h 342"/>
              <a:gd name="T46" fmla="*/ 10 w 62"/>
              <a:gd name="T47" fmla="*/ 40 h 342"/>
              <a:gd name="T48" fmla="*/ 15 w 62"/>
              <a:gd name="T49" fmla="*/ 49 h 342"/>
              <a:gd name="T50" fmla="*/ 40 w 62"/>
              <a:gd name="T51" fmla="*/ 44 h 342"/>
              <a:gd name="T52" fmla="*/ 46 w 62"/>
              <a:gd name="T53" fmla="*/ 68 h 342"/>
              <a:gd name="T54" fmla="*/ 43 w 62"/>
              <a:gd name="T55" fmla="*/ 68 h 342"/>
              <a:gd name="T56" fmla="*/ 5 w 62"/>
              <a:gd name="T57" fmla="*/ 76 h 342"/>
              <a:gd name="T58" fmla="*/ 50 w 62"/>
              <a:gd name="T59" fmla="*/ 80 h 342"/>
              <a:gd name="T60" fmla="*/ 50 w 62"/>
              <a:gd name="T61" fmla="*/ 73 h 342"/>
              <a:gd name="T62" fmla="*/ 48 w 62"/>
              <a:gd name="T63" fmla="*/ 253 h 342"/>
              <a:gd name="T64" fmla="*/ 48 w 62"/>
              <a:gd name="T65" fmla="*/ 165 h 342"/>
              <a:gd name="T66" fmla="*/ 45 w 62"/>
              <a:gd name="T67" fmla="*/ 105 h 342"/>
              <a:gd name="T68" fmla="*/ 9 w 62"/>
              <a:gd name="T69" fmla="*/ 110 h 342"/>
              <a:gd name="T70" fmla="*/ 8 w 62"/>
              <a:gd name="T71" fmla="*/ 194 h 342"/>
              <a:gd name="T72" fmla="*/ 6 w 62"/>
              <a:gd name="T73" fmla="*/ 254 h 342"/>
              <a:gd name="T74" fmla="*/ 23 w 62"/>
              <a:gd name="T75" fmla="*/ 284 h 342"/>
              <a:gd name="T76" fmla="*/ 44 w 62"/>
              <a:gd name="T77" fmla="*/ 287 h 342"/>
              <a:gd name="T78" fmla="*/ 46 w 62"/>
              <a:gd name="T79" fmla="*/ 81 h 342"/>
              <a:gd name="T80" fmla="*/ 23 w 62"/>
              <a:gd name="T81" fmla="*/ 324 h 342"/>
              <a:gd name="T82" fmla="*/ 29 w 62"/>
              <a:gd name="T83" fmla="*/ 323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2" h="342">
                <a:moveTo>
                  <a:pt x="5" y="81"/>
                </a:moveTo>
                <a:cubicBezTo>
                  <a:pt x="4" y="79"/>
                  <a:pt x="1" y="78"/>
                  <a:pt x="0" y="76"/>
                </a:cubicBezTo>
                <a:cubicBezTo>
                  <a:pt x="1" y="70"/>
                  <a:pt x="4" y="70"/>
                  <a:pt x="7" y="66"/>
                </a:cubicBezTo>
                <a:cubicBezTo>
                  <a:pt x="9" y="63"/>
                  <a:pt x="8" y="53"/>
                  <a:pt x="8" y="47"/>
                </a:cubicBezTo>
                <a:cubicBezTo>
                  <a:pt x="7" y="46"/>
                  <a:pt x="7" y="43"/>
                  <a:pt x="7" y="43"/>
                </a:cubicBezTo>
                <a:cubicBezTo>
                  <a:pt x="7" y="41"/>
                  <a:pt x="5" y="41"/>
                  <a:pt x="6" y="40"/>
                </a:cubicBezTo>
                <a:cubicBezTo>
                  <a:pt x="6" y="38"/>
                  <a:pt x="8" y="36"/>
                  <a:pt x="9" y="34"/>
                </a:cubicBezTo>
                <a:cubicBezTo>
                  <a:pt x="10" y="26"/>
                  <a:pt x="5" y="18"/>
                  <a:pt x="9" y="11"/>
                </a:cubicBezTo>
                <a:cubicBezTo>
                  <a:pt x="11" y="8"/>
                  <a:pt x="14" y="7"/>
                  <a:pt x="17" y="3"/>
                </a:cubicBezTo>
                <a:cubicBezTo>
                  <a:pt x="27" y="1"/>
                  <a:pt x="36" y="0"/>
                  <a:pt x="46" y="2"/>
                </a:cubicBezTo>
                <a:cubicBezTo>
                  <a:pt x="51" y="6"/>
                  <a:pt x="58" y="8"/>
                  <a:pt x="61" y="15"/>
                </a:cubicBezTo>
                <a:cubicBezTo>
                  <a:pt x="62" y="25"/>
                  <a:pt x="57" y="30"/>
                  <a:pt x="55" y="39"/>
                </a:cubicBezTo>
                <a:cubicBezTo>
                  <a:pt x="58" y="42"/>
                  <a:pt x="60" y="45"/>
                  <a:pt x="58" y="49"/>
                </a:cubicBezTo>
                <a:cubicBezTo>
                  <a:pt x="57" y="50"/>
                  <a:pt x="55" y="49"/>
                  <a:pt x="54" y="50"/>
                </a:cubicBezTo>
                <a:cubicBezTo>
                  <a:pt x="52" y="56"/>
                  <a:pt x="54" y="64"/>
                  <a:pt x="52" y="71"/>
                </a:cubicBezTo>
                <a:cubicBezTo>
                  <a:pt x="55" y="72"/>
                  <a:pt x="56" y="74"/>
                  <a:pt x="57" y="77"/>
                </a:cubicBezTo>
                <a:cubicBezTo>
                  <a:pt x="56" y="80"/>
                  <a:pt x="54" y="83"/>
                  <a:pt x="50" y="82"/>
                </a:cubicBezTo>
                <a:cubicBezTo>
                  <a:pt x="49" y="84"/>
                  <a:pt x="49" y="85"/>
                  <a:pt x="50" y="86"/>
                </a:cubicBezTo>
                <a:cubicBezTo>
                  <a:pt x="47" y="95"/>
                  <a:pt x="50" y="104"/>
                  <a:pt x="50" y="113"/>
                </a:cubicBezTo>
                <a:cubicBezTo>
                  <a:pt x="51" y="136"/>
                  <a:pt x="51" y="158"/>
                  <a:pt x="50" y="180"/>
                </a:cubicBezTo>
                <a:cubicBezTo>
                  <a:pt x="50" y="195"/>
                  <a:pt x="52" y="210"/>
                  <a:pt x="52" y="224"/>
                </a:cubicBezTo>
                <a:cubicBezTo>
                  <a:pt x="51" y="227"/>
                  <a:pt x="52" y="234"/>
                  <a:pt x="50" y="236"/>
                </a:cubicBezTo>
                <a:cubicBezTo>
                  <a:pt x="52" y="253"/>
                  <a:pt x="49" y="275"/>
                  <a:pt x="50" y="288"/>
                </a:cubicBezTo>
                <a:cubicBezTo>
                  <a:pt x="48" y="290"/>
                  <a:pt x="49" y="293"/>
                  <a:pt x="48" y="295"/>
                </a:cubicBezTo>
                <a:cubicBezTo>
                  <a:pt x="47" y="299"/>
                  <a:pt x="45" y="302"/>
                  <a:pt x="43" y="306"/>
                </a:cubicBezTo>
                <a:cubicBezTo>
                  <a:pt x="38" y="317"/>
                  <a:pt x="33" y="329"/>
                  <a:pt x="28" y="340"/>
                </a:cubicBezTo>
                <a:cubicBezTo>
                  <a:pt x="26" y="340"/>
                  <a:pt x="25" y="342"/>
                  <a:pt x="23" y="341"/>
                </a:cubicBezTo>
                <a:cubicBezTo>
                  <a:pt x="21" y="337"/>
                  <a:pt x="21" y="333"/>
                  <a:pt x="18" y="330"/>
                </a:cubicBezTo>
                <a:cubicBezTo>
                  <a:pt x="18" y="329"/>
                  <a:pt x="18" y="328"/>
                  <a:pt x="19" y="328"/>
                </a:cubicBezTo>
                <a:cubicBezTo>
                  <a:pt x="12" y="316"/>
                  <a:pt x="9" y="301"/>
                  <a:pt x="4" y="288"/>
                </a:cubicBezTo>
                <a:cubicBezTo>
                  <a:pt x="6" y="275"/>
                  <a:pt x="3" y="260"/>
                  <a:pt x="3" y="246"/>
                </a:cubicBezTo>
                <a:cubicBezTo>
                  <a:pt x="3" y="236"/>
                  <a:pt x="4" y="225"/>
                  <a:pt x="4" y="215"/>
                </a:cubicBezTo>
                <a:cubicBezTo>
                  <a:pt x="4" y="208"/>
                  <a:pt x="3" y="202"/>
                  <a:pt x="5" y="196"/>
                </a:cubicBezTo>
                <a:cubicBezTo>
                  <a:pt x="2" y="187"/>
                  <a:pt x="4" y="183"/>
                  <a:pt x="4" y="172"/>
                </a:cubicBezTo>
                <a:cubicBezTo>
                  <a:pt x="3" y="166"/>
                  <a:pt x="5" y="159"/>
                  <a:pt x="5" y="153"/>
                </a:cubicBezTo>
                <a:cubicBezTo>
                  <a:pt x="5" y="150"/>
                  <a:pt x="4" y="147"/>
                  <a:pt x="4" y="143"/>
                </a:cubicBezTo>
                <a:cubicBezTo>
                  <a:pt x="4" y="124"/>
                  <a:pt x="3" y="99"/>
                  <a:pt x="5" y="81"/>
                </a:cubicBezTo>
                <a:close/>
                <a:moveTo>
                  <a:pt x="40" y="283"/>
                </a:moveTo>
                <a:cubicBezTo>
                  <a:pt x="39" y="282"/>
                  <a:pt x="38" y="283"/>
                  <a:pt x="36" y="283"/>
                </a:cubicBezTo>
                <a:cubicBezTo>
                  <a:pt x="36" y="285"/>
                  <a:pt x="34" y="287"/>
                  <a:pt x="33" y="288"/>
                </a:cubicBezTo>
                <a:cubicBezTo>
                  <a:pt x="34" y="290"/>
                  <a:pt x="32" y="292"/>
                  <a:pt x="32" y="293"/>
                </a:cubicBezTo>
                <a:cubicBezTo>
                  <a:pt x="29" y="299"/>
                  <a:pt x="31" y="307"/>
                  <a:pt x="29" y="314"/>
                </a:cubicBezTo>
                <a:cubicBezTo>
                  <a:pt x="29" y="315"/>
                  <a:pt x="29" y="316"/>
                  <a:pt x="27" y="316"/>
                </a:cubicBezTo>
                <a:cubicBezTo>
                  <a:pt x="26" y="306"/>
                  <a:pt x="31" y="296"/>
                  <a:pt x="27" y="286"/>
                </a:cubicBezTo>
                <a:cubicBezTo>
                  <a:pt x="19" y="289"/>
                  <a:pt x="27" y="301"/>
                  <a:pt x="22" y="306"/>
                </a:cubicBezTo>
                <a:cubicBezTo>
                  <a:pt x="21" y="297"/>
                  <a:pt x="21" y="288"/>
                  <a:pt x="16" y="282"/>
                </a:cubicBezTo>
                <a:cubicBezTo>
                  <a:pt x="11" y="281"/>
                  <a:pt x="11" y="288"/>
                  <a:pt x="9" y="292"/>
                </a:cubicBezTo>
                <a:cubicBezTo>
                  <a:pt x="12" y="302"/>
                  <a:pt x="15" y="316"/>
                  <a:pt x="20" y="325"/>
                </a:cubicBezTo>
                <a:cubicBezTo>
                  <a:pt x="22" y="321"/>
                  <a:pt x="19" y="316"/>
                  <a:pt x="20" y="313"/>
                </a:cubicBezTo>
                <a:cubicBezTo>
                  <a:pt x="25" y="313"/>
                  <a:pt x="22" y="317"/>
                  <a:pt x="23" y="320"/>
                </a:cubicBezTo>
                <a:cubicBezTo>
                  <a:pt x="24" y="320"/>
                  <a:pt x="25" y="321"/>
                  <a:pt x="27" y="322"/>
                </a:cubicBezTo>
                <a:cubicBezTo>
                  <a:pt x="28" y="320"/>
                  <a:pt x="29" y="319"/>
                  <a:pt x="31" y="319"/>
                </a:cubicBezTo>
                <a:cubicBezTo>
                  <a:pt x="32" y="316"/>
                  <a:pt x="31" y="310"/>
                  <a:pt x="34" y="309"/>
                </a:cubicBezTo>
                <a:cubicBezTo>
                  <a:pt x="37" y="312"/>
                  <a:pt x="31" y="317"/>
                  <a:pt x="33" y="321"/>
                </a:cubicBezTo>
                <a:cubicBezTo>
                  <a:pt x="37" y="312"/>
                  <a:pt x="40" y="303"/>
                  <a:pt x="44" y="295"/>
                </a:cubicBezTo>
                <a:cubicBezTo>
                  <a:pt x="46" y="295"/>
                  <a:pt x="47" y="293"/>
                  <a:pt x="46" y="291"/>
                </a:cubicBezTo>
                <a:cubicBezTo>
                  <a:pt x="45" y="291"/>
                  <a:pt x="44" y="293"/>
                  <a:pt x="42" y="293"/>
                </a:cubicBezTo>
                <a:cubicBezTo>
                  <a:pt x="42" y="291"/>
                  <a:pt x="40" y="292"/>
                  <a:pt x="40" y="290"/>
                </a:cubicBezTo>
                <a:cubicBezTo>
                  <a:pt x="41" y="288"/>
                  <a:pt x="40" y="285"/>
                  <a:pt x="40" y="284"/>
                </a:cubicBezTo>
                <a:cubicBezTo>
                  <a:pt x="40" y="284"/>
                  <a:pt x="40" y="284"/>
                  <a:pt x="40" y="283"/>
                </a:cubicBezTo>
                <a:close/>
                <a:moveTo>
                  <a:pt x="56" y="11"/>
                </a:moveTo>
                <a:cubicBezTo>
                  <a:pt x="50" y="7"/>
                  <a:pt x="41" y="3"/>
                  <a:pt x="32" y="4"/>
                </a:cubicBezTo>
                <a:cubicBezTo>
                  <a:pt x="30" y="4"/>
                  <a:pt x="23" y="5"/>
                  <a:pt x="21" y="6"/>
                </a:cubicBezTo>
                <a:cubicBezTo>
                  <a:pt x="12" y="11"/>
                  <a:pt x="17" y="21"/>
                  <a:pt x="15" y="32"/>
                </a:cubicBezTo>
                <a:cubicBezTo>
                  <a:pt x="30" y="32"/>
                  <a:pt x="41" y="31"/>
                  <a:pt x="51" y="37"/>
                </a:cubicBezTo>
                <a:cubicBezTo>
                  <a:pt x="53" y="29"/>
                  <a:pt x="61" y="20"/>
                  <a:pt x="56" y="11"/>
                </a:cubicBezTo>
                <a:close/>
                <a:moveTo>
                  <a:pt x="12" y="41"/>
                </a:moveTo>
                <a:cubicBezTo>
                  <a:pt x="25" y="35"/>
                  <a:pt x="43" y="41"/>
                  <a:pt x="55" y="46"/>
                </a:cubicBezTo>
                <a:cubicBezTo>
                  <a:pt x="55" y="44"/>
                  <a:pt x="55" y="44"/>
                  <a:pt x="55" y="42"/>
                </a:cubicBezTo>
                <a:cubicBezTo>
                  <a:pt x="52" y="43"/>
                  <a:pt x="49" y="42"/>
                  <a:pt x="49" y="39"/>
                </a:cubicBezTo>
                <a:cubicBezTo>
                  <a:pt x="43" y="35"/>
                  <a:pt x="35" y="34"/>
                  <a:pt x="27" y="34"/>
                </a:cubicBezTo>
                <a:cubicBezTo>
                  <a:pt x="19" y="34"/>
                  <a:pt x="11" y="35"/>
                  <a:pt x="10" y="40"/>
                </a:cubicBezTo>
                <a:cubicBezTo>
                  <a:pt x="11" y="40"/>
                  <a:pt x="11" y="41"/>
                  <a:pt x="12" y="41"/>
                </a:cubicBezTo>
                <a:close/>
                <a:moveTo>
                  <a:pt x="12" y="46"/>
                </a:moveTo>
                <a:cubicBezTo>
                  <a:pt x="14" y="47"/>
                  <a:pt x="15" y="47"/>
                  <a:pt x="15" y="49"/>
                </a:cubicBezTo>
                <a:cubicBezTo>
                  <a:pt x="13" y="53"/>
                  <a:pt x="14" y="59"/>
                  <a:pt x="14" y="64"/>
                </a:cubicBezTo>
                <a:cubicBezTo>
                  <a:pt x="20" y="64"/>
                  <a:pt x="33" y="63"/>
                  <a:pt x="38" y="66"/>
                </a:cubicBezTo>
                <a:cubicBezTo>
                  <a:pt x="40" y="60"/>
                  <a:pt x="39" y="50"/>
                  <a:pt x="40" y="44"/>
                </a:cubicBezTo>
                <a:cubicBezTo>
                  <a:pt x="31" y="42"/>
                  <a:pt x="19" y="40"/>
                  <a:pt x="12" y="46"/>
                </a:cubicBezTo>
                <a:close/>
                <a:moveTo>
                  <a:pt x="43" y="68"/>
                </a:moveTo>
                <a:cubicBezTo>
                  <a:pt x="44" y="67"/>
                  <a:pt x="45" y="69"/>
                  <a:pt x="46" y="68"/>
                </a:cubicBezTo>
                <a:cubicBezTo>
                  <a:pt x="48" y="62"/>
                  <a:pt x="47" y="54"/>
                  <a:pt x="49" y="47"/>
                </a:cubicBezTo>
                <a:cubicBezTo>
                  <a:pt x="47" y="46"/>
                  <a:pt x="45" y="46"/>
                  <a:pt x="44" y="45"/>
                </a:cubicBezTo>
                <a:cubicBezTo>
                  <a:pt x="43" y="54"/>
                  <a:pt x="42" y="61"/>
                  <a:pt x="43" y="68"/>
                </a:cubicBezTo>
                <a:close/>
                <a:moveTo>
                  <a:pt x="14" y="68"/>
                </a:moveTo>
                <a:cubicBezTo>
                  <a:pt x="13" y="69"/>
                  <a:pt x="13" y="70"/>
                  <a:pt x="12" y="70"/>
                </a:cubicBezTo>
                <a:cubicBezTo>
                  <a:pt x="9" y="68"/>
                  <a:pt x="4" y="72"/>
                  <a:pt x="5" y="76"/>
                </a:cubicBezTo>
                <a:cubicBezTo>
                  <a:pt x="6" y="75"/>
                  <a:pt x="7" y="77"/>
                  <a:pt x="8" y="77"/>
                </a:cubicBezTo>
                <a:cubicBezTo>
                  <a:pt x="21" y="73"/>
                  <a:pt x="35" y="73"/>
                  <a:pt x="49" y="78"/>
                </a:cubicBezTo>
                <a:cubicBezTo>
                  <a:pt x="48" y="79"/>
                  <a:pt x="49" y="79"/>
                  <a:pt x="50" y="80"/>
                </a:cubicBezTo>
                <a:cubicBezTo>
                  <a:pt x="53" y="80"/>
                  <a:pt x="54" y="76"/>
                  <a:pt x="52" y="74"/>
                </a:cubicBezTo>
                <a:cubicBezTo>
                  <a:pt x="51" y="74"/>
                  <a:pt x="51" y="76"/>
                  <a:pt x="50" y="76"/>
                </a:cubicBezTo>
                <a:cubicBezTo>
                  <a:pt x="49" y="75"/>
                  <a:pt x="50" y="74"/>
                  <a:pt x="50" y="73"/>
                </a:cubicBezTo>
                <a:cubicBezTo>
                  <a:pt x="38" y="68"/>
                  <a:pt x="27" y="65"/>
                  <a:pt x="14" y="68"/>
                </a:cubicBezTo>
                <a:close/>
                <a:moveTo>
                  <a:pt x="46" y="257"/>
                </a:moveTo>
                <a:cubicBezTo>
                  <a:pt x="47" y="256"/>
                  <a:pt x="47" y="254"/>
                  <a:pt x="48" y="253"/>
                </a:cubicBezTo>
                <a:cubicBezTo>
                  <a:pt x="49" y="242"/>
                  <a:pt x="48" y="230"/>
                  <a:pt x="47" y="218"/>
                </a:cubicBezTo>
                <a:cubicBezTo>
                  <a:pt x="47" y="214"/>
                  <a:pt x="47" y="209"/>
                  <a:pt x="48" y="206"/>
                </a:cubicBezTo>
                <a:cubicBezTo>
                  <a:pt x="46" y="193"/>
                  <a:pt x="49" y="178"/>
                  <a:pt x="48" y="165"/>
                </a:cubicBezTo>
                <a:cubicBezTo>
                  <a:pt x="47" y="154"/>
                  <a:pt x="48" y="143"/>
                  <a:pt x="48" y="134"/>
                </a:cubicBezTo>
                <a:cubicBezTo>
                  <a:pt x="48" y="128"/>
                  <a:pt x="47" y="124"/>
                  <a:pt x="46" y="120"/>
                </a:cubicBezTo>
                <a:cubicBezTo>
                  <a:pt x="46" y="114"/>
                  <a:pt x="47" y="109"/>
                  <a:pt x="45" y="105"/>
                </a:cubicBezTo>
                <a:cubicBezTo>
                  <a:pt x="46" y="99"/>
                  <a:pt x="46" y="91"/>
                  <a:pt x="46" y="84"/>
                </a:cubicBezTo>
                <a:cubicBezTo>
                  <a:pt x="40" y="78"/>
                  <a:pt x="23" y="76"/>
                  <a:pt x="13" y="80"/>
                </a:cubicBezTo>
                <a:cubicBezTo>
                  <a:pt x="10" y="88"/>
                  <a:pt x="10" y="100"/>
                  <a:pt x="9" y="110"/>
                </a:cubicBezTo>
                <a:cubicBezTo>
                  <a:pt x="6" y="127"/>
                  <a:pt x="8" y="149"/>
                  <a:pt x="8" y="168"/>
                </a:cubicBezTo>
                <a:cubicBezTo>
                  <a:pt x="8" y="176"/>
                  <a:pt x="8" y="184"/>
                  <a:pt x="9" y="191"/>
                </a:cubicBezTo>
                <a:cubicBezTo>
                  <a:pt x="7" y="192"/>
                  <a:pt x="8" y="193"/>
                  <a:pt x="8" y="194"/>
                </a:cubicBezTo>
                <a:cubicBezTo>
                  <a:pt x="7" y="198"/>
                  <a:pt x="7" y="202"/>
                  <a:pt x="7" y="206"/>
                </a:cubicBezTo>
                <a:cubicBezTo>
                  <a:pt x="7" y="209"/>
                  <a:pt x="8" y="212"/>
                  <a:pt x="8" y="215"/>
                </a:cubicBezTo>
                <a:cubicBezTo>
                  <a:pt x="7" y="227"/>
                  <a:pt x="5" y="241"/>
                  <a:pt x="6" y="254"/>
                </a:cubicBezTo>
                <a:cubicBezTo>
                  <a:pt x="7" y="264"/>
                  <a:pt x="8" y="274"/>
                  <a:pt x="8" y="284"/>
                </a:cubicBezTo>
                <a:cubicBezTo>
                  <a:pt x="10" y="280"/>
                  <a:pt x="14" y="277"/>
                  <a:pt x="18" y="279"/>
                </a:cubicBezTo>
                <a:cubicBezTo>
                  <a:pt x="20" y="281"/>
                  <a:pt x="20" y="283"/>
                  <a:pt x="23" y="284"/>
                </a:cubicBezTo>
                <a:cubicBezTo>
                  <a:pt x="26" y="282"/>
                  <a:pt x="28" y="286"/>
                  <a:pt x="31" y="286"/>
                </a:cubicBezTo>
                <a:cubicBezTo>
                  <a:pt x="32" y="282"/>
                  <a:pt x="37" y="278"/>
                  <a:pt x="42" y="280"/>
                </a:cubicBezTo>
                <a:cubicBezTo>
                  <a:pt x="43" y="283"/>
                  <a:pt x="44" y="284"/>
                  <a:pt x="44" y="287"/>
                </a:cubicBezTo>
                <a:cubicBezTo>
                  <a:pt x="45" y="287"/>
                  <a:pt x="45" y="287"/>
                  <a:pt x="46" y="287"/>
                </a:cubicBezTo>
                <a:cubicBezTo>
                  <a:pt x="48" y="276"/>
                  <a:pt x="45" y="267"/>
                  <a:pt x="46" y="257"/>
                </a:cubicBezTo>
                <a:close/>
                <a:moveTo>
                  <a:pt x="46" y="81"/>
                </a:moveTo>
                <a:cubicBezTo>
                  <a:pt x="45" y="82"/>
                  <a:pt x="43" y="80"/>
                  <a:pt x="42" y="81"/>
                </a:cubicBezTo>
                <a:cubicBezTo>
                  <a:pt x="44" y="81"/>
                  <a:pt x="45" y="83"/>
                  <a:pt x="46" y="81"/>
                </a:cubicBezTo>
                <a:close/>
                <a:moveTo>
                  <a:pt x="23" y="324"/>
                </a:moveTo>
                <a:cubicBezTo>
                  <a:pt x="20" y="329"/>
                  <a:pt x="23" y="335"/>
                  <a:pt x="26" y="338"/>
                </a:cubicBezTo>
                <a:cubicBezTo>
                  <a:pt x="28" y="333"/>
                  <a:pt x="30" y="329"/>
                  <a:pt x="32" y="325"/>
                </a:cubicBezTo>
                <a:cubicBezTo>
                  <a:pt x="31" y="323"/>
                  <a:pt x="29" y="326"/>
                  <a:pt x="29" y="323"/>
                </a:cubicBezTo>
                <a:cubicBezTo>
                  <a:pt x="29" y="323"/>
                  <a:pt x="29" y="323"/>
                  <a:pt x="29" y="323"/>
                </a:cubicBezTo>
                <a:cubicBezTo>
                  <a:pt x="29" y="328"/>
                  <a:pt x="25" y="327"/>
                  <a:pt x="23" y="3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11" name="Freeform 278"/>
          <p:cNvSpPr>
            <a:spLocks noEditPoints="1"/>
          </p:cNvSpPr>
          <p:nvPr/>
        </p:nvSpPr>
        <p:spPr bwMode="auto">
          <a:xfrm>
            <a:off x="3073400" y="2254250"/>
            <a:ext cx="44450" cy="233363"/>
          </a:xfrm>
          <a:custGeom>
            <a:avLst/>
            <a:gdLst>
              <a:gd name="T0" fmla="*/ 12 w 14"/>
              <a:gd name="T1" fmla="*/ 2 h 74"/>
              <a:gd name="T2" fmla="*/ 13 w 14"/>
              <a:gd name="T3" fmla="*/ 52 h 74"/>
              <a:gd name="T4" fmla="*/ 12 w 14"/>
              <a:gd name="T5" fmla="*/ 65 h 74"/>
              <a:gd name="T6" fmla="*/ 10 w 14"/>
              <a:gd name="T7" fmla="*/ 72 h 74"/>
              <a:gd name="T8" fmla="*/ 4 w 14"/>
              <a:gd name="T9" fmla="*/ 72 h 74"/>
              <a:gd name="T10" fmla="*/ 5 w 14"/>
              <a:gd name="T11" fmla="*/ 62 h 74"/>
              <a:gd name="T12" fmla="*/ 3 w 14"/>
              <a:gd name="T13" fmla="*/ 26 h 74"/>
              <a:gd name="T14" fmla="*/ 5 w 14"/>
              <a:gd name="T15" fmla="*/ 2 h 74"/>
              <a:gd name="T16" fmla="*/ 11 w 14"/>
              <a:gd name="T17" fmla="*/ 0 h 74"/>
              <a:gd name="T18" fmla="*/ 12 w 14"/>
              <a:gd name="T19" fmla="*/ 2 h 74"/>
              <a:gd name="T20" fmla="*/ 8 w 14"/>
              <a:gd name="T21" fmla="*/ 5 h 74"/>
              <a:gd name="T22" fmla="*/ 7 w 14"/>
              <a:gd name="T23" fmla="*/ 6 h 74"/>
              <a:gd name="T24" fmla="*/ 8 w 14"/>
              <a:gd name="T25" fmla="*/ 67 h 74"/>
              <a:gd name="T26" fmla="*/ 11 w 14"/>
              <a:gd name="T27" fmla="*/ 40 h 74"/>
              <a:gd name="T28" fmla="*/ 10 w 14"/>
              <a:gd name="T29" fmla="*/ 30 h 74"/>
              <a:gd name="T30" fmla="*/ 10 w 14"/>
              <a:gd name="T31" fmla="*/ 19 h 74"/>
              <a:gd name="T32" fmla="*/ 9 w 14"/>
              <a:gd name="T33" fmla="*/ 13 h 74"/>
              <a:gd name="T34" fmla="*/ 9 w 14"/>
              <a:gd name="T35" fmla="*/ 5 h 74"/>
              <a:gd name="T36" fmla="*/ 8 w 14"/>
              <a:gd name="T37" fmla="*/ 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" h="74">
                <a:moveTo>
                  <a:pt x="12" y="2"/>
                </a:moveTo>
                <a:cubicBezTo>
                  <a:pt x="12" y="14"/>
                  <a:pt x="14" y="35"/>
                  <a:pt x="13" y="52"/>
                </a:cubicBezTo>
                <a:cubicBezTo>
                  <a:pt x="12" y="57"/>
                  <a:pt x="11" y="61"/>
                  <a:pt x="12" y="65"/>
                </a:cubicBezTo>
                <a:cubicBezTo>
                  <a:pt x="12" y="68"/>
                  <a:pt x="13" y="70"/>
                  <a:pt x="10" y="72"/>
                </a:cubicBezTo>
                <a:cubicBezTo>
                  <a:pt x="7" y="74"/>
                  <a:pt x="6" y="74"/>
                  <a:pt x="4" y="72"/>
                </a:cubicBezTo>
                <a:cubicBezTo>
                  <a:pt x="5" y="68"/>
                  <a:pt x="3" y="65"/>
                  <a:pt x="5" y="62"/>
                </a:cubicBezTo>
                <a:cubicBezTo>
                  <a:pt x="3" y="52"/>
                  <a:pt x="5" y="38"/>
                  <a:pt x="3" y="26"/>
                </a:cubicBezTo>
                <a:cubicBezTo>
                  <a:pt x="6" y="18"/>
                  <a:pt x="0" y="8"/>
                  <a:pt x="5" y="2"/>
                </a:cubicBezTo>
                <a:cubicBezTo>
                  <a:pt x="8" y="2"/>
                  <a:pt x="8" y="0"/>
                  <a:pt x="11" y="0"/>
                </a:cubicBezTo>
                <a:cubicBezTo>
                  <a:pt x="11" y="1"/>
                  <a:pt x="11" y="2"/>
                  <a:pt x="12" y="2"/>
                </a:cubicBezTo>
                <a:close/>
                <a:moveTo>
                  <a:pt x="8" y="5"/>
                </a:moveTo>
                <a:cubicBezTo>
                  <a:pt x="8" y="6"/>
                  <a:pt x="7" y="6"/>
                  <a:pt x="7" y="6"/>
                </a:cubicBezTo>
                <a:cubicBezTo>
                  <a:pt x="6" y="25"/>
                  <a:pt x="8" y="46"/>
                  <a:pt x="8" y="67"/>
                </a:cubicBezTo>
                <a:cubicBezTo>
                  <a:pt x="9" y="57"/>
                  <a:pt x="10" y="48"/>
                  <a:pt x="11" y="40"/>
                </a:cubicBezTo>
                <a:cubicBezTo>
                  <a:pt x="11" y="37"/>
                  <a:pt x="10" y="33"/>
                  <a:pt x="10" y="30"/>
                </a:cubicBezTo>
                <a:cubicBezTo>
                  <a:pt x="10" y="26"/>
                  <a:pt x="11" y="22"/>
                  <a:pt x="10" y="19"/>
                </a:cubicBezTo>
                <a:cubicBezTo>
                  <a:pt x="10" y="17"/>
                  <a:pt x="9" y="15"/>
                  <a:pt x="9" y="13"/>
                </a:cubicBezTo>
                <a:cubicBezTo>
                  <a:pt x="9" y="11"/>
                  <a:pt x="10" y="7"/>
                  <a:pt x="9" y="5"/>
                </a:cubicBezTo>
                <a:cubicBezTo>
                  <a:pt x="8" y="5"/>
                  <a:pt x="8" y="5"/>
                  <a:pt x="8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12" name="Freeform 279"/>
          <p:cNvSpPr/>
          <p:nvPr/>
        </p:nvSpPr>
        <p:spPr bwMode="auto">
          <a:xfrm>
            <a:off x="3149600" y="1136650"/>
            <a:ext cx="12700" cy="57150"/>
          </a:xfrm>
          <a:custGeom>
            <a:avLst/>
            <a:gdLst>
              <a:gd name="T0" fmla="*/ 4 w 4"/>
              <a:gd name="T1" fmla="*/ 0 h 18"/>
              <a:gd name="T2" fmla="*/ 2 w 4"/>
              <a:gd name="T3" fmla="*/ 11 h 18"/>
              <a:gd name="T4" fmla="*/ 0 w 4"/>
              <a:gd name="T5" fmla="*/ 18 h 18"/>
              <a:gd name="T6" fmla="*/ 3 w 4"/>
              <a:gd name="T7" fmla="*/ 0 h 18"/>
              <a:gd name="T8" fmla="*/ 4 w 4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8">
                <a:moveTo>
                  <a:pt x="4" y="0"/>
                </a:moveTo>
                <a:cubicBezTo>
                  <a:pt x="4" y="2"/>
                  <a:pt x="3" y="6"/>
                  <a:pt x="2" y="11"/>
                </a:cubicBezTo>
                <a:cubicBezTo>
                  <a:pt x="2" y="13"/>
                  <a:pt x="2" y="16"/>
                  <a:pt x="0" y="18"/>
                </a:cubicBezTo>
                <a:cubicBezTo>
                  <a:pt x="1" y="12"/>
                  <a:pt x="1" y="5"/>
                  <a:pt x="3" y="0"/>
                </a:cubicBezTo>
                <a:cubicBezTo>
                  <a:pt x="3" y="0"/>
                  <a:pt x="4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13" name="Freeform 280"/>
          <p:cNvSpPr>
            <a:spLocks noEditPoints="1"/>
          </p:cNvSpPr>
          <p:nvPr/>
        </p:nvSpPr>
        <p:spPr bwMode="auto">
          <a:xfrm>
            <a:off x="2755900" y="633413"/>
            <a:ext cx="744538" cy="742950"/>
          </a:xfrm>
          <a:custGeom>
            <a:avLst/>
            <a:gdLst>
              <a:gd name="T0" fmla="*/ 213 w 236"/>
              <a:gd name="T1" fmla="*/ 184 h 235"/>
              <a:gd name="T2" fmla="*/ 178 w 236"/>
              <a:gd name="T3" fmla="*/ 218 h 235"/>
              <a:gd name="T4" fmla="*/ 135 w 236"/>
              <a:gd name="T5" fmla="*/ 233 h 235"/>
              <a:gd name="T6" fmla="*/ 7 w 236"/>
              <a:gd name="T7" fmla="*/ 206 h 235"/>
              <a:gd name="T8" fmla="*/ 46 w 236"/>
              <a:gd name="T9" fmla="*/ 120 h 235"/>
              <a:gd name="T10" fmla="*/ 77 w 236"/>
              <a:gd name="T11" fmla="*/ 62 h 235"/>
              <a:gd name="T12" fmla="*/ 108 w 236"/>
              <a:gd name="T13" fmla="*/ 2 h 235"/>
              <a:gd name="T14" fmla="*/ 233 w 236"/>
              <a:gd name="T15" fmla="*/ 42 h 235"/>
              <a:gd name="T16" fmla="*/ 201 w 236"/>
              <a:gd name="T17" fmla="*/ 164 h 235"/>
              <a:gd name="T18" fmla="*/ 119 w 236"/>
              <a:gd name="T19" fmla="*/ 230 h 235"/>
              <a:gd name="T20" fmla="*/ 188 w 236"/>
              <a:gd name="T21" fmla="*/ 202 h 235"/>
              <a:gd name="T22" fmla="*/ 208 w 236"/>
              <a:gd name="T23" fmla="*/ 126 h 235"/>
              <a:gd name="T24" fmla="*/ 232 w 236"/>
              <a:gd name="T25" fmla="*/ 15 h 235"/>
              <a:gd name="T26" fmla="*/ 218 w 236"/>
              <a:gd name="T27" fmla="*/ 74 h 235"/>
              <a:gd name="T28" fmla="*/ 177 w 236"/>
              <a:gd name="T29" fmla="*/ 213 h 235"/>
              <a:gd name="T30" fmla="*/ 130 w 236"/>
              <a:gd name="T31" fmla="*/ 227 h 235"/>
              <a:gd name="T32" fmla="*/ 7 w 236"/>
              <a:gd name="T33" fmla="*/ 214 h 235"/>
              <a:gd name="T34" fmla="*/ 191 w 236"/>
              <a:gd name="T35" fmla="*/ 170 h 235"/>
              <a:gd name="T36" fmla="*/ 212 w 236"/>
              <a:gd name="T37" fmla="*/ 94 h 235"/>
              <a:gd name="T38" fmla="*/ 221 w 236"/>
              <a:gd name="T39" fmla="*/ 52 h 235"/>
              <a:gd name="T40" fmla="*/ 181 w 236"/>
              <a:gd name="T41" fmla="*/ 3 h 235"/>
              <a:gd name="T42" fmla="*/ 75 w 236"/>
              <a:gd name="T43" fmla="*/ 74 h 235"/>
              <a:gd name="T44" fmla="*/ 164 w 236"/>
              <a:gd name="T45" fmla="*/ 65 h 235"/>
              <a:gd name="T46" fmla="*/ 162 w 236"/>
              <a:gd name="T47" fmla="*/ 124 h 235"/>
              <a:gd name="T48" fmla="*/ 149 w 236"/>
              <a:gd name="T49" fmla="*/ 175 h 235"/>
              <a:gd name="T50" fmla="*/ 136 w 236"/>
              <a:gd name="T51" fmla="*/ 204 h 235"/>
              <a:gd name="T52" fmla="*/ 85 w 236"/>
              <a:gd name="T53" fmla="*/ 200 h 235"/>
              <a:gd name="T54" fmla="*/ 27 w 236"/>
              <a:gd name="T55" fmla="*/ 197 h 235"/>
              <a:gd name="T56" fmla="*/ 84 w 236"/>
              <a:gd name="T57" fmla="*/ 222 h 235"/>
              <a:gd name="T58" fmla="*/ 160 w 236"/>
              <a:gd name="T59" fmla="*/ 223 h 235"/>
              <a:gd name="T60" fmla="*/ 183 w 236"/>
              <a:gd name="T61" fmla="*/ 199 h 235"/>
              <a:gd name="T62" fmla="*/ 149 w 236"/>
              <a:gd name="T63" fmla="*/ 62 h 235"/>
              <a:gd name="T64" fmla="*/ 143 w 236"/>
              <a:gd name="T65" fmla="*/ 143 h 235"/>
              <a:gd name="T66" fmla="*/ 135 w 236"/>
              <a:gd name="T67" fmla="*/ 80 h 235"/>
              <a:gd name="T68" fmla="*/ 84 w 236"/>
              <a:gd name="T69" fmla="*/ 76 h 235"/>
              <a:gd name="T70" fmla="*/ 35 w 236"/>
              <a:gd name="T71" fmla="*/ 192 h 235"/>
              <a:gd name="T72" fmla="*/ 112 w 236"/>
              <a:gd name="T73" fmla="*/ 80 h 235"/>
              <a:gd name="T74" fmla="*/ 62 w 236"/>
              <a:gd name="T75" fmla="*/ 77 h 235"/>
              <a:gd name="T76" fmla="*/ 30 w 236"/>
              <a:gd name="T77" fmla="*/ 192 h 235"/>
              <a:gd name="T78" fmla="*/ 148 w 236"/>
              <a:gd name="T79" fmla="*/ 96 h 235"/>
              <a:gd name="T80" fmla="*/ 143 w 236"/>
              <a:gd name="T81" fmla="*/ 90 h 235"/>
              <a:gd name="T82" fmla="*/ 119 w 236"/>
              <a:gd name="T83" fmla="*/ 183 h 235"/>
              <a:gd name="T84" fmla="*/ 121 w 236"/>
              <a:gd name="T85" fmla="*/ 188 h 235"/>
              <a:gd name="T86" fmla="*/ 133 w 236"/>
              <a:gd name="T87" fmla="*/ 154 h 235"/>
              <a:gd name="T88" fmla="*/ 136 w 236"/>
              <a:gd name="T89" fmla="*/ 132 h 235"/>
              <a:gd name="T90" fmla="*/ 143 w 236"/>
              <a:gd name="T91" fmla="*/ 92 h 235"/>
              <a:gd name="T92" fmla="*/ 133 w 236"/>
              <a:gd name="T93" fmla="*/ 151 h 235"/>
              <a:gd name="T94" fmla="*/ 145 w 236"/>
              <a:gd name="T95" fmla="*/ 157 h 235"/>
              <a:gd name="T96" fmla="*/ 131 w 236"/>
              <a:gd name="T97" fmla="*/ 177 h 235"/>
              <a:gd name="T98" fmla="*/ 149 w 236"/>
              <a:gd name="T99" fmla="*/ 166 h 235"/>
              <a:gd name="T100" fmla="*/ 147 w 236"/>
              <a:gd name="T101" fmla="*/ 172 h 235"/>
              <a:gd name="T102" fmla="*/ 194 w 236"/>
              <a:gd name="T103" fmla="*/ 188 h 235"/>
              <a:gd name="T104" fmla="*/ 203 w 236"/>
              <a:gd name="T105" fmla="*/ 184 h 235"/>
              <a:gd name="T106" fmla="*/ 220 w 236"/>
              <a:gd name="T107" fmla="*/ 178 h 235"/>
              <a:gd name="T108" fmla="*/ 137 w 236"/>
              <a:gd name="T109" fmla="*/ 20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6" h="235">
                <a:moveTo>
                  <a:pt x="201" y="164"/>
                </a:moveTo>
                <a:cubicBezTo>
                  <a:pt x="203" y="164"/>
                  <a:pt x="205" y="163"/>
                  <a:pt x="207" y="162"/>
                </a:cubicBezTo>
                <a:cubicBezTo>
                  <a:pt x="212" y="162"/>
                  <a:pt x="220" y="162"/>
                  <a:pt x="224" y="164"/>
                </a:cubicBezTo>
                <a:cubicBezTo>
                  <a:pt x="225" y="166"/>
                  <a:pt x="229" y="168"/>
                  <a:pt x="228" y="172"/>
                </a:cubicBezTo>
                <a:cubicBezTo>
                  <a:pt x="228" y="174"/>
                  <a:pt x="222" y="179"/>
                  <a:pt x="220" y="180"/>
                </a:cubicBezTo>
                <a:cubicBezTo>
                  <a:pt x="218" y="182"/>
                  <a:pt x="215" y="183"/>
                  <a:pt x="213" y="184"/>
                </a:cubicBezTo>
                <a:cubicBezTo>
                  <a:pt x="209" y="187"/>
                  <a:pt x="204" y="190"/>
                  <a:pt x="199" y="192"/>
                </a:cubicBezTo>
                <a:cubicBezTo>
                  <a:pt x="197" y="194"/>
                  <a:pt x="194" y="195"/>
                  <a:pt x="192" y="195"/>
                </a:cubicBezTo>
                <a:cubicBezTo>
                  <a:pt x="191" y="197"/>
                  <a:pt x="190" y="199"/>
                  <a:pt x="190" y="201"/>
                </a:cubicBezTo>
                <a:cubicBezTo>
                  <a:pt x="190" y="202"/>
                  <a:pt x="189" y="204"/>
                  <a:pt x="189" y="205"/>
                </a:cubicBezTo>
                <a:cubicBezTo>
                  <a:pt x="188" y="207"/>
                  <a:pt x="189" y="209"/>
                  <a:pt x="188" y="211"/>
                </a:cubicBezTo>
                <a:cubicBezTo>
                  <a:pt x="186" y="214"/>
                  <a:pt x="181" y="216"/>
                  <a:pt x="178" y="218"/>
                </a:cubicBezTo>
                <a:cubicBezTo>
                  <a:pt x="177" y="219"/>
                  <a:pt x="177" y="220"/>
                  <a:pt x="176" y="221"/>
                </a:cubicBezTo>
                <a:cubicBezTo>
                  <a:pt x="176" y="221"/>
                  <a:pt x="174" y="221"/>
                  <a:pt x="174" y="222"/>
                </a:cubicBezTo>
                <a:cubicBezTo>
                  <a:pt x="172" y="224"/>
                  <a:pt x="169" y="226"/>
                  <a:pt x="167" y="227"/>
                </a:cubicBezTo>
                <a:cubicBezTo>
                  <a:pt x="166" y="228"/>
                  <a:pt x="164" y="229"/>
                  <a:pt x="162" y="230"/>
                </a:cubicBezTo>
                <a:cubicBezTo>
                  <a:pt x="160" y="232"/>
                  <a:pt x="159" y="234"/>
                  <a:pt x="157" y="234"/>
                </a:cubicBezTo>
                <a:cubicBezTo>
                  <a:pt x="150" y="235"/>
                  <a:pt x="142" y="234"/>
                  <a:pt x="135" y="233"/>
                </a:cubicBezTo>
                <a:cubicBezTo>
                  <a:pt x="120" y="233"/>
                  <a:pt x="99" y="231"/>
                  <a:pt x="80" y="228"/>
                </a:cubicBezTo>
                <a:cubicBezTo>
                  <a:pt x="72" y="227"/>
                  <a:pt x="64" y="227"/>
                  <a:pt x="56" y="225"/>
                </a:cubicBezTo>
                <a:cubicBezTo>
                  <a:pt x="39" y="223"/>
                  <a:pt x="23" y="222"/>
                  <a:pt x="11" y="220"/>
                </a:cubicBezTo>
                <a:cubicBezTo>
                  <a:pt x="8" y="219"/>
                  <a:pt x="7" y="218"/>
                  <a:pt x="5" y="217"/>
                </a:cubicBezTo>
                <a:cubicBezTo>
                  <a:pt x="3" y="216"/>
                  <a:pt x="1" y="216"/>
                  <a:pt x="0" y="214"/>
                </a:cubicBezTo>
                <a:cubicBezTo>
                  <a:pt x="0" y="211"/>
                  <a:pt x="5" y="207"/>
                  <a:pt x="7" y="206"/>
                </a:cubicBezTo>
                <a:cubicBezTo>
                  <a:pt x="9" y="205"/>
                  <a:pt x="11" y="204"/>
                  <a:pt x="13" y="204"/>
                </a:cubicBezTo>
                <a:cubicBezTo>
                  <a:pt x="18" y="201"/>
                  <a:pt x="23" y="196"/>
                  <a:pt x="28" y="194"/>
                </a:cubicBezTo>
                <a:cubicBezTo>
                  <a:pt x="29" y="193"/>
                  <a:pt x="27" y="193"/>
                  <a:pt x="27" y="192"/>
                </a:cubicBezTo>
                <a:cubicBezTo>
                  <a:pt x="28" y="187"/>
                  <a:pt x="30" y="181"/>
                  <a:pt x="31" y="175"/>
                </a:cubicBezTo>
                <a:cubicBezTo>
                  <a:pt x="33" y="168"/>
                  <a:pt x="35" y="158"/>
                  <a:pt x="37" y="150"/>
                </a:cubicBezTo>
                <a:cubicBezTo>
                  <a:pt x="40" y="139"/>
                  <a:pt x="43" y="129"/>
                  <a:pt x="46" y="120"/>
                </a:cubicBezTo>
                <a:cubicBezTo>
                  <a:pt x="49" y="107"/>
                  <a:pt x="51" y="92"/>
                  <a:pt x="54" y="80"/>
                </a:cubicBezTo>
                <a:cubicBezTo>
                  <a:pt x="56" y="78"/>
                  <a:pt x="60" y="73"/>
                  <a:pt x="64" y="74"/>
                </a:cubicBezTo>
                <a:cubicBezTo>
                  <a:pt x="65" y="74"/>
                  <a:pt x="65" y="73"/>
                  <a:pt x="66" y="73"/>
                </a:cubicBezTo>
                <a:cubicBezTo>
                  <a:pt x="68" y="73"/>
                  <a:pt x="70" y="73"/>
                  <a:pt x="73" y="74"/>
                </a:cubicBezTo>
                <a:cubicBezTo>
                  <a:pt x="75" y="71"/>
                  <a:pt x="74" y="68"/>
                  <a:pt x="76" y="65"/>
                </a:cubicBezTo>
                <a:cubicBezTo>
                  <a:pt x="76" y="64"/>
                  <a:pt x="77" y="63"/>
                  <a:pt x="77" y="62"/>
                </a:cubicBezTo>
                <a:cubicBezTo>
                  <a:pt x="80" y="56"/>
                  <a:pt x="81" y="49"/>
                  <a:pt x="84" y="42"/>
                </a:cubicBezTo>
                <a:cubicBezTo>
                  <a:pt x="86" y="37"/>
                  <a:pt x="87" y="32"/>
                  <a:pt x="89" y="26"/>
                </a:cubicBezTo>
                <a:cubicBezTo>
                  <a:pt x="91" y="23"/>
                  <a:pt x="91" y="19"/>
                  <a:pt x="93" y="15"/>
                </a:cubicBezTo>
                <a:cubicBezTo>
                  <a:pt x="93" y="15"/>
                  <a:pt x="94" y="14"/>
                  <a:pt x="94" y="13"/>
                </a:cubicBezTo>
                <a:cubicBezTo>
                  <a:pt x="95" y="12"/>
                  <a:pt x="96" y="11"/>
                  <a:pt x="97" y="9"/>
                </a:cubicBezTo>
                <a:cubicBezTo>
                  <a:pt x="100" y="6"/>
                  <a:pt x="104" y="3"/>
                  <a:pt x="108" y="2"/>
                </a:cubicBezTo>
                <a:cubicBezTo>
                  <a:pt x="130" y="0"/>
                  <a:pt x="157" y="2"/>
                  <a:pt x="180" y="2"/>
                </a:cubicBezTo>
                <a:cubicBezTo>
                  <a:pt x="190" y="2"/>
                  <a:pt x="197" y="3"/>
                  <a:pt x="208" y="5"/>
                </a:cubicBezTo>
                <a:cubicBezTo>
                  <a:pt x="215" y="6"/>
                  <a:pt x="223" y="6"/>
                  <a:pt x="229" y="9"/>
                </a:cubicBezTo>
                <a:cubicBezTo>
                  <a:pt x="232" y="11"/>
                  <a:pt x="235" y="14"/>
                  <a:pt x="236" y="17"/>
                </a:cubicBezTo>
                <a:cubicBezTo>
                  <a:pt x="236" y="19"/>
                  <a:pt x="236" y="21"/>
                  <a:pt x="236" y="23"/>
                </a:cubicBezTo>
                <a:cubicBezTo>
                  <a:pt x="236" y="29"/>
                  <a:pt x="235" y="36"/>
                  <a:pt x="233" y="42"/>
                </a:cubicBezTo>
                <a:cubicBezTo>
                  <a:pt x="232" y="44"/>
                  <a:pt x="231" y="45"/>
                  <a:pt x="230" y="48"/>
                </a:cubicBezTo>
                <a:cubicBezTo>
                  <a:pt x="230" y="51"/>
                  <a:pt x="229" y="53"/>
                  <a:pt x="228" y="56"/>
                </a:cubicBezTo>
                <a:cubicBezTo>
                  <a:pt x="227" y="62"/>
                  <a:pt x="225" y="68"/>
                  <a:pt x="224" y="74"/>
                </a:cubicBezTo>
                <a:cubicBezTo>
                  <a:pt x="223" y="78"/>
                  <a:pt x="221" y="82"/>
                  <a:pt x="220" y="87"/>
                </a:cubicBezTo>
                <a:cubicBezTo>
                  <a:pt x="219" y="96"/>
                  <a:pt x="216" y="104"/>
                  <a:pt x="214" y="113"/>
                </a:cubicBezTo>
                <a:cubicBezTo>
                  <a:pt x="210" y="130"/>
                  <a:pt x="206" y="147"/>
                  <a:pt x="201" y="164"/>
                </a:cubicBezTo>
                <a:close/>
                <a:moveTo>
                  <a:pt x="5" y="216"/>
                </a:moveTo>
                <a:cubicBezTo>
                  <a:pt x="8" y="217"/>
                  <a:pt x="11" y="217"/>
                  <a:pt x="14" y="218"/>
                </a:cubicBezTo>
                <a:cubicBezTo>
                  <a:pt x="17" y="218"/>
                  <a:pt x="21" y="219"/>
                  <a:pt x="23" y="219"/>
                </a:cubicBezTo>
                <a:cubicBezTo>
                  <a:pt x="30" y="220"/>
                  <a:pt x="37" y="221"/>
                  <a:pt x="44" y="222"/>
                </a:cubicBezTo>
                <a:cubicBezTo>
                  <a:pt x="64" y="225"/>
                  <a:pt x="85" y="226"/>
                  <a:pt x="103" y="228"/>
                </a:cubicBezTo>
                <a:cubicBezTo>
                  <a:pt x="107" y="228"/>
                  <a:pt x="114" y="229"/>
                  <a:pt x="119" y="230"/>
                </a:cubicBezTo>
                <a:cubicBezTo>
                  <a:pt x="123" y="230"/>
                  <a:pt x="127" y="230"/>
                  <a:pt x="132" y="230"/>
                </a:cubicBezTo>
                <a:cubicBezTo>
                  <a:pt x="136" y="230"/>
                  <a:pt x="140" y="231"/>
                  <a:pt x="144" y="231"/>
                </a:cubicBezTo>
                <a:cubicBezTo>
                  <a:pt x="148" y="232"/>
                  <a:pt x="153" y="233"/>
                  <a:pt x="156" y="232"/>
                </a:cubicBezTo>
                <a:cubicBezTo>
                  <a:pt x="158" y="231"/>
                  <a:pt x="158" y="229"/>
                  <a:pt x="161" y="230"/>
                </a:cubicBezTo>
                <a:cubicBezTo>
                  <a:pt x="169" y="223"/>
                  <a:pt x="178" y="217"/>
                  <a:pt x="186" y="210"/>
                </a:cubicBezTo>
                <a:cubicBezTo>
                  <a:pt x="186" y="207"/>
                  <a:pt x="187" y="205"/>
                  <a:pt x="188" y="202"/>
                </a:cubicBezTo>
                <a:cubicBezTo>
                  <a:pt x="189" y="197"/>
                  <a:pt x="191" y="192"/>
                  <a:pt x="192" y="186"/>
                </a:cubicBezTo>
                <a:cubicBezTo>
                  <a:pt x="194" y="179"/>
                  <a:pt x="197" y="173"/>
                  <a:pt x="199" y="166"/>
                </a:cubicBezTo>
                <a:cubicBezTo>
                  <a:pt x="199" y="163"/>
                  <a:pt x="200" y="160"/>
                  <a:pt x="201" y="157"/>
                </a:cubicBezTo>
                <a:cubicBezTo>
                  <a:pt x="202" y="151"/>
                  <a:pt x="203" y="146"/>
                  <a:pt x="205" y="141"/>
                </a:cubicBezTo>
                <a:cubicBezTo>
                  <a:pt x="206" y="137"/>
                  <a:pt x="207" y="131"/>
                  <a:pt x="208" y="129"/>
                </a:cubicBezTo>
                <a:cubicBezTo>
                  <a:pt x="208" y="128"/>
                  <a:pt x="208" y="127"/>
                  <a:pt x="208" y="126"/>
                </a:cubicBezTo>
                <a:cubicBezTo>
                  <a:pt x="210" y="118"/>
                  <a:pt x="213" y="109"/>
                  <a:pt x="214" y="102"/>
                </a:cubicBezTo>
                <a:cubicBezTo>
                  <a:pt x="218" y="95"/>
                  <a:pt x="219" y="87"/>
                  <a:pt x="220" y="79"/>
                </a:cubicBezTo>
                <a:cubicBezTo>
                  <a:pt x="221" y="75"/>
                  <a:pt x="223" y="70"/>
                  <a:pt x="223" y="66"/>
                </a:cubicBezTo>
                <a:cubicBezTo>
                  <a:pt x="224" y="62"/>
                  <a:pt x="225" y="57"/>
                  <a:pt x="226" y="52"/>
                </a:cubicBezTo>
                <a:cubicBezTo>
                  <a:pt x="227" y="47"/>
                  <a:pt x="228" y="43"/>
                  <a:pt x="229" y="38"/>
                </a:cubicBezTo>
                <a:cubicBezTo>
                  <a:pt x="231" y="33"/>
                  <a:pt x="235" y="21"/>
                  <a:pt x="232" y="15"/>
                </a:cubicBezTo>
                <a:cubicBezTo>
                  <a:pt x="231" y="13"/>
                  <a:pt x="229" y="12"/>
                  <a:pt x="228" y="11"/>
                </a:cubicBezTo>
                <a:cubicBezTo>
                  <a:pt x="232" y="16"/>
                  <a:pt x="228" y="24"/>
                  <a:pt x="228" y="29"/>
                </a:cubicBezTo>
                <a:cubicBezTo>
                  <a:pt x="227" y="30"/>
                  <a:pt x="228" y="31"/>
                  <a:pt x="228" y="32"/>
                </a:cubicBezTo>
                <a:cubicBezTo>
                  <a:pt x="228" y="33"/>
                  <a:pt x="227" y="33"/>
                  <a:pt x="227" y="34"/>
                </a:cubicBezTo>
                <a:cubicBezTo>
                  <a:pt x="225" y="41"/>
                  <a:pt x="224" y="48"/>
                  <a:pt x="223" y="55"/>
                </a:cubicBezTo>
                <a:cubicBezTo>
                  <a:pt x="222" y="61"/>
                  <a:pt x="219" y="67"/>
                  <a:pt x="218" y="74"/>
                </a:cubicBezTo>
                <a:cubicBezTo>
                  <a:pt x="217" y="78"/>
                  <a:pt x="217" y="82"/>
                  <a:pt x="215" y="85"/>
                </a:cubicBezTo>
                <a:cubicBezTo>
                  <a:pt x="216" y="86"/>
                  <a:pt x="215" y="87"/>
                  <a:pt x="216" y="89"/>
                </a:cubicBezTo>
                <a:cubicBezTo>
                  <a:pt x="210" y="106"/>
                  <a:pt x="207" y="127"/>
                  <a:pt x="200" y="144"/>
                </a:cubicBezTo>
                <a:cubicBezTo>
                  <a:pt x="199" y="152"/>
                  <a:pt x="197" y="156"/>
                  <a:pt x="195" y="163"/>
                </a:cubicBezTo>
                <a:cubicBezTo>
                  <a:pt x="191" y="178"/>
                  <a:pt x="188" y="191"/>
                  <a:pt x="183" y="206"/>
                </a:cubicBezTo>
                <a:cubicBezTo>
                  <a:pt x="185" y="209"/>
                  <a:pt x="180" y="211"/>
                  <a:pt x="177" y="213"/>
                </a:cubicBezTo>
                <a:cubicBezTo>
                  <a:pt x="173" y="216"/>
                  <a:pt x="170" y="218"/>
                  <a:pt x="166" y="221"/>
                </a:cubicBezTo>
                <a:cubicBezTo>
                  <a:pt x="165" y="222"/>
                  <a:pt x="164" y="223"/>
                  <a:pt x="163" y="224"/>
                </a:cubicBezTo>
                <a:cubicBezTo>
                  <a:pt x="161" y="225"/>
                  <a:pt x="156" y="229"/>
                  <a:pt x="154" y="229"/>
                </a:cubicBezTo>
                <a:cubicBezTo>
                  <a:pt x="153" y="229"/>
                  <a:pt x="152" y="228"/>
                  <a:pt x="151" y="228"/>
                </a:cubicBezTo>
                <a:cubicBezTo>
                  <a:pt x="146" y="228"/>
                  <a:pt x="141" y="228"/>
                  <a:pt x="135" y="228"/>
                </a:cubicBezTo>
                <a:cubicBezTo>
                  <a:pt x="134" y="227"/>
                  <a:pt x="132" y="227"/>
                  <a:pt x="130" y="227"/>
                </a:cubicBezTo>
                <a:cubicBezTo>
                  <a:pt x="125" y="226"/>
                  <a:pt x="120" y="227"/>
                  <a:pt x="115" y="226"/>
                </a:cubicBezTo>
                <a:cubicBezTo>
                  <a:pt x="111" y="226"/>
                  <a:pt x="106" y="225"/>
                  <a:pt x="101" y="225"/>
                </a:cubicBezTo>
                <a:cubicBezTo>
                  <a:pt x="93" y="225"/>
                  <a:pt x="85" y="223"/>
                  <a:pt x="80" y="223"/>
                </a:cubicBezTo>
                <a:cubicBezTo>
                  <a:pt x="65" y="221"/>
                  <a:pt x="48" y="222"/>
                  <a:pt x="34" y="219"/>
                </a:cubicBezTo>
                <a:cubicBezTo>
                  <a:pt x="28" y="218"/>
                  <a:pt x="23" y="217"/>
                  <a:pt x="18" y="216"/>
                </a:cubicBezTo>
                <a:cubicBezTo>
                  <a:pt x="13" y="216"/>
                  <a:pt x="10" y="215"/>
                  <a:pt x="7" y="214"/>
                </a:cubicBezTo>
                <a:cubicBezTo>
                  <a:pt x="5" y="214"/>
                  <a:pt x="4" y="213"/>
                  <a:pt x="3" y="213"/>
                </a:cubicBezTo>
                <a:cubicBezTo>
                  <a:pt x="2" y="215"/>
                  <a:pt x="4" y="216"/>
                  <a:pt x="5" y="216"/>
                </a:cubicBezTo>
                <a:close/>
                <a:moveTo>
                  <a:pt x="183" y="199"/>
                </a:moveTo>
                <a:cubicBezTo>
                  <a:pt x="185" y="196"/>
                  <a:pt x="185" y="192"/>
                  <a:pt x="186" y="189"/>
                </a:cubicBezTo>
                <a:cubicBezTo>
                  <a:pt x="187" y="185"/>
                  <a:pt x="189" y="181"/>
                  <a:pt x="190" y="177"/>
                </a:cubicBezTo>
                <a:cubicBezTo>
                  <a:pt x="190" y="175"/>
                  <a:pt x="190" y="172"/>
                  <a:pt x="191" y="170"/>
                </a:cubicBezTo>
                <a:cubicBezTo>
                  <a:pt x="192" y="165"/>
                  <a:pt x="194" y="159"/>
                  <a:pt x="196" y="154"/>
                </a:cubicBezTo>
                <a:cubicBezTo>
                  <a:pt x="198" y="145"/>
                  <a:pt x="200" y="137"/>
                  <a:pt x="203" y="128"/>
                </a:cubicBezTo>
                <a:cubicBezTo>
                  <a:pt x="204" y="126"/>
                  <a:pt x="205" y="123"/>
                  <a:pt x="205" y="120"/>
                </a:cubicBezTo>
                <a:cubicBezTo>
                  <a:pt x="207" y="114"/>
                  <a:pt x="208" y="108"/>
                  <a:pt x="210" y="102"/>
                </a:cubicBezTo>
                <a:cubicBezTo>
                  <a:pt x="210" y="101"/>
                  <a:pt x="210" y="99"/>
                  <a:pt x="210" y="98"/>
                </a:cubicBezTo>
                <a:cubicBezTo>
                  <a:pt x="210" y="96"/>
                  <a:pt x="211" y="95"/>
                  <a:pt x="212" y="94"/>
                </a:cubicBezTo>
                <a:cubicBezTo>
                  <a:pt x="212" y="92"/>
                  <a:pt x="212" y="91"/>
                  <a:pt x="212" y="89"/>
                </a:cubicBezTo>
                <a:cubicBezTo>
                  <a:pt x="213" y="88"/>
                  <a:pt x="213" y="87"/>
                  <a:pt x="214" y="86"/>
                </a:cubicBezTo>
                <a:cubicBezTo>
                  <a:pt x="216" y="80"/>
                  <a:pt x="217" y="73"/>
                  <a:pt x="218" y="67"/>
                </a:cubicBezTo>
                <a:cubicBezTo>
                  <a:pt x="219" y="66"/>
                  <a:pt x="219" y="64"/>
                  <a:pt x="219" y="62"/>
                </a:cubicBezTo>
                <a:cubicBezTo>
                  <a:pt x="220" y="59"/>
                  <a:pt x="221" y="57"/>
                  <a:pt x="222" y="54"/>
                </a:cubicBezTo>
                <a:cubicBezTo>
                  <a:pt x="222" y="54"/>
                  <a:pt x="221" y="53"/>
                  <a:pt x="221" y="52"/>
                </a:cubicBezTo>
                <a:cubicBezTo>
                  <a:pt x="221" y="49"/>
                  <a:pt x="222" y="46"/>
                  <a:pt x="223" y="43"/>
                </a:cubicBezTo>
                <a:cubicBezTo>
                  <a:pt x="225" y="38"/>
                  <a:pt x="226" y="33"/>
                  <a:pt x="227" y="30"/>
                </a:cubicBezTo>
                <a:cubicBezTo>
                  <a:pt x="226" y="24"/>
                  <a:pt x="229" y="17"/>
                  <a:pt x="226" y="12"/>
                </a:cubicBezTo>
                <a:cubicBezTo>
                  <a:pt x="225" y="11"/>
                  <a:pt x="224" y="11"/>
                  <a:pt x="224" y="9"/>
                </a:cubicBezTo>
                <a:cubicBezTo>
                  <a:pt x="219" y="8"/>
                  <a:pt x="215" y="7"/>
                  <a:pt x="210" y="6"/>
                </a:cubicBezTo>
                <a:cubicBezTo>
                  <a:pt x="201" y="5"/>
                  <a:pt x="190" y="3"/>
                  <a:pt x="181" y="3"/>
                </a:cubicBezTo>
                <a:cubicBezTo>
                  <a:pt x="158" y="3"/>
                  <a:pt x="141" y="2"/>
                  <a:pt x="121" y="3"/>
                </a:cubicBezTo>
                <a:cubicBezTo>
                  <a:pt x="118" y="3"/>
                  <a:pt x="115" y="3"/>
                  <a:pt x="112" y="3"/>
                </a:cubicBezTo>
                <a:cubicBezTo>
                  <a:pt x="105" y="4"/>
                  <a:pt x="101" y="9"/>
                  <a:pt x="96" y="13"/>
                </a:cubicBezTo>
                <a:cubicBezTo>
                  <a:pt x="92" y="21"/>
                  <a:pt x="91" y="29"/>
                  <a:pt x="87" y="38"/>
                </a:cubicBezTo>
                <a:cubicBezTo>
                  <a:pt x="85" y="43"/>
                  <a:pt x="84" y="48"/>
                  <a:pt x="83" y="52"/>
                </a:cubicBezTo>
                <a:cubicBezTo>
                  <a:pt x="81" y="58"/>
                  <a:pt x="77" y="67"/>
                  <a:pt x="75" y="74"/>
                </a:cubicBezTo>
                <a:cubicBezTo>
                  <a:pt x="80" y="74"/>
                  <a:pt x="86" y="75"/>
                  <a:pt x="91" y="76"/>
                </a:cubicBezTo>
                <a:cubicBezTo>
                  <a:pt x="101" y="77"/>
                  <a:pt x="114" y="78"/>
                  <a:pt x="126" y="79"/>
                </a:cubicBezTo>
                <a:cubicBezTo>
                  <a:pt x="128" y="74"/>
                  <a:pt x="132" y="71"/>
                  <a:pt x="136" y="66"/>
                </a:cubicBezTo>
                <a:cubicBezTo>
                  <a:pt x="142" y="60"/>
                  <a:pt x="150" y="55"/>
                  <a:pt x="158" y="57"/>
                </a:cubicBezTo>
                <a:cubicBezTo>
                  <a:pt x="159" y="58"/>
                  <a:pt x="160" y="59"/>
                  <a:pt x="162" y="60"/>
                </a:cubicBezTo>
                <a:cubicBezTo>
                  <a:pt x="164" y="62"/>
                  <a:pt x="163" y="63"/>
                  <a:pt x="164" y="65"/>
                </a:cubicBezTo>
                <a:cubicBezTo>
                  <a:pt x="165" y="66"/>
                  <a:pt x="166" y="67"/>
                  <a:pt x="166" y="68"/>
                </a:cubicBezTo>
                <a:cubicBezTo>
                  <a:pt x="167" y="71"/>
                  <a:pt x="167" y="73"/>
                  <a:pt x="168" y="77"/>
                </a:cubicBezTo>
                <a:cubicBezTo>
                  <a:pt x="168" y="81"/>
                  <a:pt x="169" y="86"/>
                  <a:pt x="168" y="91"/>
                </a:cubicBezTo>
                <a:cubicBezTo>
                  <a:pt x="168" y="98"/>
                  <a:pt x="166" y="107"/>
                  <a:pt x="165" y="113"/>
                </a:cubicBezTo>
                <a:cubicBezTo>
                  <a:pt x="164" y="115"/>
                  <a:pt x="164" y="119"/>
                  <a:pt x="163" y="121"/>
                </a:cubicBezTo>
                <a:cubicBezTo>
                  <a:pt x="163" y="122"/>
                  <a:pt x="162" y="123"/>
                  <a:pt x="162" y="124"/>
                </a:cubicBezTo>
                <a:cubicBezTo>
                  <a:pt x="162" y="125"/>
                  <a:pt x="162" y="126"/>
                  <a:pt x="162" y="126"/>
                </a:cubicBezTo>
                <a:cubicBezTo>
                  <a:pt x="162" y="127"/>
                  <a:pt x="161" y="128"/>
                  <a:pt x="161" y="129"/>
                </a:cubicBezTo>
                <a:cubicBezTo>
                  <a:pt x="160" y="132"/>
                  <a:pt x="160" y="135"/>
                  <a:pt x="158" y="138"/>
                </a:cubicBezTo>
                <a:cubicBezTo>
                  <a:pt x="157" y="146"/>
                  <a:pt x="152" y="155"/>
                  <a:pt x="153" y="163"/>
                </a:cubicBezTo>
                <a:cubicBezTo>
                  <a:pt x="153" y="164"/>
                  <a:pt x="152" y="163"/>
                  <a:pt x="151" y="163"/>
                </a:cubicBezTo>
                <a:cubicBezTo>
                  <a:pt x="151" y="168"/>
                  <a:pt x="149" y="171"/>
                  <a:pt x="149" y="175"/>
                </a:cubicBezTo>
                <a:cubicBezTo>
                  <a:pt x="147" y="178"/>
                  <a:pt x="147" y="181"/>
                  <a:pt x="145" y="185"/>
                </a:cubicBezTo>
                <a:cubicBezTo>
                  <a:pt x="144" y="188"/>
                  <a:pt x="143" y="190"/>
                  <a:pt x="142" y="193"/>
                </a:cubicBezTo>
                <a:cubicBezTo>
                  <a:pt x="141" y="196"/>
                  <a:pt x="140" y="200"/>
                  <a:pt x="139" y="203"/>
                </a:cubicBezTo>
                <a:cubicBezTo>
                  <a:pt x="145" y="202"/>
                  <a:pt x="154" y="204"/>
                  <a:pt x="159" y="204"/>
                </a:cubicBezTo>
                <a:cubicBezTo>
                  <a:pt x="160" y="204"/>
                  <a:pt x="162" y="204"/>
                  <a:pt x="163" y="206"/>
                </a:cubicBezTo>
                <a:cubicBezTo>
                  <a:pt x="154" y="207"/>
                  <a:pt x="145" y="204"/>
                  <a:pt x="136" y="204"/>
                </a:cubicBezTo>
                <a:cubicBezTo>
                  <a:pt x="134" y="204"/>
                  <a:pt x="133" y="205"/>
                  <a:pt x="131" y="204"/>
                </a:cubicBezTo>
                <a:cubicBezTo>
                  <a:pt x="127" y="211"/>
                  <a:pt x="119" y="205"/>
                  <a:pt x="113" y="205"/>
                </a:cubicBezTo>
                <a:cubicBezTo>
                  <a:pt x="110" y="206"/>
                  <a:pt x="108" y="204"/>
                  <a:pt x="105" y="204"/>
                </a:cubicBezTo>
                <a:cubicBezTo>
                  <a:pt x="102" y="203"/>
                  <a:pt x="99" y="203"/>
                  <a:pt x="96" y="202"/>
                </a:cubicBezTo>
                <a:cubicBezTo>
                  <a:pt x="93" y="202"/>
                  <a:pt x="90" y="202"/>
                  <a:pt x="88" y="202"/>
                </a:cubicBezTo>
                <a:cubicBezTo>
                  <a:pt x="87" y="201"/>
                  <a:pt x="86" y="201"/>
                  <a:pt x="85" y="200"/>
                </a:cubicBezTo>
                <a:cubicBezTo>
                  <a:pt x="82" y="200"/>
                  <a:pt x="80" y="200"/>
                  <a:pt x="77" y="199"/>
                </a:cubicBezTo>
                <a:cubicBezTo>
                  <a:pt x="75" y="199"/>
                  <a:pt x="72" y="199"/>
                  <a:pt x="70" y="198"/>
                </a:cubicBezTo>
                <a:cubicBezTo>
                  <a:pt x="59" y="197"/>
                  <a:pt x="49" y="196"/>
                  <a:pt x="40" y="195"/>
                </a:cubicBezTo>
                <a:cubicBezTo>
                  <a:pt x="39" y="195"/>
                  <a:pt x="38" y="195"/>
                  <a:pt x="36" y="195"/>
                </a:cubicBezTo>
                <a:cubicBezTo>
                  <a:pt x="35" y="195"/>
                  <a:pt x="34" y="194"/>
                  <a:pt x="33" y="194"/>
                </a:cubicBezTo>
                <a:cubicBezTo>
                  <a:pt x="31" y="194"/>
                  <a:pt x="29" y="196"/>
                  <a:pt x="27" y="197"/>
                </a:cubicBezTo>
                <a:cubicBezTo>
                  <a:pt x="27" y="197"/>
                  <a:pt x="26" y="198"/>
                  <a:pt x="26" y="198"/>
                </a:cubicBezTo>
                <a:cubicBezTo>
                  <a:pt x="19" y="203"/>
                  <a:pt x="11" y="206"/>
                  <a:pt x="5" y="211"/>
                </a:cubicBezTo>
                <a:cubicBezTo>
                  <a:pt x="8" y="214"/>
                  <a:pt x="15" y="214"/>
                  <a:pt x="20" y="214"/>
                </a:cubicBezTo>
                <a:cubicBezTo>
                  <a:pt x="32" y="216"/>
                  <a:pt x="44" y="218"/>
                  <a:pt x="55" y="219"/>
                </a:cubicBezTo>
                <a:cubicBezTo>
                  <a:pt x="63" y="220"/>
                  <a:pt x="72" y="220"/>
                  <a:pt x="80" y="221"/>
                </a:cubicBezTo>
                <a:cubicBezTo>
                  <a:pt x="82" y="221"/>
                  <a:pt x="83" y="222"/>
                  <a:pt x="84" y="222"/>
                </a:cubicBezTo>
                <a:cubicBezTo>
                  <a:pt x="90" y="223"/>
                  <a:pt x="96" y="223"/>
                  <a:pt x="101" y="224"/>
                </a:cubicBezTo>
                <a:cubicBezTo>
                  <a:pt x="104" y="224"/>
                  <a:pt x="107" y="223"/>
                  <a:pt x="110" y="224"/>
                </a:cubicBezTo>
                <a:cubicBezTo>
                  <a:pt x="114" y="224"/>
                  <a:pt x="117" y="224"/>
                  <a:pt x="120" y="225"/>
                </a:cubicBezTo>
                <a:cubicBezTo>
                  <a:pt x="122" y="225"/>
                  <a:pt x="124" y="225"/>
                  <a:pt x="126" y="225"/>
                </a:cubicBezTo>
                <a:cubicBezTo>
                  <a:pt x="132" y="225"/>
                  <a:pt x="137" y="225"/>
                  <a:pt x="143" y="226"/>
                </a:cubicBezTo>
                <a:cubicBezTo>
                  <a:pt x="148" y="226"/>
                  <a:pt x="157" y="228"/>
                  <a:pt x="160" y="223"/>
                </a:cubicBezTo>
                <a:cubicBezTo>
                  <a:pt x="165" y="219"/>
                  <a:pt x="171" y="216"/>
                  <a:pt x="176" y="212"/>
                </a:cubicBezTo>
                <a:cubicBezTo>
                  <a:pt x="177" y="211"/>
                  <a:pt x="180" y="210"/>
                  <a:pt x="180" y="208"/>
                </a:cubicBezTo>
                <a:cubicBezTo>
                  <a:pt x="177" y="208"/>
                  <a:pt x="175" y="207"/>
                  <a:pt x="172" y="207"/>
                </a:cubicBezTo>
                <a:cubicBezTo>
                  <a:pt x="171" y="207"/>
                  <a:pt x="169" y="207"/>
                  <a:pt x="168" y="206"/>
                </a:cubicBezTo>
                <a:cubicBezTo>
                  <a:pt x="172" y="204"/>
                  <a:pt x="176" y="206"/>
                  <a:pt x="181" y="206"/>
                </a:cubicBezTo>
                <a:cubicBezTo>
                  <a:pt x="182" y="203"/>
                  <a:pt x="183" y="202"/>
                  <a:pt x="183" y="199"/>
                </a:cubicBezTo>
                <a:close/>
                <a:moveTo>
                  <a:pt x="151" y="60"/>
                </a:moveTo>
                <a:cubicBezTo>
                  <a:pt x="147" y="61"/>
                  <a:pt x="144" y="62"/>
                  <a:pt x="141" y="64"/>
                </a:cubicBezTo>
                <a:cubicBezTo>
                  <a:pt x="136" y="68"/>
                  <a:pt x="133" y="73"/>
                  <a:pt x="130" y="78"/>
                </a:cubicBezTo>
                <a:cubicBezTo>
                  <a:pt x="129" y="78"/>
                  <a:pt x="129" y="79"/>
                  <a:pt x="128" y="80"/>
                </a:cubicBezTo>
                <a:cubicBezTo>
                  <a:pt x="130" y="80"/>
                  <a:pt x="131" y="80"/>
                  <a:pt x="132" y="80"/>
                </a:cubicBezTo>
                <a:cubicBezTo>
                  <a:pt x="137" y="73"/>
                  <a:pt x="142" y="66"/>
                  <a:pt x="149" y="62"/>
                </a:cubicBezTo>
                <a:cubicBezTo>
                  <a:pt x="150" y="62"/>
                  <a:pt x="152" y="60"/>
                  <a:pt x="153" y="59"/>
                </a:cubicBezTo>
                <a:cubicBezTo>
                  <a:pt x="152" y="60"/>
                  <a:pt x="152" y="59"/>
                  <a:pt x="151" y="60"/>
                </a:cubicBezTo>
                <a:close/>
                <a:moveTo>
                  <a:pt x="153" y="90"/>
                </a:moveTo>
                <a:cubicBezTo>
                  <a:pt x="156" y="92"/>
                  <a:pt x="153" y="98"/>
                  <a:pt x="152" y="102"/>
                </a:cubicBezTo>
                <a:cubicBezTo>
                  <a:pt x="149" y="115"/>
                  <a:pt x="146" y="130"/>
                  <a:pt x="144" y="143"/>
                </a:cubicBezTo>
                <a:cubicBezTo>
                  <a:pt x="143" y="143"/>
                  <a:pt x="143" y="144"/>
                  <a:pt x="143" y="143"/>
                </a:cubicBezTo>
                <a:cubicBezTo>
                  <a:pt x="146" y="148"/>
                  <a:pt x="150" y="152"/>
                  <a:pt x="152" y="156"/>
                </a:cubicBezTo>
                <a:cubicBezTo>
                  <a:pt x="158" y="133"/>
                  <a:pt x="166" y="107"/>
                  <a:pt x="166" y="85"/>
                </a:cubicBezTo>
                <a:cubicBezTo>
                  <a:pt x="166" y="80"/>
                  <a:pt x="165" y="75"/>
                  <a:pt x="165" y="70"/>
                </a:cubicBezTo>
                <a:cubicBezTo>
                  <a:pt x="163" y="67"/>
                  <a:pt x="162" y="63"/>
                  <a:pt x="160" y="61"/>
                </a:cubicBezTo>
                <a:cubicBezTo>
                  <a:pt x="154" y="60"/>
                  <a:pt x="149" y="64"/>
                  <a:pt x="146" y="68"/>
                </a:cubicBezTo>
                <a:cubicBezTo>
                  <a:pt x="140" y="70"/>
                  <a:pt x="139" y="76"/>
                  <a:pt x="135" y="80"/>
                </a:cubicBezTo>
                <a:cubicBezTo>
                  <a:pt x="137" y="81"/>
                  <a:pt x="139" y="81"/>
                  <a:pt x="141" y="81"/>
                </a:cubicBezTo>
                <a:cubicBezTo>
                  <a:pt x="142" y="82"/>
                  <a:pt x="142" y="83"/>
                  <a:pt x="143" y="83"/>
                </a:cubicBezTo>
                <a:cubicBezTo>
                  <a:pt x="142" y="83"/>
                  <a:pt x="142" y="84"/>
                  <a:pt x="142" y="85"/>
                </a:cubicBezTo>
                <a:cubicBezTo>
                  <a:pt x="145" y="87"/>
                  <a:pt x="149" y="89"/>
                  <a:pt x="153" y="90"/>
                </a:cubicBezTo>
                <a:close/>
                <a:moveTo>
                  <a:pt x="112" y="80"/>
                </a:moveTo>
                <a:cubicBezTo>
                  <a:pt x="102" y="79"/>
                  <a:pt x="93" y="77"/>
                  <a:pt x="84" y="76"/>
                </a:cubicBezTo>
                <a:cubicBezTo>
                  <a:pt x="83" y="76"/>
                  <a:pt x="82" y="76"/>
                  <a:pt x="81" y="76"/>
                </a:cubicBezTo>
                <a:cubicBezTo>
                  <a:pt x="75" y="75"/>
                  <a:pt x="68" y="73"/>
                  <a:pt x="64" y="77"/>
                </a:cubicBezTo>
                <a:cubicBezTo>
                  <a:pt x="59" y="90"/>
                  <a:pt x="58" y="106"/>
                  <a:pt x="52" y="118"/>
                </a:cubicBezTo>
                <a:cubicBezTo>
                  <a:pt x="49" y="134"/>
                  <a:pt x="45" y="150"/>
                  <a:pt x="41" y="166"/>
                </a:cubicBezTo>
                <a:cubicBezTo>
                  <a:pt x="39" y="171"/>
                  <a:pt x="37" y="177"/>
                  <a:pt x="37" y="182"/>
                </a:cubicBezTo>
                <a:cubicBezTo>
                  <a:pt x="36" y="184"/>
                  <a:pt x="34" y="189"/>
                  <a:pt x="35" y="192"/>
                </a:cubicBezTo>
                <a:cubicBezTo>
                  <a:pt x="40" y="194"/>
                  <a:pt x="48" y="194"/>
                  <a:pt x="54" y="195"/>
                </a:cubicBezTo>
                <a:cubicBezTo>
                  <a:pt x="60" y="196"/>
                  <a:pt x="66" y="196"/>
                  <a:pt x="71" y="196"/>
                </a:cubicBezTo>
                <a:cubicBezTo>
                  <a:pt x="78" y="197"/>
                  <a:pt x="84" y="199"/>
                  <a:pt x="91" y="200"/>
                </a:cubicBezTo>
                <a:cubicBezTo>
                  <a:pt x="98" y="201"/>
                  <a:pt x="104" y="201"/>
                  <a:pt x="111" y="203"/>
                </a:cubicBezTo>
                <a:cubicBezTo>
                  <a:pt x="122" y="167"/>
                  <a:pt x="131" y="124"/>
                  <a:pt x="140" y="83"/>
                </a:cubicBezTo>
                <a:cubicBezTo>
                  <a:pt x="131" y="81"/>
                  <a:pt x="121" y="80"/>
                  <a:pt x="112" y="80"/>
                </a:cubicBezTo>
                <a:close/>
                <a:moveTo>
                  <a:pt x="33" y="187"/>
                </a:moveTo>
                <a:cubicBezTo>
                  <a:pt x="35" y="178"/>
                  <a:pt x="38" y="169"/>
                  <a:pt x="40" y="160"/>
                </a:cubicBezTo>
                <a:cubicBezTo>
                  <a:pt x="42" y="153"/>
                  <a:pt x="43" y="146"/>
                  <a:pt x="45" y="139"/>
                </a:cubicBezTo>
                <a:cubicBezTo>
                  <a:pt x="47" y="132"/>
                  <a:pt x="49" y="125"/>
                  <a:pt x="51" y="118"/>
                </a:cubicBezTo>
                <a:cubicBezTo>
                  <a:pt x="51" y="117"/>
                  <a:pt x="51" y="117"/>
                  <a:pt x="51" y="116"/>
                </a:cubicBezTo>
                <a:cubicBezTo>
                  <a:pt x="56" y="104"/>
                  <a:pt x="58" y="88"/>
                  <a:pt x="62" y="77"/>
                </a:cubicBezTo>
                <a:cubicBezTo>
                  <a:pt x="62" y="77"/>
                  <a:pt x="62" y="77"/>
                  <a:pt x="62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58" y="77"/>
                  <a:pt x="57" y="81"/>
                  <a:pt x="56" y="83"/>
                </a:cubicBezTo>
                <a:cubicBezTo>
                  <a:pt x="54" y="88"/>
                  <a:pt x="54" y="92"/>
                  <a:pt x="53" y="97"/>
                </a:cubicBezTo>
                <a:cubicBezTo>
                  <a:pt x="51" y="104"/>
                  <a:pt x="49" y="111"/>
                  <a:pt x="49" y="117"/>
                </a:cubicBezTo>
                <a:cubicBezTo>
                  <a:pt x="41" y="139"/>
                  <a:pt x="35" y="166"/>
                  <a:pt x="30" y="192"/>
                </a:cubicBezTo>
                <a:cubicBezTo>
                  <a:pt x="31" y="192"/>
                  <a:pt x="31" y="192"/>
                  <a:pt x="32" y="192"/>
                </a:cubicBezTo>
                <a:cubicBezTo>
                  <a:pt x="33" y="191"/>
                  <a:pt x="33" y="189"/>
                  <a:pt x="33" y="187"/>
                </a:cubicBezTo>
                <a:close/>
                <a:moveTo>
                  <a:pt x="143" y="90"/>
                </a:moveTo>
                <a:cubicBezTo>
                  <a:pt x="143" y="90"/>
                  <a:pt x="144" y="90"/>
                  <a:pt x="145" y="90"/>
                </a:cubicBezTo>
                <a:cubicBezTo>
                  <a:pt x="146" y="92"/>
                  <a:pt x="148" y="92"/>
                  <a:pt x="149" y="94"/>
                </a:cubicBezTo>
                <a:cubicBezTo>
                  <a:pt x="149" y="95"/>
                  <a:pt x="148" y="95"/>
                  <a:pt x="148" y="96"/>
                </a:cubicBezTo>
                <a:cubicBezTo>
                  <a:pt x="145" y="110"/>
                  <a:pt x="142" y="123"/>
                  <a:pt x="139" y="138"/>
                </a:cubicBezTo>
                <a:cubicBezTo>
                  <a:pt x="140" y="139"/>
                  <a:pt x="141" y="141"/>
                  <a:pt x="142" y="142"/>
                </a:cubicBezTo>
                <a:cubicBezTo>
                  <a:pt x="144" y="129"/>
                  <a:pt x="148" y="113"/>
                  <a:pt x="150" y="101"/>
                </a:cubicBezTo>
                <a:cubicBezTo>
                  <a:pt x="151" y="99"/>
                  <a:pt x="153" y="95"/>
                  <a:pt x="152" y="92"/>
                </a:cubicBezTo>
                <a:cubicBezTo>
                  <a:pt x="151" y="90"/>
                  <a:pt x="143" y="88"/>
                  <a:pt x="141" y="87"/>
                </a:cubicBezTo>
                <a:cubicBezTo>
                  <a:pt x="140" y="88"/>
                  <a:pt x="143" y="88"/>
                  <a:pt x="143" y="90"/>
                </a:cubicBezTo>
                <a:close/>
                <a:moveTo>
                  <a:pt x="139" y="96"/>
                </a:moveTo>
                <a:cubicBezTo>
                  <a:pt x="139" y="102"/>
                  <a:pt x="137" y="108"/>
                  <a:pt x="135" y="114"/>
                </a:cubicBezTo>
                <a:cubicBezTo>
                  <a:pt x="133" y="128"/>
                  <a:pt x="128" y="143"/>
                  <a:pt x="125" y="157"/>
                </a:cubicBezTo>
                <a:cubicBezTo>
                  <a:pt x="126" y="157"/>
                  <a:pt x="126" y="158"/>
                  <a:pt x="125" y="158"/>
                </a:cubicBezTo>
                <a:cubicBezTo>
                  <a:pt x="125" y="160"/>
                  <a:pt x="125" y="162"/>
                  <a:pt x="124" y="164"/>
                </a:cubicBezTo>
                <a:cubicBezTo>
                  <a:pt x="123" y="170"/>
                  <a:pt x="121" y="177"/>
                  <a:pt x="119" y="183"/>
                </a:cubicBezTo>
                <a:cubicBezTo>
                  <a:pt x="119" y="184"/>
                  <a:pt x="118" y="185"/>
                  <a:pt x="118" y="186"/>
                </a:cubicBezTo>
                <a:cubicBezTo>
                  <a:pt x="118" y="187"/>
                  <a:pt x="118" y="188"/>
                  <a:pt x="117" y="189"/>
                </a:cubicBezTo>
                <a:cubicBezTo>
                  <a:pt x="117" y="191"/>
                  <a:pt x="116" y="192"/>
                  <a:pt x="116" y="193"/>
                </a:cubicBezTo>
                <a:cubicBezTo>
                  <a:pt x="115" y="196"/>
                  <a:pt x="115" y="199"/>
                  <a:pt x="114" y="202"/>
                </a:cubicBezTo>
                <a:cubicBezTo>
                  <a:pt x="115" y="201"/>
                  <a:pt x="116" y="200"/>
                  <a:pt x="117" y="200"/>
                </a:cubicBezTo>
                <a:cubicBezTo>
                  <a:pt x="118" y="196"/>
                  <a:pt x="119" y="192"/>
                  <a:pt x="121" y="188"/>
                </a:cubicBezTo>
                <a:cubicBezTo>
                  <a:pt x="121" y="193"/>
                  <a:pt x="118" y="197"/>
                  <a:pt x="119" y="202"/>
                </a:cubicBezTo>
                <a:cubicBezTo>
                  <a:pt x="122" y="201"/>
                  <a:pt x="121" y="195"/>
                  <a:pt x="124" y="192"/>
                </a:cubicBezTo>
                <a:cubicBezTo>
                  <a:pt x="124" y="195"/>
                  <a:pt x="123" y="199"/>
                  <a:pt x="122" y="201"/>
                </a:cubicBezTo>
                <a:cubicBezTo>
                  <a:pt x="123" y="201"/>
                  <a:pt x="124" y="203"/>
                  <a:pt x="124" y="202"/>
                </a:cubicBezTo>
                <a:cubicBezTo>
                  <a:pt x="128" y="187"/>
                  <a:pt x="131" y="172"/>
                  <a:pt x="134" y="156"/>
                </a:cubicBezTo>
                <a:cubicBezTo>
                  <a:pt x="134" y="155"/>
                  <a:pt x="134" y="154"/>
                  <a:pt x="133" y="154"/>
                </a:cubicBezTo>
                <a:cubicBezTo>
                  <a:pt x="133" y="155"/>
                  <a:pt x="133" y="158"/>
                  <a:pt x="131" y="158"/>
                </a:cubicBezTo>
                <a:cubicBezTo>
                  <a:pt x="131" y="153"/>
                  <a:pt x="132" y="147"/>
                  <a:pt x="133" y="144"/>
                </a:cubicBezTo>
                <a:cubicBezTo>
                  <a:pt x="133" y="143"/>
                  <a:pt x="133" y="142"/>
                  <a:pt x="133" y="141"/>
                </a:cubicBezTo>
                <a:cubicBezTo>
                  <a:pt x="134" y="138"/>
                  <a:pt x="134" y="136"/>
                  <a:pt x="135" y="134"/>
                </a:cubicBezTo>
                <a:cubicBezTo>
                  <a:pt x="135" y="131"/>
                  <a:pt x="134" y="127"/>
                  <a:pt x="137" y="127"/>
                </a:cubicBezTo>
                <a:cubicBezTo>
                  <a:pt x="137" y="129"/>
                  <a:pt x="136" y="131"/>
                  <a:pt x="136" y="132"/>
                </a:cubicBezTo>
                <a:cubicBezTo>
                  <a:pt x="136" y="134"/>
                  <a:pt x="137" y="134"/>
                  <a:pt x="138" y="135"/>
                </a:cubicBezTo>
                <a:cubicBezTo>
                  <a:pt x="139" y="128"/>
                  <a:pt x="142" y="118"/>
                  <a:pt x="143" y="110"/>
                </a:cubicBezTo>
                <a:cubicBezTo>
                  <a:pt x="143" y="111"/>
                  <a:pt x="141" y="112"/>
                  <a:pt x="141" y="110"/>
                </a:cubicBezTo>
                <a:cubicBezTo>
                  <a:pt x="142" y="105"/>
                  <a:pt x="145" y="98"/>
                  <a:pt x="144" y="93"/>
                </a:cubicBezTo>
                <a:cubicBezTo>
                  <a:pt x="142" y="98"/>
                  <a:pt x="141" y="106"/>
                  <a:pt x="139" y="111"/>
                </a:cubicBezTo>
                <a:cubicBezTo>
                  <a:pt x="139" y="106"/>
                  <a:pt x="141" y="99"/>
                  <a:pt x="143" y="92"/>
                </a:cubicBezTo>
                <a:cubicBezTo>
                  <a:pt x="141" y="92"/>
                  <a:pt x="141" y="90"/>
                  <a:pt x="141" y="90"/>
                </a:cubicBezTo>
                <a:cubicBezTo>
                  <a:pt x="140" y="91"/>
                  <a:pt x="139" y="94"/>
                  <a:pt x="139" y="96"/>
                </a:cubicBezTo>
                <a:close/>
                <a:moveTo>
                  <a:pt x="145" y="103"/>
                </a:moveTo>
                <a:cubicBezTo>
                  <a:pt x="145" y="102"/>
                  <a:pt x="146" y="99"/>
                  <a:pt x="145" y="98"/>
                </a:cubicBezTo>
                <a:cubicBezTo>
                  <a:pt x="145" y="100"/>
                  <a:pt x="145" y="101"/>
                  <a:pt x="145" y="103"/>
                </a:cubicBezTo>
                <a:close/>
                <a:moveTo>
                  <a:pt x="133" y="151"/>
                </a:moveTo>
                <a:cubicBezTo>
                  <a:pt x="135" y="153"/>
                  <a:pt x="136" y="157"/>
                  <a:pt x="140" y="159"/>
                </a:cubicBezTo>
                <a:cubicBezTo>
                  <a:pt x="140" y="159"/>
                  <a:pt x="139" y="159"/>
                  <a:pt x="139" y="160"/>
                </a:cubicBezTo>
                <a:cubicBezTo>
                  <a:pt x="141" y="162"/>
                  <a:pt x="144" y="164"/>
                  <a:pt x="146" y="167"/>
                </a:cubicBezTo>
                <a:cubicBezTo>
                  <a:pt x="146" y="167"/>
                  <a:pt x="146" y="169"/>
                  <a:pt x="147" y="168"/>
                </a:cubicBezTo>
                <a:cubicBezTo>
                  <a:pt x="147" y="165"/>
                  <a:pt x="144" y="161"/>
                  <a:pt x="144" y="157"/>
                </a:cubicBezTo>
                <a:cubicBezTo>
                  <a:pt x="144" y="157"/>
                  <a:pt x="145" y="157"/>
                  <a:pt x="145" y="157"/>
                </a:cubicBezTo>
                <a:cubicBezTo>
                  <a:pt x="147" y="158"/>
                  <a:pt x="149" y="159"/>
                  <a:pt x="151" y="160"/>
                </a:cubicBezTo>
                <a:cubicBezTo>
                  <a:pt x="150" y="152"/>
                  <a:pt x="143" y="149"/>
                  <a:pt x="140" y="142"/>
                </a:cubicBezTo>
                <a:cubicBezTo>
                  <a:pt x="138" y="141"/>
                  <a:pt x="138" y="138"/>
                  <a:pt x="136" y="136"/>
                </a:cubicBezTo>
                <a:cubicBezTo>
                  <a:pt x="135" y="141"/>
                  <a:pt x="134" y="145"/>
                  <a:pt x="133" y="151"/>
                </a:cubicBezTo>
                <a:close/>
                <a:moveTo>
                  <a:pt x="133" y="173"/>
                </a:moveTo>
                <a:cubicBezTo>
                  <a:pt x="133" y="174"/>
                  <a:pt x="132" y="176"/>
                  <a:pt x="131" y="177"/>
                </a:cubicBezTo>
                <a:cubicBezTo>
                  <a:pt x="129" y="187"/>
                  <a:pt x="128" y="196"/>
                  <a:pt x="126" y="205"/>
                </a:cubicBezTo>
                <a:cubicBezTo>
                  <a:pt x="127" y="204"/>
                  <a:pt x="128" y="203"/>
                  <a:pt x="129" y="203"/>
                </a:cubicBezTo>
                <a:cubicBezTo>
                  <a:pt x="131" y="191"/>
                  <a:pt x="133" y="178"/>
                  <a:pt x="135" y="166"/>
                </a:cubicBezTo>
                <a:cubicBezTo>
                  <a:pt x="136" y="163"/>
                  <a:pt x="138" y="160"/>
                  <a:pt x="136" y="158"/>
                </a:cubicBezTo>
                <a:cubicBezTo>
                  <a:pt x="134" y="162"/>
                  <a:pt x="134" y="168"/>
                  <a:pt x="133" y="173"/>
                </a:cubicBezTo>
                <a:close/>
                <a:moveTo>
                  <a:pt x="149" y="166"/>
                </a:moveTo>
                <a:cubicBezTo>
                  <a:pt x="149" y="164"/>
                  <a:pt x="150" y="163"/>
                  <a:pt x="150" y="161"/>
                </a:cubicBezTo>
                <a:cubicBezTo>
                  <a:pt x="149" y="160"/>
                  <a:pt x="147" y="159"/>
                  <a:pt x="146" y="159"/>
                </a:cubicBezTo>
                <a:cubicBezTo>
                  <a:pt x="147" y="162"/>
                  <a:pt x="148" y="164"/>
                  <a:pt x="149" y="166"/>
                </a:cubicBezTo>
                <a:close/>
                <a:moveTo>
                  <a:pt x="136" y="178"/>
                </a:moveTo>
                <a:cubicBezTo>
                  <a:pt x="140" y="177"/>
                  <a:pt x="143" y="175"/>
                  <a:pt x="146" y="174"/>
                </a:cubicBezTo>
                <a:cubicBezTo>
                  <a:pt x="147" y="174"/>
                  <a:pt x="147" y="173"/>
                  <a:pt x="147" y="172"/>
                </a:cubicBezTo>
                <a:cubicBezTo>
                  <a:pt x="145" y="168"/>
                  <a:pt x="142" y="164"/>
                  <a:pt x="139" y="162"/>
                </a:cubicBezTo>
                <a:cubicBezTo>
                  <a:pt x="138" y="167"/>
                  <a:pt x="136" y="173"/>
                  <a:pt x="136" y="178"/>
                </a:cubicBezTo>
                <a:close/>
                <a:moveTo>
                  <a:pt x="221" y="165"/>
                </a:moveTo>
                <a:cubicBezTo>
                  <a:pt x="214" y="164"/>
                  <a:pt x="207" y="164"/>
                  <a:pt x="201" y="167"/>
                </a:cubicBezTo>
                <a:cubicBezTo>
                  <a:pt x="201" y="167"/>
                  <a:pt x="200" y="167"/>
                  <a:pt x="200" y="167"/>
                </a:cubicBezTo>
                <a:cubicBezTo>
                  <a:pt x="198" y="175"/>
                  <a:pt x="195" y="181"/>
                  <a:pt x="194" y="188"/>
                </a:cubicBezTo>
                <a:cubicBezTo>
                  <a:pt x="201" y="185"/>
                  <a:pt x="209" y="180"/>
                  <a:pt x="215" y="175"/>
                </a:cubicBezTo>
                <a:cubicBezTo>
                  <a:pt x="216" y="175"/>
                  <a:pt x="217" y="175"/>
                  <a:pt x="217" y="174"/>
                </a:cubicBezTo>
                <a:cubicBezTo>
                  <a:pt x="218" y="174"/>
                  <a:pt x="218" y="173"/>
                  <a:pt x="219" y="172"/>
                </a:cubicBezTo>
                <a:cubicBezTo>
                  <a:pt x="221" y="170"/>
                  <a:pt x="223" y="170"/>
                  <a:pt x="223" y="167"/>
                </a:cubicBezTo>
                <a:cubicBezTo>
                  <a:pt x="223" y="166"/>
                  <a:pt x="221" y="166"/>
                  <a:pt x="221" y="165"/>
                </a:cubicBezTo>
                <a:close/>
                <a:moveTo>
                  <a:pt x="203" y="184"/>
                </a:moveTo>
                <a:cubicBezTo>
                  <a:pt x="202" y="186"/>
                  <a:pt x="199" y="187"/>
                  <a:pt x="197" y="188"/>
                </a:cubicBezTo>
                <a:cubicBezTo>
                  <a:pt x="196" y="189"/>
                  <a:pt x="195" y="191"/>
                  <a:pt x="193" y="191"/>
                </a:cubicBezTo>
                <a:cubicBezTo>
                  <a:pt x="193" y="192"/>
                  <a:pt x="192" y="193"/>
                  <a:pt x="192" y="193"/>
                </a:cubicBezTo>
                <a:cubicBezTo>
                  <a:pt x="196" y="193"/>
                  <a:pt x="199" y="190"/>
                  <a:pt x="202" y="189"/>
                </a:cubicBezTo>
                <a:cubicBezTo>
                  <a:pt x="204" y="187"/>
                  <a:pt x="209" y="185"/>
                  <a:pt x="211" y="183"/>
                </a:cubicBezTo>
                <a:cubicBezTo>
                  <a:pt x="214" y="181"/>
                  <a:pt x="218" y="180"/>
                  <a:pt x="220" y="178"/>
                </a:cubicBezTo>
                <a:cubicBezTo>
                  <a:pt x="223" y="176"/>
                  <a:pt x="228" y="172"/>
                  <a:pt x="225" y="169"/>
                </a:cubicBezTo>
                <a:cubicBezTo>
                  <a:pt x="220" y="175"/>
                  <a:pt x="211" y="180"/>
                  <a:pt x="203" y="184"/>
                </a:cubicBezTo>
                <a:close/>
                <a:moveTo>
                  <a:pt x="135" y="180"/>
                </a:moveTo>
                <a:cubicBezTo>
                  <a:pt x="133" y="186"/>
                  <a:pt x="133" y="194"/>
                  <a:pt x="131" y="201"/>
                </a:cubicBezTo>
                <a:cubicBezTo>
                  <a:pt x="133" y="202"/>
                  <a:pt x="133" y="202"/>
                  <a:pt x="137" y="202"/>
                </a:cubicBezTo>
                <a:cubicBezTo>
                  <a:pt x="136" y="202"/>
                  <a:pt x="137" y="201"/>
                  <a:pt x="137" y="200"/>
                </a:cubicBezTo>
                <a:cubicBezTo>
                  <a:pt x="141" y="193"/>
                  <a:pt x="143" y="184"/>
                  <a:pt x="146" y="176"/>
                </a:cubicBezTo>
                <a:cubicBezTo>
                  <a:pt x="146" y="176"/>
                  <a:pt x="146" y="176"/>
                  <a:pt x="146" y="176"/>
                </a:cubicBezTo>
                <a:cubicBezTo>
                  <a:pt x="142" y="178"/>
                  <a:pt x="138" y="178"/>
                  <a:pt x="13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14" name="Freeform 281"/>
          <p:cNvSpPr/>
          <p:nvPr/>
        </p:nvSpPr>
        <p:spPr bwMode="auto">
          <a:xfrm>
            <a:off x="2225675" y="1536700"/>
            <a:ext cx="34925" cy="139700"/>
          </a:xfrm>
          <a:custGeom>
            <a:avLst/>
            <a:gdLst>
              <a:gd name="T0" fmla="*/ 9 w 11"/>
              <a:gd name="T1" fmla="*/ 5 h 44"/>
              <a:gd name="T2" fmla="*/ 5 w 11"/>
              <a:gd name="T3" fmla="*/ 44 h 44"/>
              <a:gd name="T4" fmla="*/ 6 w 11"/>
              <a:gd name="T5" fmla="*/ 5 h 44"/>
              <a:gd name="T6" fmla="*/ 11 w 11"/>
              <a:gd name="T7" fmla="*/ 3 h 44"/>
              <a:gd name="T8" fmla="*/ 9 w 11"/>
              <a:gd name="T9" fmla="*/ 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44">
                <a:moveTo>
                  <a:pt x="9" y="5"/>
                </a:moveTo>
                <a:cubicBezTo>
                  <a:pt x="1" y="14"/>
                  <a:pt x="4" y="30"/>
                  <a:pt x="5" y="44"/>
                </a:cubicBezTo>
                <a:cubicBezTo>
                  <a:pt x="2" y="35"/>
                  <a:pt x="0" y="15"/>
                  <a:pt x="6" y="5"/>
                </a:cubicBezTo>
                <a:cubicBezTo>
                  <a:pt x="6" y="5"/>
                  <a:pt x="11" y="0"/>
                  <a:pt x="11" y="3"/>
                </a:cubicBezTo>
                <a:cubicBezTo>
                  <a:pt x="11" y="4"/>
                  <a:pt x="10" y="4"/>
                  <a:pt x="9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15" name="Freeform 282"/>
          <p:cNvSpPr>
            <a:spLocks noEditPoints="1"/>
          </p:cNvSpPr>
          <p:nvPr/>
        </p:nvSpPr>
        <p:spPr bwMode="auto">
          <a:xfrm>
            <a:off x="2570163" y="1574800"/>
            <a:ext cx="61912" cy="66675"/>
          </a:xfrm>
          <a:custGeom>
            <a:avLst/>
            <a:gdLst>
              <a:gd name="T0" fmla="*/ 6 w 20"/>
              <a:gd name="T1" fmla="*/ 0 h 21"/>
              <a:gd name="T2" fmla="*/ 18 w 20"/>
              <a:gd name="T3" fmla="*/ 9 h 21"/>
              <a:gd name="T4" fmla="*/ 19 w 20"/>
              <a:gd name="T5" fmla="*/ 17 h 21"/>
              <a:gd name="T6" fmla="*/ 13 w 20"/>
              <a:gd name="T7" fmla="*/ 20 h 21"/>
              <a:gd name="T8" fmla="*/ 5 w 20"/>
              <a:gd name="T9" fmla="*/ 16 h 21"/>
              <a:gd name="T10" fmla="*/ 1 w 20"/>
              <a:gd name="T11" fmla="*/ 8 h 21"/>
              <a:gd name="T12" fmla="*/ 0 w 20"/>
              <a:gd name="T13" fmla="*/ 5 h 21"/>
              <a:gd name="T14" fmla="*/ 3 w 20"/>
              <a:gd name="T15" fmla="*/ 0 h 21"/>
              <a:gd name="T16" fmla="*/ 6 w 20"/>
              <a:gd name="T17" fmla="*/ 0 h 21"/>
              <a:gd name="T18" fmla="*/ 4 w 20"/>
              <a:gd name="T19" fmla="*/ 3 h 21"/>
              <a:gd name="T20" fmla="*/ 14 w 20"/>
              <a:gd name="T21" fmla="*/ 18 h 21"/>
              <a:gd name="T22" fmla="*/ 4 w 20"/>
              <a:gd name="T23" fmla="*/ 3 h 21"/>
              <a:gd name="T24" fmla="*/ 16 w 20"/>
              <a:gd name="T25" fmla="*/ 16 h 21"/>
              <a:gd name="T26" fmla="*/ 8 w 20"/>
              <a:gd name="T27" fmla="*/ 3 h 21"/>
              <a:gd name="T28" fmla="*/ 16 w 20"/>
              <a:gd name="T29" fmla="*/ 16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" h="21">
                <a:moveTo>
                  <a:pt x="6" y="0"/>
                </a:moveTo>
                <a:cubicBezTo>
                  <a:pt x="11" y="1"/>
                  <a:pt x="15" y="4"/>
                  <a:pt x="18" y="9"/>
                </a:cubicBezTo>
                <a:cubicBezTo>
                  <a:pt x="18" y="12"/>
                  <a:pt x="20" y="14"/>
                  <a:pt x="19" y="17"/>
                </a:cubicBezTo>
                <a:cubicBezTo>
                  <a:pt x="18" y="19"/>
                  <a:pt x="14" y="21"/>
                  <a:pt x="13" y="20"/>
                </a:cubicBezTo>
                <a:cubicBezTo>
                  <a:pt x="11" y="20"/>
                  <a:pt x="7" y="18"/>
                  <a:pt x="5" y="16"/>
                </a:cubicBezTo>
                <a:cubicBezTo>
                  <a:pt x="3" y="13"/>
                  <a:pt x="2" y="11"/>
                  <a:pt x="1" y="8"/>
                </a:cubicBezTo>
                <a:cubicBezTo>
                  <a:pt x="1" y="7"/>
                  <a:pt x="0" y="6"/>
                  <a:pt x="0" y="5"/>
                </a:cubicBezTo>
                <a:cubicBezTo>
                  <a:pt x="0" y="4"/>
                  <a:pt x="2" y="2"/>
                  <a:pt x="3" y="0"/>
                </a:cubicBezTo>
                <a:cubicBezTo>
                  <a:pt x="4" y="1"/>
                  <a:pt x="4" y="0"/>
                  <a:pt x="6" y="0"/>
                </a:cubicBezTo>
                <a:close/>
                <a:moveTo>
                  <a:pt x="4" y="3"/>
                </a:moveTo>
                <a:cubicBezTo>
                  <a:pt x="2" y="8"/>
                  <a:pt x="8" y="18"/>
                  <a:pt x="14" y="18"/>
                </a:cubicBezTo>
                <a:cubicBezTo>
                  <a:pt x="12" y="12"/>
                  <a:pt x="9" y="5"/>
                  <a:pt x="4" y="3"/>
                </a:cubicBezTo>
                <a:close/>
                <a:moveTo>
                  <a:pt x="16" y="16"/>
                </a:moveTo>
                <a:cubicBezTo>
                  <a:pt x="16" y="11"/>
                  <a:pt x="13" y="4"/>
                  <a:pt x="8" y="3"/>
                </a:cubicBezTo>
                <a:cubicBezTo>
                  <a:pt x="12" y="7"/>
                  <a:pt x="13" y="11"/>
                  <a:pt x="16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16" name="Freeform 283"/>
          <p:cNvSpPr/>
          <p:nvPr/>
        </p:nvSpPr>
        <p:spPr bwMode="auto">
          <a:xfrm>
            <a:off x="2244725" y="1584325"/>
            <a:ext cx="12700" cy="66675"/>
          </a:xfrm>
          <a:custGeom>
            <a:avLst/>
            <a:gdLst>
              <a:gd name="T0" fmla="*/ 3 w 4"/>
              <a:gd name="T1" fmla="*/ 0 h 21"/>
              <a:gd name="T2" fmla="*/ 4 w 4"/>
              <a:gd name="T3" fmla="*/ 0 h 21"/>
              <a:gd name="T4" fmla="*/ 2 w 4"/>
              <a:gd name="T5" fmla="*/ 11 h 21"/>
              <a:gd name="T6" fmla="*/ 4 w 4"/>
              <a:gd name="T7" fmla="*/ 21 h 21"/>
              <a:gd name="T8" fmla="*/ 3 w 4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21">
                <a:moveTo>
                  <a:pt x="3" y="0"/>
                </a:moveTo>
                <a:cubicBezTo>
                  <a:pt x="4" y="0"/>
                  <a:pt x="4" y="0"/>
                  <a:pt x="4" y="0"/>
                </a:cubicBezTo>
                <a:cubicBezTo>
                  <a:pt x="4" y="3"/>
                  <a:pt x="2" y="7"/>
                  <a:pt x="2" y="11"/>
                </a:cubicBezTo>
                <a:cubicBezTo>
                  <a:pt x="3" y="14"/>
                  <a:pt x="4" y="17"/>
                  <a:pt x="4" y="21"/>
                </a:cubicBezTo>
                <a:cubicBezTo>
                  <a:pt x="0" y="17"/>
                  <a:pt x="0" y="5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17" name="Freeform 284"/>
          <p:cNvSpPr/>
          <p:nvPr/>
        </p:nvSpPr>
        <p:spPr bwMode="auto">
          <a:xfrm>
            <a:off x="2263775" y="1619250"/>
            <a:ext cx="6350" cy="31750"/>
          </a:xfrm>
          <a:custGeom>
            <a:avLst/>
            <a:gdLst>
              <a:gd name="T0" fmla="*/ 1 w 2"/>
              <a:gd name="T1" fmla="*/ 0 h 10"/>
              <a:gd name="T2" fmla="*/ 1 w 2"/>
              <a:gd name="T3" fmla="*/ 0 h 10"/>
              <a:gd name="T4" fmla="*/ 2 w 2"/>
              <a:gd name="T5" fmla="*/ 10 h 10"/>
              <a:gd name="T6" fmla="*/ 1 w 2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0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2" y="3"/>
                  <a:pt x="2" y="7"/>
                  <a:pt x="2" y="10"/>
                </a:cubicBezTo>
                <a:cubicBezTo>
                  <a:pt x="0" y="8"/>
                  <a:pt x="0" y="3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18" name="Freeform 285"/>
          <p:cNvSpPr/>
          <p:nvPr/>
        </p:nvSpPr>
        <p:spPr bwMode="auto">
          <a:xfrm>
            <a:off x="2305050" y="1784350"/>
            <a:ext cx="61913" cy="52388"/>
          </a:xfrm>
          <a:custGeom>
            <a:avLst/>
            <a:gdLst>
              <a:gd name="T0" fmla="*/ 0 w 20"/>
              <a:gd name="T1" fmla="*/ 0 h 17"/>
              <a:gd name="T2" fmla="*/ 2 w 20"/>
              <a:gd name="T3" fmla="*/ 0 h 17"/>
              <a:gd name="T4" fmla="*/ 15 w 20"/>
              <a:gd name="T5" fmla="*/ 13 h 17"/>
              <a:gd name="T6" fmla="*/ 20 w 20"/>
              <a:gd name="T7" fmla="*/ 17 h 17"/>
              <a:gd name="T8" fmla="*/ 4 w 20"/>
              <a:gd name="T9" fmla="*/ 5 h 17"/>
              <a:gd name="T10" fmla="*/ 0 w 20"/>
              <a:gd name="T1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7">
                <a:moveTo>
                  <a:pt x="0" y="0"/>
                </a:moveTo>
                <a:cubicBezTo>
                  <a:pt x="1" y="0"/>
                  <a:pt x="1" y="0"/>
                  <a:pt x="2" y="0"/>
                </a:cubicBezTo>
                <a:cubicBezTo>
                  <a:pt x="5" y="5"/>
                  <a:pt x="10" y="9"/>
                  <a:pt x="15" y="13"/>
                </a:cubicBezTo>
                <a:cubicBezTo>
                  <a:pt x="17" y="14"/>
                  <a:pt x="19" y="15"/>
                  <a:pt x="20" y="17"/>
                </a:cubicBezTo>
                <a:cubicBezTo>
                  <a:pt x="13" y="15"/>
                  <a:pt x="9" y="9"/>
                  <a:pt x="4" y="5"/>
                </a:cubicBezTo>
                <a:cubicBezTo>
                  <a:pt x="3" y="3"/>
                  <a:pt x="1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19" name="Freeform 286"/>
          <p:cNvSpPr/>
          <p:nvPr/>
        </p:nvSpPr>
        <p:spPr bwMode="auto">
          <a:xfrm>
            <a:off x="2401888" y="1852613"/>
            <a:ext cx="174625" cy="53975"/>
          </a:xfrm>
          <a:custGeom>
            <a:avLst/>
            <a:gdLst>
              <a:gd name="T0" fmla="*/ 0 w 55"/>
              <a:gd name="T1" fmla="*/ 0 h 17"/>
              <a:gd name="T2" fmla="*/ 0 w 55"/>
              <a:gd name="T3" fmla="*/ 0 h 17"/>
              <a:gd name="T4" fmla="*/ 44 w 55"/>
              <a:gd name="T5" fmla="*/ 14 h 17"/>
              <a:gd name="T6" fmla="*/ 55 w 55"/>
              <a:gd name="T7" fmla="*/ 15 h 17"/>
              <a:gd name="T8" fmla="*/ 0 w 55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17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3" y="6"/>
                  <a:pt x="26" y="13"/>
                  <a:pt x="44" y="14"/>
                </a:cubicBezTo>
                <a:cubicBezTo>
                  <a:pt x="48" y="14"/>
                  <a:pt x="52" y="13"/>
                  <a:pt x="55" y="15"/>
                </a:cubicBezTo>
                <a:cubicBezTo>
                  <a:pt x="34" y="17"/>
                  <a:pt x="14" y="9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20" name="Freeform 287"/>
          <p:cNvSpPr/>
          <p:nvPr/>
        </p:nvSpPr>
        <p:spPr bwMode="auto">
          <a:xfrm>
            <a:off x="2443163" y="1855788"/>
            <a:ext cx="92075" cy="28575"/>
          </a:xfrm>
          <a:custGeom>
            <a:avLst/>
            <a:gdLst>
              <a:gd name="T0" fmla="*/ 29 w 29"/>
              <a:gd name="T1" fmla="*/ 7 h 9"/>
              <a:gd name="T2" fmla="*/ 22 w 29"/>
              <a:gd name="T3" fmla="*/ 7 h 9"/>
              <a:gd name="T4" fmla="*/ 0 w 29"/>
              <a:gd name="T5" fmla="*/ 0 h 9"/>
              <a:gd name="T6" fmla="*/ 9 w 29"/>
              <a:gd name="T7" fmla="*/ 3 h 9"/>
              <a:gd name="T8" fmla="*/ 26 w 29"/>
              <a:gd name="T9" fmla="*/ 6 h 9"/>
              <a:gd name="T10" fmla="*/ 29 w 29"/>
              <a:gd name="T11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9">
                <a:moveTo>
                  <a:pt x="29" y="7"/>
                </a:moveTo>
                <a:cubicBezTo>
                  <a:pt x="27" y="9"/>
                  <a:pt x="24" y="7"/>
                  <a:pt x="22" y="7"/>
                </a:cubicBezTo>
                <a:cubicBezTo>
                  <a:pt x="14" y="5"/>
                  <a:pt x="5" y="3"/>
                  <a:pt x="0" y="0"/>
                </a:cubicBezTo>
                <a:cubicBezTo>
                  <a:pt x="3" y="0"/>
                  <a:pt x="6" y="2"/>
                  <a:pt x="9" y="3"/>
                </a:cubicBezTo>
                <a:cubicBezTo>
                  <a:pt x="13" y="4"/>
                  <a:pt x="20" y="6"/>
                  <a:pt x="26" y="6"/>
                </a:cubicBezTo>
                <a:cubicBezTo>
                  <a:pt x="27" y="6"/>
                  <a:pt x="28" y="6"/>
                  <a:pt x="29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21" name="Freeform 288"/>
          <p:cNvSpPr>
            <a:spLocks noEditPoints="1"/>
          </p:cNvSpPr>
          <p:nvPr/>
        </p:nvSpPr>
        <p:spPr bwMode="auto">
          <a:xfrm>
            <a:off x="2187575" y="1341438"/>
            <a:ext cx="628650" cy="603250"/>
          </a:xfrm>
          <a:custGeom>
            <a:avLst/>
            <a:gdLst>
              <a:gd name="T0" fmla="*/ 53 w 199"/>
              <a:gd name="T1" fmla="*/ 27 h 191"/>
              <a:gd name="T2" fmla="*/ 66 w 199"/>
              <a:gd name="T3" fmla="*/ 10 h 191"/>
              <a:gd name="T4" fmla="*/ 95 w 199"/>
              <a:gd name="T5" fmla="*/ 1 h 191"/>
              <a:gd name="T6" fmla="*/ 126 w 199"/>
              <a:gd name="T7" fmla="*/ 12 h 191"/>
              <a:gd name="T8" fmla="*/ 171 w 199"/>
              <a:gd name="T9" fmla="*/ 47 h 191"/>
              <a:gd name="T10" fmla="*/ 197 w 199"/>
              <a:gd name="T11" fmla="*/ 101 h 191"/>
              <a:gd name="T12" fmla="*/ 196 w 199"/>
              <a:gd name="T13" fmla="*/ 144 h 191"/>
              <a:gd name="T14" fmla="*/ 169 w 199"/>
              <a:gd name="T15" fmla="*/ 175 h 191"/>
              <a:gd name="T16" fmla="*/ 74 w 199"/>
              <a:gd name="T17" fmla="*/ 181 h 191"/>
              <a:gd name="T18" fmla="*/ 52 w 199"/>
              <a:gd name="T19" fmla="*/ 170 h 191"/>
              <a:gd name="T20" fmla="*/ 24 w 199"/>
              <a:gd name="T21" fmla="*/ 149 h 191"/>
              <a:gd name="T22" fmla="*/ 1 w 199"/>
              <a:gd name="T23" fmla="*/ 107 h 191"/>
              <a:gd name="T24" fmla="*/ 9 w 199"/>
              <a:gd name="T25" fmla="*/ 66 h 191"/>
              <a:gd name="T26" fmla="*/ 177 w 199"/>
              <a:gd name="T27" fmla="*/ 164 h 191"/>
              <a:gd name="T28" fmla="*/ 189 w 199"/>
              <a:gd name="T29" fmla="*/ 154 h 191"/>
              <a:gd name="T30" fmla="*/ 197 w 199"/>
              <a:gd name="T31" fmla="*/ 119 h 191"/>
              <a:gd name="T32" fmla="*/ 192 w 199"/>
              <a:gd name="T33" fmla="*/ 91 h 191"/>
              <a:gd name="T34" fmla="*/ 162 w 199"/>
              <a:gd name="T35" fmla="*/ 41 h 191"/>
              <a:gd name="T36" fmla="*/ 137 w 199"/>
              <a:gd name="T37" fmla="*/ 20 h 191"/>
              <a:gd name="T38" fmla="*/ 112 w 199"/>
              <a:gd name="T39" fmla="*/ 8 h 191"/>
              <a:gd name="T40" fmla="*/ 87 w 199"/>
              <a:gd name="T41" fmla="*/ 3 h 191"/>
              <a:gd name="T42" fmla="*/ 51 w 199"/>
              <a:gd name="T43" fmla="*/ 46 h 191"/>
              <a:gd name="T44" fmla="*/ 77 w 199"/>
              <a:gd name="T45" fmla="*/ 127 h 191"/>
              <a:gd name="T46" fmla="*/ 93 w 199"/>
              <a:gd name="T47" fmla="*/ 144 h 191"/>
              <a:gd name="T48" fmla="*/ 47 w 199"/>
              <a:gd name="T49" fmla="*/ 48 h 191"/>
              <a:gd name="T50" fmla="*/ 47 w 199"/>
              <a:gd name="T51" fmla="*/ 48 h 191"/>
              <a:gd name="T52" fmla="*/ 109 w 199"/>
              <a:gd name="T53" fmla="*/ 164 h 191"/>
              <a:gd name="T54" fmla="*/ 79 w 199"/>
              <a:gd name="T55" fmla="*/ 140 h 191"/>
              <a:gd name="T56" fmla="*/ 59 w 199"/>
              <a:gd name="T57" fmla="*/ 110 h 191"/>
              <a:gd name="T58" fmla="*/ 51 w 199"/>
              <a:gd name="T59" fmla="*/ 90 h 191"/>
              <a:gd name="T60" fmla="*/ 49 w 199"/>
              <a:gd name="T61" fmla="*/ 82 h 191"/>
              <a:gd name="T62" fmla="*/ 5 w 199"/>
              <a:gd name="T63" fmla="*/ 90 h 191"/>
              <a:gd name="T64" fmla="*/ 31 w 199"/>
              <a:gd name="T65" fmla="*/ 145 h 191"/>
              <a:gd name="T66" fmla="*/ 40 w 199"/>
              <a:gd name="T67" fmla="*/ 153 h 191"/>
              <a:gd name="T68" fmla="*/ 54 w 199"/>
              <a:gd name="T69" fmla="*/ 163 h 191"/>
              <a:gd name="T70" fmla="*/ 79 w 199"/>
              <a:gd name="T71" fmla="*/ 176 h 191"/>
              <a:gd name="T72" fmla="*/ 95 w 199"/>
              <a:gd name="T73" fmla="*/ 181 h 191"/>
              <a:gd name="T74" fmla="*/ 117 w 199"/>
              <a:gd name="T75" fmla="*/ 184 h 191"/>
              <a:gd name="T76" fmla="*/ 150 w 199"/>
              <a:gd name="T77" fmla="*/ 179 h 191"/>
              <a:gd name="T78" fmla="*/ 48 w 199"/>
              <a:gd name="T79" fmla="*/ 67 h 191"/>
              <a:gd name="T80" fmla="*/ 49 w 199"/>
              <a:gd name="T81" fmla="*/ 72 h 191"/>
              <a:gd name="T82" fmla="*/ 59 w 199"/>
              <a:gd name="T83" fmla="*/ 107 h 191"/>
              <a:gd name="T84" fmla="*/ 112 w 199"/>
              <a:gd name="T85" fmla="*/ 164 h 191"/>
              <a:gd name="T86" fmla="*/ 145 w 199"/>
              <a:gd name="T87" fmla="*/ 171 h 191"/>
              <a:gd name="T88" fmla="*/ 82 w 199"/>
              <a:gd name="T89" fmla="*/ 135 h 191"/>
              <a:gd name="T90" fmla="*/ 49 w 199"/>
              <a:gd name="T91" fmla="*/ 69 h 191"/>
              <a:gd name="T92" fmla="*/ 5 w 199"/>
              <a:gd name="T93" fmla="*/ 78 h 191"/>
              <a:gd name="T94" fmla="*/ 2 w 199"/>
              <a:gd name="T95" fmla="*/ 98 h 191"/>
              <a:gd name="T96" fmla="*/ 14 w 199"/>
              <a:gd name="T97" fmla="*/ 132 h 191"/>
              <a:gd name="T98" fmla="*/ 18 w 199"/>
              <a:gd name="T99" fmla="*/ 139 h 191"/>
              <a:gd name="T100" fmla="*/ 48 w 199"/>
              <a:gd name="T101" fmla="*/ 165 h 191"/>
              <a:gd name="T102" fmla="*/ 84 w 199"/>
              <a:gd name="T103" fmla="*/ 183 h 191"/>
              <a:gd name="T104" fmla="*/ 163 w 199"/>
              <a:gd name="T105" fmla="*/ 177 h 191"/>
              <a:gd name="T106" fmla="*/ 161 w 199"/>
              <a:gd name="T107" fmla="*/ 177 h 191"/>
              <a:gd name="T108" fmla="*/ 129 w 199"/>
              <a:gd name="T109" fmla="*/ 186 h 191"/>
              <a:gd name="T110" fmla="*/ 76 w 199"/>
              <a:gd name="T111" fmla="*/ 177 h 191"/>
              <a:gd name="T112" fmla="*/ 18 w 199"/>
              <a:gd name="T113" fmla="*/ 135 h 191"/>
              <a:gd name="T114" fmla="*/ 8 w 199"/>
              <a:gd name="T115" fmla="*/ 116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9" h="191">
                <a:moveTo>
                  <a:pt x="46" y="45"/>
                </a:moveTo>
                <a:cubicBezTo>
                  <a:pt x="47" y="41"/>
                  <a:pt x="48" y="37"/>
                  <a:pt x="50" y="33"/>
                </a:cubicBezTo>
                <a:cubicBezTo>
                  <a:pt x="50" y="31"/>
                  <a:pt x="52" y="29"/>
                  <a:pt x="53" y="27"/>
                </a:cubicBezTo>
                <a:cubicBezTo>
                  <a:pt x="54" y="26"/>
                  <a:pt x="54" y="25"/>
                  <a:pt x="54" y="24"/>
                </a:cubicBezTo>
                <a:cubicBezTo>
                  <a:pt x="56" y="20"/>
                  <a:pt x="59" y="16"/>
                  <a:pt x="62" y="13"/>
                </a:cubicBezTo>
                <a:cubicBezTo>
                  <a:pt x="63" y="12"/>
                  <a:pt x="65" y="11"/>
                  <a:pt x="66" y="10"/>
                </a:cubicBezTo>
                <a:cubicBezTo>
                  <a:pt x="69" y="7"/>
                  <a:pt x="73" y="4"/>
                  <a:pt x="77" y="3"/>
                </a:cubicBezTo>
                <a:cubicBezTo>
                  <a:pt x="79" y="1"/>
                  <a:pt x="85" y="1"/>
                  <a:pt x="88" y="0"/>
                </a:cubicBezTo>
                <a:cubicBezTo>
                  <a:pt x="91" y="0"/>
                  <a:pt x="93" y="0"/>
                  <a:pt x="95" y="1"/>
                </a:cubicBezTo>
                <a:cubicBezTo>
                  <a:pt x="97" y="1"/>
                  <a:pt x="99" y="2"/>
                  <a:pt x="101" y="3"/>
                </a:cubicBezTo>
                <a:cubicBezTo>
                  <a:pt x="105" y="3"/>
                  <a:pt x="108" y="4"/>
                  <a:pt x="112" y="5"/>
                </a:cubicBezTo>
                <a:cubicBezTo>
                  <a:pt x="117" y="7"/>
                  <a:pt x="121" y="10"/>
                  <a:pt x="126" y="12"/>
                </a:cubicBezTo>
                <a:cubicBezTo>
                  <a:pt x="128" y="13"/>
                  <a:pt x="130" y="14"/>
                  <a:pt x="133" y="15"/>
                </a:cubicBezTo>
                <a:cubicBezTo>
                  <a:pt x="139" y="19"/>
                  <a:pt x="145" y="23"/>
                  <a:pt x="151" y="27"/>
                </a:cubicBezTo>
                <a:cubicBezTo>
                  <a:pt x="158" y="33"/>
                  <a:pt x="165" y="40"/>
                  <a:pt x="171" y="47"/>
                </a:cubicBezTo>
                <a:cubicBezTo>
                  <a:pt x="173" y="51"/>
                  <a:pt x="176" y="54"/>
                  <a:pt x="178" y="57"/>
                </a:cubicBezTo>
                <a:cubicBezTo>
                  <a:pt x="181" y="61"/>
                  <a:pt x="183" y="65"/>
                  <a:pt x="185" y="68"/>
                </a:cubicBezTo>
                <a:cubicBezTo>
                  <a:pt x="189" y="78"/>
                  <a:pt x="195" y="89"/>
                  <a:pt x="197" y="101"/>
                </a:cubicBezTo>
                <a:cubicBezTo>
                  <a:pt x="198" y="107"/>
                  <a:pt x="199" y="113"/>
                  <a:pt x="199" y="120"/>
                </a:cubicBezTo>
                <a:cubicBezTo>
                  <a:pt x="199" y="126"/>
                  <a:pt x="198" y="131"/>
                  <a:pt x="197" y="137"/>
                </a:cubicBezTo>
                <a:cubicBezTo>
                  <a:pt x="196" y="140"/>
                  <a:pt x="195" y="142"/>
                  <a:pt x="196" y="144"/>
                </a:cubicBezTo>
                <a:cubicBezTo>
                  <a:pt x="193" y="153"/>
                  <a:pt x="187" y="161"/>
                  <a:pt x="179" y="166"/>
                </a:cubicBezTo>
                <a:cubicBezTo>
                  <a:pt x="178" y="167"/>
                  <a:pt x="175" y="168"/>
                  <a:pt x="173" y="169"/>
                </a:cubicBezTo>
                <a:cubicBezTo>
                  <a:pt x="171" y="171"/>
                  <a:pt x="170" y="173"/>
                  <a:pt x="169" y="175"/>
                </a:cubicBezTo>
                <a:cubicBezTo>
                  <a:pt x="156" y="187"/>
                  <a:pt x="134" y="191"/>
                  <a:pt x="114" y="190"/>
                </a:cubicBezTo>
                <a:cubicBezTo>
                  <a:pt x="107" y="190"/>
                  <a:pt x="100" y="188"/>
                  <a:pt x="93" y="187"/>
                </a:cubicBezTo>
                <a:cubicBezTo>
                  <a:pt x="86" y="185"/>
                  <a:pt x="80" y="184"/>
                  <a:pt x="74" y="181"/>
                </a:cubicBezTo>
                <a:cubicBezTo>
                  <a:pt x="73" y="181"/>
                  <a:pt x="73" y="180"/>
                  <a:pt x="72" y="180"/>
                </a:cubicBezTo>
                <a:cubicBezTo>
                  <a:pt x="67" y="178"/>
                  <a:pt x="62" y="176"/>
                  <a:pt x="57" y="173"/>
                </a:cubicBezTo>
                <a:cubicBezTo>
                  <a:pt x="55" y="172"/>
                  <a:pt x="54" y="171"/>
                  <a:pt x="52" y="170"/>
                </a:cubicBezTo>
                <a:cubicBezTo>
                  <a:pt x="51" y="169"/>
                  <a:pt x="49" y="168"/>
                  <a:pt x="47" y="167"/>
                </a:cubicBezTo>
                <a:cubicBezTo>
                  <a:pt x="41" y="163"/>
                  <a:pt x="34" y="157"/>
                  <a:pt x="28" y="152"/>
                </a:cubicBezTo>
                <a:cubicBezTo>
                  <a:pt x="26" y="151"/>
                  <a:pt x="25" y="150"/>
                  <a:pt x="24" y="149"/>
                </a:cubicBezTo>
                <a:cubicBezTo>
                  <a:pt x="22" y="147"/>
                  <a:pt x="21" y="145"/>
                  <a:pt x="19" y="143"/>
                </a:cubicBezTo>
                <a:cubicBezTo>
                  <a:pt x="12" y="134"/>
                  <a:pt x="5" y="122"/>
                  <a:pt x="2" y="109"/>
                </a:cubicBezTo>
                <a:cubicBezTo>
                  <a:pt x="2" y="108"/>
                  <a:pt x="1" y="107"/>
                  <a:pt x="1" y="107"/>
                </a:cubicBezTo>
                <a:cubicBezTo>
                  <a:pt x="0" y="100"/>
                  <a:pt x="0" y="94"/>
                  <a:pt x="1" y="87"/>
                </a:cubicBezTo>
                <a:cubicBezTo>
                  <a:pt x="1" y="81"/>
                  <a:pt x="3" y="76"/>
                  <a:pt x="5" y="71"/>
                </a:cubicBezTo>
                <a:cubicBezTo>
                  <a:pt x="6" y="69"/>
                  <a:pt x="8" y="68"/>
                  <a:pt x="9" y="66"/>
                </a:cubicBezTo>
                <a:cubicBezTo>
                  <a:pt x="14" y="58"/>
                  <a:pt x="22" y="53"/>
                  <a:pt x="30" y="48"/>
                </a:cubicBezTo>
                <a:cubicBezTo>
                  <a:pt x="36" y="47"/>
                  <a:pt x="39" y="45"/>
                  <a:pt x="46" y="45"/>
                </a:cubicBezTo>
                <a:close/>
                <a:moveTo>
                  <a:pt x="177" y="164"/>
                </a:moveTo>
                <a:cubicBezTo>
                  <a:pt x="180" y="163"/>
                  <a:pt x="183" y="161"/>
                  <a:pt x="185" y="159"/>
                </a:cubicBezTo>
                <a:cubicBezTo>
                  <a:pt x="186" y="158"/>
                  <a:pt x="186" y="157"/>
                  <a:pt x="186" y="156"/>
                </a:cubicBezTo>
                <a:cubicBezTo>
                  <a:pt x="187" y="155"/>
                  <a:pt x="188" y="155"/>
                  <a:pt x="189" y="154"/>
                </a:cubicBezTo>
                <a:cubicBezTo>
                  <a:pt x="191" y="151"/>
                  <a:pt x="193" y="147"/>
                  <a:pt x="194" y="143"/>
                </a:cubicBezTo>
                <a:cubicBezTo>
                  <a:pt x="194" y="141"/>
                  <a:pt x="194" y="139"/>
                  <a:pt x="194" y="138"/>
                </a:cubicBezTo>
                <a:cubicBezTo>
                  <a:pt x="195" y="131"/>
                  <a:pt x="197" y="125"/>
                  <a:pt x="197" y="119"/>
                </a:cubicBezTo>
                <a:cubicBezTo>
                  <a:pt x="197" y="112"/>
                  <a:pt x="196" y="106"/>
                  <a:pt x="195" y="99"/>
                </a:cubicBezTo>
                <a:cubicBezTo>
                  <a:pt x="194" y="98"/>
                  <a:pt x="194" y="97"/>
                  <a:pt x="193" y="95"/>
                </a:cubicBezTo>
                <a:cubicBezTo>
                  <a:pt x="193" y="94"/>
                  <a:pt x="192" y="92"/>
                  <a:pt x="192" y="91"/>
                </a:cubicBezTo>
                <a:cubicBezTo>
                  <a:pt x="189" y="83"/>
                  <a:pt x="185" y="73"/>
                  <a:pt x="181" y="66"/>
                </a:cubicBezTo>
                <a:cubicBezTo>
                  <a:pt x="178" y="61"/>
                  <a:pt x="176" y="58"/>
                  <a:pt x="173" y="54"/>
                </a:cubicBezTo>
                <a:cubicBezTo>
                  <a:pt x="169" y="49"/>
                  <a:pt x="166" y="45"/>
                  <a:pt x="162" y="41"/>
                </a:cubicBezTo>
                <a:cubicBezTo>
                  <a:pt x="158" y="37"/>
                  <a:pt x="155" y="33"/>
                  <a:pt x="150" y="29"/>
                </a:cubicBezTo>
                <a:cubicBezTo>
                  <a:pt x="147" y="27"/>
                  <a:pt x="143" y="24"/>
                  <a:pt x="140" y="22"/>
                </a:cubicBezTo>
                <a:cubicBezTo>
                  <a:pt x="139" y="21"/>
                  <a:pt x="138" y="20"/>
                  <a:pt x="137" y="20"/>
                </a:cubicBezTo>
                <a:cubicBezTo>
                  <a:pt x="132" y="17"/>
                  <a:pt x="126" y="14"/>
                  <a:pt x="121" y="12"/>
                </a:cubicBezTo>
                <a:cubicBezTo>
                  <a:pt x="119" y="11"/>
                  <a:pt x="117" y="10"/>
                  <a:pt x="115" y="10"/>
                </a:cubicBezTo>
                <a:cubicBezTo>
                  <a:pt x="114" y="9"/>
                  <a:pt x="113" y="8"/>
                  <a:pt x="112" y="8"/>
                </a:cubicBezTo>
                <a:cubicBezTo>
                  <a:pt x="108" y="6"/>
                  <a:pt x="103" y="5"/>
                  <a:pt x="98" y="4"/>
                </a:cubicBezTo>
                <a:cubicBezTo>
                  <a:pt x="97" y="4"/>
                  <a:pt x="97" y="3"/>
                  <a:pt x="96" y="3"/>
                </a:cubicBezTo>
                <a:cubicBezTo>
                  <a:pt x="93" y="3"/>
                  <a:pt x="90" y="3"/>
                  <a:pt x="87" y="3"/>
                </a:cubicBezTo>
                <a:cubicBezTo>
                  <a:pt x="81" y="3"/>
                  <a:pt x="77" y="5"/>
                  <a:pt x="73" y="8"/>
                </a:cubicBezTo>
                <a:cubicBezTo>
                  <a:pt x="63" y="14"/>
                  <a:pt x="56" y="23"/>
                  <a:pt x="52" y="34"/>
                </a:cubicBezTo>
                <a:cubicBezTo>
                  <a:pt x="51" y="38"/>
                  <a:pt x="51" y="42"/>
                  <a:pt x="51" y="46"/>
                </a:cubicBezTo>
                <a:cubicBezTo>
                  <a:pt x="50" y="57"/>
                  <a:pt x="51" y="67"/>
                  <a:pt x="53" y="78"/>
                </a:cubicBezTo>
                <a:cubicBezTo>
                  <a:pt x="56" y="91"/>
                  <a:pt x="62" y="103"/>
                  <a:pt x="68" y="112"/>
                </a:cubicBezTo>
                <a:cubicBezTo>
                  <a:pt x="71" y="117"/>
                  <a:pt x="74" y="123"/>
                  <a:pt x="77" y="127"/>
                </a:cubicBezTo>
                <a:cubicBezTo>
                  <a:pt x="78" y="128"/>
                  <a:pt x="80" y="129"/>
                  <a:pt x="81" y="130"/>
                </a:cubicBezTo>
                <a:cubicBezTo>
                  <a:pt x="83" y="134"/>
                  <a:pt x="85" y="135"/>
                  <a:pt x="87" y="137"/>
                </a:cubicBezTo>
                <a:cubicBezTo>
                  <a:pt x="89" y="139"/>
                  <a:pt x="91" y="142"/>
                  <a:pt x="93" y="144"/>
                </a:cubicBezTo>
                <a:cubicBezTo>
                  <a:pt x="96" y="145"/>
                  <a:pt x="98" y="147"/>
                  <a:pt x="100" y="150"/>
                </a:cubicBezTo>
                <a:cubicBezTo>
                  <a:pt x="117" y="162"/>
                  <a:pt x="152" y="177"/>
                  <a:pt x="177" y="164"/>
                </a:cubicBezTo>
                <a:close/>
                <a:moveTo>
                  <a:pt x="47" y="48"/>
                </a:moveTo>
                <a:cubicBezTo>
                  <a:pt x="47" y="54"/>
                  <a:pt x="47" y="60"/>
                  <a:pt x="48" y="65"/>
                </a:cubicBezTo>
                <a:cubicBezTo>
                  <a:pt x="48" y="59"/>
                  <a:pt x="48" y="52"/>
                  <a:pt x="49" y="45"/>
                </a:cubicBezTo>
                <a:cubicBezTo>
                  <a:pt x="47" y="46"/>
                  <a:pt x="48" y="47"/>
                  <a:pt x="47" y="48"/>
                </a:cubicBezTo>
                <a:close/>
                <a:moveTo>
                  <a:pt x="152" y="174"/>
                </a:moveTo>
                <a:cubicBezTo>
                  <a:pt x="139" y="176"/>
                  <a:pt x="127" y="172"/>
                  <a:pt x="117" y="168"/>
                </a:cubicBezTo>
                <a:cubicBezTo>
                  <a:pt x="114" y="167"/>
                  <a:pt x="111" y="165"/>
                  <a:pt x="109" y="164"/>
                </a:cubicBezTo>
                <a:cubicBezTo>
                  <a:pt x="106" y="162"/>
                  <a:pt x="103" y="161"/>
                  <a:pt x="100" y="159"/>
                </a:cubicBezTo>
                <a:cubicBezTo>
                  <a:pt x="96" y="157"/>
                  <a:pt x="93" y="153"/>
                  <a:pt x="89" y="150"/>
                </a:cubicBezTo>
                <a:cubicBezTo>
                  <a:pt x="86" y="147"/>
                  <a:pt x="82" y="143"/>
                  <a:pt x="79" y="140"/>
                </a:cubicBezTo>
                <a:cubicBezTo>
                  <a:pt x="72" y="132"/>
                  <a:pt x="67" y="124"/>
                  <a:pt x="62" y="116"/>
                </a:cubicBezTo>
                <a:cubicBezTo>
                  <a:pt x="61" y="115"/>
                  <a:pt x="59" y="114"/>
                  <a:pt x="59" y="113"/>
                </a:cubicBezTo>
                <a:cubicBezTo>
                  <a:pt x="59" y="112"/>
                  <a:pt x="59" y="111"/>
                  <a:pt x="59" y="110"/>
                </a:cubicBezTo>
                <a:cubicBezTo>
                  <a:pt x="58" y="110"/>
                  <a:pt x="58" y="109"/>
                  <a:pt x="57" y="108"/>
                </a:cubicBezTo>
                <a:cubicBezTo>
                  <a:pt x="55" y="104"/>
                  <a:pt x="54" y="99"/>
                  <a:pt x="52" y="94"/>
                </a:cubicBezTo>
                <a:cubicBezTo>
                  <a:pt x="52" y="93"/>
                  <a:pt x="51" y="91"/>
                  <a:pt x="51" y="90"/>
                </a:cubicBezTo>
                <a:cubicBezTo>
                  <a:pt x="50" y="89"/>
                  <a:pt x="51" y="88"/>
                  <a:pt x="51" y="87"/>
                </a:cubicBezTo>
                <a:cubicBezTo>
                  <a:pt x="50" y="86"/>
                  <a:pt x="49" y="85"/>
                  <a:pt x="49" y="84"/>
                </a:cubicBezTo>
                <a:cubicBezTo>
                  <a:pt x="49" y="83"/>
                  <a:pt x="49" y="83"/>
                  <a:pt x="49" y="82"/>
                </a:cubicBezTo>
                <a:cubicBezTo>
                  <a:pt x="46" y="71"/>
                  <a:pt x="44" y="59"/>
                  <a:pt x="45" y="48"/>
                </a:cubicBezTo>
                <a:cubicBezTo>
                  <a:pt x="29" y="48"/>
                  <a:pt x="16" y="58"/>
                  <a:pt x="9" y="70"/>
                </a:cubicBezTo>
                <a:cubicBezTo>
                  <a:pt x="8" y="76"/>
                  <a:pt x="5" y="84"/>
                  <a:pt x="5" y="90"/>
                </a:cubicBezTo>
                <a:cubicBezTo>
                  <a:pt x="6" y="95"/>
                  <a:pt x="6" y="101"/>
                  <a:pt x="7" y="103"/>
                </a:cubicBezTo>
                <a:cubicBezTo>
                  <a:pt x="8" y="112"/>
                  <a:pt x="12" y="120"/>
                  <a:pt x="15" y="127"/>
                </a:cubicBezTo>
                <a:cubicBezTo>
                  <a:pt x="19" y="134"/>
                  <a:pt x="26" y="139"/>
                  <a:pt x="31" y="145"/>
                </a:cubicBezTo>
                <a:cubicBezTo>
                  <a:pt x="32" y="145"/>
                  <a:pt x="33" y="147"/>
                  <a:pt x="34" y="148"/>
                </a:cubicBezTo>
                <a:cubicBezTo>
                  <a:pt x="35" y="149"/>
                  <a:pt x="36" y="149"/>
                  <a:pt x="37" y="150"/>
                </a:cubicBezTo>
                <a:cubicBezTo>
                  <a:pt x="38" y="151"/>
                  <a:pt x="38" y="153"/>
                  <a:pt x="40" y="153"/>
                </a:cubicBezTo>
                <a:cubicBezTo>
                  <a:pt x="40" y="154"/>
                  <a:pt x="41" y="154"/>
                  <a:pt x="41" y="155"/>
                </a:cubicBezTo>
                <a:cubicBezTo>
                  <a:pt x="44" y="157"/>
                  <a:pt x="46" y="158"/>
                  <a:pt x="49" y="160"/>
                </a:cubicBezTo>
                <a:cubicBezTo>
                  <a:pt x="51" y="161"/>
                  <a:pt x="52" y="162"/>
                  <a:pt x="54" y="163"/>
                </a:cubicBezTo>
                <a:cubicBezTo>
                  <a:pt x="55" y="164"/>
                  <a:pt x="57" y="165"/>
                  <a:pt x="59" y="166"/>
                </a:cubicBezTo>
                <a:cubicBezTo>
                  <a:pt x="62" y="167"/>
                  <a:pt x="65" y="170"/>
                  <a:pt x="68" y="171"/>
                </a:cubicBezTo>
                <a:cubicBezTo>
                  <a:pt x="72" y="174"/>
                  <a:pt x="75" y="174"/>
                  <a:pt x="79" y="176"/>
                </a:cubicBezTo>
                <a:cubicBezTo>
                  <a:pt x="81" y="176"/>
                  <a:pt x="83" y="178"/>
                  <a:pt x="85" y="179"/>
                </a:cubicBezTo>
                <a:cubicBezTo>
                  <a:pt x="86" y="179"/>
                  <a:pt x="87" y="179"/>
                  <a:pt x="88" y="179"/>
                </a:cubicBezTo>
                <a:cubicBezTo>
                  <a:pt x="91" y="179"/>
                  <a:pt x="93" y="181"/>
                  <a:pt x="95" y="181"/>
                </a:cubicBezTo>
                <a:cubicBezTo>
                  <a:pt x="97" y="182"/>
                  <a:pt x="101" y="183"/>
                  <a:pt x="104" y="183"/>
                </a:cubicBezTo>
                <a:cubicBezTo>
                  <a:pt x="105" y="183"/>
                  <a:pt x="105" y="182"/>
                  <a:pt x="106" y="182"/>
                </a:cubicBezTo>
                <a:cubicBezTo>
                  <a:pt x="110" y="182"/>
                  <a:pt x="113" y="184"/>
                  <a:pt x="117" y="184"/>
                </a:cubicBezTo>
                <a:cubicBezTo>
                  <a:pt x="121" y="184"/>
                  <a:pt x="126" y="184"/>
                  <a:pt x="131" y="183"/>
                </a:cubicBezTo>
                <a:cubicBezTo>
                  <a:pt x="133" y="183"/>
                  <a:pt x="137" y="182"/>
                  <a:pt x="138" y="182"/>
                </a:cubicBezTo>
                <a:cubicBezTo>
                  <a:pt x="143" y="181"/>
                  <a:pt x="146" y="180"/>
                  <a:pt x="150" y="179"/>
                </a:cubicBezTo>
                <a:cubicBezTo>
                  <a:pt x="156" y="177"/>
                  <a:pt x="160" y="175"/>
                  <a:pt x="164" y="172"/>
                </a:cubicBezTo>
                <a:cubicBezTo>
                  <a:pt x="161" y="174"/>
                  <a:pt x="157" y="174"/>
                  <a:pt x="152" y="174"/>
                </a:cubicBezTo>
                <a:close/>
                <a:moveTo>
                  <a:pt x="48" y="67"/>
                </a:moveTo>
                <a:cubicBezTo>
                  <a:pt x="49" y="67"/>
                  <a:pt x="49" y="65"/>
                  <a:pt x="48" y="65"/>
                </a:cubicBezTo>
                <a:cubicBezTo>
                  <a:pt x="48" y="66"/>
                  <a:pt x="48" y="66"/>
                  <a:pt x="48" y="67"/>
                </a:cubicBezTo>
                <a:close/>
                <a:moveTo>
                  <a:pt x="49" y="72"/>
                </a:moveTo>
                <a:cubicBezTo>
                  <a:pt x="50" y="77"/>
                  <a:pt x="51" y="82"/>
                  <a:pt x="52" y="86"/>
                </a:cubicBezTo>
                <a:cubicBezTo>
                  <a:pt x="53" y="90"/>
                  <a:pt x="54" y="93"/>
                  <a:pt x="56" y="97"/>
                </a:cubicBezTo>
                <a:cubicBezTo>
                  <a:pt x="57" y="101"/>
                  <a:pt x="58" y="104"/>
                  <a:pt x="59" y="107"/>
                </a:cubicBezTo>
                <a:cubicBezTo>
                  <a:pt x="61" y="112"/>
                  <a:pt x="63" y="116"/>
                  <a:pt x="66" y="119"/>
                </a:cubicBezTo>
                <a:cubicBezTo>
                  <a:pt x="73" y="130"/>
                  <a:pt x="80" y="139"/>
                  <a:pt x="89" y="147"/>
                </a:cubicBezTo>
                <a:cubicBezTo>
                  <a:pt x="96" y="154"/>
                  <a:pt x="103" y="159"/>
                  <a:pt x="112" y="164"/>
                </a:cubicBezTo>
                <a:cubicBezTo>
                  <a:pt x="117" y="166"/>
                  <a:pt x="122" y="168"/>
                  <a:pt x="128" y="170"/>
                </a:cubicBezTo>
                <a:cubicBezTo>
                  <a:pt x="137" y="172"/>
                  <a:pt x="146" y="174"/>
                  <a:pt x="155" y="172"/>
                </a:cubicBezTo>
                <a:cubicBezTo>
                  <a:pt x="152" y="172"/>
                  <a:pt x="149" y="171"/>
                  <a:pt x="145" y="171"/>
                </a:cubicBezTo>
                <a:cubicBezTo>
                  <a:pt x="139" y="170"/>
                  <a:pt x="133" y="169"/>
                  <a:pt x="126" y="166"/>
                </a:cubicBezTo>
                <a:cubicBezTo>
                  <a:pt x="122" y="165"/>
                  <a:pt x="117" y="163"/>
                  <a:pt x="113" y="160"/>
                </a:cubicBezTo>
                <a:cubicBezTo>
                  <a:pt x="102" y="154"/>
                  <a:pt x="91" y="145"/>
                  <a:pt x="82" y="135"/>
                </a:cubicBezTo>
                <a:cubicBezTo>
                  <a:pt x="80" y="132"/>
                  <a:pt x="77" y="129"/>
                  <a:pt x="74" y="126"/>
                </a:cubicBezTo>
                <a:cubicBezTo>
                  <a:pt x="66" y="115"/>
                  <a:pt x="60" y="102"/>
                  <a:pt x="54" y="89"/>
                </a:cubicBezTo>
                <a:cubicBezTo>
                  <a:pt x="52" y="82"/>
                  <a:pt x="51" y="75"/>
                  <a:pt x="49" y="69"/>
                </a:cubicBezTo>
                <a:cubicBezTo>
                  <a:pt x="49" y="70"/>
                  <a:pt x="49" y="71"/>
                  <a:pt x="49" y="72"/>
                </a:cubicBezTo>
                <a:close/>
                <a:moveTo>
                  <a:pt x="5" y="79"/>
                </a:moveTo>
                <a:cubicBezTo>
                  <a:pt x="5" y="80"/>
                  <a:pt x="5" y="78"/>
                  <a:pt x="5" y="78"/>
                </a:cubicBezTo>
                <a:cubicBezTo>
                  <a:pt x="5" y="78"/>
                  <a:pt x="5" y="79"/>
                  <a:pt x="5" y="79"/>
                </a:cubicBezTo>
                <a:close/>
                <a:moveTo>
                  <a:pt x="3" y="96"/>
                </a:moveTo>
                <a:cubicBezTo>
                  <a:pt x="3" y="97"/>
                  <a:pt x="2" y="97"/>
                  <a:pt x="2" y="98"/>
                </a:cubicBezTo>
                <a:cubicBezTo>
                  <a:pt x="2" y="101"/>
                  <a:pt x="3" y="103"/>
                  <a:pt x="4" y="106"/>
                </a:cubicBezTo>
                <a:cubicBezTo>
                  <a:pt x="4" y="107"/>
                  <a:pt x="3" y="106"/>
                  <a:pt x="3" y="107"/>
                </a:cubicBezTo>
                <a:cubicBezTo>
                  <a:pt x="6" y="117"/>
                  <a:pt x="9" y="124"/>
                  <a:pt x="14" y="132"/>
                </a:cubicBezTo>
                <a:cubicBezTo>
                  <a:pt x="14" y="133"/>
                  <a:pt x="15" y="133"/>
                  <a:pt x="15" y="133"/>
                </a:cubicBezTo>
                <a:cubicBezTo>
                  <a:pt x="16" y="135"/>
                  <a:pt x="17" y="136"/>
                  <a:pt x="18" y="137"/>
                </a:cubicBezTo>
                <a:cubicBezTo>
                  <a:pt x="19" y="138"/>
                  <a:pt x="18" y="138"/>
                  <a:pt x="18" y="139"/>
                </a:cubicBezTo>
                <a:cubicBezTo>
                  <a:pt x="21" y="142"/>
                  <a:pt x="25" y="146"/>
                  <a:pt x="28" y="149"/>
                </a:cubicBezTo>
                <a:cubicBezTo>
                  <a:pt x="31" y="153"/>
                  <a:pt x="35" y="156"/>
                  <a:pt x="40" y="159"/>
                </a:cubicBezTo>
                <a:cubicBezTo>
                  <a:pt x="41" y="162"/>
                  <a:pt x="46" y="162"/>
                  <a:pt x="48" y="165"/>
                </a:cubicBezTo>
                <a:cubicBezTo>
                  <a:pt x="52" y="167"/>
                  <a:pt x="56" y="170"/>
                  <a:pt x="60" y="172"/>
                </a:cubicBezTo>
                <a:cubicBezTo>
                  <a:pt x="65" y="174"/>
                  <a:pt x="69" y="176"/>
                  <a:pt x="74" y="179"/>
                </a:cubicBezTo>
                <a:cubicBezTo>
                  <a:pt x="77" y="180"/>
                  <a:pt x="81" y="182"/>
                  <a:pt x="84" y="183"/>
                </a:cubicBezTo>
                <a:cubicBezTo>
                  <a:pt x="100" y="188"/>
                  <a:pt x="118" y="189"/>
                  <a:pt x="134" y="186"/>
                </a:cubicBezTo>
                <a:cubicBezTo>
                  <a:pt x="144" y="185"/>
                  <a:pt x="154" y="182"/>
                  <a:pt x="162" y="178"/>
                </a:cubicBezTo>
                <a:cubicBezTo>
                  <a:pt x="162" y="178"/>
                  <a:pt x="162" y="177"/>
                  <a:pt x="163" y="177"/>
                </a:cubicBezTo>
                <a:cubicBezTo>
                  <a:pt x="163" y="176"/>
                  <a:pt x="165" y="176"/>
                  <a:pt x="165" y="176"/>
                </a:cubicBezTo>
                <a:cubicBezTo>
                  <a:pt x="167" y="175"/>
                  <a:pt x="169" y="172"/>
                  <a:pt x="169" y="171"/>
                </a:cubicBezTo>
                <a:cubicBezTo>
                  <a:pt x="167" y="174"/>
                  <a:pt x="164" y="175"/>
                  <a:pt x="161" y="177"/>
                </a:cubicBezTo>
                <a:cubicBezTo>
                  <a:pt x="159" y="177"/>
                  <a:pt x="158" y="179"/>
                  <a:pt x="156" y="179"/>
                </a:cubicBezTo>
                <a:cubicBezTo>
                  <a:pt x="153" y="180"/>
                  <a:pt x="151" y="181"/>
                  <a:pt x="150" y="181"/>
                </a:cubicBezTo>
                <a:cubicBezTo>
                  <a:pt x="143" y="184"/>
                  <a:pt x="136" y="184"/>
                  <a:pt x="129" y="186"/>
                </a:cubicBezTo>
                <a:cubicBezTo>
                  <a:pt x="127" y="185"/>
                  <a:pt x="124" y="185"/>
                  <a:pt x="122" y="186"/>
                </a:cubicBezTo>
                <a:cubicBezTo>
                  <a:pt x="112" y="186"/>
                  <a:pt x="102" y="185"/>
                  <a:pt x="92" y="182"/>
                </a:cubicBezTo>
                <a:cubicBezTo>
                  <a:pt x="88" y="181"/>
                  <a:pt x="82" y="180"/>
                  <a:pt x="76" y="177"/>
                </a:cubicBezTo>
                <a:cubicBezTo>
                  <a:pt x="76" y="177"/>
                  <a:pt x="76" y="177"/>
                  <a:pt x="75" y="177"/>
                </a:cubicBezTo>
                <a:cubicBezTo>
                  <a:pt x="69" y="174"/>
                  <a:pt x="64" y="170"/>
                  <a:pt x="58" y="168"/>
                </a:cubicBezTo>
                <a:cubicBezTo>
                  <a:pt x="41" y="160"/>
                  <a:pt x="30" y="147"/>
                  <a:pt x="18" y="135"/>
                </a:cubicBezTo>
                <a:cubicBezTo>
                  <a:pt x="15" y="131"/>
                  <a:pt x="12" y="126"/>
                  <a:pt x="10" y="122"/>
                </a:cubicBezTo>
                <a:cubicBezTo>
                  <a:pt x="9" y="120"/>
                  <a:pt x="9" y="118"/>
                  <a:pt x="8" y="117"/>
                </a:cubicBezTo>
                <a:cubicBezTo>
                  <a:pt x="8" y="117"/>
                  <a:pt x="8" y="117"/>
                  <a:pt x="8" y="116"/>
                </a:cubicBezTo>
                <a:cubicBezTo>
                  <a:pt x="3" y="106"/>
                  <a:pt x="3" y="96"/>
                  <a:pt x="4" y="84"/>
                </a:cubicBezTo>
                <a:cubicBezTo>
                  <a:pt x="2" y="88"/>
                  <a:pt x="4" y="92"/>
                  <a:pt x="3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22" name="Freeform 289"/>
          <p:cNvSpPr>
            <a:spLocks noEditPoints="1"/>
          </p:cNvSpPr>
          <p:nvPr/>
        </p:nvSpPr>
        <p:spPr bwMode="auto">
          <a:xfrm>
            <a:off x="2525713" y="1522413"/>
            <a:ext cx="144462" cy="179387"/>
          </a:xfrm>
          <a:custGeom>
            <a:avLst/>
            <a:gdLst>
              <a:gd name="T0" fmla="*/ 16 w 46"/>
              <a:gd name="T1" fmla="*/ 0 h 57"/>
              <a:gd name="T2" fmla="*/ 45 w 46"/>
              <a:gd name="T3" fmla="*/ 35 h 57"/>
              <a:gd name="T4" fmla="*/ 39 w 46"/>
              <a:gd name="T5" fmla="*/ 53 h 57"/>
              <a:gd name="T6" fmla="*/ 36 w 46"/>
              <a:gd name="T7" fmla="*/ 55 h 57"/>
              <a:gd name="T8" fmla="*/ 1 w 46"/>
              <a:gd name="T9" fmla="*/ 19 h 57"/>
              <a:gd name="T10" fmla="*/ 1 w 46"/>
              <a:gd name="T11" fmla="*/ 9 h 57"/>
              <a:gd name="T12" fmla="*/ 5 w 46"/>
              <a:gd name="T13" fmla="*/ 3 h 57"/>
              <a:gd name="T14" fmla="*/ 16 w 46"/>
              <a:gd name="T15" fmla="*/ 0 h 57"/>
              <a:gd name="T16" fmla="*/ 16 w 46"/>
              <a:gd name="T17" fmla="*/ 3 h 57"/>
              <a:gd name="T18" fmla="*/ 7 w 46"/>
              <a:gd name="T19" fmla="*/ 5 h 57"/>
              <a:gd name="T20" fmla="*/ 9 w 46"/>
              <a:gd name="T21" fmla="*/ 32 h 57"/>
              <a:gd name="T22" fmla="*/ 14 w 46"/>
              <a:gd name="T23" fmla="*/ 42 h 57"/>
              <a:gd name="T24" fmla="*/ 21 w 46"/>
              <a:gd name="T25" fmla="*/ 49 h 57"/>
              <a:gd name="T26" fmla="*/ 28 w 46"/>
              <a:gd name="T27" fmla="*/ 52 h 57"/>
              <a:gd name="T28" fmla="*/ 40 w 46"/>
              <a:gd name="T29" fmla="*/ 50 h 57"/>
              <a:gd name="T30" fmla="*/ 41 w 46"/>
              <a:gd name="T31" fmla="*/ 28 h 57"/>
              <a:gd name="T32" fmla="*/ 35 w 46"/>
              <a:gd name="T33" fmla="*/ 16 h 57"/>
              <a:gd name="T34" fmla="*/ 34 w 46"/>
              <a:gd name="T35" fmla="*/ 15 h 57"/>
              <a:gd name="T36" fmla="*/ 16 w 46"/>
              <a:gd name="T37" fmla="*/ 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" h="57">
                <a:moveTo>
                  <a:pt x="16" y="0"/>
                </a:moveTo>
                <a:cubicBezTo>
                  <a:pt x="32" y="5"/>
                  <a:pt x="41" y="19"/>
                  <a:pt x="45" y="35"/>
                </a:cubicBezTo>
                <a:cubicBezTo>
                  <a:pt x="46" y="43"/>
                  <a:pt x="45" y="50"/>
                  <a:pt x="39" y="53"/>
                </a:cubicBezTo>
                <a:cubicBezTo>
                  <a:pt x="38" y="54"/>
                  <a:pt x="37" y="55"/>
                  <a:pt x="36" y="55"/>
                </a:cubicBezTo>
                <a:cubicBezTo>
                  <a:pt x="20" y="57"/>
                  <a:pt x="3" y="36"/>
                  <a:pt x="1" y="19"/>
                </a:cubicBezTo>
                <a:cubicBezTo>
                  <a:pt x="0" y="15"/>
                  <a:pt x="0" y="12"/>
                  <a:pt x="1" y="9"/>
                </a:cubicBezTo>
                <a:cubicBezTo>
                  <a:pt x="2" y="7"/>
                  <a:pt x="4" y="4"/>
                  <a:pt x="5" y="3"/>
                </a:cubicBezTo>
                <a:cubicBezTo>
                  <a:pt x="8" y="1"/>
                  <a:pt x="12" y="1"/>
                  <a:pt x="16" y="0"/>
                </a:cubicBezTo>
                <a:close/>
                <a:moveTo>
                  <a:pt x="16" y="3"/>
                </a:moveTo>
                <a:cubicBezTo>
                  <a:pt x="13" y="3"/>
                  <a:pt x="9" y="3"/>
                  <a:pt x="7" y="5"/>
                </a:cubicBezTo>
                <a:cubicBezTo>
                  <a:pt x="2" y="13"/>
                  <a:pt x="4" y="27"/>
                  <a:pt x="9" y="32"/>
                </a:cubicBezTo>
                <a:cubicBezTo>
                  <a:pt x="10" y="36"/>
                  <a:pt x="12" y="39"/>
                  <a:pt x="14" y="42"/>
                </a:cubicBezTo>
                <a:cubicBezTo>
                  <a:pt x="16" y="45"/>
                  <a:pt x="18" y="47"/>
                  <a:pt x="21" y="49"/>
                </a:cubicBezTo>
                <a:cubicBezTo>
                  <a:pt x="22" y="50"/>
                  <a:pt x="26" y="51"/>
                  <a:pt x="28" y="52"/>
                </a:cubicBezTo>
                <a:cubicBezTo>
                  <a:pt x="33" y="54"/>
                  <a:pt x="38" y="52"/>
                  <a:pt x="40" y="50"/>
                </a:cubicBezTo>
                <a:cubicBezTo>
                  <a:pt x="46" y="45"/>
                  <a:pt x="43" y="35"/>
                  <a:pt x="41" y="28"/>
                </a:cubicBezTo>
                <a:cubicBezTo>
                  <a:pt x="39" y="24"/>
                  <a:pt x="38" y="20"/>
                  <a:pt x="35" y="16"/>
                </a:cubicBezTo>
                <a:cubicBezTo>
                  <a:pt x="34" y="16"/>
                  <a:pt x="34" y="15"/>
                  <a:pt x="34" y="15"/>
                </a:cubicBezTo>
                <a:cubicBezTo>
                  <a:pt x="30" y="10"/>
                  <a:pt x="24" y="3"/>
                  <a:pt x="16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23" name="Freeform 290"/>
          <p:cNvSpPr/>
          <p:nvPr/>
        </p:nvSpPr>
        <p:spPr bwMode="auto">
          <a:xfrm>
            <a:off x="4281488" y="1903413"/>
            <a:ext cx="12700" cy="28575"/>
          </a:xfrm>
          <a:custGeom>
            <a:avLst/>
            <a:gdLst>
              <a:gd name="T0" fmla="*/ 1 w 4"/>
              <a:gd name="T1" fmla="*/ 0 h 9"/>
              <a:gd name="T2" fmla="*/ 2 w 4"/>
              <a:gd name="T3" fmla="*/ 0 h 9"/>
              <a:gd name="T4" fmla="*/ 3 w 4"/>
              <a:gd name="T5" fmla="*/ 9 h 9"/>
              <a:gd name="T6" fmla="*/ 1 w 4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9">
                <a:moveTo>
                  <a:pt x="1" y="0"/>
                </a:moveTo>
                <a:cubicBezTo>
                  <a:pt x="2" y="0"/>
                  <a:pt x="2" y="0"/>
                  <a:pt x="2" y="0"/>
                </a:cubicBezTo>
                <a:cubicBezTo>
                  <a:pt x="2" y="4"/>
                  <a:pt x="4" y="6"/>
                  <a:pt x="3" y="9"/>
                </a:cubicBezTo>
                <a:cubicBezTo>
                  <a:pt x="0" y="7"/>
                  <a:pt x="0" y="3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24" name="Freeform 291"/>
          <p:cNvSpPr>
            <a:spLocks noEditPoints="1"/>
          </p:cNvSpPr>
          <p:nvPr/>
        </p:nvSpPr>
        <p:spPr bwMode="auto">
          <a:xfrm>
            <a:off x="3903663" y="1497013"/>
            <a:ext cx="122237" cy="457200"/>
          </a:xfrm>
          <a:custGeom>
            <a:avLst/>
            <a:gdLst>
              <a:gd name="T0" fmla="*/ 29 w 39"/>
              <a:gd name="T1" fmla="*/ 86 h 145"/>
              <a:gd name="T2" fmla="*/ 25 w 39"/>
              <a:gd name="T3" fmla="*/ 92 h 145"/>
              <a:gd name="T4" fmla="*/ 24 w 39"/>
              <a:gd name="T5" fmla="*/ 100 h 145"/>
              <a:gd name="T6" fmla="*/ 21 w 39"/>
              <a:gd name="T7" fmla="*/ 142 h 145"/>
              <a:gd name="T8" fmla="*/ 11 w 39"/>
              <a:gd name="T9" fmla="*/ 144 h 145"/>
              <a:gd name="T10" fmla="*/ 9 w 39"/>
              <a:gd name="T11" fmla="*/ 136 h 145"/>
              <a:gd name="T12" fmla="*/ 10 w 39"/>
              <a:gd name="T13" fmla="*/ 100 h 145"/>
              <a:gd name="T14" fmla="*/ 7 w 39"/>
              <a:gd name="T15" fmla="*/ 94 h 145"/>
              <a:gd name="T16" fmla="*/ 11 w 39"/>
              <a:gd name="T17" fmla="*/ 89 h 145"/>
              <a:gd name="T18" fmla="*/ 11 w 39"/>
              <a:gd name="T19" fmla="*/ 80 h 145"/>
              <a:gd name="T20" fmla="*/ 3 w 39"/>
              <a:gd name="T21" fmla="*/ 65 h 145"/>
              <a:gd name="T22" fmla="*/ 7 w 39"/>
              <a:gd name="T23" fmla="*/ 36 h 145"/>
              <a:gd name="T24" fmla="*/ 12 w 39"/>
              <a:gd name="T25" fmla="*/ 26 h 145"/>
              <a:gd name="T26" fmla="*/ 12 w 39"/>
              <a:gd name="T27" fmla="*/ 12 h 145"/>
              <a:gd name="T28" fmla="*/ 22 w 39"/>
              <a:gd name="T29" fmla="*/ 0 h 145"/>
              <a:gd name="T30" fmla="*/ 26 w 39"/>
              <a:gd name="T31" fmla="*/ 18 h 145"/>
              <a:gd name="T32" fmla="*/ 34 w 39"/>
              <a:gd name="T33" fmla="*/ 64 h 145"/>
              <a:gd name="T34" fmla="*/ 25 w 39"/>
              <a:gd name="T35" fmla="*/ 80 h 145"/>
              <a:gd name="T36" fmla="*/ 26 w 39"/>
              <a:gd name="T37" fmla="*/ 47 h 145"/>
              <a:gd name="T38" fmla="*/ 19 w 39"/>
              <a:gd name="T39" fmla="*/ 55 h 145"/>
              <a:gd name="T40" fmla="*/ 17 w 39"/>
              <a:gd name="T41" fmla="*/ 43 h 145"/>
              <a:gd name="T42" fmla="*/ 19 w 39"/>
              <a:gd name="T43" fmla="*/ 42 h 145"/>
              <a:gd name="T44" fmla="*/ 19 w 39"/>
              <a:gd name="T45" fmla="*/ 19 h 145"/>
              <a:gd name="T46" fmla="*/ 19 w 39"/>
              <a:gd name="T47" fmla="*/ 3 h 145"/>
              <a:gd name="T48" fmla="*/ 16 w 39"/>
              <a:gd name="T49" fmla="*/ 18 h 145"/>
              <a:gd name="T50" fmla="*/ 11 w 39"/>
              <a:gd name="T51" fmla="*/ 31 h 145"/>
              <a:gd name="T52" fmla="*/ 8 w 39"/>
              <a:gd name="T53" fmla="*/ 38 h 145"/>
              <a:gd name="T54" fmla="*/ 4 w 39"/>
              <a:gd name="T55" fmla="*/ 47 h 145"/>
              <a:gd name="T56" fmla="*/ 13 w 39"/>
              <a:gd name="T57" fmla="*/ 80 h 145"/>
              <a:gd name="T58" fmla="*/ 32 w 39"/>
              <a:gd name="T59" fmla="*/ 60 h 145"/>
              <a:gd name="T60" fmla="*/ 32 w 39"/>
              <a:gd name="T61" fmla="*/ 42 h 145"/>
              <a:gd name="T62" fmla="*/ 26 w 39"/>
              <a:gd name="T63" fmla="*/ 29 h 145"/>
              <a:gd name="T64" fmla="*/ 23 w 39"/>
              <a:gd name="T65" fmla="*/ 17 h 145"/>
              <a:gd name="T66" fmla="*/ 21 w 39"/>
              <a:gd name="T67" fmla="*/ 2 h 145"/>
              <a:gd name="T68" fmla="*/ 22 w 39"/>
              <a:gd name="T69" fmla="*/ 42 h 145"/>
              <a:gd name="T70" fmla="*/ 21 w 39"/>
              <a:gd name="T71" fmla="*/ 45 h 145"/>
              <a:gd name="T72" fmla="*/ 16 w 39"/>
              <a:gd name="T73" fmla="*/ 48 h 145"/>
              <a:gd name="T74" fmla="*/ 19 w 39"/>
              <a:gd name="T75" fmla="*/ 46 h 145"/>
              <a:gd name="T76" fmla="*/ 11 w 39"/>
              <a:gd name="T77" fmla="*/ 86 h 145"/>
              <a:gd name="T78" fmla="*/ 27 w 39"/>
              <a:gd name="T79" fmla="*/ 85 h 145"/>
              <a:gd name="T80" fmla="*/ 11 w 39"/>
              <a:gd name="T81" fmla="*/ 86 h 145"/>
              <a:gd name="T82" fmla="*/ 13 w 39"/>
              <a:gd name="T83" fmla="*/ 92 h 145"/>
              <a:gd name="T84" fmla="*/ 23 w 39"/>
              <a:gd name="T85" fmla="*/ 88 h 145"/>
              <a:gd name="T86" fmla="*/ 23 w 39"/>
              <a:gd name="T87" fmla="*/ 95 h 145"/>
              <a:gd name="T88" fmla="*/ 9 w 39"/>
              <a:gd name="T89" fmla="*/ 97 h 145"/>
              <a:gd name="T90" fmla="*/ 26 w 39"/>
              <a:gd name="T91" fmla="*/ 96 h 145"/>
              <a:gd name="T92" fmla="*/ 13 w 39"/>
              <a:gd name="T93" fmla="*/ 100 h 145"/>
              <a:gd name="T94" fmla="*/ 11 w 39"/>
              <a:gd name="T95" fmla="*/ 127 h 145"/>
              <a:gd name="T96" fmla="*/ 20 w 39"/>
              <a:gd name="T97" fmla="*/ 138 h 145"/>
              <a:gd name="T98" fmla="*/ 22 w 39"/>
              <a:gd name="T99" fmla="*/ 126 h 145"/>
              <a:gd name="T100" fmla="*/ 21 w 39"/>
              <a:gd name="T101" fmla="*/ 10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9" h="145">
                <a:moveTo>
                  <a:pt x="25" y="80"/>
                </a:moveTo>
                <a:cubicBezTo>
                  <a:pt x="26" y="81"/>
                  <a:pt x="29" y="83"/>
                  <a:pt x="29" y="86"/>
                </a:cubicBezTo>
                <a:cubicBezTo>
                  <a:pt x="28" y="87"/>
                  <a:pt x="27" y="87"/>
                  <a:pt x="25" y="88"/>
                </a:cubicBezTo>
                <a:cubicBezTo>
                  <a:pt x="25" y="90"/>
                  <a:pt x="24" y="91"/>
                  <a:pt x="25" y="92"/>
                </a:cubicBezTo>
                <a:cubicBezTo>
                  <a:pt x="26" y="92"/>
                  <a:pt x="26" y="93"/>
                  <a:pt x="27" y="93"/>
                </a:cubicBezTo>
                <a:cubicBezTo>
                  <a:pt x="29" y="96"/>
                  <a:pt x="28" y="100"/>
                  <a:pt x="24" y="100"/>
                </a:cubicBezTo>
                <a:cubicBezTo>
                  <a:pt x="24" y="109"/>
                  <a:pt x="24" y="121"/>
                  <a:pt x="23" y="131"/>
                </a:cubicBezTo>
                <a:cubicBezTo>
                  <a:pt x="23" y="135"/>
                  <a:pt x="23" y="138"/>
                  <a:pt x="21" y="142"/>
                </a:cubicBezTo>
                <a:cubicBezTo>
                  <a:pt x="21" y="143"/>
                  <a:pt x="20" y="143"/>
                  <a:pt x="19" y="144"/>
                </a:cubicBezTo>
                <a:cubicBezTo>
                  <a:pt x="16" y="145"/>
                  <a:pt x="13" y="145"/>
                  <a:pt x="11" y="144"/>
                </a:cubicBezTo>
                <a:cubicBezTo>
                  <a:pt x="9" y="142"/>
                  <a:pt x="9" y="140"/>
                  <a:pt x="10" y="138"/>
                </a:cubicBezTo>
                <a:cubicBezTo>
                  <a:pt x="10" y="137"/>
                  <a:pt x="9" y="136"/>
                  <a:pt x="9" y="136"/>
                </a:cubicBezTo>
                <a:cubicBezTo>
                  <a:pt x="9" y="135"/>
                  <a:pt x="10" y="134"/>
                  <a:pt x="10" y="133"/>
                </a:cubicBezTo>
                <a:cubicBezTo>
                  <a:pt x="11" y="122"/>
                  <a:pt x="10" y="111"/>
                  <a:pt x="10" y="100"/>
                </a:cubicBezTo>
                <a:cubicBezTo>
                  <a:pt x="9" y="100"/>
                  <a:pt x="9" y="100"/>
                  <a:pt x="7" y="99"/>
                </a:cubicBezTo>
                <a:cubicBezTo>
                  <a:pt x="7" y="98"/>
                  <a:pt x="7" y="96"/>
                  <a:pt x="7" y="94"/>
                </a:cubicBezTo>
                <a:cubicBezTo>
                  <a:pt x="8" y="94"/>
                  <a:pt x="9" y="93"/>
                  <a:pt x="11" y="93"/>
                </a:cubicBezTo>
                <a:cubicBezTo>
                  <a:pt x="11" y="91"/>
                  <a:pt x="11" y="90"/>
                  <a:pt x="11" y="89"/>
                </a:cubicBezTo>
                <a:cubicBezTo>
                  <a:pt x="10" y="88"/>
                  <a:pt x="9" y="88"/>
                  <a:pt x="8" y="87"/>
                </a:cubicBezTo>
                <a:cubicBezTo>
                  <a:pt x="8" y="84"/>
                  <a:pt x="8" y="82"/>
                  <a:pt x="11" y="80"/>
                </a:cubicBezTo>
                <a:cubicBezTo>
                  <a:pt x="11" y="79"/>
                  <a:pt x="11" y="77"/>
                  <a:pt x="11" y="75"/>
                </a:cubicBezTo>
                <a:cubicBezTo>
                  <a:pt x="9" y="70"/>
                  <a:pt x="5" y="69"/>
                  <a:pt x="3" y="65"/>
                </a:cubicBezTo>
                <a:cubicBezTo>
                  <a:pt x="0" y="60"/>
                  <a:pt x="0" y="52"/>
                  <a:pt x="2" y="47"/>
                </a:cubicBezTo>
                <a:cubicBezTo>
                  <a:pt x="3" y="43"/>
                  <a:pt x="5" y="40"/>
                  <a:pt x="7" y="36"/>
                </a:cubicBezTo>
                <a:cubicBezTo>
                  <a:pt x="8" y="34"/>
                  <a:pt x="8" y="32"/>
                  <a:pt x="9" y="30"/>
                </a:cubicBezTo>
                <a:cubicBezTo>
                  <a:pt x="10" y="29"/>
                  <a:pt x="11" y="28"/>
                  <a:pt x="12" y="26"/>
                </a:cubicBezTo>
                <a:cubicBezTo>
                  <a:pt x="13" y="24"/>
                  <a:pt x="15" y="22"/>
                  <a:pt x="14" y="18"/>
                </a:cubicBezTo>
                <a:cubicBezTo>
                  <a:pt x="14" y="16"/>
                  <a:pt x="12" y="14"/>
                  <a:pt x="12" y="12"/>
                </a:cubicBezTo>
                <a:cubicBezTo>
                  <a:pt x="11" y="10"/>
                  <a:pt x="12" y="9"/>
                  <a:pt x="12" y="6"/>
                </a:cubicBezTo>
                <a:cubicBezTo>
                  <a:pt x="15" y="3"/>
                  <a:pt x="17" y="0"/>
                  <a:pt x="22" y="0"/>
                </a:cubicBezTo>
                <a:cubicBezTo>
                  <a:pt x="28" y="3"/>
                  <a:pt x="32" y="9"/>
                  <a:pt x="28" y="15"/>
                </a:cubicBezTo>
                <a:cubicBezTo>
                  <a:pt x="28" y="16"/>
                  <a:pt x="26" y="17"/>
                  <a:pt x="26" y="18"/>
                </a:cubicBezTo>
                <a:cubicBezTo>
                  <a:pt x="24" y="21"/>
                  <a:pt x="28" y="28"/>
                  <a:pt x="29" y="32"/>
                </a:cubicBezTo>
                <a:cubicBezTo>
                  <a:pt x="34" y="42"/>
                  <a:pt x="39" y="53"/>
                  <a:pt x="34" y="64"/>
                </a:cubicBezTo>
                <a:cubicBezTo>
                  <a:pt x="33" y="67"/>
                  <a:pt x="31" y="69"/>
                  <a:pt x="29" y="71"/>
                </a:cubicBezTo>
                <a:cubicBezTo>
                  <a:pt x="27" y="74"/>
                  <a:pt x="25" y="75"/>
                  <a:pt x="25" y="80"/>
                </a:cubicBezTo>
                <a:close/>
                <a:moveTo>
                  <a:pt x="22" y="42"/>
                </a:moveTo>
                <a:cubicBezTo>
                  <a:pt x="23" y="44"/>
                  <a:pt x="25" y="45"/>
                  <a:pt x="26" y="47"/>
                </a:cubicBezTo>
                <a:cubicBezTo>
                  <a:pt x="26" y="49"/>
                  <a:pt x="26" y="50"/>
                  <a:pt x="25" y="51"/>
                </a:cubicBezTo>
                <a:cubicBezTo>
                  <a:pt x="24" y="53"/>
                  <a:pt x="22" y="55"/>
                  <a:pt x="19" y="55"/>
                </a:cubicBezTo>
                <a:cubicBezTo>
                  <a:pt x="17" y="55"/>
                  <a:pt x="16" y="53"/>
                  <a:pt x="14" y="52"/>
                </a:cubicBezTo>
                <a:cubicBezTo>
                  <a:pt x="12" y="49"/>
                  <a:pt x="15" y="45"/>
                  <a:pt x="17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9" y="42"/>
                  <a:pt x="19" y="42"/>
                </a:cubicBezTo>
                <a:cubicBezTo>
                  <a:pt x="19" y="42"/>
                  <a:pt x="18" y="42"/>
                  <a:pt x="18" y="42"/>
                </a:cubicBezTo>
                <a:cubicBezTo>
                  <a:pt x="20" y="37"/>
                  <a:pt x="20" y="27"/>
                  <a:pt x="19" y="19"/>
                </a:cubicBezTo>
                <a:cubicBezTo>
                  <a:pt x="20" y="18"/>
                  <a:pt x="19" y="16"/>
                  <a:pt x="19" y="14"/>
                </a:cubicBezTo>
                <a:cubicBezTo>
                  <a:pt x="18" y="10"/>
                  <a:pt x="20" y="6"/>
                  <a:pt x="19" y="3"/>
                </a:cubicBezTo>
                <a:cubicBezTo>
                  <a:pt x="17" y="3"/>
                  <a:pt x="15" y="5"/>
                  <a:pt x="14" y="7"/>
                </a:cubicBezTo>
                <a:cubicBezTo>
                  <a:pt x="13" y="11"/>
                  <a:pt x="14" y="15"/>
                  <a:pt x="16" y="18"/>
                </a:cubicBezTo>
                <a:cubicBezTo>
                  <a:pt x="17" y="22"/>
                  <a:pt x="14" y="25"/>
                  <a:pt x="12" y="29"/>
                </a:cubicBezTo>
                <a:cubicBezTo>
                  <a:pt x="12" y="29"/>
                  <a:pt x="12" y="31"/>
                  <a:pt x="11" y="31"/>
                </a:cubicBezTo>
                <a:cubicBezTo>
                  <a:pt x="11" y="32"/>
                  <a:pt x="10" y="33"/>
                  <a:pt x="10" y="33"/>
                </a:cubicBezTo>
                <a:cubicBezTo>
                  <a:pt x="9" y="35"/>
                  <a:pt x="9" y="37"/>
                  <a:pt x="8" y="38"/>
                </a:cubicBezTo>
                <a:cubicBezTo>
                  <a:pt x="7" y="41"/>
                  <a:pt x="5" y="43"/>
                  <a:pt x="4" y="46"/>
                </a:cubicBezTo>
                <a:cubicBezTo>
                  <a:pt x="3" y="46"/>
                  <a:pt x="5" y="46"/>
                  <a:pt x="4" y="47"/>
                </a:cubicBezTo>
                <a:cubicBezTo>
                  <a:pt x="1" y="54"/>
                  <a:pt x="3" y="61"/>
                  <a:pt x="6" y="66"/>
                </a:cubicBezTo>
                <a:cubicBezTo>
                  <a:pt x="9" y="70"/>
                  <a:pt x="13" y="73"/>
                  <a:pt x="13" y="80"/>
                </a:cubicBezTo>
                <a:cubicBezTo>
                  <a:pt x="17" y="80"/>
                  <a:pt x="19" y="81"/>
                  <a:pt x="23" y="80"/>
                </a:cubicBezTo>
                <a:cubicBezTo>
                  <a:pt x="23" y="71"/>
                  <a:pt x="31" y="68"/>
                  <a:pt x="32" y="60"/>
                </a:cubicBezTo>
                <a:cubicBezTo>
                  <a:pt x="35" y="58"/>
                  <a:pt x="34" y="55"/>
                  <a:pt x="34" y="51"/>
                </a:cubicBezTo>
                <a:cubicBezTo>
                  <a:pt x="33" y="47"/>
                  <a:pt x="32" y="45"/>
                  <a:pt x="32" y="42"/>
                </a:cubicBezTo>
                <a:cubicBezTo>
                  <a:pt x="31" y="40"/>
                  <a:pt x="31" y="38"/>
                  <a:pt x="30" y="37"/>
                </a:cubicBezTo>
                <a:cubicBezTo>
                  <a:pt x="29" y="34"/>
                  <a:pt x="27" y="32"/>
                  <a:pt x="26" y="29"/>
                </a:cubicBezTo>
                <a:cubicBezTo>
                  <a:pt x="26" y="29"/>
                  <a:pt x="26" y="28"/>
                  <a:pt x="26" y="27"/>
                </a:cubicBezTo>
                <a:cubicBezTo>
                  <a:pt x="25" y="24"/>
                  <a:pt x="22" y="21"/>
                  <a:pt x="23" y="17"/>
                </a:cubicBezTo>
                <a:cubicBezTo>
                  <a:pt x="24" y="15"/>
                  <a:pt x="27" y="13"/>
                  <a:pt x="27" y="11"/>
                </a:cubicBezTo>
                <a:cubicBezTo>
                  <a:pt x="28" y="7"/>
                  <a:pt x="25" y="4"/>
                  <a:pt x="21" y="2"/>
                </a:cubicBezTo>
                <a:cubicBezTo>
                  <a:pt x="20" y="15"/>
                  <a:pt x="22" y="31"/>
                  <a:pt x="21" y="42"/>
                </a:cubicBezTo>
                <a:cubicBezTo>
                  <a:pt x="22" y="43"/>
                  <a:pt x="22" y="42"/>
                  <a:pt x="22" y="42"/>
                </a:cubicBezTo>
                <a:close/>
                <a:moveTo>
                  <a:pt x="21" y="53"/>
                </a:moveTo>
                <a:cubicBezTo>
                  <a:pt x="24" y="52"/>
                  <a:pt x="24" y="47"/>
                  <a:pt x="21" y="45"/>
                </a:cubicBezTo>
                <a:cubicBezTo>
                  <a:pt x="21" y="47"/>
                  <a:pt x="22" y="50"/>
                  <a:pt x="21" y="53"/>
                </a:cubicBezTo>
                <a:close/>
                <a:moveTo>
                  <a:pt x="16" y="48"/>
                </a:moveTo>
                <a:cubicBezTo>
                  <a:pt x="16" y="50"/>
                  <a:pt x="17" y="53"/>
                  <a:pt x="19" y="53"/>
                </a:cubicBezTo>
                <a:cubicBezTo>
                  <a:pt x="19" y="52"/>
                  <a:pt x="21" y="48"/>
                  <a:pt x="19" y="46"/>
                </a:cubicBezTo>
                <a:cubicBezTo>
                  <a:pt x="18" y="46"/>
                  <a:pt x="17" y="47"/>
                  <a:pt x="16" y="48"/>
                </a:cubicBezTo>
                <a:close/>
                <a:moveTo>
                  <a:pt x="11" y="86"/>
                </a:moveTo>
                <a:cubicBezTo>
                  <a:pt x="15" y="87"/>
                  <a:pt x="19" y="88"/>
                  <a:pt x="24" y="87"/>
                </a:cubicBezTo>
                <a:cubicBezTo>
                  <a:pt x="25" y="87"/>
                  <a:pt x="26" y="86"/>
                  <a:pt x="27" y="85"/>
                </a:cubicBezTo>
                <a:cubicBezTo>
                  <a:pt x="26" y="84"/>
                  <a:pt x="26" y="83"/>
                  <a:pt x="25" y="82"/>
                </a:cubicBezTo>
                <a:cubicBezTo>
                  <a:pt x="21" y="83"/>
                  <a:pt x="8" y="80"/>
                  <a:pt x="11" y="86"/>
                </a:cubicBezTo>
                <a:close/>
                <a:moveTo>
                  <a:pt x="14" y="88"/>
                </a:moveTo>
                <a:cubicBezTo>
                  <a:pt x="13" y="89"/>
                  <a:pt x="14" y="91"/>
                  <a:pt x="13" y="92"/>
                </a:cubicBezTo>
                <a:cubicBezTo>
                  <a:pt x="16" y="93"/>
                  <a:pt x="19" y="92"/>
                  <a:pt x="22" y="92"/>
                </a:cubicBezTo>
                <a:cubicBezTo>
                  <a:pt x="22" y="90"/>
                  <a:pt x="22" y="89"/>
                  <a:pt x="23" y="88"/>
                </a:cubicBezTo>
                <a:cubicBezTo>
                  <a:pt x="19" y="88"/>
                  <a:pt x="17" y="88"/>
                  <a:pt x="14" y="88"/>
                </a:cubicBezTo>
                <a:close/>
                <a:moveTo>
                  <a:pt x="23" y="95"/>
                </a:moveTo>
                <a:cubicBezTo>
                  <a:pt x="19" y="94"/>
                  <a:pt x="14" y="93"/>
                  <a:pt x="9" y="94"/>
                </a:cubicBezTo>
                <a:cubicBezTo>
                  <a:pt x="9" y="96"/>
                  <a:pt x="9" y="96"/>
                  <a:pt x="9" y="97"/>
                </a:cubicBezTo>
                <a:cubicBezTo>
                  <a:pt x="12" y="98"/>
                  <a:pt x="17" y="98"/>
                  <a:pt x="21" y="98"/>
                </a:cubicBezTo>
                <a:cubicBezTo>
                  <a:pt x="23" y="98"/>
                  <a:pt x="26" y="98"/>
                  <a:pt x="26" y="96"/>
                </a:cubicBezTo>
                <a:cubicBezTo>
                  <a:pt x="25" y="95"/>
                  <a:pt x="25" y="95"/>
                  <a:pt x="23" y="95"/>
                </a:cubicBezTo>
                <a:close/>
                <a:moveTo>
                  <a:pt x="13" y="100"/>
                </a:moveTo>
                <a:cubicBezTo>
                  <a:pt x="12" y="110"/>
                  <a:pt x="12" y="118"/>
                  <a:pt x="12" y="127"/>
                </a:cubicBezTo>
                <a:cubicBezTo>
                  <a:pt x="12" y="127"/>
                  <a:pt x="11" y="126"/>
                  <a:pt x="11" y="127"/>
                </a:cubicBezTo>
                <a:cubicBezTo>
                  <a:pt x="12" y="131"/>
                  <a:pt x="9" y="142"/>
                  <a:pt x="17" y="140"/>
                </a:cubicBezTo>
                <a:cubicBezTo>
                  <a:pt x="18" y="139"/>
                  <a:pt x="19" y="138"/>
                  <a:pt x="20" y="138"/>
                </a:cubicBezTo>
                <a:cubicBezTo>
                  <a:pt x="20" y="136"/>
                  <a:pt x="21" y="135"/>
                  <a:pt x="21" y="134"/>
                </a:cubicBezTo>
                <a:cubicBezTo>
                  <a:pt x="22" y="132"/>
                  <a:pt x="22" y="129"/>
                  <a:pt x="22" y="126"/>
                </a:cubicBezTo>
                <a:cubicBezTo>
                  <a:pt x="22" y="121"/>
                  <a:pt x="22" y="115"/>
                  <a:pt x="22" y="110"/>
                </a:cubicBezTo>
                <a:cubicBezTo>
                  <a:pt x="22" y="105"/>
                  <a:pt x="22" y="103"/>
                  <a:pt x="21" y="100"/>
                </a:cubicBezTo>
                <a:cubicBezTo>
                  <a:pt x="18" y="100"/>
                  <a:pt x="16" y="100"/>
                  <a:pt x="13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25" name="Freeform 292"/>
          <p:cNvSpPr>
            <a:spLocks noEditPoints="1"/>
          </p:cNvSpPr>
          <p:nvPr/>
        </p:nvSpPr>
        <p:spPr bwMode="auto">
          <a:xfrm>
            <a:off x="4252913" y="1500188"/>
            <a:ext cx="127000" cy="469900"/>
          </a:xfrm>
          <a:custGeom>
            <a:avLst/>
            <a:gdLst>
              <a:gd name="T0" fmla="*/ 29 w 40"/>
              <a:gd name="T1" fmla="*/ 82 h 149"/>
              <a:gd name="T2" fmla="*/ 29 w 40"/>
              <a:gd name="T3" fmla="*/ 90 h 149"/>
              <a:gd name="T4" fmla="*/ 28 w 40"/>
              <a:gd name="T5" fmla="*/ 103 h 149"/>
              <a:gd name="T6" fmla="*/ 26 w 40"/>
              <a:gd name="T7" fmla="*/ 128 h 149"/>
              <a:gd name="T8" fmla="*/ 19 w 40"/>
              <a:gd name="T9" fmla="*/ 146 h 149"/>
              <a:gd name="T10" fmla="*/ 7 w 40"/>
              <a:gd name="T11" fmla="*/ 133 h 149"/>
              <a:gd name="T12" fmla="*/ 7 w 40"/>
              <a:gd name="T13" fmla="*/ 103 h 149"/>
              <a:gd name="T14" fmla="*/ 10 w 40"/>
              <a:gd name="T15" fmla="*/ 94 h 149"/>
              <a:gd name="T16" fmla="*/ 13 w 40"/>
              <a:gd name="T17" fmla="*/ 88 h 149"/>
              <a:gd name="T18" fmla="*/ 11 w 40"/>
              <a:gd name="T19" fmla="*/ 79 h 149"/>
              <a:gd name="T20" fmla="*/ 2 w 40"/>
              <a:gd name="T21" fmla="*/ 69 h 149"/>
              <a:gd name="T22" fmla="*/ 6 w 40"/>
              <a:gd name="T23" fmla="*/ 35 h 149"/>
              <a:gd name="T24" fmla="*/ 14 w 40"/>
              <a:gd name="T25" fmla="*/ 12 h 149"/>
              <a:gd name="T26" fmla="*/ 21 w 40"/>
              <a:gd name="T27" fmla="*/ 0 h 149"/>
              <a:gd name="T28" fmla="*/ 30 w 40"/>
              <a:gd name="T29" fmla="*/ 23 h 149"/>
              <a:gd name="T30" fmla="*/ 37 w 40"/>
              <a:gd name="T31" fmla="*/ 47 h 149"/>
              <a:gd name="T32" fmla="*/ 22 w 40"/>
              <a:gd name="T33" fmla="*/ 35 h 149"/>
              <a:gd name="T34" fmla="*/ 25 w 40"/>
              <a:gd name="T35" fmla="*/ 44 h 149"/>
              <a:gd name="T36" fmla="*/ 15 w 40"/>
              <a:gd name="T37" fmla="*/ 51 h 149"/>
              <a:gd name="T38" fmla="*/ 19 w 40"/>
              <a:gd name="T39" fmla="*/ 5 h 149"/>
              <a:gd name="T40" fmla="*/ 5 w 40"/>
              <a:gd name="T41" fmla="*/ 44 h 149"/>
              <a:gd name="T42" fmla="*/ 4 w 40"/>
              <a:gd name="T43" fmla="*/ 67 h 149"/>
              <a:gd name="T44" fmla="*/ 31 w 40"/>
              <a:gd name="T45" fmla="*/ 72 h 149"/>
              <a:gd name="T46" fmla="*/ 34 w 40"/>
              <a:gd name="T47" fmla="*/ 41 h 149"/>
              <a:gd name="T48" fmla="*/ 21 w 40"/>
              <a:gd name="T49" fmla="*/ 4 h 149"/>
              <a:gd name="T50" fmla="*/ 21 w 40"/>
              <a:gd name="T51" fmla="*/ 50 h 149"/>
              <a:gd name="T52" fmla="*/ 21 w 40"/>
              <a:gd name="T53" fmla="*/ 50 h 149"/>
              <a:gd name="T54" fmla="*/ 19 w 40"/>
              <a:gd name="T55" fmla="*/ 44 h 149"/>
              <a:gd name="T56" fmla="*/ 14 w 40"/>
              <a:gd name="T57" fmla="*/ 80 h 149"/>
              <a:gd name="T58" fmla="*/ 16 w 40"/>
              <a:gd name="T59" fmla="*/ 82 h 149"/>
              <a:gd name="T60" fmla="*/ 14 w 40"/>
              <a:gd name="T61" fmla="*/ 80 h 149"/>
              <a:gd name="T62" fmla="*/ 15 w 40"/>
              <a:gd name="T63" fmla="*/ 89 h 149"/>
              <a:gd name="T64" fmla="*/ 24 w 40"/>
              <a:gd name="T65" fmla="*/ 85 h 149"/>
              <a:gd name="T66" fmla="*/ 12 w 40"/>
              <a:gd name="T67" fmla="*/ 92 h 149"/>
              <a:gd name="T68" fmla="*/ 26 w 40"/>
              <a:gd name="T69" fmla="*/ 92 h 149"/>
              <a:gd name="T70" fmla="*/ 15 w 40"/>
              <a:gd name="T71" fmla="*/ 96 h 149"/>
              <a:gd name="T72" fmla="*/ 24 w 40"/>
              <a:gd name="T73" fmla="*/ 104 h 149"/>
              <a:gd name="T74" fmla="*/ 15 w 40"/>
              <a:gd name="T75" fmla="*/ 96 h 149"/>
              <a:gd name="T76" fmla="*/ 8 w 40"/>
              <a:gd name="T77" fmla="*/ 140 h 149"/>
              <a:gd name="T78" fmla="*/ 24 w 40"/>
              <a:gd name="T79" fmla="*/ 126 h 149"/>
              <a:gd name="T80" fmla="*/ 24 w 40"/>
              <a:gd name="T81" fmla="*/ 110 h 149"/>
              <a:gd name="T82" fmla="*/ 25 w 40"/>
              <a:gd name="T83" fmla="*/ 105 h 149"/>
              <a:gd name="T84" fmla="*/ 14 w 40"/>
              <a:gd name="T85" fmla="*/ 114 h 149"/>
              <a:gd name="T86" fmla="*/ 11 w 40"/>
              <a:gd name="T87" fmla="*/ 124 h 149"/>
              <a:gd name="T88" fmla="*/ 9 w 40"/>
              <a:gd name="T89" fmla="*/ 10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0" h="149">
                <a:moveTo>
                  <a:pt x="27" y="78"/>
                </a:moveTo>
                <a:cubicBezTo>
                  <a:pt x="28" y="80"/>
                  <a:pt x="28" y="80"/>
                  <a:pt x="29" y="82"/>
                </a:cubicBezTo>
                <a:cubicBezTo>
                  <a:pt x="27" y="84"/>
                  <a:pt x="24" y="85"/>
                  <a:pt x="25" y="88"/>
                </a:cubicBezTo>
                <a:cubicBezTo>
                  <a:pt x="27" y="89"/>
                  <a:pt x="28" y="89"/>
                  <a:pt x="29" y="90"/>
                </a:cubicBezTo>
                <a:cubicBezTo>
                  <a:pt x="29" y="92"/>
                  <a:pt x="26" y="95"/>
                  <a:pt x="24" y="97"/>
                </a:cubicBezTo>
                <a:cubicBezTo>
                  <a:pt x="24" y="100"/>
                  <a:pt x="25" y="102"/>
                  <a:pt x="28" y="103"/>
                </a:cubicBezTo>
                <a:cubicBezTo>
                  <a:pt x="27" y="109"/>
                  <a:pt x="26" y="119"/>
                  <a:pt x="26" y="127"/>
                </a:cubicBezTo>
                <a:cubicBezTo>
                  <a:pt x="26" y="127"/>
                  <a:pt x="26" y="128"/>
                  <a:pt x="26" y="128"/>
                </a:cubicBezTo>
                <a:cubicBezTo>
                  <a:pt x="26" y="133"/>
                  <a:pt x="25" y="139"/>
                  <a:pt x="23" y="143"/>
                </a:cubicBezTo>
                <a:cubicBezTo>
                  <a:pt x="21" y="143"/>
                  <a:pt x="20" y="145"/>
                  <a:pt x="19" y="146"/>
                </a:cubicBezTo>
                <a:cubicBezTo>
                  <a:pt x="13" y="149"/>
                  <a:pt x="6" y="144"/>
                  <a:pt x="6" y="138"/>
                </a:cubicBezTo>
                <a:cubicBezTo>
                  <a:pt x="6" y="136"/>
                  <a:pt x="6" y="135"/>
                  <a:pt x="7" y="133"/>
                </a:cubicBezTo>
                <a:cubicBezTo>
                  <a:pt x="7" y="126"/>
                  <a:pt x="6" y="120"/>
                  <a:pt x="6" y="113"/>
                </a:cubicBezTo>
                <a:cubicBezTo>
                  <a:pt x="6" y="109"/>
                  <a:pt x="7" y="106"/>
                  <a:pt x="7" y="103"/>
                </a:cubicBezTo>
                <a:cubicBezTo>
                  <a:pt x="9" y="102"/>
                  <a:pt x="12" y="99"/>
                  <a:pt x="13" y="96"/>
                </a:cubicBezTo>
                <a:cubicBezTo>
                  <a:pt x="12" y="95"/>
                  <a:pt x="11" y="95"/>
                  <a:pt x="10" y="94"/>
                </a:cubicBezTo>
                <a:cubicBezTo>
                  <a:pt x="9" y="94"/>
                  <a:pt x="9" y="92"/>
                  <a:pt x="9" y="91"/>
                </a:cubicBezTo>
                <a:cubicBezTo>
                  <a:pt x="10" y="90"/>
                  <a:pt x="11" y="88"/>
                  <a:pt x="13" y="88"/>
                </a:cubicBezTo>
                <a:cubicBezTo>
                  <a:pt x="13" y="85"/>
                  <a:pt x="12" y="84"/>
                  <a:pt x="10" y="83"/>
                </a:cubicBezTo>
                <a:cubicBezTo>
                  <a:pt x="10" y="81"/>
                  <a:pt x="10" y="80"/>
                  <a:pt x="11" y="79"/>
                </a:cubicBezTo>
                <a:cubicBezTo>
                  <a:pt x="8" y="77"/>
                  <a:pt x="7" y="74"/>
                  <a:pt x="4" y="73"/>
                </a:cubicBezTo>
                <a:cubicBezTo>
                  <a:pt x="4" y="71"/>
                  <a:pt x="3" y="70"/>
                  <a:pt x="2" y="69"/>
                </a:cubicBezTo>
                <a:cubicBezTo>
                  <a:pt x="1" y="62"/>
                  <a:pt x="0" y="56"/>
                  <a:pt x="2" y="50"/>
                </a:cubicBezTo>
                <a:cubicBezTo>
                  <a:pt x="3" y="45"/>
                  <a:pt x="5" y="40"/>
                  <a:pt x="6" y="35"/>
                </a:cubicBezTo>
                <a:cubicBezTo>
                  <a:pt x="6" y="32"/>
                  <a:pt x="7" y="30"/>
                  <a:pt x="9" y="27"/>
                </a:cubicBezTo>
                <a:cubicBezTo>
                  <a:pt x="10" y="22"/>
                  <a:pt x="12" y="17"/>
                  <a:pt x="14" y="12"/>
                </a:cubicBezTo>
                <a:cubicBezTo>
                  <a:pt x="16" y="8"/>
                  <a:pt x="17" y="5"/>
                  <a:pt x="18" y="1"/>
                </a:cubicBezTo>
                <a:cubicBezTo>
                  <a:pt x="19" y="0"/>
                  <a:pt x="20" y="0"/>
                  <a:pt x="21" y="0"/>
                </a:cubicBezTo>
                <a:cubicBezTo>
                  <a:pt x="23" y="5"/>
                  <a:pt x="26" y="10"/>
                  <a:pt x="28" y="15"/>
                </a:cubicBezTo>
                <a:cubicBezTo>
                  <a:pt x="29" y="18"/>
                  <a:pt x="30" y="21"/>
                  <a:pt x="30" y="23"/>
                </a:cubicBezTo>
                <a:cubicBezTo>
                  <a:pt x="32" y="27"/>
                  <a:pt x="33" y="31"/>
                  <a:pt x="35" y="35"/>
                </a:cubicBezTo>
                <a:cubicBezTo>
                  <a:pt x="36" y="39"/>
                  <a:pt x="36" y="43"/>
                  <a:pt x="37" y="47"/>
                </a:cubicBezTo>
                <a:cubicBezTo>
                  <a:pt x="40" y="59"/>
                  <a:pt x="36" y="73"/>
                  <a:pt x="27" y="78"/>
                </a:cubicBezTo>
                <a:close/>
                <a:moveTo>
                  <a:pt x="22" y="35"/>
                </a:moveTo>
                <a:cubicBezTo>
                  <a:pt x="22" y="37"/>
                  <a:pt x="21" y="39"/>
                  <a:pt x="22" y="41"/>
                </a:cubicBezTo>
                <a:cubicBezTo>
                  <a:pt x="22" y="42"/>
                  <a:pt x="24" y="43"/>
                  <a:pt x="25" y="44"/>
                </a:cubicBezTo>
                <a:cubicBezTo>
                  <a:pt x="26" y="46"/>
                  <a:pt x="25" y="47"/>
                  <a:pt x="25" y="50"/>
                </a:cubicBezTo>
                <a:cubicBezTo>
                  <a:pt x="23" y="53"/>
                  <a:pt x="18" y="54"/>
                  <a:pt x="15" y="51"/>
                </a:cubicBezTo>
                <a:cubicBezTo>
                  <a:pt x="14" y="45"/>
                  <a:pt x="17" y="43"/>
                  <a:pt x="19" y="40"/>
                </a:cubicBezTo>
                <a:cubicBezTo>
                  <a:pt x="20" y="29"/>
                  <a:pt x="18" y="16"/>
                  <a:pt x="19" y="5"/>
                </a:cubicBezTo>
                <a:cubicBezTo>
                  <a:pt x="17" y="13"/>
                  <a:pt x="13" y="18"/>
                  <a:pt x="11" y="26"/>
                </a:cubicBezTo>
                <a:cubicBezTo>
                  <a:pt x="8" y="31"/>
                  <a:pt x="7" y="38"/>
                  <a:pt x="5" y="44"/>
                </a:cubicBezTo>
                <a:cubicBezTo>
                  <a:pt x="5" y="46"/>
                  <a:pt x="4" y="48"/>
                  <a:pt x="4" y="50"/>
                </a:cubicBezTo>
                <a:cubicBezTo>
                  <a:pt x="2" y="56"/>
                  <a:pt x="2" y="61"/>
                  <a:pt x="4" y="67"/>
                </a:cubicBezTo>
                <a:cubicBezTo>
                  <a:pt x="7" y="75"/>
                  <a:pt x="14" y="80"/>
                  <a:pt x="24" y="78"/>
                </a:cubicBezTo>
                <a:cubicBezTo>
                  <a:pt x="27" y="76"/>
                  <a:pt x="29" y="74"/>
                  <a:pt x="31" y="72"/>
                </a:cubicBezTo>
                <a:cubicBezTo>
                  <a:pt x="32" y="71"/>
                  <a:pt x="33" y="70"/>
                  <a:pt x="33" y="69"/>
                </a:cubicBezTo>
                <a:cubicBezTo>
                  <a:pt x="38" y="60"/>
                  <a:pt x="36" y="50"/>
                  <a:pt x="34" y="41"/>
                </a:cubicBezTo>
                <a:cubicBezTo>
                  <a:pt x="33" y="36"/>
                  <a:pt x="32" y="32"/>
                  <a:pt x="30" y="28"/>
                </a:cubicBezTo>
                <a:cubicBezTo>
                  <a:pt x="27" y="20"/>
                  <a:pt x="24" y="11"/>
                  <a:pt x="21" y="4"/>
                </a:cubicBezTo>
                <a:cubicBezTo>
                  <a:pt x="20" y="12"/>
                  <a:pt x="21" y="25"/>
                  <a:pt x="22" y="35"/>
                </a:cubicBezTo>
                <a:close/>
                <a:moveTo>
                  <a:pt x="21" y="50"/>
                </a:moveTo>
                <a:cubicBezTo>
                  <a:pt x="24" y="50"/>
                  <a:pt x="24" y="44"/>
                  <a:pt x="21" y="44"/>
                </a:cubicBezTo>
                <a:cubicBezTo>
                  <a:pt x="21" y="46"/>
                  <a:pt x="22" y="48"/>
                  <a:pt x="21" y="50"/>
                </a:cubicBezTo>
                <a:close/>
                <a:moveTo>
                  <a:pt x="18" y="50"/>
                </a:moveTo>
                <a:cubicBezTo>
                  <a:pt x="21" y="50"/>
                  <a:pt x="20" y="46"/>
                  <a:pt x="19" y="44"/>
                </a:cubicBezTo>
                <a:cubicBezTo>
                  <a:pt x="16" y="44"/>
                  <a:pt x="16" y="49"/>
                  <a:pt x="18" y="50"/>
                </a:cubicBezTo>
                <a:close/>
                <a:moveTo>
                  <a:pt x="14" y="80"/>
                </a:moveTo>
                <a:cubicBezTo>
                  <a:pt x="14" y="80"/>
                  <a:pt x="12" y="80"/>
                  <a:pt x="12" y="81"/>
                </a:cubicBezTo>
                <a:cubicBezTo>
                  <a:pt x="13" y="83"/>
                  <a:pt x="15" y="82"/>
                  <a:pt x="16" y="82"/>
                </a:cubicBezTo>
                <a:cubicBezTo>
                  <a:pt x="20" y="83"/>
                  <a:pt x="24" y="85"/>
                  <a:pt x="26" y="82"/>
                </a:cubicBezTo>
                <a:cubicBezTo>
                  <a:pt x="24" y="79"/>
                  <a:pt x="17" y="81"/>
                  <a:pt x="14" y="80"/>
                </a:cubicBezTo>
                <a:close/>
                <a:moveTo>
                  <a:pt x="15" y="85"/>
                </a:moveTo>
                <a:cubicBezTo>
                  <a:pt x="15" y="86"/>
                  <a:pt x="15" y="88"/>
                  <a:pt x="15" y="89"/>
                </a:cubicBezTo>
                <a:cubicBezTo>
                  <a:pt x="19" y="89"/>
                  <a:pt x="20" y="89"/>
                  <a:pt x="24" y="89"/>
                </a:cubicBezTo>
                <a:cubicBezTo>
                  <a:pt x="23" y="88"/>
                  <a:pt x="23" y="87"/>
                  <a:pt x="24" y="85"/>
                </a:cubicBezTo>
                <a:cubicBezTo>
                  <a:pt x="20" y="85"/>
                  <a:pt x="19" y="85"/>
                  <a:pt x="15" y="85"/>
                </a:cubicBezTo>
                <a:close/>
                <a:moveTo>
                  <a:pt x="12" y="92"/>
                </a:moveTo>
                <a:cubicBezTo>
                  <a:pt x="15" y="95"/>
                  <a:pt x="22" y="95"/>
                  <a:pt x="25" y="93"/>
                </a:cubicBezTo>
                <a:cubicBezTo>
                  <a:pt x="25" y="92"/>
                  <a:pt x="26" y="92"/>
                  <a:pt x="26" y="92"/>
                </a:cubicBezTo>
                <a:cubicBezTo>
                  <a:pt x="21" y="92"/>
                  <a:pt x="15" y="89"/>
                  <a:pt x="12" y="92"/>
                </a:cubicBezTo>
                <a:close/>
                <a:moveTo>
                  <a:pt x="15" y="96"/>
                </a:moveTo>
                <a:cubicBezTo>
                  <a:pt x="15" y="100"/>
                  <a:pt x="12" y="101"/>
                  <a:pt x="10" y="103"/>
                </a:cubicBezTo>
                <a:cubicBezTo>
                  <a:pt x="14" y="105"/>
                  <a:pt x="20" y="106"/>
                  <a:pt x="24" y="104"/>
                </a:cubicBezTo>
                <a:cubicBezTo>
                  <a:pt x="23" y="101"/>
                  <a:pt x="22" y="99"/>
                  <a:pt x="21" y="97"/>
                </a:cubicBezTo>
                <a:cubicBezTo>
                  <a:pt x="19" y="97"/>
                  <a:pt x="18" y="96"/>
                  <a:pt x="15" y="96"/>
                </a:cubicBezTo>
                <a:close/>
                <a:moveTo>
                  <a:pt x="9" y="122"/>
                </a:moveTo>
                <a:cubicBezTo>
                  <a:pt x="8" y="127"/>
                  <a:pt x="9" y="135"/>
                  <a:pt x="8" y="140"/>
                </a:cubicBezTo>
                <a:cubicBezTo>
                  <a:pt x="9" y="140"/>
                  <a:pt x="9" y="141"/>
                  <a:pt x="9" y="142"/>
                </a:cubicBezTo>
                <a:cubicBezTo>
                  <a:pt x="19" y="149"/>
                  <a:pt x="25" y="135"/>
                  <a:pt x="24" y="126"/>
                </a:cubicBezTo>
                <a:cubicBezTo>
                  <a:pt x="24" y="125"/>
                  <a:pt x="24" y="122"/>
                  <a:pt x="24" y="120"/>
                </a:cubicBezTo>
                <a:cubicBezTo>
                  <a:pt x="24" y="117"/>
                  <a:pt x="24" y="113"/>
                  <a:pt x="24" y="110"/>
                </a:cubicBezTo>
                <a:cubicBezTo>
                  <a:pt x="25" y="109"/>
                  <a:pt x="25" y="109"/>
                  <a:pt x="25" y="108"/>
                </a:cubicBezTo>
                <a:cubicBezTo>
                  <a:pt x="25" y="107"/>
                  <a:pt x="25" y="106"/>
                  <a:pt x="25" y="105"/>
                </a:cubicBezTo>
                <a:cubicBezTo>
                  <a:pt x="22" y="107"/>
                  <a:pt x="19" y="107"/>
                  <a:pt x="15" y="107"/>
                </a:cubicBezTo>
                <a:cubicBezTo>
                  <a:pt x="14" y="110"/>
                  <a:pt x="16" y="113"/>
                  <a:pt x="14" y="114"/>
                </a:cubicBezTo>
                <a:cubicBezTo>
                  <a:pt x="12" y="113"/>
                  <a:pt x="14" y="108"/>
                  <a:pt x="13" y="107"/>
                </a:cubicBezTo>
                <a:cubicBezTo>
                  <a:pt x="11" y="112"/>
                  <a:pt x="13" y="119"/>
                  <a:pt x="11" y="124"/>
                </a:cubicBezTo>
                <a:cubicBezTo>
                  <a:pt x="10" y="119"/>
                  <a:pt x="10" y="113"/>
                  <a:pt x="11" y="106"/>
                </a:cubicBezTo>
                <a:cubicBezTo>
                  <a:pt x="10" y="106"/>
                  <a:pt x="10" y="105"/>
                  <a:pt x="9" y="105"/>
                </a:cubicBezTo>
                <a:cubicBezTo>
                  <a:pt x="8" y="112"/>
                  <a:pt x="8" y="117"/>
                  <a:pt x="9" y="1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26" name="Freeform 293"/>
          <p:cNvSpPr>
            <a:spLocks noEditPoints="1"/>
          </p:cNvSpPr>
          <p:nvPr/>
        </p:nvSpPr>
        <p:spPr bwMode="auto">
          <a:xfrm>
            <a:off x="4105275" y="1625600"/>
            <a:ext cx="69850" cy="341313"/>
          </a:xfrm>
          <a:custGeom>
            <a:avLst/>
            <a:gdLst>
              <a:gd name="T0" fmla="*/ 10 w 22"/>
              <a:gd name="T1" fmla="*/ 0 h 108"/>
              <a:gd name="T2" fmla="*/ 10 w 22"/>
              <a:gd name="T3" fmla="*/ 0 h 108"/>
              <a:gd name="T4" fmla="*/ 12 w 22"/>
              <a:gd name="T5" fmla="*/ 4 h 108"/>
              <a:gd name="T6" fmla="*/ 22 w 22"/>
              <a:gd name="T7" fmla="*/ 33 h 108"/>
              <a:gd name="T8" fmla="*/ 20 w 22"/>
              <a:gd name="T9" fmla="*/ 77 h 108"/>
              <a:gd name="T10" fmla="*/ 21 w 22"/>
              <a:gd name="T11" fmla="*/ 86 h 108"/>
              <a:gd name="T12" fmla="*/ 13 w 22"/>
              <a:gd name="T13" fmla="*/ 107 h 108"/>
              <a:gd name="T14" fmla="*/ 5 w 22"/>
              <a:gd name="T15" fmla="*/ 107 h 108"/>
              <a:gd name="T16" fmla="*/ 1 w 22"/>
              <a:gd name="T17" fmla="*/ 102 h 108"/>
              <a:gd name="T18" fmla="*/ 0 w 22"/>
              <a:gd name="T19" fmla="*/ 97 h 108"/>
              <a:gd name="T20" fmla="*/ 0 w 22"/>
              <a:gd name="T21" fmla="*/ 85 h 108"/>
              <a:gd name="T22" fmla="*/ 0 w 22"/>
              <a:gd name="T23" fmla="*/ 73 h 108"/>
              <a:gd name="T24" fmla="*/ 0 w 22"/>
              <a:gd name="T25" fmla="*/ 65 h 108"/>
              <a:gd name="T26" fmla="*/ 0 w 22"/>
              <a:gd name="T27" fmla="*/ 34 h 108"/>
              <a:gd name="T28" fmla="*/ 5 w 22"/>
              <a:gd name="T29" fmla="*/ 14 h 108"/>
              <a:gd name="T30" fmla="*/ 10 w 22"/>
              <a:gd name="T31" fmla="*/ 0 h 108"/>
              <a:gd name="T32" fmla="*/ 11 w 22"/>
              <a:gd name="T33" fmla="*/ 26 h 108"/>
              <a:gd name="T34" fmla="*/ 16 w 22"/>
              <a:gd name="T35" fmla="*/ 33 h 108"/>
              <a:gd name="T36" fmla="*/ 13 w 22"/>
              <a:gd name="T37" fmla="*/ 37 h 108"/>
              <a:gd name="T38" fmla="*/ 9 w 22"/>
              <a:gd name="T39" fmla="*/ 26 h 108"/>
              <a:gd name="T40" fmla="*/ 9 w 22"/>
              <a:gd name="T41" fmla="*/ 8 h 108"/>
              <a:gd name="T42" fmla="*/ 4 w 22"/>
              <a:gd name="T43" fmla="*/ 21 h 108"/>
              <a:gd name="T44" fmla="*/ 4 w 22"/>
              <a:gd name="T45" fmla="*/ 25 h 108"/>
              <a:gd name="T46" fmla="*/ 2 w 22"/>
              <a:gd name="T47" fmla="*/ 37 h 108"/>
              <a:gd name="T48" fmla="*/ 2 w 22"/>
              <a:gd name="T49" fmla="*/ 49 h 108"/>
              <a:gd name="T50" fmla="*/ 2 w 22"/>
              <a:gd name="T51" fmla="*/ 55 h 108"/>
              <a:gd name="T52" fmla="*/ 2 w 22"/>
              <a:gd name="T53" fmla="*/ 77 h 108"/>
              <a:gd name="T54" fmla="*/ 2 w 22"/>
              <a:gd name="T55" fmla="*/ 86 h 108"/>
              <a:gd name="T56" fmla="*/ 5 w 22"/>
              <a:gd name="T57" fmla="*/ 104 h 108"/>
              <a:gd name="T58" fmla="*/ 13 w 22"/>
              <a:gd name="T59" fmla="*/ 105 h 108"/>
              <a:gd name="T60" fmla="*/ 17 w 22"/>
              <a:gd name="T61" fmla="*/ 101 h 108"/>
              <a:gd name="T62" fmla="*/ 17 w 22"/>
              <a:gd name="T63" fmla="*/ 97 h 108"/>
              <a:gd name="T64" fmla="*/ 18 w 22"/>
              <a:gd name="T65" fmla="*/ 96 h 108"/>
              <a:gd name="T66" fmla="*/ 19 w 22"/>
              <a:gd name="T67" fmla="*/ 85 h 108"/>
              <a:gd name="T68" fmla="*/ 20 w 22"/>
              <a:gd name="T69" fmla="*/ 58 h 108"/>
              <a:gd name="T70" fmla="*/ 20 w 22"/>
              <a:gd name="T71" fmla="*/ 39 h 108"/>
              <a:gd name="T72" fmla="*/ 19 w 22"/>
              <a:gd name="T73" fmla="*/ 30 h 108"/>
              <a:gd name="T74" fmla="*/ 18 w 22"/>
              <a:gd name="T75" fmla="*/ 27 h 108"/>
              <a:gd name="T76" fmla="*/ 18 w 22"/>
              <a:gd name="T77" fmla="*/ 24 h 108"/>
              <a:gd name="T78" fmla="*/ 14 w 22"/>
              <a:gd name="T79" fmla="*/ 16 h 108"/>
              <a:gd name="T80" fmla="*/ 11 w 22"/>
              <a:gd name="T81" fmla="*/ 7 h 108"/>
              <a:gd name="T82" fmla="*/ 11 w 22"/>
              <a:gd name="T83" fmla="*/ 26 h 108"/>
              <a:gd name="T84" fmla="*/ 12 w 22"/>
              <a:gd name="T85" fmla="*/ 29 h 108"/>
              <a:gd name="T86" fmla="*/ 10 w 22"/>
              <a:gd name="T87" fmla="*/ 35 h 108"/>
              <a:gd name="T88" fmla="*/ 12 w 22"/>
              <a:gd name="T89" fmla="*/ 29 h 108"/>
              <a:gd name="T90" fmla="*/ 13 w 22"/>
              <a:gd name="T91" fmla="*/ 35 h 108"/>
              <a:gd name="T92" fmla="*/ 13 w 22"/>
              <a:gd name="T93" fmla="*/ 29 h 108"/>
              <a:gd name="T94" fmla="*/ 13 w 22"/>
              <a:gd name="T95" fmla="*/ 3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" h="108"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2" y="1"/>
                  <a:pt x="12" y="3"/>
                  <a:pt x="12" y="4"/>
                </a:cubicBezTo>
                <a:cubicBezTo>
                  <a:pt x="15" y="14"/>
                  <a:pt x="20" y="22"/>
                  <a:pt x="22" y="33"/>
                </a:cubicBezTo>
                <a:cubicBezTo>
                  <a:pt x="22" y="45"/>
                  <a:pt x="21" y="64"/>
                  <a:pt x="20" y="77"/>
                </a:cubicBezTo>
                <a:cubicBezTo>
                  <a:pt x="20" y="80"/>
                  <a:pt x="20" y="83"/>
                  <a:pt x="21" y="86"/>
                </a:cubicBezTo>
                <a:cubicBezTo>
                  <a:pt x="20" y="94"/>
                  <a:pt x="20" y="105"/>
                  <a:pt x="13" y="107"/>
                </a:cubicBezTo>
                <a:cubicBezTo>
                  <a:pt x="12" y="108"/>
                  <a:pt x="7" y="108"/>
                  <a:pt x="5" y="107"/>
                </a:cubicBezTo>
                <a:cubicBezTo>
                  <a:pt x="4" y="107"/>
                  <a:pt x="2" y="104"/>
                  <a:pt x="1" y="102"/>
                </a:cubicBezTo>
                <a:cubicBezTo>
                  <a:pt x="0" y="101"/>
                  <a:pt x="0" y="98"/>
                  <a:pt x="0" y="97"/>
                </a:cubicBezTo>
                <a:cubicBezTo>
                  <a:pt x="0" y="94"/>
                  <a:pt x="0" y="90"/>
                  <a:pt x="0" y="85"/>
                </a:cubicBezTo>
                <a:cubicBezTo>
                  <a:pt x="0" y="81"/>
                  <a:pt x="0" y="78"/>
                  <a:pt x="0" y="73"/>
                </a:cubicBezTo>
                <a:cubicBezTo>
                  <a:pt x="0" y="71"/>
                  <a:pt x="0" y="68"/>
                  <a:pt x="0" y="65"/>
                </a:cubicBezTo>
                <a:cubicBezTo>
                  <a:pt x="0" y="54"/>
                  <a:pt x="0" y="43"/>
                  <a:pt x="0" y="34"/>
                </a:cubicBezTo>
                <a:cubicBezTo>
                  <a:pt x="0" y="26"/>
                  <a:pt x="4" y="21"/>
                  <a:pt x="5" y="14"/>
                </a:cubicBezTo>
                <a:cubicBezTo>
                  <a:pt x="6" y="9"/>
                  <a:pt x="7" y="1"/>
                  <a:pt x="10" y="0"/>
                </a:cubicBezTo>
                <a:close/>
                <a:moveTo>
                  <a:pt x="11" y="26"/>
                </a:moveTo>
                <a:cubicBezTo>
                  <a:pt x="14" y="28"/>
                  <a:pt x="17" y="29"/>
                  <a:pt x="16" y="33"/>
                </a:cubicBezTo>
                <a:cubicBezTo>
                  <a:pt x="16" y="35"/>
                  <a:pt x="14" y="36"/>
                  <a:pt x="13" y="37"/>
                </a:cubicBezTo>
                <a:cubicBezTo>
                  <a:pt x="7" y="39"/>
                  <a:pt x="3" y="29"/>
                  <a:pt x="9" y="26"/>
                </a:cubicBezTo>
                <a:cubicBezTo>
                  <a:pt x="9" y="18"/>
                  <a:pt x="10" y="16"/>
                  <a:pt x="9" y="8"/>
                </a:cubicBezTo>
                <a:cubicBezTo>
                  <a:pt x="8" y="12"/>
                  <a:pt x="7" y="17"/>
                  <a:pt x="4" y="21"/>
                </a:cubicBezTo>
                <a:cubicBezTo>
                  <a:pt x="5" y="24"/>
                  <a:pt x="4" y="23"/>
                  <a:pt x="4" y="25"/>
                </a:cubicBezTo>
                <a:cubicBezTo>
                  <a:pt x="1" y="29"/>
                  <a:pt x="2" y="33"/>
                  <a:pt x="2" y="37"/>
                </a:cubicBezTo>
                <a:cubicBezTo>
                  <a:pt x="2" y="41"/>
                  <a:pt x="2" y="45"/>
                  <a:pt x="2" y="49"/>
                </a:cubicBezTo>
                <a:cubicBezTo>
                  <a:pt x="2" y="51"/>
                  <a:pt x="2" y="53"/>
                  <a:pt x="2" y="55"/>
                </a:cubicBezTo>
                <a:cubicBezTo>
                  <a:pt x="2" y="62"/>
                  <a:pt x="2" y="70"/>
                  <a:pt x="2" y="77"/>
                </a:cubicBezTo>
                <a:cubicBezTo>
                  <a:pt x="2" y="80"/>
                  <a:pt x="3" y="83"/>
                  <a:pt x="2" y="86"/>
                </a:cubicBezTo>
                <a:cubicBezTo>
                  <a:pt x="3" y="92"/>
                  <a:pt x="1" y="100"/>
                  <a:pt x="5" y="104"/>
                </a:cubicBezTo>
                <a:cubicBezTo>
                  <a:pt x="7" y="105"/>
                  <a:pt x="10" y="106"/>
                  <a:pt x="13" y="105"/>
                </a:cubicBezTo>
                <a:cubicBezTo>
                  <a:pt x="14" y="104"/>
                  <a:pt x="16" y="103"/>
                  <a:pt x="17" y="101"/>
                </a:cubicBezTo>
                <a:cubicBezTo>
                  <a:pt x="17" y="100"/>
                  <a:pt x="16" y="98"/>
                  <a:pt x="17" y="97"/>
                </a:cubicBezTo>
                <a:cubicBezTo>
                  <a:pt x="17" y="96"/>
                  <a:pt x="18" y="96"/>
                  <a:pt x="18" y="96"/>
                </a:cubicBezTo>
                <a:cubicBezTo>
                  <a:pt x="19" y="93"/>
                  <a:pt x="19" y="89"/>
                  <a:pt x="19" y="85"/>
                </a:cubicBezTo>
                <a:cubicBezTo>
                  <a:pt x="18" y="76"/>
                  <a:pt x="19" y="66"/>
                  <a:pt x="20" y="58"/>
                </a:cubicBezTo>
                <a:cubicBezTo>
                  <a:pt x="20" y="51"/>
                  <a:pt x="19" y="44"/>
                  <a:pt x="20" y="39"/>
                </a:cubicBezTo>
                <a:cubicBezTo>
                  <a:pt x="19" y="36"/>
                  <a:pt x="20" y="33"/>
                  <a:pt x="19" y="30"/>
                </a:cubicBezTo>
                <a:cubicBezTo>
                  <a:pt x="19" y="29"/>
                  <a:pt x="18" y="28"/>
                  <a:pt x="18" y="27"/>
                </a:cubicBezTo>
                <a:cubicBezTo>
                  <a:pt x="18" y="26"/>
                  <a:pt x="18" y="25"/>
                  <a:pt x="18" y="24"/>
                </a:cubicBezTo>
                <a:cubicBezTo>
                  <a:pt x="17" y="21"/>
                  <a:pt x="15" y="19"/>
                  <a:pt x="14" y="16"/>
                </a:cubicBezTo>
                <a:cubicBezTo>
                  <a:pt x="13" y="13"/>
                  <a:pt x="13" y="10"/>
                  <a:pt x="11" y="7"/>
                </a:cubicBezTo>
                <a:cubicBezTo>
                  <a:pt x="12" y="13"/>
                  <a:pt x="11" y="19"/>
                  <a:pt x="11" y="26"/>
                </a:cubicBezTo>
                <a:close/>
                <a:moveTo>
                  <a:pt x="12" y="29"/>
                </a:moveTo>
                <a:cubicBezTo>
                  <a:pt x="8" y="25"/>
                  <a:pt x="5" y="36"/>
                  <a:pt x="10" y="35"/>
                </a:cubicBezTo>
                <a:cubicBezTo>
                  <a:pt x="12" y="35"/>
                  <a:pt x="12" y="32"/>
                  <a:pt x="12" y="29"/>
                </a:cubicBezTo>
                <a:close/>
                <a:moveTo>
                  <a:pt x="13" y="35"/>
                </a:moveTo>
                <a:cubicBezTo>
                  <a:pt x="15" y="34"/>
                  <a:pt x="14" y="30"/>
                  <a:pt x="13" y="29"/>
                </a:cubicBezTo>
                <a:cubicBezTo>
                  <a:pt x="14" y="31"/>
                  <a:pt x="13" y="33"/>
                  <a:pt x="1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27" name="Freeform 294"/>
          <p:cNvSpPr/>
          <p:nvPr/>
        </p:nvSpPr>
        <p:spPr bwMode="auto">
          <a:xfrm>
            <a:off x="1604963" y="3783013"/>
            <a:ext cx="9525" cy="22225"/>
          </a:xfrm>
          <a:custGeom>
            <a:avLst/>
            <a:gdLst>
              <a:gd name="T0" fmla="*/ 3 w 3"/>
              <a:gd name="T1" fmla="*/ 0 h 7"/>
              <a:gd name="T2" fmla="*/ 2 w 3"/>
              <a:gd name="T3" fmla="*/ 7 h 7"/>
              <a:gd name="T4" fmla="*/ 0 w 3"/>
              <a:gd name="T5" fmla="*/ 6 h 7"/>
              <a:gd name="T6" fmla="*/ 3 w 3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7">
                <a:moveTo>
                  <a:pt x="3" y="0"/>
                </a:moveTo>
                <a:cubicBezTo>
                  <a:pt x="3" y="3"/>
                  <a:pt x="3" y="5"/>
                  <a:pt x="2" y="7"/>
                </a:cubicBezTo>
                <a:cubicBezTo>
                  <a:pt x="1" y="7"/>
                  <a:pt x="1" y="6"/>
                  <a:pt x="0" y="6"/>
                </a:cubicBezTo>
                <a:cubicBezTo>
                  <a:pt x="2" y="4"/>
                  <a:pt x="2" y="2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28" name="Freeform 295"/>
          <p:cNvSpPr/>
          <p:nvPr/>
        </p:nvSpPr>
        <p:spPr bwMode="auto">
          <a:xfrm>
            <a:off x="1403350" y="3808413"/>
            <a:ext cx="14288" cy="25400"/>
          </a:xfrm>
          <a:custGeom>
            <a:avLst/>
            <a:gdLst>
              <a:gd name="T0" fmla="*/ 5 w 5"/>
              <a:gd name="T1" fmla="*/ 8 h 8"/>
              <a:gd name="T2" fmla="*/ 0 w 5"/>
              <a:gd name="T3" fmla="*/ 0 h 8"/>
              <a:gd name="T4" fmla="*/ 5 w 5"/>
              <a:gd name="T5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8">
                <a:moveTo>
                  <a:pt x="5" y="8"/>
                </a:moveTo>
                <a:cubicBezTo>
                  <a:pt x="2" y="7"/>
                  <a:pt x="2" y="2"/>
                  <a:pt x="0" y="0"/>
                </a:cubicBezTo>
                <a:cubicBezTo>
                  <a:pt x="2" y="0"/>
                  <a:pt x="5" y="5"/>
                  <a:pt x="5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29" name="Freeform 296"/>
          <p:cNvSpPr>
            <a:spLocks noEditPoints="1"/>
          </p:cNvSpPr>
          <p:nvPr/>
        </p:nvSpPr>
        <p:spPr bwMode="auto">
          <a:xfrm>
            <a:off x="1566863" y="3741738"/>
            <a:ext cx="147637" cy="842962"/>
          </a:xfrm>
          <a:custGeom>
            <a:avLst/>
            <a:gdLst>
              <a:gd name="T0" fmla="*/ 21 w 47"/>
              <a:gd name="T1" fmla="*/ 263 h 267"/>
              <a:gd name="T2" fmla="*/ 16 w 47"/>
              <a:gd name="T3" fmla="*/ 259 h 267"/>
              <a:gd name="T4" fmla="*/ 15 w 47"/>
              <a:gd name="T5" fmla="*/ 248 h 267"/>
              <a:gd name="T6" fmla="*/ 11 w 47"/>
              <a:gd name="T7" fmla="*/ 199 h 267"/>
              <a:gd name="T8" fmla="*/ 8 w 47"/>
              <a:gd name="T9" fmla="*/ 149 h 267"/>
              <a:gd name="T10" fmla="*/ 7 w 47"/>
              <a:gd name="T11" fmla="*/ 133 h 267"/>
              <a:gd name="T12" fmla="*/ 7 w 47"/>
              <a:gd name="T13" fmla="*/ 124 h 267"/>
              <a:gd name="T14" fmla="*/ 1 w 47"/>
              <a:gd name="T15" fmla="*/ 52 h 267"/>
              <a:gd name="T16" fmla="*/ 3 w 47"/>
              <a:gd name="T17" fmla="*/ 38 h 267"/>
              <a:gd name="T18" fmla="*/ 14 w 47"/>
              <a:gd name="T19" fmla="*/ 1 h 267"/>
              <a:gd name="T20" fmla="*/ 23 w 47"/>
              <a:gd name="T21" fmla="*/ 19 h 267"/>
              <a:gd name="T22" fmla="*/ 30 w 47"/>
              <a:gd name="T23" fmla="*/ 38 h 267"/>
              <a:gd name="T24" fmla="*/ 35 w 47"/>
              <a:gd name="T25" fmla="*/ 69 h 267"/>
              <a:gd name="T26" fmla="*/ 36 w 47"/>
              <a:gd name="T27" fmla="*/ 83 h 267"/>
              <a:gd name="T28" fmla="*/ 42 w 47"/>
              <a:gd name="T29" fmla="*/ 152 h 267"/>
              <a:gd name="T30" fmla="*/ 44 w 47"/>
              <a:gd name="T31" fmla="*/ 167 h 267"/>
              <a:gd name="T32" fmla="*/ 44 w 47"/>
              <a:gd name="T33" fmla="*/ 189 h 267"/>
              <a:gd name="T34" fmla="*/ 47 w 47"/>
              <a:gd name="T35" fmla="*/ 236 h 267"/>
              <a:gd name="T36" fmla="*/ 47 w 47"/>
              <a:gd name="T37" fmla="*/ 253 h 267"/>
              <a:gd name="T38" fmla="*/ 31 w 47"/>
              <a:gd name="T39" fmla="*/ 43 h 267"/>
              <a:gd name="T40" fmla="*/ 3 w 47"/>
              <a:gd name="T41" fmla="*/ 44 h 267"/>
              <a:gd name="T42" fmla="*/ 4 w 47"/>
              <a:gd name="T43" fmla="*/ 69 h 267"/>
              <a:gd name="T44" fmla="*/ 7 w 47"/>
              <a:gd name="T45" fmla="*/ 93 h 267"/>
              <a:gd name="T46" fmla="*/ 11 w 47"/>
              <a:gd name="T47" fmla="*/ 156 h 267"/>
              <a:gd name="T48" fmla="*/ 13 w 47"/>
              <a:gd name="T49" fmla="*/ 173 h 267"/>
              <a:gd name="T50" fmla="*/ 17 w 47"/>
              <a:gd name="T51" fmla="*/ 229 h 267"/>
              <a:gd name="T52" fmla="*/ 18 w 47"/>
              <a:gd name="T53" fmla="*/ 258 h 267"/>
              <a:gd name="T54" fmla="*/ 44 w 47"/>
              <a:gd name="T55" fmla="*/ 257 h 267"/>
              <a:gd name="T56" fmla="*/ 44 w 47"/>
              <a:gd name="T57" fmla="*/ 226 h 267"/>
              <a:gd name="T58" fmla="*/ 42 w 47"/>
              <a:gd name="T59" fmla="*/ 191 h 267"/>
              <a:gd name="T60" fmla="*/ 23 w 47"/>
              <a:gd name="T61" fmla="*/ 181 h 267"/>
              <a:gd name="T62" fmla="*/ 21 w 47"/>
              <a:gd name="T63" fmla="*/ 138 h 267"/>
              <a:gd name="T64" fmla="*/ 16 w 47"/>
              <a:gd name="T65" fmla="*/ 79 h 267"/>
              <a:gd name="T66" fmla="*/ 15 w 47"/>
              <a:gd name="T67" fmla="*/ 59 h 267"/>
              <a:gd name="T68" fmla="*/ 31 w 47"/>
              <a:gd name="T69" fmla="*/ 57 h 267"/>
              <a:gd name="T70" fmla="*/ 31 w 47"/>
              <a:gd name="T71" fmla="*/ 43 h 267"/>
              <a:gd name="T72" fmla="*/ 12 w 47"/>
              <a:gd name="T73" fmla="*/ 42 h 267"/>
              <a:gd name="T74" fmla="*/ 22 w 47"/>
              <a:gd name="T75" fmla="*/ 42 h 267"/>
              <a:gd name="T76" fmla="*/ 39 w 47"/>
              <a:gd name="T77" fmla="*/ 149 h 267"/>
              <a:gd name="T78" fmla="*/ 38 w 47"/>
              <a:gd name="T79" fmla="*/ 138 h 267"/>
              <a:gd name="T80" fmla="*/ 35 w 47"/>
              <a:gd name="T81" fmla="*/ 105 h 267"/>
              <a:gd name="T82" fmla="*/ 35 w 47"/>
              <a:gd name="T83" fmla="*/ 89 h 267"/>
              <a:gd name="T84" fmla="*/ 31 w 47"/>
              <a:gd name="T85" fmla="*/ 61 h 267"/>
              <a:gd name="T86" fmla="*/ 19 w 47"/>
              <a:gd name="T87" fmla="*/ 87 h 267"/>
              <a:gd name="T88" fmla="*/ 25 w 47"/>
              <a:gd name="T89" fmla="*/ 190 h 267"/>
              <a:gd name="T90" fmla="*/ 40 w 47"/>
              <a:gd name="T91" fmla="*/ 155 h 267"/>
              <a:gd name="T92" fmla="*/ 15 w 47"/>
              <a:gd name="T93" fmla="*/ 4 h 267"/>
              <a:gd name="T94" fmla="*/ 8 w 47"/>
              <a:gd name="T95" fmla="*/ 34 h 267"/>
              <a:gd name="T96" fmla="*/ 9 w 47"/>
              <a:gd name="T97" fmla="*/ 39 h 267"/>
              <a:gd name="T98" fmla="*/ 21 w 47"/>
              <a:gd name="T99" fmla="*/ 17 h 267"/>
              <a:gd name="T100" fmla="*/ 21 w 47"/>
              <a:gd name="T101" fmla="*/ 17 h 267"/>
              <a:gd name="T102" fmla="*/ 5 w 47"/>
              <a:gd name="T103" fmla="*/ 40 h 267"/>
              <a:gd name="T104" fmla="*/ 12 w 47"/>
              <a:gd name="T105" fmla="*/ 42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7" h="267">
                <a:moveTo>
                  <a:pt x="46" y="259"/>
                </a:moveTo>
                <a:cubicBezTo>
                  <a:pt x="39" y="265"/>
                  <a:pt x="29" y="267"/>
                  <a:pt x="21" y="263"/>
                </a:cubicBezTo>
                <a:cubicBezTo>
                  <a:pt x="20" y="263"/>
                  <a:pt x="21" y="263"/>
                  <a:pt x="20" y="262"/>
                </a:cubicBezTo>
                <a:cubicBezTo>
                  <a:pt x="19" y="262"/>
                  <a:pt x="16" y="261"/>
                  <a:pt x="16" y="259"/>
                </a:cubicBezTo>
                <a:cubicBezTo>
                  <a:pt x="15" y="258"/>
                  <a:pt x="16" y="257"/>
                  <a:pt x="16" y="255"/>
                </a:cubicBezTo>
                <a:cubicBezTo>
                  <a:pt x="16" y="253"/>
                  <a:pt x="15" y="250"/>
                  <a:pt x="15" y="248"/>
                </a:cubicBezTo>
                <a:cubicBezTo>
                  <a:pt x="15" y="245"/>
                  <a:pt x="15" y="241"/>
                  <a:pt x="15" y="238"/>
                </a:cubicBezTo>
                <a:cubicBezTo>
                  <a:pt x="15" y="224"/>
                  <a:pt x="13" y="211"/>
                  <a:pt x="11" y="199"/>
                </a:cubicBezTo>
                <a:cubicBezTo>
                  <a:pt x="11" y="196"/>
                  <a:pt x="10" y="194"/>
                  <a:pt x="11" y="192"/>
                </a:cubicBezTo>
                <a:cubicBezTo>
                  <a:pt x="11" y="178"/>
                  <a:pt x="8" y="165"/>
                  <a:pt x="8" y="149"/>
                </a:cubicBezTo>
                <a:cubicBezTo>
                  <a:pt x="8" y="146"/>
                  <a:pt x="8" y="144"/>
                  <a:pt x="8" y="142"/>
                </a:cubicBezTo>
                <a:cubicBezTo>
                  <a:pt x="8" y="139"/>
                  <a:pt x="7" y="136"/>
                  <a:pt x="7" y="133"/>
                </a:cubicBezTo>
                <a:cubicBezTo>
                  <a:pt x="7" y="132"/>
                  <a:pt x="8" y="130"/>
                  <a:pt x="8" y="129"/>
                </a:cubicBezTo>
                <a:cubicBezTo>
                  <a:pt x="8" y="127"/>
                  <a:pt x="7" y="126"/>
                  <a:pt x="7" y="124"/>
                </a:cubicBezTo>
                <a:cubicBezTo>
                  <a:pt x="7" y="121"/>
                  <a:pt x="7" y="118"/>
                  <a:pt x="7" y="115"/>
                </a:cubicBezTo>
                <a:cubicBezTo>
                  <a:pt x="5" y="95"/>
                  <a:pt x="1" y="74"/>
                  <a:pt x="1" y="52"/>
                </a:cubicBezTo>
                <a:cubicBezTo>
                  <a:pt x="1" y="48"/>
                  <a:pt x="1" y="43"/>
                  <a:pt x="0" y="40"/>
                </a:cubicBezTo>
                <a:cubicBezTo>
                  <a:pt x="0" y="39"/>
                  <a:pt x="2" y="39"/>
                  <a:pt x="3" y="38"/>
                </a:cubicBezTo>
                <a:cubicBezTo>
                  <a:pt x="6" y="29"/>
                  <a:pt x="8" y="17"/>
                  <a:pt x="12" y="6"/>
                </a:cubicBezTo>
                <a:cubicBezTo>
                  <a:pt x="12" y="5"/>
                  <a:pt x="13" y="2"/>
                  <a:pt x="14" y="1"/>
                </a:cubicBezTo>
                <a:cubicBezTo>
                  <a:pt x="15" y="0"/>
                  <a:pt x="16" y="1"/>
                  <a:pt x="18" y="1"/>
                </a:cubicBezTo>
                <a:cubicBezTo>
                  <a:pt x="21" y="5"/>
                  <a:pt x="22" y="12"/>
                  <a:pt x="23" y="19"/>
                </a:cubicBezTo>
                <a:cubicBezTo>
                  <a:pt x="24" y="21"/>
                  <a:pt x="26" y="24"/>
                  <a:pt x="26" y="27"/>
                </a:cubicBezTo>
                <a:cubicBezTo>
                  <a:pt x="27" y="31"/>
                  <a:pt x="28" y="35"/>
                  <a:pt x="30" y="38"/>
                </a:cubicBezTo>
                <a:cubicBezTo>
                  <a:pt x="31" y="38"/>
                  <a:pt x="33" y="39"/>
                  <a:pt x="33" y="40"/>
                </a:cubicBezTo>
                <a:cubicBezTo>
                  <a:pt x="33" y="47"/>
                  <a:pt x="34" y="58"/>
                  <a:pt x="35" y="69"/>
                </a:cubicBezTo>
                <a:cubicBezTo>
                  <a:pt x="35" y="71"/>
                  <a:pt x="36" y="72"/>
                  <a:pt x="36" y="74"/>
                </a:cubicBezTo>
                <a:cubicBezTo>
                  <a:pt x="36" y="77"/>
                  <a:pt x="36" y="80"/>
                  <a:pt x="36" y="83"/>
                </a:cubicBezTo>
                <a:cubicBezTo>
                  <a:pt x="37" y="98"/>
                  <a:pt x="39" y="120"/>
                  <a:pt x="40" y="139"/>
                </a:cubicBezTo>
                <a:cubicBezTo>
                  <a:pt x="41" y="143"/>
                  <a:pt x="41" y="148"/>
                  <a:pt x="42" y="152"/>
                </a:cubicBezTo>
                <a:cubicBezTo>
                  <a:pt x="42" y="156"/>
                  <a:pt x="42" y="160"/>
                  <a:pt x="43" y="164"/>
                </a:cubicBezTo>
                <a:cubicBezTo>
                  <a:pt x="43" y="165"/>
                  <a:pt x="43" y="166"/>
                  <a:pt x="44" y="167"/>
                </a:cubicBezTo>
                <a:cubicBezTo>
                  <a:pt x="44" y="169"/>
                  <a:pt x="43" y="170"/>
                  <a:pt x="43" y="172"/>
                </a:cubicBezTo>
                <a:cubicBezTo>
                  <a:pt x="44" y="178"/>
                  <a:pt x="44" y="183"/>
                  <a:pt x="44" y="189"/>
                </a:cubicBezTo>
                <a:cubicBezTo>
                  <a:pt x="44" y="200"/>
                  <a:pt x="46" y="210"/>
                  <a:pt x="46" y="220"/>
                </a:cubicBezTo>
                <a:cubicBezTo>
                  <a:pt x="46" y="226"/>
                  <a:pt x="47" y="231"/>
                  <a:pt x="47" y="236"/>
                </a:cubicBezTo>
                <a:cubicBezTo>
                  <a:pt x="47" y="242"/>
                  <a:pt x="47" y="246"/>
                  <a:pt x="47" y="251"/>
                </a:cubicBezTo>
                <a:cubicBezTo>
                  <a:pt x="47" y="252"/>
                  <a:pt x="47" y="252"/>
                  <a:pt x="47" y="253"/>
                </a:cubicBezTo>
                <a:cubicBezTo>
                  <a:pt x="47" y="254"/>
                  <a:pt x="47" y="257"/>
                  <a:pt x="46" y="259"/>
                </a:cubicBezTo>
                <a:close/>
                <a:moveTo>
                  <a:pt x="31" y="43"/>
                </a:moveTo>
                <a:cubicBezTo>
                  <a:pt x="28" y="43"/>
                  <a:pt x="25" y="45"/>
                  <a:pt x="21" y="45"/>
                </a:cubicBezTo>
                <a:cubicBezTo>
                  <a:pt x="15" y="46"/>
                  <a:pt x="8" y="44"/>
                  <a:pt x="3" y="44"/>
                </a:cubicBezTo>
                <a:cubicBezTo>
                  <a:pt x="2" y="50"/>
                  <a:pt x="4" y="57"/>
                  <a:pt x="4" y="64"/>
                </a:cubicBezTo>
                <a:cubicBezTo>
                  <a:pt x="4" y="66"/>
                  <a:pt x="4" y="67"/>
                  <a:pt x="4" y="69"/>
                </a:cubicBezTo>
                <a:cubicBezTo>
                  <a:pt x="4" y="73"/>
                  <a:pt x="5" y="77"/>
                  <a:pt x="5" y="81"/>
                </a:cubicBezTo>
                <a:cubicBezTo>
                  <a:pt x="6" y="85"/>
                  <a:pt x="6" y="89"/>
                  <a:pt x="7" y="93"/>
                </a:cubicBezTo>
                <a:cubicBezTo>
                  <a:pt x="9" y="112"/>
                  <a:pt x="10" y="132"/>
                  <a:pt x="11" y="150"/>
                </a:cubicBezTo>
                <a:cubicBezTo>
                  <a:pt x="11" y="152"/>
                  <a:pt x="11" y="154"/>
                  <a:pt x="11" y="156"/>
                </a:cubicBezTo>
                <a:cubicBezTo>
                  <a:pt x="11" y="158"/>
                  <a:pt x="12" y="160"/>
                  <a:pt x="12" y="162"/>
                </a:cubicBezTo>
                <a:cubicBezTo>
                  <a:pt x="12" y="166"/>
                  <a:pt x="11" y="170"/>
                  <a:pt x="13" y="173"/>
                </a:cubicBezTo>
                <a:cubicBezTo>
                  <a:pt x="13" y="182"/>
                  <a:pt x="13" y="191"/>
                  <a:pt x="14" y="199"/>
                </a:cubicBezTo>
                <a:cubicBezTo>
                  <a:pt x="15" y="209"/>
                  <a:pt x="17" y="219"/>
                  <a:pt x="17" y="229"/>
                </a:cubicBezTo>
                <a:cubicBezTo>
                  <a:pt x="17" y="230"/>
                  <a:pt x="17" y="232"/>
                  <a:pt x="17" y="233"/>
                </a:cubicBezTo>
                <a:cubicBezTo>
                  <a:pt x="17" y="241"/>
                  <a:pt x="17" y="249"/>
                  <a:pt x="18" y="258"/>
                </a:cubicBezTo>
                <a:cubicBezTo>
                  <a:pt x="22" y="261"/>
                  <a:pt x="26" y="262"/>
                  <a:pt x="30" y="263"/>
                </a:cubicBezTo>
                <a:cubicBezTo>
                  <a:pt x="35" y="262"/>
                  <a:pt x="41" y="260"/>
                  <a:pt x="44" y="257"/>
                </a:cubicBezTo>
                <a:cubicBezTo>
                  <a:pt x="45" y="249"/>
                  <a:pt x="45" y="238"/>
                  <a:pt x="43" y="228"/>
                </a:cubicBezTo>
                <a:cubicBezTo>
                  <a:pt x="43" y="227"/>
                  <a:pt x="44" y="226"/>
                  <a:pt x="44" y="226"/>
                </a:cubicBezTo>
                <a:cubicBezTo>
                  <a:pt x="43" y="224"/>
                  <a:pt x="44" y="222"/>
                  <a:pt x="44" y="220"/>
                </a:cubicBezTo>
                <a:cubicBezTo>
                  <a:pt x="43" y="211"/>
                  <a:pt x="42" y="201"/>
                  <a:pt x="42" y="191"/>
                </a:cubicBezTo>
                <a:cubicBezTo>
                  <a:pt x="38" y="194"/>
                  <a:pt x="28" y="196"/>
                  <a:pt x="24" y="191"/>
                </a:cubicBezTo>
                <a:cubicBezTo>
                  <a:pt x="22" y="189"/>
                  <a:pt x="23" y="185"/>
                  <a:pt x="23" y="181"/>
                </a:cubicBezTo>
                <a:cubicBezTo>
                  <a:pt x="23" y="172"/>
                  <a:pt x="21" y="162"/>
                  <a:pt x="21" y="153"/>
                </a:cubicBezTo>
                <a:cubicBezTo>
                  <a:pt x="21" y="148"/>
                  <a:pt x="21" y="143"/>
                  <a:pt x="21" y="138"/>
                </a:cubicBezTo>
                <a:cubicBezTo>
                  <a:pt x="20" y="121"/>
                  <a:pt x="19" y="101"/>
                  <a:pt x="17" y="84"/>
                </a:cubicBezTo>
                <a:cubicBezTo>
                  <a:pt x="17" y="83"/>
                  <a:pt x="16" y="81"/>
                  <a:pt x="16" y="79"/>
                </a:cubicBezTo>
                <a:cubicBezTo>
                  <a:pt x="16" y="77"/>
                  <a:pt x="16" y="75"/>
                  <a:pt x="16" y="73"/>
                </a:cubicBezTo>
                <a:cubicBezTo>
                  <a:pt x="16" y="68"/>
                  <a:pt x="13" y="62"/>
                  <a:pt x="15" y="59"/>
                </a:cubicBezTo>
                <a:cubicBezTo>
                  <a:pt x="16" y="59"/>
                  <a:pt x="17" y="61"/>
                  <a:pt x="18" y="61"/>
                </a:cubicBezTo>
                <a:cubicBezTo>
                  <a:pt x="22" y="62"/>
                  <a:pt x="30" y="61"/>
                  <a:pt x="31" y="57"/>
                </a:cubicBezTo>
                <a:cubicBezTo>
                  <a:pt x="31" y="53"/>
                  <a:pt x="31" y="47"/>
                  <a:pt x="31" y="43"/>
                </a:cubicBezTo>
                <a:cubicBezTo>
                  <a:pt x="31" y="43"/>
                  <a:pt x="31" y="43"/>
                  <a:pt x="31" y="43"/>
                </a:cubicBezTo>
                <a:close/>
                <a:moveTo>
                  <a:pt x="22" y="42"/>
                </a:moveTo>
                <a:cubicBezTo>
                  <a:pt x="18" y="42"/>
                  <a:pt x="14" y="41"/>
                  <a:pt x="12" y="42"/>
                </a:cubicBezTo>
                <a:cubicBezTo>
                  <a:pt x="18" y="43"/>
                  <a:pt x="25" y="44"/>
                  <a:pt x="30" y="41"/>
                </a:cubicBezTo>
                <a:cubicBezTo>
                  <a:pt x="27" y="39"/>
                  <a:pt x="25" y="41"/>
                  <a:pt x="22" y="42"/>
                </a:cubicBezTo>
                <a:close/>
                <a:moveTo>
                  <a:pt x="40" y="155"/>
                </a:moveTo>
                <a:cubicBezTo>
                  <a:pt x="40" y="153"/>
                  <a:pt x="40" y="151"/>
                  <a:pt x="39" y="149"/>
                </a:cubicBezTo>
                <a:cubicBezTo>
                  <a:pt x="39" y="146"/>
                  <a:pt x="39" y="143"/>
                  <a:pt x="39" y="142"/>
                </a:cubicBezTo>
                <a:cubicBezTo>
                  <a:pt x="39" y="141"/>
                  <a:pt x="38" y="139"/>
                  <a:pt x="38" y="138"/>
                </a:cubicBezTo>
                <a:cubicBezTo>
                  <a:pt x="37" y="136"/>
                  <a:pt x="38" y="134"/>
                  <a:pt x="38" y="132"/>
                </a:cubicBezTo>
                <a:cubicBezTo>
                  <a:pt x="37" y="122"/>
                  <a:pt x="36" y="116"/>
                  <a:pt x="35" y="105"/>
                </a:cubicBezTo>
                <a:cubicBezTo>
                  <a:pt x="35" y="102"/>
                  <a:pt x="34" y="99"/>
                  <a:pt x="34" y="97"/>
                </a:cubicBezTo>
                <a:cubicBezTo>
                  <a:pt x="34" y="94"/>
                  <a:pt x="34" y="91"/>
                  <a:pt x="35" y="89"/>
                </a:cubicBezTo>
                <a:cubicBezTo>
                  <a:pt x="35" y="86"/>
                  <a:pt x="34" y="83"/>
                  <a:pt x="33" y="79"/>
                </a:cubicBezTo>
                <a:cubicBezTo>
                  <a:pt x="33" y="72"/>
                  <a:pt x="32" y="66"/>
                  <a:pt x="31" y="61"/>
                </a:cubicBezTo>
                <a:cubicBezTo>
                  <a:pt x="27" y="63"/>
                  <a:pt x="21" y="63"/>
                  <a:pt x="17" y="63"/>
                </a:cubicBezTo>
                <a:cubicBezTo>
                  <a:pt x="17" y="70"/>
                  <a:pt x="18" y="79"/>
                  <a:pt x="19" y="87"/>
                </a:cubicBezTo>
                <a:cubicBezTo>
                  <a:pt x="20" y="98"/>
                  <a:pt x="22" y="110"/>
                  <a:pt x="22" y="118"/>
                </a:cubicBezTo>
                <a:cubicBezTo>
                  <a:pt x="23" y="141"/>
                  <a:pt x="24" y="169"/>
                  <a:pt x="25" y="190"/>
                </a:cubicBezTo>
                <a:cubicBezTo>
                  <a:pt x="31" y="193"/>
                  <a:pt x="38" y="192"/>
                  <a:pt x="42" y="188"/>
                </a:cubicBezTo>
                <a:cubicBezTo>
                  <a:pt x="42" y="176"/>
                  <a:pt x="40" y="164"/>
                  <a:pt x="40" y="155"/>
                </a:cubicBezTo>
                <a:close/>
                <a:moveTo>
                  <a:pt x="21" y="17"/>
                </a:moveTo>
                <a:cubicBezTo>
                  <a:pt x="19" y="12"/>
                  <a:pt x="19" y="6"/>
                  <a:pt x="15" y="4"/>
                </a:cubicBezTo>
                <a:cubicBezTo>
                  <a:pt x="11" y="14"/>
                  <a:pt x="9" y="27"/>
                  <a:pt x="6" y="38"/>
                </a:cubicBezTo>
                <a:cubicBezTo>
                  <a:pt x="8" y="37"/>
                  <a:pt x="7" y="35"/>
                  <a:pt x="8" y="34"/>
                </a:cubicBezTo>
                <a:cubicBezTo>
                  <a:pt x="9" y="32"/>
                  <a:pt x="9" y="28"/>
                  <a:pt x="11" y="27"/>
                </a:cubicBezTo>
                <a:cubicBezTo>
                  <a:pt x="10" y="31"/>
                  <a:pt x="9" y="35"/>
                  <a:pt x="9" y="39"/>
                </a:cubicBezTo>
                <a:cubicBezTo>
                  <a:pt x="14" y="39"/>
                  <a:pt x="20" y="40"/>
                  <a:pt x="26" y="38"/>
                </a:cubicBezTo>
                <a:cubicBezTo>
                  <a:pt x="26" y="30"/>
                  <a:pt x="22" y="25"/>
                  <a:pt x="21" y="17"/>
                </a:cubicBezTo>
                <a:cubicBezTo>
                  <a:pt x="21" y="17"/>
                  <a:pt x="21" y="18"/>
                  <a:pt x="21" y="17"/>
                </a:cubicBezTo>
                <a:cubicBezTo>
                  <a:pt x="21" y="17"/>
                  <a:pt x="21" y="17"/>
                  <a:pt x="21" y="17"/>
                </a:cubicBezTo>
                <a:close/>
                <a:moveTo>
                  <a:pt x="5" y="41"/>
                </a:moveTo>
                <a:cubicBezTo>
                  <a:pt x="5" y="41"/>
                  <a:pt x="5" y="40"/>
                  <a:pt x="5" y="40"/>
                </a:cubicBezTo>
                <a:cubicBezTo>
                  <a:pt x="4" y="41"/>
                  <a:pt x="3" y="39"/>
                  <a:pt x="3" y="41"/>
                </a:cubicBezTo>
                <a:cubicBezTo>
                  <a:pt x="6" y="42"/>
                  <a:pt x="9" y="42"/>
                  <a:pt x="12" y="42"/>
                </a:cubicBezTo>
                <a:cubicBezTo>
                  <a:pt x="9" y="42"/>
                  <a:pt x="7" y="40"/>
                  <a:pt x="5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30" name="Freeform 297"/>
          <p:cNvSpPr>
            <a:spLocks noEditPoints="1"/>
          </p:cNvSpPr>
          <p:nvPr/>
        </p:nvSpPr>
        <p:spPr bwMode="auto">
          <a:xfrm>
            <a:off x="1365250" y="3773488"/>
            <a:ext cx="249238" cy="823912"/>
          </a:xfrm>
          <a:custGeom>
            <a:avLst/>
            <a:gdLst>
              <a:gd name="T0" fmla="*/ 5 w 79"/>
              <a:gd name="T1" fmla="*/ 41 h 261"/>
              <a:gd name="T2" fmla="*/ 6 w 79"/>
              <a:gd name="T3" fmla="*/ 8 h 261"/>
              <a:gd name="T4" fmla="*/ 12 w 79"/>
              <a:gd name="T5" fmla="*/ 4 h 261"/>
              <a:gd name="T6" fmla="*/ 27 w 79"/>
              <a:gd name="T7" fmla="*/ 27 h 261"/>
              <a:gd name="T8" fmla="*/ 34 w 79"/>
              <a:gd name="T9" fmla="*/ 35 h 261"/>
              <a:gd name="T10" fmla="*/ 38 w 79"/>
              <a:gd name="T11" fmla="*/ 46 h 261"/>
              <a:gd name="T12" fmla="*/ 43 w 79"/>
              <a:gd name="T13" fmla="*/ 69 h 261"/>
              <a:gd name="T14" fmla="*/ 61 w 79"/>
              <a:gd name="T15" fmla="*/ 137 h 261"/>
              <a:gd name="T16" fmla="*/ 70 w 79"/>
              <a:gd name="T17" fmla="*/ 187 h 261"/>
              <a:gd name="T18" fmla="*/ 77 w 79"/>
              <a:gd name="T19" fmla="*/ 229 h 261"/>
              <a:gd name="T20" fmla="*/ 76 w 79"/>
              <a:gd name="T21" fmla="*/ 252 h 261"/>
              <a:gd name="T22" fmla="*/ 53 w 79"/>
              <a:gd name="T23" fmla="*/ 259 h 261"/>
              <a:gd name="T24" fmla="*/ 46 w 79"/>
              <a:gd name="T25" fmla="*/ 257 h 261"/>
              <a:gd name="T26" fmla="*/ 41 w 79"/>
              <a:gd name="T27" fmla="*/ 221 h 261"/>
              <a:gd name="T28" fmla="*/ 36 w 79"/>
              <a:gd name="T29" fmla="*/ 190 h 261"/>
              <a:gd name="T30" fmla="*/ 24 w 79"/>
              <a:gd name="T31" fmla="*/ 140 h 261"/>
              <a:gd name="T32" fmla="*/ 14 w 79"/>
              <a:gd name="T33" fmla="*/ 101 h 261"/>
              <a:gd name="T34" fmla="*/ 7 w 79"/>
              <a:gd name="T35" fmla="*/ 69 h 261"/>
              <a:gd name="T36" fmla="*/ 2 w 79"/>
              <a:gd name="T37" fmla="*/ 50 h 261"/>
              <a:gd name="T38" fmla="*/ 13 w 79"/>
              <a:gd name="T39" fmla="*/ 85 h 261"/>
              <a:gd name="T40" fmla="*/ 17 w 79"/>
              <a:gd name="T41" fmla="*/ 102 h 261"/>
              <a:gd name="T42" fmla="*/ 33 w 79"/>
              <a:gd name="T43" fmla="*/ 172 h 261"/>
              <a:gd name="T44" fmla="*/ 40 w 79"/>
              <a:gd name="T45" fmla="*/ 201 h 261"/>
              <a:gd name="T46" fmla="*/ 48 w 79"/>
              <a:gd name="T47" fmla="*/ 255 h 261"/>
              <a:gd name="T48" fmla="*/ 56 w 79"/>
              <a:gd name="T49" fmla="*/ 258 h 261"/>
              <a:gd name="T50" fmla="*/ 75 w 79"/>
              <a:gd name="T51" fmla="*/ 250 h 261"/>
              <a:gd name="T52" fmla="*/ 75 w 79"/>
              <a:gd name="T53" fmla="*/ 234 h 261"/>
              <a:gd name="T54" fmla="*/ 51 w 79"/>
              <a:gd name="T55" fmla="*/ 201 h 261"/>
              <a:gd name="T56" fmla="*/ 45 w 79"/>
              <a:gd name="T57" fmla="*/ 195 h 261"/>
              <a:gd name="T58" fmla="*/ 38 w 79"/>
              <a:gd name="T59" fmla="*/ 154 h 261"/>
              <a:gd name="T60" fmla="*/ 19 w 79"/>
              <a:gd name="T61" fmla="*/ 78 h 261"/>
              <a:gd name="T62" fmla="*/ 13 w 79"/>
              <a:gd name="T63" fmla="*/ 55 h 261"/>
              <a:gd name="T64" fmla="*/ 33 w 79"/>
              <a:gd name="T65" fmla="*/ 38 h 261"/>
              <a:gd name="T66" fmla="*/ 13 w 79"/>
              <a:gd name="T67" fmla="*/ 85 h 261"/>
              <a:gd name="T68" fmla="*/ 34 w 79"/>
              <a:gd name="T69" fmla="*/ 128 h 261"/>
              <a:gd name="T70" fmla="*/ 48 w 79"/>
              <a:gd name="T71" fmla="*/ 194 h 261"/>
              <a:gd name="T72" fmla="*/ 67 w 79"/>
              <a:gd name="T73" fmla="*/ 194 h 261"/>
              <a:gd name="T74" fmla="*/ 62 w 79"/>
              <a:gd name="T75" fmla="*/ 156 h 261"/>
              <a:gd name="T76" fmla="*/ 59 w 79"/>
              <a:gd name="T77" fmla="*/ 137 h 261"/>
              <a:gd name="T78" fmla="*/ 47 w 79"/>
              <a:gd name="T79" fmla="*/ 95 h 261"/>
              <a:gd name="T80" fmla="*/ 33 w 79"/>
              <a:gd name="T81" fmla="*/ 52 h 261"/>
              <a:gd name="T82" fmla="*/ 28 w 79"/>
              <a:gd name="T83" fmla="*/ 105 h 261"/>
              <a:gd name="T84" fmla="*/ 6 w 79"/>
              <a:gd name="T85" fmla="*/ 43 h 261"/>
              <a:gd name="T86" fmla="*/ 32 w 79"/>
              <a:gd name="T87" fmla="*/ 36 h 261"/>
              <a:gd name="T88" fmla="*/ 26 w 79"/>
              <a:gd name="T89" fmla="*/ 30 h 261"/>
              <a:gd name="T90" fmla="*/ 11 w 79"/>
              <a:gd name="T91" fmla="*/ 5 h 261"/>
              <a:gd name="T92" fmla="*/ 7 w 79"/>
              <a:gd name="T93" fmla="*/ 40 h 261"/>
              <a:gd name="T94" fmla="*/ 19 w 79"/>
              <a:gd name="T95" fmla="*/ 22 h 261"/>
              <a:gd name="T96" fmla="*/ 26 w 79"/>
              <a:gd name="T97" fmla="*/ 3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9" h="261">
                <a:moveTo>
                  <a:pt x="0" y="45"/>
                </a:moveTo>
                <a:cubicBezTo>
                  <a:pt x="1" y="44"/>
                  <a:pt x="3" y="43"/>
                  <a:pt x="5" y="41"/>
                </a:cubicBezTo>
                <a:cubicBezTo>
                  <a:pt x="6" y="34"/>
                  <a:pt x="5" y="27"/>
                  <a:pt x="5" y="18"/>
                </a:cubicBezTo>
                <a:cubicBezTo>
                  <a:pt x="5" y="14"/>
                  <a:pt x="5" y="11"/>
                  <a:pt x="6" y="8"/>
                </a:cubicBezTo>
                <a:cubicBezTo>
                  <a:pt x="6" y="5"/>
                  <a:pt x="5" y="1"/>
                  <a:pt x="7" y="1"/>
                </a:cubicBezTo>
                <a:cubicBezTo>
                  <a:pt x="10" y="0"/>
                  <a:pt x="11" y="2"/>
                  <a:pt x="12" y="4"/>
                </a:cubicBezTo>
                <a:cubicBezTo>
                  <a:pt x="16" y="8"/>
                  <a:pt x="18" y="12"/>
                  <a:pt x="21" y="18"/>
                </a:cubicBezTo>
                <a:cubicBezTo>
                  <a:pt x="23" y="21"/>
                  <a:pt x="26" y="25"/>
                  <a:pt x="27" y="27"/>
                </a:cubicBezTo>
                <a:cubicBezTo>
                  <a:pt x="28" y="29"/>
                  <a:pt x="28" y="30"/>
                  <a:pt x="29" y="31"/>
                </a:cubicBezTo>
                <a:cubicBezTo>
                  <a:pt x="30" y="32"/>
                  <a:pt x="33" y="34"/>
                  <a:pt x="34" y="35"/>
                </a:cubicBezTo>
                <a:cubicBezTo>
                  <a:pt x="35" y="35"/>
                  <a:pt x="35" y="37"/>
                  <a:pt x="36" y="36"/>
                </a:cubicBezTo>
                <a:cubicBezTo>
                  <a:pt x="36" y="40"/>
                  <a:pt x="36" y="44"/>
                  <a:pt x="38" y="46"/>
                </a:cubicBezTo>
                <a:cubicBezTo>
                  <a:pt x="38" y="50"/>
                  <a:pt x="40" y="54"/>
                  <a:pt x="41" y="59"/>
                </a:cubicBezTo>
                <a:cubicBezTo>
                  <a:pt x="42" y="62"/>
                  <a:pt x="42" y="65"/>
                  <a:pt x="43" y="69"/>
                </a:cubicBezTo>
                <a:cubicBezTo>
                  <a:pt x="45" y="75"/>
                  <a:pt x="47" y="81"/>
                  <a:pt x="48" y="88"/>
                </a:cubicBezTo>
                <a:cubicBezTo>
                  <a:pt x="52" y="104"/>
                  <a:pt x="57" y="120"/>
                  <a:pt x="61" y="137"/>
                </a:cubicBezTo>
                <a:cubicBezTo>
                  <a:pt x="63" y="147"/>
                  <a:pt x="65" y="158"/>
                  <a:pt x="67" y="170"/>
                </a:cubicBezTo>
                <a:cubicBezTo>
                  <a:pt x="68" y="176"/>
                  <a:pt x="68" y="182"/>
                  <a:pt x="70" y="187"/>
                </a:cubicBezTo>
                <a:cubicBezTo>
                  <a:pt x="71" y="193"/>
                  <a:pt x="71" y="198"/>
                  <a:pt x="72" y="204"/>
                </a:cubicBezTo>
                <a:cubicBezTo>
                  <a:pt x="74" y="212"/>
                  <a:pt x="76" y="221"/>
                  <a:pt x="77" y="229"/>
                </a:cubicBezTo>
                <a:cubicBezTo>
                  <a:pt x="78" y="234"/>
                  <a:pt x="78" y="240"/>
                  <a:pt x="79" y="245"/>
                </a:cubicBezTo>
                <a:cubicBezTo>
                  <a:pt x="79" y="248"/>
                  <a:pt x="77" y="249"/>
                  <a:pt x="76" y="252"/>
                </a:cubicBezTo>
                <a:cubicBezTo>
                  <a:pt x="72" y="255"/>
                  <a:pt x="65" y="261"/>
                  <a:pt x="56" y="260"/>
                </a:cubicBezTo>
                <a:cubicBezTo>
                  <a:pt x="55" y="260"/>
                  <a:pt x="54" y="259"/>
                  <a:pt x="53" y="259"/>
                </a:cubicBezTo>
                <a:cubicBezTo>
                  <a:pt x="52" y="259"/>
                  <a:pt x="50" y="259"/>
                  <a:pt x="49" y="259"/>
                </a:cubicBezTo>
                <a:cubicBezTo>
                  <a:pt x="49" y="259"/>
                  <a:pt x="47" y="258"/>
                  <a:pt x="46" y="257"/>
                </a:cubicBezTo>
                <a:cubicBezTo>
                  <a:pt x="45" y="256"/>
                  <a:pt x="45" y="251"/>
                  <a:pt x="44" y="248"/>
                </a:cubicBezTo>
                <a:cubicBezTo>
                  <a:pt x="44" y="242"/>
                  <a:pt x="42" y="229"/>
                  <a:pt x="41" y="221"/>
                </a:cubicBezTo>
                <a:cubicBezTo>
                  <a:pt x="41" y="220"/>
                  <a:pt x="41" y="218"/>
                  <a:pt x="40" y="216"/>
                </a:cubicBezTo>
                <a:cubicBezTo>
                  <a:pt x="39" y="207"/>
                  <a:pt x="37" y="199"/>
                  <a:pt x="36" y="190"/>
                </a:cubicBezTo>
                <a:cubicBezTo>
                  <a:pt x="34" y="182"/>
                  <a:pt x="32" y="174"/>
                  <a:pt x="30" y="165"/>
                </a:cubicBezTo>
                <a:cubicBezTo>
                  <a:pt x="29" y="157"/>
                  <a:pt x="27" y="148"/>
                  <a:pt x="24" y="140"/>
                </a:cubicBezTo>
                <a:cubicBezTo>
                  <a:pt x="21" y="132"/>
                  <a:pt x="20" y="122"/>
                  <a:pt x="18" y="114"/>
                </a:cubicBezTo>
                <a:cubicBezTo>
                  <a:pt x="17" y="109"/>
                  <a:pt x="15" y="105"/>
                  <a:pt x="14" y="101"/>
                </a:cubicBezTo>
                <a:cubicBezTo>
                  <a:pt x="13" y="97"/>
                  <a:pt x="13" y="93"/>
                  <a:pt x="12" y="89"/>
                </a:cubicBezTo>
                <a:cubicBezTo>
                  <a:pt x="10" y="82"/>
                  <a:pt x="9" y="75"/>
                  <a:pt x="7" y="69"/>
                </a:cubicBezTo>
                <a:cubicBezTo>
                  <a:pt x="5" y="65"/>
                  <a:pt x="4" y="61"/>
                  <a:pt x="3" y="57"/>
                </a:cubicBezTo>
                <a:cubicBezTo>
                  <a:pt x="2" y="54"/>
                  <a:pt x="2" y="52"/>
                  <a:pt x="2" y="50"/>
                </a:cubicBezTo>
                <a:cubicBezTo>
                  <a:pt x="1" y="48"/>
                  <a:pt x="0" y="47"/>
                  <a:pt x="0" y="45"/>
                </a:cubicBezTo>
                <a:close/>
                <a:moveTo>
                  <a:pt x="13" y="85"/>
                </a:moveTo>
                <a:cubicBezTo>
                  <a:pt x="14" y="87"/>
                  <a:pt x="15" y="89"/>
                  <a:pt x="15" y="91"/>
                </a:cubicBezTo>
                <a:cubicBezTo>
                  <a:pt x="16" y="94"/>
                  <a:pt x="16" y="98"/>
                  <a:pt x="17" y="102"/>
                </a:cubicBezTo>
                <a:cubicBezTo>
                  <a:pt x="20" y="113"/>
                  <a:pt x="23" y="125"/>
                  <a:pt x="26" y="137"/>
                </a:cubicBezTo>
                <a:cubicBezTo>
                  <a:pt x="29" y="149"/>
                  <a:pt x="31" y="160"/>
                  <a:pt x="33" y="172"/>
                </a:cubicBezTo>
                <a:cubicBezTo>
                  <a:pt x="34" y="176"/>
                  <a:pt x="35" y="180"/>
                  <a:pt x="36" y="184"/>
                </a:cubicBezTo>
                <a:cubicBezTo>
                  <a:pt x="38" y="189"/>
                  <a:pt x="38" y="195"/>
                  <a:pt x="40" y="201"/>
                </a:cubicBezTo>
                <a:cubicBezTo>
                  <a:pt x="41" y="210"/>
                  <a:pt x="42" y="218"/>
                  <a:pt x="44" y="228"/>
                </a:cubicBezTo>
                <a:cubicBezTo>
                  <a:pt x="46" y="237"/>
                  <a:pt x="46" y="247"/>
                  <a:pt x="48" y="255"/>
                </a:cubicBezTo>
                <a:cubicBezTo>
                  <a:pt x="49" y="255"/>
                  <a:pt x="50" y="256"/>
                  <a:pt x="51" y="257"/>
                </a:cubicBezTo>
                <a:cubicBezTo>
                  <a:pt x="53" y="256"/>
                  <a:pt x="54" y="258"/>
                  <a:pt x="56" y="258"/>
                </a:cubicBezTo>
                <a:cubicBezTo>
                  <a:pt x="62" y="258"/>
                  <a:pt x="66" y="256"/>
                  <a:pt x="70" y="254"/>
                </a:cubicBezTo>
                <a:cubicBezTo>
                  <a:pt x="72" y="253"/>
                  <a:pt x="74" y="251"/>
                  <a:pt x="75" y="250"/>
                </a:cubicBezTo>
                <a:cubicBezTo>
                  <a:pt x="77" y="247"/>
                  <a:pt x="76" y="243"/>
                  <a:pt x="75" y="240"/>
                </a:cubicBezTo>
                <a:cubicBezTo>
                  <a:pt x="75" y="238"/>
                  <a:pt x="75" y="236"/>
                  <a:pt x="75" y="234"/>
                </a:cubicBezTo>
                <a:cubicBezTo>
                  <a:pt x="74" y="222"/>
                  <a:pt x="70" y="209"/>
                  <a:pt x="69" y="197"/>
                </a:cubicBezTo>
                <a:cubicBezTo>
                  <a:pt x="65" y="198"/>
                  <a:pt x="57" y="202"/>
                  <a:pt x="51" y="201"/>
                </a:cubicBezTo>
                <a:cubicBezTo>
                  <a:pt x="49" y="201"/>
                  <a:pt x="46" y="200"/>
                  <a:pt x="45" y="199"/>
                </a:cubicBezTo>
                <a:cubicBezTo>
                  <a:pt x="45" y="198"/>
                  <a:pt x="45" y="196"/>
                  <a:pt x="45" y="195"/>
                </a:cubicBezTo>
                <a:cubicBezTo>
                  <a:pt x="45" y="190"/>
                  <a:pt x="44" y="185"/>
                  <a:pt x="43" y="180"/>
                </a:cubicBezTo>
                <a:cubicBezTo>
                  <a:pt x="42" y="171"/>
                  <a:pt x="40" y="163"/>
                  <a:pt x="38" y="154"/>
                </a:cubicBezTo>
                <a:cubicBezTo>
                  <a:pt x="34" y="134"/>
                  <a:pt x="30" y="113"/>
                  <a:pt x="23" y="93"/>
                </a:cubicBezTo>
                <a:cubicBezTo>
                  <a:pt x="21" y="88"/>
                  <a:pt x="20" y="83"/>
                  <a:pt x="19" y="78"/>
                </a:cubicBezTo>
                <a:cubicBezTo>
                  <a:pt x="17" y="72"/>
                  <a:pt x="17" y="66"/>
                  <a:pt x="15" y="61"/>
                </a:cubicBezTo>
                <a:cubicBezTo>
                  <a:pt x="14" y="60"/>
                  <a:pt x="12" y="58"/>
                  <a:pt x="13" y="55"/>
                </a:cubicBezTo>
                <a:cubicBezTo>
                  <a:pt x="22" y="57"/>
                  <a:pt x="32" y="52"/>
                  <a:pt x="36" y="46"/>
                </a:cubicBezTo>
                <a:cubicBezTo>
                  <a:pt x="35" y="44"/>
                  <a:pt x="34" y="41"/>
                  <a:pt x="33" y="38"/>
                </a:cubicBezTo>
                <a:cubicBezTo>
                  <a:pt x="25" y="44"/>
                  <a:pt x="15" y="47"/>
                  <a:pt x="3" y="48"/>
                </a:cubicBezTo>
                <a:cubicBezTo>
                  <a:pt x="5" y="60"/>
                  <a:pt x="10" y="72"/>
                  <a:pt x="13" y="85"/>
                </a:cubicBezTo>
                <a:close/>
                <a:moveTo>
                  <a:pt x="28" y="105"/>
                </a:moveTo>
                <a:cubicBezTo>
                  <a:pt x="31" y="112"/>
                  <a:pt x="32" y="120"/>
                  <a:pt x="34" y="128"/>
                </a:cubicBezTo>
                <a:cubicBezTo>
                  <a:pt x="36" y="138"/>
                  <a:pt x="39" y="147"/>
                  <a:pt x="41" y="156"/>
                </a:cubicBezTo>
                <a:cubicBezTo>
                  <a:pt x="43" y="169"/>
                  <a:pt x="45" y="182"/>
                  <a:pt x="48" y="194"/>
                </a:cubicBezTo>
                <a:cubicBezTo>
                  <a:pt x="45" y="199"/>
                  <a:pt x="52" y="199"/>
                  <a:pt x="57" y="199"/>
                </a:cubicBezTo>
                <a:cubicBezTo>
                  <a:pt x="60" y="198"/>
                  <a:pt x="66" y="196"/>
                  <a:pt x="67" y="194"/>
                </a:cubicBezTo>
                <a:cubicBezTo>
                  <a:pt x="68" y="192"/>
                  <a:pt x="67" y="190"/>
                  <a:pt x="67" y="189"/>
                </a:cubicBezTo>
                <a:cubicBezTo>
                  <a:pt x="65" y="178"/>
                  <a:pt x="64" y="166"/>
                  <a:pt x="62" y="156"/>
                </a:cubicBezTo>
                <a:cubicBezTo>
                  <a:pt x="62" y="153"/>
                  <a:pt x="61" y="151"/>
                  <a:pt x="60" y="148"/>
                </a:cubicBezTo>
                <a:cubicBezTo>
                  <a:pt x="59" y="145"/>
                  <a:pt x="59" y="141"/>
                  <a:pt x="59" y="137"/>
                </a:cubicBezTo>
                <a:cubicBezTo>
                  <a:pt x="56" y="126"/>
                  <a:pt x="53" y="117"/>
                  <a:pt x="50" y="106"/>
                </a:cubicBezTo>
                <a:cubicBezTo>
                  <a:pt x="49" y="103"/>
                  <a:pt x="48" y="99"/>
                  <a:pt x="47" y="95"/>
                </a:cubicBezTo>
                <a:cubicBezTo>
                  <a:pt x="44" y="81"/>
                  <a:pt x="41" y="64"/>
                  <a:pt x="36" y="50"/>
                </a:cubicBezTo>
                <a:cubicBezTo>
                  <a:pt x="35" y="50"/>
                  <a:pt x="34" y="51"/>
                  <a:pt x="33" y="52"/>
                </a:cubicBezTo>
                <a:cubicBezTo>
                  <a:pt x="27" y="56"/>
                  <a:pt x="21" y="58"/>
                  <a:pt x="16" y="58"/>
                </a:cubicBezTo>
                <a:cubicBezTo>
                  <a:pt x="19" y="73"/>
                  <a:pt x="23" y="89"/>
                  <a:pt x="28" y="105"/>
                </a:cubicBezTo>
                <a:close/>
                <a:moveTo>
                  <a:pt x="27" y="37"/>
                </a:moveTo>
                <a:cubicBezTo>
                  <a:pt x="21" y="40"/>
                  <a:pt x="10" y="42"/>
                  <a:pt x="6" y="43"/>
                </a:cubicBezTo>
                <a:cubicBezTo>
                  <a:pt x="6" y="44"/>
                  <a:pt x="4" y="44"/>
                  <a:pt x="4" y="46"/>
                </a:cubicBezTo>
                <a:cubicBezTo>
                  <a:pt x="14" y="44"/>
                  <a:pt x="24" y="42"/>
                  <a:pt x="32" y="36"/>
                </a:cubicBezTo>
                <a:cubicBezTo>
                  <a:pt x="30" y="34"/>
                  <a:pt x="29" y="36"/>
                  <a:pt x="27" y="37"/>
                </a:cubicBezTo>
                <a:close/>
                <a:moveTo>
                  <a:pt x="26" y="30"/>
                </a:moveTo>
                <a:cubicBezTo>
                  <a:pt x="23" y="25"/>
                  <a:pt x="19" y="19"/>
                  <a:pt x="17" y="14"/>
                </a:cubicBezTo>
                <a:cubicBezTo>
                  <a:pt x="15" y="11"/>
                  <a:pt x="14" y="7"/>
                  <a:pt x="11" y="5"/>
                </a:cubicBezTo>
                <a:cubicBezTo>
                  <a:pt x="10" y="4"/>
                  <a:pt x="9" y="3"/>
                  <a:pt x="8" y="3"/>
                </a:cubicBezTo>
                <a:cubicBezTo>
                  <a:pt x="5" y="15"/>
                  <a:pt x="8" y="28"/>
                  <a:pt x="7" y="40"/>
                </a:cubicBezTo>
                <a:cubicBezTo>
                  <a:pt x="13" y="39"/>
                  <a:pt x="17" y="37"/>
                  <a:pt x="24" y="36"/>
                </a:cubicBezTo>
                <a:cubicBezTo>
                  <a:pt x="23" y="30"/>
                  <a:pt x="19" y="27"/>
                  <a:pt x="19" y="22"/>
                </a:cubicBezTo>
                <a:cubicBezTo>
                  <a:pt x="22" y="26"/>
                  <a:pt x="24" y="30"/>
                  <a:pt x="25" y="35"/>
                </a:cubicBezTo>
                <a:cubicBezTo>
                  <a:pt x="29" y="34"/>
                  <a:pt x="27" y="32"/>
                  <a:pt x="26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31" name="Freeform 298"/>
          <p:cNvSpPr>
            <a:spLocks noEditPoints="1"/>
          </p:cNvSpPr>
          <p:nvPr/>
        </p:nvSpPr>
        <p:spPr bwMode="auto">
          <a:xfrm>
            <a:off x="403225" y="517525"/>
            <a:ext cx="1033463" cy="641350"/>
          </a:xfrm>
          <a:custGeom>
            <a:avLst/>
            <a:gdLst>
              <a:gd name="T0" fmla="*/ 278 w 328"/>
              <a:gd name="T1" fmla="*/ 42 h 203"/>
              <a:gd name="T2" fmla="*/ 318 w 328"/>
              <a:gd name="T3" fmla="*/ 75 h 203"/>
              <a:gd name="T4" fmla="*/ 281 w 328"/>
              <a:gd name="T5" fmla="*/ 145 h 203"/>
              <a:gd name="T6" fmla="*/ 152 w 328"/>
              <a:gd name="T7" fmla="*/ 172 h 203"/>
              <a:gd name="T8" fmla="*/ 132 w 328"/>
              <a:gd name="T9" fmla="*/ 175 h 203"/>
              <a:gd name="T10" fmla="*/ 89 w 328"/>
              <a:gd name="T11" fmla="*/ 132 h 203"/>
              <a:gd name="T12" fmla="*/ 12 w 328"/>
              <a:gd name="T13" fmla="*/ 117 h 203"/>
              <a:gd name="T14" fmla="*/ 10 w 328"/>
              <a:gd name="T15" fmla="*/ 87 h 203"/>
              <a:gd name="T16" fmla="*/ 63 w 328"/>
              <a:gd name="T17" fmla="*/ 47 h 203"/>
              <a:gd name="T18" fmla="*/ 195 w 328"/>
              <a:gd name="T19" fmla="*/ 10 h 203"/>
              <a:gd name="T20" fmla="*/ 200 w 328"/>
              <a:gd name="T21" fmla="*/ 21 h 203"/>
              <a:gd name="T22" fmla="*/ 17 w 328"/>
              <a:gd name="T23" fmla="*/ 85 h 203"/>
              <a:gd name="T24" fmla="*/ 112 w 328"/>
              <a:gd name="T25" fmla="*/ 113 h 203"/>
              <a:gd name="T26" fmla="*/ 288 w 328"/>
              <a:gd name="T27" fmla="*/ 56 h 203"/>
              <a:gd name="T28" fmla="*/ 197 w 328"/>
              <a:gd name="T29" fmla="*/ 31 h 203"/>
              <a:gd name="T30" fmla="*/ 164 w 328"/>
              <a:gd name="T31" fmla="*/ 64 h 203"/>
              <a:gd name="T32" fmla="*/ 226 w 328"/>
              <a:gd name="T33" fmla="*/ 158 h 203"/>
              <a:gd name="T34" fmla="*/ 312 w 328"/>
              <a:gd name="T35" fmla="*/ 59 h 203"/>
              <a:gd name="T36" fmla="*/ 256 w 328"/>
              <a:gd name="T37" fmla="*/ 151 h 203"/>
              <a:gd name="T38" fmla="*/ 249 w 328"/>
              <a:gd name="T39" fmla="*/ 165 h 203"/>
              <a:gd name="T40" fmla="*/ 303 w 328"/>
              <a:gd name="T41" fmla="*/ 92 h 203"/>
              <a:gd name="T42" fmla="*/ 310 w 328"/>
              <a:gd name="T43" fmla="*/ 72 h 203"/>
              <a:gd name="T44" fmla="*/ 288 w 328"/>
              <a:gd name="T45" fmla="*/ 96 h 203"/>
              <a:gd name="T46" fmla="*/ 225 w 328"/>
              <a:gd name="T47" fmla="*/ 182 h 203"/>
              <a:gd name="T48" fmla="*/ 254 w 328"/>
              <a:gd name="T49" fmla="*/ 166 h 203"/>
              <a:gd name="T50" fmla="*/ 207 w 328"/>
              <a:gd name="T51" fmla="*/ 186 h 203"/>
              <a:gd name="T52" fmla="*/ 180 w 328"/>
              <a:gd name="T53" fmla="*/ 181 h 203"/>
              <a:gd name="T54" fmla="*/ 239 w 328"/>
              <a:gd name="T55" fmla="*/ 189 h 203"/>
              <a:gd name="T56" fmla="*/ 284 w 328"/>
              <a:gd name="T57" fmla="*/ 134 h 203"/>
              <a:gd name="T58" fmla="*/ 322 w 328"/>
              <a:gd name="T59" fmla="*/ 80 h 203"/>
              <a:gd name="T60" fmla="*/ 47 w 328"/>
              <a:gd name="T61" fmla="*/ 106 h 203"/>
              <a:gd name="T62" fmla="*/ 89 w 328"/>
              <a:gd name="T63" fmla="*/ 123 h 203"/>
              <a:gd name="T64" fmla="*/ 97 w 328"/>
              <a:gd name="T65" fmla="*/ 115 h 203"/>
              <a:gd name="T66" fmla="*/ 108 w 328"/>
              <a:gd name="T67" fmla="*/ 111 h 203"/>
              <a:gd name="T68" fmla="*/ 20 w 328"/>
              <a:gd name="T69" fmla="*/ 95 h 203"/>
              <a:gd name="T70" fmla="*/ 4 w 328"/>
              <a:gd name="T71" fmla="*/ 111 h 203"/>
              <a:gd name="T72" fmla="*/ 77 w 328"/>
              <a:gd name="T73" fmla="*/ 123 h 203"/>
              <a:gd name="T74" fmla="*/ 4 w 328"/>
              <a:gd name="T75" fmla="*/ 111 h 203"/>
              <a:gd name="T76" fmla="*/ 118 w 328"/>
              <a:gd name="T77" fmla="*/ 135 h 203"/>
              <a:gd name="T78" fmla="*/ 154 w 328"/>
              <a:gd name="T79" fmla="*/ 131 h 203"/>
              <a:gd name="T80" fmla="*/ 123 w 328"/>
              <a:gd name="T81" fmla="*/ 126 h 203"/>
              <a:gd name="T82" fmla="*/ 161 w 328"/>
              <a:gd name="T83" fmla="*/ 150 h 203"/>
              <a:gd name="T84" fmla="*/ 220 w 328"/>
              <a:gd name="T85" fmla="*/ 184 h 203"/>
              <a:gd name="T86" fmla="*/ 188 w 328"/>
              <a:gd name="T87" fmla="*/ 168 h 203"/>
              <a:gd name="T88" fmla="*/ 205 w 328"/>
              <a:gd name="T89" fmla="*/ 169 h 203"/>
              <a:gd name="T90" fmla="*/ 112 w 328"/>
              <a:gd name="T91" fmla="*/ 138 h 203"/>
              <a:gd name="T92" fmla="*/ 132 w 328"/>
              <a:gd name="T93" fmla="*/ 147 h 203"/>
              <a:gd name="T94" fmla="*/ 130 w 328"/>
              <a:gd name="T95" fmla="*/ 171 h 203"/>
              <a:gd name="T96" fmla="*/ 147 w 328"/>
              <a:gd name="T97" fmla="*/ 139 h 203"/>
              <a:gd name="T98" fmla="*/ 132 w 328"/>
              <a:gd name="T99" fmla="*/ 14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8" h="203">
                <a:moveTo>
                  <a:pt x="203" y="19"/>
                </a:moveTo>
                <a:cubicBezTo>
                  <a:pt x="214" y="16"/>
                  <a:pt x="222" y="11"/>
                  <a:pt x="236" y="13"/>
                </a:cubicBezTo>
                <a:cubicBezTo>
                  <a:pt x="246" y="14"/>
                  <a:pt x="257" y="21"/>
                  <a:pt x="265" y="26"/>
                </a:cubicBezTo>
                <a:cubicBezTo>
                  <a:pt x="270" y="30"/>
                  <a:pt x="273" y="37"/>
                  <a:pt x="278" y="42"/>
                </a:cubicBezTo>
                <a:cubicBezTo>
                  <a:pt x="286" y="51"/>
                  <a:pt x="296" y="56"/>
                  <a:pt x="313" y="56"/>
                </a:cubicBezTo>
                <a:cubicBezTo>
                  <a:pt x="315" y="55"/>
                  <a:pt x="315" y="53"/>
                  <a:pt x="318" y="54"/>
                </a:cubicBezTo>
                <a:cubicBezTo>
                  <a:pt x="318" y="60"/>
                  <a:pt x="316" y="65"/>
                  <a:pt x="315" y="71"/>
                </a:cubicBezTo>
                <a:cubicBezTo>
                  <a:pt x="317" y="71"/>
                  <a:pt x="316" y="74"/>
                  <a:pt x="318" y="75"/>
                </a:cubicBezTo>
                <a:cubicBezTo>
                  <a:pt x="322" y="78"/>
                  <a:pt x="328" y="77"/>
                  <a:pt x="328" y="84"/>
                </a:cubicBezTo>
                <a:cubicBezTo>
                  <a:pt x="328" y="87"/>
                  <a:pt x="323" y="94"/>
                  <a:pt x="320" y="97"/>
                </a:cubicBezTo>
                <a:cubicBezTo>
                  <a:pt x="315" y="105"/>
                  <a:pt x="309" y="112"/>
                  <a:pt x="303" y="119"/>
                </a:cubicBezTo>
                <a:cubicBezTo>
                  <a:pt x="296" y="128"/>
                  <a:pt x="288" y="136"/>
                  <a:pt x="281" y="145"/>
                </a:cubicBezTo>
                <a:cubicBezTo>
                  <a:pt x="272" y="157"/>
                  <a:pt x="260" y="168"/>
                  <a:pt x="252" y="180"/>
                </a:cubicBezTo>
                <a:cubicBezTo>
                  <a:pt x="242" y="184"/>
                  <a:pt x="239" y="203"/>
                  <a:pt x="225" y="201"/>
                </a:cubicBezTo>
                <a:cubicBezTo>
                  <a:pt x="223" y="201"/>
                  <a:pt x="219" y="200"/>
                  <a:pt x="217" y="199"/>
                </a:cubicBezTo>
                <a:cubicBezTo>
                  <a:pt x="196" y="192"/>
                  <a:pt x="170" y="179"/>
                  <a:pt x="152" y="172"/>
                </a:cubicBezTo>
                <a:cubicBezTo>
                  <a:pt x="151" y="175"/>
                  <a:pt x="152" y="179"/>
                  <a:pt x="151" y="183"/>
                </a:cubicBezTo>
                <a:cubicBezTo>
                  <a:pt x="148" y="184"/>
                  <a:pt x="148" y="181"/>
                  <a:pt x="147" y="178"/>
                </a:cubicBezTo>
                <a:cubicBezTo>
                  <a:pt x="145" y="175"/>
                  <a:pt x="141" y="171"/>
                  <a:pt x="140" y="168"/>
                </a:cubicBezTo>
                <a:cubicBezTo>
                  <a:pt x="136" y="169"/>
                  <a:pt x="135" y="173"/>
                  <a:pt x="132" y="175"/>
                </a:cubicBezTo>
                <a:cubicBezTo>
                  <a:pt x="131" y="178"/>
                  <a:pt x="131" y="181"/>
                  <a:pt x="126" y="180"/>
                </a:cubicBezTo>
                <a:cubicBezTo>
                  <a:pt x="126" y="174"/>
                  <a:pt x="125" y="166"/>
                  <a:pt x="128" y="158"/>
                </a:cubicBezTo>
                <a:cubicBezTo>
                  <a:pt x="123" y="152"/>
                  <a:pt x="115" y="149"/>
                  <a:pt x="110" y="142"/>
                </a:cubicBezTo>
                <a:cubicBezTo>
                  <a:pt x="100" y="144"/>
                  <a:pt x="93" y="139"/>
                  <a:pt x="89" y="132"/>
                </a:cubicBezTo>
                <a:cubicBezTo>
                  <a:pt x="78" y="130"/>
                  <a:pt x="64" y="129"/>
                  <a:pt x="52" y="126"/>
                </a:cubicBezTo>
                <a:cubicBezTo>
                  <a:pt x="49" y="125"/>
                  <a:pt x="46" y="123"/>
                  <a:pt x="43" y="123"/>
                </a:cubicBezTo>
                <a:cubicBezTo>
                  <a:pt x="41" y="122"/>
                  <a:pt x="39" y="123"/>
                  <a:pt x="38" y="123"/>
                </a:cubicBezTo>
                <a:cubicBezTo>
                  <a:pt x="29" y="121"/>
                  <a:pt x="21" y="117"/>
                  <a:pt x="12" y="117"/>
                </a:cubicBezTo>
                <a:cubicBezTo>
                  <a:pt x="9" y="116"/>
                  <a:pt x="6" y="115"/>
                  <a:pt x="2" y="115"/>
                </a:cubicBezTo>
                <a:cubicBezTo>
                  <a:pt x="1" y="113"/>
                  <a:pt x="1" y="112"/>
                  <a:pt x="0" y="110"/>
                </a:cubicBezTo>
                <a:cubicBezTo>
                  <a:pt x="2" y="104"/>
                  <a:pt x="8" y="101"/>
                  <a:pt x="14" y="99"/>
                </a:cubicBezTo>
                <a:cubicBezTo>
                  <a:pt x="13" y="94"/>
                  <a:pt x="14" y="91"/>
                  <a:pt x="10" y="87"/>
                </a:cubicBezTo>
                <a:cubicBezTo>
                  <a:pt x="14" y="80"/>
                  <a:pt x="22" y="77"/>
                  <a:pt x="28" y="73"/>
                </a:cubicBezTo>
                <a:cubicBezTo>
                  <a:pt x="33" y="70"/>
                  <a:pt x="37" y="67"/>
                  <a:pt x="42" y="63"/>
                </a:cubicBezTo>
                <a:cubicBezTo>
                  <a:pt x="46" y="60"/>
                  <a:pt x="50" y="56"/>
                  <a:pt x="54" y="53"/>
                </a:cubicBezTo>
                <a:cubicBezTo>
                  <a:pt x="57" y="51"/>
                  <a:pt x="60" y="49"/>
                  <a:pt x="63" y="47"/>
                </a:cubicBezTo>
                <a:cubicBezTo>
                  <a:pt x="66" y="45"/>
                  <a:pt x="70" y="41"/>
                  <a:pt x="73" y="37"/>
                </a:cubicBezTo>
                <a:cubicBezTo>
                  <a:pt x="84" y="27"/>
                  <a:pt x="95" y="16"/>
                  <a:pt x="104" y="4"/>
                </a:cubicBezTo>
                <a:cubicBezTo>
                  <a:pt x="108" y="3"/>
                  <a:pt x="112" y="5"/>
                  <a:pt x="115" y="5"/>
                </a:cubicBezTo>
                <a:cubicBezTo>
                  <a:pt x="142" y="8"/>
                  <a:pt x="172" y="0"/>
                  <a:pt x="195" y="10"/>
                </a:cubicBezTo>
                <a:cubicBezTo>
                  <a:pt x="197" y="13"/>
                  <a:pt x="202" y="15"/>
                  <a:pt x="203" y="19"/>
                </a:cubicBezTo>
                <a:close/>
                <a:moveTo>
                  <a:pt x="182" y="42"/>
                </a:moveTo>
                <a:cubicBezTo>
                  <a:pt x="184" y="40"/>
                  <a:pt x="185" y="37"/>
                  <a:pt x="187" y="35"/>
                </a:cubicBezTo>
                <a:cubicBezTo>
                  <a:pt x="190" y="32"/>
                  <a:pt x="200" y="25"/>
                  <a:pt x="200" y="21"/>
                </a:cubicBezTo>
                <a:cubicBezTo>
                  <a:pt x="200" y="20"/>
                  <a:pt x="196" y="16"/>
                  <a:pt x="194" y="15"/>
                </a:cubicBezTo>
                <a:cubicBezTo>
                  <a:pt x="190" y="12"/>
                  <a:pt x="181" y="10"/>
                  <a:pt x="178" y="9"/>
                </a:cubicBezTo>
                <a:cubicBezTo>
                  <a:pt x="159" y="7"/>
                  <a:pt x="128" y="10"/>
                  <a:pt x="107" y="8"/>
                </a:cubicBezTo>
                <a:cubicBezTo>
                  <a:pt x="81" y="37"/>
                  <a:pt x="50" y="63"/>
                  <a:pt x="17" y="85"/>
                </a:cubicBezTo>
                <a:cubicBezTo>
                  <a:pt x="29" y="90"/>
                  <a:pt x="45" y="87"/>
                  <a:pt x="58" y="88"/>
                </a:cubicBezTo>
                <a:cubicBezTo>
                  <a:pt x="63" y="88"/>
                  <a:pt x="70" y="89"/>
                  <a:pt x="75" y="90"/>
                </a:cubicBezTo>
                <a:cubicBezTo>
                  <a:pt x="90" y="92"/>
                  <a:pt x="104" y="97"/>
                  <a:pt x="111" y="108"/>
                </a:cubicBezTo>
                <a:cubicBezTo>
                  <a:pt x="113" y="109"/>
                  <a:pt x="110" y="113"/>
                  <a:pt x="112" y="113"/>
                </a:cubicBezTo>
                <a:cubicBezTo>
                  <a:pt x="115" y="112"/>
                  <a:pt x="117" y="109"/>
                  <a:pt x="118" y="106"/>
                </a:cubicBezTo>
                <a:cubicBezTo>
                  <a:pt x="128" y="98"/>
                  <a:pt x="137" y="90"/>
                  <a:pt x="144" y="79"/>
                </a:cubicBezTo>
                <a:cubicBezTo>
                  <a:pt x="157" y="68"/>
                  <a:pt x="169" y="53"/>
                  <a:pt x="182" y="42"/>
                </a:cubicBezTo>
                <a:close/>
                <a:moveTo>
                  <a:pt x="288" y="56"/>
                </a:moveTo>
                <a:cubicBezTo>
                  <a:pt x="278" y="50"/>
                  <a:pt x="272" y="38"/>
                  <a:pt x="264" y="31"/>
                </a:cubicBezTo>
                <a:cubicBezTo>
                  <a:pt x="255" y="22"/>
                  <a:pt x="240" y="16"/>
                  <a:pt x="226" y="16"/>
                </a:cubicBezTo>
                <a:cubicBezTo>
                  <a:pt x="221" y="16"/>
                  <a:pt x="218" y="18"/>
                  <a:pt x="214" y="20"/>
                </a:cubicBezTo>
                <a:cubicBezTo>
                  <a:pt x="205" y="22"/>
                  <a:pt x="203" y="26"/>
                  <a:pt x="197" y="31"/>
                </a:cubicBezTo>
                <a:cubicBezTo>
                  <a:pt x="194" y="34"/>
                  <a:pt x="191" y="37"/>
                  <a:pt x="187" y="41"/>
                </a:cubicBezTo>
                <a:cubicBezTo>
                  <a:pt x="184" y="44"/>
                  <a:pt x="180" y="47"/>
                  <a:pt x="177" y="50"/>
                </a:cubicBezTo>
                <a:cubicBezTo>
                  <a:pt x="174" y="54"/>
                  <a:pt x="171" y="58"/>
                  <a:pt x="169" y="61"/>
                </a:cubicBezTo>
                <a:cubicBezTo>
                  <a:pt x="167" y="62"/>
                  <a:pt x="165" y="63"/>
                  <a:pt x="164" y="64"/>
                </a:cubicBezTo>
                <a:cubicBezTo>
                  <a:pt x="155" y="73"/>
                  <a:pt x="146" y="83"/>
                  <a:pt x="138" y="92"/>
                </a:cubicBezTo>
                <a:cubicBezTo>
                  <a:pt x="131" y="101"/>
                  <a:pt x="123" y="107"/>
                  <a:pt x="117" y="115"/>
                </a:cubicBezTo>
                <a:cubicBezTo>
                  <a:pt x="133" y="112"/>
                  <a:pt x="145" y="123"/>
                  <a:pt x="157" y="128"/>
                </a:cubicBezTo>
                <a:cubicBezTo>
                  <a:pt x="175" y="144"/>
                  <a:pt x="197" y="157"/>
                  <a:pt x="226" y="158"/>
                </a:cubicBezTo>
                <a:cubicBezTo>
                  <a:pt x="227" y="158"/>
                  <a:pt x="227" y="159"/>
                  <a:pt x="229" y="160"/>
                </a:cubicBezTo>
                <a:cubicBezTo>
                  <a:pt x="234" y="156"/>
                  <a:pt x="238" y="151"/>
                  <a:pt x="242" y="146"/>
                </a:cubicBezTo>
                <a:cubicBezTo>
                  <a:pt x="246" y="140"/>
                  <a:pt x="252" y="135"/>
                  <a:pt x="254" y="129"/>
                </a:cubicBezTo>
                <a:cubicBezTo>
                  <a:pt x="274" y="106"/>
                  <a:pt x="294" y="84"/>
                  <a:pt x="312" y="59"/>
                </a:cubicBezTo>
                <a:cubicBezTo>
                  <a:pt x="303" y="60"/>
                  <a:pt x="295" y="60"/>
                  <a:pt x="288" y="56"/>
                </a:cubicBezTo>
                <a:close/>
                <a:moveTo>
                  <a:pt x="225" y="182"/>
                </a:moveTo>
                <a:cubicBezTo>
                  <a:pt x="233" y="174"/>
                  <a:pt x="241" y="166"/>
                  <a:pt x="248" y="158"/>
                </a:cubicBezTo>
                <a:cubicBezTo>
                  <a:pt x="250" y="155"/>
                  <a:pt x="252" y="151"/>
                  <a:pt x="256" y="151"/>
                </a:cubicBezTo>
                <a:cubicBezTo>
                  <a:pt x="251" y="161"/>
                  <a:pt x="241" y="169"/>
                  <a:pt x="234" y="177"/>
                </a:cubicBezTo>
                <a:cubicBezTo>
                  <a:pt x="232" y="180"/>
                  <a:pt x="228" y="182"/>
                  <a:pt x="227" y="185"/>
                </a:cubicBezTo>
                <a:cubicBezTo>
                  <a:pt x="230" y="186"/>
                  <a:pt x="233" y="183"/>
                  <a:pt x="234" y="181"/>
                </a:cubicBezTo>
                <a:cubicBezTo>
                  <a:pt x="240" y="176"/>
                  <a:pt x="245" y="170"/>
                  <a:pt x="249" y="165"/>
                </a:cubicBezTo>
                <a:cubicBezTo>
                  <a:pt x="258" y="157"/>
                  <a:pt x="265" y="148"/>
                  <a:pt x="271" y="138"/>
                </a:cubicBezTo>
                <a:cubicBezTo>
                  <a:pt x="277" y="136"/>
                  <a:pt x="277" y="130"/>
                  <a:pt x="283" y="127"/>
                </a:cubicBezTo>
                <a:cubicBezTo>
                  <a:pt x="291" y="112"/>
                  <a:pt x="306" y="99"/>
                  <a:pt x="314" y="82"/>
                </a:cubicBezTo>
                <a:cubicBezTo>
                  <a:pt x="310" y="83"/>
                  <a:pt x="308" y="90"/>
                  <a:pt x="303" y="92"/>
                </a:cubicBezTo>
                <a:cubicBezTo>
                  <a:pt x="304" y="86"/>
                  <a:pt x="311" y="82"/>
                  <a:pt x="313" y="76"/>
                </a:cubicBezTo>
                <a:cubicBezTo>
                  <a:pt x="312" y="75"/>
                  <a:pt x="310" y="76"/>
                  <a:pt x="309" y="77"/>
                </a:cubicBezTo>
                <a:cubicBezTo>
                  <a:pt x="301" y="83"/>
                  <a:pt x="297" y="95"/>
                  <a:pt x="288" y="100"/>
                </a:cubicBezTo>
                <a:cubicBezTo>
                  <a:pt x="294" y="89"/>
                  <a:pt x="303" y="82"/>
                  <a:pt x="310" y="72"/>
                </a:cubicBezTo>
                <a:cubicBezTo>
                  <a:pt x="310" y="72"/>
                  <a:pt x="311" y="72"/>
                  <a:pt x="311" y="71"/>
                </a:cubicBezTo>
                <a:cubicBezTo>
                  <a:pt x="312" y="69"/>
                  <a:pt x="313" y="67"/>
                  <a:pt x="313" y="64"/>
                </a:cubicBezTo>
                <a:cubicBezTo>
                  <a:pt x="309" y="66"/>
                  <a:pt x="309" y="71"/>
                  <a:pt x="305" y="73"/>
                </a:cubicBezTo>
                <a:cubicBezTo>
                  <a:pt x="301" y="82"/>
                  <a:pt x="292" y="87"/>
                  <a:pt x="288" y="96"/>
                </a:cubicBezTo>
                <a:cubicBezTo>
                  <a:pt x="266" y="118"/>
                  <a:pt x="249" y="146"/>
                  <a:pt x="226" y="167"/>
                </a:cubicBezTo>
                <a:cubicBezTo>
                  <a:pt x="226" y="169"/>
                  <a:pt x="227" y="171"/>
                  <a:pt x="226" y="172"/>
                </a:cubicBezTo>
                <a:cubicBezTo>
                  <a:pt x="232" y="169"/>
                  <a:pt x="235" y="162"/>
                  <a:pt x="241" y="161"/>
                </a:cubicBezTo>
                <a:cubicBezTo>
                  <a:pt x="236" y="168"/>
                  <a:pt x="227" y="174"/>
                  <a:pt x="225" y="182"/>
                </a:cubicBezTo>
                <a:close/>
                <a:moveTo>
                  <a:pt x="314" y="90"/>
                </a:moveTo>
                <a:cubicBezTo>
                  <a:pt x="308" y="98"/>
                  <a:pt x="300" y="107"/>
                  <a:pt x="296" y="115"/>
                </a:cubicBezTo>
                <a:cubicBezTo>
                  <a:pt x="292" y="118"/>
                  <a:pt x="289" y="123"/>
                  <a:pt x="286" y="129"/>
                </a:cubicBezTo>
                <a:cubicBezTo>
                  <a:pt x="274" y="140"/>
                  <a:pt x="264" y="153"/>
                  <a:pt x="254" y="166"/>
                </a:cubicBezTo>
                <a:cubicBezTo>
                  <a:pt x="250" y="170"/>
                  <a:pt x="245" y="174"/>
                  <a:pt x="241" y="179"/>
                </a:cubicBezTo>
                <a:cubicBezTo>
                  <a:pt x="237" y="182"/>
                  <a:pt x="231" y="190"/>
                  <a:pt x="226" y="191"/>
                </a:cubicBezTo>
                <a:cubicBezTo>
                  <a:pt x="223" y="191"/>
                  <a:pt x="221" y="189"/>
                  <a:pt x="218" y="188"/>
                </a:cubicBezTo>
                <a:cubicBezTo>
                  <a:pt x="214" y="187"/>
                  <a:pt x="211" y="187"/>
                  <a:pt x="207" y="186"/>
                </a:cubicBezTo>
                <a:cubicBezTo>
                  <a:pt x="188" y="180"/>
                  <a:pt x="171" y="169"/>
                  <a:pt x="154" y="162"/>
                </a:cubicBezTo>
                <a:cubicBezTo>
                  <a:pt x="153" y="164"/>
                  <a:pt x="153" y="166"/>
                  <a:pt x="153" y="168"/>
                </a:cubicBezTo>
                <a:cubicBezTo>
                  <a:pt x="154" y="168"/>
                  <a:pt x="155" y="168"/>
                  <a:pt x="157" y="168"/>
                </a:cubicBezTo>
                <a:cubicBezTo>
                  <a:pt x="163" y="173"/>
                  <a:pt x="171" y="177"/>
                  <a:pt x="180" y="181"/>
                </a:cubicBezTo>
                <a:cubicBezTo>
                  <a:pt x="185" y="183"/>
                  <a:pt x="190" y="184"/>
                  <a:pt x="195" y="185"/>
                </a:cubicBezTo>
                <a:cubicBezTo>
                  <a:pt x="199" y="187"/>
                  <a:pt x="204" y="190"/>
                  <a:pt x="209" y="192"/>
                </a:cubicBezTo>
                <a:cubicBezTo>
                  <a:pt x="215" y="194"/>
                  <a:pt x="221" y="197"/>
                  <a:pt x="227" y="198"/>
                </a:cubicBezTo>
                <a:cubicBezTo>
                  <a:pt x="232" y="196"/>
                  <a:pt x="234" y="191"/>
                  <a:pt x="239" y="189"/>
                </a:cubicBezTo>
                <a:cubicBezTo>
                  <a:pt x="241" y="183"/>
                  <a:pt x="246" y="182"/>
                  <a:pt x="247" y="177"/>
                </a:cubicBezTo>
                <a:cubicBezTo>
                  <a:pt x="250" y="178"/>
                  <a:pt x="250" y="172"/>
                  <a:pt x="253" y="172"/>
                </a:cubicBezTo>
                <a:cubicBezTo>
                  <a:pt x="256" y="168"/>
                  <a:pt x="259" y="165"/>
                  <a:pt x="262" y="161"/>
                </a:cubicBezTo>
                <a:cubicBezTo>
                  <a:pt x="272" y="154"/>
                  <a:pt x="276" y="143"/>
                  <a:pt x="284" y="134"/>
                </a:cubicBezTo>
                <a:cubicBezTo>
                  <a:pt x="288" y="129"/>
                  <a:pt x="295" y="125"/>
                  <a:pt x="297" y="119"/>
                </a:cubicBezTo>
                <a:cubicBezTo>
                  <a:pt x="302" y="115"/>
                  <a:pt x="305" y="109"/>
                  <a:pt x="310" y="104"/>
                </a:cubicBezTo>
                <a:cubicBezTo>
                  <a:pt x="314" y="99"/>
                  <a:pt x="317" y="94"/>
                  <a:pt x="320" y="90"/>
                </a:cubicBezTo>
                <a:cubicBezTo>
                  <a:pt x="322" y="86"/>
                  <a:pt x="325" y="84"/>
                  <a:pt x="322" y="80"/>
                </a:cubicBezTo>
                <a:cubicBezTo>
                  <a:pt x="320" y="81"/>
                  <a:pt x="319" y="80"/>
                  <a:pt x="318" y="80"/>
                </a:cubicBezTo>
                <a:cubicBezTo>
                  <a:pt x="321" y="83"/>
                  <a:pt x="316" y="88"/>
                  <a:pt x="314" y="90"/>
                </a:cubicBezTo>
                <a:close/>
                <a:moveTo>
                  <a:pt x="19" y="100"/>
                </a:moveTo>
                <a:cubicBezTo>
                  <a:pt x="27" y="103"/>
                  <a:pt x="40" y="102"/>
                  <a:pt x="47" y="106"/>
                </a:cubicBezTo>
                <a:cubicBezTo>
                  <a:pt x="38" y="108"/>
                  <a:pt x="30" y="104"/>
                  <a:pt x="18" y="104"/>
                </a:cubicBezTo>
                <a:cubicBezTo>
                  <a:pt x="18" y="108"/>
                  <a:pt x="23" y="108"/>
                  <a:pt x="25" y="108"/>
                </a:cubicBezTo>
                <a:cubicBezTo>
                  <a:pt x="38" y="111"/>
                  <a:pt x="50" y="112"/>
                  <a:pt x="61" y="115"/>
                </a:cubicBezTo>
                <a:cubicBezTo>
                  <a:pt x="71" y="117"/>
                  <a:pt x="78" y="122"/>
                  <a:pt x="89" y="123"/>
                </a:cubicBezTo>
                <a:cubicBezTo>
                  <a:pt x="90" y="121"/>
                  <a:pt x="91" y="120"/>
                  <a:pt x="92" y="118"/>
                </a:cubicBezTo>
                <a:cubicBezTo>
                  <a:pt x="88" y="115"/>
                  <a:pt x="81" y="116"/>
                  <a:pt x="75" y="114"/>
                </a:cubicBezTo>
                <a:cubicBezTo>
                  <a:pt x="78" y="112"/>
                  <a:pt x="85" y="113"/>
                  <a:pt x="89" y="114"/>
                </a:cubicBezTo>
                <a:cubicBezTo>
                  <a:pt x="93" y="114"/>
                  <a:pt x="95" y="117"/>
                  <a:pt x="97" y="115"/>
                </a:cubicBezTo>
                <a:cubicBezTo>
                  <a:pt x="92" y="110"/>
                  <a:pt x="82" y="107"/>
                  <a:pt x="73" y="106"/>
                </a:cubicBezTo>
                <a:cubicBezTo>
                  <a:pt x="71" y="106"/>
                  <a:pt x="67" y="107"/>
                  <a:pt x="66" y="105"/>
                </a:cubicBezTo>
                <a:cubicBezTo>
                  <a:pt x="81" y="103"/>
                  <a:pt x="92" y="108"/>
                  <a:pt x="101" y="113"/>
                </a:cubicBezTo>
                <a:cubicBezTo>
                  <a:pt x="103" y="112"/>
                  <a:pt x="107" y="112"/>
                  <a:pt x="108" y="111"/>
                </a:cubicBezTo>
                <a:cubicBezTo>
                  <a:pt x="107" y="108"/>
                  <a:pt x="105" y="108"/>
                  <a:pt x="104" y="105"/>
                </a:cubicBezTo>
                <a:cubicBezTo>
                  <a:pt x="80" y="89"/>
                  <a:pt x="49" y="94"/>
                  <a:pt x="17" y="90"/>
                </a:cubicBezTo>
                <a:cubicBezTo>
                  <a:pt x="18" y="92"/>
                  <a:pt x="18" y="95"/>
                  <a:pt x="18" y="97"/>
                </a:cubicBezTo>
                <a:cubicBezTo>
                  <a:pt x="18" y="96"/>
                  <a:pt x="19" y="95"/>
                  <a:pt x="20" y="95"/>
                </a:cubicBezTo>
                <a:cubicBezTo>
                  <a:pt x="26" y="98"/>
                  <a:pt x="38" y="97"/>
                  <a:pt x="45" y="101"/>
                </a:cubicBezTo>
                <a:cubicBezTo>
                  <a:pt x="37" y="101"/>
                  <a:pt x="24" y="98"/>
                  <a:pt x="19" y="98"/>
                </a:cubicBezTo>
                <a:cubicBezTo>
                  <a:pt x="20" y="98"/>
                  <a:pt x="19" y="100"/>
                  <a:pt x="19" y="100"/>
                </a:cubicBezTo>
                <a:close/>
                <a:moveTo>
                  <a:pt x="4" y="111"/>
                </a:moveTo>
                <a:cubicBezTo>
                  <a:pt x="15" y="115"/>
                  <a:pt x="34" y="118"/>
                  <a:pt x="46" y="119"/>
                </a:cubicBezTo>
                <a:cubicBezTo>
                  <a:pt x="57" y="123"/>
                  <a:pt x="69" y="125"/>
                  <a:pt x="81" y="127"/>
                </a:cubicBezTo>
                <a:cubicBezTo>
                  <a:pt x="83" y="127"/>
                  <a:pt x="87" y="128"/>
                  <a:pt x="88" y="126"/>
                </a:cubicBezTo>
                <a:cubicBezTo>
                  <a:pt x="86" y="123"/>
                  <a:pt x="81" y="123"/>
                  <a:pt x="77" y="123"/>
                </a:cubicBezTo>
                <a:cubicBezTo>
                  <a:pt x="58" y="118"/>
                  <a:pt x="43" y="114"/>
                  <a:pt x="22" y="110"/>
                </a:cubicBezTo>
                <a:cubicBezTo>
                  <a:pt x="20" y="111"/>
                  <a:pt x="18" y="110"/>
                  <a:pt x="16" y="109"/>
                </a:cubicBezTo>
                <a:cubicBezTo>
                  <a:pt x="16" y="106"/>
                  <a:pt x="15" y="105"/>
                  <a:pt x="14" y="103"/>
                </a:cubicBezTo>
                <a:cubicBezTo>
                  <a:pt x="10" y="105"/>
                  <a:pt x="5" y="107"/>
                  <a:pt x="4" y="111"/>
                </a:cubicBezTo>
                <a:close/>
                <a:moveTo>
                  <a:pt x="119" y="128"/>
                </a:moveTo>
                <a:cubicBezTo>
                  <a:pt x="119" y="114"/>
                  <a:pt x="98" y="112"/>
                  <a:pt x="94" y="124"/>
                </a:cubicBezTo>
                <a:cubicBezTo>
                  <a:pt x="100" y="124"/>
                  <a:pt x="107" y="116"/>
                  <a:pt x="114" y="122"/>
                </a:cubicBezTo>
                <a:cubicBezTo>
                  <a:pt x="118" y="125"/>
                  <a:pt x="117" y="131"/>
                  <a:pt x="118" y="135"/>
                </a:cubicBezTo>
                <a:cubicBezTo>
                  <a:pt x="118" y="132"/>
                  <a:pt x="120" y="130"/>
                  <a:pt x="119" y="128"/>
                </a:cubicBezTo>
                <a:close/>
                <a:moveTo>
                  <a:pt x="192" y="156"/>
                </a:moveTo>
                <a:cubicBezTo>
                  <a:pt x="184" y="153"/>
                  <a:pt x="176" y="147"/>
                  <a:pt x="170" y="142"/>
                </a:cubicBezTo>
                <a:cubicBezTo>
                  <a:pt x="164" y="138"/>
                  <a:pt x="159" y="134"/>
                  <a:pt x="154" y="131"/>
                </a:cubicBezTo>
                <a:cubicBezTo>
                  <a:pt x="145" y="125"/>
                  <a:pt x="132" y="117"/>
                  <a:pt x="121" y="118"/>
                </a:cubicBezTo>
                <a:cubicBezTo>
                  <a:pt x="121" y="118"/>
                  <a:pt x="120" y="118"/>
                  <a:pt x="120" y="119"/>
                </a:cubicBezTo>
                <a:cubicBezTo>
                  <a:pt x="125" y="123"/>
                  <a:pt x="136" y="122"/>
                  <a:pt x="141" y="127"/>
                </a:cubicBezTo>
                <a:cubicBezTo>
                  <a:pt x="136" y="129"/>
                  <a:pt x="127" y="121"/>
                  <a:pt x="123" y="126"/>
                </a:cubicBezTo>
                <a:cubicBezTo>
                  <a:pt x="133" y="129"/>
                  <a:pt x="142" y="131"/>
                  <a:pt x="150" y="136"/>
                </a:cubicBezTo>
                <a:cubicBezTo>
                  <a:pt x="155" y="139"/>
                  <a:pt x="159" y="145"/>
                  <a:pt x="164" y="147"/>
                </a:cubicBezTo>
                <a:cubicBezTo>
                  <a:pt x="165" y="149"/>
                  <a:pt x="168" y="152"/>
                  <a:pt x="166" y="154"/>
                </a:cubicBezTo>
                <a:cubicBezTo>
                  <a:pt x="163" y="154"/>
                  <a:pt x="163" y="151"/>
                  <a:pt x="161" y="150"/>
                </a:cubicBezTo>
                <a:cubicBezTo>
                  <a:pt x="159" y="152"/>
                  <a:pt x="155" y="156"/>
                  <a:pt x="155" y="159"/>
                </a:cubicBezTo>
                <a:cubicBezTo>
                  <a:pt x="158" y="159"/>
                  <a:pt x="160" y="162"/>
                  <a:pt x="164" y="162"/>
                </a:cubicBezTo>
                <a:cubicBezTo>
                  <a:pt x="179" y="170"/>
                  <a:pt x="197" y="180"/>
                  <a:pt x="216" y="184"/>
                </a:cubicBezTo>
                <a:cubicBezTo>
                  <a:pt x="218" y="184"/>
                  <a:pt x="219" y="185"/>
                  <a:pt x="220" y="184"/>
                </a:cubicBezTo>
                <a:cubicBezTo>
                  <a:pt x="217" y="180"/>
                  <a:pt x="212" y="180"/>
                  <a:pt x="208" y="179"/>
                </a:cubicBezTo>
                <a:cubicBezTo>
                  <a:pt x="199" y="176"/>
                  <a:pt x="190" y="172"/>
                  <a:pt x="183" y="168"/>
                </a:cubicBezTo>
                <a:cubicBezTo>
                  <a:pt x="179" y="165"/>
                  <a:pt x="175" y="164"/>
                  <a:pt x="173" y="160"/>
                </a:cubicBezTo>
                <a:cubicBezTo>
                  <a:pt x="179" y="160"/>
                  <a:pt x="183" y="165"/>
                  <a:pt x="188" y="168"/>
                </a:cubicBezTo>
                <a:cubicBezTo>
                  <a:pt x="198" y="174"/>
                  <a:pt x="210" y="178"/>
                  <a:pt x="222" y="178"/>
                </a:cubicBezTo>
                <a:cubicBezTo>
                  <a:pt x="222" y="177"/>
                  <a:pt x="223" y="176"/>
                  <a:pt x="224" y="175"/>
                </a:cubicBezTo>
                <a:cubicBezTo>
                  <a:pt x="221" y="175"/>
                  <a:pt x="218" y="173"/>
                  <a:pt x="215" y="172"/>
                </a:cubicBezTo>
                <a:cubicBezTo>
                  <a:pt x="211" y="171"/>
                  <a:pt x="207" y="172"/>
                  <a:pt x="205" y="169"/>
                </a:cubicBezTo>
                <a:cubicBezTo>
                  <a:pt x="212" y="168"/>
                  <a:pt x="216" y="169"/>
                  <a:pt x="221" y="170"/>
                </a:cubicBezTo>
                <a:cubicBezTo>
                  <a:pt x="222" y="167"/>
                  <a:pt x="222" y="165"/>
                  <a:pt x="223" y="162"/>
                </a:cubicBezTo>
                <a:cubicBezTo>
                  <a:pt x="212" y="158"/>
                  <a:pt x="202" y="160"/>
                  <a:pt x="192" y="156"/>
                </a:cubicBezTo>
                <a:close/>
                <a:moveTo>
                  <a:pt x="112" y="138"/>
                </a:moveTo>
                <a:cubicBezTo>
                  <a:pt x="104" y="135"/>
                  <a:pt x="98" y="134"/>
                  <a:pt x="92" y="130"/>
                </a:cubicBezTo>
                <a:cubicBezTo>
                  <a:pt x="94" y="138"/>
                  <a:pt x="105" y="141"/>
                  <a:pt x="112" y="138"/>
                </a:cubicBezTo>
                <a:close/>
                <a:moveTo>
                  <a:pt x="121" y="138"/>
                </a:moveTo>
                <a:cubicBezTo>
                  <a:pt x="124" y="141"/>
                  <a:pt x="129" y="144"/>
                  <a:pt x="132" y="147"/>
                </a:cubicBezTo>
                <a:cubicBezTo>
                  <a:pt x="136" y="143"/>
                  <a:pt x="140" y="140"/>
                  <a:pt x="144" y="137"/>
                </a:cubicBezTo>
                <a:cubicBezTo>
                  <a:pt x="138" y="134"/>
                  <a:pt x="122" y="126"/>
                  <a:pt x="121" y="138"/>
                </a:cubicBezTo>
                <a:close/>
                <a:moveTo>
                  <a:pt x="133" y="158"/>
                </a:moveTo>
                <a:cubicBezTo>
                  <a:pt x="131" y="161"/>
                  <a:pt x="128" y="166"/>
                  <a:pt x="130" y="171"/>
                </a:cubicBezTo>
                <a:cubicBezTo>
                  <a:pt x="134" y="168"/>
                  <a:pt x="136" y="163"/>
                  <a:pt x="141" y="162"/>
                </a:cubicBezTo>
                <a:cubicBezTo>
                  <a:pt x="145" y="164"/>
                  <a:pt x="143" y="171"/>
                  <a:pt x="148" y="173"/>
                </a:cubicBezTo>
                <a:cubicBezTo>
                  <a:pt x="149" y="162"/>
                  <a:pt x="151" y="153"/>
                  <a:pt x="158" y="147"/>
                </a:cubicBezTo>
                <a:cubicBezTo>
                  <a:pt x="154" y="144"/>
                  <a:pt x="151" y="141"/>
                  <a:pt x="147" y="139"/>
                </a:cubicBezTo>
                <a:cubicBezTo>
                  <a:pt x="141" y="145"/>
                  <a:pt x="134" y="147"/>
                  <a:pt x="133" y="158"/>
                </a:cubicBezTo>
                <a:close/>
                <a:moveTo>
                  <a:pt x="115" y="141"/>
                </a:moveTo>
                <a:cubicBezTo>
                  <a:pt x="119" y="146"/>
                  <a:pt x="123" y="151"/>
                  <a:pt x="130" y="154"/>
                </a:cubicBezTo>
                <a:cubicBezTo>
                  <a:pt x="130" y="152"/>
                  <a:pt x="131" y="151"/>
                  <a:pt x="132" y="149"/>
                </a:cubicBezTo>
                <a:cubicBezTo>
                  <a:pt x="125" y="148"/>
                  <a:pt x="122" y="139"/>
                  <a:pt x="115" y="1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32" name="Freeform 299"/>
          <p:cNvSpPr/>
          <p:nvPr/>
        </p:nvSpPr>
        <p:spPr bwMode="auto">
          <a:xfrm>
            <a:off x="1187450" y="4181475"/>
            <a:ext cx="25400" cy="96838"/>
          </a:xfrm>
          <a:custGeom>
            <a:avLst/>
            <a:gdLst>
              <a:gd name="T0" fmla="*/ 1 w 8"/>
              <a:gd name="T1" fmla="*/ 31 h 31"/>
              <a:gd name="T2" fmla="*/ 2 w 8"/>
              <a:gd name="T3" fmla="*/ 22 h 31"/>
              <a:gd name="T4" fmla="*/ 6 w 8"/>
              <a:gd name="T5" fmla="*/ 10 h 31"/>
              <a:gd name="T6" fmla="*/ 6 w 8"/>
              <a:gd name="T7" fmla="*/ 5 h 31"/>
              <a:gd name="T8" fmla="*/ 4 w 8"/>
              <a:gd name="T9" fmla="*/ 3 h 31"/>
              <a:gd name="T10" fmla="*/ 8 w 8"/>
              <a:gd name="T11" fmla="*/ 3 h 31"/>
              <a:gd name="T12" fmla="*/ 1 w 8"/>
              <a:gd name="T13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1">
                <a:moveTo>
                  <a:pt x="1" y="31"/>
                </a:moveTo>
                <a:cubicBezTo>
                  <a:pt x="0" y="28"/>
                  <a:pt x="1" y="25"/>
                  <a:pt x="2" y="22"/>
                </a:cubicBezTo>
                <a:cubicBezTo>
                  <a:pt x="3" y="18"/>
                  <a:pt x="5" y="13"/>
                  <a:pt x="6" y="10"/>
                </a:cubicBezTo>
                <a:cubicBezTo>
                  <a:pt x="6" y="8"/>
                  <a:pt x="6" y="6"/>
                  <a:pt x="6" y="5"/>
                </a:cubicBezTo>
                <a:cubicBezTo>
                  <a:pt x="5" y="4"/>
                  <a:pt x="5" y="4"/>
                  <a:pt x="4" y="3"/>
                </a:cubicBezTo>
                <a:cubicBezTo>
                  <a:pt x="4" y="0"/>
                  <a:pt x="7" y="2"/>
                  <a:pt x="8" y="3"/>
                </a:cubicBezTo>
                <a:cubicBezTo>
                  <a:pt x="8" y="14"/>
                  <a:pt x="3" y="21"/>
                  <a:pt x="1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33" name="Freeform 300"/>
          <p:cNvSpPr/>
          <p:nvPr/>
        </p:nvSpPr>
        <p:spPr bwMode="auto">
          <a:xfrm>
            <a:off x="1087438" y="4297363"/>
            <a:ext cx="100012" cy="227012"/>
          </a:xfrm>
          <a:custGeom>
            <a:avLst/>
            <a:gdLst>
              <a:gd name="T0" fmla="*/ 31 w 32"/>
              <a:gd name="T1" fmla="*/ 0 h 72"/>
              <a:gd name="T2" fmla="*/ 32 w 32"/>
              <a:gd name="T3" fmla="*/ 0 h 72"/>
              <a:gd name="T4" fmla="*/ 27 w 32"/>
              <a:gd name="T5" fmla="*/ 24 h 72"/>
              <a:gd name="T6" fmla="*/ 22 w 32"/>
              <a:gd name="T7" fmla="*/ 40 h 72"/>
              <a:gd name="T8" fmla="*/ 14 w 32"/>
              <a:gd name="T9" fmla="*/ 67 h 72"/>
              <a:gd name="T10" fmla="*/ 0 w 32"/>
              <a:gd name="T11" fmla="*/ 69 h 72"/>
              <a:gd name="T12" fmla="*/ 12 w 32"/>
              <a:gd name="T13" fmla="*/ 66 h 72"/>
              <a:gd name="T14" fmla="*/ 13 w 32"/>
              <a:gd name="T15" fmla="*/ 61 h 72"/>
              <a:gd name="T16" fmla="*/ 17 w 32"/>
              <a:gd name="T17" fmla="*/ 46 h 72"/>
              <a:gd name="T18" fmla="*/ 24 w 32"/>
              <a:gd name="T19" fmla="*/ 27 h 72"/>
              <a:gd name="T20" fmla="*/ 26 w 32"/>
              <a:gd name="T21" fmla="*/ 24 h 72"/>
              <a:gd name="T22" fmla="*/ 30 w 32"/>
              <a:gd name="T23" fmla="*/ 2 h 72"/>
              <a:gd name="T24" fmla="*/ 31 w 32"/>
              <a:gd name="T25" fmla="*/ 0 h 72"/>
              <a:gd name="T26" fmla="*/ 31 w 32"/>
              <a:gd name="T2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" h="72">
                <a:moveTo>
                  <a:pt x="31" y="0"/>
                </a:moveTo>
                <a:cubicBezTo>
                  <a:pt x="32" y="0"/>
                  <a:pt x="32" y="0"/>
                  <a:pt x="32" y="0"/>
                </a:cubicBezTo>
                <a:cubicBezTo>
                  <a:pt x="30" y="8"/>
                  <a:pt x="29" y="16"/>
                  <a:pt x="27" y="24"/>
                </a:cubicBezTo>
                <a:cubicBezTo>
                  <a:pt x="25" y="29"/>
                  <a:pt x="23" y="34"/>
                  <a:pt x="22" y="40"/>
                </a:cubicBezTo>
                <a:cubicBezTo>
                  <a:pt x="18" y="48"/>
                  <a:pt x="17" y="59"/>
                  <a:pt x="14" y="67"/>
                </a:cubicBezTo>
                <a:cubicBezTo>
                  <a:pt x="11" y="70"/>
                  <a:pt x="4" y="72"/>
                  <a:pt x="0" y="69"/>
                </a:cubicBezTo>
                <a:cubicBezTo>
                  <a:pt x="4" y="69"/>
                  <a:pt x="9" y="69"/>
                  <a:pt x="12" y="66"/>
                </a:cubicBezTo>
                <a:cubicBezTo>
                  <a:pt x="13" y="64"/>
                  <a:pt x="12" y="63"/>
                  <a:pt x="13" y="61"/>
                </a:cubicBezTo>
                <a:cubicBezTo>
                  <a:pt x="14" y="56"/>
                  <a:pt x="16" y="52"/>
                  <a:pt x="17" y="46"/>
                </a:cubicBezTo>
                <a:cubicBezTo>
                  <a:pt x="19" y="40"/>
                  <a:pt x="21" y="33"/>
                  <a:pt x="24" y="27"/>
                </a:cubicBezTo>
                <a:cubicBezTo>
                  <a:pt x="24" y="26"/>
                  <a:pt x="25" y="25"/>
                  <a:pt x="26" y="24"/>
                </a:cubicBezTo>
                <a:cubicBezTo>
                  <a:pt x="28" y="17"/>
                  <a:pt x="29" y="9"/>
                  <a:pt x="30" y="2"/>
                </a:cubicBezTo>
                <a:cubicBezTo>
                  <a:pt x="30" y="1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34" name="Freeform 301"/>
          <p:cNvSpPr/>
          <p:nvPr/>
        </p:nvSpPr>
        <p:spPr bwMode="auto">
          <a:xfrm>
            <a:off x="387350" y="4530725"/>
            <a:ext cx="28575" cy="63500"/>
          </a:xfrm>
          <a:custGeom>
            <a:avLst/>
            <a:gdLst>
              <a:gd name="T0" fmla="*/ 7 w 9"/>
              <a:gd name="T1" fmla="*/ 0 h 20"/>
              <a:gd name="T2" fmla="*/ 8 w 9"/>
              <a:gd name="T3" fmla="*/ 0 h 20"/>
              <a:gd name="T4" fmla="*/ 6 w 9"/>
              <a:gd name="T5" fmla="*/ 3 h 20"/>
              <a:gd name="T6" fmla="*/ 1 w 9"/>
              <a:gd name="T7" fmla="*/ 15 h 20"/>
              <a:gd name="T8" fmla="*/ 3 w 9"/>
              <a:gd name="T9" fmla="*/ 18 h 20"/>
              <a:gd name="T10" fmla="*/ 6 w 9"/>
              <a:gd name="T11" fmla="*/ 19 h 20"/>
              <a:gd name="T12" fmla="*/ 0 w 9"/>
              <a:gd name="T13" fmla="*/ 16 h 20"/>
              <a:gd name="T14" fmla="*/ 7 w 9"/>
              <a:gd name="T1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20">
                <a:moveTo>
                  <a:pt x="7" y="0"/>
                </a:moveTo>
                <a:cubicBezTo>
                  <a:pt x="7" y="0"/>
                  <a:pt x="7" y="0"/>
                  <a:pt x="8" y="0"/>
                </a:cubicBezTo>
                <a:cubicBezTo>
                  <a:pt x="9" y="1"/>
                  <a:pt x="7" y="2"/>
                  <a:pt x="6" y="3"/>
                </a:cubicBezTo>
                <a:cubicBezTo>
                  <a:pt x="5" y="7"/>
                  <a:pt x="3" y="11"/>
                  <a:pt x="1" y="15"/>
                </a:cubicBezTo>
                <a:cubicBezTo>
                  <a:pt x="2" y="16"/>
                  <a:pt x="2" y="17"/>
                  <a:pt x="3" y="18"/>
                </a:cubicBezTo>
                <a:cubicBezTo>
                  <a:pt x="4" y="19"/>
                  <a:pt x="6" y="18"/>
                  <a:pt x="6" y="19"/>
                </a:cubicBezTo>
                <a:cubicBezTo>
                  <a:pt x="3" y="20"/>
                  <a:pt x="1" y="18"/>
                  <a:pt x="0" y="16"/>
                </a:cubicBezTo>
                <a:cubicBezTo>
                  <a:pt x="1" y="10"/>
                  <a:pt x="5" y="5"/>
                  <a:pt x="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35" name="Freeform 302"/>
          <p:cNvSpPr>
            <a:spLocks noEditPoints="1"/>
          </p:cNvSpPr>
          <p:nvPr/>
        </p:nvSpPr>
        <p:spPr bwMode="auto">
          <a:xfrm>
            <a:off x="368300" y="3997325"/>
            <a:ext cx="863600" cy="606425"/>
          </a:xfrm>
          <a:custGeom>
            <a:avLst/>
            <a:gdLst>
              <a:gd name="T0" fmla="*/ 158 w 274"/>
              <a:gd name="T1" fmla="*/ 11 h 192"/>
              <a:gd name="T2" fmla="*/ 164 w 274"/>
              <a:gd name="T3" fmla="*/ 61 h 192"/>
              <a:gd name="T4" fmla="*/ 218 w 274"/>
              <a:gd name="T5" fmla="*/ 26 h 192"/>
              <a:gd name="T6" fmla="*/ 237 w 274"/>
              <a:gd name="T7" fmla="*/ 17 h 192"/>
              <a:gd name="T8" fmla="*/ 258 w 274"/>
              <a:gd name="T9" fmla="*/ 40 h 192"/>
              <a:gd name="T10" fmla="*/ 270 w 274"/>
              <a:gd name="T11" fmla="*/ 85 h 192"/>
              <a:gd name="T12" fmla="*/ 216 w 274"/>
              <a:gd name="T13" fmla="*/ 172 h 192"/>
              <a:gd name="T14" fmla="*/ 115 w 274"/>
              <a:gd name="T15" fmla="*/ 184 h 192"/>
              <a:gd name="T16" fmla="*/ 9 w 274"/>
              <a:gd name="T17" fmla="*/ 191 h 192"/>
              <a:gd name="T18" fmla="*/ 4 w 274"/>
              <a:gd name="T19" fmla="*/ 148 h 192"/>
              <a:gd name="T20" fmla="*/ 26 w 274"/>
              <a:gd name="T21" fmla="*/ 107 h 192"/>
              <a:gd name="T22" fmla="*/ 107 w 274"/>
              <a:gd name="T23" fmla="*/ 57 h 192"/>
              <a:gd name="T24" fmla="*/ 143 w 274"/>
              <a:gd name="T25" fmla="*/ 95 h 192"/>
              <a:gd name="T26" fmla="*/ 155 w 274"/>
              <a:gd name="T27" fmla="*/ 25 h 192"/>
              <a:gd name="T28" fmla="*/ 118 w 274"/>
              <a:gd name="T29" fmla="*/ 88 h 192"/>
              <a:gd name="T30" fmla="*/ 139 w 274"/>
              <a:gd name="T31" fmla="*/ 107 h 192"/>
              <a:gd name="T32" fmla="*/ 154 w 274"/>
              <a:gd name="T33" fmla="*/ 78 h 192"/>
              <a:gd name="T34" fmla="*/ 145 w 274"/>
              <a:gd name="T35" fmla="*/ 140 h 192"/>
              <a:gd name="T36" fmla="*/ 224 w 274"/>
              <a:gd name="T37" fmla="*/ 24 h 192"/>
              <a:gd name="T38" fmla="*/ 156 w 274"/>
              <a:gd name="T39" fmla="*/ 132 h 192"/>
              <a:gd name="T40" fmla="*/ 136 w 274"/>
              <a:gd name="T41" fmla="*/ 156 h 192"/>
              <a:gd name="T42" fmla="*/ 177 w 274"/>
              <a:gd name="T43" fmla="*/ 124 h 192"/>
              <a:gd name="T44" fmla="*/ 234 w 274"/>
              <a:gd name="T45" fmla="*/ 24 h 192"/>
              <a:gd name="T46" fmla="*/ 248 w 274"/>
              <a:gd name="T47" fmla="*/ 32 h 192"/>
              <a:gd name="T48" fmla="*/ 241 w 274"/>
              <a:gd name="T49" fmla="*/ 25 h 192"/>
              <a:gd name="T50" fmla="*/ 213 w 274"/>
              <a:gd name="T51" fmla="*/ 115 h 192"/>
              <a:gd name="T52" fmla="*/ 229 w 274"/>
              <a:gd name="T53" fmla="*/ 64 h 192"/>
              <a:gd name="T54" fmla="*/ 225 w 274"/>
              <a:gd name="T55" fmla="*/ 106 h 192"/>
              <a:gd name="T56" fmla="*/ 233 w 274"/>
              <a:gd name="T57" fmla="*/ 100 h 192"/>
              <a:gd name="T58" fmla="*/ 167 w 274"/>
              <a:gd name="T59" fmla="*/ 145 h 192"/>
              <a:gd name="T60" fmla="*/ 245 w 274"/>
              <a:gd name="T61" fmla="*/ 77 h 192"/>
              <a:gd name="T62" fmla="*/ 239 w 274"/>
              <a:gd name="T63" fmla="*/ 78 h 192"/>
              <a:gd name="T64" fmla="*/ 57 w 274"/>
              <a:gd name="T65" fmla="*/ 64 h 192"/>
              <a:gd name="T66" fmla="*/ 60 w 274"/>
              <a:gd name="T67" fmla="*/ 148 h 192"/>
              <a:gd name="T68" fmla="*/ 117 w 274"/>
              <a:gd name="T69" fmla="*/ 90 h 192"/>
              <a:gd name="T70" fmla="*/ 261 w 274"/>
              <a:gd name="T71" fmla="*/ 61 h 192"/>
              <a:gd name="T72" fmla="*/ 235 w 274"/>
              <a:gd name="T73" fmla="*/ 159 h 192"/>
              <a:gd name="T74" fmla="*/ 165 w 274"/>
              <a:gd name="T75" fmla="*/ 164 h 192"/>
              <a:gd name="T76" fmla="*/ 182 w 274"/>
              <a:gd name="T77" fmla="*/ 169 h 192"/>
              <a:gd name="T78" fmla="*/ 247 w 274"/>
              <a:gd name="T79" fmla="*/ 166 h 192"/>
              <a:gd name="T80" fmla="*/ 270 w 274"/>
              <a:gd name="T81" fmla="*/ 72 h 192"/>
              <a:gd name="T82" fmla="*/ 233 w 274"/>
              <a:gd name="T83" fmla="*/ 133 h 192"/>
              <a:gd name="T84" fmla="*/ 134 w 274"/>
              <a:gd name="T85" fmla="*/ 173 h 192"/>
              <a:gd name="T86" fmla="*/ 249 w 274"/>
              <a:gd name="T87" fmla="*/ 104 h 192"/>
              <a:gd name="T88" fmla="*/ 240 w 274"/>
              <a:gd name="T89" fmla="*/ 74 h 192"/>
              <a:gd name="T90" fmla="*/ 159 w 274"/>
              <a:gd name="T91" fmla="*/ 148 h 192"/>
              <a:gd name="T92" fmla="*/ 206 w 274"/>
              <a:gd name="T93" fmla="*/ 121 h 192"/>
              <a:gd name="T94" fmla="*/ 208 w 274"/>
              <a:gd name="T95" fmla="*/ 116 h 192"/>
              <a:gd name="T96" fmla="*/ 4 w 274"/>
              <a:gd name="T97" fmla="*/ 145 h 192"/>
              <a:gd name="T98" fmla="*/ 79 w 274"/>
              <a:gd name="T99" fmla="*/ 159 h 192"/>
              <a:gd name="T100" fmla="*/ 48 w 274"/>
              <a:gd name="T101" fmla="*/ 156 h 192"/>
              <a:gd name="T102" fmla="*/ 79 w 274"/>
              <a:gd name="T103" fmla="*/ 156 h 192"/>
              <a:gd name="T104" fmla="*/ 12 w 274"/>
              <a:gd name="T105" fmla="*/ 156 h 192"/>
              <a:gd name="T106" fmla="*/ 87 w 274"/>
              <a:gd name="T107" fmla="*/ 167 h 192"/>
              <a:gd name="T108" fmla="*/ 64 w 274"/>
              <a:gd name="T109" fmla="*/ 165 h 192"/>
              <a:gd name="T110" fmla="*/ 11 w 274"/>
              <a:gd name="T111" fmla="*/ 168 h 192"/>
              <a:gd name="T112" fmla="*/ 114 w 274"/>
              <a:gd name="T113" fmla="*/ 179 h 192"/>
              <a:gd name="T114" fmla="*/ 45 w 274"/>
              <a:gd name="T115" fmla="*/ 181 h 192"/>
              <a:gd name="T116" fmla="*/ 17 w 274"/>
              <a:gd name="T117" fmla="*/ 164 h 192"/>
              <a:gd name="T118" fmla="*/ 21 w 274"/>
              <a:gd name="T119" fmla="*/ 179 h 192"/>
              <a:gd name="T120" fmla="*/ 106 w 274"/>
              <a:gd name="T121" fmla="*/ 175 h 192"/>
              <a:gd name="T122" fmla="*/ 133 w 274"/>
              <a:gd name="T123" fmla="*/ 18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4" h="192">
                <a:moveTo>
                  <a:pt x="145" y="38"/>
                </a:moveTo>
                <a:cubicBezTo>
                  <a:pt x="145" y="37"/>
                  <a:pt x="145" y="37"/>
                  <a:pt x="145" y="37"/>
                </a:cubicBezTo>
                <a:cubicBezTo>
                  <a:pt x="145" y="38"/>
                  <a:pt x="144" y="37"/>
                  <a:pt x="145" y="37"/>
                </a:cubicBezTo>
                <a:cubicBezTo>
                  <a:pt x="145" y="36"/>
                  <a:pt x="145" y="37"/>
                  <a:pt x="145" y="37"/>
                </a:cubicBezTo>
                <a:cubicBezTo>
                  <a:pt x="145" y="36"/>
                  <a:pt x="146" y="35"/>
                  <a:pt x="146" y="35"/>
                </a:cubicBezTo>
                <a:cubicBezTo>
                  <a:pt x="147" y="33"/>
                  <a:pt x="149" y="30"/>
                  <a:pt x="151" y="28"/>
                </a:cubicBezTo>
                <a:cubicBezTo>
                  <a:pt x="152" y="22"/>
                  <a:pt x="159" y="18"/>
                  <a:pt x="158" y="11"/>
                </a:cubicBezTo>
                <a:cubicBezTo>
                  <a:pt x="159" y="12"/>
                  <a:pt x="160" y="9"/>
                  <a:pt x="159" y="8"/>
                </a:cubicBezTo>
                <a:cubicBezTo>
                  <a:pt x="161" y="7"/>
                  <a:pt x="161" y="1"/>
                  <a:pt x="163" y="0"/>
                </a:cubicBezTo>
                <a:cubicBezTo>
                  <a:pt x="165" y="2"/>
                  <a:pt x="165" y="6"/>
                  <a:pt x="166" y="10"/>
                </a:cubicBezTo>
                <a:cubicBezTo>
                  <a:pt x="166" y="12"/>
                  <a:pt x="167" y="14"/>
                  <a:pt x="168" y="15"/>
                </a:cubicBezTo>
                <a:cubicBezTo>
                  <a:pt x="168" y="18"/>
                  <a:pt x="168" y="22"/>
                  <a:pt x="168" y="25"/>
                </a:cubicBezTo>
                <a:cubicBezTo>
                  <a:pt x="168" y="30"/>
                  <a:pt x="168" y="34"/>
                  <a:pt x="169" y="37"/>
                </a:cubicBezTo>
                <a:cubicBezTo>
                  <a:pt x="168" y="45"/>
                  <a:pt x="166" y="53"/>
                  <a:pt x="164" y="61"/>
                </a:cubicBezTo>
                <a:cubicBezTo>
                  <a:pt x="169" y="56"/>
                  <a:pt x="174" y="51"/>
                  <a:pt x="180" y="47"/>
                </a:cubicBezTo>
                <a:cubicBezTo>
                  <a:pt x="181" y="46"/>
                  <a:pt x="183" y="44"/>
                  <a:pt x="184" y="43"/>
                </a:cubicBezTo>
                <a:cubicBezTo>
                  <a:pt x="186" y="42"/>
                  <a:pt x="188" y="42"/>
                  <a:pt x="189" y="40"/>
                </a:cubicBezTo>
                <a:cubicBezTo>
                  <a:pt x="190" y="40"/>
                  <a:pt x="190" y="40"/>
                  <a:pt x="190" y="40"/>
                </a:cubicBezTo>
                <a:cubicBezTo>
                  <a:pt x="194" y="37"/>
                  <a:pt x="198" y="36"/>
                  <a:pt x="202" y="33"/>
                </a:cubicBezTo>
                <a:cubicBezTo>
                  <a:pt x="207" y="31"/>
                  <a:pt x="211" y="29"/>
                  <a:pt x="216" y="27"/>
                </a:cubicBezTo>
                <a:cubicBezTo>
                  <a:pt x="216" y="27"/>
                  <a:pt x="217" y="26"/>
                  <a:pt x="218" y="26"/>
                </a:cubicBezTo>
                <a:cubicBezTo>
                  <a:pt x="218" y="25"/>
                  <a:pt x="219" y="24"/>
                  <a:pt x="219" y="24"/>
                </a:cubicBezTo>
                <a:cubicBezTo>
                  <a:pt x="220" y="23"/>
                  <a:pt x="221" y="23"/>
                  <a:pt x="221" y="23"/>
                </a:cubicBezTo>
                <a:cubicBezTo>
                  <a:pt x="224" y="21"/>
                  <a:pt x="225" y="17"/>
                  <a:pt x="227" y="14"/>
                </a:cubicBezTo>
                <a:cubicBezTo>
                  <a:pt x="227" y="13"/>
                  <a:pt x="226" y="12"/>
                  <a:pt x="227" y="11"/>
                </a:cubicBezTo>
                <a:cubicBezTo>
                  <a:pt x="228" y="11"/>
                  <a:pt x="228" y="12"/>
                  <a:pt x="228" y="11"/>
                </a:cubicBezTo>
                <a:cubicBezTo>
                  <a:pt x="229" y="14"/>
                  <a:pt x="230" y="17"/>
                  <a:pt x="230" y="19"/>
                </a:cubicBezTo>
                <a:cubicBezTo>
                  <a:pt x="233" y="19"/>
                  <a:pt x="234" y="18"/>
                  <a:pt x="237" y="17"/>
                </a:cubicBezTo>
                <a:cubicBezTo>
                  <a:pt x="238" y="19"/>
                  <a:pt x="240" y="21"/>
                  <a:pt x="241" y="23"/>
                </a:cubicBezTo>
                <a:cubicBezTo>
                  <a:pt x="242" y="23"/>
                  <a:pt x="243" y="21"/>
                  <a:pt x="243" y="22"/>
                </a:cubicBezTo>
                <a:cubicBezTo>
                  <a:pt x="245" y="22"/>
                  <a:pt x="244" y="26"/>
                  <a:pt x="246" y="27"/>
                </a:cubicBezTo>
                <a:cubicBezTo>
                  <a:pt x="247" y="26"/>
                  <a:pt x="249" y="25"/>
                  <a:pt x="250" y="26"/>
                </a:cubicBezTo>
                <a:cubicBezTo>
                  <a:pt x="252" y="31"/>
                  <a:pt x="250" y="37"/>
                  <a:pt x="249" y="41"/>
                </a:cubicBezTo>
                <a:cubicBezTo>
                  <a:pt x="250" y="41"/>
                  <a:pt x="252" y="41"/>
                  <a:pt x="254" y="41"/>
                </a:cubicBezTo>
                <a:cubicBezTo>
                  <a:pt x="256" y="41"/>
                  <a:pt x="256" y="39"/>
                  <a:pt x="258" y="40"/>
                </a:cubicBezTo>
                <a:cubicBezTo>
                  <a:pt x="258" y="41"/>
                  <a:pt x="257" y="43"/>
                  <a:pt x="257" y="44"/>
                </a:cubicBezTo>
                <a:cubicBezTo>
                  <a:pt x="256" y="48"/>
                  <a:pt x="255" y="52"/>
                  <a:pt x="254" y="56"/>
                </a:cubicBezTo>
                <a:cubicBezTo>
                  <a:pt x="260" y="56"/>
                  <a:pt x="265" y="55"/>
                  <a:pt x="270" y="55"/>
                </a:cubicBezTo>
                <a:cubicBezTo>
                  <a:pt x="273" y="58"/>
                  <a:pt x="274" y="60"/>
                  <a:pt x="273" y="65"/>
                </a:cubicBezTo>
                <a:cubicBezTo>
                  <a:pt x="273" y="67"/>
                  <a:pt x="272" y="70"/>
                  <a:pt x="271" y="73"/>
                </a:cubicBezTo>
                <a:cubicBezTo>
                  <a:pt x="271" y="75"/>
                  <a:pt x="271" y="78"/>
                  <a:pt x="271" y="80"/>
                </a:cubicBezTo>
                <a:cubicBezTo>
                  <a:pt x="271" y="82"/>
                  <a:pt x="270" y="83"/>
                  <a:pt x="270" y="85"/>
                </a:cubicBezTo>
                <a:cubicBezTo>
                  <a:pt x="269" y="88"/>
                  <a:pt x="268" y="90"/>
                  <a:pt x="267" y="93"/>
                </a:cubicBezTo>
                <a:cubicBezTo>
                  <a:pt x="264" y="107"/>
                  <a:pt x="261" y="121"/>
                  <a:pt x="257" y="133"/>
                </a:cubicBezTo>
                <a:cubicBezTo>
                  <a:pt x="256" y="137"/>
                  <a:pt x="255" y="141"/>
                  <a:pt x="254" y="145"/>
                </a:cubicBezTo>
                <a:cubicBezTo>
                  <a:pt x="253" y="154"/>
                  <a:pt x="251" y="161"/>
                  <a:pt x="248" y="168"/>
                </a:cubicBezTo>
                <a:cubicBezTo>
                  <a:pt x="247" y="169"/>
                  <a:pt x="246" y="169"/>
                  <a:pt x="245" y="170"/>
                </a:cubicBezTo>
                <a:cubicBezTo>
                  <a:pt x="242" y="170"/>
                  <a:pt x="239" y="170"/>
                  <a:pt x="235" y="170"/>
                </a:cubicBezTo>
                <a:cubicBezTo>
                  <a:pt x="228" y="169"/>
                  <a:pt x="222" y="171"/>
                  <a:pt x="216" y="172"/>
                </a:cubicBezTo>
                <a:cubicBezTo>
                  <a:pt x="213" y="172"/>
                  <a:pt x="211" y="171"/>
                  <a:pt x="209" y="173"/>
                </a:cubicBezTo>
                <a:cubicBezTo>
                  <a:pt x="198" y="173"/>
                  <a:pt x="186" y="174"/>
                  <a:pt x="174" y="175"/>
                </a:cubicBezTo>
                <a:cubicBezTo>
                  <a:pt x="161" y="176"/>
                  <a:pt x="148" y="177"/>
                  <a:pt x="137" y="181"/>
                </a:cubicBezTo>
                <a:cubicBezTo>
                  <a:pt x="136" y="181"/>
                  <a:pt x="136" y="181"/>
                  <a:pt x="136" y="181"/>
                </a:cubicBezTo>
                <a:cubicBezTo>
                  <a:pt x="133" y="182"/>
                  <a:pt x="132" y="184"/>
                  <a:pt x="129" y="185"/>
                </a:cubicBezTo>
                <a:cubicBezTo>
                  <a:pt x="126" y="185"/>
                  <a:pt x="123" y="185"/>
                  <a:pt x="120" y="185"/>
                </a:cubicBezTo>
                <a:cubicBezTo>
                  <a:pt x="119" y="185"/>
                  <a:pt x="116" y="184"/>
                  <a:pt x="115" y="184"/>
                </a:cubicBezTo>
                <a:cubicBezTo>
                  <a:pt x="112" y="184"/>
                  <a:pt x="107" y="184"/>
                  <a:pt x="104" y="184"/>
                </a:cubicBezTo>
                <a:cubicBezTo>
                  <a:pt x="98" y="184"/>
                  <a:pt x="93" y="185"/>
                  <a:pt x="87" y="186"/>
                </a:cubicBezTo>
                <a:cubicBezTo>
                  <a:pt x="81" y="187"/>
                  <a:pt x="74" y="187"/>
                  <a:pt x="68" y="188"/>
                </a:cubicBezTo>
                <a:cubicBezTo>
                  <a:pt x="57" y="189"/>
                  <a:pt x="47" y="191"/>
                  <a:pt x="36" y="191"/>
                </a:cubicBezTo>
                <a:cubicBezTo>
                  <a:pt x="34" y="191"/>
                  <a:pt x="33" y="190"/>
                  <a:pt x="32" y="190"/>
                </a:cubicBezTo>
                <a:cubicBezTo>
                  <a:pt x="28" y="191"/>
                  <a:pt x="25" y="192"/>
                  <a:pt x="21" y="192"/>
                </a:cubicBezTo>
                <a:cubicBezTo>
                  <a:pt x="17" y="192"/>
                  <a:pt x="13" y="191"/>
                  <a:pt x="9" y="191"/>
                </a:cubicBezTo>
                <a:cubicBezTo>
                  <a:pt x="6" y="191"/>
                  <a:pt x="4" y="190"/>
                  <a:pt x="1" y="190"/>
                </a:cubicBezTo>
                <a:cubicBezTo>
                  <a:pt x="1" y="188"/>
                  <a:pt x="1" y="186"/>
                  <a:pt x="0" y="185"/>
                </a:cubicBezTo>
                <a:cubicBezTo>
                  <a:pt x="4" y="178"/>
                  <a:pt x="8" y="169"/>
                  <a:pt x="12" y="163"/>
                </a:cubicBezTo>
                <a:cubicBezTo>
                  <a:pt x="9" y="163"/>
                  <a:pt x="5" y="164"/>
                  <a:pt x="2" y="163"/>
                </a:cubicBezTo>
                <a:cubicBezTo>
                  <a:pt x="2" y="161"/>
                  <a:pt x="4" y="158"/>
                  <a:pt x="5" y="155"/>
                </a:cubicBezTo>
                <a:cubicBezTo>
                  <a:pt x="3" y="154"/>
                  <a:pt x="1" y="156"/>
                  <a:pt x="0" y="154"/>
                </a:cubicBezTo>
                <a:cubicBezTo>
                  <a:pt x="0" y="151"/>
                  <a:pt x="3" y="150"/>
                  <a:pt x="4" y="148"/>
                </a:cubicBezTo>
                <a:cubicBezTo>
                  <a:pt x="3" y="148"/>
                  <a:pt x="2" y="148"/>
                  <a:pt x="1" y="147"/>
                </a:cubicBezTo>
                <a:cubicBezTo>
                  <a:pt x="2" y="144"/>
                  <a:pt x="5" y="142"/>
                  <a:pt x="6" y="139"/>
                </a:cubicBezTo>
                <a:cubicBezTo>
                  <a:pt x="5" y="139"/>
                  <a:pt x="3" y="140"/>
                  <a:pt x="2" y="138"/>
                </a:cubicBezTo>
                <a:cubicBezTo>
                  <a:pt x="3" y="135"/>
                  <a:pt x="6" y="135"/>
                  <a:pt x="6" y="132"/>
                </a:cubicBezTo>
                <a:cubicBezTo>
                  <a:pt x="7" y="132"/>
                  <a:pt x="7" y="131"/>
                  <a:pt x="8" y="131"/>
                </a:cubicBezTo>
                <a:cubicBezTo>
                  <a:pt x="13" y="123"/>
                  <a:pt x="20" y="117"/>
                  <a:pt x="24" y="108"/>
                </a:cubicBezTo>
                <a:cubicBezTo>
                  <a:pt x="25" y="108"/>
                  <a:pt x="25" y="107"/>
                  <a:pt x="26" y="107"/>
                </a:cubicBezTo>
                <a:cubicBezTo>
                  <a:pt x="27" y="105"/>
                  <a:pt x="29" y="101"/>
                  <a:pt x="32" y="99"/>
                </a:cubicBezTo>
                <a:cubicBezTo>
                  <a:pt x="38" y="88"/>
                  <a:pt x="44" y="82"/>
                  <a:pt x="49" y="69"/>
                </a:cubicBezTo>
                <a:cubicBezTo>
                  <a:pt x="50" y="69"/>
                  <a:pt x="50" y="69"/>
                  <a:pt x="51" y="69"/>
                </a:cubicBezTo>
                <a:cubicBezTo>
                  <a:pt x="54" y="64"/>
                  <a:pt x="58" y="59"/>
                  <a:pt x="61" y="54"/>
                </a:cubicBezTo>
                <a:cubicBezTo>
                  <a:pt x="62" y="54"/>
                  <a:pt x="62" y="55"/>
                  <a:pt x="63" y="55"/>
                </a:cubicBezTo>
                <a:cubicBezTo>
                  <a:pt x="68" y="54"/>
                  <a:pt x="74" y="55"/>
                  <a:pt x="80" y="55"/>
                </a:cubicBezTo>
                <a:cubicBezTo>
                  <a:pt x="89" y="56"/>
                  <a:pt x="98" y="56"/>
                  <a:pt x="107" y="57"/>
                </a:cubicBezTo>
                <a:cubicBezTo>
                  <a:pt x="113" y="59"/>
                  <a:pt x="122" y="59"/>
                  <a:pt x="130" y="62"/>
                </a:cubicBezTo>
                <a:cubicBezTo>
                  <a:pt x="131" y="59"/>
                  <a:pt x="133" y="57"/>
                  <a:pt x="134" y="54"/>
                </a:cubicBezTo>
                <a:cubicBezTo>
                  <a:pt x="135" y="54"/>
                  <a:pt x="135" y="54"/>
                  <a:pt x="135" y="54"/>
                </a:cubicBezTo>
                <a:cubicBezTo>
                  <a:pt x="139" y="49"/>
                  <a:pt x="141" y="43"/>
                  <a:pt x="145" y="38"/>
                </a:cubicBezTo>
                <a:close/>
                <a:moveTo>
                  <a:pt x="140" y="106"/>
                </a:moveTo>
                <a:cubicBezTo>
                  <a:pt x="141" y="104"/>
                  <a:pt x="141" y="103"/>
                  <a:pt x="142" y="101"/>
                </a:cubicBezTo>
                <a:cubicBezTo>
                  <a:pt x="142" y="100"/>
                  <a:pt x="143" y="95"/>
                  <a:pt x="143" y="95"/>
                </a:cubicBezTo>
                <a:cubicBezTo>
                  <a:pt x="144" y="95"/>
                  <a:pt x="144" y="93"/>
                  <a:pt x="144" y="92"/>
                </a:cubicBezTo>
                <a:cubicBezTo>
                  <a:pt x="148" y="86"/>
                  <a:pt x="151" y="79"/>
                  <a:pt x="155" y="72"/>
                </a:cubicBezTo>
                <a:cubicBezTo>
                  <a:pt x="155" y="72"/>
                  <a:pt x="156" y="72"/>
                  <a:pt x="156" y="71"/>
                </a:cubicBezTo>
                <a:cubicBezTo>
                  <a:pt x="158" y="68"/>
                  <a:pt x="160" y="65"/>
                  <a:pt x="162" y="63"/>
                </a:cubicBezTo>
                <a:cubicBezTo>
                  <a:pt x="167" y="44"/>
                  <a:pt x="169" y="23"/>
                  <a:pt x="163" y="6"/>
                </a:cubicBezTo>
                <a:cubicBezTo>
                  <a:pt x="161" y="10"/>
                  <a:pt x="160" y="15"/>
                  <a:pt x="158" y="20"/>
                </a:cubicBezTo>
                <a:cubicBezTo>
                  <a:pt x="158" y="21"/>
                  <a:pt x="156" y="23"/>
                  <a:pt x="155" y="25"/>
                </a:cubicBezTo>
                <a:cubicBezTo>
                  <a:pt x="155" y="26"/>
                  <a:pt x="155" y="26"/>
                  <a:pt x="155" y="27"/>
                </a:cubicBezTo>
                <a:cubicBezTo>
                  <a:pt x="154" y="28"/>
                  <a:pt x="152" y="29"/>
                  <a:pt x="152" y="30"/>
                </a:cubicBezTo>
                <a:cubicBezTo>
                  <a:pt x="150" y="32"/>
                  <a:pt x="149" y="35"/>
                  <a:pt x="148" y="37"/>
                </a:cubicBezTo>
                <a:cubicBezTo>
                  <a:pt x="146" y="39"/>
                  <a:pt x="144" y="42"/>
                  <a:pt x="143" y="45"/>
                </a:cubicBezTo>
                <a:cubicBezTo>
                  <a:pt x="138" y="50"/>
                  <a:pt x="135" y="58"/>
                  <a:pt x="130" y="65"/>
                </a:cubicBezTo>
                <a:cubicBezTo>
                  <a:pt x="131" y="66"/>
                  <a:pt x="130" y="66"/>
                  <a:pt x="130" y="67"/>
                </a:cubicBezTo>
                <a:cubicBezTo>
                  <a:pt x="126" y="74"/>
                  <a:pt x="121" y="80"/>
                  <a:pt x="118" y="88"/>
                </a:cubicBezTo>
                <a:cubicBezTo>
                  <a:pt x="119" y="91"/>
                  <a:pt x="120" y="94"/>
                  <a:pt x="121" y="97"/>
                </a:cubicBezTo>
                <a:cubicBezTo>
                  <a:pt x="127" y="119"/>
                  <a:pt x="119" y="141"/>
                  <a:pt x="123" y="167"/>
                </a:cubicBezTo>
                <a:cubicBezTo>
                  <a:pt x="126" y="148"/>
                  <a:pt x="130" y="132"/>
                  <a:pt x="136" y="115"/>
                </a:cubicBezTo>
                <a:cubicBezTo>
                  <a:pt x="137" y="115"/>
                  <a:pt x="136" y="115"/>
                  <a:pt x="136" y="114"/>
                </a:cubicBezTo>
                <a:cubicBezTo>
                  <a:pt x="137" y="114"/>
                  <a:pt x="137" y="114"/>
                  <a:pt x="137" y="114"/>
                </a:cubicBezTo>
                <a:cubicBezTo>
                  <a:pt x="138" y="111"/>
                  <a:pt x="139" y="110"/>
                  <a:pt x="139" y="107"/>
                </a:cubicBezTo>
                <a:cubicBezTo>
                  <a:pt x="139" y="106"/>
                  <a:pt x="139" y="108"/>
                  <a:pt x="139" y="107"/>
                </a:cubicBezTo>
                <a:cubicBezTo>
                  <a:pt x="139" y="106"/>
                  <a:pt x="140" y="107"/>
                  <a:pt x="140" y="106"/>
                </a:cubicBezTo>
                <a:close/>
                <a:moveTo>
                  <a:pt x="224" y="24"/>
                </a:moveTo>
                <a:cubicBezTo>
                  <a:pt x="221" y="26"/>
                  <a:pt x="218" y="28"/>
                  <a:pt x="214" y="30"/>
                </a:cubicBezTo>
                <a:cubicBezTo>
                  <a:pt x="205" y="33"/>
                  <a:pt x="196" y="38"/>
                  <a:pt x="188" y="43"/>
                </a:cubicBezTo>
                <a:cubicBezTo>
                  <a:pt x="183" y="46"/>
                  <a:pt x="178" y="51"/>
                  <a:pt x="173" y="55"/>
                </a:cubicBezTo>
                <a:cubicBezTo>
                  <a:pt x="167" y="59"/>
                  <a:pt x="163" y="64"/>
                  <a:pt x="159" y="69"/>
                </a:cubicBezTo>
                <a:cubicBezTo>
                  <a:pt x="158" y="72"/>
                  <a:pt x="156" y="75"/>
                  <a:pt x="154" y="78"/>
                </a:cubicBezTo>
                <a:cubicBezTo>
                  <a:pt x="151" y="82"/>
                  <a:pt x="149" y="87"/>
                  <a:pt x="147" y="92"/>
                </a:cubicBezTo>
                <a:cubicBezTo>
                  <a:pt x="143" y="102"/>
                  <a:pt x="140" y="113"/>
                  <a:pt x="136" y="123"/>
                </a:cubicBezTo>
                <a:cubicBezTo>
                  <a:pt x="131" y="136"/>
                  <a:pt x="128" y="149"/>
                  <a:pt x="125" y="162"/>
                </a:cubicBezTo>
                <a:cubicBezTo>
                  <a:pt x="126" y="164"/>
                  <a:pt x="124" y="166"/>
                  <a:pt x="125" y="168"/>
                </a:cubicBezTo>
                <a:cubicBezTo>
                  <a:pt x="126" y="165"/>
                  <a:pt x="126" y="163"/>
                  <a:pt x="128" y="162"/>
                </a:cubicBezTo>
                <a:cubicBezTo>
                  <a:pt x="131" y="157"/>
                  <a:pt x="135" y="150"/>
                  <a:pt x="139" y="146"/>
                </a:cubicBezTo>
                <a:cubicBezTo>
                  <a:pt x="141" y="144"/>
                  <a:pt x="143" y="142"/>
                  <a:pt x="145" y="140"/>
                </a:cubicBezTo>
                <a:cubicBezTo>
                  <a:pt x="147" y="137"/>
                  <a:pt x="149" y="135"/>
                  <a:pt x="151" y="133"/>
                </a:cubicBezTo>
                <a:cubicBezTo>
                  <a:pt x="165" y="121"/>
                  <a:pt x="181" y="110"/>
                  <a:pt x="203" y="110"/>
                </a:cubicBezTo>
                <a:cubicBezTo>
                  <a:pt x="204" y="98"/>
                  <a:pt x="207" y="89"/>
                  <a:pt x="210" y="77"/>
                </a:cubicBezTo>
                <a:cubicBezTo>
                  <a:pt x="212" y="71"/>
                  <a:pt x="215" y="64"/>
                  <a:pt x="217" y="58"/>
                </a:cubicBezTo>
                <a:cubicBezTo>
                  <a:pt x="222" y="45"/>
                  <a:pt x="232" y="32"/>
                  <a:pt x="228" y="17"/>
                </a:cubicBezTo>
                <a:cubicBezTo>
                  <a:pt x="228" y="17"/>
                  <a:pt x="228" y="17"/>
                  <a:pt x="228" y="17"/>
                </a:cubicBezTo>
                <a:cubicBezTo>
                  <a:pt x="227" y="20"/>
                  <a:pt x="225" y="21"/>
                  <a:pt x="224" y="24"/>
                </a:cubicBezTo>
                <a:close/>
                <a:moveTo>
                  <a:pt x="230" y="21"/>
                </a:moveTo>
                <a:cubicBezTo>
                  <a:pt x="232" y="34"/>
                  <a:pt x="225" y="44"/>
                  <a:pt x="220" y="55"/>
                </a:cubicBezTo>
                <a:cubicBezTo>
                  <a:pt x="218" y="59"/>
                  <a:pt x="217" y="63"/>
                  <a:pt x="216" y="68"/>
                </a:cubicBezTo>
                <a:cubicBezTo>
                  <a:pt x="211" y="81"/>
                  <a:pt x="206" y="96"/>
                  <a:pt x="205" y="111"/>
                </a:cubicBezTo>
                <a:cubicBezTo>
                  <a:pt x="200" y="112"/>
                  <a:pt x="195" y="112"/>
                  <a:pt x="190" y="112"/>
                </a:cubicBezTo>
                <a:cubicBezTo>
                  <a:pt x="181" y="115"/>
                  <a:pt x="172" y="119"/>
                  <a:pt x="164" y="125"/>
                </a:cubicBezTo>
                <a:cubicBezTo>
                  <a:pt x="161" y="127"/>
                  <a:pt x="159" y="130"/>
                  <a:pt x="156" y="132"/>
                </a:cubicBezTo>
                <a:cubicBezTo>
                  <a:pt x="155" y="133"/>
                  <a:pt x="153" y="134"/>
                  <a:pt x="151" y="136"/>
                </a:cubicBezTo>
                <a:cubicBezTo>
                  <a:pt x="149" y="137"/>
                  <a:pt x="148" y="139"/>
                  <a:pt x="146" y="141"/>
                </a:cubicBezTo>
                <a:cubicBezTo>
                  <a:pt x="143" y="144"/>
                  <a:pt x="140" y="147"/>
                  <a:pt x="137" y="151"/>
                </a:cubicBezTo>
                <a:cubicBezTo>
                  <a:pt x="132" y="158"/>
                  <a:pt x="127" y="166"/>
                  <a:pt x="123" y="174"/>
                </a:cubicBezTo>
                <a:cubicBezTo>
                  <a:pt x="125" y="172"/>
                  <a:pt x="126" y="169"/>
                  <a:pt x="128" y="166"/>
                </a:cubicBezTo>
                <a:cubicBezTo>
                  <a:pt x="129" y="164"/>
                  <a:pt x="131" y="163"/>
                  <a:pt x="132" y="161"/>
                </a:cubicBezTo>
                <a:cubicBezTo>
                  <a:pt x="133" y="159"/>
                  <a:pt x="135" y="157"/>
                  <a:pt x="136" y="156"/>
                </a:cubicBezTo>
                <a:cubicBezTo>
                  <a:pt x="137" y="154"/>
                  <a:pt x="138" y="151"/>
                  <a:pt x="141" y="151"/>
                </a:cubicBezTo>
                <a:cubicBezTo>
                  <a:pt x="137" y="157"/>
                  <a:pt x="132" y="162"/>
                  <a:pt x="129" y="167"/>
                </a:cubicBezTo>
                <a:cubicBezTo>
                  <a:pt x="128" y="169"/>
                  <a:pt x="127" y="172"/>
                  <a:pt x="126" y="174"/>
                </a:cubicBezTo>
                <a:cubicBezTo>
                  <a:pt x="127" y="174"/>
                  <a:pt x="128" y="173"/>
                  <a:pt x="129" y="173"/>
                </a:cubicBezTo>
                <a:cubicBezTo>
                  <a:pt x="138" y="161"/>
                  <a:pt x="147" y="148"/>
                  <a:pt x="158" y="138"/>
                </a:cubicBezTo>
                <a:cubicBezTo>
                  <a:pt x="159" y="138"/>
                  <a:pt x="159" y="137"/>
                  <a:pt x="160" y="137"/>
                </a:cubicBezTo>
                <a:cubicBezTo>
                  <a:pt x="165" y="133"/>
                  <a:pt x="171" y="128"/>
                  <a:pt x="177" y="124"/>
                </a:cubicBezTo>
                <a:cubicBezTo>
                  <a:pt x="184" y="119"/>
                  <a:pt x="192" y="114"/>
                  <a:pt x="203" y="114"/>
                </a:cubicBezTo>
                <a:cubicBezTo>
                  <a:pt x="205" y="114"/>
                  <a:pt x="206" y="114"/>
                  <a:pt x="208" y="114"/>
                </a:cubicBezTo>
                <a:cubicBezTo>
                  <a:pt x="213" y="97"/>
                  <a:pt x="219" y="80"/>
                  <a:pt x="222" y="62"/>
                </a:cubicBezTo>
                <a:cubicBezTo>
                  <a:pt x="222" y="61"/>
                  <a:pt x="223" y="61"/>
                  <a:pt x="224" y="60"/>
                </a:cubicBezTo>
                <a:cubicBezTo>
                  <a:pt x="226" y="53"/>
                  <a:pt x="226" y="46"/>
                  <a:pt x="229" y="40"/>
                </a:cubicBezTo>
                <a:cubicBezTo>
                  <a:pt x="229" y="39"/>
                  <a:pt x="230" y="39"/>
                  <a:pt x="230" y="38"/>
                </a:cubicBezTo>
                <a:cubicBezTo>
                  <a:pt x="232" y="34"/>
                  <a:pt x="233" y="28"/>
                  <a:pt x="234" y="24"/>
                </a:cubicBezTo>
                <a:cubicBezTo>
                  <a:pt x="234" y="23"/>
                  <a:pt x="236" y="21"/>
                  <a:pt x="235" y="20"/>
                </a:cubicBezTo>
                <a:cubicBezTo>
                  <a:pt x="233" y="20"/>
                  <a:pt x="232" y="21"/>
                  <a:pt x="230" y="21"/>
                </a:cubicBezTo>
                <a:close/>
                <a:moveTo>
                  <a:pt x="239" y="78"/>
                </a:moveTo>
                <a:cubicBezTo>
                  <a:pt x="239" y="77"/>
                  <a:pt x="239" y="78"/>
                  <a:pt x="238" y="79"/>
                </a:cubicBezTo>
                <a:cubicBezTo>
                  <a:pt x="240" y="68"/>
                  <a:pt x="242" y="57"/>
                  <a:pt x="244" y="45"/>
                </a:cubicBezTo>
                <a:cubicBezTo>
                  <a:pt x="245" y="44"/>
                  <a:pt x="245" y="44"/>
                  <a:pt x="246" y="43"/>
                </a:cubicBezTo>
                <a:cubicBezTo>
                  <a:pt x="246" y="41"/>
                  <a:pt x="247" y="36"/>
                  <a:pt x="248" y="32"/>
                </a:cubicBezTo>
                <a:cubicBezTo>
                  <a:pt x="249" y="32"/>
                  <a:pt x="249" y="31"/>
                  <a:pt x="249" y="30"/>
                </a:cubicBezTo>
                <a:cubicBezTo>
                  <a:pt x="248" y="29"/>
                  <a:pt x="248" y="29"/>
                  <a:pt x="247" y="28"/>
                </a:cubicBezTo>
                <a:cubicBezTo>
                  <a:pt x="244" y="31"/>
                  <a:pt x="245" y="36"/>
                  <a:pt x="243" y="39"/>
                </a:cubicBezTo>
                <a:cubicBezTo>
                  <a:pt x="242" y="36"/>
                  <a:pt x="244" y="32"/>
                  <a:pt x="244" y="29"/>
                </a:cubicBezTo>
                <a:cubicBezTo>
                  <a:pt x="243" y="28"/>
                  <a:pt x="243" y="26"/>
                  <a:pt x="243" y="25"/>
                </a:cubicBezTo>
                <a:cubicBezTo>
                  <a:pt x="242" y="28"/>
                  <a:pt x="241" y="32"/>
                  <a:pt x="240" y="35"/>
                </a:cubicBezTo>
                <a:cubicBezTo>
                  <a:pt x="240" y="31"/>
                  <a:pt x="241" y="28"/>
                  <a:pt x="241" y="25"/>
                </a:cubicBezTo>
                <a:cubicBezTo>
                  <a:pt x="240" y="27"/>
                  <a:pt x="240" y="29"/>
                  <a:pt x="239" y="31"/>
                </a:cubicBezTo>
                <a:cubicBezTo>
                  <a:pt x="238" y="35"/>
                  <a:pt x="237" y="39"/>
                  <a:pt x="236" y="42"/>
                </a:cubicBezTo>
                <a:cubicBezTo>
                  <a:pt x="236" y="45"/>
                  <a:pt x="236" y="46"/>
                  <a:pt x="235" y="46"/>
                </a:cubicBezTo>
                <a:cubicBezTo>
                  <a:pt x="235" y="38"/>
                  <a:pt x="238" y="32"/>
                  <a:pt x="239" y="24"/>
                </a:cubicBezTo>
                <a:cubicBezTo>
                  <a:pt x="239" y="23"/>
                  <a:pt x="238" y="22"/>
                  <a:pt x="237" y="21"/>
                </a:cubicBezTo>
                <a:cubicBezTo>
                  <a:pt x="227" y="50"/>
                  <a:pt x="220" y="83"/>
                  <a:pt x="210" y="113"/>
                </a:cubicBezTo>
                <a:cubicBezTo>
                  <a:pt x="211" y="114"/>
                  <a:pt x="211" y="115"/>
                  <a:pt x="213" y="115"/>
                </a:cubicBezTo>
                <a:cubicBezTo>
                  <a:pt x="214" y="110"/>
                  <a:pt x="216" y="106"/>
                  <a:pt x="217" y="102"/>
                </a:cubicBezTo>
                <a:cubicBezTo>
                  <a:pt x="218" y="100"/>
                  <a:pt x="217" y="97"/>
                  <a:pt x="219" y="95"/>
                </a:cubicBezTo>
                <a:cubicBezTo>
                  <a:pt x="218" y="102"/>
                  <a:pt x="216" y="108"/>
                  <a:pt x="215" y="115"/>
                </a:cubicBezTo>
                <a:cubicBezTo>
                  <a:pt x="216" y="114"/>
                  <a:pt x="217" y="115"/>
                  <a:pt x="217" y="115"/>
                </a:cubicBezTo>
                <a:cubicBezTo>
                  <a:pt x="219" y="104"/>
                  <a:pt x="223" y="93"/>
                  <a:pt x="225" y="81"/>
                </a:cubicBezTo>
                <a:cubicBezTo>
                  <a:pt x="227" y="80"/>
                  <a:pt x="226" y="78"/>
                  <a:pt x="227" y="75"/>
                </a:cubicBezTo>
                <a:cubicBezTo>
                  <a:pt x="227" y="72"/>
                  <a:pt x="228" y="68"/>
                  <a:pt x="229" y="64"/>
                </a:cubicBezTo>
                <a:cubicBezTo>
                  <a:pt x="229" y="62"/>
                  <a:pt x="230" y="61"/>
                  <a:pt x="230" y="59"/>
                </a:cubicBezTo>
                <a:cubicBezTo>
                  <a:pt x="231" y="57"/>
                  <a:pt x="231" y="55"/>
                  <a:pt x="232" y="54"/>
                </a:cubicBezTo>
                <a:cubicBezTo>
                  <a:pt x="231" y="66"/>
                  <a:pt x="227" y="81"/>
                  <a:pt x="224" y="94"/>
                </a:cubicBezTo>
                <a:cubicBezTo>
                  <a:pt x="223" y="97"/>
                  <a:pt x="223" y="100"/>
                  <a:pt x="222" y="103"/>
                </a:cubicBezTo>
                <a:cubicBezTo>
                  <a:pt x="221" y="108"/>
                  <a:pt x="217" y="114"/>
                  <a:pt x="218" y="119"/>
                </a:cubicBezTo>
                <a:cubicBezTo>
                  <a:pt x="219" y="120"/>
                  <a:pt x="220" y="120"/>
                  <a:pt x="221" y="120"/>
                </a:cubicBezTo>
                <a:cubicBezTo>
                  <a:pt x="222" y="115"/>
                  <a:pt x="224" y="110"/>
                  <a:pt x="225" y="106"/>
                </a:cubicBezTo>
                <a:cubicBezTo>
                  <a:pt x="227" y="102"/>
                  <a:pt x="226" y="97"/>
                  <a:pt x="229" y="94"/>
                </a:cubicBezTo>
                <a:cubicBezTo>
                  <a:pt x="228" y="98"/>
                  <a:pt x="227" y="107"/>
                  <a:pt x="224" y="110"/>
                </a:cubicBezTo>
                <a:cubicBezTo>
                  <a:pt x="224" y="114"/>
                  <a:pt x="223" y="117"/>
                  <a:pt x="222" y="120"/>
                </a:cubicBezTo>
                <a:cubicBezTo>
                  <a:pt x="224" y="119"/>
                  <a:pt x="224" y="123"/>
                  <a:pt x="225" y="124"/>
                </a:cubicBezTo>
                <a:cubicBezTo>
                  <a:pt x="226" y="112"/>
                  <a:pt x="232" y="102"/>
                  <a:pt x="234" y="90"/>
                </a:cubicBezTo>
                <a:cubicBezTo>
                  <a:pt x="234" y="89"/>
                  <a:pt x="233" y="88"/>
                  <a:pt x="235" y="87"/>
                </a:cubicBezTo>
                <a:cubicBezTo>
                  <a:pt x="235" y="91"/>
                  <a:pt x="234" y="96"/>
                  <a:pt x="233" y="100"/>
                </a:cubicBezTo>
                <a:cubicBezTo>
                  <a:pt x="231" y="108"/>
                  <a:pt x="227" y="117"/>
                  <a:pt x="226" y="126"/>
                </a:cubicBezTo>
                <a:cubicBezTo>
                  <a:pt x="225" y="126"/>
                  <a:pt x="224" y="127"/>
                  <a:pt x="224" y="127"/>
                </a:cubicBezTo>
                <a:cubicBezTo>
                  <a:pt x="221" y="127"/>
                  <a:pt x="218" y="126"/>
                  <a:pt x="214" y="127"/>
                </a:cubicBezTo>
                <a:cubicBezTo>
                  <a:pt x="208" y="128"/>
                  <a:pt x="201" y="131"/>
                  <a:pt x="195" y="132"/>
                </a:cubicBezTo>
                <a:cubicBezTo>
                  <a:pt x="189" y="133"/>
                  <a:pt x="183" y="137"/>
                  <a:pt x="177" y="140"/>
                </a:cubicBezTo>
                <a:cubicBezTo>
                  <a:pt x="175" y="141"/>
                  <a:pt x="173" y="142"/>
                  <a:pt x="171" y="144"/>
                </a:cubicBezTo>
                <a:cubicBezTo>
                  <a:pt x="170" y="144"/>
                  <a:pt x="168" y="145"/>
                  <a:pt x="167" y="145"/>
                </a:cubicBezTo>
                <a:cubicBezTo>
                  <a:pt x="158" y="152"/>
                  <a:pt x="148" y="158"/>
                  <a:pt x="141" y="167"/>
                </a:cubicBezTo>
                <a:cubicBezTo>
                  <a:pt x="150" y="161"/>
                  <a:pt x="159" y="156"/>
                  <a:pt x="168" y="152"/>
                </a:cubicBezTo>
                <a:cubicBezTo>
                  <a:pt x="169" y="151"/>
                  <a:pt x="170" y="150"/>
                  <a:pt x="171" y="150"/>
                </a:cubicBezTo>
                <a:cubicBezTo>
                  <a:pt x="182" y="145"/>
                  <a:pt x="196" y="142"/>
                  <a:pt x="210" y="140"/>
                </a:cubicBezTo>
                <a:cubicBezTo>
                  <a:pt x="216" y="138"/>
                  <a:pt x="222" y="138"/>
                  <a:pt x="229" y="137"/>
                </a:cubicBezTo>
                <a:cubicBezTo>
                  <a:pt x="234" y="123"/>
                  <a:pt x="236" y="111"/>
                  <a:pt x="240" y="97"/>
                </a:cubicBezTo>
                <a:cubicBezTo>
                  <a:pt x="241" y="90"/>
                  <a:pt x="244" y="83"/>
                  <a:pt x="245" y="77"/>
                </a:cubicBezTo>
                <a:cubicBezTo>
                  <a:pt x="246" y="73"/>
                  <a:pt x="247" y="70"/>
                  <a:pt x="248" y="66"/>
                </a:cubicBezTo>
                <a:cubicBezTo>
                  <a:pt x="249" y="62"/>
                  <a:pt x="251" y="59"/>
                  <a:pt x="251" y="56"/>
                </a:cubicBezTo>
                <a:cubicBezTo>
                  <a:pt x="253" y="52"/>
                  <a:pt x="254" y="46"/>
                  <a:pt x="255" y="42"/>
                </a:cubicBezTo>
                <a:cubicBezTo>
                  <a:pt x="252" y="42"/>
                  <a:pt x="250" y="43"/>
                  <a:pt x="248" y="43"/>
                </a:cubicBezTo>
                <a:cubicBezTo>
                  <a:pt x="246" y="49"/>
                  <a:pt x="245" y="57"/>
                  <a:pt x="243" y="63"/>
                </a:cubicBezTo>
                <a:cubicBezTo>
                  <a:pt x="243" y="63"/>
                  <a:pt x="243" y="62"/>
                  <a:pt x="243" y="63"/>
                </a:cubicBezTo>
                <a:cubicBezTo>
                  <a:pt x="242" y="68"/>
                  <a:pt x="240" y="72"/>
                  <a:pt x="239" y="78"/>
                </a:cubicBezTo>
                <a:close/>
                <a:moveTo>
                  <a:pt x="107" y="59"/>
                </a:moveTo>
                <a:cubicBezTo>
                  <a:pt x="104" y="58"/>
                  <a:pt x="101" y="59"/>
                  <a:pt x="98" y="58"/>
                </a:cubicBezTo>
                <a:cubicBezTo>
                  <a:pt x="93" y="58"/>
                  <a:pt x="90" y="57"/>
                  <a:pt x="87" y="57"/>
                </a:cubicBezTo>
                <a:cubicBezTo>
                  <a:pt x="87" y="57"/>
                  <a:pt x="87" y="58"/>
                  <a:pt x="87" y="58"/>
                </a:cubicBezTo>
                <a:cubicBezTo>
                  <a:pt x="83" y="57"/>
                  <a:pt x="79" y="56"/>
                  <a:pt x="75" y="56"/>
                </a:cubicBezTo>
                <a:cubicBezTo>
                  <a:pt x="71" y="56"/>
                  <a:pt x="68" y="56"/>
                  <a:pt x="63" y="56"/>
                </a:cubicBezTo>
                <a:cubicBezTo>
                  <a:pt x="61" y="58"/>
                  <a:pt x="59" y="61"/>
                  <a:pt x="57" y="64"/>
                </a:cubicBezTo>
                <a:cubicBezTo>
                  <a:pt x="52" y="71"/>
                  <a:pt x="46" y="78"/>
                  <a:pt x="43" y="85"/>
                </a:cubicBezTo>
                <a:cubicBezTo>
                  <a:pt x="42" y="86"/>
                  <a:pt x="42" y="85"/>
                  <a:pt x="42" y="85"/>
                </a:cubicBezTo>
                <a:cubicBezTo>
                  <a:pt x="38" y="94"/>
                  <a:pt x="31" y="100"/>
                  <a:pt x="27" y="109"/>
                </a:cubicBezTo>
                <a:cubicBezTo>
                  <a:pt x="20" y="118"/>
                  <a:pt x="13" y="127"/>
                  <a:pt x="7" y="136"/>
                </a:cubicBezTo>
                <a:cubicBezTo>
                  <a:pt x="17" y="137"/>
                  <a:pt x="26" y="139"/>
                  <a:pt x="35" y="142"/>
                </a:cubicBezTo>
                <a:cubicBezTo>
                  <a:pt x="39" y="143"/>
                  <a:pt x="43" y="144"/>
                  <a:pt x="47" y="145"/>
                </a:cubicBezTo>
                <a:cubicBezTo>
                  <a:pt x="52" y="147"/>
                  <a:pt x="57" y="148"/>
                  <a:pt x="60" y="148"/>
                </a:cubicBezTo>
                <a:cubicBezTo>
                  <a:pt x="69" y="151"/>
                  <a:pt x="80" y="154"/>
                  <a:pt x="90" y="158"/>
                </a:cubicBezTo>
                <a:cubicBezTo>
                  <a:pt x="91" y="158"/>
                  <a:pt x="92" y="160"/>
                  <a:pt x="94" y="160"/>
                </a:cubicBezTo>
                <a:cubicBezTo>
                  <a:pt x="99" y="162"/>
                  <a:pt x="104" y="162"/>
                  <a:pt x="108" y="166"/>
                </a:cubicBezTo>
                <a:cubicBezTo>
                  <a:pt x="114" y="167"/>
                  <a:pt x="117" y="170"/>
                  <a:pt x="121" y="172"/>
                </a:cubicBezTo>
                <a:cubicBezTo>
                  <a:pt x="120" y="164"/>
                  <a:pt x="120" y="157"/>
                  <a:pt x="119" y="150"/>
                </a:cubicBezTo>
                <a:cubicBezTo>
                  <a:pt x="121" y="135"/>
                  <a:pt x="121" y="122"/>
                  <a:pt x="121" y="108"/>
                </a:cubicBezTo>
                <a:cubicBezTo>
                  <a:pt x="121" y="101"/>
                  <a:pt x="117" y="96"/>
                  <a:pt x="117" y="90"/>
                </a:cubicBezTo>
                <a:cubicBezTo>
                  <a:pt x="116" y="88"/>
                  <a:pt x="116" y="87"/>
                  <a:pt x="115" y="86"/>
                </a:cubicBezTo>
                <a:cubicBezTo>
                  <a:pt x="121" y="80"/>
                  <a:pt x="125" y="71"/>
                  <a:pt x="129" y="63"/>
                </a:cubicBezTo>
                <a:cubicBezTo>
                  <a:pt x="122" y="62"/>
                  <a:pt x="113" y="59"/>
                  <a:pt x="107" y="59"/>
                </a:cubicBezTo>
                <a:close/>
                <a:moveTo>
                  <a:pt x="263" y="58"/>
                </a:moveTo>
                <a:cubicBezTo>
                  <a:pt x="259" y="58"/>
                  <a:pt x="257" y="58"/>
                  <a:pt x="255" y="59"/>
                </a:cubicBezTo>
                <a:cubicBezTo>
                  <a:pt x="254" y="59"/>
                  <a:pt x="252" y="59"/>
                  <a:pt x="252" y="61"/>
                </a:cubicBezTo>
                <a:cubicBezTo>
                  <a:pt x="255" y="61"/>
                  <a:pt x="258" y="62"/>
                  <a:pt x="261" y="61"/>
                </a:cubicBezTo>
                <a:cubicBezTo>
                  <a:pt x="261" y="61"/>
                  <a:pt x="261" y="62"/>
                  <a:pt x="262" y="62"/>
                </a:cubicBezTo>
                <a:cubicBezTo>
                  <a:pt x="262" y="73"/>
                  <a:pt x="256" y="82"/>
                  <a:pt x="254" y="92"/>
                </a:cubicBezTo>
                <a:cubicBezTo>
                  <a:pt x="253" y="97"/>
                  <a:pt x="252" y="102"/>
                  <a:pt x="250" y="106"/>
                </a:cubicBezTo>
                <a:cubicBezTo>
                  <a:pt x="249" y="111"/>
                  <a:pt x="247" y="116"/>
                  <a:pt x="246" y="122"/>
                </a:cubicBezTo>
                <a:cubicBezTo>
                  <a:pt x="245" y="127"/>
                  <a:pt x="242" y="132"/>
                  <a:pt x="241" y="136"/>
                </a:cubicBezTo>
                <a:cubicBezTo>
                  <a:pt x="241" y="141"/>
                  <a:pt x="240" y="145"/>
                  <a:pt x="239" y="149"/>
                </a:cubicBezTo>
                <a:cubicBezTo>
                  <a:pt x="238" y="152"/>
                  <a:pt x="237" y="156"/>
                  <a:pt x="235" y="159"/>
                </a:cubicBezTo>
                <a:cubicBezTo>
                  <a:pt x="234" y="159"/>
                  <a:pt x="233" y="159"/>
                  <a:pt x="232" y="158"/>
                </a:cubicBezTo>
                <a:cubicBezTo>
                  <a:pt x="225" y="158"/>
                  <a:pt x="217" y="157"/>
                  <a:pt x="210" y="158"/>
                </a:cubicBezTo>
                <a:cubicBezTo>
                  <a:pt x="208" y="157"/>
                  <a:pt x="207" y="159"/>
                  <a:pt x="206" y="159"/>
                </a:cubicBezTo>
                <a:cubicBezTo>
                  <a:pt x="203" y="159"/>
                  <a:pt x="199" y="159"/>
                  <a:pt x="196" y="160"/>
                </a:cubicBezTo>
                <a:cubicBezTo>
                  <a:pt x="193" y="160"/>
                  <a:pt x="190" y="160"/>
                  <a:pt x="188" y="161"/>
                </a:cubicBezTo>
                <a:cubicBezTo>
                  <a:pt x="181" y="161"/>
                  <a:pt x="174" y="162"/>
                  <a:pt x="168" y="163"/>
                </a:cubicBezTo>
                <a:cubicBezTo>
                  <a:pt x="167" y="163"/>
                  <a:pt x="166" y="164"/>
                  <a:pt x="165" y="164"/>
                </a:cubicBezTo>
                <a:cubicBezTo>
                  <a:pt x="157" y="166"/>
                  <a:pt x="150" y="168"/>
                  <a:pt x="143" y="172"/>
                </a:cubicBezTo>
                <a:cubicBezTo>
                  <a:pt x="156" y="170"/>
                  <a:pt x="169" y="168"/>
                  <a:pt x="183" y="167"/>
                </a:cubicBezTo>
                <a:cubicBezTo>
                  <a:pt x="188" y="166"/>
                  <a:pt x="194" y="165"/>
                  <a:pt x="200" y="165"/>
                </a:cubicBezTo>
                <a:cubicBezTo>
                  <a:pt x="204" y="165"/>
                  <a:pt x="207" y="165"/>
                  <a:pt x="210" y="165"/>
                </a:cubicBezTo>
                <a:cubicBezTo>
                  <a:pt x="212" y="165"/>
                  <a:pt x="215" y="164"/>
                  <a:pt x="215" y="166"/>
                </a:cubicBezTo>
                <a:cubicBezTo>
                  <a:pt x="212" y="168"/>
                  <a:pt x="209" y="166"/>
                  <a:pt x="206" y="166"/>
                </a:cubicBezTo>
                <a:cubicBezTo>
                  <a:pt x="197" y="166"/>
                  <a:pt x="188" y="168"/>
                  <a:pt x="182" y="169"/>
                </a:cubicBezTo>
                <a:cubicBezTo>
                  <a:pt x="175" y="169"/>
                  <a:pt x="171" y="170"/>
                  <a:pt x="165" y="170"/>
                </a:cubicBezTo>
                <a:cubicBezTo>
                  <a:pt x="162" y="171"/>
                  <a:pt x="158" y="172"/>
                  <a:pt x="154" y="172"/>
                </a:cubicBezTo>
                <a:cubicBezTo>
                  <a:pt x="146" y="173"/>
                  <a:pt x="140" y="174"/>
                  <a:pt x="134" y="177"/>
                </a:cubicBezTo>
                <a:cubicBezTo>
                  <a:pt x="135" y="178"/>
                  <a:pt x="135" y="178"/>
                  <a:pt x="135" y="179"/>
                </a:cubicBezTo>
                <a:cubicBezTo>
                  <a:pt x="138" y="178"/>
                  <a:pt x="142" y="176"/>
                  <a:pt x="147" y="176"/>
                </a:cubicBezTo>
                <a:cubicBezTo>
                  <a:pt x="172" y="172"/>
                  <a:pt x="202" y="171"/>
                  <a:pt x="229" y="168"/>
                </a:cubicBezTo>
                <a:cubicBezTo>
                  <a:pt x="235" y="167"/>
                  <a:pt x="243" y="170"/>
                  <a:pt x="247" y="166"/>
                </a:cubicBezTo>
                <a:cubicBezTo>
                  <a:pt x="251" y="156"/>
                  <a:pt x="252" y="145"/>
                  <a:pt x="254" y="135"/>
                </a:cubicBezTo>
                <a:cubicBezTo>
                  <a:pt x="255" y="131"/>
                  <a:pt x="257" y="128"/>
                  <a:pt x="258" y="125"/>
                </a:cubicBezTo>
                <a:cubicBezTo>
                  <a:pt x="259" y="121"/>
                  <a:pt x="260" y="117"/>
                  <a:pt x="261" y="113"/>
                </a:cubicBezTo>
                <a:cubicBezTo>
                  <a:pt x="261" y="110"/>
                  <a:pt x="263" y="106"/>
                  <a:pt x="263" y="102"/>
                </a:cubicBezTo>
                <a:cubicBezTo>
                  <a:pt x="264" y="99"/>
                  <a:pt x="265" y="95"/>
                  <a:pt x="266" y="91"/>
                </a:cubicBezTo>
                <a:cubicBezTo>
                  <a:pt x="266" y="89"/>
                  <a:pt x="267" y="88"/>
                  <a:pt x="268" y="87"/>
                </a:cubicBezTo>
                <a:cubicBezTo>
                  <a:pt x="269" y="82"/>
                  <a:pt x="269" y="76"/>
                  <a:pt x="270" y="72"/>
                </a:cubicBezTo>
                <a:cubicBezTo>
                  <a:pt x="270" y="68"/>
                  <a:pt x="273" y="62"/>
                  <a:pt x="270" y="58"/>
                </a:cubicBezTo>
                <a:cubicBezTo>
                  <a:pt x="268" y="57"/>
                  <a:pt x="265" y="58"/>
                  <a:pt x="263" y="58"/>
                </a:cubicBezTo>
                <a:close/>
                <a:moveTo>
                  <a:pt x="252" y="63"/>
                </a:moveTo>
                <a:cubicBezTo>
                  <a:pt x="248" y="73"/>
                  <a:pt x="247" y="84"/>
                  <a:pt x="244" y="95"/>
                </a:cubicBezTo>
                <a:cubicBezTo>
                  <a:pt x="243" y="98"/>
                  <a:pt x="242" y="101"/>
                  <a:pt x="241" y="104"/>
                </a:cubicBezTo>
                <a:cubicBezTo>
                  <a:pt x="240" y="107"/>
                  <a:pt x="239" y="110"/>
                  <a:pt x="239" y="114"/>
                </a:cubicBezTo>
                <a:cubicBezTo>
                  <a:pt x="237" y="120"/>
                  <a:pt x="235" y="127"/>
                  <a:pt x="233" y="133"/>
                </a:cubicBezTo>
                <a:cubicBezTo>
                  <a:pt x="233" y="135"/>
                  <a:pt x="233" y="136"/>
                  <a:pt x="232" y="137"/>
                </a:cubicBezTo>
                <a:cubicBezTo>
                  <a:pt x="232" y="138"/>
                  <a:pt x="232" y="139"/>
                  <a:pt x="232" y="139"/>
                </a:cubicBezTo>
                <a:cubicBezTo>
                  <a:pt x="224" y="140"/>
                  <a:pt x="216" y="140"/>
                  <a:pt x="208" y="142"/>
                </a:cubicBezTo>
                <a:cubicBezTo>
                  <a:pt x="195" y="144"/>
                  <a:pt x="183" y="147"/>
                  <a:pt x="172" y="152"/>
                </a:cubicBezTo>
                <a:cubicBezTo>
                  <a:pt x="165" y="155"/>
                  <a:pt x="158" y="159"/>
                  <a:pt x="151" y="163"/>
                </a:cubicBezTo>
                <a:cubicBezTo>
                  <a:pt x="148" y="165"/>
                  <a:pt x="145" y="167"/>
                  <a:pt x="141" y="169"/>
                </a:cubicBezTo>
                <a:cubicBezTo>
                  <a:pt x="139" y="170"/>
                  <a:pt x="136" y="171"/>
                  <a:pt x="134" y="173"/>
                </a:cubicBezTo>
                <a:cubicBezTo>
                  <a:pt x="134" y="173"/>
                  <a:pt x="133" y="174"/>
                  <a:pt x="133" y="175"/>
                </a:cubicBezTo>
                <a:cubicBezTo>
                  <a:pt x="134" y="175"/>
                  <a:pt x="135" y="174"/>
                  <a:pt x="136" y="173"/>
                </a:cubicBezTo>
                <a:cubicBezTo>
                  <a:pt x="138" y="172"/>
                  <a:pt x="140" y="171"/>
                  <a:pt x="142" y="170"/>
                </a:cubicBezTo>
                <a:cubicBezTo>
                  <a:pt x="145" y="169"/>
                  <a:pt x="147" y="168"/>
                  <a:pt x="149" y="167"/>
                </a:cubicBezTo>
                <a:cubicBezTo>
                  <a:pt x="163" y="161"/>
                  <a:pt x="179" y="159"/>
                  <a:pt x="195" y="158"/>
                </a:cubicBezTo>
                <a:cubicBezTo>
                  <a:pt x="208" y="156"/>
                  <a:pt x="222" y="154"/>
                  <a:pt x="235" y="157"/>
                </a:cubicBezTo>
                <a:cubicBezTo>
                  <a:pt x="239" y="139"/>
                  <a:pt x="244" y="120"/>
                  <a:pt x="249" y="104"/>
                </a:cubicBezTo>
                <a:cubicBezTo>
                  <a:pt x="249" y="103"/>
                  <a:pt x="249" y="101"/>
                  <a:pt x="250" y="100"/>
                </a:cubicBezTo>
                <a:cubicBezTo>
                  <a:pt x="250" y="98"/>
                  <a:pt x="251" y="96"/>
                  <a:pt x="252" y="95"/>
                </a:cubicBezTo>
                <a:cubicBezTo>
                  <a:pt x="252" y="93"/>
                  <a:pt x="253" y="90"/>
                  <a:pt x="253" y="88"/>
                </a:cubicBezTo>
                <a:cubicBezTo>
                  <a:pt x="256" y="80"/>
                  <a:pt x="259" y="72"/>
                  <a:pt x="260" y="64"/>
                </a:cubicBezTo>
                <a:cubicBezTo>
                  <a:pt x="257" y="63"/>
                  <a:pt x="254" y="63"/>
                  <a:pt x="252" y="63"/>
                </a:cubicBezTo>
                <a:close/>
                <a:moveTo>
                  <a:pt x="239" y="77"/>
                </a:moveTo>
                <a:cubicBezTo>
                  <a:pt x="239" y="76"/>
                  <a:pt x="240" y="75"/>
                  <a:pt x="240" y="74"/>
                </a:cubicBezTo>
                <a:cubicBezTo>
                  <a:pt x="239" y="75"/>
                  <a:pt x="239" y="76"/>
                  <a:pt x="239" y="77"/>
                </a:cubicBezTo>
                <a:close/>
                <a:moveTo>
                  <a:pt x="197" y="116"/>
                </a:moveTo>
                <a:cubicBezTo>
                  <a:pt x="189" y="117"/>
                  <a:pt x="183" y="122"/>
                  <a:pt x="176" y="126"/>
                </a:cubicBezTo>
                <a:cubicBezTo>
                  <a:pt x="171" y="130"/>
                  <a:pt x="165" y="134"/>
                  <a:pt x="160" y="138"/>
                </a:cubicBezTo>
                <a:cubicBezTo>
                  <a:pt x="150" y="149"/>
                  <a:pt x="140" y="161"/>
                  <a:pt x="132" y="173"/>
                </a:cubicBezTo>
                <a:cubicBezTo>
                  <a:pt x="138" y="166"/>
                  <a:pt x="145" y="159"/>
                  <a:pt x="152" y="153"/>
                </a:cubicBezTo>
                <a:cubicBezTo>
                  <a:pt x="155" y="153"/>
                  <a:pt x="157" y="150"/>
                  <a:pt x="159" y="148"/>
                </a:cubicBezTo>
                <a:cubicBezTo>
                  <a:pt x="165" y="146"/>
                  <a:pt x="169" y="142"/>
                  <a:pt x="174" y="139"/>
                </a:cubicBezTo>
                <a:cubicBezTo>
                  <a:pt x="180" y="136"/>
                  <a:pt x="185" y="133"/>
                  <a:pt x="191" y="131"/>
                </a:cubicBezTo>
                <a:cubicBezTo>
                  <a:pt x="191" y="130"/>
                  <a:pt x="192" y="130"/>
                  <a:pt x="192" y="130"/>
                </a:cubicBezTo>
                <a:cubicBezTo>
                  <a:pt x="201" y="127"/>
                  <a:pt x="213" y="123"/>
                  <a:pt x="223" y="125"/>
                </a:cubicBezTo>
                <a:cubicBezTo>
                  <a:pt x="223" y="124"/>
                  <a:pt x="222" y="123"/>
                  <a:pt x="222" y="122"/>
                </a:cubicBezTo>
                <a:cubicBezTo>
                  <a:pt x="221" y="122"/>
                  <a:pt x="219" y="122"/>
                  <a:pt x="218" y="122"/>
                </a:cubicBezTo>
                <a:cubicBezTo>
                  <a:pt x="215" y="120"/>
                  <a:pt x="210" y="121"/>
                  <a:pt x="206" y="121"/>
                </a:cubicBezTo>
                <a:cubicBezTo>
                  <a:pt x="201" y="122"/>
                  <a:pt x="194" y="124"/>
                  <a:pt x="190" y="127"/>
                </a:cubicBezTo>
                <a:cubicBezTo>
                  <a:pt x="188" y="128"/>
                  <a:pt x="187" y="130"/>
                  <a:pt x="185" y="130"/>
                </a:cubicBezTo>
                <a:cubicBezTo>
                  <a:pt x="185" y="129"/>
                  <a:pt x="187" y="128"/>
                  <a:pt x="188" y="128"/>
                </a:cubicBezTo>
                <a:cubicBezTo>
                  <a:pt x="193" y="121"/>
                  <a:pt x="206" y="120"/>
                  <a:pt x="216" y="119"/>
                </a:cubicBezTo>
                <a:cubicBezTo>
                  <a:pt x="216" y="118"/>
                  <a:pt x="216" y="117"/>
                  <a:pt x="216" y="117"/>
                </a:cubicBezTo>
                <a:cubicBezTo>
                  <a:pt x="207" y="117"/>
                  <a:pt x="197" y="120"/>
                  <a:pt x="191" y="122"/>
                </a:cubicBezTo>
                <a:cubicBezTo>
                  <a:pt x="195" y="119"/>
                  <a:pt x="203" y="117"/>
                  <a:pt x="208" y="116"/>
                </a:cubicBezTo>
                <a:cubicBezTo>
                  <a:pt x="205" y="116"/>
                  <a:pt x="201" y="115"/>
                  <a:pt x="197" y="116"/>
                </a:cubicBezTo>
                <a:close/>
                <a:moveTo>
                  <a:pt x="59" y="151"/>
                </a:moveTo>
                <a:cubicBezTo>
                  <a:pt x="58" y="151"/>
                  <a:pt x="57" y="150"/>
                  <a:pt x="57" y="150"/>
                </a:cubicBezTo>
                <a:cubicBezTo>
                  <a:pt x="49" y="148"/>
                  <a:pt x="41" y="146"/>
                  <a:pt x="34" y="144"/>
                </a:cubicBezTo>
                <a:cubicBezTo>
                  <a:pt x="26" y="142"/>
                  <a:pt x="17" y="141"/>
                  <a:pt x="10" y="140"/>
                </a:cubicBezTo>
                <a:cubicBezTo>
                  <a:pt x="9" y="140"/>
                  <a:pt x="9" y="140"/>
                  <a:pt x="7" y="140"/>
                </a:cubicBezTo>
                <a:cubicBezTo>
                  <a:pt x="6" y="142"/>
                  <a:pt x="5" y="143"/>
                  <a:pt x="4" y="145"/>
                </a:cubicBezTo>
                <a:cubicBezTo>
                  <a:pt x="8" y="145"/>
                  <a:pt x="11" y="146"/>
                  <a:pt x="14" y="146"/>
                </a:cubicBezTo>
                <a:cubicBezTo>
                  <a:pt x="27" y="148"/>
                  <a:pt x="40" y="151"/>
                  <a:pt x="53" y="152"/>
                </a:cubicBezTo>
                <a:cubicBezTo>
                  <a:pt x="58" y="153"/>
                  <a:pt x="64" y="153"/>
                  <a:pt x="70" y="154"/>
                </a:cubicBezTo>
                <a:cubicBezTo>
                  <a:pt x="71" y="154"/>
                  <a:pt x="72" y="155"/>
                  <a:pt x="72" y="154"/>
                </a:cubicBezTo>
                <a:cubicBezTo>
                  <a:pt x="68" y="153"/>
                  <a:pt x="63" y="152"/>
                  <a:pt x="59" y="151"/>
                </a:cubicBezTo>
                <a:close/>
                <a:moveTo>
                  <a:pt x="88" y="162"/>
                </a:moveTo>
                <a:cubicBezTo>
                  <a:pt x="85" y="161"/>
                  <a:pt x="82" y="160"/>
                  <a:pt x="79" y="159"/>
                </a:cubicBezTo>
                <a:cubicBezTo>
                  <a:pt x="78" y="158"/>
                  <a:pt x="76" y="158"/>
                  <a:pt x="74" y="157"/>
                </a:cubicBezTo>
                <a:cubicBezTo>
                  <a:pt x="71" y="156"/>
                  <a:pt x="67" y="156"/>
                  <a:pt x="63" y="156"/>
                </a:cubicBezTo>
                <a:cubicBezTo>
                  <a:pt x="58" y="155"/>
                  <a:pt x="52" y="154"/>
                  <a:pt x="47" y="154"/>
                </a:cubicBezTo>
                <a:cubicBezTo>
                  <a:pt x="32" y="152"/>
                  <a:pt x="19" y="148"/>
                  <a:pt x="6" y="147"/>
                </a:cubicBezTo>
                <a:cubicBezTo>
                  <a:pt x="5" y="149"/>
                  <a:pt x="3" y="151"/>
                  <a:pt x="3" y="153"/>
                </a:cubicBezTo>
                <a:cubicBezTo>
                  <a:pt x="9" y="153"/>
                  <a:pt x="16" y="154"/>
                  <a:pt x="23" y="155"/>
                </a:cubicBezTo>
                <a:cubicBezTo>
                  <a:pt x="30" y="156"/>
                  <a:pt x="41" y="156"/>
                  <a:pt x="48" y="156"/>
                </a:cubicBezTo>
                <a:cubicBezTo>
                  <a:pt x="51" y="157"/>
                  <a:pt x="54" y="157"/>
                  <a:pt x="57" y="158"/>
                </a:cubicBezTo>
                <a:cubicBezTo>
                  <a:pt x="58" y="158"/>
                  <a:pt x="59" y="158"/>
                  <a:pt x="59" y="159"/>
                </a:cubicBezTo>
                <a:cubicBezTo>
                  <a:pt x="64" y="160"/>
                  <a:pt x="68" y="159"/>
                  <a:pt x="73" y="160"/>
                </a:cubicBezTo>
                <a:cubicBezTo>
                  <a:pt x="80" y="162"/>
                  <a:pt x="86" y="164"/>
                  <a:pt x="92" y="166"/>
                </a:cubicBezTo>
                <a:cubicBezTo>
                  <a:pt x="94" y="166"/>
                  <a:pt x="96" y="167"/>
                  <a:pt x="99" y="167"/>
                </a:cubicBezTo>
                <a:cubicBezTo>
                  <a:pt x="95" y="166"/>
                  <a:pt x="92" y="164"/>
                  <a:pt x="88" y="162"/>
                </a:cubicBezTo>
                <a:close/>
                <a:moveTo>
                  <a:pt x="79" y="156"/>
                </a:moveTo>
                <a:cubicBezTo>
                  <a:pt x="77" y="156"/>
                  <a:pt x="75" y="155"/>
                  <a:pt x="73" y="154"/>
                </a:cubicBezTo>
                <a:cubicBezTo>
                  <a:pt x="74" y="156"/>
                  <a:pt x="77" y="156"/>
                  <a:pt x="79" y="156"/>
                </a:cubicBezTo>
                <a:close/>
                <a:moveTo>
                  <a:pt x="64" y="161"/>
                </a:moveTo>
                <a:cubicBezTo>
                  <a:pt x="60" y="161"/>
                  <a:pt x="58" y="160"/>
                  <a:pt x="54" y="160"/>
                </a:cubicBezTo>
                <a:cubicBezTo>
                  <a:pt x="48" y="159"/>
                  <a:pt x="43" y="157"/>
                  <a:pt x="38" y="157"/>
                </a:cubicBezTo>
                <a:cubicBezTo>
                  <a:pt x="30" y="157"/>
                  <a:pt x="23" y="157"/>
                  <a:pt x="17" y="156"/>
                </a:cubicBezTo>
                <a:cubicBezTo>
                  <a:pt x="15" y="156"/>
                  <a:pt x="14" y="156"/>
                  <a:pt x="12" y="156"/>
                </a:cubicBezTo>
                <a:cubicBezTo>
                  <a:pt x="11" y="156"/>
                  <a:pt x="8" y="155"/>
                  <a:pt x="7" y="155"/>
                </a:cubicBezTo>
                <a:cubicBezTo>
                  <a:pt x="5" y="156"/>
                  <a:pt x="4" y="159"/>
                  <a:pt x="4" y="162"/>
                </a:cubicBezTo>
                <a:cubicBezTo>
                  <a:pt x="8" y="161"/>
                  <a:pt x="12" y="162"/>
                  <a:pt x="14" y="160"/>
                </a:cubicBezTo>
                <a:cubicBezTo>
                  <a:pt x="16" y="161"/>
                  <a:pt x="20" y="160"/>
                  <a:pt x="23" y="160"/>
                </a:cubicBezTo>
                <a:cubicBezTo>
                  <a:pt x="24" y="160"/>
                  <a:pt x="26" y="161"/>
                  <a:pt x="27" y="161"/>
                </a:cubicBezTo>
                <a:cubicBezTo>
                  <a:pt x="33" y="161"/>
                  <a:pt x="40" y="161"/>
                  <a:pt x="47" y="161"/>
                </a:cubicBezTo>
                <a:cubicBezTo>
                  <a:pt x="62" y="161"/>
                  <a:pt x="75" y="166"/>
                  <a:pt x="87" y="167"/>
                </a:cubicBezTo>
                <a:cubicBezTo>
                  <a:pt x="80" y="164"/>
                  <a:pt x="72" y="162"/>
                  <a:pt x="64" y="161"/>
                </a:cubicBezTo>
                <a:close/>
                <a:moveTo>
                  <a:pt x="103" y="166"/>
                </a:moveTo>
                <a:cubicBezTo>
                  <a:pt x="108" y="169"/>
                  <a:pt x="114" y="171"/>
                  <a:pt x="118" y="173"/>
                </a:cubicBezTo>
                <a:cubicBezTo>
                  <a:pt x="108" y="167"/>
                  <a:pt x="97" y="163"/>
                  <a:pt x="85" y="159"/>
                </a:cubicBezTo>
                <a:cubicBezTo>
                  <a:pt x="91" y="161"/>
                  <a:pt x="97" y="165"/>
                  <a:pt x="103" y="166"/>
                </a:cubicBezTo>
                <a:close/>
                <a:moveTo>
                  <a:pt x="74" y="167"/>
                </a:moveTo>
                <a:cubicBezTo>
                  <a:pt x="71" y="166"/>
                  <a:pt x="68" y="165"/>
                  <a:pt x="64" y="165"/>
                </a:cubicBezTo>
                <a:cubicBezTo>
                  <a:pt x="51" y="162"/>
                  <a:pt x="33" y="163"/>
                  <a:pt x="21" y="162"/>
                </a:cubicBezTo>
                <a:cubicBezTo>
                  <a:pt x="17" y="165"/>
                  <a:pt x="17" y="172"/>
                  <a:pt x="14" y="177"/>
                </a:cubicBezTo>
                <a:cubicBezTo>
                  <a:pt x="24" y="173"/>
                  <a:pt x="35" y="170"/>
                  <a:pt x="47" y="169"/>
                </a:cubicBezTo>
                <a:cubicBezTo>
                  <a:pt x="67" y="168"/>
                  <a:pt x="88" y="170"/>
                  <a:pt x="105" y="172"/>
                </a:cubicBezTo>
                <a:cubicBezTo>
                  <a:pt x="94" y="170"/>
                  <a:pt x="84" y="168"/>
                  <a:pt x="74" y="167"/>
                </a:cubicBezTo>
                <a:close/>
                <a:moveTo>
                  <a:pt x="16" y="162"/>
                </a:moveTo>
                <a:cubicBezTo>
                  <a:pt x="13" y="164"/>
                  <a:pt x="12" y="166"/>
                  <a:pt x="11" y="168"/>
                </a:cubicBezTo>
                <a:cubicBezTo>
                  <a:pt x="10" y="170"/>
                  <a:pt x="9" y="172"/>
                  <a:pt x="8" y="173"/>
                </a:cubicBezTo>
                <a:cubicBezTo>
                  <a:pt x="5" y="178"/>
                  <a:pt x="3" y="182"/>
                  <a:pt x="3" y="188"/>
                </a:cubicBezTo>
                <a:cubicBezTo>
                  <a:pt x="13" y="192"/>
                  <a:pt x="25" y="189"/>
                  <a:pt x="35" y="189"/>
                </a:cubicBezTo>
                <a:cubicBezTo>
                  <a:pt x="46" y="189"/>
                  <a:pt x="57" y="187"/>
                  <a:pt x="68" y="186"/>
                </a:cubicBezTo>
                <a:cubicBezTo>
                  <a:pt x="75" y="185"/>
                  <a:pt x="81" y="185"/>
                  <a:pt x="86" y="184"/>
                </a:cubicBezTo>
                <a:cubicBezTo>
                  <a:pt x="95" y="182"/>
                  <a:pt x="105" y="182"/>
                  <a:pt x="115" y="182"/>
                </a:cubicBezTo>
                <a:cubicBezTo>
                  <a:pt x="114" y="181"/>
                  <a:pt x="114" y="180"/>
                  <a:pt x="114" y="179"/>
                </a:cubicBezTo>
                <a:cubicBezTo>
                  <a:pt x="100" y="180"/>
                  <a:pt x="88" y="180"/>
                  <a:pt x="76" y="182"/>
                </a:cubicBezTo>
                <a:cubicBezTo>
                  <a:pt x="73" y="182"/>
                  <a:pt x="72" y="183"/>
                  <a:pt x="69" y="183"/>
                </a:cubicBezTo>
                <a:cubicBezTo>
                  <a:pt x="69" y="183"/>
                  <a:pt x="68" y="183"/>
                  <a:pt x="67" y="183"/>
                </a:cubicBezTo>
                <a:cubicBezTo>
                  <a:pt x="57" y="184"/>
                  <a:pt x="45" y="187"/>
                  <a:pt x="34" y="187"/>
                </a:cubicBezTo>
                <a:cubicBezTo>
                  <a:pt x="40" y="184"/>
                  <a:pt x="46" y="185"/>
                  <a:pt x="52" y="184"/>
                </a:cubicBezTo>
                <a:cubicBezTo>
                  <a:pt x="58" y="182"/>
                  <a:pt x="65" y="181"/>
                  <a:pt x="72" y="180"/>
                </a:cubicBezTo>
                <a:cubicBezTo>
                  <a:pt x="64" y="180"/>
                  <a:pt x="55" y="180"/>
                  <a:pt x="45" y="181"/>
                </a:cubicBezTo>
                <a:cubicBezTo>
                  <a:pt x="43" y="182"/>
                  <a:pt x="40" y="182"/>
                  <a:pt x="38" y="182"/>
                </a:cubicBezTo>
                <a:cubicBezTo>
                  <a:pt x="33" y="182"/>
                  <a:pt x="29" y="183"/>
                  <a:pt x="25" y="183"/>
                </a:cubicBezTo>
                <a:cubicBezTo>
                  <a:pt x="21" y="183"/>
                  <a:pt x="18" y="183"/>
                  <a:pt x="15" y="183"/>
                </a:cubicBezTo>
                <a:cubicBezTo>
                  <a:pt x="14" y="183"/>
                  <a:pt x="12" y="184"/>
                  <a:pt x="11" y="184"/>
                </a:cubicBezTo>
                <a:cubicBezTo>
                  <a:pt x="11" y="183"/>
                  <a:pt x="11" y="182"/>
                  <a:pt x="12" y="181"/>
                </a:cubicBezTo>
                <a:cubicBezTo>
                  <a:pt x="12" y="179"/>
                  <a:pt x="12" y="177"/>
                  <a:pt x="12" y="177"/>
                </a:cubicBezTo>
                <a:cubicBezTo>
                  <a:pt x="14" y="173"/>
                  <a:pt x="16" y="168"/>
                  <a:pt x="17" y="164"/>
                </a:cubicBezTo>
                <a:cubicBezTo>
                  <a:pt x="18" y="163"/>
                  <a:pt x="19" y="162"/>
                  <a:pt x="18" y="162"/>
                </a:cubicBezTo>
                <a:cubicBezTo>
                  <a:pt x="18" y="162"/>
                  <a:pt x="16" y="162"/>
                  <a:pt x="16" y="162"/>
                </a:cubicBezTo>
                <a:close/>
                <a:moveTo>
                  <a:pt x="51" y="171"/>
                </a:moveTo>
                <a:cubicBezTo>
                  <a:pt x="51" y="171"/>
                  <a:pt x="51" y="171"/>
                  <a:pt x="51" y="171"/>
                </a:cubicBezTo>
                <a:cubicBezTo>
                  <a:pt x="45" y="171"/>
                  <a:pt x="39" y="172"/>
                  <a:pt x="32" y="173"/>
                </a:cubicBezTo>
                <a:cubicBezTo>
                  <a:pt x="26" y="174"/>
                  <a:pt x="20" y="176"/>
                  <a:pt x="15" y="179"/>
                </a:cubicBezTo>
                <a:cubicBezTo>
                  <a:pt x="17" y="179"/>
                  <a:pt x="19" y="178"/>
                  <a:pt x="21" y="179"/>
                </a:cubicBezTo>
                <a:cubicBezTo>
                  <a:pt x="18" y="180"/>
                  <a:pt x="14" y="179"/>
                  <a:pt x="14" y="182"/>
                </a:cubicBezTo>
                <a:cubicBezTo>
                  <a:pt x="33" y="181"/>
                  <a:pt x="54" y="178"/>
                  <a:pt x="72" y="178"/>
                </a:cubicBezTo>
                <a:cubicBezTo>
                  <a:pt x="87" y="178"/>
                  <a:pt x="97" y="178"/>
                  <a:pt x="111" y="177"/>
                </a:cubicBezTo>
                <a:cubicBezTo>
                  <a:pt x="105" y="176"/>
                  <a:pt x="98" y="175"/>
                  <a:pt x="90" y="175"/>
                </a:cubicBezTo>
                <a:cubicBezTo>
                  <a:pt x="91" y="174"/>
                  <a:pt x="93" y="174"/>
                  <a:pt x="95" y="174"/>
                </a:cubicBezTo>
                <a:cubicBezTo>
                  <a:pt x="80" y="169"/>
                  <a:pt x="64" y="172"/>
                  <a:pt x="51" y="171"/>
                </a:cubicBezTo>
                <a:close/>
                <a:moveTo>
                  <a:pt x="106" y="175"/>
                </a:moveTo>
                <a:cubicBezTo>
                  <a:pt x="104" y="174"/>
                  <a:pt x="102" y="174"/>
                  <a:pt x="100" y="174"/>
                </a:cubicBezTo>
                <a:cubicBezTo>
                  <a:pt x="102" y="174"/>
                  <a:pt x="105" y="175"/>
                  <a:pt x="106" y="175"/>
                </a:cubicBezTo>
                <a:close/>
                <a:moveTo>
                  <a:pt x="124" y="180"/>
                </a:moveTo>
                <a:cubicBezTo>
                  <a:pt x="124" y="180"/>
                  <a:pt x="122" y="180"/>
                  <a:pt x="123" y="181"/>
                </a:cubicBezTo>
                <a:cubicBezTo>
                  <a:pt x="121" y="180"/>
                  <a:pt x="118" y="179"/>
                  <a:pt x="116" y="179"/>
                </a:cubicBezTo>
                <a:cubicBezTo>
                  <a:pt x="115" y="181"/>
                  <a:pt x="117" y="181"/>
                  <a:pt x="118" y="182"/>
                </a:cubicBezTo>
                <a:cubicBezTo>
                  <a:pt x="123" y="183"/>
                  <a:pt x="130" y="184"/>
                  <a:pt x="133" y="180"/>
                </a:cubicBezTo>
                <a:cubicBezTo>
                  <a:pt x="133" y="179"/>
                  <a:pt x="132" y="178"/>
                  <a:pt x="131" y="177"/>
                </a:cubicBezTo>
                <a:cubicBezTo>
                  <a:pt x="130" y="177"/>
                  <a:pt x="129" y="178"/>
                  <a:pt x="128" y="179"/>
                </a:cubicBezTo>
                <a:cubicBezTo>
                  <a:pt x="128" y="178"/>
                  <a:pt x="126" y="180"/>
                  <a:pt x="124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36" name="Freeform 303"/>
          <p:cNvSpPr>
            <a:spLocks noEditPoints="1"/>
          </p:cNvSpPr>
          <p:nvPr/>
        </p:nvSpPr>
        <p:spPr bwMode="auto">
          <a:xfrm>
            <a:off x="4022725" y="2181225"/>
            <a:ext cx="322263" cy="152400"/>
          </a:xfrm>
          <a:custGeom>
            <a:avLst/>
            <a:gdLst>
              <a:gd name="T0" fmla="*/ 99 w 102"/>
              <a:gd name="T1" fmla="*/ 21 h 48"/>
              <a:gd name="T2" fmla="*/ 64 w 102"/>
              <a:gd name="T3" fmla="*/ 41 h 48"/>
              <a:gd name="T4" fmla="*/ 53 w 102"/>
              <a:gd name="T5" fmla="*/ 47 h 48"/>
              <a:gd name="T6" fmla="*/ 16 w 102"/>
              <a:gd name="T7" fmla="*/ 32 h 48"/>
              <a:gd name="T8" fmla="*/ 1 w 102"/>
              <a:gd name="T9" fmla="*/ 22 h 48"/>
              <a:gd name="T10" fmla="*/ 44 w 102"/>
              <a:gd name="T11" fmla="*/ 2 h 48"/>
              <a:gd name="T12" fmla="*/ 55 w 102"/>
              <a:gd name="T13" fmla="*/ 1 h 48"/>
              <a:gd name="T14" fmla="*/ 57 w 102"/>
              <a:gd name="T15" fmla="*/ 1 h 48"/>
              <a:gd name="T16" fmla="*/ 81 w 102"/>
              <a:gd name="T17" fmla="*/ 9 h 48"/>
              <a:gd name="T18" fmla="*/ 100 w 102"/>
              <a:gd name="T19" fmla="*/ 15 h 48"/>
              <a:gd name="T20" fmla="*/ 60 w 102"/>
              <a:gd name="T21" fmla="*/ 41 h 48"/>
              <a:gd name="T22" fmla="*/ 98 w 102"/>
              <a:gd name="T23" fmla="*/ 19 h 48"/>
              <a:gd name="T24" fmla="*/ 49 w 102"/>
              <a:gd name="T25" fmla="*/ 44 h 48"/>
              <a:gd name="T26" fmla="*/ 81 w 102"/>
              <a:gd name="T27" fmla="*/ 12 h 48"/>
              <a:gd name="T28" fmla="*/ 57 w 102"/>
              <a:gd name="T29" fmla="*/ 26 h 48"/>
              <a:gd name="T30" fmla="*/ 39 w 102"/>
              <a:gd name="T31" fmla="*/ 37 h 48"/>
              <a:gd name="T32" fmla="*/ 40 w 102"/>
              <a:gd name="T33" fmla="*/ 39 h 48"/>
              <a:gd name="T34" fmla="*/ 52 w 102"/>
              <a:gd name="T35" fmla="*/ 40 h 48"/>
              <a:gd name="T36" fmla="*/ 79 w 102"/>
              <a:gd name="T37" fmla="*/ 24 h 48"/>
              <a:gd name="T38" fmla="*/ 95 w 102"/>
              <a:gd name="T39" fmla="*/ 15 h 48"/>
              <a:gd name="T40" fmla="*/ 68 w 102"/>
              <a:gd name="T41" fmla="*/ 8 h 48"/>
              <a:gd name="T42" fmla="*/ 23 w 102"/>
              <a:gd name="T43" fmla="*/ 33 h 48"/>
              <a:gd name="T44" fmla="*/ 34 w 102"/>
              <a:gd name="T45" fmla="*/ 36 h 48"/>
              <a:gd name="T46" fmla="*/ 68 w 102"/>
              <a:gd name="T47" fmla="*/ 8 h 48"/>
              <a:gd name="T48" fmla="*/ 40 w 102"/>
              <a:gd name="T49" fmla="*/ 11 h 48"/>
              <a:gd name="T50" fmla="*/ 24 w 102"/>
              <a:gd name="T51" fmla="*/ 18 h 48"/>
              <a:gd name="T52" fmla="*/ 20 w 102"/>
              <a:gd name="T53" fmla="*/ 32 h 48"/>
              <a:gd name="T54" fmla="*/ 65 w 102"/>
              <a:gd name="T55" fmla="*/ 7 h 48"/>
              <a:gd name="T56" fmla="*/ 55 w 102"/>
              <a:gd name="T57" fmla="*/ 4 h 48"/>
              <a:gd name="T58" fmla="*/ 39 w 102"/>
              <a:gd name="T59" fmla="*/ 5 h 48"/>
              <a:gd name="T60" fmla="*/ 24 w 102"/>
              <a:gd name="T61" fmla="*/ 12 h 48"/>
              <a:gd name="T62" fmla="*/ 13 w 102"/>
              <a:gd name="T63" fmla="*/ 16 h 48"/>
              <a:gd name="T64" fmla="*/ 3 w 102"/>
              <a:gd name="T65" fmla="*/ 22 h 48"/>
              <a:gd name="T66" fmla="*/ 28 w 102"/>
              <a:gd name="T67" fmla="*/ 13 h 48"/>
              <a:gd name="T68" fmla="*/ 40 w 102"/>
              <a:gd name="T69" fmla="*/ 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2" h="48">
                <a:moveTo>
                  <a:pt x="101" y="20"/>
                </a:moveTo>
                <a:cubicBezTo>
                  <a:pt x="100" y="21"/>
                  <a:pt x="100" y="21"/>
                  <a:pt x="99" y="21"/>
                </a:cubicBezTo>
                <a:cubicBezTo>
                  <a:pt x="95" y="24"/>
                  <a:pt x="90" y="26"/>
                  <a:pt x="86" y="29"/>
                </a:cubicBezTo>
                <a:cubicBezTo>
                  <a:pt x="79" y="33"/>
                  <a:pt x="71" y="36"/>
                  <a:pt x="64" y="41"/>
                </a:cubicBezTo>
                <a:cubicBezTo>
                  <a:pt x="63" y="42"/>
                  <a:pt x="61" y="43"/>
                  <a:pt x="59" y="44"/>
                </a:cubicBezTo>
                <a:cubicBezTo>
                  <a:pt x="57" y="46"/>
                  <a:pt x="54" y="48"/>
                  <a:pt x="53" y="47"/>
                </a:cubicBezTo>
                <a:cubicBezTo>
                  <a:pt x="49" y="47"/>
                  <a:pt x="46" y="44"/>
                  <a:pt x="42" y="43"/>
                </a:cubicBezTo>
                <a:cubicBezTo>
                  <a:pt x="34" y="39"/>
                  <a:pt x="24" y="37"/>
                  <a:pt x="16" y="32"/>
                </a:cubicBezTo>
                <a:cubicBezTo>
                  <a:pt x="12" y="30"/>
                  <a:pt x="9" y="28"/>
                  <a:pt x="5" y="26"/>
                </a:cubicBezTo>
                <a:cubicBezTo>
                  <a:pt x="3" y="25"/>
                  <a:pt x="0" y="24"/>
                  <a:pt x="1" y="22"/>
                </a:cubicBezTo>
                <a:cubicBezTo>
                  <a:pt x="2" y="19"/>
                  <a:pt x="7" y="17"/>
                  <a:pt x="9" y="16"/>
                </a:cubicBezTo>
                <a:cubicBezTo>
                  <a:pt x="19" y="11"/>
                  <a:pt x="32" y="6"/>
                  <a:pt x="44" y="2"/>
                </a:cubicBezTo>
                <a:cubicBezTo>
                  <a:pt x="47" y="1"/>
                  <a:pt x="49" y="0"/>
                  <a:pt x="53" y="0"/>
                </a:cubicBezTo>
                <a:cubicBezTo>
                  <a:pt x="54" y="0"/>
                  <a:pt x="54" y="1"/>
                  <a:pt x="55" y="1"/>
                </a:cubicBezTo>
                <a:cubicBezTo>
                  <a:pt x="56" y="1"/>
                  <a:pt x="56" y="0"/>
                  <a:pt x="57" y="1"/>
                </a:cubicBezTo>
                <a:cubicBezTo>
                  <a:pt x="57" y="0"/>
                  <a:pt x="57" y="1"/>
                  <a:pt x="57" y="1"/>
                </a:cubicBezTo>
                <a:cubicBezTo>
                  <a:pt x="62" y="4"/>
                  <a:pt x="68" y="5"/>
                  <a:pt x="73" y="7"/>
                </a:cubicBezTo>
                <a:cubicBezTo>
                  <a:pt x="76" y="8"/>
                  <a:pt x="78" y="9"/>
                  <a:pt x="81" y="9"/>
                </a:cubicBezTo>
                <a:cubicBezTo>
                  <a:pt x="86" y="10"/>
                  <a:pt x="90" y="12"/>
                  <a:pt x="94" y="13"/>
                </a:cubicBezTo>
                <a:cubicBezTo>
                  <a:pt x="96" y="13"/>
                  <a:pt x="98" y="14"/>
                  <a:pt x="100" y="15"/>
                </a:cubicBezTo>
                <a:cubicBezTo>
                  <a:pt x="101" y="16"/>
                  <a:pt x="102" y="18"/>
                  <a:pt x="101" y="20"/>
                </a:cubicBezTo>
                <a:close/>
                <a:moveTo>
                  <a:pt x="60" y="41"/>
                </a:moveTo>
                <a:cubicBezTo>
                  <a:pt x="67" y="37"/>
                  <a:pt x="74" y="33"/>
                  <a:pt x="82" y="29"/>
                </a:cubicBezTo>
                <a:cubicBezTo>
                  <a:pt x="86" y="27"/>
                  <a:pt x="95" y="22"/>
                  <a:pt x="98" y="19"/>
                </a:cubicBezTo>
                <a:cubicBezTo>
                  <a:pt x="98" y="19"/>
                  <a:pt x="99" y="17"/>
                  <a:pt x="97" y="16"/>
                </a:cubicBezTo>
                <a:cubicBezTo>
                  <a:pt x="82" y="26"/>
                  <a:pt x="64" y="34"/>
                  <a:pt x="49" y="44"/>
                </a:cubicBezTo>
                <a:cubicBezTo>
                  <a:pt x="53" y="46"/>
                  <a:pt x="57" y="44"/>
                  <a:pt x="60" y="41"/>
                </a:cubicBezTo>
                <a:close/>
                <a:moveTo>
                  <a:pt x="81" y="12"/>
                </a:moveTo>
                <a:cubicBezTo>
                  <a:pt x="78" y="12"/>
                  <a:pt x="74" y="17"/>
                  <a:pt x="70" y="18"/>
                </a:cubicBezTo>
                <a:cubicBezTo>
                  <a:pt x="66" y="21"/>
                  <a:pt x="61" y="23"/>
                  <a:pt x="57" y="26"/>
                </a:cubicBezTo>
                <a:cubicBezTo>
                  <a:pt x="54" y="27"/>
                  <a:pt x="51" y="30"/>
                  <a:pt x="47" y="32"/>
                </a:cubicBezTo>
                <a:cubicBezTo>
                  <a:pt x="44" y="33"/>
                  <a:pt x="41" y="34"/>
                  <a:pt x="39" y="37"/>
                </a:cubicBezTo>
                <a:cubicBezTo>
                  <a:pt x="38" y="37"/>
                  <a:pt x="37" y="37"/>
                  <a:pt x="37" y="38"/>
                </a:cubicBezTo>
                <a:cubicBezTo>
                  <a:pt x="37" y="39"/>
                  <a:pt x="39" y="39"/>
                  <a:pt x="40" y="39"/>
                </a:cubicBezTo>
                <a:cubicBezTo>
                  <a:pt x="42" y="40"/>
                  <a:pt x="45" y="43"/>
                  <a:pt x="47" y="43"/>
                </a:cubicBezTo>
                <a:cubicBezTo>
                  <a:pt x="48" y="43"/>
                  <a:pt x="50" y="41"/>
                  <a:pt x="52" y="40"/>
                </a:cubicBezTo>
                <a:cubicBezTo>
                  <a:pt x="56" y="37"/>
                  <a:pt x="61" y="35"/>
                  <a:pt x="65" y="32"/>
                </a:cubicBezTo>
                <a:cubicBezTo>
                  <a:pt x="70" y="30"/>
                  <a:pt x="74" y="27"/>
                  <a:pt x="79" y="24"/>
                </a:cubicBezTo>
                <a:cubicBezTo>
                  <a:pt x="84" y="21"/>
                  <a:pt x="90" y="19"/>
                  <a:pt x="94" y="16"/>
                </a:cubicBezTo>
                <a:cubicBezTo>
                  <a:pt x="94" y="16"/>
                  <a:pt x="95" y="16"/>
                  <a:pt x="95" y="15"/>
                </a:cubicBezTo>
                <a:cubicBezTo>
                  <a:pt x="91" y="15"/>
                  <a:pt x="85" y="11"/>
                  <a:pt x="81" y="12"/>
                </a:cubicBezTo>
                <a:close/>
                <a:moveTo>
                  <a:pt x="68" y="8"/>
                </a:moveTo>
                <a:cubicBezTo>
                  <a:pt x="61" y="13"/>
                  <a:pt x="53" y="17"/>
                  <a:pt x="44" y="20"/>
                </a:cubicBezTo>
                <a:cubicBezTo>
                  <a:pt x="37" y="25"/>
                  <a:pt x="29" y="28"/>
                  <a:pt x="23" y="33"/>
                </a:cubicBezTo>
                <a:cubicBezTo>
                  <a:pt x="26" y="35"/>
                  <a:pt x="30" y="37"/>
                  <a:pt x="35" y="38"/>
                </a:cubicBezTo>
                <a:cubicBezTo>
                  <a:pt x="35" y="37"/>
                  <a:pt x="34" y="37"/>
                  <a:pt x="34" y="36"/>
                </a:cubicBezTo>
                <a:cubicBezTo>
                  <a:pt x="49" y="28"/>
                  <a:pt x="65" y="20"/>
                  <a:pt x="78" y="11"/>
                </a:cubicBezTo>
                <a:cubicBezTo>
                  <a:pt x="75" y="10"/>
                  <a:pt x="71" y="9"/>
                  <a:pt x="68" y="8"/>
                </a:cubicBezTo>
                <a:close/>
                <a:moveTo>
                  <a:pt x="55" y="4"/>
                </a:moveTo>
                <a:cubicBezTo>
                  <a:pt x="50" y="6"/>
                  <a:pt x="45" y="8"/>
                  <a:pt x="40" y="11"/>
                </a:cubicBezTo>
                <a:cubicBezTo>
                  <a:pt x="36" y="12"/>
                  <a:pt x="32" y="13"/>
                  <a:pt x="28" y="15"/>
                </a:cubicBezTo>
                <a:cubicBezTo>
                  <a:pt x="27" y="16"/>
                  <a:pt x="26" y="17"/>
                  <a:pt x="24" y="18"/>
                </a:cubicBezTo>
                <a:cubicBezTo>
                  <a:pt x="19" y="20"/>
                  <a:pt x="14" y="23"/>
                  <a:pt x="9" y="26"/>
                </a:cubicBezTo>
                <a:cubicBezTo>
                  <a:pt x="12" y="28"/>
                  <a:pt x="17" y="29"/>
                  <a:pt x="20" y="32"/>
                </a:cubicBezTo>
                <a:cubicBezTo>
                  <a:pt x="30" y="27"/>
                  <a:pt x="39" y="20"/>
                  <a:pt x="49" y="16"/>
                </a:cubicBezTo>
                <a:cubicBezTo>
                  <a:pt x="54" y="13"/>
                  <a:pt x="60" y="11"/>
                  <a:pt x="65" y="7"/>
                </a:cubicBezTo>
                <a:cubicBezTo>
                  <a:pt x="65" y="7"/>
                  <a:pt x="66" y="7"/>
                  <a:pt x="65" y="7"/>
                </a:cubicBezTo>
                <a:cubicBezTo>
                  <a:pt x="61" y="6"/>
                  <a:pt x="59" y="5"/>
                  <a:pt x="55" y="4"/>
                </a:cubicBezTo>
                <a:close/>
                <a:moveTo>
                  <a:pt x="40" y="6"/>
                </a:moveTo>
                <a:cubicBezTo>
                  <a:pt x="40" y="6"/>
                  <a:pt x="39" y="5"/>
                  <a:pt x="39" y="5"/>
                </a:cubicBezTo>
                <a:cubicBezTo>
                  <a:pt x="38" y="6"/>
                  <a:pt x="36" y="6"/>
                  <a:pt x="35" y="7"/>
                </a:cubicBezTo>
                <a:cubicBezTo>
                  <a:pt x="31" y="8"/>
                  <a:pt x="27" y="10"/>
                  <a:pt x="24" y="12"/>
                </a:cubicBezTo>
                <a:cubicBezTo>
                  <a:pt x="22" y="12"/>
                  <a:pt x="20" y="12"/>
                  <a:pt x="18" y="13"/>
                </a:cubicBezTo>
                <a:cubicBezTo>
                  <a:pt x="17" y="14"/>
                  <a:pt x="15" y="16"/>
                  <a:pt x="13" y="16"/>
                </a:cubicBezTo>
                <a:cubicBezTo>
                  <a:pt x="11" y="17"/>
                  <a:pt x="9" y="18"/>
                  <a:pt x="7" y="19"/>
                </a:cubicBezTo>
                <a:cubicBezTo>
                  <a:pt x="6" y="20"/>
                  <a:pt x="4" y="20"/>
                  <a:pt x="3" y="22"/>
                </a:cubicBezTo>
                <a:cubicBezTo>
                  <a:pt x="4" y="23"/>
                  <a:pt x="5" y="24"/>
                  <a:pt x="7" y="24"/>
                </a:cubicBezTo>
                <a:cubicBezTo>
                  <a:pt x="13" y="22"/>
                  <a:pt x="21" y="17"/>
                  <a:pt x="28" y="13"/>
                </a:cubicBezTo>
                <a:cubicBezTo>
                  <a:pt x="36" y="9"/>
                  <a:pt x="46" y="7"/>
                  <a:pt x="52" y="2"/>
                </a:cubicBezTo>
                <a:cubicBezTo>
                  <a:pt x="47" y="2"/>
                  <a:pt x="44" y="4"/>
                  <a:pt x="40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37" name="Freeform 304"/>
          <p:cNvSpPr/>
          <p:nvPr/>
        </p:nvSpPr>
        <p:spPr bwMode="auto">
          <a:xfrm>
            <a:off x="3881438" y="2378075"/>
            <a:ext cx="12700" cy="15875"/>
          </a:xfrm>
          <a:custGeom>
            <a:avLst/>
            <a:gdLst>
              <a:gd name="T0" fmla="*/ 0 w 4"/>
              <a:gd name="T1" fmla="*/ 5 h 5"/>
              <a:gd name="T2" fmla="*/ 4 w 4"/>
              <a:gd name="T3" fmla="*/ 0 h 5"/>
              <a:gd name="T4" fmla="*/ 0 w 4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5">
                <a:moveTo>
                  <a:pt x="0" y="5"/>
                </a:moveTo>
                <a:cubicBezTo>
                  <a:pt x="0" y="3"/>
                  <a:pt x="3" y="1"/>
                  <a:pt x="4" y="0"/>
                </a:cubicBezTo>
                <a:cubicBezTo>
                  <a:pt x="4" y="2"/>
                  <a:pt x="2" y="4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38" name="Freeform 305"/>
          <p:cNvSpPr>
            <a:spLocks noEditPoints="1"/>
          </p:cNvSpPr>
          <p:nvPr/>
        </p:nvSpPr>
        <p:spPr bwMode="auto">
          <a:xfrm>
            <a:off x="3770313" y="2146300"/>
            <a:ext cx="657225" cy="449263"/>
          </a:xfrm>
          <a:custGeom>
            <a:avLst/>
            <a:gdLst>
              <a:gd name="T0" fmla="*/ 20 w 208"/>
              <a:gd name="T1" fmla="*/ 51 h 142"/>
              <a:gd name="T2" fmla="*/ 145 w 208"/>
              <a:gd name="T3" fmla="*/ 0 h 142"/>
              <a:gd name="T4" fmla="*/ 206 w 208"/>
              <a:gd name="T5" fmla="*/ 21 h 142"/>
              <a:gd name="T6" fmla="*/ 200 w 208"/>
              <a:gd name="T7" fmla="*/ 47 h 142"/>
              <a:gd name="T8" fmla="*/ 122 w 208"/>
              <a:gd name="T9" fmla="*/ 106 h 142"/>
              <a:gd name="T10" fmla="*/ 94 w 208"/>
              <a:gd name="T11" fmla="*/ 133 h 142"/>
              <a:gd name="T12" fmla="*/ 54 w 208"/>
              <a:gd name="T13" fmla="*/ 121 h 142"/>
              <a:gd name="T14" fmla="*/ 13 w 208"/>
              <a:gd name="T15" fmla="*/ 94 h 142"/>
              <a:gd name="T16" fmla="*/ 9 w 208"/>
              <a:gd name="T17" fmla="*/ 78 h 142"/>
              <a:gd name="T18" fmla="*/ 140 w 208"/>
              <a:gd name="T19" fmla="*/ 70 h 142"/>
              <a:gd name="T20" fmla="*/ 195 w 208"/>
              <a:gd name="T21" fmla="*/ 47 h 142"/>
              <a:gd name="T22" fmla="*/ 204 w 208"/>
              <a:gd name="T23" fmla="*/ 39 h 142"/>
              <a:gd name="T24" fmla="*/ 187 w 208"/>
              <a:gd name="T25" fmla="*/ 17 h 142"/>
              <a:gd name="T26" fmla="*/ 142 w 208"/>
              <a:gd name="T27" fmla="*/ 3 h 142"/>
              <a:gd name="T28" fmla="*/ 114 w 208"/>
              <a:gd name="T29" fmla="*/ 58 h 142"/>
              <a:gd name="T30" fmla="*/ 204 w 208"/>
              <a:gd name="T31" fmla="*/ 23 h 142"/>
              <a:gd name="T32" fmla="*/ 117 w 208"/>
              <a:gd name="T33" fmla="*/ 86 h 142"/>
              <a:gd name="T34" fmla="*/ 73 w 208"/>
              <a:gd name="T35" fmla="*/ 63 h 142"/>
              <a:gd name="T36" fmla="*/ 115 w 208"/>
              <a:gd name="T37" fmla="*/ 93 h 142"/>
              <a:gd name="T38" fmla="*/ 111 w 208"/>
              <a:gd name="T39" fmla="*/ 85 h 142"/>
              <a:gd name="T40" fmla="*/ 93 w 208"/>
              <a:gd name="T41" fmla="*/ 100 h 142"/>
              <a:gd name="T42" fmla="*/ 115 w 208"/>
              <a:gd name="T43" fmla="*/ 106 h 142"/>
              <a:gd name="T44" fmla="*/ 94 w 208"/>
              <a:gd name="T45" fmla="*/ 110 h 142"/>
              <a:gd name="T46" fmla="*/ 107 w 208"/>
              <a:gd name="T47" fmla="*/ 105 h 142"/>
              <a:gd name="T48" fmla="*/ 73 w 208"/>
              <a:gd name="T49" fmla="*/ 90 h 142"/>
              <a:gd name="T50" fmla="*/ 85 w 208"/>
              <a:gd name="T51" fmla="*/ 71 h 142"/>
              <a:gd name="T52" fmla="*/ 81 w 208"/>
              <a:gd name="T53" fmla="*/ 94 h 142"/>
              <a:gd name="T54" fmla="*/ 73 w 208"/>
              <a:gd name="T55" fmla="*/ 112 h 142"/>
              <a:gd name="T56" fmla="*/ 92 w 208"/>
              <a:gd name="T57" fmla="*/ 103 h 142"/>
              <a:gd name="T58" fmla="*/ 80 w 208"/>
              <a:gd name="T59" fmla="*/ 117 h 142"/>
              <a:gd name="T60" fmla="*/ 58 w 208"/>
              <a:gd name="T61" fmla="*/ 105 h 142"/>
              <a:gd name="T62" fmla="*/ 40 w 208"/>
              <a:gd name="T63" fmla="*/ 95 h 142"/>
              <a:gd name="T64" fmla="*/ 15 w 208"/>
              <a:gd name="T65" fmla="*/ 86 h 142"/>
              <a:gd name="T66" fmla="*/ 97 w 208"/>
              <a:gd name="T67" fmla="*/ 129 h 142"/>
              <a:gd name="T68" fmla="*/ 56 w 208"/>
              <a:gd name="T69" fmla="*/ 80 h 142"/>
              <a:gd name="T70" fmla="*/ 75 w 208"/>
              <a:gd name="T71" fmla="*/ 116 h 142"/>
              <a:gd name="T72" fmla="*/ 75 w 208"/>
              <a:gd name="T73" fmla="*/ 116 h 142"/>
              <a:gd name="T74" fmla="*/ 61 w 208"/>
              <a:gd name="T75" fmla="*/ 103 h 142"/>
              <a:gd name="T76" fmla="*/ 66 w 208"/>
              <a:gd name="T77" fmla="*/ 93 h 142"/>
              <a:gd name="T78" fmla="*/ 58 w 208"/>
              <a:gd name="T79" fmla="*/ 94 h 142"/>
              <a:gd name="T80" fmla="*/ 67 w 208"/>
              <a:gd name="T81" fmla="*/ 108 h 142"/>
              <a:gd name="T82" fmla="*/ 67 w 208"/>
              <a:gd name="T83" fmla="*/ 62 h 142"/>
              <a:gd name="T84" fmla="*/ 48 w 208"/>
              <a:gd name="T85" fmla="*/ 75 h 142"/>
              <a:gd name="T86" fmla="*/ 54 w 208"/>
              <a:gd name="T87" fmla="*/ 82 h 142"/>
              <a:gd name="T88" fmla="*/ 48 w 208"/>
              <a:gd name="T89" fmla="*/ 78 h 142"/>
              <a:gd name="T90" fmla="*/ 58 w 208"/>
              <a:gd name="T91" fmla="*/ 86 h 142"/>
              <a:gd name="T92" fmla="*/ 45 w 208"/>
              <a:gd name="T93" fmla="*/ 107 h 142"/>
              <a:gd name="T94" fmla="*/ 43 w 208"/>
              <a:gd name="T95" fmla="*/ 94 h 142"/>
              <a:gd name="T96" fmla="*/ 33 w 208"/>
              <a:gd name="T97" fmla="*/ 61 h 142"/>
              <a:gd name="T98" fmla="*/ 31 w 208"/>
              <a:gd name="T99" fmla="*/ 73 h 142"/>
              <a:gd name="T100" fmla="*/ 30 w 208"/>
              <a:gd name="T101" fmla="*/ 75 h 142"/>
              <a:gd name="T102" fmla="*/ 40 w 208"/>
              <a:gd name="T103" fmla="*/ 73 h 142"/>
              <a:gd name="T104" fmla="*/ 37 w 208"/>
              <a:gd name="T105" fmla="*/ 87 h 142"/>
              <a:gd name="T106" fmla="*/ 42 w 208"/>
              <a:gd name="T107" fmla="*/ 90 h 142"/>
              <a:gd name="T108" fmla="*/ 26 w 208"/>
              <a:gd name="T109" fmla="*/ 58 h 142"/>
              <a:gd name="T110" fmla="*/ 17 w 208"/>
              <a:gd name="T111" fmla="*/ 61 h 142"/>
              <a:gd name="T112" fmla="*/ 31 w 208"/>
              <a:gd name="T113" fmla="*/ 65 h 142"/>
              <a:gd name="T114" fmla="*/ 13 w 208"/>
              <a:gd name="T115" fmla="*/ 77 h 142"/>
              <a:gd name="T116" fmla="*/ 16 w 208"/>
              <a:gd name="T117" fmla="*/ 84 h 142"/>
              <a:gd name="T118" fmla="*/ 8 w 208"/>
              <a:gd name="T119" fmla="*/ 6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8" h="142">
                <a:moveTo>
                  <a:pt x="13" y="72"/>
                </a:moveTo>
                <a:cubicBezTo>
                  <a:pt x="9" y="71"/>
                  <a:pt x="5" y="75"/>
                  <a:pt x="1" y="73"/>
                </a:cubicBezTo>
                <a:cubicBezTo>
                  <a:pt x="1" y="71"/>
                  <a:pt x="2" y="69"/>
                  <a:pt x="3" y="69"/>
                </a:cubicBezTo>
                <a:cubicBezTo>
                  <a:pt x="7" y="62"/>
                  <a:pt x="15" y="60"/>
                  <a:pt x="18" y="53"/>
                </a:cubicBezTo>
                <a:cubicBezTo>
                  <a:pt x="19" y="53"/>
                  <a:pt x="19" y="52"/>
                  <a:pt x="20" y="51"/>
                </a:cubicBezTo>
                <a:cubicBezTo>
                  <a:pt x="24" y="50"/>
                  <a:pt x="29" y="48"/>
                  <a:pt x="32" y="45"/>
                </a:cubicBezTo>
                <a:cubicBezTo>
                  <a:pt x="31" y="45"/>
                  <a:pt x="29" y="44"/>
                  <a:pt x="29" y="42"/>
                </a:cubicBezTo>
                <a:cubicBezTo>
                  <a:pt x="53" y="34"/>
                  <a:pt x="79" y="23"/>
                  <a:pt x="103" y="14"/>
                </a:cubicBezTo>
                <a:cubicBezTo>
                  <a:pt x="114" y="10"/>
                  <a:pt x="127" y="6"/>
                  <a:pt x="138" y="2"/>
                </a:cubicBezTo>
                <a:cubicBezTo>
                  <a:pt x="141" y="1"/>
                  <a:pt x="143" y="1"/>
                  <a:pt x="145" y="0"/>
                </a:cubicBezTo>
                <a:cubicBezTo>
                  <a:pt x="145" y="0"/>
                  <a:pt x="146" y="0"/>
                  <a:pt x="145" y="1"/>
                </a:cubicBezTo>
                <a:cubicBezTo>
                  <a:pt x="146" y="0"/>
                  <a:pt x="147" y="0"/>
                  <a:pt x="148" y="0"/>
                </a:cubicBezTo>
                <a:cubicBezTo>
                  <a:pt x="149" y="1"/>
                  <a:pt x="150" y="1"/>
                  <a:pt x="150" y="2"/>
                </a:cubicBezTo>
                <a:cubicBezTo>
                  <a:pt x="160" y="5"/>
                  <a:pt x="172" y="10"/>
                  <a:pt x="181" y="12"/>
                </a:cubicBezTo>
                <a:cubicBezTo>
                  <a:pt x="189" y="15"/>
                  <a:pt x="197" y="19"/>
                  <a:pt x="206" y="21"/>
                </a:cubicBezTo>
                <a:cubicBezTo>
                  <a:pt x="206" y="22"/>
                  <a:pt x="208" y="22"/>
                  <a:pt x="208" y="23"/>
                </a:cubicBezTo>
                <a:cubicBezTo>
                  <a:pt x="207" y="30"/>
                  <a:pt x="206" y="35"/>
                  <a:pt x="206" y="42"/>
                </a:cubicBezTo>
                <a:cubicBezTo>
                  <a:pt x="205" y="42"/>
                  <a:pt x="205" y="43"/>
                  <a:pt x="205" y="44"/>
                </a:cubicBezTo>
                <a:cubicBezTo>
                  <a:pt x="204" y="44"/>
                  <a:pt x="204" y="44"/>
                  <a:pt x="204" y="44"/>
                </a:cubicBezTo>
                <a:cubicBezTo>
                  <a:pt x="203" y="45"/>
                  <a:pt x="202" y="45"/>
                  <a:pt x="200" y="47"/>
                </a:cubicBezTo>
                <a:cubicBezTo>
                  <a:pt x="194" y="49"/>
                  <a:pt x="190" y="53"/>
                  <a:pt x="185" y="57"/>
                </a:cubicBezTo>
                <a:cubicBezTo>
                  <a:pt x="170" y="67"/>
                  <a:pt x="154" y="79"/>
                  <a:pt x="140" y="90"/>
                </a:cubicBezTo>
                <a:cubicBezTo>
                  <a:pt x="140" y="91"/>
                  <a:pt x="139" y="92"/>
                  <a:pt x="139" y="92"/>
                </a:cubicBezTo>
                <a:cubicBezTo>
                  <a:pt x="138" y="93"/>
                  <a:pt x="138" y="92"/>
                  <a:pt x="137" y="93"/>
                </a:cubicBezTo>
                <a:cubicBezTo>
                  <a:pt x="132" y="97"/>
                  <a:pt x="127" y="102"/>
                  <a:pt x="122" y="106"/>
                </a:cubicBezTo>
                <a:cubicBezTo>
                  <a:pt x="120" y="108"/>
                  <a:pt x="119" y="109"/>
                  <a:pt x="117" y="111"/>
                </a:cubicBezTo>
                <a:cubicBezTo>
                  <a:pt x="110" y="113"/>
                  <a:pt x="106" y="119"/>
                  <a:pt x="102" y="125"/>
                </a:cubicBezTo>
                <a:cubicBezTo>
                  <a:pt x="102" y="126"/>
                  <a:pt x="101" y="127"/>
                  <a:pt x="100" y="128"/>
                </a:cubicBezTo>
                <a:cubicBezTo>
                  <a:pt x="100" y="129"/>
                  <a:pt x="100" y="130"/>
                  <a:pt x="99" y="131"/>
                </a:cubicBezTo>
                <a:cubicBezTo>
                  <a:pt x="98" y="132"/>
                  <a:pt x="96" y="132"/>
                  <a:pt x="94" y="133"/>
                </a:cubicBezTo>
                <a:cubicBezTo>
                  <a:pt x="91" y="135"/>
                  <a:pt x="90" y="135"/>
                  <a:pt x="88" y="137"/>
                </a:cubicBezTo>
                <a:cubicBezTo>
                  <a:pt x="84" y="138"/>
                  <a:pt x="82" y="140"/>
                  <a:pt x="79" y="142"/>
                </a:cubicBezTo>
                <a:cubicBezTo>
                  <a:pt x="74" y="137"/>
                  <a:pt x="70" y="132"/>
                  <a:pt x="64" y="130"/>
                </a:cubicBezTo>
                <a:cubicBezTo>
                  <a:pt x="65" y="129"/>
                  <a:pt x="64" y="129"/>
                  <a:pt x="64" y="128"/>
                </a:cubicBezTo>
                <a:cubicBezTo>
                  <a:pt x="61" y="126"/>
                  <a:pt x="58" y="124"/>
                  <a:pt x="54" y="121"/>
                </a:cubicBezTo>
                <a:cubicBezTo>
                  <a:pt x="51" y="120"/>
                  <a:pt x="47" y="117"/>
                  <a:pt x="43" y="114"/>
                </a:cubicBezTo>
                <a:cubicBezTo>
                  <a:pt x="41" y="113"/>
                  <a:pt x="39" y="112"/>
                  <a:pt x="37" y="110"/>
                </a:cubicBezTo>
                <a:cubicBezTo>
                  <a:pt x="36" y="110"/>
                  <a:pt x="36" y="109"/>
                  <a:pt x="35" y="110"/>
                </a:cubicBezTo>
                <a:cubicBezTo>
                  <a:pt x="35" y="109"/>
                  <a:pt x="34" y="108"/>
                  <a:pt x="34" y="108"/>
                </a:cubicBezTo>
                <a:cubicBezTo>
                  <a:pt x="26" y="104"/>
                  <a:pt x="20" y="99"/>
                  <a:pt x="13" y="94"/>
                </a:cubicBezTo>
                <a:cubicBezTo>
                  <a:pt x="11" y="93"/>
                  <a:pt x="9" y="91"/>
                  <a:pt x="6" y="90"/>
                </a:cubicBezTo>
                <a:cubicBezTo>
                  <a:pt x="5" y="89"/>
                  <a:pt x="4" y="89"/>
                  <a:pt x="4" y="89"/>
                </a:cubicBezTo>
                <a:cubicBezTo>
                  <a:pt x="3" y="88"/>
                  <a:pt x="2" y="87"/>
                  <a:pt x="1" y="86"/>
                </a:cubicBezTo>
                <a:cubicBezTo>
                  <a:pt x="0" y="85"/>
                  <a:pt x="1" y="84"/>
                  <a:pt x="2" y="83"/>
                </a:cubicBezTo>
                <a:cubicBezTo>
                  <a:pt x="3" y="81"/>
                  <a:pt x="6" y="80"/>
                  <a:pt x="9" y="78"/>
                </a:cubicBezTo>
                <a:cubicBezTo>
                  <a:pt x="11" y="76"/>
                  <a:pt x="12" y="74"/>
                  <a:pt x="13" y="72"/>
                </a:cubicBezTo>
                <a:close/>
                <a:moveTo>
                  <a:pt x="189" y="34"/>
                </a:moveTo>
                <a:cubicBezTo>
                  <a:pt x="180" y="39"/>
                  <a:pt x="172" y="45"/>
                  <a:pt x="164" y="51"/>
                </a:cubicBezTo>
                <a:cubicBezTo>
                  <a:pt x="155" y="57"/>
                  <a:pt x="148" y="63"/>
                  <a:pt x="140" y="69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38" y="74"/>
                  <a:pt x="140" y="82"/>
                  <a:pt x="139" y="88"/>
                </a:cubicBezTo>
                <a:cubicBezTo>
                  <a:pt x="143" y="86"/>
                  <a:pt x="147" y="83"/>
                  <a:pt x="151" y="80"/>
                </a:cubicBezTo>
                <a:cubicBezTo>
                  <a:pt x="157" y="74"/>
                  <a:pt x="164" y="69"/>
                  <a:pt x="171" y="64"/>
                </a:cubicBezTo>
                <a:cubicBezTo>
                  <a:pt x="176" y="61"/>
                  <a:pt x="182" y="57"/>
                  <a:pt x="187" y="53"/>
                </a:cubicBezTo>
                <a:cubicBezTo>
                  <a:pt x="189" y="51"/>
                  <a:pt x="192" y="48"/>
                  <a:pt x="195" y="47"/>
                </a:cubicBezTo>
                <a:cubicBezTo>
                  <a:pt x="197" y="45"/>
                  <a:pt x="199" y="45"/>
                  <a:pt x="200" y="43"/>
                </a:cubicBezTo>
                <a:cubicBezTo>
                  <a:pt x="201" y="43"/>
                  <a:pt x="202" y="41"/>
                  <a:pt x="202" y="41"/>
                </a:cubicBezTo>
                <a:cubicBezTo>
                  <a:pt x="202" y="41"/>
                  <a:pt x="203" y="41"/>
                  <a:pt x="203" y="41"/>
                </a:cubicBezTo>
                <a:cubicBezTo>
                  <a:pt x="203" y="40"/>
                  <a:pt x="202" y="41"/>
                  <a:pt x="203" y="40"/>
                </a:cubicBezTo>
                <a:cubicBezTo>
                  <a:pt x="204" y="40"/>
                  <a:pt x="204" y="39"/>
                  <a:pt x="204" y="39"/>
                </a:cubicBezTo>
                <a:cubicBezTo>
                  <a:pt x="205" y="34"/>
                  <a:pt x="204" y="29"/>
                  <a:pt x="206" y="25"/>
                </a:cubicBezTo>
                <a:cubicBezTo>
                  <a:pt x="206" y="25"/>
                  <a:pt x="206" y="24"/>
                  <a:pt x="205" y="24"/>
                </a:cubicBezTo>
                <a:cubicBezTo>
                  <a:pt x="201" y="29"/>
                  <a:pt x="195" y="32"/>
                  <a:pt x="189" y="34"/>
                </a:cubicBezTo>
                <a:close/>
                <a:moveTo>
                  <a:pt x="203" y="23"/>
                </a:moveTo>
                <a:cubicBezTo>
                  <a:pt x="198" y="21"/>
                  <a:pt x="193" y="19"/>
                  <a:pt x="187" y="17"/>
                </a:cubicBezTo>
                <a:cubicBezTo>
                  <a:pt x="184" y="16"/>
                  <a:pt x="180" y="14"/>
                  <a:pt x="176" y="13"/>
                </a:cubicBezTo>
                <a:cubicBezTo>
                  <a:pt x="174" y="12"/>
                  <a:pt x="171" y="12"/>
                  <a:pt x="169" y="11"/>
                </a:cubicBezTo>
                <a:cubicBezTo>
                  <a:pt x="167" y="10"/>
                  <a:pt x="165" y="9"/>
                  <a:pt x="163" y="9"/>
                </a:cubicBezTo>
                <a:cubicBezTo>
                  <a:pt x="158" y="7"/>
                  <a:pt x="153" y="5"/>
                  <a:pt x="150" y="4"/>
                </a:cubicBezTo>
                <a:cubicBezTo>
                  <a:pt x="146" y="4"/>
                  <a:pt x="145" y="5"/>
                  <a:pt x="142" y="3"/>
                </a:cubicBezTo>
                <a:cubicBezTo>
                  <a:pt x="110" y="12"/>
                  <a:pt x="84" y="24"/>
                  <a:pt x="54" y="35"/>
                </a:cubicBezTo>
                <a:cubicBezTo>
                  <a:pt x="56" y="37"/>
                  <a:pt x="58" y="38"/>
                  <a:pt x="61" y="38"/>
                </a:cubicBezTo>
                <a:cubicBezTo>
                  <a:pt x="65" y="40"/>
                  <a:pt x="72" y="42"/>
                  <a:pt x="76" y="44"/>
                </a:cubicBezTo>
                <a:cubicBezTo>
                  <a:pt x="84" y="47"/>
                  <a:pt x="93" y="50"/>
                  <a:pt x="101" y="53"/>
                </a:cubicBezTo>
                <a:cubicBezTo>
                  <a:pt x="105" y="55"/>
                  <a:pt x="110" y="56"/>
                  <a:pt x="114" y="58"/>
                </a:cubicBezTo>
                <a:cubicBezTo>
                  <a:pt x="117" y="59"/>
                  <a:pt x="120" y="61"/>
                  <a:pt x="122" y="62"/>
                </a:cubicBezTo>
                <a:cubicBezTo>
                  <a:pt x="125" y="64"/>
                  <a:pt x="128" y="65"/>
                  <a:pt x="132" y="67"/>
                </a:cubicBezTo>
                <a:cubicBezTo>
                  <a:pt x="133" y="67"/>
                  <a:pt x="135" y="68"/>
                  <a:pt x="137" y="68"/>
                </a:cubicBezTo>
                <a:cubicBezTo>
                  <a:pt x="148" y="60"/>
                  <a:pt x="158" y="53"/>
                  <a:pt x="169" y="45"/>
                </a:cubicBezTo>
                <a:cubicBezTo>
                  <a:pt x="180" y="37"/>
                  <a:pt x="194" y="31"/>
                  <a:pt x="204" y="23"/>
                </a:cubicBezTo>
                <a:cubicBezTo>
                  <a:pt x="204" y="22"/>
                  <a:pt x="203" y="22"/>
                  <a:pt x="203" y="23"/>
                </a:cubicBezTo>
                <a:close/>
                <a:moveTo>
                  <a:pt x="137" y="90"/>
                </a:moveTo>
                <a:cubicBezTo>
                  <a:pt x="138" y="85"/>
                  <a:pt x="137" y="78"/>
                  <a:pt x="138" y="72"/>
                </a:cubicBezTo>
                <a:cubicBezTo>
                  <a:pt x="138" y="72"/>
                  <a:pt x="137" y="71"/>
                  <a:pt x="137" y="71"/>
                </a:cubicBezTo>
                <a:cubicBezTo>
                  <a:pt x="131" y="76"/>
                  <a:pt x="124" y="81"/>
                  <a:pt x="117" y="86"/>
                </a:cubicBezTo>
                <a:cubicBezTo>
                  <a:pt x="117" y="94"/>
                  <a:pt x="117" y="99"/>
                  <a:pt x="118" y="108"/>
                </a:cubicBezTo>
                <a:cubicBezTo>
                  <a:pt x="124" y="103"/>
                  <a:pt x="130" y="96"/>
                  <a:pt x="137" y="90"/>
                </a:cubicBezTo>
                <a:close/>
                <a:moveTo>
                  <a:pt x="50" y="37"/>
                </a:moveTo>
                <a:cubicBezTo>
                  <a:pt x="44" y="39"/>
                  <a:pt x="39" y="41"/>
                  <a:pt x="33" y="43"/>
                </a:cubicBezTo>
                <a:cubicBezTo>
                  <a:pt x="46" y="49"/>
                  <a:pt x="59" y="56"/>
                  <a:pt x="73" y="63"/>
                </a:cubicBezTo>
                <a:cubicBezTo>
                  <a:pt x="86" y="70"/>
                  <a:pt x="101" y="74"/>
                  <a:pt x="113" y="83"/>
                </a:cubicBezTo>
                <a:cubicBezTo>
                  <a:pt x="114" y="84"/>
                  <a:pt x="115" y="83"/>
                  <a:pt x="116" y="85"/>
                </a:cubicBezTo>
                <a:cubicBezTo>
                  <a:pt x="122" y="79"/>
                  <a:pt x="129" y="75"/>
                  <a:pt x="135" y="70"/>
                </a:cubicBezTo>
                <a:cubicBezTo>
                  <a:pt x="108" y="57"/>
                  <a:pt x="78" y="47"/>
                  <a:pt x="50" y="37"/>
                </a:cubicBezTo>
                <a:close/>
                <a:moveTo>
                  <a:pt x="115" y="93"/>
                </a:moveTo>
                <a:cubicBezTo>
                  <a:pt x="115" y="92"/>
                  <a:pt x="115" y="89"/>
                  <a:pt x="115" y="87"/>
                </a:cubicBezTo>
                <a:cubicBezTo>
                  <a:pt x="114" y="88"/>
                  <a:pt x="114" y="87"/>
                  <a:pt x="113" y="86"/>
                </a:cubicBezTo>
                <a:cubicBezTo>
                  <a:pt x="113" y="86"/>
                  <a:pt x="113" y="87"/>
                  <a:pt x="113" y="87"/>
                </a:cubicBezTo>
                <a:cubicBezTo>
                  <a:pt x="113" y="86"/>
                  <a:pt x="112" y="86"/>
                  <a:pt x="112" y="85"/>
                </a:cubicBezTo>
                <a:cubicBezTo>
                  <a:pt x="112" y="85"/>
                  <a:pt x="111" y="85"/>
                  <a:pt x="111" y="85"/>
                </a:cubicBezTo>
                <a:cubicBezTo>
                  <a:pt x="108" y="83"/>
                  <a:pt x="105" y="79"/>
                  <a:pt x="102" y="79"/>
                </a:cubicBezTo>
                <a:cubicBezTo>
                  <a:pt x="97" y="82"/>
                  <a:pt x="91" y="85"/>
                  <a:pt x="86" y="89"/>
                </a:cubicBezTo>
                <a:cubicBezTo>
                  <a:pt x="86" y="90"/>
                  <a:pt x="85" y="91"/>
                  <a:pt x="85" y="92"/>
                </a:cubicBezTo>
                <a:cubicBezTo>
                  <a:pt x="88" y="91"/>
                  <a:pt x="96" y="87"/>
                  <a:pt x="96" y="93"/>
                </a:cubicBezTo>
                <a:cubicBezTo>
                  <a:pt x="96" y="95"/>
                  <a:pt x="94" y="97"/>
                  <a:pt x="93" y="100"/>
                </a:cubicBezTo>
                <a:cubicBezTo>
                  <a:pt x="97" y="99"/>
                  <a:pt x="99" y="102"/>
                  <a:pt x="100" y="105"/>
                </a:cubicBezTo>
                <a:cubicBezTo>
                  <a:pt x="105" y="101"/>
                  <a:pt x="110" y="97"/>
                  <a:pt x="115" y="93"/>
                </a:cubicBezTo>
                <a:close/>
                <a:moveTo>
                  <a:pt x="115" y="96"/>
                </a:moveTo>
                <a:cubicBezTo>
                  <a:pt x="112" y="97"/>
                  <a:pt x="110" y="99"/>
                  <a:pt x="108" y="102"/>
                </a:cubicBezTo>
                <a:cubicBezTo>
                  <a:pt x="111" y="103"/>
                  <a:pt x="113" y="105"/>
                  <a:pt x="115" y="106"/>
                </a:cubicBezTo>
                <a:cubicBezTo>
                  <a:pt x="115" y="102"/>
                  <a:pt x="115" y="100"/>
                  <a:pt x="115" y="96"/>
                </a:cubicBezTo>
                <a:close/>
                <a:moveTo>
                  <a:pt x="107" y="105"/>
                </a:moveTo>
                <a:cubicBezTo>
                  <a:pt x="106" y="104"/>
                  <a:pt x="106" y="104"/>
                  <a:pt x="106" y="103"/>
                </a:cubicBezTo>
                <a:cubicBezTo>
                  <a:pt x="104" y="105"/>
                  <a:pt x="101" y="108"/>
                  <a:pt x="98" y="109"/>
                </a:cubicBezTo>
                <a:cubicBezTo>
                  <a:pt x="97" y="109"/>
                  <a:pt x="95" y="109"/>
                  <a:pt x="94" y="110"/>
                </a:cubicBezTo>
                <a:cubicBezTo>
                  <a:pt x="89" y="111"/>
                  <a:pt x="85" y="114"/>
                  <a:pt x="81" y="116"/>
                </a:cubicBezTo>
                <a:cubicBezTo>
                  <a:pt x="86" y="119"/>
                  <a:pt x="93" y="122"/>
                  <a:pt x="99" y="125"/>
                </a:cubicBezTo>
                <a:cubicBezTo>
                  <a:pt x="103" y="119"/>
                  <a:pt x="107" y="113"/>
                  <a:pt x="114" y="110"/>
                </a:cubicBezTo>
                <a:cubicBezTo>
                  <a:pt x="114" y="110"/>
                  <a:pt x="114" y="109"/>
                  <a:pt x="114" y="109"/>
                </a:cubicBezTo>
                <a:cubicBezTo>
                  <a:pt x="112" y="107"/>
                  <a:pt x="109" y="106"/>
                  <a:pt x="107" y="105"/>
                </a:cubicBezTo>
                <a:close/>
                <a:moveTo>
                  <a:pt x="85" y="71"/>
                </a:moveTo>
                <a:cubicBezTo>
                  <a:pt x="79" y="75"/>
                  <a:pt x="72" y="78"/>
                  <a:pt x="67" y="82"/>
                </a:cubicBezTo>
                <a:cubicBezTo>
                  <a:pt x="66" y="83"/>
                  <a:pt x="64" y="83"/>
                  <a:pt x="64" y="85"/>
                </a:cubicBezTo>
                <a:cubicBezTo>
                  <a:pt x="67" y="84"/>
                  <a:pt x="70" y="83"/>
                  <a:pt x="73" y="83"/>
                </a:cubicBezTo>
                <a:cubicBezTo>
                  <a:pt x="75" y="85"/>
                  <a:pt x="75" y="88"/>
                  <a:pt x="73" y="90"/>
                </a:cubicBezTo>
                <a:cubicBezTo>
                  <a:pt x="74" y="91"/>
                  <a:pt x="75" y="91"/>
                  <a:pt x="75" y="92"/>
                </a:cubicBezTo>
                <a:cubicBezTo>
                  <a:pt x="78" y="91"/>
                  <a:pt x="81" y="90"/>
                  <a:pt x="83" y="88"/>
                </a:cubicBezTo>
                <a:cubicBezTo>
                  <a:pt x="84" y="87"/>
                  <a:pt x="84" y="88"/>
                  <a:pt x="85" y="87"/>
                </a:cubicBezTo>
                <a:cubicBezTo>
                  <a:pt x="89" y="84"/>
                  <a:pt x="95" y="81"/>
                  <a:pt x="100" y="78"/>
                </a:cubicBezTo>
                <a:cubicBezTo>
                  <a:pt x="94" y="75"/>
                  <a:pt x="90" y="73"/>
                  <a:pt x="85" y="71"/>
                </a:cubicBezTo>
                <a:close/>
                <a:moveTo>
                  <a:pt x="90" y="101"/>
                </a:moveTo>
                <a:cubicBezTo>
                  <a:pt x="90" y="99"/>
                  <a:pt x="94" y="97"/>
                  <a:pt x="94" y="93"/>
                </a:cubicBezTo>
                <a:cubicBezTo>
                  <a:pt x="91" y="91"/>
                  <a:pt x="87" y="94"/>
                  <a:pt x="83" y="95"/>
                </a:cubicBezTo>
                <a:cubicBezTo>
                  <a:pt x="81" y="98"/>
                  <a:pt x="79" y="103"/>
                  <a:pt x="76" y="105"/>
                </a:cubicBezTo>
                <a:cubicBezTo>
                  <a:pt x="77" y="101"/>
                  <a:pt x="80" y="98"/>
                  <a:pt x="81" y="94"/>
                </a:cubicBezTo>
                <a:cubicBezTo>
                  <a:pt x="82" y="93"/>
                  <a:pt x="84" y="92"/>
                  <a:pt x="83" y="90"/>
                </a:cubicBezTo>
                <a:cubicBezTo>
                  <a:pt x="80" y="92"/>
                  <a:pt x="77" y="95"/>
                  <a:pt x="75" y="96"/>
                </a:cubicBezTo>
                <a:cubicBezTo>
                  <a:pt x="73" y="100"/>
                  <a:pt x="71" y="104"/>
                  <a:pt x="69" y="108"/>
                </a:cubicBezTo>
                <a:cubicBezTo>
                  <a:pt x="69" y="108"/>
                  <a:pt x="70" y="108"/>
                  <a:pt x="71" y="109"/>
                </a:cubicBezTo>
                <a:cubicBezTo>
                  <a:pt x="71" y="110"/>
                  <a:pt x="71" y="112"/>
                  <a:pt x="73" y="112"/>
                </a:cubicBezTo>
                <a:cubicBezTo>
                  <a:pt x="73" y="112"/>
                  <a:pt x="74" y="112"/>
                  <a:pt x="75" y="112"/>
                </a:cubicBezTo>
                <a:cubicBezTo>
                  <a:pt x="76" y="113"/>
                  <a:pt x="77" y="113"/>
                  <a:pt x="77" y="116"/>
                </a:cubicBezTo>
                <a:cubicBezTo>
                  <a:pt x="83" y="113"/>
                  <a:pt x="89" y="110"/>
                  <a:pt x="96" y="107"/>
                </a:cubicBezTo>
                <a:cubicBezTo>
                  <a:pt x="98" y="105"/>
                  <a:pt x="97" y="101"/>
                  <a:pt x="93" y="102"/>
                </a:cubicBezTo>
                <a:cubicBezTo>
                  <a:pt x="93" y="102"/>
                  <a:pt x="92" y="103"/>
                  <a:pt x="92" y="103"/>
                </a:cubicBezTo>
                <a:cubicBezTo>
                  <a:pt x="86" y="104"/>
                  <a:pt x="82" y="110"/>
                  <a:pt x="77" y="112"/>
                </a:cubicBezTo>
                <a:cubicBezTo>
                  <a:pt x="80" y="107"/>
                  <a:pt x="85" y="104"/>
                  <a:pt x="90" y="101"/>
                </a:cubicBezTo>
                <a:close/>
                <a:moveTo>
                  <a:pt x="96" y="127"/>
                </a:moveTo>
                <a:cubicBezTo>
                  <a:pt x="93" y="124"/>
                  <a:pt x="90" y="123"/>
                  <a:pt x="86" y="121"/>
                </a:cubicBezTo>
                <a:cubicBezTo>
                  <a:pt x="84" y="120"/>
                  <a:pt x="82" y="118"/>
                  <a:pt x="80" y="117"/>
                </a:cubicBezTo>
                <a:cubicBezTo>
                  <a:pt x="78" y="116"/>
                  <a:pt x="77" y="118"/>
                  <a:pt x="75" y="119"/>
                </a:cubicBezTo>
                <a:cubicBezTo>
                  <a:pt x="71" y="120"/>
                  <a:pt x="63" y="124"/>
                  <a:pt x="60" y="120"/>
                </a:cubicBezTo>
                <a:cubicBezTo>
                  <a:pt x="61" y="119"/>
                  <a:pt x="61" y="118"/>
                  <a:pt x="61" y="117"/>
                </a:cubicBezTo>
                <a:cubicBezTo>
                  <a:pt x="63" y="115"/>
                  <a:pt x="64" y="112"/>
                  <a:pt x="66" y="109"/>
                </a:cubicBezTo>
                <a:cubicBezTo>
                  <a:pt x="63" y="108"/>
                  <a:pt x="62" y="105"/>
                  <a:pt x="58" y="105"/>
                </a:cubicBezTo>
                <a:cubicBezTo>
                  <a:pt x="57" y="105"/>
                  <a:pt x="55" y="106"/>
                  <a:pt x="54" y="107"/>
                </a:cubicBezTo>
                <a:cubicBezTo>
                  <a:pt x="52" y="107"/>
                  <a:pt x="51" y="107"/>
                  <a:pt x="50" y="108"/>
                </a:cubicBezTo>
                <a:cubicBezTo>
                  <a:pt x="47" y="109"/>
                  <a:pt x="45" y="110"/>
                  <a:pt x="43" y="107"/>
                </a:cubicBezTo>
                <a:cubicBezTo>
                  <a:pt x="44" y="104"/>
                  <a:pt x="46" y="102"/>
                  <a:pt x="48" y="100"/>
                </a:cubicBezTo>
                <a:cubicBezTo>
                  <a:pt x="46" y="98"/>
                  <a:pt x="44" y="95"/>
                  <a:pt x="40" y="95"/>
                </a:cubicBezTo>
                <a:cubicBezTo>
                  <a:pt x="38" y="96"/>
                  <a:pt x="35" y="96"/>
                  <a:pt x="32" y="97"/>
                </a:cubicBezTo>
                <a:cubicBezTo>
                  <a:pt x="30" y="94"/>
                  <a:pt x="32" y="93"/>
                  <a:pt x="34" y="90"/>
                </a:cubicBezTo>
                <a:cubicBezTo>
                  <a:pt x="30" y="89"/>
                  <a:pt x="27" y="84"/>
                  <a:pt x="22" y="85"/>
                </a:cubicBezTo>
                <a:cubicBezTo>
                  <a:pt x="21" y="85"/>
                  <a:pt x="21" y="85"/>
                  <a:pt x="20" y="85"/>
                </a:cubicBezTo>
                <a:cubicBezTo>
                  <a:pt x="19" y="86"/>
                  <a:pt x="17" y="86"/>
                  <a:pt x="15" y="86"/>
                </a:cubicBezTo>
                <a:cubicBezTo>
                  <a:pt x="12" y="85"/>
                  <a:pt x="15" y="82"/>
                  <a:pt x="16" y="81"/>
                </a:cubicBezTo>
                <a:cubicBezTo>
                  <a:pt x="12" y="76"/>
                  <a:pt x="7" y="82"/>
                  <a:pt x="4" y="85"/>
                </a:cubicBezTo>
                <a:cubicBezTo>
                  <a:pt x="28" y="104"/>
                  <a:pt x="56" y="119"/>
                  <a:pt x="79" y="138"/>
                </a:cubicBezTo>
                <a:cubicBezTo>
                  <a:pt x="82" y="139"/>
                  <a:pt x="83" y="136"/>
                  <a:pt x="86" y="135"/>
                </a:cubicBezTo>
                <a:cubicBezTo>
                  <a:pt x="91" y="133"/>
                  <a:pt x="95" y="131"/>
                  <a:pt x="97" y="129"/>
                </a:cubicBezTo>
                <a:cubicBezTo>
                  <a:pt x="96" y="128"/>
                  <a:pt x="96" y="127"/>
                  <a:pt x="96" y="127"/>
                </a:cubicBezTo>
                <a:close/>
                <a:moveTo>
                  <a:pt x="69" y="64"/>
                </a:moveTo>
                <a:cubicBezTo>
                  <a:pt x="64" y="68"/>
                  <a:pt x="58" y="71"/>
                  <a:pt x="52" y="75"/>
                </a:cubicBezTo>
                <a:cubicBezTo>
                  <a:pt x="53" y="75"/>
                  <a:pt x="53" y="75"/>
                  <a:pt x="54" y="75"/>
                </a:cubicBezTo>
                <a:cubicBezTo>
                  <a:pt x="55" y="76"/>
                  <a:pt x="56" y="79"/>
                  <a:pt x="56" y="80"/>
                </a:cubicBezTo>
                <a:cubicBezTo>
                  <a:pt x="58" y="80"/>
                  <a:pt x="61" y="81"/>
                  <a:pt x="61" y="84"/>
                </a:cubicBezTo>
                <a:cubicBezTo>
                  <a:pt x="61" y="84"/>
                  <a:pt x="62" y="83"/>
                  <a:pt x="62" y="83"/>
                </a:cubicBezTo>
                <a:cubicBezTo>
                  <a:pt x="69" y="79"/>
                  <a:pt x="76" y="75"/>
                  <a:pt x="83" y="70"/>
                </a:cubicBezTo>
                <a:cubicBezTo>
                  <a:pt x="78" y="68"/>
                  <a:pt x="73" y="65"/>
                  <a:pt x="69" y="64"/>
                </a:cubicBezTo>
                <a:close/>
                <a:moveTo>
                  <a:pt x="75" y="116"/>
                </a:moveTo>
                <a:cubicBezTo>
                  <a:pt x="74" y="116"/>
                  <a:pt x="75" y="114"/>
                  <a:pt x="74" y="114"/>
                </a:cubicBezTo>
                <a:cubicBezTo>
                  <a:pt x="72" y="115"/>
                  <a:pt x="69" y="113"/>
                  <a:pt x="69" y="111"/>
                </a:cubicBezTo>
                <a:cubicBezTo>
                  <a:pt x="67" y="111"/>
                  <a:pt x="66" y="113"/>
                  <a:pt x="65" y="114"/>
                </a:cubicBezTo>
                <a:cubicBezTo>
                  <a:pt x="64" y="116"/>
                  <a:pt x="63" y="118"/>
                  <a:pt x="63" y="120"/>
                </a:cubicBezTo>
                <a:cubicBezTo>
                  <a:pt x="66" y="120"/>
                  <a:pt x="72" y="118"/>
                  <a:pt x="75" y="116"/>
                </a:cubicBezTo>
                <a:close/>
                <a:moveTo>
                  <a:pt x="55" y="97"/>
                </a:moveTo>
                <a:cubicBezTo>
                  <a:pt x="55" y="99"/>
                  <a:pt x="55" y="99"/>
                  <a:pt x="55" y="100"/>
                </a:cubicBezTo>
                <a:cubicBezTo>
                  <a:pt x="56" y="101"/>
                  <a:pt x="57" y="99"/>
                  <a:pt x="59" y="99"/>
                </a:cubicBezTo>
                <a:cubicBezTo>
                  <a:pt x="60" y="100"/>
                  <a:pt x="60" y="101"/>
                  <a:pt x="60" y="102"/>
                </a:cubicBezTo>
                <a:cubicBezTo>
                  <a:pt x="61" y="102"/>
                  <a:pt x="61" y="102"/>
                  <a:pt x="61" y="103"/>
                </a:cubicBezTo>
                <a:cubicBezTo>
                  <a:pt x="65" y="102"/>
                  <a:pt x="68" y="101"/>
                  <a:pt x="71" y="99"/>
                </a:cubicBezTo>
                <a:cubicBezTo>
                  <a:pt x="72" y="98"/>
                  <a:pt x="73" y="96"/>
                  <a:pt x="73" y="95"/>
                </a:cubicBezTo>
                <a:cubicBezTo>
                  <a:pt x="73" y="94"/>
                  <a:pt x="73" y="94"/>
                  <a:pt x="73" y="93"/>
                </a:cubicBezTo>
                <a:cubicBezTo>
                  <a:pt x="68" y="90"/>
                  <a:pt x="66" y="97"/>
                  <a:pt x="62" y="97"/>
                </a:cubicBezTo>
                <a:cubicBezTo>
                  <a:pt x="63" y="96"/>
                  <a:pt x="65" y="95"/>
                  <a:pt x="66" y="93"/>
                </a:cubicBezTo>
                <a:cubicBezTo>
                  <a:pt x="68" y="92"/>
                  <a:pt x="69" y="90"/>
                  <a:pt x="70" y="89"/>
                </a:cubicBezTo>
                <a:cubicBezTo>
                  <a:pt x="72" y="88"/>
                  <a:pt x="73" y="87"/>
                  <a:pt x="72" y="85"/>
                </a:cubicBezTo>
                <a:cubicBezTo>
                  <a:pt x="68" y="85"/>
                  <a:pt x="68" y="86"/>
                  <a:pt x="65" y="86"/>
                </a:cubicBezTo>
                <a:cubicBezTo>
                  <a:pt x="64" y="87"/>
                  <a:pt x="63" y="89"/>
                  <a:pt x="62" y="91"/>
                </a:cubicBezTo>
                <a:cubicBezTo>
                  <a:pt x="61" y="92"/>
                  <a:pt x="60" y="94"/>
                  <a:pt x="58" y="94"/>
                </a:cubicBezTo>
                <a:cubicBezTo>
                  <a:pt x="59" y="91"/>
                  <a:pt x="62" y="89"/>
                  <a:pt x="62" y="85"/>
                </a:cubicBezTo>
                <a:cubicBezTo>
                  <a:pt x="58" y="88"/>
                  <a:pt x="56" y="93"/>
                  <a:pt x="52" y="97"/>
                </a:cubicBezTo>
                <a:cubicBezTo>
                  <a:pt x="54" y="97"/>
                  <a:pt x="54" y="98"/>
                  <a:pt x="55" y="97"/>
                </a:cubicBezTo>
                <a:close/>
                <a:moveTo>
                  <a:pt x="61" y="105"/>
                </a:moveTo>
                <a:cubicBezTo>
                  <a:pt x="63" y="105"/>
                  <a:pt x="64" y="107"/>
                  <a:pt x="67" y="108"/>
                </a:cubicBezTo>
                <a:cubicBezTo>
                  <a:pt x="67" y="105"/>
                  <a:pt x="69" y="104"/>
                  <a:pt x="69" y="102"/>
                </a:cubicBezTo>
                <a:cubicBezTo>
                  <a:pt x="66" y="103"/>
                  <a:pt x="64" y="103"/>
                  <a:pt x="61" y="105"/>
                </a:cubicBezTo>
                <a:close/>
                <a:moveTo>
                  <a:pt x="57" y="70"/>
                </a:moveTo>
                <a:cubicBezTo>
                  <a:pt x="60" y="68"/>
                  <a:pt x="64" y="66"/>
                  <a:pt x="67" y="63"/>
                </a:cubicBezTo>
                <a:cubicBezTo>
                  <a:pt x="67" y="62"/>
                  <a:pt x="67" y="62"/>
                  <a:pt x="67" y="62"/>
                </a:cubicBezTo>
                <a:cubicBezTo>
                  <a:pt x="61" y="60"/>
                  <a:pt x="56" y="57"/>
                  <a:pt x="50" y="54"/>
                </a:cubicBezTo>
                <a:cubicBezTo>
                  <a:pt x="45" y="57"/>
                  <a:pt x="40" y="61"/>
                  <a:pt x="35" y="63"/>
                </a:cubicBezTo>
                <a:cubicBezTo>
                  <a:pt x="35" y="65"/>
                  <a:pt x="38" y="64"/>
                  <a:pt x="39" y="65"/>
                </a:cubicBezTo>
                <a:cubicBezTo>
                  <a:pt x="41" y="66"/>
                  <a:pt x="40" y="69"/>
                  <a:pt x="41" y="71"/>
                </a:cubicBezTo>
                <a:cubicBezTo>
                  <a:pt x="46" y="70"/>
                  <a:pt x="48" y="71"/>
                  <a:pt x="48" y="75"/>
                </a:cubicBezTo>
                <a:cubicBezTo>
                  <a:pt x="51" y="74"/>
                  <a:pt x="54" y="72"/>
                  <a:pt x="57" y="70"/>
                </a:cubicBezTo>
                <a:close/>
                <a:moveTo>
                  <a:pt x="58" y="84"/>
                </a:moveTo>
                <a:cubicBezTo>
                  <a:pt x="60" y="84"/>
                  <a:pt x="58" y="82"/>
                  <a:pt x="57" y="82"/>
                </a:cubicBezTo>
                <a:cubicBezTo>
                  <a:pt x="54" y="83"/>
                  <a:pt x="51" y="88"/>
                  <a:pt x="48" y="87"/>
                </a:cubicBezTo>
                <a:cubicBezTo>
                  <a:pt x="50" y="85"/>
                  <a:pt x="52" y="84"/>
                  <a:pt x="54" y="82"/>
                </a:cubicBezTo>
                <a:cubicBezTo>
                  <a:pt x="54" y="82"/>
                  <a:pt x="54" y="80"/>
                  <a:pt x="54" y="79"/>
                </a:cubicBezTo>
                <a:cubicBezTo>
                  <a:pt x="51" y="80"/>
                  <a:pt x="48" y="86"/>
                  <a:pt x="45" y="86"/>
                </a:cubicBezTo>
                <a:cubicBezTo>
                  <a:pt x="47" y="83"/>
                  <a:pt x="50" y="81"/>
                  <a:pt x="52" y="77"/>
                </a:cubicBezTo>
                <a:cubicBezTo>
                  <a:pt x="51" y="77"/>
                  <a:pt x="51" y="77"/>
                  <a:pt x="50" y="77"/>
                </a:cubicBezTo>
                <a:cubicBezTo>
                  <a:pt x="50" y="78"/>
                  <a:pt x="48" y="78"/>
                  <a:pt x="48" y="78"/>
                </a:cubicBezTo>
                <a:cubicBezTo>
                  <a:pt x="46" y="79"/>
                  <a:pt x="45" y="82"/>
                  <a:pt x="44" y="84"/>
                </a:cubicBezTo>
                <a:cubicBezTo>
                  <a:pt x="43" y="85"/>
                  <a:pt x="41" y="85"/>
                  <a:pt x="42" y="87"/>
                </a:cubicBezTo>
                <a:cubicBezTo>
                  <a:pt x="43" y="87"/>
                  <a:pt x="43" y="88"/>
                  <a:pt x="45" y="88"/>
                </a:cubicBezTo>
                <a:cubicBezTo>
                  <a:pt x="45" y="89"/>
                  <a:pt x="45" y="89"/>
                  <a:pt x="45" y="90"/>
                </a:cubicBezTo>
                <a:cubicBezTo>
                  <a:pt x="49" y="89"/>
                  <a:pt x="55" y="87"/>
                  <a:pt x="58" y="86"/>
                </a:cubicBezTo>
                <a:cubicBezTo>
                  <a:pt x="58" y="85"/>
                  <a:pt x="58" y="84"/>
                  <a:pt x="58" y="84"/>
                </a:cubicBezTo>
                <a:close/>
                <a:moveTo>
                  <a:pt x="59" y="103"/>
                </a:moveTo>
                <a:cubicBezTo>
                  <a:pt x="59" y="102"/>
                  <a:pt x="58" y="102"/>
                  <a:pt x="58" y="101"/>
                </a:cubicBezTo>
                <a:cubicBezTo>
                  <a:pt x="56" y="103"/>
                  <a:pt x="51" y="103"/>
                  <a:pt x="53" y="99"/>
                </a:cubicBezTo>
                <a:cubicBezTo>
                  <a:pt x="49" y="100"/>
                  <a:pt x="46" y="102"/>
                  <a:pt x="45" y="107"/>
                </a:cubicBezTo>
                <a:cubicBezTo>
                  <a:pt x="50" y="106"/>
                  <a:pt x="55" y="105"/>
                  <a:pt x="59" y="103"/>
                </a:cubicBezTo>
                <a:close/>
                <a:moveTo>
                  <a:pt x="43" y="94"/>
                </a:moveTo>
                <a:cubicBezTo>
                  <a:pt x="45" y="95"/>
                  <a:pt x="47" y="96"/>
                  <a:pt x="50" y="98"/>
                </a:cubicBezTo>
                <a:cubicBezTo>
                  <a:pt x="52" y="95"/>
                  <a:pt x="55" y="91"/>
                  <a:pt x="57" y="88"/>
                </a:cubicBezTo>
                <a:cubicBezTo>
                  <a:pt x="52" y="89"/>
                  <a:pt x="47" y="91"/>
                  <a:pt x="43" y="94"/>
                </a:cubicBezTo>
                <a:close/>
                <a:moveTo>
                  <a:pt x="33" y="46"/>
                </a:moveTo>
                <a:cubicBezTo>
                  <a:pt x="31" y="49"/>
                  <a:pt x="27" y="50"/>
                  <a:pt x="24" y="52"/>
                </a:cubicBezTo>
                <a:cubicBezTo>
                  <a:pt x="26" y="54"/>
                  <a:pt x="28" y="56"/>
                  <a:pt x="29" y="59"/>
                </a:cubicBezTo>
                <a:cubicBezTo>
                  <a:pt x="30" y="60"/>
                  <a:pt x="30" y="58"/>
                  <a:pt x="31" y="59"/>
                </a:cubicBezTo>
                <a:cubicBezTo>
                  <a:pt x="32" y="60"/>
                  <a:pt x="32" y="61"/>
                  <a:pt x="33" y="61"/>
                </a:cubicBezTo>
                <a:cubicBezTo>
                  <a:pt x="39" y="60"/>
                  <a:pt x="44" y="57"/>
                  <a:pt x="48" y="53"/>
                </a:cubicBezTo>
                <a:cubicBezTo>
                  <a:pt x="43" y="50"/>
                  <a:pt x="38" y="48"/>
                  <a:pt x="33" y="46"/>
                </a:cubicBezTo>
                <a:close/>
                <a:moveTo>
                  <a:pt x="40" y="73"/>
                </a:moveTo>
                <a:cubicBezTo>
                  <a:pt x="38" y="71"/>
                  <a:pt x="40" y="66"/>
                  <a:pt x="37" y="67"/>
                </a:cubicBezTo>
                <a:cubicBezTo>
                  <a:pt x="35" y="69"/>
                  <a:pt x="33" y="71"/>
                  <a:pt x="31" y="73"/>
                </a:cubicBezTo>
                <a:cubicBezTo>
                  <a:pt x="32" y="69"/>
                  <a:pt x="34" y="68"/>
                  <a:pt x="36" y="66"/>
                </a:cubicBezTo>
                <a:cubicBezTo>
                  <a:pt x="34" y="66"/>
                  <a:pt x="34" y="66"/>
                  <a:pt x="32" y="66"/>
                </a:cubicBezTo>
                <a:cubicBezTo>
                  <a:pt x="29" y="69"/>
                  <a:pt x="27" y="73"/>
                  <a:pt x="23" y="76"/>
                </a:cubicBezTo>
                <a:cubicBezTo>
                  <a:pt x="24" y="77"/>
                  <a:pt x="24" y="77"/>
                  <a:pt x="24" y="78"/>
                </a:cubicBezTo>
                <a:cubicBezTo>
                  <a:pt x="26" y="78"/>
                  <a:pt x="28" y="75"/>
                  <a:pt x="30" y="75"/>
                </a:cubicBezTo>
                <a:cubicBezTo>
                  <a:pt x="29" y="77"/>
                  <a:pt x="27" y="78"/>
                  <a:pt x="26" y="80"/>
                </a:cubicBezTo>
                <a:cubicBezTo>
                  <a:pt x="27" y="79"/>
                  <a:pt x="27" y="80"/>
                  <a:pt x="27" y="80"/>
                </a:cubicBezTo>
                <a:cubicBezTo>
                  <a:pt x="34" y="79"/>
                  <a:pt x="39" y="77"/>
                  <a:pt x="45" y="75"/>
                </a:cubicBezTo>
                <a:cubicBezTo>
                  <a:pt x="45" y="74"/>
                  <a:pt x="45" y="73"/>
                  <a:pt x="46" y="73"/>
                </a:cubicBezTo>
                <a:cubicBezTo>
                  <a:pt x="44" y="73"/>
                  <a:pt x="42" y="73"/>
                  <a:pt x="40" y="73"/>
                </a:cubicBezTo>
                <a:close/>
                <a:moveTo>
                  <a:pt x="31" y="81"/>
                </a:moveTo>
                <a:cubicBezTo>
                  <a:pt x="29" y="82"/>
                  <a:pt x="27" y="82"/>
                  <a:pt x="26" y="84"/>
                </a:cubicBezTo>
                <a:cubicBezTo>
                  <a:pt x="28" y="85"/>
                  <a:pt x="31" y="87"/>
                  <a:pt x="33" y="88"/>
                </a:cubicBezTo>
                <a:cubicBezTo>
                  <a:pt x="34" y="88"/>
                  <a:pt x="35" y="89"/>
                  <a:pt x="36" y="89"/>
                </a:cubicBezTo>
                <a:cubicBezTo>
                  <a:pt x="36" y="89"/>
                  <a:pt x="36" y="88"/>
                  <a:pt x="37" y="87"/>
                </a:cubicBezTo>
                <a:cubicBezTo>
                  <a:pt x="40" y="85"/>
                  <a:pt x="44" y="81"/>
                  <a:pt x="45" y="77"/>
                </a:cubicBezTo>
                <a:cubicBezTo>
                  <a:pt x="41" y="77"/>
                  <a:pt x="36" y="80"/>
                  <a:pt x="31" y="81"/>
                </a:cubicBezTo>
                <a:close/>
                <a:moveTo>
                  <a:pt x="39" y="88"/>
                </a:moveTo>
                <a:cubicBezTo>
                  <a:pt x="38" y="91"/>
                  <a:pt x="34" y="92"/>
                  <a:pt x="34" y="95"/>
                </a:cubicBezTo>
                <a:cubicBezTo>
                  <a:pt x="37" y="94"/>
                  <a:pt x="41" y="92"/>
                  <a:pt x="42" y="90"/>
                </a:cubicBezTo>
                <a:cubicBezTo>
                  <a:pt x="41" y="89"/>
                  <a:pt x="40" y="89"/>
                  <a:pt x="39" y="88"/>
                </a:cubicBezTo>
                <a:close/>
                <a:moveTo>
                  <a:pt x="20" y="67"/>
                </a:moveTo>
                <a:cubicBezTo>
                  <a:pt x="20" y="65"/>
                  <a:pt x="22" y="65"/>
                  <a:pt x="24" y="64"/>
                </a:cubicBezTo>
                <a:cubicBezTo>
                  <a:pt x="25" y="63"/>
                  <a:pt x="27" y="62"/>
                  <a:pt x="27" y="61"/>
                </a:cubicBezTo>
                <a:cubicBezTo>
                  <a:pt x="27" y="61"/>
                  <a:pt x="26" y="59"/>
                  <a:pt x="26" y="58"/>
                </a:cubicBezTo>
                <a:cubicBezTo>
                  <a:pt x="24" y="58"/>
                  <a:pt x="22" y="61"/>
                  <a:pt x="20" y="61"/>
                </a:cubicBezTo>
                <a:cubicBezTo>
                  <a:pt x="21" y="58"/>
                  <a:pt x="23" y="58"/>
                  <a:pt x="24" y="56"/>
                </a:cubicBezTo>
                <a:cubicBezTo>
                  <a:pt x="24" y="55"/>
                  <a:pt x="23" y="53"/>
                  <a:pt x="22" y="53"/>
                </a:cubicBezTo>
                <a:cubicBezTo>
                  <a:pt x="17" y="56"/>
                  <a:pt x="14" y="61"/>
                  <a:pt x="10" y="64"/>
                </a:cubicBezTo>
                <a:cubicBezTo>
                  <a:pt x="13" y="66"/>
                  <a:pt x="14" y="60"/>
                  <a:pt x="17" y="61"/>
                </a:cubicBezTo>
                <a:cubicBezTo>
                  <a:pt x="16" y="63"/>
                  <a:pt x="14" y="64"/>
                  <a:pt x="12" y="66"/>
                </a:cubicBezTo>
                <a:cubicBezTo>
                  <a:pt x="13" y="67"/>
                  <a:pt x="14" y="68"/>
                  <a:pt x="14" y="69"/>
                </a:cubicBezTo>
                <a:cubicBezTo>
                  <a:pt x="15" y="69"/>
                  <a:pt x="16" y="69"/>
                  <a:pt x="16" y="68"/>
                </a:cubicBezTo>
                <a:cubicBezTo>
                  <a:pt x="19" y="68"/>
                  <a:pt x="21" y="67"/>
                  <a:pt x="23" y="67"/>
                </a:cubicBezTo>
                <a:cubicBezTo>
                  <a:pt x="26" y="66"/>
                  <a:pt x="29" y="66"/>
                  <a:pt x="31" y="65"/>
                </a:cubicBezTo>
                <a:cubicBezTo>
                  <a:pt x="31" y="65"/>
                  <a:pt x="30" y="65"/>
                  <a:pt x="30" y="64"/>
                </a:cubicBezTo>
                <a:cubicBezTo>
                  <a:pt x="30" y="63"/>
                  <a:pt x="31" y="63"/>
                  <a:pt x="30" y="61"/>
                </a:cubicBezTo>
                <a:cubicBezTo>
                  <a:pt x="26" y="63"/>
                  <a:pt x="24" y="67"/>
                  <a:pt x="20" y="67"/>
                </a:cubicBezTo>
                <a:close/>
                <a:moveTo>
                  <a:pt x="19" y="70"/>
                </a:moveTo>
                <a:cubicBezTo>
                  <a:pt x="16" y="72"/>
                  <a:pt x="14" y="73"/>
                  <a:pt x="13" y="77"/>
                </a:cubicBezTo>
                <a:cubicBezTo>
                  <a:pt x="15" y="78"/>
                  <a:pt x="16" y="79"/>
                  <a:pt x="17" y="80"/>
                </a:cubicBezTo>
                <a:cubicBezTo>
                  <a:pt x="20" y="75"/>
                  <a:pt x="25" y="73"/>
                  <a:pt x="28" y="68"/>
                </a:cubicBezTo>
                <a:cubicBezTo>
                  <a:pt x="25" y="69"/>
                  <a:pt x="22" y="70"/>
                  <a:pt x="19" y="70"/>
                </a:cubicBezTo>
                <a:close/>
                <a:moveTo>
                  <a:pt x="22" y="78"/>
                </a:moveTo>
                <a:cubicBezTo>
                  <a:pt x="19" y="79"/>
                  <a:pt x="17" y="82"/>
                  <a:pt x="16" y="84"/>
                </a:cubicBezTo>
                <a:cubicBezTo>
                  <a:pt x="18" y="85"/>
                  <a:pt x="24" y="82"/>
                  <a:pt x="24" y="81"/>
                </a:cubicBezTo>
                <a:cubicBezTo>
                  <a:pt x="24" y="81"/>
                  <a:pt x="24" y="81"/>
                  <a:pt x="24" y="81"/>
                </a:cubicBezTo>
                <a:cubicBezTo>
                  <a:pt x="23" y="80"/>
                  <a:pt x="22" y="79"/>
                  <a:pt x="22" y="78"/>
                </a:cubicBezTo>
                <a:close/>
                <a:moveTo>
                  <a:pt x="11" y="69"/>
                </a:moveTo>
                <a:cubicBezTo>
                  <a:pt x="11" y="66"/>
                  <a:pt x="10" y="66"/>
                  <a:pt x="8" y="66"/>
                </a:cubicBezTo>
                <a:cubicBezTo>
                  <a:pt x="7" y="68"/>
                  <a:pt x="4" y="69"/>
                  <a:pt x="4" y="72"/>
                </a:cubicBezTo>
                <a:cubicBezTo>
                  <a:pt x="7" y="71"/>
                  <a:pt x="10" y="70"/>
                  <a:pt x="11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39" name="Freeform 306"/>
          <p:cNvSpPr/>
          <p:nvPr/>
        </p:nvSpPr>
        <p:spPr bwMode="auto">
          <a:xfrm>
            <a:off x="1554163" y="2295525"/>
            <a:ext cx="31750" cy="60325"/>
          </a:xfrm>
          <a:custGeom>
            <a:avLst/>
            <a:gdLst>
              <a:gd name="T0" fmla="*/ 10 w 10"/>
              <a:gd name="T1" fmla="*/ 14 h 19"/>
              <a:gd name="T2" fmla="*/ 9 w 10"/>
              <a:gd name="T3" fmla="*/ 17 h 19"/>
              <a:gd name="T4" fmla="*/ 2 w 10"/>
              <a:gd name="T5" fmla="*/ 7 h 19"/>
              <a:gd name="T6" fmla="*/ 6 w 10"/>
              <a:gd name="T7" fmla="*/ 15 h 19"/>
              <a:gd name="T8" fmla="*/ 3 w 10"/>
              <a:gd name="T9" fmla="*/ 0 h 19"/>
              <a:gd name="T10" fmla="*/ 4 w 10"/>
              <a:gd name="T11" fmla="*/ 1 h 19"/>
              <a:gd name="T12" fmla="*/ 10 w 10"/>
              <a:gd name="T13" fmla="*/ 14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19">
                <a:moveTo>
                  <a:pt x="10" y="14"/>
                </a:moveTo>
                <a:cubicBezTo>
                  <a:pt x="9" y="15"/>
                  <a:pt x="9" y="16"/>
                  <a:pt x="9" y="17"/>
                </a:cubicBezTo>
                <a:cubicBezTo>
                  <a:pt x="5" y="19"/>
                  <a:pt x="1" y="11"/>
                  <a:pt x="2" y="7"/>
                </a:cubicBezTo>
                <a:cubicBezTo>
                  <a:pt x="3" y="9"/>
                  <a:pt x="3" y="13"/>
                  <a:pt x="6" y="15"/>
                </a:cubicBezTo>
                <a:cubicBezTo>
                  <a:pt x="7" y="9"/>
                  <a:pt x="0" y="5"/>
                  <a:pt x="3" y="0"/>
                </a:cubicBezTo>
                <a:cubicBezTo>
                  <a:pt x="4" y="0"/>
                  <a:pt x="4" y="1"/>
                  <a:pt x="4" y="1"/>
                </a:cubicBezTo>
                <a:cubicBezTo>
                  <a:pt x="5" y="5"/>
                  <a:pt x="7" y="10"/>
                  <a:pt x="10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40" name="Freeform 307"/>
          <p:cNvSpPr/>
          <p:nvPr/>
        </p:nvSpPr>
        <p:spPr bwMode="auto">
          <a:xfrm>
            <a:off x="1477963" y="1822450"/>
            <a:ext cx="57150" cy="150813"/>
          </a:xfrm>
          <a:custGeom>
            <a:avLst/>
            <a:gdLst>
              <a:gd name="T0" fmla="*/ 17 w 18"/>
              <a:gd name="T1" fmla="*/ 48 h 48"/>
              <a:gd name="T2" fmla="*/ 12 w 18"/>
              <a:gd name="T3" fmla="*/ 37 h 48"/>
              <a:gd name="T4" fmla="*/ 2 w 18"/>
              <a:gd name="T5" fmla="*/ 6 h 48"/>
              <a:gd name="T6" fmla="*/ 2 w 18"/>
              <a:gd name="T7" fmla="*/ 0 h 48"/>
              <a:gd name="T8" fmla="*/ 4 w 18"/>
              <a:gd name="T9" fmla="*/ 4 h 48"/>
              <a:gd name="T10" fmla="*/ 7 w 18"/>
              <a:gd name="T11" fmla="*/ 14 h 48"/>
              <a:gd name="T12" fmla="*/ 10 w 18"/>
              <a:gd name="T13" fmla="*/ 25 h 48"/>
              <a:gd name="T14" fmla="*/ 17 w 18"/>
              <a:gd name="T15" fmla="*/ 45 h 48"/>
              <a:gd name="T16" fmla="*/ 17 w 18"/>
              <a:gd name="T17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48">
                <a:moveTo>
                  <a:pt x="17" y="48"/>
                </a:moveTo>
                <a:cubicBezTo>
                  <a:pt x="14" y="45"/>
                  <a:pt x="13" y="41"/>
                  <a:pt x="12" y="37"/>
                </a:cubicBezTo>
                <a:cubicBezTo>
                  <a:pt x="8" y="27"/>
                  <a:pt x="6" y="16"/>
                  <a:pt x="2" y="6"/>
                </a:cubicBezTo>
                <a:cubicBezTo>
                  <a:pt x="1" y="5"/>
                  <a:pt x="0" y="2"/>
                  <a:pt x="2" y="0"/>
                </a:cubicBezTo>
                <a:cubicBezTo>
                  <a:pt x="4" y="1"/>
                  <a:pt x="3" y="3"/>
                  <a:pt x="4" y="4"/>
                </a:cubicBezTo>
                <a:cubicBezTo>
                  <a:pt x="4" y="7"/>
                  <a:pt x="6" y="11"/>
                  <a:pt x="7" y="14"/>
                </a:cubicBezTo>
                <a:cubicBezTo>
                  <a:pt x="8" y="18"/>
                  <a:pt x="9" y="22"/>
                  <a:pt x="10" y="25"/>
                </a:cubicBezTo>
                <a:cubicBezTo>
                  <a:pt x="12" y="33"/>
                  <a:pt x="15" y="40"/>
                  <a:pt x="17" y="45"/>
                </a:cubicBezTo>
                <a:cubicBezTo>
                  <a:pt x="17" y="45"/>
                  <a:pt x="18" y="47"/>
                  <a:pt x="17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41" name="Freeform 308"/>
          <p:cNvSpPr>
            <a:spLocks noEditPoints="1"/>
          </p:cNvSpPr>
          <p:nvPr/>
        </p:nvSpPr>
        <p:spPr bwMode="auto">
          <a:xfrm>
            <a:off x="1343025" y="1543050"/>
            <a:ext cx="393700" cy="828675"/>
          </a:xfrm>
          <a:custGeom>
            <a:avLst/>
            <a:gdLst>
              <a:gd name="T0" fmla="*/ 13 w 125"/>
              <a:gd name="T1" fmla="*/ 77 h 262"/>
              <a:gd name="T2" fmla="*/ 0 w 125"/>
              <a:gd name="T3" fmla="*/ 35 h 262"/>
              <a:gd name="T4" fmla="*/ 51 w 125"/>
              <a:gd name="T5" fmla="*/ 50 h 262"/>
              <a:gd name="T6" fmla="*/ 33 w 125"/>
              <a:gd name="T7" fmla="*/ 38 h 262"/>
              <a:gd name="T8" fmla="*/ 75 w 125"/>
              <a:gd name="T9" fmla="*/ 94 h 262"/>
              <a:gd name="T10" fmla="*/ 93 w 125"/>
              <a:gd name="T11" fmla="*/ 168 h 262"/>
              <a:gd name="T12" fmla="*/ 125 w 125"/>
              <a:gd name="T13" fmla="*/ 228 h 262"/>
              <a:gd name="T14" fmla="*/ 107 w 125"/>
              <a:gd name="T15" fmla="*/ 254 h 262"/>
              <a:gd name="T16" fmla="*/ 67 w 125"/>
              <a:gd name="T17" fmla="*/ 257 h 262"/>
              <a:gd name="T18" fmla="*/ 52 w 125"/>
              <a:gd name="T19" fmla="*/ 214 h 262"/>
              <a:gd name="T20" fmla="*/ 43 w 125"/>
              <a:gd name="T21" fmla="*/ 196 h 262"/>
              <a:gd name="T22" fmla="*/ 39 w 125"/>
              <a:gd name="T23" fmla="*/ 175 h 262"/>
              <a:gd name="T24" fmla="*/ 23 w 125"/>
              <a:gd name="T25" fmla="*/ 126 h 262"/>
              <a:gd name="T26" fmla="*/ 18 w 125"/>
              <a:gd name="T27" fmla="*/ 107 h 262"/>
              <a:gd name="T28" fmla="*/ 45 w 125"/>
              <a:gd name="T29" fmla="*/ 187 h 262"/>
              <a:gd name="T30" fmla="*/ 54 w 125"/>
              <a:gd name="T31" fmla="*/ 202 h 262"/>
              <a:gd name="T32" fmla="*/ 59 w 125"/>
              <a:gd name="T33" fmla="*/ 230 h 262"/>
              <a:gd name="T34" fmla="*/ 109 w 125"/>
              <a:gd name="T35" fmla="*/ 252 h 262"/>
              <a:gd name="T36" fmla="*/ 105 w 125"/>
              <a:gd name="T37" fmla="*/ 205 h 262"/>
              <a:gd name="T38" fmla="*/ 85 w 125"/>
              <a:gd name="T39" fmla="*/ 154 h 262"/>
              <a:gd name="T40" fmla="*/ 53 w 125"/>
              <a:gd name="T41" fmla="*/ 60 h 262"/>
              <a:gd name="T42" fmla="*/ 29 w 125"/>
              <a:gd name="T43" fmla="*/ 62 h 262"/>
              <a:gd name="T44" fmla="*/ 25 w 125"/>
              <a:gd name="T45" fmla="*/ 104 h 262"/>
              <a:gd name="T46" fmla="*/ 28 w 125"/>
              <a:gd name="T47" fmla="*/ 118 h 262"/>
              <a:gd name="T48" fmla="*/ 79 w 125"/>
              <a:gd name="T49" fmla="*/ 236 h 262"/>
              <a:gd name="T50" fmla="*/ 82 w 125"/>
              <a:gd name="T51" fmla="*/ 237 h 262"/>
              <a:gd name="T52" fmla="*/ 82 w 125"/>
              <a:gd name="T53" fmla="*/ 246 h 262"/>
              <a:gd name="T54" fmla="*/ 88 w 125"/>
              <a:gd name="T55" fmla="*/ 254 h 262"/>
              <a:gd name="T56" fmla="*/ 61 w 125"/>
              <a:gd name="T57" fmla="*/ 234 h 262"/>
              <a:gd name="T58" fmla="*/ 85 w 125"/>
              <a:gd name="T59" fmla="*/ 254 h 262"/>
              <a:gd name="T60" fmla="*/ 51 w 125"/>
              <a:gd name="T61" fmla="*/ 209 h 262"/>
              <a:gd name="T62" fmla="*/ 49 w 125"/>
              <a:gd name="T63" fmla="*/ 199 h 262"/>
              <a:gd name="T64" fmla="*/ 45 w 125"/>
              <a:gd name="T65" fmla="*/ 190 h 262"/>
              <a:gd name="T66" fmla="*/ 43 w 125"/>
              <a:gd name="T67" fmla="*/ 179 h 262"/>
              <a:gd name="T68" fmla="*/ 32 w 125"/>
              <a:gd name="T69" fmla="*/ 36 h 262"/>
              <a:gd name="T70" fmla="*/ 36 w 125"/>
              <a:gd name="T71" fmla="*/ 52 h 262"/>
              <a:gd name="T72" fmla="*/ 10 w 125"/>
              <a:gd name="T73" fmla="*/ 60 h 262"/>
              <a:gd name="T74" fmla="*/ 17 w 125"/>
              <a:gd name="T75" fmla="*/ 60 h 262"/>
              <a:gd name="T76" fmla="*/ 23 w 125"/>
              <a:gd name="T77" fmla="*/ 57 h 262"/>
              <a:gd name="T78" fmla="*/ 28 w 125"/>
              <a:gd name="T79" fmla="*/ 57 h 262"/>
              <a:gd name="T80" fmla="*/ 11 w 125"/>
              <a:gd name="T81" fmla="*/ 27 h 262"/>
              <a:gd name="T82" fmla="*/ 7 w 125"/>
              <a:gd name="T83" fmla="*/ 46 h 262"/>
              <a:gd name="T84" fmla="*/ 14 w 125"/>
              <a:gd name="T85" fmla="*/ 31 h 262"/>
              <a:gd name="T86" fmla="*/ 18 w 125"/>
              <a:gd name="T87" fmla="*/ 31 h 262"/>
              <a:gd name="T88" fmla="*/ 19 w 125"/>
              <a:gd name="T89" fmla="*/ 39 h 262"/>
              <a:gd name="T90" fmla="*/ 26 w 125"/>
              <a:gd name="T91" fmla="*/ 30 h 262"/>
              <a:gd name="T92" fmla="*/ 31 w 125"/>
              <a:gd name="T93" fmla="*/ 36 h 262"/>
              <a:gd name="T94" fmla="*/ 26 w 125"/>
              <a:gd name="T95" fmla="*/ 128 h 262"/>
              <a:gd name="T96" fmla="*/ 24 w 125"/>
              <a:gd name="T97" fmla="*/ 120 h 262"/>
              <a:gd name="T98" fmla="*/ 20 w 125"/>
              <a:gd name="T99" fmla="*/ 103 h 262"/>
              <a:gd name="T100" fmla="*/ 20 w 125"/>
              <a:gd name="T101" fmla="*/ 103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5" h="262">
                <a:moveTo>
                  <a:pt x="18" y="107"/>
                </a:moveTo>
                <a:cubicBezTo>
                  <a:pt x="17" y="104"/>
                  <a:pt x="16" y="101"/>
                  <a:pt x="14" y="100"/>
                </a:cubicBezTo>
                <a:cubicBezTo>
                  <a:pt x="13" y="94"/>
                  <a:pt x="11" y="89"/>
                  <a:pt x="9" y="83"/>
                </a:cubicBezTo>
                <a:cubicBezTo>
                  <a:pt x="10" y="81"/>
                  <a:pt x="13" y="79"/>
                  <a:pt x="13" y="77"/>
                </a:cubicBezTo>
                <a:cubicBezTo>
                  <a:pt x="13" y="76"/>
                  <a:pt x="12" y="73"/>
                  <a:pt x="12" y="72"/>
                </a:cubicBezTo>
                <a:cubicBezTo>
                  <a:pt x="11" y="67"/>
                  <a:pt x="9" y="62"/>
                  <a:pt x="7" y="57"/>
                </a:cubicBezTo>
                <a:cubicBezTo>
                  <a:pt x="6" y="53"/>
                  <a:pt x="5" y="49"/>
                  <a:pt x="4" y="46"/>
                </a:cubicBezTo>
                <a:cubicBezTo>
                  <a:pt x="2" y="42"/>
                  <a:pt x="0" y="38"/>
                  <a:pt x="0" y="35"/>
                </a:cubicBezTo>
                <a:cubicBezTo>
                  <a:pt x="11" y="25"/>
                  <a:pt x="21" y="14"/>
                  <a:pt x="30" y="3"/>
                </a:cubicBezTo>
                <a:cubicBezTo>
                  <a:pt x="31" y="1"/>
                  <a:pt x="31" y="0"/>
                  <a:pt x="32" y="0"/>
                </a:cubicBezTo>
                <a:cubicBezTo>
                  <a:pt x="34" y="0"/>
                  <a:pt x="34" y="1"/>
                  <a:pt x="34" y="3"/>
                </a:cubicBezTo>
                <a:cubicBezTo>
                  <a:pt x="40" y="19"/>
                  <a:pt x="46" y="35"/>
                  <a:pt x="51" y="50"/>
                </a:cubicBezTo>
                <a:cubicBezTo>
                  <a:pt x="52" y="52"/>
                  <a:pt x="53" y="54"/>
                  <a:pt x="52" y="55"/>
                </a:cubicBezTo>
                <a:cubicBezTo>
                  <a:pt x="48" y="54"/>
                  <a:pt x="49" y="49"/>
                  <a:pt x="47" y="47"/>
                </a:cubicBezTo>
                <a:cubicBezTo>
                  <a:pt x="46" y="41"/>
                  <a:pt x="43" y="37"/>
                  <a:pt x="42" y="31"/>
                </a:cubicBezTo>
                <a:cubicBezTo>
                  <a:pt x="40" y="33"/>
                  <a:pt x="37" y="37"/>
                  <a:pt x="33" y="38"/>
                </a:cubicBezTo>
                <a:cubicBezTo>
                  <a:pt x="35" y="43"/>
                  <a:pt x="37" y="47"/>
                  <a:pt x="39" y="52"/>
                </a:cubicBezTo>
                <a:cubicBezTo>
                  <a:pt x="44" y="53"/>
                  <a:pt x="50" y="55"/>
                  <a:pt x="53" y="57"/>
                </a:cubicBezTo>
                <a:cubicBezTo>
                  <a:pt x="60" y="64"/>
                  <a:pt x="60" y="76"/>
                  <a:pt x="65" y="85"/>
                </a:cubicBezTo>
                <a:cubicBezTo>
                  <a:pt x="67" y="89"/>
                  <a:pt x="72" y="90"/>
                  <a:pt x="75" y="94"/>
                </a:cubicBezTo>
                <a:cubicBezTo>
                  <a:pt x="76" y="95"/>
                  <a:pt x="78" y="99"/>
                  <a:pt x="78" y="101"/>
                </a:cubicBezTo>
                <a:cubicBezTo>
                  <a:pt x="78" y="106"/>
                  <a:pt x="75" y="109"/>
                  <a:pt x="76" y="115"/>
                </a:cubicBezTo>
                <a:cubicBezTo>
                  <a:pt x="77" y="121"/>
                  <a:pt x="79" y="127"/>
                  <a:pt x="80" y="133"/>
                </a:cubicBezTo>
                <a:cubicBezTo>
                  <a:pt x="84" y="145"/>
                  <a:pt x="89" y="156"/>
                  <a:pt x="93" y="168"/>
                </a:cubicBezTo>
                <a:cubicBezTo>
                  <a:pt x="97" y="178"/>
                  <a:pt x="99" y="189"/>
                  <a:pt x="104" y="198"/>
                </a:cubicBezTo>
                <a:cubicBezTo>
                  <a:pt x="103" y="199"/>
                  <a:pt x="104" y="199"/>
                  <a:pt x="104" y="200"/>
                </a:cubicBezTo>
                <a:cubicBezTo>
                  <a:pt x="107" y="204"/>
                  <a:pt x="111" y="208"/>
                  <a:pt x="115" y="212"/>
                </a:cubicBezTo>
                <a:cubicBezTo>
                  <a:pt x="119" y="216"/>
                  <a:pt x="125" y="221"/>
                  <a:pt x="125" y="228"/>
                </a:cubicBezTo>
                <a:cubicBezTo>
                  <a:pt x="125" y="231"/>
                  <a:pt x="124" y="236"/>
                  <a:pt x="123" y="239"/>
                </a:cubicBezTo>
                <a:cubicBezTo>
                  <a:pt x="122" y="244"/>
                  <a:pt x="120" y="248"/>
                  <a:pt x="117" y="251"/>
                </a:cubicBezTo>
                <a:cubicBezTo>
                  <a:pt x="115" y="255"/>
                  <a:pt x="112" y="257"/>
                  <a:pt x="107" y="256"/>
                </a:cubicBezTo>
                <a:cubicBezTo>
                  <a:pt x="106" y="256"/>
                  <a:pt x="107" y="255"/>
                  <a:pt x="107" y="254"/>
                </a:cubicBezTo>
                <a:cubicBezTo>
                  <a:pt x="103" y="254"/>
                  <a:pt x="103" y="251"/>
                  <a:pt x="101" y="250"/>
                </a:cubicBezTo>
                <a:cubicBezTo>
                  <a:pt x="98" y="252"/>
                  <a:pt x="97" y="254"/>
                  <a:pt x="92" y="254"/>
                </a:cubicBezTo>
                <a:cubicBezTo>
                  <a:pt x="92" y="255"/>
                  <a:pt x="91" y="255"/>
                  <a:pt x="90" y="256"/>
                </a:cubicBezTo>
                <a:cubicBezTo>
                  <a:pt x="83" y="257"/>
                  <a:pt x="73" y="262"/>
                  <a:pt x="67" y="257"/>
                </a:cubicBezTo>
                <a:cubicBezTo>
                  <a:pt x="63" y="250"/>
                  <a:pt x="61" y="241"/>
                  <a:pt x="58" y="233"/>
                </a:cubicBezTo>
                <a:cubicBezTo>
                  <a:pt x="54" y="231"/>
                  <a:pt x="54" y="225"/>
                  <a:pt x="52" y="220"/>
                </a:cubicBezTo>
                <a:cubicBezTo>
                  <a:pt x="51" y="218"/>
                  <a:pt x="49" y="217"/>
                  <a:pt x="50" y="215"/>
                </a:cubicBezTo>
                <a:cubicBezTo>
                  <a:pt x="50" y="214"/>
                  <a:pt x="50" y="214"/>
                  <a:pt x="52" y="214"/>
                </a:cubicBezTo>
                <a:cubicBezTo>
                  <a:pt x="50" y="212"/>
                  <a:pt x="50" y="210"/>
                  <a:pt x="49" y="208"/>
                </a:cubicBezTo>
                <a:cubicBezTo>
                  <a:pt x="47" y="209"/>
                  <a:pt x="45" y="205"/>
                  <a:pt x="48" y="204"/>
                </a:cubicBezTo>
                <a:cubicBezTo>
                  <a:pt x="48" y="202"/>
                  <a:pt x="47" y="200"/>
                  <a:pt x="47" y="199"/>
                </a:cubicBezTo>
                <a:cubicBezTo>
                  <a:pt x="46" y="198"/>
                  <a:pt x="44" y="198"/>
                  <a:pt x="43" y="196"/>
                </a:cubicBezTo>
                <a:cubicBezTo>
                  <a:pt x="43" y="195"/>
                  <a:pt x="44" y="194"/>
                  <a:pt x="45" y="194"/>
                </a:cubicBezTo>
                <a:cubicBezTo>
                  <a:pt x="44" y="192"/>
                  <a:pt x="44" y="189"/>
                  <a:pt x="41" y="189"/>
                </a:cubicBezTo>
                <a:cubicBezTo>
                  <a:pt x="40" y="186"/>
                  <a:pt x="44" y="179"/>
                  <a:pt x="38" y="178"/>
                </a:cubicBezTo>
                <a:cubicBezTo>
                  <a:pt x="38" y="176"/>
                  <a:pt x="39" y="176"/>
                  <a:pt x="39" y="175"/>
                </a:cubicBezTo>
                <a:cubicBezTo>
                  <a:pt x="35" y="164"/>
                  <a:pt x="31" y="151"/>
                  <a:pt x="27" y="140"/>
                </a:cubicBezTo>
                <a:cubicBezTo>
                  <a:pt x="27" y="139"/>
                  <a:pt x="24" y="137"/>
                  <a:pt x="25" y="135"/>
                </a:cubicBezTo>
                <a:cubicBezTo>
                  <a:pt x="25" y="134"/>
                  <a:pt x="26" y="133"/>
                  <a:pt x="27" y="133"/>
                </a:cubicBezTo>
                <a:cubicBezTo>
                  <a:pt x="25" y="131"/>
                  <a:pt x="25" y="127"/>
                  <a:pt x="23" y="126"/>
                </a:cubicBezTo>
                <a:cubicBezTo>
                  <a:pt x="24" y="124"/>
                  <a:pt x="23" y="121"/>
                  <a:pt x="22" y="119"/>
                </a:cubicBezTo>
                <a:cubicBezTo>
                  <a:pt x="21" y="120"/>
                  <a:pt x="21" y="119"/>
                  <a:pt x="20" y="119"/>
                </a:cubicBezTo>
                <a:cubicBezTo>
                  <a:pt x="20" y="116"/>
                  <a:pt x="21" y="112"/>
                  <a:pt x="18" y="112"/>
                </a:cubicBezTo>
                <a:cubicBezTo>
                  <a:pt x="17" y="111"/>
                  <a:pt x="17" y="107"/>
                  <a:pt x="18" y="107"/>
                </a:cubicBezTo>
                <a:close/>
                <a:moveTo>
                  <a:pt x="28" y="135"/>
                </a:moveTo>
                <a:cubicBezTo>
                  <a:pt x="31" y="148"/>
                  <a:pt x="37" y="162"/>
                  <a:pt x="41" y="175"/>
                </a:cubicBezTo>
                <a:cubicBezTo>
                  <a:pt x="43" y="176"/>
                  <a:pt x="44" y="177"/>
                  <a:pt x="47" y="177"/>
                </a:cubicBezTo>
                <a:cubicBezTo>
                  <a:pt x="49" y="182"/>
                  <a:pt x="44" y="183"/>
                  <a:pt x="45" y="187"/>
                </a:cubicBezTo>
                <a:cubicBezTo>
                  <a:pt x="47" y="187"/>
                  <a:pt x="49" y="187"/>
                  <a:pt x="51" y="188"/>
                </a:cubicBezTo>
                <a:cubicBezTo>
                  <a:pt x="52" y="193"/>
                  <a:pt x="48" y="193"/>
                  <a:pt x="47" y="196"/>
                </a:cubicBezTo>
                <a:cubicBezTo>
                  <a:pt x="50" y="197"/>
                  <a:pt x="53" y="198"/>
                  <a:pt x="54" y="200"/>
                </a:cubicBezTo>
                <a:cubicBezTo>
                  <a:pt x="54" y="201"/>
                  <a:pt x="54" y="201"/>
                  <a:pt x="54" y="202"/>
                </a:cubicBezTo>
                <a:cubicBezTo>
                  <a:pt x="53" y="203"/>
                  <a:pt x="51" y="204"/>
                  <a:pt x="50" y="206"/>
                </a:cubicBezTo>
                <a:cubicBezTo>
                  <a:pt x="53" y="209"/>
                  <a:pt x="59" y="208"/>
                  <a:pt x="57" y="214"/>
                </a:cubicBezTo>
                <a:cubicBezTo>
                  <a:pt x="55" y="213"/>
                  <a:pt x="54" y="214"/>
                  <a:pt x="53" y="215"/>
                </a:cubicBezTo>
                <a:cubicBezTo>
                  <a:pt x="54" y="219"/>
                  <a:pt x="55" y="227"/>
                  <a:pt x="59" y="230"/>
                </a:cubicBezTo>
                <a:cubicBezTo>
                  <a:pt x="62" y="232"/>
                  <a:pt x="67" y="232"/>
                  <a:pt x="70" y="232"/>
                </a:cubicBezTo>
                <a:cubicBezTo>
                  <a:pt x="82" y="233"/>
                  <a:pt x="94" y="236"/>
                  <a:pt x="99" y="242"/>
                </a:cubicBezTo>
                <a:cubicBezTo>
                  <a:pt x="101" y="244"/>
                  <a:pt x="102" y="247"/>
                  <a:pt x="104" y="250"/>
                </a:cubicBezTo>
                <a:cubicBezTo>
                  <a:pt x="105" y="250"/>
                  <a:pt x="106" y="253"/>
                  <a:pt x="109" y="252"/>
                </a:cubicBezTo>
                <a:cubicBezTo>
                  <a:pt x="109" y="253"/>
                  <a:pt x="110" y="253"/>
                  <a:pt x="111" y="254"/>
                </a:cubicBezTo>
                <a:cubicBezTo>
                  <a:pt x="119" y="249"/>
                  <a:pt x="120" y="237"/>
                  <a:pt x="122" y="227"/>
                </a:cubicBezTo>
                <a:cubicBezTo>
                  <a:pt x="122" y="224"/>
                  <a:pt x="120" y="221"/>
                  <a:pt x="118" y="218"/>
                </a:cubicBezTo>
                <a:cubicBezTo>
                  <a:pt x="114" y="214"/>
                  <a:pt x="109" y="210"/>
                  <a:pt x="105" y="205"/>
                </a:cubicBezTo>
                <a:cubicBezTo>
                  <a:pt x="103" y="204"/>
                  <a:pt x="102" y="203"/>
                  <a:pt x="101" y="201"/>
                </a:cubicBezTo>
                <a:cubicBezTo>
                  <a:pt x="101" y="199"/>
                  <a:pt x="99" y="196"/>
                  <a:pt x="98" y="193"/>
                </a:cubicBezTo>
                <a:cubicBezTo>
                  <a:pt x="98" y="193"/>
                  <a:pt x="98" y="192"/>
                  <a:pt x="98" y="192"/>
                </a:cubicBezTo>
                <a:cubicBezTo>
                  <a:pt x="95" y="180"/>
                  <a:pt x="90" y="166"/>
                  <a:pt x="85" y="154"/>
                </a:cubicBezTo>
                <a:cubicBezTo>
                  <a:pt x="81" y="142"/>
                  <a:pt x="76" y="128"/>
                  <a:pt x="74" y="115"/>
                </a:cubicBezTo>
                <a:cubicBezTo>
                  <a:pt x="72" y="109"/>
                  <a:pt x="75" y="107"/>
                  <a:pt x="75" y="103"/>
                </a:cubicBezTo>
                <a:cubicBezTo>
                  <a:pt x="76" y="94"/>
                  <a:pt x="67" y="92"/>
                  <a:pt x="63" y="87"/>
                </a:cubicBezTo>
                <a:cubicBezTo>
                  <a:pt x="58" y="78"/>
                  <a:pt x="58" y="68"/>
                  <a:pt x="53" y="60"/>
                </a:cubicBezTo>
                <a:cubicBezTo>
                  <a:pt x="49" y="57"/>
                  <a:pt x="39" y="53"/>
                  <a:pt x="33" y="56"/>
                </a:cubicBezTo>
                <a:cubicBezTo>
                  <a:pt x="33" y="57"/>
                  <a:pt x="33" y="59"/>
                  <a:pt x="32" y="59"/>
                </a:cubicBezTo>
                <a:cubicBezTo>
                  <a:pt x="31" y="59"/>
                  <a:pt x="32" y="57"/>
                  <a:pt x="31" y="58"/>
                </a:cubicBezTo>
                <a:cubicBezTo>
                  <a:pt x="30" y="59"/>
                  <a:pt x="30" y="60"/>
                  <a:pt x="29" y="62"/>
                </a:cubicBezTo>
                <a:cubicBezTo>
                  <a:pt x="28" y="62"/>
                  <a:pt x="27" y="63"/>
                  <a:pt x="26" y="63"/>
                </a:cubicBezTo>
                <a:cubicBezTo>
                  <a:pt x="21" y="69"/>
                  <a:pt x="17" y="78"/>
                  <a:pt x="12" y="84"/>
                </a:cubicBezTo>
                <a:cubicBezTo>
                  <a:pt x="13" y="89"/>
                  <a:pt x="15" y="96"/>
                  <a:pt x="17" y="99"/>
                </a:cubicBezTo>
                <a:cubicBezTo>
                  <a:pt x="20" y="100"/>
                  <a:pt x="23" y="101"/>
                  <a:pt x="25" y="104"/>
                </a:cubicBezTo>
                <a:cubicBezTo>
                  <a:pt x="24" y="107"/>
                  <a:pt x="20" y="107"/>
                  <a:pt x="21" y="110"/>
                </a:cubicBezTo>
                <a:cubicBezTo>
                  <a:pt x="23" y="110"/>
                  <a:pt x="25" y="110"/>
                  <a:pt x="26" y="112"/>
                </a:cubicBezTo>
                <a:cubicBezTo>
                  <a:pt x="26" y="115"/>
                  <a:pt x="23" y="115"/>
                  <a:pt x="23" y="117"/>
                </a:cubicBezTo>
                <a:cubicBezTo>
                  <a:pt x="25" y="118"/>
                  <a:pt x="26" y="118"/>
                  <a:pt x="28" y="118"/>
                </a:cubicBezTo>
                <a:cubicBezTo>
                  <a:pt x="32" y="120"/>
                  <a:pt x="28" y="123"/>
                  <a:pt x="27" y="125"/>
                </a:cubicBezTo>
                <a:cubicBezTo>
                  <a:pt x="30" y="126"/>
                  <a:pt x="33" y="127"/>
                  <a:pt x="33" y="131"/>
                </a:cubicBezTo>
                <a:cubicBezTo>
                  <a:pt x="32" y="132"/>
                  <a:pt x="30" y="133"/>
                  <a:pt x="28" y="135"/>
                </a:cubicBezTo>
                <a:close/>
                <a:moveTo>
                  <a:pt x="79" y="236"/>
                </a:moveTo>
                <a:cubicBezTo>
                  <a:pt x="79" y="237"/>
                  <a:pt x="79" y="238"/>
                  <a:pt x="79" y="240"/>
                </a:cubicBezTo>
                <a:cubicBezTo>
                  <a:pt x="86" y="243"/>
                  <a:pt x="92" y="246"/>
                  <a:pt x="98" y="249"/>
                </a:cubicBezTo>
                <a:cubicBezTo>
                  <a:pt x="98" y="249"/>
                  <a:pt x="99" y="248"/>
                  <a:pt x="100" y="248"/>
                </a:cubicBezTo>
                <a:cubicBezTo>
                  <a:pt x="95" y="243"/>
                  <a:pt x="86" y="242"/>
                  <a:pt x="82" y="237"/>
                </a:cubicBezTo>
                <a:cubicBezTo>
                  <a:pt x="87" y="239"/>
                  <a:pt x="92" y="242"/>
                  <a:pt x="96" y="243"/>
                </a:cubicBezTo>
                <a:cubicBezTo>
                  <a:pt x="92" y="239"/>
                  <a:pt x="86" y="236"/>
                  <a:pt x="79" y="236"/>
                </a:cubicBezTo>
                <a:close/>
                <a:moveTo>
                  <a:pt x="80" y="242"/>
                </a:moveTo>
                <a:cubicBezTo>
                  <a:pt x="80" y="243"/>
                  <a:pt x="81" y="245"/>
                  <a:pt x="82" y="246"/>
                </a:cubicBezTo>
                <a:cubicBezTo>
                  <a:pt x="86" y="246"/>
                  <a:pt x="91" y="252"/>
                  <a:pt x="96" y="250"/>
                </a:cubicBezTo>
                <a:cubicBezTo>
                  <a:pt x="91" y="247"/>
                  <a:pt x="85" y="244"/>
                  <a:pt x="80" y="242"/>
                </a:cubicBezTo>
                <a:close/>
                <a:moveTo>
                  <a:pt x="82" y="246"/>
                </a:moveTo>
                <a:cubicBezTo>
                  <a:pt x="83" y="250"/>
                  <a:pt x="86" y="252"/>
                  <a:pt x="88" y="254"/>
                </a:cubicBezTo>
                <a:cubicBezTo>
                  <a:pt x="89" y="253"/>
                  <a:pt x="91" y="253"/>
                  <a:pt x="91" y="252"/>
                </a:cubicBezTo>
                <a:cubicBezTo>
                  <a:pt x="88" y="250"/>
                  <a:pt x="84" y="249"/>
                  <a:pt x="82" y="246"/>
                </a:cubicBezTo>
                <a:close/>
                <a:moveTo>
                  <a:pt x="76" y="235"/>
                </a:moveTo>
                <a:cubicBezTo>
                  <a:pt x="71" y="234"/>
                  <a:pt x="65" y="235"/>
                  <a:pt x="61" y="234"/>
                </a:cubicBezTo>
                <a:cubicBezTo>
                  <a:pt x="62" y="238"/>
                  <a:pt x="64" y="242"/>
                  <a:pt x="65" y="247"/>
                </a:cubicBezTo>
                <a:cubicBezTo>
                  <a:pt x="66" y="249"/>
                  <a:pt x="67" y="254"/>
                  <a:pt x="69" y="256"/>
                </a:cubicBezTo>
                <a:cubicBezTo>
                  <a:pt x="70" y="256"/>
                  <a:pt x="71" y="257"/>
                  <a:pt x="72" y="257"/>
                </a:cubicBezTo>
                <a:cubicBezTo>
                  <a:pt x="75" y="259"/>
                  <a:pt x="82" y="256"/>
                  <a:pt x="85" y="254"/>
                </a:cubicBezTo>
                <a:cubicBezTo>
                  <a:pt x="80" y="250"/>
                  <a:pt x="78" y="243"/>
                  <a:pt x="76" y="235"/>
                </a:cubicBezTo>
                <a:close/>
                <a:moveTo>
                  <a:pt x="51" y="209"/>
                </a:moveTo>
                <a:cubicBezTo>
                  <a:pt x="52" y="210"/>
                  <a:pt x="51" y="212"/>
                  <a:pt x="52" y="213"/>
                </a:cubicBezTo>
                <a:cubicBezTo>
                  <a:pt x="54" y="212"/>
                  <a:pt x="53" y="209"/>
                  <a:pt x="51" y="209"/>
                </a:cubicBezTo>
                <a:close/>
                <a:moveTo>
                  <a:pt x="49" y="199"/>
                </a:moveTo>
                <a:cubicBezTo>
                  <a:pt x="50" y="200"/>
                  <a:pt x="49" y="202"/>
                  <a:pt x="50" y="202"/>
                </a:cubicBezTo>
                <a:cubicBezTo>
                  <a:pt x="50" y="202"/>
                  <a:pt x="51" y="202"/>
                  <a:pt x="51" y="201"/>
                </a:cubicBezTo>
                <a:cubicBezTo>
                  <a:pt x="50" y="200"/>
                  <a:pt x="50" y="199"/>
                  <a:pt x="49" y="199"/>
                </a:cubicBezTo>
                <a:close/>
                <a:moveTo>
                  <a:pt x="45" y="190"/>
                </a:moveTo>
                <a:cubicBezTo>
                  <a:pt x="46" y="190"/>
                  <a:pt x="45" y="192"/>
                  <a:pt x="46" y="192"/>
                </a:cubicBezTo>
                <a:cubicBezTo>
                  <a:pt x="46" y="192"/>
                  <a:pt x="47" y="191"/>
                  <a:pt x="48" y="190"/>
                </a:cubicBezTo>
                <a:cubicBezTo>
                  <a:pt x="47" y="190"/>
                  <a:pt x="46" y="189"/>
                  <a:pt x="45" y="190"/>
                </a:cubicBezTo>
                <a:close/>
                <a:moveTo>
                  <a:pt x="43" y="179"/>
                </a:moveTo>
                <a:cubicBezTo>
                  <a:pt x="43" y="180"/>
                  <a:pt x="43" y="182"/>
                  <a:pt x="44" y="182"/>
                </a:cubicBezTo>
                <a:cubicBezTo>
                  <a:pt x="45" y="182"/>
                  <a:pt x="44" y="181"/>
                  <a:pt x="45" y="180"/>
                </a:cubicBezTo>
                <a:cubicBezTo>
                  <a:pt x="45" y="179"/>
                  <a:pt x="44" y="179"/>
                  <a:pt x="43" y="179"/>
                </a:cubicBezTo>
                <a:close/>
                <a:moveTo>
                  <a:pt x="41" y="28"/>
                </a:moveTo>
                <a:cubicBezTo>
                  <a:pt x="38" y="21"/>
                  <a:pt x="35" y="13"/>
                  <a:pt x="33" y="5"/>
                </a:cubicBezTo>
                <a:cubicBezTo>
                  <a:pt x="30" y="7"/>
                  <a:pt x="28" y="11"/>
                  <a:pt x="25" y="13"/>
                </a:cubicBezTo>
                <a:cubicBezTo>
                  <a:pt x="26" y="21"/>
                  <a:pt x="30" y="28"/>
                  <a:pt x="32" y="36"/>
                </a:cubicBezTo>
                <a:cubicBezTo>
                  <a:pt x="36" y="35"/>
                  <a:pt x="38" y="31"/>
                  <a:pt x="41" y="28"/>
                </a:cubicBezTo>
                <a:close/>
                <a:moveTo>
                  <a:pt x="35" y="48"/>
                </a:moveTo>
                <a:cubicBezTo>
                  <a:pt x="35" y="50"/>
                  <a:pt x="33" y="51"/>
                  <a:pt x="34" y="53"/>
                </a:cubicBezTo>
                <a:cubicBezTo>
                  <a:pt x="34" y="52"/>
                  <a:pt x="35" y="52"/>
                  <a:pt x="36" y="52"/>
                </a:cubicBezTo>
                <a:cubicBezTo>
                  <a:pt x="36" y="51"/>
                  <a:pt x="36" y="49"/>
                  <a:pt x="35" y="48"/>
                </a:cubicBezTo>
                <a:close/>
                <a:moveTo>
                  <a:pt x="32" y="53"/>
                </a:moveTo>
                <a:cubicBezTo>
                  <a:pt x="33" y="49"/>
                  <a:pt x="34" y="43"/>
                  <a:pt x="32" y="40"/>
                </a:cubicBezTo>
                <a:cubicBezTo>
                  <a:pt x="24" y="45"/>
                  <a:pt x="17" y="53"/>
                  <a:pt x="10" y="60"/>
                </a:cubicBezTo>
                <a:cubicBezTo>
                  <a:pt x="11" y="62"/>
                  <a:pt x="11" y="62"/>
                  <a:pt x="12" y="63"/>
                </a:cubicBezTo>
                <a:cubicBezTo>
                  <a:pt x="12" y="63"/>
                  <a:pt x="12" y="61"/>
                  <a:pt x="13" y="61"/>
                </a:cubicBezTo>
                <a:cubicBezTo>
                  <a:pt x="14" y="66"/>
                  <a:pt x="12" y="70"/>
                  <a:pt x="15" y="72"/>
                </a:cubicBezTo>
                <a:cubicBezTo>
                  <a:pt x="15" y="68"/>
                  <a:pt x="15" y="63"/>
                  <a:pt x="17" y="60"/>
                </a:cubicBezTo>
                <a:cubicBezTo>
                  <a:pt x="17" y="63"/>
                  <a:pt x="17" y="67"/>
                  <a:pt x="16" y="71"/>
                </a:cubicBezTo>
                <a:cubicBezTo>
                  <a:pt x="20" y="68"/>
                  <a:pt x="18" y="60"/>
                  <a:pt x="21" y="57"/>
                </a:cubicBezTo>
                <a:cubicBezTo>
                  <a:pt x="21" y="61"/>
                  <a:pt x="20" y="64"/>
                  <a:pt x="20" y="67"/>
                </a:cubicBezTo>
                <a:cubicBezTo>
                  <a:pt x="21" y="65"/>
                  <a:pt x="22" y="60"/>
                  <a:pt x="23" y="57"/>
                </a:cubicBezTo>
                <a:cubicBezTo>
                  <a:pt x="23" y="55"/>
                  <a:pt x="22" y="52"/>
                  <a:pt x="24" y="51"/>
                </a:cubicBezTo>
                <a:cubicBezTo>
                  <a:pt x="24" y="56"/>
                  <a:pt x="23" y="59"/>
                  <a:pt x="23" y="63"/>
                </a:cubicBezTo>
                <a:cubicBezTo>
                  <a:pt x="28" y="60"/>
                  <a:pt x="26" y="52"/>
                  <a:pt x="28" y="48"/>
                </a:cubicBezTo>
                <a:cubicBezTo>
                  <a:pt x="29" y="50"/>
                  <a:pt x="28" y="55"/>
                  <a:pt x="28" y="57"/>
                </a:cubicBezTo>
                <a:cubicBezTo>
                  <a:pt x="30" y="56"/>
                  <a:pt x="30" y="54"/>
                  <a:pt x="32" y="53"/>
                </a:cubicBezTo>
                <a:close/>
                <a:moveTo>
                  <a:pt x="31" y="36"/>
                </a:moveTo>
                <a:cubicBezTo>
                  <a:pt x="28" y="29"/>
                  <a:pt x="26" y="22"/>
                  <a:pt x="23" y="15"/>
                </a:cubicBezTo>
                <a:cubicBezTo>
                  <a:pt x="19" y="20"/>
                  <a:pt x="15" y="23"/>
                  <a:pt x="11" y="27"/>
                </a:cubicBezTo>
                <a:cubicBezTo>
                  <a:pt x="9" y="30"/>
                  <a:pt x="7" y="33"/>
                  <a:pt x="4" y="34"/>
                </a:cubicBezTo>
                <a:cubicBezTo>
                  <a:pt x="4" y="37"/>
                  <a:pt x="2" y="38"/>
                  <a:pt x="4" y="41"/>
                </a:cubicBezTo>
                <a:cubicBezTo>
                  <a:pt x="5" y="39"/>
                  <a:pt x="5" y="37"/>
                  <a:pt x="6" y="36"/>
                </a:cubicBezTo>
                <a:cubicBezTo>
                  <a:pt x="7" y="39"/>
                  <a:pt x="3" y="44"/>
                  <a:pt x="7" y="46"/>
                </a:cubicBezTo>
                <a:cubicBezTo>
                  <a:pt x="7" y="41"/>
                  <a:pt x="8" y="35"/>
                  <a:pt x="10" y="33"/>
                </a:cubicBezTo>
                <a:cubicBezTo>
                  <a:pt x="9" y="39"/>
                  <a:pt x="8" y="45"/>
                  <a:pt x="8" y="51"/>
                </a:cubicBezTo>
                <a:cubicBezTo>
                  <a:pt x="9" y="52"/>
                  <a:pt x="9" y="55"/>
                  <a:pt x="10" y="55"/>
                </a:cubicBezTo>
                <a:cubicBezTo>
                  <a:pt x="10" y="47"/>
                  <a:pt x="12" y="38"/>
                  <a:pt x="14" y="31"/>
                </a:cubicBezTo>
                <a:cubicBezTo>
                  <a:pt x="14" y="40"/>
                  <a:pt x="10" y="48"/>
                  <a:pt x="12" y="56"/>
                </a:cubicBezTo>
                <a:cubicBezTo>
                  <a:pt x="12" y="55"/>
                  <a:pt x="12" y="54"/>
                  <a:pt x="13" y="54"/>
                </a:cubicBezTo>
                <a:cubicBezTo>
                  <a:pt x="14" y="47"/>
                  <a:pt x="15" y="41"/>
                  <a:pt x="16" y="35"/>
                </a:cubicBezTo>
                <a:cubicBezTo>
                  <a:pt x="16" y="34"/>
                  <a:pt x="16" y="31"/>
                  <a:pt x="18" y="31"/>
                </a:cubicBezTo>
                <a:cubicBezTo>
                  <a:pt x="17" y="38"/>
                  <a:pt x="16" y="44"/>
                  <a:pt x="15" y="51"/>
                </a:cubicBezTo>
                <a:cubicBezTo>
                  <a:pt x="17" y="50"/>
                  <a:pt x="16" y="49"/>
                  <a:pt x="18" y="49"/>
                </a:cubicBezTo>
                <a:cubicBezTo>
                  <a:pt x="18" y="48"/>
                  <a:pt x="17" y="48"/>
                  <a:pt x="18" y="47"/>
                </a:cubicBezTo>
                <a:cubicBezTo>
                  <a:pt x="19" y="45"/>
                  <a:pt x="19" y="42"/>
                  <a:pt x="19" y="39"/>
                </a:cubicBezTo>
                <a:cubicBezTo>
                  <a:pt x="20" y="36"/>
                  <a:pt x="21" y="32"/>
                  <a:pt x="22" y="28"/>
                </a:cubicBezTo>
                <a:cubicBezTo>
                  <a:pt x="22" y="27"/>
                  <a:pt x="22" y="25"/>
                  <a:pt x="23" y="24"/>
                </a:cubicBezTo>
                <a:cubicBezTo>
                  <a:pt x="24" y="30"/>
                  <a:pt x="20" y="38"/>
                  <a:pt x="20" y="46"/>
                </a:cubicBezTo>
                <a:cubicBezTo>
                  <a:pt x="24" y="44"/>
                  <a:pt x="22" y="34"/>
                  <a:pt x="26" y="30"/>
                </a:cubicBezTo>
                <a:cubicBezTo>
                  <a:pt x="26" y="34"/>
                  <a:pt x="24" y="38"/>
                  <a:pt x="24" y="42"/>
                </a:cubicBezTo>
                <a:cubicBezTo>
                  <a:pt x="28" y="41"/>
                  <a:pt x="27" y="35"/>
                  <a:pt x="28" y="33"/>
                </a:cubicBezTo>
                <a:cubicBezTo>
                  <a:pt x="29" y="35"/>
                  <a:pt x="29" y="36"/>
                  <a:pt x="29" y="38"/>
                </a:cubicBezTo>
                <a:cubicBezTo>
                  <a:pt x="29" y="38"/>
                  <a:pt x="30" y="37"/>
                  <a:pt x="31" y="36"/>
                </a:cubicBezTo>
                <a:close/>
                <a:moveTo>
                  <a:pt x="26" y="128"/>
                </a:moveTo>
                <a:cubicBezTo>
                  <a:pt x="27" y="129"/>
                  <a:pt x="26" y="131"/>
                  <a:pt x="28" y="132"/>
                </a:cubicBezTo>
                <a:cubicBezTo>
                  <a:pt x="29" y="131"/>
                  <a:pt x="29" y="131"/>
                  <a:pt x="29" y="130"/>
                </a:cubicBezTo>
                <a:cubicBezTo>
                  <a:pt x="28" y="130"/>
                  <a:pt x="27" y="128"/>
                  <a:pt x="26" y="128"/>
                </a:cubicBezTo>
                <a:close/>
                <a:moveTo>
                  <a:pt x="24" y="120"/>
                </a:moveTo>
                <a:cubicBezTo>
                  <a:pt x="25" y="120"/>
                  <a:pt x="24" y="122"/>
                  <a:pt x="25" y="123"/>
                </a:cubicBezTo>
                <a:cubicBezTo>
                  <a:pt x="25" y="122"/>
                  <a:pt x="26" y="122"/>
                  <a:pt x="26" y="120"/>
                </a:cubicBezTo>
                <a:cubicBezTo>
                  <a:pt x="25" y="120"/>
                  <a:pt x="24" y="120"/>
                  <a:pt x="24" y="120"/>
                </a:cubicBezTo>
                <a:close/>
                <a:moveTo>
                  <a:pt x="22" y="112"/>
                </a:moveTo>
                <a:cubicBezTo>
                  <a:pt x="21" y="112"/>
                  <a:pt x="21" y="114"/>
                  <a:pt x="22" y="114"/>
                </a:cubicBezTo>
                <a:cubicBezTo>
                  <a:pt x="22" y="113"/>
                  <a:pt x="23" y="113"/>
                  <a:pt x="22" y="112"/>
                </a:cubicBezTo>
                <a:close/>
                <a:moveTo>
                  <a:pt x="20" y="103"/>
                </a:moveTo>
                <a:cubicBezTo>
                  <a:pt x="20" y="103"/>
                  <a:pt x="19" y="102"/>
                  <a:pt x="18" y="102"/>
                </a:cubicBezTo>
                <a:cubicBezTo>
                  <a:pt x="18" y="103"/>
                  <a:pt x="19" y="104"/>
                  <a:pt x="19" y="105"/>
                </a:cubicBezTo>
                <a:cubicBezTo>
                  <a:pt x="20" y="105"/>
                  <a:pt x="20" y="105"/>
                  <a:pt x="21" y="104"/>
                </a:cubicBezTo>
                <a:cubicBezTo>
                  <a:pt x="20" y="104"/>
                  <a:pt x="21" y="103"/>
                  <a:pt x="20" y="1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42" name="Freeform 309"/>
          <p:cNvSpPr/>
          <p:nvPr/>
        </p:nvSpPr>
        <p:spPr bwMode="auto">
          <a:xfrm>
            <a:off x="1406525" y="1752600"/>
            <a:ext cx="220663" cy="514350"/>
          </a:xfrm>
          <a:custGeom>
            <a:avLst/>
            <a:gdLst>
              <a:gd name="T0" fmla="*/ 68 w 70"/>
              <a:gd name="T1" fmla="*/ 163 h 163"/>
              <a:gd name="T2" fmla="*/ 47 w 70"/>
              <a:gd name="T3" fmla="*/ 155 h 163"/>
              <a:gd name="T4" fmla="*/ 40 w 70"/>
              <a:gd name="T5" fmla="*/ 135 h 163"/>
              <a:gd name="T6" fmla="*/ 29 w 70"/>
              <a:gd name="T7" fmla="*/ 98 h 163"/>
              <a:gd name="T8" fmla="*/ 20 w 70"/>
              <a:gd name="T9" fmla="*/ 75 h 163"/>
              <a:gd name="T10" fmla="*/ 13 w 70"/>
              <a:gd name="T11" fmla="*/ 50 h 163"/>
              <a:gd name="T12" fmla="*/ 10 w 70"/>
              <a:gd name="T13" fmla="*/ 42 h 163"/>
              <a:gd name="T14" fmla="*/ 7 w 70"/>
              <a:gd name="T15" fmla="*/ 33 h 163"/>
              <a:gd name="T16" fmla="*/ 5 w 70"/>
              <a:gd name="T17" fmla="*/ 25 h 163"/>
              <a:gd name="T18" fmla="*/ 3 w 70"/>
              <a:gd name="T19" fmla="*/ 12 h 163"/>
              <a:gd name="T20" fmla="*/ 9 w 70"/>
              <a:gd name="T21" fmla="*/ 4 h 163"/>
              <a:gd name="T22" fmla="*/ 15 w 70"/>
              <a:gd name="T23" fmla="*/ 0 h 163"/>
              <a:gd name="T24" fmla="*/ 20 w 70"/>
              <a:gd name="T25" fmla="*/ 9 h 163"/>
              <a:gd name="T26" fmla="*/ 21 w 70"/>
              <a:gd name="T27" fmla="*/ 18 h 163"/>
              <a:gd name="T28" fmla="*/ 16 w 70"/>
              <a:gd name="T29" fmla="*/ 4 h 163"/>
              <a:gd name="T30" fmla="*/ 5 w 70"/>
              <a:gd name="T31" fmla="*/ 12 h 163"/>
              <a:gd name="T32" fmla="*/ 9 w 70"/>
              <a:gd name="T33" fmla="*/ 31 h 163"/>
              <a:gd name="T34" fmla="*/ 12 w 70"/>
              <a:gd name="T35" fmla="*/ 44 h 163"/>
              <a:gd name="T36" fmla="*/ 15 w 70"/>
              <a:gd name="T37" fmla="*/ 50 h 163"/>
              <a:gd name="T38" fmla="*/ 23 w 70"/>
              <a:gd name="T39" fmla="*/ 75 h 163"/>
              <a:gd name="T40" fmla="*/ 43 w 70"/>
              <a:gd name="T41" fmla="*/ 138 h 163"/>
              <a:gd name="T42" fmla="*/ 46 w 70"/>
              <a:gd name="T43" fmla="*/ 150 h 163"/>
              <a:gd name="T44" fmla="*/ 53 w 70"/>
              <a:gd name="T45" fmla="*/ 155 h 163"/>
              <a:gd name="T46" fmla="*/ 66 w 70"/>
              <a:gd name="T47" fmla="*/ 160 h 163"/>
              <a:gd name="T48" fmla="*/ 62 w 70"/>
              <a:gd name="T49" fmla="*/ 140 h 163"/>
              <a:gd name="T50" fmla="*/ 49 w 70"/>
              <a:gd name="T51" fmla="*/ 102 h 163"/>
              <a:gd name="T52" fmla="*/ 46 w 70"/>
              <a:gd name="T53" fmla="*/ 93 h 163"/>
              <a:gd name="T54" fmla="*/ 44 w 70"/>
              <a:gd name="T55" fmla="*/ 83 h 163"/>
              <a:gd name="T56" fmla="*/ 43 w 70"/>
              <a:gd name="T57" fmla="*/ 77 h 163"/>
              <a:gd name="T58" fmla="*/ 48 w 70"/>
              <a:gd name="T59" fmla="*/ 93 h 163"/>
              <a:gd name="T60" fmla="*/ 69 w 70"/>
              <a:gd name="T61" fmla="*/ 160 h 163"/>
              <a:gd name="T62" fmla="*/ 68 w 70"/>
              <a:gd name="T63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0" h="163">
                <a:moveTo>
                  <a:pt x="68" y="163"/>
                </a:moveTo>
                <a:cubicBezTo>
                  <a:pt x="60" y="163"/>
                  <a:pt x="53" y="158"/>
                  <a:pt x="47" y="155"/>
                </a:cubicBezTo>
                <a:cubicBezTo>
                  <a:pt x="44" y="150"/>
                  <a:pt x="42" y="142"/>
                  <a:pt x="40" y="135"/>
                </a:cubicBezTo>
                <a:cubicBezTo>
                  <a:pt x="36" y="123"/>
                  <a:pt x="33" y="111"/>
                  <a:pt x="29" y="98"/>
                </a:cubicBezTo>
                <a:cubicBezTo>
                  <a:pt x="26" y="90"/>
                  <a:pt x="23" y="82"/>
                  <a:pt x="20" y="75"/>
                </a:cubicBezTo>
                <a:cubicBezTo>
                  <a:pt x="17" y="66"/>
                  <a:pt x="16" y="58"/>
                  <a:pt x="13" y="50"/>
                </a:cubicBezTo>
                <a:cubicBezTo>
                  <a:pt x="12" y="47"/>
                  <a:pt x="11" y="45"/>
                  <a:pt x="10" y="42"/>
                </a:cubicBezTo>
                <a:cubicBezTo>
                  <a:pt x="9" y="39"/>
                  <a:pt x="8" y="36"/>
                  <a:pt x="7" y="33"/>
                </a:cubicBezTo>
                <a:cubicBezTo>
                  <a:pt x="6" y="31"/>
                  <a:pt x="6" y="28"/>
                  <a:pt x="5" y="25"/>
                </a:cubicBezTo>
                <a:cubicBezTo>
                  <a:pt x="3" y="21"/>
                  <a:pt x="0" y="18"/>
                  <a:pt x="3" y="12"/>
                </a:cubicBezTo>
                <a:cubicBezTo>
                  <a:pt x="3" y="11"/>
                  <a:pt x="7" y="6"/>
                  <a:pt x="9" y="4"/>
                </a:cubicBezTo>
                <a:cubicBezTo>
                  <a:pt x="10" y="3"/>
                  <a:pt x="15" y="0"/>
                  <a:pt x="15" y="0"/>
                </a:cubicBezTo>
                <a:cubicBezTo>
                  <a:pt x="18" y="0"/>
                  <a:pt x="19" y="5"/>
                  <a:pt x="20" y="9"/>
                </a:cubicBezTo>
                <a:cubicBezTo>
                  <a:pt x="21" y="12"/>
                  <a:pt x="23" y="16"/>
                  <a:pt x="21" y="18"/>
                </a:cubicBezTo>
                <a:cubicBezTo>
                  <a:pt x="18" y="14"/>
                  <a:pt x="18" y="7"/>
                  <a:pt x="16" y="4"/>
                </a:cubicBezTo>
                <a:cubicBezTo>
                  <a:pt x="11" y="4"/>
                  <a:pt x="7" y="9"/>
                  <a:pt x="5" y="12"/>
                </a:cubicBezTo>
                <a:cubicBezTo>
                  <a:pt x="3" y="18"/>
                  <a:pt x="7" y="25"/>
                  <a:pt x="9" y="31"/>
                </a:cubicBezTo>
                <a:cubicBezTo>
                  <a:pt x="10" y="36"/>
                  <a:pt x="11" y="40"/>
                  <a:pt x="12" y="44"/>
                </a:cubicBezTo>
                <a:cubicBezTo>
                  <a:pt x="13" y="46"/>
                  <a:pt x="14" y="48"/>
                  <a:pt x="15" y="50"/>
                </a:cubicBezTo>
                <a:cubicBezTo>
                  <a:pt x="18" y="58"/>
                  <a:pt x="20" y="66"/>
                  <a:pt x="23" y="75"/>
                </a:cubicBezTo>
                <a:cubicBezTo>
                  <a:pt x="31" y="95"/>
                  <a:pt x="36" y="117"/>
                  <a:pt x="43" y="138"/>
                </a:cubicBezTo>
                <a:cubicBezTo>
                  <a:pt x="44" y="142"/>
                  <a:pt x="46" y="146"/>
                  <a:pt x="46" y="150"/>
                </a:cubicBezTo>
                <a:cubicBezTo>
                  <a:pt x="48" y="153"/>
                  <a:pt x="50" y="154"/>
                  <a:pt x="53" y="155"/>
                </a:cubicBezTo>
                <a:cubicBezTo>
                  <a:pt x="57" y="157"/>
                  <a:pt x="60" y="160"/>
                  <a:pt x="66" y="160"/>
                </a:cubicBezTo>
                <a:cubicBezTo>
                  <a:pt x="66" y="153"/>
                  <a:pt x="63" y="147"/>
                  <a:pt x="62" y="140"/>
                </a:cubicBezTo>
                <a:cubicBezTo>
                  <a:pt x="59" y="127"/>
                  <a:pt x="54" y="114"/>
                  <a:pt x="49" y="102"/>
                </a:cubicBezTo>
                <a:cubicBezTo>
                  <a:pt x="48" y="99"/>
                  <a:pt x="47" y="96"/>
                  <a:pt x="46" y="93"/>
                </a:cubicBezTo>
                <a:cubicBezTo>
                  <a:pt x="45" y="89"/>
                  <a:pt x="45" y="86"/>
                  <a:pt x="44" y="83"/>
                </a:cubicBezTo>
                <a:cubicBezTo>
                  <a:pt x="43" y="81"/>
                  <a:pt x="41" y="79"/>
                  <a:pt x="43" y="77"/>
                </a:cubicBezTo>
                <a:cubicBezTo>
                  <a:pt x="46" y="81"/>
                  <a:pt x="46" y="88"/>
                  <a:pt x="48" y="93"/>
                </a:cubicBezTo>
                <a:cubicBezTo>
                  <a:pt x="56" y="114"/>
                  <a:pt x="64" y="137"/>
                  <a:pt x="69" y="160"/>
                </a:cubicBezTo>
                <a:cubicBezTo>
                  <a:pt x="70" y="160"/>
                  <a:pt x="69" y="162"/>
                  <a:pt x="68" y="1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43" name="Freeform 310"/>
          <p:cNvSpPr>
            <a:spLocks noEditPoints="1"/>
          </p:cNvSpPr>
          <p:nvPr/>
        </p:nvSpPr>
        <p:spPr bwMode="auto">
          <a:xfrm>
            <a:off x="4459288" y="3906838"/>
            <a:ext cx="33337" cy="30162"/>
          </a:xfrm>
          <a:custGeom>
            <a:avLst/>
            <a:gdLst>
              <a:gd name="T0" fmla="*/ 4 w 11"/>
              <a:gd name="T1" fmla="*/ 1 h 10"/>
              <a:gd name="T2" fmla="*/ 5 w 11"/>
              <a:gd name="T3" fmla="*/ 1 h 10"/>
              <a:gd name="T4" fmla="*/ 7 w 11"/>
              <a:gd name="T5" fmla="*/ 0 h 10"/>
              <a:gd name="T6" fmla="*/ 2 w 11"/>
              <a:gd name="T7" fmla="*/ 7 h 10"/>
              <a:gd name="T8" fmla="*/ 4 w 11"/>
              <a:gd name="T9" fmla="*/ 1 h 10"/>
              <a:gd name="T10" fmla="*/ 3 w 11"/>
              <a:gd name="T11" fmla="*/ 5 h 10"/>
              <a:gd name="T12" fmla="*/ 4 w 11"/>
              <a:gd name="T13" fmla="*/ 6 h 10"/>
              <a:gd name="T14" fmla="*/ 6 w 11"/>
              <a:gd name="T15" fmla="*/ 2 h 10"/>
              <a:gd name="T16" fmla="*/ 3 w 11"/>
              <a:gd name="T17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10">
                <a:moveTo>
                  <a:pt x="4" y="1"/>
                </a:moveTo>
                <a:cubicBezTo>
                  <a:pt x="5" y="1"/>
                  <a:pt x="5" y="1"/>
                  <a:pt x="5" y="1"/>
                </a:cubicBezTo>
                <a:cubicBezTo>
                  <a:pt x="6" y="2"/>
                  <a:pt x="6" y="0"/>
                  <a:pt x="7" y="0"/>
                </a:cubicBezTo>
                <a:cubicBezTo>
                  <a:pt x="11" y="4"/>
                  <a:pt x="5" y="10"/>
                  <a:pt x="2" y="7"/>
                </a:cubicBezTo>
                <a:cubicBezTo>
                  <a:pt x="0" y="6"/>
                  <a:pt x="1" y="1"/>
                  <a:pt x="4" y="1"/>
                </a:cubicBezTo>
                <a:close/>
                <a:moveTo>
                  <a:pt x="3" y="5"/>
                </a:moveTo>
                <a:cubicBezTo>
                  <a:pt x="4" y="5"/>
                  <a:pt x="4" y="6"/>
                  <a:pt x="4" y="6"/>
                </a:cubicBezTo>
                <a:cubicBezTo>
                  <a:pt x="5" y="5"/>
                  <a:pt x="6" y="4"/>
                  <a:pt x="6" y="2"/>
                </a:cubicBezTo>
                <a:cubicBezTo>
                  <a:pt x="4" y="3"/>
                  <a:pt x="3" y="3"/>
                  <a:pt x="3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44" name="Freeform 311"/>
          <p:cNvSpPr>
            <a:spLocks noEditPoints="1"/>
          </p:cNvSpPr>
          <p:nvPr/>
        </p:nvSpPr>
        <p:spPr bwMode="auto">
          <a:xfrm>
            <a:off x="4440238" y="3949700"/>
            <a:ext cx="26987" cy="25400"/>
          </a:xfrm>
          <a:custGeom>
            <a:avLst/>
            <a:gdLst>
              <a:gd name="T0" fmla="*/ 9 w 9"/>
              <a:gd name="T1" fmla="*/ 2 h 8"/>
              <a:gd name="T2" fmla="*/ 8 w 9"/>
              <a:gd name="T3" fmla="*/ 7 h 8"/>
              <a:gd name="T4" fmla="*/ 3 w 9"/>
              <a:gd name="T5" fmla="*/ 8 h 8"/>
              <a:gd name="T6" fmla="*/ 4 w 9"/>
              <a:gd name="T7" fmla="*/ 0 h 8"/>
              <a:gd name="T8" fmla="*/ 9 w 9"/>
              <a:gd name="T9" fmla="*/ 2 h 8"/>
              <a:gd name="T10" fmla="*/ 4 w 9"/>
              <a:gd name="T11" fmla="*/ 2 h 8"/>
              <a:gd name="T12" fmla="*/ 4 w 9"/>
              <a:gd name="T13" fmla="*/ 5 h 8"/>
              <a:gd name="T14" fmla="*/ 6 w 9"/>
              <a:gd name="T15" fmla="*/ 3 h 8"/>
              <a:gd name="T16" fmla="*/ 4 w 9"/>
              <a:gd name="T17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8">
                <a:moveTo>
                  <a:pt x="9" y="2"/>
                </a:moveTo>
                <a:cubicBezTo>
                  <a:pt x="9" y="4"/>
                  <a:pt x="8" y="5"/>
                  <a:pt x="8" y="7"/>
                </a:cubicBezTo>
                <a:cubicBezTo>
                  <a:pt x="6" y="7"/>
                  <a:pt x="4" y="8"/>
                  <a:pt x="3" y="8"/>
                </a:cubicBezTo>
                <a:cubicBezTo>
                  <a:pt x="0" y="6"/>
                  <a:pt x="0" y="0"/>
                  <a:pt x="4" y="0"/>
                </a:cubicBezTo>
                <a:cubicBezTo>
                  <a:pt x="6" y="0"/>
                  <a:pt x="7" y="2"/>
                  <a:pt x="9" y="2"/>
                </a:cubicBezTo>
                <a:close/>
                <a:moveTo>
                  <a:pt x="4" y="2"/>
                </a:moveTo>
                <a:cubicBezTo>
                  <a:pt x="3" y="3"/>
                  <a:pt x="3" y="5"/>
                  <a:pt x="4" y="5"/>
                </a:cubicBezTo>
                <a:cubicBezTo>
                  <a:pt x="5" y="5"/>
                  <a:pt x="6" y="5"/>
                  <a:pt x="6" y="3"/>
                </a:cubicBezTo>
                <a:cubicBezTo>
                  <a:pt x="6" y="3"/>
                  <a:pt x="5" y="2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45" name="Freeform 312"/>
          <p:cNvSpPr>
            <a:spLocks noEditPoints="1"/>
          </p:cNvSpPr>
          <p:nvPr/>
        </p:nvSpPr>
        <p:spPr bwMode="auto">
          <a:xfrm>
            <a:off x="4271963" y="3849688"/>
            <a:ext cx="31750" cy="34925"/>
          </a:xfrm>
          <a:custGeom>
            <a:avLst/>
            <a:gdLst>
              <a:gd name="T0" fmla="*/ 3 w 10"/>
              <a:gd name="T1" fmla="*/ 10 h 11"/>
              <a:gd name="T2" fmla="*/ 4 w 10"/>
              <a:gd name="T3" fmla="*/ 1 h 11"/>
              <a:gd name="T4" fmla="*/ 3 w 10"/>
              <a:gd name="T5" fmla="*/ 10 h 11"/>
              <a:gd name="T6" fmla="*/ 3 w 10"/>
              <a:gd name="T7" fmla="*/ 5 h 11"/>
              <a:gd name="T8" fmla="*/ 5 w 10"/>
              <a:gd name="T9" fmla="*/ 7 h 11"/>
              <a:gd name="T10" fmla="*/ 6 w 10"/>
              <a:gd name="T11" fmla="*/ 4 h 11"/>
              <a:gd name="T12" fmla="*/ 3 w 10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11">
                <a:moveTo>
                  <a:pt x="3" y="10"/>
                </a:moveTo>
                <a:cubicBezTo>
                  <a:pt x="0" y="8"/>
                  <a:pt x="1" y="2"/>
                  <a:pt x="4" y="1"/>
                </a:cubicBezTo>
                <a:cubicBezTo>
                  <a:pt x="9" y="0"/>
                  <a:pt x="10" y="11"/>
                  <a:pt x="3" y="10"/>
                </a:cubicBezTo>
                <a:close/>
                <a:moveTo>
                  <a:pt x="3" y="5"/>
                </a:moveTo>
                <a:cubicBezTo>
                  <a:pt x="4" y="6"/>
                  <a:pt x="4" y="7"/>
                  <a:pt x="5" y="7"/>
                </a:cubicBezTo>
                <a:cubicBezTo>
                  <a:pt x="6" y="7"/>
                  <a:pt x="6" y="6"/>
                  <a:pt x="6" y="4"/>
                </a:cubicBezTo>
                <a:cubicBezTo>
                  <a:pt x="5" y="3"/>
                  <a:pt x="4" y="4"/>
                  <a:pt x="3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46" name="Freeform 313"/>
          <p:cNvSpPr>
            <a:spLocks noEditPoints="1"/>
          </p:cNvSpPr>
          <p:nvPr/>
        </p:nvSpPr>
        <p:spPr bwMode="auto">
          <a:xfrm>
            <a:off x="4259263" y="3897313"/>
            <a:ext cx="25400" cy="26987"/>
          </a:xfrm>
          <a:custGeom>
            <a:avLst/>
            <a:gdLst>
              <a:gd name="T0" fmla="*/ 3 w 8"/>
              <a:gd name="T1" fmla="*/ 0 h 9"/>
              <a:gd name="T2" fmla="*/ 8 w 8"/>
              <a:gd name="T3" fmla="*/ 2 h 9"/>
              <a:gd name="T4" fmla="*/ 3 w 8"/>
              <a:gd name="T5" fmla="*/ 8 h 9"/>
              <a:gd name="T6" fmla="*/ 3 w 8"/>
              <a:gd name="T7" fmla="*/ 0 h 9"/>
              <a:gd name="T8" fmla="*/ 4 w 8"/>
              <a:gd name="T9" fmla="*/ 2 h 9"/>
              <a:gd name="T10" fmla="*/ 3 w 8"/>
              <a:gd name="T11" fmla="*/ 5 h 9"/>
              <a:gd name="T12" fmla="*/ 6 w 8"/>
              <a:gd name="T13" fmla="*/ 2 h 9"/>
              <a:gd name="T14" fmla="*/ 4 w 8"/>
              <a:gd name="T15" fmla="*/ 2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9">
                <a:moveTo>
                  <a:pt x="3" y="0"/>
                </a:moveTo>
                <a:cubicBezTo>
                  <a:pt x="5" y="0"/>
                  <a:pt x="6" y="1"/>
                  <a:pt x="8" y="2"/>
                </a:cubicBezTo>
                <a:cubicBezTo>
                  <a:pt x="8" y="6"/>
                  <a:pt x="6" y="9"/>
                  <a:pt x="3" y="8"/>
                </a:cubicBezTo>
                <a:cubicBezTo>
                  <a:pt x="0" y="8"/>
                  <a:pt x="0" y="3"/>
                  <a:pt x="3" y="0"/>
                </a:cubicBezTo>
                <a:close/>
                <a:moveTo>
                  <a:pt x="4" y="2"/>
                </a:moveTo>
                <a:cubicBezTo>
                  <a:pt x="4" y="3"/>
                  <a:pt x="3" y="4"/>
                  <a:pt x="3" y="5"/>
                </a:cubicBezTo>
                <a:cubicBezTo>
                  <a:pt x="5" y="6"/>
                  <a:pt x="5" y="4"/>
                  <a:pt x="6" y="2"/>
                </a:cubicBezTo>
                <a:cubicBezTo>
                  <a:pt x="5" y="2"/>
                  <a:pt x="4" y="2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47" name="Freeform 314"/>
          <p:cNvSpPr/>
          <p:nvPr/>
        </p:nvSpPr>
        <p:spPr bwMode="auto">
          <a:xfrm>
            <a:off x="3686175" y="4035425"/>
            <a:ext cx="3175" cy="3175"/>
          </a:xfrm>
          <a:custGeom>
            <a:avLst/>
            <a:gdLst>
              <a:gd name="T0" fmla="*/ 1 w 1"/>
              <a:gd name="T1" fmla="*/ 0 h 1"/>
              <a:gd name="T2" fmla="*/ 1 w 1"/>
              <a:gd name="T3" fmla="*/ 1 h 1"/>
              <a:gd name="T4" fmla="*/ 0 w 1"/>
              <a:gd name="T5" fmla="*/ 1 h 1"/>
              <a:gd name="T6" fmla="*/ 1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48" name="Freeform 315"/>
          <p:cNvSpPr>
            <a:spLocks noEditPoints="1"/>
          </p:cNvSpPr>
          <p:nvPr/>
        </p:nvSpPr>
        <p:spPr bwMode="auto">
          <a:xfrm>
            <a:off x="3600450" y="3827463"/>
            <a:ext cx="914400" cy="804862"/>
          </a:xfrm>
          <a:custGeom>
            <a:avLst/>
            <a:gdLst>
              <a:gd name="T0" fmla="*/ 17 w 290"/>
              <a:gd name="T1" fmla="*/ 153 h 255"/>
              <a:gd name="T2" fmla="*/ 10 w 290"/>
              <a:gd name="T3" fmla="*/ 29 h 255"/>
              <a:gd name="T4" fmla="*/ 100 w 290"/>
              <a:gd name="T5" fmla="*/ 7 h 255"/>
              <a:gd name="T6" fmla="*/ 195 w 290"/>
              <a:gd name="T7" fmla="*/ 41 h 255"/>
              <a:gd name="T8" fmla="*/ 206 w 290"/>
              <a:gd name="T9" fmla="*/ 36 h 255"/>
              <a:gd name="T10" fmla="*/ 271 w 290"/>
              <a:gd name="T11" fmla="*/ 12 h 255"/>
              <a:gd name="T12" fmla="*/ 281 w 290"/>
              <a:gd name="T13" fmla="*/ 54 h 255"/>
              <a:gd name="T14" fmla="*/ 264 w 290"/>
              <a:gd name="T15" fmla="*/ 184 h 255"/>
              <a:gd name="T16" fmla="*/ 198 w 290"/>
              <a:gd name="T17" fmla="*/ 153 h 255"/>
              <a:gd name="T18" fmla="*/ 184 w 290"/>
              <a:gd name="T19" fmla="*/ 187 h 255"/>
              <a:gd name="T20" fmla="*/ 151 w 290"/>
              <a:gd name="T21" fmla="*/ 189 h 255"/>
              <a:gd name="T22" fmla="*/ 132 w 290"/>
              <a:gd name="T23" fmla="*/ 171 h 255"/>
              <a:gd name="T24" fmla="*/ 124 w 290"/>
              <a:gd name="T25" fmla="*/ 95 h 255"/>
              <a:gd name="T26" fmla="*/ 77 w 290"/>
              <a:gd name="T27" fmla="*/ 101 h 255"/>
              <a:gd name="T28" fmla="*/ 58 w 290"/>
              <a:gd name="T29" fmla="*/ 253 h 255"/>
              <a:gd name="T30" fmla="*/ 283 w 290"/>
              <a:gd name="T31" fmla="*/ 19 h 255"/>
              <a:gd name="T32" fmla="*/ 209 w 290"/>
              <a:gd name="T33" fmla="*/ 34 h 255"/>
              <a:gd name="T34" fmla="*/ 267 w 290"/>
              <a:gd name="T35" fmla="*/ 130 h 255"/>
              <a:gd name="T36" fmla="*/ 267 w 290"/>
              <a:gd name="T37" fmla="*/ 89 h 255"/>
              <a:gd name="T38" fmla="*/ 192 w 290"/>
              <a:gd name="T39" fmla="*/ 142 h 255"/>
              <a:gd name="T40" fmla="*/ 263 w 290"/>
              <a:gd name="T41" fmla="*/ 118 h 255"/>
              <a:gd name="T42" fmla="*/ 265 w 290"/>
              <a:gd name="T43" fmla="*/ 84 h 255"/>
              <a:gd name="T44" fmla="*/ 248 w 290"/>
              <a:gd name="T45" fmla="*/ 88 h 255"/>
              <a:gd name="T46" fmla="*/ 229 w 290"/>
              <a:gd name="T47" fmla="*/ 39 h 255"/>
              <a:gd name="T48" fmla="*/ 260 w 290"/>
              <a:gd name="T49" fmla="*/ 177 h 255"/>
              <a:gd name="T50" fmla="*/ 250 w 290"/>
              <a:gd name="T51" fmla="*/ 93 h 255"/>
              <a:gd name="T52" fmla="*/ 152 w 290"/>
              <a:gd name="T53" fmla="*/ 97 h 255"/>
              <a:gd name="T54" fmla="*/ 180 w 290"/>
              <a:gd name="T55" fmla="*/ 120 h 255"/>
              <a:gd name="T56" fmla="*/ 220 w 290"/>
              <a:gd name="T57" fmla="*/ 118 h 255"/>
              <a:gd name="T58" fmla="*/ 209 w 290"/>
              <a:gd name="T59" fmla="*/ 131 h 255"/>
              <a:gd name="T60" fmla="*/ 251 w 290"/>
              <a:gd name="T61" fmla="*/ 110 h 255"/>
              <a:gd name="T62" fmla="*/ 207 w 290"/>
              <a:gd name="T63" fmla="*/ 53 h 255"/>
              <a:gd name="T64" fmla="*/ 203 w 290"/>
              <a:gd name="T65" fmla="*/ 76 h 255"/>
              <a:gd name="T66" fmla="*/ 156 w 290"/>
              <a:gd name="T67" fmla="*/ 46 h 255"/>
              <a:gd name="T68" fmla="*/ 68 w 290"/>
              <a:gd name="T69" fmla="*/ 63 h 255"/>
              <a:gd name="T70" fmla="*/ 191 w 290"/>
              <a:gd name="T71" fmla="*/ 135 h 255"/>
              <a:gd name="T72" fmla="*/ 187 w 290"/>
              <a:gd name="T73" fmla="*/ 147 h 255"/>
              <a:gd name="T74" fmla="*/ 191 w 290"/>
              <a:gd name="T75" fmla="*/ 135 h 255"/>
              <a:gd name="T76" fmla="*/ 107 w 290"/>
              <a:gd name="T77" fmla="*/ 13 h 255"/>
              <a:gd name="T78" fmla="*/ 34 w 290"/>
              <a:gd name="T79" fmla="*/ 33 h 255"/>
              <a:gd name="T80" fmla="*/ 137 w 290"/>
              <a:gd name="T81" fmla="*/ 46 h 255"/>
              <a:gd name="T82" fmla="*/ 93 w 290"/>
              <a:gd name="T83" fmla="*/ 95 h 255"/>
              <a:gd name="T84" fmla="*/ 136 w 290"/>
              <a:gd name="T85" fmla="*/ 57 h 255"/>
              <a:gd name="T86" fmla="*/ 141 w 290"/>
              <a:gd name="T87" fmla="*/ 227 h 255"/>
              <a:gd name="T88" fmla="*/ 143 w 290"/>
              <a:gd name="T89" fmla="*/ 149 h 255"/>
              <a:gd name="T90" fmla="*/ 145 w 290"/>
              <a:gd name="T91" fmla="*/ 227 h 255"/>
              <a:gd name="T92" fmla="*/ 141 w 290"/>
              <a:gd name="T93" fmla="*/ 109 h 255"/>
              <a:gd name="T94" fmla="*/ 95 w 290"/>
              <a:gd name="T95" fmla="*/ 99 h 255"/>
              <a:gd name="T96" fmla="*/ 60 w 290"/>
              <a:gd name="T97" fmla="*/ 247 h 255"/>
              <a:gd name="T98" fmla="*/ 60 w 290"/>
              <a:gd name="T99" fmla="*/ 247 h 255"/>
              <a:gd name="T100" fmla="*/ 66 w 290"/>
              <a:gd name="T101" fmla="*/ 171 h 255"/>
              <a:gd name="T102" fmla="*/ 63 w 290"/>
              <a:gd name="T103" fmla="*/ 245 h 255"/>
              <a:gd name="T104" fmla="*/ 33 w 290"/>
              <a:gd name="T105" fmla="*/ 36 h 255"/>
              <a:gd name="T106" fmla="*/ 64 w 290"/>
              <a:gd name="T107" fmla="*/ 60 h 255"/>
              <a:gd name="T108" fmla="*/ 14 w 290"/>
              <a:gd name="T109" fmla="*/ 44 h 255"/>
              <a:gd name="T110" fmla="*/ 36 w 290"/>
              <a:gd name="T111" fmla="*/ 76 h 255"/>
              <a:gd name="T112" fmla="*/ 23 w 290"/>
              <a:gd name="T113" fmla="*/ 115 h 255"/>
              <a:gd name="T114" fmla="*/ 64 w 290"/>
              <a:gd name="T115" fmla="*/ 154 h 255"/>
              <a:gd name="T116" fmla="*/ 39 w 290"/>
              <a:gd name="T117" fmla="*/ 192 h 255"/>
              <a:gd name="T118" fmla="*/ 13 w 290"/>
              <a:gd name="T119" fmla="*/ 186 h 255"/>
              <a:gd name="T120" fmla="*/ 25 w 290"/>
              <a:gd name="T121" fmla="*/ 180 h 255"/>
              <a:gd name="T122" fmla="*/ 15 w 290"/>
              <a:gd name="T123" fmla="*/ 64 h 255"/>
              <a:gd name="T124" fmla="*/ 22 w 290"/>
              <a:gd name="T125" fmla="*/ 151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0" h="255">
                <a:moveTo>
                  <a:pt x="61" y="242"/>
                </a:moveTo>
                <a:cubicBezTo>
                  <a:pt x="61" y="236"/>
                  <a:pt x="61" y="234"/>
                  <a:pt x="62" y="228"/>
                </a:cubicBezTo>
                <a:cubicBezTo>
                  <a:pt x="61" y="227"/>
                  <a:pt x="60" y="226"/>
                  <a:pt x="58" y="226"/>
                </a:cubicBezTo>
                <a:cubicBezTo>
                  <a:pt x="50" y="212"/>
                  <a:pt x="40" y="200"/>
                  <a:pt x="31" y="187"/>
                </a:cubicBezTo>
                <a:cubicBezTo>
                  <a:pt x="29" y="194"/>
                  <a:pt x="10" y="195"/>
                  <a:pt x="11" y="185"/>
                </a:cubicBezTo>
                <a:cubicBezTo>
                  <a:pt x="13" y="184"/>
                  <a:pt x="13" y="181"/>
                  <a:pt x="15" y="182"/>
                </a:cubicBezTo>
                <a:cubicBezTo>
                  <a:pt x="16" y="173"/>
                  <a:pt x="15" y="166"/>
                  <a:pt x="16" y="159"/>
                </a:cubicBezTo>
                <a:cubicBezTo>
                  <a:pt x="16" y="157"/>
                  <a:pt x="17" y="155"/>
                  <a:pt x="17" y="153"/>
                </a:cubicBezTo>
                <a:cubicBezTo>
                  <a:pt x="17" y="147"/>
                  <a:pt x="15" y="143"/>
                  <a:pt x="15" y="138"/>
                </a:cubicBezTo>
                <a:cubicBezTo>
                  <a:pt x="15" y="132"/>
                  <a:pt x="14" y="127"/>
                  <a:pt x="14" y="121"/>
                </a:cubicBezTo>
                <a:cubicBezTo>
                  <a:pt x="14" y="120"/>
                  <a:pt x="14" y="120"/>
                  <a:pt x="15" y="119"/>
                </a:cubicBezTo>
                <a:cubicBezTo>
                  <a:pt x="13" y="113"/>
                  <a:pt x="15" y="107"/>
                  <a:pt x="15" y="102"/>
                </a:cubicBezTo>
                <a:cubicBezTo>
                  <a:pt x="13" y="89"/>
                  <a:pt x="13" y="75"/>
                  <a:pt x="12" y="62"/>
                </a:cubicBezTo>
                <a:cubicBezTo>
                  <a:pt x="14" y="59"/>
                  <a:pt x="12" y="56"/>
                  <a:pt x="11" y="53"/>
                </a:cubicBezTo>
                <a:cubicBezTo>
                  <a:pt x="11" y="49"/>
                  <a:pt x="12" y="45"/>
                  <a:pt x="12" y="41"/>
                </a:cubicBezTo>
                <a:cubicBezTo>
                  <a:pt x="12" y="37"/>
                  <a:pt x="10" y="33"/>
                  <a:pt x="10" y="29"/>
                </a:cubicBezTo>
                <a:cubicBezTo>
                  <a:pt x="10" y="28"/>
                  <a:pt x="9" y="27"/>
                  <a:pt x="7" y="27"/>
                </a:cubicBezTo>
                <a:cubicBezTo>
                  <a:pt x="6" y="25"/>
                  <a:pt x="4" y="25"/>
                  <a:pt x="3" y="23"/>
                </a:cubicBezTo>
                <a:cubicBezTo>
                  <a:pt x="0" y="20"/>
                  <a:pt x="3" y="15"/>
                  <a:pt x="7" y="14"/>
                </a:cubicBezTo>
                <a:cubicBezTo>
                  <a:pt x="8" y="14"/>
                  <a:pt x="8" y="15"/>
                  <a:pt x="9" y="15"/>
                </a:cubicBezTo>
                <a:cubicBezTo>
                  <a:pt x="25" y="12"/>
                  <a:pt x="41" y="14"/>
                  <a:pt x="57" y="11"/>
                </a:cubicBezTo>
                <a:cubicBezTo>
                  <a:pt x="66" y="12"/>
                  <a:pt x="76" y="8"/>
                  <a:pt x="85" y="10"/>
                </a:cubicBezTo>
                <a:cubicBezTo>
                  <a:pt x="87" y="9"/>
                  <a:pt x="90" y="9"/>
                  <a:pt x="92" y="8"/>
                </a:cubicBezTo>
                <a:cubicBezTo>
                  <a:pt x="95" y="8"/>
                  <a:pt x="98" y="7"/>
                  <a:pt x="100" y="7"/>
                </a:cubicBezTo>
                <a:cubicBezTo>
                  <a:pt x="102" y="8"/>
                  <a:pt x="104" y="9"/>
                  <a:pt x="105" y="9"/>
                </a:cubicBezTo>
                <a:cubicBezTo>
                  <a:pt x="110" y="13"/>
                  <a:pt x="119" y="13"/>
                  <a:pt x="124" y="17"/>
                </a:cubicBezTo>
                <a:cubicBezTo>
                  <a:pt x="128" y="18"/>
                  <a:pt x="132" y="20"/>
                  <a:pt x="136" y="22"/>
                </a:cubicBezTo>
                <a:cubicBezTo>
                  <a:pt x="140" y="23"/>
                  <a:pt x="144" y="25"/>
                  <a:pt x="148" y="26"/>
                </a:cubicBezTo>
                <a:cubicBezTo>
                  <a:pt x="150" y="27"/>
                  <a:pt x="152" y="28"/>
                  <a:pt x="154" y="29"/>
                </a:cubicBezTo>
                <a:cubicBezTo>
                  <a:pt x="156" y="30"/>
                  <a:pt x="158" y="29"/>
                  <a:pt x="160" y="30"/>
                </a:cubicBezTo>
                <a:cubicBezTo>
                  <a:pt x="164" y="32"/>
                  <a:pt x="168" y="34"/>
                  <a:pt x="172" y="34"/>
                </a:cubicBezTo>
                <a:cubicBezTo>
                  <a:pt x="179" y="38"/>
                  <a:pt x="187" y="38"/>
                  <a:pt x="195" y="41"/>
                </a:cubicBezTo>
                <a:cubicBezTo>
                  <a:pt x="196" y="43"/>
                  <a:pt x="197" y="44"/>
                  <a:pt x="196" y="47"/>
                </a:cubicBezTo>
                <a:cubicBezTo>
                  <a:pt x="193" y="51"/>
                  <a:pt x="184" y="49"/>
                  <a:pt x="177" y="51"/>
                </a:cubicBezTo>
                <a:cubicBezTo>
                  <a:pt x="170" y="60"/>
                  <a:pt x="165" y="71"/>
                  <a:pt x="159" y="82"/>
                </a:cubicBezTo>
                <a:cubicBezTo>
                  <a:pt x="162" y="81"/>
                  <a:pt x="166" y="79"/>
                  <a:pt x="169" y="79"/>
                </a:cubicBezTo>
                <a:cubicBezTo>
                  <a:pt x="178" y="77"/>
                  <a:pt x="187" y="77"/>
                  <a:pt x="195" y="75"/>
                </a:cubicBezTo>
                <a:cubicBezTo>
                  <a:pt x="197" y="74"/>
                  <a:pt x="197" y="75"/>
                  <a:pt x="198" y="75"/>
                </a:cubicBezTo>
                <a:cubicBezTo>
                  <a:pt x="198" y="74"/>
                  <a:pt x="197" y="73"/>
                  <a:pt x="197" y="72"/>
                </a:cubicBezTo>
                <a:cubicBezTo>
                  <a:pt x="199" y="59"/>
                  <a:pt x="200" y="45"/>
                  <a:pt x="206" y="36"/>
                </a:cubicBezTo>
                <a:cubicBezTo>
                  <a:pt x="202" y="31"/>
                  <a:pt x="205" y="23"/>
                  <a:pt x="207" y="16"/>
                </a:cubicBezTo>
                <a:cubicBezTo>
                  <a:pt x="208" y="11"/>
                  <a:pt x="208" y="3"/>
                  <a:pt x="212" y="1"/>
                </a:cubicBezTo>
                <a:cubicBezTo>
                  <a:pt x="214" y="0"/>
                  <a:pt x="219" y="1"/>
                  <a:pt x="222" y="1"/>
                </a:cubicBezTo>
                <a:cubicBezTo>
                  <a:pt x="226" y="2"/>
                  <a:pt x="229" y="2"/>
                  <a:pt x="233" y="3"/>
                </a:cubicBezTo>
                <a:cubicBezTo>
                  <a:pt x="236" y="4"/>
                  <a:pt x="238" y="5"/>
                  <a:pt x="240" y="6"/>
                </a:cubicBezTo>
                <a:cubicBezTo>
                  <a:pt x="245" y="7"/>
                  <a:pt x="250" y="7"/>
                  <a:pt x="254" y="8"/>
                </a:cubicBezTo>
                <a:cubicBezTo>
                  <a:pt x="257" y="9"/>
                  <a:pt x="259" y="10"/>
                  <a:pt x="261" y="11"/>
                </a:cubicBezTo>
                <a:cubicBezTo>
                  <a:pt x="264" y="11"/>
                  <a:pt x="268" y="11"/>
                  <a:pt x="271" y="12"/>
                </a:cubicBezTo>
                <a:cubicBezTo>
                  <a:pt x="272" y="12"/>
                  <a:pt x="273" y="13"/>
                  <a:pt x="274" y="13"/>
                </a:cubicBezTo>
                <a:cubicBezTo>
                  <a:pt x="275" y="13"/>
                  <a:pt x="276" y="13"/>
                  <a:pt x="277" y="13"/>
                </a:cubicBezTo>
                <a:cubicBezTo>
                  <a:pt x="280" y="14"/>
                  <a:pt x="283" y="17"/>
                  <a:pt x="285" y="17"/>
                </a:cubicBezTo>
                <a:cubicBezTo>
                  <a:pt x="286" y="19"/>
                  <a:pt x="289" y="20"/>
                  <a:pt x="289" y="23"/>
                </a:cubicBezTo>
                <a:cubicBezTo>
                  <a:pt x="289" y="27"/>
                  <a:pt x="287" y="29"/>
                  <a:pt x="285" y="31"/>
                </a:cubicBezTo>
                <a:cubicBezTo>
                  <a:pt x="286" y="34"/>
                  <a:pt x="290" y="35"/>
                  <a:pt x="289" y="39"/>
                </a:cubicBezTo>
                <a:cubicBezTo>
                  <a:pt x="289" y="40"/>
                  <a:pt x="286" y="43"/>
                  <a:pt x="285" y="46"/>
                </a:cubicBezTo>
                <a:cubicBezTo>
                  <a:pt x="284" y="49"/>
                  <a:pt x="282" y="51"/>
                  <a:pt x="281" y="54"/>
                </a:cubicBezTo>
                <a:cubicBezTo>
                  <a:pt x="280" y="57"/>
                  <a:pt x="280" y="59"/>
                  <a:pt x="279" y="62"/>
                </a:cubicBezTo>
                <a:cubicBezTo>
                  <a:pt x="278" y="64"/>
                  <a:pt x="277" y="65"/>
                  <a:pt x="277" y="66"/>
                </a:cubicBezTo>
                <a:cubicBezTo>
                  <a:pt x="276" y="67"/>
                  <a:pt x="276" y="69"/>
                  <a:pt x="276" y="71"/>
                </a:cubicBezTo>
                <a:cubicBezTo>
                  <a:pt x="274" y="75"/>
                  <a:pt x="272" y="80"/>
                  <a:pt x="271" y="85"/>
                </a:cubicBezTo>
                <a:cubicBezTo>
                  <a:pt x="270" y="91"/>
                  <a:pt x="271" y="99"/>
                  <a:pt x="270" y="106"/>
                </a:cubicBezTo>
                <a:cubicBezTo>
                  <a:pt x="269" y="123"/>
                  <a:pt x="269" y="145"/>
                  <a:pt x="269" y="164"/>
                </a:cubicBezTo>
                <a:cubicBezTo>
                  <a:pt x="269" y="166"/>
                  <a:pt x="269" y="169"/>
                  <a:pt x="269" y="172"/>
                </a:cubicBezTo>
                <a:cubicBezTo>
                  <a:pt x="269" y="179"/>
                  <a:pt x="269" y="182"/>
                  <a:pt x="264" y="184"/>
                </a:cubicBezTo>
                <a:cubicBezTo>
                  <a:pt x="262" y="184"/>
                  <a:pt x="262" y="183"/>
                  <a:pt x="260" y="184"/>
                </a:cubicBezTo>
                <a:cubicBezTo>
                  <a:pt x="259" y="182"/>
                  <a:pt x="258" y="182"/>
                  <a:pt x="256" y="181"/>
                </a:cubicBezTo>
                <a:cubicBezTo>
                  <a:pt x="255" y="164"/>
                  <a:pt x="260" y="140"/>
                  <a:pt x="258" y="123"/>
                </a:cubicBezTo>
                <a:cubicBezTo>
                  <a:pt x="242" y="128"/>
                  <a:pt x="226" y="133"/>
                  <a:pt x="212" y="139"/>
                </a:cubicBezTo>
                <a:cubicBezTo>
                  <a:pt x="210" y="139"/>
                  <a:pt x="208" y="141"/>
                  <a:pt x="206" y="142"/>
                </a:cubicBezTo>
                <a:cubicBezTo>
                  <a:pt x="205" y="142"/>
                  <a:pt x="205" y="142"/>
                  <a:pt x="204" y="142"/>
                </a:cubicBezTo>
                <a:cubicBezTo>
                  <a:pt x="199" y="144"/>
                  <a:pt x="200" y="145"/>
                  <a:pt x="199" y="150"/>
                </a:cubicBezTo>
                <a:cubicBezTo>
                  <a:pt x="199" y="151"/>
                  <a:pt x="198" y="152"/>
                  <a:pt x="198" y="153"/>
                </a:cubicBezTo>
                <a:cubicBezTo>
                  <a:pt x="198" y="166"/>
                  <a:pt x="197" y="181"/>
                  <a:pt x="196" y="195"/>
                </a:cubicBezTo>
                <a:cubicBezTo>
                  <a:pt x="196" y="198"/>
                  <a:pt x="195" y="201"/>
                  <a:pt x="196" y="205"/>
                </a:cubicBezTo>
                <a:cubicBezTo>
                  <a:pt x="194" y="208"/>
                  <a:pt x="191" y="209"/>
                  <a:pt x="188" y="210"/>
                </a:cubicBezTo>
                <a:cubicBezTo>
                  <a:pt x="187" y="208"/>
                  <a:pt x="183" y="208"/>
                  <a:pt x="182" y="206"/>
                </a:cubicBezTo>
                <a:cubicBezTo>
                  <a:pt x="183" y="206"/>
                  <a:pt x="182" y="203"/>
                  <a:pt x="182" y="203"/>
                </a:cubicBezTo>
                <a:cubicBezTo>
                  <a:pt x="182" y="202"/>
                  <a:pt x="182" y="202"/>
                  <a:pt x="183" y="201"/>
                </a:cubicBezTo>
                <a:cubicBezTo>
                  <a:pt x="183" y="199"/>
                  <a:pt x="183" y="196"/>
                  <a:pt x="183" y="194"/>
                </a:cubicBezTo>
                <a:cubicBezTo>
                  <a:pt x="183" y="192"/>
                  <a:pt x="184" y="189"/>
                  <a:pt x="184" y="187"/>
                </a:cubicBezTo>
                <a:cubicBezTo>
                  <a:pt x="184" y="177"/>
                  <a:pt x="184" y="166"/>
                  <a:pt x="185" y="156"/>
                </a:cubicBezTo>
                <a:cubicBezTo>
                  <a:pt x="185" y="153"/>
                  <a:pt x="185" y="150"/>
                  <a:pt x="185" y="148"/>
                </a:cubicBezTo>
                <a:cubicBezTo>
                  <a:pt x="186" y="143"/>
                  <a:pt x="186" y="139"/>
                  <a:pt x="182" y="137"/>
                </a:cubicBezTo>
                <a:cubicBezTo>
                  <a:pt x="173" y="129"/>
                  <a:pt x="161" y="125"/>
                  <a:pt x="152" y="117"/>
                </a:cubicBezTo>
                <a:cubicBezTo>
                  <a:pt x="151" y="136"/>
                  <a:pt x="151" y="152"/>
                  <a:pt x="152" y="170"/>
                </a:cubicBezTo>
                <a:cubicBezTo>
                  <a:pt x="152" y="172"/>
                  <a:pt x="151" y="173"/>
                  <a:pt x="151" y="175"/>
                </a:cubicBezTo>
                <a:cubicBezTo>
                  <a:pt x="151" y="176"/>
                  <a:pt x="152" y="177"/>
                  <a:pt x="152" y="178"/>
                </a:cubicBezTo>
                <a:cubicBezTo>
                  <a:pt x="152" y="182"/>
                  <a:pt x="151" y="185"/>
                  <a:pt x="151" y="189"/>
                </a:cubicBezTo>
                <a:cubicBezTo>
                  <a:pt x="151" y="200"/>
                  <a:pt x="151" y="211"/>
                  <a:pt x="152" y="224"/>
                </a:cubicBezTo>
                <a:cubicBezTo>
                  <a:pt x="154" y="225"/>
                  <a:pt x="156" y="227"/>
                  <a:pt x="158" y="229"/>
                </a:cubicBezTo>
                <a:cubicBezTo>
                  <a:pt x="158" y="230"/>
                  <a:pt x="157" y="233"/>
                  <a:pt x="156" y="234"/>
                </a:cubicBezTo>
                <a:cubicBezTo>
                  <a:pt x="154" y="237"/>
                  <a:pt x="138" y="242"/>
                  <a:pt x="134" y="236"/>
                </a:cubicBezTo>
                <a:cubicBezTo>
                  <a:pt x="132" y="232"/>
                  <a:pt x="134" y="225"/>
                  <a:pt x="141" y="225"/>
                </a:cubicBezTo>
                <a:cubicBezTo>
                  <a:pt x="142" y="209"/>
                  <a:pt x="141" y="192"/>
                  <a:pt x="140" y="175"/>
                </a:cubicBezTo>
                <a:cubicBezTo>
                  <a:pt x="138" y="174"/>
                  <a:pt x="137" y="174"/>
                  <a:pt x="136" y="175"/>
                </a:cubicBezTo>
                <a:cubicBezTo>
                  <a:pt x="133" y="173"/>
                  <a:pt x="134" y="173"/>
                  <a:pt x="132" y="171"/>
                </a:cubicBezTo>
                <a:cubicBezTo>
                  <a:pt x="131" y="170"/>
                  <a:pt x="133" y="168"/>
                  <a:pt x="133" y="166"/>
                </a:cubicBezTo>
                <a:cubicBezTo>
                  <a:pt x="134" y="161"/>
                  <a:pt x="134" y="154"/>
                  <a:pt x="135" y="148"/>
                </a:cubicBezTo>
                <a:cubicBezTo>
                  <a:pt x="135" y="146"/>
                  <a:pt x="135" y="144"/>
                  <a:pt x="135" y="141"/>
                </a:cubicBezTo>
                <a:cubicBezTo>
                  <a:pt x="136" y="133"/>
                  <a:pt x="138" y="124"/>
                  <a:pt x="138" y="117"/>
                </a:cubicBezTo>
                <a:cubicBezTo>
                  <a:pt x="139" y="114"/>
                  <a:pt x="138" y="112"/>
                  <a:pt x="138" y="110"/>
                </a:cubicBezTo>
                <a:cubicBezTo>
                  <a:pt x="139" y="106"/>
                  <a:pt x="140" y="102"/>
                  <a:pt x="140" y="97"/>
                </a:cubicBezTo>
                <a:cubicBezTo>
                  <a:pt x="142" y="97"/>
                  <a:pt x="141" y="95"/>
                  <a:pt x="141" y="94"/>
                </a:cubicBezTo>
                <a:cubicBezTo>
                  <a:pt x="135" y="94"/>
                  <a:pt x="129" y="95"/>
                  <a:pt x="124" y="95"/>
                </a:cubicBezTo>
                <a:cubicBezTo>
                  <a:pt x="117" y="96"/>
                  <a:pt x="110" y="97"/>
                  <a:pt x="102" y="98"/>
                </a:cubicBezTo>
                <a:cubicBezTo>
                  <a:pt x="103" y="116"/>
                  <a:pt x="104" y="134"/>
                  <a:pt x="102" y="151"/>
                </a:cubicBezTo>
                <a:cubicBezTo>
                  <a:pt x="104" y="154"/>
                  <a:pt x="109" y="155"/>
                  <a:pt x="107" y="162"/>
                </a:cubicBezTo>
                <a:cubicBezTo>
                  <a:pt x="103" y="166"/>
                  <a:pt x="98" y="162"/>
                  <a:pt x="92" y="163"/>
                </a:cubicBezTo>
                <a:cubicBezTo>
                  <a:pt x="91" y="162"/>
                  <a:pt x="90" y="162"/>
                  <a:pt x="89" y="161"/>
                </a:cubicBezTo>
                <a:cubicBezTo>
                  <a:pt x="88" y="157"/>
                  <a:pt x="89" y="152"/>
                  <a:pt x="93" y="153"/>
                </a:cubicBezTo>
                <a:cubicBezTo>
                  <a:pt x="94" y="137"/>
                  <a:pt x="91" y="117"/>
                  <a:pt x="93" y="99"/>
                </a:cubicBezTo>
                <a:cubicBezTo>
                  <a:pt x="87" y="100"/>
                  <a:pt x="83" y="101"/>
                  <a:pt x="77" y="101"/>
                </a:cubicBezTo>
                <a:cubicBezTo>
                  <a:pt x="76" y="118"/>
                  <a:pt x="76" y="136"/>
                  <a:pt x="76" y="148"/>
                </a:cubicBezTo>
                <a:cubicBezTo>
                  <a:pt x="75" y="173"/>
                  <a:pt x="72" y="212"/>
                  <a:pt x="75" y="243"/>
                </a:cubicBezTo>
                <a:cubicBezTo>
                  <a:pt x="76" y="243"/>
                  <a:pt x="82" y="246"/>
                  <a:pt x="80" y="250"/>
                </a:cubicBezTo>
                <a:cubicBezTo>
                  <a:pt x="79" y="251"/>
                  <a:pt x="78" y="252"/>
                  <a:pt x="76" y="253"/>
                </a:cubicBezTo>
                <a:cubicBezTo>
                  <a:pt x="75" y="253"/>
                  <a:pt x="74" y="254"/>
                  <a:pt x="74" y="254"/>
                </a:cubicBezTo>
                <a:cubicBezTo>
                  <a:pt x="73" y="255"/>
                  <a:pt x="70" y="255"/>
                  <a:pt x="68" y="255"/>
                </a:cubicBezTo>
                <a:cubicBezTo>
                  <a:pt x="67" y="255"/>
                  <a:pt x="65" y="255"/>
                  <a:pt x="64" y="255"/>
                </a:cubicBezTo>
                <a:cubicBezTo>
                  <a:pt x="64" y="255"/>
                  <a:pt x="58" y="254"/>
                  <a:pt x="58" y="253"/>
                </a:cubicBezTo>
                <a:cubicBezTo>
                  <a:pt x="54" y="251"/>
                  <a:pt x="55" y="243"/>
                  <a:pt x="61" y="242"/>
                </a:cubicBezTo>
                <a:close/>
                <a:moveTo>
                  <a:pt x="263" y="49"/>
                </a:moveTo>
                <a:cubicBezTo>
                  <a:pt x="265" y="50"/>
                  <a:pt x="269" y="53"/>
                  <a:pt x="272" y="52"/>
                </a:cubicBezTo>
                <a:cubicBezTo>
                  <a:pt x="272" y="52"/>
                  <a:pt x="274" y="49"/>
                  <a:pt x="275" y="48"/>
                </a:cubicBezTo>
                <a:cubicBezTo>
                  <a:pt x="276" y="45"/>
                  <a:pt x="277" y="41"/>
                  <a:pt x="279" y="37"/>
                </a:cubicBezTo>
                <a:cubicBezTo>
                  <a:pt x="282" y="32"/>
                  <a:pt x="285" y="28"/>
                  <a:pt x="287" y="24"/>
                </a:cubicBezTo>
                <a:cubicBezTo>
                  <a:pt x="287" y="23"/>
                  <a:pt x="287" y="23"/>
                  <a:pt x="286" y="23"/>
                </a:cubicBezTo>
                <a:cubicBezTo>
                  <a:pt x="285" y="23"/>
                  <a:pt x="284" y="21"/>
                  <a:pt x="283" y="19"/>
                </a:cubicBezTo>
                <a:cubicBezTo>
                  <a:pt x="281" y="19"/>
                  <a:pt x="279" y="16"/>
                  <a:pt x="276" y="15"/>
                </a:cubicBezTo>
                <a:cubicBezTo>
                  <a:pt x="275" y="15"/>
                  <a:pt x="274" y="15"/>
                  <a:pt x="272" y="15"/>
                </a:cubicBezTo>
                <a:cubicBezTo>
                  <a:pt x="270" y="14"/>
                  <a:pt x="267" y="13"/>
                  <a:pt x="264" y="13"/>
                </a:cubicBezTo>
                <a:cubicBezTo>
                  <a:pt x="260" y="12"/>
                  <a:pt x="258" y="11"/>
                  <a:pt x="254" y="11"/>
                </a:cubicBezTo>
                <a:cubicBezTo>
                  <a:pt x="242" y="8"/>
                  <a:pt x="230" y="5"/>
                  <a:pt x="220" y="3"/>
                </a:cubicBezTo>
                <a:cubicBezTo>
                  <a:pt x="217" y="3"/>
                  <a:pt x="214" y="3"/>
                  <a:pt x="212" y="4"/>
                </a:cubicBezTo>
                <a:cubicBezTo>
                  <a:pt x="210" y="12"/>
                  <a:pt x="208" y="21"/>
                  <a:pt x="206" y="30"/>
                </a:cubicBezTo>
                <a:cubicBezTo>
                  <a:pt x="207" y="31"/>
                  <a:pt x="207" y="33"/>
                  <a:pt x="209" y="34"/>
                </a:cubicBezTo>
                <a:cubicBezTo>
                  <a:pt x="210" y="35"/>
                  <a:pt x="211" y="34"/>
                  <a:pt x="213" y="34"/>
                </a:cubicBezTo>
                <a:cubicBezTo>
                  <a:pt x="214" y="34"/>
                  <a:pt x="216" y="35"/>
                  <a:pt x="217" y="35"/>
                </a:cubicBezTo>
                <a:cubicBezTo>
                  <a:pt x="223" y="36"/>
                  <a:pt x="231" y="37"/>
                  <a:pt x="236" y="38"/>
                </a:cubicBezTo>
                <a:cubicBezTo>
                  <a:pt x="240" y="39"/>
                  <a:pt x="243" y="41"/>
                  <a:pt x="245" y="42"/>
                </a:cubicBezTo>
                <a:cubicBezTo>
                  <a:pt x="249" y="43"/>
                  <a:pt x="251" y="44"/>
                  <a:pt x="254" y="46"/>
                </a:cubicBezTo>
                <a:cubicBezTo>
                  <a:pt x="257" y="46"/>
                  <a:pt x="259" y="48"/>
                  <a:pt x="263" y="49"/>
                </a:cubicBezTo>
                <a:close/>
                <a:moveTo>
                  <a:pt x="267" y="166"/>
                </a:moveTo>
                <a:cubicBezTo>
                  <a:pt x="266" y="152"/>
                  <a:pt x="267" y="140"/>
                  <a:pt x="267" y="130"/>
                </a:cubicBezTo>
                <a:cubicBezTo>
                  <a:pt x="266" y="120"/>
                  <a:pt x="268" y="108"/>
                  <a:pt x="268" y="97"/>
                </a:cubicBezTo>
                <a:cubicBezTo>
                  <a:pt x="268" y="88"/>
                  <a:pt x="270" y="79"/>
                  <a:pt x="272" y="69"/>
                </a:cubicBezTo>
                <a:cubicBezTo>
                  <a:pt x="274" y="61"/>
                  <a:pt x="278" y="52"/>
                  <a:pt x="283" y="45"/>
                </a:cubicBezTo>
                <a:cubicBezTo>
                  <a:pt x="284" y="43"/>
                  <a:pt x="288" y="38"/>
                  <a:pt x="287" y="37"/>
                </a:cubicBezTo>
                <a:cubicBezTo>
                  <a:pt x="286" y="37"/>
                  <a:pt x="286" y="35"/>
                  <a:pt x="285" y="34"/>
                </a:cubicBezTo>
                <a:cubicBezTo>
                  <a:pt x="279" y="46"/>
                  <a:pt x="271" y="58"/>
                  <a:pt x="271" y="73"/>
                </a:cubicBezTo>
                <a:cubicBezTo>
                  <a:pt x="270" y="75"/>
                  <a:pt x="270" y="76"/>
                  <a:pt x="270" y="79"/>
                </a:cubicBezTo>
                <a:cubicBezTo>
                  <a:pt x="267" y="82"/>
                  <a:pt x="268" y="85"/>
                  <a:pt x="267" y="89"/>
                </a:cubicBezTo>
                <a:cubicBezTo>
                  <a:pt x="267" y="94"/>
                  <a:pt x="265" y="99"/>
                  <a:pt x="265" y="103"/>
                </a:cubicBezTo>
                <a:cubicBezTo>
                  <a:pt x="264" y="106"/>
                  <a:pt x="265" y="111"/>
                  <a:pt x="263" y="113"/>
                </a:cubicBezTo>
                <a:cubicBezTo>
                  <a:pt x="261" y="114"/>
                  <a:pt x="257" y="116"/>
                  <a:pt x="254" y="117"/>
                </a:cubicBezTo>
                <a:cubicBezTo>
                  <a:pt x="246" y="120"/>
                  <a:pt x="242" y="123"/>
                  <a:pt x="234" y="126"/>
                </a:cubicBezTo>
                <a:cubicBezTo>
                  <a:pt x="231" y="127"/>
                  <a:pt x="227" y="128"/>
                  <a:pt x="224" y="129"/>
                </a:cubicBezTo>
                <a:cubicBezTo>
                  <a:pt x="222" y="130"/>
                  <a:pt x="221" y="129"/>
                  <a:pt x="219" y="130"/>
                </a:cubicBezTo>
                <a:cubicBezTo>
                  <a:pt x="215" y="132"/>
                  <a:pt x="210" y="134"/>
                  <a:pt x="205" y="135"/>
                </a:cubicBezTo>
                <a:cubicBezTo>
                  <a:pt x="200" y="137"/>
                  <a:pt x="194" y="136"/>
                  <a:pt x="192" y="142"/>
                </a:cubicBezTo>
                <a:cubicBezTo>
                  <a:pt x="193" y="159"/>
                  <a:pt x="190" y="182"/>
                  <a:pt x="189" y="204"/>
                </a:cubicBezTo>
                <a:cubicBezTo>
                  <a:pt x="191" y="203"/>
                  <a:pt x="192" y="202"/>
                  <a:pt x="193" y="201"/>
                </a:cubicBezTo>
                <a:cubicBezTo>
                  <a:pt x="194" y="182"/>
                  <a:pt x="196" y="161"/>
                  <a:pt x="197" y="143"/>
                </a:cubicBezTo>
                <a:cubicBezTo>
                  <a:pt x="200" y="141"/>
                  <a:pt x="204" y="140"/>
                  <a:pt x="208" y="139"/>
                </a:cubicBezTo>
                <a:cubicBezTo>
                  <a:pt x="215" y="135"/>
                  <a:pt x="222" y="132"/>
                  <a:pt x="229" y="130"/>
                </a:cubicBezTo>
                <a:cubicBezTo>
                  <a:pt x="233" y="129"/>
                  <a:pt x="237" y="128"/>
                  <a:pt x="241" y="127"/>
                </a:cubicBezTo>
                <a:cubicBezTo>
                  <a:pt x="243" y="126"/>
                  <a:pt x="244" y="125"/>
                  <a:pt x="246" y="124"/>
                </a:cubicBezTo>
                <a:cubicBezTo>
                  <a:pt x="251" y="122"/>
                  <a:pt x="257" y="121"/>
                  <a:pt x="263" y="118"/>
                </a:cubicBezTo>
                <a:cubicBezTo>
                  <a:pt x="265" y="130"/>
                  <a:pt x="263" y="142"/>
                  <a:pt x="263" y="152"/>
                </a:cubicBezTo>
                <a:cubicBezTo>
                  <a:pt x="263" y="160"/>
                  <a:pt x="262" y="169"/>
                  <a:pt x="263" y="178"/>
                </a:cubicBezTo>
                <a:cubicBezTo>
                  <a:pt x="268" y="176"/>
                  <a:pt x="267" y="171"/>
                  <a:pt x="267" y="166"/>
                </a:cubicBezTo>
                <a:close/>
                <a:moveTo>
                  <a:pt x="270" y="55"/>
                </a:moveTo>
                <a:cubicBezTo>
                  <a:pt x="266" y="69"/>
                  <a:pt x="261" y="80"/>
                  <a:pt x="260" y="96"/>
                </a:cubicBezTo>
                <a:cubicBezTo>
                  <a:pt x="260" y="97"/>
                  <a:pt x="260" y="97"/>
                  <a:pt x="260" y="98"/>
                </a:cubicBezTo>
                <a:cubicBezTo>
                  <a:pt x="261" y="98"/>
                  <a:pt x="261" y="100"/>
                  <a:pt x="263" y="100"/>
                </a:cubicBezTo>
                <a:cubicBezTo>
                  <a:pt x="264" y="95"/>
                  <a:pt x="264" y="89"/>
                  <a:pt x="265" y="84"/>
                </a:cubicBezTo>
                <a:cubicBezTo>
                  <a:pt x="266" y="80"/>
                  <a:pt x="267" y="77"/>
                  <a:pt x="267" y="75"/>
                </a:cubicBezTo>
                <a:cubicBezTo>
                  <a:pt x="269" y="68"/>
                  <a:pt x="271" y="62"/>
                  <a:pt x="272" y="55"/>
                </a:cubicBezTo>
                <a:cubicBezTo>
                  <a:pt x="272" y="57"/>
                  <a:pt x="271" y="55"/>
                  <a:pt x="270" y="55"/>
                </a:cubicBezTo>
                <a:close/>
                <a:moveTo>
                  <a:pt x="223" y="80"/>
                </a:moveTo>
                <a:cubicBezTo>
                  <a:pt x="224" y="81"/>
                  <a:pt x="225" y="81"/>
                  <a:pt x="226" y="81"/>
                </a:cubicBezTo>
                <a:cubicBezTo>
                  <a:pt x="229" y="82"/>
                  <a:pt x="233" y="84"/>
                  <a:pt x="236" y="85"/>
                </a:cubicBezTo>
                <a:cubicBezTo>
                  <a:pt x="239" y="86"/>
                  <a:pt x="241" y="86"/>
                  <a:pt x="243" y="87"/>
                </a:cubicBezTo>
                <a:cubicBezTo>
                  <a:pt x="245" y="87"/>
                  <a:pt x="246" y="89"/>
                  <a:pt x="248" y="88"/>
                </a:cubicBezTo>
                <a:cubicBezTo>
                  <a:pt x="248" y="89"/>
                  <a:pt x="249" y="89"/>
                  <a:pt x="249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52" y="91"/>
                  <a:pt x="255" y="94"/>
                  <a:pt x="258" y="96"/>
                </a:cubicBezTo>
                <a:cubicBezTo>
                  <a:pt x="259" y="79"/>
                  <a:pt x="265" y="69"/>
                  <a:pt x="267" y="55"/>
                </a:cubicBezTo>
                <a:cubicBezTo>
                  <a:pt x="260" y="53"/>
                  <a:pt x="256" y="49"/>
                  <a:pt x="250" y="47"/>
                </a:cubicBezTo>
                <a:cubicBezTo>
                  <a:pt x="249" y="46"/>
                  <a:pt x="247" y="46"/>
                  <a:pt x="245" y="45"/>
                </a:cubicBezTo>
                <a:cubicBezTo>
                  <a:pt x="241" y="43"/>
                  <a:pt x="235" y="41"/>
                  <a:pt x="231" y="40"/>
                </a:cubicBezTo>
                <a:cubicBezTo>
                  <a:pt x="230" y="40"/>
                  <a:pt x="230" y="39"/>
                  <a:pt x="229" y="39"/>
                </a:cubicBezTo>
                <a:cubicBezTo>
                  <a:pt x="225" y="39"/>
                  <a:pt x="222" y="38"/>
                  <a:pt x="217" y="37"/>
                </a:cubicBezTo>
                <a:cubicBezTo>
                  <a:pt x="210" y="48"/>
                  <a:pt x="209" y="61"/>
                  <a:pt x="208" y="77"/>
                </a:cubicBezTo>
                <a:cubicBezTo>
                  <a:pt x="215" y="77"/>
                  <a:pt x="220" y="79"/>
                  <a:pt x="223" y="80"/>
                </a:cubicBezTo>
                <a:close/>
                <a:moveTo>
                  <a:pt x="260" y="122"/>
                </a:moveTo>
                <a:cubicBezTo>
                  <a:pt x="260" y="126"/>
                  <a:pt x="261" y="134"/>
                  <a:pt x="260" y="141"/>
                </a:cubicBezTo>
                <a:cubicBezTo>
                  <a:pt x="260" y="145"/>
                  <a:pt x="260" y="150"/>
                  <a:pt x="259" y="154"/>
                </a:cubicBezTo>
                <a:cubicBezTo>
                  <a:pt x="259" y="161"/>
                  <a:pt x="258" y="168"/>
                  <a:pt x="258" y="173"/>
                </a:cubicBezTo>
                <a:cubicBezTo>
                  <a:pt x="258" y="174"/>
                  <a:pt x="257" y="177"/>
                  <a:pt x="260" y="177"/>
                </a:cubicBezTo>
                <a:cubicBezTo>
                  <a:pt x="260" y="172"/>
                  <a:pt x="260" y="166"/>
                  <a:pt x="261" y="162"/>
                </a:cubicBezTo>
                <a:cubicBezTo>
                  <a:pt x="261" y="162"/>
                  <a:pt x="260" y="161"/>
                  <a:pt x="260" y="161"/>
                </a:cubicBezTo>
                <a:cubicBezTo>
                  <a:pt x="260" y="158"/>
                  <a:pt x="260" y="154"/>
                  <a:pt x="261" y="151"/>
                </a:cubicBezTo>
                <a:cubicBezTo>
                  <a:pt x="261" y="142"/>
                  <a:pt x="262" y="137"/>
                  <a:pt x="262" y="128"/>
                </a:cubicBezTo>
                <a:cubicBezTo>
                  <a:pt x="262" y="125"/>
                  <a:pt x="262" y="122"/>
                  <a:pt x="261" y="122"/>
                </a:cubicBezTo>
                <a:cubicBezTo>
                  <a:pt x="261" y="122"/>
                  <a:pt x="261" y="122"/>
                  <a:pt x="260" y="122"/>
                </a:cubicBezTo>
                <a:close/>
                <a:moveTo>
                  <a:pt x="256" y="99"/>
                </a:moveTo>
                <a:cubicBezTo>
                  <a:pt x="255" y="96"/>
                  <a:pt x="252" y="95"/>
                  <a:pt x="250" y="93"/>
                </a:cubicBezTo>
                <a:cubicBezTo>
                  <a:pt x="236" y="87"/>
                  <a:pt x="221" y="82"/>
                  <a:pt x="206" y="79"/>
                </a:cubicBezTo>
                <a:cubicBezTo>
                  <a:pt x="205" y="78"/>
                  <a:pt x="205" y="79"/>
                  <a:pt x="205" y="79"/>
                </a:cubicBezTo>
                <a:cubicBezTo>
                  <a:pt x="200" y="77"/>
                  <a:pt x="194" y="78"/>
                  <a:pt x="188" y="78"/>
                </a:cubicBezTo>
                <a:cubicBezTo>
                  <a:pt x="183" y="78"/>
                  <a:pt x="178" y="80"/>
                  <a:pt x="173" y="80"/>
                </a:cubicBezTo>
                <a:cubicBezTo>
                  <a:pt x="169" y="80"/>
                  <a:pt x="166" y="82"/>
                  <a:pt x="162" y="83"/>
                </a:cubicBezTo>
                <a:cubicBezTo>
                  <a:pt x="159" y="84"/>
                  <a:pt x="157" y="85"/>
                  <a:pt x="155" y="86"/>
                </a:cubicBezTo>
                <a:cubicBezTo>
                  <a:pt x="155" y="88"/>
                  <a:pt x="153" y="88"/>
                  <a:pt x="152" y="89"/>
                </a:cubicBezTo>
                <a:cubicBezTo>
                  <a:pt x="151" y="93"/>
                  <a:pt x="151" y="94"/>
                  <a:pt x="152" y="97"/>
                </a:cubicBezTo>
                <a:cubicBezTo>
                  <a:pt x="152" y="98"/>
                  <a:pt x="153" y="98"/>
                  <a:pt x="153" y="99"/>
                </a:cubicBezTo>
                <a:cubicBezTo>
                  <a:pt x="153" y="99"/>
                  <a:pt x="154" y="100"/>
                  <a:pt x="154" y="100"/>
                </a:cubicBezTo>
                <a:cubicBezTo>
                  <a:pt x="156" y="103"/>
                  <a:pt x="159" y="105"/>
                  <a:pt x="162" y="107"/>
                </a:cubicBezTo>
                <a:cubicBezTo>
                  <a:pt x="163" y="107"/>
                  <a:pt x="163" y="108"/>
                  <a:pt x="164" y="108"/>
                </a:cubicBezTo>
                <a:cubicBezTo>
                  <a:pt x="171" y="113"/>
                  <a:pt x="178" y="119"/>
                  <a:pt x="187" y="121"/>
                </a:cubicBezTo>
                <a:cubicBezTo>
                  <a:pt x="188" y="122"/>
                  <a:pt x="190" y="121"/>
                  <a:pt x="191" y="123"/>
                </a:cubicBezTo>
                <a:cubicBezTo>
                  <a:pt x="190" y="124"/>
                  <a:pt x="187" y="123"/>
                  <a:pt x="186" y="123"/>
                </a:cubicBezTo>
                <a:cubicBezTo>
                  <a:pt x="184" y="122"/>
                  <a:pt x="181" y="121"/>
                  <a:pt x="180" y="120"/>
                </a:cubicBezTo>
                <a:cubicBezTo>
                  <a:pt x="171" y="116"/>
                  <a:pt x="162" y="108"/>
                  <a:pt x="154" y="102"/>
                </a:cubicBezTo>
                <a:cubicBezTo>
                  <a:pt x="153" y="102"/>
                  <a:pt x="152" y="100"/>
                  <a:pt x="152" y="102"/>
                </a:cubicBezTo>
                <a:cubicBezTo>
                  <a:pt x="152" y="104"/>
                  <a:pt x="152" y="105"/>
                  <a:pt x="152" y="109"/>
                </a:cubicBezTo>
                <a:cubicBezTo>
                  <a:pt x="154" y="109"/>
                  <a:pt x="154" y="111"/>
                  <a:pt x="156" y="111"/>
                </a:cubicBezTo>
                <a:cubicBezTo>
                  <a:pt x="160" y="116"/>
                  <a:pt x="167" y="117"/>
                  <a:pt x="171" y="121"/>
                </a:cubicBezTo>
                <a:cubicBezTo>
                  <a:pt x="178" y="125"/>
                  <a:pt x="184" y="129"/>
                  <a:pt x="191" y="133"/>
                </a:cubicBezTo>
                <a:cubicBezTo>
                  <a:pt x="191" y="130"/>
                  <a:pt x="192" y="128"/>
                  <a:pt x="193" y="127"/>
                </a:cubicBezTo>
                <a:cubicBezTo>
                  <a:pt x="202" y="122"/>
                  <a:pt x="212" y="121"/>
                  <a:pt x="220" y="118"/>
                </a:cubicBezTo>
                <a:cubicBezTo>
                  <a:pt x="221" y="118"/>
                  <a:pt x="221" y="118"/>
                  <a:pt x="222" y="118"/>
                </a:cubicBezTo>
                <a:cubicBezTo>
                  <a:pt x="223" y="118"/>
                  <a:pt x="223" y="117"/>
                  <a:pt x="224" y="117"/>
                </a:cubicBezTo>
                <a:cubicBezTo>
                  <a:pt x="234" y="113"/>
                  <a:pt x="243" y="111"/>
                  <a:pt x="253" y="107"/>
                </a:cubicBezTo>
                <a:cubicBezTo>
                  <a:pt x="255" y="107"/>
                  <a:pt x="257" y="106"/>
                  <a:pt x="260" y="105"/>
                </a:cubicBezTo>
                <a:cubicBezTo>
                  <a:pt x="261" y="105"/>
                  <a:pt x="261" y="106"/>
                  <a:pt x="262" y="106"/>
                </a:cubicBezTo>
                <a:cubicBezTo>
                  <a:pt x="262" y="102"/>
                  <a:pt x="259" y="100"/>
                  <a:pt x="256" y="99"/>
                </a:cubicBezTo>
                <a:close/>
                <a:moveTo>
                  <a:pt x="201" y="134"/>
                </a:moveTo>
                <a:cubicBezTo>
                  <a:pt x="204" y="133"/>
                  <a:pt x="206" y="132"/>
                  <a:pt x="209" y="131"/>
                </a:cubicBezTo>
                <a:cubicBezTo>
                  <a:pt x="211" y="130"/>
                  <a:pt x="213" y="130"/>
                  <a:pt x="215" y="129"/>
                </a:cubicBezTo>
                <a:cubicBezTo>
                  <a:pt x="218" y="128"/>
                  <a:pt x="221" y="126"/>
                  <a:pt x="224" y="127"/>
                </a:cubicBezTo>
                <a:cubicBezTo>
                  <a:pt x="227" y="126"/>
                  <a:pt x="229" y="124"/>
                  <a:pt x="232" y="123"/>
                </a:cubicBezTo>
                <a:cubicBezTo>
                  <a:pt x="233" y="123"/>
                  <a:pt x="235" y="123"/>
                  <a:pt x="236" y="123"/>
                </a:cubicBezTo>
                <a:cubicBezTo>
                  <a:pt x="241" y="121"/>
                  <a:pt x="245" y="118"/>
                  <a:pt x="250" y="116"/>
                </a:cubicBezTo>
                <a:cubicBezTo>
                  <a:pt x="254" y="114"/>
                  <a:pt x="258" y="113"/>
                  <a:pt x="261" y="110"/>
                </a:cubicBezTo>
                <a:cubicBezTo>
                  <a:pt x="261" y="110"/>
                  <a:pt x="260" y="109"/>
                  <a:pt x="260" y="108"/>
                </a:cubicBezTo>
                <a:cubicBezTo>
                  <a:pt x="257" y="107"/>
                  <a:pt x="254" y="109"/>
                  <a:pt x="251" y="110"/>
                </a:cubicBezTo>
                <a:cubicBezTo>
                  <a:pt x="250" y="111"/>
                  <a:pt x="248" y="111"/>
                  <a:pt x="246" y="112"/>
                </a:cubicBezTo>
                <a:cubicBezTo>
                  <a:pt x="244" y="112"/>
                  <a:pt x="242" y="113"/>
                  <a:pt x="241" y="114"/>
                </a:cubicBezTo>
                <a:cubicBezTo>
                  <a:pt x="230" y="117"/>
                  <a:pt x="218" y="120"/>
                  <a:pt x="207" y="124"/>
                </a:cubicBezTo>
                <a:cubicBezTo>
                  <a:pt x="206" y="124"/>
                  <a:pt x="204" y="125"/>
                  <a:pt x="203" y="126"/>
                </a:cubicBezTo>
                <a:cubicBezTo>
                  <a:pt x="198" y="127"/>
                  <a:pt x="191" y="129"/>
                  <a:pt x="194" y="135"/>
                </a:cubicBezTo>
                <a:cubicBezTo>
                  <a:pt x="196" y="135"/>
                  <a:pt x="199" y="134"/>
                  <a:pt x="201" y="134"/>
                </a:cubicBezTo>
                <a:close/>
                <a:moveTo>
                  <a:pt x="213" y="37"/>
                </a:moveTo>
                <a:cubicBezTo>
                  <a:pt x="210" y="41"/>
                  <a:pt x="208" y="47"/>
                  <a:pt x="207" y="53"/>
                </a:cubicBezTo>
                <a:cubicBezTo>
                  <a:pt x="206" y="61"/>
                  <a:pt x="205" y="67"/>
                  <a:pt x="205" y="75"/>
                </a:cubicBezTo>
                <a:cubicBezTo>
                  <a:pt x="205" y="75"/>
                  <a:pt x="204" y="75"/>
                  <a:pt x="204" y="76"/>
                </a:cubicBezTo>
                <a:cubicBezTo>
                  <a:pt x="205" y="76"/>
                  <a:pt x="205" y="76"/>
                  <a:pt x="206" y="76"/>
                </a:cubicBezTo>
                <a:cubicBezTo>
                  <a:pt x="207" y="64"/>
                  <a:pt x="209" y="47"/>
                  <a:pt x="214" y="37"/>
                </a:cubicBezTo>
                <a:cubicBezTo>
                  <a:pt x="214" y="37"/>
                  <a:pt x="214" y="37"/>
                  <a:pt x="213" y="37"/>
                </a:cubicBezTo>
                <a:close/>
                <a:moveTo>
                  <a:pt x="208" y="36"/>
                </a:moveTo>
                <a:cubicBezTo>
                  <a:pt x="202" y="46"/>
                  <a:pt x="201" y="61"/>
                  <a:pt x="199" y="75"/>
                </a:cubicBezTo>
                <a:cubicBezTo>
                  <a:pt x="201" y="75"/>
                  <a:pt x="201" y="76"/>
                  <a:pt x="203" y="76"/>
                </a:cubicBezTo>
                <a:cubicBezTo>
                  <a:pt x="202" y="69"/>
                  <a:pt x="204" y="62"/>
                  <a:pt x="205" y="57"/>
                </a:cubicBezTo>
                <a:cubicBezTo>
                  <a:pt x="207" y="49"/>
                  <a:pt x="207" y="43"/>
                  <a:pt x="211" y="37"/>
                </a:cubicBezTo>
                <a:cubicBezTo>
                  <a:pt x="211" y="37"/>
                  <a:pt x="211" y="37"/>
                  <a:pt x="211" y="37"/>
                </a:cubicBezTo>
                <a:cubicBezTo>
                  <a:pt x="210" y="37"/>
                  <a:pt x="209" y="36"/>
                  <a:pt x="208" y="36"/>
                </a:cubicBezTo>
                <a:close/>
                <a:moveTo>
                  <a:pt x="187" y="43"/>
                </a:moveTo>
                <a:cubicBezTo>
                  <a:pt x="186" y="42"/>
                  <a:pt x="186" y="42"/>
                  <a:pt x="185" y="42"/>
                </a:cubicBezTo>
                <a:cubicBezTo>
                  <a:pt x="179" y="42"/>
                  <a:pt x="173" y="43"/>
                  <a:pt x="166" y="44"/>
                </a:cubicBezTo>
                <a:cubicBezTo>
                  <a:pt x="163" y="44"/>
                  <a:pt x="160" y="45"/>
                  <a:pt x="156" y="46"/>
                </a:cubicBezTo>
                <a:cubicBezTo>
                  <a:pt x="153" y="46"/>
                  <a:pt x="152" y="47"/>
                  <a:pt x="149" y="47"/>
                </a:cubicBezTo>
                <a:cubicBezTo>
                  <a:pt x="147" y="47"/>
                  <a:pt x="143" y="48"/>
                  <a:pt x="141" y="48"/>
                </a:cubicBezTo>
                <a:cubicBezTo>
                  <a:pt x="135" y="48"/>
                  <a:pt x="129" y="51"/>
                  <a:pt x="124" y="52"/>
                </a:cubicBezTo>
                <a:cubicBezTo>
                  <a:pt x="120" y="53"/>
                  <a:pt x="117" y="53"/>
                  <a:pt x="114" y="53"/>
                </a:cubicBezTo>
                <a:cubicBezTo>
                  <a:pt x="110" y="54"/>
                  <a:pt x="107" y="55"/>
                  <a:pt x="104" y="55"/>
                </a:cubicBezTo>
                <a:cubicBezTo>
                  <a:pt x="100" y="56"/>
                  <a:pt x="95" y="57"/>
                  <a:pt x="91" y="57"/>
                </a:cubicBezTo>
                <a:cubicBezTo>
                  <a:pt x="83" y="59"/>
                  <a:pt x="75" y="58"/>
                  <a:pt x="69" y="60"/>
                </a:cubicBezTo>
                <a:cubicBezTo>
                  <a:pt x="68" y="61"/>
                  <a:pt x="68" y="62"/>
                  <a:pt x="68" y="63"/>
                </a:cubicBezTo>
                <a:cubicBezTo>
                  <a:pt x="69" y="64"/>
                  <a:pt x="70" y="63"/>
                  <a:pt x="71" y="64"/>
                </a:cubicBezTo>
                <a:cubicBezTo>
                  <a:pt x="79" y="63"/>
                  <a:pt x="85" y="62"/>
                  <a:pt x="94" y="62"/>
                </a:cubicBezTo>
                <a:cubicBezTo>
                  <a:pt x="103" y="62"/>
                  <a:pt x="108" y="59"/>
                  <a:pt x="115" y="58"/>
                </a:cubicBezTo>
                <a:cubicBezTo>
                  <a:pt x="119" y="57"/>
                  <a:pt x="123" y="57"/>
                  <a:pt x="127" y="56"/>
                </a:cubicBezTo>
                <a:cubicBezTo>
                  <a:pt x="145" y="52"/>
                  <a:pt x="165" y="48"/>
                  <a:pt x="184" y="48"/>
                </a:cubicBezTo>
                <a:cubicBezTo>
                  <a:pt x="188" y="47"/>
                  <a:pt x="191" y="48"/>
                  <a:pt x="195" y="46"/>
                </a:cubicBezTo>
                <a:cubicBezTo>
                  <a:pt x="195" y="41"/>
                  <a:pt x="190" y="42"/>
                  <a:pt x="187" y="43"/>
                </a:cubicBezTo>
                <a:close/>
                <a:moveTo>
                  <a:pt x="191" y="135"/>
                </a:moveTo>
                <a:cubicBezTo>
                  <a:pt x="186" y="132"/>
                  <a:pt x="181" y="129"/>
                  <a:pt x="176" y="127"/>
                </a:cubicBezTo>
                <a:cubicBezTo>
                  <a:pt x="171" y="124"/>
                  <a:pt x="166" y="120"/>
                  <a:pt x="161" y="117"/>
                </a:cubicBezTo>
                <a:cubicBezTo>
                  <a:pt x="158" y="115"/>
                  <a:pt x="155" y="113"/>
                  <a:pt x="151" y="112"/>
                </a:cubicBezTo>
                <a:cubicBezTo>
                  <a:pt x="151" y="113"/>
                  <a:pt x="152" y="114"/>
                  <a:pt x="152" y="115"/>
                </a:cubicBezTo>
                <a:cubicBezTo>
                  <a:pt x="155" y="116"/>
                  <a:pt x="156" y="118"/>
                  <a:pt x="159" y="119"/>
                </a:cubicBezTo>
                <a:cubicBezTo>
                  <a:pt x="160" y="121"/>
                  <a:pt x="164" y="122"/>
                  <a:pt x="166" y="123"/>
                </a:cubicBezTo>
                <a:cubicBezTo>
                  <a:pt x="171" y="128"/>
                  <a:pt x="181" y="131"/>
                  <a:pt x="186" y="137"/>
                </a:cubicBezTo>
                <a:cubicBezTo>
                  <a:pt x="188" y="139"/>
                  <a:pt x="187" y="143"/>
                  <a:pt x="187" y="147"/>
                </a:cubicBezTo>
                <a:cubicBezTo>
                  <a:pt x="187" y="153"/>
                  <a:pt x="186" y="159"/>
                  <a:pt x="186" y="166"/>
                </a:cubicBezTo>
                <a:cubicBezTo>
                  <a:pt x="187" y="168"/>
                  <a:pt x="186" y="171"/>
                  <a:pt x="186" y="174"/>
                </a:cubicBezTo>
                <a:cubicBezTo>
                  <a:pt x="186" y="180"/>
                  <a:pt x="186" y="187"/>
                  <a:pt x="185" y="194"/>
                </a:cubicBezTo>
                <a:cubicBezTo>
                  <a:pt x="185" y="197"/>
                  <a:pt x="184" y="200"/>
                  <a:pt x="187" y="202"/>
                </a:cubicBezTo>
                <a:cubicBezTo>
                  <a:pt x="188" y="182"/>
                  <a:pt x="190" y="160"/>
                  <a:pt x="190" y="140"/>
                </a:cubicBezTo>
                <a:cubicBezTo>
                  <a:pt x="191" y="139"/>
                  <a:pt x="190" y="137"/>
                  <a:pt x="192" y="136"/>
                </a:cubicBezTo>
                <a:cubicBezTo>
                  <a:pt x="192" y="136"/>
                  <a:pt x="192" y="136"/>
                  <a:pt x="192" y="136"/>
                </a:cubicBezTo>
                <a:cubicBezTo>
                  <a:pt x="192" y="136"/>
                  <a:pt x="191" y="136"/>
                  <a:pt x="191" y="135"/>
                </a:cubicBezTo>
                <a:close/>
                <a:moveTo>
                  <a:pt x="172" y="38"/>
                </a:moveTo>
                <a:cubicBezTo>
                  <a:pt x="167" y="35"/>
                  <a:pt x="160" y="34"/>
                  <a:pt x="155" y="31"/>
                </a:cubicBezTo>
                <a:cubicBezTo>
                  <a:pt x="149" y="29"/>
                  <a:pt x="143" y="27"/>
                  <a:pt x="137" y="25"/>
                </a:cubicBezTo>
                <a:cubicBezTo>
                  <a:pt x="135" y="23"/>
                  <a:pt x="131" y="23"/>
                  <a:pt x="128" y="22"/>
                </a:cubicBezTo>
                <a:cubicBezTo>
                  <a:pt x="127" y="22"/>
                  <a:pt x="126" y="20"/>
                  <a:pt x="125" y="19"/>
                </a:cubicBezTo>
                <a:cubicBezTo>
                  <a:pt x="121" y="18"/>
                  <a:pt x="117" y="17"/>
                  <a:pt x="113" y="16"/>
                </a:cubicBezTo>
                <a:cubicBezTo>
                  <a:pt x="112" y="15"/>
                  <a:pt x="112" y="15"/>
                  <a:pt x="111" y="14"/>
                </a:cubicBezTo>
                <a:cubicBezTo>
                  <a:pt x="109" y="14"/>
                  <a:pt x="108" y="14"/>
                  <a:pt x="107" y="13"/>
                </a:cubicBezTo>
                <a:cubicBezTo>
                  <a:pt x="104" y="13"/>
                  <a:pt x="103" y="11"/>
                  <a:pt x="101" y="10"/>
                </a:cubicBezTo>
                <a:cubicBezTo>
                  <a:pt x="97" y="9"/>
                  <a:pt x="93" y="11"/>
                  <a:pt x="89" y="12"/>
                </a:cubicBezTo>
                <a:cubicBezTo>
                  <a:pt x="86" y="12"/>
                  <a:pt x="83" y="11"/>
                  <a:pt x="80" y="12"/>
                </a:cubicBezTo>
                <a:cubicBezTo>
                  <a:pt x="76" y="12"/>
                  <a:pt x="73" y="13"/>
                  <a:pt x="70" y="13"/>
                </a:cubicBezTo>
                <a:cubicBezTo>
                  <a:pt x="61" y="14"/>
                  <a:pt x="51" y="14"/>
                  <a:pt x="42" y="15"/>
                </a:cubicBezTo>
                <a:cubicBezTo>
                  <a:pt x="31" y="15"/>
                  <a:pt x="21" y="16"/>
                  <a:pt x="11" y="17"/>
                </a:cubicBezTo>
                <a:cubicBezTo>
                  <a:pt x="19" y="21"/>
                  <a:pt x="24" y="27"/>
                  <a:pt x="32" y="31"/>
                </a:cubicBezTo>
                <a:cubicBezTo>
                  <a:pt x="32" y="32"/>
                  <a:pt x="34" y="32"/>
                  <a:pt x="34" y="33"/>
                </a:cubicBezTo>
                <a:cubicBezTo>
                  <a:pt x="40" y="36"/>
                  <a:pt x="43" y="41"/>
                  <a:pt x="49" y="42"/>
                </a:cubicBezTo>
                <a:cubicBezTo>
                  <a:pt x="55" y="47"/>
                  <a:pt x="62" y="52"/>
                  <a:pt x="69" y="55"/>
                </a:cubicBezTo>
                <a:cubicBezTo>
                  <a:pt x="70" y="56"/>
                  <a:pt x="71" y="56"/>
                  <a:pt x="71" y="57"/>
                </a:cubicBezTo>
                <a:cubicBezTo>
                  <a:pt x="79" y="55"/>
                  <a:pt x="89" y="56"/>
                  <a:pt x="98" y="54"/>
                </a:cubicBezTo>
                <a:cubicBezTo>
                  <a:pt x="102" y="52"/>
                  <a:pt x="105" y="52"/>
                  <a:pt x="109" y="51"/>
                </a:cubicBezTo>
                <a:cubicBezTo>
                  <a:pt x="112" y="51"/>
                  <a:pt x="115" y="51"/>
                  <a:pt x="118" y="51"/>
                </a:cubicBezTo>
                <a:cubicBezTo>
                  <a:pt x="119" y="51"/>
                  <a:pt x="119" y="50"/>
                  <a:pt x="120" y="50"/>
                </a:cubicBezTo>
                <a:cubicBezTo>
                  <a:pt x="125" y="49"/>
                  <a:pt x="132" y="47"/>
                  <a:pt x="137" y="46"/>
                </a:cubicBezTo>
                <a:cubicBezTo>
                  <a:pt x="142" y="45"/>
                  <a:pt x="147" y="44"/>
                  <a:pt x="151" y="44"/>
                </a:cubicBezTo>
                <a:cubicBezTo>
                  <a:pt x="158" y="43"/>
                  <a:pt x="166" y="42"/>
                  <a:pt x="173" y="39"/>
                </a:cubicBezTo>
                <a:cubicBezTo>
                  <a:pt x="174" y="40"/>
                  <a:pt x="177" y="40"/>
                  <a:pt x="178" y="39"/>
                </a:cubicBezTo>
                <a:cubicBezTo>
                  <a:pt x="176" y="39"/>
                  <a:pt x="175" y="38"/>
                  <a:pt x="172" y="38"/>
                </a:cubicBezTo>
                <a:close/>
                <a:moveTo>
                  <a:pt x="68" y="72"/>
                </a:moveTo>
                <a:cubicBezTo>
                  <a:pt x="69" y="79"/>
                  <a:pt x="65" y="89"/>
                  <a:pt x="69" y="98"/>
                </a:cubicBezTo>
                <a:cubicBezTo>
                  <a:pt x="74" y="99"/>
                  <a:pt x="81" y="98"/>
                  <a:pt x="87" y="96"/>
                </a:cubicBezTo>
                <a:cubicBezTo>
                  <a:pt x="89" y="97"/>
                  <a:pt x="91" y="96"/>
                  <a:pt x="93" y="95"/>
                </a:cubicBezTo>
                <a:cubicBezTo>
                  <a:pt x="98" y="95"/>
                  <a:pt x="105" y="95"/>
                  <a:pt x="111" y="94"/>
                </a:cubicBezTo>
                <a:cubicBezTo>
                  <a:pt x="112" y="94"/>
                  <a:pt x="113" y="93"/>
                  <a:pt x="114" y="93"/>
                </a:cubicBezTo>
                <a:cubicBezTo>
                  <a:pt x="119" y="93"/>
                  <a:pt x="124" y="92"/>
                  <a:pt x="129" y="91"/>
                </a:cubicBezTo>
                <a:cubicBezTo>
                  <a:pt x="132" y="90"/>
                  <a:pt x="139" y="90"/>
                  <a:pt x="144" y="89"/>
                </a:cubicBezTo>
                <a:cubicBezTo>
                  <a:pt x="147" y="88"/>
                  <a:pt x="149" y="88"/>
                  <a:pt x="151" y="87"/>
                </a:cubicBezTo>
                <a:cubicBezTo>
                  <a:pt x="154" y="84"/>
                  <a:pt x="157" y="81"/>
                  <a:pt x="159" y="78"/>
                </a:cubicBezTo>
                <a:cubicBezTo>
                  <a:pt x="163" y="68"/>
                  <a:pt x="169" y="60"/>
                  <a:pt x="174" y="51"/>
                </a:cubicBezTo>
                <a:cubicBezTo>
                  <a:pt x="161" y="52"/>
                  <a:pt x="148" y="55"/>
                  <a:pt x="136" y="57"/>
                </a:cubicBezTo>
                <a:cubicBezTo>
                  <a:pt x="127" y="59"/>
                  <a:pt x="118" y="60"/>
                  <a:pt x="109" y="62"/>
                </a:cubicBezTo>
                <a:cubicBezTo>
                  <a:pt x="96" y="65"/>
                  <a:pt x="83" y="64"/>
                  <a:pt x="69" y="66"/>
                </a:cubicBezTo>
                <a:cubicBezTo>
                  <a:pt x="70" y="68"/>
                  <a:pt x="68" y="71"/>
                  <a:pt x="68" y="72"/>
                </a:cubicBezTo>
                <a:close/>
                <a:moveTo>
                  <a:pt x="136" y="234"/>
                </a:moveTo>
                <a:cubicBezTo>
                  <a:pt x="137" y="239"/>
                  <a:pt x="155" y="235"/>
                  <a:pt x="155" y="231"/>
                </a:cubicBezTo>
                <a:cubicBezTo>
                  <a:pt x="156" y="229"/>
                  <a:pt x="153" y="228"/>
                  <a:pt x="151" y="227"/>
                </a:cubicBezTo>
                <a:cubicBezTo>
                  <a:pt x="153" y="233"/>
                  <a:pt x="144" y="233"/>
                  <a:pt x="140" y="231"/>
                </a:cubicBezTo>
                <a:cubicBezTo>
                  <a:pt x="139" y="230"/>
                  <a:pt x="141" y="228"/>
                  <a:pt x="141" y="227"/>
                </a:cubicBezTo>
                <a:cubicBezTo>
                  <a:pt x="139" y="228"/>
                  <a:pt x="139" y="228"/>
                  <a:pt x="137" y="228"/>
                </a:cubicBezTo>
                <a:cubicBezTo>
                  <a:pt x="136" y="231"/>
                  <a:pt x="135" y="232"/>
                  <a:pt x="136" y="234"/>
                </a:cubicBezTo>
                <a:close/>
                <a:moveTo>
                  <a:pt x="149" y="154"/>
                </a:moveTo>
                <a:cubicBezTo>
                  <a:pt x="149" y="148"/>
                  <a:pt x="149" y="143"/>
                  <a:pt x="149" y="138"/>
                </a:cubicBezTo>
                <a:cubicBezTo>
                  <a:pt x="150" y="128"/>
                  <a:pt x="149" y="118"/>
                  <a:pt x="149" y="108"/>
                </a:cubicBezTo>
                <a:cubicBezTo>
                  <a:pt x="150" y="102"/>
                  <a:pt x="150" y="97"/>
                  <a:pt x="149" y="91"/>
                </a:cubicBezTo>
                <a:cubicBezTo>
                  <a:pt x="147" y="92"/>
                  <a:pt x="145" y="92"/>
                  <a:pt x="143" y="93"/>
                </a:cubicBezTo>
                <a:cubicBezTo>
                  <a:pt x="144" y="109"/>
                  <a:pt x="144" y="131"/>
                  <a:pt x="143" y="149"/>
                </a:cubicBezTo>
                <a:cubicBezTo>
                  <a:pt x="143" y="154"/>
                  <a:pt x="143" y="159"/>
                  <a:pt x="143" y="164"/>
                </a:cubicBezTo>
                <a:cubicBezTo>
                  <a:pt x="143" y="169"/>
                  <a:pt x="142" y="174"/>
                  <a:pt x="142" y="179"/>
                </a:cubicBezTo>
                <a:cubicBezTo>
                  <a:pt x="142" y="183"/>
                  <a:pt x="143" y="186"/>
                  <a:pt x="143" y="190"/>
                </a:cubicBezTo>
                <a:cubicBezTo>
                  <a:pt x="143" y="201"/>
                  <a:pt x="144" y="212"/>
                  <a:pt x="143" y="223"/>
                </a:cubicBezTo>
                <a:cubicBezTo>
                  <a:pt x="146" y="223"/>
                  <a:pt x="148" y="222"/>
                  <a:pt x="149" y="221"/>
                </a:cubicBezTo>
                <a:cubicBezTo>
                  <a:pt x="148" y="199"/>
                  <a:pt x="150" y="176"/>
                  <a:pt x="149" y="154"/>
                </a:cubicBezTo>
                <a:close/>
                <a:moveTo>
                  <a:pt x="143" y="225"/>
                </a:moveTo>
                <a:cubicBezTo>
                  <a:pt x="143" y="226"/>
                  <a:pt x="145" y="225"/>
                  <a:pt x="145" y="227"/>
                </a:cubicBezTo>
                <a:cubicBezTo>
                  <a:pt x="144" y="227"/>
                  <a:pt x="143" y="227"/>
                  <a:pt x="143" y="227"/>
                </a:cubicBezTo>
                <a:cubicBezTo>
                  <a:pt x="143" y="228"/>
                  <a:pt x="142" y="229"/>
                  <a:pt x="143" y="230"/>
                </a:cubicBezTo>
                <a:cubicBezTo>
                  <a:pt x="145" y="230"/>
                  <a:pt x="147" y="231"/>
                  <a:pt x="149" y="229"/>
                </a:cubicBezTo>
                <a:cubicBezTo>
                  <a:pt x="149" y="227"/>
                  <a:pt x="149" y="226"/>
                  <a:pt x="149" y="224"/>
                </a:cubicBezTo>
                <a:cubicBezTo>
                  <a:pt x="147" y="224"/>
                  <a:pt x="144" y="224"/>
                  <a:pt x="143" y="225"/>
                </a:cubicBezTo>
                <a:close/>
                <a:moveTo>
                  <a:pt x="136" y="166"/>
                </a:moveTo>
                <a:cubicBezTo>
                  <a:pt x="137" y="167"/>
                  <a:pt x="138" y="167"/>
                  <a:pt x="140" y="167"/>
                </a:cubicBezTo>
                <a:cubicBezTo>
                  <a:pt x="140" y="148"/>
                  <a:pt x="143" y="126"/>
                  <a:pt x="141" y="109"/>
                </a:cubicBezTo>
                <a:cubicBezTo>
                  <a:pt x="140" y="129"/>
                  <a:pt x="137" y="147"/>
                  <a:pt x="136" y="166"/>
                </a:cubicBezTo>
                <a:close/>
                <a:moveTo>
                  <a:pt x="106" y="160"/>
                </a:moveTo>
                <a:cubicBezTo>
                  <a:pt x="106" y="157"/>
                  <a:pt x="104" y="155"/>
                  <a:pt x="102" y="155"/>
                </a:cubicBezTo>
                <a:cubicBezTo>
                  <a:pt x="101" y="160"/>
                  <a:pt x="94" y="158"/>
                  <a:pt x="92" y="155"/>
                </a:cubicBezTo>
                <a:cubicBezTo>
                  <a:pt x="91" y="156"/>
                  <a:pt x="90" y="158"/>
                  <a:pt x="91" y="160"/>
                </a:cubicBezTo>
                <a:cubicBezTo>
                  <a:pt x="94" y="161"/>
                  <a:pt x="102" y="164"/>
                  <a:pt x="106" y="160"/>
                </a:cubicBezTo>
                <a:close/>
                <a:moveTo>
                  <a:pt x="100" y="99"/>
                </a:moveTo>
                <a:cubicBezTo>
                  <a:pt x="98" y="98"/>
                  <a:pt x="97" y="98"/>
                  <a:pt x="95" y="99"/>
                </a:cubicBezTo>
                <a:cubicBezTo>
                  <a:pt x="93" y="115"/>
                  <a:pt x="96" y="135"/>
                  <a:pt x="95" y="152"/>
                </a:cubicBezTo>
                <a:cubicBezTo>
                  <a:pt x="97" y="152"/>
                  <a:pt x="99" y="151"/>
                  <a:pt x="100" y="151"/>
                </a:cubicBezTo>
                <a:cubicBezTo>
                  <a:pt x="101" y="132"/>
                  <a:pt x="101" y="119"/>
                  <a:pt x="100" y="99"/>
                </a:cubicBezTo>
                <a:close/>
                <a:moveTo>
                  <a:pt x="95" y="155"/>
                </a:moveTo>
                <a:cubicBezTo>
                  <a:pt x="96" y="155"/>
                  <a:pt x="98" y="156"/>
                  <a:pt x="99" y="155"/>
                </a:cubicBezTo>
                <a:cubicBezTo>
                  <a:pt x="99" y="155"/>
                  <a:pt x="100" y="155"/>
                  <a:pt x="100" y="154"/>
                </a:cubicBezTo>
                <a:cubicBezTo>
                  <a:pt x="98" y="153"/>
                  <a:pt x="96" y="153"/>
                  <a:pt x="95" y="155"/>
                </a:cubicBezTo>
                <a:close/>
                <a:moveTo>
                  <a:pt x="60" y="247"/>
                </a:moveTo>
                <a:cubicBezTo>
                  <a:pt x="60" y="246"/>
                  <a:pt x="59" y="246"/>
                  <a:pt x="58" y="246"/>
                </a:cubicBezTo>
                <a:cubicBezTo>
                  <a:pt x="57" y="248"/>
                  <a:pt x="57" y="249"/>
                  <a:pt x="58" y="250"/>
                </a:cubicBezTo>
                <a:cubicBezTo>
                  <a:pt x="60" y="250"/>
                  <a:pt x="62" y="252"/>
                  <a:pt x="64" y="253"/>
                </a:cubicBezTo>
                <a:cubicBezTo>
                  <a:pt x="68" y="254"/>
                  <a:pt x="73" y="251"/>
                  <a:pt x="77" y="250"/>
                </a:cubicBezTo>
                <a:cubicBezTo>
                  <a:pt x="78" y="248"/>
                  <a:pt x="76" y="247"/>
                  <a:pt x="75" y="247"/>
                </a:cubicBezTo>
                <a:cubicBezTo>
                  <a:pt x="75" y="247"/>
                  <a:pt x="75" y="249"/>
                  <a:pt x="74" y="249"/>
                </a:cubicBezTo>
                <a:cubicBezTo>
                  <a:pt x="73" y="249"/>
                  <a:pt x="73" y="248"/>
                  <a:pt x="73" y="248"/>
                </a:cubicBezTo>
                <a:cubicBezTo>
                  <a:pt x="68" y="250"/>
                  <a:pt x="65" y="249"/>
                  <a:pt x="60" y="247"/>
                </a:cubicBezTo>
                <a:close/>
                <a:moveTo>
                  <a:pt x="71" y="187"/>
                </a:moveTo>
                <a:cubicBezTo>
                  <a:pt x="72" y="180"/>
                  <a:pt x="72" y="173"/>
                  <a:pt x="73" y="166"/>
                </a:cubicBezTo>
                <a:cubicBezTo>
                  <a:pt x="73" y="156"/>
                  <a:pt x="74" y="149"/>
                  <a:pt x="74" y="138"/>
                </a:cubicBezTo>
                <a:cubicBezTo>
                  <a:pt x="74" y="124"/>
                  <a:pt x="74" y="112"/>
                  <a:pt x="74" y="102"/>
                </a:cubicBezTo>
                <a:cubicBezTo>
                  <a:pt x="73" y="101"/>
                  <a:pt x="68" y="103"/>
                  <a:pt x="66" y="101"/>
                </a:cubicBezTo>
                <a:cubicBezTo>
                  <a:pt x="66" y="108"/>
                  <a:pt x="66" y="113"/>
                  <a:pt x="66" y="118"/>
                </a:cubicBezTo>
                <a:cubicBezTo>
                  <a:pt x="67" y="128"/>
                  <a:pt x="67" y="138"/>
                  <a:pt x="67" y="147"/>
                </a:cubicBezTo>
                <a:cubicBezTo>
                  <a:pt x="67" y="153"/>
                  <a:pt x="67" y="163"/>
                  <a:pt x="66" y="171"/>
                </a:cubicBezTo>
                <a:cubicBezTo>
                  <a:pt x="66" y="176"/>
                  <a:pt x="65" y="182"/>
                  <a:pt x="65" y="187"/>
                </a:cubicBezTo>
                <a:cubicBezTo>
                  <a:pt x="65" y="194"/>
                  <a:pt x="65" y="201"/>
                  <a:pt x="65" y="208"/>
                </a:cubicBezTo>
                <a:cubicBezTo>
                  <a:pt x="65" y="218"/>
                  <a:pt x="63" y="228"/>
                  <a:pt x="64" y="238"/>
                </a:cubicBezTo>
                <a:cubicBezTo>
                  <a:pt x="67" y="238"/>
                  <a:pt x="69" y="239"/>
                  <a:pt x="72" y="236"/>
                </a:cubicBezTo>
                <a:cubicBezTo>
                  <a:pt x="72" y="219"/>
                  <a:pt x="71" y="202"/>
                  <a:pt x="71" y="187"/>
                </a:cubicBezTo>
                <a:close/>
                <a:moveTo>
                  <a:pt x="72" y="240"/>
                </a:moveTo>
                <a:cubicBezTo>
                  <a:pt x="69" y="240"/>
                  <a:pt x="67" y="242"/>
                  <a:pt x="64" y="240"/>
                </a:cubicBezTo>
                <a:cubicBezTo>
                  <a:pt x="63" y="241"/>
                  <a:pt x="63" y="243"/>
                  <a:pt x="63" y="245"/>
                </a:cubicBezTo>
                <a:cubicBezTo>
                  <a:pt x="66" y="247"/>
                  <a:pt x="70" y="247"/>
                  <a:pt x="72" y="245"/>
                </a:cubicBezTo>
                <a:cubicBezTo>
                  <a:pt x="72" y="244"/>
                  <a:pt x="73" y="242"/>
                  <a:pt x="72" y="240"/>
                </a:cubicBezTo>
                <a:close/>
                <a:moveTo>
                  <a:pt x="64" y="55"/>
                </a:moveTo>
                <a:cubicBezTo>
                  <a:pt x="63" y="55"/>
                  <a:pt x="63" y="55"/>
                  <a:pt x="62" y="55"/>
                </a:cubicBezTo>
                <a:cubicBezTo>
                  <a:pt x="61" y="54"/>
                  <a:pt x="59" y="53"/>
                  <a:pt x="58" y="51"/>
                </a:cubicBezTo>
                <a:cubicBezTo>
                  <a:pt x="54" y="50"/>
                  <a:pt x="52" y="47"/>
                  <a:pt x="49" y="46"/>
                </a:cubicBezTo>
                <a:cubicBezTo>
                  <a:pt x="47" y="43"/>
                  <a:pt x="44" y="43"/>
                  <a:pt x="41" y="41"/>
                </a:cubicBezTo>
                <a:cubicBezTo>
                  <a:pt x="38" y="39"/>
                  <a:pt x="37" y="36"/>
                  <a:pt x="33" y="36"/>
                </a:cubicBezTo>
                <a:cubicBezTo>
                  <a:pt x="31" y="32"/>
                  <a:pt x="26" y="31"/>
                  <a:pt x="22" y="28"/>
                </a:cubicBezTo>
                <a:cubicBezTo>
                  <a:pt x="21" y="27"/>
                  <a:pt x="19" y="25"/>
                  <a:pt x="17" y="24"/>
                </a:cubicBezTo>
                <a:cubicBezTo>
                  <a:pt x="14" y="22"/>
                  <a:pt x="9" y="18"/>
                  <a:pt x="6" y="17"/>
                </a:cubicBezTo>
                <a:cubicBezTo>
                  <a:pt x="5" y="18"/>
                  <a:pt x="4" y="20"/>
                  <a:pt x="4" y="22"/>
                </a:cubicBezTo>
                <a:cubicBezTo>
                  <a:pt x="5" y="23"/>
                  <a:pt x="7" y="23"/>
                  <a:pt x="7" y="25"/>
                </a:cubicBezTo>
                <a:cubicBezTo>
                  <a:pt x="21" y="31"/>
                  <a:pt x="32" y="41"/>
                  <a:pt x="46" y="48"/>
                </a:cubicBezTo>
                <a:cubicBezTo>
                  <a:pt x="49" y="52"/>
                  <a:pt x="54" y="53"/>
                  <a:pt x="57" y="56"/>
                </a:cubicBezTo>
                <a:cubicBezTo>
                  <a:pt x="60" y="57"/>
                  <a:pt x="61" y="60"/>
                  <a:pt x="64" y="60"/>
                </a:cubicBezTo>
                <a:cubicBezTo>
                  <a:pt x="64" y="61"/>
                  <a:pt x="65" y="62"/>
                  <a:pt x="66" y="61"/>
                </a:cubicBezTo>
                <a:cubicBezTo>
                  <a:pt x="65" y="60"/>
                  <a:pt x="67" y="59"/>
                  <a:pt x="68" y="58"/>
                </a:cubicBezTo>
                <a:cubicBezTo>
                  <a:pt x="66" y="57"/>
                  <a:pt x="65" y="56"/>
                  <a:pt x="64" y="55"/>
                </a:cubicBezTo>
                <a:close/>
                <a:moveTo>
                  <a:pt x="62" y="63"/>
                </a:moveTo>
                <a:cubicBezTo>
                  <a:pt x="55" y="58"/>
                  <a:pt x="50" y="54"/>
                  <a:pt x="42" y="50"/>
                </a:cubicBezTo>
                <a:cubicBezTo>
                  <a:pt x="35" y="43"/>
                  <a:pt x="26" y="38"/>
                  <a:pt x="17" y="33"/>
                </a:cubicBezTo>
                <a:cubicBezTo>
                  <a:pt x="16" y="32"/>
                  <a:pt x="15" y="30"/>
                  <a:pt x="13" y="31"/>
                </a:cubicBezTo>
                <a:cubicBezTo>
                  <a:pt x="14" y="35"/>
                  <a:pt x="14" y="39"/>
                  <a:pt x="14" y="44"/>
                </a:cubicBezTo>
                <a:cubicBezTo>
                  <a:pt x="14" y="46"/>
                  <a:pt x="15" y="48"/>
                  <a:pt x="15" y="50"/>
                </a:cubicBezTo>
                <a:cubicBezTo>
                  <a:pt x="15" y="53"/>
                  <a:pt x="14" y="55"/>
                  <a:pt x="15" y="57"/>
                </a:cubicBezTo>
                <a:cubicBezTo>
                  <a:pt x="15" y="59"/>
                  <a:pt x="18" y="60"/>
                  <a:pt x="19" y="62"/>
                </a:cubicBezTo>
                <a:cubicBezTo>
                  <a:pt x="19" y="62"/>
                  <a:pt x="19" y="63"/>
                  <a:pt x="20" y="64"/>
                </a:cubicBezTo>
                <a:cubicBezTo>
                  <a:pt x="22" y="66"/>
                  <a:pt x="25" y="67"/>
                  <a:pt x="27" y="69"/>
                </a:cubicBezTo>
                <a:cubicBezTo>
                  <a:pt x="28" y="70"/>
                  <a:pt x="30" y="72"/>
                  <a:pt x="31" y="72"/>
                </a:cubicBezTo>
                <a:cubicBezTo>
                  <a:pt x="31" y="73"/>
                  <a:pt x="32" y="72"/>
                  <a:pt x="33" y="73"/>
                </a:cubicBezTo>
                <a:cubicBezTo>
                  <a:pt x="34" y="73"/>
                  <a:pt x="35" y="75"/>
                  <a:pt x="36" y="76"/>
                </a:cubicBezTo>
                <a:cubicBezTo>
                  <a:pt x="45" y="84"/>
                  <a:pt x="56" y="92"/>
                  <a:pt x="66" y="97"/>
                </a:cubicBezTo>
                <a:cubicBezTo>
                  <a:pt x="63" y="87"/>
                  <a:pt x="65" y="78"/>
                  <a:pt x="64" y="68"/>
                </a:cubicBezTo>
                <a:cubicBezTo>
                  <a:pt x="65" y="67"/>
                  <a:pt x="66" y="66"/>
                  <a:pt x="66" y="64"/>
                </a:cubicBezTo>
                <a:cubicBezTo>
                  <a:pt x="64" y="64"/>
                  <a:pt x="64" y="63"/>
                  <a:pt x="62" y="63"/>
                </a:cubicBezTo>
                <a:close/>
                <a:moveTo>
                  <a:pt x="42" y="84"/>
                </a:moveTo>
                <a:cubicBezTo>
                  <a:pt x="36" y="81"/>
                  <a:pt x="28" y="74"/>
                  <a:pt x="22" y="70"/>
                </a:cubicBezTo>
                <a:cubicBezTo>
                  <a:pt x="22" y="75"/>
                  <a:pt x="22" y="83"/>
                  <a:pt x="22" y="89"/>
                </a:cubicBezTo>
                <a:cubicBezTo>
                  <a:pt x="22" y="97"/>
                  <a:pt x="23" y="105"/>
                  <a:pt x="23" y="115"/>
                </a:cubicBezTo>
                <a:cubicBezTo>
                  <a:pt x="24" y="128"/>
                  <a:pt x="24" y="145"/>
                  <a:pt x="25" y="160"/>
                </a:cubicBezTo>
                <a:cubicBezTo>
                  <a:pt x="25" y="163"/>
                  <a:pt x="25" y="167"/>
                  <a:pt x="25" y="169"/>
                </a:cubicBezTo>
                <a:cubicBezTo>
                  <a:pt x="25" y="171"/>
                  <a:pt x="27" y="172"/>
                  <a:pt x="27" y="174"/>
                </a:cubicBezTo>
                <a:cubicBezTo>
                  <a:pt x="39" y="188"/>
                  <a:pt x="51" y="202"/>
                  <a:pt x="62" y="217"/>
                </a:cubicBezTo>
                <a:cubicBezTo>
                  <a:pt x="63" y="212"/>
                  <a:pt x="63" y="208"/>
                  <a:pt x="63" y="204"/>
                </a:cubicBezTo>
                <a:cubicBezTo>
                  <a:pt x="62" y="196"/>
                  <a:pt x="63" y="189"/>
                  <a:pt x="63" y="182"/>
                </a:cubicBezTo>
                <a:cubicBezTo>
                  <a:pt x="63" y="178"/>
                  <a:pt x="62" y="175"/>
                  <a:pt x="64" y="172"/>
                </a:cubicBezTo>
                <a:cubicBezTo>
                  <a:pt x="63" y="166"/>
                  <a:pt x="64" y="159"/>
                  <a:pt x="64" y="154"/>
                </a:cubicBezTo>
                <a:cubicBezTo>
                  <a:pt x="65" y="147"/>
                  <a:pt x="64" y="139"/>
                  <a:pt x="63" y="132"/>
                </a:cubicBezTo>
                <a:cubicBezTo>
                  <a:pt x="63" y="120"/>
                  <a:pt x="64" y="109"/>
                  <a:pt x="63" y="100"/>
                </a:cubicBezTo>
                <a:cubicBezTo>
                  <a:pt x="57" y="95"/>
                  <a:pt x="49" y="90"/>
                  <a:pt x="42" y="84"/>
                </a:cubicBezTo>
                <a:close/>
                <a:moveTo>
                  <a:pt x="62" y="220"/>
                </a:moveTo>
                <a:cubicBezTo>
                  <a:pt x="62" y="219"/>
                  <a:pt x="62" y="220"/>
                  <a:pt x="61" y="220"/>
                </a:cubicBezTo>
                <a:cubicBezTo>
                  <a:pt x="60" y="218"/>
                  <a:pt x="58" y="215"/>
                  <a:pt x="56" y="213"/>
                </a:cubicBezTo>
                <a:cubicBezTo>
                  <a:pt x="54" y="211"/>
                  <a:pt x="53" y="208"/>
                  <a:pt x="51" y="207"/>
                </a:cubicBezTo>
                <a:cubicBezTo>
                  <a:pt x="49" y="201"/>
                  <a:pt x="43" y="197"/>
                  <a:pt x="39" y="192"/>
                </a:cubicBezTo>
                <a:cubicBezTo>
                  <a:pt x="36" y="188"/>
                  <a:pt x="33" y="183"/>
                  <a:pt x="29" y="179"/>
                </a:cubicBezTo>
                <a:cubicBezTo>
                  <a:pt x="26" y="176"/>
                  <a:pt x="24" y="171"/>
                  <a:pt x="22" y="168"/>
                </a:cubicBezTo>
                <a:cubicBezTo>
                  <a:pt x="22" y="171"/>
                  <a:pt x="24" y="174"/>
                  <a:pt x="26" y="176"/>
                </a:cubicBezTo>
                <a:cubicBezTo>
                  <a:pt x="26" y="177"/>
                  <a:pt x="27" y="178"/>
                  <a:pt x="27" y="178"/>
                </a:cubicBezTo>
                <a:cubicBezTo>
                  <a:pt x="39" y="193"/>
                  <a:pt x="50" y="210"/>
                  <a:pt x="62" y="225"/>
                </a:cubicBezTo>
                <a:cubicBezTo>
                  <a:pt x="62" y="223"/>
                  <a:pt x="62" y="222"/>
                  <a:pt x="62" y="220"/>
                </a:cubicBezTo>
                <a:close/>
                <a:moveTo>
                  <a:pt x="16" y="184"/>
                </a:moveTo>
                <a:cubicBezTo>
                  <a:pt x="14" y="184"/>
                  <a:pt x="14" y="186"/>
                  <a:pt x="13" y="186"/>
                </a:cubicBezTo>
                <a:cubicBezTo>
                  <a:pt x="14" y="191"/>
                  <a:pt x="18" y="190"/>
                  <a:pt x="23" y="191"/>
                </a:cubicBezTo>
                <a:cubicBezTo>
                  <a:pt x="25" y="189"/>
                  <a:pt x="26" y="189"/>
                  <a:pt x="28" y="187"/>
                </a:cubicBezTo>
                <a:cubicBezTo>
                  <a:pt x="28" y="186"/>
                  <a:pt x="29" y="186"/>
                  <a:pt x="28" y="185"/>
                </a:cubicBezTo>
                <a:cubicBezTo>
                  <a:pt x="26" y="188"/>
                  <a:pt x="17" y="188"/>
                  <a:pt x="16" y="184"/>
                </a:cubicBezTo>
                <a:close/>
                <a:moveTo>
                  <a:pt x="25" y="180"/>
                </a:moveTo>
                <a:cubicBezTo>
                  <a:pt x="23" y="181"/>
                  <a:pt x="20" y="181"/>
                  <a:pt x="18" y="181"/>
                </a:cubicBezTo>
                <a:cubicBezTo>
                  <a:pt x="18" y="182"/>
                  <a:pt x="17" y="183"/>
                  <a:pt x="18" y="185"/>
                </a:cubicBezTo>
                <a:cubicBezTo>
                  <a:pt x="21" y="185"/>
                  <a:pt x="29" y="185"/>
                  <a:pt x="25" y="180"/>
                </a:cubicBezTo>
                <a:close/>
                <a:moveTo>
                  <a:pt x="22" y="151"/>
                </a:moveTo>
                <a:cubicBezTo>
                  <a:pt x="22" y="139"/>
                  <a:pt x="22" y="128"/>
                  <a:pt x="22" y="116"/>
                </a:cubicBezTo>
                <a:cubicBezTo>
                  <a:pt x="22" y="111"/>
                  <a:pt x="21" y="105"/>
                  <a:pt x="20" y="100"/>
                </a:cubicBezTo>
                <a:cubicBezTo>
                  <a:pt x="20" y="95"/>
                  <a:pt x="21" y="91"/>
                  <a:pt x="20" y="86"/>
                </a:cubicBezTo>
                <a:cubicBezTo>
                  <a:pt x="20" y="84"/>
                  <a:pt x="19" y="82"/>
                  <a:pt x="19" y="80"/>
                </a:cubicBezTo>
                <a:cubicBezTo>
                  <a:pt x="19" y="79"/>
                  <a:pt x="20" y="77"/>
                  <a:pt x="19" y="75"/>
                </a:cubicBezTo>
                <a:cubicBezTo>
                  <a:pt x="19" y="72"/>
                  <a:pt x="19" y="70"/>
                  <a:pt x="19" y="67"/>
                </a:cubicBezTo>
                <a:cubicBezTo>
                  <a:pt x="17" y="67"/>
                  <a:pt x="16" y="64"/>
                  <a:pt x="15" y="64"/>
                </a:cubicBezTo>
                <a:cubicBezTo>
                  <a:pt x="14" y="79"/>
                  <a:pt x="18" y="93"/>
                  <a:pt x="17" y="107"/>
                </a:cubicBezTo>
                <a:cubicBezTo>
                  <a:pt x="16" y="118"/>
                  <a:pt x="16" y="131"/>
                  <a:pt x="17" y="142"/>
                </a:cubicBezTo>
                <a:cubicBezTo>
                  <a:pt x="21" y="152"/>
                  <a:pt x="16" y="166"/>
                  <a:pt x="18" y="177"/>
                </a:cubicBezTo>
                <a:cubicBezTo>
                  <a:pt x="20" y="178"/>
                  <a:pt x="22" y="178"/>
                  <a:pt x="23" y="176"/>
                </a:cubicBezTo>
                <a:cubicBezTo>
                  <a:pt x="23" y="175"/>
                  <a:pt x="20" y="173"/>
                  <a:pt x="19" y="171"/>
                </a:cubicBezTo>
                <a:cubicBezTo>
                  <a:pt x="19" y="170"/>
                  <a:pt x="20" y="166"/>
                  <a:pt x="20" y="165"/>
                </a:cubicBezTo>
                <a:cubicBezTo>
                  <a:pt x="21" y="164"/>
                  <a:pt x="23" y="165"/>
                  <a:pt x="23" y="166"/>
                </a:cubicBezTo>
                <a:cubicBezTo>
                  <a:pt x="23" y="161"/>
                  <a:pt x="23" y="156"/>
                  <a:pt x="22" y="1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49" name="Freeform 316"/>
          <p:cNvSpPr>
            <a:spLocks noEditPoints="1"/>
          </p:cNvSpPr>
          <p:nvPr/>
        </p:nvSpPr>
        <p:spPr bwMode="auto">
          <a:xfrm>
            <a:off x="3273425" y="2439988"/>
            <a:ext cx="358775" cy="319087"/>
          </a:xfrm>
          <a:custGeom>
            <a:avLst/>
            <a:gdLst>
              <a:gd name="T0" fmla="*/ 101 w 114"/>
              <a:gd name="T1" fmla="*/ 51 h 101"/>
              <a:gd name="T2" fmla="*/ 89 w 114"/>
              <a:gd name="T3" fmla="*/ 59 h 101"/>
              <a:gd name="T4" fmla="*/ 80 w 114"/>
              <a:gd name="T5" fmla="*/ 67 h 101"/>
              <a:gd name="T6" fmla="*/ 57 w 114"/>
              <a:gd name="T7" fmla="*/ 101 h 101"/>
              <a:gd name="T8" fmla="*/ 27 w 114"/>
              <a:gd name="T9" fmla="*/ 91 h 101"/>
              <a:gd name="T10" fmla="*/ 8 w 114"/>
              <a:gd name="T11" fmla="*/ 84 h 101"/>
              <a:gd name="T12" fmla="*/ 0 w 114"/>
              <a:gd name="T13" fmla="*/ 59 h 101"/>
              <a:gd name="T14" fmla="*/ 19 w 114"/>
              <a:gd name="T15" fmla="*/ 33 h 101"/>
              <a:gd name="T16" fmla="*/ 35 w 114"/>
              <a:gd name="T17" fmla="*/ 25 h 101"/>
              <a:gd name="T18" fmla="*/ 45 w 114"/>
              <a:gd name="T19" fmla="*/ 14 h 101"/>
              <a:gd name="T20" fmla="*/ 60 w 114"/>
              <a:gd name="T21" fmla="*/ 2 h 101"/>
              <a:gd name="T22" fmla="*/ 80 w 114"/>
              <a:gd name="T23" fmla="*/ 10 h 101"/>
              <a:gd name="T24" fmla="*/ 86 w 114"/>
              <a:gd name="T25" fmla="*/ 12 h 101"/>
              <a:gd name="T26" fmla="*/ 99 w 114"/>
              <a:gd name="T27" fmla="*/ 50 h 101"/>
              <a:gd name="T28" fmla="*/ 111 w 114"/>
              <a:gd name="T29" fmla="*/ 26 h 101"/>
              <a:gd name="T30" fmla="*/ 110 w 114"/>
              <a:gd name="T31" fmla="*/ 23 h 101"/>
              <a:gd name="T32" fmla="*/ 94 w 114"/>
              <a:gd name="T33" fmla="*/ 24 h 101"/>
              <a:gd name="T34" fmla="*/ 78 w 114"/>
              <a:gd name="T35" fmla="*/ 40 h 101"/>
              <a:gd name="T36" fmla="*/ 50 w 114"/>
              <a:gd name="T37" fmla="*/ 60 h 101"/>
              <a:gd name="T38" fmla="*/ 33 w 114"/>
              <a:gd name="T39" fmla="*/ 40 h 101"/>
              <a:gd name="T40" fmla="*/ 71 w 114"/>
              <a:gd name="T41" fmla="*/ 7 h 101"/>
              <a:gd name="T42" fmla="*/ 53 w 114"/>
              <a:gd name="T43" fmla="*/ 4 h 101"/>
              <a:gd name="T44" fmla="*/ 44 w 114"/>
              <a:gd name="T45" fmla="*/ 17 h 101"/>
              <a:gd name="T46" fmla="*/ 30 w 114"/>
              <a:gd name="T47" fmla="*/ 32 h 101"/>
              <a:gd name="T48" fmla="*/ 34 w 114"/>
              <a:gd name="T49" fmla="*/ 61 h 101"/>
              <a:gd name="T50" fmla="*/ 67 w 114"/>
              <a:gd name="T51" fmla="*/ 65 h 101"/>
              <a:gd name="T52" fmla="*/ 72 w 114"/>
              <a:gd name="T53" fmla="*/ 59 h 101"/>
              <a:gd name="T54" fmla="*/ 79 w 114"/>
              <a:gd name="T55" fmla="*/ 44 h 101"/>
              <a:gd name="T56" fmla="*/ 91 w 114"/>
              <a:gd name="T57" fmla="*/ 36 h 101"/>
              <a:gd name="T58" fmla="*/ 93 w 114"/>
              <a:gd name="T59" fmla="*/ 40 h 101"/>
              <a:gd name="T60" fmla="*/ 93 w 114"/>
              <a:gd name="T61" fmla="*/ 39 h 101"/>
              <a:gd name="T62" fmla="*/ 69 w 114"/>
              <a:gd name="T63" fmla="*/ 23 h 101"/>
              <a:gd name="T64" fmla="*/ 35 w 114"/>
              <a:gd name="T65" fmla="*/ 54 h 101"/>
              <a:gd name="T66" fmla="*/ 60 w 114"/>
              <a:gd name="T67" fmla="*/ 54 h 101"/>
              <a:gd name="T68" fmla="*/ 97 w 114"/>
              <a:gd name="T69" fmla="*/ 19 h 101"/>
              <a:gd name="T70" fmla="*/ 91 w 114"/>
              <a:gd name="T71" fmla="*/ 42 h 101"/>
              <a:gd name="T72" fmla="*/ 92 w 114"/>
              <a:gd name="T73" fmla="*/ 53 h 101"/>
              <a:gd name="T74" fmla="*/ 84 w 114"/>
              <a:gd name="T75" fmla="*/ 43 h 101"/>
              <a:gd name="T76" fmla="*/ 82 w 114"/>
              <a:gd name="T77" fmla="*/ 46 h 101"/>
              <a:gd name="T78" fmla="*/ 84 w 114"/>
              <a:gd name="T79" fmla="*/ 60 h 101"/>
              <a:gd name="T80" fmla="*/ 75 w 114"/>
              <a:gd name="T81" fmla="*/ 54 h 101"/>
              <a:gd name="T82" fmla="*/ 54 w 114"/>
              <a:gd name="T83" fmla="*/ 33 h 101"/>
              <a:gd name="T84" fmla="*/ 67 w 114"/>
              <a:gd name="T85" fmla="*/ 22 h 101"/>
              <a:gd name="T86" fmla="*/ 71 w 114"/>
              <a:gd name="T87" fmla="*/ 18 h 101"/>
              <a:gd name="T88" fmla="*/ 73 w 114"/>
              <a:gd name="T89" fmla="*/ 9 h 101"/>
              <a:gd name="T90" fmla="*/ 53 w 114"/>
              <a:gd name="T91" fmla="*/ 25 h 101"/>
              <a:gd name="T92" fmla="*/ 35 w 114"/>
              <a:gd name="T93" fmla="*/ 42 h 101"/>
              <a:gd name="T94" fmla="*/ 38 w 114"/>
              <a:gd name="T95" fmla="*/ 45 h 101"/>
              <a:gd name="T96" fmla="*/ 46 w 114"/>
              <a:gd name="T97" fmla="*/ 38 h 101"/>
              <a:gd name="T98" fmla="*/ 53 w 114"/>
              <a:gd name="T99" fmla="*/ 29 h 101"/>
              <a:gd name="T100" fmla="*/ 72 w 114"/>
              <a:gd name="T101" fmla="*/ 61 h 101"/>
              <a:gd name="T102" fmla="*/ 66 w 114"/>
              <a:gd name="T103" fmla="*/ 91 h 101"/>
              <a:gd name="T104" fmla="*/ 71 w 114"/>
              <a:gd name="T105" fmla="*/ 65 h 101"/>
              <a:gd name="T106" fmla="*/ 30 w 114"/>
              <a:gd name="T107" fmla="*/ 63 h 101"/>
              <a:gd name="T108" fmla="*/ 4 w 114"/>
              <a:gd name="T109" fmla="*/ 78 h 101"/>
              <a:gd name="T110" fmla="*/ 41 w 114"/>
              <a:gd name="T111" fmla="*/ 95 h 101"/>
              <a:gd name="T112" fmla="*/ 57 w 114"/>
              <a:gd name="T113" fmla="*/ 84 h 101"/>
              <a:gd name="T114" fmla="*/ 58 w 114"/>
              <a:gd name="T115" fmla="*/ 98 h 101"/>
              <a:gd name="T116" fmla="*/ 32 w 114"/>
              <a:gd name="T117" fmla="*/ 45 h 101"/>
              <a:gd name="T118" fmla="*/ 32 w 114"/>
              <a:gd name="T119" fmla="*/ 46 h 101"/>
              <a:gd name="T120" fmla="*/ 32 w 114"/>
              <a:gd name="T121" fmla="*/ 46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4" h="101">
                <a:moveTo>
                  <a:pt x="114" y="22"/>
                </a:moveTo>
                <a:cubicBezTo>
                  <a:pt x="113" y="29"/>
                  <a:pt x="114" y="35"/>
                  <a:pt x="112" y="40"/>
                </a:cubicBezTo>
                <a:cubicBezTo>
                  <a:pt x="109" y="44"/>
                  <a:pt x="104" y="47"/>
                  <a:pt x="101" y="51"/>
                </a:cubicBezTo>
                <a:cubicBezTo>
                  <a:pt x="100" y="51"/>
                  <a:pt x="100" y="52"/>
                  <a:pt x="98" y="52"/>
                </a:cubicBezTo>
                <a:cubicBezTo>
                  <a:pt x="98" y="53"/>
                  <a:pt x="97" y="54"/>
                  <a:pt x="97" y="55"/>
                </a:cubicBezTo>
                <a:cubicBezTo>
                  <a:pt x="93" y="54"/>
                  <a:pt x="91" y="56"/>
                  <a:pt x="89" y="59"/>
                </a:cubicBezTo>
                <a:cubicBezTo>
                  <a:pt x="88" y="59"/>
                  <a:pt x="88" y="59"/>
                  <a:pt x="87" y="59"/>
                </a:cubicBezTo>
                <a:cubicBezTo>
                  <a:pt x="86" y="60"/>
                  <a:pt x="86" y="63"/>
                  <a:pt x="83" y="63"/>
                </a:cubicBezTo>
                <a:cubicBezTo>
                  <a:pt x="83" y="65"/>
                  <a:pt x="82" y="67"/>
                  <a:pt x="80" y="67"/>
                </a:cubicBezTo>
                <a:cubicBezTo>
                  <a:pt x="80" y="70"/>
                  <a:pt x="79" y="74"/>
                  <a:pt x="77" y="76"/>
                </a:cubicBezTo>
                <a:cubicBezTo>
                  <a:pt x="78" y="79"/>
                  <a:pt x="76" y="80"/>
                  <a:pt x="76" y="82"/>
                </a:cubicBezTo>
                <a:cubicBezTo>
                  <a:pt x="69" y="88"/>
                  <a:pt x="65" y="96"/>
                  <a:pt x="57" y="101"/>
                </a:cubicBezTo>
                <a:cubicBezTo>
                  <a:pt x="56" y="101"/>
                  <a:pt x="54" y="100"/>
                  <a:pt x="52" y="101"/>
                </a:cubicBezTo>
                <a:cubicBezTo>
                  <a:pt x="48" y="98"/>
                  <a:pt x="42" y="97"/>
                  <a:pt x="37" y="95"/>
                </a:cubicBezTo>
                <a:cubicBezTo>
                  <a:pt x="34" y="94"/>
                  <a:pt x="30" y="92"/>
                  <a:pt x="27" y="91"/>
                </a:cubicBezTo>
                <a:cubicBezTo>
                  <a:pt x="27" y="90"/>
                  <a:pt x="26" y="89"/>
                  <a:pt x="25" y="89"/>
                </a:cubicBezTo>
                <a:cubicBezTo>
                  <a:pt x="23" y="88"/>
                  <a:pt x="20" y="88"/>
                  <a:pt x="17" y="87"/>
                </a:cubicBezTo>
                <a:cubicBezTo>
                  <a:pt x="15" y="86"/>
                  <a:pt x="12" y="84"/>
                  <a:pt x="8" y="84"/>
                </a:cubicBezTo>
                <a:cubicBezTo>
                  <a:pt x="6" y="81"/>
                  <a:pt x="2" y="80"/>
                  <a:pt x="1" y="77"/>
                </a:cubicBezTo>
                <a:cubicBezTo>
                  <a:pt x="0" y="73"/>
                  <a:pt x="0" y="65"/>
                  <a:pt x="0" y="62"/>
                </a:cubicBezTo>
                <a:cubicBezTo>
                  <a:pt x="0" y="61"/>
                  <a:pt x="0" y="60"/>
                  <a:pt x="0" y="59"/>
                </a:cubicBezTo>
                <a:cubicBezTo>
                  <a:pt x="0" y="56"/>
                  <a:pt x="0" y="53"/>
                  <a:pt x="0" y="50"/>
                </a:cubicBezTo>
                <a:cubicBezTo>
                  <a:pt x="1" y="50"/>
                  <a:pt x="2" y="50"/>
                  <a:pt x="2" y="50"/>
                </a:cubicBezTo>
                <a:cubicBezTo>
                  <a:pt x="7" y="43"/>
                  <a:pt x="14" y="38"/>
                  <a:pt x="19" y="33"/>
                </a:cubicBezTo>
                <a:cubicBezTo>
                  <a:pt x="23" y="32"/>
                  <a:pt x="26" y="34"/>
                  <a:pt x="28" y="30"/>
                </a:cubicBezTo>
                <a:cubicBezTo>
                  <a:pt x="31" y="30"/>
                  <a:pt x="32" y="29"/>
                  <a:pt x="33" y="25"/>
                </a:cubicBezTo>
                <a:cubicBezTo>
                  <a:pt x="34" y="25"/>
                  <a:pt x="35" y="25"/>
                  <a:pt x="35" y="25"/>
                </a:cubicBezTo>
                <a:cubicBezTo>
                  <a:pt x="37" y="24"/>
                  <a:pt x="36" y="22"/>
                  <a:pt x="37" y="21"/>
                </a:cubicBezTo>
                <a:cubicBezTo>
                  <a:pt x="42" y="21"/>
                  <a:pt x="41" y="18"/>
                  <a:pt x="43" y="15"/>
                </a:cubicBezTo>
                <a:cubicBezTo>
                  <a:pt x="43" y="15"/>
                  <a:pt x="44" y="14"/>
                  <a:pt x="45" y="14"/>
                </a:cubicBezTo>
                <a:cubicBezTo>
                  <a:pt x="45" y="12"/>
                  <a:pt x="45" y="11"/>
                  <a:pt x="45" y="9"/>
                </a:cubicBezTo>
                <a:cubicBezTo>
                  <a:pt x="48" y="5"/>
                  <a:pt x="52" y="3"/>
                  <a:pt x="55" y="0"/>
                </a:cubicBezTo>
                <a:cubicBezTo>
                  <a:pt x="57" y="1"/>
                  <a:pt x="59" y="0"/>
                  <a:pt x="60" y="2"/>
                </a:cubicBezTo>
                <a:cubicBezTo>
                  <a:pt x="64" y="3"/>
                  <a:pt x="69" y="3"/>
                  <a:pt x="73" y="6"/>
                </a:cubicBezTo>
                <a:cubicBezTo>
                  <a:pt x="74" y="6"/>
                  <a:pt x="74" y="5"/>
                  <a:pt x="75" y="5"/>
                </a:cubicBezTo>
                <a:cubicBezTo>
                  <a:pt x="77" y="6"/>
                  <a:pt x="78" y="8"/>
                  <a:pt x="80" y="10"/>
                </a:cubicBezTo>
                <a:cubicBezTo>
                  <a:pt x="80" y="10"/>
                  <a:pt x="81" y="10"/>
                  <a:pt x="81" y="10"/>
                </a:cubicBezTo>
                <a:cubicBezTo>
                  <a:pt x="83" y="11"/>
                  <a:pt x="85" y="11"/>
                  <a:pt x="8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94" y="14"/>
                  <a:pt x="104" y="18"/>
                  <a:pt x="114" y="22"/>
                </a:cubicBezTo>
                <a:close/>
                <a:moveTo>
                  <a:pt x="98" y="39"/>
                </a:moveTo>
                <a:cubicBezTo>
                  <a:pt x="99" y="43"/>
                  <a:pt x="97" y="47"/>
                  <a:pt x="99" y="50"/>
                </a:cubicBezTo>
                <a:cubicBezTo>
                  <a:pt x="101" y="48"/>
                  <a:pt x="103" y="45"/>
                  <a:pt x="105" y="43"/>
                </a:cubicBezTo>
                <a:cubicBezTo>
                  <a:pt x="107" y="42"/>
                  <a:pt x="109" y="42"/>
                  <a:pt x="110" y="40"/>
                </a:cubicBezTo>
                <a:cubicBezTo>
                  <a:pt x="113" y="37"/>
                  <a:pt x="111" y="30"/>
                  <a:pt x="111" y="26"/>
                </a:cubicBezTo>
                <a:cubicBezTo>
                  <a:pt x="108" y="31"/>
                  <a:pt x="103" y="36"/>
                  <a:pt x="98" y="39"/>
                </a:cubicBezTo>
                <a:close/>
                <a:moveTo>
                  <a:pt x="103" y="32"/>
                </a:moveTo>
                <a:cubicBezTo>
                  <a:pt x="106" y="29"/>
                  <a:pt x="110" y="28"/>
                  <a:pt x="110" y="23"/>
                </a:cubicBezTo>
                <a:cubicBezTo>
                  <a:pt x="107" y="22"/>
                  <a:pt x="104" y="20"/>
                  <a:pt x="100" y="19"/>
                </a:cubicBezTo>
                <a:cubicBezTo>
                  <a:pt x="99" y="20"/>
                  <a:pt x="98" y="20"/>
                  <a:pt x="98" y="21"/>
                </a:cubicBezTo>
                <a:cubicBezTo>
                  <a:pt x="97" y="21"/>
                  <a:pt x="95" y="23"/>
                  <a:pt x="94" y="24"/>
                </a:cubicBezTo>
                <a:cubicBezTo>
                  <a:pt x="92" y="25"/>
                  <a:pt x="91" y="28"/>
                  <a:pt x="90" y="29"/>
                </a:cubicBezTo>
                <a:cubicBezTo>
                  <a:pt x="89" y="29"/>
                  <a:pt x="89" y="30"/>
                  <a:pt x="88" y="30"/>
                </a:cubicBezTo>
                <a:cubicBezTo>
                  <a:pt x="85" y="34"/>
                  <a:pt x="82" y="37"/>
                  <a:pt x="78" y="40"/>
                </a:cubicBezTo>
                <a:cubicBezTo>
                  <a:pt x="76" y="43"/>
                  <a:pt x="74" y="47"/>
                  <a:pt x="70" y="49"/>
                </a:cubicBezTo>
                <a:cubicBezTo>
                  <a:pt x="69" y="51"/>
                  <a:pt x="66" y="52"/>
                  <a:pt x="65" y="54"/>
                </a:cubicBezTo>
                <a:cubicBezTo>
                  <a:pt x="60" y="57"/>
                  <a:pt x="57" y="60"/>
                  <a:pt x="50" y="60"/>
                </a:cubicBezTo>
                <a:cubicBezTo>
                  <a:pt x="45" y="60"/>
                  <a:pt x="41" y="59"/>
                  <a:pt x="36" y="57"/>
                </a:cubicBezTo>
                <a:cubicBezTo>
                  <a:pt x="33" y="55"/>
                  <a:pt x="31" y="54"/>
                  <a:pt x="29" y="52"/>
                </a:cubicBezTo>
                <a:cubicBezTo>
                  <a:pt x="26" y="47"/>
                  <a:pt x="32" y="43"/>
                  <a:pt x="33" y="40"/>
                </a:cubicBezTo>
                <a:cubicBezTo>
                  <a:pt x="41" y="33"/>
                  <a:pt x="48" y="26"/>
                  <a:pt x="57" y="20"/>
                </a:cubicBezTo>
                <a:cubicBezTo>
                  <a:pt x="59" y="18"/>
                  <a:pt x="62" y="16"/>
                  <a:pt x="64" y="14"/>
                </a:cubicBezTo>
                <a:cubicBezTo>
                  <a:pt x="66" y="12"/>
                  <a:pt x="70" y="10"/>
                  <a:pt x="71" y="7"/>
                </a:cubicBezTo>
                <a:cubicBezTo>
                  <a:pt x="69" y="5"/>
                  <a:pt x="67" y="6"/>
                  <a:pt x="65" y="5"/>
                </a:cubicBezTo>
                <a:cubicBezTo>
                  <a:pt x="62" y="5"/>
                  <a:pt x="57" y="2"/>
                  <a:pt x="56" y="3"/>
                </a:cubicBezTo>
                <a:cubicBezTo>
                  <a:pt x="55" y="3"/>
                  <a:pt x="54" y="4"/>
                  <a:pt x="53" y="4"/>
                </a:cubicBezTo>
                <a:cubicBezTo>
                  <a:pt x="51" y="6"/>
                  <a:pt x="49" y="7"/>
                  <a:pt x="47" y="10"/>
                </a:cubicBezTo>
                <a:cubicBezTo>
                  <a:pt x="47" y="12"/>
                  <a:pt x="47" y="13"/>
                  <a:pt x="46" y="16"/>
                </a:cubicBezTo>
                <a:cubicBezTo>
                  <a:pt x="45" y="17"/>
                  <a:pt x="44" y="17"/>
                  <a:pt x="44" y="17"/>
                </a:cubicBezTo>
                <a:cubicBezTo>
                  <a:pt x="44" y="20"/>
                  <a:pt x="42" y="22"/>
                  <a:pt x="39" y="22"/>
                </a:cubicBezTo>
                <a:cubicBezTo>
                  <a:pt x="38" y="24"/>
                  <a:pt x="38" y="28"/>
                  <a:pt x="34" y="27"/>
                </a:cubicBezTo>
                <a:cubicBezTo>
                  <a:pt x="34" y="29"/>
                  <a:pt x="32" y="32"/>
                  <a:pt x="30" y="32"/>
                </a:cubicBezTo>
                <a:cubicBezTo>
                  <a:pt x="28" y="34"/>
                  <a:pt x="24" y="35"/>
                  <a:pt x="20" y="35"/>
                </a:cubicBezTo>
                <a:cubicBezTo>
                  <a:pt x="14" y="39"/>
                  <a:pt x="9" y="45"/>
                  <a:pt x="4" y="50"/>
                </a:cubicBezTo>
                <a:cubicBezTo>
                  <a:pt x="13" y="53"/>
                  <a:pt x="24" y="58"/>
                  <a:pt x="34" y="61"/>
                </a:cubicBezTo>
                <a:cubicBezTo>
                  <a:pt x="34" y="61"/>
                  <a:pt x="35" y="62"/>
                  <a:pt x="36" y="62"/>
                </a:cubicBezTo>
                <a:cubicBezTo>
                  <a:pt x="43" y="64"/>
                  <a:pt x="52" y="68"/>
                  <a:pt x="59" y="70"/>
                </a:cubicBezTo>
                <a:cubicBezTo>
                  <a:pt x="62" y="68"/>
                  <a:pt x="65" y="67"/>
                  <a:pt x="67" y="65"/>
                </a:cubicBezTo>
                <a:cubicBezTo>
                  <a:pt x="68" y="64"/>
                  <a:pt x="68" y="63"/>
                  <a:pt x="69" y="62"/>
                </a:cubicBezTo>
                <a:cubicBezTo>
                  <a:pt x="69" y="62"/>
                  <a:pt x="70" y="63"/>
                  <a:pt x="70" y="62"/>
                </a:cubicBezTo>
                <a:cubicBezTo>
                  <a:pt x="71" y="62"/>
                  <a:pt x="72" y="60"/>
                  <a:pt x="72" y="59"/>
                </a:cubicBezTo>
                <a:cubicBezTo>
                  <a:pt x="72" y="58"/>
                  <a:pt x="71" y="56"/>
                  <a:pt x="71" y="55"/>
                </a:cubicBezTo>
                <a:cubicBezTo>
                  <a:pt x="72" y="53"/>
                  <a:pt x="74" y="53"/>
                  <a:pt x="75" y="52"/>
                </a:cubicBezTo>
                <a:cubicBezTo>
                  <a:pt x="77" y="50"/>
                  <a:pt x="76" y="46"/>
                  <a:pt x="79" y="44"/>
                </a:cubicBezTo>
                <a:cubicBezTo>
                  <a:pt x="79" y="44"/>
                  <a:pt x="80" y="44"/>
                  <a:pt x="81" y="44"/>
                </a:cubicBezTo>
                <a:cubicBezTo>
                  <a:pt x="82" y="43"/>
                  <a:pt x="84" y="40"/>
                  <a:pt x="87" y="40"/>
                </a:cubicBezTo>
                <a:cubicBezTo>
                  <a:pt x="89" y="39"/>
                  <a:pt x="89" y="37"/>
                  <a:pt x="91" y="36"/>
                </a:cubicBezTo>
                <a:cubicBezTo>
                  <a:pt x="93" y="37"/>
                  <a:pt x="95" y="36"/>
                  <a:pt x="97" y="37"/>
                </a:cubicBezTo>
                <a:cubicBezTo>
                  <a:pt x="99" y="36"/>
                  <a:pt x="101" y="34"/>
                  <a:pt x="103" y="32"/>
                </a:cubicBezTo>
                <a:close/>
                <a:moveTo>
                  <a:pt x="93" y="40"/>
                </a:moveTo>
                <a:cubicBezTo>
                  <a:pt x="92" y="44"/>
                  <a:pt x="95" y="49"/>
                  <a:pt x="96" y="52"/>
                </a:cubicBezTo>
                <a:cubicBezTo>
                  <a:pt x="97" y="53"/>
                  <a:pt x="96" y="52"/>
                  <a:pt x="97" y="52"/>
                </a:cubicBezTo>
                <a:cubicBezTo>
                  <a:pt x="95" y="48"/>
                  <a:pt x="99" y="38"/>
                  <a:pt x="93" y="39"/>
                </a:cubicBezTo>
                <a:cubicBezTo>
                  <a:pt x="93" y="39"/>
                  <a:pt x="93" y="40"/>
                  <a:pt x="93" y="40"/>
                </a:cubicBezTo>
                <a:close/>
                <a:moveTo>
                  <a:pt x="80" y="13"/>
                </a:moveTo>
                <a:cubicBezTo>
                  <a:pt x="77" y="16"/>
                  <a:pt x="72" y="20"/>
                  <a:pt x="69" y="23"/>
                </a:cubicBezTo>
                <a:cubicBezTo>
                  <a:pt x="65" y="26"/>
                  <a:pt x="61" y="29"/>
                  <a:pt x="58" y="33"/>
                </a:cubicBezTo>
                <a:cubicBezTo>
                  <a:pt x="51" y="37"/>
                  <a:pt x="45" y="43"/>
                  <a:pt x="38" y="48"/>
                </a:cubicBezTo>
                <a:cubicBezTo>
                  <a:pt x="37" y="49"/>
                  <a:pt x="36" y="52"/>
                  <a:pt x="35" y="54"/>
                </a:cubicBezTo>
                <a:cubicBezTo>
                  <a:pt x="38" y="56"/>
                  <a:pt x="42" y="58"/>
                  <a:pt x="46" y="58"/>
                </a:cubicBezTo>
                <a:cubicBezTo>
                  <a:pt x="49" y="58"/>
                  <a:pt x="54" y="58"/>
                  <a:pt x="58" y="56"/>
                </a:cubicBezTo>
                <a:cubicBezTo>
                  <a:pt x="58" y="56"/>
                  <a:pt x="59" y="55"/>
                  <a:pt x="60" y="54"/>
                </a:cubicBezTo>
                <a:cubicBezTo>
                  <a:pt x="61" y="53"/>
                  <a:pt x="64" y="52"/>
                  <a:pt x="65" y="51"/>
                </a:cubicBezTo>
                <a:cubicBezTo>
                  <a:pt x="68" y="49"/>
                  <a:pt x="69" y="46"/>
                  <a:pt x="72" y="45"/>
                </a:cubicBezTo>
                <a:cubicBezTo>
                  <a:pt x="79" y="36"/>
                  <a:pt x="89" y="28"/>
                  <a:pt x="97" y="19"/>
                </a:cubicBezTo>
                <a:cubicBezTo>
                  <a:pt x="97" y="19"/>
                  <a:pt x="97" y="19"/>
                  <a:pt x="97" y="18"/>
                </a:cubicBezTo>
                <a:cubicBezTo>
                  <a:pt x="91" y="17"/>
                  <a:pt x="87" y="14"/>
                  <a:pt x="80" y="13"/>
                </a:cubicBezTo>
                <a:close/>
                <a:moveTo>
                  <a:pt x="91" y="42"/>
                </a:moveTo>
                <a:cubicBezTo>
                  <a:pt x="90" y="42"/>
                  <a:pt x="90" y="41"/>
                  <a:pt x="90" y="41"/>
                </a:cubicBezTo>
                <a:cubicBezTo>
                  <a:pt x="90" y="41"/>
                  <a:pt x="89" y="42"/>
                  <a:pt x="89" y="42"/>
                </a:cubicBezTo>
                <a:cubicBezTo>
                  <a:pt x="89" y="45"/>
                  <a:pt x="89" y="51"/>
                  <a:pt x="92" y="53"/>
                </a:cubicBezTo>
                <a:cubicBezTo>
                  <a:pt x="95" y="50"/>
                  <a:pt x="91" y="46"/>
                  <a:pt x="91" y="42"/>
                </a:cubicBezTo>
                <a:close/>
                <a:moveTo>
                  <a:pt x="86" y="42"/>
                </a:moveTo>
                <a:cubicBezTo>
                  <a:pt x="86" y="42"/>
                  <a:pt x="85" y="42"/>
                  <a:pt x="84" y="43"/>
                </a:cubicBezTo>
                <a:cubicBezTo>
                  <a:pt x="84" y="48"/>
                  <a:pt x="84" y="54"/>
                  <a:pt x="88" y="57"/>
                </a:cubicBezTo>
                <a:cubicBezTo>
                  <a:pt x="90" y="52"/>
                  <a:pt x="88" y="47"/>
                  <a:pt x="86" y="42"/>
                </a:cubicBezTo>
                <a:close/>
                <a:moveTo>
                  <a:pt x="82" y="46"/>
                </a:moveTo>
                <a:cubicBezTo>
                  <a:pt x="81" y="46"/>
                  <a:pt x="80" y="46"/>
                  <a:pt x="79" y="47"/>
                </a:cubicBezTo>
                <a:cubicBezTo>
                  <a:pt x="78" y="52"/>
                  <a:pt x="81" y="57"/>
                  <a:pt x="83" y="60"/>
                </a:cubicBezTo>
                <a:cubicBezTo>
                  <a:pt x="84" y="61"/>
                  <a:pt x="83" y="60"/>
                  <a:pt x="84" y="60"/>
                </a:cubicBezTo>
                <a:cubicBezTo>
                  <a:pt x="85" y="55"/>
                  <a:pt x="82" y="52"/>
                  <a:pt x="82" y="46"/>
                </a:cubicBezTo>
                <a:close/>
                <a:moveTo>
                  <a:pt x="78" y="52"/>
                </a:moveTo>
                <a:cubicBezTo>
                  <a:pt x="77" y="52"/>
                  <a:pt x="76" y="53"/>
                  <a:pt x="75" y="54"/>
                </a:cubicBezTo>
                <a:cubicBezTo>
                  <a:pt x="77" y="58"/>
                  <a:pt x="77" y="62"/>
                  <a:pt x="80" y="65"/>
                </a:cubicBezTo>
                <a:cubicBezTo>
                  <a:pt x="83" y="61"/>
                  <a:pt x="78" y="56"/>
                  <a:pt x="78" y="52"/>
                </a:cubicBezTo>
                <a:close/>
                <a:moveTo>
                  <a:pt x="54" y="33"/>
                </a:moveTo>
                <a:cubicBezTo>
                  <a:pt x="57" y="30"/>
                  <a:pt x="61" y="27"/>
                  <a:pt x="65" y="24"/>
                </a:cubicBezTo>
                <a:cubicBezTo>
                  <a:pt x="66" y="22"/>
                  <a:pt x="65" y="19"/>
                  <a:pt x="66" y="18"/>
                </a:cubicBezTo>
                <a:cubicBezTo>
                  <a:pt x="67" y="19"/>
                  <a:pt x="67" y="20"/>
                  <a:pt x="67" y="22"/>
                </a:cubicBezTo>
                <a:cubicBezTo>
                  <a:pt x="69" y="22"/>
                  <a:pt x="68" y="20"/>
                  <a:pt x="70" y="19"/>
                </a:cubicBezTo>
                <a:cubicBezTo>
                  <a:pt x="70" y="18"/>
                  <a:pt x="70" y="14"/>
                  <a:pt x="71" y="12"/>
                </a:cubicBezTo>
                <a:cubicBezTo>
                  <a:pt x="71" y="14"/>
                  <a:pt x="72" y="16"/>
                  <a:pt x="71" y="18"/>
                </a:cubicBezTo>
                <a:cubicBezTo>
                  <a:pt x="74" y="16"/>
                  <a:pt x="76" y="13"/>
                  <a:pt x="78" y="11"/>
                </a:cubicBezTo>
                <a:cubicBezTo>
                  <a:pt x="77" y="10"/>
                  <a:pt x="76" y="10"/>
                  <a:pt x="75" y="9"/>
                </a:cubicBezTo>
                <a:cubicBezTo>
                  <a:pt x="74" y="9"/>
                  <a:pt x="73" y="8"/>
                  <a:pt x="73" y="9"/>
                </a:cubicBezTo>
                <a:cubicBezTo>
                  <a:pt x="71" y="10"/>
                  <a:pt x="68" y="13"/>
                  <a:pt x="65" y="16"/>
                </a:cubicBezTo>
                <a:cubicBezTo>
                  <a:pt x="61" y="19"/>
                  <a:pt x="57" y="22"/>
                  <a:pt x="54" y="25"/>
                </a:cubicBezTo>
                <a:cubicBezTo>
                  <a:pt x="54" y="25"/>
                  <a:pt x="54" y="25"/>
                  <a:pt x="53" y="25"/>
                </a:cubicBezTo>
                <a:cubicBezTo>
                  <a:pt x="52" y="26"/>
                  <a:pt x="51" y="28"/>
                  <a:pt x="50" y="29"/>
                </a:cubicBezTo>
                <a:cubicBezTo>
                  <a:pt x="46" y="32"/>
                  <a:pt x="42" y="34"/>
                  <a:pt x="39" y="37"/>
                </a:cubicBezTo>
                <a:cubicBezTo>
                  <a:pt x="38" y="39"/>
                  <a:pt x="36" y="40"/>
                  <a:pt x="35" y="42"/>
                </a:cubicBezTo>
                <a:cubicBezTo>
                  <a:pt x="35" y="44"/>
                  <a:pt x="35" y="45"/>
                  <a:pt x="36" y="48"/>
                </a:cubicBezTo>
                <a:cubicBezTo>
                  <a:pt x="38" y="46"/>
                  <a:pt x="36" y="41"/>
                  <a:pt x="38" y="41"/>
                </a:cubicBezTo>
                <a:cubicBezTo>
                  <a:pt x="38" y="42"/>
                  <a:pt x="38" y="43"/>
                  <a:pt x="38" y="45"/>
                </a:cubicBezTo>
                <a:cubicBezTo>
                  <a:pt x="40" y="43"/>
                  <a:pt x="42" y="41"/>
                  <a:pt x="45" y="40"/>
                </a:cubicBezTo>
                <a:cubicBezTo>
                  <a:pt x="45" y="38"/>
                  <a:pt x="44" y="35"/>
                  <a:pt x="46" y="35"/>
                </a:cubicBezTo>
                <a:cubicBezTo>
                  <a:pt x="46" y="36"/>
                  <a:pt x="47" y="37"/>
                  <a:pt x="46" y="38"/>
                </a:cubicBezTo>
                <a:cubicBezTo>
                  <a:pt x="49" y="38"/>
                  <a:pt x="47" y="33"/>
                  <a:pt x="48" y="32"/>
                </a:cubicBezTo>
                <a:cubicBezTo>
                  <a:pt x="49" y="32"/>
                  <a:pt x="49" y="34"/>
                  <a:pt x="49" y="35"/>
                </a:cubicBezTo>
                <a:cubicBezTo>
                  <a:pt x="53" y="35"/>
                  <a:pt x="51" y="31"/>
                  <a:pt x="53" y="29"/>
                </a:cubicBezTo>
                <a:cubicBezTo>
                  <a:pt x="53" y="30"/>
                  <a:pt x="53" y="33"/>
                  <a:pt x="54" y="33"/>
                </a:cubicBezTo>
                <a:close/>
                <a:moveTo>
                  <a:pt x="74" y="54"/>
                </a:moveTo>
                <a:cubicBezTo>
                  <a:pt x="72" y="56"/>
                  <a:pt x="74" y="59"/>
                  <a:pt x="72" y="61"/>
                </a:cubicBezTo>
                <a:cubicBezTo>
                  <a:pt x="73" y="65"/>
                  <a:pt x="75" y="69"/>
                  <a:pt x="76" y="73"/>
                </a:cubicBezTo>
                <a:cubicBezTo>
                  <a:pt x="80" y="68"/>
                  <a:pt x="75" y="60"/>
                  <a:pt x="74" y="54"/>
                </a:cubicBezTo>
                <a:close/>
                <a:moveTo>
                  <a:pt x="66" y="91"/>
                </a:moveTo>
                <a:cubicBezTo>
                  <a:pt x="67" y="89"/>
                  <a:pt x="67" y="88"/>
                  <a:pt x="68" y="87"/>
                </a:cubicBezTo>
                <a:cubicBezTo>
                  <a:pt x="70" y="85"/>
                  <a:pt x="73" y="82"/>
                  <a:pt x="74" y="80"/>
                </a:cubicBezTo>
                <a:cubicBezTo>
                  <a:pt x="76" y="76"/>
                  <a:pt x="73" y="70"/>
                  <a:pt x="71" y="65"/>
                </a:cubicBezTo>
                <a:cubicBezTo>
                  <a:pt x="70" y="65"/>
                  <a:pt x="69" y="67"/>
                  <a:pt x="67" y="67"/>
                </a:cubicBezTo>
                <a:cubicBezTo>
                  <a:pt x="66" y="71"/>
                  <a:pt x="62" y="72"/>
                  <a:pt x="58" y="72"/>
                </a:cubicBezTo>
                <a:cubicBezTo>
                  <a:pt x="48" y="68"/>
                  <a:pt x="40" y="66"/>
                  <a:pt x="30" y="63"/>
                </a:cubicBezTo>
                <a:cubicBezTo>
                  <a:pt x="30" y="63"/>
                  <a:pt x="30" y="62"/>
                  <a:pt x="29" y="62"/>
                </a:cubicBezTo>
                <a:cubicBezTo>
                  <a:pt x="21" y="59"/>
                  <a:pt x="11" y="56"/>
                  <a:pt x="2" y="52"/>
                </a:cubicBezTo>
                <a:cubicBezTo>
                  <a:pt x="2" y="62"/>
                  <a:pt x="1" y="71"/>
                  <a:pt x="4" y="78"/>
                </a:cubicBezTo>
                <a:cubicBezTo>
                  <a:pt x="8" y="82"/>
                  <a:pt x="14" y="83"/>
                  <a:pt x="19" y="85"/>
                </a:cubicBezTo>
                <a:cubicBezTo>
                  <a:pt x="21" y="86"/>
                  <a:pt x="23" y="86"/>
                  <a:pt x="25" y="87"/>
                </a:cubicBezTo>
                <a:cubicBezTo>
                  <a:pt x="30" y="89"/>
                  <a:pt x="35" y="93"/>
                  <a:pt x="41" y="95"/>
                </a:cubicBezTo>
                <a:cubicBezTo>
                  <a:pt x="41" y="95"/>
                  <a:pt x="42" y="95"/>
                  <a:pt x="42" y="95"/>
                </a:cubicBezTo>
                <a:cubicBezTo>
                  <a:pt x="46" y="96"/>
                  <a:pt x="50" y="98"/>
                  <a:pt x="55" y="99"/>
                </a:cubicBezTo>
                <a:cubicBezTo>
                  <a:pt x="58" y="96"/>
                  <a:pt x="57" y="89"/>
                  <a:pt x="57" y="84"/>
                </a:cubicBezTo>
                <a:cubicBezTo>
                  <a:pt x="57" y="81"/>
                  <a:pt x="58" y="79"/>
                  <a:pt x="58" y="77"/>
                </a:cubicBezTo>
                <a:cubicBezTo>
                  <a:pt x="60" y="81"/>
                  <a:pt x="57" y="89"/>
                  <a:pt x="59" y="94"/>
                </a:cubicBezTo>
                <a:cubicBezTo>
                  <a:pt x="58" y="96"/>
                  <a:pt x="58" y="97"/>
                  <a:pt x="58" y="98"/>
                </a:cubicBezTo>
                <a:cubicBezTo>
                  <a:pt x="61" y="96"/>
                  <a:pt x="63" y="93"/>
                  <a:pt x="66" y="91"/>
                </a:cubicBezTo>
                <a:close/>
                <a:moveTo>
                  <a:pt x="34" y="43"/>
                </a:moveTo>
                <a:cubicBezTo>
                  <a:pt x="33" y="43"/>
                  <a:pt x="33" y="44"/>
                  <a:pt x="32" y="45"/>
                </a:cubicBezTo>
                <a:cubicBezTo>
                  <a:pt x="34" y="45"/>
                  <a:pt x="33" y="47"/>
                  <a:pt x="34" y="48"/>
                </a:cubicBezTo>
                <a:cubicBezTo>
                  <a:pt x="34" y="46"/>
                  <a:pt x="34" y="44"/>
                  <a:pt x="34" y="43"/>
                </a:cubicBezTo>
                <a:close/>
                <a:moveTo>
                  <a:pt x="32" y="46"/>
                </a:moveTo>
                <a:cubicBezTo>
                  <a:pt x="31" y="47"/>
                  <a:pt x="31" y="48"/>
                  <a:pt x="30" y="47"/>
                </a:cubicBezTo>
                <a:cubicBezTo>
                  <a:pt x="30" y="50"/>
                  <a:pt x="31" y="51"/>
                  <a:pt x="33" y="52"/>
                </a:cubicBezTo>
                <a:cubicBezTo>
                  <a:pt x="33" y="50"/>
                  <a:pt x="33" y="47"/>
                  <a:pt x="32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50" name="Freeform 317"/>
          <p:cNvSpPr>
            <a:spLocks noEditPoints="1"/>
          </p:cNvSpPr>
          <p:nvPr/>
        </p:nvSpPr>
        <p:spPr bwMode="auto">
          <a:xfrm>
            <a:off x="3462338" y="2532063"/>
            <a:ext cx="57150" cy="41275"/>
          </a:xfrm>
          <a:custGeom>
            <a:avLst/>
            <a:gdLst>
              <a:gd name="T0" fmla="*/ 14 w 18"/>
              <a:gd name="T1" fmla="*/ 0 h 13"/>
              <a:gd name="T2" fmla="*/ 17 w 18"/>
              <a:gd name="T3" fmla="*/ 8 h 13"/>
              <a:gd name="T4" fmla="*/ 1 w 18"/>
              <a:gd name="T5" fmla="*/ 9 h 13"/>
              <a:gd name="T6" fmla="*/ 0 w 18"/>
              <a:gd name="T7" fmla="*/ 5 h 13"/>
              <a:gd name="T8" fmla="*/ 14 w 18"/>
              <a:gd name="T9" fmla="*/ 0 h 13"/>
              <a:gd name="T10" fmla="*/ 10 w 18"/>
              <a:gd name="T11" fmla="*/ 6 h 13"/>
              <a:gd name="T12" fmla="*/ 12 w 18"/>
              <a:gd name="T13" fmla="*/ 8 h 13"/>
              <a:gd name="T14" fmla="*/ 14 w 18"/>
              <a:gd name="T15" fmla="*/ 7 h 13"/>
              <a:gd name="T16" fmla="*/ 14 w 18"/>
              <a:gd name="T17" fmla="*/ 5 h 13"/>
              <a:gd name="T18" fmla="*/ 14 w 18"/>
              <a:gd name="T19" fmla="*/ 5 h 13"/>
              <a:gd name="T20" fmla="*/ 10 w 18"/>
              <a:gd name="T21" fmla="*/ 6 h 13"/>
              <a:gd name="T22" fmla="*/ 10 w 18"/>
              <a:gd name="T23" fmla="*/ 3 h 13"/>
              <a:gd name="T24" fmla="*/ 10 w 18"/>
              <a:gd name="T25" fmla="*/ 5 h 13"/>
              <a:gd name="T26" fmla="*/ 13 w 18"/>
              <a:gd name="T27" fmla="*/ 3 h 13"/>
              <a:gd name="T28" fmla="*/ 10 w 18"/>
              <a:gd name="T29" fmla="*/ 3 h 13"/>
              <a:gd name="T30" fmla="*/ 8 w 18"/>
              <a:gd name="T31" fmla="*/ 6 h 13"/>
              <a:gd name="T32" fmla="*/ 5 w 18"/>
              <a:gd name="T33" fmla="*/ 8 h 13"/>
              <a:gd name="T34" fmla="*/ 9 w 18"/>
              <a:gd name="T35" fmla="*/ 9 h 13"/>
              <a:gd name="T36" fmla="*/ 8 w 18"/>
              <a:gd name="T37" fmla="*/ 6 h 13"/>
              <a:gd name="T38" fmla="*/ 8 w 18"/>
              <a:gd name="T39" fmla="*/ 3 h 13"/>
              <a:gd name="T40" fmla="*/ 2 w 18"/>
              <a:gd name="T41" fmla="*/ 7 h 13"/>
              <a:gd name="T42" fmla="*/ 8 w 18"/>
              <a:gd name="T43" fmla="*/ 5 h 13"/>
              <a:gd name="T44" fmla="*/ 8 w 18"/>
              <a:gd name="T45" fmla="*/ 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" h="13">
                <a:moveTo>
                  <a:pt x="14" y="0"/>
                </a:moveTo>
                <a:cubicBezTo>
                  <a:pt x="17" y="2"/>
                  <a:pt x="18" y="5"/>
                  <a:pt x="17" y="8"/>
                </a:cubicBezTo>
                <a:cubicBezTo>
                  <a:pt x="15" y="13"/>
                  <a:pt x="3" y="13"/>
                  <a:pt x="1" y="9"/>
                </a:cubicBezTo>
                <a:cubicBezTo>
                  <a:pt x="0" y="8"/>
                  <a:pt x="0" y="7"/>
                  <a:pt x="0" y="5"/>
                </a:cubicBezTo>
                <a:cubicBezTo>
                  <a:pt x="2" y="1"/>
                  <a:pt x="9" y="1"/>
                  <a:pt x="14" y="0"/>
                </a:cubicBezTo>
                <a:close/>
                <a:moveTo>
                  <a:pt x="10" y="6"/>
                </a:moveTo>
                <a:cubicBezTo>
                  <a:pt x="10" y="7"/>
                  <a:pt x="11" y="8"/>
                  <a:pt x="12" y="8"/>
                </a:cubicBezTo>
                <a:cubicBezTo>
                  <a:pt x="12" y="8"/>
                  <a:pt x="13" y="7"/>
                  <a:pt x="14" y="7"/>
                </a:cubicBezTo>
                <a:cubicBezTo>
                  <a:pt x="14" y="6"/>
                  <a:pt x="13" y="6"/>
                  <a:pt x="14" y="5"/>
                </a:cubicBezTo>
                <a:cubicBezTo>
                  <a:pt x="14" y="6"/>
                  <a:pt x="14" y="5"/>
                  <a:pt x="14" y="5"/>
                </a:cubicBezTo>
                <a:cubicBezTo>
                  <a:pt x="13" y="5"/>
                  <a:pt x="12" y="6"/>
                  <a:pt x="10" y="6"/>
                </a:cubicBezTo>
                <a:close/>
                <a:moveTo>
                  <a:pt x="10" y="3"/>
                </a:moveTo>
                <a:cubicBezTo>
                  <a:pt x="10" y="4"/>
                  <a:pt x="10" y="4"/>
                  <a:pt x="10" y="5"/>
                </a:cubicBezTo>
                <a:cubicBezTo>
                  <a:pt x="11" y="4"/>
                  <a:pt x="12" y="4"/>
                  <a:pt x="13" y="3"/>
                </a:cubicBezTo>
                <a:cubicBezTo>
                  <a:pt x="12" y="2"/>
                  <a:pt x="11" y="3"/>
                  <a:pt x="10" y="3"/>
                </a:cubicBezTo>
                <a:close/>
                <a:moveTo>
                  <a:pt x="8" y="6"/>
                </a:moveTo>
                <a:cubicBezTo>
                  <a:pt x="7" y="8"/>
                  <a:pt x="6" y="7"/>
                  <a:pt x="5" y="8"/>
                </a:cubicBezTo>
                <a:cubicBezTo>
                  <a:pt x="7" y="8"/>
                  <a:pt x="7" y="9"/>
                  <a:pt x="9" y="9"/>
                </a:cubicBezTo>
                <a:cubicBezTo>
                  <a:pt x="9" y="7"/>
                  <a:pt x="9" y="7"/>
                  <a:pt x="8" y="6"/>
                </a:cubicBezTo>
                <a:close/>
                <a:moveTo>
                  <a:pt x="8" y="3"/>
                </a:moveTo>
                <a:cubicBezTo>
                  <a:pt x="5" y="4"/>
                  <a:pt x="2" y="4"/>
                  <a:pt x="2" y="7"/>
                </a:cubicBezTo>
                <a:cubicBezTo>
                  <a:pt x="4" y="6"/>
                  <a:pt x="6" y="6"/>
                  <a:pt x="8" y="5"/>
                </a:cubicBezTo>
                <a:cubicBezTo>
                  <a:pt x="8" y="4"/>
                  <a:pt x="8" y="4"/>
                  <a:pt x="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51" name="Freeform 318"/>
          <p:cNvSpPr>
            <a:spLocks noEditPoints="1"/>
          </p:cNvSpPr>
          <p:nvPr/>
        </p:nvSpPr>
        <p:spPr bwMode="auto">
          <a:xfrm>
            <a:off x="3282950" y="2636838"/>
            <a:ext cx="112713" cy="73025"/>
          </a:xfrm>
          <a:custGeom>
            <a:avLst/>
            <a:gdLst>
              <a:gd name="T0" fmla="*/ 29 w 36"/>
              <a:gd name="T1" fmla="*/ 21 h 23"/>
              <a:gd name="T2" fmla="*/ 19 w 36"/>
              <a:gd name="T3" fmla="*/ 22 h 23"/>
              <a:gd name="T4" fmla="*/ 5 w 36"/>
              <a:gd name="T5" fmla="*/ 15 h 23"/>
              <a:gd name="T6" fmla="*/ 3 w 36"/>
              <a:gd name="T7" fmla="*/ 4 h 23"/>
              <a:gd name="T8" fmla="*/ 10 w 36"/>
              <a:gd name="T9" fmla="*/ 0 h 23"/>
              <a:gd name="T10" fmla="*/ 25 w 36"/>
              <a:gd name="T11" fmla="*/ 5 h 23"/>
              <a:gd name="T12" fmla="*/ 29 w 36"/>
              <a:gd name="T13" fmla="*/ 21 h 23"/>
              <a:gd name="T14" fmla="*/ 30 w 36"/>
              <a:gd name="T15" fmla="*/ 14 h 23"/>
              <a:gd name="T16" fmla="*/ 25 w 36"/>
              <a:gd name="T17" fmla="*/ 17 h 23"/>
              <a:gd name="T18" fmla="*/ 30 w 36"/>
              <a:gd name="T19" fmla="*/ 15 h 23"/>
              <a:gd name="T20" fmla="*/ 30 w 36"/>
              <a:gd name="T21" fmla="*/ 14 h 23"/>
              <a:gd name="T22" fmla="*/ 28 w 36"/>
              <a:gd name="T23" fmla="*/ 11 h 23"/>
              <a:gd name="T24" fmla="*/ 21 w 36"/>
              <a:gd name="T25" fmla="*/ 16 h 23"/>
              <a:gd name="T26" fmla="*/ 29 w 36"/>
              <a:gd name="T27" fmla="*/ 12 h 23"/>
              <a:gd name="T28" fmla="*/ 28 w 36"/>
              <a:gd name="T29" fmla="*/ 11 h 23"/>
              <a:gd name="T30" fmla="*/ 25 w 36"/>
              <a:gd name="T31" fmla="*/ 8 h 23"/>
              <a:gd name="T32" fmla="*/ 17 w 36"/>
              <a:gd name="T33" fmla="*/ 14 h 23"/>
              <a:gd name="T34" fmla="*/ 27 w 36"/>
              <a:gd name="T35" fmla="*/ 9 h 23"/>
              <a:gd name="T36" fmla="*/ 25 w 36"/>
              <a:gd name="T37" fmla="*/ 8 h 23"/>
              <a:gd name="T38" fmla="*/ 11 w 36"/>
              <a:gd name="T39" fmla="*/ 7 h 23"/>
              <a:gd name="T40" fmla="*/ 15 w 36"/>
              <a:gd name="T41" fmla="*/ 3 h 23"/>
              <a:gd name="T42" fmla="*/ 4 w 36"/>
              <a:gd name="T43" fmla="*/ 10 h 23"/>
              <a:gd name="T44" fmla="*/ 12 w 36"/>
              <a:gd name="T45" fmla="*/ 17 h 23"/>
              <a:gd name="T46" fmla="*/ 13 w 36"/>
              <a:gd name="T47" fmla="*/ 17 h 23"/>
              <a:gd name="T48" fmla="*/ 14 w 36"/>
              <a:gd name="T49" fmla="*/ 18 h 23"/>
              <a:gd name="T50" fmla="*/ 25 w 36"/>
              <a:gd name="T51" fmla="*/ 19 h 23"/>
              <a:gd name="T52" fmla="*/ 11 w 36"/>
              <a:gd name="T53" fmla="*/ 7 h 23"/>
              <a:gd name="T54" fmla="*/ 21 w 36"/>
              <a:gd name="T55" fmla="*/ 6 h 23"/>
              <a:gd name="T56" fmla="*/ 13 w 36"/>
              <a:gd name="T57" fmla="*/ 11 h 23"/>
              <a:gd name="T58" fmla="*/ 14 w 36"/>
              <a:gd name="T59" fmla="*/ 12 h 23"/>
              <a:gd name="T60" fmla="*/ 23 w 36"/>
              <a:gd name="T61" fmla="*/ 7 h 23"/>
              <a:gd name="T62" fmla="*/ 21 w 36"/>
              <a:gd name="T63" fmla="*/ 6 h 23"/>
              <a:gd name="T64" fmla="*/ 18 w 36"/>
              <a:gd name="T65" fmla="*/ 6 h 23"/>
              <a:gd name="T66" fmla="*/ 19 w 36"/>
              <a:gd name="T67" fmla="*/ 4 h 23"/>
              <a:gd name="T68" fmla="*/ 18 w 36"/>
              <a:gd name="T69" fmla="*/ 5 h 23"/>
              <a:gd name="T70" fmla="*/ 13 w 36"/>
              <a:gd name="T71" fmla="*/ 9 h 23"/>
              <a:gd name="T72" fmla="*/ 18 w 36"/>
              <a:gd name="T73" fmla="*/ 6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6" h="23">
                <a:moveTo>
                  <a:pt x="29" y="21"/>
                </a:moveTo>
                <a:cubicBezTo>
                  <a:pt x="26" y="21"/>
                  <a:pt x="23" y="23"/>
                  <a:pt x="19" y="22"/>
                </a:cubicBezTo>
                <a:cubicBezTo>
                  <a:pt x="14" y="21"/>
                  <a:pt x="8" y="18"/>
                  <a:pt x="5" y="15"/>
                </a:cubicBezTo>
                <a:cubicBezTo>
                  <a:pt x="2" y="12"/>
                  <a:pt x="0" y="8"/>
                  <a:pt x="3" y="4"/>
                </a:cubicBezTo>
                <a:cubicBezTo>
                  <a:pt x="4" y="2"/>
                  <a:pt x="7" y="1"/>
                  <a:pt x="10" y="0"/>
                </a:cubicBezTo>
                <a:cubicBezTo>
                  <a:pt x="16" y="0"/>
                  <a:pt x="20" y="3"/>
                  <a:pt x="25" y="5"/>
                </a:cubicBezTo>
                <a:cubicBezTo>
                  <a:pt x="29" y="9"/>
                  <a:pt x="36" y="16"/>
                  <a:pt x="29" y="21"/>
                </a:cubicBezTo>
                <a:close/>
                <a:moveTo>
                  <a:pt x="30" y="14"/>
                </a:moveTo>
                <a:cubicBezTo>
                  <a:pt x="28" y="15"/>
                  <a:pt x="26" y="15"/>
                  <a:pt x="25" y="17"/>
                </a:cubicBezTo>
                <a:cubicBezTo>
                  <a:pt x="27" y="17"/>
                  <a:pt x="29" y="16"/>
                  <a:pt x="30" y="15"/>
                </a:cubicBezTo>
                <a:cubicBezTo>
                  <a:pt x="30" y="15"/>
                  <a:pt x="30" y="14"/>
                  <a:pt x="30" y="14"/>
                </a:cubicBezTo>
                <a:close/>
                <a:moveTo>
                  <a:pt x="28" y="11"/>
                </a:moveTo>
                <a:cubicBezTo>
                  <a:pt x="26" y="13"/>
                  <a:pt x="23" y="13"/>
                  <a:pt x="21" y="16"/>
                </a:cubicBezTo>
                <a:cubicBezTo>
                  <a:pt x="25" y="16"/>
                  <a:pt x="27" y="13"/>
                  <a:pt x="29" y="12"/>
                </a:cubicBezTo>
                <a:cubicBezTo>
                  <a:pt x="29" y="11"/>
                  <a:pt x="29" y="11"/>
                  <a:pt x="28" y="11"/>
                </a:cubicBezTo>
                <a:close/>
                <a:moveTo>
                  <a:pt x="25" y="8"/>
                </a:moveTo>
                <a:cubicBezTo>
                  <a:pt x="22" y="10"/>
                  <a:pt x="19" y="12"/>
                  <a:pt x="17" y="14"/>
                </a:cubicBezTo>
                <a:cubicBezTo>
                  <a:pt x="21" y="15"/>
                  <a:pt x="24" y="11"/>
                  <a:pt x="27" y="9"/>
                </a:cubicBezTo>
                <a:cubicBezTo>
                  <a:pt x="26" y="9"/>
                  <a:pt x="26" y="8"/>
                  <a:pt x="25" y="8"/>
                </a:cubicBezTo>
                <a:close/>
                <a:moveTo>
                  <a:pt x="11" y="7"/>
                </a:moveTo>
                <a:cubicBezTo>
                  <a:pt x="11" y="5"/>
                  <a:pt x="13" y="5"/>
                  <a:pt x="15" y="3"/>
                </a:cubicBezTo>
                <a:cubicBezTo>
                  <a:pt x="10" y="2"/>
                  <a:pt x="3" y="3"/>
                  <a:pt x="4" y="10"/>
                </a:cubicBezTo>
                <a:cubicBezTo>
                  <a:pt x="6" y="12"/>
                  <a:pt x="8" y="16"/>
                  <a:pt x="12" y="17"/>
                </a:cubicBezTo>
                <a:cubicBezTo>
                  <a:pt x="12" y="18"/>
                  <a:pt x="13" y="17"/>
                  <a:pt x="13" y="17"/>
                </a:cubicBezTo>
                <a:cubicBezTo>
                  <a:pt x="13" y="17"/>
                  <a:pt x="13" y="18"/>
                  <a:pt x="14" y="18"/>
                </a:cubicBezTo>
                <a:cubicBezTo>
                  <a:pt x="17" y="19"/>
                  <a:pt x="22" y="21"/>
                  <a:pt x="25" y="19"/>
                </a:cubicBezTo>
                <a:cubicBezTo>
                  <a:pt x="20" y="18"/>
                  <a:pt x="9" y="14"/>
                  <a:pt x="11" y="7"/>
                </a:cubicBezTo>
                <a:close/>
                <a:moveTo>
                  <a:pt x="21" y="6"/>
                </a:moveTo>
                <a:cubicBezTo>
                  <a:pt x="19" y="8"/>
                  <a:pt x="16" y="9"/>
                  <a:pt x="13" y="11"/>
                </a:cubicBezTo>
                <a:cubicBezTo>
                  <a:pt x="14" y="11"/>
                  <a:pt x="14" y="12"/>
                  <a:pt x="14" y="12"/>
                </a:cubicBezTo>
                <a:cubicBezTo>
                  <a:pt x="18" y="11"/>
                  <a:pt x="21" y="9"/>
                  <a:pt x="23" y="7"/>
                </a:cubicBezTo>
                <a:cubicBezTo>
                  <a:pt x="23" y="6"/>
                  <a:pt x="22" y="6"/>
                  <a:pt x="21" y="6"/>
                </a:cubicBezTo>
                <a:close/>
                <a:moveTo>
                  <a:pt x="18" y="6"/>
                </a:moveTo>
                <a:cubicBezTo>
                  <a:pt x="18" y="6"/>
                  <a:pt x="20" y="5"/>
                  <a:pt x="19" y="4"/>
                </a:cubicBezTo>
                <a:cubicBezTo>
                  <a:pt x="19" y="5"/>
                  <a:pt x="19" y="5"/>
                  <a:pt x="18" y="5"/>
                </a:cubicBezTo>
                <a:cubicBezTo>
                  <a:pt x="16" y="4"/>
                  <a:pt x="12" y="6"/>
                  <a:pt x="13" y="9"/>
                </a:cubicBezTo>
                <a:cubicBezTo>
                  <a:pt x="14" y="8"/>
                  <a:pt x="17" y="8"/>
                  <a:pt x="18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52" name="Freeform 319"/>
          <p:cNvSpPr/>
          <p:nvPr/>
        </p:nvSpPr>
        <p:spPr bwMode="auto">
          <a:xfrm>
            <a:off x="4213225" y="773113"/>
            <a:ext cx="141288" cy="63500"/>
          </a:xfrm>
          <a:custGeom>
            <a:avLst/>
            <a:gdLst>
              <a:gd name="T0" fmla="*/ 45 w 45"/>
              <a:gd name="T1" fmla="*/ 19 h 20"/>
              <a:gd name="T2" fmla="*/ 39 w 45"/>
              <a:gd name="T3" fmla="*/ 18 h 20"/>
              <a:gd name="T4" fmla="*/ 24 w 45"/>
              <a:gd name="T5" fmla="*/ 11 h 20"/>
              <a:gd name="T6" fmla="*/ 16 w 45"/>
              <a:gd name="T7" fmla="*/ 9 h 20"/>
              <a:gd name="T8" fmla="*/ 0 w 45"/>
              <a:gd name="T9" fmla="*/ 2 h 20"/>
              <a:gd name="T10" fmla="*/ 8 w 45"/>
              <a:gd name="T11" fmla="*/ 3 h 20"/>
              <a:gd name="T12" fmla="*/ 16 w 45"/>
              <a:gd name="T13" fmla="*/ 6 h 20"/>
              <a:gd name="T14" fmla="*/ 30 w 45"/>
              <a:gd name="T15" fmla="*/ 11 h 20"/>
              <a:gd name="T16" fmla="*/ 32 w 45"/>
              <a:gd name="T17" fmla="*/ 13 h 20"/>
              <a:gd name="T18" fmla="*/ 45 w 45"/>
              <a:gd name="T19" fmla="*/ 17 h 20"/>
              <a:gd name="T20" fmla="*/ 45 w 45"/>
              <a:gd name="T21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20">
                <a:moveTo>
                  <a:pt x="45" y="19"/>
                </a:moveTo>
                <a:cubicBezTo>
                  <a:pt x="43" y="20"/>
                  <a:pt x="40" y="19"/>
                  <a:pt x="39" y="18"/>
                </a:cubicBezTo>
                <a:cubicBezTo>
                  <a:pt x="33" y="17"/>
                  <a:pt x="29" y="14"/>
                  <a:pt x="24" y="11"/>
                </a:cubicBezTo>
                <a:cubicBezTo>
                  <a:pt x="21" y="10"/>
                  <a:pt x="18" y="10"/>
                  <a:pt x="16" y="9"/>
                </a:cubicBezTo>
                <a:cubicBezTo>
                  <a:pt x="11" y="7"/>
                  <a:pt x="6" y="4"/>
                  <a:pt x="0" y="2"/>
                </a:cubicBezTo>
                <a:cubicBezTo>
                  <a:pt x="2" y="0"/>
                  <a:pt x="6" y="2"/>
                  <a:pt x="8" y="3"/>
                </a:cubicBezTo>
                <a:cubicBezTo>
                  <a:pt x="10" y="4"/>
                  <a:pt x="13" y="5"/>
                  <a:pt x="16" y="6"/>
                </a:cubicBezTo>
                <a:cubicBezTo>
                  <a:pt x="21" y="8"/>
                  <a:pt x="26" y="8"/>
                  <a:pt x="30" y="11"/>
                </a:cubicBezTo>
                <a:cubicBezTo>
                  <a:pt x="31" y="12"/>
                  <a:pt x="31" y="12"/>
                  <a:pt x="32" y="13"/>
                </a:cubicBezTo>
                <a:cubicBezTo>
                  <a:pt x="37" y="15"/>
                  <a:pt x="41" y="14"/>
                  <a:pt x="45" y="17"/>
                </a:cubicBezTo>
                <a:cubicBezTo>
                  <a:pt x="45" y="18"/>
                  <a:pt x="45" y="18"/>
                  <a:pt x="45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53" name="Freeform 320"/>
          <p:cNvSpPr>
            <a:spLocks noEditPoints="1"/>
          </p:cNvSpPr>
          <p:nvPr/>
        </p:nvSpPr>
        <p:spPr bwMode="auto">
          <a:xfrm>
            <a:off x="3759200" y="817563"/>
            <a:ext cx="254000" cy="211137"/>
          </a:xfrm>
          <a:custGeom>
            <a:avLst/>
            <a:gdLst>
              <a:gd name="T0" fmla="*/ 9 w 81"/>
              <a:gd name="T1" fmla="*/ 63 h 67"/>
              <a:gd name="T2" fmla="*/ 5 w 81"/>
              <a:gd name="T3" fmla="*/ 43 h 67"/>
              <a:gd name="T4" fmla="*/ 2 w 81"/>
              <a:gd name="T5" fmla="*/ 33 h 67"/>
              <a:gd name="T6" fmla="*/ 20 w 81"/>
              <a:gd name="T7" fmla="*/ 21 h 67"/>
              <a:gd name="T8" fmla="*/ 25 w 81"/>
              <a:gd name="T9" fmla="*/ 18 h 67"/>
              <a:gd name="T10" fmla="*/ 39 w 81"/>
              <a:gd name="T11" fmla="*/ 14 h 67"/>
              <a:gd name="T12" fmla="*/ 45 w 81"/>
              <a:gd name="T13" fmla="*/ 11 h 67"/>
              <a:gd name="T14" fmla="*/ 59 w 81"/>
              <a:gd name="T15" fmla="*/ 5 h 67"/>
              <a:gd name="T16" fmla="*/ 62 w 81"/>
              <a:gd name="T17" fmla="*/ 6 h 67"/>
              <a:gd name="T18" fmla="*/ 72 w 81"/>
              <a:gd name="T19" fmla="*/ 14 h 67"/>
              <a:gd name="T20" fmla="*/ 78 w 81"/>
              <a:gd name="T21" fmla="*/ 36 h 67"/>
              <a:gd name="T22" fmla="*/ 56 w 81"/>
              <a:gd name="T23" fmla="*/ 53 h 67"/>
              <a:gd name="T24" fmla="*/ 44 w 81"/>
              <a:gd name="T25" fmla="*/ 59 h 67"/>
              <a:gd name="T26" fmla="*/ 36 w 81"/>
              <a:gd name="T27" fmla="*/ 60 h 67"/>
              <a:gd name="T28" fmla="*/ 33 w 81"/>
              <a:gd name="T29" fmla="*/ 62 h 67"/>
              <a:gd name="T30" fmla="*/ 9 w 81"/>
              <a:gd name="T31" fmla="*/ 63 h 67"/>
              <a:gd name="T32" fmla="*/ 32 w 81"/>
              <a:gd name="T33" fmla="*/ 57 h 67"/>
              <a:gd name="T34" fmla="*/ 35 w 81"/>
              <a:gd name="T35" fmla="*/ 57 h 67"/>
              <a:gd name="T36" fmla="*/ 41 w 81"/>
              <a:gd name="T37" fmla="*/ 55 h 67"/>
              <a:gd name="T38" fmla="*/ 76 w 81"/>
              <a:gd name="T39" fmla="*/ 40 h 67"/>
              <a:gd name="T40" fmla="*/ 67 w 81"/>
              <a:gd name="T41" fmla="*/ 7 h 67"/>
              <a:gd name="T42" fmla="*/ 60 w 81"/>
              <a:gd name="T43" fmla="*/ 8 h 67"/>
              <a:gd name="T44" fmla="*/ 51 w 81"/>
              <a:gd name="T45" fmla="*/ 13 h 67"/>
              <a:gd name="T46" fmla="*/ 47 w 81"/>
              <a:gd name="T47" fmla="*/ 13 h 67"/>
              <a:gd name="T48" fmla="*/ 44 w 81"/>
              <a:gd name="T49" fmla="*/ 16 h 67"/>
              <a:gd name="T50" fmla="*/ 34 w 81"/>
              <a:gd name="T51" fmla="*/ 19 h 67"/>
              <a:gd name="T52" fmla="*/ 17 w 81"/>
              <a:gd name="T53" fmla="*/ 25 h 67"/>
              <a:gd name="T54" fmla="*/ 5 w 81"/>
              <a:gd name="T55" fmla="*/ 30 h 67"/>
              <a:gd name="T56" fmla="*/ 12 w 81"/>
              <a:gd name="T57" fmla="*/ 61 h 67"/>
              <a:gd name="T58" fmla="*/ 32 w 81"/>
              <a:gd name="T59" fmla="*/ 5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1" h="67">
                <a:moveTo>
                  <a:pt x="9" y="63"/>
                </a:moveTo>
                <a:cubicBezTo>
                  <a:pt x="8" y="56"/>
                  <a:pt x="7" y="50"/>
                  <a:pt x="5" y="43"/>
                </a:cubicBezTo>
                <a:cubicBezTo>
                  <a:pt x="4" y="40"/>
                  <a:pt x="2" y="36"/>
                  <a:pt x="2" y="33"/>
                </a:cubicBezTo>
                <a:cubicBezTo>
                  <a:pt x="0" y="21"/>
                  <a:pt x="12" y="24"/>
                  <a:pt x="20" y="21"/>
                </a:cubicBezTo>
                <a:cubicBezTo>
                  <a:pt x="22" y="20"/>
                  <a:pt x="23" y="19"/>
                  <a:pt x="25" y="18"/>
                </a:cubicBezTo>
                <a:cubicBezTo>
                  <a:pt x="30" y="17"/>
                  <a:pt x="34" y="16"/>
                  <a:pt x="39" y="14"/>
                </a:cubicBezTo>
                <a:cubicBezTo>
                  <a:pt x="41" y="13"/>
                  <a:pt x="43" y="12"/>
                  <a:pt x="45" y="11"/>
                </a:cubicBezTo>
                <a:cubicBezTo>
                  <a:pt x="50" y="9"/>
                  <a:pt x="55" y="8"/>
                  <a:pt x="59" y="5"/>
                </a:cubicBezTo>
                <a:cubicBezTo>
                  <a:pt x="60" y="6"/>
                  <a:pt x="62" y="5"/>
                  <a:pt x="62" y="6"/>
                </a:cubicBezTo>
                <a:cubicBezTo>
                  <a:pt x="69" y="0"/>
                  <a:pt x="71" y="6"/>
                  <a:pt x="72" y="14"/>
                </a:cubicBezTo>
                <a:cubicBezTo>
                  <a:pt x="73" y="22"/>
                  <a:pt x="77" y="31"/>
                  <a:pt x="78" y="36"/>
                </a:cubicBezTo>
                <a:cubicBezTo>
                  <a:pt x="81" y="48"/>
                  <a:pt x="65" y="50"/>
                  <a:pt x="56" y="53"/>
                </a:cubicBezTo>
                <a:cubicBezTo>
                  <a:pt x="52" y="55"/>
                  <a:pt x="48" y="57"/>
                  <a:pt x="44" y="59"/>
                </a:cubicBezTo>
                <a:cubicBezTo>
                  <a:pt x="41" y="57"/>
                  <a:pt x="38" y="62"/>
                  <a:pt x="36" y="60"/>
                </a:cubicBezTo>
                <a:cubicBezTo>
                  <a:pt x="35" y="61"/>
                  <a:pt x="34" y="61"/>
                  <a:pt x="33" y="62"/>
                </a:cubicBezTo>
                <a:cubicBezTo>
                  <a:pt x="25" y="62"/>
                  <a:pt x="17" y="67"/>
                  <a:pt x="9" y="63"/>
                </a:cubicBezTo>
                <a:close/>
                <a:moveTo>
                  <a:pt x="32" y="57"/>
                </a:moveTo>
                <a:cubicBezTo>
                  <a:pt x="33" y="57"/>
                  <a:pt x="34" y="58"/>
                  <a:pt x="35" y="57"/>
                </a:cubicBezTo>
                <a:cubicBezTo>
                  <a:pt x="37" y="57"/>
                  <a:pt x="39" y="56"/>
                  <a:pt x="41" y="55"/>
                </a:cubicBezTo>
                <a:cubicBezTo>
                  <a:pt x="55" y="51"/>
                  <a:pt x="64" y="47"/>
                  <a:pt x="76" y="40"/>
                </a:cubicBezTo>
                <a:cubicBezTo>
                  <a:pt x="73" y="31"/>
                  <a:pt x="71" y="17"/>
                  <a:pt x="67" y="7"/>
                </a:cubicBezTo>
                <a:cubicBezTo>
                  <a:pt x="64" y="8"/>
                  <a:pt x="63" y="9"/>
                  <a:pt x="60" y="8"/>
                </a:cubicBezTo>
                <a:cubicBezTo>
                  <a:pt x="57" y="10"/>
                  <a:pt x="54" y="12"/>
                  <a:pt x="51" y="13"/>
                </a:cubicBezTo>
                <a:cubicBezTo>
                  <a:pt x="50" y="13"/>
                  <a:pt x="48" y="13"/>
                  <a:pt x="47" y="13"/>
                </a:cubicBezTo>
                <a:cubicBezTo>
                  <a:pt x="46" y="14"/>
                  <a:pt x="45" y="15"/>
                  <a:pt x="44" y="16"/>
                </a:cubicBezTo>
                <a:cubicBezTo>
                  <a:pt x="40" y="17"/>
                  <a:pt x="37" y="18"/>
                  <a:pt x="34" y="19"/>
                </a:cubicBezTo>
                <a:cubicBezTo>
                  <a:pt x="29" y="21"/>
                  <a:pt x="22" y="23"/>
                  <a:pt x="17" y="25"/>
                </a:cubicBezTo>
                <a:cubicBezTo>
                  <a:pt x="12" y="26"/>
                  <a:pt x="7" y="26"/>
                  <a:pt x="5" y="30"/>
                </a:cubicBezTo>
                <a:cubicBezTo>
                  <a:pt x="6" y="39"/>
                  <a:pt x="10" y="51"/>
                  <a:pt x="12" y="61"/>
                </a:cubicBezTo>
                <a:cubicBezTo>
                  <a:pt x="20" y="63"/>
                  <a:pt x="26" y="58"/>
                  <a:pt x="32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54" name="Freeform 321"/>
          <p:cNvSpPr/>
          <p:nvPr/>
        </p:nvSpPr>
        <p:spPr bwMode="auto">
          <a:xfrm>
            <a:off x="3833813" y="930275"/>
            <a:ext cx="133350" cy="53975"/>
          </a:xfrm>
          <a:custGeom>
            <a:avLst/>
            <a:gdLst>
              <a:gd name="T0" fmla="*/ 0 w 42"/>
              <a:gd name="T1" fmla="*/ 15 h 17"/>
              <a:gd name="T2" fmla="*/ 39 w 42"/>
              <a:gd name="T3" fmla="*/ 0 h 17"/>
              <a:gd name="T4" fmla="*/ 42 w 42"/>
              <a:gd name="T5" fmla="*/ 1 h 17"/>
              <a:gd name="T6" fmla="*/ 23 w 42"/>
              <a:gd name="T7" fmla="*/ 9 h 17"/>
              <a:gd name="T8" fmla="*/ 13 w 42"/>
              <a:gd name="T9" fmla="*/ 13 h 17"/>
              <a:gd name="T10" fmla="*/ 0 w 42"/>
              <a:gd name="T11" fmla="*/ 1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17">
                <a:moveTo>
                  <a:pt x="0" y="15"/>
                </a:moveTo>
                <a:cubicBezTo>
                  <a:pt x="11" y="7"/>
                  <a:pt x="29" y="8"/>
                  <a:pt x="39" y="0"/>
                </a:cubicBezTo>
                <a:cubicBezTo>
                  <a:pt x="40" y="1"/>
                  <a:pt x="42" y="1"/>
                  <a:pt x="42" y="1"/>
                </a:cubicBezTo>
                <a:cubicBezTo>
                  <a:pt x="40" y="7"/>
                  <a:pt x="29" y="7"/>
                  <a:pt x="23" y="9"/>
                </a:cubicBezTo>
                <a:cubicBezTo>
                  <a:pt x="19" y="10"/>
                  <a:pt x="16" y="11"/>
                  <a:pt x="13" y="13"/>
                </a:cubicBezTo>
                <a:cubicBezTo>
                  <a:pt x="9" y="12"/>
                  <a:pt x="4" y="17"/>
                  <a:pt x="0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55" name="Freeform 322"/>
          <p:cNvSpPr/>
          <p:nvPr/>
        </p:nvSpPr>
        <p:spPr bwMode="auto">
          <a:xfrm>
            <a:off x="3827463" y="909638"/>
            <a:ext cx="127000" cy="46037"/>
          </a:xfrm>
          <a:custGeom>
            <a:avLst/>
            <a:gdLst>
              <a:gd name="T0" fmla="*/ 40 w 40"/>
              <a:gd name="T1" fmla="*/ 0 h 15"/>
              <a:gd name="T2" fmla="*/ 39 w 40"/>
              <a:gd name="T3" fmla="*/ 1 h 15"/>
              <a:gd name="T4" fmla="*/ 28 w 40"/>
              <a:gd name="T5" fmla="*/ 6 h 15"/>
              <a:gd name="T6" fmla="*/ 26 w 40"/>
              <a:gd name="T7" fmla="*/ 8 h 15"/>
              <a:gd name="T8" fmla="*/ 19 w 40"/>
              <a:gd name="T9" fmla="*/ 9 h 15"/>
              <a:gd name="T10" fmla="*/ 10 w 40"/>
              <a:gd name="T11" fmla="*/ 12 h 15"/>
              <a:gd name="T12" fmla="*/ 7 w 40"/>
              <a:gd name="T13" fmla="*/ 12 h 15"/>
              <a:gd name="T14" fmla="*/ 0 w 40"/>
              <a:gd name="T15" fmla="*/ 12 h 15"/>
              <a:gd name="T16" fmla="*/ 19 w 40"/>
              <a:gd name="T17" fmla="*/ 6 h 15"/>
              <a:gd name="T18" fmla="*/ 21 w 40"/>
              <a:gd name="T19" fmla="*/ 6 h 15"/>
              <a:gd name="T20" fmla="*/ 40 w 40"/>
              <a:gd name="T2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" h="15">
                <a:moveTo>
                  <a:pt x="40" y="0"/>
                </a:moveTo>
                <a:cubicBezTo>
                  <a:pt x="40" y="0"/>
                  <a:pt x="40" y="0"/>
                  <a:pt x="39" y="1"/>
                </a:cubicBezTo>
                <a:cubicBezTo>
                  <a:pt x="37" y="4"/>
                  <a:pt x="32" y="4"/>
                  <a:pt x="28" y="6"/>
                </a:cubicBezTo>
                <a:cubicBezTo>
                  <a:pt x="27" y="6"/>
                  <a:pt x="27" y="7"/>
                  <a:pt x="26" y="8"/>
                </a:cubicBezTo>
                <a:cubicBezTo>
                  <a:pt x="23" y="9"/>
                  <a:pt x="21" y="8"/>
                  <a:pt x="19" y="9"/>
                </a:cubicBezTo>
                <a:cubicBezTo>
                  <a:pt x="16" y="9"/>
                  <a:pt x="14" y="11"/>
                  <a:pt x="10" y="12"/>
                </a:cubicBezTo>
                <a:cubicBezTo>
                  <a:pt x="9" y="12"/>
                  <a:pt x="8" y="12"/>
                  <a:pt x="7" y="12"/>
                </a:cubicBezTo>
                <a:cubicBezTo>
                  <a:pt x="5" y="13"/>
                  <a:pt x="2" y="15"/>
                  <a:pt x="0" y="12"/>
                </a:cubicBezTo>
                <a:cubicBezTo>
                  <a:pt x="5" y="8"/>
                  <a:pt x="14" y="9"/>
                  <a:pt x="19" y="6"/>
                </a:cubicBezTo>
                <a:cubicBezTo>
                  <a:pt x="20" y="6"/>
                  <a:pt x="21" y="5"/>
                  <a:pt x="21" y="6"/>
                </a:cubicBezTo>
                <a:cubicBezTo>
                  <a:pt x="27" y="4"/>
                  <a:pt x="33" y="0"/>
                  <a:pt x="4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56" name="Freeform 323"/>
          <p:cNvSpPr/>
          <p:nvPr/>
        </p:nvSpPr>
        <p:spPr bwMode="auto">
          <a:xfrm>
            <a:off x="3827463" y="877888"/>
            <a:ext cx="120650" cy="50800"/>
          </a:xfrm>
          <a:custGeom>
            <a:avLst/>
            <a:gdLst>
              <a:gd name="T0" fmla="*/ 38 w 38"/>
              <a:gd name="T1" fmla="*/ 2 h 16"/>
              <a:gd name="T2" fmla="*/ 34 w 38"/>
              <a:gd name="T3" fmla="*/ 2 h 16"/>
              <a:gd name="T4" fmla="*/ 16 w 38"/>
              <a:gd name="T5" fmla="*/ 9 h 16"/>
              <a:gd name="T6" fmla="*/ 0 w 38"/>
              <a:gd name="T7" fmla="*/ 15 h 16"/>
              <a:gd name="T8" fmla="*/ 5 w 38"/>
              <a:gd name="T9" fmla="*/ 11 h 16"/>
              <a:gd name="T10" fmla="*/ 10 w 38"/>
              <a:gd name="T11" fmla="*/ 8 h 16"/>
              <a:gd name="T12" fmla="*/ 24 w 38"/>
              <a:gd name="T13" fmla="*/ 4 h 16"/>
              <a:gd name="T14" fmla="*/ 37 w 38"/>
              <a:gd name="T15" fmla="*/ 0 h 16"/>
              <a:gd name="T16" fmla="*/ 38 w 38"/>
              <a:gd name="T17" fmla="*/ 1 h 16"/>
              <a:gd name="T18" fmla="*/ 38 w 38"/>
              <a:gd name="T19" fmla="*/ 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16">
                <a:moveTo>
                  <a:pt x="38" y="2"/>
                </a:moveTo>
                <a:cubicBezTo>
                  <a:pt x="36" y="3"/>
                  <a:pt x="36" y="3"/>
                  <a:pt x="34" y="2"/>
                </a:cubicBezTo>
                <a:cubicBezTo>
                  <a:pt x="29" y="5"/>
                  <a:pt x="22" y="7"/>
                  <a:pt x="16" y="9"/>
                </a:cubicBezTo>
                <a:cubicBezTo>
                  <a:pt x="11" y="11"/>
                  <a:pt x="6" y="16"/>
                  <a:pt x="0" y="15"/>
                </a:cubicBezTo>
                <a:cubicBezTo>
                  <a:pt x="0" y="13"/>
                  <a:pt x="3" y="12"/>
                  <a:pt x="5" y="11"/>
                </a:cubicBezTo>
                <a:cubicBezTo>
                  <a:pt x="7" y="10"/>
                  <a:pt x="8" y="8"/>
                  <a:pt x="10" y="8"/>
                </a:cubicBezTo>
                <a:cubicBezTo>
                  <a:pt x="13" y="6"/>
                  <a:pt x="19" y="5"/>
                  <a:pt x="24" y="4"/>
                </a:cubicBezTo>
                <a:cubicBezTo>
                  <a:pt x="29" y="2"/>
                  <a:pt x="32" y="0"/>
                  <a:pt x="37" y="0"/>
                </a:cubicBezTo>
                <a:cubicBezTo>
                  <a:pt x="37" y="0"/>
                  <a:pt x="38" y="0"/>
                  <a:pt x="38" y="1"/>
                </a:cubicBezTo>
                <a:cubicBezTo>
                  <a:pt x="38" y="1"/>
                  <a:pt x="38" y="2"/>
                  <a:pt x="38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57" name="Freeform 324"/>
          <p:cNvSpPr>
            <a:spLocks noEditPoints="1"/>
          </p:cNvSpPr>
          <p:nvPr/>
        </p:nvSpPr>
        <p:spPr bwMode="auto">
          <a:xfrm>
            <a:off x="3609975" y="546100"/>
            <a:ext cx="911225" cy="820738"/>
          </a:xfrm>
          <a:custGeom>
            <a:avLst/>
            <a:gdLst>
              <a:gd name="T0" fmla="*/ 36 w 289"/>
              <a:gd name="T1" fmla="*/ 218 h 260"/>
              <a:gd name="T2" fmla="*/ 28 w 289"/>
              <a:gd name="T3" fmla="*/ 175 h 260"/>
              <a:gd name="T4" fmla="*/ 10 w 289"/>
              <a:gd name="T5" fmla="*/ 126 h 260"/>
              <a:gd name="T6" fmla="*/ 7 w 289"/>
              <a:gd name="T7" fmla="*/ 87 h 260"/>
              <a:gd name="T8" fmla="*/ 130 w 289"/>
              <a:gd name="T9" fmla="*/ 50 h 260"/>
              <a:gd name="T10" fmla="*/ 173 w 289"/>
              <a:gd name="T11" fmla="*/ 1 h 260"/>
              <a:gd name="T12" fmla="*/ 284 w 289"/>
              <a:gd name="T13" fmla="*/ 53 h 260"/>
              <a:gd name="T14" fmla="*/ 232 w 289"/>
              <a:gd name="T15" fmla="*/ 192 h 260"/>
              <a:gd name="T16" fmla="*/ 172 w 289"/>
              <a:gd name="T17" fmla="*/ 212 h 260"/>
              <a:gd name="T18" fmla="*/ 118 w 289"/>
              <a:gd name="T19" fmla="*/ 244 h 260"/>
              <a:gd name="T20" fmla="*/ 243 w 289"/>
              <a:gd name="T21" fmla="*/ 154 h 260"/>
              <a:gd name="T22" fmla="*/ 274 w 289"/>
              <a:gd name="T23" fmla="*/ 46 h 260"/>
              <a:gd name="T24" fmla="*/ 163 w 289"/>
              <a:gd name="T25" fmla="*/ 28 h 260"/>
              <a:gd name="T26" fmla="*/ 171 w 289"/>
              <a:gd name="T27" fmla="*/ 34 h 260"/>
              <a:gd name="T28" fmla="*/ 232 w 289"/>
              <a:gd name="T29" fmla="*/ 38 h 260"/>
              <a:gd name="T30" fmla="*/ 277 w 289"/>
              <a:gd name="T31" fmla="*/ 57 h 260"/>
              <a:gd name="T32" fmla="*/ 240 w 289"/>
              <a:gd name="T33" fmla="*/ 144 h 260"/>
              <a:gd name="T34" fmla="*/ 216 w 289"/>
              <a:gd name="T35" fmla="*/ 203 h 260"/>
              <a:gd name="T36" fmla="*/ 221 w 289"/>
              <a:gd name="T37" fmla="*/ 212 h 260"/>
              <a:gd name="T38" fmla="*/ 257 w 289"/>
              <a:gd name="T39" fmla="*/ 94 h 260"/>
              <a:gd name="T40" fmla="*/ 225 w 289"/>
              <a:gd name="T41" fmla="*/ 38 h 260"/>
              <a:gd name="T42" fmla="*/ 177 w 289"/>
              <a:gd name="T43" fmla="*/ 30 h 260"/>
              <a:gd name="T44" fmla="*/ 157 w 289"/>
              <a:gd name="T45" fmla="*/ 86 h 260"/>
              <a:gd name="T46" fmla="*/ 199 w 289"/>
              <a:gd name="T47" fmla="*/ 194 h 260"/>
              <a:gd name="T48" fmla="*/ 63 w 289"/>
              <a:gd name="T49" fmla="*/ 246 h 260"/>
              <a:gd name="T50" fmla="*/ 103 w 289"/>
              <a:gd name="T51" fmla="*/ 246 h 260"/>
              <a:gd name="T52" fmla="*/ 166 w 289"/>
              <a:gd name="T53" fmla="*/ 193 h 260"/>
              <a:gd name="T54" fmla="*/ 73 w 289"/>
              <a:gd name="T55" fmla="*/ 66 h 260"/>
              <a:gd name="T56" fmla="*/ 11 w 289"/>
              <a:gd name="T57" fmla="*/ 96 h 260"/>
              <a:gd name="T58" fmla="*/ 30 w 289"/>
              <a:gd name="T59" fmla="*/ 133 h 260"/>
              <a:gd name="T60" fmla="*/ 39 w 289"/>
              <a:gd name="T61" fmla="*/ 170 h 260"/>
              <a:gd name="T62" fmla="*/ 49 w 289"/>
              <a:gd name="T63" fmla="*/ 199 h 260"/>
              <a:gd name="T64" fmla="*/ 61 w 289"/>
              <a:gd name="T65" fmla="*/ 239 h 260"/>
              <a:gd name="T66" fmla="*/ 147 w 289"/>
              <a:gd name="T67" fmla="*/ 68 h 260"/>
              <a:gd name="T68" fmla="*/ 60 w 289"/>
              <a:gd name="T69" fmla="*/ 246 h 260"/>
              <a:gd name="T70" fmla="*/ 54 w 289"/>
              <a:gd name="T71" fmla="*/ 249 h 260"/>
              <a:gd name="T72" fmla="*/ 51 w 289"/>
              <a:gd name="T73" fmla="*/ 230 h 260"/>
              <a:gd name="T74" fmla="*/ 51 w 289"/>
              <a:gd name="T75" fmla="*/ 230 h 260"/>
              <a:gd name="T76" fmla="*/ 39 w 289"/>
              <a:gd name="T77" fmla="*/ 219 h 260"/>
              <a:gd name="T78" fmla="*/ 49 w 289"/>
              <a:gd name="T79" fmla="*/ 208 h 260"/>
              <a:gd name="T80" fmla="*/ 46 w 289"/>
              <a:gd name="T81" fmla="*/ 205 h 260"/>
              <a:gd name="T82" fmla="*/ 36 w 289"/>
              <a:gd name="T83" fmla="*/ 200 h 260"/>
              <a:gd name="T84" fmla="*/ 43 w 289"/>
              <a:gd name="T85" fmla="*/ 187 h 260"/>
              <a:gd name="T86" fmla="*/ 32 w 289"/>
              <a:gd name="T87" fmla="*/ 187 h 260"/>
              <a:gd name="T88" fmla="*/ 40 w 289"/>
              <a:gd name="T89" fmla="*/ 174 h 260"/>
              <a:gd name="T90" fmla="*/ 26 w 289"/>
              <a:gd name="T91" fmla="*/ 169 h 260"/>
              <a:gd name="T92" fmla="*/ 30 w 289"/>
              <a:gd name="T93" fmla="*/ 156 h 260"/>
              <a:gd name="T94" fmla="*/ 21 w 289"/>
              <a:gd name="T95" fmla="*/ 150 h 260"/>
              <a:gd name="T96" fmla="*/ 20 w 289"/>
              <a:gd name="T97" fmla="*/ 142 h 260"/>
              <a:gd name="T98" fmla="*/ 16 w 289"/>
              <a:gd name="T99" fmla="*/ 136 h 260"/>
              <a:gd name="T100" fmla="*/ 19 w 289"/>
              <a:gd name="T101" fmla="*/ 122 h 260"/>
              <a:gd name="T102" fmla="*/ 11 w 289"/>
              <a:gd name="T103" fmla="*/ 115 h 260"/>
              <a:gd name="T104" fmla="*/ 11 w 289"/>
              <a:gd name="T105" fmla="*/ 109 h 260"/>
              <a:gd name="T106" fmla="*/ 5 w 289"/>
              <a:gd name="T107" fmla="*/ 92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9" h="260">
                <a:moveTo>
                  <a:pt x="53" y="256"/>
                </a:moveTo>
                <a:cubicBezTo>
                  <a:pt x="50" y="258"/>
                  <a:pt x="46" y="259"/>
                  <a:pt x="43" y="255"/>
                </a:cubicBezTo>
                <a:cubicBezTo>
                  <a:pt x="44" y="247"/>
                  <a:pt x="38" y="247"/>
                  <a:pt x="41" y="241"/>
                </a:cubicBezTo>
                <a:cubicBezTo>
                  <a:pt x="37" y="239"/>
                  <a:pt x="39" y="233"/>
                  <a:pt x="37" y="230"/>
                </a:cubicBezTo>
                <a:cubicBezTo>
                  <a:pt x="37" y="229"/>
                  <a:pt x="37" y="227"/>
                  <a:pt x="38" y="227"/>
                </a:cubicBezTo>
                <a:cubicBezTo>
                  <a:pt x="37" y="225"/>
                  <a:pt x="35" y="222"/>
                  <a:pt x="36" y="218"/>
                </a:cubicBezTo>
                <a:cubicBezTo>
                  <a:pt x="34" y="214"/>
                  <a:pt x="28" y="210"/>
                  <a:pt x="33" y="205"/>
                </a:cubicBezTo>
                <a:cubicBezTo>
                  <a:pt x="33" y="204"/>
                  <a:pt x="32" y="203"/>
                  <a:pt x="31" y="201"/>
                </a:cubicBezTo>
                <a:cubicBezTo>
                  <a:pt x="31" y="200"/>
                  <a:pt x="32" y="199"/>
                  <a:pt x="33" y="197"/>
                </a:cubicBezTo>
                <a:cubicBezTo>
                  <a:pt x="33" y="196"/>
                  <a:pt x="32" y="195"/>
                  <a:pt x="31" y="194"/>
                </a:cubicBezTo>
                <a:cubicBezTo>
                  <a:pt x="33" y="191"/>
                  <a:pt x="25" y="187"/>
                  <a:pt x="29" y="184"/>
                </a:cubicBezTo>
                <a:cubicBezTo>
                  <a:pt x="26" y="182"/>
                  <a:pt x="26" y="177"/>
                  <a:pt x="28" y="175"/>
                </a:cubicBezTo>
                <a:cubicBezTo>
                  <a:pt x="26" y="174"/>
                  <a:pt x="21" y="171"/>
                  <a:pt x="25" y="168"/>
                </a:cubicBezTo>
                <a:cubicBezTo>
                  <a:pt x="23" y="166"/>
                  <a:pt x="21" y="164"/>
                  <a:pt x="23" y="161"/>
                </a:cubicBezTo>
                <a:cubicBezTo>
                  <a:pt x="20" y="160"/>
                  <a:pt x="19" y="156"/>
                  <a:pt x="21" y="153"/>
                </a:cubicBezTo>
                <a:cubicBezTo>
                  <a:pt x="18" y="152"/>
                  <a:pt x="17" y="149"/>
                  <a:pt x="18" y="146"/>
                </a:cubicBezTo>
                <a:cubicBezTo>
                  <a:pt x="17" y="144"/>
                  <a:pt x="15" y="143"/>
                  <a:pt x="16" y="139"/>
                </a:cubicBezTo>
                <a:cubicBezTo>
                  <a:pt x="9" y="138"/>
                  <a:pt x="17" y="127"/>
                  <a:pt x="10" y="126"/>
                </a:cubicBezTo>
                <a:cubicBezTo>
                  <a:pt x="9" y="123"/>
                  <a:pt x="8" y="120"/>
                  <a:pt x="11" y="119"/>
                </a:cubicBezTo>
                <a:cubicBezTo>
                  <a:pt x="10" y="117"/>
                  <a:pt x="7" y="115"/>
                  <a:pt x="9" y="112"/>
                </a:cubicBezTo>
                <a:cubicBezTo>
                  <a:pt x="7" y="111"/>
                  <a:pt x="5" y="108"/>
                  <a:pt x="5" y="104"/>
                </a:cubicBezTo>
                <a:cubicBezTo>
                  <a:pt x="5" y="104"/>
                  <a:pt x="5" y="103"/>
                  <a:pt x="5" y="102"/>
                </a:cubicBezTo>
                <a:cubicBezTo>
                  <a:pt x="4" y="98"/>
                  <a:pt x="0" y="94"/>
                  <a:pt x="2" y="90"/>
                </a:cubicBezTo>
                <a:cubicBezTo>
                  <a:pt x="3" y="89"/>
                  <a:pt x="6" y="88"/>
                  <a:pt x="7" y="87"/>
                </a:cubicBezTo>
                <a:cubicBezTo>
                  <a:pt x="6" y="86"/>
                  <a:pt x="8" y="85"/>
                  <a:pt x="8" y="83"/>
                </a:cubicBezTo>
                <a:cubicBezTo>
                  <a:pt x="29" y="75"/>
                  <a:pt x="52" y="70"/>
                  <a:pt x="75" y="62"/>
                </a:cubicBezTo>
                <a:cubicBezTo>
                  <a:pt x="79" y="63"/>
                  <a:pt x="82" y="61"/>
                  <a:pt x="86" y="59"/>
                </a:cubicBezTo>
                <a:cubicBezTo>
                  <a:pt x="91" y="57"/>
                  <a:pt x="97" y="56"/>
                  <a:pt x="103" y="54"/>
                </a:cubicBezTo>
                <a:cubicBezTo>
                  <a:pt x="111" y="51"/>
                  <a:pt x="119" y="46"/>
                  <a:pt x="126" y="46"/>
                </a:cubicBezTo>
                <a:cubicBezTo>
                  <a:pt x="127" y="47"/>
                  <a:pt x="129" y="49"/>
                  <a:pt x="130" y="50"/>
                </a:cubicBezTo>
                <a:cubicBezTo>
                  <a:pt x="132" y="57"/>
                  <a:pt x="135" y="66"/>
                  <a:pt x="137" y="74"/>
                </a:cubicBezTo>
                <a:cubicBezTo>
                  <a:pt x="143" y="57"/>
                  <a:pt x="149" y="39"/>
                  <a:pt x="156" y="20"/>
                </a:cubicBezTo>
                <a:cubicBezTo>
                  <a:pt x="158" y="16"/>
                  <a:pt x="159" y="12"/>
                  <a:pt x="160" y="8"/>
                </a:cubicBezTo>
                <a:cubicBezTo>
                  <a:pt x="161" y="7"/>
                  <a:pt x="160" y="5"/>
                  <a:pt x="161" y="4"/>
                </a:cubicBezTo>
                <a:cubicBezTo>
                  <a:pt x="162" y="2"/>
                  <a:pt x="165" y="0"/>
                  <a:pt x="167" y="0"/>
                </a:cubicBezTo>
                <a:cubicBezTo>
                  <a:pt x="169" y="0"/>
                  <a:pt x="171" y="2"/>
                  <a:pt x="173" y="1"/>
                </a:cubicBezTo>
                <a:cubicBezTo>
                  <a:pt x="173" y="2"/>
                  <a:pt x="175" y="2"/>
                  <a:pt x="175" y="3"/>
                </a:cubicBezTo>
                <a:cubicBezTo>
                  <a:pt x="190" y="10"/>
                  <a:pt x="204" y="13"/>
                  <a:pt x="221" y="19"/>
                </a:cubicBezTo>
                <a:cubicBezTo>
                  <a:pt x="233" y="27"/>
                  <a:pt x="252" y="31"/>
                  <a:pt x="263" y="37"/>
                </a:cubicBezTo>
                <a:cubicBezTo>
                  <a:pt x="265" y="38"/>
                  <a:pt x="269" y="39"/>
                  <a:pt x="271" y="41"/>
                </a:cubicBezTo>
                <a:cubicBezTo>
                  <a:pt x="274" y="41"/>
                  <a:pt x="276" y="44"/>
                  <a:pt x="279" y="45"/>
                </a:cubicBezTo>
                <a:cubicBezTo>
                  <a:pt x="282" y="46"/>
                  <a:pt x="289" y="48"/>
                  <a:pt x="284" y="53"/>
                </a:cubicBezTo>
                <a:cubicBezTo>
                  <a:pt x="282" y="61"/>
                  <a:pt x="279" y="67"/>
                  <a:pt x="277" y="75"/>
                </a:cubicBezTo>
                <a:cubicBezTo>
                  <a:pt x="276" y="76"/>
                  <a:pt x="275" y="78"/>
                  <a:pt x="274" y="81"/>
                </a:cubicBezTo>
                <a:cubicBezTo>
                  <a:pt x="265" y="98"/>
                  <a:pt x="260" y="118"/>
                  <a:pt x="253" y="137"/>
                </a:cubicBezTo>
                <a:cubicBezTo>
                  <a:pt x="250" y="144"/>
                  <a:pt x="247" y="151"/>
                  <a:pt x="244" y="158"/>
                </a:cubicBezTo>
                <a:cubicBezTo>
                  <a:pt x="242" y="165"/>
                  <a:pt x="239" y="172"/>
                  <a:pt x="236" y="179"/>
                </a:cubicBezTo>
                <a:cubicBezTo>
                  <a:pt x="234" y="183"/>
                  <a:pt x="234" y="188"/>
                  <a:pt x="232" y="192"/>
                </a:cubicBezTo>
                <a:cubicBezTo>
                  <a:pt x="230" y="198"/>
                  <a:pt x="226" y="203"/>
                  <a:pt x="226" y="209"/>
                </a:cubicBezTo>
                <a:cubicBezTo>
                  <a:pt x="224" y="209"/>
                  <a:pt x="224" y="211"/>
                  <a:pt x="224" y="213"/>
                </a:cubicBezTo>
                <a:cubicBezTo>
                  <a:pt x="223" y="214"/>
                  <a:pt x="222" y="215"/>
                  <a:pt x="220" y="217"/>
                </a:cubicBezTo>
                <a:cubicBezTo>
                  <a:pt x="213" y="215"/>
                  <a:pt x="201" y="209"/>
                  <a:pt x="192" y="207"/>
                </a:cubicBezTo>
                <a:cubicBezTo>
                  <a:pt x="183" y="205"/>
                  <a:pt x="177" y="199"/>
                  <a:pt x="169" y="197"/>
                </a:cubicBezTo>
                <a:cubicBezTo>
                  <a:pt x="171" y="202"/>
                  <a:pt x="170" y="207"/>
                  <a:pt x="172" y="212"/>
                </a:cubicBezTo>
                <a:cubicBezTo>
                  <a:pt x="173" y="218"/>
                  <a:pt x="177" y="225"/>
                  <a:pt x="170" y="229"/>
                </a:cubicBezTo>
                <a:cubicBezTo>
                  <a:pt x="166" y="231"/>
                  <a:pt x="159" y="231"/>
                  <a:pt x="153" y="233"/>
                </a:cubicBezTo>
                <a:cubicBezTo>
                  <a:pt x="151" y="234"/>
                  <a:pt x="149" y="235"/>
                  <a:pt x="147" y="236"/>
                </a:cubicBezTo>
                <a:cubicBezTo>
                  <a:pt x="145" y="237"/>
                  <a:pt x="142" y="237"/>
                  <a:pt x="140" y="237"/>
                </a:cubicBezTo>
                <a:cubicBezTo>
                  <a:pt x="132" y="239"/>
                  <a:pt x="125" y="241"/>
                  <a:pt x="120" y="243"/>
                </a:cubicBezTo>
                <a:cubicBezTo>
                  <a:pt x="119" y="244"/>
                  <a:pt x="118" y="244"/>
                  <a:pt x="118" y="244"/>
                </a:cubicBezTo>
                <a:cubicBezTo>
                  <a:pt x="111" y="247"/>
                  <a:pt x="105" y="248"/>
                  <a:pt x="98" y="249"/>
                </a:cubicBezTo>
                <a:cubicBezTo>
                  <a:pt x="84" y="253"/>
                  <a:pt x="74" y="258"/>
                  <a:pt x="58" y="258"/>
                </a:cubicBezTo>
                <a:cubicBezTo>
                  <a:pt x="58" y="259"/>
                  <a:pt x="57" y="260"/>
                  <a:pt x="56" y="260"/>
                </a:cubicBezTo>
                <a:cubicBezTo>
                  <a:pt x="53" y="259"/>
                  <a:pt x="54" y="259"/>
                  <a:pt x="53" y="256"/>
                </a:cubicBezTo>
                <a:close/>
                <a:moveTo>
                  <a:pt x="227" y="197"/>
                </a:moveTo>
                <a:cubicBezTo>
                  <a:pt x="231" y="182"/>
                  <a:pt x="238" y="169"/>
                  <a:pt x="243" y="154"/>
                </a:cubicBezTo>
                <a:cubicBezTo>
                  <a:pt x="246" y="146"/>
                  <a:pt x="249" y="136"/>
                  <a:pt x="252" y="127"/>
                </a:cubicBezTo>
                <a:cubicBezTo>
                  <a:pt x="254" y="121"/>
                  <a:pt x="258" y="115"/>
                  <a:pt x="259" y="108"/>
                </a:cubicBezTo>
                <a:cubicBezTo>
                  <a:pt x="262" y="104"/>
                  <a:pt x="263" y="99"/>
                  <a:pt x="264" y="94"/>
                </a:cubicBezTo>
                <a:cubicBezTo>
                  <a:pt x="268" y="86"/>
                  <a:pt x="273" y="77"/>
                  <a:pt x="277" y="69"/>
                </a:cubicBezTo>
                <a:cubicBezTo>
                  <a:pt x="279" y="64"/>
                  <a:pt x="282" y="53"/>
                  <a:pt x="280" y="49"/>
                </a:cubicBezTo>
                <a:cubicBezTo>
                  <a:pt x="278" y="48"/>
                  <a:pt x="276" y="47"/>
                  <a:pt x="274" y="46"/>
                </a:cubicBezTo>
                <a:cubicBezTo>
                  <a:pt x="273" y="46"/>
                  <a:pt x="273" y="45"/>
                  <a:pt x="271" y="46"/>
                </a:cubicBezTo>
                <a:cubicBezTo>
                  <a:pt x="266" y="42"/>
                  <a:pt x="258" y="41"/>
                  <a:pt x="253" y="36"/>
                </a:cubicBezTo>
                <a:cubicBezTo>
                  <a:pt x="240" y="32"/>
                  <a:pt x="225" y="23"/>
                  <a:pt x="212" y="19"/>
                </a:cubicBezTo>
                <a:cubicBezTo>
                  <a:pt x="199" y="14"/>
                  <a:pt x="184" y="13"/>
                  <a:pt x="173" y="5"/>
                </a:cubicBezTo>
                <a:cubicBezTo>
                  <a:pt x="171" y="5"/>
                  <a:pt x="170" y="7"/>
                  <a:pt x="170" y="9"/>
                </a:cubicBezTo>
                <a:cubicBezTo>
                  <a:pt x="167" y="15"/>
                  <a:pt x="165" y="21"/>
                  <a:pt x="163" y="28"/>
                </a:cubicBezTo>
                <a:cubicBezTo>
                  <a:pt x="158" y="39"/>
                  <a:pt x="156" y="49"/>
                  <a:pt x="152" y="58"/>
                </a:cubicBezTo>
                <a:cubicBezTo>
                  <a:pt x="152" y="59"/>
                  <a:pt x="152" y="60"/>
                  <a:pt x="152" y="61"/>
                </a:cubicBezTo>
                <a:cubicBezTo>
                  <a:pt x="147" y="71"/>
                  <a:pt x="145" y="81"/>
                  <a:pt x="141" y="92"/>
                </a:cubicBezTo>
                <a:cubicBezTo>
                  <a:pt x="143" y="96"/>
                  <a:pt x="144" y="102"/>
                  <a:pt x="146" y="106"/>
                </a:cubicBezTo>
                <a:cubicBezTo>
                  <a:pt x="152" y="86"/>
                  <a:pt x="161" y="68"/>
                  <a:pt x="166" y="49"/>
                </a:cubicBezTo>
                <a:cubicBezTo>
                  <a:pt x="168" y="45"/>
                  <a:pt x="169" y="39"/>
                  <a:pt x="171" y="34"/>
                </a:cubicBezTo>
                <a:cubicBezTo>
                  <a:pt x="171" y="33"/>
                  <a:pt x="172" y="34"/>
                  <a:pt x="172" y="33"/>
                </a:cubicBezTo>
                <a:cubicBezTo>
                  <a:pt x="172" y="28"/>
                  <a:pt x="176" y="25"/>
                  <a:pt x="176" y="20"/>
                </a:cubicBezTo>
                <a:cubicBezTo>
                  <a:pt x="179" y="20"/>
                  <a:pt x="178" y="17"/>
                  <a:pt x="180" y="17"/>
                </a:cubicBezTo>
                <a:cubicBezTo>
                  <a:pt x="187" y="21"/>
                  <a:pt x="194" y="24"/>
                  <a:pt x="202" y="26"/>
                </a:cubicBezTo>
                <a:cubicBezTo>
                  <a:pt x="210" y="29"/>
                  <a:pt x="220" y="32"/>
                  <a:pt x="228" y="36"/>
                </a:cubicBezTo>
                <a:cubicBezTo>
                  <a:pt x="229" y="36"/>
                  <a:pt x="230" y="38"/>
                  <a:pt x="232" y="38"/>
                </a:cubicBezTo>
                <a:cubicBezTo>
                  <a:pt x="235" y="39"/>
                  <a:pt x="239" y="39"/>
                  <a:pt x="242" y="40"/>
                </a:cubicBezTo>
                <a:cubicBezTo>
                  <a:pt x="243" y="41"/>
                  <a:pt x="243" y="42"/>
                  <a:pt x="244" y="42"/>
                </a:cubicBezTo>
                <a:cubicBezTo>
                  <a:pt x="248" y="44"/>
                  <a:pt x="251" y="44"/>
                  <a:pt x="254" y="45"/>
                </a:cubicBezTo>
                <a:cubicBezTo>
                  <a:pt x="254" y="47"/>
                  <a:pt x="257" y="46"/>
                  <a:pt x="257" y="48"/>
                </a:cubicBezTo>
                <a:cubicBezTo>
                  <a:pt x="263" y="48"/>
                  <a:pt x="268" y="52"/>
                  <a:pt x="274" y="54"/>
                </a:cubicBezTo>
                <a:cubicBezTo>
                  <a:pt x="275" y="55"/>
                  <a:pt x="276" y="55"/>
                  <a:pt x="277" y="57"/>
                </a:cubicBezTo>
                <a:cubicBezTo>
                  <a:pt x="275" y="61"/>
                  <a:pt x="273" y="65"/>
                  <a:pt x="271" y="69"/>
                </a:cubicBezTo>
                <a:cubicBezTo>
                  <a:pt x="267" y="80"/>
                  <a:pt x="261" y="92"/>
                  <a:pt x="257" y="104"/>
                </a:cubicBezTo>
                <a:cubicBezTo>
                  <a:pt x="254" y="111"/>
                  <a:pt x="251" y="116"/>
                  <a:pt x="249" y="122"/>
                </a:cubicBezTo>
                <a:cubicBezTo>
                  <a:pt x="248" y="124"/>
                  <a:pt x="247" y="128"/>
                  <a:pt x="246" y="130"/>
                </a:cubicBezTo>
                <a:cubicBezTo>
                  <a:pt x="245" y="134"/>
                  <a:pt x="242" y="137"/>
                  <a:pt x="241" y="140"/>
                </a:cubicBezTo>
                <a:cubicBezTo>
                  <a:pt x="240" y="142"/>
                  <a:pt x="240" y="143"/>
                  <a:pt x="240" y="144"/>
                </a:cubicBezTo>
                <a:cubicBezTo>
                  <a:pt x="237" y="150"/>
                  <a:pt x="237" y="155"/>
                  <a:pt x="235" y="161"/>
                </a:cubicBezTo>
                <a:cubicBezTo>
                  <a:pt x="234" y="165"/>
                  <a:pt x="231" y="169"/>
                  <a:pt x="230" y="173"/>
                </a:cubicBezTo>
                <a:cubicBezTo>
                  <a:pt x="230" y="175"/>
                  <a:pt x="230" y="176"/>
                  <a:pt x="229" y="178"/>
                </a:cubicBezTo>
                <a:cubicBezTo>
                  <a:pt x="227" y="185"/>
                  <a:pt x="223" y="191"/>
                  <a:pt x="222" y="199"/>
                </a:cubicBezTo>
                <a:cubicBezTo>
                  <a:pt x="221" y="200"/>
                  <a:pt x="220" y="201"/>
                  <a:pt x="219" y="202"/>
                </a:cubicBezTo>
                <a:cubicBezTo>
                  <a:pt x="217" y="202"/>
                  <a:pt x="217" y="202"/>
                  <a:pt x="216" y="203"/>
                </a:cubicBezTo>
                <a:cubicBezTo>
                  <a:pt x="200" y="199"/>
                  <a:pt x="186" y="193"/>
                  <a:pt x="171" y="187"/>
                </a:cubicBezTo>
                <a:cubicBezTo>
                  <a:pt x="169" y="186"/>
                  <a:pt x="168" y="184"/>
                  <a:pt x="166" y="185"/>
                </a:cubicBezTo>
                <a:cubicBezTo>
                  <a:pt x="166" y="188"/>
                  <a:pt x="168" y="191"/>
                  <a:pt x="168" y="194"/>
                </a:cubicBezTo>
                <a:cubicBezTo>
                  <a:pt x="176" y="195"/>
                  <a:pt x="182" y="200"/>
                  <a:pt x="189" y="203"/>
                </a:cubicBezTo>
                <a:cubicBezTo>
                  <a:pt x="195" y="206"/>
                  <a:pt x="201" y="207"/>
                  <a:pt x="208" y="208"/>
                </a:cubicBezTo>
                <a:cubicBezTo>
                  <a:pt x="211" y="210"/>
                  <a:pt x="216" y="214"/>
                  <a:pt x="221" y="212"/>
                </a:cubicBezTo>
                <a:cubicBezTo>
                  <a:pt x="222" y="208"/>
                  <a:pt x="223" y="202"/>
                  <a:pt x="227" y="197"/>
                </a:cubicBezTo>
                <a:close/>
                <a:moveTo>
                  <a:pt x="219" y="192"/>
                </a:moveTo>
                <a:cubicBezTo>
                  <a:pt x="223" y="183"/>
                  <a:pt x="226" y="174"/>
                  <a:pt x="229" y="164"/>
                </a:cubicBezTo>
                <a:cubicBezTo>
                  <a:pt x="234" y="154"/>
                  <a:pt x="238" y="142"/>
                  <a:pt x="242" y="131"/>
                </a:cubicBezTo>
                <a:cubicBezTo>
                  <a:pt x="244" y="126"/>
                  <a:pt x="247" y="123"/>
                  <a:pt x="248" y="118"/>
                </a:cubicBezTo>
                <a:cubicBezTo>
                  <a:pt x="252" y="111"/>
                  <a:pt x="254" y="102"/>
                  <a:pt x="257" y="94"/>
                </a:cubicBezTo>
                <a:cubicBezTo>
                  <a:pt x="261" y="88"/>
                  <a:pt x="264" y="80"/>
                  <a:pt x="266" y="73"/>
                </a:cubicBezTo>
                <a:cubicBezTo>
                  <a:pt x="269" y="69"/>
                  <a:pt x="270" y="63"/>
                  <a:pt x="273" y="59"/>
                </a:cubicBezTo>
                <a:cubicBezTo>
                  <a:pt x="273" y="59"/>
                  <a:pt x="273" y="59"/>
                  <a:pt x="273" y="59"/>
                </a:cubicBezTo>
                <a:cubicBezTo>
                  <a:pt x="264" y="53"/>
                  <a:pt x="255" y="50"/>
                  <a:pt x="244" y="46"/>
                </a:cubicBezTo>
                <a:cubicBezTo>
                  <a:pt x="242" y="43"/>
                  <a:pt x="239" y="44"/>
                  <a:pt x="234" y="42"/>
                </a:cubicBezTo>
                <a:cubicBezTo>
                  <a:pt x="231" y="41"/>
                  <a:pt x="228" y="39"/>
                  <a:pt x="225" y="38"/>
                </a:cubicBezTo>
                <a:cubicBezTo>
                  <a:pt x="222" y="36"/>
                  <a:pt x="219" y="36"/>
                  <a:pt x="216" y="35"/>
                </a:cubicBezTo>
                <a:cubicBezTo>
                  <a:pt x="212" y="33"/>
                  <a:pt x="210" y="32"/>
                  <a:pt x="207" y="30"/>
                </a:cubicBezTo>
                <a:cubicBezTo>
                  <a:pt x="203" y="29"/>
                  <a:pt x="200" y="29"/>
                  <a:pt x="197" y="27"/>
                </a:cubicBezTo>
                <a:cubicBezTo>
                  <a:pt x="195" y="27"/>
                  <a:pt x="192" y="25"/>
                  <a:pt x="189" y="24"/>
                </a:cubicBezTo>
                <a:cubicBezTo>
                  <a:pt x="188" y="24"/>
                  <a:pt x="182" y="21"/>
                  <a:pt x="182" y="21"/>
                </a:cubicBezTo>
                <a:cubicBezTo>
                  <a:pt x="180" y="21"/>
                  <a:pt x="177" y="29"/>
                  <a:pt x="177" y="30"/>
                </a:cubicBezTo>
                <a:cubicBezTo>
                  <a:pt x="175" y="34"/>
                  <a:pt x="174" y="37"/>
                  <a:pt x="174" y="40"/>
                </a:cubicBezTo>
                <a:cubicBezTo>
                  <a:pt x="173" y="40"/>
                  <a:pt x="174" y="42"/>
                  <a:pt x="172" y="42"/>
                </a:cubicBezTo>
                <a:cubicBezTo>
                  <a:pt x="172" y="45"/>
                  <a:pt x="171" y="47"/>
                  <a:pt x="170" y="49"/>
                </a:cubicBezTo>
                <a:cubicBezTo>
                  <a:pt x="168" y="54"/>
                  <a:pt x="167" y="61"/>
                  <a:pt x="164" y="67"/>
                </a:cubicBezTo>
                <a:cubicBezTo>
                  <a:pt x="164" y="68"/>
                  <a:pt x="162" y="69"/>
                  <a:pt x="162" y="70"/>
                </a:cubicBezTo>
                <a:cubicBezTo>
                  <a:pt x="159" y="75"/>
                  <a:pt x="159" y="81"/>
                  <a:pt x="157" y="86"/>
                </a:cubicBezTo>
                <a:cubicBezTo>
                  <a:pt x="155" y="92"/>
                  <a:pt x="151" y="97"/>
                  <a:pt x="149" y="103"/>
                </a:cubicBezTo>
                <a:cubicBezTo>
                  <a:pt x="149" y="105"/>
                  <a:pt x="148" y="109"/>
                  <a:pt x="146" y="110"/>
                </a:cubicBezTo>
                <a:cubicBezTo>
                  <a:pt x="153" y="135"/>
                  <a:pt x="158" y="157"/>
                  <a:pt x="165" y="181"/>
                </a:cubicBezTo>
                <a:cubicBezTo>
                  <a:pt x="167" y="182"/>
                  <a:pt x="170" y="183"/>
                  <a:pt x="173" y="184"/>
                </a:cubicBezTo>
                <a:cubicBezTo>
                  <a:pt x="180" y="187"/>
                  <a:pt x="188" y="192"/>
                  <a:pt x="195" y="193"/>
                </a:cubicBezTo>
                <a:cubicBezTo>
                  <a:pt x="196" y="194"/>
                  <a:pt x="198" y="193"/>
                  <a:pt x="199" y="194"/>
                </a:cubicBezTo>
                <a:cubicBezTo>
                  <a:pt x="203" y="195"/>
                  <a:pt x="206" y="197"/>
                  <a:pt x="209" y="198"/>
                </a:cubicBezTo>
                <a:cubicBezTo>
                  <a:pt x="214" y="198"/>
                  <a:pt x="214" y="196"/>
                  <a:pt x="218" y="197"/>
                </a:cubicBezTo>
                <a:cubicBezTo>
                  <a:pt x="218" y="195"/>
                  <a:pt x="220" y="194"/>
                  <a:pt x="219" y="192"/>
                </a:cubicBezTo>
                <a:close/>
                <a:moveTo>
                  <a:pt x="61" y="239"/>
                </a:moveTo>
                <a:cubicBezTo>
                  <a:pt x="61" y="240"/>
                  <a:pt x="60" y="241"/>
                  <a:pt x="60" y="241"/>
                </a:cubicBezTo>
                <a:cubicBezTo>
                  <a:pt x="61" y="243"/>
                  <a:pt x="63" y="244"/>
                  <a:pt x="63" y="246"/>
                </a:cubicBezTo>
                <a:cubicBezTo>
                  <a:pt x="63" y="247"/>
                  <a:pt x="63" y="248"/>
                  <a:pt x="62" y="248"/>
                </a:cubicBezTo>
                <a:cubicBezTo>
                  <a:pt x="62" y="249"/>
                  <a:pt x="63" y="249"/>
                  <a:pt x="63" y="251"/>
                </a:cubicBezTo>
                <a:cubicBezTo>
                  <a:pt x="63" y="255"/>
                  <a:pt x="57" y="254"/>
                  <a:pt x="55" y="255"/>
                </a:cubicBezTo>
                <a:cubicBezTo>
                  <a:pt x="57" y="254"/>
                  <a:pt x="57" y="256"/>
                  <a:pt x="58" y="256"/>
                </a:cubicBezTo>
                <a:cubicBezTo>
                  <a:pt x="70" y="253"/>
                  <a:pt x="83" y="250"/>
                  <a:pt x="95" y="247"/>
                </a:cubicBezTo>
                <a:cubicBezTo>
                  <a:pt x="98" y="246"/>
                  <a:pt x="101" y="245"/>
                  <a:pt x="103" y="246"/>
                </a:cubicBezTo>
                <a:cubicBezTo>
                  <a:pt x="118" y="242"/>
                  <a:pt x="128" y="233"/>
                  <a:pt x="145" y="233"/>
                </a:cubicBezTo>
                <a:cubicBezTo>
                  <a:pt x="145" y="232"/>
                  <a:pt x="146" y="232"/>
                  <a:pt x="147" y="231"/>
                </a:cubicBezTo>
                <a:cubicBezTo>
                  <a:pt x="148" y="231"/>
                  <a:pt x="149" y="231"/>
                  <a:pt x="150" y="231"/>
                </a:cubicBezTo>
                <a:cubicBezTo>
                  <a:pt x="156" y="229"/>
                  <a:pt x="163" y="227"/>
                  <a:pt x="169" y="226"/>
                </a:cubicBezTo>
                <a:cubicBezTo>
                  <a:pt x="171" y="223"/>
                  <a:pt x="170" y="223"/>
                  <a:pt x="170" y="220"/>
                </a:cubicBezTo>
                <a:cubicBezTo>
                  <a:pt x="168" y="212"/>
                  <a:pt x="168" y="200"/>
                  <a:pt x="166" y="193"/>
                </a:cubicBezTo>
                <a:cubicBezTo>
                  <a:pt x="160" y="174"/>
                  <a:pt x="154" y="151"/>
                  <a:pt x="148" y="129"/>
                </a:cubicBezTo>
                <a:cubicBezTo>
                  <a:pt x="147" y="125"/>
                  <a:pt x="147" y="121"/>
                  <a:pt x="146" y="117"/>
                </a:cubicBezTo>
                <a:cubicBezTo>
                  <a:pt x="142" y="104"/>
                  <a:pt x="138" y="91"/>
                  <a:pt x="135" y="80"/>
                </a:cubicBezTo>
                <a:cubicBezTo>
                  <a:pt x="134" y="75"/>
                  <a:pt x="134" y="70"/>
                  <a:pt x="133" y="66"/>
                </a:cubicBezTo>
                <a:cubicBezTo>
                  <a:pt x="131" y="59"/>
                  <a:pt x="129" y="51"/>
                  <a:pt x="123" y="50"/>
                </a:cubicBezTo>
                <a:cubicBezTo>
                  <a:pt x="108" y="57"/>
                  <a:pt x="89" y="62"/>
                  <a:pt x="73" y="66"/>
                </a:cubicBezTo>
                <a:cubicBezTo>
                  <a:pt x="73" y="66"/>
                  <a:pt x="72" y="67"/>
                  <a:pt x="72" y="67"/>
                </a:cubicBezTo>
                <a:cubicBezTo>
                  <a:pt x="61" y="70"/>
                  <a:pt x="50" y="73"/>
                  <a:pt x="39" y="76"/>
                </a:cubicBezTo>
                <a:cubicBezTo>
                  <a:pt x="29" y="80"/>
                  <a:pt x="17" y="81"/>
                  <a:pt x="10" y="87"/>
                </a:cubicBezTo>
                <a:cubicBezTo>
                  <a:pt x="13" y="87"/>
                  <a:pt x="19" y="91"/>
                  <a:pt x="16" y="96"/>
                </a:cubicBezTo>
                <a:cubicBezTo>
                  <a:pt x="14" y="97"/>
                  <a:pt x="9" y="95"/>
                  <a:pt x="11" y="97"/>
                </a:cubicBezTo>
                <a:cubicBezTo>
                  <a:pt x="11" y="97"/>
                  <a:pt x="11" y="97"/>
                  <a:pt x="11" y="96"/>
                </a:cubicBezTo>
                <a:cubicBezTo>
                  <a:pt x="14" y="97"/>
                  <a:pt x="23" y="99"/>
                  <a:pt x="23" y="104"/>
                </a:cubicBezTo>
                <a:cubicBezTo>
                  <a:pt x="23" y="106"/>
                  <a:pt x="21" y="106"/>
                  <a:pt x="19" y="107"/>
                </a:cubicBezTo>
                <a:cubicBezTo>
                  <a:pt x="22" y="108"/>
                  <a:pt x="24" y="110"/>
                  <a:pt x="24" y="114"/>
                </a:cubicBezTo>
                <a:cubicBezTo>
                  <a:pt x="26" y="114"/>
                  <a:pt x="26" y="116"/>
                  <a:pt x="27" y="117"/>
                </a:cubicBezTo>
                <a:cubicBezTo>
                  <a:pt x="24" y="121"/>
                  <a:pt x="28" y="122"/>
                  <a:pt x="30" y="126"/>
                </a:cubicBezTo>
                <a:cubicBezTo>
                  <a:pt x="33" y="130"/>
                  <a:pt x="31" y="131"/>
                  <a:pt x="30" y="133"/>
                </a:cubicBezTo>
                <a:cubicBezTo>
                  <a:pt x="33" y="135"/>
                  <a:pt x="32" y="138"/>
                  <a:pt x="31" y="140"/>
                </a:cubicBezTo>
                <a:cubicBezTo>
                  <a:pt x="34" y="141"/>
                  <a:pt x="33" y="144"/>
                  <a:pt x="33" y="146"/>
                </a:cubicBezTo>
                <a:cubicBezTo>
                  <a:pt x="34" y="148"/>
                  <a:pt x="36" y="150"/>
                  <a:pt x="34" y="153"/>
                </a:cubicBezTo>
                <a:cubicBezTo>
                  <a:pt x="37" y="154"/>
                  <a:pt x="40" y="158"/>
                  <a:pt x="37" y="162"/>
                </a:cubicBezTo>
                <a:cubicBezTo>
                  <a:pt x="39" y="163"/>
                  <a:pt x="41" y="164"/>
                  <a:pt x="41" y="167"/>
                </a:cubicBezTo>
                <a:cubicBezTo>
                  <a:pt x="41" y="168"/>
                  <a:pt x="39" y="168"/>
                  <a:pt x="39" y="170"/>
                </a:cubicBezTo>
                <a:cubicBezTo>
                  <a:pt x="42" y="170"/>
                  <a:pt x="43" y="172"/>
                  <a:pt x="44" y="174"/>
                </a:cubicBezTo>
                <a:cubicBezTo>
                  <a:pt x="43" y="175"/>
                  <a:pt x="43" y="176"/>
                  <a:pt x="43" y="177"/>
                </a:cubicBezTo>
                <a:cubicBezTo>
                  <a:pt x="45" y="179"/>
                  <a:pt x="44" y="182"/>
                  <a:pt x="45" y="185"/>
                </a:cubicBezTo>
                <a:cubicBezTo>
                  <a:pt x="45" y="186"/>
                  <a:pt x="46" y="186"/>
                  <a:pt x="47" y="188"/>
                </a:cubicBezTo>
                <a:cubicBezTo>
                  <a:pt x="47" y="189"/>
                  <a:pt x="47" y="190"/>
                  <a:pt x="47" y="191"/>
                </a:cubicBezTo>
                <a:cubicBezTo>
                  <a:pt x="48" y="193"/>
                  <a:pt x="52" y="195"/>
                  <a:pt x="49" y="199"/>
                </a:cubicBezTo>
                <a:cubicBezTo>
                  <a:pt x="50" y="200"/>
                  <a:pt x="52" y="200"/>
                  <a:pt x="52" y="202"/>
                </a:cubicBezTo>
                <a:cubicBezTo>
                  <a:pt x="50" y="206"/>
                  <a:pt x="54" y="208"/>
                  <a:pt x="52" y="212"/>
                </a:cubicBezTo>
                <a:cubicBezTo>
                  <a:pt x="54" y="213"/>
                  <a:pt x="57" y="217"/>
                  <a:pt x="55" y="220"/>
                </a:cubicBezTo>
                <a:cubicBezTo>
                  <a:pt x="56" y="222"/>
                  <a:pt x="57" y="223"/>
                  <a:pt x="58" y="225"/>
                </a:cubicBezTo>
                <a:cubicBezTo>
                  <a:pt x="58" y="226"/>
                  <a:pt x="57" y="227"/>
                  <a:pt x="57" y="227"/>
                </a:cubicBezTo>
                <a:cubicBezTo>
                  <a:pt x="59" y="231"/>
                  <a:pt x="58" y="236"/>
                  <a:pt x="61" y="239"/>
                </a:cubicBezTo>
                <a:close/>
                <a:moveTo>
                  <a:pt x="166" y="4"/>
                </a:moveTo>
                <a:cubicBezTo>
                  <a:pt x="160" y="10"/>
                  <a:pt x="160" y="21"/>
                  <a:pt x="156" y="29"/>
                </a:cubicBezTo>
                <a:cubicBezTo>
                  <a:pt x="151" y="46"/>
                  <a:pt x="143" y="61"/>
                  <a:pt x="138" y="80"/>
                </a:cubicBezTo>
                <a:cubicBezTo>
                  <a:pt x="138" y="81"/>
                  <a:pt x="139" y="83"/>
                  <a:pt x="140" y="84"/>
                </a:cubicBezTo>
                <a:cubicBezTo>
                  <a:pt x="143" y="82"/>
                  <a:pt x="143" y="77"/>
                  <a:pt x="144" y="73"/>
                </a:cubicBezTo>
                <a:cubicBezTo>
                  <a:pt x="145" y="71"/>
                  <a:pt x="146" y="70"/>
                  <a:pt x="147" y="68"/>
                </a:cubicBezTo>
                <a:cubicBezTo>
                  <a:pt x="153" y="47"/>
                  <a:pt x="160" y="25"/>
                  <a:pt x="168" y="5"/>
                </a:cubicBezTo>
                <a:cubicBezTo>
                  <a:pt x="168" y="5"/>
                  <a:pt x="168" y="5"/>
                  <a:pt x="168" y="4"/>
                </a:cubicBezTo>
                <a:cubicBezTo>
                  <a:pt x="167" y="4"/>
                  <a:pt x="167" y="4"/>
                  <a:pt x="166" y="4"/>
                </a:cubicBezTo>
                <a:close/>
                <a:moveTo>
                  <a:pt x="45" y="249"/>
                </a:moveTo>
                <a:cubicBezTo>
                  <a:pt x="47" y="249"/>
                  <a:pt x="48" y="250"/>
                  <a:pt x="49" y="250"/>
                </a:cubicBezTo>
                <a:cubicBezTo>
                  <a:pt x="51" y="246"/>
                  <a:pt x="58" y="248"/>
                  <a:pt x="60" y="246"/>
                </a:cubicBezTo>
                <a:cubicBezTo>
                  <a:pt x="56" y="244"/>
                  <a:pt x="49" y="245"/>
                  <a:pt x="45" y="249"/>
                </a:cubicBezTo>
                <a:close/>
                <a:moveTo>
                  <a:pt x="54" y="249"/>
                </a:moveTo>
                <a:cubicBezTo>
                  <a:pt x="52" y="250"/>
                  <a:pt x="49" y="252"/>
                  <a:pt x="48" y="254"/>
                </a:cubicBezTo>
                <a:cubicBezTo>
                  <a:pt x="51" y="253"/>
                  <a:pt x="55" y="252"/>
                  <a:pt x="60" y="251"/>
                </a:cubicBezTo>
                <a:cubicBezTo>
                  <a:pt x="60" y="251"/>
                  <a:pt x="60" y="250"/>
                  <a:pt x="60" y="250"/>
                </a:cubicBezTo>
                <a:cubicBezTo>
                  <a:pt x="57" y="250"/>
                  <a:pt x="57" y="248"/>
                  <a:pt x="54" y="249"/>
                </a:cubicBezTo>
                <a:close/>
                <a:moveTo>
                  <a:pt x="58" y="239"/>
                </a:moveTo>
                <a:cubicBezTo>
                  <a:pt x="56" y="239"/>
                  <a:pt x="56" y="239"/>
                  <a:pt x="54" y="239"/>
                </a:cubicBezTo>
                <a:cubicBezTo>
                  <a:pt x="52" y="234"/>
                  <a:pt x="47" y="239"/>
                  <a:pt x="45" y="241"/>
                </a:cubicBezTo>
                <a:cubicBezTo>
                  <a:pt x="45" y="242"/>
                  <a:pt x="45" y="244"/>
                  <a:pt x="46" y="244"/>
                </a:cubicBezTo>
                <a:cubicBezTo>
                  <a:pt x="49" y="240"/>
                  <a:pt x="58" y="243"/>
                  <a:pt x="58" y="239"/>
                </a:cubicBezTo>
                <a:close/>
                <a:moveTo>
                  <a:pt x="51" y="230"/>
                </a:moveTo>
                <a:cubicBezTo>
                  <a:pt x="47" y="231"/>
                  <a:pt x="45" y="233"/>
                  <a:pt x="40" y="235"/>
                </a:cubicBezTo>
                <a:cubicBezTo>
                  <a:pt x="40" y="236"/>
                  <a:pt x="41" y="237"/>
                  <a:pt x="42" y="238"/>
                </a:cubicBezTo>
                <a:cubicBezTo>
                  <a:pt x="46" y="237"/>
                  <a:pt x="48" y="232"/>
                  <a:pt x="54" y="234"/>
                </a:cubicBezTo>
                <a:cubicBezTo>
                  <a:pt x="54" y="233"/>
                  <a:pt x="55" y="233"/>
                  <a:pt x="55" y="233"/>
                </a:cubicBezTo>
                <a:cubicBezTo>
                  <a:pt x="55" y="232"/>
                  <a:pt x="55" y="231"/>
                  <a:pt x="55" y="231"/>
                </a:cubicBezTo>
                <a:cubicBezTo>
                  <a:pt x="54" y="230"/>
                  <a:pt x="52" y="230"/>
                  <a:pt x="51" y="230"/>
                </a:cubicBezTo>
                <a:close/>
                <a:moveTo>
                  <a:pt x="54" y="224"/>
                </a:moveTo>
                <a:cubicBezTo>
                  <a:pt x="54" y="224"/>
                  <a:pt x="53" y="223"/>
                  <a:pt x="53" y="223"/>
                </a:cubicBezTo>
                <a:cubicBezTo>
                  <a:pt x="46" y="221"/>
                  <a:pt x="40" y="227"/>
                  <a:pt x="40" y="231"/>
                </a:cubicBezTo>
                <a:cubicBezTo>
                  <a:pt x="44" y="229"/>
                  <a:pt x="51" y="227"/>
                  <a:pt x="54" y="224"/>
                </a:cubicBezTo>
                <a:close/>
                <a:moveTo>
                  <a:pt x="50" y="215"/>
                </a:moveTo>
                <a:cubicBezTo>
                  <a:pt x="46" y="215"/>
                  <a:pt x="42" y="217"/>
                  <a:pt x="39" y="219"/>
                </a:cubicBezTo>
                <a:cubicBezTo>
                  <a:pt x="39" y="221"/>
                  <a:pt x="38" y="223"/>
                  <a:pt x="40" y="224"/>
                </a:cubicBezTo>
                <a:cubicBezTo>
                  <a:pt x="43" y="220"/>
                  <a:pt x="50" y="220"/>
                  <a:pt x="52" y="217"/>
                </a:cubicBezTo>
                <a:cubicBezTo>
                  <a:pt x="51" y="217"/>
                  <a:pt x="51" y="215"/>
                  <a:pt x="50" y="215"/>
                </a:cubicBezTo>
                <a:close/>
                <a:moveTo>
                  <a:pt x="37" y="214"/>
                </a:moveTo>
                <a:cubicBezTo>
                  <a:pt x="37" y="215"/>
                  <a:pt x="38" y="215"/>
                  <a:pt x="39" y="216"/>
                </a:cubicBezTo>
                <a:cubicBezTo>
                  <a:pt x="42" y="213"/>
                  <a:pt x="48" y="213"/>
                  <a:pt x="49" y="208"/>
                </a:cubicBezTo>
                <a:cubicBezTo>
                  <a:pt x="44" y="207"/>
                  <a:pt x="40" y="211"/>
                  <a:pt x="37" y="214"/>
                </a:cubicBezTo>
                <a:close/>
                <a:moveTo>
                  <a:pt x="48" y="202"/>
                </a:moveTo>
                <a:cubicBezTo>
                  <a:pt x="45" y="203"/>
                  <a:pt x="43" y="202"/>
                  <a:pt x="42" y="201"/>
                </a:cubicBezTo>
                <a:cubicBezTo>
                  <a:pt x="41" y="203"/>
                  <a:pt x="37" y="203"/>
                  <a:pt x="36" y="204"/>
                </a:cubicBezTo>
                <a:cubicBezTo>
                  <a:pt x="36" y="207"/>
                  <a:pt x="35" y="208"/>
                  <a:pt x="34" y="210"/>
                </a:cubicBezTo>
                <a:cubicBezTo>
                  <a:pt x="39" y="212"/>
                  <a:pt x="42" y="204"/>
                  <a:pt x="46" y="205"/>
                </a:cubicBezTo>
                <a:cubicBezTo>
                  <a:pt x="46" y="203"/>
                  <a:pt x="48" y="205"/>
                  <a:pt x="48" y="203"/>
                </a:cubicBezTo>
                <a:cubicBezTo>
                  <a:pt x="48" y="203"/>
                  <a:pt x="48" y="202"/>
                  <a:pt x="48" y="202"/>
                </a:cubicBezTo>
                <a:close/>
                <a:moveTo>
                  <a:pt x="36" y="200"/>
                </a:moveTo>
                <a:cubicBezTo>
                  <a:pt x="39" y="200"/>
                  <a:pt x="43" y="194"/>
                  <a:pt x="46" y="197"/>
                </a:cubicBezTo>
                <a:cubicBezTo>
                  <a:pt x="46" y="197"/>
                  <a:pt x="47" y="197"/>
                  <a:pt x="48" y="197"/>
                </a:cubicBezTo>
                <a:cubicBezTo>
                  <a:pt x="45" y="190"/>
                  <a:pt x="37" y="195"/>
                  <a:pt x="36" y="200"/>
                </a:cubicBezTo>
                <a:close/>
                <a:moveTo>
                  <a:pt x="43" y="187"/>
                </a:moveTo>
                <a:cubicBezTo>
                  <a:pt x="41" y="187"/>
                  <a:pt x="39" y="188"/>
                  <a:pt x="38" y="189"/>
                </a:cubicBezTo>
                <a:cubicBezTo>
                  <a:pt x="37" y="188"/>
                  <a:pt x="37" y="188"/>
                  <a:pt x="36" y="187"/>
                </a:cubicBezTo>
                <a:cubicBezTo>
                  <a:pt x="35" y="189"/>
                  <a:pt x="31" y="192"/>
                  <a:pt x="35" y="194"/>
                </a:cubicBezTo>
                <a:cubicBezTo>
                  <a:pt x="38" y="193"/>
                  <a:pt x="41" y="188"/>
                  <a:pt x="44" y="189"/>
                </a:cubicBezTo>
                <a:cubicBezTo>
                  <a:pt x="43" y="189"/>
                  <a:pt x="44" y="188"/>
                  <a:pt x="43" y="187"/>
                </a:cubicBezTo>
                <a:close/>
                <a:moveTo>
                  <a:pt x="40" y="179"/>
                </a:moveTo>
                <a:cubicBezTo>
                  <a:pt x="39" y="181"/>
                  <a:pt x="38" y="180"/>
                  <a:pt x="36" y="180"/>
                </a:cubicBezTo>
                <a:cubicBezTo>
                  <a:pt x="35" y="180"/>
                  <a:pt x="34" y="181"/>
                  <a:pt x="33" y="181"/>
                </a:cubicBezTo>
                <a:cubicBezTo>
                  <a:pt x="34" y="182"/>
                  <a:pt x="34" y="181"/>
                  <a:pt x="35" y="182"/>
                </a:cubicBezTo>
                <a:cubicBezTo>
                  <a:pt x="33" y="183"/>
                  <a:pt x="30" y="183"/>
                  <a:pt x="30" y="186"/>
                </a:cubicBezTo>
                <a:cubicBezTo>
                  <a:pt x="30" y="187"/>
                  <a:pt x="31" y="187"/>
                  <a:pt x="32" y="187"/>
                </a:cubicBezTo>
                <a:cubicBezTo>
                  <a:pt x="34" y="184"/>
                  <a:pt x="38" y="185"/>
                  <a:pt x="43" y="183"/>
                </a:cubicBezTo>
                <a:cubicBezTo>
                  <a:pt x="43" y="181"/>
                  <a:pt x="42" y="180"/>
                  <a:pt x="40" y="179"/>
                </a:cubicBezTo>
                <a:close/>
                <a:moveTo>
                  <a:pt x="39" y="172"/>
                </a:moveTo>
                <a:cubicBezTo>
                  <a:pt x="36" y="173"/>
                  <a:pt x="33" y="173"/>
                  <a:pt x="30" y="174"/>
                </a:cubicBezTo>
                <a:cubicBezTo>
                  <a:pt x="30" y="176"/>
                  <a:pt x="28" y="178"/>
                  <a:pt x="29" y="180"/>
                </a:cubicBezTo>
                <a:cubicBezTo>
                  <a:pt x="32" y="179"/>
                  <a:pt x="38" y="176"/>
                  <a:pt x="40" y="174"/>
                </a:cubicBezTo>
                <a:cubicBezTo>
                  <a:pt x="39" y="174"/>
                  <a:pt x="39" y="173"/>
                  <a:pt x="39" y="172"/>
                </a:cubicBezTo>
                <a:close/>
                <a:moveTo>
                  <a:pt x="26" y="169"/>
                </a:moveTo>
                <a:cubicBezTo>
                  <a:pt x="28" y="171"/>
                  <a:pt x="29" y="170"/>
                  <a:pt x="31" y="171"/>
                </a:cubicBezTo>
                <a:cubicBezTo>
                  <a:pt x="32" y="170"/>
                  <a:pt x="34" y="169"/>
                  <a:pt x="35" y="168"/>
                </a:cubicBezTo>
                <a:cubicBezTo>
                  <a:pt x="36" y="168"/>
                  <a:pt x="37" y="167"/>
                  <a:pt x="38" y="166"/>
                </a:cubicBezTo>
                <a:cubicBezTo>
                  <a:pt x="34" y="162"/>
                  <a:pt x="29" y="165"/>
                  <a:pt x="26" y="169"/>
                </a:cubicBezTo>
                <a:close/>
                <a:moveTo>
                  <a:pt x="30" y="156"/>
                </a:moveTo>
                <a:cubicBezTo>
                  <a:pt x="26" y="158"/>
                  <a:pt x="26" y="160"/>
                  <a:pt x="24" y="164"/>
                </a:cubicBezTo>
                <a:cubicBezTo>
                  <a:pt x="25" y="164"/>
                  <a:pt x="25" y="164"/>
                  <a:pt x="26" y="164"/>
                </a:cubicBezTo>
                <a:cubicBezTo>
                  <a:pt x="29" y="162"/>
                  <a:pt x="33" y="161"/>
                  <a:pt x="36" y="159"/>
                </a:cubicBezTo>
                <a:cubicBezTo>
                  <a:pt x="35" y="157"/>
                  <a:pt x="34" y="156"/>
                  <a:pt x="32" y="156"/>
                </a:cubicBezTo>
                <a:cubicBezTo>
                  <a:pt x="31" y="156"/>
                  <a:pt x="30" y="158"/>
                  <a:pt x="30" y="156"/>
                </a:cubicBezTo>
                <a:close/>
                <a:moveTo>
                  <a:pt x="22" y="156"/>
                </a:moveTo>
                <a:cubicBezTo>
                  <a:pt x="26" y="156"/>
                  <a:pt x="30" y="153"/>
                  <a:pt x="32" y="149"/>
                </a:cubicBezTo>
                <a:cubicBezTo>
                  <a:pt x="28" y="148"/>
                  <a:pt x="22" y="152"/>
                  <a:pt x="22" y="156"/>
                </a:cubicBezTo>
                <a:close/>
                <a:moveTo>
                  <a:pt x="28" y="144"/>
                </a:moveTo>
                <a:cubicBezTo>
                  <a:pt x="27" y="144"/>
                  <a:pt x="26" y="143"/>
                  <a:pt x="25" y="143"/>
                </a:cubicBezTo>
                <a:cubicBezTo>
                  <a:pt x="23" y="144"/>
                  <a:pt x="18" y="147"/>
                  <a:pt x="21" y="150"/>
                </a:cubicBezTo>
                <a:cubicBezTo>
                  <a:pt x="25" y="148"/>
                  <a:pt x="27" y="147"/>
                  <a:pt x="30" y="144"/>
                </a:cubicBezTo>
                <a:cubicBezTo>
                  <a:pt x="29" y="143"/>
                  <a:pt x="28" y="144"/>
                  <a:pt x="28" y="144"/>
                </a:cubicBezTo>
                <a:close/>
                <a:moveTo>
                  <a:pt x="28" y="135"/>
                </a:moveTo>
                <a:cubicBezTo>
                  <a:pt x="27" y="134"/>
                  <a:pt x="24" y="135"/>
                  <a:pt x="22" y="136"/>
                </a:cubicBezTo>
                <a:cubicBezTo>
                  <a:pt x="21" y="137"/>
                  <a:pt x="21" y="139"/>
                  <a:pt x="19" y="139"/>
                </a:cubicBezTo>
                <a:cubicBezTo>
                  <a:pt x="18" y="141"/>
                  <a:pt x="19" y="142"/>
                  <a:pt x="20" y="142"/>
                </a:cubicBezTo>
                <a:cubicBezTo>
                  <a:pt x="22" y="139"/>
                  <a:pt x="33" y="139"/>
                  <a:pt x="28" y="135"/>
                </a:cubicBezTo>
                <a:close/>
                <a:moveTo>
                  <a:pt x="28" y="129"/>
                </a:moveTo>
                <a:cubicBezTo>
                  <a:pt x="28" y="128"/>
                  <a:pt x="26" y="127"/>
                  <a:pt x="25" y="127"/>
                </a:cubicBezTo>
                <a:cubicBezTo>
                  <a:pt x="23" y="128"/>
                  <a:pt x="23" y="128"/>
                  <a:pt x="20" y="128"/>
                </a:cubicBezTo>
                <a:cubicBezTo>
                  <a:pt x="18" y="129"/>
                  <a:pt x="17" y="131"/>
                  <a:pt x="15" y="132"/>
                </a:cubicBezTo>
                <a:cubicBezTo>
                  <a:pt x="15" y="133"/>
                  <a:pt x="15" y="134"/>
                  <a:pt x="16" y="136"/>
                </a:cubicBezTo>
                <a:cubicBezTo>
                  <a:pt x="20" y="134"/>
                  <a:pt x="26" y="132"/>
                  <a:pt x="28" y="129"/>
                </a:cubicBezTo>
                <a:close/>
                <a:moveTo>
                  <a:pt x="19" y="122"/>
                </a:moveTo>
                <a:cubicBezTo>
                  <a:pt x="19" y="125"/>
                  <a:pt x="13" y="124"/>
                  <a:pt x="15" y="128"/>
                </a:cubicBezTo>
                <a:cubicBezTo>
                  <a:pt x="18" y="128"/>
                  <a:pt x="20" y="125"/>
                  <a:pt x="21" y="123"/>
                </a:cubicBezTo>
                <a:cubicBezTo>
                  <a:pt x="22" y="123"/>
                  <a:pt x="23" y="124"/>
                  <a:pt x="24" y="123"/>
                </a:cubicBezTo>
                <a:cubicBezTo>
                  <a:pt x="22" y="122"/>
                  <a:pt x="21" y="123"/>
                  <a:pt x="19" y="122"/>
                </a:cubicBezTo>
                <a:close/>
                <a:moveTo>
                  <a:pt x="18" y="116"/>
                </a:moveTo>
                <a:cubicBezTo>
                  <a:pt x="15" y="118"/>
                  <a:pt x="12" y="121"/>
                  <a:pt x="12" y="124"/>
                </a:cubicBezTo>
                <a:cubicBezTo>
                  <a:pt x="16" y="121"/>
                  <a:pt x="18" y="118"/>
                  <a:pt x="23" y="118"/>
                </a:cubicBezTo>
                <a:cubicBezTo>
                  <a:pt x="23" y="117"/>
                  <a:pt x="23" y="117"/>
                  <a:pt x="23" y="117"/>
                </a:cubicBezTo>
                <a:cubicBezTo>
                  <a:pt x="21" y="116"/>
                  <a:pt x="20" y="117"/>
                  <a:pt x="18" y="116"/>
                </a:cubicBezTo>
                <a:close/>
                <a:moveTo>
                  <a:pt x="11" y="115"/>
                </a:moveTo>
                <a:cubicBezTo>
                  <a:pt x="14" y="114"/>
                  <a:pt x="16" y="111"/>
                  <a:pt x="20" y="112"/>
                </a:cubicBezTo>
                <a:cubicBezTo>
                  <a:pt x="20" y="112"/>
                  <a:pt x="20" y="111"/>
                  <a:pt x="20" y="111"/>
                </a:cubicBezTo>
                <a:cubicBezTo>
                  <a:pt x="17" y="108"/>
                  <a:pt x="10" y="110"/>
                  <a:pt x="11" y="115"/>
                </a:cubicBezTo>
                <a:close/>
                <a:moveTo>
                  <a:pt x="19" y="103"/>
                </a:moveTo>
                <a:cubicBezTo>
                  <a:pt x="16" y="98"/>
                  <a:pt x="8" y="101"/>
                  <a:pt x="7" y="105"/>
                </a:cubicBezTo>
                <a:cubicBezTo>
                  <a:pt x="8" y="106"/>
                  <a:pt x="8" y="109"/>
                  <a:pt x="11" y="109"/>
                </a:cubicBezTo>
                <a:cubicBezTo>
                  <a:pt x="11" y="105"/>
                  <a:pt x="15" y="104"/>
                  <a:pt x="19" y="104"/>
                </a:cubicBezTo>
                <a:cubicBezTo>
                  <a:pt x="19" y="104"/>
                  <a:pt x="20" y="104"/>
                  <a:pt x="19" y="103"/>
                </a:cubicBezTo>
                <a:close/>
                <a:moveTo>
                  <a:pt x="5" y="92"/>
                </a:moveTo>
                <a:cubicBezTo>
                  <a:pt x="4" y="94"/>
                  <a:pt x="5" y="97"/>
                  <a:pt x="7" y="97"/>
                </a:cubicBezTo>
                <a:cubicBezTo>
                  <a:pt x="7" y="93"/>
                  <a:pt x="12" y="93"/>
                  <a:pt x="13" y="92"/>
                </a:cubicBezTo>
                <a:cubicBezTo>
                  <a:pt x="12" y="89"/>
                  <a:pt x="8" y="92"/>
                  <a:pt x="5" y="9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58" name="Freeform 325"/>
          <p:cNvSpPr>
            <a:spLocks noEditPoints="1"/>
          </p:cNvSpPr>
          <p:nvPr/>
        </p:nvSpPr>
        <p:spPr bwMode="auto">
          <a:xfrm>
            <a:off x="4149725" y="684213"/>
            <a:ext cx="265113" cy="215900"/>
          </a:xfrm>
          <a:custGeom>
            <a:avLst/>
            <a:gdLst>
              <a:gd name="T0" fmla="*/ 20 w 84"/>
              <a:gd name="T1" fmla="*/ 0 h 68"/>
              <a:gd name="T2" fmla="*/ 23 w 84"/>
              <a:gd name="T3" fmla="*/ 2 h 68"/>
              <a:gd name="T4" fmla="*/ 36 w 84"/>
              <a:gd name="T5" fmla="*/ 8 h 68"/>
              <a:gd name="T6" fmla="*/ 46 w 84"/>
              <a:gd name="T7" fmla="*/ 12 h 68"/>
              <a:gd name="T8" fmla="*/ 50 w 84"/>
              <a:gd name="T9" fmla="*/ 12 h 68"/>
              <a:gd name="T10" fmla="*/ 53 w 84"/>
              <a:gd name="T11" fmla="*/ 15 h 68"/>
              <a:gd name="T12" fmla="*/ 62 w 84"/>
              <a:gd name="T13" fmla="*/ 18 h 68"/>
              <a:gd name="T14" fmla="*/ 68 w 84"/>
              <a:gd name="T15" fmla="*/ 20 h 68"/>
              <a:gd name="T16" fmla="*/ 70 w 84"/>
              <a:gd name="T17" fmla="*/ 22 h 68"/>
              <a:gd name="T18" fmla="*/ 81 w 84"/>
              <a:gd name="T19" fmla="*/ 25 h 68"/>
              <a:gd name="T20" fmla="*/ 83 w 84"/>
              <a:gd name="T21" fmla="*/ 29 h 68"/>
              <a:gd name="T22" fmla="*/ 69 w 84"/>
              <a:gd name="T23" fmla="*/ 60 h 68"/>
              <a:gd name="T24" fmla="*/ 66 w 84"/>
              <a:gd name="T25" fmla="*/ 68 h 68"/>
              <a:gd name="T26" fmla="*/ 38 w 84"/>
              <a:gd name="T27" fmla="*/ 62 h 68"/>
              <a:gd name="T28" fmla="*/ 0 w 84"/>
              <a:gd name="T29" fmla="*/ 36 h 68"/>
              <a:gd name="T30" fmla="*/ 13 w 84"/>
              <a:gd name="T31" fmla="*/ 10 h 68"/>
              <a:gd name="T32" fmla="*/ 20 w 84"/>
              <a:gd name="T33" fmla="*/ 0 h 68"/>
              <a:gd name="T34" fmla="*/ 51 w 84"/>
              <a:gd name="T35" fmla="*/ 62 h 68"/>
              <a:gd name="T36" fmla="*/ 63 w 84"/>
              <a:gd name="T37" fmla="*/ 65 h 68"/>
              <a:gd name="T38" fmla="*/ 69 w 84"/>
              <a:gd name="T39" fmla="*/ 55 h 68"/>
              <a:gd name="T40" fmla="*/ 80 w 84"/>
              <a:gd name="T41" fmla="*/ 28 h 68"/>
              <a:gd name="T42" fmla="*/ 66 w 84"/>
              <a:gd name="T43" fmla="*/ 22 h 68"/>
              <a:gd name="T44" fmla="*/ 61 w 84"/>
              <a:gd name="T45" fmla="*/ 19 h 68"/>
              <a:gd name="T46" fmla="*/ 33 w 84"/>
              <a:gd name="T47" fmla="*/ 8 h 68"/>
              <a:gd name="T48" fmla="*/ 20 w 84"/>
              <a:gd name="T49" fmla="*/ 7 h 68"/>
              <a:gd name="T50" fmla="*/ 17 w 84"/>
              <a:gd name="T51" fmla="*/ 8 h 68"/>
              <a:gd name="T52" fmla="*/ 12 w 84"/>
              <a:gd name="T53" fmla="*/ 15 h 68"/>
              <a:gd name="T54" fmla="*/ 3 w 84"/>
              <a:gd name="T55" fmla="*/ 39 h 68"/>
              <a:gd name="T56" fmla="*/ 36 w 84"/>
              <a:gd name="T57" fmla="*/ 56 h 68"/>
              <a:gd name="T58" fmla="*/ 39 w 84"/>
              <a:gd name="T59" fmla="*/ 56 h 68"/>
              <a:gd name="T60" fmla="*/ 45 w 84"/>
              <a:gd name="T61" fmla="*/ 59 h 68"/>
              <a:gd name="T62" fmla="*/ 45 w 84"/>
              <a:gd name="T63" fmla="*/ 59 h 68"/>
              <a:gd name="T64" fmla="*/ 51 w 84"/>
              <a:gd name="T65" fmla="*/ 6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4" h="68">
                <a:moveTo>
                  <a:pt x="20" y="0"/>
                </a:moveTo>
                <a:cubicBezTo>
                  <a:pt x="22" y="0"/>
                  <a:pt x="22" y="2"/>
                  <a:pt x="23" y="2"/>
                </a:cubicBezTo>
                <a:cubicBezTo>
                  <a:pt x="28" y="2"/>
                  <a:pt x="33" y="4"/>
                  <a:pt x="36" y="8"/>
                </a:cubicBezTo>
                <a:cubicBezTo>
                  <a:pt x="40" y="8"/>
                  <a:pt x="43" y="11"/>
                  <a:pt x="46" y="12"/>
                </a:cubicBezTo>
                <a:cubicBezTo>
                  <a:pt x="48" y="12"/>
                  <a:pt x="49" y="12"/>
                  <a:pt x="50" y="12"/>
                </a:cubicBezTo>
                <a:cubicBezTo>
                  <a:pt x="51" y="13"/>
                  <a:pt x="52" y="14"/>
                  <a:pt x="53" y="15"/>
                </a:cubicBezTo>
                <a:cubicBezTo>
                  <a:pt x="56" y="16"/>
                  <a:pt x="59" y="17"/>
                  <a:pt x="62" y="18"/>
                </a:cubicBezTo>
                <a:cubicBezTo>
                  <a:pt x="64" y="19"/>
                  <a:pt x="66" y="19"/>
                  <a:pt x="68" y="20"/>
                </a:cubicBezTo>
                <a:cubicBezTo>
                  <a:pt x="68" y="20"/>
                  <a:pt x="69" y="22"/>
                  <a:pt x="70" y="22"/>
                </a:cubicBezTo>
                <a:cubicBezTo>
                  <a:pt x="73" y="23"/>
                  <a:pt x="77" y="23"/>
                  <a:pt x="81" y="25"/>
                </a:cubicBezTo>
                <a:cubicBezTo>
                  <a:pt x="81" y="27"/>
                  <a:pt x="84" y="27"/>
                  <a:pt x="83" y="29"/>
                </a:cubicBezTo>
                <a:cubicBezTo>
                  <a:pt x="83" y="38"/>
                  <a:pt x="73" y="49"/>
                  <a:pt x="69" y="60"/>
                </a:cubicBezTo>
                <a:cubicBezTo>
                  <a:pt x="68" y="63"/>
                  <a:pt x="68" y="66"/>
                  <a:pt x="66" y="68"/>
                </a:cubicBezTo>
                <a:cubicBezTo>
                  <a:pt x="56" y="68"/>
                  <a:pt x="46" y="65"/>
                  <a:pt x="38" y="62"/>
                </a:cubicBezTo>
                <a:cubicBezTo>
                  <a:pt x="26" y="51"/>
                  <a:pt x="4" y="54"/>
                  <a:pt x="0" y="36"/>
                </a:cubicBezTo>
                <a:cubicBezTo>
                  <a:pt x="3" y="28"/>
                  <a:pt x="9" y="18"/>
                  <a:pt x="13" y="10"/>
                </a:cubicBezTo>
                <a:cubicBezTo>
                  <a:pt x="15" y="6"/>
                  <a:pt x="15" y="1"/>
                  <a:pt x="20" y="0"/>
                </a:cubicBezTo>
                <a:close/>
                <a:moveTo>
                  <a:pt x="51" y="62"/>
                </a:moveTo>
                <a:cubicBezTo>
                  <a:pt x="53" y="63"/>
                  <a:pt x="58" y="64"/>
                  <a:pt x="63" y="65"/>
                </a:cubicBezTo>
                <a:cubicBezTo>
                  <a:pt x="67" y="62"/>
                  <a:pt x="67" y="59"/>
                  <a:pt x="69" y="55"/>
                </a:cubicBezTo>
                <a:cubicBezTo>
                  <a:pt x="73" y="46"/>
                  <a:pt x="80" y="38"/>
                  <a:pt x="80" y="28"/>
                </a:cubicBezTo>
                <a:cubicBezTo>
                  <a:pt x="76" y="24"/>
                  <a:pt x="70" y="26"/>
                  <a:pt x="66" y="22"/>
                </a:cubicBezTo>
                <a:cubicBezTo>
                  <a:pt x="63" y="21"/>
                  <a:pt x="62" y="20"/>
                  <a:pt x="61" y="19"/>
                </a:cubicBezTo>
                <a:cubicBezTo>
                  <a:pt x="50" y="17"/>
                  <a:pt x="41" y="12"/>
                  <a:pt x="33" y="8"/>
                </a:cubicBezTo>
                <a:cubicBezTo>
                  <a:pt x="29" y="6"/>
                  <a:pt x="22" y="4"/>
                  <a:pt x="20" y="7"/>
                </a:cubicBezTo>
                <a:cubicBezTo>
                  <a:pt x="19" y="6"/>
                  <a:pt x="18" y="8"/>
                  <a:pt x="17" y="8"/>
                </a:cubicBezTo>
                <a:cubicBezTo>
                  <a:pt x="15" y="10"/>
                  <a:pt x="15" y="14"/>
                  <a:pt x="12" y="15"/>
                </a:cubicBezTo>
                <a:cubicBezTo>
                  <a:pt x="10" y="26"/>
                  <a:pt x="3" y="27"/>
                  <a:pt x="3" y="39"/>
                </a:cubicBezTo>
                <a:cubicBezTo>
                  <a:pt x="10" y="49"/>
                  <a:pt x="27" y="49"/>
                  <a:pt x="36" y="56"/>
                </a:cubicBezTo>
                <a:cubicBezTo>
                  <a:pt x="38" y="56"/>
                  <a:pt x="38" y="57"/>
                  <a:pt x="39" y="56"/>
                </a:cubicBezTo>
                <a:cubicBezTo>
                  <a:pt x="40" y="58"/>
                  <a:pt x="44" y="57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7" y="59"/>
                  <a:pt x="49" y="61"/>
                  <a:pt x="51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59" name="Freeform 326"/>
          <p:cNvSpPr/>
          <p:nvPr/>
        </p:nvSpPr>
        <p:spPr bwMode="auto">
          <a:xfrm>
            <a:off x="4225925" y="744538"/>
            <a:ext cx="141288" cy="57150"/>
          </a:xfrm>
          <a:custGeom>
            <a:avLst/>
            <a:gdLst>
              <a:gd name="T0" fmla="*/ 0 w 45"/>
              <a:gd name="T1" fmla="*/ 0 h 18"/>
              <a:gd name="T2" fmla="*/ 19 w 45"/>
              <a:gd name="T3" fmla="*/ 5 h 18"/>
              <a:gd name="T4" fmla="*/ 26 w 45"/>
              <a:gd name="T5" fmla="*/ 10 h 18"/>
              <a:gd name="T6" fmla="*/ 37 w 45"/>
              <a:gd name="T7" fmla="*/ 14 h 18"/>
              <a:gd name="T8" fmla="*/ 43 w 45"/>
              <a:gd name="T9" fmla="*/ 18 h 18"/>
              <a:gd name="T10" fmla="*/ 13 w 45"/>
              <a:gd name="T11" fmla="*/ 6 h 18"/>
              <a:gd name="T12" fmla="*/ 14 w 45"/>
              <a:gd name="T13" fmla="*/ 6 h 18"/>
              <a:gd name="T14" fmla="*/ 0 w 45"/>
              <a:gd name="T1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18">
                <a:moveTo>
                  <a:pt x="0" y="0"/>
                </a:moveTo>
                <a:cubicBezTo>
                  <a:pt x="5" y="0"/>
                  <a:pt x="13" y="5"/>
                  <a:pt x="19" y="5"/>
                </a:cubicBezTo>
                <a:cubicBezTo>
                  <a:pt x="21" y="7"/>
                  <a:pt x="24" y="8"/>
                  <a:pt x="26" y="10"/>
                </a:cubicBezTo>
                <a:cubicBezTo>
                  <a:pt x="30" y="10"/>
                  <a:pt x="33" y="12"/>
                  <a:pt x="37" y="14"/>
                </a:cubicBezTo>
                <a:cubicBezTo>
                  <a:pt x="39" y="13"/>
                  <a:pt x="45" y="15"/>
                  <a:pt x="43" y="18"/>
                </a:cubicBezTo>
                <a:cubicBezTo>
                  <a:pt x="32" y="14"/>
                  <a:pt x="21" y="10"/>
                  <a:pt x="13" y="6"/>
                </a:cubicBezTo>
                <a:cubicBezTo>
                  <a:pt x="13" y="6"/>
                  <a:pt x="13" y="6"/>
                  <a:pt x="14" y="6"/>
                </a:cubicBezTo>
                <a:cubicBezTo>
                  <a:pt x="10" y="5"/>
                  <a:pt x="4" y="3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60" name="Freeform 327"/>
          <p:cNvSpPr/>
          <p:nvPr/>
        </p:nvSpPr>
        <p:spPr bwMode="auto">
          <a:xfrm>
            <a:off x="4181475" y="798513"/>
            <a:ext cx="150813" cy="66675"/>
          </a:xfrm>
          <a:custGeom>
            <a:avLst/>
            <a:gdLst>
              <a:gd name="T0" fmla="*/ 48 w 48"/>
              <a:gd name="T1" fmla="*/ 20 h 21"/>
              <a:gd name="T2" fmla="*/ 47 w 48"/>
              <a:gd name="T3" fmla="*/ 20 h 21"/>
              <a:gd name="T4" fmla="*/ 43 w 48"/>
              <a:gd name="T5" fmla="*/ 19 h 21"/>
              <a:gd name="T6" fmla="*/ 23 w 48"/>
              <a:gd name="T7" fmla="*/ 10 h 21"/>
              <a:gd name="T8" fmla="*/ 0 w 48"/>
              <a:gd name="T9" fmla="*/ 3 h 21"/>
              <a:gd name="T10" fmla="*/ 12 w 48"/>
              <a:gd name="T11" fmla="*/ 3 h 21"/>
              <a:gd name="T12" fmla="*/ 48 w 48"/>
              <a:gd name="T13" fmla="*/ 19 h 21"/>
              <a:gd name="T14" fmla="*/ 48 w 48"/>
              <a:gd name="T15" fmla="*/ 2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21">
                <a:moveTo>
                  <a:pt x="48" y="20"/>
                </a:moveTo>
                <a:cubicBezTo>
                  <a:pt x="48" y="20"/>
                  <a:pt x="48" y="20"/>
                  <a:pt x="47" y="20"/>
                </a:cubicBezTo>
                <a:cubicBezTo>
                  <a:pt x="46" y="21"/>
                  <a:pt x="44" y="20"/>
                  <a:pt x="43" y="19"/>
                </a:cubicBezTo>
                <a:cubicBezTo>
                  <a:pt x="36" y="16"/>
                  <a:pt x="29" y="14"/>
                  <a:pt x="23" y="10"/>
                </a:cubicBezTo>
                <a:cubicBezTo>
                  <a:pt x="15" y="8"/>
                  <a:pt x="7" y="5"/>
                  <a:pt x="0" y="3"/>
                </a:cubicBezTo>
                <a:cubicBezTo>
                  <a:pt x="2" y="0"/>
                  <a:pt x="7" y="3"/>
                  <a:pt x="12" y="3"/>
                </a:cubicBezTo>
                <a:cubicBezTo>
                  <a:pt x="23" y="10"/>
                  <a:pt x="35" y="13"/>
                  <a:pt x="48" y="19"/>
                </a:cubicBezTo>
                <a:cubicBezTo>
                  <a:pt x="48" y="19"/>
                  <a:pt x="47" y="20"/>
                  <a:pt x="48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61" name="Freeform 328"/>
          <p:cNvSpPr/>
          <p:nvPr/>
        </p:nvSpPr>
        <p:spPr bwMode="auto">
          <a:xfrm>
            <a:off x="611188" y="1306513"/>
            <a:ext cx="101600" cy="98425"/>
          </a:xfrm>
          <a:custGeom>
            <a:avLst/>
            <a:gdLst>
              <a:gd name="T0" fmla="*/ 32 w 32"/>
              <a:gd name="T1" fmla="*/ 6 h 31"/>
              <a:gd name="T2" fmla="*/ 29 w 32"/>
              <a:gd name="T3" fmla="*/ 5 h 31"/>
              <a:gd name="T4" fmla="*/ 24 w 32"/>
              <a:gd name="T5" fmla="*/ 4 h 31"/>
              <a:gd name="T6" fmla="*/ 15 w 32"/>
              <a:gd name="T7" fmla="*/ 4 h 31"/>
              <a:gd name="T8" fmla="*/ 14 w 32"/>
              <a:gd name="T9" fmla="*/ 6 h 31"/>
              <a:gd name="T10" fmla="*/ 10 w 32"/>
              <a:gd name="T11" fmla="*/ 11 h 31"/>
              <a:gd name="T12" fmla="*/ 17 w 32"/>
              <a:gd name="T13" fmla="*/ 12 h 31"/>
              <a:gd name="T14" fmla="*/ 21 w 32"/>
              <a:gd name="T15" fmla="*/ 15 h 31"/>
              <a:gd name="T16" fmla="*/ 9 w 32"/>
              <a:gd name="T17" fmla="*/ 13 h 31"/>
              <a:gd name="T18" fmla="*/ 6 w 32"/>
              <a:gd name="T19" fmla="*/ 17 h 31"/>
              <a:gd name="T20" fmla="*/ 4 w 32"/>
              <a:gd name="T21" fmla="*/ 20 h 31"/>
              <a:gd name="T22" fmla="*/ 20 w 32"/>
              <a:gd name="T23" fmla="*/ 29 h 31"/>
              <a:gd name="T24" fmla="*/ 14 w 32"/>
              <a:gd name="T25" fmla="*/ 30 h 31"/>
              <a:gd name="T26" fmla="*/ 6 w 32"/>
              <a:gd name="T27" fmla="*/ 28 h 31"/>
              <a:gd name="T28" fmla="*/ 2 w 32"/>
              <a:gd name="T29" fmla="*/ 20 h 31"/>
              <a:gd name="T30" fmla="*/ 5 w 32"/>
              <a:gd name="T31" fmla="*/ 16 h 31"/>
              <a:gd name="T32" fmla="*/ 9 w 32"/>
              <a:gd name="T33" fmla="*/ 9 h 31"/>
              <a:gd name="T34" fmla="*/ 13 w 32"/>
              <a:gd name="T35" fmla="*/ 4 h 31"/>
              <a:gd name="T36" fmla="*/ 20 w 32"/>
              <a:gd name="T37" fmla="*/ 1 h 31"/>
              <a:gd name="T38" fmla="*/ 23 w 32"/>
              <a:gd name="T39" fmla="*/ 2 h 31"/>
              <a:gd name="T40" fmla="*/ 32 w 32"/>
              <a:gd name="T41" fmla="*/ 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" h="31">
                <a:moveTo>
                  <a:pt x="32" y="6"/>
                </a:moveTo>
                <a:cubicBezTo>
                  <a:pt x="31" y="6"/>
                  <a:pt x="30" y="5"/>
                  <a:pt x="29" y="5"/>
                </a:cubicBezTo>
                <a:cubicBezTo>
                  <a:pt x="28" y="4"/>
                  <a:pt x="25" y="4"/>
                  <a:pt x="24" y="4"/>
                </a:cubicBezTo>
                <a:cubicBezTo>
                  <a:pt x="20" y="3"/>
                  <a:pt x="18" y="2"/>
                  <a:pt x="15" y="4"/>
                </a:cubicBezTo>
                <a:cubicBezTo>
                  <a:pt x="15" y="5"/>
                  <a:pt x="14" y="6"/>
                  <a:pt x="14" y="6"/>
                </a:cubicBezTo>
                <a:cubicBezTo>
                  <a:pt x="12" y="8"/>
                  <a:pt x="11" y="9"/>
                  <a:pt x="10" y="11"/>
                </a:cubicBezTo>
                <a:cubicBezTo>
                  <a:pt x="12" y="12"/>
                  <a:pt x="15" y="12"/>
                  <a:pt x="17" y="12"/>
                </a:cubicBezTo>
                <a:cubicBezTo>
                  <a:pt x="18" y="13"/>
                  <a:pt x="21" y="13"/>
                  <a:pt x="21" y="15"/>
                </a:cubicBezTo>
                <a:cubicBezTo>
                  <a:pt x="17" y="14"/>
                  <a:pt x="13" y="13"/>
                  <a:pt x="9" y="13"/>
                </a:cubicBezTo>
                <a:cubicBezTo>
                  <a:pt x="8" y="14"/>
                  <a:pt x="7" y="15"/>
                  <a:pt x="6" y="17"/>
                </a:cubicBezTo>
                <a:cubicBezTo>
                  <a:pt x="5" y="18"/>
                  <a:pt x="4" y="19"/>
                  <a:pt x="4" y="20"/>
                </a:cubicBezTo>
                <a:cubicBezTo>
                  <a:pt x="0" y="28"/>
                  <a:pt x="15" y="28"/>
                  <a:pt x="20" y="29"/>
                </a:cubicBezTo>
                <a:cubicBezTo>
                  <a:pt x="19" y="31"/>
                  <a:pt x="16" y="30"/>
                  <a:pt x="14" y="30"/>
                </a:cubicBezTo>
                <a:cubicBezTo>
                  <a:pt x="11" y="29"/>
                  <a:pt x="8" y="29"/>
                  <a:pt x="6" y="28"/>
                </a:cubicBezTo>
                <a:cubicBezTo>
                  <a:pt x="2" y="26"/>
                  <a:pt x="0" y="25"/>
                  <a:pt x="2" y="20"/>
                </a:cubicBezTo>
                <a:cubicBezTo>
                  <a:pt x="3" y="18"/>
                  <a:pt x="4" y="17"/>
                  <a:pt x="5" y="16"/>
                </a:cubicBezTo>
                <a:cubicBezTo>
                  <a:pt x="5" y="13"/>
                  <a:pt x="8" y="11"/>
                  <a:pt x="9" y="9"/>
                </a:cubicBezTo>
                <a:cubicBezTo>
                  <a:pt x="11" y="7"/>
                  <a:pt x="11" y="6"/>
                  <a:pt x="13" y="4"/>
                </a:cubicBezTo>
                <a:cubicBezTo>
                  <a:pt x="15" y="2"/>
                  <a:pt x="16" y="0"/>
                  <a:pt x="20" y="1"/>
                </a:cubicBezTo>
                <a:cubicBezTo>
                  <a:pt x="21" y="1"/>
                  <a:pt x="22" y="1"/>
                  <a:pt x="23" y="2"/>
                </a:cubicBezTo>
                <a:cubicBezTo>
                  <a:pt x="27" y="2"/>
                  <a:pt x="32" y="3"/>
                  <a:pt x="32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62" name="Freeform 329"/>
          <p:cNvSpPr/>
          <p:nvPr/>
        </p:nvSpPr>
        <p:spPr bwMode="auto">
          <a:xfrm>
            <a:off x="709613" y="1347788"/>
            <a:ext cx="42862" cy="12700"/>
          </a:xfrm>
          <a:custGeom>
            <a:avLst/>
            <a:gdLst>
              <a:gd name="T0" fmla="*/ 14 w 14"/>
              <a:gd name="T1" fmla="*/ 3 h 4"/>
              <a:gd name="T2" fmla="*/ 14 w 14"/>
              <a:gd name="T3" fmla="*/ 4 h 4"/>
              <a:gd name="T4" fmla="*/ 5 w 14"/>
              <a:gd name="T5" fmla="*/ 2 h 4"/>
              <a:gd name="T6" fmla="*/ 0 w 14"/>
              <a:gd name="T7" fmla="*/ 1 h 4"/>
              <a:gd name="T8" fmla="*/ 0 w 14"/>
              <a:gd name="T9" fmla="*/ 0 h 4"/>
              <a:gd name="T10" fmla="*/ 1 w 14"/>
              <a:gd name="T11" fmla="*/ 0 h 4"/>
              <a:gd name="T12" fmla="*/ 12 w 14"/>
              <a:gd name="T13" fmla="*/ 2 h 4"/>
              <a:gd name="T14" fmla="*/ 14 w 14"/>
              <a:gd name="T15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4">
                <a:moveTo>
                  <a:pt x="14" y="3"/>
                </a:moveTo>
                <a:cubicBezTo>
                  <a:pt x="14" y="3"/>
                  <a:pt x="14" y="4"/>
                  <a:pt x="14" y="4"/>
                </a:cubicBezTo>
                <a:cubicBezTo>
                  <a:pt x="11" y="4"/>
                  <a:pt x="8" y="2"/>
                  <a:pt x="5" y="2"/>
                </a:cubicBezTo>
                <a:cubicBezTo>
                  <a:pt x="3" y="2"/>
                  <a:pt x="1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4" y="0"/>
                  <a:pt x="9" y="0"/>
                  <a:pt x="12" y="2"/>
                </a:cubicBezTo>
                <a:cubicBezTo>
                  <a:pt x="13" y="2"/>
                  <a:pt x="14" y="2"/>
                  <a:pt x="1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63" name="Freeform 330"/>
          <p:cNvSpPr/>
          <p:nvPr/>
        </p:nvSpPr>
        <p:spPr bwMode="auto">
          <a:xfrm>
            <a:off x="957263" y="1350963"/>
            <a:ext cx="53975" cy="57150"/>
          </a:xfrm>
          <a:custGeom>
            <a:avLst/>
            <a:gdLst>
              <a:gd name="T0" fmla="*/ 3 w 17"/>
              <a:gd name="T1" fmla="*/ 13 h 18"/>
              <a:gd name="T2" fmla="*/ 3 w 17"/>
              <a:gd name="T3" fmla="*/ 14 h 18"/>
              <a:gd name="T4" fmla="*/ 11 w 17"/>
              <a:gd name="T5" fmla="*/ 16 h 18"/>
              <a:gd name="T6" fmla="*/ 14 w 17"/>
              <a:gd name="T7" fmla="*/ 16 h 18"/>
              <a:gd name="T8" fmla="*/ 0 w 17"/>
              <a:gd name="T9" fmla="*/ 15 h 18"/>
              <a:gd name="T10" fmla="*/ 2 w 17"/>
              <a:gd name="T11" fmla="*/ 11 h 18"/>
              <a:gd name="T12" fmla="*/ 14 w 17"/>
              <a:gd name="T13" fmla="*/ 4 h 18"/>
              <a:gd name="T14" fmla="*/ 11 w 17"/>
              <a:gd name="T15" fmla="*/ 3 h 18"/>
              <a:gd name="T16" fmla="*/ 6 w 17"/>
              <a:gd name="T17" fmla="*/ 6 h 18"/>
              <a:gd name="T18" fmla="*/ 15 w 17"/>
              <a:gd name="T19" fmla="*/ 3 h 18"/>
              <a:gd name="T20" fmla="*/ 16 w 17"/>
              <a:gd name="T21" fmla="*/ 6 h 18"/>
              <a:gd name="T22" fmla="*/ 3 w 17"/>
              <a:gd name="T23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" h="18">
                <a:moveTo>
                  <a:pt x="3" y="13"/>
                </a:moveTo>
                <a:cubicBezTo>
                  <a:pt x="4" y="13"/>
                  <a:pt x="3" y="14"/>
                  <a:pt x="3" y="14"/>
                </a:cubicBezTo>
                <a:cubicBezTo>
                  <a:pt x="5" y="15"/>
                  <a:pt x="9" y="16"/>
                  <a:pt x="11" y="16"/>
                </a:cubicBezTo>
                <a:cubicBezTo>
                  <a:pt x="13" y="16"/>
                  <a:pt x="14" y="15"/>
                  <a:pt x="14" y="16"/>
                </a:cubicBezTo>
                <a:cubicBezTo>
                  <a:pt x="11" y="18"/>
                  <a:pt x="4" y="17"/>
                  <a:pt x="0" y="15"/>
                </a:cubicBezTo>
                <a:cubicBezTo>
                  <a:pt x="0" y="13"/>
                  <a:pt x="1" y="12"/>
                  <a:pt x="2" y="11"/>
                </a:cubicBezTo>
                <a:cubicBezTo>
                  <a:pt x="6" y="10"/>
                  <a:pt x="17" y="10"/>
                  <a:pt x="14" y="4"/>
                </a:cubicBezTo>
                <a:cubicBezTo>
                  <a:pt x="12" y="3"/>
                  <a:pt x="12" y="3"/>
                  <a:pt x="11" y="3"/>
                </a:cubicBezTo>
                <a:cubicBezTo>
                  <a:pt x="9" y="3"/>
                  <a:pt x="8" y="6"/>
                  <a:pt x="6" y="6"/>
                </a:cubicBezTo>
                <a:cubicBezTo>
                  <a:pt x="6" y="2"/>
                  <a:pt x="12" y="0"/>
                  <a:pt x="15" y="3"/>
                </a:cubicBezTo>
                <a:cubicBezTo>
                  <a:pt x="16" y="4"/>
                  <a:pt x="16" y="5"/>
                  <a:pt x="16" y="6"/>
                </a:cubicBezTo>
                <a:cubicBezTo>
                  <a:pt x="16" y="12"/>
                  <a:pt x="8" y="12"/>
                  <a:pt x="3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64" name="Freeform 331"/>
          <p:cNvSpPr/>
          <p:nvPr/>
        </p:nvSpPr>
        <p:spPr bwMode="auto">
          <a:xfrm>
            <a:off x="768350" y="1357313"/>
            <a:ext cx="98425" cy="76200"/>
          </a:xfrm>
          <a:custGeom>
            <a:avLst/>
            <a:gdLst>
              <a:gd name="T0" fmla="*/ 8 w 31"/>
              <a:gd name="T1" fmla="*/ 2 h 24"/>
              <a:gd name="T2" fmla="*/ 6 w 31"/>
              <a:gd name="T3" fmla="*/ 6 h 24"/>
              <a:gd name="T4" fmla="*/ 18 w 31"/>
              <a:gd name="T5" fmla="*/ 8 h 24"/>
              <a:gd name="T6" fmla="*/ 28 w 31"/>
              <a:gd name="T7" fmla="*/ 12 h 24"/>
              <a:gd name="T8" fmla="*/ 26 w 31"/>
              <a:gd name="T9" fmla="*/ 17 h 24"/>
              <a:gd name="T10" fmla="*/ 23 w 31"/>
              <a:gd name="T11" fmla="*/ 23 h 24"/>
              <a:gd name="T12" fmla="*/ 22 w 31"/>
              <a:gd name="T13" fmla="*/ 24 h 24"/>
              <a:gd name="T14" fmla="*/ 22 w 31"/>
              <a:gd name="T15" fmla="*/ 21 h 24"/>
              <a:gd name="T16" fmla="*/ 27 w 31"/>
              <a:gd name="T17" fmla="*/ 12 h 24"/>
              <a:gd name="T18" fmla="*/ 26 w 31"/>
              <a:gd name="T19" fmla="*/ 8 h 24"/>
              <a:gd name="T20" fmla="*/ 18 w 31"/>
              <a:gd name="T21" fmla="*/ 11 h 24"/>
              <a:gd name="T22" fmla="*/ 15 w 31"/>
              <a:gd name="T23" fmla="*/ 16 h 24"/>
              <a:gd name="T24" fmla="*/ 11 w 31"/>
              <a:gd name="T25" fmla="*/ 19 h 24"/>
              <a:gd name="T26" fmla="*/ 16 w 31"/>
              <a:gd name="T27" fmla="*/ 5 h 24"/>
              <a:gd name="T28" fmla="*/ 5 w 31"/>
              <a:gd name="T29" fmla="*/ 9 h 24"/>
              <a:gd name="T30" fmla="*/ 1 w 31"/>
              <a:gd name="T31" fmla="*/ 17 h 24"/>
              <a:gd name="T32" fmla="*/ 0 w 31"/>
              <a:gd name="T33" fmla="*/ 17 h 24"/>
              <a:gd name="T34" fmla="*/ 6 w 31"/>
              <a:gd name="T35" fmla="*/ 2 h 24"/>
              <a:gd name="T36" fmla="*/ 7 w 31"/>
              <a:gd name="T37" fmla="*/ 1 h 24"/>
              <a:gd name="T38" fmla="*/ 8 w 31"/>
              <a:gd name="T39" fmla="*/ 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" h="24">
                <a:moveTo>
                  <a:pt x="8" y="2"/>
                </a:moveTo>
                <a:cubicBezTo>
                  <a:pt x="8" y="3"/>
                  <a:pt x="7" y="5"/>
                  <a:pt x="6" y="6"/>
                </a:cubicBezTo>
                <a:cubicBezTo>
                  <a:pt x="8" y="4"/>
                  <a:pt x="21" y="0"/>
                  <a:pt x="18" y="8"/>
                </a:cubicBezTo>
                <a:cubicBezTo>
                  <a:pt x="22" y="6"/>
                  <a:pt x="31" y="4"/>
                  <a:pt x="28" y="12"/>
                </a:cubicBezTo>
                <a:cubicBezTo>
                  <a:pt x="28" y="13"/>
                  <a:pt x="27" y="15"/>
                  <a:pt x="26" y="17"/>
                </a:cubicBezTo>
                <a:cubicBezTo>
                  <a:pt x="25" y="19"/>
                  <a:pt x="24" y="21"/>
                  <a:pt x="23" y="23"/>
                </a:cubicBezTo>
                <a:cubicBezTo>
                  <a:pt x="23" y="23"/>
                  <a:pt x="22" y="24"/>
                  <a:pt x="22" y="24"/>
                </a:cubicBezTo>
                <a:cubicBezTo>
                  <a:pt x="20" y="22"/>
                  <a:pt x="22" y="22"/>
                  <a:pt x="22" y="21"/>
                </a:cubicBezTo>
                <a:cubicBezTo>
                  <a:pt x="24" y="19"/>
                  <a:pt x="25" y="14"/>
                  <a:pt x="27" y="12"/>
                </a:cubicBezTo>
                <a:cubicBezTo>
                  <a:pt x="27" y="10"/>
                  <a:pt x="27" y="9"/>
                  <a:pt x="26" y="8"/>
                </a:cubicBezTo>
                <a:cubicBezTo>
                  <a:pt x="23" y="7"/>
                  <a:pt x="20" y="10"/>
                  <a:pt x="18" y="11"/>
                </a:cubicBezTo>
                <a:cubicBezTo>
                  <a:pt x="17" y="13"/>
                  <a:pt x="16" y="14"/>
                  <a:pt x="15" y="16"/>
                </a:cubicBezTo>
                <a:cubicBezTo>
                  <a:pt x="14" y="17"/>
                  <a:pt x="14" y="20"/>
                  <a:pt x="11" y="19"/>
                </a:cubicBezTo>
                <a:cubicBezTo>
                  <a:pt x="13" y="14"/>
                  <a:pt x="18" y="11"/>
                  <a:pt x="16" y="5"/>
                </a:cubicBezTo>
                <a:cubicBezTo>
                  <a:pt x="10" y="5"/>
                  <a:pt x="9" y="7"/>
                  <a:pt x="5" y="9"/>
                </a:cubicBezTo>
                <a:cubicBezTo>
                  <a:pt x="4" y="12"/>
                  <a:pt x="3" y="15"/>
                  <a:pt x="1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2" y="12"/>
                  <a:pt x="5" y="7"/>
                  <a:pt x="6" y="2"/>
                </a:cubicBezTo>
                <a:cubicBezTo>
                  <a:pt x="6" y="1"/>
                  <a:pt x="6" y="1"/>
                  <a:pt x="7" y="1"/>
                </a:cubicBezTo>
                <a:cubicBezTo>
                  <a:pt x="7" y="1"/>
                  <a:pt x="7" y="1"/>
                  <a:pt x="8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65" name="Freeform 332"/>
          <p:cNvSpPr/>
          <p:nvPr/>
        </p:nvSpPr>
        <p:spPr bwMode="auto">
          <a:xfrm>
            <a:off x="703263" y="1366838"/>
            <a:ext cx="42862" cy="15875"/>
          </a:xfrm>
          <a:custGeom>
            <a:avLst/>
            <a:gdLst>
              <a:gd name="T0" fmla="*/ 14 w 14"/>
              <a:gd name="T1" fmla="*/ 4 h 5"/>
              <a:gd name="T2" fmla="*/ 11 w 14"/>
              <a:gd name="T3" fmla="*/ 3 h 5"/>
              <a:gd name="T4" fmla="*/ 9 w 14"/>
              <a:gd name="T5" fmla="*/ 3 h 5"/>
              <a:gd name="T6" fmla="*/ 6 w 14"/>
              <a:gd name="T7" fmla="*/ 3 h 5"/>
              <a:gd name="T8" fmla="*/ 0 w 14"/>
              <a:gd name="T9" fmla="*/ 1 h 5"/>
              <a:gd name="T10" fmla="*/ 0 w 14"/>
              <a:gd name="T11" fmla="*/ 1 h 5"/>
              <a:gd name="T12" fmla="*/ 11 w 14"/>
              <a:gd name="T13" fmla="*/ 2 h 5"/>
              <a:gd name="T14" fmla="*/ 14 w 14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5">
                <a:moveTo>
                  <a:pt x="14" y="4"/>
                </a:moveTo>
                <a:cubicBezTo>
                  <a:pt x="13" y="5"/>
                  <a:pt x="12" y="3"/>
                  <a:pt x="11" y="3"/>
                </a:cubicBezTo>
                <a:cubicBezTo>
                  <a:pt x="10" y="3"/>
                  <a:pt x="10" y="3"/>
                  <a:pt x="9" y="3"/>
                </a:cubicBezTo>
                <a:cubicBezTo>
                  <a:pt x="8" y="3"/>
                  <a:pt x="7" y="3"/>
                  <a:pt x="6" y="3"/>
                </a:cubicBezTo>
                <a:cubicBezTo>
                  <a:pt x="4" y="2"/>
                  <a:pt x="1" y="3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4" y="0"/>
                  <a:pt x="8" y="2"/>
                  <a:pt x="11" y="2"/>
                </a:cubicBezTo>
                <a:cubicBezTo>
                  <a:pt x="13" y="2"/>
                  <a:pt x="14" y="2"/>
                  <a:pt x="14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66" name="Freeform 333"/>
          <p:cNvSpPr/>
          <p:nvPr/>
        </p:nvSpPr>
        <p:spPr bwMode="auto">
          <a:xfrm>
            <a:off x="876300" y="1389063"/>
            <a:ext cx="57150" cy="63500"/>
          </a:xfrm>
          <a:custGeom>
            <a:avLst/>
            <a:gdLst>
              <a:gd name="T0" fmla="*/ 16 w 18"/>
              <a:gd name="T1" fmla="*/ 4 h 20"/>
              <a:gd name="T2" fmla="*/ 14 w 18"/>
              <a:gd name="T3" fmla="*/ 5 h 20"/>
              <a:gd name="T4" fmla="*/ 13 w 18"/>
              <a:gd name="T5" fmla="*/ 3 h 20"/>
              <a:gd name="T6" fmla="*/ 13 w 18"/>
              <a:gd name="T7" fmla="*/ 2 h 20"/>
              <a:gd name="T8" fmla="*/ 5 w 18"/>
              <a:gd name="T9" fmla="*/ 4 h 20"/>
              <a:gd name="T10" fmla="*/ 5 w 18"/>
              <a:gd name="T11" fmla="*/ 16 h 20"/>
              <a:gd name="T12" fmla="*/ 16 w 18"/>
              <a:gd name="T13" fmla="*/ 13 h 20"/>
              <a:gd name="T14" fmla="*/ 10 w 18"/>
              <a:gd name="T15" fmla="*/ 18 h 20"/>
              <a:gd name="T16" fmla="*/ 0 w 18"/>
              <a:gd name="T17" fmla="*/ 10 h 20"/>
              <a:gd name="T18" fmla="*/ 5 w 18"/>
              <a:gd name="T19" fmla="*/ 2 h 20"/>
              <a:gd name="T20" fmla="*/ 16 w 18"/>
              <a:gd name="T21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" h="20">
                <a:moveTo>
                  <a:pt x="16" y="4"/>
                </a:moveTo>
                <a:cubicBezTo>
                  <a:pt x="16" y="4"/>
                  <a:pt x="15" y="5"/>
                  <a:pt x="14" y="5"/>
                </a:cubicBezTo>
                <a:cubicBezTo>
                  <a:pt x="13" y="4"/>
                  <a:pt x="14" y="3"/>
                  <a:pt x="13" y="3"/>
                </a:cubicBezTo>
                <a:cubicBezTo>
                  <a:pt x="13" y="3"/>
                  <a:pt x="13" y="3"/>
                  <a:pt x="13" y="2"/>
                </a:cubicBezTo>
                <a:cubicBezTo>
                  <a:pt x="9" y="2"/>
                  <a:pt x="7" y="2"/>
                  <a:pt x="5" y="4"/>
                </a:cubicBezTo>
                <a:cubicBezTo>
                  <a:pt x="2" y="7"/>
                  <a:pt x="0" y="15"/>
                  <a:pt x="5" y="16"/>
                </a:cubicBezTo>
                <a:cubicBezTo>
                  <a:pt x="8" y="18"/>
                  <a:pt x="14" y="16"/>
                  <a:pt x="16" y="13"/>
                </a:cubicBezTo>
                <a:cubicBezTo>
                  <a:pt x="18" y="16"/>
                  <a:pt x="12" y="18"/>
                  <a:pt x="10" y="18"/>
                </a:cubicBezTo>
                <a:cubicBezTo>
                  <a:pt x="4" y="20"/>
                  <a:pt x="0" y="16"/>
                  <a:pt x="0" y="10"/>
                </a:cubicBezTo>
                <a:cubicBezTo>
                  <a:pt x="0" y="7"/>
                  <a:pt x="2" y="3"/>
                  <a:pt x="5" y="2"/>
                </a:cubicBezTo>
                <a:cubicBezTo>
                  <a:pt x="9" y="0"/>
                  <a:pt x="15" y="0"/>
                  <a:pt x="16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67" name="Freeform 334"/>
          <p:cNvSpPr>
            <a:spLocks noEditPoints="1"/>
          </p:cNvSpPr>
          <p:nvPr/>
        </p:nvSpPr>
        <p:spPr bwMode="auto">
          <a:xfrm>
            <a:off x="441325" y="1222375"/>
            <a:ext cx="696913" cy="371475"/>
          </a:xfrm>
          <a:custGeom>
            <a:avLst/>
            <a:gdLst>
              <a:gd name="T0" fmla="*/ 27 w 221"/>
              <a:gd name="T1" fmla="*/ 46 h 118"/>
              <a:gd name="T2" fmla="*/ 17 w 221"/>
              <a:gd name="T3" fmla="*/ 45 h 118"/>
              <a:gd name="T4" fmla="*/ 19 w 221"/>
              <a:gd name="T5" fmla="*/ 31 h 118"/>
              <a:gd name="T6" fmla="*/ 32 w 221"/>
              <a:gd name="T7" fmla="*/ 27 h 118"/>
              <a:gd name="T8" fmla="*/ 20 w 221"/>
              <a:gd name="T9" fmla="*/ 26 h 118"/>
              <a:gd name="T10" fmla="*/ 29 w 221"/>
              <a:gd name="T11" fmla="*/ 17 h 118"/>
              <a:gd name="T12" fmla="*/ 36 w 221"/>
              <a:gd name="T13" fmla="*/ 11 h 118"/>
              <a:gd name="T14" fmla="*/ 29 w 221"/>
              <a:gd name="T15" fmla="*/ 8 h 118"/>
              <a:gd name="T16" fmla="*/ 89 w 221"/>
              <a:gd name="T17" fmla="*/ 11 h 118"/>
              <a:gd name="T18" fmla="*/ 148 w 221"/>
              <a:gd name="T19" fmla="*/ 21 h 118"/>
              <a:gd name="T20" fmla="*/ 220 w 221"/>
              <a:gd name="T21" fmla="*/ 44 h 118"/>
              <a:gd name="T22" fmla="*/ 191 w 221"/>
              <a:gd name="T23" fmla="*/ 101 h 118"/>
              <a:gd name="T24" fmla="*/ 164 w 221"/>
              <a:gd name="T25" fmla="*/ 115 h 118"/>
              <a:gd name="T26" fmla="*/ 100 w 221"/>
              <a:gd name="T27" fmla="*/ 103 h 118"/>
              <a:gd name="T28" fmla="*/ 41 w 221"/>
              <a:gd name="T29" fmla="*/ 91 h 118"/>
              <a:gd name="T30" fmla="*/ 0 w 221"/>
              <a:gd name="T31" fmla="*/ 80 h 118"/>
              <a:gd name="T32" fmla="*/ 16 w 221"/>
              <a:gd name="T33" fmla="*/ 67 h 118"/>
              <a:gd name="T34" fmla="*/ 16 w 221"/>
              <a:gd name="T35" fmla="*/ 63 h 118"/>
              <a:gd name="T36" fmla="*/ 9 w 221"/>
              <a:gd name="T37" fmla="*/ 59 h 118"/>
              <a:gd name="T38" fmla="*/ 11 w 221"/>
              <a:gd name="T39" fmla="*/ 59 h 118"/>
              <a:gd name="T40" fmla="*/ 23 w 221"/>
              <a:gd name="T41" fmla="*/ 65 h 118"/>
              <a:gd name="T42" fmla="*/ 4 w 221"/>
              <a:gd name="T43" fmla="*/ 79 h 118"/>
              <a:gd name="T44" fmla="*/ 59 w 221"/>
              <a:gd name="T45" fmla="*/ 93 h 118"/>
              <a:gd name="T46" fmla="*/ 120 w 221"/>
              <a:gd name="T47" fmla="*/ 106 h 118"/>
              <a:gd name="T48" fmla="*/ 189 w 221"/>
              <a:gd name="T49" fmla="*/ 101 h 118"/>
              <a:gd name="T50" fmla="*/ 166 w 221"/>
              <a:gd name="T51" fmla="*/ 106 h 118"/>
              <a:gd name="T52" fmla="*/ 154 w 221"/>
              <a:gd name="T53" fmla="*/ 99 h 118"/>
              <a:gd name="T54" fmla="*/ 138 w 221"/>
              <a:gd name="T55" fmla="*/ 97 h 118"/>
              <a:gd name="T56" fmla="*/ 128 w 221"/>
              <a:gd name="T57" fmla="*/ 90 h 118"/>
              <a:gd name="T58" fmla="*/ 144 w 221"/>
              <a:gd name="T59" fmla="*/ 86 h 118"/>
              <a:gd name="T60" fmla="*/ 142 w 221"/>
              <a:gd name="T61" fmla="*/ 91 h 118"/>
              <a:gd name="T62" fmla="*/ 165 w 221"/>
              <a:gd name="T63" fmla="*/ 81 h 118"/>
              <a:gd name="T64" fmla="*/ 172 w 221"/>
              <a:gd name="T65" fmla="*/ 74 h 118"/>
              <a:gd name="T66" fmla="*/ 189 w 221"/>
              <a:gd name="T67" fmla="*/ 72 h 118"/>
              <a:gd name="T68" fmla="*/ 195 w 221"/>
              <a:gd name="T69" fmla="*/ 66 h 118"/>
              <a:gd name="T70" fmla="*/ 218 w 221"/>
              <a:gd name="T71" fmla="*/ 44 h 118"/>
              <a:gd name="T72" fmla="*/ 198 w 221"/>
              <a:gd name="T73" fmla="*/ 36 h 118"/>
              <a:gd name="T74" fmla="*/ 188 w 221"/>
              <a:gd name="T75" fmla="*/ 33 h 118"/>
              <a:gd name="T76" fmla="*/ 171 w 221"/>
              <a:gd name="T77" fmla="*/ 29 h 118"/>
              <a:gd name="T78" fmla="*/ 137 w 221"/>
              <a:gd name="T79" fmla="*/ 22 h 118"/>
              <a:gd name="T80" fmla="*/ 105 w 221"/>
              <a:gd name="T81" fmla="*/ 16 h 118"/>
              <a:gd name="T82" fmla="*/ 71 w 221"/>
              <a:gd name="T83" fmla="*/ 8 h 118"/>
              <a:gd name="T84" fmla="*/ 32 w 221"/>
              <a:gd name="T85" fmla="*/ 11 h 118"/>
              <a:gd name="T86" fmla="*/ 32 w 221"/>
              <a:gd name="T87" fmla="*/ 22 h 118"/>
              <a:gd name="T88" fmla="*/ 23 w 221"/>
              <a:gd name="T89" fmla="*/ 25 h 118"/>
              <a:gd name="T90" fmla="*/ 35 w 221"/>
              <a:gd name="T91" fmla="*/ 34 h 118"/>
              <a:gd name="T92" fmla="*/ 21 w 221"/>
              <a:gd name="T93" fmla="*/ 32 h 118"/>
              <a:gd name="T94" fmla="*/ 22 w 221"/>
              <a:gd name="T95" fmla="*/ 42 h 118"/>
              <a:gd name="T96" fmla="*/ 18 w 221"/>
              <a:gd name="T97" fmla="*/ 51 h 118"/>
              <a:gd name="T98" fmla="*/ 191 w 221"/>
              <a:gd name="T99" fmla="*/ 72 h 118"/>
              <a:gd name="T100" fmla="*/ 202 w 221"/>
              <a:gd name="T101" fmla="*/ 75 h 118"/>
              <a:gd name="T102" fmla="*/ 159 w 221"/>
              <a:gd name="T103" fmla="*/ 94 h 118"/>
              <a:gd name="T104" fmla="*/ 167 w 221"/>
              <a:gd name="T105" fmla="*/ 83 h 118"/>
              <a:gd name="T106" fmla="*/ 175 w 221"/>
              <a:gd name="T107" fmla="*/ 97 h 118"/>
              <a:gd name="T108" fmla="*/ 182 w 221"/>
              <a:gd name="T109" fmla="*/ 8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1" h="118">
                <a:moveTo>
                  <a:pt x="14" y="48"/>
                </a:moveTo>
                <a:cubicBezTo>
                  <a:pt x="16" y="48"/>
                  <a:pt x="18" y="48"/>
                  <a:pt x="21" y="49"/>
                </a:cubicBezTo>
                <a:cubicBezTo>
                  <a:pt x="20" y="56"/>
                  <a:pt x="29" y="50"/>
                  <a:pt x="27" y="46"/>
                </a:cubicBezTo>
                <a:cubicBezTo>
                  <a:pt x="27" y="45"/>
                  <a:pt x="26" y="44"/>
                  <a:pt x="25" y="43"/>
                </a:cubicBezTo>
                <a:cubicBezTo>
                  <a:pt x="23" y="44"/>
                  <a:pt x="22" y="45"/>
                  <a:pt x="21" y="47"/>
                </a:cubicBezTo>
                <a:cubicBezTo>
                  <a:pt x="19" y="47"/>
                  <a:pt x="19" y="45"/>
                  <a:pt x="17" y="45"/>
                </a:cubicBezTo>
                <a:cubicBezTo>
                  <a:pt x="16" y="45"/>
                  <a:pt x="15" y="46"/>
                  <a:pt x="14" y="45"/>
                </a:cubicBezTo>
                <a:cubicBezTo>
                  <a:pt x="13" y="44"/>
                  <a:pt x="14" y="43"/>
                  <a:pt x="14" y="41"/>
                </a:cubicBezTo>
                <a:cubicBezTo>
                  <a:pt x="17" y="39"/>
                  <a:pt x="18" y="35"/>
                  <a:pt x="19" y="31"/>
                </a:cubicBezTo>
                <a:cubicBezTo>
                  <a:pt x="21" y="31"/>
                  <a:pt x="25" y="32"/>
                  <a:pt x="27" y="32"/>
                </a:cubicBezTo>
                <a:cubicBezTo>
                  <a:pt x="25" y="34"/>
                  <a:pt x="27" y="37"/>
                  <a:pt x="30" y="36"/>
                </a:cubicBezTo>
                <a:cubicBezTo>
                  <a:pt x="33" y="35"/>
                  <a:pt x="35" y="28"/>
                  <a:pt x="32" y="27"/>
                </a:cubicBezTo>
                <a:cubicBezTo>
                  <a:pt x="30" y="26"/>
                  <a:pt x="29" y="28"/>
                  <a:pt x="28" y="29"/>
                </a:cubicBezTo>
                <a:cubicBezTo>
                  <a:pt x="26" y="29"/>
                  <a:pt x="25" y="28"/>
                  <a:pt x="24" y="28"/>
                </a:cubicBezTo>
                <a:cubicBezTo>
                  <a:pt x="22" y="27"/>
                  <a:pt x="20" y="29"/>
                  <a:pt x="20" y="26"/>
                </a:cubicBezTo>
                <a:cubicBezTo>
                  <a:pt x="20" y="25"/>
                  <a:pt x="21" y="25"/>
                  <a:pt x="22" y="24"/>
                </a:cubicBezTo>
                <a:cubicBezTo>
                  <a:pt x="23" y="22"/>
                  <a:pt x="24" y="20"/>
                  <a:pt x="25" y="17"/>
                </a:cubicBezTo>
                <a:cubicBezTo>
                  <a:pt x="26" y="15"/>
                  <a:pt x="27" y="17"/>
                  <a:pt x="29" y="17"/>
                </a:cubicBezTo>
                <a:cubicBezTo>
                  <a:pt x="30" y="17"/>
                  <a:pt x="31" y="16"/>
                  <a:pt x="32" y="16"/>
                </a:cubicBezTo>
                <a:cubicBezTo>
                  <a:pt x="34" y="17"/>
                  <a:pt x="32" y="19"/>
                  <a:pt x="34" y="20"/>
                </a:cubicBezTo>
                <a:cubicBezTo>
                  <a:pt x="39" y="20"/>
                  <a:pt x="40" y="12"/>
                  <a:pt x="36" y="11"/>
                </a:cubicBezTo>
                <a:cubicBezTo>
                  <a:pt x="34" y="11"/>
                  <a:pt x="34" y="13"/>
                  <a:pt x="33" y="13"/>
                </a:cubicBezTo>
                <a:cubicBezTo>
                  <a:pt x="31" y="13"/>
                  <a:pt x="29" y="13"/>
                  <a:pt x="27" y="12"/>
                </a:cubicBezTo>
                <a:cubicBezTo>
                  <a:pt x="27" y="10"/>
                  <a:pt x="28" y="9"/>
                  <a:pt x="29" y="8"/>
                </a:cubicBezTo>
                <a:cubicBezTo>
                  <a:pt x="30" y="4"/>
                  <a:pt x="31" y="3"/>
                  <a:pt x="32" y="0"/>
                </a:cubicBezTo>
                <a:cubicBezTo>
                  <a:pt x="44" y="2"/>
                  <a:pt x="57" y="4"/>
                  <a:pt x="69" y="6"/>
                </a:cubicBezTo>
                <a:cubicBezTo>
                  <a:pt x="76" y="7"/>
                  <a:pt x="82" y="10"/>
                  <a:pt x="89" y="11"/>
                </a:cubicBezTo>
                <a:cubicBezTo>
                  <a:pt x="95" y="12"/>
                  <a:pt x="102" y="14"/>
                  <a:pt x="108" y="15"/>
                </a:cubicBezTo>
                <a:cubicBezTo>
                  <a:pt x="110" y="15"/>
                  <a:pt x="112" y="15"/>
                  <a:pt x="114" y="16"/>
                </a:cubicBezTo>
                <a:cubicBezTo>
                  <a:pt x="125" y="17"/>
                  <a:pt x="137" y="20"/>
                  <a:pt x="148" y="21"/>
                </a:cubicBezTo>
                <a:cubicBezTo>
                  <a:pt x="172" y="26"/>
                  <a:pt x="194" y="34"/>
                  <a:pt x="217" y="40"/>
                </a:cubicBezTo>
                <a:cubicBezTo>
                  <a:pt x="218" y="42"/>
                  <a:pt x="221" y="41"/>
                  <a:pt x="221" y="43"/>
                </a:cubicBezTo>
                <a:cubicBezTo>
                  <a:pt x="221" y="44"/>
                  <a:pt x="221" y="44"/>
                  <a:pt x="220" y="44"/>
                </a:cubicBezTo>
                <a:cubicBezTo>
                  <a:pt x="213" y="57"/>
                  <a:pt x="207" y="69"/>
                  <a:pt x="200" y="83"/>
                </a:cubicBezTo>
                <a:cubicBezTo>
                  <a:pt x="199" y="85"/>
                  <a:pt x="198" y="87"/>
                  <a:pt x="197" y="89"/>
                </a:cubicBezTo>
                <a:cubicBezTo>
                  <a:pt x="195" y="93"/>
                  <a:pt x="193" y="97"/>
                  <a:pt x="191" y="101"/>
                </a:cubicBezTo>
                <a:cubicBezTo>
                  <a:pt x="190" y="103"/>
                  <a:pt x="189" y="105"/>
                  <a:pt x="188" y="107"/>
                </a:cubicBezTo>
                <a:cubicBezTo>
                  <a:pt x="186" y="111"/>
                  <a:pt x="184" y="115"/>
                  <a:pt x="181" y="118"/>
                </a:cubicBezTo>
                <a:cubicBezTo>
                  <a:pt x="176" y="117"/>
                  <a:pt x="169" y="115"/>
                  <a:pt x="164" y="115"/>
                </a:cubicBezTo>
                <a:cubicBezTo>
                  <a:pt x="150" y="110"/>
                  <a:pt x="135" y="111"/>
                  <a:pt x="119" y="108"/>
                </a:cubicBezTo>
                <a:cubicBezTo>
                  <a:pt x="113" y="107"/>
                  <a:pt x="107" y="104"/>
                  <a:pt x="101" y="103"/>
                </a:cubicBezTo>
                <a:cubicBezTo>
                  <a:pt x="101" y="103"/>
                  <a:pt x="100" y="103"/>
                  <a:pt x="100" y="103"/>
                </a:cubicBezTo>
                <a:cubicBezTo>
                  <a:pt x="93" y="102"/>
                  <a:pt x="86" y="100"/>
                  <a:pt x="79" y="99"/>
                </a:cubicBezTo>
                <a:cubicBezTo>
                  <a:pt x="75" y="99"/>
                  <a:pt x="72" y="98"/>
                  <a:pt x="69" y="97"/>
                </a:cubicBezTo>
                <a:cubicBezTo>
                  <a:pt x="60" y="95"/>
                  <a:pt x="51" y="93"/>
                  <a:pt x="41" y="91"/>
                </a:cubicBezTo>
                <a:cubicBezTo>
                  <a:pt x="38" y="91"/>
                  <a:pt x="35" y="90"/>
                  <a:pt x="32" y="89"/>
                </a:cubicBezTo>
                <a:cubicBezTo>
                  <a:pt x="22" y="87"/>
                  <a:pt x="12" y="84"/>
                  <a:pt x="3" y="80"/>
                </a:cubicBezTo>
                <a:cubicBezTo>
                  <a:pt x="2" y="80"/>
                  <a:pt x="1" y="80"/>
                  <a:pt x="0" y="80"/>
                </a:cubicBezTo>
                <a:cubicBezTo>
                  <a:pt x="0" y="78"/>
                  <a:pt x="1" y="78"/>
                  <a:pt x="2" y="77"/>
                </a:cubicBezTo>
                <a:cubicBezTo>
                  <a:pt x="4" y="73"/>
                  <a:pt x="7" y="71"/>
                  <a:pt x="9" y="66"/>
                </a:cubicBezTo>
                <a:cubicBezTo>
                  <a:pt x="11" y="66"/>
                  <a:pt x="14" y="65"/>
                  <a:pt x="16" y="67"/>
                </a:cubicBezTo>
                <a:cubicBezTo>
                  <a:pt x="15" y="68"/>
                  <a:pt x="14" y="68"/>
                  <a:pt x="14" y="69"/>
                </a:cubicBezTo>
                <a:cubicBezTo>
                  <a:pt x="17" y="71"/>
                  <a:pt x="22" y="68"/>
                  <a:pt x="21" y="65"/>
                </a:cubicBezTo>
                <a:cubicBezTo>
                  <a:pt x="21" y="63"/>
                  <a:pt x="17" y="59"/>
                  <a:pt x="16" y="63"/>
                </a:cubicBezTo>
                <a:cubicBezTo>
                  <a:pt x="16" y="64"/>
                  <a:pt x="15" y="64"/>
                  <a:pt x="14" y="64"/>
                </a:cubicBezTo>
                <a:cubicBezTo>
                  <a:pt x="13" y="62"/>
                  <a:pt x="11" y="61"/>
                  <a:pt x="9" y="61"/>
                </a:cubicBezTo>
                <a:cubicBezTo>
                  <a:pt x="8" y="60"/>
                  <a:pt x="8" y="58"/>
                  <a:pt x="9" y="59"/>
                </a:cubicBezTo>
                <a:cubicBezTo>
                  <a:pt x="9" y="59"/>
                  <a:pt x="9" y="58"/>
                  <a:pt x="9" y="57"/>
                </a:cubicBezTo>
                <a:cubicBezTo>
                  <a:pt x="12" y="55"/>
                  <a:pt x="13" y="51"/>
                  <a:pt x="14" y="48"/>
                </a:cubicBezTo>
                <a:close/>
                <a:moveTo>
                  <a:pt x="11" y="59"/>
                </a:moveTo>
                <a:cubicBezTo>
                  <a:pt x="12" y="60"/>
                  <a:pt x="14" y="61"/>
                  <a:pt x="15" y="61"/>
                </a:cubicBezTo>
                <a:cubicBezTo>
                  <a:pt x="16" y="60"/>
                  <a:pt x="17" y="59"/>
                  <a:pt x="20" y="60"/>
                </a:cubicBezTo>
                <a:cubicBezTo>
                  <a:pt x="21" y="62"/>
                  <a:pt x="23" y="63"/>
                  <a:pt x="23" y="65"/>
                </a:cubicBezTo>
                <a:cubicBezTo>
                  <a:pt x="24" y="70"/>
                  <a:pt x="13" y="76"/>
                  <a:pt x="12" y="68"/>
                </a:cubicBezTo>
                <a:cubicBezTo>
                  <a:pt x="12" y="68"/>
                  <a:pt x="11" y="68"/>
                  <a:pt x="10" y="68"/>
                </a:cubicBezTo>
                <a:cubicBezTo>
                  <a:pt x="8" y="72"/>
                  <a:pt x="5" y="74"/>
                  <a:pt x="4" y="79"/>
                </a:cubicBezTo>
                <a:cubicBezTo>
                  <a:pt x="4" y="79"/>
                  <a:pt x="5" y="79"/>
                  <a:pt x="6" y="80"/>
                </a:cubicBezTo>
                <a:cubicBezTo>
                  <a:pt x="6" y="80"/>
                  <a:pt x="6" y="80"/>
                  <a:pt x="7" y="80"/>
                </a:cubicBezTo>
                <a:cubicBezTo>
                  <a:pt x="23" y="86"/>
                  <a:pt x="41" y="89"/>
                  <a:pt x="59" y="93"/>
                </a:cubicBezTo>
                <a:cubicBezTo>
                  <a:pt x="64" y="94"/>
                  <a:pt x="69" y="96"/>
                  <a:pt x="74" y="97"/>
                </a:cubicBezTo>
                <a:cubicBezTo>
                  <a:pt x="83" y="99"/>
                  <a:pt x="92" y="100"/>
                  <a:pt x="100" y="101"/>
                </a:cubicBezTo>
                <a:cubicBezTo>
                  <a:pt x="107" y="102"/>
                  <a:pt x="113" y="105"/>
                  <a:pt x="120" y="106"/>
                </a:cubicBezTo>
                <a:cubicBezTo>
                  <a:pt x="127" y="107"/>
                  <a:pt x="135" y="108"/>
                  <a:pt x="143" y="109"/>
                </a:cubicBezTo>
                <a:cubicBezTo>
                  <a:pt x="156" y="111"/>
                  <a:pt x="169" y="114"/>
                  <a:pt x="181" y="116"/>
                </a:cubicBezTo>
                <a:cubicBezTo>
                  <a:pt x="184" y="110"/>
                  <a:pt x="186" y="106"/>
                  <a:pt x="189" y="101"/>
                </a:cubicBezTo>
                <a:cubicBezTo>
                  <a:pt x="184" y="100"/>
                  <a:pt x="179" y="99"/>
                  <a:pt x="173" y="98"/>
                </a:cubicBezTo>
                <a:cubicBezTo>
                  <a:pt x="172" y="100"/>
                  <a:pt x="171" y="101"/>
                  <a:pt x="170" y="103"/>
                </a:cubicBezTo>
                <a:cubicBezTo>
                  <a:pt x="169" y="104"/>
                  <a:pt x="168" y="106"/>
                  <a:pt x="166" y="106"/>
                </a:cubicBezTo>
                <a:cubicBezTo>
                  <a:pt x="168" y="103"/>
                  <a:pt x="170" y="101"/>
                  <a:pt x="172" y="98"/>
                </a:cubicBezTo>
                <a:cubicBezTo>
                  <a:pt x="168" y="97"/>
                  <a:pt x="162" y="96"/>
                  <a:pt x="158" y="95"/>
                </a:cubicBezTo>
                <a:cubicBezTo>
                  <a:pt x="156" y="96"/>
                  <a:pt x="156" y="98"/>
                  <a:pt x="154" y="99"/>
                </a:cubicBezTo>
                <a:cubicBezTo>
                  <a:pt x="154" y="98"/>
                  <a:pt x="156" y="96"/>
                  <a:pt x="156" y="95"/>
                </a:cubicBezTo>
                <a:cubicBezTo>
                  <a:pt x="151" y="94"/>
                  <a:pt x="146" y="93"/>
                  <a:pt x="141" y="92"/>
                </a:cubicBezTo>
                <a:cubicBezTo>
                  <a:pt x="140" y="94"/>
                  <a:pt x="139" y="95"/>
                  <a:pt x="138" y="97"/>
                </a:cubicBezTo>
                <a:cubicBezTo>
                  <a:pt x="137" y="99"/>
                  <a:pt x="136" y="101"/>
                  <a:pt x="134" y="102"/>
                </a:cubicBezTo>
                <a:cubicBezTo>
                  <a:pt x="135" y="98"/>
                  <a:pt x="138" y="95"/>
                  <a:pt x="140" y="92"/>
                </a:cubicBezTo>
                <a:cubicBezTo>
                  <a:pt x="136" y="91"/>
                  <a:pt x="132" y="92"/>
                  <a:pt x="128" y="90"/>
                </a:cubicBezTo>
                <a:cubicBezTo>
                  <a:pt x="129" y="89"/>
                  <a:pt x="130" y="90"/>
                  <a:pt x="131" y="90"/>
                </a:cubicBezTo>
                <a:cubicBezTo>
                  <a:pt x="134" y="90"/>
                  <a:pt x="138" y="90"/>
                  <a:pt x="141" y="91"/>
                </a:cubicBezTo>
                <a:cubicBezTo>
                  <a:pt x="142" y="89"/>
                  <a:pt x="143" y="88"/>
                  <a:pt x="144" y="86"/>
                </a:cubicBezTo>
                <a:cubicBezTo>
                  <a:pt x="145" y="85"/>
                  <a:pt x="146" y="83"/>
                  <a:pt x="148" y="82"/>
                </a:cubicBezTo>
                <a:cubicBezTo>
                  <a:pt x="148" y="84"/>
                  <a:pt x="146" y="85"/>
                  <a:pt x="145" y="86"/>
                </a:cubicBezTo>
                <a:cubicBezTo>
                  <a:pt x="144" y="88"/>
                  <a:pt x="143" y="90"/>
                  <a:pt x="142" y="91"/>
                </a:cubicBezTo>
                <a:cubicBezTo>
                  <a:pt x="147" y="92"/>
                  <a:pt x="152" y="93"/>
                  <a:pt x="157" y="94"/>
                </a:cubicBezTo>
                <a:cubicBezTo>
                  <a:pt x="160" y="91"/>
                  <a:pt x="163" y="87"/>
                  <a:pt x="165" y="83"/>
                </a:cubicBezTo>
                <a:cubicBezTo>
                  <a:pt x="166" y="82"/>
                  <a:pt x="165" y="82"/>
                  <a:pt x="165" y="81"/>
                </a:cubicBezTo>
                <a:cubicBezTo>
                  <a:pt x="166" y="82"/>
                  <a:pt x="166" y="82"/>
                  <a:pt x="166" y="81"/>
                </a:cubicBezTo>
                <a:cubicBezTo>
                  <a:pt x="167" y="80"/>
                  <a:pt x="168" y="79"/>
                  <a:pt x="169" y="77"/>
                </a:cubicBezTo>
                <a:cubicBezTo>
                  <a:pt x="170" y="76"/>
                  <a:pt x="171" y="74"/>
                  <a:pt x="172" y="74"/>
                </a:cubicBezTo>
                <a:cubicBezTo>
                  <a:pt x="171" y="77"/>
                  <a:pt x="169" y="79"/>
                  <a:pt x="168" y="82"/>
                </a:cubicBezTo>
                <a:cubicBezTo>
                  <a:pt x="172" y="83"/>
                  <a:pt x="177" y="83"/>
                  <a:pt x="181" y="84"/>
                </a:cubicBezTo>
                <a:cubicBezTo>
                  <a:pt x="184" y="79"/>
                  <a:pt x="186" y="76"/>
                  <a:pt x="189" y="72"/>
                </a:cubicBezTo>
                <a:cubicBezTo>
                  <a:pt x="186" y="71"/>
                  <a:pt x="182" y="71"/>
                  <a:pt x="179" y="70"/>
                </a:cubicBezTo>
                <a:cubicBezTo>
                  <a:pt x="182" y="69"/>
                  <a:pt x="186" y="70"/>
                  <a:pt x="190" y="71"/>
                </a:cubicBezTo>
                <a:cubicBezTo>
                  <a:pt x="192" y="69"/>
                  <a:pt x="193" y="66"/>
                  <a:pt x="195" y="66"/>
                </a:cubicBezTo>
                <a:cubicBezTo>
                  <a:pt x="195" y="68"/>
                  <a:pt x="192" y="70"/>
                  <a:pt x="192" y="71"/>
                </a:cubicBezTo>
                <a:cubicBezTo>
                  <a:pt x="196" y="72"/>
                  <a:pt x="199" y="73"/>
                  <a:pt x="203" y="73"/>
                </a:cubicBezTo>
                <a:cubicBezTo>
                  <a:pt x="208" y="63"/>
                  <a:pt x="214" y="55"/>
                  <a:pt x="218" y="44"/>
                </a:cubicBezTo>
                <a:cubicBezTo>
                  <a:pt x="217" y="43"/>
                  <a:pt x="215" y="43"/>
                  <a:pt x="215" y="42"/>
                </a:cubicBezTo>
                <a:cubicBezTo>
                  <a:pt x="211" y="40"/>
                  <a:pt x="204" y="39"/>
                  <a:pt x="199" y="36"/>
                </a:cubicBezTo>
                <a:cubicBezTo>
                  <a:pt x="199" y="37"/>
                  <a:pt x="199" y="36"/>
                  <a:pt x="198" y="36"/>
                </a:cubicBezTo>
                <a:cubicBezTo>
                  <a:pt x="197" y="35"/>
                  <a:pt x="193" y="35"/>
                  <a:pt x="193" y="34"/>
                </a:cubicBezTo>
                <a:cubicBezTo>
                  <a:pt x="193" y="34"/>
                  <a:pt x="193" y="35"/>
                  <a:pt x="192" y="35"/>
                </a:cubicBezTo>
                <a:cubicBezTo>
                  <a:pt x="191" y="34"/>
                  <a:pt x="189" y="33"/>
                  <a:pt x="188" y="33"/>
                </a:cubicBezTo>
                <a:cubicBezTo>
                  <a:pt x="186" y="32"/>
                  <a:pt x="184" y="32"/>
                  <a:pt x="181" y="32"/>
                </a:cubicBezTo>
                <a:cubicBezTo>
                  <a:pt x="180" y="31"/>
                  <a:pt x="178" y="30"/>
                  <a:pt x="177" y="30"/>
                </a:cubicBezTo>
                <a:cubicBezTo>
                  <a:pt x="175" y="29"/>
                  <a:pt x="173" y="29"/>
                  <a:pt x="171" y="29"/>
                </a:cubicBezTo>
                <a:cubicBezTo>
                  <a:pt x="168" y="28"/>
                  <a:pt x="164" y="26"/>
                  <a:pt x="160" y="26"/>
                </a:cubicBezTo>
                <a:cubicBezTo>
                  <a:pt x="160" y="25"/>
                  <a:pt x="158" y="25"/>
                  <a:pt x="156" y="25"/>
                </a:cubicBezTo>
                <a:cubicBezTo>
                  <a:pt x="150" y="23"/>
                  <a:pt x="144" y="23"/>
                  <a:pt x="137" y="22"/>
                </a:cubicBezTo>
                <a:cubicBezTo>
                  <a:pt x="134" y="21"/>
                  <a:pt x="129" y="20"/>
                  <a:pt x="125" y="20"/>
                </a:cubicBezTo>
                <a:cubicBezTo>
                  <a:pt x="123" y="19"/>
                  <a:pt x="121" y="18"/>
                  <a:pt x="118" y="18"/>
                </a:cubicBezTo>
                <a:cubicBezTo>
                  <a:pt x="114" y="17"/>
                  <a:pt x="109" y="16"/>
                  <a:pt x="105" y="16"/>
                </a:cubicBezTo>
                <a:cubicBezTo>
                  <a:pt x="103" y="16"/>
                  <a:pt x="101" y="15"/>
                  <a:pt x="100" y="14"/>
                </a:cubicBezTo>
                <a:cubicBezTo>
                  <a:pt x="95" y="13"/>
                  <a:pt x="89" y="13"/>
                  <a:pt x="84" y="12"/>
                </a:cubicBezTo>
                <a:cubicBezTo>
                  <a:pt x="80" y="11"/>
                  <a:pt x="75" y="9"/>
                  <a:pt x="71" y="8"/>
                </a:cubicBezTo>
                <a:cubicBezTo>
                  <a:pt x="59" y="6"/>
                  <a:pt x="46" y="4"/>
                  <a:pt x="33" y="2"/>
                </a:cubicBezTo>
                <a:cubicBezTo>
                  <a:pt x="32" y="4"/>
                  <a:pt x="30" y="7"/>
                  <a:pt x="30" y="10"/>
                </a:cubicBezTo>
                <a:cubicBezTo>
                  <a:pt x="30" y="11"/>
                  <a:pt x="31" y="11"/>
                  <a:pt x="32" y="11"/>
                </a:cubicBezTo>
                <a:cubicBezTo>
                  <a:pt x="33" y="11"/>
                  <a:pt x="34" y="10"/>
                  <a:pt x="34" y="9"/>
                </a:cubicBezTo>
                <a:cubicBezTo>
                  <a:pt x="39" y="6"/>
                  <a:pt x="43" y="14"/>
                  <a:pt x="39" y="19"/>
                </a:cubicBezTo>
                <a:cubicBezTo>
                  <a:pt x="38" y="21"/>
                  <a:pt x="35" y="23"/>
                  <a:pt x="32" y="22"/>
                </a:cubicBezTo>
                <a:cubicBezTo>
                  <a:pt x="31" y="21"/>
                  <a:pt x="30" y="20"/>
                  <a:pt x="30" y="18"/>
                </a:cubicBezTo>
                <a:cubicBezTo>
                  <a:pt x="29" y="19"/>
                  <a:pt x="28" y="18"/>
                  <a:pt x="27" y="18"/>
                </a:cubicBezTo>
                <a:cubicBezTo>
                  <a:pt x="25" y="20"/>
                  <a:pt x="24" y="23"/>
                  <a:pt x="23" y="25"/>
                </a:cubicBezTo>
                <a:cubicBezTo>
                  <a:pt x="24" y="25"/>
                  <a:pt x="25" y="25"/>
                  <a:pt x="26" y="25"/>
                </a:cubicBezTo>
                <a:cubicBezTo>
                  <a:pt x="28" y="28"/>
                  <a:pt x="32" y="24"/>
                  <a:pt x="34" y="27"/>
                </a:cubicBezTo>
                <a:cubicBezTo>
                  <a:pt x="35" y="28"/>
                  <a:pt x="35" y="31"/>
                  <a:pt x="35" y="34"/>
                </a:cubicBezTo>
                <a:cubicBezTo>
                  <a:pt x="33" y="35"/>
                  <a:pt x="33" y="37"/>
                  <a:pt x="31" y="38"/>
                </a:cubicBezTo>
                <a:cubicBezTo>
                  <a:pt x="28" y="39"/>
                  <a:pt x="24" y="37"/>
                  <a:pt x="24" y="33"/>
                </a:cubicBezTo>
                <a:cubicBezTo>
                  <a:pt x="24" y="33"/>
                  <a:pt x="22" y="33"/>
                  <a:pt x="21" y="32"/>
                </a:cubicBezTo>
                <a:cubicBezTo>
                  <a:pt x="19" y="36"/>
                  <a:pt x="17" y="40"/>
                  <a:pt x="17" y="44"/>
                </a:cubicBezTo>
                <a:cubicBezTo>
                  <a:pt x="18" y="44"/>
                  <a:pt x="19" y="44"/>
                  <a:pt x="20" y="45"/>
                </a:cubicBezTo>
                <a:cubicBezTo>
                  <a:pt x="21" y="44"/>
                  <a:pt x="22" y="43"/>
                  <a:pt x="22" y="42"/>
                </a:cubicBezTo>
                <a:cubicBezTo>
                  <a:pt x="26" y="41"/>
                  <a:pt x="28" y="43"/>
                  <a:pt x="29" y="45"/>
                </a:cubicBezTo>
                <a:cubicBezTo>
                  <a:pt x="30" y="51"/>
                  <a:pt x="24" y="57"/>
                  <a:pt x="20" y="54"/>
                </a:cubicBezTo>
                <a:cubicBezTo>
                  <a:pt x="19" y="53"/>
                  <a:pt x="19" y="52"/>
                  <a:pt x="18" y="51"/>
                </a:cubicBezTo>
                <a:cubicBezTo>
                  <a:pt x="18" y="50"/>
                  <a:pt x="16" y="50"/>
                  <a:pt x="16" y="50"/>
                </a:cubicBezTo>
                <a:cubicBezTo>
                  <a:pt x="15" y="52"/>
                  <a:pt x="12" y="56"/>
                  <a:pt x="11" y="59"/>
                </a:cubicBezTo>
                <a:close/>
                <a:moveTo>
                  <a:pt x="191" y="72"/>
                </a:moveTo>
                <a:cubicBezTo>
                  <a:pt x="188" y="76"/>
                  <a:pt x="185" y="80"/>
                  <a:pt x="183" y="84"/>
                </a:cubicBezTo>
                <a:cubicBezTo>
                  <a:pt x="188" y="84"/>
                  <a:pt x="192" y="86"/>
                  <a:pt x="197" y="86"/>
                </a:cubicBezTo>
                <a:cubicBezTo>
                  <a:pt x="199" y="82"/>
                  <a:pt x="200" y="79"/>
                  <a:pt x="202" y="75"/>
                </a:cubicBezTo>
                <a:cubicBezTo>
                  <a:pt x="199" y="74"/>
                  <a:pt x="195" y="73"/>
                  <a:pt x="191" y="72"/>
                </a:cubicBezTo>
                <a:close/>
                <a:moveTo>
                  <a:pt x="167" y="83"/>
                </a:moveTo>
                <a:cubicBezTo>
                  <a:pt x="164" y="86"/>
                  <a:pt x="162" y="90"/>
                  <a:pt x="159" y="94"/>
                </a:cubicBezTo>
                <a:cubicBezTo>
                  <a:pt x="163" y="95"/>
                  <a:pt x="168" y="96"/>
                  <a:pt x="173" y="97"/>
                </a:cubicBezTo>
                <a:cubicBezTo>
                  <a:pt x="176" y="93"/>
                  <a:pt x="177" y="88"/>
                  <a:pt x="180" y="85"/>
                </a:cubicBezTo>
                <a:cubicBezTo>
                  <a:pt x="176" y="84"/>
                  <a:pt x="171" y="83"/>
                  <a:pt x="167" y="83"/>
                </a:cubicBezTo>
                <a:close/>
                <a:moveTo>
                  <a:pt x="182" y="85"/>
                </a:moveTo>
                <a:cubicBezTo>
                  <a:pt x="180" y="88"/>
                  <a:pt x="178" y="91"/>
                  <a:pt x="176" y="94"/>
                </a:cubicBezTo>
                <a:cubicBezTo>
                  <a:pt x="176" y="95"/>
                  <a:pt x="174" y="96"/>
                  <a:pt x="175" y="97"/>
                </a:cubicBezTo>
                <a:cubicBezTo>
                  <a:pt x="179" y="98"/>
                  <a:pt x="185" y="98"/>
                  <a:pt x="190" y="100"/>
                </a:cubicBezTo>
                <a:cubicBezTo>
                  <a:pt x="191" y="95"/>
                  <a:pt x="194" y="92"/>
                  <a:pt x="195" y="88"/>
                </a:cubicBezTo>
                <a:cubicBezTo>
                  <a:pt x="191" y="86"/>
                  <a:pt x="187" y="86"/>
                  <a:pt x="182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68" name="Freeform 335"/>
          <p:cNvSpPr/>
          <p:nvPr/>
        </p:nvSpPr>
        <p:spPr bwMode="auto">
          <a:xfrm>
            <a:off x="481013" y="1878013"/>
            <a:ext cx="92075" cy="22225"/>
          </a:xfrm>
          <a:custGeom>
            <a:avLst/>
            <a:gdLst>
              <a:gd name="T0" fmla="*/ 29 w 29"/>
              <a:gd name="T1" fmla="*/ 6 h 7"/>
              <a:gd name="T2" fmla="*/ 12 w 29"/>
              <a:gd name="T3" fmla="*/ 5 h 7"/>
              <a:gd name="T4" fmla="*/ 0 w 29"/>
              <a:gd name="T5" fmla="*/ 0 h 7"/>
              <a:gd name="T6" fmla="*/ 29 w 29"/>
              <a:gd name="T7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7">
                <a:moveTo>
                  <a:pt x="29" y="6"/>
                </a:moveTo>
                <a:cubicBezTo>
                  <a:pt x="25" y="7"/>
                  <a:pt x="18" y="6"/>
                  <a:pt x="12" y="5"/>
                </a:cubicBezTo>
                <a:cubicBezTo>
                  <a:pt x="7" y="4"/>
                  <a:pt x="1" y="4"/>
                  <a:pt x="0" y="0"/>
                </a:cubicBezTo>
                <a:cubicBezTo>
                  <a:pt x="8" y="0"/>
                  <a:pt x="21" y="3"/>
                  <a:pt x="29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69" name="Freeform 336"/>
          <p:cNvSpPr>
            <a:spLocks noEditPoints="1"/>
          </p:cNvSpPr>
          <p:nvPr/>
        </p:nvSpPr>
        <p:spPr bwMode="auto">
          <a:xfrm>
            <a:off x="387350" y="1711325"/>
            <a:ext cx="788988" cy="412750"/>
          </a:xfrm>
          <a:custGeom>
            <a:avLst/>
            <a:gdLst>
              <a:gd name="T0" fmla="*/ 249 w 250"/>
              <a:gd name="T1" fmla="*/ 35 h 131"/>
              <a:gd name="T2" fmla="*/ 237 w 250"/>
              <a:gd name="T3" fmla="*/ 51 h 131"/>
              <a:gd name="T4" fmla="*/ 178 w 250"/>
              <a:gd name="T5" fmla="*/ 90 h 131"/>
              <a:gd name="T6" fmla="*/ 146 w 250"/>
              <a:gd name="T7" fmla="*/ 111 h 131"/>
              <a:gd name="T8" fmla="*/ 104 w 250"/>
              <a:gd name="T9" fmla="*/ 112 h 131"/>
              <a:gd name="T10" fmla="*/ 89 w 250"/>
              <a:gd name="T11" fmla="*/ 130 h 131"/>
              <a:gd name="T12" fmla="*/ 90 w 250"/>
              <a:gd name="T13" fmla="*/ 118 h 131"/>
              <a:gd name="T14" fmla="*/ 79 w 250"/>
              <a:gd name="T15" fmla="*/ 105 h 131"/>
              <a:gd name="T16" fmla="*/ 2 w 250"/>
              <a:gd name="T17" fmla="*/ 85 h 131"/>
              <a:gd name="T18" fmla="*/ 2 w 250"/>
              <a:gd name="T19" fmla="*/ 79 h 131"/>
              <a:gd name="T20" fmla="*/ 17 w 250"/>
              <a:gd name="T21" fmla="*/ 72 h 131"/>
              <a:gd name="T22" fmla="*/ 14 w 250"/>
              <a:gd name="T23" fmla="*/ 61 h 131"/>
              <a:gd name="T24" fmla="*/ 7 w 250"/>
              <a:gd name="T25" fmla="*/ 54 h 131"/>
              <a:gd name="T26" fmla="*/ 57 w 250"/>
              <a:gd name="T27" fmla="*/ 30 h 131"/>
              <a:gd name="T28" fmla="*/ 93 w 250"/>
              <a:gd name="T29" fmla="*/ 14 h 131"/>
              <a:gd name="T30" fmla="*/ 107 w 250"/>
              <a:gd name="T31" fmla="*/ 7 h 131"/>
              <a:gd name="T32" fmla="*/ 141 w 250"/>
              <a:gd name="T33" fmla="*/ 3 h 131"/>
              <a:gd name="T34" fmla="*/ 200 w 250"/>
              <a:gd name="T35" fmla="*/ 10 h 131"/>
              <a:gd name="T36" fmla="*/ 232 w 250"/>
              <a:gd name="T37" fmla="*/ 16 h 131"/>
              <a:gd name="T38" fmla="*/ 126 w 250"/>
              <a:gd name="T39" fmla="*/ 6 h 131"/>
              <a:gd name="T40" fmla="*/ 96 w 250"/>
              <a:gd name="T41" fmla="*/ 16 h 131"/>
              <a:gd name="T42" fmla="*/ 72 w 250"/>
              <a:gd name="T43" fmla="*/ 27 h 131"/>
              <a:gd name="T44" fmla="*/ 34 w 250"/>
              <a:gd name="T45" fmla="*/ 58 h 131"/>
              <a:gd name="T46" fmla="*/ 72 w 250"/>
              <a:gd name="T47" fmla="*/ 64 h 131"/>
              <a:gd name="T48" fmla="*/ 140 w 250"/>
              <a:gd name="T49" fmla="*/ 84 h 131"/>
              <a:gd name="T50" fmla="*/ 132 w 250"/>
              <a:gd name="T51" fmla="*/ 107 h 131"/>
              <a:gd name="T52" fmla="*/ 108 w 250"/>
              <a:gd name="T53" fmla="*/ 109 h 131"/>
              <a:gd name="T54" fmla="*/ 141 w 250"/>
              <a:gd name="T55" fmla="*/ 109 h 131"/>
              <a:gd name="T56" fmla="*/ 140 w 250"/>
              <a:gd name="T57" fmla="*/ 73 h 131"/>
              <a:gd name="T58" fmla="*/ 89 w 250"/>
              <a:gd name="T59" fmla="*/ 62 h 131"/>
              <a:gd name="T60" fmla="*/ 143 w 250"/>
              <a:gd name="T61" fmla="*/ 71 h 131"/>
              <a:gd name="T62" fmla="*/ 152 w 250"/>
              <a:gd name="T63" fmla="*/ 9 h 131"/>
              <a:gd name="T64" fmla="*/ 149 w 250"/>
              <a:gd name="T65" fmla="*/ 104 h 131"/>
              <a:gd name="T66" fmla="*/ 242 w 250"/>
              <a:gd name="T67" fmla="*/ 42 h 131"/>
              <a:gd name="T68" fmla="*/ 228 w 250"/>
              <a:gd name="T69" fmla="*/ 26 h 131"/>
              <a:gd name="T70" fmla="*/ 183 w 250"/>
              <a:gd name="T71" fmla="*/ 54 h 131"/>
              <a:gd name="T72" fmla="*/ 163 w 250"/>
              <a:gd name="T73" fmla="*/ 65 h 131"/>
              <a:gd name="T74" fmla="*/ 149 w 250"/>
              <a:gd name="T75" fmla="*/ 103 h 131"/>
              <a:gd name="T76" fmla="*/ 49 w 250"/>
              <a:gd name="T77" fmla="*/ 70 h 131"/>
              <a:gd name="T78" fmla="*/ 20 w 250"/>
              <a:gd name="T79" fmla="*/ 69 h 131"/>
              <a:gd name="T80" fmla="*/ 28 w 250"/>
              <a:gd name="T81" fmla="*/ 74 h 131"/>
              <a:gd name="T82" fmla="*/ 24 w 250"/>
              <a:gd name="T83" fmla="*/ 76 h 131"/>
              <a:gd name="T84" fmla="*/ 24 w 250"/>
              <a:gd name="T85" fmla="*/ 78 h 131"/>
              <a:gd name="T86" fmla="*/ 85 w 250"/>
              <a:gd name="T87" fmla="*/ 83 h 131"/>
              <a:gd name="T88" fmla="*/ 96 w 250"/>
              <a:gd name="T89" fmla="*/ 82 h 131"/>
              <a:gd name="T90" fmla="*/ 113 w 250"/>
              <a:gd name="T91" fmla="*/ 84 h 131"/>
              <a:gd name="T92" fmla="*/ 115 w 250"/>
              <a:gd name="T93" fmla="*/ 88 h 131"/>
              <a:gd name="T94" fmla="*/ 136 w 250"/>
              <a:gd name="T95" fmla="*/ 99 h 131"/>
              <a:gd name="T96" fmla="*/ 139 w 250"/>
              <a:gd name="T97" fmla="*/ 93 h 131"/>
              <a:gd name="T98" fmla="*/ 138 w 250"/>
              <a:gd name="T99" fmla="*/ 90 h 131"/>
              <a:gd name="T100" fmla="*/ 16 w 250"/>
              <a:gd name="T101" fmla="*/ 59 h 131"/>
              <a:gd name="T102" fmla="*/ 43 w 250"/>
              <a:gd name="T103" fmla="*/ 87 h 131"/>
              <a:gd name="T104" fmla="*/ 5 w 250"/>
              <a:gd name="T105" fmla="*/ 83 h 131"/>
              <a:gd name="T106" fmla="*/ 80 w 250"/>
              <a:gd name="T107" fmla="*/ 96 h 131"/>
              <a:gd name="T108" fmla="*/ 85 w 250"/>
              <a:gd name="T109" fmla="*/ 88 h 131"/>
              <a:gd name="T110" fmla="*/ 82 w 250"/>
              <a:gd name="T111" fmla="*/ 105 h 131"/>
              <a:gd name="T112" fmla="*/ 75 w 250"/>
              <a:gd name="T113" fmla="*/ 121 h 131"/>
              <a:gd name="T114" fmla="*/ 91 w 250"/>
              <a:gd name="T115" fmla="*/ 107 h 131"/>
              <a:gd name="T116" fmla="*/ 98 w 250"/>
              <a:gd name="T117" fmla="*/ 120 h 131"/>
              <a:gd name="T118" fmla="*/ 110 w 250"/>
              <a:gd name="T119" fmla="*/ 87 h 131"/>
              <a:gd name="T120" fmla="*/ 85 w 250"/>
              <a:gd name="T121" fmla="*/ 8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0" h="131">
                <a:moveTo>
                  <a:pt x="232" y="16"/>
                </a:moveTo>
                <a:cubicBezTo>
                  <a:pt x="242" y="9"/>
                  <a:pt x="250" y="27"/>
                  <a:pt x="249" y="35"/>
                </a:cubicBezTo>
                <a:cubicBezTo>
                  <a:pt x="248" y="37"/>
                  <a:pt x="247" y="39"/>
                  <a:pt x="245" y="41"/>
                </a:cubicBezTo>
                <a:cubicBezTo>
                  <a:pt x="242" y="46"/>
                  <a:pt x="241" y="48"/>
                  <a:pt x="237" y="51"/>
                </a:cubicBezTo>
                <a:cubicBezTo>
                  <a:pt x="232" y="55"/>
                  <a:pt x="224" y="58"/>
                  <a:pt x="219" y="62"/>
                </a:cubicBezTo>
                <a:cubicBezTo>
                  <a:pt x="208" y="73"/>
                  <a:pt x="191" y="79"/>
                  <a:pt x="178" y="90"/>
                </a:cubicBezTo>
                <a:cubicBezTo>
                  <a:pt x="172" y="92"/>
                  <a:pt x="167" y="96"/>
                  <a:pt x="162" y="100"/>
                </a:cubicBezTo>
                <a:cubicBezTo>
                  <a:pt x="156" y="102"/>
                  <a:pt x="150" y="106"/>
                  <a:pt x="146" y="111"/>
                </a:cubicBezTo>
                <a:cubicBezTo>
                  <a:pt x="141" y="113"/>
                  <a:pt x="137" y="115"/>
                  <a:pt x="130" y="114"/>
                </a:cubicBezTo>
                <a:cubicBezTo>
                  <a:pt x="120" y="114"/>
                  <a:pt x="110" y="113"/>
                  <a:pt x="104" y="112"/>
                </a:cubicBezTo>
                <a:cubicBezTo>
                  <a:pt x="104" y="118"/>
                  <a:pt x="100" y="124"/>
                  <a:pt x="96" y="128"/>
                </a:cubicBezTo>
                <a:cubicBezTo>
                  <a:pt x="94" y="129"/>
                  <a:pt x="91" y="131"/>
                  <a:pt x="89" y="130"/>
                </a:cubicBezTo>
                <a:cubicBezTo>
                  <a:pt x="87" y="124"/>
                  <a:pt x="95" y="121"/>
                  <a:pt x="91" y="115"/>
                </a:cubicBezTo>
                <a:cubicBezTo>
                  <a:pt x="91" y="116"/>
                  <a:pt x="91" y="117"/>
                  <a:pt x="90" y="118"/>
                </a:cubicBezTo>
                <a:cubicBezTo>
                  <a:pt x="86" y="125"/>
                  <a:pt x="59" y="129"/>
                  <a:pt x="73" y="118"/>
                </a:cubicBezTo>
                <a:cubicBezTo>
                  <a:pt x="74" y="113"/>
                  <a:pt x="78" y="110"/>
                  <a:pt x="79" y="105"/>
                </a:cubicBezTo>
                <a:cubicBezTo>
                  <a:pt x="77" y="103"/>
                  <a:pt x="74" y="104"/>
                  <a:pt x="72" y="102"/>
                </a:cubicBezTo>
                <a:cubicBezTo>
                  <a:pt x="48" y="96"/>
                  <a:pt x="25" y="92"/>
                  <a:pt x="2" y="85"/>
                </a:cubicBezTo>
                <a:cubicBezTo>
                  <a:pt x="2" y="85"/>
                  <a:pt x="1" y="84"/>
                  <a:pt x="1" y="84"/>
                </a:cubicBezTo>
                <a:cubicBezTo>
                  <a:pt x="0" y="82"/>
                  <a:pt x="2" y="81"/>
                  <a:pt x="2" y="79"/>
                </a:cubicBezTo>
                <a:cubicBezTo>
                  <a:pt x="5" y="77"/>
                  <a:pt x="8" y="76"/>
                  <a:pt x="14" y="77"/>
                </a:cubicBezTo>
                <a:cubicBezTo>
                  <a:pt x="14" y="76"/>
                  <a:pt x="15" y="73"/>
                  <a:pt x="17" y="72"/>
                </a:cubicBezTo>
                <a:cubicBezTo>
                  <a:pt x="13" y="71"/>
                  <a:pt x="14" y="64"/>
                  <a:pt x="17" y="64"/>
                </a:cubicBezTo>
                <a:cubicBezTo>
                  <a:pt x="17" y="62"/>
                  <a:pt x="15" y="63"/>
                  <a:pt x="14" y="61"/>
                </a:cubicBezTo>
                <a:cubicBezTo>
                  <a:pt x="13" y="60"/>
                  <a:pt x="14" y="59"/>
                  <a:pt x="14" y="59"/>
                </a:cubicBezTo>
                <a:cubicBezTo>
                  <a:pt x="11" y="57"/>
                  <a:pt x="7" y="58"/>
                  <a:pt x="7" y="54"/>
                </a:cubicBezTo>
                <a:cubicBezTo>
                  <a:pt x="7" y="51"/>
                  <a:pt x="10" y="51"/>
                  <a:pt x="12" y="50"/>
                </a:cubicBezTo>
                <a:cubicBezTo>
                  <a:pt x="26" y="44"/>
                  <a:pt x="41" y="37"/>
                  <a:pt x="57" y="30"/>
                </a:cubicBezTo>
                <a:cubicBezTo>
                  <a:pt x="66" y="26"/>
                  <a:pt x="75" y="21"/>
                  <a:pt x="84" y="17"/>
                </a:cubicBezTo>
                <a:cubicBezTo>
                  <a:pt x="87" y="16"/>
                  <a:pt x="90" y="15"/>
                  <a:pt x="93" y="14"/>
                </a:cubicBezTo>
                <a:cubicBezTo>
                  <a:pt x="97" y="12"/>
                  <a:pt x="100" y="10"/>
                  <a:pt x="105" y="8"/>
                </a:cubicBezTo>
                <a:cubicBezTo>
                  <a:pt x="106" y="8"/>
                  <a:pt x="106" y="7"/>
                  <a:pt x="107" y="7"/>
                </a:cubicBezTo>
                <a:cubicBezTo>
                  <a:pt x="110" y="7"/>
                  <a:pt x="112" y="4"/>
                  <a:pt x="115" y="3"/>
                </a:cubicBezTo>
                <a:cubicBezTo>
                  <a:pt x="122" y="0"/>
                  <a:pt x="133" y="2"/>
                  <a:pt x="141" y="3"/>
                </a:cubicBezTo>
                <a:cubicBezTo>
                  <a:pt x="155" y="4"/>
                  <a:pt x="170" y="8"/>
                  <a:pt x="184" y="9"/>
                </a:cubicBezTo>
                <a:cubicBezTo>
                  <a:pt x="190" y="10"/>
                  <a:pt x="195" y="9"/>
                  <a:pt x="200" y="10"/>
                </a:cubicBezTo>
                <a:cubicBezTo>
                  <a:pt x="211" y="11"/>
                  <a:pt x="223" y="15"/>
                  <a:pt x="231" y="15"/>
                </a:cubicBezTo>
                <a:cubicBezTo>
                  <a:pt x="232" y="15"/>
                  <a:pt x="232" y="16"/>
                  <a:pt x="232" y="16"/>
                </a:cubicBezTo>
                <a:close/>
                <a:moveTo>
                  <a:pt x="152" y="9"/>
                </a:moveTo>
                <a:cubicBezTo>
                  <a:pt x="143" y="9"/>
                  <a:pt x="134" y="6"/>
                  <a:pt x="126" y="6"/>
                </a:cubicBezTo>
                <a:cubicBezTo>
                  <a:pt x="120" y="5"/>
                  <a:pt x="115" y="8"/>
                  <a:pt x="111" y="9"/>
                </a:cubicBezTo>
                <a:cubicBezTo>
                  <a:pt x="106" y="12"/>
                  <a:pt x="101" y="14"/>
                  <a:pt x="96" y="16"/>
                </a:cubicBezTo>
                <a:cubicBezTo>
                  <a:pt x="90" y="19"/>
                  <a:pt x="83" y="21"/>
                  <a:pt x="77" y="24"/>
                </a:cubicBezTo>
                <a:cubicBezTo>
                  <a:pt x="75" y="24"/>
                  <a:pt x="74" y="26"/>
                  <a:pt x="72" y="27"/>
                </a:cubicBezTo>
                <a:cubicBezTo>
                  <a:pt x="52" y="36"/>
                  <a:pt x="30" y="44"/>
                  <a:pt x="10" y="55"/>
                </a:cubicBezTo>
                <a:cubicBezTo>
                  <a:pt x="19" y="57"/>
                  <a:pt x="27" y="57"/>
                  <a:pt x="34" y="58"/>
                </a:cubicBezTo>
                <a:cubicBezTo>
                  <a:pt x="39" y="59"/>
                  <a:pt x="43" y="60"/>
                  <a:pt x="47" y="61"/>
                </a:cubicBezTo>
                <a:cubicBezTo>
                  <a:pt x="55" y="62"/>
                  <a:pt x="64" y="63"/>
                  <a:pt x="72" y="64"/>
                </a:cubicBezTo>
                <a:cubicBezTo>
                  <a:pt x="81" y="66"/>
                  <a:pt x="89" y="69"/>
                  <a:pt x="98" y="71"/>
                </a:cubicBezTo>
                <a:cubicBezTo>
                  <a:pt x="112" y="74"/>
                  <a:pt x="129" y="74"/>
                  <a:pt x="140" y="84"/>
                </a:cubicBezTo>
                <a:cubicBezTo>
                  <a:pt x="143" y="88"/>
                  <a:pt x="143" y="94"/>
                  <a:pt x="142" y="99"/>
                </a:cubicBezTo>
                <a:cubicBezTo>
                  <a:pt x="139" y="102"/>
                  <a:pt x="137" y="107"/>
                  <a:pt x="132" y="107"/>
                </a:cubicBezTo>
                <a:cubicBezTo>
                  <a:pt x="123" y="108"/>
                  <a:pt x="110" y="103"/>
                  <a:pt x="103" y="105"/>
                </a:cubicBezTo>
                <a:cubicBezTo>
                  <a:pt x="102" y="108"/>
                  <a:pt x="106" y="108"/>
                  <a:pt x="108" y="109"/>
                </a:cubicBezTo>
                <a:cubicBezTo>
                  <a:pt x="113" y="110"/>
                  <a:pt x="117" y="110"/>
                  <a:pt x="122" y="110"/>
                </a:cubicBezTo>
                <a:cubicBezTo>
                  <a:pt x="129" y="110"/>
                  <a:pt x="135" y="112"/>
                  <a:pt x="141" y="109"/>
                </a:cubicBezTo>
                <a:cubicBezTo>
                  <a:pt x="144" y="105"/>
                  <a:pt x="148" y="100"/>
                  <a:pt x="148" y="95"/>
                </a:cubicBezTo>
                <a:cubicBezTo>
                  <a:pt x="149" y="87"/>
                  <a:pt x="146" y="76"/>
                  <a:pt x="140" y="73"/>
                </a:cubicBezTo>
                <a:cubicBezTo>
                  <a:pt x="131" y="69"/>
                  <a:pt x="116" y="68"/>
                  <a:pt x="104" y="67"/>
                </a:cubicBezTo>
                <a:cubicBezTo>
                  <a:pt x="99" y="67"/>
                  <a:pt x="92" y="67"/>
                  <a:pt x="89" y="62"/>
                </a:cubicBezTo>
                <a:cubicBezTo>
                  <a:pt x="92" y="61"/>
                  <a:pt x="94" y="63"/>
                  <a:pt x="97" y="64"/>
                </a:cubicBezTo>
                <a:cubicBezTo>
                  <a:pt x="111" y="66"/>
                  <a:pt x="133" y="64"/>
                  <a:pt x="143" y="71"/>
                </a:cubicBezTo>
                <a:cubicBezTo>
                  <a:pt x="174" y="56"/>
                  <a:pt x="204" y="40"/>
                  <a:pt x="229" y="19"/>
                </a:cubicBezTo>
                <a:cubicBezTo>
                  <a:pt x="205" y="17"/>
                  <a:pt x="180" y="12"/>
                  <a:pt x="152" y="9"/>
                </a:cubicBezTo>
                <a:close/>
                <a:moveTo>
                  <a:pt x="149" y="103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76" y="86"/>
                  <a:pt x="205" y="71"/>
                  <a:pt x="229" y="51"/>
                </a:cubicBezTo>
                <a:cubicBezTo>
                  <a:pt x="233" y="49"/>
                  <a:pt x="239" y="46"/>
                  <a:pt x="242" y="42"/>
                </a:cubicBezTo>
                <a:cubicBezTo>
                  <a:pt x="248" y="34"/>
                  <a:pt x="244" y="24"/>
                  <a:pt x="238" y="19"/>
                </a:cubicBezTo>
                <a:cubicBezTo>
                  <a:pt x="233" y="19"/>
                  <a:pt x="231" y="23"/>
                  <a:pt x="228" y="26"/>
                </a:cubicBezTo>
                <a:cubicBezTo>
                  <a:pt x="223" y="30"/>
                  <a:pt x="217" y="32"/>
                  <a:pt x="212" y="37"/>
                </a:cubicBezTo>
                <a:cubicBezTo>
                  <a:pt x="202" y="42"/>
                  <a:pt x="193" y="49"/>
                  <a:pt x="183" y="54"/>
                </a:cubicBezTo>
                <a:cubicBezTo>
                  <a:pt x="178" y="57"/>
                  <a:pt x="172" y="59"/>
                  <a:pt x="168" y="62"/>
                </a:cubicBezTo>
                <a:cubicBezTo>
                  <a:pt x="166" y="63"/>
                  <a:pt x="165" y="64"/>
                  <a:pt x="163" y="65"/>
                </a:cubicBezTo>
                <a:cubicBezTo>
                  <a:pt x="157" y="68"/>
                  <a:pt x="151" y="70"/>
                  <a:pt x="146" y="74"/>
                </a:cubicBezTo>
                <a:cubicBezTo>
                  <a:pt x="153" y="82"/>
                  <a:pt x="154" y="95"/>
                  <a:pt x="149" y="103"/>
                </a:cubicBezTo>
                <a:close/>
                <a:moveTo>
                  <a:pt x="20" y="66"/>
                </a:moveTo>
                <a:cubicBezTo>
                  <a:pt x="29" y="68"/>
                  <a:pt x="40" y="69"/>
                  <a:pt x="49" y="70"/>
                </a:cubicBezTo>
                <a:cubicBezTo>
                  <a:pt x="53" y="70"/>
                  <a:pt x="59" y="70"/>
                  <a:pt x="60" y="74"/>
                </a:cubicBezTo>
                <a:cubicBezTo>
                  <a:pt x="48" y="72"/>
                  <a:pt x="33" y="71"/>
                  <a:pt x="20" y="69"/>
                </a:cubicBezTo>
                <a:cubicBezTo>
                  <a:pt x="20" y="70"/>
                  <a:pt x="21" y="71"/>
                  <a:pt x="21" y="72"/>
                </a:cubicBezTo>
                <a:cubicBezTo>
                  <a:pt x="23" y="72"/>
                  <a:pt x="25" y="74"/>
                  <a:pt x="28" y="74"/>
                </a:cubicBezTo>
                <a:cubicBezTo>
                  <a:pt x="35" y="75"/>
                  <a:pt x="43" y="74"/>
                  <a:pt x="47" y="77"/>
                </a:cubicBezTo>
                <a:cubicBezTo>
                  <a:pt x="38" y="77"/>
                  <a:pt x="31" y="77"/>
                  <a:pt x="24" y="76"/>
                </a:cubicBezTo>
                <a:cubicBezTo>
                  <a:pt x="22" y="76"/>
                  <a:pt x="20" y="74"/>
                  <a:pt x="17" y="75"/>
                </a:cubicBezTo>
                <a:cubicBezTo>
                  <a:pt x="17" y="79"/>
                  <a:pt x="22" y="79"/>
                  <a:pt x="24" y="78"/>
                </a:cubicBezTo>
                <a:cubicBezTo>
                  <a:pt x="43" y="83"/>
                  <a:pt x="62" y="89"/>
                  <a:pt x="80" y="92"/>
                </a:cubicBezTo>
                <a:cubicBezTo>
                  <a:pt x="80" y="89"/>
                  <a:pt x="82" y="84"/>
                  <a:pt x="85" y="83"/>
                </a:cubicBezTo>
                <a:cubicBezTo>
                  <a:pt x="80" y="81"/>
                  <a:pt x="73" y="83"/>
                  <a:pt x="71" y="79"/>
                </a:cubicBezTo>
                <a:cubicBezTo>
                  <a:pt x="79" y="77"/>
                  <a:pt x="88" y="80"/>
                  <a:pt x="96" y="82"/>
                </a:cubicBezTo>
                <a:cubicBezTo>
                  <a:pt x="99" y="82"/>
                  <a:pt x="102" y="82"/>
                  <a:pt x="105" y="82"/>
                </a:cubicBezTo>
                <a:cubicBezTo>
                  <a:pt x="108" y="83"/>
                  <a:pt x="110" y="84"/>
                  <a:pt x="113" y="84"/>
                </a:cubicBezTo>
                <a:cubicBezTo>
                  <a:pt x="117" y="85"/>
                  <a:pt x="120" y="84"/>
                  <a:pt x="123" y="86"/>
                </a:cubicBezTo>
                <a:cubicBezTo>
                  <a:pt x="122" y="89"/>
                  <a:pt x="118" y="87"/>
                  <a:pt x="115" y="88"/>
                </a:cubicBezTo>
                <a:cubicBezTo>
                  <a:pt x="111" y="92"/>
                  <a:pt x="103" y="93"/>
                  <a:pt x="103" y="101"/>
                </a:cubicBezTo>
                <a:cubicBezTo>
                  <a:pt x="113" y="100"/>
                  <a:pt x="130" y="108"/>
                  <a:pt x="136" y="99"/>
                </a:cubicBezTo>
                <a:cubicBezTo>
                  <a:pt x="132" y="97"/>
                  <a:pt x="127" y="99"/>
                  <a:pt x="125" y="96"/>
                </a:cubicBezTo>
                <a:cubicBezTo>
                  <a:pt x="129" y="96"/>
                  <a:pt x="139" y="97"/>
                  <a:pt x="139" y="93"/>
                </a:cubicBezTo>
                <a:cubicBezTo>
                  <a:pt x="136" y="92"/>
                  <a:pt x="128" y="94"/>
                  <a:pt x="125" y="91"/>
                </a:cubicBezTo>
                <a:cubicBezTo>
                  <a:pt x="129" y="90"/>
                  <a:pt x="135" y="90"/>
                  <a:pt x="138" y="90"/>
                </a:cubicBezTo>
                <a:cubicBezTo>
                  <a:pt x="137" y="81"/>
                  <a:pt x="128" y="80"/>
                  <a:pt x="119" y="78"/>
                </a:cubicBezTo>
                <a:cubicBezTo>
                  <a:pt x="86" y="71"/>
                  <a:pt x="51" y="63"/>
                  <a:pt x="16" y="59"/>
                </a:cubicBezTo>
                <a:cubicBezTo>
                  <a:pt x="19" y="59"/>
                  <a:pt x="21" y="63"/>
                  <a:pt x="20" y="66"/>
                </a:cubicBezTo>
                <a:close/>
                <a:moveTo>
                  <a:pt x="43" y="87"/>
                </a:moveTo>
                <a:cubicBezTo>
                  <a:pt x="38" y="86"/>
                  <a:pt x="32" y="83"/>
                  <a:pt x="25" y="82"/>
                </a:cubicBezTo>
                <a:cubicBezTo>
                  <a:pt x="18" y="81"/>
                  <a:pt x="8" y="78"/>
                  <a:pt x="5" y="83"/>
                </a:cubicBezTo>
                <a:cubicBezTo>
                  <a:pt x="28" y="89"/>
                  <a:pt x="57" y="94"/>
                  <a:pt x="80" y="101"/>
                </a:cubicBezTo>
                <a:cubicBezTo>
                  <a:pt x="80" y="98"/>
                  <a:pt x="80" y="99"/>
                  <a:pt x="80" y="96"/>
                </a:cubicBezTo>
                <a:cubicBezTo>
                  <a:pt x="68" y="93"/>
                  <a:pt x="57" y="91"/>
                  <a:pt x="43" y="87"/>
                </a:cubicBezTo>
                <a:close/>
                <a:moveTo>
                  <a:pt x="85" y="88"/>
                </a:moveTo>
                <a:cubicBezTo>
                  <a:pt x="83" y="91"/>
                  <a:pt x="85" y="98"/>
                  <a:pt x="84" y="103"/>
                </a:cubicBezTo>
                <a:cubicBezTo>
                  <a:pt x="84" y="104"/>
                  <a:pt x="82" y="104"/>
                  <a:pt x="82" y="105"/>
                </a:cubicBezTo>
                <a:cubicBezTo>
                  <a:pt x="81" y="108"/>
                  <a:pt x="81" y="111"/>
                  <a:pt x="80" y="113"/>
                </a:cubicBezTo>
                <a:cubicBezTo>
                  <a:pt x="79" y="116"/>
                  <a:pt x="76" y="118"/>
                  <a:pt x="75" y="121"/>
                </a:cubicBezTo>
                <a:cubicBezTo>
                  <a:pt x="82" y="120"/>
                  <a:pt x="90" y="116"/>
                  <a:pt x="88" y="109"/>
                </a:cubicBezTo>
                <a:cubicBezTo>
                  <a:pt x="89" y="108"/>
                  <a:pt x="90" y="107"/>
                  <a:pt x="91" y="107"/>
                </a:cubicBezTo>
                <a:cubicBezTo>
                  <a:pt x="94" y="111"/>
                  <a:pt x="96" y="118"/>
                  <a:pt x="94" y="124"/>
                </a:cubicBezTo>
                <a:cubicBezTo>
                  <a:pt x="95" y="122"/>
                  <a:pt x="97" y="121"/>
                  <a:pt x="98" y="120"/>
                </a:cubicBezTo>
                <a:cubicBezTo>
                  <a:pt x="102" y="114"/>
                  <a:pt x="97" y="104"/>
                  <a:pt x="100" y="96"/>
                </a:cubicBezTo>
                <a:cubicBezTo>
                  <a:pt x="102" y="92"/>
                  <a:pt x="106" y="90"/>
                  <a:pt x="110" y="87"/>
                </a:cubicBezTo>
                <a:cubicBezTo>
                  <a:pt x="104" y="84"/>
                  <a:pt x="95" y="85"/>
                  <a:pt x="88" y="83"/>
                </a:cubicBezTo>
                <a:cubicBezTo>
                  <a:pt x="88" y="86"/>
                  <a:pt x="86" y="86"/>
                  <a:pt x="85" y="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70" name="Freeform 337"/>
          <p:cNvSpPr>
            <a:spLocks noEditPoints="1"/>
          </p:cNvSpPr>
          <p:nvPr/>
        </p:nvSpPr>
        <p:spPr bwMode="auto">
          <a:xfrm>
            <a:off x="1427163" y="3265488"/>
            <a:ext cx="328612" cy="374650"/>
          </a:xfrm>
          <a:custGeom>
            <a:avLst/>
            <a:gdLst>
              <a:gd name="T0" fmla="*/ 59 w 104"/>
              <a:gd name="T1" fmla="*/ 37 h 119"/>
              <a:gd name="T2" fmla="*/ 103 w 104"/>
              <a:gd name="T3" fmla="*/ 23 h 119"/>
              <a:gd name="T4" fmla="*/ 96 w 104"/>
              <a:gd name="T5" fmla="*/ 63 h 119"/>
              <a:gd name="T6" fmla="*/ 83 w 104"/>
              <a:gd name="T7" fmla="*/ 109 h 119"/>
              <a:gd name="T8" fmla="*/ 42 w 104"/>
              <a:gd name="T9" fmla="*/ 109 h 119"/>
              <a:gd name="T10" fmla="*/ 13 w 104"/>
              <a:gd name="T11" fmla="*/ 117 h 119"/>
              <a:gd name="T12" fmla="*/ 9 w 104"/>
              <a:gd name="T13" fmla="*/ 105 h 119"/>
              <a:gd name="T14" fmla="*/ 21 w 104"/>
              <a:gd name="T15" fmla="*/ 62 h 119"/>
              <a:gd name="T16" fmla="*/ 12 w 104"/>
              <a:gd name="T17" fmla="*/ 31 h 119"/>
              <a:gd name="T18" fmla="*/ 45 w 104"/>
              <a:gd name="T19" fmla="*/ 12 h 119"/>
              <a:gd name="T20" fmla="*/ 43 w 104"/>
              <a:gd name="T21" fmla="*/ 46 h 119"/>
              <a:gd name="T22" fmla="*/ 9 w 104"/>
              <a:gd name="T23" fmla="*/ 91 h 119"/>
              <a:gd name="T24" fmla="*/ 4 w 104"/>
              <a:gd name="T25" fmla="*/ 71 h 119"/>
              <a:gd name="T26" fmla="*/ 24 w 104"/>
              <a:gd name="T27" fmla="*/ 86 h 119"/>
              <a:gd name="T28" fmla="*/ 52 w 104"/>
              <a:gd name="T29" fmla="*/ 68 h 119"/>
              <a:gd name="T30" fmla="*/ 53 w 104"/>
              <a:gd name="T31" fmla="*/ 66 h 119"/>
              <a:gd name="T32" fmla="*/ 3 w 104"/>
              <a:gd name="T33" fmla="*/ 68 h 119"/>
              <a:gd name="T34" fmla="*/ 9 w 104"/>
              <a:gd name="T35" fmla="*/ 114 h 119"/>
              <a:gd name="T36" fmla="*/ 14 w 104"/>
              <a:gd name="T37" fmla="*/ 99 h 119"/>
              <a:gd name="T38" fmla="*/ 7 w 104"/>
              <a:gd name="T39" fmla="*/ 71 h 119"/>
              <a:gd name="T40" fmla="*/ 35 w 104"/>
              <a:gd name="T41" fmla="*/ 32 h 119"/>
              <a:gd name="T42" fmla="*/ 24 w 104"/>
              <a:gd name="T43" fmla="*/ 6 h 119"/>
              <a:gd name="T44" fmla="*/ 16 w 104"/>
              <a:gd name="T45" fmla="*/ 33 h 119"/>
              <a:gd name="T46" fmla="*/ 8 w 104"/>
              <a:gd name="T47" fmla="*/ 22 h 119"/>
              <a:gd name="T48" fmla="*/ 9 w 104"/>
              <a:gd name="T49" fmla="*/ 13 h 119"/>
              <a:gd name="T50" fmla="*/ 32 w 104"/>
              <a:gd name="T51" fmla="*/ 26 h 119"/>
              <a:gd name="T52" fmla="*/ 41 w 104"/>
              <a:gd name="T53" fmla="*/ 49 h 119"/>
              <a:gd name="T54" fmla="*/ 16 w 104"/>
              <a:gd name="T55" fmla="*/ 114 h 119"/>
              <a:gd name="T56" fmla="*/ 28 w 104"/>
              <a:gd name="T57" fmla="*/ 55 h 119"/>
              <a:gd name="T58" fmla="*/ 30 w 104"/>
              <a:gd name="T59" fmla="*/ 25 h 119"/>
              <a:gd name="T60" fmla="*/ 32 w 104"/>
              <a:gd name="T61" fmla="*/ 108 h 119"/>
              <a:gd name="T62" fmla="*/ 31 w 104"/>
              <a:gd name="T63" fmla="*/ 113 h 119"/>
              <a:gd name="T64" fmla="*/ 51 w 104"/>
              <a:gd name="T65" fmla="*/ 83 h 119"/>
              <a:gd name="T66" fmla="*/ 70 w 104"/>
              <a:gd name="T67" fmla="*/ 19 h 119"/>
              <a:gd name="T68" fmla="*/ 77 w 104"/>
              <a:gd name="T69" fmla="*/ 46 h 119"/>
              <a:gd name="T70" fmla="*/ 75 w 104"/>
              <a:gd name="T71" fmla="*/ 80 h 119"/>
              <a:gd name="T72" fmla="*/ 82 w 104"/>
              <a:gd name="T73" fmla="*/ 41 h 119"/>
              <a:gd name="T74" fmla="*/ 73 w 104"/>
              <a:gd name="T75" fmla="*/ 13 h 119"/>
              <a:gd name="T76" fmla="*/ 56 w 104"/>
              <a:gd name="T77" fmla="*/ 31 h 119"/>
              <a:gd name="T78" fmla="*/ 38 w 104"/>
              <a:gd name="T79" fmla="*/ 106 h 119"/>
              <a:gd name="T80" fmla="*/ 71 w 104"/>
              <a:gd name="T81" fmla="*/ 66 h 119"/>
              <a:gd name="T82" fmla="*/ 64 w 104"/>
              <a:gd name="T83" fmla="*/ 58 h 119"/>
              <a:gd name="T84" fmla="*/ 76 w 104"/>
              <a:gd name="T85" fmla="*/ 43 h 119"/>
              <a:gd name="T86" fmla="*/ 63 w 104"/>
              <a:gd name="T87" fmla="*/ 27 h 119"/>
              <a:gd name="T88" fmla="*/ 70 w 104"/>
              <a:gd name="T89" fmla="*/ 43 h 119"/>
              <a:gd name="T90" fmla="*/ 71 w 104"/>
              <a:gd name="T91" fmla="*/ 102 h 119"/>
              <a:gd name="T92" fmla="*/ 81 w 104"/>
              <a:gd name="T93" fmla="*/ 98 h 119"/>
              <a:gd name="T94" fmla="*/ 88 w 104"/>
              <a:gd name="T95" fmla="*/ 64 h 119"/>
              <a:gd name="T96" fmla="*/ 80 w 104"/>
              <a:gd name="T97" fmla="*/ 61 h 119"/>
              <a:gd name="T98" fmla="*/ 78 w 104"/>
              <a:gd name="T99" fmla="*/ 107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4" h="119">
                <a:moveTo>
                  <a:pt x="47" y="57"/>
                </a:moveTo>
                <a:cubicBezTo>
                  <a:pt x="50" y="57"/>
                  <a:pt x="53" y="56"/>
                  <a:pt x="56" y="56"/>
                </a:cubicBezTo>
                <a:cubicBezTo>
                  <a:pt x="58" y="52"/>
                  <a:pt x="60" y="48"/>
                  <a:pt x="62" y="43"/>
                </a:cubicBezTo>
                <a:cubicBezTo>
                  <a:pt x="60" y="41"/>
                  <a:pt x="60" y="40"/>
                  <a:pt x="59" y="37"/>
                </a:cubicBezTo>
                <a:cubicBezTo>
                  <a:pt x="56" y="33"/>
                  <a:pt x="48" y="27"/>
                  <a:pt x="55" y="24"/>
                </a:cubicBezTo>
                <a:cubicBezTo>
                  <a:pt x="59" y="14"/>
                  <a:pt x="78" y="7"/>
                  <a:pt x="91" y="12"/>
                </a:cubicBezTo>
                <a:cubicBezTo>
                  <a:pt x="93" y="13"/>
                  <a:pt x="95" y="14"/>
                  <a:pt x="97" y="15"/>
                </a:cubicBezTo>
                <a:cubicBezTo>
                  <a:pt x="101" y="17"/>
                  <a:pt x="104" y="18"/>
                  <a:pt x="103" y="23"/>
                </a:cubicBezTo>
                <a:cubicBezTo>
                  <a:pt x="96" y="30"/>
                  <a:pt x="90" y="36"/>
                  <a:pt x="84" y="43"/>
                </a:cubicBezTo>
                <a:cubicBezTo>
                  <a:pt x="82" y="48"/>
                  <a:pt x="81" y="53"/>
                  <a:pt x="80" y="58"/>
                </a:cubicBezTo>
                <a:cubicBezTo>
                  <a:pt x="85" y="56"/>
                  <a:pt x="89" y="59"/>
                  <a:pt x="94" y="60"/>
                </a:cubicBezTo>
                <a:cubicBezTo>
                  <a:pt x="94" y="61"/>
                  <a:pt x="95" y="62"/>
                  <a:pt x="96" y="63"/>
                </a:cubicBezTo>
                <a:cubicBezTo>
                  <a:pt x="92" y="74"/>
                  <a:pt x="86" y="84"/>
                  <a:pt x="84" y="96"/>
                </a:cubicBezTo>
                <a:cubicBezTo>
                  <a:pt x="86" y="97"/>
                  <a:pt x="86" y="96"/>
                  <a:pt x="89" y="97"/>
                </a:cubicBezTo>
                <a:cubicBezTo>
                  <a:pt x="91" y="101"/>
                  <a:pt x="91" y="108"/>
                  <a:pt x="85" y="109"/>
                </a:cubicBezTo>
                <a:cubicBezTo>
                  <a:pt x="85" y="109"/>
                  <a:pt x="84" y="109"/>
                  <a:pt x="83" y="109"/>
                </a:cubicBezTo>
                <a:cubicBezTo>
                  <a:pt x="80" y="109"/>
                  <a:pt x="77" y="110"/>
                  <a:pt x="76" y="108"/>
                </a:cubicBezTo>
                <a:cubicBezTo>
                  <a:pt x="73" y="109"/>
                  <a:pt x="71" y="108"/>
                  <a:pt x="68" y="108"/>
                </a:cubicBezTo>
                <a:cubicBezTo>
                  <a:pt x="68" y="107"/>
                  <a:pt x="68" y="107"/>
                  <a:pt x="67" y="106"/>
                </a:cubicBezTo>
                <a:cubicBezTo>
                  <a:pt x="59" y="106"/>
                  <a:pt x="50" y="109"/>
                  <a:pt x="42" y="109"/>
                </a:cubicBezTo>
                <a:cubicBezTo>
                  <a:pt x="41" y="112"/>
                  <a:pt x="37" y="113"/>
                  <a:pt x="34" y="113"/>
                </a:cubicBezTo>
                <a:cubicBezTo>
                  <a:pt x="34" y="114"/>
                  <a:pt x="33" y="115"/>
                  <a:pt x="33" y="116"/>
                </a:cubicBezTo>
                <a:cubicBezTo>
                  <a:pt x="28" y="119"/>
                  <a:pt x="20" y="117"/>
                  <a:pt x="16" y="118"/>
                </a:cubicBezTo>
                <a:cubicBezTo>
                  <a:pt x="15" y="117"/>
                  <a:pt x="14" y="118"/>
                  <a:pt x="13" y="117"/>
                </a:cubicBezTo>
                <a:cubicBezTo>
                  <a:pt x="13" y="116"/>
                  <a:pt x="13" y="115"/>
                  <a:pt x="13" y="115"/>
                </a:cubicBezTo>
                <a:cubicBezTo>
                  <a:pt x="12" y="115"/>
                  <a:pt x="12" y="116"/>
                  <a:pt x="12" y="117"/>
                </a:cubicBezTo>
                <a:cubicBezTo>
                  <a:pt x="6" y="118"/>
                  <a:pt x="4" y="110"/>
                  <a:pt x="5" y="107"/>
                </a:cubicBezTo>
                <a:cubicBezTo>
                  <a:pt x="7" y="107"/>
                  <a:pt x="7" y="105"/>
                  <a:pt x="9" y="105"/>
                </a:cubicBezTo>
                <a:cubicBezTo>
                  <a:pt x="8" y="99"/>
                  <a:pt x="7" y="93"/>
                  <a:pt x="5" y="87"/>
                </a:cubicBezTo>
                <a:cubicBezTo>
                  <a:pt x="4" y="81"/>
                  <a:pt x="1" y="76"/>
                  <a:pt x="0" y="70"/>
                </a:cubicBezTo>
                <a:cubicBezTo>
                  <a:pt x="0" y="61"/>
                  <a:pt x="16" y="64"/>
                  <a:pt x="20" y="62"/>
                </a:cubicBezTo>
                <a:cubicBezTo>
                  <a:pt x="21" y="62"/>
                  <a:pt x="21" y="61"/>
                  <a:pt x="21" y="62"/>
                </a:cubicBezTo>
                <a:cubicBezTo>
                  <a:pt x="20" y="59"/>
                  <a:pt x="20" y="55"/>
                  <a:pt x="20" y="52"/>
                </a:cubicBezTo>
                <a:cubicBezTo>
                  <a:pt x="19" y="50"/>
                  <a:pt x="19" y="48"/>
                  <a:pt x="18" y="46"/>
                </a:cubicBezTo>
                <a:cubicBezTo>
                  <a:pt x="18" y="44"/>
                  <a:pt x="17" y="43"/>
                  <a:pt x="16" y="41"/>
                </a:cubicBezTo>
                <a:cubicBezTo>
                  <a:pt x="15" y="37"/>
                  <a:pt x="15" y="33"/>
                  <a:pt x="12" y="31"/>
                </a:cubicBezTo>
                <a:cubicBezTo>
                  <a:pt x="10" y="27"/>
                  <a:pt x="5" y="26"/>
                  <a:pt x="3" y="23"/>
                </a:cubicBezTo>
                <a:cubicBezTo>
                  <a:pt x="2" y="21"/>
                  <a:pt x="2" y="19"/>
                  <a:pt x="0" y="18"/>
                </a:cubicBezTo>
                <a:cubicBezTo>
                  <a:pt x="1" y="4"/>
                  <a:pt x="28" y="0"/>
                  <a:pt x="39" y="7"/>
                </a:cubicBezTo>
                <a:cubicBezTo>
                  <a:pt x="41" y="8"/>
                  <a:pt x="44" y="10"/>
                  <a:pt x="45" y="12"/>
                </a:cubicBezTo>
                <a:cubicBezTo>
                  <a:pt x="45" y="12"/>
                  <a:pt x="45" y="14"/>
                  <a:pt x="45" y="14"/>
                </a:cubicBezTo>
                <a:cubicBezTo>
                  <a:pt x="45" y="16"/>
                  <a:pt x="43" y="19"/>
                  <a:pt x="42" y="21"/>
                </a:cubicBezTo>
                <a:cubicBezTo>
                  <a:pt x="40" y="24"/>
                  <a:pt x="38" y="29"/>
                  <a:pt x="38" y="31"/>
                </a:cubicBezTo>
                <a:cubicBezTo>
                  <a:pt x="38" y="37"/>
                  <a:pt x="41" y="42"/>
                  <a:pt x="43" y="46"/>
                </a:cubicBezTo>
                <a:cubicBezTo>
                  <a:pt x="45" y="50"/>
                  <a:pt x="45" y="53"/>
                  <a:pt x="47" y="57"/>
                </a:cubicBezTo>
                <a:close/>
                <a:moveTo>
                  <a:pt x="3" y="73"/>
                </a:moveTo>
                <a:cubicBezTo>
                  <a:pt x="3" y="73"/>
                  <a:pt x="3" y="73"/>
                  <a:pt x="3" y="73"/>
                </a:cubicBezTo>
                <a:cubicBezTo>
                  <a:pt x="5" y="79"/>
                  <a:pt x="8" y="85"/>
                  <a:pt x="9" y="91"/>
                </a:cubicBezTo>
                <a:cubicBezTo>
                  <a:pt x="10" y="96"/>
                  <a:pt x="10" y="102"/>
                  <a:pt x="13" y="106"/>
                </a:cubicBezTo>
                <a:cubicBezTo>
                  <a:pt x="12" y="97"/>
                  <a:pt x="8" y="88"/>
                  <a:pt x="7" y="79"/>
                </a:cubicBezTo>
                <a:cubicBezTo>
                  <a:pt x="7" y="79"/>
                  <a:pt x="6" y="78"/>
                  <a:pt x="6" y="77"/>
                </a:cubicBezTo>
                <a:cubicBezTo>
                  <a:pt x="5" y="75"/>
                  <a:pt x="4" y="73"/>
                  <a:pt x="4" y="71"/>
                </a:cubicBezTo>
                <a:cubicBezTo>
                  <a:pt x="4" y="71"/>
                  <a:pt x="4" y="70"/>
                  <a:pt x="4" y="70"/>
                </a:cubicBezTo>
                <a:cubicBezTo>
                  <a:pt x="10" y="66"/>
                  <a:pt x="16" y="69"/>
                  <a:pt x="21" y="69"/>
                </a:cubicBezTo>
                <a:cubicBezTo>
                  <a:pt x="23" y="69"/>
                  <a:pt x="25" y="67"/>
                  <a:pt x="27" y="69"/>
                </a:cubicBezTo>
                <a:cubicBezTo>
                  <a:pt x="27" y="75"/>
                  <a:pt x="23" y="81"/>
                  <a:pt x="24" y="86"/>
                </a:cubicBezTo>
                <a:cubicBezTo>
                  <a:pt x="21" y="91"/>
                  <a:pt x="21" y="100"/>
                  <a:pt x="18" y="106"/>
                </a:cubicBezTo>
                <a:cubicBezTo>
                  <a:pt x="25" y="106"/>
                  <a:pt x="29" y="105"/>
                  <a:pt x="35" y="105"/>
                </a:cubicBezTo>
                <a:cubicBezTo>
                  <a:pt x="37" y="101"/>
                  <a:pt x="40" y="97"/>
                  <a:pt x="41" y="91"/>
                </a:cubicBezTo>
                <a:cubicBezTo>
                  <a:pt x="45" y="84"/>
                  <a:pt x="49" y="75"/>
                  <a:pt x="52" y="68"/>
                </a:cubicBezTo>
                <a:cubicBezTo>
                  <a:pt x="47" y="67"/>
                  <a:pt x="43" y="69"/>
                  <a:pt x="39" y="69"/>
                </a:cubicBezTo>
                <a:cubicBezTo>
                  <a:pt x="36" y="69"/>
                  <a:pt x="33" y="70"/>
                  <a:pt x="31" y="69"/>
                </a:cubicBezTo>
                <a:cubicBezTo>
                  <a:pt x="37" y="65"/>
                  <a:pt x="45" y="67"/>
                  <a:pt x="51" y="65"/>
                </a:cubicBezTo>
                <a:cubicBezTo>
                  <a:pt x="52" y="65"/>
                  <a:pt x="52" y="66"/>
                  <a:pt x="53" y="66"/>
                </a:cubicBezTo>
                <a:cubicBezTo>
                  <a:pt x="54" y="63"/>
                  <a:pt x="55" y="61"/>
                  <a:pt x="55" y="58"/>
                </a:cubicBezTo>
                <a:cubicBezTo>
                  <a:pt x="48" y="59"/>
                  <a:pt x="42" y="60"/>
                  <a:pt x="36" y="60"/>
                </a:cubicBezTo>
                <a:cubicBezTo>
                  <a:pt x="25" y="62"/>
                  <a:pt x="14" y="67"/>
                  <a:pt x="6" y="67"/>
                </a:cubicBezTo>
                <a:cubicBezTo>
                  <a:pt x="5" y="67"/>
                  <a:pt x="4" y="68"/>
                  <a:pt x="3" y="68"/>
                </a:cubicBezTo>
                <a:cubicBezTo>
                  <a:pt x="3" y="70"/>
                  <a:pt x="3" y="71"/>
                  <a:pt x="3" y="73"/>
                </a:cubicBezTo>
                <a:close/>
                <a:moveTo>
                  <a:pt x="9" y="114"/>
                </a:moveTo>
                <a:cubicBezTo>
                  <a:pt x="12" y="114"/>
                  <a:pt x="11" y="105"/>
                  <a:pt x="7" y="109"/>
                </a:cubicBezTo>
                <a:cubicBezTo>
                  <a:pt x="7" y="110"/>
                  <a:pt x="7" y="113"/>
                  <a:pt x="9" y="114"/>
                </a:cubicBezTo>
                <a:close/>
                <a:moveTo>
                  <a:pt x="8" y="75"/>
                </a:moveTo>
                <a:cubicBezTo>
                  <a:pt x="8" y="76"/>
                  <a:pt x="9" y="77"/>
                  <a:pt x="9" y="79"/>
                </a:cubicBezTo>
                <a:cubicBezTo>
                  <a:pt x="10" y="82"/>
                  <a:pt x="11" y="86"/>
                  <a:pt x="12" y="90"/>
                </a:cubicBezTo>
                <a:cubicBezTo>
                  <a:pt x="12" y="93"/>
                  <a:pt x="13" y="96"/>
                  <a:pt x="14" y="99"/>
                </a:cubicBezTo>
                <a:cubicBezTo>
                  <a:pt x="15" y="101"/>
                  <a:pt x="14" y="105"/>
                  <a:pt x="17" y="106"/>
                </a:cubicBezTo>
                <a:cubicBezTo>
                  <a:pt x="17" y="105"/>
                  <a:pt x="16" y="106"/>
                  <a:pt x="16" y="104"/>
                </a:cubicBezTo>
                <a:cubicBezTo>
                  <a:pt x="19" y="94"/>
                  <a:pt x="22" y="83"/>
                  <a:pt x="24" y="71"/>
                </a:cubicBezTo>
                <a:cubicBezTo>
                  <a:pt x="20" y="70"/>
                  <a:pt x="12" y="69"/>
                  <a:pt x="7" y="71"/>
                </a:cubicBezTo>
                <a:cubicBezTo>
                  <a:pt x="8" y="72"/>
                  <a:pt x="9" y="75"/>
                  <a:pt x="8" y="75"/>
                </a:cubicBezTo>
                <a:close/>
                <a:moveTo>
                  <a:pt x="41" y="49"/>
                </a:moveTo>
                <a:cubicBezTo>
                  <a:pt x="41" y="48"/>
                  <a:pt x="41" y="47"/>
                  <a:pt x="40" y="46"/>
                </a:cubicBezTo>
                <a:cubicBezTo>
                  <a:pt x="39" y="41"/>
                  <a:pt x="35" y="36"/>
                  <a:pt x="35" y="32"/>
                </a:cubicBezTo>
                <a:cubicBezTo>
                  <a:pt x="34" y="26"/>
                  <a:pt x="41" y="20"/>
                  <a:pt x="43" y="16"/>
                </a:cubicBezTo>
                <a:cubicBezTo>
                  <a:pt x="44" y="13"/>
                  <a:pt x="40" y="12"/>
                  <a:pt x="37" y="10"/>
                </a:cubicBezTo>
                <a:cubicBezTo>
                  <a:pt x="37" y="9"/>
                  <a:pt x="36" y="8"/>
                  <a:pt x="36" y="8"/>
                </a:cubicBezTo>
                <a:cubicBezTo>
                  <a:pt x="33" y="6"/>
                  <a:pt x="28" y="6"/>
                  <a:pt x="24" y="6"/>
                </a:cubicBezTo>
                <a:cubicBezTo>
                  <a:pt x="14" y="7"/>
                  <a:pt x="8" y="9"/>
                  <a:pt x="4" y="14"/>
                </a:cubicBezTo>
                <a:cubicBezTo>
                  <a:pt x="2" y="17"/>
                  <a:pt x="4" y="20"/>
                  <a:pt x="7" y="23"/>
                </a:cubicBezTo>
                <a:cubicBezTo>
                  <a:pt x="10" y="27"/>
                  <a:pt x="15" y="28"/>
                  <a:pt x="16" y="32"/>
                </a:cubicBezTo>
                <a:cubicBezTo>
                  <a:pt x="17" y="32"/>
                  <a:pt x="16" y="33"/>
                  <a:pt x="16" y="33"/>
                </a:cubicBezTo>
                <a:cubicBezTo>
                  <a:pt x="18" y="42"/>
                  <a:pt x="23" y="51"/>
                  <a:pt x="22" y="61"/>
                </a:cubicBezTo>
                <a:cubicBezTo>
                  <a:pt x="23" y="61"/>
                  <a:pt x="25" y="61"/>
                  <a:pt x="26" y="60"/>
                </a:cubicBezTo>
                <a:cubicBezTo>
                  <a:pt x="25" y="52"/>
                  <a:pt x="23" y="40"/>
                  <a:pt x="20" y="31"/>
                </a:cubicBezTo>
                <a:cubicBezTo>
                  <a:pt x="17" y="28"/>
                  <a:pt x="11" y="25"/>
                  <a:pt x="8" y="22"/>
                </a:cubicBezTo>
                <a:cubicBezTo>
                  <a:pt x="7" y="21"/>
                  <a:pt x="6" y="20"/>
                  <a:pt x="6" y="19"/>
                </a:cubicBezTo>
                <a:cubicBezTo>
                  <a:pt x="6" y="18"/>
                  <a:pt x="8" y="15"/>
                  <a:pt x="8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3"/>
                </a:cubicBezTo>
                <a:cubicBezTo>
                  <a:pt x="11" y="12"/>
                  <a:pt x="13" y="10"/>
                  <a:pt x="14" y="10"/>
                </a:cubicBezTo>
                <a:cubicBezTo>
                  <a:pt x="21" y="8"/>
                  <a:pt x="30" y="10"/>
                  <a:pt x="35" y="11"/>
                </a:cubicBezTo>
                <a:cubicBezTo>
                  <a:pt x="37" y="13"/>
                  <a:pt x="38" y="14"/>
                  <a:pt x="39" y="17"/>
                </a:cubicBezTo>
                <a:cubicBezTo>
                  <a:pt x="37" y="20"/>
                  <a:pt x="35" y="23"/>
                  <a:pt x="32" y="26"/>
                </a:cubicBezTo>
                <a:cubicBezTo>
                  <a:pt x="32" y="29"/>
                  <a:pt x="30" y="30"/>
                  <a:pt x="31" y="33"/>
                </a:cubicBezTo>
                <a:cubicBezTo>
                  <a:pt x="33" y="39"/>
                  <a:pt x="38" y="47"/>
                  <a:pt x="40" y="52"/>
                </a:cubicBezTo>
                <a:cubicBezTo>
                  <a:pt x="41" y="54"/>
                  <a:pt x="41" y="57"/>
                  <a:pt x="44" y="57"/>
                </a:cubicBezTo>
                <a:cubicBezTo>
                  <a:pt x="44" y="55"/>
                  <a:pt x="42" y="52"/>
                  <a:pt x="41" y="49"/>
                </a:cubicBezTo>
                <a:close/>
                <a:moveTo>
                  <a:pt x="16" y="114"/>
                </a:moveTo>
                <a:cubicBezTo>
                  <a:pt x="17" y="113"/>
                  <a:pt x="17" y="114"/>
                  <a:pt x="18" y="114"/>
                </a:cubicBezTo>
                <a:cubicBezTo>
                  <a:pt x="18" y="113"/>
                  <a:pt x="18" y="111"/>
                  <a:pt x="17" y="110"/>
                </a:cubicBezTo>
                <a:cubicBezTo>
                  <a:pt x="15" y="111"/>
                  <a:pt x="15" y="112"/>
                  <a:pt x="16" y="114"/>
                </a:cubicBezTo>
                <a:close/>
                <a:moveTo>
                  <a:pt x="22" y="12"/>
                </a:moveTo>
                <a:cubicBezTo>
                  <a:pt x="15" y="12"/>
                  <a:pt x="11" y="14"/>
                  <a:pt x="9" y="19"/>
                </a:cubicBezTo>
                <a:cubicBezTo>
                  <a:pt x="13" y="23"/>
                  <a:pt x="18" y="26"/>
                  <a:pt x="22" y="28"/>
                </a:cubicBezTo>
                <a:cubicBezTo>
                  <a:pt x="25" y="36"/>
                  <a:pt x="25" y="45"/>
                  <a:pt x="28" y="55"/>
                </a:cubicBezTo>
                <a:cubicBezTo>
                  <a:pt x="27" y="55"/>
                  <a:pt x="27" y="58"/>
                  <a:pt x="28" y="60"/>
                </a:cubicBezTo>
                <a:cubicBezTo>
                  <a:pt x="32" y="58"/>
                  <a:pt x="36" y="58"/>
                  <a:pt x="40" y="58"/>
                </a:cubicBezTo>
                <a:cubicBezTo>
                  <a:pt x="37" y="48"/>
                  <a:pt x="30" y="39"/>
                  <a:pt x="28" y="28"/>
                </a:cubicBezTo>
                <a:cubicBezTo>
                  <a:pt x="30" y="28"/>
                  <a:pt x="29" y="26"/>
                  <a:pt x="30" y="25"/>
                </a:cubicBezTo>
                <a:cubicBezTo>
                  <a:pt x="33" y="22"/>
                  <a:pt x="35" y="20"/>
                  <a:pt x="36" y="16"/>
                </a:cubicBezTo>
                <a:cubicBezTo>
                  <a:pt x="33" y="13"/>
                  <a:pt x="28" y="12"/>
                  <a:pt x="22" y="12"/>
                </a:cubicBezTo>
                <a:close/>
                <a:moveTo>
                  <a:pt x="31" y="113"/>
                </a:moveTo>
                <a:cubicBezTo>
                  <a:pt x="32" y="111"/>
                  <a:pt x="32" y="109"/>
                  <a:pt x="32" y="108"/>
                </a:cubicBezTo>
                <a:cubicBezTo>
                  <a:pt x="28" y="109"/>
                  <a:pt x="23" y="107"/>
                  <a:pt x="19" y="109"/>
                </a:cubicBezTo>
                <a:cubicBezTo>
                  <a:pt x="20" y="110"/>
                  <a:pt x="20" y="113"/>
                  <a:pt x="21" y="115"/>
                </a:cubicBezTo>
                <a:cubicBezTo>
                  <a:pt x="24" y="115"/>
                  <a:pt x="28" y="116"/>
                  <a:pt x="30" y="113"/>
                </a:cubicBezTo>
                <a:cubicBezTo>
                  <a:pt x="30" y="114"/>
                  <a:pt x="31" y="112"/>
                  <a:pt x="31" y="113"/>
                </a:cubicBezTo>
                <a:close/>
                <a:moveTo>
                  <a:pt x="42" y="103"/>
                </a:moveTo>
                <a:cubicBezTo>
                  <a:pt x="44" y="99"/>
                  <a:pt x="45" y="95"/>
                  <a:pt x="47" y="91"/>
                </a:cubicBezTo>
                <a:cubicBezTo>
                  <a:pt x="48" y="88"/>
                  <a:pt x="50" y="87"/>
                  <a:pt x="50" y="84"/>
                </a:cubicBezTo>
                <a:cubicBezTo>
                  <a:pt x="51" y="84"/>
                  <a:pt x="50" y="83"/>
                  <a:pt x="51" y="83"/>
                </a:cubicBezTo>
                <a:cubicBezTo>
                  <a:pt x="54" y="75"/>
                  <a:pt x="58" y="68"/>
                  <a:pt x="60" y="60"/>
                </a:cubicBezTo>
                <a:cubicBezTo>
                  <a:pt x="63" y="54"/>
                  <a:pt x="67" y="47"/>
                  <a:pt x="68" y="40"/>
                </a:cubicBezTo>
                <a:cubicBezTo>
                  <a:pt x="66" y="35"/>
                  <a:pt x="62" y="32"/>
                  <a:pt x="60" y="27"/>
                </a:cubicBezTo>
                <a:cubicBezTo>
                  <a:pt x="62" y="23"/>
                  <a:pt x="66" y="21"/>
                  <a:pt x="70" y="19"/>
                </a:cubicBezTo>
                <a:cubicBezTo>
                  <a:pt x="76" y="17"/>
                  <a:pt x="86" y="16"/>
                  <a:pt x="92" y="19"/>
                </a:cubicBezTo>
                <a:cubicBezTo>
                  <a:pt x="93" y="19"/>
                  <a:pt x="95" y="20"/>
                  <a:pt x="95" y="21"/>
                </a:cubicBezTo>
                <a:cubicBezTo>
                  <a:pt x="96" y="24"/>
                  <a:pt x="92" y="27"/>
                  <a:pt x="90" y="29"/>
                </a:cubicBezTo>
                <a:cubicBezTo>
                  <a:pt x="86" y="34"/>
                  <a:pt x="80" y="39"/>
                  <a:pt x="77" y="46"/>
                </a:cubicBezTo>
                <a:cubicBezTo>
                  <a:pt x="77" y="50"/>
                  <a:pt x="75" y="54"/>
                  <a:pt x="75" y="58"/>
                </a:cubicBezTo>
                <a:cubicBezTo>
                  <a:pt x="75" y="58"/>
                  <a:pt x="74" y="58"/>
                  <a:pt x="74" y="58"/>
                </a:cubicBezTo>
                <a:cubicBezTo>
                  <a:pt x="73" y="70"/>
                  <a:pt x="70" y="86"/>
                  <a:pt x="71" y="99"/>
                </a:cubicBezTo>
                <a:cubicBezTo>
                  <a:pt x="73" y="95"/>
                  <a:pt x="73" y="85"/>
                  <a:pt x="75" y="80"/>
                </a:cubicBezTo>
                <a:cubicBezTo>
                  <a:pt x="75" y="79"/>
                  <a:pt x="74" y="81"/>
                  <a:pt x="73" y="80"/>
                </a:cubicBezTo>
                <a:cubicBezTo>
                  <a:pt x="73" y="79"/>
                  <a:pt x="74" y="79"/>
                  <a:pt x="74" y="79"/>
                </a:cubicBezTo>
                <a:cubicBezTo>
                  <a:pt x="75" y="78"/>
                  <a:pt x="75" y="80"/>
                  <a:pt x="75" y="79"/>
                </a:cubicBezTo>
                <a:cubicBezTo>
                  <a:pt x="76" y="68"/>
                  <a:pt x="79" y="51"/>
                  <a:pt x="82" y="41"/>
                </a:cubicBezTo>
                <a:cubicBezTo>
                  <a:pt x="82" y="40"/>
                  <a:pt x="83" y="40"/>
                  <a:pt x="84" y="40"/>
                </a:cubicBezTo>
                <a:cubicBezTo>
                  <a:pt x="89" y="33"/>
                  <a:pt x="95" y="29"/>
                  <a:pt x="100" y="22"/>
                </a:cubicBezTo>
                <a:cubicBezTo>
                  <a:pt x="100" y="22"/>
                  <a:pt x="100" y="21"/>
                  <a:pt x="100" y="20"/>
                </a:cubicBezTo>
                <a:cubicBezTo>
                  <a:pt x="94" y="14"/>
                  <a:pt x="84" y="11"/>
                  <a:pt x="73" y="13"/>
                </a:cubicBezTo>
                <a:cubicBezTo>
                  <a:pt x="70" y="14"/>
                  <a:pt x="63" y="18"/>
                  <a:pt x="60" y="20"/>
                </a:cubicBezTo>
                <a:cubicBezTo>
                  <a:pt x="59" y="21"/>
                  <a:pt x="58" y="24"/>
                  <a:pt x="57" y="25"/>
                </a:cubicBezTo>
                <a:cubicBezTo>
                  <a:pt x="57" y="26"/>
                  <a:pt x="56" y="25"/>
                  <a:pt x="56" y="26"/>
                </a:cubicBezTo>
                <a:cubicBezTo>
                  <a:pt x="55" y="27"/>
                  <a:pt x="55" y="29"/>
                  <a:pt x="56" y="31"/>
                </a:cubicBezTo>
                <a:cubicBezTo>
                  <a:pt x="57" y="31"/>
                  <a:pt x="58" y="33"/>
                  <a:pt x="59" y="34"/>
                </a:cubicBezTo>
                <a:cubicBezTo>
                  <a:pt x="60" y="36"/>
                  <a:pt x="63" y="40"/>
                  <a:pt x="65" y="43"/>
                </a:cubicBezTo>
                <a:cubicBezTo>
                  <a:pt x="62" y="46"/>
                  <a:pt x="62" y="51"/>
                  <a:pt x="59" y="55"/>
                </a:cubicBezTo>
                <a:cubicBezTo>
                  <a:pt x="53" y="74"/>
                  <a:pt x="44" y="89"/>
                  <a:pt x="38" y="106"/>
                </a:cubicBezTo>
                <a:cubicBezTo>
                  <a:pt x="35" y="107"/>
                  <a:pt x="35" y="109"/>
                  <a:pt x="35" y="112"/>
                </a:cubicBezTo>
                <a:cubicBezTo>
                  <a:pt x="39" y="110"/>
                  <a:pt x="40" y="106"/>
                  <a:pt x="42" y="103"/>
                </a:cubicBezTo>
                <a:close/>
                <a:moveTo>
                  <a:pt x="68" y="103"/>
                </a:moveTo>
                <a:cubicBezTo>
                  <a:pt x="68" y="91"/>
                  <a:pt x="70" y="78"/>
                  <a:pt x="71" y="66"/>
                </a:cubicBezTo>
                <a:cubicBezTo>
                  <a:pt x="69" y="65"/>
                  <a:pt x="65" y="67"/>
                  <a:pt x="62" y="65"/>
                </a:cubicBezTo>
                <a:cubicBezTo>
                  <a:pt x="65" y="64"/>
                  <a:pt x="68" y="63"/>
                  <a:pt x="72" y="63"/>
                </a:cubicBezTo>
                <a:cubicBezTo>
                  <a:pt x="71" y="62"/>
                  <a:pt x="73" y="59"/>
                  <a:pt x="72" y="59"/>
                </a:cubicBezTo>
                <a:cubicBezTo>
                  <a:pt x="70" y="57"/>
                  <a:pt x="66" y="60"/>
                  <a:pt x="64" y="58"/>
                </a:cubicBezTo>
                <a:cubicBezTo>
                  <a:pt x="57" y="75"/>
                  <a:pt x="50" y="90"/>
                  <a:pt x="43" y="106"/>
                </a:cubicBezTo>
                <a:cubicBezTo>
                  <a:pt x="50" y="106"/>
                  <a:pt x="59" y="104"/>
                  <a:pt x="68" y="103"/>
                </a:cubicBezTo>
                <a:close/>
                <a:moveTo>
                  <a:pt x="73" y="56"/>
                </a:moveTo>
                <a:cubicBezTo>
                  <a:pt x="74" y="51"/>
                  <a:pt x="75" y="47"/>
                  <a:pt x="76" y="43"/>
                </a:cubicBezTo>
                <a:cubicBezTo>
                  <a:pt x="81" y="35"/>
                  <a:pt x="88" y="30"/>
                  <a:pt x="93" y="23"/>
                </a:cubicBezTo>
                <a:cubicBezTo>
                  <a:pt x="92" y="22"/>
                  <a:pt x="91" y="22"/>
                  <a:pt x="91" y="21"/>
                </a:cubicBezTo>
                <a:cubicBezTo>
                  <a:pt x="86" y="20"/>
                  <a:pt x="81" y="19"/>
                  <a:pt x="74" y="20"/>
                </a:cubicBezTo>
                <a:cubicBezTo>
                  <a:pt x="71" y="21"/>
                  <a:pt x="63" y="25"/>
                  <a:pt x="63" y="27"/>
                </a:cubicBezTo>
                <a:cubicBezTo>
                  <a:pt x="63" y="29"/>
                  <a:pt x="65" y="31"/>
                  <a:pt x="66" y="33"/>
                </a:cubicBezTo>
                <a:cubicBezTo>
                  <a:pt x="67" y="34"/>
                  <a:pt x="68" y="37"/>
                  <a:pt x="69" y="38"/>
                </a:cubicBezTo>
                <a:cubicBezTo>
                  <a:pt x="69" y="39"/>
                  <a:pt x="70" y="39"/>
                  <a:pt x="70" y="39"/>
                </a:cubicBezTo>
                <a:cubicBezTo>
                  <a:pt x="71" y="40"/>
                  <a:pt x="71" y="43"/>
                  <a:pt x="70" y="43"/>
                </a:cubicBezTo>
                <a:cubicBezTo>
                  <a:pt x="69" y="47"/>
                  <a:pt x="65" y="53"/>
                  <a:pt x="65" y="56"/>
                </a:cubicBezTo>
                <a:cubicBezTo>
                  <a:pt x="67" y="55"/>
                  <a:pt x="71" y="56"/>
                  <a:pt x="73" y="56"/>
                </a:cubicBezTo>
                <a:close/>
                <a:moveTo>
                  <a:pt x="76" y="103"/>
                </a:moveTo>
                <a:cubicBezTo>
                  <a:pt x="74" y="102"/>
                  <a:pt x="73" y="102"/>
                  <a:pt x="71" y="102"/>
                </a:cubicBezTo>
                <a:cubicBezTo>
                  <a:pt x="71" y="101"/>
                  <a:pt x="71" y="100"/>
                  <a:pt x="70" y="100"/>
                </a:cubicBezTo>
                <a:cubicBezTo>
                  <a:pt x="70" y="101"/>
                  <a:pt x="71" y="103"/>
                  <a:pt x="70" y="104"/>
                </a:cubicBezTo>
                <a:cubicBezTo>
                  <a:pt x="71" y="106"/>
                  <a:pt x="77" y="107"/>
                  <a:pt x="76" y="103"/>
                </a:cubicBezTo>
                <a:close/>
                <a:moveTo>
                  <a:pt x="81" y="98"/>
                </a:moveTo>
                <a:cubicBezTo>
                  <a:pt x="81" y="97"/>
                  <a:pt x="81" y="96"/>
                  <a:pt x="81" y="96"/>
                </a:cubicBezTo>
                <a:cubicBezTo>
                  <a:pt x="83" y="92"/>
                  <a:pt x="84" y="87"/>
                  <a:pt x="85" y="82"/>
                </a:cubicBezTo>
                <a:cubicBezTo>
                  <a:pt x="88" y="77"/>
                  <a:pt x="93" y="67"/>
                  <a:pt x="91" y="62"/>
                </a:cubicBezTo>
                <a:cubicBezTo>
                  <a:pt x="92" y="64"/>
                  <a:pt x="90" y="64"/>
                  <a:pt x="88" y="64"/>
                </a:cubicBezTo>
                <a:cubicBezTo>
                  <a:pt x="85" y="64"/>
                  <a:pt x="80" y="66"/>
                  <a:pt x="80" y="63"/>
                </a:cubicBezTo>
                <a:cubicBezTo>
                  <a:pt x="83" y="62"/>
                  <a:pt x="87" y="63"/>
                  <a:pt x="89" y="61"/>
                </a:cubicBezTo>
                <a:cubicBezTo>
                  <a:pt x="85" y="60"/>
                  <a:pt x="82" y="61"/>
                  <a:pt x="80" y="59"/>
                </a:cubicBezTo>
                <a:cubicBezTo>
                  <a:pt x="80" y="60"/>
                  <a:pt x="80" y="60"/>
                  <a:pt x="80" y="61"/>
                </a:cubicBezTo>
                <a:cubicBezTo>
                  <a:pt x="78" y="67"/>
                  <a:pt x="78" y="75"/>
                  <a:pt x="77" y="82"/>
                </a:cubicBezTo>
                <a:cubicBezTo>
                  <a:pt x="76" y="87"/>
                  <a:pt x="74" y="94"/>
                  <a:pt x="75" y="99"/>
                </a:cubicBezTo>
                <a:cubicBezTo>
                  <a:pt x="77" y="98"/>
                  <a:pt x="79" y="98"/>
                  <a:pt x="81" y="98"/>
                </a:cubicBezTo>
                <a:close/>
                <a:moveTo>
                  <a:pt x="78" y="107"/>
                </a:moveTo>
                <a:cubicBezTo>
                  <a:pt x="84" y="107"/>
                  <a:pt x="90" y="105"/>
                  <a:pt x="86" y="100"/>
                </a:cubicBezTo>
                <a:cubicBezTo>
                  <a:pt x="85" y="100"/>
                  <a:pt x="82" y="100"/>
                  <a:pt x="79" y="100"/>
                </a:cubicBezTo>
                <a:cubicBezTo>
                  <a:pt x="79" y="103"/>
                  <a:pt x="79" y="105"/>
                  <a:pt x="78" y="1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71" name="Freeform 338"/>
          <p:cNvSpPr/>
          <p:nvPr/>
        </p:nvSpPr>
        <p:spPr bwMode="auto">
          <a:xfrm>
            <a:off x="4089400" y="2784475"/>
            <a:ext cx="19050" cy="28575"/>
          </a:xfrm>
          <a:custGeom>
            <a:avLst/>
            <a:gdLst>
              <a:gd name="T0" fmla="*/ 6 w 6"/>
              <a:gd name="T1" fmla="*/ 0 h 9"/>
              <a:gd name="T2" fmla="*/ 6 w 6"/>
              <a:gd name="T3" fmla="*/ 3 h 9"/>
              <a:gd name="T4" fmla="*/ 5 w 6"/>
              <a:gd name="T5" fmla="*/ 3 h 9"/>
              <a:gd name="T6" fmla="*/ 4 w 6"/>
              <a:gd name="T7" fmla="*/ 5 h 9"/>
              <a:gd name="T8" fmla="*/ 4 w 6"/>
              <a:gd name="T9" fmla="*/ 7 h 9"/>
              <a:gd name="T10" fmla="*/ 3 w 6"/>
              <a:gd name="T11" fmla="*/ 6 h 9"/>
              <a:gd name="T12" fmla="*/ 2 w 6"/>
              <a:gd name="T13" fmla="*/ 9 h 9"/>
              <a:gd name="T14" fmla="*/ 2 w 6"/>
              <a:gd name="T15" fmla="*/ 5 h 9"/>
              <a:gd name="T16" fmla="*/ 0 w 6"/>
              <a:gd name="T17" fmla="*/ 2 h 9"/>
              <a:gd name="T18" fmla="*/ 3 w 6"/>
              <a:gd name="T19" fmla="*/ 4 h 9"/>
              <a:gd name="T20" fmla="*/ 4 w 6"/>
              <a:gd name="T21" fmla="*/ 2 h 9"/>
              <a:gd name="T22" fmla="*/ 4 w 6"/>
              <a:gd name="T23" fmla="*/ 0 h 9"/>
              <a:gd name="T24" fmla="*/ 5 w 6"/>
              <a:gd name="T25" fmla="*/ 0 h 9"/>
              <a:gd name="T26" fmla="*/ 6 w 6"/>
              <a:gd name="T2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" h="9">
                <a:moveTo>
                  <a:pt x="6" y="0"/>
                </a:moveTo>
                <a:cubicBezTo>
                  <a:pt x="6" y="1"/>
                  <a:pt x="5" y="2"/>
                  <a:pt x="6" y="3"/>
                </a:cubicBezTo>
                <a:cubicBezTo>
                  <a:pt x="5" y="3"/>
                  <a:pt x="5" y="4"/>
                  <a:pt x="5" y="3"/>
                </a:cubicBezTo>
                <a:cubicBezTo>
                  <a:pt x="4" y="3"/>
                  <a:pt x="4" y="4"/>
                  <a:pt x="4" y="5"/>
                </a:cubicBezTo>
                <a:cubicBezTo>
                  <a:pt x="4" y="5"/>
                  <a:pt x="5" y="6"/>
                  <a:pt x="4" y="7"/>
                </a:cubicBezTo>
                <a:cubicBezTo>
                  <a:pt x="4" y="7"/>
                  <a:pt x="3" y="7"/>
                  <a:pt x="3" y="6"/>
                </a:cubicBezTo>
                <a:cubicBezTo>
                  <a:pt x="2" y="7"/>
                  <a:pt x="3" y="8"/>
                  <a:pt x="2" y="9"/>
                </a:cubicBezTo>
                <a:cubicBezTo>
                  <a:pt x="1" y="8"/>
                  <a:pt x="2" y="7"/>
                  <a:pt x="2" y="5"/>
                </a:cubicBezTo>
                <a:cubicBezTo>
                  <a:pt x="1" y="4"/>
                  <a:pt x="1" y="4"/>
                  <a:pt x="0" y="2"/>
                </a:cubicBezTo>
                <a:cubicBezTo>
                  <a:pt x="1" y="3"/>
                  <a:pt x="2" y="3"/>
                  <a:pt x="3" y="4"/>
                </a:cubicBezTo>
                <a:cubicBezTo>
                  <a:pt x="3" y="3"/>
                  <a:pt x="4" y="2"/>
                  <a:pt x="4" y="2"/>
                </a:cubicBezTo>
                <a:cubicBezTo>
                  <a:pt x="4" y="1"/>
                  <a:pt x="3" y="1"/>
                  <a:pt x="4" y="0"/>
                </a:cubicBezTo>
                <a:cubicBezTo>
                  <a:pt x="4" y="0"/>
                  <a:pt x="4" y="0"/>
                  <a:pt x="5" y="0"/>
                </a:cubicBezTo>
                <a:cubicBezTo>
                  <a:pt x="5" y="0"/>
                  <a:pt x="6" y="0"/>
                  <a:pt x="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72" name="Freeform 339"/>
          <p:cNvSpPr/>
          <p:nvPr/>
        </p:nvSpPr>
        <p:spPr bwMode="auto">
          <a:xfrm>
            <a:off x="4010025" y="2806700"/>
            <a:ext cx="9525" cy="15875"/>
          </a:xfrm>
          <a:custGeom>
            <a:avLst/>
            <a:gdLst>
              <a:gd name="T0" fmla="*/ 3 w 3"/>
              <a:gd name="T1" fmla="*/ 5 h 5"/>
              <a:gd name="T2" fmla="*/ 0 w 3"/>
              <a:gd name="T3" fmla="*/ 2 h 5"/>
              <a:gd name="T4" fmla="*/ 3 w 3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5">
                <a:moveTo>
                  <a:pt x="3" y="5"/>
                </a:moveTo>
                <a:cubicBezTo>
                  <a:pt x="2" y="4"/>
                  <a:pt x="1" y="3"/>
                  <a:pt x="0" y="2"/>
                </a:cubicBezTo>
                <a:cubicBezTo>
                  <a:pt x="2" y="0"/>
                  <a:pt x="3" y="4"/>
                  <a:pt x="3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73" name="Freeform 340"/>
          <p:cNvSpPr/>
          <p:nvPr/>
        </p:nvSpPr>
        <p:spPr bwMode="auto">
          <a:xfrm>
            <a:off x="4010025" y="2835275"/>
            <a:ext cx="38100" cy="31750"/>
          </a:xfrm>
          <a:custGeom>
            <a:avLst/>
            <a:gdLst>
              <a:gd name="T0" fmla="*/ 12 w 12"/>
              <a:gd name="T1" fmla="*/ 1 h 10"/>
              <a:gd name="T2" fmla="*/ 9 w 12"/>
              <a:gd name="T3" fmla="*/ 2 h 10"/>
              <a:gd name="T4" fmla="*/ 9 w 12"/>
              <a:gd name="T5" fmla="*/ 5 h 10"/>
              <a:gd name="T6" fmla="*/ 8 w 12"/>
              <a:gd name="T7" fmla="*/ 5 h 10"/>
              <a:gd name="T8" fmla="*/ 8 w 12"/>
              <a:gd name="T9" fmla="*/ 3 h 10"/>
              <a:gd name="T10" fmla="*/ 5 w 12"/>
              <a:gd name="T11" fmla="*/ 4 h 10"/>
              <a:gd name="T12" fmla="*/ 5 w 12"/>
              <a:gd name="T13" fmla="*/ 6 h 10"/>
              <a:gd name="T14" fmla="*/ 5 w 12"/>
              <a:gd name="T15" fmla="*/ 4 h 10"/>
              <a:gd name="T16" fmla="*/ 2 w 12"/>
              <a:gd name="T17" fmla="*/ 5 h 10"/>
              <a:gd name="T18" fmla="*/ 2 w 12"/>
              <a:gd name="T19" fmla="*/ 9 h 10"/>
              <a:gd name="T20" fmla="*/ 1 w 12"/>
              <a:gd name="T21" fmla="*/ 6 h 10"/>
              <a:gd name="T22" fmla="*/ 0 w 12"/>
              <a:gd name="T23" fmla="*/ 6 h 10"/>
              <a:gd name="T24" fmla="*/ 1 w 12"/>
              <a:gd name="T25" fmla="*/ 5 h 10"/>
              <a:gd name="T26" fmla="*/ 1 w 12"/>
              <a:gd name="T27" fmla="*/ 4 h 10"/>
              <a:gd name="T28" fmla="*/ 1 w 12"/>
              <a:gd name="T29" fmla="*/ 5 h 10"/>
              <a:gd name="T30" fmla="*/ 4 w 12"/>
              <a:gd name="T31" fmla="*/ 3 h 10"/>
              <a:gd name="T32" fmla="*/ 5 w 12"/>
              <a:gd name="T33" fmla="*/ 2 h 10"/>
              <a:gd name="T34" fmla="*/ 5 w 12"/>
              <a:gd name="T35" fmla="*/ 3 h 10"/>
              <a:gd name="T36" fmla="*/ 8 w 12"/>
              <a:gd name="T37" fmla="*/ 1 h 10"/>
              <a:gd name="T38" fmla="*/ 12 w 12"/>
              <a:gd name="T3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" h="10">
                <a:moveTo>
                  <a:pt x="12" y="1"/>
                </a:moveTo>
                <a:cubicBezTo>
                  <a:pt x="12" y="2"/>
                  <a:pt x="10" y="2"/>
                  <a:pt x="9" y="2"/>
                </a:cubicBezTo>
                <a:cubicBezTo>
                  <a:pt x="9" y="3"/>
                  <a:pt x="10" y="4"/>
                  <a:pt x="9" y="5"/>
                </a:cubicBezTo>
                <a:cubicBezTo>
                  <a:pt x="9" y="5"/>
                  <a:pt x="9" y="5"/>
                  <a:pt x="8" y="5"/>
                </a:cubicBezTo>
                <a:cubicBezTo>
                  <a:pt x="8" y="4"/>
                  <a:pt x="8" y="4"/>
                  <a:pt x="8" y="3"/>
                </a:cubicBezTo>
                <a:cubicBezTo>
                  <a:pt x="7" y="3"/>
                  <a:pt x="6" y="3"/>
                  <a:pt x="5" y="4"/>
                </a:cubicBezTo>
                <a:cubicBezTo>
                  <a:pt x="6" y="5"/>
                  <a:pt x="6" y="6"/>
                  <a:pt x="5" y="6"/>
                </a:cubicBezTo>
                <a:cubicBezTo>
                  <a:pt x="4" y="6"/>
                  <a:pt x="5" y="5"/>
                  <a:pt x="5" y="4"/>
                </a:cubicBezTo>
                <a:cubicBezTo>
                  <a:pt x="3" y="4"/>
                  <a:pt x="3" y="5"/>
                  <a:pt x="2" y="5"/>
                </a:cubicBezTo>
                <a:cubicBezTo>
                  <a:pt x="2" y="7"/>
                  <a:pt x="2" y="8"/>
                  <a:pt x="2" y="9"/>
                </a:cubicBezTo>
                <a:cubicBezTo>
                  <a:pt x="0" y="10"/>
                  <a:pt x="1" y="7"/>
                  <a:pt x="1" y="6"/>
                </a:cubicBezTo>
                <a:cubicBezTo>
                  <a:pt x="1" y="5"/>
                  <a:pt x="1" y="6"/>
                  <a:pt x="0" y="6"/>
                </a:cubicBezTo>
                <a:cubicBezTo>
                  <a:pt x="0" y="6"/>
                  <a:pt x="1" y="5"/>
                  <a:pt x="1" y="5"/>
                </a:cubicBezTo>
                <a:cubicBezTo>
                  <a:pt x="1" y="5"/>
                  <a:pt x="1" y="4"/>
                  <a:pt x="1" y="4"/>
                </a:cubicBezTo>
                <a:cubicBezTo>
                  <a:pt x="2" y="4"/>
                  <a:pt x="1" y="4"/>
                  <a:pt x="1" y="5"/>
                </a:cubicBezTo>
                <a:cubicBezTo>
                  <a:pt x="3" y="4"/>
                  <a:pt x="3" y="4"/>
                  <a:pt x="4" y="3"/>
                </a:cubicBezTo>
                <a:cubicBezTo>
                  <a:pt x="4" y="2"/>
                  <a:pt x="4" y="2"/>
                  <a:pt x="5" y="2"/>
                </a:cubicBezTo>
                <a:cubicBezTo>
                  <a:pt x="5" y="2"/>
                  <a:pt x="5" y="3"/>
                  <a:pt x="5" y="3"/>
                </a:cubicBezTo>
                <a:cubicBezTo>
                  <a:pt x="6" y="2"/>
                  <a:pt x="8" y="3"/>
                  <a:pt x="8" y="1"/>
                </a:cubicBezTo>
                <a:cubicBezTo>
                  <a:pt x="9" y="2"/>
                  <a:pt x="11" y="0"/>
                  <a:pt x="1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74" name="Freeform 341"/>
          <p:cNvSpPr>
            <a:spLocks noEditPoints="1"/>
          </p:cNvSpPr>
          <p:nvPr/>
        </p:nvSpPr>
        <p:spPr bwMode="auto">
          <a:xfrm>
            <a:off x="3938588" y="2882900"/>
            <a:ext cx="44450" cy="69850"/>
          </a:xfrm>
          <a:custGeom>
            <a:avLst/>
            <a:gdLst>
              <a:gd name="T0" fmla="*/ 11 w 14"/>
              <a:gd name="T1" fmla="*/ 1 h 22"/>
              <a:gd name="T2" fmla="*/ 8 w 14"/>
              <a:gd name="T3" fmla="*/ 5 h 22"/>
              <a:gd name="T4" fmla="*/ 9 w 14"/>
              <a:gd name="T5" fmla="*/ 9 h 22"/>
              <a:gd name="T6" fmla="*/ 14 w 14"/>
              <a:gd name="T7" fmla="*/ 4 h 22"/>
              <a:gd name="T8" fmla="*/ 9 w 14"/>
              <a:gd name="T9" fmla="*/ 11 h 22"/>
              <a:gd name="T10" fmla="*/ 10 w 14"/>
              <a:gd name="T11" fmla="*/ 14 h 22"/>
              <a:gd name="T12" fmla="*/ 8 w 14"/>
              <a:gd name="T13" fmla="*/ 12 h 22"/>
              <a:gd name="T14" fmla="*/ 6 w 14"/>
              <a:gd name="T15" fmla="*/ 18 h 22"/>
              <a:gd name="T16" fmla="*/ 5 w 14"/>
              <a:gd name="T17" fmla="*/ 22 h 22"/>
              <a:gd name="T18" fmla="*/ 4 w 14"/>
              <a:gd name="T19" fmla="*/ 22 h 22"/>
              <a:gd name="T20" fmla="*/ 5 w 14"/>
              <a:gd name="T21" fmla="*/ 17 h 22"/>
              <a:gd name="T22" fmla="*/ 4 w 14"/>
              <a:gd name="T23" fmla="*/ 10 h 22"/>
              <a:gd name="T24" fmla="*/ 0 w 14"/>
              <a:gd name="T25" fmla="*/ 14 h 22"/>
              <a:gd name="T26" fmla="*/ 3 w 14"/>
              <a:gd name="T27" fmla="*/ 9 h 22"/>
              <a:gd name="T28" fmla="*/ 3 w 14"/>
              <a:gd name="T29" fmla="*/ 4 h 22"/>
              <a:gd name="T30" fmla="*/ 4 w 14"/>
              <a:gd name="T31" fmla="*/ 8 h 22"/>
              <a:gd name="T32" fmla="*/ 7 w 14"/>
              <a:gd name="T33" fmla="*/ 3 h 22"/>
              <a:gd name="T34" fmla="*/ 11 w 14"/>
              <a:gd name="T35" fmla="*/ 1 h 22"/>
              <a:gd name="T36" fmla="*/ 4 w 14"/>
              <a:gd name="T37" fmla="*/ 9 h 22"/>
              <a:gd name="T38" fmla="*/ 5 w 14"/>
              <a:gd name="T39" fmla="*/ 15 h 22"/>
              <a:gd name="T40" fmla="*/ 7 w 14"/>
              <a:gd name="T41" fmla="*/ 13 h 22"/>
              <a:gd name="T42" fmla="*/ 8 w 14"/>
              <a:gd name="T43" fmla="*/ 10 h 22"/>
              <a:gd name="T44" fmla="*/ 7 w 14"/>
              <a:gd name="T45" fmla="*/ 6 h 22"/>
              <a:gd name="T46" fmla="*/ 4 w 14"/>
              <a:gd name="T47" fmla="*/ 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" h="22">
                <a:moveTo>
                  <a:pt x="11" y="1"/>
                </a:moveTo>
                <a:cubicBezTo>
                  <a:pt x="10" y="2"/>
                  <a:pt x="9" y="3"/>
                  <a:pt x="8" y="5"/>
                </a:cubicBezTo>
                <a:cubicBezTo>
                  <a:pt x="8" y="6"/>
                  <a:pt x="8" y="8"/>
                  <a:pt x="9" y="9"/>
                </a:cubicBezTo>
                <a:cubicBezTo>
                  <a:pt x="11" y="8"/>
                  <a:pt x="11" y="5"/>
                  <a:pt x="14" y="4"/>
                </a:cubicBezTo>
                <a:cubicBezTo>
                  <a:pt x="12" y="6"/>
                  <a:pt x="10" y="8"/>
                  <a:pt x="9" y="11"/>
                </a:cubicBezTo>
                <a:cubicBezTo>
                  <a:pt x="9" y="12"/>
                  <a:pt x="10" y="13"/>
                  <a:pt x="10" y="14"/>
                </a:cubicBezTo>
                <a:cubicBezTo>
                  <a:pt x="8" y="14"/>
                  <a:pt x="9" y="13"/>
                  <a:pt x="8" y="12"/>
                </a:cubicBezTo>
                <a:cubicBezTo>
                  <a:pt x="7" y="14"/>
                  <a:pt x="6" y="16"/>
                  <a:pt x="6" y="18"/>
                </a:cubicBezTo>
                <a:cubicBezTo>
                  <a:pt x="5" y="18"/>
                  <a:pt x="5" y="21"/>
                  <a:pt x="5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0"/>
                  <a:pt x="5" y="19"/>
                  <a:pt x="5" y="17"/>
                </a:cubicBezTo>
                <a:cubicBezTo>
                  <a:pt x="4" y="15"/>
                  <a:pt x="4" y="12"/>
                  <a:pt x="4" y="10"/>
                </a:cubicBezTo>
                <a:cubicBezTo>
                  <a:pt x="2" y="11"/>
                  <a:pt x="2" y="13"/>
                  <a:pt x="0" y="14"/>
                </a:cubicBezTo>
                <a:cubicBezTo>
                  <a:pt x="1" y="12"/>
                  <a:pt x="2" y="10"/>
                  <a:pt x="3" y="9"/>
                </a:cubicBezTo>
                <a:cubicBezTo>
                  <a:pt x="4" y="7"/>
                  <a:pt x="3" y="6"/>
                  <a:pt x="3" y="4"/>
                </a:cubicBezTo>
                <a:cubicBezTo>
                  <a:pt x="4" y="5"/>
                  <a:pt x="4" y="6"/>
                  <a:pt x="4" y="8"/>
                </a:cubicBezTo>
                <a:cubicBezTo>
                  <a:pt x="5" y="6"/>
                  <a:pt x="7" y="6"/>
                  <a:pt x="7" y="3"/>
                </a:cubicBezTo>
                <a:cubicBezTo>
                  <a:pt x="8" y="4"/>
                  <a:pt x="9" y="0"/>
                  <a:pt x="11" y="1"/>
                </a:cubicBezTo>
                <a:close/>
                <a:moveTo>
                  <a:pt x="4" y="9"/>
                </a:moveTo>
                <a:cubicBezTo>
                  <a:pt x="4" y="11"/>
                  <a:pt x="5" y="13"/>
                  <a:pt x="5" y="15"/>
                </a:cubicBezTo>
                <a:cubicBezTo>
                  <a:pt x="6" y="15"/>
                  <a:pt x="6" y="14"/>
                  <a:pt x="7" y="13"/>
                </a:cubicBezTo>
                <a:cubicBezTo>
                  <a:pt x="7" y="12"/>
                  <a:pt x="8" y="11"/>
                  <a:pt x="8" y="10"/>
                </a:cubicBezTo>
                <a:cubicBezTo>
                  <a:pt x="8" y="9"/>
                  <a:pt x="7" y="7"/>
                  <a:pt x="7" y="6"/>
                </a:cubicBezTo>
                <a:cubicBezTo>
                  <a:pt x="6" y="7"/>
                  <a:pt x="5" y="8"/>
                  <a:pt x="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75" name="Freeform 342"/>
          <p:cNvSpPr/>
          <p:nvPr/>
        </p:nvSpPr>
        <p:spPr bwMode="auto">
          <a:xfrm>
            <a:off x="3997325" y="2994025"/>
            <a:ext cx="9525" cy="23813"/>
          </a:xfrm>
          <a:custGeom>
            <a:avLst/>
            <a:gdLst>
              <a:gd name="T0" fmla="*/ 2 w 3"/>
              <a:gd name="T1" fmla="*/ 0 h 8"/>
              <a:gd name="T2" fmla="*/ 2 w 3"/>
              <a:gd name="T3" fmla="*/ 8 h 8"/>
              <a:gd name="T4" fmla="*/ 1 w 3"/>
              <a:gd name="T5" fmla="*/ 0 h 8"/>
              <a:gd name="T6" fmla="*/ 2 w 3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8">
                <a:moveTo>
                  <a:pt x="2" y="0"/>
                </a:moveTo>
                <a:cubicBezTo>
                  <a:pt x="2" y="2"/>
                  <a:pt x="3" y="6"/>
                  <a:pt x="2" y="8"/>
                </a:cubicBezTo>
                <a:cubicBezTo>
                  <a:pt x="0" y="8"/>
                  <a:pt x="2" y="2"/>
                  <a:pt x="1" y="0"/>
                </a:cubicBezTo>
                <a:cubicBezTo>
                  <a:pt x="1" y="0"/>
                  <a:pt x="2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76" name="Freeform 343"/>
          <p:cNvSpPr>
            <a:spLocks noEditPoints="1"/>
          </p:cNvSpPr>
          <p:nvPr/>
        </p:nvSpPr>
        <p:spPr bwMode="auto">
          <a:xfrm>
            <a:off x="4149725" y="2813050"/>
            <a:ext cx="176213" cy="95250"/>
          </a:xfrm>
          <a:custGeom>
            <a:avLst/>
            <a:gdLst>
              <a:gd name="T0" fmla="*/ 17 w 56"/>
              <a:gd name="T1" fmla="*/ 3 h 30"/>
              <a:gd name="T2" fmla="*/ 17 w 56"/>
              <a:gd name="T3" fmla="*/ 0 h 30"/>
              <a:gd name="T4" fmla="*/ 19 w 56"/>
              <a:gd name="T5" fmla="*/ 3 h 30"/>
              <a:gd name="T6" fmla="*/ 26 w 56"/>
              <a:gd name="T7" fmla="*/ 4 h 30"/>
              <a:gd name="T8" fmla="*/ 25 w 56"/>
              <a:gd name="T9" fmla="*/ 2 h 30"/>
              <a:gd name="T10" fmla="*/ 28 w 56"/>
              <a:gd name="T11" fmla="*/ 4 h 30"/>
              <a:gd name="T12" fmla="*/ 33 w 56"/>
              <a:gd name="T13" fmla="*/ 5 h 30"/>
              <a:gd name="T14" fmla="*/ 39 w 56"/>
              <a:gd name="T15" fmla="*/ 8 h 30"/>
              <a:gd name="T16" fmla="*/ 36 w 56"/>
              <a:gd name="T17" fmla="*/ 7 h 30"/>
              <a:gd name="T18" fmla="*/ 40 w 56"/>
              <a:gd name="T19" fmla="*/ 13 h 30"/>
              <a:gd name="T20" fmla="*/ 47 w 56"/>
              <a:gd name="T21" fmla="*/ 18 h 30"/>
              <a:gd name="T22" fmla="*/ 41 w 56"/>
              <a:gd name="T23" fmla="*/ 15 h 30"/>
              <a:gd name="T24" fmla="*/ 44 w 56"/>
              <a:gd name="T25" fmla="*/ 22 h 30"/>
              <a:gd name="T26" fmla="*/ 50 w 56"/>
              <a:gd name="T27" fmla="*/ 25 h 30"/>
              <a:gd name="T28" fmla="*/ 55 w 56"/>
              <a:gd name="T29" fmla="*/ 28 h 30"/>
              <a:gd name="T30" fmla="*/ 56 w 56"/>
              <a:gd name="T31" fmla="*/ 30 h 30"/>
              <a:gd name="T32" fmla="*/ 48 w 56"/>
              <a:gd name="T33" fmla="*/ 25 h 30"/>
              <a:gd name="T34" fmla="*/ 37 w 56"/>
              <a:gd name="T35" fmla="*/ 19 h 30"/>
              <a:gd name="T36" fmla="*/ 44 w 56"/>
              <a:gd name="T37" fmla="*/ 22 h 30"/>
              <a:gd name="T38" fmla="*/ 42 w 56"/>
              <a:gd name="T39" fmla="*/ 18 h 30"/>
              <a:gd name="T40" fmla="*/ 39 w 56"/>
              <a:gd name="T41" fmla="*/ 14 h 30"/>
              <a:gd name="T42" fmla="*/ 33 w 56"/>
              <a:gd name="T43" fmla="*/ 12 h 30"/>
              <a:gd name="T44" fmla="*/ 36 w 56"/>
              <a:gd name="T45" fmla="*/ 24 h 30"/>
              <a:gd name="T46" fmla="*/ 32 w 56"/>
              <a:gd name="T47" fmla="*/ 13 h 30"/>
              <a:gd name="T48" fmla="*/ 21 w 56"/>
              <a:gd name="T49" fmla="*/ 9 h 30"/>
              <a:gd name="T50" fmla="*/ 23 w 56"/>
              <a:gd name="T51" fmla="*/ 14 h 30"/>
              <a:gd name="T52" fmla="*/ 30 w 56"/>
              <a:gd name="T53" fmla="*/ 17 h 30"/>
              <a:gd name="T54" fmla="*/ 23 w 56"/>
              <a:gd name="T55" fmla="*/ 15 h 30"/>
              <a:gd name="T56" fmla="*/ 23 w 56"/>
              <a:gd name="T57" fmla="*/ 17 h 30"/>
              <a:gd name="T58" fmla="*/ 22 w 56"/>
              <a:gd name="T59" fmla="*/ 15 h 30"/>
              <a:gd name="T60" fmla="*/ 12 w 56"/>
              <a:gd name="T61" fmla="*/ 13 h 30"/>
              <a:gd name="T62" fmla="*/ 12 w 56"/>
              <a:gd name="T63" fmla="*/ 14 h 30"/>
              <a:gd name="T64" fmla="*/ 11 w 56"/>
              <a:gd name="T65" fmla="*/ 13 h 30"/>
              <a:gd name="T66" fmla="*/ 0 w 56"/>
              <a:gd name="T67" fmla="*/ 11 h 30"/>
              <a:gd name="T68" fmla="*/ 11 w 56"/>
              <a:gd name="T69" fmla="*/ 12 h 30"/>
              <a:gd name="T70" fmla="*/ 6 w 56"/>
              <a:gd name="T71" fmla="*/ 3 h 30"/>
              <a:gd name="T72" fmla="*/ 1 w 56"/>
              <a:gd name="T73" fmla="*/ 4 h 30"/>
              <a:gd name="T74" fmla="*/ 6 w 56"/>
              <a:gd name="T75" fmla="*/ 3 h 30"/>
              <a:gd name="T76" fmla="*/ 5 w 56"/>
              <a:gd name="T77" fmla="*/ 0 h 30"/>
              <a:gd name="T78" fmla="*/ 8 w 56"/>
              <a:gd name="T79" fmla="*/ 3 h 30"/>
              <a:gd name="T80" fmla="*/ 17 w 56"/>
              <a:gd name="T81" fmla="*/ 3 h 30"/>
              <a:gd name="T82" fmla="*/ 12 w 56"/>
              <a:gd name="T83" fmla="*/ 12 h 30"/>
              <a:gd name="T84" fmla="*/ 22 w 56"/>
              <a:gd name="T85" fmla="*/ 14 h 30"/>
              <a:gd name="T86" fmla="*/ 18 w 56"/>
              <a:gd name="T87" fmla="*/ 4 h 30"/>
              <a:gd name="T88" fmla="*/ 8 w 56"/>
              <a:gd name="T89" fmla="*/ 3 h 30"/>
              <a:gd name="T90" fmla="*/ 12 w 56"/>
              <a:gd name="T91" fmla="*/ 12 h 30"/>
              <a:gd name="T92" fmla="*/ 21 w 56"/>
              <a:gd name="T93" fmla="*/ 9 h 30"/>
              <a:gd name="T94" fmla="*/ 31 w 56"/>
              <a:gd name="T95" fmla="*/ 10 h 30"/>
              <a:gd name="T96" fmla="*/ 27 w 56"/>
              <a:gd name="T97" fmla="*/ 5 h 30"/>
              <a:gd name="T98" fmla="*/ 19 w 56"/>
              <a:gd name="T99" fmla="*/ 4 h 30"/>
              <a:gd name="T100" fmla="*/ 21 w 56"/>
              <a:gd name="T101" fmla="*/ 9 h 30"/>
              <a:gd name="T102" fmla="*/ 32 w 56"/>
              <a:gd name="T103" fmla="*/ 11 h 30"/>
              <a:gd name="T104" fmla="*/ 38 w 56"/>
              <a:gd name="T105" fmla="*/ 12 h 30"/>
              <a:gd name="T106" fmla="*/ 29 w 56"/>
              <a:gd name="T107" fmla="*/ 5 h 30"/>
              <a:gd name="T108" fmla="*/ 32 w 56"/>
              <a:gd name="T109" fmla="*/ 1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6" h="30">
                <a:moveTo>
                  <a:pt x="17" y="3"/>
                </a:moveTo>
                <a:cubicBezTo>
                  <a:pt x="17" y="2"/>
                  <a:pt x="15" y="1"/>
                  <a:pt x="17" y="0"/>
                </a:cubicBezTo>
                <a:cubicBezTo>
                  <a:pt x="18" y="1"/>
                  <a:pt x="18" y="2"/>
                  <a:pt x="19" y="3"/>
                </a:cubicBezTo>
                <a:cubicBezTo>
                  <a:pt x="21" y="3"/>
                  <a:pt x="23" y="4"/>
                  <a:pt x="26" y="4"/>
                </a:cubicBezTo>
                <a:cubicBezTo>
                  <a:pt x="26" y="3"/>
                  <a:pt x="25" y="3"/>
                  <a:pt x="25" y="2"/>
                </a:cubicBezTo>
                <a:cubicBezTo>
                  <a:pt x="27" y="2"/>
                  <a:pt x="27" y="3"/>
                  <a:pt x="28" y="4"/>
                </a:cubicBezTo>
                <a:cubicBezTo>
                  <a:pt x="29" y="4"/>
                  <a:pt x="32" y="5"/>
                  <a:pt x="33" y="5"/>
                </a:cubicBezTo>
                <a:cubicBezTo>
                  <a:pt x="34" y="6"/>
                  <a:pt x="39" y="5"/>
                  <a:pt x="39" y="8"/>
                </a:cubicBezTo>
                <a:cubicBezTo>
                  <a:pt x="38" y="9"/>
                  <a:pt x="37" y="8"/>
                  <a:pt x="36" y="7"/>
                </a:cubicBezTo>
                <a:cubicBezTo>
                  <a:pt x="37" y="9"/>
                  <a:pt x="39" y="11"/>
                  <a:pt x="40" y="13"/>
                </a:cubicBezTo>
                <a:cubicBezTo>
                  <a:pt x="42" y="15"/>
                  <a:pt x="45" y="15"/>
                  <a:pt x="47" y="18"/>
                </a:cubicBezTo>
                <a:cubicBezTo>
                  <a:pt x="45" y="17"/>
                  <a:pt x="43" y="16"/>
                  <a:pt x="41" y="15"/>
                </a:cubicBezTo>
                <a:cubicBezTo>
                  <a:pt x="41" y="17"/>
                  <a:pt x="44" y="20"/>
                  <a:pt x="44" y="22"/>
                </a:cubicBezTo>
                <a:cubicBezTo>
                  <a:pt x="46" y="23"/>
                  <a:pt x="48" y="24"/>
                  <a:pt x="50" y="25"/>
                </a:cubicBezTo>
                <a:cubicBezTo>
                  <a:pt x="51" y="26"/>
                  <a:pt x="53" y="27"/>
                  <a:pt x="55" y="28"/>
                </a:cubicBezTo>
                <a:cubicBezTo>
                  <a:pt x="55" y="28"/>
                  <a:pt x="56" y="29"/>
                  <a:pt x="56" y="30"/>
                </a:cubicBezTo>
                <a:cubicBezTo>
                  <a:pt x="53" y="29"/>
                  <a:pt x="50" y="27"/>
                  <a:pt x="48" y="25"/>
                </a:cubicBezTo>
                <a:cubicBezTo>
                  <a:pt x="44" y="23"/>
                  <a:pt x="40" y="21"/>
                  <a:pt x="37" y="19"/>
                </a:cubicBezTo>
                <a:cubicBezTo>
                  <a:pt x="39" y="19"/>
                  <a:pt x="41" y="21"/>
                  <a:pt x="44" y="22"/>
                </a:cubicBezTo>
                <a:cubicBezTo>
                  <a:pt x="43" y="21"/>
                  <a:pt x="42" y="20"/>
                  <a:pt x="42" y="18"/>
                </a:cubicBezTo>
                <a:cubicBezTo>
                  <a:pt x="41" y="17"/>
                  <a:pt x="40" y="15"/>
                  <a:pt x="39" y="14"/>
                </a:cubicBezTo>
                <a:cubicBezTo>
                  <a:pt x="38" y="13"/>
                  <a:pt x="35" y="13"/>
                  <a:pt x="33" y="12"/>
                </a:cubicBezTo>
                <a:cubicBezTo>
                  <a:pt x="34" y="16"/>
                  <a:pt x="37" y="20"/>
                  <a:pt x="36" y="24"/>
                </a:cubicBezTo>
                <a:cubicBezTo>
                  <a:pt x="35" y="21"/>
                  <a:pt x="34" y="16"/>
                  <a:pt x="32" y="13"/>
                </a:cubicBezTo>
                <a:cubicBezTo>
                  <a:pt x="31" y="10"/>
                  <a:pt x="25" y="11"/>
                  <a:pt x="21" y="9"/>
                </a:cubicBezTo>
                <a:cubicBezTo>
                  <a:pt x="22" y="11"/>
                  <a:pt x="22" y="12"/>
                  <a:pt x="23" y="14"/>
                </a:cubicBezTo>
                <a:cubicBezTo>
                  <a:pt x="25" y="15"/>
                  <a:pt x="29" y="14"/>
                  <a:pt x="30" y="17"/>
                </a:cubicBezTo>
                <a:cubicBezTo>
                  <a:pt x="28" y="17"/>
                  <a:pt x="25" y="15"/>
                  <a:pt x="23" y="15"/>
                </a:cubicBezTo>
                <a:cubicBezTo>
                  <a:pt x="23" y="15"/>
                  <a:pt x="23" y="16"/>
                  <a:pt x="23" y="17"/>
                </a:cubicBezTo>
                <a:cubicBezTo>
                  <a:pt x="22" y="17"/>
                  <a:pt x="22" y="15"/>
                  <a:pt x="22" y="15"/>
                </a:cubicBezTo>
                <a:cubicBezTo>
                  <a:pt x="19" y="14"/>
                  <a:pt x="16" y="14"/>
                  <a:pt x="12" y="13"/>
                </a:cubicBezTo>
                <a:cubicBezTo>
                  <a:pt x="11" y="13"/>
                  <a:pt x="12" y="13"/>
                  <a:pt x="12" y="14"/>
                </a:cubicBezTo>
                <a:cubicBezTo>
                  <a:pt x="11" y="14"/>
                  <a:pt x="11" y="13"/>
                  <a:pt x="11" y="13"/>
                </a:cubicBezTo>
                <a:cubicBezTo>
                  <a:pt x="6" y="12"/>
                  <a:pt x="4" y="12"/>
                  <a:pt x="0" y="11"/>
                </a:cubicBezTo>
                <a:cubicBezTo>
                  <a:pt x="3" y="11"/>
                  <a:pt x="8" y="11"/>
                  <a:pt x="11" y="12"/>
                </a:cubicBezTo>
                <a:cubicBezTo>
                  <a:pt x="10" y="9"/>
                  <a:pt x="8" y="6"/>
                  <a:pt x="6" y="3"/>
                </a:cubicBezTo>
                <a:cubicBezTo>
                  <a:pt x="5" y="3"/>
                  <a:pt x="3" y="4"/>
                  <a:pt x="1" y="4"/>
                </a:cubicBezTo>
                <a:cubicBezTo>
                  <a:pt x="2" y="3"/>
                  <a:pt x="4" y="3"/>
                  <a:pt x="6" y="3"/>
                </a:cubicBezTo>
                <a:cubicBezTo>
                  <a:pt x="6" y="2"/>
                  <a:pt x="4" y="1"/>
                  <a:pt x="5" y="0"/>
                </a:cubicBezTo>
                <a:cubicBezTo>
                  <a:pt x="7" y="1"/>
                  <a:pt x="7" y="2"/>
                  <a:pt x="8" y="3"/>
                </a:cubicBezTo>
                <a:cubicBezTo>
                  <a:pt x="10" y="3"/>
                  <a:pt x="14" y="3"/>
                  <a:pt x="17" y="3"/>
                </a:cubicBezTo>
                <a:close/>
                <a:moveTo>
                  <a:pt x="12" y="12"/>
                </a:moveTo>
                <a:cubicBezTo>
                  <a:pt x="15" y="12"/>
                  <a:pt x="18" y="13"/>
                  <a:pt x="22" y="14"/>
                </a:cubicBezTo>
                <a:cubicBezTo>
                  <a:pt x="21" y="10"/>
                  <a:pt x="20" y="7"/>
                  <a:pt x="18" y="4"/>
                </a:cubicBezTo>
                <a:cubicBezTo>
                  <a:pt x="14" y="4"/>
                  <a:pt x="11" y="4"/>
                  <a:pt x="8" y="3"/>
                </a:cubicBezTo>
                <a:cubicBezTo>
                  <a:pt x="9" y="6"/>
                  <a:pt x="11" y="9"/>
                  <a:pt x="12" y="12"/>
                </a:cubicBezTo>
                <a:close/>
                <a:moveTo>
                  <a:pt x="21" y="9"/>
                </a:moveTo>
                <a:cubicBezTo>
                  <a:pt x="24" y="8"/>
                  <a:pt x="28" y="10"/>
                  <a:pt x="31" y="10"/>
                </a:cubicBezTo>
                <a:cubicBezTo>
                  <a:pt x="29" y="8"/>
                  <a:pt x="28" y="7"/>
                  <a:pt x="27" y="5"/>
                </a:cubicBezTo>
                <a:cubicBezTo>
                  <a:pt x="24" y="5"/>
                  <a:pt x="22" y="4"/>
                  <a:pt x="19" y="4"/>
                </a:cubicBezTo>
                <a:cubicBezTo>
                  <a:pt x="20" y="5"/>
                  <a:pt x="21" y="7"/>
                  <a:pt x="21" y="9"/>
                </a:cubicBezTo>
                <a:close/>
                <a:moveTo>
                  <a:pt x="32" y="11"/>
                </a:moveTo>
                <a:cubicBezTo>
                  <a:pt x="34" y="11"/>
                  <a:pt x="36" y="12"/>
                  <a:pt x="38" y="12"/>
                </a:cubicBezTo>
                <a:cubicBezTo>
                  <a:pt x="36" y="9"/>
                  <a:pt x="34" y="5"/>
                  <a:pt x="29" y="5"/>
                </a:cubicBezTo>
                <a:cubicBezTo>
                  <a:pt x="30" y="7"/>
                  <a:pt x="31" y="9"/>
                  <a:pt x="3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77" name="Freeform 344"/>
          <p:cNvSpPr>
            <a:spLocks noEditPoints="1"/>
          </p:cNvSpPr>
          <p:nvPr/>
        </p:nvSpPr>
        <p:spPr bwMode="auto">
          <a:xfrm>
            <a:off x="3925888" y="2706688"/>
            <a:ext cx="469900" cy="817562"/>
          </a:xfrm>
          <a:custGeom>
            <a:avLst/>
            <a:gdLst>
              <a:gd name="T0" fmla="*/ 5 w 149"/>
              <a:gd name="T1" fmla="*/ 89 h 259"/>
              <a:gd name="T2" fmla="*/ 11 w 149"/>
              <a:gd name="T3" fmla="*/ 53 h 259"/>
              <a:gd name="T4" fmla="*/ 9 w 149"/>
              <a:gd name="T5" fmla="*/ 36 h 259"/>
              <a:gd name="T6" fmla="*/ 47 w 149"/>
              <a:gd name="T7" fmla="*/ 3 h 259"/>
              <a:gd name="T8" fmla="*/ 72 w 149"/>
              <a:gd name="T9" fmla="*/ 9 h 259"/>
              <a:gd name="T10" fmla="*/ 98 w 149"/>
              <a:gd name="T11" fmla="*/ 14 h 259"/>
              <a:gd name="T12" fmla="*/ 61 w 149"/>
              <a:gd name="T13" fmla="*/ 30 h 259"/>
              <a:gd name="T14" fmla="*/ 122 w 149"/>
              <a:gd name="T15" fmla="*/ 52 h 259"/>
              <a:gd name="T16" fmla="*/ 120 w 149"/>
              <a:gd name="T17" fmla="*/ 67 h 259"/>
              <a:gd name="T18" fmla="*/ 57 w 149"/>
              <a:gd name="T19" fmla="*/ 48 h 259"/>
              <a:gd name="T20" fmla="*/ 94 w 149"/>
              <a:gd name="T21" fmla="*/ 78 h 259"/>
              <a:gd name="T22" fmla="*/ 145 w 149"/>
              <a:gd name="T23" fmla="*/ 193 h 259"/>
              <a:gd name="T24" fmla="*/ 140 w 149"/>
              <a:gd name="T25" fmla="*/ 255 h 259"/>
              <a:gd name="T26" fmla="*/ 104 w 149"/>
              <a:gd name="T27" fmla="*/ 255 h 259"/>
              <a:gd name="T28" fmla="*/ 102 w 149"/>
              <a:gd name="T29" fmla="*/ 183 h 259"/>
              <a:gd name="T30" fmla="*/ 50 w 149"/>
              <a:gd name="T31" fmla="*/ 51 h 259"/>
              <a:gd name="T32" fmla="*/ 51 w 149"/>
              <a:gd name="T33" fmla="*/ 121 h 259"/>
              <a:gd name="T34" fmla="*/ 18 w 149"/>
              <a:gd name="T35" fmla="*/ 99 h 259"/>
              <a:gd name="T36" fmla="*/ 68 w 149"/>
              <a:gd name="T37" fmla="*/ 79 h 259"/>
              <a:gd name="T38" fmla="*/ 72 w 149"/>
              <a:gd name="T39" fmla="*/ 65 h 259"/>
              <a:gd name="T40" fmla="*/ 61 w 149"/>
              <a:gd name="T41" fmla="*/ 76 h 259"/>
              <a:gd name="T42" fmla="*/ 46 w 149"/>
              <a:gd name="T43" fmla="*/ 10 h 259"/>
              <a:gd name="T44" fmla="*/ 43 w 149"/>
              <a:gd name="T45" fmla="*/ 19 h 259"/>
              <a:gd name="T46" fmla="*/ 71 w 149"/>
              <a:gd name="T47" fmla="*/ 15 h 259"/>
              <a:gd name="T48" fmla="*/ 69 w 149"/>
              <a:gd name="T49" fmla="*/ 13 h 259"/>
              <a:gd name="T50" fmla="*/ 51 w 149"/>
              <a:gd name="T51" fmla="*/ 34 h 259"/>
              <a:gd name="T52" fmla="*/ 71 w 149"/>
              <a:gd name="T53" fmla="*/ 13 h 259"/>
              <a:gd name="T54" fmla="*/ 84 w 149"/>
              <a:gd name="T55" fmla="*/ 12 h 259"/>
              <a:gd name="T56" fmla="*/ 41 w 149"/>
              <a:gd name="T57" fmla="*/ 37 h 259"/>
              <a:gd name="T58" fmla="*/ 40 w 149"/>
              <a:gd name="T59" fmla="*/ 33 h 259"/>
              <a:gd name="T60" fmla="*/ 123 w 149"/>
              <a:gd name="T61" fmla="*/ 56 h 259"/>
              <a:gd name="T62" fmla="*/ 70 w 149"/>
              <a:gd name="T63" fmla="*/ 33 h 259"/>
              <a:gd name="T64" fmla="*/ 106 w 149"/>
              <a:gd name="T65" fmla="*/ 58 h 259"/>
              <a:gd name="T66" fmla="*/ 35 w 149"/>
              <a:gd name="T67" fmla="*/ 41 h 259"/>
              <a:gd name="T68" fmla="*/ 14 w 149"/>
              <a:gd name="T69" fmla="*/ 75 h 259"/>
              <a:gd name="T70" fmla="*/ 44 w 149"/>
              <a:gd name="T71" fmla="*/ 52 h 259"/>
              <a:gd name="T72" fmla="*/ 36 w 149"/>
              <a:gd name="T73" fmla="*/ 55 h 259"/>
              <a:gd name="T74" fmla="*/ 27 w 149"/>
              <a:gd name="T75" fmla="*/ 64 h 259"/>
              <a:gd name="T76" fmla="*/ 19 w 149"/>
              <a:gd name="T77" fmla="*/ 87 h 259"/>
              <a:gd name="T78" fmla="*/ 47 w 149"/>
              <a:gd name="T79" fmla="*/ 116 h 259"/>
              <a:gd name="T80" fmla="*/ 38 w 149"/>
              <a:gd name="T81" fmla="*/ 51 h 259"/>
              <a:gd name="T82" fmla="*/ 62 w 149"/>
              <a:gd name="T83" fmla="*/ 56 h 259"/>
              <a:gd name="T84" fmla="*/ 38 w 149"/>
              <a:gd name="T85" fmla="*/ 52 h 259"/>
              <a:gd name="T86" fmla="*/ 74 w 149"/>
              <a:gd name="T87" fmla="*/ 60 h 259"/>
              <a:gd name="T88" fmla="*/ 109 w 149"/>
              <a:gd name="T89" fmla="*/ 119 h 259"/>
              <a:gd name="T90" fmla="*/ 132 w 149"/>
              <a:gd name="T91" fmla="*/ 185 h 259"/>
              <a:gd name="T92" fmla="*/ 137 w 149"/>
              <a:gd name="T93" fmla="*/ 245 h 259"/>
              <a:gd name="T94" fmla="*/ 148 w 149"/>
              <a:gd name="T95" fmla="*/ 232 h 259"/>
              <a:gd name="T96" fmla="*/ 123 w 149"/>
              <a:gd name="T97" fmla="*/ 129 h 259"/>
              <a:gd name="T98" fmla="*/ 79 w 149"/>
              <a:gd name="T99" fmla="*/ 63 h 259"/>
              <a:gd name="T100" fmla="*/ 122 w 149"/>
              <a:gd name="T101" fmla="*/ 153 h 259"/>
              <a:gd name="T102" fmla="*/ 74 w 149"/>
              <a:gd name="T103" fmla="*/ 67 h 259"/>
              <a:gd name="T104" fmla="*/ 87 w 149"/>
              <a:gd name="T105" fmla="*/ 100 h 259"/>
              <a:gd name="T106" fmla="*/ 116 w 149"/>
              <a:gd name="T107" fmla="*/ 208 h 259"/>
              <a:gd name="T108" fmla="*/ 114 w 149"/>
              <a:gd name="T109" fmla="*/ 255 h 259"/>
              <a:gd name="T110" fmla="*/ 88 w 149"/>
              <a:gd name="T111" fmla="*/ 123 h 259"/>
              <a:gd name="T112" fmla="*/ 103 w 149"/>
              <a:gd name="T113" fmla="*/ 224 h 259"/>
              <a:gd name="T114" fmla="*/ 108 w 149"/>
              <a:gd name="T115" fmla="*/ 239 h 259"/>
              <a:gd name="T116" fmla="*/ 102 w 149"/>
              <a:gd name="T117" fmla="*/ 137 h 259"/>
              <a:gd name="T118" fmla="*/ 71 w 149"/>
              <a:gd name="T119" fmla="*/ 76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9" h="259">
                <a:moveTo>
                  <a:pt x="17" y="88"/>
                </a:moveTo>
                <a:cubicBezTo>
                  <a:pt x="20" y="74"/>
                  <a:pt x="26" y="64"/>
                  <a:pt x="32" y="54"/>
                </a:cubicBezTo>
                <a:cubicBezTo>
                  <a:pt x="20" y="61"/>
                  <a:pt x="14" y="74"/>
                  <a:pt x="11" y="90"/>
                </a:cubicBezTo>
                <a:cubicBezTo>
                  <a:pt x="10" y="92"/>
                  <a:pt x="10" y="94"/>
                  <a:pt x="9" y="96"/>
                </a:cubicBezTo>
                <a:cubicBezTo>
                  <a:pt x="8" y="96"/>
                  <a:pt x="8" y="94"/>
                  <a:pt x="8" y="93"/>
                </a:cubicBezTo>
                <a:cubicBezTo>
                  <a:pt x="7" y="91"/>
                  <a:pt x="6" y="90"/>
                  <a:pt x="5" y="89"/>
                </a:cubicBezTo>
                <a:cubicBezTo>
                  <a:pt x="5" y="87"/>
                  <a:pt x="5" y="85"/>
                  <a:pt x="4" y="84"/>
                </a:cubicBezTo>
                <a:cubicBezTo>
                  <a:pt x="3" y="81"/>
                  <a:pt x="2" y="77"/>
                  <a:pt x="2" y="73"/>
                </a:cubicBezTo>
                <a:cubicBezTo>
                  <a:pt x="1" y="69"/>
                  <a:pt x="1" y="66"/>
                  <a:pt x="1" y="62"/>
                </a:cubicBezTo>
                <a:cubicBezTo>
                  <a:pt x="1" y="61"/>
                  <a:pt x="2" y="61"/>
                  <a:pt x="2" y="60"/>
                </a:cubicBezTo>
                <a:cubicBezTo>
                  <a:pt x="4" y="58"/>
                  <a:pt x="7" y="55"/>
                  <a:pt x="10" y="53"/>
                </a:cubicBezTo>
                <a:cubicBezTo>
                  <a:pt x="10" y="53"/>
                  <a:pt x="11" y="53"/>
                  <a:pt x="11" y="53"/>
                </a:cubicBezTo>
                <a:cubicBezTo>
                  <a:pt x="18" y="48"/>
                  <a:pt x="25" y="43"/>
                  <a:pt x="33" y="40"/>
                </a:cubicBezTo>
                <a:cubicBezTo>
                  <a:pt x="26" y="39"/>
                  <a:pt x="19" y="41"/>
                  <a:pt x="13" y="43"/>
                </a:cubicBezTo>
                <a:cubicBezTo>
                  <a:pt x="9" y="45"/>
                  <a:pt x="6" y="48"/>
                  <a:pt x="3" y="51"/>
                </a:cubicBezTo>
                <a:cubicBezTo>
                  <a:pt x="3" y="51"/>
                  <a:pt x="2" y="53"/>
                  <a:pt x="1" y="52"/>
                </a:cubicBezTo>
                <a:cubicBezTo>
                  <a:pt x="0" y="51"/>
                  <a:pt x="0" y="50"/>
                  <a:pt x="1" y="49"/>
                </a:cubicBezTo>
                <a:cubicBezTo>
                  <a:pt x="1" y="45"/>
                  <a:pt x="5" y="40"/>
                  <a:pt x="9" y="36"/>
                </a:cubicBezTo>
                <a:cubicBezTo>
                  <a:pt x="11" y="34"/>
                  <a:pt x="15" y="33"/>
                  <a:pt x="18" y="32"/>
                </a:cubicBezTo>
                <a:cubicBezTo>
                  <a:pt x="22" y="30"/>
                  <a:pt x="25" y="29"/>
                  <a:pt x="28" y="29"/>
                </a:cubicBezTo>
                <a:cubicBezTo>
                  <a:pt x="35" y="28"/>
                  <a:pt x="40" y="30"/>
                  <a:pt x="44" y="32"/>
                </a:cubicBezTo>
                <a:cubicBezTo>
                  <a:pt x="42" y="29"/>
                  <a:pt x="41" y="24"/>
                  <a:pt x="39" y="20"/>
                </a:cubicBezTo>
                <a:cubicBezTo>
                  <a:pt x="39" y="16"/>
                  <a:pt x="40" y="11"/>
                  <a:pt x="43" y="7"/>
                </a:cubicBezTo>
                <a:cubicBezTo>
                  <a:pt x="44" y="6"/>
                  <a:pt x="46" y="4"/>
                  <a:pt x="47" y="3"/>
                </a:cubicBezTo>
                <a:cubicBezTo>
                  <a:pt x="48" y="1"/>
                  <a:pt x="49" y="0"/>
                  <a:pt x="50" y="0"/>
                </a:cubicBezTo>
                <a:cubicBezTo>
                  <a:pt x="52" y="0"/>
                  <a:pt x="51" y="3"/>
                  <a:pt x="50" y="3"/>
                </a:cubicBezTo>
                <a:cubicBezTo>
                  <a:pt x="49" y="10"/>
                  <a:pt x="48" y="18"/>
                  <a:pt x="49" y="24"/>
                </a:cubicBezTo>
                <a:cubicBezTo>
                  <a:pt x="52" y="17"/>
                  <a:pt x="59" y="12"/>
                  <a:pt x="67" y="10"/>
                </a:cubicBezTo>
                <a:cubicBezTo>
                  <a:pt x="68" y="10"/>
                  <a:pt x="68" y="10"/>
                  <a:pt x="69" y="9"/>
                </a:cubicBezTo>
                <a:cubicBezTo>
                  <a:pt x="70" y="9"/>
                  <a:pt x="71" y="9"/>
                  <a:pt x="72" y="9"/>
                </a:cubicBezTo>
                <a:cubicBezTo>
                  <a:pt x="73" y="8"/>
                  <a:pt x="74" y="8"/>
                  <a:pt x="74" y="8"/>
                </a:cubicBezTo>
                <a:cubicBezTo>
                  <a:pt x="75" y="8"/>
                  <a:pt x="77" y="8"/>
                  <a:pt x="78" y="8"/>
                </a:cubicBezTo>
                <a:cubicBezTo>
                  <a:pt x="82" y="7"/>
                  <a:pt x="89" y="8"/>
                  <a:pt x="92" y="9"/>
                </a:cubicBezTo>
                <a:cubicBezTo>
                  <a:pt x="93" y="10"/>
                  <a:pt x="93" y="10"/>
                  <a:pt x="94" y="11"/>
                </a:cubicBezTo>
                <a:cubicBezTo>
                  <a:pt x="95" y="11"/>
                  <a:pt x="98" y="11"/>
                  <a:pt x="99" y="12"/>
                </a:cubicBezTo>
                <a:cubicBezTo>
                  <a:pt x="100" y="13"/>
                  <a:pt x="99" y="13"/>
                  <a:pt x="98" y="14"/>
                </a:cubicBezTo>
                <a:cubicBezTo>
                  <a:pt x="98" y="14"/>
                  <a:pt x="97" y="14"/>
                  <a:pt x="97" y="14"/>
                </a:cubicBezTo>
                <a:cubicBezTo>
                  <a:pt x="96" y="14"/>
                  <a:pt x="95" y="15"/>
                  <a:pt x="94" y="15"/>
                </a:cubicBezTo>
                <a:cubicBezTo>
                  <a:pt x="93" y="15"/>
                  <a:pt x="91" y="14"/>
                  <a:pt x="90" y="15"/>
                </a:cubicBezTo>
                <a:cubicBezTo>
                  <a:pt x="86" y="15"/>
                  <a:pt x="82" y="18"/>
                  <a:pt x="77" y="19"/>
                </a:cubicBezTo>
                <a:cubicBezTo>
                  <a:pt x="74" y="21"/>
                  <a:pt x="71" y="21"/>
                  <a:pt x="68" y="23"/>
                </a:cubicBezTo>
                <a:cubicBezTo>
                  <a:pt x="66" y="25"/>
                  <a:pt x="63" y="28"/>
                  <a:pt x="61" y="30"/>
                </a:cubicBezTo>
                <a:cubicBezTo>
                  <a:pt x="59" y="33"/>
                  <a:pt x="58" y="35"/>
                  <a:pt x="57" y="39"/>
                </a:cubicBezTo>
                <a:cubicBezTo>
                  <a:pt x="58" y="38"/>
                  <a:pt x="60" y="36"/>
                  <a:pt x="62" y="35"/>
                </a:cubicBezTo>
                <a:cubicBezTo>
                  <a:pt x="64" y="34"/>
                  <a:pt x="66" y="33"/>
                  <a:pt x="68" y="32"/>
                </a:cubicBezTo>
                <a:cubicBezTo>
                  <a:pt x="72" y="30"/>
                  <a:pt x="77" y="30"/>
                  <a:pt x="81" y="30"/>
                </a:cubicBezTo>
                <a:cubicBezTo>
                  <a:pt x="89" y="29"/>
                  <a:pt x="98" y="31"/>
                  <a:pt x="105" y="33"/>
                </a:cubicBezTo>
                <a:cubicBezTo>
                  <a:pt x="111" y="39"/>
                  <a:pt x="118" y="44"/>
                  <a:pt x="122" y="52"/>
                </a:cubicBezTo>
                <a:cubicBezTo>
                  <a:pt x="124" y="53"/>
                  <a:pt x="125" y="55"/>
                  <a:pt x="126" y="57"/>
                </a:cubicBezTo>
                <a:cubicBezTo>
                  <a:pt x="129" y="61"/>
                  <a:pt x="130" y="65"/>
                  <a:pt x="132" y="69"/>
                </a:cubicBezTo>
                <a:cubicBezTo>
                  <a:pt x="132" y="71"/>
                  <a:pt x="133" y="74"/>
                  <a:pt x="132" y="75"/>
                </a:cubicBezTo>
                <a:cubicBezTo>
                  <a:pt x="131" y="75"/>
                  <a:pt x="131" y="74"/>
                  <a:pt x="131" y="73"/>
                </a:cubicBezTo>
                <a:cubicBezTo>
                  <a:pt x="130" y="73"/>
                  <a:pt x="129" y="72"/>
                  <a:pt x="128" y="72"/>
                </a:cubicBezTo>
                <a:cubicBezTo>
                  <a:pt x="126" y="70"/>
                  <a:pt x="123" y="68"/>
                  <a:pt x="120" y="67"/>
                </a:cubicBezTo>
                <a:cubicBezTo>
                  <a:pt x="118" y="66"/>
                  <a:pt x="115" y="64"/>
                  <a:pt x="113" y="62"/>
                </a:cubicBezTo>
                <a:cubicBezTo>
                  <a:pt x="109" y="60"/>
                  <a:pt x="104" y="59"/>
                  <a:pt x="100" y="57"/>
                </a:cubicBezTo>
                <a:cubicBezTo>
                  <a:pt x="94" y="55"/>
                  <a:pt x="87" y="53"/>
                  <a:pt x="80" y="51"/>
                </a:cubicBezTo>
                <a:cubicBezTo>
                  <a:pt x="77" y="51"/>
                  <a:pt x="75" y="50"/>
                  <a:pt x="73" y="50"/>
                </a:cubicBezTo>
                <a:cubicBezTo>
                  <a:pt x="71" y="49"/>
                  <a:pt x="69" y="50"/>
                  <a:pt x="67" y="49"/>
                </a:cubicBezTo>
                <a:cubicBezTo>
                  <a:pt x="63" y="49"/>
                  <a:pt x="60" y="48"/>
                  <a:pt x="57" y="48"/>
                </a:cubicBezTo>
                <a:cubicBezTo>
                  <a:pt x="58" y="49"/>
                  <a:pt x="59" y="51"/>
                  <a:pt x="61" y="51"/>
                </a:cubicBezTo>
                <a:cubicBezTo>
                  <a:pt x="65" y="54"/>
                  <a:pt x="69" y="56"/>
                  <a:pt x="73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5" y="59"/>
                  <a:pt x="77" y="60"/>
                  <a:pt x="78" y="60"/>
                </a:cubicBezTo>
                <a:cubicBezTo>
                  <a:pt x="80" y="63"/>
                  <a:pt x="83" y="65"/>
                  <a:pt x="85" y="68"/>
                </a:cubicBezTo>
                <a:cubicBezTo>
                  <a:pt x="88" y="71"/>
                  <a:pt x="91" y="75"/>
                  <a:pt x="94" y="78"/>
                </a:cubicBezTo>
                <a:cubicBezTo>
                  <a:pt x="98" y="82"/>
                  <a:pt x="101" y="88"/>
                  <a:pt x="105" y="93"/>
                </a:cubicBezTo>
                <a:cubicBezTo>
                  <a:pt x="112" y="103"/>
                  <a:pt x="118" y="114"/>
                  <a:pt x="123" y="126"/>
                </a:cubicBezTo>
                <a:cubicBezTo>
                  <a:pt x="124" y="130"/>
                  <a:pt x="126" y="134"/>
                  <a:pt x="128" y="138"/>
                </a:cubicBezTo>
                <a:cubicBezTo>
                  <a:pt x="132" y="147"/>
                  <a:pt x="135" y="158"/>
                  <a:pt x="139" y="168"/>
                </a:cubicBezTo>
                <a:cubicBezTo>
                  <a:pt x="140" y="171"/>
                  <a:pt x="141" y="173"/>
                  <a:pt x="142" y="176"/>
                </a:cubicBezTo>
                <a:cubicBezTo>
                  <a:pt x="143" y="182"/>
                  <a:pt x="144" y="187"/>
                  <a:pt x="145" y="193"/>
                </a:cubicBezTo>
                <a:cubicBezTo>
                  <a:pt x="146" y="196"/>
                  <a:pt x="147" y="199"/>
                  <a:pt x="147" y="202"/>
                </a:cubicBezTo>
                <a:cubicBezTo>
                  <a:pt x="147" y="205"/>
                  <a:pt x="147" y="207"/>
                  <a:pt x="148" y="210"/>
                </a:cubicBezTo>
                <a:cubicBezTo>
                  <a:pt x="148" y="213"/>
                  <a:pt x="148" y="216"/>
                  <a:pt x="149" y="219"/>
                </a:cubicBezTo>
                <a:cubicBezTo>
                  <a:pt x="149" y="221"/>
                  <a:pt x="149" y="223"/>
                  <a:pt x="149" y="225"/>
                </a:cubicBezTo>
                <a:cubicBezTo>
                  <a:pt x="149" y="231"/>
                  <a:pt x="149" y="239"/>
                  <a:pt x="148" y="244"/>
                </a:cubicBezTo>
                <a:cubicBezTo>
                  <a:pt x="145" y="248"/>
                  <a:pt x="142" y="251"/>
                  <a:pt x="140" y="255"/>
                </a:cubicBezTo>
                <a:cubicBezTo>
                  <a:pt x="139" y="256"/>
                  <a:pt x="138" y="258"/>
                  <a:pt x="136" y="258"/>
                </a:cubicBezTo>
                <a:cubicBezTo>
                  <a:pt x="132" y="259"/>
                  <a:pt x="129" y="258"/>
                  <a:pt x="126" y="257"/>
                </a:cubicBezTo>
                <a:cubicBezTo>
                  <a:pt x="125" y="257"/>
                  <a:pt x="124" y="257"/>
                  <a:pt x="124" y="257"/>
                </a:cubicBezTo>
                <a:cubicBezTo>
                  <a:pt x="123" y="257"/>
                  <a:pt x="122" y="256"/>
                  <a:pt x="122" y="256"/>
                </a:cubicBezTo>
                <a:cubicBezTo>
                  <a:pt x="118" y="256"/>
                  <a:pt x="115" y="257"/>
                  <a:pt x="111" y="257"/>
                </a:cubicBezTo>
                <a:cubicBezTo>
                  <a:pt x="110" y="257"/>
                  <a:pt x="105" y="256"/>
                  <a:pt x="104" y="255"/>
                </a:cubicBezTo>
                <a:cubicBezTo>
                  <a:pt x="102" y="254"/>
                  <a:pt x="100" y="249"/>
                  <a:pt x="97" y="248"/>
                </a:cubicBezTo>
                <a:cubicBezTo>
                  <a:pt x="97" y="247"/>
                  <a:pt x="97" y="247"/>
                  <a:pt x="97" y="246"/>
                </a:cubicBezTo>
                <a:cubicBezTo>
                  <a:pt x="97" y="245"/>
                  <a:pt x="96" y="246"/>
                  <a:pt x="96" y="245"/>
                </a:cubicBezTo>
                <a:cubicBezTo>
                  <a:pt x="96" y="244"/>
                  <a:pt x="96" y="243"/>
                  <a:pt x="97" y="242"/>
                </a:cubicBezTo>
                <a:cubicBezTo>
                  <a:pt x="99" y="236"/>
                  <a:pt x="101" y="231"/>
                  <a:pt x="102" y="224"/>
                </a:cubicBezTo>
                <a:cubicBezTo>
                  <a:pt x="105" y="212"/>
                  <a:pt x="104" y="196"/>
                  <a:pt x="102" y="183"/>
                </a:cubicBezTo>
                <a:cubicBezTo>
                  <a:pt x="101" y="170"/>
                  <a:pt x="99" y="155"/>
                  <a:pt x="94" y="143"/>
                </a:cubicBezTo>
                <a:cubicBezTo>
                  <a:pt x="92" y="138"/>
                  <a:pt x="91" y="133"/>
                  <a:pt x="89" y="129"/>
                </a:cubicBezTo>
                <a:cubicBezTo>
                  <a:pt x="88" y="125"/>
                  <a:pt x="86" y="121"/>
                  <a:pt x="84" y="117"/>
                </a:cubicBezTo>
                <a:cubicBezTo>
                  <a:pt x="77" y="100"/>
                  <a:pt x="67" y="86"/>
                  <a:pt x="57" y="73"/>
                </a:cubicBezTo>
                <a:cubicBezTo>
                  <a:pt x="56" y="64"/>
                  <a:pt x="54" y="57"/>
                  <a:pt x="53" y="49"/>
                </a:cubicBezTo>
                <a:cubicBezTo>
                  <a:pt x="52" y="50"/>
                  <a:pt x="51" y="51"/>
                  <a:pt x="50" y="51"/>
                </a:cubicBezTo>
                <a:cubicBezTo>
                  <a:pt x="49" y="53"/>
                  <a:pt x="49" y="55"/>
                  <a:pt x="48" y="57"/>
                </a:cubicBezTo>
                <a:cubicBezTo>
                  <a:pt x="47" y="58"/>
                  <a:pt x="46" y="59"/>
                  <a:pt x="46" y="60"/>
                </a:cubicBezTo>
                <a:cubicBezTo>
                  <a:pt x="44" y="67"/>
                  <a:pt x="42" y="74"/>
                  <a:pt x="42" y="83"/>
                </a:cubicBezTo>
                <a:cubicBezTo>
                  <a:pt x="41" y="94"/>
                  <a:pt x="44" y="105"/>
                  <a:pt x="48" y="114"/>
                </a:cubicBezTo>
                <a:cubicBezTo>
                  <a:pt x="48" y="115"/>
                  <a:pt x="49" y="116"/>
                  <a:pt x="49" y="117"/>
                </a:cubicBezTo>
                <a:cubicBezTo>
                  <a:pt x="50" y="119"/>
                  <a:pt x="50" y="120"/>
                  <a:pt x="51" y="121"/>
                </a:cubicBezTo>
                <a:cubicBezTo>
                  <a:pt x="51" y="122"/>
                  <a:pt x="52" y="123"/>
                  <a:pt x="52" y="124"/>
                </a:cubicBezTo>
                <a:cubicBezTo>
                  <a:pt x="49" y="125"/>
                  <a:pt x="47" y="121"/>
                  <a:pt x="44" y="120"/>
                </a:cubicBezTo>
                <a:cubicBezTo>
                  <a:pt x="43" y="119"/>
                  <a:pt x="42" y="119"/>
                  <a:pt x="42" y="119"/>
                </a:cubicBezTo>
                <a:cubicBezTo>
                  <a:pt x="40" y="118"/>
                  <a:pt x="39" y="117"/>
                  <a:pt x="37" y="116"/>
                </a:cubicBezTo>
                <a:cubicBezTo>
                  <a:pt x="34" y="113"/>
                  <a:pt x="31" y="111"/>
                  <a:pt x="28" y="109"/>
                </a:cubicBezTo>
                <a:cubicBezTo>
                  <a:pt x="25" y="105"/>
                  <a:pt x="21" y="103"/>
                  <a:pt x="18" y="99"/>
                </a:cubicBezTo>
                <a:cubicBezTo>
                  <a:pt x="18" y="99"/>
                  <a:pt x="17" y="99"/>
                  <a:pt x="17" y="98"/>
                </a:cubicBezTo>
                <a:cubicBezTo>
                  <a:pt x="17" y="94"/>
                  <a:pt x="16" y="88"/>
                  <a:pt x="17" y="84"/>
                </a:cubicBezTo>
                <a:cubicBezTo>
                  <a:pt x="18" y="85"/>
                  <a:pt x="17" y="86"/>
                  <a:pt x="17" y="88"/>
                </a:cubicBezTo>
                <a:close/>
                <a:moveTo>
                  <a:pt x="61" y="76"/>
                </a:moveTo>
                <a:cubicBezTo>
                  <a:pt x="61" y="75"/>
                  <a:pt x="61" y="75"/>
                  <a:pt x="61" y="75"/>
                </a:cubicBezTo>
                <a:cubicBezTo>
                  <a:pt x="63" y="77"/>
                  <a:pt x="64" y="79"/>
                  <a:pt x="68" y="79"/>
                </a:cubicBezTo>
                <a:cubicBezTo>
                  <a:pt x="71" y="76"/>
                  <a:pt x="67" y="72"/>
                  <a:pt x="66" y="69"/>
                </a:cubicBezTo>
                <a:cubicBezTo>
                  <a:pt x="64" y="67"/>
                  <a:pt x="64" y="65"/>
                  <a:pt x="63" y="63"/>
                </a:cubicBezTo>
                <a:cubicBezTo>
                  <a:pt x="65" y="64"/>
                  <a:pt x="65" y="66"/>
                  <a:pt x="66" y="67"/>
                </a:cubicBezTo>
                <a:cubicBezTo>
                  <a:pt x="67" y="67"/>
                  <a:pt x="67" y="66"/>
                  <a:pt x="68" y="66"/>
                </a:cubicBezTo>
                <a:cubicBezTo>
                  <a:pt x="69" y="67"/>
                  <a:pt x="71" y="69"/>
                  <a:pt x="73" y="69"/>
                </a:cubicBezTo>
                <a:cubicBezTo>
                  <a:pt x="73" y="67"/>
                  <a:pt x="71" y="66"/>
                  <a:pt x="72" y="65"/>
                </a:cubicBezTo>
                <a:cubicBezTo>
                  <a:pt x="69" y="62"/>
                  <a:pt x="66" y="61"/>
                  <a:pt x="64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1" y="58"/>
                  <a:pt x="61" y="57"/>
                  <a:pt x="60" y="57"/>
                </a:cubicBezTo>
                <a:cubicBezTo>
                  <a:pt x="61" y="58"/>
                  <a:pt x="60" y="59"/>
                  <a:pt x="59" y="60"/>
                </a:cubicBezTo>
                <a:cubicBezTo>
                  <a:pt x="58" y="60"/>
                  <a:pt x="57" y="59"/>
                  <a:pt x="56" y="58"/>
                </a:cubicBezTo>
                <a:cubicBezTo>
                  <a:pt x="57" y="65"/>
                  <a:pt x="58" y="71"/>
                  <a:pt x="61" y="76"/>
                </a:cubicBezTo>
                <a:close/>
                <a:moveTo>
                  <a:pt x="42" y="13"/>
                </a:moveTo>
                <a:cubicBezTo>
                  <a:pt x="39" y="23"/>
                  <a:pt x="45" y="33"/>
                  <a:pt x="51" y="38"/>
                </a:cubicBezTo>
                <a:cubicBezTo>
                  <a:pt x="50" y="33"/>
                  <a:pt x="48" y="27"/>
                  <a:pt x="47" y="21"/>
                </a:cubicBezTo>
                <a:cubicBezTo>
                  <a:pt x="47" y="14"/>
                  <a:pt x="48" y="8"/>
                  <a:pt x="48" y="4"/>
                </a:cubicBezTo>
                <a:cubicBezTo>
                  <a:pt x="47" y="5"/>
                  <a:pt x="44" y="7"/>
                  <a:pt x="45" y="9"/>
                </a:cubicBezTo>
                <a:cubicBezTo>
                  <a:pt x="45" y="9"/>
                  <a:pt x="46" y="9"/>
                  <a:pt x="46" y="10"/>
                </a:cubicBezTo>
                <a:cubicBezTo>
                  <a:pt x="45" y="11"/>
                  <a:pt x="44" y="13"/>
                  <a:pt x="45" y="14"/>
                </a:cubicBezTo>
                <a:cubicBezTo>
                  <a:pt x="45" y="15"/>
                  <a:pt x="46" y="14"/>
                  <a:pt x="46" y="14"/>
                </a:cubicBezTo>
                <a:cubicBezTo>
                  <a:pt x="47" y="15"/>
                  <a:pt x="45" y="16"/>
                  <a:pt x="45" y="17"/>
                </a:cubicBezTo>
                <a:cubicBezTo>
                  <a:pt x="46" y="20"/>
                  <a:pt x="47" y="24"/>
                  <a:pt x="47" y="27"/>
                </a:cubicBezTo>
                <a:cubicBezTo>
                  <a:pt x="45" y="24"/>
                  <a:pt x="45" y="20"/>
                  <a:pt x="44" y="18"/>
                </a:cubicBezTo>
                <a:cubicBezTo>
                  <a:pt x="44" y="18"/>
                  <a:pt x="44" y="19"/>
                  <a:pt x="43" y="19"/>
                </a:cubicBezTo>
                <a:cubicBezTo>
                  <a:pt x="43" y="17"/>
                  <a:pt x="45" y="16"/>
                  <a:pt x="43" y="12"/>
                </a:cubicBezTo>
                <a:cubicBezTo>
                  <a:pt x="43" y="13"/>
                  <a:pt x="42" y="14"/>
                  <a:pt x="42" y="14"/>
                </a:cubicBezTo>
                <a:cubicBezTo>
                  <a:pt x="41" y="12"/>
                  <a:pt x="44" y="12"/>
                  <a:pt x="43" y="9"/>
                </a:cubicBezTo>
                <a:cubicBezTo>
                  <a:pt x="43" y="11"/>
                  <a:pt x="42" y="12"/>
                  <a:pt x="42" y="13"/>
                </a:cubicBezTo>
                <a:close/>
                <a:moveTo>
                  <a:pt x="71" y="13"/>
                </a:moveTo>
                <a:cubicBezTo>
                  <a:pt x="71" y="14"/>
                  <a:pt x="72" y="15"/>
                  <a:pt x="71" y="15"/>
                </a:cubicBezTo>
                <a:cubicBezTo>
                  <a:pt x="70" y="15"/>
                  <a:pt x="70" y="14"/>
                  <a:pt x="70" y="14"/>
                </a:cubicBezTo>
                <a:cubicBezTo>
                  <a:pt x="69" y="14"/>
                  <a:pt x="68" y="15"/>
                  <a:pt x="67" y="15"/>
                </a:cubicBezTo>
                <a:cubicBezTo>
                  <a:pt x="67" y="16"/>
                  <a:pt x="69" y="18"/>
                  <a:pt x="67" y="18"/>
                </a:cubicBezTo>
                <a:cubicBezTo>
                  <a:pt x="67" y="18"/>
                  <a:pt x="67" y="16"/>
                  <a:pt x="66" y="16"/>
                </a:cubicBezTo>
                <a:cubicBezTo>
                  <a:pt x="65" y="16"/>
                  <a:pt x="65" y="17"/>
                  <a:pt x="64" y="17"/>
                </a:cubicBezTo>
                <a:cubicBezTo>
                  <a:pt x="65" y="15"/>
                  <a:pt x="67" y="14"/>
                  <a:pt x="69" y="13"/>
                </a:cubicBezTo>
                <a:cubicBezTo>
                  <a:pt x="69" y="12"/>
                  <a:pt x="69" y="11"/>
                  <a:pt x="69" y="11"/>
                </a:cubicBezTo>
                <a:cubicBezTo>
                  <a:pt x="70" y="11"/>
                  <a:pt x="70" y="12"/>
                  <a:pt x="71" y="12"/>
                </a:cubicBezTo>
                <a:cubicBezTo>
                  <a:pt x="72" y="11"/>
                  <a:pt x="74" y="11"/>
                  <a:pt x="75" y="10"/>
                </a:cubicBezTo>
                <a:cubicBezTo>
                  <a:pt x="65" y="11"/>
                  <a:pt x="57" y="14"/>
                  <a:pt x="52" y="21"/>
                </a:cubicBezTo>
                <a:cubicBezTo>
                  <a:pt x="51" y="22"/>
                  <a:pt x="50" y="25"/>
                  <a:pt x="50" y="27"/>
                </a:cubicBezTo>
                <a:cubicBezTo>
                  <a:pt x="49" y="29"/>
                  <a:pt x="51" y="32"/>
                  <a:pt x="51" y="34"/>
                </a:cubicBezTo>
                <a:cubicBezTo>
                  <a:pt x="52" y="36"/>
                  <a:pt x="53" y="39"/>
                  <a:pt x="54" y="41"/>
                </a:cubicBezTo>
                <a:cubicBezTo>
                  <a:pt x="56" y="36"/>
                  <a:pt x="58" y="31"/>
                  <a:pt x="61" y="28"/>
                </a:cubicBezTo>
                <a:cubicBezTo>
                  <a:pt x="62" y="26"/>
                  <a:pt x="64" y="25"/>
                  <a:pt x="66" y="23"/>
                </a:cubicBezTo>
                <a:cubicBezTo>
                  <a:pt x="70" y="19"/>
                  <a:pt x="74" y="16"/>
                  <a:pt x="78" y="13"/>
                </a:cubicBezTo>
                <a:cubicBezTo>
                  <a:pt x="81" y="11"/>
                  <a:pt x="85" y="11"/>
                  <a:pt x="88" y="10"/>
                </a:cubicBezTo>
                <a:cubicBezTo>
                  <a:pt x="82" y="8"/>
                  <a:pt x="76" y="10"/>
                  <a:pt x="71" y="13"/>
                </a:cubicBezTo>
                <a:close/>
                <a:moveTo>
                  <a:pt x="84" y="12"/>
                </a:moveTo>
                <a:cubicBezTo>
                  <a:pt x="79" y="14"/>
                  <a:pt x="76" y="16"/>
                  <a:pt x="72" y="19"/>
                </a:cubicBezTo>
                <a:cubicBezTo>
                  <a:pt x="72" y="20"/>
                  <a:pt x="73" y="19"/>
                  <a:pt x="73" y="19"/>
                </a:cubicBezTo>
                <a:cubicBezTo>
                  <a:pt x="73" y="19"/>
                  <a:pt x="74" y="19"/>
                  <a:pt x="75" y="19"/>
                </a:cubicBezTo>
                <a:cubicBezTo>
                  <a:pt x="81" y="17"/>
                  <a:pt x="87" y="12"/>
                  <a:pt x="95" y="13"/>
                </a:cubicBezTo>
                <a:cubicBezTo>
                  <a:pt x="91" y="12"/>
                  <a:pt x="88" y="13"/>
                  <a:pt x="84" y="12"/>
                </a:cubicBezTo>
                <a:close/>
                <a:moveTo>
                  <a:pt x="31" y="30"/>
                </a:moveTo>
                <a:cubicBezTo>
                  <a:pt x="19" y="30"/>
                  <a:pt x="5" y="37"/>
                  <a:pt x="2" y="49"/>
                </a:cubicBezTo>
                <a:cubicBezTo>
                  <a:pt x="10" y="43"/>
                  <a:pt x="20" y="38"/>
                  <a:pt x="32" y="39"/>
                </a:cubicBezTo>
                <a:cubicBezTo>
                  <a:pt x="39" y="39"/>
                  <a:pt x="48" y="41"/>
                  <a:pt x="53" y="44"/>
                </a:cubicBezTo>
                <a:cubicBezTo>
                  <a:pt x="53" y="43"/>
                  <a:pt x="50" y="38"/>
                  <a:pt x="48" y="39"/>
                </a:cubicBezTo>
                <a:cubicBezTo>
                  <a:pt x="47" y="38"/>
                  <a:pt x="43" y="36"/>
                  <a:pt x="41" y="37"/>
                </a:cubicBezTo>
                <a:cubicBezTo>
                  <a:pt x="40" y="35"/>
                  <a:pt x="37" y="36"/>
                  <a:pt x="36" y="35"/>
                </a:cubicBezTo>
                <a:cubicBezTo>
                  <a:pt x="36" y="36"/>
                  <a:pt x="36" y="36"/>
                  <a:pt x="35" y="36"/>
                </a:cubicBezTo>
                <a:cubicBezTo>
                  <a:pt x="35" y="35"/>
                  <a:pt x="33" y="35"/>
                  <a:pt x="33" y="33"/>
                </a:cubicBezTo>
                <a:cubicBezTo>
                  <a:pt x="34" y="33"/>
                  <a:pt x="35" y="34"/>
                  <a:pt x="36" y="35"/>
                </a:cubicBezTo>
                <a:cubicBezTo>
                  <a:pt x="37" y="35"/>
                  <a:pt x="39" y="34"/>
                  <a:pt x="40" y="35"/>
                </a:cubicBezTo>
                <a:cubicBezTo>
                  <a:pt x="40" y="35"/>
                  <a:pt x="39" y="34"/>
                  <a:pt x="40" y="33"/>
                </a:cubicBezTo>
                <a:cubicBezTo>
                  <a:pt x="41" y="34"/>
                  <a:pt x="41" y="35"/>
                  <a:pt x="41" y="35"/>
                </a:cubicBezTo>
                <a:cubicBezTo>
                  <a:pt x="44" y="36"/>
                  <a:pt x="46" y="37"/>
                  <a:pt x="48" y="38"/>
                </a:cubicBezTo>
                <a:cubicBezTo>
                  <a:pt x="44" y="33"/>
                  <a:pt x="38" y="30"/>
                  <a:pt x="31" y="30"/>
                </a:cubicBezTo>
                <a:close/>
                <a:moveTo>
                  <a:pt x="129" y="65"/>
                </a:moveTo>
                <a:cubicBezTo>
                  <a:pt x="128" y="64"/>
                  <a:pt x="128" y="63"/>
                  <a:pt x="128" y="62"/>
                </a:cubicBezTo>
                <a:cubicBezTo>
                  <a:pt x="127" y="60"/>
                  <a:pt x="125" y="58"/>
                  <a:pt x="123" y="56"/>
                </a:cubicBezTo>
                <a:cubicBezTo>
                  <a:pt x="122" y="54"/>
                  <a:pt x="121" y="52"/>
                  <a:pt x="120" y="51"/>
                </a:cubicBezTo>
                <a:cubicBezTo>
                  <a:pt x="116" y="45"/>
                  <a:pt x="111" y="40"/>
                  <a:pt x="106" y="36"/>
                </a:cubicBezTo>
                <a:cubicBezTo>
                  <a:pt x="105" y="36"/>
                  <a:pt x="105" y="36"/>
                  <a:pt x="104" y="36"/>
                </a:cubicBezTo>
                <a:cubicBezTo>
                  <a:pt x="103" y="35"/>
                  <a:pt x="102" y="34"/>
                  <a:pt x="101" y="34"/>
                </a:cubicBezTo>
                <a:cubicBezTo>
                  <a:pt x="97" y="32"/>
                  <a:pt x="87" y="31"/>
                  <a:pt x="82" y="31"/>
                </a:cubicBezTo>
                <a:cubicBezTo>
                  <a:pt x="77" y="31"/>
                  <a:pt x="73" y="32"/>
                  <a:pt x="70" y="33"/>
                </a:cubicBezTo>
                <a:cubicBezTo>
                  <a:pt x="64" y="36"/>
                  <a:pt x="58" y="38"/>
                  <a:pt x="55" y="43"/>
                </a:cubicBezTo>
                <a:cubicBezTo>
                  <a:pt x="55" y="45"/>
                  <a:pt x="56" y="46"/>
                  <a:pt x="56" y="47"/>
                </a:cubicBezTo>
                <a:cubicBezTo>
                  <a:pt x="61" y="47"/>
                  <a:pt x="65" y="48"/>
                  <a:pt x="68" y="48"/>
                </a:cubicBezTo>
                <a:cubicBezTo>
                  <a:pt x="75" y="49"/>
                  <a:pt x="81" y="50"/>
                  <a:pt x="86" y="51"/>
                </a:cubicBezTo>
                <a:cubicBezTo>
                  <a:pt x="88" y="52"/>
                  <a:pt x="90" y="52"/>
                  <a:pt x="91" y="52"/>
                </a:cubicBezTo>
                <a:cubicBezTo>
                  <a:pt x="97" y="54"/>
                  <a:pt x="101" y="56"/>
                  <a:pt x="106" y="58"/>
                </a:cubicBezTo>
                <a:cubicBezTo>
                  <a:pt x="109" y="59"/>
                  <a:pt x="111" y="61"/>
                  <a:pt x="114" y="61"/>
                </a:cubicBezTo>
                <a:cubicBezTo>
                  <a:pt x="119" y="65"/>
                  <a:pt x="126" y="68"/>
                  <a:pt x="131" y="73"/>
                </a:cubicBezTo>
                <a:cubicBezTo>
                  <a:pt x="130" y="70"/>
                  <a:pt x="130" y="67"/>
                  <a:pt x="129" y="65"/>
                </a:cubicBezTo>
                <a:close/>
                <a:moveTo>
                  <a:pt x="45" y="42"/>
                </a:moveTo>
                <a:cubicBezTo>
                  <a:pt x="42" y="41"/>
                  <a:pt x="39" y="41"/>
                  <a:pt x="37" y="41"/>
                </a:cubicBezTo>
                <a:cubicBezTo>
                  <a:pt x="36" y="41"/>
                  <a:pt x="36" y="41"/>
                  <a:pt x="35" y="41"/>
                </a:cubicBezTo>
                <a:cubicBezTo>
                  <a:pt x="30" y="42"/>
                  <a:pt x="27" y="44"/>
                  <a:pt x="23" y="46"/>
                </a:cubicBezTo>
                <a:cubicBezTo>
                  <a:pt x="18" y="50"/>
                  <a:pt x="14" y="53"/>
                  <a:pt x="9" y="56"/>
                </a:cubicBezTo>
                <a:cubicBezTo>
                  <a:pt x="7" y="58"/>
                  <a:pt x="5" y="60"/>
                  <a:pt x="3" y="62"/>
                </a:cubicBezTo>
                <a:cubicBezTo>
                  <a:pt x="2" y="67"/>
                  <a:pt x="3" y="74"/>
                  <a:pt x="4" y="79"/>
                </a:cubicBezTo>
                <a:cubicBezTo>
                  <a:pt x="5" y="84"/>
                  <a:pt x="7" y="89"/>
                  <a:pt x="9" y="92"/>
                </a:cubicBezTo>
                <a:cubicBezTo>
                  <a:pt x="10" y="87"/>
                  <a:pt x="11" y="80"/>
                  <a:pt x="14" y="75"/>
                </a:cubicBezTo>
                <a:cubicBezTo>
                  <a:pt x="18" y="65"/>
                  <a:pt x="25" y="56"/>
                  <a:pt x="34" y="51"/>
                </a:cubicBezTo>
                <a:cubicBezTo>
                  <a:pt x="39" y="48"/>
                  <a:pt x="48" y="45"/>
                  <a:pt x="53" y="47"/>
                </a:cubicBezTo>
                <a:cubicBezTo>
                  <a:pt x="52" y="44"/>
                  <a:pt x="49" y="43"/>
                  <a:pt x="45" y="42"/>
                </a:cubicBezTo>
                <a:close/>
                <a:moveTo>
                  <a:pt x="45" y="48"/>
                </a:moveTo>
                <a:cubicBezTo>
                  <a:pt x="44" y="49"/>
                  <a:pt x="43" y="50"/>
                  <a:pt x="43" y="51"/>
                </a:cubicBezTo>
                <a:cubicBezTo>
                  <a:pt x="43" y="51"/>
                  <a:pt x="44" y="51"/>
                  <a:pt x="44" y="52"/>
                </a:cubicBezTo>
                <a:cubicBezTo>
                  <a:pt x="43" y="53"/>
                  <a:pt x="41" y="53"/>
                  <a:pt x="41" y="54"/>
                </a:cubicBezTo>
                <a:cubicBezTo>
                  <a:pt x="42" y="54"/>
                  <a:pt x="43" y="54"/>
                  <a:pt x="43" y="56"/>
                </a:cubicBezTo>
                <a:cubicBezTo>
                  <a:pt x="42" y="56"/>
                  <a:pt x="41" y="56"/>
                  <a:pt x="41" y="55"/>
                </a:cubicBezTo>
                <a:cubicBezTo>
                  <a:pt x="39" y="57"/>
                  <a:pt x="39" y="60"/>
                  <a:pt x="37" y="62"/>
                </a:cubicBezTo>
                <a:cubicBezTo>
                  <a:pt x="37" y="59"/>
                  <a:pt x="38" y="58"/>
                  <a:pt x="39" y="55"/>
                </a:cubicBezTo>
                <a:cubicBezTo>
                  <a:pt x="38" y="55"/>
                  <a:pt x="37" y="55"/>
                  <a:pt x="36" y="55"/>
                </a:cubicBezTo>
                <a:cubicBezTo>
                  <a:pt x="35" y="57"/>
                  <a:pt x="35" y="58"/>
                  <a:pt x="34" y="59"/>
                </a:cubicBezTo>
                <a:cubicBezTo>
                  <a:pt x="34" y="56"/>
                  <a:pt x="35" y="54"/>
                  <a:pt x="37" y="51"/>
                </a:cubicBezTo>
                <a:cubicBezTo>
                  <a:pt x="36" y="51"/>
                  <a:pt x="36" y="51"/>
                  <a:pt x="35" y="52"/>
                </a:cubicBezTo>
                <a:cubicBezTo>
                  <a:pt x="35" y="52"/>
                  <a:pt x="35" y="52"/>
                  <a:pt x="35" y="53"/>
                </a:cubicBezTo>
                <a:cubicBezTo>
                  <a:pt x="34" y="53"/>
                  <a:pt x="34" y="54"/>
                  <a:pt x="33" y="54"/>
                </a:cubicBezTo>
                <a:cubicBezTo>
                  <a:pt x="31" y="57"/>
                  <a:pt x="29" y="60"/>
                  <a:pt x="27" y="64"/>
                </a:cubicBezTo>
                <a:cubicBezTo>
                  <a:pt x="26" y="66"/>
                  <a:pt x="25" y="69"/>
                  <a:pt x="25" y="71"/>
                </a:cubicBezTo>
                <a:cubicBezTo>
                  <a:pt x="24" y="71"/>
                  <a:pt x="24" y="72"/>
                  <a:pt x="23" y="72"/>
                </a:cubicBezTo>
                <a:cubicBezTo>
                  <a:pt x="23" y="73"/>
                  <a:pt x="23" y="74"/>
                  <a:pt x="23" y="75"/>
                </a:cubicBezTo>
                <a:cubicBezTo>
                  <a:pt x="23" y="76"/>
                  <a:pt x="22" y="76"/>
                  <a:pt x="22" y="77"/>
                </a:cubicBezTo>
                <a:cubicBezTo>
                  <a:pt x="21" y="77"/>
                  <a:pt x="22" y="78"/>
                  <a:pt x="21" y="78"/>
                </a:cubicBezTo>
                <a:cubicBezTo>
                  <a:pt x="20" y="81"/>
                  <a:pt x="20" y="84"/>
                  <a:pt x="19" y="87"/>
                </a:cubicBezTo>
                <a:cubicBezTo>
                  <a:pt x="19" y="89"/>
                  <a:pt x="18" y="91"/>
                  <a:pt x="18" y="92"/>
                </a:cubicBezTo>
                <a:cubicBezTo>
                  <a:pt x="18" y="95"/>
                  <a:pt x="19" y="96"/>
                  <a:pt x="20" y="98"/>
                </a:cubicBezTo>
                <a:cubicBezTo>
                  <a:pt x="21" y="100"/>
                  <a:pt x="22" y="101"/>
                  <a:pt x="24" y="102"/>
                </a:cubicBezTo>
                <a:cubicBezTo>
                  <a:pt x="25" y="105"/>
                  <a:pt x="28" y="107"/>
                  <a:pt x="30" y="109"/>
                </a:cubicBezTo>
                <a:cubicBezTo>
                  <a:pt x="36" y="114"/>
                  <a:pt x="43" y="118"/>
                  <a:pt x="50" y="122"/>
                </a:cubicBezTo>
                <a:cubicBezTo>
                  <a:pt x="49" y="120"/>
                  <a:pt x="48" y="119"/>
                  <a:pt x="47" y="116"/>
                </a:cubicBezTo>
                <a:cubicBezTo>
                  <a:pt x="46" y="113"/>
                  <a:pt x="44" y="109"/>
                  <a:pt x="43" y="106"/>
                </a:cubicBezTo>
                <a:cubicBezTo>
                  <a:pt x="42" y="103"/>
                  <a:pt x="42" y="100"/>
                  <a:pt x="41" y="97"/>
                </a:cubicBezTo>
                <a:cubicBezTo>
                  <a:pt x="41" y="94"/>
                  <a:pt x="40" y="88"/>
                  <a:pt x="40" y="84"/>
                </a:cubicBezTo>
                <a:cubicBezTo>
                  <a:pt x="41" y="71"/>
                  <a:pt x="45" y="58"/>
                  <a:pt x="51" y="48"/>
                </a:cubicBezTo>
                <a:cubicBezTo>
                  <a:pt x="49" y="47"/>
                  <a:pt x="46" y="48"/>
                  <a:pt x="45" y="48"/>
                </a:cubicBezTo>
                <a:close/>
                <a:moveTo>
                  <a:pt x="38" y="51"/>
                </a:moveTo>
                <a:cubicBezTo>
                  <a:pt x="40" y="51"/>
                  <a:pt x="40" y="51"/>
                  <a:pt x="42" y="51"/>
                </a:cubicBezTo>
                <a:cubicBezTo>
                  <a:pt x="42" y="50"/>
                  <a:pt x="43" y="50"/>
                  <a:pt x="43" y="48"/>
                </a:cubicBezTo>
                <a:cubicBezTo>
                  <a:pt x="41" y="49"/>
                  <a:pt x="39" y="49"/>
                  <a:pt x="38" y="51"/>
                </a:cubicBezTo>
                <a:close/>
                <a:moveTo>
                  <a:pt x="58" y="58"/>
                </a:moveTo>
                <a:cubicBezTo>
                  <a:pt x="59" y="57"/>
                  <a:pt x="58" y="57"/>
                  <a:pt x="58" y="56"/>
                </a:cubicBezTo>
                <a:cubicBezTo>
                  <a:pt x="59" y="54"/>
                  <a:pt x="61" y="57"/>
                  <a:pt x="62" y="56"/>
                </a:cubicBezTo>
                <a:cubicBezTo>
                  <a:pt x="61" y="52"/>
                  <a:pt x="57" y="51"/>
                  <a:pt x="54" y="49"/>
                </a:cubicBezTo>
                <a:cubicBezTo>
                  <a:pt x="55" y="52"/>
                  <a:pt x="55" y="58"/>
                  <a:pt x="58" y="58"/>
                </a:cubicBezTo>
                <a:close/>
                <a:moveTo>
                  <a:pt x="37" y="54"/>
                </a:moveTo>
                <a:cubicBezTo>
                  <a:pt x="38" y="54"/>
                  <a:pt x="39" y="54"/>
                  <a:pt x="40" y="54"/>
                </a:cubicBezTo>
                <a:cubicBezTo>
                  <a:pt x="40" y="53"/>
                  <a:pt x="41" y="53"/>
                  <a:pt x="41" y="52"/>
                </a:cubicBezTo>
                <a:cubicBezTo>
                  <a:pt x="39" y="52"/>
                  <a:pt x="39" y="52"/>
                  <a:pt x="38" y="52"/>
                </a:cubicBezTo>
                <a:cubicBezTo>
                  <a:pt x="37" y="53"/>
                  <a:pt x="37" y="53"/>
                  <a:pt x="37" y="54"/>
                </a:cubicBezTo>
                <a:close/>
                <a:moveTo>
                  <a:pt x="64" y="57"/>
                </a:moveTo>
                <a:cubicBezTo>
                  <a:pt x="67" y="60"/>
                  <a:pt x="71" y="62"/>
                  <a:pt x="74" y="65"/>
                </a:cubicBezTo>
                <a:cubicBezTo>
                  <a:pt x="75" y="67"/>
                  <a:pt x="77" y="68"/>
                  <a:pt x="79" y="69"/>
                </a:cubicBezTo>
                <a:cubicBezTo>
                  <a:pt x="79" y="66"/>
                  <a:pt x="78" y="64"/>
                  <a:pt x="77" y="62"/>
                </a:cubicBezTo>
                <a:cubicBezTo>
                  <a:pt x="76" y="61"/>
                  <a:pt x="75" y="61"/>
                  <a:pt x="74" y="60"/>
                </a:cubicBezTo>
                <a:cubicBezTo>
                  <a:pt x="70" y="59"/>
                  <a:pt x="66" y="56"/>
                  <a:pt x="63" y="54"/>
                </a:cubicBezTo>
                <a:cubicBezTo>
                  <a:pt x="63" y="55"/>
                  <a:pt x="63" y="56"/>
                  <a:pt x="64" y="57"/>
                </a:cubicBezTo>
                <a:close/>
                <a:moveTo>
                  <a:pt x="79" y="71"/>
                </a:moveTo>
                <a:cubicBezTo>
                  <a:pt x="84" y="79"/>
                  <a:pt x="90" y="86"/>
                  <a:pt x="95" y="94"/>
                </a:cubicBezTo>
                <a:cubicBezTo>
                  <a:pt x="98" y="98"/>
                  <a:pt x="100" y="102"/>
                  <a:pt x="102" y="106"/>
                </a:cubicBezTo>
                <a:cubicBezTo>
                  <a:pt x="105" y="110"/>
                  <a:pt x="107" y="115"/>
                  <a:pt x="109" y="119"/>
                </a:cubicBezTo>
                <a:cubicBezTo>
                  <a:pt x="112" y="125"/>
                  <a:pt x="115" y="132"/>
                  <a:pt x="118" y="138"/>
                </a:cubicBezTo>
                <a:cubicBezTo>
                  <a:pt x="120" y="143"/>
                  <a:pt x="122" y="148"/>
                  <a:pt x="124" y="153"/>
                </a:cubicBezTo>
                <a:cubicBezTo>
                  <a:pt x="126" y="158"/>
                  <a:pt x="127" y="164"/>
                  <a:pt x="128" y="169"/>
                </a:cubicBezTo>
                <a:cubicBezTo>
                  <a:pt x="129" y="171"/>
                  <a:pt x="129" y="173"/>
                  <a:pt x="130" y="174"/>
                </a:cubicBezTo>
                <a:cubicBezTo>
                  <a:pt x="130" y="176"/>
                  <a:pt x="131" y="178"/>
                  <a:pt x="131" y="180"/>
                </a:cubicBezTo>
                <a:cubicBezTo>
                  <a:pt x="131" y="182"/>
                  <a:pt x="131" y="183"/>
                  <a:pt x="132" y="185"/>
                </a:cubicBezTo>
                <a:cubicBezTo>
                  <a:pt x="133" y="189"/>
                  <a:pt x="134" y="192"/>
                  <a:pt x="134" y="196"/>
                </a:cubicBezTo>
                <a:cubicBezTo>
                  <a:pt x="135" y="198"/>
                  <a:pt x="135" y="200"/>
                  <a:pt x="135" y="201"/>
                </a:cubicBezTo>
                <a:cubicBezTo>
                  <a:pt x="136" y="208"/>
                  <a:pt x="137" y="214"/>
                  <a:pt x="137" y="222"/>
                </a:cubicBezTo>
                <a:cubicBezTo>
                  <a:pt x="138" y="227"/>
                  <a:pt x="138" y="233"/>
                  <a:pt x="138" y="239"/>
                </a:cubicBezTo>
                <a:cubicBezTo>
                  <a:pt x="137" y="240"/>
                  <a:pt x="138" y="241"/>
                  <a:pt x="138" y="242"/>
                </a:cubicBezTo>
                <a:cubicBezTo>
                  <a:pt x="138" y="243"/>
                  <a:pt x="137" y="244"/>
                  <a:pt x="137" y="245"/>
                </a:cubicBezTo>
                <a:cubicBezTo>
                  <a:pt x="137" y="248"/>
                  <a:pt x="137" y="251"/>
                  <a:pt x="136" y="255"/>
                </a:cubicBezTo>
                <a:cubicBezTo>
                  <a:pt x="136" y="255"/>
                  <a:pt x="135" y="256"/>
                  <a:pt x="135" y="256"/>
                </a:cubicBezTo>
                <a:cubicBezTo>
                  <a:pt x="138" y="255"/>
                  <a:pt x="140" y="252"/>
                  <a:pt x="141" y="250"/>
                </a:cubicBezTo>
                <a:cubicBezTo>
                  <a:pt x="143" y="247"/>
                  <a:pt x="145" y="245"/>
                  <a:pt x="146" y="242"/>
                </a:cubicBezTo>
                <a:cubicBezTo>
                  <a:pt x="147" y="241"/>
                  <a:pt x="147" y="239"/>
                  <a:pt x="147" y="237"/>
                </a:cubicBezTo>
                <a:cubicBezTo>
                  <a:pt x="147" y="235"/>
                  <a:pt x="148" y="233"/>
                  <a:pt x="148" y="232"/>
                </a:cubicBezTo>
                <a:cubicBezTo>
                  <a:pt x="148" y="224"/>
                  <a:pt x="147" y="216"/>
                  <a:pt x="146" y="209"/>
                </a:cubicBezTo>
                <a:cubicBezTo>
                  <a:pt x="146" y="201"/>
                  <a:pt x="145" y="193"/>
                  <a:pt x="143" y="186"/>
                </a:cubicBezTo>
                <a:cubicBezTo>
                  <a:pt x="142" y="183"/>
                  <a:pt x="141" y="180"/>
                  <a:pt x="140" y="176"/>
                </a:cubicBezTo>
                <a:cubicBezTo>
                  <a:pt x="140" y="173"/>
                  <a:pt x="138" y="170"/>
                  <a:pt x="137" y="167"/>
                </a:cubicBezTo>
                <a:cubicBezTo>
                  <a:pt x="135" y="160"/>
                  <a:pt x="133" y="154"/>
                  <a:pt x="131" y="147"/>
                </a:cubicBezTo>
                <a:cubicBezTo>
                  <a:pt x="129" y="141"/>
                  <a:pt x="126" y="135"/>
                  <a:pt x="123" y="129"/>
                </a:cubicBezTo>
                <a:cubicBezTo>
                  <a:pt x="118" y="116"/>
                  <a:pt x="112" y="105"/>
                  <a:pt x="105" y="95"/>
                </a:cubicBezTo>
                <a:cubicBezTo>
                  <a:pt x="103" y="92"/>
                  <a:pt x="101" y="90"/>
                  <a:pt x="99" y="88"/>
                </a:cubicBezTo>
                <a:cubicBezTo>
                  <a:pt x="98" y="85"/>
                  <a:pt x="96" y="82"/>
                  <a:pt x="94" y="80"/>
                </a:cubicBezTo>
                <a:cubicBezTo>
                  <a:pt x="93" y="78"/>
                  <a:pt x="91" y="77"/>
                  <a:pt x="89" y="75"/>
                </a:cubicBezTo>
                <a:cubicBezTo>
                  <a:pt x="86" y="71"/>
                  <a:pt x="83" y="67"/>
                  <a:pt x="79" y="63"/>
                </a:cubicBezTo>
                <a:cubicBezTo>
                  <a:pt x="79" y="63"/>
                  <a:pt x="79" y="63"/>
                  <a:pt x="79" y="63"/>
                </a:cubicBezTo>
                <a:cubicBezTo>
                  <a:pt x="80" y="66"/>
                  <a:pt x="81" y="69"/>
                  <a:pt x="79" y="71"/>
                </a:cubicBezTo>
                <a:close/>
                <a:moveTo>
                  <a:pt x="136" y="228"/>
                </a:moveTo>
                <a:cubicBezTo>
                  <a:pt x="136" y="226"/>
                  <a:pt x="136" y="223"/>
                  <a:pt x="135" y="221"/>
                </a:cubicBezTo>
                <a:cubicBezTo>
                  <a:pt x="135" y="214"/>
                  <a:pt x="135" y="207"/>
                  <a:pt x="134" y="201"/>
                </a:cubicBezTo>
                <a:cubicBezTo>
                  <a:pt x="133" y="196"/>
                  <a:pt x="132" y="192"/>
                  <a:pt x="131" y="187"/>
                </a:cubicBezTo>
                <a:cubicBezTo>
                  <a:pt x="129" y="175"/>
                  <a:pt x="126" y="163"/>
                  <a:pt x="122" y="153"/>
                </a:cubicBezTo>
                <a:cubicBezTo>
                  <a:pt x="120" y="147"/>
                  <a:pt x="118" y="142"/>
                  <a:pt x="116" y="137"/>
                </a:cubicBezTo>
                <a:cubicBezTo>
                  <a:pt x="112" y="129"/>
                  <a:pt x="109" y="122"/>
                  <a:pt x="105" y="115"/>
                </a:cubicBezTo>
                <a:cubicBezTo>
                  <a:pt x="101" y="107"/>
                  <a:pt x="97" y="99"/>
                  <a:pt x="92" y="92"/>
                </a:cubicBezTo>
                <a:cubicBezTo>
                  <a:pt x="90" y="88"/>
                  <a:pt x="87" y="85"/>
                  <a:pt x="85" y="81"/>
                </a:cubicBezTo>
                <a:cubicBezTo>
                  <a:pt x="82" y="77"/>
                  <a:pt x="80" y="74"/>
                  <a:pt x="77" y="71"/>
                </a:cubicBezTo>
                <a:cubicBezTo>
                  <a:pt x="77" y="69"/>
                  <a:pt x="75" y="67"/>
                  <a:pt x="74" y="67"/>
                </a:cubicBezTo>
                <a:cubicBezTo>
                  <a:pt x="74" y="69"/>
                  <a:pt x="75" y="71"/>
                  <a:pt x="73" y="71"/>
                </a:cubicBezTo>
                <a:cubicBezTo>
                  <a:pt x="71" y="72"/>
                  <a:pt x="70" y="68"/>
                  <a:pt x="68" y="69"/>
                </a:cubicBezTo>
                <a:cubicBezTo>
                  <a:pt x="68" y="71"/>
                  <a:pt x="69" y="72"/>
                  <a:pt x="70" y="73"/>
                </a:cubicBezTo>
                <a:cubicBezTo>
                  <a:pt x="71" y="76"/>
                  <a:pt x="74" y="78"/>
                  <a:pt x="75" y="80"/>
                </a:cubicBezTo>
                <a:cubicBezTo>
                  <a:pt x="77" y="82"/>
                  <a:pt x="78" y="84"/>
                  <a:pt x="79" y="87"/>
                </a:cubicBezTo>
                <a:cubicBezTo>
                  <a:pt x="82" y="91"/>
                  <a:pt x="84" y="95"/>
                  <a:pt x="87" y="100"/>
                </a:cubicBezTo>
                <a:cubicBezTo>
                  <a:pt x="89" y="104"/>
                  <a:pt x="91" y="109"/>
                  <a:pt x="93" y="114"/>
                </a:cubicBezTo>
                <a:cubicBezTo>
                  <a:pt x="96" y="118"/>
                  <a:pt x="98" y="123"/>
                  <a:pt x="99" y="128"/>
                </a:cubicBezTo>
                <a:cubicBezTo>
                  <a:pt x="100" y="128"/>
                  <a:pt x="101" y="129"/>
                  <a:pt x="101" y="130"/>
                </a:cubicBezTo>
                <a:cubicBezTo>
                  <a:pt x="102" y="133"/>
                  <a:pt x="103" y="137"/>
                  <a:pt x="105" y="140"/>
                </a:cubicBezTo>
                <a:cubicBezTo>
                  <a:pt x="106" y="145"/>
                  <a:pt x="107" y="149"/>
                  <a:pt x="109" y="154"/>
                </a:cubicBezTo>
                <a:cubicBezTo>
                  <a:pt x="115" y="169"/>
                  <a:pt x="118" y="189"/>
                  <a:pt x="116" y="208"/>
                </a:cubicBezTo>
                <a:cubicBezTo>
                  <a:pt x="115" y="209"/>
                  <a:pt x="115" y="210"/>
                  <a:pt x="115" y="211"/>
                </a:cubicBezTo>
                <a:cubicBezTo>
                  <a:pt x="115" y="212"/>
                  <a:pt x="115" y="213"/>
                  <a:pt x="115" y="214"/>
                </a:cubicBezTo>
                <a:cubicBezTo>
                  <a:pt x="114" y="222"/>
                  <a:pt x="112" y="229"/>
                  <a:pt x="111" y="235"/>
                </a:cubicBezTo>
                <a:cubicBezTo>
                  <a:pt x="110" y="238"/>
                  <a:pt x="110" y="241"/>
                  <a:pt x="109" y="244"/>
                </a:cubicBezTo>
                <a:cubicBezTo>
                  <a:pt x="108" y="248"/>
                  <a:pt x="106" y="251"/>
                  <a:pt x="105" y="254"/>
                </a:cubicBezTo>
                <a:cubicBezTo>
                  <a:pt x="107" y="255"/>
                  <a:pt x="110" y="255"/>
                  <a:pt x="114" y="255"/>
                </a:cubicBezTo>
                <a:cubicBezTo>
                  <a:pt x="120" y="254"/>
                  <a:pt x="128" y="256"/>
                  <a:pt x="134" y="256"/>
                </a:cubicBezTo>
                <a:cubicBezTo>
                  <a:pt x="135" y="246"/>
                  <a:pt x="136" y="238"/>
                  <a:pt x="136" y="228"/>
                </a:cubicBezTo>
                <a:close/>
                <a:moveTo>
                  <a:pt x="63" y="79"/>
                </a:moveTo>
                <a:cubicBezTo>
                  <a:pt x="63" y="79"/>
                  <a:pt x="63" y="79"/>
                  <a:pt x="63" y="79"/>
                </a:cubicBezTo>
                <a:cubicBezTo>
                  <a:pt x="68" y="86"/>
                  <a:pt x="73" y="93"/>
                  <a:pt x="77" y="100"/>
                </a:cubicBezTo>
                <a:cubicBezTo>
                  <a:pt x="81" y="107"/>
                  <a:pt x="85" y="115"/>
                  <a:pt x="88" y="123"/>
                </a:cubicBezTo>
                <a:cubicBezTo>
                  <a:pt x="90" y="128"/>
                  <a:pt x="92" y="134"/>
                  <a:pt x="94" y="140"/>
                </a:cubicBezTo>
                <a:cubicBezTo>
                  <a:pt x="95" y="143"/>
                  <a:pt x="96" y="145"/>
                  <a:pt x="97" y="148"/>
                </a:cubicBezTo>
                <a:cubicBezTo>
                  <a:pt x="98" y="151"/>
                  <a:pt x="98" y="154"/>
                  <a:pt x="99" y="157"/>
                </a:cubicBezTo>
                <a:cubicBezTo>
                  <a:pt x="100" y="160"/>
                  <a:pt x="101" y="163"/>
                  <a:pt x="101" y="166"/>
                </a:cubicBezTo>
                <a:cubicBezTo>
                  <a:pt x="103" y="182"/>
                  <a:pt x="106" y="199"/>
                  <a:pt x="105" y="216"/>
                </a:cubicBezTo>
                <a:cubicBezTo>
                  <a:pt x="105" y="219"/>
                  <a:pt x="104" y="221"/>
                  <a:pt x="103" y="224"/>
                </a:cubicBezTo>
                <a:cubicBezTo>
                  <a:pt x="103" y="226"/>
                  <a:pt x="103" y="229"/>
                  <a:pt x="102" y="231"/>
                </a:cubicBezTo>
                <a:cubicBezTo>
                  <a:pt x="102" y="233"/>
                  <a:pt x="101" y="234"/>
                  <a:pt x="101" y="236"/>
                </a:cubicBezTo>
                <a:cubicBezTo>
                  <a:pt x="99" y="238"/>
                  <a:pt x="99" y="241"/>
                  <a:pt x="98" y="244"/>
                </a:cubicBezTo>
                <a:cubicBezTo>
                  <a:pt x="98" y="244"/>
                  <a:pt x="97" y="243"/>
                  <a:pt x="97" y="244"/>
                </a:cubicBezTo>
                <a:cubicBezTo>
                  <a:pt x="99" y="247"/>
                  <a:pt x="101" y="250"/>
                  <a:pt x="104" y="253"/>
                </a:cubicBezTo>
                <a:cubicBezTo>
                  <a:pt x="106" y="248"/>
                  <a:pt x="107" y="243"/>
                  <a:pt x="108" y="239"/>
                </a:cubicBezTo>
                <a:cubicBezTo>
                  <a:pt x="109" y="237"/>
                  <a:pt x="110" y="235"/>
                  <a:pt x="110" y="233"/>
                </a:cubicBezTo>
                <a:cubicBezTo>
                  <a:pt x="111" y="227"/>
                  <a:pt x="112" y="221"/>
                  <a:pt x="113" y="215"/>
                </a:cubicBezTo>
                <a:cubicBezTo>
                  <a:pt x="114" y="207"/>
                  <a:pt x="115" y="199"/>
                  <a:pt x="115" y="191"/>
                </a:cubicBezTo>
                <a:cubicBezTo>
                  <a:pt x="114" y="182"/>
                  <a:pt x="113" y="175"/>
                  <a:pt x="112" y="166"/>
                </a:cubicBezTo>
                <a:cubicBezTo>
                  <a:pt x="110" y="161"/>
                  <a:pt x="108" y="156"/>
                  <a:pt x="107" y="151"/>
                </a:cubicBezTo>
                <a:cubicBezTo>
                  <a:pt x="105" y="146"/>
                  <a:pt x="104" y="141"/>
                  <a:pt x="102" y="137"/>
                </a:cubicBezTo>
                <a:cubicBezTo>
                  <a:pt x="101" y="134"/>
                  <a:pt x="100" y="132"/>
                  <a:pt x="99" y="129"/>
                </a:cubicBezTo>
                <a:cubicBezTo>
                  <a:pt x="98" y="127"/>
                  <a:pt x="96" y="125"/>
                  <a:pt x="96" y="122"/>
                </a:cubicBezTo>
                <a:cubicBezTo>
                  <a:pt x="93" y="115"/>
                  <a:pt x="90" y="108"/>
                  <a:pt x="86" y="102"/>
                </a:cubicBezTo>
                <a:cubicBezTo>
                  <a:pt x="86" y="100"/>
                  <a:pt x="84" y="99"/>
                  <a:pt x="84" y="97"/>
                </a:cubicBezTo>
                <a:cubicBezTo>
                  <a:pt x="83" y="96"/>
                  <a:pt x="82" y="94"/>
                  <a:pt x="81" y="92"/>
                </a:cubicBezTo>
                <a:cubicBezTo>
                  <a:pt x="78" y="86"/>
                  <a:pt x="75" y="81"/>
                  <a:pt x="71" y="76"/>
                </a:cubicBezTo>
                <a:cubicBezTo>
                  <a:pt x="72" y="81"/>
                  <a:pt x="65" y="81"/>
                  <a:pt x="63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78" name="Freeform 345"/>
          <p:cNvSpPr>
            <a:spLocks noEditPoints="1"/>
          </p:cNvSpPr>
          <p:nvPr/>
        </p:nvSpPr>
        <p:spPr bwMode="auto">
          <a:xfrm>
            <a:off x="4010025" y="2978150"/>
            <a:ext cx="47625" cy="80963"/>
          </a:xfrm>
          <a:custGeom>
            <a:avLst/>
            <a:gdLst>
              <a:gd name="T0" fmla="*/ 4 w 15"/>
              <a:gd name="T1" fmla="*/ 16 h 26"/>
              <a:gd name="T2" fmla="*/ 6 w 15"/>
              <a:gd name="T3" fmla="*/ 21 h 26"/>
              <a:gd name="T4" fmla="*/ 3 w 15"/>
              <a:gd name="T5" fmla="*/ 15 h 26"/>
              <a:gd name="T6" fmla="*/ 0 w 15"/>
              <a:gd name="T7" fmla="*/ 12 h 26"/>
              <a:gd name="T8" fmla="*/ 3 w 15"/>
              <a:gd name="T9" fmla="*/ 14 h 26"/>
              <a:gd name="T10" fmla="*/ 1 w 15"/>
              <a:gd name="T11" fmla="*/ 9 h 26"/>
              <a:gd name="T12" fmla="*/ 2 w 15"/>
              <a:gd name="T13" fmla="*/ 9 h 26"/>
              <a:gd name="T14" fmla="*/ 3 w 15"/>
              <a:gd name="T15" fmla="*/ 3 h 26"/>
              <a:gd name="T16" fmla="*/ 3 w 15"/>
              <a:gd name="T17" fmla="*/ 10 h 26"/>
              <a:gd name="T18" fmla="*/ 8 w 15"/>
              <a:gd name="T19" fmla="*/ 14 h 26"/>
              <a:gd name="T20" fmla="*/ 8 w 15"/>
              <a:gd name="T21" fmla="*/ 8 h 26"/>
              <a:gd name="T22" fmla="*/ 4 w 15"/>
              <a:gd name="T23" fmla="*/ 4 h 26"/>
              <a:gd name="T24" fmla="*/ 7 w 15"/>
              <a:gd name="T25" fmla="*/ 6 h 26"/>
              <a:gd name="T26" fmla="*/ 8 w 15"/>
              <a:gd name="T27" fmla="*/ 0 h 26"/>
              <a:gd name="T28" fmla="*/ 8 w 15"/>
              <a:gd name="T29" fmla="*/ 7 h 26"/>
              <a:gd name="T30" fmla="*/ 10 w 15"/>
              <a:gd name="T31" fmla="*/ 9 h 26"/>
              <a:gd name="T32" fmla="*/ 8 w 15"/>
              <a:gd name="T33" fmla="*/ 8 h 26"/>
              <a:gd name="T34" fmla="*/ 9 w 15"/>
              <a:gd name="T35" fmla="*/ 14 h 26"/>
              <a:gd name="T36" fmla="*/ 13 w 15"/>
              <a:gd name="T37" fmla="*/ 16 h 26"/>
              <a:gd name="T38" fmla="*/ 10 w 15"/>
              <a:gd name="T39" fmla="*/ 16 h 26"/>
              <a:gd name="T40" fmla="*/ 15 w 15"/>
              <a:gd name="T41" fmla="*/ 23 h 26"/>
              <a:gd name="T42" fmla="*/ 11 w 15"/>
              <a:gd name="T43" fmla="*/ 21 h 26"/>
              <a:gd name="T44" fmla="*/ 14 w 15"/>
              <a:gd name="T45" fmla="*/ 26 h 26"/>
              <a:gd name="T46" fmla="*/ 10 w 15"/>
              <a:gd name="T47" fmla="*/ 20 h 26"/>
              <a:gd name="T48" fmla="*/ 5 w 15"/>
              <a:gd name="T49" fmla="*/ 16 h 26"/>
              <a:gd name="T50" fmla="*/ 4 w 15"/>
              <a:gd name="T51" fmla="*/ 16 h 26"/>
              <a:gd name="T52" fmla="*/ 4 w 15"/>
              <a:gd name="T53" fmla="*/ 15 h 26"/>
              <a:gd name="T54" fmla="*/ 9 w 15"/>
              <a:gd name="T55" fmla="*/ 18 h 26"/>
              <a:gd name="T56" fmla="*/ 3 w 15"/>
              <a:gd name="T57" fmla="*/ 11 h 26"/>
              <a:gd name="T58" fmla="*/ 4 w 15"/>
              <a:gd name="T59" fmla="*/ 1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" h="26">
                <a:moveTo>
                  <a:pt x="4" y="16"/>
                </a:moveTo>
                <a:cubicBezTo>
                  <a:pt x="4" y="18"/>
                  <a:pt x="6" y="19"/>
                  <a:pt x="6" y="21"/>
                </a:cubicBezTo>
                <a:cubicBezTo>
                  <a:pt x="4" y="20"/>
                  <a:pt x="4" y="17"/>
                  <a:pt x="3" y="15"/>
                </a:cubicBezTo>
                <a:cubicBezTo>
                  <a:pt x="2" y="14"/>
                  <a:pt x="0" y="14"/>
                  <a:pt x="0" y="12"/>
                </a:cubicBezTo>
                <a:cubicBezTo>
                  <a:pt x="1" y="13"/>
                  <a:pt x="2" y="14"/>
                  <a:pt x="3" y="14"/>
                </a:cubicBezTo>
                <a:cubicBezTo>
                  <a:pt x="2" y="12"/>
                  <a:pt x="2" y="10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6"/>
                  <a:pt x="2" y="5"/>
                  <a:pt x="3" y="3"/>
                </a:cubicBezTo>
                <a:cubicBezTo>
                  <a:pt x="3" y="5"/>
                  <a:pt x="2" y="8"/>
                  <a:pt x="3" y="10"/>
                </a:cubicBezTo>
                <a:cubicBezTo>
                  <a:pt x="5" y="11"/>
                  <a:pt x="6" y="13"/>
                  <a:pt x="8" y="14"/>
                </a:cubicBezTo>
                <a:cubicBezTo>
                  <a:pt x="8" y="12"/>
                  <a:pt x="8" y="10"/>
                  <a:pt x="8" y="8"/>
                </a:cubicBezTo>
                <a:cubicBezTo>
                  <a:pt x="6" y="7"/>
                  <a:pt x="5" y="5"/>
                  <a:pt x="4" y="4"/>
                </a:cubicBezTo>
                <a:cubicBezTo>
                  <a:pt x="5" y="4"/>
                  <a:pt x="6" y="6"/>
                  <a:pt x="7" y="6"/>
                </a:cubicBezTo>
                <a:cubicBezTo>
                  <a:pt x="8" y="4"/>
                  <a:pt x="7" y="1"/>
                  <a:pt x="8" y="0"/>
                </a:cubicBezTo>
                <a:cubicBezTo>
                  <a:pt x="8" y="2"/>
                  <a:pt x="8" y="5"/>
                  <a:pt x="8" y="7"/>
                </a:cubicBezTo>
                <a:cubicBezTo>
                  <a:pt x="9" y="7"/>
                  <a:pt x="11" y="8"/>
                  <a:pt x="10" y="9"/>
                </a:cubicBezTo>
                <a:cubicBezTo>
                  <a:pt x="10" y="10"/>
                  <a:pt x="9" y="9"/>
                  <a:pt x="8" y="8"/>
                </a:cubicBezTo>
                <a:cubicBezTo>
                  <a:pt x="8" y="10"/>
                  <a:pt x="9" y="12"/>
                  <a:pt x="9" y="14"/>
                </a:cubicBezTo>
                <a:cubicBezTo>
                  <a:pt x="10" y="15"/>
                  <a:pt x="12" y="15"/>
                  <a:pt x="13" y="16"/>
                </a:cubicBezTo>
                <a:cubicBezTo>
                  <a:pt x="12" y="17"/>
                  <a:pt x="11" y="16"/>
                  <a:pt x="10" y="16"/>
                </a:cubicBezTo>
                <a:cubicBezTo>
                  <a:pt x="9" y="20"/>
                  <a:pt x="14" y="20"/>
                  <a:pt x="15" y="23"/>
                </a:cubicBezTo>
                <a:cubicBezTo>
                  <a:pt x="14" y="23"/>
                  <a:pt x="13" y="22"/>
                  <a:pt x="11" y="21"/>
                </a:cubicBezTo>
                <a:cubicBezTo>
                  <a:pt x="11" y="23"/>
                  <a:pt x="13" y="25"/>
                  <a:pt x="14" y="26"/>
                </a:cubicBezTo>
                <a:cubicBezTo>
                  <a:pt x="11" y="26"/>
                  <a:pt x="11" y="22"/>
                  <a:pt x="10" y="20"/>
                </a:cubicBezTo>
                <a:cubicBezTo>
                  <a:pt x="8" y="18"/>
                  <a:pt x="6" y="18"/>
                  <a:pt x="5" y="16"/>
                </a:cubicBezTo>
                <a:cubicBezTo>
                  <a:pt x="4" y="16"/>
                  <a:pt x="4" y="16"/>
                  <a:pt x="4" y="16"/>
                </a:cubicBezTo>
                <a:close/>
                <a:moveTo>
                  <a:pt x="4" y="15"/>
                </a:moveTo>
                <a:cubicBezTo>
                  <a:pt x="6" y="16"/>
                  <a:pt x="7" y="18"/>
                  <a:pt x="9" y="18"/>
                </a:cubicBezTo>
                <a:cubicBezTo>
                  <a:pt x="9" y="15"/>
                  <a:pt x="6" y="13"/>
                  <a:pt x="3" y="11"/>
                </a:cubicBezTo>
                <a:cubicBezTo>
                  <a:pt x="3" y="13"/>
                  <a:pt x="4" y="14"/>
                  <a:pt x="4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79" name="Freeform 346"/>
          <p:cNvSpPr>
            <a:spLocks noEditPoints="1"/>
          </p:cNvSpPr>
          <p:nvPr/>
        </p:nvSpPr>
        <p:spPr bwMode="auto">
          <a:xfrm>
            <a:off x="493713" y="2519363"/>
            <a:ext cx="57150" cy="57150"/>
          </a:xfrm>
          <a:custGeom>
            <a:avLst/>
            <a:gdLst>
              <a:gd name="T0" fmla="*/ 2 w 18"/>
              <a:gd name="T1" fmla="*/ 3 h 18"/>
              <a:gd name="T2" fmla="*/ 4 w 18"/>
              <a:gd name="T3" fmla="*/ 1 h 18"/>
              <a:gd name="T4" fmla="*/ 17 w 18"/>
              <a:gd name="T5" fmla="*/ 9 h 18"/>
              <a:gd name="T6" fmla="*/ 3 w 18"/>
              <a:gd name="T7" fmla="*/ 14 h 18"/>
              <a:gd name="T8" fmla="*/ 2 w 18"/>
              <a:gd name="T9" fmla="*/ 3 h 18"/>
              <a:gd name="T10" fmla="*/ 8 w 18"/>
              <a:gd name="T11" fmla="*/ 13 h 18"/>
              <a:gd name="T12" fmla="*/ 7 w 18"/>
              <a:gd name="T13" fmla="*/ 5 h 18"/>
              <a:gd name="T14" fmla="*/ 8 w 18"/>
              <a:gd name="T15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" h="18">
                <a:moveTo>
                  <a:pt x="2" y="3"/>
                </a:moveTo>
                <a:cubicBezTo>
                  <a:pt x="3" y="3"/>
                  <a:pt x="4" y="2"/>
                  <a:pt x="4" y="1"/>
                </a:cubicBezTo>
                <a:cubicBezTo>
                  <a:pt x="10" y="0"/>
                  <a:pt x="18" y="4"/>
                  <a:pt x="17" y="9"/>
                </a:cubicBezTo>
                <a:cubicBezTo>
                  <a:pt x="17" y="14"/>
                  <a:pt x="7" y="18"/>
                  <a:pt x="3" y="14"/>
                </a:cubicBezTo>
                <a:cubicBezTo>
                  <a:pt x="0" y="10"/>
                  <a:pt x="0" y="7"/>
                  <a:pt x="2" y="3"/>
                </a:cubicBezTo>
                <a:close/>
                <a:moveTo>
                  <a:pt x="8" y="13"/>
                </a:moveTo>
                <a:cubicBezTo>
                  <a:pt x="15" y="13"/>
                  <a:pt x="14" y="3"/>
                  <a:pt x="7" y="5"/>
                </a:cubicBezTo>
                <a:cubicBezTo>
                  <a:pt x="2" y="6"/>
                  <a:pt x="5" y="13"/>
                  <a:pt x="8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80" name="Freeform 347"/>
          <p:cNvSpPr>
            <a:spLocks noEditPoints="1"/>
          </p:cNvSpPr>
          <p:nvPr/>
        </p:nvSpPr>
        <p:spPr bwMode="auto">
          <a:xfrm>
            <a:off x="466725" y="2228850"/>
            <a:ext cx="755650" cy="896938"/>
          </a:xfrm>
          <a:custGeom>
            <a:avLst/>
            <a:gdLst>
              <a:gd name="T0" fmla="*/ 19 w 240"/>
              <a:gd name="T1" fmla="*/ 245 h 284"/>
              <a:gd name="T2" fmla="*/ 7 w 240"/>
              <a:gd name="T3" fmla="*/ 116 h 284"/>
              <a:gd name="T4" fmla="*/ 23 w 240"/>
              <a:gd name="T5" fmla="*/ 85 h 284"/>
              <a:gd name="T6" fmla="*/ 207 w 240"/>
              <a:gd name="T7" fmla="*/ 37 h 284"/>
              <a:gd name="T8" fmla="*/ 191 w 240"/>
              <a:gd name="T9" fmla="*/ 113 h 284"/>
              <a:gd name="T10" fmla="*/ 113 w 240"/>
              <a:gd name="T11" fmla="*/ 119 h 284"/>
              <a:gd name="T12" fmla="*/ 33 w 240"/>
              <a:gd name="T13" fmla="*/ 112 h 284"/>
              <a:gd name="T14" fmla="*/ 104 w 240"/>
              <a:gd name="T15" fmla="*/ 233 h 284"/>
              <a:gd name="T16" fmla="*/ 89 w 240"/>
              <a:gd name="T17" fmla="*/ 139 h 284"/>
              <a:gd name="T18" fmla="*/ 128 w 240"/>
              <a:gd name="T19" fmla="*/ 154 h 284"/>
              <a:gd name="T20" fmla="*/ 178 w 240"/>
              <a:gd name="T21" fmla="*/ 149 h 284"/>
              <a:gd name="T22" fmla="*/ 131 w 240"/>
              <a:gd name="T23" fmla="*/ 247 h 284"/>
              <a:gd name="T24" fmla="*/ 28 w 240"/>
              <a:gd name="T25" fmla="*/ 91 h 284"/>
              <a:gd name="T26" fmla="*/ 161 w 240"/>
              <a:gd name="T27" fmla="*/ 5 h 284"/>
              <a:gd name="T28" fmla="*/ 190 w 240"/>
              <a:gd name="T29" fmla="*/ 36 h 284"/>
              <a:gd name="T30" fmla="*/ 117 w 240"/>
              <a:gd name="T31" fmla="*/ 88 h 284"/>
              <a:gd name="T32" fmla="*/ 117 w 240"/>
              <a:gd name="T33" fmla="*/ 58 h 284"/>
              <a:gd name="T34" fmla="*/ 85 w 240"/>
              <a:gd name="T35" fmla="*/ 58 h 284"/>
              <a:gd name="T36" fmla="*/ 113 w 240"/>
              <a:gd name="T37" fmla="*/ 49 h 284"/>
              <a:gd name="T38" fmla="*/ 113 w 240"/>
              <a:gd name="T39" fmla="*/ 52 h 284"/>
              <a:gd name="T40" fmla="*/ 117 w 240"/>
              <a:gd name="T41" fmla="*/ 62 h 284"/>
              <a:gd name="T42" fmla="*/ 226 w 240"/>
              <a:gd name="T43" fmla="*/ 87 h 284"/>
              <a:gd name="T44" fmla="*/ 37 w 240"/>
              <a:gd name="T45" fmla="*/ 101 h 284"/>
              <a:gd name="T46" fmla="*/ 194 w 240"/>
              <a:gd name="T47" fmla="*/ 87 h 284"/>
              <a:gd name="T48" fmla="*/ 188 w 240"/>
              <a:gd name="T49" fmla="*/ 104 h 284"/>
              <a:gd name="T50" fmla="*/ 158 w 240"/>
              <a:gd name="T51" fmla="*/ 81 h 284"/>
              <a:gd name="T52" fmla="*/ 199 w 240"/>
              <a:gd name="T53" fmla="*/ 111 h 284"/>
              <a:gd name="T54" fmla="*/ 184 w 240"/>
              <a:gd name="T55" fmla="*/ 89 h 284"/>
              <a:gd name="T56" fmla="*/ 170 w 240"/>
              <a:gd name="T57" fmla="*/ 83 h 284"/>
              <a:gd name="T58" fmla="*/ 85 w 240"/>
              <a:gd name="T59" fmla="*/ 224 h 284"/>
              <a:gd name="T60" fmla="*/ 31 w 240"/>
              <a:gd name="T61" fmla="*/ 115 h 284"/>
              <a:gd name="T62" fmla="*/ 85 w 240"/>
              <a:gd name="T63" fmla="*/ 224 h 284"/>
              <a:gd name="T64" fmla="*/ 65 w 240"/>
              <a:gd name="T65" fmla="*/ 218 h 284"/>
              <a:gd name="T66" fmla="*/ 12 w 240"/>
              <a:gd name="T67" fmla="*/ 118 h 284"/>
              <a:gd name="T68" fmla="*/ 73 w 240"/>
              <a:gd name="T69" fmla="*/ 217 h 284"/>
              <a:gd name="T70" fmla="*/ 131 w 240"/>
              <a:gd name="T71" fmla="*/ 192 h 284"/>
              <a:gd name="T72" fmla="*/ 126 w 240"/>
              <a:gd name="T73" fmla="*/ 178 h 284"/>
              <a:gd name="T74" fmla="*/ 120 w 240"/>
              <a:gd name="T75" fmla="*/ 166 h 284"/>
              <a:gd name="T76" fmla="*/ 114 w 240"/>
              <a:gd name="T77" fmla="*/ 154 h 284"/>
              <a:gd name="T78" fmla="*/ 110 w 240"/>
              <a:gd name="T79" fmla="*/ 147 h 284"/>
              <a:gd name="T80" fmla="*/ 98 w 240"/>
              <a:gd name="T81" fmla="*/ 143 h 284"/>
              <a:gd name="T82" fmla="*/ 168 w 240"/>
              <a:gd name="T83" fmla="*/ 143 h 284"/>
              <a:gd name="T84" fmla="*/ 139 w 240"/>
              <a:gd name="T85" fmla="*/ 151 h 284"/>
              <a:gd name="T86" fmla="*/ 166 w 240"/>
              <a:gd name="T87" fmla="*/ 165 h 284"/>
              <a:gd name="T88" fmla="*/ 167 w 240"/>
              <a:gd name="T89" fmla="*/ 172 h 284"/>
              <a:gd name="T90" fmla="*/ 147 w 240"/>
              <a:gd name="T91" fmla="*/ 156 h 284"/>
              <a:gd name="T92" fmla="*/ 164 w 240"/>
              <a:gd name="T93" fmla="*/ 169 h 284"/>
              <a:gd name="T94" fmla="*/ 115 w 240"/>
              <a:gd name="T95" fmla="*/ 207 h 284"/>
              <a:gd name="T96" fmla="*/ 153 w 240"/>
              <a:gd name="T97" fmla="*/ 209 h 284"/>
              <a:gd name="T98" fmla="*/ 150 w 240"/>
              <a:gd name="T99" fmla="*/ 209 h 284"/>
              <a:gd name="T100" fmla="*/ 140 w 240"/>
              <a:gd name="T101" fmla="*/ 211 h 284"/>
              <a:gd name="T102" fmla="*/ 131 w 240"/>
              <a:gd name="T103" fmla="*/ 212 h 284"/>
              <a:gd name="T104" fmla="*/ 135 w 240"/>
              <a:gd name="T105" fmla="*/ 211 h 284"/>
              <a:gd name="T106" fmla="*/ 136 w 240"/>
              <a:gd name="T107" fmla="*/ 243 h 284"/>
              <a:gd name="T108" fmla="*/ 58 w 240"/>
              <a:gd name="T109" fmla="*/ 223 h 284"/>
              <a:gd name="T110" fmla="*/ 75 w 240"/>
              <a:gd name="T111" fmla="*/ 220 h 284"/>
              <a:gd name="T112" fmla="*/ 72 w 240"/>
              <a:gd name="T113" fmla="*/ 247 h 284"/>
              <a:gd name="T114" fmla="*/ 12 w 240"/>
              <a:gd name="T115" fmla="*/ 255 h 284"/>
              <a:gd name="T116" fmla="*/ 140 w 240"/>
              <a:gd name="T117" fmla="*/ 262 h 284"/>
              <a:gd name="T118" fmla="*/ 45 w 240"/>
              <a:gd name="T119" fmla="*/ 236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0" h="284">
                <a:moveTo>
                  <a:pt x="131" y="247"/>
                </a:moveTo>
                <a:cubicBezTo>
                  <a:pt x="135" y="252"/>
                  <a:pt x="144" y="256"/>
                  <a:pt x="143" y="265"/>
                </a:cubicBezTo>
                <a:cubicBezTo>
                  <a:pt x="132" y="272"/>
                  <a:pt x="119" y="277"/>
                  <a:pt x="104" y="280"/>
                </a:cubicBezTo>
                <a:cubicBezTo>
                  <a:pt x="74" y="283"/>
                  <a:pt x="43" y="284"/>
                  <a:pt x="16" y="273"/>
                </a:cubicBezTo>
                <a:cubicBezTo>
                  <a:pt x="11" y="272"/>
                  <a:pt x="9" y="267"/>
                  <a:pt x="4" y="266"/>
                </a:cubicBezTo>
                <a:cubicBezTo>
                  <a:pt x="1" y="260"/>
                  <a:pt x="8" y="256"/>
                  <a:pt x="12" y="252"/>
                </a:cubicBezTo>
                <a:cubicBezTo>
                  <a:pt x="14" y="250"/>
                  <a:pt x="16" y="248"/>
                  <a:pt x="19" y="245"/>
                </a:cubicBezTo>
                <a:cubicBezTo>
                  <a:pt x="25" y="242"/>
                  <a:pt x="32" y="238"/>
                  <a:pt x="38" y="235"/>
                </a:cubicBezTo>
                <a:cubicBezTo>
                  <a:pt x="39" y="235"/>
                  <a:pt x="41" y="235"/>
                  <a:pt x="42" y="234"/>
                </a:cubicBezTo>
                <a:cubicBezTo>
                  <a:pt x="44" y="233"/>
                  <a:pt x="45" y="232"/>
                  <a:pt x="47" y="232"/>
                </a:cubicBezTo>
                <a:cubicBezTo>
                  <a:pt x="48" y="226"/>
                  <a:pt x="52" y="222"/>
                  <a:pt x="57" y="220"/>
                </a:cubicBezTo>
                <a:cubicBezTo>
                  <a:pt x="49" y="200"/>
                  <a:pt x="38" y="180"/>
                  <a:pt x="29" y="158"/>
                </a:cubicBezTo>
                <a:cubicBezTo>
                  <a:pt x="24" y="148"/>
                  <a:pt x="18" y="138"/>
                  <a:pt x="13" y="128"/>
                </a:cubicBezTo>
                <a:cubicBezTo>
                  <a:pt x="12" y="124"/>
                  <a:pt x="10" y="119"/>
                  <a:pt x="7" y="116"/>
                </a:cubicBezTo>
                <a:cubicBezTo>
                  <a:pt x="6" y="115"/>
                  <a:pt x="7" y="115"/>
                  <a:pt x="6" y="114"/>
                </a:cubicBezTo>
                <a:cubicBezTo>
                  <a:pt x="6" y="113"/>
                  <a:pt x="4" y="112"/>
                  <a:pt x="3" y="111"/>
                </a:cubicBezTo>
                <a:cubicBezTo>
                  <a:pt x="3" y="110"/>
                  <a:pt x="2" y="108"/>
                  <a:pt x="2" y="106"/>
                </a:cubicBezTo>
                <a:cubicBezTo>
                  <a:pt x="1" y="101"/>
                  <a:pt x="0" y="97"/>
                  <a:pt x="3" y="92"/>
                </a:cubicBezTo>
                <a:cubicBezTo>
                  <a:pt x="4" y="91"/>
                  <a:pt x="5" y="90"/>
                  <a:pt x="6" y="88"/>
                </a:cubicBezTo>
                <a:cubicBezTo>
                  <a:pt x="10" y="86"/>
                  <a:pt x="15" y="85"/>
                  <a:pt x="19" y="84"/>
                </a:cubicBezTo>
                <a:cubicBezTo>
                  <a:pt x="20" y="84"/>
                  <a:pt x="22" y="84"/>
                  <a:pt x="23" y="85"/>
                </a:cubicBezTo>
                <a:cubicBezTo>
                  <a:pt x="32" y="79"/>
                  <a:pt x="40" y="75"/>
                  <a:pt x="51" y="71"/>
                </a:cubicBezTo>
                <a:cubicBezTo>
                  <a:pt x="75" y="58"/>
                  <a:pt x="103" y="49"/>
                  <a:pt x="125" y="35"/>
                </a:cubicBezTo>
                <a:cubicBezTo>
                  <a:pt x="125" y="27"/>
                  <a:pt x="123" y="18"/>
                  <a:pt x="126" y="12"/>
                </a:cubicBezTo>
                <a:cubicBezTo>
                  <a:pt x="130" y="7"/>
                  <a:pt x="141" y="4"/>
                  <a:pt x="148" y="2"/>
                </a:cubicBezTo>
                <a:cubicBezTo>
                  <a:pt x="153" y="1"/>
                  <a:pt x="158" y="0"/>
                  <a:pt x="164" y="3"/>
                </a:cubicBezTo>
                <a:cubicBezTo>
                  <a:pt x="171" y="12"/>
                  <a:pt x="177" y="21"/>
                  <a:pt x="183" y="30"/>
                </a:cubicBezTo>
                <a:cubicBezTo>
                  <a:pt x="191" y="33"/>
                  <a:pt x="200" y="34"/>
                  <a:pt x="207" y="37"/>
                </a:cubicBezTo>
                <a:cubicBezTo>
                  <a:pt x="209" y="38"/>
                  <a:pt x="210" y="40"/>
                  <a:pt x="212" y="41"/>
                </a:cubicBezTo>
                <a:cubicBezTo>
                  <a:pt x="223" y="46"/>
                  <a:pt x="232" y="54"/>
                  <a:pt x="239" y="62"/>
                </a:cubicBezTo>
                <a:cubicBezTo>
                  <a:pt x="238" y="65"/>
                  <a:pt x="240" y="69"/>
                  <a:pt x="239" y="73"/>
                </a:cubicBezTo>
                <a:cubicBezTo>
                  <a:pt x="237" y="80"/>
                  <a:pt x="232" y="85"/>
                  <a:pt x="227" y="90"/>
                </a:cubicBezTo>
                <a:cubicBezTo>
                  <a:pt x="222" y="95"/>
                  <a:pt x="218" y="98"/>
                  <a:pt x="211" y="102"/>
                </a:cubicBezTo>
                <a:cubicBezTo>
                  <a:pt x="209" y="104"/>
                  <a:pt x="206" y="106"/>
                  <a:pt x="202" y="107"/>
                </a:cubicBezTo>
                <a:cubicBezTo>
                  <a:pt x="204" y="114"/>
                  <a:pt x="197" y="115"/>
                  <a:pt x="191" y="113"/>
                </a:cubicBezTo>
                <a:cubicBezTo>
                  <a:pt x="188" y="115"/>
                  <a:pt x="188" y="121"/>
                  <a:pt x="184" y="122"/>
                </a:cubicBezTo>
                <a:cubicBezTo>
                  <a:pt x="180" y="123"/>
                  <a:pt x="177" y="121"/>
                  <a:pt x="173" y="120"/>
                </a:cubicBezTo>
                <a:cubicBezTo>
                  <a:pt x="168" y="120"/>
                  <a:pt x="164" y="123"/>
                  <a:pt x="159" y="124"/>
                </a:cubicBezTo>
                <a:cubicBezTo>
                  <a:pt x="158" y="124"/>
                  <a:pt x="158" y="124"/>
                  <a:pt x="158" y="124"/>
                </a:cubicBezTo>
                <a:cubicBezTo>
                  <a:pt x="148" y="125"/>
                  <a:pt x="135" y="127"/>
                  <a:pt x="122" y="126"/>
                </a:cubicBezTo>
                <a:cubicBezTo>
                  <a:pt x="119" y="125"/>
                  <a:pt x="114" y="125"/>
                  <a:pt x="112" y="123"/>
                </a:cubicBezTo>
                <a:cubicBezTo>
                  <a:pt x="112" y="121"/>
                  <a:pt x="112" y="120"/>
                  <a:pt x="113" y="119"/>
                </a:cubicBezTo>
                <a:cubicBezTo>
                  <a:pt x="109" y="102"/>
                  <a:pt x="114" y="85"/>
                  <a:pt x="119" y="71"/>
                </a:cubicBezTo>
                <a:cubicBezTo>
                  <a:pt x="118" y="71"/>
                  <a:pt x="115" y="73"/>
                  <a:pt x="114" y="74"/>
                </a:cubicBezTo>
                <a:cubicBezTo>
                  <a:pt x="110" y="75"/>
                  <a:pt x="106" y="76"/>
                  <a:pt x="102" y="78"/>
                </a:cubicBezTo>
                <a:cubicBezTo>
                  <a:pt x="92" y="81"/>
                  <a:pt x="80" y="87"/>
                  <a:pt x="70" y="92"/>
                </a:cubicBezTo>
                <a:cubicBezTo>
                  <a:pt x="65" y="94"/>
                  <a:pt x="60" y="96"/>
                  <a:pt x="55" y="98"/>
                </a:cubicBezTo>
                <a:cubicBezTo>
                  <a:pt x="50" y="101"/>
                  <a:pt x="45" y="103"/>
                  <a:pt x="40" y="106"/>
                </a:cubicBezTo>
                <a:cubicBezTo>
                  <a:pt x="37" y="108"/>
                  <a:pt x="35" y="110"/>
                  <a:pt x="33" y="112"/>
                </a:cubicBezTo>
                <a:cubicBezTo>
                  <a:pt x="37" y="129"/>
                  <a:pt x="47" y="142"/>
                  <a:pt x="53" y="157"/>
                </a:cubicBezTo>
                <a:cubicBezTo>
                  <a:pt x="56" y="163"/>
                  <a:pt x="58" y="169"/>
                  <a:pt x="61" y="174"/>
                </a:cubicBezTo>
                <a:cubicBezTo>
                  <a:pt x="62" y="176"/>
                  <a:pt x="64" y="177"/>
                  <a:pt x="65" y="179"/>
                </a:cubicBezTo>
                <a:cubicBezTo>
                  <a:pt x="69" y="187"/>
                  <a:pt x="72" y="195"/>
                  <a:pt x="77" y="202"/>
                </a:cubicBezTo>
                <a:cubicBezTo>
                  <a:pt x="79" y="205"/>
                  <a:pt x="80" y="208"/>
                  <a:pt x="82" y="211"/>
                </a:cubicBezTo>
                <a:cubicBezTo>
                  <a:pt x="83" y="213"/>
                  <a:pt x="85" y="214"/>
                  <a:pt x="85" y="217"/>
                </a:cubicBezTo>
                <a:cubicBezTo>
                  <a:pt x="92" y="223"/>
                  <a:pt x="103" y="224"/>
                  <a:pt x="104" y="233"/>
                </a:cubicBezTo>
                <a:cubicBezTo>
                  <a:pt x="108" y="236"/>
                  <a:pt x="113" y="236"/>
                  <a:pt x="118" y="238"/>
                </a:cubicBezTo>
                <a:cubicBezTo>
                  <a:pt x="115" y="220"/>
                  <a:pt x="113" y="207"/>
                  <a:pt x="109" y="189"/>
                </a:cubicBezTo>
                <a:cubicBezTo>
                  <a:pt x="109" y="188"/>
                  <a:pt x="111" y="188"/>
                  <a:pt x="111" y="187"/>
                </a:cubicBezTo>
                <a:cubicBezTo>
                  <a:pt x="106" y="179"/>
                  <a:pt x="101" y="168"/>
                  <a:pt x="96" y="157"/>
                </a:cubicBezTo>
                <a:cubicBezTo>
                  <a:pt x="95" y="155"/>
                  <a:pt x="93" y="152"/>
                  <a:pt x="93" y="150"/>
                </a:cubicBezTo>
                <a:cubicBezTo>
                  <a:pt x="92" y="148"/>
                  <a:pt x="92" y="145"/>
                  <a:pt x="91" y="143"/>
                </a:cubicBezTo>
                <a:cubicBezTo>
                  <a:pt x="90" y="141"/>
                  <a:pt x="89" y="140"/>
                  <a:pt x="89" y="139"/>
                </a:cubicBezTo>
                <a:cubicBezTo>
                  <a:pt x="88" y="137"/>
                  <a:pt x="85" y="133"/>
                  <a:pt x="86" y="130"/>
                </a:cubicBezTo>
                <a:cubicBezTo>
                  <a:pt x="86" y="126"/>
                  <a:pt x="95" y="120"/>
                  <a:pt x="100" y="121"/>
                </a:cubicBezTo>
                <a:cubicBezTo>
                  <a:pt x="101" y="122"/>
                  <a:pt x="102" y="123"/>
                  <a:pt x="101" y="124"/>
                </a:cubicBezTo>
                <a:cubicBezTo>
                  <a:pt x="106" y="134"/>
                  <a:pt x="111" y="144"/>
                  <a:pt x="116" y="154"/>
                </a:cubicBezTo>
                <a:cubicBezTo>
                  <a:pt x="119" y="160"/>
                  <a:pt x="124" y="168"/>
                  <a:pt x="127" y="175"/>
                </a:cubicBezTo>
                <a:cubicBezTo>
                  <a:pt x="128" y="177"/>
                  <a:pt x="129" y="181"/>
                  <a:pt x="131" y="181"/>
                </a:cubicBezTo>
                <a:cubicBezTo>
                  <a:pt x="130" y="172"/>
                  <a:pt x="131" y="161"/>
                  <a:pt x="128" y="154"/>
                </a:cubicBezTo>
                <a:cubicBezTo>
                  <a:pt x="131" y="149"/>
                  <a:pt x="135" y="142"/>
                  <a:pt x="134" y="136"/>
                </a:cubicBezTo>
                <a:cubicBezTo>
                  <a:pt x="138" y="135"/>
                  <a:pt x="139" y="140"/>
                  <a:pt x="141" y="143"/>
                </a:cubicBezTo>
                <a:cubicBezTo>
                  <a:pt x="144" y="147"/>
                  <a:pt x="146" y="150"/>
                  <a:pt x="150" y="153"/>
                </a:cubicBezTo>
                <a:cubicBezTo>
                  <a:pt x="149" y="159"/>
                  <a:pt x="151" y="164"/>
                  <a:pt x="151" y="170"/>
                </a:cubicBezTo>
                <a:cubicBezTo>
                  <a:pt x="154" y="160"/>
                  <a:pt x="159" y="149"/>
                  <a:pt x="162" y="140"/>
                </a:cubicBezTo>
                <a:cubicBezTo>
                  <a:pt x="164" y="138"/>
                  <a:pt x="169" y="140"/>
                  <a:pt x="172" y="141"/>
                </a:cubicBezTo>
                <a:cubicBezTo>
                  <a:pt x="171" y="146"/>
                  <a:pt x="175" y="147"/>
                  <a:pt x="178" y="149"/>
                </a:cubicBezTo>
                <a:cubicBezTo>
                  <a:pt x="178" y="158"/>
                  <a:pt x="171" y="164"/>
                  <a:pt x="173" y="173"/>
                </a:cubicBezTo>
                <a:cubicBezTo>
                  <a:pt x="173" y="178"/>
                  <a:pt x="166" y="180"/>
                  <a:pt x="166" y="174"/>
                </a:cubicBezTo>
                <a:cubicBezTo>
                  <a:pt x="165" y="178"/>
                  <a:pt x="164" y="182"/>
                  <a:pt x="162" y="185"/>
                </a:cubicBezTo>
                <a:cubicBezTo>
                  <a:pt x="166" y="187"/>
                  <a:pt x="161" y="195"/>
                  <a:pt x="161" y="200"/>
                </a:cubicBezTo>
                <a:cubicBezTo>
                  <a:pt x="161" y="204"/>
                  <a:pt x="161" y="207"/>
                  <a:pt x="161" y="211"/>
                </a:cubicBezTo>
                <a:cubicBezTo>
                  <a:pt x="160" y="222"/>
                  <a:pt x="159" y="233"/>
                  <a:pt x="158" y="241"/>
                </a:cubicBezTo>
                <a:cubicBezTo>
                  <a:pt x="151" y="247"/>
                  <a:pt x="139" y="247"/>
                  <a:pt x="131" y="247"/>
                </a:cubicBezTo>
                <a:close/>
                <a:moveTo>
                  <a:pt x="4" y="100"/>
                </a:moveTo>
                <a:cubicBezTo>
                  <a:pt x="3" y="102"/>
                  <a:pt x="6" y="108"/>
                  <a:pt x="7" y="110"/>
                </a:cubicBezTo>
                <a:cubicBezTo>
                  <a:pt x="8" y="110"/>
                  <a:pt x="10" y="112"/>
                  <a:pt x="11" y="113"/>
                </a:cubicBezTo>
                <a:cubicBezTo>
                  <a:pt x="19" y="117"/>
                  <a:pt x="31" y="112"/>
                  <a:pt x="31" y="105"/>
                </a:cubicBezTo>
                <a:cubicBezTo>
                  <a:pt x="31" y="105"/>
                  <a:pt x="32" y="105"/>
                  <a:pt x="32" y="105"/>
                </a:cubicBezTo>
                <a:cubicBezTo>
                  <a:pt x="32" y="104"/>
                  <a:pt x="32" y="101"/>
                  <a:pt x="32" y="101"/>
                </a:cubicBezTo>
                <a:cubicBezTo>
                  <a:pt x="32" y="97"/>
                  <a:pt x="30" y="95"/>
                  <a:pt x="28" y="91"/>
                </a:cubicBezTo>
                <a:cubicBezTo>
                  <a:pt x="25" y="90"/>
                  <a:pt x="21" y="90"/>
                  <a:pt x="17" y="88"/>
                </a:cubicBezTo>
                <a:cubicBezTo>
                  <a:pt x="12" y="88"/>
                  <a:pt x="6" y="92"/>
                  <a:pt x="5" y="96"/>
                </a:cubicBezTo>
                <a:cubicBezTo>
                  <a:pt x="5" y="96"/>
                  <a:pt x="5" y="97"/>
                  <a:pt x="5" y="97"/>
                </a:cubicBezTo>
                <a:cubicBezTo>
                  <a:pt x="5" y="97"/>
                  <a:pt x="4" y="97"/>
                  <a:pt x="4" y="97"/>
                </a:cubicBezTo>
                <a:cubicBezTo>
                  <a:pt x="5" y="99"/>
                  <a:pt x="4" y="99"/>
                  <a:pt x="4" y="100"/>
                </a:cubicBezTo>
                <a:close/>
                <a:moveTo>
                  <a:pt x="168" y="13"/>
                </a:moveTo>
                <a:cubicBezTo>
                  <a:pt x="166" y="10"/>
                  <a:pt x="164" y="7"/>
                  <a:pt x="161" y="5"/>
                </a:cubicBezTo>
                <a:cubicBezTo>
                  <a:pt x="155" y="2"/>
                  <a:pt x="151" y="4"/>
                  <a:pt x="146" y="6"/>
                </a:cubicBezTo>
                <a:cubicBezTo>
                  <a:pt x="137" y="9"/>
                  <a:pt x="127" y="10"/>
                  <a:pt x="127" y="22"/>
                </a:cubicBezTo>
                <a:cubicBezTo>
                  <a:pt x="127" y="30"/>
                  <a:pt x="130" y="41"/>
                  <a:pt x="130" y="49"/>
                </a:cubicBezTo>
                <a:cubicBezTo>
                  <a:pt x="140" y="35"/>
                  <a:pt x="158" y="31"/>
                  <a:pt x="179" y="29"/>
                </a:cubicBezTo>
                <a:cubicBezTo>
                  <a:pt x="176" y="23"/>
                  <a:pt x="172" y="18"/>
                  <a:pt x="168" y="13"/>
                </a:cubicBezTo>
                <a:close/>
                <a:moveTo>
                  <a:pt x="195" y="36"/>
                </a:moveTo>
                <a:cubicBezTo>
                  <a:pt x="194" y="36"/>
                  <a:pt x="192" y="36"/>
                  <a:pt x="190" y="36"/>
                </a:cubicBezTo>
                <a:cubicBezTo>
                  <a:pt x="186" y="34"/>
                  <a:pt x="181" y="32"/>
                  <a:pt x="176" y="32"/>
                </a:cubicBezTo>
                <a:cubicBezTo>
                  <a:pt x="170" y="32"/>
                  <a:pt x="161" y="34"/>
                  <a:pt x="156" y="36"/>
                </a:cubicBezTo>
                <a:cubicBezTo>
                  <a:pt x="148" y="38"/>
                  <a:pt x="140" y="43"/>
                  <a:pt x="135" y="48"/>
                </a:cubicBezTo>
                <a:cubicBezTo>
                  <a:pt x="134" y="49"/>
                  <a:pt x="133" y="50"/>
                  <a:pt x="132" y="51"/>
                </a:cubicBezTo>
                <a:cubicBezTo>
                  <a:pt x="128" y="55"/>
                  <a:pt x="127" y="62"/>
                  <a:pt x="124" y="68"/>
                </a:cubicBezTo>
                <a:cubicBezTo>
                  <a:pt x="123" y="71"/>
                  <a:pt x="121" y="75"/>
                  <a:pt x="119" y="78"/>
                </a:cubicBezTo>
                <a:cubicBezTo>
                  <a:pt x="118" y="81"/>
                  <a:pt x="118" y="85"/>
                  <a:pt x="117" y="88"/>
                </a:cubicBezTo>
                <a:cubicBezTo>
                  <a:pt x="115" y="97"/>
                  <a:pt x="113" y="105"/>
                  <a:pt x="115" y="116"/>
                </a:cubicBezTo>
                <a:cubicBezTo>
                  <a:pt x="114" y="114"/>
                  <a:pt x="116" y="113"/>
                  <a:pt x="116" y="111"/>
                </a:cubicBezTo>
                <a:cubicBezTo>
                  <a:pt x="123" y="106"/>
                  <a:pt x="128" y="98"/>
                  <a:pt x="136" y="92"/>
                </a:cubicBezTo>
                <a:cubicBezTo>
                  <a:pt x="142" y="86"/>
                  <a:pt x="150" y="82"/>
                  <a:pt x="159" y="77"/>
                </a:cubicBezTo>
                <a:cubicBezTo>
                  <a:pt x="180" y="66"/>
                  <a:pt x="207" y="55"/>
                  <a:pt x="233" y="60"/>
                </a:cubicBezTo>
                <a:cubicBezTo>
                  <a:pt x="223" y="49"/>
                  <a:pt x="211" y="40"/>
                  <a:pt x="195" y="36"/>
                </a:cubicBezTo>
                <a:close/>
                <a:moveTo>
                  <a:pt x="117" y="58"/>
                </a:moveTo>
                <a:cubicBezTo>
                  <a:pt x="120" y="60"/>
                  <a:pt x="120" y="61"/>
                  <a:pt x="123" y="62"/>
                </a:cubicBezTo>
                <a:cubicBezTo>
                  <a:pt x="124" y="60"/>
                  <a:pt x="124" y="59"/>
                  <a:pt x="125" y="58"/>
                </a:cubicBezTo>
                <a:cubicBezTo>
                  <a:pt x="118" y="55"/>
                  <a:pt x="119" y="46"/>
                  <a:pt x="127" y="45"/>
                </a:cubicBezTo>
                <a:cubicBezTo>
                  <a:pt x="126" y="43"/>
                  <a:pt x="127" y="41"/>
                  <a:pt x="126" y="40"/>
                </a:cubicBezTo>
                <a:cubicBezTo>
                  <a:pt x="118" y="42"/>
                  <a:pt x="115" y="49"/>
                  <a:pt x="117" y="58"/>
                </a:cubicBezTo>
                <a:close/>
                <a:moveTo>
                  <a:pt x="93" y="54"/>
                </a:moveTo>
                <a:cubicBezTo>
                  <a:pt x="91" y="55"/>
                  <a:pt x="88" y="57"/>
                  <a:pt x="85" y="58"/>
                </a:cubicBezTo>
                <a:cubicBezTo>
                  <a:pt x="65" y="67"/>
                  <a:pt x="45" y="75"/>
                  <a:pt x="26" y="86"/>
                </a:cubicBezTo>
                <a:cubicBezTo>
                  <a:pt x="28" y="85"/>
                  <a:pt x="27" y="87"/>
                  <a:pt x="29" y="87"/>
                </a:cubicBezTo>
                <a:cubicBezTo>
                  <a:pt x="30" y="87"/>
                  <a:pt x="31" y="86"/>
                  <a:pt x="33" y="85"/>
                </a:cubicBezTo>
                <a:cubicBezTo>
                  <a:pt x="36" y="83"/>
                  <a:pt x="42" y="80"/>
                  <a:pt x="45" y="79"/>
                </a:cubicBezTo>
                <a:cubicBezTo>
                  <a:pt x="50" y="76"/>
                  <a:pt x="55" y="74"/>
                  <a:pt x="61" y="72"/>
                </a:cubicBezTo>
                <a:cubicBezTo>
                  <a:pt x="70" y="68"/>
                  <a:pt x="79" y="65"/>
                  <a:pt x="87" y="61"/>
                </a:cubicBezTo>
                <a:cubicBezTo>
                  <a:pt x="96" y="57"/>
                  <a:pt x="105" y="53"/>
                  <a:pt x="113" y="49"/>
                </a:cubicBezTo>
                <a:cubicBezTo>
                  <a:pt x="114" y="47"/>
                  <a:pt x="116" y="45"/>
                  <a:pt x="115" y="44"/>
                </a:cubicBezTo>
                <a:cubicBezTo>
                  <a:pt x="109" y="48"/>
                  <a:pt x="101" y="50"/>
                  <a:pt x="93" y="54"/>
                </a:cubicBezTo>
                <a:close/>
                <a:moveTo>
                  <a:pt x="126" y="55"/>
                </a:moveTo>
                <a:cubicBezTo>
                  <a:pt x="128" y="52"/>
                  <a:pt x="129" y="50"/>
                  <a:pt x="127" y="48"/>
                </a:cubicBezTo>
                <a:cubicBezTo>
                  <a:pt x="124" y="48"/>
                  <a:pt x="123" y="54"/>
                  <a:pt x="126" y="55"/>
                </a:cubicBezTo>
                <a:close/>
                <a:moveTo>
                  <a:pt x="113" y="56"/>
                </a:moveTo>
                <a:cubicBezTo>
                  <a:pt x="114" y="55"/>
                  <a:pt x="113" y="54"/>
                  <a:pt x="113" y="52"/>
                </a:cubicBezTo>
                <a:cubicBezTo>
                  <a:pt x="113" y="52"/>
                  <a:pt x="112" y="52"/>
                  <a:pt x="112" y="52"/>
                </a:cubicBezTo>
                <a:cubicBezTo>
                  <a:pt x="101" y="57"/>
                  <a:pt x="90" y="63"/>
                  <a:pt x="78" y="67"/>
                </a:cubicBezTo>
                <a:cubicBezTo>
                  <a:pt x="75" y="69"/>
                  <a:pt x="70" y="71"/>
                  <a:pt x="66" y="72"/>
                </a:cubicBezTo>
                <a:cubicBezTo>
                  <a:pt x="62" y="74"/>
                  <a:pt x="58" y="76"/>
                  <a:pt x="54" y="78"/>
                </a:cubicBezTo>
                <a:cubicBezTo>
                  <a:pt x="48" y="80"/>
                  <a:pt x="40" y="84"/>
                  <a:pt x="35" y="87"/>
                </a:cubicBezTo>
                <a:cubicBezTo>
                  <a:pt x="28" y="90"/>
                  <a:pt x="36" y="94"/>
                  <a:pt x="37" y="98"/>
                </a:cubicBezTo>
                <a:cubicBezTo>
                  <a:pt x="63" y="85"/>
                  <a:pt x="92" y="76"/>
                  <a:pt x="117" y="62"/>
                </a:cubicBezTo>
                <a:cubicBezTo>
                  <a:pt x="115" y="61"/>
                  <a:pt x="115" y="57"/>
                  <a:pt x="113" y="56"/>
                </a:cubicBezTo>
                <a:close/>
                <a:moveTo>
                  <a:pt x="226" y="87"/>
                </a:moveTo>
                <a:cubicBezTo>
                  <a:pt x="232" y="80"/>
                  <a:pt x="238" y="73"/>
                  <a:pt x="235" y="64"/>
                </a:cubicBezTo>
                <a:cubicBezTo>
                  <a:pt x="233" y="63"/>
                  <a:pt x="232" y="62"/>
                  <a:pt x="230" y="62"/>
                </a:cubicBezTo>
                <a:cubicBezTo>
                  <a:pt x="216" y="60"/>
                  <a:pt x="200" y="63"/>
                  <a:pt x="190" y="66"/>
                </a:cubicBezTo>
                <a:cubicBezTo>
                  <a:pt x="193" y="80"/>
                  <a:pt x="201" y="91"/>
                  <a:pt x="202" y="104"/>
                </a:cubicBezTo>
                <a:cubicBezTo>
                  <a:pt x="211" y="99"/>
                  <a:pt x="219" y="95"/>
                  <a:pt x="226" y="87"/>
                </a:cubicBezTo>
                <a:close/>
                <a:moveTo>
                  <a:pt x="119" y="65"/>
                </a:moveTo>
                <a:cubicBezTo>
                  <a:pt x="119" y="65"/>
                  <a:pt x="119" y="65"/>
                  <a:pt x="119" y="65"/>
                </a:cubicBezTo>
                <a:cubicBezTo>
                  <a:pt x="117" y="66"/>
                  <a:pt x="115" y="66"/>
                  <a:pt x="113" y="67"/>
                </a:cubicBezTo>
                <a:cubicBezTo>
                  <a:pt x="108" y="68"/>
                  <a:pt x="101" y="75"/>
                  <a:pt x="95" y="76"/>
                </a:cubicBezTo>
                <a:cubicBezTo>
                  <a:pt x="89" y="78"/>
                  <a:pt x="84" y="81"/>
                  <a:pt x="78" y="83"/>
                </a:cubicBezTo>
                <a:cubicBezTo>
                  <a:pt x="72" y="86"/>
                  <a:pt x="65" y="89"/>
                  <a:pt x="60" y="91"/>
                </a:cubicBezTo>
                <a:cubicBezTo>
                  <a:pt x="52" y="95"/>
                  <a:pt x="44" y="97"/>
                  <a:pt x="37" y="101"/>
                </a:cubicBezTo>
                <a:cubicBezTo>
                  <a:pt x="37" y="102"/>
                  <a:pt x="38" y="103"/>
                  <a:pt x="37" y="105"/>
                </a:cubicBezTo>
                <a:cubicBezTo>
                  <a:pt x="50" y="97"/>
                  <a:pt x="64" y="91"/>
                  <a:pt x="78" y="85"/>
                </a:cubicBezTo>
                <a:cubicBezTo>
                  <a:pt x="87" y="81"/>
                  <a:pt x="95" y="76"/>
                  <a:pt x="106" y="74"/>
                </a:cubicBezTo>
                <a:cubicBezTo>
                  <a:pt x="111" y="72"/>
                  <a:pt x="116" y="69"/>
                  <a:pt x="122" y="66"/>
                </a:cubicBezTo>
                <a:cubicBezTo>
                  <a:pt x="121" y="65"/>
                  <a:pt x="120" y="66"/>
                  <a:pt x="119" y="65"/>
                </a:cubicBezTo>
                <a:close/>
                <a:moveTo>
                  <a:pt x="199" y="101"/>
                </a:moveTo>
                <a:cubicBezTo>
                  <a:pt x="198" y="97"/>
                  <a:pt x="196" y="92"/>
                  <a:pt x="194" y="87"/>
                </a:cubicBezTo>
                <a:cubicBezTo>
                  <a:pt x="194" y="85"/>
                  <a:pt x="194" y="83"/>
                  <a:pt x="193" y="82"/>
                </a:cubicBezTo>
                <a:cubicBezTo>
                  <a:pt x="192" y="79"/>
                  <a:pt x="190" y="77"/>
                  <a:pt x="190" y="75"/>
                </a:cubicBezTo>
                <a:cubicBezTo>
                  <a:pt x="188" y="72"/>
                  <a:pt x="188" y="70"/>
                  <a:pt x="186" y="68"/>
                </a:cubicBezTo>
                <a:cubicBezTo>
                  <a:pt x="185" y="69"/>
                  <a:pt x="183" y="69"/>
                  <a:pt x="182" y="70"/>
                </a:cubicBezTo>
                <a:cubicBezTo>
                  <a:pt x="183" y="78"/>
                  <a:pt x="189" y="88"/>
                  <a:pt x="192" y="96"/>
                </a:cubicBezTo>
                <a:cubicBezTo>
                  <a:pt x="193" y="99"/>
                  <a:pt x="193" y="101"/>
                  <a:pt x="193" y="102"/>
                </a:cubicBezTo>
                <a:cubicBezTo>
                  <a:pt x="193" y="105"/>
                  <a:pt x="190" y="106"/>
                  <a:pt x="188" y="104"/>
                </a:cubicBezTo>
                <a:cubicBezTo>
                  <a:pt x="184" y="92"/>
                  <a:pt x="178" y="84"/>
                  <a:pt x="173" y="73"/>
                </a:cubicBezTo>
                <a:cubicBezTo>
                  <a:pt x="172" y="73"/>
                  <a:pt x="171" y="74"/>
                  <a:pt x="170" y="75"/>
                </a:cubicBezTo>
                <a:cubicBezTo>
                  <a:pt x="172" y="81"/>
                  <a:pt x="175" y="87"/>
                  <a:pt x="178" y="94"/>
                </a:cubicBezTo>
                <a:cubicBezTo>
                  <a:pt x="181" y="98"/>
                  <a:pt x="184" y="104"/>
                  <a:pt x="181" y="109"/>
                </a:cubicBezTo>
                <a:cubicBezTo>
                  <a:pt x="177" y="110"/>
                  <a:pt x="173" y="104"/>
                  <a:pt x="171" y="101"/>
                </a:cubicBezTo>
                <a:cubicBezTo>
                  <a:pt x="168" y="94"/>
                  <a:pt x="165" y="85"/>
                  <a:pt x="162" y="79"/>
                </a:cubicBezTo>
                <a:cubicBezTo>
                  <a:pt x="161" y="79"/>
                  <a:pt x="159" y="80"/>
                  <a:pt x="158" y="81"/>
                </a:cubicBezTo>
                <a:cubicBezTo>
                  <a:pt x="158" y="82"/>
                  <a:pt x="159" y="81"/>
                  <a:pt x="159" y="83"/>
                </a:cubicBezTo>
                <a:cubicBezTo>
                  <a:pt x="158" y="86"/>
                  <a:pt x="161" y="90"/>
                  <a:pt x="164" y="93"/>
                </a:cubicBezTo>
                <a:cubicBezTo>
                  <a:pt x="166" y="97"/>
                  <a:pt x="168" y="102"/>
                  <a:pt x="170" y="106"/>
                </a:cubicBezTo>
                <a:cubicBezTo>
                  <a:pt x="171" y="108"/>
                  <a:pt x="173" y="110"/>
                  <a:pt x="174" y="112"/>
                </a:cubicBezTo>
                <a:cubicBezTo>
                  <a:pt x="176" y="115"/>
                  <a:pt x="178" y="120"/>
                  <a:pt x="182" y="120"/>
                </a:cubicBezTo>
                <a:cubicBezTo>
                  <a:pt x="186" y="119"/>
                  <a:pt x="185" y="114"/>
                  <a:pt x="188" y="111"/>
                </a:cubicBezTo>
                <a:cubicBezTo>
                  <a:pt x="191" y="108"/>
                  <a:pt x="196" y="111"/>
                  <a:pt x="199" y="111"/>
                </a:cubicBezTo>
                <a:cubicBezTo>
                  <a:pt x="200" y="108"/>
                  <a:pt x="200" y="104"/>
                  <a:pt x="199" y="101"/>
                </a:cubicBezTo>
                <a:close/>
                <a:moveTo>
                  <a:pt x="187" y="92"/>
                </a:moveTo>
                <a:cubicBezTo>
                  <a:pt x="184" y="85"/>
                  <a:pt x="183" y="78"/>
                  <a:pt x="178" y="73"/>
                </a:cubicBezTo>
                <a:cubicBezTo>
                  <a:pt x="178" y="72"/>
                  <a:pt x="178" y="72"/>
                  <a:pt x="178" y="71"/>
                </a:cubicBezTo>
                <a:cubicBezTo>
                  <a:pt x="178" y="71"/>
                  <a:pt x="178" y="71"/>
                  <a:pt x="177" y="71"/>
                </a:cubicBezTo>
                <a:cubicBezTo>
                  <a:pt x="177" y="71"/>
                  <a:pt x="177" y="72"/>
                  <a:pt x="176" y="72"/>
                </a:cubicBezTo>
                <a:cubicBezTo>
                  <a:pt x="178" y="78"/>
                  <a:pt x="181" y="83"/>
                  <a:pt x="184" y="89"/>
                </a:cubicBezTo>
                <a:cubicBezTo>
                  <a:pt x="187" y="93"/>
                  <a:pt x="187" y="98"/>
                  <a:pt x="190" y="101"/>
                </a:cubicBezTo>
                <a:cubicBezTo>
                  <a:pt x="191" y="97"/>
                  <a:pt x="188" y="95"/>
                  <a:pt x="187" y="92"/>
                </a:cubicBezTo>
                <a:close/>
                <a:moveTo>
                  <a:pt x="170" y="83"/>
                </a:moveTo>
                <a:cubicBezTo>
                  <a:pt x="169" y="80"/>
                  <a:pt x="169" y="77"/>
                  <a:pt x="167" y="76"/>
                </a:cubicBezTo>
                <a:cubicBezTo>
                  <a:pt x="166" y="77"/>
                  <a:pt x="164" y="76"/>
                  <a:pt x="164" y="78"/>
                </a:cubicBezTo>
                <a:cubicBezTo>
                  <a:pt x="169" y="86"/>
                  <a:pt x="172" y="99"/>
                  <a:pt x="179" y="106"/>
                </a:cubicBezTo>
                <a:cubicBezTo>
                  <a:pt x="178" y="97"/>
                  <a:pt x="173" y="90"/>
                  <a:pt x="170" y="83"/>
                </a:cubicBezTo>
                <a:close/>
                <a:moveTo>
                  <a:pt x="121" y="111"/>
                </a:moveTo>
                <a:cubicBezTo>
                  <a:pt x="118" y="114"/>
                  <a:pt x="117" y="117"/>
                  <a:pt x="116" y="121"/>
                </a:cubicBezTo>
                <a:cubicBezTo>
                  <a:pt x="126" y="125"/>
                  <a:pt x="139" y="124"/>
                  <a:pt x="149" y="122"/>
                </a:cubicBezTo>
                <a:cubicBezTo>
                  <a:pt x="157" y="121"/>
                  <a:pt x="165" y="119"/>
                  <a:pt x="171" y="117"/>
                </a:cubicBezTo>
                <a:cubicBezTo>
                  <a:pt x="165" y="106"/>
                  <a:pt x="159" y="93"/>
                  <a:pt x="155" y="82"/>
                </a:cubicBezTo>
                <a:cubicBezTo>
                  <a:pt x="141" y="90"/>
                  <a:pt x="130" y="100"/>
                  <a:pt x="121" y="111"/>
                </a:cubicBezTo>
                <a:close/>
                <a:moveTo>
                  <a:pt x="85" y="224"/>
                </a:moveTo>
                <a:cubicBezTo>
                  <a:pt x="84" y="223"/>
                  <a:pt x="83" y="221"/>
                  <a:pt x="82" y="219"/>
                </a:cubicBezTo>
                <a:cubicBezTo>
                  <a:pt x="81" y="213"/>
                  <a:pt x="78" y="211"/>
                  <a:pt x="76" y="205"/>
                </a:cubicBezTo>
                <a:cubicBezTo>
                  <a:pt x="75" y="204"/>
                  <a:pt x="74" y="202"/>
                  <a:pt x="72" y="200"/>
                </a:cubicBezTo>
                <a:cubicBezTo>
                  <a:pt x="72" y="199"/>
                  <a:pt x="72" y="199"/>
                  <a:pt x="72" y="198"/>
                </a:cubicBezTo>
                <a:cubicBezTo>
                  <a:pt x="68" y="194"/>
                  <a:pt x="67" y="187"/>
                  <a:pt x="63" y="184"/>
                </a:cubicBezTo>
                <a:cubicBezTo>
                  <a:pt x="58" y="175"/>
                  <a:pt x="54" y="165"/>
                  <a:pt x="50" y="156"/>
                </a:cubicBezTo>
                <a:cubicBezTo>
                  <a:pt x="44" y="142"/>
                  <a:pt x="36" y="130"/>
                  <a:pt x="31" y="115"/>
                </a:cubicBezTo>
                <a:cubicBezTo>
                  <a:pt x="29" y="116"/>
                  <a:pt x="28" y="117"/>
                  <a:pt x="27" y="117"/>
                </a:cubicBezTo>
                <a:cubicBezTo>
                  <a:pt x="29" y="124"/>
                  <a:pt x="33" y="131"/>
                  <a:pt x="36" y="137"/>
                </a:cubicBezTo>
                <a:cubicBezTo>
                  <a:pt x="38" y="140"/>
                  <a:pt x="39" y="143"/>
                  <a:pt x="41" y="147"/>
                </a:cubicBezTo>
                <a:cubicBezTo>
                  <a:pt x="52" y="169"/>
                  <a:pt x="61" y="192"/>
                  <a:pt x="74" y="212"/>
                </a:cubicBezTo>
                <a:cubicBezTo>
                  <a:pt x="76" y="216"/>
                  <a:pt x="79" y="219"/>
                  <a:pt x="80" y="224"/>
                </a:cubicBezTo>
                <a:cubicBezTo>
                  <a:pt x="80" y="225"/>
                  <a:pt x="79" y="225"/>
                  <a:pt x="80" y="226"/>
                </a:cubicBezTo>
                <a:cubicBezTo>
                  <a:pt x="83" y="227"/>
                  <a:pt x="83" y="225"/>
                  <a:pt x="85" y="224"/>
                </a:cubicBezTo>
                <a:close/>
                <a:moveTo>
                  <a:pt x="15" y="126"/>
                </a:moveTo>
                <a:cubicBezTo>
                  <a:pt x="16" y="128"/>
                  <a:pt x="17" y="130"/>
                  <a:pt x="18" y="132"/>
                </a:cubicBezTo>
                <a:cubicBezTo>
                  <a:pt x="21" y="136"/>
                  <a:pt x="22" y="140"/>
                  <a:pt x="25" y="144"/>
                </a:cubicBezTo>
                <a:cubicBezTo>
                  <a:pt x="34" y="161"/>
                  <a:pt x="41" y="179"/>
                  <a:pt x="49" y="195"/>
                </a:cubicBezTo>
                <a:cubicBezTo>
                  <a:pt x="54" y="204"/>
                  <a:pt x="56" y="213"/>
                  <a:pt x="61" y="220"/>
                </a:cubicBezTo>
                <a:cubicBezTo>
                  <a:pt x="61" y="222"/>
                  <a:pt x="62" y="228"/>
                  <a:pt x="66" y="226"/>
                </a:cubicBezTo>
                <a:cubicBezTo>
                  <a:pt x="66" y="223"/>
                  <a:pt x="65" y="222"/>
                  <a:pt x="65" y="218"/>
                </a:cubicBezTo>
                <a:cubicBezTo>
                  <a:pt x="60" y="213"/>
                  <a:pt x="58" y="206"/>
                  <a:pt x="55" y="199"/>
                </a:cubicBezTo>
                <a:cubicBezTo>
                  <a:pt x="53" y="196"/>
                  <a:pt x="52" y="194"/>
                  <a:pt x="50" y="190"/>
                </a:cubicBezTo>
                <a:cubicBezTo>
                  <a:pt x="49" y="187"/>
                  <a:pt x="47" y="185"/>
                  <a:pt x="45" y="182"/>
                </a:cubicBezTo>
                <a:cubicBezTo>
                  <a:pt x="44" y="178"/>
                  <a:pt x="43" y="175"/>
                  <a:pt x="41" y="172"/>
                </a:cubicBezTo>
                <a:cubicBezTo>
                  <a:pt x="39" y="165"/>
                  <a:pt x="36" y="159"/>
                  <a:pt x="33" y="153"/>
                </a:cubicBezTo>
                <a:cubicBezTo>
                  <a:pt x="30" y="146"/>
                  <a:pt x="26" y="141"/>
                  <a:pt x="23" y="135"/>
                </a:cubicBezTo>
                <a:cubicBezTo>
                  <a:pt x="20" y="129"/>
                  <a:pt x="18" y="117"/>
                  <a:pt x="12" y="118"/>
                </a:cubicBezTo>
                <a:cubicBezTo>
                  <a:pt x="13" y="121"/>
                  <a:pt x="14" y="123"/>
                  <a:pt x="15" y="126"/>
                </a:cubicBezTo>
                <a:close/>
                <a:moveTo>
                  <a:pt x="23" y="118"/>
                </a:moveTo>
                <a:cubicBezTo>
                  <a:pt x="22" y="118"/>
                  <a:pt x="21" y="118"/>
                  <a:pt x="19" y="118"/>
                </a:cubicBezTo>
                <a:cubicBezTo>
                  <a:pt x="22" y="128"/>
                  <a:pt x="27" y="137"/>
                  <a:pt x="32" y="145"/>
                </a:cubicBezTo>
                <a:cubicBezTo>
                  <a:pt x="42" y="165"/>
                  <a:pt x="48" y="185"/>
                  <a:pt x="60" y="204"/>
                </a:cubicBezTo>
                <a:cubicBezTo>
                  <a:pt x="62" y="208"/>
                  <a:pt x="64" y="213"/>
                  <a:pt x="67" y="217"/>
                </a:cubicBezTo>
                <a:cubicBezTo>
                  <a:pt x="69" y="216"/>
                  <a:pt x="72" y="218"/>
                  <a:pt x="73" y="217"/>
                </a:cubicBezTo>
                <a:cubicBezTo>
                  <a:pt x="55" y="185"/>
                  <a:pt x="41" y="150"/>
                  <a:pt x="23" y="118"/>
                </a:cubicBezTo>
                <a:close/>
                <a:moveTo>
                  <a:pt x="97" y="124"/>
                </a:moveTo>
                <a:cubicBezTo>
                  <a:pt x="91" y="126"/>
                  <a:pt x="88" y="130"/>
                  <a:pt x="90" y="136"/>
                </a:cubicBezTo>
                <a:cubicBezTo>
                  <a:pt x="91" y="138"/>
                  <a:pt x="93" y="140"/>
                  <a:pt x="94" y="143"/>
                </a:cubicBezTo>
                <a:cubicBezTo>
                  <a:pt x="96" y="149"/>
                  <a:pt x="97" y="154"/>
                  <a:pt x="100" y="160"/>
                </a:cubicBezTo>
                <a:cubicBezTo>
                  <a:pt x="104" y="170"/>
                  <a:pt x="110" y="181"/>
                  <a:pt x="115" y="190"/>
                </a:cubicBezTo>
                <a:cubicBezTo>
                  <a:pt x="118" y="192"/>
                  <a:pt x="125" y="193"/>
                  <a:pt x="131" y="192"/>
                </a:cubicBezTo>
                <a:cubicBezTo>
                  <a:pt x="131" y="191"/>
                  <a:pt x="130" y="191"/>
                  <a:pt x="131" y="190"/>
                </a:cubicBezTo>
                <a:cubicBezTo>
                  <a:pt x="130" y="191"/>
                  <a:pt x="128" y="192"/>
                  <a:pt x="127" y="191"/>
                </a:cubicBezTo>
                <a:cubicBezTo>
                  <a:pt x="127" y="189"/>
                  <a:pt x="129" y="189"/>
                  <a:pt x="130" y="186"/>
                </a:cubicBezTo>
                <a:cubicBezTo>
                  <a:pt x="128" y="185"/>
                  <a:pt x="126" y="189"/>
                  <a:pt x="125" y="187"/>
                </a:cubicBezTo>
                <a:cubicBezTo>
                  <a:pt x="125" y="185"/>
                  <a:pt x="129" y="184"/>
                  <a:pt x="127" y="182"/>
                </a:cubicBezTo>
                <a:cubicBezTo>
                  <a:pt x="126" y="183"/>
                  <a:pt x="124" y="184"/>
                  <a:pt x="123" y="184"/>
                </a:cubicBezTo>
                <a:cubicBezTo>
                  <a:pt x="123" y="181"/>
                  <a:pt x="125" y="180"/>
                  <a:pt x="126" y="178"/>
                </a:cubicBezTo>
                <a:cubicBezTo>
                  <a:pt x="125" y="177"/>
                  <a:pt x="125" y="175"/>
                  <a:pt x="124" y="174"/>
                </a:cubicBezTo>
                <a:cubicBezTo>
                  <a:pt x="122" y="175"/>
                  <a:pt x="118" y="179"/>
                  <a:pt x="116" y="177"/>
                </a:cubicBezTo>
                <a:cubicBezTo>
                  <a:pt x="118" y="175"/>
                  <a:pt x="120" y="173"/>
                  <a:pt x="123" y="172"/>
                </a:cubicBezTo>
                <a:cubicBezTo>
                  <a:pt x="123" y="171"/>
                  <a:pt x="122" y="171"/>
                  <a:pt x="122" y="170"/>
                </a:cubicBezTo>
                <a:cubicBezTo>
                  <a:pt x="121" y="170"/>
                  <a:pt x="119" y="172"/>
                  <a:pt x="118" y="171"/>
                </a:cubicBezTo>
                <a:cubicBezTo>
                  <a:pt x="117" y="169"/>
                  <a:pt x="120" y="168"/>
                  <a:pt x="121" y="167"/>
                </a:cubicBezTo>
                <a:cubicBezTo>
                  <a:pt x="120" y="167"/>
                  <a:pt x="120" y="166"/>
                  <a:pt x="120" y="166"/>
                </a:cubicBezTo>
                <a:cubicBezTo>
                  <a:pt x="120" y="166"/>
                  <a:pt x="116" y="168"/>
                  <a:pt x="116" y="166"/>
                </a:cubicBezTo>
                <a:cubicBezTo>
                  <a:pt x="116" y="164"/>
                  <a:pt x="118" y="165"/>
                  <a:pt x="118" y="163"/>
                </a:cubicBezTo>
                <a:cubicBezTo>
                  <a:pt x="117" y="163"/>
                  <a:pt x="115" y="165"/>
                  <a:pt x="114" y="164"/>
                </a:cubicBezTo>
                <a:cubicBezTo>
                  <a:pt x="114" y="162"/>
                  <a:pt x="117" y="160"/>
                  <a:pt x="116" y="159"/>
                </a:cubicBezTo>
                <a:cubicBezTo>
                  <a:pt x="115" y="159"/>
                  <a:pt x="113" y="163"/>
                  <a:pt x="111" y="160"/>
                </a:cubicBezTo>
                <a:cubicBezTo>
                  <a:pt x="112" y="159"/>
                  <a:pt x="114" y="158"/>
                  <a:pt x="115" y="156"/>
                </a:cubicBezTo>
                <a:cubicBezTo>
                  <a:pt x="114" y="156"/>
                  <a:pt x="114" y="155"/>
                  <a:pt x="114" y="154"/>
                </a:cubicBezTo>
                <a:cubicBezTo>
                  <a:pt x="111" y="154"/>
                  <a:pt x="109" y="156"/>
                  <a:pt x="107" y="157"/>
                </a:cubicBezTo>
                <a:cubicBezTo>
                  <a:pt x="107" y="157"/>
                  <a:pt x="107" y="157"/>
                  <a:pt x="106" y="156"/>
                </a:cubicBezTo>
                <a:cubicBezTo>
                  <a:pt x="107" y="153"/>
                  <a:pt x="111" y="153"/>
                  <a:pt x="112" y="151"/>
                </a:cubicBezTo>
                <a:cubicBezTo>
                  <a:pt x="112" y="151"/>
                  <a:pt x="112" y="151"/>
                  <a:pt x="112" y="150"/>
                </a:cubicBezTo>
                <a:cubicBezTo>
                  <a:pt x="111" y="150"/>
                  <a:pt x="110" y="151"/>
                  <a:pt x="108" y="151"/>
                </a:cubicBezTo>
                <a:cubicBezTo>
                  <a:pt x="108" y="150"/>
                  <a:pt x="108" y="150"/>
                  <a:pt x="108" y="149"/>
                </a:cubicBezTo>
                <a:cubicBezTo>
                  <a:pt x="108" y="148"/>
                  <a:pt x="110" y="148"/>
                  <a:pt x="110" y="147"/>
                </a:cubicBezTo>
                <a:cubicBezTo>
                  <a:pt x="109" y="146"/>
                  <a:pt x="107" y="149"/>
                  <a:pt x="105" y="148"/>
                </a:cubicBezTo>
                <a:cubicBezTo>
                  <a:pt x="106" y="146"/>
                  <a:pt x="106" y="145"/>
                  <a:pt x="108" y="145"/>
                </a:cubicBezTo>
                <a:cubicBezTo>
                  <a:pt x="108" y="144"/>
                  <a:pt x="108" y="143"/>
                  <a:pt x="107" y="143"/>
                </a:cubicBezTo>
                <a:cubicBezTo>
                  <a:pt x="106" y="144"/>
                  <a:pt x="106" y="145"/>
                  <a:pt x="104" y="145"/>
                </a:cubicBezTo>
                <a:cubicBezTo>
                  <a:pt x="104" y="143"/>
                  <a:pt x="104" y="141"/>
                  <a:pt x="106" y="141"/>
                </a:cubicBezTo>
                <a:cubicBezTo>
                  <a:pt x="106" y="140"/>
                  <a:pt x="106" y="139"/>
                  <a:pt x="105" y="139"/>
                </a:cubicBezTo>
                <a:cubicBezTo>
                  <a:pt x="103" y="140"/>
                  <a:pt x="100" y="144"/>
                  <a:pt x="98" y="143"/>
                </a:cubicBezTo>
                <a:cubicBezTo>
                  <a:pt x="100" y="140"/>
                  <a:pt x="101" y="138"/>
                  <a:pt x="105" y="137"/>
                </a:cubicBezTo>
                <a:cubicBezTo>
                  <a:pt x="102" y="132"/>
                  <a:pt x="100" y="126"/>
                  <a:pt x="97" y="124"/>
                </a:cubicBezTo>
                <a:close/>
                <a:moveTo>
                  <a:pt x="135" y="147"/>
                </a:moveTo>
                <a:cubicBezTo>
                  <a:pt x="137" y="146"/>
                  <a:pt x="138" y="145"/>
                  <a:pt x="139" y="143"/>
                </a:cubicBezTo>
                <a:cubicBezTo>
                  <a:pt x="138" y="142"/>
                  <a:pt x="137" y="141"/>
                  <a:pt x="137" y="140"/>
                </a:cubicBezTo>
                <a:cubicBezTo>
                  <a:pt x="137" y="143"/>
                  <a:pt x="135" y="144"/>
                  <a:pt x="135" y="147"/>
                </a:cubicBezTo>
                <a:close/>
                <a:moveTo>
                  <a:pt x="168" y="143"/>
                </a:moveTo>
                <a:cubicBezTo>
                  <a:pt x="167" y="143"/>
                  <a:pt x="166" y="143"/>
                  <a:pt x="165" y="142"/>
                </a:cubicBezTo>
                <a:cubicBezTo>
                  <a:pt x="165" y="143"/>
                  <a:pt x="164" y="143"/>
                  <a:pt x="164" y="144"/>
                </a:cubicBezTo>
                <a:cubicBezTo>
                  <a:pt x="165" y="145"/>
                  <a:pt x="167" y="145"/>
                  <a:pt x="169" y="145"/>
                </a:cubicBezTo>
                <a:cubicBezTo>
                  <a:pt x="169" y="143"/>
                  <a:pt x="167" y="145"/>
                  <a:pt x="168" y="143"/>
                </a:cubicBezTo>
                <a:close/>
                <a:moveTo>
                  <a:pt x="134" y="148"/>
                </a:moveTo>
                <a:cubicBezTo>
                  <a:pt x="134" y="150"/>
                  <a:pt x="132" y="155"/>
                  <a:pt x="132" y="155"/>
                </a:cubicBezTo>
                <a:cubicBezTo>
                  <a:pt x="135" y="160"/>
                  <a:pt x="136" y="152"/>
                  <a:pt x="139" y="151"/>
                </a:cubicBezTo>
                <a:cubicBezTo>
                  <a:pt x="141" y="152"/>
                  <a:pt x="142" y="154"/>
                  <a:pt x="143" y="154"/>
                </a:cubicBezTo>
                <a:cubicBezTo>
                  <a:pt x="144" y="153"/>
                  <a:pt x="145" y="153"/>
                  <a:pt x="145" y="152"/>
                </a:cubicBezTo>
                <a:cubicBezTo>
                  <a:pt x="143" y="150"/>
                  <a:pt x="142" y="147"/>
                  <a:pt x="140" y="146"/>
                </a:cubicBezTo>
                <a:cubicBezTo>
                  <a:pt x="139" y="147"/>
                  <a:pt x="136" y="149"/>
                  <a:pt x="134" y="148"/>
                </a:cubicBezTo>
                <a:close/>
                <a:moveTo>
                  <a:pt x="162" y="147"/>
                </a:moveTo>
                <a:cubicBezTo>
                  <a:pt x="160" y="153"/>
                  <a:pt x="157" y="158"/>
                  <a:pt x="155" y="165"/>
                </a:cubicBezTo>
                <a:cubicBezTo>
                  <a:pt x="158" y="167"/>
                  <a:pt x="163" y="167"/>
                  <a:pt x="166" y="165"/>
                </a:cubicBezTo>
                <a:cubicBezTo>
                  <a:pt x="167" y="160"/>
                  <a:pt x="168" y="155"/>
                  <a:pt x="169" y="149"/>
                </a:cubicBezTo>
                <a:cubicBezTo>
                  <a:pt x="167" y="148"/>
                  <a:pt x="165" y="147"/>
                  <a:pt x="162" y="147"/>
                </a:cubicBezTo>
                <a:close/>
                <a:moveTo>
                  <a:pt x="167" y="172"/>
                </a:moveTo>
                <a:cubicBezTo>
                  <a:pt x="167" y="172"/>
                  <a:pt x="167" y="174"/>
                  <a:pt x="169" y="174"/>
                </a:cubicBezTo>
                <a:cubicBezTo>
                  <a:pt x="170" y="167"/>
                  <a:pt x="172" y="159"/>
                  <a:pt x="175" y="152"/>
                </a:cubicBezTo>
                <a:cubicBezTo>
                  <a:pt x="174" y="150"/>
                  <a:pt x="173" y="150"/>
                  <a:pt x="171" y="149"/>
                </a:cubicBezTo>
                <a:cubicBezTo>
                  <a:pt x="170" y="156"/>
                  <a:pt x="168" y="165"/>
                  <a:pt x="167" y="172"/>
                </a:cubicBezTo>
                <a:close/>
                <a:moveTo>
                  <a:pt x="132" y="159"/>
                </a:moveTo>
                <a:cubicBezTo>
                  <a:pt x="133" y="171"/>
                  <a:pt x="134" y="184"/>
                  <a:pt x="136" y="192"/>
                </a:cubicBezTo>
                <a:cubicBezTo>
                  <a:pt x="137" y="192"/>
                  <a:pt x="141" y="192"/>
                  <a:pt x="142" y="192"/>
                </a:cubicBezTo>
                <a:cubicBezTo>
                  <a:pt x="143" y="191"/>
                  <a:pt x="141" y="188"/>
                  <a:pt x="142" y="186"/>
                </a:cubicBezTo>
                <a:cubicBezTo>
                  <a:pt x="145" y="186"/>
                  <a:pt x="143" y="191"/>
                  <a:pt x="145" y="192"/>
                </a:cubicBezTo>
                <a:cubicBezTo>
                  <a:pt x="148" y="190"/>
                  <a:pt x="148" y="184"/>
                  <a:pt x="147" y="180"/>
                </a:cubicBezTo>
                <a:cubicBezTo>
                  <a:pt x="149" y="172"/>
                  <a:pt x="147" y="164"/>
                  <a:pt x="147" y="156"/>
                </a:cubicBezTo>
                <a:cubicBezTo>
                  <a:pt x="145" y="157"/>
                  <a:pt x="143" y="158"/>
                  <a:pt x="142" y="157"/>
                </a:cubicBezTo>
                <a:cubicBezTo>
                  <a:pt x="142" y="164"/>
                  <a:pt x="143" y="172"/>
                  <a:pt x="143" y="180"/>
                </a:cubicBezTo>
                <a:cubicBezTo>
                  <a:pt x="139" y="173"/>
                  <a:pt x="142" y="162"/>
                  <a:pt x="138" y="155"/>
                </a:cubicBezTo>
                <a:cubicBezTo>
                  <a:pt x="138" y="158"/>
                  <a:pt x="135" y="160"/>
                  <a:pt x="132" y="159"/>
                </a:cubicBezTo>
                <a:close/>
                <a:moveTo>
                  <a:pt x="149" y="192"/>
                </a:moveTo>
                <a:cubicBezTo>
                  <a:pt x="151" y="191"/>
                  <a:pt x="153" y="191"/>
                  <a:pt x="156" y="190"/>
                </a:cubicBezTo>
                <a:cubicBezTo>
                  <a:pt x="160" y="184"/>
                  <a:pt x="163" y="177"/>
                  <a:pt x="164" y="169"/>
                </a:cubicBezTo>
                <a:cubicBezTo>
                  <a:pt x="160" y="169"/>
                  <a:pt x="156" y="169"/>
                  <a:pt x="155" y="167"/>
                </a:cubicBezTo>
                <a:cubicBezTo>
                  <a:pt x="152" y="176"/>
                  <a:pt x="150" y="183"/>
                  <a:pt x="149" y="192"/>
                </a:cubicBezTo>
                <a:close/>
                <a:moveTo>
                  <a:pt x="131" y="184"/>
                </a:moveTo>
                <a:cubicBezTo>
                  <a:pt x="132" y="185"/>
                  <a:pt x="131" y="186"/>
                  <a:pt x="133" y="187"/>
                </a:cubicBezTo>
                <a:cubicBezTo>
                  <a:pt x="132" y="185"/>
                  <a:pt x="133" y="184"/>
                  <a:pt x="132" y="183"/>
                </a:cubicBezTo>
                <a:cubicBezTo>
                  <a:pt x="131" y="183"/>
                  <a:pt x="131" y="184"/>
                  <a:pt x="131" y="184"/>
                </a:cubicBezTo>
                <a:close/>
                <a:moveTo>
                  <a:pt x="115" y="207"/>
                </a:moveTo>
                <a:cubicBezTo>
                  <a:pt x="128" y="209"/>
                  <a:pt x="137" y="210"/>
                  <a:pt x="148" y="206"/>
                </a:cubicBezTo>
                <a:cubicBezTo>
                  <a:pt x="154" y="206"/>
                  <a:pt x="155" y="204"/>
                  <a:pt x="159" y="202"/>
                </a:cubicBezTo>
                <a:cubicBezTo>
                  <a:pt x="158" y="197"/>
                  <a:pt x="160" y="195"/>
                  <a:pt x="161" y="190"/>
                </a:cubicBezTo>
                <a:cubicBezTo>
                  <a:pt x="154" y="196"/>
                  <a:pt x="143" y="194"/>
                  <a:pt x="133" y="195"/>
                </a:cubicBezTo>
                <a:cubicBezTo>
                  <a:pt x="128" y="196"/>
                  <a:pt x="117" y="195"/>
                  <a:pt x="113" y="192"/>
                </a:cubicBezTo>
                <a:cubicBezTo>
                  <a:pt x="114" y="198"/>
                  <a:pt x="114" y="202"/>
                  <a:pt x="115" y="207"/>
                </a:cubicBezTo>
                <a:close/>
                <a:moveTo>
                  <a:pt x="153" y="209"/>
                </a:moveTo>
                <a:cubicBezTo>
                  <a:pt x="154" y="212"/>
                  <a:pt x="154" y="214"/>
                  <a:pt x="154" y="217"/>
                </a:cubicBezTo>
                <a:cubicBezTo>
                  <a:pt x="156" y="217"/>
                  <a:pt x="156" y="216"/>
                  <a:pt x="158" y="216"/>
                </a:cubicBezTo>
                <a:cubicBezTo>
                  <a:pt x="158" y="212"/>
                  <a:pt x="159" y="210"/>
                  <a:pt x="158" y="206"/>
                </a:cubicBezTo>
                <a:cubicBezTo>
                  <a:pt x="157" y="207"/>
                  <a:pt x="154" y="207"/>
                  <a:pt x="153" y="209"/>
                </a:cubicBezTo>
                <a:close/>
                <a:moveTo>
                  <a:pt x="150" y="219"/>
                </a:moveTo>
                <a:cubicBezTo>
                  <a:pt x="150" y="219"/>
                  <a:pt x="150" y="219"/>
                  <a:pt x="151" y="219"/>
                </a:cubicBezTo>
                <a:cubicBezTo>
                  <a:pt x="152" y="216"/>
                  <a:pt x="152" y="210"/>
                  <a:pt x="150" y="209"/>
                </a:cubicBezTo>
                <a:cubicBezTo>
                  <a:pt x="149" y="211"/>
                  <a:pt x="149" y="216"/>
                  <a:pt x="150" y="219"/>
                </a:cubicBezTo>
                <a:close/>
                <a:moveTo>
                  <a:pt x="116" y="210"/>
                </a:moveTo>
                <a:cubicBezTo>
                  <a:pt x="116" y="213"/>
                  <a:pt x="117" y="216"/>
                  <a:pt x="117" y="220"/>
                </a:cubicBezTo>
                <a:cubicBezTo>
                  <a:pt x="119" y="220"/>
                  <a:pt x="120" y="221"/>
                  <a:pt x="120" y="220"/>
                </a:cubicBezTo>
                <a:cubicBezTo>
                  <a:pt x="121" y="218"/>
                  <a:pt x="120" y="215"/>
                  <a:pt x="120" y="211"/>
                </a:cubicBezTo>
                <a:cubicBezTo>
                  <a:pt x="118" y="210"/>
                  <a:pt x="118" y="209"/>
                  <a:pt x="116" y="210"/>
                </a:cubicBezTo>
                <a:close/>
                <a:moveTo>
                  <a:pt x="140" y="211"/>
                </a:moveTo>
                <a:cubicBezTo>
                  <a:pt x="140" y="215"/>
                  <a:pt x="139" y="218"/>
                  <a:pt x="140" y="222"/>
                </a:cubicBezTo>
                <a:cubicBezTo>
                  <a:pt x="142" y="221"/>
                  <a:pt x="145" y="222"/>
                  <a:pt x="147" y="220"/>
                </a:cubicBezTo>
                <a:cubicBezTo>
                  <a:pt x="147" y="216"/>
                  <a:pt x="147" y="214"/>
                  <a:pt x="146" y="210"/>
                </a:cubicBezTo>
                <a:cubicBezTo>
                  <a:pt x="144" y="210"/>
                  <a:pt x="142" y="211"/>
                  <a:pt x="140" y="211"/>
                </a:cubicBezTo>
                <a:close/>
                <a:moveTo>
                  <a:pt x="123" y="221"/>
                </a:moveTo>
                <a:cubicBezTo>
                  <a:pt x="126" y="222"/>
                  <a:pt x="128" y="222"/>
                  <a:pt x="132" y="222"/>
                </a:cubicBezTo>
                <a:cubicBezTo>
                  <a:pt x="131" y="219"/>
                  <a:pt x="132" y="215"/>
                  <a:pt x="131" y="212"/>
                </a:cubicBezTo>
                <a:cubicBezTo>
                  <a:pt x="129" y="211"/>
                  <a:pt x="125" y="211"/>
                  <a:pt x="123" y="211"/>
                </a:cubicBezTo>
                <a:cubicBezTo>
                  <a:pt x="123" y="213"/>
                  <a:pt x="122" y="219"/>
                  <a:pt x="123" y="221"/>
                </a:cubicBezTo>
                <a:close/>
                <a:moveTo>
                  <a:pt x="135" y="211"/>
                </a:moveTo>
                <a:cubicBezTo>
                  <a:pt x="133" y="215"/>
                  <a:pt x="134" y="219"/>
                  <a:pt x="134" y="223"/>
                </a:cubicBezTo>
                <a:cubicBezTo>
                  <a:pt x="135" y="223"/>
                  <a:pt x="137" y="223"/>
                  <a:pt x="138" y="222"/>
                </a:cubicBezTo>
                <a:cubicBezTo>
                  <a:pt x="137" y="219"/>
                  <a:pt x="138" y="215"/>
                  <a:pt x="137" y="211"/>
                </a:cubicBezTo>
                <a:cubicBezTo>
                  <a:pt x="136" y="211"/>
                  <a:pt x="135" y="211"/>
                  <a:pt x="135" y="211"/>
                </a:cubicBezTo>
                <a:close/>
                <a:moveTo>
                  <a:pt x="147" y="224"/>
                </a:moveTo>
                <a:cubicBezTo>
                  <a:pt x="147" y="224"/>
                  <a:pt x="147" y="223"/>
                  <a:pt x="146" y="224"/>
                </a:cubicBezTo>
                <a:cubicBezTo>
                  <a:pt x="138" y="227"/>
                  <a:pt x="127" y="226"/>
                  <a:pt x="118" y="223"/>
                </a:cubicBezTo>
                <a:cubicBezTo>
                  <a:pt x="119" y="228"/>
                  <a:pt x="120" y="235"/>
                  <a:pt x="121" y="240"/>
                </a:cubicBezTo>
                <a:cubicBezTo>
                  <a:pt x="122" y="241"/>
                  <a:pt x="123" y="241"/>
                  <a:pt x="124" y="242"/>
                </a:cubicBezTo>
                <a:cubicBezTo>
                  <a:pt x="126" y="242"/>
                  <a:pt x="128" y="244"/>
                  <a:pt x="131" y="244"/>
                </a:cubicBezTo>
                <a:cubicBezTo>
                  <a:pt x="133" y="244"/>
                  <a:pt x="134" y="243"/>
                  <a:pt x="136" y="243"/>
                </a:cubicBezTo>
                <a:cubicBezTo>
                  <a:pt x="142" y="243"/>
                  <a:pt x="148" y="245"/>
                  <a:pt x="153" y="241"/>
                </a:cubicBezTo>
                <a:cubicBezTo>
                  <a:pt x="156" y="235"/>
                  <a:pt x="157" y="225"/>
                  <a:pt x="157" y="219"/>
                </a:cubicBezTo>
                <a:cubicBezTo>
                  <a:pt x="154" y="221"/>
                  <a:pt x="150" y="222"/>
                  <a:pt x="147" y="224"/>
                </a:cubicBezTo>
                <a:close/>
                <a:moveTo>
                  <a:pt x="69" y="220"/>
                </a:moveTo>
                <a:cubicBezTo>
                  <a:pt x="71" y="223"/>
                  <a:pt x="72" y="230"/>
                  <a:pt x="65" y="230"/>
                </a:cubicBezTo>
                <a:cubicBezTo>
                  <a:pt x="64" y="229"/>
                  <a:pt x="63" y="229"/>
                  <a:pt x="61" y="230"/>
                </a:cubicBezTo>
                <a:cubicBezTo>
                  <a:pt x="60" y="227"/>
                  <a:pt x="60" y="223"/>
                  <a:pt x="58" y="223"/>
                </a:cubicBezTo>
                <a:cubicBezTo>
                  <a:pt x="56" y="225"/>
                  <a:pt x="49" y="227"/>
                  <a:pt x="52" y="231"/>
                </a:cubicBezTo>
                <a:cubicBezTo>
                  <a:pt x="64" y="234"/>
                  <a:pt x="81" y="235"/>
                  <a:pt x="95" y="231"/>
                </a:cubicBezTo>
                <a:cubicBezTo>
                  <a:pt x="94" y="230"/>
                  <a:pt x="96" y="231"/>
                  <a:pt x="95" y="229"/>
                </a:cubicBezTo>
                <a:cubicBezTo>
                  <a:pt x="94" y="226"/>
                  <a:pt x="90" y="223"/>
                  <a:pt x="88" y="223"/>
                </a:cubicBezTo>
                <a:cubicBezTo>
                  <a:pt x="92" y="227"/>
                  <a:pt x="84" y="231"/>
                  <a:pt x="80" y="229"/>
                </a:cubicBezTo>
                <a:cubicBezTo>
                  <a:pt x="77" y="228"/>
                  <a:pt x="76" y="225"/>
                  <a:pt x="77" y="222"/>
                </a:cubicBezTo>
                <a:cubicBezTo>
                  <a:pt x="76" y="222"/>
                  <a:pt x="76" y="221"/>
                  <a:pt x="75" y="220"/>
                </a:cubicBezTo>
                <a:cubicBezTo>
                  <a:pt x="74" y="221"/>
                  <a:pt x="72" y="220"/>
                  <a:pt x="69" y="220"/>
                </a:cubicBezTo>
                <a:close/>
                <a:moveTo>
                  <a:pt x="99" y="231"/>
                </a:moveTo>
                <a:cubicBezTo>
                  <a:pt x="98" y="232"/>
                  <a:pt x="96" y="234"/>
                  <a:pt x="95" y="234"/>
                </a:cubicBezTo>
                <a:cubicBezTo>
                  <a:pt x="84" y="239"/>
                  <a:pt x="69" y="235"/>
                  <a:pt x="55" y="236"/>
                </a:cubicBezTo>
                <a:cubicBezTo>
                  <a:pt x="54" y="235"/>
                  <a:pt x="51" y="235"/>
                  <a:pt x="49" y="234"/>
                </a:cubicBezTo>
                <a:cubicBezTo>
                  <a:pt x="49" y="236"/>
                  <a:pt x="48" y="238"/>
                  <a:pt x="48" y="240"/>
                </a:cubicBezTo>
                <a:cubicBezTo>
                  <a:pt x="52" y="244"/>
                  <a:pt x="62" y="245"/>
                  <a:pt x="72" y="247"/>
                </a:cubicBezTo>
                <a:cubicBezTo>
                  <a:pt x="78" y="247"/>
                  <a:pt x="81" y="247"/>
                  <a:pt x="87" y="246"/>
                </a:cubicBezTo>
                <a:cubicBezTo>
                  <a:pt x="90" y="245"/>
                  <a:pt x="100" y="243"/>
                  <a:pt x="101" y="241"/>
                </a:cubicBezTo>
                <a:cubicBezTo>
                  <a:pt x="103" y="237"/>
                  <a:pt x="100" y="234"/>
                  <a:pt x="100" y="231"/>
                </a:cubicBezTo>
                <a:cubicBezTo>
                  <a:pt x="99" y="231"/>
                  <a:pt x="99" y="231"/>
                  <a:pt x="99" y="231"/>
                </a:cubicBezTo>
                <a:close/>
                <a:moveTo>
                  <a:pt x="38" y="239"/>
                </a:moveTo>
                <a:cubicBezTo>
                  <a:pt x="33" y="241"/>
                  <a:pt x="30" y="243"/>
                  <a:pt x="26" y="245"/>
                </a:cubicBezTo>
                <a:cubicBezTo>
                  <a:pt x="20" y="248"/>
                  <a:pt x="17" y="250"/>
                  <a:pt x="12" y="255"/>
                </a:cubicBezTo>
                <a:cubicBezTo>
                  <a:pt x="10" y="257"/>
                  <a:pt x="7" y="261"/>
                  <a:pt x="7" y="263"/>
                </a:cubicBezTo>
                <a:cubicBezTo>
                  <a:pt x="7" y="267"/>
                  <a:pt x="15" y="269"/>
                  <a:pt x="19" y="271"/>
                </a:cubicBezTo>
                <a:cubicBezTo>
                  <a:pt x="29" y="275"/>
                  <a:pt x="41" y="278"/>
                  <a:pt x="54" y="279"/>
                </a:cubicBezTo>
                <a:cubicBezTo>
                  <a:pt x="65" y="280"/>
                  <a:pt x="70" y="278"/>
                  <a:pt x="80" y="278"/>
                </a:cubicBezTo>
                <a:cubicBezTo>
                  <a:pt x="86" y="278"/>
                  <a:pt x="92" y="278"/>
                  <a:pt x="98" y="277"/>
                </a:cubicBezTo>
                <a:cubicBezTo>
                  <a:pt x="109" y="275"/>
                  <a:pt x="118" y="274"/>
                  <a:pt x="127" y="270"/>
                </a:cubicBezTo>
                <a:cubicBezTo>
                  <a:pt x="132" y="268"/>
                  <a:pt x="137" y="265"/>
                  <a:pt x="140" y="262"/>
                </a:cubicBezTo>
                <a:cubicBezTo>
                  <a:pt x="135" y="252"/>
                  <a:pt x="124" y="247"/>
                  <a:pt x="116" y="240"/>
                </a:cubicBezTo>
                <a:cubicBezTo>
                  <a:pt x="112" y="240"/>
                  <a:pt x="110" y="238"/>
                  <a:pt x="106" y="238"/>
                </a:cubicBezTo>
                <a:cubicBezTo>
                  <a:pt x="105" y="239"/>
                  <a:pt x="105" y="240"/>
                  <a:pt x="106" y="241"/>
                </a:cubicBezTo>
                <a:cubicBezTo>
                  <a:pt x="100" y="245"/>
                  <a:pt x="92" y="248"/>
                  <a:pt x="83" y="249"/>
                </a:cubicBezTo>
                <a:cubicBezTo>
                  <a:pt x="77" y="250"/>
                  <a:pt x="72" y="249"/>
                  <a:pt x="67" y="248"/>
                </a:cubicBezTo>
                <a:cubicBezTo>
                  <a:pt x="58" y="247"/>
                  <a:pt x="50" y="247"/>
                  <a:pt x="45" y="243"/>
                </a:cubicBezTo>
                <a:cubicBezTo>
                  <a:pt x="45" y="242"/>
                  <a:pt x="47" y="238"/>
                  <a:pt x="45" y="236"/>
                </a:cubicBezTo>
                <a:cubicBezTo>
                  <a:pt x="43" y="237"/>
                  <a:pt x="40" y="238"/>
                  <a:pt x="38" y="2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81" name="Freeform 348"/>
          <p:cNvSpPr>
            <a:spLocks noEditPoints="1"/>
          </p:cNvSpPr>
          <p:nvPr/>
        </p:nvSpPr>
        <p:spPr bwMode="auto">
          <a:xfrm>
            <a:off x="1093788" y="2519363"/>
            <a:ext cx="768350" cy="542925"/>
          </a:xfrm>
          <a:custGeom>
            <a:avLst/>
            <a:gdLst>
              <a:gd name="T0" fmla="*/ 175 w 243"/>
              <a:gd name="T1" fmla="*/ 1 h 172"/>
              <a:gd name="T2" fmla="*/ 202 w 243"/>
              <a:gd name="T3" fmla="*/ 50 h 172"/>
              <a:gd name="T4" fmla="*/ 226 w 243"/>
              <a:gd name="T5" fmla="*/ 101 h 172"/>
              <a:gd name="T6" fmla="*/ 243 w 243"/>
              <a:gd name="T7" fmla="*/ 116 h 172"/>
              <a:gd name="T8" fmla="*/ 207 w 243"/>
              <a:gd name="T9" fmla="*/ 172 h 172"/>
              <a:gd name="T10" fmla="*/ 107 w 243"/>
              <a:gd name="T11" fmla="*/ 169 h 172"/>
              <a:gd name="T12" fmla="*/ 29 w 243"/>
              <a:gd name="T13" fmla="*/ 166 h 172"/>
              <a:gd name="T14" fmla="*/ 9 w 243"/>
              <a:gd name="T15" fmla="*/ 156 h 172"/>
              <a:gd name="T16" fmla="*/ 13 w 243"/>
              <a:gd name="T17" fmla="*/ 125 h 172"/>
              <a:gd name="T18" fmla="*/ 59 w 243"/>
              <a:gd name="T19" fmla="*/ 86 h 172"/>
              <a:gd name="T20" fmla="*/ 139 w 243"/>
              <a:gd name="T21" fmla="*/ 96 h 172"/>
              <a:gd name="T22" fmla="*/ 145 w 243"/>
              <a:gd name="T23" fmla="*/ 32 h 172"/>
              <a:gd name="T24" fmla="*/ 169 w 243"/>
              <a:gd name="T25" fmla="*/ 40 h 172"/>
              <a:gd name="T26" fmla="*/ 213 w 243"/>
              <a:gd name="T27" fmla="*/ 154 h 172"/>
              <a:gd name="T28" fmla="*/ 184 w 243"/>
              <a:gd name="T29" fmla="*/ 163 h 172"/>
              <a:gd name="T30" fmla="*/ 178 w 243"/>
              <a:gd name="T31" fmla="*/ 168 h 172"/>
              <a:gd name="T32" fmla="*/ 217 w 243"/>
              <a:gd name="T33" fmla="*/ 154 h 172"/>
              <a:gd name="T34" fmla="*/ 168 w 243"/>
              <a:gd name="T35" fmla="*/ 16 h 172"/>
              <a:gd name="T36" fmla="*/ 176 w 243"/>
              <a:gd name="T37" fmla="*/ 32 h 172"/>
              <a:gd name="T38" fmla="*/ 172 w 243"/>
              <a:gd name="T39" fmla="*/ 11 h 172"/>
              <a:gd name="T40" fmla="*/ 183 w 243"/>
              <a:gd name="T41" fmla="*/ 27 h 172"/>
              <a:gd name="T42" fmla="*/ 173 w 243"/>
              <a:gd name="T43" fmla="*/ 5 h 172"/>
              <a:gd name="T44" fmla="*/ 150 w 243"/>
              <a:gd name="T45" fmla="*/ 31 h 172"/>
              <a:gd name="T46" fmla="*/ 152 w 243"/>
              <a:gd name="T47" fmla="*/ 25 h 172"/>
              <a:gd name="T48" fmla="*/ 190 w 243"/>
              <a:gd name="T49" fmla="*/ 47 h 172"/>
              <a:gd name="T50" fmla="*/ 165 w 243"/>
              <a:gd name="T51" fmla="*/ 51 h 172"/>
              <a:gd name="T52" fmla="*/ 144 w 243"/>
              <a:gd name="T53" fmla="*/ 95 h 172"/>
              <a:gd name="T54" fmla="*/ 172 w 243"/>
              <a:gd name="T55" fmla="*/ 50 h 172"/>
              <a:gd name="T56" fmla="*/ 215 w 243"/>
              <a:gd name="T57" fmla="*/ 89 h 172"/>
              <a:gd name="T58" fmla="*/ 126 w 243"/>
              <a:gd name="T59" fmla="*/ 123 h 172"/>
              <a:gd name="T60" fmla="*/ 194 w 243"/>
              <a:gd name="T61" fmla="*/ 143 h 172"/>
              <a:gd name="T62" fmla="*/ 94 w 243"/>
              <a:gd name="T63" fmla="*/ 89 h 172"/>
              <a:gd name="T64" fmla="*/ 40 w 243"/>
              <a:gd name="T65" fmla="*/ 86 h 172"/>
              <a:gd name="T66" fmla="*/ 20 w 243"/>
              <a:gd name="T67" fmla="*/ 120 h 172"/>
              <a:gd name="T68" fmla="*/ 21 w 243"/>
              <a:gd name="T69" fmla="*/ 138 h 172"/>
              <a:gd name="T70" fmla="*/ 132 w 243"/>
              <a:gd name="T71" fmla="*/ 111 h 172"/>
              <a:gd name="T72" fmla="*/ 202 w 243"/>
              <a:gd name="T73" fmla="*/ 148 h 172"/>
              <a:gd name="T74" fmla="*/ 227 w 243"/>
              <a:gd name="T75" fmla="*/ 115 h 172"/>
              <a:gd name="T76" fmla="*/ 207 w 243"/>
              <a:gd name="T77" fmla="*/ 154 h 172"/>
              <a:gd name="T78" fmla="*/ 227 w 243"/>
              <a:gd name="T79" fmla="*/ 115 h 172"/>
              <a:gd name="T80" fmla="*/ 19 w 243"/>
              <a:gd name="T81" fmla="*/ 139 h 172"/>
              <a:gd name="T82" fmla="*/ 178 w 243"/>
              <a:gd name="T83" fmla="*/ 142 h 172"/>
              <a:gd name="T84" fmla="*/ 178 w 243"/>
              <a:gd name="T85" fmla="*/ 142 h 172"/>
              <a:gd name="T86" fmla="*/ 24 w 243"/>
              <a:gd name="T87" fmla="*/ 153 h 172"/>
              <a:gd name="T88" fmla="*/ 74 w 243"/>
              <a:gd name="T89" fmla="*/ 157 h 172"/>
              <a:gd name="T90" fmla="*/ 65 w 243"/>
              <a:gd name="T91" fmla="*/ 149 h 172"/>
              <a:gd name="T92" fmla="*/ 176 w 243"/>
              <a:gd name="T93" fmla="*/ 148 h 172"/>
              <a:gd name="T94" fmla="*/ 137 w 243"/>
              <a:gd name="T95" fmla="*/ 150 h 172"/>
              <a:gd name="T96" fmla="*/ 203 w 243"/>
              <a:gd name="T97" fmla="*/ 161 h 172"/>
              <a:gd name="T98" fmla="*/ 203 w 243"/>
              <a:gd name="T99" fmla="*/ 153 h 172"/>
              <a:gd name="T100" fmla="*/ 109 w 243"/>
              <a:gd name="T101" fmla="*/ 154 h 172"/>
              <a:gd name="T102" fmla="*/ 98 w 243"/>
              <a:gd name="T103" fmla="*/ 158 h 172"/>
              <a:gd name="T104" fmla="*/ 80 w 243"/>
              <a:gd name="T105" fmla="*/ 157 h 172"/>
              <a:gd name="T106" fmla="*/ 46 w 243"/>
              <a:gd name="T107" fmla="*/ 160 h 172"/>
              <a:gd name="T108" fmla="*/ 52 w 243"/>
              <a:gd name="T109" fmla="*/ 164 h 172"/>
              <a:gd name="T110" fmla="*/ 103 w 243"/>
              <a:gd name="T111" fmla="*/ 16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3" h="172">
                <a:moveTo>
                  <a:pt x="169" y="40"/>
                </a:moveTo>
                <a:cubicBezTo>
                  <a:pt x="170" y="37"/>
                  <a:pt x="166" y="33"/>
                  <a:pt x="165" y="29"/>
                </a:cubicBezTo>
                <a:cubicBezTo>
                  <a:pt x="163" y="18"/>
                  <a:pt x="168" y="6"/>
                  <a:pt x="173" y="0"/>
                </a:cubicBezTo>
                <a:cubicBezTo>
                  <a:pt x="175" y="0"/>
                  <a:pt x="174" y="1"/>
                  <a:pt x="175" y="1"/>
                </a:cubicBezTo>
                <a:cubicBezTo>
                  <a:pt x="176" y="2"/>
                  <a:pt x="175" y="2"/>
                  <a:pt x="175" y="4"/>
                </a:cubicBezTo>
                <a:cubicBezTo>
                  <a:pt x="178" y="8"/>
                  <a:pt x="183" y="10"/>
                  <a:pt x="186" y="14"/>
                </a:cubicBezTo>
                <a:cubicBezTo>
                  <a:pt x="192" y="26"/>
                  <a:pt x="186" y="36"/>
                  <a:pt x="178" y="44"/>
                </a:cubicBezTo>
                <a:cubicBezTo>
                  <a:pt x="187" y="44"/>
                  <a:pt x="196" y="45"/>
                  <a:pt x="202" y="50"/>
                </a:cubicBezTo>
                <a:cubicBezTo>
                  <a:pt x="211" y="58"/>
                  <a:pt x="212" y="71"/>
                  <a:pt x="207" y="84"/>
                </a:cubicBezTo>
                <a:cubicBezTo>
                  <a:pt x="216" y="86"/>
                  <a:pt x="227" y="88"/>
                  <a:pt x="235" y="90"/>
                </a:cubicBezTo>
                <a:cubicBezTo>
                  <a:pt x="235" y="93"/>
                  <a:pt x="232" y="94"/>
                  <a:pt x="231" y="96"/>
                </a:cubicBezTo>
                <a:cubicBezTo>
                  <a:pt x="229" y="97"/>
                  <a:pt x="228" y="100"/>
                  <a:pt x="226" y="101"/>
                </a:cubicBezTo>
                <a:cubicBezTo>
                  <a:pt x="229" y="103"/>
                  <a:pt x="232" y="102"/>
                  <a:pt x="235" y="104"/>
                </a:cubicBezTo>
                <a:cubicBezTo>
                  <a:pt x="235" y="106"/>
                  <a:pt x="234" y="109"/>
                  <a:pt x="234" y="111"/>
                </a:cubicBezTo>
                <a:cubicBezTo>
                  <a:pt x="235" y="111"/>
                  <a:pt x="237" y="114"/>
                  <a:pt x="239" y="114"/>
                </a:cubicBezTo>
                <a:cubicBezTo>
                  <a:pt x="240" y="115"/>
                  <a:pt x="243" y="114"/>
                  <a:pt x="243" y="116"/>
                </a:cubicBezTo>
                <a:cubicBezTo>
                  <a:pt x="243" y="120"/>
                  <a:pt x="237" y="124"/>
                  <a:pt x="237" y="128"/>
                </a:cubicBezTo>
                <a:cubicBezTo>
                  <a:pt x="229" y="140"/>
                  <a:pt x="219" y="153"/>
                  <a:pt x="214" y="168"/>
                </a:cubicBezTo>
                <a:cubicBezTo>
                  <a:pt x="212" y="168"/>
                  <a:pt x="212" y="170"/>
                  <a:pt x="211" y="171"/>
                </a:cubicBezTo>
                <a:cubicBezTo>
                  <a:pt x="210" y="172"/>
                  <a:pt x="208" y="171"/>
                  <a:pt x="207" y="172"/>
                </a:cubicBezTo>
                <a:cubicBezTo>
                  <a:pt x="198" y="168"/>
                  <a:pt x="187" y="171"/>
                  <a:pt x="174" y="171"/>
                </a:cubicBezTo>
                <a:cubicBezTo>
                  <a:pt x="163" y="170"/>
                  <a:pt x="152" y="171"/>
                  <a:pt x="140" y="171"/>
                </a:cubicBezTo>
                <a:cubicBezTo>
                  <a:pt x="135" y="170"/>
                  <a:pt x="129" y="169"/>
                  <a:pt x="124" y="169"/>
                </a:cubicBezTo>
                <a:cubicBezTo>
                  <a:pt x="117" y="169"/>
                  <a:pt x="112" y="167"/>
                  <a:pt x="107" y="169"/>
                </a:cubicBezTo>
                <a:cubicBezTo>
                  <a:pt x="105" y="168"/>
                  <a:pt x="102" y="169"/>
                  <a:pt x="99" y="169"/>
                </a:cubicBezTo>
                <a:cubicBezTo>
                  <a:pt x="96" y="168"/>
                  <a:pt x="92" y="167"/>
                  <a:pt x="89" y="167"/>
                </a:cubicBezTo>
                <a:cubicBezTo>
                  <a:pt x="85" y="167"/>
                  <a:pt x="81" y="167"/>
                  <a:pt x="76" y="167"/>
                </a:cubicBezTo>
                <a:cubicBezTo>
                  <a:pt x="59" y="167"/>
                  <a:pt x="45" y="166"/>
                  <a:pt x="29" y="166"/>
                </a:cubicBezTo>
                <a:cubicBezTo>
                  <a:pt x="27" y="166"/>
                  <a:pt x="26" y="165"/>
                  <a:pt x="24" y="165"/>
                </a:cubicBezTo>
                <a:cubicBezTo>
                  <a:pt x="19" y="165"/>
                  <a:pt x="14" y="166"/>
                  <a:pt x="8" y="167"/>
                </a:cubicBezTo>
                <a:cubicBezTo>
                  <a:pt x="4" y="167"/>
                  <a:pt x="2" y="167"/>
                  <a:pt x="0" y="164"/>
                </a:cubicBezTo>
                <a:cubicBezTo>
                  <a:pt x="2" y="160"/>
                  <a:pt x="4" y="155"/>
                  <a:pt x="9" y="156"/>
                </a:cubicBezTo>
                <a:cubicBezTo>
                  <a:pt x="9" y="153"/>
                  <a:pt x="10" y="152"/>
                  <a:pt x="11" y="150"/>
                </a:cubicBezTo>
                <a:cubicBezTo>
                  <a:pt x="3" y="148"/>
                  <a:pt x="13" y="142"/>
                  <a:pt x="16" y="139"/>
                </a:cubicBezTo>
                <a:cubicBezTo>
                  <a:pt x="15" y="136"/>
                  <a:pt x="7" y="135"/>
                  <a:pt x="7" y="133"/>
                </a:cubicBezTo>
                <a:cubicBezTo>
                  <a:pt x="7" y="130"/>
                  <a:pt x="12" y="127"/>
                  <a:pt x="13" y="125"/>
                </a:cubicBezTo>
                <a:cubicBezTo>
                  <a:pt x="16" y="122"/>
                  <a:pt x="18" y="120"/>
                  <a:pt x="19" y="116"/>
                </a:cubicBezTo>
                <a:cubicBezTo>
                  <a:pt x="26" y="106"/>
                  <a:pt x="34" y="95"/>
                  <a:pt x="39" y="82"/>
                </a:cubicBezTo>
                <a:cubicBezTo>
                  <a:pt x="41" y="82"/>
                  <a:pt x="42" y="83"/>
                  <a:pt x="44" y="84"/>
                </a:cubicBezTo>
                <a:cubicBezTo>
                  <a:pt x="49" y="85"/>
                  <a:pt x="54" y="87"/>
                  <a:pt x="59" y="86"/>
                </a:cubicBezTo>
                <a:cubicBezTo>
                  <a:pt x="78" y="86"/>
                  <a:pt x="97" y="84"/>
                  <a:pt x="112" y="90"/>
                </a:cubicBezTo>
                <a:cubicBezTo>
                  <a:pt x="121" y="94"/>
                  <a:pt x="130" y="98"/>
                  <a:pt x="134" y="107"/>
                </a:cubicBezTo>
                <a:cubicBezTo>
                  <a:pt x="136" y="104"/>
                  <a:pt x="140" y="102"/>
                  <a:pt x="142" y="98"/>
                </a:cubicBezTo>
                <a:cubicBezTo>
                  <a:pt x="141" y="97"/>
                  <a:pt x="140" y="96"/>
                  <a:pt x="139" y="96"/>
                </a:cubicBezTo>
                <a:cubicBezTo>
                  <a:pt x="137" y="92"/>
                  <a:pt x="134" y="90"/>
                  <a:pt x="132" y="87"/>
                </a:cubicBezTo>
                <a:cubicBezTo>
                  <a:pt x="127" y="77"/>
                  <a:pt x="128" y="60"/>
                  <a:pt x="138" y="51"/>
                </a:cubicBezTo>
                <a:cubicBezTo>
                  <a:pt x="143" y="47"/>
                  <a:pt x="153" y="43"/>
                  <a:pt x="162" y="47"/>
                </a:cubicBezTo>
                <a:cubicBezTo>
                  <a:pt x="161" y="40"/>
                  <a:pt x="152" y="35"/>
                  <a:pt x="145" y="32"/>
                </a:cubicBezTo>
                <a:cubicBezTo>
                  <a:pt x="142" y="30"/>
                  <a:pt x="144" y="26"/>
                  <a:pt x="145" y="23"/>
                </a:cubicBezTo>
                <a:cubicBezTo>
                  <a:pt x="147" y="22"/>
                  <a:pt x="150" y="22"/>
                  <a:pt x="152" y="22"/>
                </a:cubicBezTo>
                <a:cubicBezTo>
                  <a:pt x="156" y="24"/>
                  <a:pt x="165" y="32"/>
                  <a:pt x="168" y="37"/>
                </a:cubicBezTo>
                <a:cubicBezTo>
                  <a:pt x="169" y="38"/>
                  <a:pt x="169" y="39"/>
                  <a:pt x="169" y="40"/>
                </a:cubicBezTo>
                <a:close/>
                <a:moveTo>
                  <a:pt x="233" y="115"/>
                </a:moveTo>
                <a:cubicBezTo>
                  <a:pt x="233" y="117"/>
                  <a:pt x="234" y="117"/>
                  <a:pt x="235" y="119"/>
                </a:cubicBezTo>
                <a:cubicBezTo>
                  <a:pt x="235" y="120"/>
                  <a:pt x="233" y="121"/>
                  <a:pt x="233" y="122"/>
                </a:cubicBezTo>
                <a:cubicBezTo>
                  <a:pt x="224" y="130"/>
                  <a:pt x="219" y="143"/>
                  <a:pt x="213" y="154"/>
                </a:cubicBezTo>
                <a:cubicBezTo>
                  <a:pt x="210" y="156"/>
                  <a:pt x="209" y="159"/>
                  <a:pt x="206" y="162"/>
                </a:cubicBezTo>
                <a:cubicBezTo>
                  <a:pt x="206" y="164"/>
                  <a:pt x="207" y="162"/>
                  <a:pt x="206" y="164"/>
                </a:cubicBezTo>
                <a:cubicBezTo>
                  <a:pt x="204" y="166"/>
                  <a:pt x="202" y="164"/>
                  <a:pt x="199" y="164"/>
                </a:cubicBezTo>
                <a:cubicBezTo>
                  <a:pt x="195" y="163"/>
                  <a:pt x="188" y="164"/>
                  <a:pt x="184" y="163"/>
                </a:cubicBezTo>
                <a:cubicBezTo>
                  <a:pt x="180" y="163"/>
                  <a:pt x="176" y="162"/>
                  <a:pt x="172" y="161"/>
                </a:cubicBezTo>
                <a:cubicBezTo>
                  <a:pt x="155" y="160"/>
                  <a:pt x="133" y="157"/>
                  <a:pt x="117" y="160"/>
                </a:cubicBezTo>
                <a:cubicBezTo>
                  <a:pt x="116" y="162"/>
                  <a:pt x="115" y="165"/>
                  <a:pt x="116" y="166"/>
                </a:cubicBezTo>
                <a:cubicBezTo>
                  <a:pt x="137" y="168"/>
                  <a:pt x="156" y="168"/>
                  <a:pt x="178" y="168"/>
                </a:cubicBezTo>
                <a:cubicBezTo>
                  <a:pt x="181" y="168"/>
                  <a:pt x="187" y="167"/>
                  <a:pt x="193" y="167"/>
                </a:cubicBezTo>
                <a:cubicBezTo>
                  <a:pt x="204" y="168"/>
                  <a:pt x="209" y="170"/>
                  <a:pt x="213" y="162"/>
                </a:cubicBezTo>
                <a:cubicBezTo>
                  <a:pt x="213" y="161"/>
                  <a:pt x="213" y="160"/>
                  <a:pt x="213" y="160"/>
                </a:cubicBezTo>
                <a:cubicBezTo>
                  <a:pt x="214" y="158"/>
                  <a:pt x="216" y="156"/>
                  <a:pt x="217" y="154"/>
                </a:cubicBezTo>
                <a:cubicBezTo>
                  <a:pt x="221" y="146"/>
                  <a:pt x="226" y="138"/>
                  <a:pt x="231" y="132"/>
                </a:cubicBezTo>
                <a:cubicBezTo>
                  <a:pt x="234" y="127"/>
                  <a:pt x="236" y="122"/>
                  <a:pt x="239" y="117"/>
                </a:cubicBezTo>
                <a:cubicBezTo>
                  <a:pt x="237" y="117"/>
                  <a:pt x="235" y="114"/>
                  <a:pt x="233" y="115"/>
                </a:cubicBezTo>
                <a:close/>
                <a:moveTo>
                  <a:pt x="168" y="16"/>
                </a:moveTo>
                <a:cubicBezTo>
                  <a:pt x="166" y="27"/>
                  <a:pt x="171" y="34"/>
                  <a:pt x="173" y="43"/>
                </a:cubicBezTo>
                <a:cubicBezTo>
                  <a:pt x="174" y="41"/>
                  <a:pt x="175" y="39"/>
                  <a:pt x="176" y="36"/>
                </a:cubicBezTo>
                <a:cubicBezTo>
                  <a:pt x="174" y="33"/>
                  <a:pt x="169" y="31"/>
                  <a:pt x="169" y="28"/>
                </a:cubicBezTo>
                <a:cubicBezTo>
                  <a:pt x="172" y="29"/>
                  <a:pt x="174" y="31"/>
                  <a:pt x="176" y="32"/>
                </a:cubicBezTo>
                <a:cubicBezTo>
                  <a:pt x="177" y="31"/>
                  <a:pt x="176" y="29"/>
                  <a:pt x="176" y="28"/>
                </a:cubicBezTo>
                <a:cubicBezTo>
                  <a:pt x="172" y="27"/>
                  <a:pt x="169" y="25"/>
                  <a:pt x="170" y="22"/>
                </a:cubicBezTo>
                <a:cubicBezTo>
                  <a:pt x="171" y="23"/>
                  <a:pt x="172" y="25"/>
                  <a:pt x="174" y="24"/>
                </a:cubicBezTo>
                <a:cubicBezTo>
                  <a:pt x="175" y="20"/>
                  <a:pt x="169" y="15"/>
                  <a:pt x="172" y="11"/>
                </a:cubicBezTo>
                <a:cubicBezTo>
                  <a:pt x="174" y="15"/>
                  <a:pt x="174" y="18"/>
                  <a:pt x="176" y="22"/>
                </a:cubicBezTo>
                <a:cubicBezTo>
                  <a:pt x="179" y="20"/>
                  <a:pt x="178" y="15"/>
                  <a:pt x="181" y="14"/>
                </a:cubicBezTo>
                <a:cubicBezTo>
                  <a:pt x="182" y="20"/>
                  <a:pt x="176" y="25"/>
                  <a:pt x="179" y="31"/>
                </a:cubicBezTo>
                <a:cubicBezTo>
                  <a:pt x="181" y="31"/>
                  <a:pt x="181" y="28"/>
                  <a:pt x="183" y="27"/>
                </a:cubicBezTo>
                <a:cubicBezTo>
                  <a:pt x="186" y="30"/>
                  <a:pt x="180" y="33"/>
                  <a:pt x="179" y="34"/>
                </a:cubicBezTo>
                <a:cubicBezTo>
                  <a:pt x="179" y="37"/>
                  <a:pt x="176" y="41"/>
                  <a:pt x="176" y="43"/>
                </a:cubicBezTo>
                <a:cubicBezTo>
                  <a:pt x="180" y="39"/>
                  <a:pt x="185" y="33"/>
                  <a:pt x="186" y="25"/>
                </a:cubicBezTo>
                <a:cubicBezTo>
                  <a:pt x="186" y="15"/>
                  <a:pt x="178" y="11"/>
                  <a:pt x="173" y="5"/>
                </a:cubicBezTo>
                <a:cubicBezTo>
                  <a:pt x="171" y="9"/>
                  <a:pt x="168" y="11"/>
                  <a:pt x="168" y="16"/>
                </a:cubicBezTo>
                <a:close/>
                <a:moveTo>
                  <a:pt x="152" y="25"/>
                </a:moveTo>
                <a:cubicBezTo>
                  <a:pt x="148" y="25"/>
                  <a:pt x="146" y="26"/>
                  <a:pt x="146" y="29"/>
                </a:cubicBezTo>
                <a:cubicBezTo>
                  <a:pt x="147" y="30"/>
                  <a:pt x="148" y="31"/>
                  <a:pt x="150" y="31"/>
                </a:cubicBezTo>
                <a:cubicBezTo>
                  <a:pt x="153" y="34"/>
                  <a:pt x="158" y="36"/>
                  <a:pt x="161" y="39"/>
                </a:cubicBezTo>
                <a:cubicBezTo>
                  <a:pt x="163" y="42"/>
                  <a:pt x="164" y="46"/>
                  <a:pt x="167" y="49"/>
                </a:cubicBezTo>
                <a:cubicBezTo>
                  <a:pt x="167" y="51"/>
                  <a:pt x="167" y="52"/>
                  <a:pt x="168" y="53"/>
                </a:cubicBezTo>
                <a:cubicBezTo>
                  <a:pt x="169" y="40"/>
                  <a:pt x="161" y="30"/>
                  <a:pt x="152" y="25"/>
                </a:cubicBezTo>
                <a:close/>
                <a:moveTo>
                  <a:pt x="207" y="63"/>
                </a:moveTo>
                <a:cubicBezTo>
                  <a:pt x="207" y="62"/>
                  <a:pt x="206" y="62"/>
                  <a:pt x="206" y="61"/>
                </a:cubicBezTo>
                <a:cubicBezTo>
                  <a:pt x="205" y="60"/>
                  <a:pt x="206" y="59"/>
                  <a:pt x="205" y="58"/>
                </a:cubicBezTo>
                <a:cubicBezTo>
                  <a:pt x="203" y="53"/>
                  <a:pt x="197" y="48"/>
                  <a:pt x="190" y="47"/>
                </a:cubicBezTo>
                <a:cubicBezTo>
                  <a:pt x="176" y="44"/>
                  <a:pt x="171" y="67"/>
                  <a:pt x="158" y="58"/>
                </a:cubicBezTo>
                <a:cubicBezTo>
                  <a:pt x="158" y="56"/>
                  <a:pt x="156" y="55"/>
                  <a:pt x="158" y="53"/>
                </a:cubicBezTo>
                <a:cubicBezTo>
                  <a:pt x="160" y="55"/>
                  <a:pt x="161" y="59"/>
                  <a:pt x="166" y="57"/>
                </a:cubicBezTo>
                <a:cubicBezTo>
                  <a:pt x="166" y="55"/>
                  <a:pt x="166" y="54"/>
                  <a:pt x="165" y="51"/>
                </a:cubicBezTo>
                <a:cubicBezTo>
                  <a:pt x="151" y="43"/>
                  <a:pt x="132" y="53"/>
                  <a:pt x="132" y="68"/>
                </a:cubicBezTo>
                <a:cubicBezTo>
                  <a:pt x="132" y="69"/>
                  <a:pt x="132" y="71"/>
                  <a:pt x="132" y="73"/>
                </a:cubicBezTo>
                <a:cubicBezTo>
                  <a:pt x="132" y="78"/>
                  <a:pt x="134" y="85"/>
                  <a:pt x="137" y="89"/>
                </a:cubicBezTo>
                <a:cubicBezTo>
                  <a:pt x="138" y="91"/>
                  <a:pt x="142" y="95"/>
                  <a:pt x="144" y="95"/>
                </a:cubicBezTo>
                <a:cubicBezTo>
                  <a:pt x="146" y="95"/>
                  <a:pt x="148" y="93"/>
                  <a:pt x="150" y="93"/>
                </a:cubicBezTo>
                <a:cubicBezTo>
                  <a:pt x="166" y="86"/>
                  <a:pt x="186" y="84"/>
                  <a:pt x="204" y="84"/>
                </a:cubicBezTo>
                <a:cubicBezTo>
                  <a:pt x="206" y="78"/>
                  <a:pt x="209" y="71"/>
                  <a:pt x="207" y="63"/>
                </a:cubicBezTo>
                <a:close/>
                <a:moveTo>
                  <a:pt x="172" y="50"/>
                </a:moveTo>
                <a:cubicBezTo>
                  <a:pt x="173" y="51"/>
                  <a:pt x="171" y="52"/>
                  <a:pt x="172" y="53"/>
                </a:cubicBezTo>
                <a:cubicBezTo>
                  <a:pt x="173" y="51"/>
                  <a:pt x="176" y="49"/>
                  <a:pt x="176" y="48"/>
                </a:cubicBezTo>
                <a:cubicBezTo>
                  <a:pt x="175" y="49"/>
                  <a:pt x="174" y="50"/>
                  <a:pt x="172" y="50"/>
                </a:cubicBezTo>
                <a:close/>
                <a:moveTo>
                  <a:pt x="215" y="89"/>
                </a:moveTo>
                <a:cubicBezTo>
                  <a:pt x="210" y="88"/>
                  <a:pt x="205" y="86"/>
                  <a:pt x="201" y="86"/>
                </a:cubicBezTo>
                <a:cubicBezTo>
                  <a:pt x="192" y="86"/>
                  <a:pt x="182" y="88"/>
                  <a:pt x="172" y="89"/>
                </a:cubicBezTo>
                <a:cubicBezTo>
                  <a:pt x="162" y="91"/>
                  <a:pt x="152" y="94"/>
                  <a:pt x="145" y="99"/>
                </a:cubicBezTo>
                <a:cubicBezTo>
                  <a:pt x="138" y="106"/>
                  <a:pt x="132" y="114"/>
                  <a:pt x="126" y="123"/>
                </a:cubicBezTo>
                <a:cubicBezTo>
                  <a:pt x="120" y="132"/>
                  <a:pt x="114" y="141"/>
                  <a:pt x="110" y="150"/>
                </a:cubicBezTo>
                <a:cubicBezTo>
                  <a:pt x="118" y="145"/>
                  <a:pt x="129" y="140"/>
                  <a:pt x="141" y="139"/>
                </a:cubicBezTo>
                <a:cubicBezTo>
                  <a:pt x="145" y="139"/>
                  <a:pt x="148" y="139"/>
                  <a:pt x="151" y="139"/>
                </a:cubicBezTo>
                <a:cubicBezTo>
                  <a:pt x="167" y="138"/>
                  <a:pt x="183" y="139"/>
                  <a:pt x="194" y="143"/>
                </a:cubicBezTo>
                <a:cubicBezTo>
                  <a:pt x="204" y="123"/>
                  <a:pt x="218" y="109"/>
                  <a:pt x="230" y="92"/>
                </a:cubicBezTo>
                <a:cubicBezTo>
                  <a:pt x="226" y="90"/>
                  <a:pt x="220" y="90"/>
                  <a:pt x="215" y="89"/>
                </a:cubicBezTo>
                <a:close/>
                <a:moveTo>
                  <a:pt x="116" y="95"/>
                </a:moveTo>
                <a:cubicBezTo>
                  <a:pt x="109" y="92"/>
                  <a:pt x="104" y="90"/>
                  <a:pt x="94" y="89"/>
                </a:cubicBezTo>
                <a:cubicBezTo>
                  <a:pt x="91" y="89"/>
                  <a:pt x="87" y="88"/>
                  <a:pt x="83" y="88"/>
                </a:cubicBezTo>
                <a:cubicBezTo>
                  <a:pt x="73" y="88"/>
                  <a:pt x="63" y="90"/>
                  <a:pt x="54" y="89"/>
                </a:cubicBezTo>
                <a:cubicBezTo>
                  <a:pt x="49" y="89"/>
                  <a:pt x="44" y="87"/>
                  <a:pt x="40" y="87"/>
                </a:cubicBezTo>
                <a:cubicBezTo>
                  <a:pt x="40" y="87"/>
                  <a:pt x="40" y="86"/>
                  <a:pt x="40" y="86"/>
                </a:cubicBezTo>
                <a:cubicBezTo>
                  <a:pt x="39" y="89"/>
                  <a:pt x="38" y="89"/>
                  <a:pt x="37" y="91"/>
                </a:cubicBezTo>
                <a:cubicBezTo>
                  <a:pt x="36" y="94"/>
                  <a:pt x="35" y="96"/>
                  <a:pt x="34" y="99"/>
                </a:cubicBezTo>
                <a:cubicBezTo>
                  <a:pt x="31" y="104"/>
                  <a:pt x="27" y="108"/>
                  <a:pt x="24" y="113"/>
                </a:cubicBezTo>
                <a:cubicBezTo>
                  <a:pt x="23" y="115"/>
                  <a:pt x="21" y="117"/>
                  <a:pt x="20" y="120"/>
                </a:cubicBezTo>
                <a:cubicBezTo>
                  <a:pt x="18" y="122"/>
                  <a:pt x="18" y="124"/>
                  <a:pt x="16" y="126"/>
                </a:cubicBezTo>
                <a:cubicBezTo>
                  <a:pt x="14" y="128"/>
                  <a:pt x="12" y="130"/>
                  <a:pt x="11" y="133"/>
                </a:cubicBezTo>
                <a:cubicBezTo>
                  <a:pt x="15" y="134"/>
                  <a:pt x="16" y="138"/>
                  <a:pt x="21" y="136"/>
                </a:cubicBezTo>
                <a:cubicBezTo>
                  <a:pt x="20" y="137"/>
                  <a:pt x="20" y="137"/>
                  <a:pt x="21" y="138"/>
                </a:cubicBezTo>
                <a:cubicBezTo>
                  <a:pt x="24" y="138"/>
                  <a:pt x="27" y="139"/>
                  <a:pt x="30" y="139"/>
                </a:cubicBezTo>
                <a:cubicBezTo>
                  <a:pt x="38" y="140"/>
                  <a:pt x="47" y="137"/>
                  <a:pt x="55" y="137"/>
                </a:cubicBezTo>
                <a:cubicBezTo>
                  <a:pt x="75" y="136"/>
                  <a:pt x="93" y="143"/>
                  <a:pt x="108" y="149"/>
                </a:cubicBezTo>
                <a:cubicBezTo>
                  <a:pt x="115" y="136"/>
                  <a:pt x="123" y="123"/>
                  <a:pt x="132" y="111"/>
                </a:cubicBezTo>
                <a:cubicBezTo>
                  <a:pt x="130" y="101"/>
                  <a:pt x="124" y="99"/>
                  <a:pt x="116" y="95"/>
                </a:cubicBezTo>
                <a:close/>
                <a:moveTo>
                  <a:pt x="224" y="104"/>
                </a:moveTo>
                <a:cubicBezTo>
                  <a:pt x="214" y="117"/>
                  <a:pt x="202" y="130"/>
                  <a:pt x="196" y="147"/>
                </a:cubicBezTo>
                <a:cubicBezTo>
                  <a:pt x="198" y="147"/>
                  <a:pt x="200" y="148"/>
                  <a:pt x="202" y="148"/>
                </a:cubicBezTo>
                <a:cubicBezTo>
                  <a:pt x="203" y="148"/>
                  <a:pt x="203" y="147"/>
                  <a:pt x="204" y="147"/>
                </a:cubicBezTo>
                <a:cubicBezTo>
                  <a:pt x="212" y="133"/>
                  <a:pt x="221" y="120"/>
                  <a:pt x="229" y="106"/>
                </a:cubicBezTo>
                <a:cubicBezTo>
                  <a:pt x="228" y="105"/>
                  <a:pt x="226" y="104"/>
                  <a:pt x="224" y="104"/>
                </a:cubicBezTo>
                <a:close/>
                <a:moveTo>
                  <a:pt x="227" y="115"/>
                </a:moveTo>
                <a:cubicBezTo>
                  <a:pt x="226" y="116"/>
                  <a:pt x="225" y="116"/>
                  <a:pt x="224" y="117"/>
                </a:cubicBezTo>
                <a:cubicBezTo>
                  <a:pt x="222" y="121"/>
                  <a:pt x="220" y="126"/>
                  <a:pt x="217" y="131"/>
                </a:cubicBezTo>
                <a:cubicBezTo>
                  <a:pt x="213" y="138"/>
                  <a:pt x="207" y="144"/>
                  <a:pt x="206" y="152"/>
                </a:cubicBezTo>
                <a:cubicBezTo>
                  <a:pt x="206" y="153"/>
                  <a:pt x="207" y="153"/>
                  <a:pt x="207" y="154"/>
                </a:cubicBezTo>
                <a:cubicBezTo>
                  <a:pt x="206" y="155"/>
                  <a:pt x="205" y="157"/>
                  <a:pt x="206" y="158"/>
                </a:cubicBezTo>
                <a:cubicBezTo>
                  <a:pt x="216" y="146"/>
                  <a:pt x="221" y="131"/>
                  <a:pt x="231" y="119"/>
                </a:cubicBezTo>
                <a:cubicBezTo>
                  <a:pt x="228" y="117"/>
                  <a:pt x="232" y="113"/>
                  <a:pt x="231" y="108"/>
                </a:cubicBezTo>
                <a:cubicBezTo>
                  <a:pt x="229" y="110"/>
                  <a:pt x="228" y="113"/>
                  <a:pt x="227" y="115"/>
                </a:cubicBezTo>
                <a:close/>
                <a:moveTo>
                  <a:pt x="79" y="141"/>
                </a:moveTo>
                <a:cubicBezTo>
                  <a:pt x="72" y="140"/>
                  <a:pt x="64" y="139"/>
                  <a:pt x="56" y="139"/>
                </a:cubicBezTo>
                <a:cubicBezTo>
                  <a:pt x="50" y="139"/>
                  <a:pt x="43" y="142"/>
                  <a:pt x="36" y="142"/>
                </a:cubicBezTo>
                <a:cubicBezTo>
                  <a:pt x="30" y="142"/>
                  <a:pt x="24" y="141"/>
                  <a:pt x="19" y="139"/>
                </a:cubicBezTo>
                <a:cubicBezTo>
                  <a:pt x="17" y="141"/>
                  <a:pt x="15" y="143"/>
                  <a:pt x="13" y="145"/>
                </a:cubicBezTo>
                <a:cubicBezTo>
                  <a:pt x="37" y="146"/>
                  <a:pt x="66" y="143"/>
                  <a:pt x="92" y="146"/>
                </a:cubicBezTo>
                <a:cubicBezTo>
                  <a:pt x="88" y="144"/>
                  <a:pt x="83" y="142"/>
                  <a:pt x="79" y="141"/>
                </a:cubicBezTo>
                <a:close/>
                <a:moveTo>
                  <a:pt x="178" y="142"/>
                </a:moveTo>
                <a:cubicBezTo>
                  <a:pt x="160" y="143"/>
                  <a:pt x="138" y="139"/>
                  <a:pt x="124" y="146"/>
                </a:cubicBezTo>
                <a:cubicBezTo>
                  <a:pt x="146" y="144"/>
                  <a:pt x="166" y="146"/>
                  <a:pt x="186" y="145"/>
                </a:cubicBezTo>
                <a:cubicBezTo>
                  <a:pt x="189" y="145"/>
                  <a:pt x="189" y="145"/>
                  <a:pt x="192" y="146"/>
                </a:cubicBezTo>
                <a:cubicBezTo>
                  <a:pt x="189" y="143"/>
                  <a:pt x="183" y="142"/>
                  <a:pt x="178" y="142"/>
                </a:cubicBezTo>
                <a:close/>
                <a:moveTo>
                  <a:pt x="82" y="148"/>
                </a:moveTo>
                <a:cubicBezTo>
                  <a:pt x="59" y="146"/>
                  <a:pt x="37" y="148"/>
                  <a:pt x="13" y="148"/>
                </a:cubicBezTo>
                <a:cubicBezTo>
                  <a:pt x="14" y="149"/>
                  <a:pt x="14" y="150"/>
                  <a:pt x="14" y="151"/>
                </a:cubicBezTo>
                <a:cubicBezTo>
                  <a:pt x="18" y="152"/>
                  <a:pt x="22" y="152"/>
                  <a:pt x="24" y="153"/>
                </a:cubicBezTo>
                <a:cubicBezTo>
                  <a:pt x="21" y="154"/>
                  <a:pt x="15" y="154"/>
                  <a:pt x="11" y="154"/>
                </a:cubicBezTo>
                <a:cubicBezTo>
                  <a:pt x="14" y="157"/>
                  <a:pt x="17" y="156"/>
                  <a:pt x="22" y="156"/>
                </a:cubicBezTo>
                <a:cubicBezTo>
                  <a:pt x="34" y="157"/>
                  <a:pt x="47" y="156"/>
                  <a:pt x="58" y="156"/>
                </a:cubicBezTo>
                <a:cubicBezTo>
                  <a:pt x="64" y="156"/>
                  <a:pt x="69" y="158"/>
                  <a:pt x="74" y="157"/>
                </a:cubicBezTo>
                <a:cubicBezTo>
                  <a:pt x="73" y="157"/>
                  <a:pt x="73" y="156"/>
                  <a:pt x="73" y="156"/>
                </a:cubicBezTo>
                <a:cubicBezTo>
                  <a:pt x="80" y="155"/>
                  <a:pt x="88" y="157"/>
                  <a:pt x="94" y="155"/>
                </a:cubicBezTo>
                <a:cubicBezTo>
                  <a:pt x="89" y="154"/>
                  <a:pt x="84" y="153"/>
                  <a:pt x="79" y="153"/>
                </a:cubicBezTo>
                <a:cubicBezTo>
                  <a:pt x="75" y="152"/>
                  <a:pt x="69" y="151"/>
                  <a:pt x="65" y="149"/>
                </a:cubicBezTo>
                <a:cubicBezTo>
                  <a:pt x="77" y="149"/>
                  <a:pt x="90" y="154"/>
                  <a:pt x="102" y="152"/>
                </a:cubicBezTo>
                <a:cubicBezTo>
                  <a:pt x="96" y="148"/>
                  <a:pt x="88" y="149"/>
                  <a:pt x="82" y="148"/>
                </a:cubicBezTo>
                <a:close/>
                <a:moveTo>
                  <a:pt x="198" y="150"/>
                </a:moveTo>
                <a:cubicBezTo>
                  <a:pt x="191" y="148"/>
                  <a:pt x="184" y="148"/>
                  <a:pt x="176" y="148"/>
                </a:cubicBezTo>
                <a:cubicBezTo>
                  <a:pt x="161" y="148"/>
                  <a:pt x="142" y="146"/>
                  <a:pt x="126" y="148"/>
                </a:cubicBezTo>
                <a:cubicBezTo>
                  <a:pt x="121" y="148"/>
                  <a:pt x="115" y="150"/>
                  <a:pt x="111" y="153"/>
                </a:cubicBezTo>
                <a:cubicBezTo>
                  <a:pt x="112" y="154"/>
                  <a:pt x="112" y="155"/>
                  <a:pt x="113" y="156"/>
                </a:cubicBezTo>
                <a:cubicBezTo>
                  <a:pt x="121" y="153"/>
                  <a:pt x="128" y="150"/>
                  <a:pt x="137" y="150"/>
                </a:cubicBezTo>
                <a:cubicBezTo>
                  <a:pt x="139" y="150"/>
                  <a:pt x="143" y="149"/>
                  <a:pt x="143" y="151"/>
                </a:cubicBezTo>
                <a:cubicBezTo>
                  <a:pt x="133" y="152"/>
                  <a:pt x="124" y="153"/>
                  <a:pt x="116" y="157"/>
                </a:cubicBezTo>
                <a:cubicBezTo>
                  <a:pt x="143" y="154"/>
                  <a:pt x="170" y="160"/>
                  <a:pt x="192" y="161"/>
                </a:cubicBezTo>
                <a:cubicBezTo>
                  <a:pt x="196" y="162"/>
                  <a:pt x="201" y="163"/>
                  <a:pt x="203" y="161"/>
                </a:cubicBezTo>
                <a:cubicBezTo>
                  <a:pt x="200" y="160"/>
                  <a:pt x="196" y="160"/>
                  <a:pt x="194" y="158"/>
                </a:cubicBezTo>
                <a:cubicBezTo>
                  <a:pt x="197" y="157"/>
                  <a:pt x="202" y="160"/>
                  <a:pt x="204" y="156"/>
                </a:cubicBezTo>
                <a:cubicBezTo>
                  <a:pt x="198" y="154"/>
                  <a:pt x="188" y="158"/>
                  <a:pt x="185" y="154"/>
                </a:cubicBezTo>
                <a:cubicBezTo>
                  <a:pt x="190" y="154"/>
                  <a:pt x="197" y="154"/>
                  <a:pt x="203" y="153"/>
                </a:cubicBezTo>
                <a:cubicBezTo>
                  <a:pt x="202" y="153"/>
                  <a:pt x="199" y="151"/>
                  <a:pt x="198" y="150"/>
                </a:cubicBezTo>
                <a:close/>
                <a:moveTo>
                  <a:pt x="102" y="158"/>
                </a:moveTo>
                <a:cubicBezTo>
                  <a:pt x="105" y="159"/>
                  <a:pt x="108" y="158"/>
                  <a:pt x="110" y="156"/>
                </a:cubicBezTo>
                <a:cubicBezTo>
                  <a:pt x="109" y="155"/>
                  <a:pt x="109" y="155"/>
                  <a:pt x="109" y="154"/>
                </a:cubicBezTo>
                <a:cubicBezTo>
                  <a:pt x="106" y="154"/>
                  <a:pt x="103" y="155"/>
                  <a:pt x="102" y="158"/>
                </a:cubicBezTo>
                <a:close/>
                <a:moveTo>
                  <a:pt x="98" y="157"/>
                </a:moveTo>
                <a:cubicBezTo>
                  <a:pt x="95" y="157"/>
                  <a:pt x="91" y="157"/>
                  <a:pt x="89" y="158"/>
                </a:cubicBezTo>
                <a:cubicBezTo>
                  <a:pt x="93" y="159"/>
                  <a:pt x="96" y="157"/>
                  <a:pt x="98" y="158"/>
                </a:cubicBezTo>
                <a:cubicBezTo>
                  <a:pt x="99" y="157"/>
                  <a:pt x="101" y="155"/>
                  <a:pt x="100" y="155"/>
                </a:cubicBezTo>
                <a:cubicBezTo>
                  <a:pt x="100" y="155"/>
                  <a:pt x="99" y="154"/>
                  <a:pt x="98" y="155"/>
                </a:cubicBezTo>
                <a:cubicBezTo>
                  <a:pt x="98" y="155"/>
                  <a:pt x="98" y="156"/>
                  <a:pt x="98" y="157"/>
                </a:cubicBezTo>
                <a:close/>
                <a:moveTo>
                  <a:pt x="80" y="157"/>
                </a:moveTo>
                <a:cubicBezTo>
                  <a:pt x="79" y="157"/>
                  <a:pt x="79" y="157"/>
                  <a:pt x="78" y="157"/>
                </a:cubicBezTo>
                <a:cubicBezTo>
                  <a:pt x="81" y="158"/>
                  <a:pt x="85" y="157"/>
                  <a:pt x="80" y="157"/>
                </a:cubicBezTo>
                <a:close/>
                <a:moveTo>
                  <a:pt x="62" y="159"/>
                </a:moveTo>
                <a:cubicBezTo>
                  <a:pt x="57" y="159"/>
                  <a:pt x="51" y="160"/>
                  <a:pt x="46" y="160"/>
                </a:cubicBezTo>
                <a:cubicBezTo>
                  <a:pt x="32" y="159"/>
                  <a:pt x="17" y="159"/>
                  <a:pt x="7" y="159"/>
                </a:cubicBezTo>
                <a:cubicBezTo>
                  <a:pt x="6" y="160"/>
                  <a:pt x="5" y="161"/>
                  <a:pt x="4" y="162"/>
                </a:cubicBezTo>
                <a:cubicBezTo>
                  <a:pt x="6" y="164"/>
                  <a:pt x="9" y="163"/>
                  <a:pt x="12" y="163"/>
                </a:cubicBezTo>
                <a:cubicBezTo>
                  <a:pt x="26" y="162"/>
                  <a:pt x="38" y="163"/>
                  <a:pt x="52" y="164"/>
                </a:cubicBezTo>
                <a:cubicBezTo>
                  <a:pt x="66" y="165"/>
                  <a:pt x="82" y="164"/>
                  <a:pt x="96" y="165"/>
                </a:cubicBezTo>
                <a:cubicBezTo>
                  <a:pt x="96" y="162"/>
                  <a:pt x="95" y="163"/>
                  <a:pt x="94" y="161"/>
                </a:cubicBezTo>
                <a:cubicBezTo>
                  <a:pt x="84" y="160"/>
                  <a:pt x="72" y="160"/>
                  <a:pt x="62" y="159"/>
                </a:cubicBezTo>
                <a:close/>
                <a:moveTo>
                  <a:pt x="103" y="162"/>
                </a:moveTo>
                <a:cubicBezTo>
                  <a:pt x="101" y="161"/>
                  <a:pt x="100" y="160"/>
                  <a:pt x="98" y="161"/>
                </a:cubicBezTo>
                <a:cubicBezTo>
                  <a:pt x="100" y="167"/>
                  <a:pt x="115" y="167"/>
                  <a:pt x="113" y="160"/>
                </a:cubicBezTo>
                <a:cubicBezTo>
                  <a:pt x="110" y="160"/>
                  <a:pt x="106" y="162"/>
                  <a:pt x="103" y="1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82" name="Freeform 349"/>
          <p:cNvSpPr/>
          <p:nvPr/>
        </p:nvSpPr>
        <p:spPr bwMode="auto">
          <a:xfrm>
            <a:off x="758825" y="2636838"/>
            <a:ext cx="31750" cy="31750"/>
          </a:xfrm>
          <a:custGeom>
            <a:avLst/>
            <a:gdLst>
              <a:gd name="T0" fmla="*/ 5 w 10"/>
              <a:gd name="T1" fmla="*/ 0 h 10"/>
              <a:gd name="T2" fmla="*/ 0 w 10"/>
              <a:gd name="T3" fmla="*/ 4 h 10"/>
              <a:gd name="T4" fmla="*/ 5 w 10"/>
              <a:gd name="T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" h="10">
                <a:moveTo>
                  <a:pt x="5" y="0"/>
                </a:moveTo>
                <a:cubicBezTo>
                  <a:pt x="10" y="5"/>
                  <a:pt x="1" y="10"/>
                  <a:pt x="0" y="4"/>
                </a:cubicBezTo>
                <a:cubicBezTo>
                  <a:pt x="0" y="2"/>
                  <a:pt x="3" y="0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83" name="Freeform 350"/>
          <p:cNvSpPr>
            <a:spLocks noEditPoints="1"/>
          </p:cNvSpPr>
          <p:nvPr/>
        </p:nvSpPr>
        <p:spPr bwMode="auto">
          <a:xfrm>
            <a:off x="3325813" y="1509713"/>
            <a:ext cx="447675" cy="614362"/>
          </a:xfrm>
          <a:custGeom>
            <a:avLst/>
            <a:gdLst>
              <a:gd name="T0" fmla="*/ 4 w 142"/>
              <a:gd name="T1" fmla="*/ 161 h 195"/>
              <a:gd name="T2" fmla="*/ 9 w 142"/>
              <a:gd name="T3" fmla="*/ 112 h 195"/>
              <a:gd name="T4" fmla="*/ 12 w 142"/>
              <a:gd name="T5" fmla="*/ 85 h 195"/>
              <a:gd name="T6" fmla="*/ 15 w 142"/>
              <a:gd name="T7" fmla="*/ 57 h 195"/>
              <a:gd name="T8" fmla="*/ 21 w 142"/>
              <a:gd name="T9" fmla="*/ 9 h 195"/>
              <a:gd name="T10" fmla="*/ 38 w 142"/>
              <a:gd name="T11" fmla="*/ 0 h 195"/>
              <a:gd name="T12" fmla="*/ 51 w 142"/>
              <a:gd name="T13" fmla="*/ 0 h 195"/>
              <a:gd name="T14" fmla="*/ 110 w 142"/>
              <a:gd name="T15" fmla="*/ 6 h 195"/>
              <a:gd name="T16" fmla="*/ 133 w 142"/>
              <a:gd name="T17" fmla="*/ 12 h 195"/>
              <a:gd name="T18" fmla="*/ 136 w 142"/>
              <a:gd name="T19" fmla="*/ 58 h 195"/>
              <a:gd name="T20" fmla="*/ 129 w 142"/>
              <a:gd name="T21" fmla="*/ 119 h 195"/>
              <a:gd name="T22" fmla="*/ 119 w 142"/>
              <a:gd name="T23" fmla="*/ 190 h 195"/>
              <a:gd name="T24" fmla="*/ 98 w 142"/>
              <a:gd name="T25" fmla="*/ 194 h 195"/>
              <a:gd name="T26" fmla="*/ 59 w 142"/>
              <a:gd name="T27" fmla="*/ 191 h 195"/>
              <a:gd name="T28" fmla="*/ 25 w 142"/>
              <a:gd name="T29" fmla="*/ 185 h 195"/>
              <a:gd name="T30" fmla="*/ 0 w 142"/>
              <a:gd name="T31" fmla="*/ 180 h 195"/>
              <a:gd name="T32" fmla="*/ 59 w 142"/>
              <a:gd name="T33" fmla="*/ 184 h 195"/>
              <a:gd name="T34" fmla="*/ 88 w 142"/>
              <a:gd name="T35" fmla="*/ 187 h 195"/>
              <a:gd name="T36" fmla="*/ 114 w 142"/>
              <a:gd name="T37" fmla="*/ 184 h 195"/>
              <a:gd name="T38" fmla="*/ 125 w 142"/>
              <a:gd name="T39" fmla="*/ 98 h 195"/>
              <a:gd name="T40" fmla="*/ 131 w 142"/>
              <a:gd name="T41" fmla="*/ 44 h 195"/>
              <a:gd name="T42" fmla="*/ 132 w 142"/>
              <a:gd name="T43" fmla="*/ 16 h 195"/>
              <a:gd name="T44" fmla="*/ 84 w 142"/>
              <a:gd name="T45" fmla="*/ 5 h 195"/>
              <a:gd name="T46" fmla="*/ 62 w 142"/>
              <a:gd name="T47" fmla="*/ 2 h 195"/>
              <a:gd name="T48" fmla="*/ 28 w 142"/>
              <a:gd name="T49" fmla="*/ 4 h 195"/>
              <a:gd name="T50" fmla="*/ 18 w 142"/>
              <a:gd name="T51" fmla="*/ 44 h 195"/>
              <a:gd name="T52" fmla="*/ 14 w 142"/>
              <a:gd name="T53" fmla="*/ 75 h 195"/>
              <a:gd name="T54" fmla="*/ 13 w 142"/>
              <a:gd name="T55" fmla="*/ 90 h 195"/>
              <a:gd name="T56" fmla="*/ 11 w 142"/>
              <a:gd name="T57" fmla="*/ 123 h 195"/>
              <a:gd name="T58" fmla="*/ 7 w 142"/>
              <a:gd name="T59" fmla="*/ 162 h 195"/>
              <a:gd name="T60" fmla="*/ 20 w 142"/>
              <a:gd name="T61" fmla="*/ 183 h 195"/>
              <a:gd name="T62" fmla="*/ 51 w 142"/>
              <a:gd name="T63" fmla="*/ 188 h 195"/>
              <a:gd name="T64" fmla="*/ 75 w 142"/>
              <a:gd name="T65" fmla="*/ 191 h 195"/>
              <a:gd name="T66" fmla="*/ 100 w 142"/>
              <a:gd name="T67" fmla="*/ 192 h 195"/>
              <a:gd name="T68" fmla="*/ 113 w 142"/>
              <a:gd name="T69" fmla="*/ 192 h 195"/>
              <a:gd name="T70" fmla="*/ 130 w 142"/>
              <a:gd name="T71" fmla="*/ 100 h 195"/>
              <a:gd name="T72" fmla="*/ 136 w 142"/>
              <a:gd name="T73" fmla="*/ 45 h 195"/>
              <a:gd name="T74" fmla="*/ 139 w 142"/>
              <a:gd name="T75" fmla="*/ 27 h 195"/>
              <a:gd name="T76" fmla="*/ 135 w 142"/>
              <a:gd name="T77" fmla="*/ 17 h 195"/>
              <a:gd name="T78" fmla="*/ 133 w 142"/>
              <a:gd name="T79" fmla="*/ 46 h 195"/>
              <a:gd name="T80" fmla="*/ 126 w 142"/>
              <a:gd name="T81" fmla="*/ 100 h 195"/>
              <a:gd name="T82" fmla="*/ 120 w 142"/>
              <a:gd name="T83" fmla="*/ 164 h 195"/>
              <a:gd name="T84" fmla="*/ 117 w 142"/>
              <a:gd name="T85" fmla="*/ 180 h 195"/>
              <a:gd name="T86" fmla="*/ 103 w 142"/>
              <a:gd name="T87" fmla="*/ 191 h 195"/>
              <a:gd name="T88" fmla="*/ 95 w 142"/>
              <a:gd name="T89" fmla="*/ 189 h 195"/>
              <a:gd name="T90" fmla="*/ 80 w 142"/>
              <a:gd name="T91" fmla="*/ 187 h 195"/>
              <a:gd name="T92" fmla="*/ 60 w 142"/>
              <a:gd name="T93" fmla="*/ 185 h 195"/>
              <a:gd name="T94" fmla="*/ 23 w 142"/>
              <a:gd name="T95" fmla="*/ 181 h 195"/>
              <a:gd name="T96" fmla="*/ 6 w 142"/>
              <a:gd name="T97" fmla="*/ 179 h 195"/>
              <a:gd name="T98" fmla="*/ 20 w 142"/>
              <a:gd name="T99" fmla="*/ 183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2" h="195">
                <a:moveTo>
                  <a:pt x="0" y="180"/>
                </a:moveTo>
                <a:cubicBezTo>
                  <a:pt x="0" y="179"/>
                  <a:pt x="2" y="180"/>
                  <a:pt x="2" y="179"/>
                </a:cubicBezTo>
                <a:cubicBezTo>
                  <a:pt x="1" y="173"/>
                  <a:pt x="3" y="167"/>
                  <a:pt x="4" y="161"/>
                </a:cubicBezTo>
                <a:cubicBezTo>
                  <a:pt x="5" y="155"/>
                  <a:pt x="5" y="149"/>
                  <a:pt x="6" y="142"/>
                </a:cubicBezTo>
                <a:cubicBezTo>
                  <a:pt x="6" y="136"/>
                  <a:pt x="7" y="129"/>
                  <a:pt x="8" y="122"/>
                </a:cubicBezTo>
                <a:cubicBezTo>
                  <a:pt x="9" y="119"/>
                  <a:pt x="9" y="115"/>
                  <a:pt x="9" y="112"/>
                </a:cubicBezTo>
                <a:cubicBezTo>
                  <a:pt x="10" y="109"/>
                  <a:pt x="10" y="106"/>
                  <a:pt x="10" y="103"/>
                </a:cubicBezTo>
                <a:cubicBezTo>
                  <a:pt x="10" y="102"/>
                  <a:pt x="10" y="101"/>
                  <a:pt x="10" y="100"/>
                </a:cubicBezTo>
                <a:cubicBezTo>
                  <a:pt x="10" y="95"/>
                  <a:pt x="11" y="90"/>
                  <a:pt x="12" y="85"/>
                </a:cubicBezTo>
                <a:cubicBezTo>
                  <a:pt x="12" y="83"/>
                  <a:pt x="12" y="81"/>
                  <a:pt x="12" y="79"/>
                </a:cubicBezTo>
                <a:cubicBezTo>
                  <a:pt x="13" y="77"/>
                  <a:pt x="12" y="74"/>
                  <a:pt x="13" y="72"/>
                </a:cubicBezTo>
                <a:cubicBezTo>
                  <a:pt x="13" y="67"/>
                  <a:pt x="14" y="62"/>
                  <a:pt x="15" y="57"/>
                </a:cubicBezTo>
                <a:cubicBezTo>
                  <a:pt x="15" y="53"/>
                  <a:pt x="16" y="48"/>
                  <a:pt x="17" y="44"/>
                </a:cubicBezTo>
                <a:cubicBezTo>
                  <a:pt x="18" y="34"/>
                  <a:pt x="18" y="24"/>
                  <a:pt x="19" y="15"/>
                </a:cubicBezTo>
                <a:cubicBezTo>
                  <a:pt x="19" y="13"/>
                  <a:pt x="21" y="11"/>
                  <a:pt x="21" y="9"/>
                </a:cubicBezTo>
                <a:cubicBezTo>
                  <a:pt x="21" y="8"/>
                  <a:pt x="21" y="7"/>
                  <a:pt x="22" y="6"/>
                </a:cubicBezTo>
                <a:cubicBezTo>
                  <a:pt x="22" y="4"/>
                  <a:pt x="25" y="2"/>
                  <a:pt x="26" y="1"/>
                </a:cubicBezTo>
                <a:cubicBezTo>
                  <a:pt x="31" y="0"/>
                  <a:pt x="34" y="0"/>
                  <a:pt x="38" y="0"/>
                </a:cubicBezTo>
                <a:cubicBezTo>
                  <a:pt x="40" y="0"/>
                  <a:pt x="41" y="0"/>
                  <a:pt x="42" y="0"/>
                </a:cubicBezTo>
                <a:cubicBezTo>
                  <a:pt x="43" y="0"/>
                  <a:pt x="44" y="1"/>
                  <a:pt x="44" y="1"/>
                </a:cubicBezTo>
                <a:cubicBezTo>
                  <a:pt x="47" y="1"/>
                  <a:pt x="49" y="0"/>
                  <a:pt x="51" y="0"/>
                </a:cubicBezTo>
                <a:cubicBezTo>
                  <a:pt x="52" y="0"/>
                  <a:pt x="54" y="0"/>
                  <a:pt x="56" y="0"/>
                </a:cubicBezTo>
                <a:cubicBezTo>
                  <a:pt x="68" y="0"/>
                  <a:pt x="79" y="3"/>
                  <a:pt x="92" y="3"/>
                </a:cubicBezTo>
                <a:cubicBezTo>
                  <a:pt x="97" y="5"/>
                  <a:pt x="104" y="5"/>
                  <a:pt x="110" y="6"/>
                </a:cubicBezTo>
                <a:cubicBezTo>
                  <a:pt x="112" y="6"/>
                  <a:pt x="114" y="7"/>
                  <a:pt x="117" y="7"/>
                </a:cubicBezTo>
                <a:cubicBezTo>
                  <a:pt x="121" y="8"/>
                  <a:pt x="124" y="7"/>
                  <a:pt x="127" y="9"/>
                </a:cubicBezTo>
                <a:cubicBezTo>
                  <a:pt x="129" y="10"/>
                  <a:pt x="130" y="11"/>
                  <a:pt x="133" y="12"/>
                </a:cubicBezTo>
                <a:cubicBezTo>
                  <a:pt x="137" y="15"/>
                  <a:pt x="142" y="20"/>
                  <a:pt x="141" y="27"/>
                </a:cubicBezTo>
                <a:cubicBezTo>
                  <a:pt x="141" y="29"/>
                  <a:pt x="140" y="32"/>
                  <a:pt x="140" y="35"/>
                </a:cubicBezTo>
                <a:cubicBezTo>
                  <a:pt x="138" y="42"/>
                  <a:pt x="137" y="50"/>
                  <a:pt x="136" y="58"/>
                </a:cubicBezTo>
                <a:cubicBezTo>
                  <a:pt x="135" y="66"/>
                  <a:pt x="134" y="74"/>
                  <a:pt x="134" y="81"/>
                </a:cubicBezTo>
                <a:cubicBezTo>
                  <a:pt x="133" y="92"/>
                  <a:pt x="131" y="104"/>
                  <a:pt x="130" y="116"/>
                </a:cubicBezTo>
                <a:cubicBezTo>
                  <a:pt x="129" y="117"/>
                  <a:pt x="129" y="118"/>
                  <a:pt x="129" y="119"/>
                </a:cubicBezTo>
                <a:cubicBezTo>
                  <a:pt x="129" y="123"/>
                  <a:pt x="128" y="127"/>
                  <a:pt x="128" y="130"/>
                </a:cubicBezTo>
                <a:cubicBezTo>
                  <a:pt x="127" y="138"/>
                  <a:pt x="127" y="146"/>
                  <a:pt x="126" y="153"/>
                </a:cubicBezTo>
                <a:cubicBezTo>
                  <a:pt x="125" y="167"/>
                  <a:pt x="125" y="179"/>
                  <a:pt x="119" y="190"/>
                </a:cubicBezTo>
                <a:cubicBezTo>
                  <a:pt x="117" y="192"/>
                  <a:pt x="115" y="193"/>
                  <a:pt x="113" y="194"/>
                </a:cubicBezTo>
                <a:cubicBezTo>
                  <a:pt x="110" y="193"/>
                  <a:pt x="109" y="195"/>
                  <a:pt x="106" y="195"/>
                </a:cubicBezTo>
                <a:cubicBezTo>
                  <a:pt x="104" y="195"/>
                  <a:pt x="101" y="194"/>
                  <a:pt x="98" y="194"/>
                </a:cubicBezTo>
                <a:cubicBezTo>
                  <a:pt x="92" y="194"/>
                  <a:pt x="85" y="194"/>
                  <a:pt x="79" y="193"/>
                </a:cubicBezTo>
                <a:cubicBezTo>
                  <a:pt x="74" y="192"/>
                  <a:pt x="70" y="191"/>
                  <a:pt x="65" y="191"/>
                </a:cubicBezTo>
                <a:cubicBezTo>
                  <a:pt x="63" y="191"/>
                  <a:pt x="61" y="191"/>
                  <a:pt x="59" y="191"/>
                </a:cubicBezTo>
                <a:cubicBezTo>
                  <a:pt x="55" y="191"/>
                  <a:pt x="52" y="190"/>
                  <a:pt x="49" y="189"/>
                </a:cubicBezTo>
                <a:cubicBezTo>
                  <a:pt x="43" y="188"/>
                  <a:pt x="35" y="187"/>
                  <a:pt x="27" y="186"/>
                </a:cubicBezTo>
                <a:cubicBezTo>
                  <a:pt x="26" y="186"/>
                  <a:pt x="26" y="185"/>
                  <a:pt x="25" y="185"/>
                </a:cubicBezTo>
                <a:cubicBezTo>
                  <a:pt x="20" y="184"/>
                  <a:pt x="16" y="184"/>
                  <a:pt x="12" y="184"/>
                </a:cubicBezTo>
                <a:cubicBezTo>
                  <a:pt x="9" y="183"/>
                  <a:pt x="7" y="182"/>
                  <a:pt x="3" y="182"/>
                </a:cubicBezTo>
                <a:cubicBezTo>
                  <a:pt x="3" y="181"/>
                  <a:pt x="1" y="180"/>
                  <a:pt x="0" y="180"/>
                </a:cubicBezTo>
                <a:close/>
                <a:moveTo>
                  <a:pt x="32" y="180"/>
                </a:moveTo>
                <a:cubicBezTo>
                  <a:pt x="37" y="181"/>
                  <a:pt x="43" y="181"/>
                  <a:pt x="48" y="182"/>
                </a:cubicBezTo>
                <a:cubicBezTo>
                  <a:pt x="51" y="182"/>
                  <a:pt x="55" y="183"/>
                  <a:pt x="59" y="184"/>
                </a:cubicBezTo>
                <a:cubicBezTo>
                  <a:pt x="63" y="184"/>
                  <a:pt x="69" y="184"/>
                  <a:pt x="73" y="185"/>
                </a:cubicBezTo>
                <a:cubicBezTo>
                  <a:pt x="77" y="185"/>
                  <a:pt x="80" y="185"/>
                  <a:pt x="83" y="185"/>
                </a:cubicBezTo>
                <a:cubicBezTo>
                  <a:pt x="85" y="186"/>
                  <a:pt x="86" y="186"/>
                  <a:pt x="88" y="187"/>
                </a:cubicBezTo>
                <a:cubicBezTo>
                  <a:pt x="91" y="187"/>
                  <a:pt x="93" y="187"/>
                  <a:pt x="96" y="188"/>
                </a:cubicBezTo>
                <a:cubicBezTo>
                  <a:pt x="99" y="188"/>
                  <a:pt x="102" y="189"/>
                  <a:pt x="104" y="189"/>
                </a:cubicBezTo>
                <a:cubicBezTo>
                  <a:pt x="109" y="188"/>
                  <a:pt x="111" y="186"/>
                  <a:pt x="114" y="184"/>
                </a:cubicBezTo>
                <a:cubicBezTo>
                  <a:pt x="114" y="183"/>
                  <a:pt x="114" y="182"/>
                  <a:pt x="115" y="181"/>
                </a:cubicBezTo>
                <a:cubicBezTo>
                  <a:pt x="118" y="169"/>
                  <a:pt x="119" y="156"/>
                  <a:pt x="120" y="143"/>
                </a:cubicBezTo>
                <a:cubicBezTo>
                  <a:pt x="122" y="128"/>
                  <a:pt x="123" y="113"/>
                  <a:pt x="125" y="98"/>
                </a:cubicBezTo>
                <a:cubicBezTo>
                  <a:pt x="126" y="92"/>
                  <a:pt x="126" y="85"/>
                  <a:pt x="127" y="80"/>
                </a:cubicBezTo>
                <a:cubicBezTo>
                  <a:pt x="127" y="75"/>
                  <a:pt x="129" y="70"/>
                  <a:pt x="128" y="64"/>
                </a:cubicBezTo>
                <a:cubicBezTo>
                  <a:pt x="130" y="58"/>
                  <a:pt x="131" y="51"/>
                  <a:pt x="131" y="44"/>
                </a:cubicBezTo>
                <a:cubicBezTo>
                  <a:pt x="132" y="41"/>
                  <a:pt x="131" y="38"/>
                  <a:pt x="132" y="34"/>
                </a:cubicBezTo>
                <a:cubicBezTo>
                  <a:pt x="132" y="28"/>
                  <a:pt x="133" y="23"/>
                  <a:pt x="133" y="17"/>
                </a:cubicBezTo>
                <a:cubicBezTo>
                  <a:pt x="132" y="17"/>
                  <a:pt x="132" y="16"/>
                  <a:pt x="132" y="16"/>
                </a:cubicBezTo>
                <a:cubicBezTo>
                  <a:pt x="129" y="12"/>
                  <a:pt x="124" y="10"/>
                  <a:pt x="118" y="9"/>
                </a:cubicBezTo>
                <a:cubicBezTo>
                  <a:pt x="112" y="8"/>
                  <a:pt x="107" y="7"/>
                  <a:pt x="101" y="7"/>
                </a:cubicBezTo>
                <a:cubicBezTo>
                  <a:pt x="96" y="6"/>
                  <a:pt x="89" y="5"/>
                  <a:pt x="84" y="5"/>
                </a:cubicBezTo>
                <a:cubicBezTo>
                  <a:pt x="82" y="4"/>
                  <a:pt x="80" y="4"/>
                  <a:pt x="78" y="4"/>
                </a:cubicBezTo>
                <a:cubicBezTo>
                  <a:pt x="76" y="4"/>
                  <a:pt x="75" y="3"/>
                  <a:pt x="73" y="3"/>
                </a:cubicBezTo>
                <a:cubicBezTo>
                  <a:pt x="70" y="2"/>
                  <a:pt x="66" y="2"/>
                  <a:pt x="62" y="2"/>
                </a:cubicBezTo>
                <a:cubicBezTo>
                  <a:pt x="58" y="1"/>
                  <a:pt x="54" y="2"/>
                  <a:pt x="50" y="2"/>
                </a:cubicBezTo>
                <a:cubicBezTo>
                  <a:pt x="45" y="2"/>
                  <a:pt x="40" y="3"/>
                  <a:pt x="36" y="4"/>
                </a:cubicBezTo>
                <a:cubicBezTo>
                  <a:pt x="33" y="3"/>
                  <a:pt x="30" y="4"/>
                  <a:pt x="28" y="4"/>
                </a:cubicBezTo>
                <a:cubicBezTo>
                  <a:pt x="24" y="5"/>
                  <a:pt x="22" y="10"/>
                  <a:pt x="21" y="15"/>
                </a:cubicBezTo>
                <a:cubicBezTo>
                  <a:pt x="20" y="20"/>
                  <a:pt x="19" y="24"/>
                  <a:pt x="19" y="29"/>
                </a:cubicBezTo>
                <a:cubicBezTo>
                  <a:pt x="19" y="34"/>
                  <a:pt x="19" y="39"/>
                  <a:pt x="18" y="44"/>
                </a:cubicBezTo>
                <a:cubicBezTo>
                  <a:pt x="18" y="47"/>
                  <a:pt x="17" y="51"/>
                  <a:pt x="16" y="54"/>
                </a:cubicBezTo>
                <a:cubicBezTo>
                  <a:pt x="16" y="58"/>
                  <a:pt x="16" y="62"/>
                  <a:pt x="16" y="66"/>
                </a:cubicBezTo>
                <a:cubicBezTo>
                  <a:pt x="15" y="69"/>
                  <a:pt x="14" y="72"/>
                  <a:pt x="14" y="75"/>
                </a:cubicBezTo>
                <a:cubicBezTo>
                  <a:pt x="14" y="76"/>
                  <a:pt x="15" y="76"/>
                  <a:pt x="15" y="77"/>
                </a:cubicBezTo>
                <a:cubicBezTo>
                  <a:pt x="15" y="78"/>
                  <a:pt x="14" y="80"/>
                  <a:pt x="14" y="82"/>
                </a:cubicBezTo>
                <a:cubicBezTo>
                  <a:pt x="14" y="85"/>
                  <a:pt x="14" y="87"/>
                  <a:pt x="13" y="90"/>
                </a:cubicBezTo>
                <a:cubicBezTo>
                  <a:pt x="13" y="92"/>
                  <a:pt x="13" y="94"/>
                  <a:pt x="13" y="97"/>
                </a:cubicBezTo>
                <a:cubicBezTo>
                  <a:pt x="12" y="100"/>
                  <a:pt x="12" y="103"/>
                  <a:pt x="12" y="106"/>
                </a:cubicBezTo>
                <a:cubicBezTo>
                  <a:pt x="13" y="112"/>
                  <a:pt x="9" y="118"/>
                  <a:pt x="11" y="123"/>
                </a:cubicBezTo>
                <a:cubicBezTo>
                  <a:pt x="10" y="126"/>
                  <a:pt x="10" y="131"/>
                  <a:pt x="9" y="134"/>
                </a:cubicBezTo>
                <a:cubicBezTo>
                  <a:pt x="9" y="139"/>
                  <a:pt x="8" y="143"/>
                  <a:pt x="8" y="147"/>
                </a:cubicBezTo>
                <a:cubicBezTo>
                  <a:pt x="8" y="151"/>
                  <a:pt x="7" y="157"/>
                  <a:pt x="7" y="162"/>
                </a:cubicBezTo>
                <a:cubicBezTo>
                  <a:pt x="6" y="167"/>
                  <a:pt x="5" y="172"/>
                  <a:pt x="8" y="177"/>
                </a:cubicBezTo>
                <a:cubicBezTo>
                  <a:pt x="15" y="179"/>
                  <a:pt x="24" y="180"/>
                  <a:pt x="32" y="180"/>
                </a:cubicBezTo>
                <a:close/>
                <a:moveTo>
                  <a:pt x="20" y="183"/>
                </a:moveTo>
                <a:cubicBezTo>
                  <a:pt x="23" y="183"/>
                  <a:pt x="25" y="184"/>
                  <a:pt x="28" y="185"/>
                </a:cubicBezTo>
                <a:cubicBezTo>
                  <a:pt x="29" y="185"/>
                  <a:pt x="31" y="185"/>
                  <a:pt x="32" y="185"/>
                </a:cubicBezTo>
                <a:cubicBezTo>
                  <a:pt x="39" y="186"/>
                  <a:pt x="45" y="187"/>
                  <a:pt x="51" y="188"/>
                </a:cubicBezTo>
                <a:cubicBezTo>
                  <a:pt x="53" y="188"/>
                  <a:pt x="55" y="189"/>
                  <a:pt x="57" y="189"/>
                </a:cubicBezTo>
                <a:cubicBezTo>
                  <a:pt x="59" y="189"/>
                  <a:pt x="61" y="189"/>
                  <a:pt x="64" y="189"/>
                </a:cubicBezTo>
                <a:cubicBezTo>
                  <a:pt x="68" y="189"/>
                  <a:pt x="71" y="190"/>
                  <a:pt x="75" y="191"/>
                </a:cubicBezTo>
                <a:cubicBezTo>
                  <a:pt x="77" y="191"/>
                  <a:pt x="80" y="191"/>
                  <a:pt x="83" y="191"/>
                </a:cubicBezTo>
                <a:cubicBezTo>
                  <a:pt x="85" y="192"/>
                  <a:pt x="87" y="192"/>
                  <a:pt x="89" y="192"/>
                </a:cubicBezTo>
                <a:cubicBezTo>
                  <a:pt x="93" y="192"/>
                  <a:pt x="97" y="192"/>
                  <a:pt x="100" y="192"/>
                </a:cubicBezTo>
                <a:cubicBezTo>
                  <a:pt x="102" y="192"/>
                  <a:pt x="104" y="193"/>
                  <a:pt x="106" y="193"/>
                </a:cubicBezTo>
                <a:cubicBezTo>
                  <a:pt x="107" y="193"/>
                  <a:pt x="108" y="193"/>
                  <a:pt x="109" y="192"/>
                </a:cubicBezTo>
                <a:cubicBezTo>
                  <a:pt x="110" y="192"/>
                  <a:pt x="112" y="192"/>
                  <a:pt x="113" y="192"/>
                </a:cubicBezTo>
                <a:cubicBezTo>
                  <a:pt x="118" y="191"/>
                  <a:pt x="121" y="183"/>
                  <a:pt x="122" y="178"/>
                </a:cubicBezTo>
                <a:cubicBezTo>
                  <a:pt x="124" y="164"/>
                  <a:pt x="125" y="149"/>
                  <a:pt x="126" y="133"/>
                </a:cubicBezTo>
                <a:cubicBezTo>
                  <a:pt x="128" y="120"/>
                  <a:pt x="128" y="112"/>
                  <a:pt x="130" y="100"/>
                </a:cubicBezTo>
                <a:cubicBezTo>
                  <a:pt x="131" y="94"/>
                  <a:pt x="131" y="89"/>
                  <a:pt x="132" y="83"/>
                </a:cubicBezTo>
                <a:cubicBezTo>
                  <a:pt x="133" y="74"/>
                  <a:pt x="133" y="64"/>
                  <a:pt x="135" y="55"/>
                </a:cubicBezTo>
                <a:cubicBezTo>
                  <a:pt x="135" y="52"/>
                  <a:pt x="135" y="48"/>
                  <a:pt x="136" y="45"/>
                </a:cubicBezTo>
                <a:cubicBezTo>
                  <a:pt x="136" y="44"/>
                  <a:pt x="137" y="43"/>
                  <a:pt x="137" y="42"/>
                </a:cubicBezTo>
                <a:cubicBezTo>
                  <a:pt x="137" y="38"/>
                  <a:pt x="138" y="34"/>
                  <a:pt x="139" y="30"/>
                </a:cubicBezTo>
                <a:cubicBezTo>
                  <a:pt x="139" y="29"/>
                  <a:pt x="139" y="28"/>
                  <a:pt x="139" y="27"/>
                </a:cubicBezTo>
                <a:cubicBezTo>
                  <a:pt x="140" y="22"/>
                  <a:pt x="138" y="19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5" y="17"/>
                  <a:pt x="135" y="17"/>
                </a:cubicBezTo>
                <a:cubicBezTo>
                  <a:pt x="134" y="18"/>
                  <a:pt x="135" y="20"/>
                  <a:pt x="135" y="21"/>
                </a:cubicBezTo>
                <a:cubicBezTo>
                  <a:pt x="135" y="24"/>
                  <a:pt x="134" y="26"/>
                  <a:pt x="134" y="28"/>
                </a:cubicBezTo>
                <a:cubicBezTo>
                  <a:pt x="134" y="34"/>
                  <a:pt x="133" y="40"/>
                  <a:pt x="133" y="46"/>
                </a:cubicBezTo>
                <a:cubicBezTo>
                  <a:pt x="132" y="51"/>
                  <a:pt x="132" y="56"/>
                  <a:pt x="131" y="60"/>
                </a:cubicBezTo>
                <a:cubicBezTo>
                  <a:pt x="130" y="66"/>
                  <a:pt x="130" y="71"/>
                  <a:pt x="129" y="75"/>
                </a:cubicBezTo>
                <a:cubicBezTo>
                  <a:pt x="128" y="85"/>
                  <a:pt x="127" y="92"/>
                  <a:pt x="126" y="100"/>
                </a:cubicBezTo>
                <a:cubicBezTo>
                  <a:pt x="125" y="107"/>
                  <a:pt x="125" y="114"/>
                  <a:pt x="123" y="122"/>
                </a:cubicBezTo>
                <a:cubicBezTo>
                  <a:pt x="124" y="126"/>
                  <a:pt x="123" y="130"/>
                  <a:pt x="123" y="133"/>
                </a:cubicBezTo>
                <a:cubicBezTo>
                  <a:pt x="121" y="143"/>
                  <a:pt x="121" y="154"/>
                  <a:pt x="120" y="164"/>
                </a:cubicBezTo>
                <a:cubicBezTo>
                  <a:pt x="119" y="167"/>
                  <a:pt x="119" y="170"/>
                  <a:pt x="119" y="173"/>
                </a:cubicBezTo>
                <a:cubicBezTo>
                  <a:pt x="118" y="173"/>
                  <a:pt x="118" y="175"/>
                  <a:pt x="118" y="175"/>
                </a:cubicBezTo>
                <a:cubicBezTo>
                  <a:pt x="118" y="176"/>
                  <a:pt x="117" y="178"/>
                  <a:pt x="117" y="180"/>
                </a:cubicBezTo>
                <a:cubicBezTo>
                  <a:pt x="116" y="182"/>
                  <a:pt x="115" y="184"/>
                  <a:pt x="115" y="186"/>
                </a:cubicBezTo>
                <a:cubicBezTo>
                  <a:pt x="113" y="188"/>
                  <a:pt x="109" y="191"/>
                  <a:pt x="105" y="191"/>
                </a:cubicBezTo>
                <a:cubicBezTo>
                  <a:pt x="105" y="191"/>
                  <a:pt x="104" y="191"/>
                  <a:pt x="103" y="191"/>
                </a:cubicBezTo>
                <a:cubicBezTo>
                  <a:pt x="102" y="191"/>
                  <a:pt x="101" y="191"/>
                  <a:pt x="101" y="191"/>
                </a:cubicBezTo>
                <a:cubicBezTo>
                  <a:pt x="100" y="191"/>
                  <a:pt x="99" y="190"/>
                  <a:pt x="99" y="190"/>
                </a:cubicBezTo>
                <a:cubicBezTo>
                  <a:pt x="98" y="190"/>
                  <a:pt x="96" y="190"/>
                  <a:pt x="95" y="189"/>
                </a:cubicBezTo>
                <a:cubicBezTo>
                  <a:pt x="94" y="189"/>
                  <a:pt x="93" y="189"/>
                  <a:pt x="92" y="189"/>
                </a:cubicBezTo>
                <a:cubicBezTo>
                  <a:pt x="91" y="188"/>
                  <a:pt x="90" y="189"/>
                  <a:pt x="89" y="189"/>
                </a:cubicBezTo>
                <a:cubicBezTo>
                  <a:pt x="86" y="188"/>
                  <a:pt x="83" y="187"/>
                  <a:pt x="80" y="187"/>
                </a:cubicBezTo>
                <a:cubicBezTo>
                  <a:pt x="77" y="187"/>
                  <a:pt x="73" y="186"/>
                  <a:pt x="70" y="186"/>
                </a:cubicBezTo>
                <a:cubicBezTo>
                  <a:pt x="68" y="186"/>
                  <a:pt x="66" y="185"/>
                  <a:pt x="64" y="186"/>
                </a:cubicBezTo>
                <a:cubicBezTo>
                  <a:pt x="63" y="185"/>
                  <a:pt x="61" y="185"/>
                  <a:pt x="60" y="185"/>
                </a:cubicBezTo>
                <a:cubicBezTo>
                  <a:pt x="58" y="185"/>
                  <a:pt x="56" y="185"/>
                  <a:pt x="54" y="185"/>
                </a:cubicBezTo>
                <a:cubicBezTo>
                  <a:pt x="51" y="184"/>
                  <a:pt x="47" y="183"/>
                  <a:pt x="44" y="183"/>
                </a:cubicBezTo>
                <a:cubicBezTo>
                  <a:pt x="37" y="183"/>
                  <a:pt x="29" y="182"/>
                  <a:pt x="23" y="181"/>
                </a:cubicBezTo>
                <a:cubicBezTo>
                  <a:pt x="22" y="181"/>
                  <a:pt x="20" y="181"/>
                  <a:pt x="18" y="181"/>
                </a:cubicBezTo>
                <a:cubicBezTo>
                  <a:pt x="14" y="180"/>
                  <a:pt x="11" y="181"/>
                  <a:pt x="8" y="181"/>
                </a:cubicBezTo>
                <a:cubicBezTo>
                  <a:pt x="8" y="180"/>
                  <a:pt x="7" y="180"/>
                  <a:pt x="6" y="179"/>
                </a:cubicBezTo>
                <a:cubicBezTo>
                  <a:pt x="4" y="176"/>
                  <a:pt x="4" y="173"/>
                  <a:pt x="4" y="169"/>
                </a:cubicBezTo>
                <a:cubicBezTo>
                  <a:pt x="3" y="172"/>
                  <a:pt x="3" y="177"/>
                  <a:pt x="4" y="180"/>
                </a:cubicBezTo>
                <a:cubicBezTo>
                  <a:pt x="10" y="182"/>
                  <a:pt x="15" y="183"/>
                  <a:pt x="20" y="1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84" name="Freeform 351"/>
          <p:cNvSpPr>
            <a:spLocks noEditPoints="1"/>
          </p:cNvSpPr>
          <p:nvPr/>
        </p:nvSpPr>
        <p:spPr bwMode="auto">
          <a:xfrm>
            <a:off x="3497263" y="1519238"/>
            <a:ext cx="150812" cy="42862"/>
          </a:xfrm>
          <a:custGeom>
            <a:avLst/>
            <a:gdLst>
              <a:gd name="T0" fmla="*/ 46 w 48"/>
              <a:gd name="T1" fmla="*/ 13 h 14"/>
              <a:gd name="T2" fmla="*/ 32 w 48"/>
              <a:gd name="T3" fmla="*/ 11 h 14"/>
              <a:gd name="T4" fmla="*/ 17 w 48"/>
              <a:gd name="T5" fmla="*/ 11 h 14"/>
              <a:gd name="T6" fmla="*/ 9 w 48"/>
              <a:gd name="T7" fmla="*/ 10 h 14"/>
              <a:gd name="T8" fmla="*/ 5 w 48"/>
              <a:gd name="T9" fmla="*/ 10 h 14"/>
              <a:gd name="T10" fmla="*/ 1 w 48"/>
              <a:gd name="T11" fmla="*/ 8 h 14"/>
              <a:gd name="T12" fmla="*/ 0 w 48"/>
              <a:gd name="T13" fmla="*/ 3 h 14"/>
              <a:gd name="T14" fmla="*/ 12 w 48"/>
              <a:gd name="T15" fmla="*/ 2 h 14"/>
              <a:gd name="T16" fmla="*/ 27 w 48"/>
              <a:gd name="T17" fmla="*/ 3 h 14"/>
              <a:gd name="T18" fmla="*/ 39 w 48"/>
              <a:gd name="T19" fmla="*/ 4 h 14"/>
              <a:gd name="T20" fmla="*/ 48 w 48"/>
              <a:gd name="T21" fmla="*/ 8 h 14"/>
              <a:gd name="T22" fmla="*/ 48 w 48"/>
              <a:gd name="T23" fmla="*/ 10 h 14"/>
              <a:gd name="T24" fmla="*/ 46 w 48"/>
              <a:gd name="T25" fmla="*/ 13 h 14"/>
              <a:gd name="T26" fmla="*/ 3 w 48"/>
              <a:gd name="T27" fmla="*/ 7 h 14"/>
              <a:gd name="T28" fmla="*/ 5 w 48"/>
              <a:gd name="T29" fmla="*/ 6 h 14"/>
              <a:gd name="T30" fmla="*/ 5 w 48"/>
              <a:gd name="T31" fmla="*/ 4 h 14"/>
              <a:gd name="T32" fmla="*/ 3 w 48"/>
              <a:gd name="T33" fmla="*/ 7 h 14"/>
              <a:gd name="T34" fmla="*/ 7 w 48"/>
              <a:gd name="T35" fmla="*/ 6 h 14"/>
              <a:gd name="T36" fmla="*/ 8 w 48"/>
              <a:gd name="T37" fmla="*/ 4 h 14"/>
              <a:gd name="T38" fmla="*/ 6 w 48"/>
              <a:gd name="T39" fmla="*/ 4 h 14"/>
              <a:gd name="T40" fmla="*/ 7 w 48"/>
              <a:gd name="T41" fmla="*/ 6 h 14"/>
              <a:gd name="T42" fmla="*/ 9 w 48"/>
              <a:gd name="T43" fmla="*/ 4 h 14"/>
              <a:gd name="T44" fmla="*/ 9 w 48"/>
              <a:gd name="T45" fmla="*/ 6 h 14"/>
              <a:gd name="T46" fmla="*/ 11 w 48"/>
              <a:gd name="T47" fmla="*/ 6 h 14"/>
              <a:gd name="T48" fmla="*/ 11 w 48"/>
              <a:gd name="T49" fmla="*/ 4 h 14"/>
              <a:gd name="T50" fmla="*/ 9 w 48"/>
              <a:gd name="T51" fmla="*/ 4 h 14"/>
              <a:gd name="T52" fmla="*/ 13 w 48"/>
              <a:gd name="T53" fmla="*/ 4 h 14"/>
              <a:gd name="T54" fmla="*/ 13 w 48"/>
              <a:gd name="T55" fmla="*/ 7 h 14"/>
              <a:gd name="T56" fmla="*/ 16 w 48"/>
              <a:gd name="T57" fmla="*/ 7 h 14"/>
              <a:gd name="T58" fmla="*/ 16 w 48"/>
              <a:gd name="T59" fmla="*/ 5 h 14"/>
              <a:gd name="T60" fmla="*/ 13 w 48"/>
              <a:gd name="T61" fmla="*/ 4 h 14"/>
              <a:gd name="T62" fmla="*/ 27 w 48"/>
              <a:gd name="T63" fmla="*/ 5 h 14"/>
              <a:gd name="T64" fmla="*/ 27 w 48"/>
              <a:gd name="T65" fmla="*/ 8 h 14"/>
              <a:gd name="T66" fmla="*/ 29 w 48"/>
              <a:gd name="T67" fmla="*/ 4 h 14"/>
              <a:gd name="T68" fmla="*/ 27 w 48"/>
              <a:gd name="T69" fmla="*/ 5 h 14"/>
              <a:gd name="T70" fmla="*/ 31 w 48"/>
              <a:gd name="T71" fmla="*/ 9 h 14"/>
              <a:gd name="T72" fmla="*/ 34 w 48"/>
              <a:gd name="T73" fmla="*/ 9 h 14"/>
              <a:gd name="T74" fmla="*/ 33 w 48"/>
              <a:gd name="T75" fmla="*/ 4 h 14"/>
              <a:gd name="T76" fmla="*/ 30 w 48"/>
              <a:gd name="T77" fmla="*/ 4 h 14"/>
              <a:gd name="T78" fmla="*/ 31 w 48"/>
              <a:gd name="T79" fmla="*/ 9 h 14"/>
              <a:gd name="T80" fmla="*/ 22 w 48"/>
              <a:gd name="T81" fmla="*/ 5 h 14"/>
              <a:gd name="T82" fmla="*/ 23 w 48"/>
              <a:gd name="T83" fmla="*/ 8 h 14"/>
              <a:gd name="T84" fmla="*/ 25 w 48"/>
              <a:gd name="T85" fmla="*/ 8 h 14"/>
              <a:gd name="T86" fmla="*/ 25 w 48"/>
              <a:gd name="T87" fmla="*/ 4 h 14"/>
              <a:gd name="T88" fmla="*/ 22 w 48"/>
              <a:gd name="T89" fmla="*/ 5 h 14"/>
              <a:gd name="T90" fmla="*/ 36 w 48"/>
              <a:gd name="T91" fmla="*/ 9 h 14"/>
              <a:gd name="T92" fmla="*/ 38 w 48"/>
              <a:gd name="T93" fmla="*/ 9 h 14"/>
              <a:gd name="T94" fmla="*/ 39 w 48"/>
              <a:gd name="T95" fmla="*/ 5 h 14"/>
              <a:gd name="T96" fmla="*/ 34 w 48"/>
              <a:gd name="T97" fmla="*/ 4 h 14"/>
              <a:gd name="T98" fmla="*/ 36 w 48"/>
              <a:gd name="T99" fmla="*/ 9 h 14"/>
              <a:gd name="T100" fmla="*/ 18 w 48"/>
              <a:gd name="T101" fmla="*/ 7 h 14"/>
              <a:gd name="T102" fmla="*/ 21 w 48"/>
              <a:gd name="T103" fmla="*/ 8 h 14"/>
              <a:gd name="T104" fmla="*/ 21 w 48"/>
              <a:gd name="T105" fmla="*/ 5 h 14"/>
              <a:gd name="T106" fmla="*/ 18 w 48"/>
              <a:gd name="T107" fmla="*/ 5 h 14"/>
              <a:gd name="T108" fmla="*/ 18 w 48"/>
              <a:gd name="T109" fmla="*/ 7 h 14"/>
              <a:gd name="T110" fmla="*/ 40 w 48"/>
              <a:gd name="T111" fmla="*/ 9 h 14"/>
              <a:gd name="T112" fmla="*/ 42 w 48"/>
              <a:gd name="T113" fmla="*/ 10 h 14"/>
              <a:gd name="T114" fmla="*/ 43 w 48"/>
              <a:gd name="T115" fmla="*/ 5 h 14"/>
              <a:gd name="T116" fmla="*/ 40 w 48"/>
              <a:gd name="T117" fmla="*/ 5 h 14"/>
              <a:gd name="T118" fmla="*/ 40 w 48"/>
              <a:gd name="T119" fmla="*/ 9 h 14"/>
              <a:gd name="T120" fmla="*/ 44 w 48"/>
              <a:gd name="T121" fmla="*/ 10 h 14"/>
              <a:gd name="T122" fmla="*/ 44 w 48"/>
              <a:gd name="T123" fmla="*/ 6 h 14"/>
              <a:gd name="T124" fmla="*/ 44 w 48"/>
              <a:gd name="T125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8" h="14">
                <a:moveTo>
                  <a:pt x="46" y="13"/>
                </a:moveTo>
                <a:cubicBezTo>
                  <a:pt x="41" y="14"/>
                  <a:pt x="37" y="12"/>
                  <a:pt x="32" y="11"/>
                </a:cubicBezTo>
                <a:cubicBezTo>
                  <a:pt x="27" y="11"/>
                  <a:pt x="23" y="12"/>
                  <a:pt x="17" y="11"/>
                </a:cubicBezTo>
                <a:cubicBezTo>
                  <a:pt x="14" y="11"/>
                  <a:pt x="12" y="10"/>
                  <a:pt x="9" y="10"/>
                </a:cubicBezTo>
                <a:cubicBezTo>
                  <a:pt x="8" y="10"/>
                  <a:pt x="6" y="10"/>
                  <a:pt x="5" y="10"/>
                </a:cubicBezTo>
                <a:cubicBezTo>
                  <a:pt x="3" y="10"/>
                  <a:pt x="2" y="9"/>
                  <a:pt x="1" y="8"/>
                </a:cubicBezTo>
                <a:cubicBezTo>
                  <a:pt x="1" y="7"/>
                  <a:pt x="0" y="5"/>
                  <a:pt x="0" y="3"/>
                </a:cubicBezTo>
                <a:cubicBezTo>
                  <a:pt x="3" y="0"/>
                  <a:pt x="7" y="3"/>
                  <a:pt x="12" y="2"/>
                </a:cubicBezTo>
                <a:cubicBezTo>
                  <a:pt x="16" y="3"/>
                  <a:pt x="22" y="3"/>
                  <a:pt x="27" y="3"/>
                </a:cubicBezTo>
                <a:cubicBezTo>
                  <a:pt x="32" y="3"/>
                  <a:pt x="35" y="3"/>
                  <a:pt x="39" y="4"/>
                </a:cubicBezTo>
                <a:cubicBezTo>
                  <a:pt x="43" y="4"/>
                  <a:pt x="46" y="5"/>
                  <a:pt x="48" y="8"/>
                </a:cubicBezTo>
                <a:cubicBezTo>
                  <a:pt x="48" y="9"/>
                  <a:pt x="48" y="9"/>
                  <a:pt x="48" y="10"/>
                </a:cubicBezTo>
                <a:cubicBezTo>
                  <a:pt x="47" y="11"/>
                  <a:pt x="46" y="11"/>
                  <a:pt x="46" y="13"/>
                </a:cubicBezTo>
                <a:close/>
                <a:moveTo>
                  <a:pt x="3" y="7"/>
                </a:moveTo>
                <a:cubicBezTo>
                  <a:pt x="4" y="6"/>
                  <a:pt x="4" y="7"/>
                  <a:pt x="5" y="6"/>
                </a:cubicBezTo>
                <a:cubicBezTo>
                  <a:pt x="4" y="5"/>
                  <a:pt x="5" y="5"/>
                  <a:pt x="5" y="4"/>
                </a:cubicBezTo>
                <a:cubicBezTo>
                  <a:pt x="3" y="3"/>
                  <a:pt x="1" y="5"/>
                  <a:pt x="3" y="7"/>
                </a:cubicBezTo>
                <a:close/>
                <a:moveTo>
                  <a:pt x="7" y="6"/>
                </a:moveTo>
                <a:cubicBezTo>
                  <a:pt x="8" y="5"/>
                  <a:pt x="7" y="5"/>
                  <a:pt x="8" y="4"/>
                </a:cubicBezTo>
                <a:cubicBezTo>
                  <a:pt x="7" y="4"/>
                  <a:pt x="7" y="3"/>
                  <a:pt x="6" y="4"/>
                </a:cubicBezTo>
                <a:cubicBezTo>
                  <a:pt x="6" y="5"/>
                  <a:pt x="6" y="6"/>
                  <a:pt x="7" y="6"/>
                </a:cubicBezTo>
                <a:close/>
                <a:moveTo>
                  <a:pt x="9" y="4"/>
                </a:moveTo>
                <a:cubicBezTo>
                  <a:pt x="9" y="5"/>
                  <a:pt x="9" y="6"/>
                  <a:pt x="9" y="6"/>
                </a:cubicBezTo>
                <a:cubicBezTo>
                  <a:pt x="10" y="6"/>
                  <a:pt x="11" y="7"/>
                  <a:pt x="11" y="6"/>
                </a:cubicBezTo>
                <a:cubicBezTo>
                  <a:pt x="11" y="5"/>
                  <a:pt x="12" y="5"/>
                  <a:pt x="11" y="4"/>
                </a:cubicBezTo>
                <a:cubicBezTo>
                  <a:pt x="11" y="4"/>
                  <a:pt x="9" y="4"/>
                  <a:pt x="9" y="4"/>
                </a:cubicBezTo>
                <a:close/>
                <a:moveTo>
                  <a:pt x="13" y="4"/>
                </a:moveTo>
                <a:cubicBezTo>
                  <a:pt x="12" y="5"/>
                  <a:pt x="13" y="6"/>
                  <a:pt x="13" y="7"/>
                </a:cubicBezTo>
                <a:cubicBezTo>
                  <a:pt x="14" y="7"/>
                  <a:pt x="15" y="7"/>
                  <a:pt x="16" y="7"/>
                </a:cubicBezTo>
                <a:cubicBezTo>
                  <a:pt x="16" y="6"/>
                  <a:pt x="17" y="6"/>
                  <a:pt x="16" y="5"/>
                </a:cubicBezTo>
                <a:cubicBezTo>
                  <a:pt x="15" y="5"/>
                  <a:pt x="13" y="4"/>
                  <a:pt x="13" y="4"/>
                </a:cubicBezTo>
                <a:close/>
                <a:moveTo>
                  <a:pt x="27" y="5"/>
                </a:moveTo>
                <a:cubicBezTo>
                  <a:pt x="27" y="6"/>
                  <a:pt x="27" y="7"/>
                  <a:pt x="27" y="8"/>
                </a:cubicBezTo>
                <a:cubicBezTo>
                  <a:pt x="30" y="10"/>
                  <a:pt x="29" y="6"/>
                  <a:pt x="29" y="4"/>
                </a:cubicBezTo>
                <a:cubicBezTo>
                  <a:pt x="29" y="5"/>
                  <a:pt x="27" y="4"/>
                  <a:pt x="27" y="5"/>
                </a:cubicBezTo>
                <a:close/>
                <a:moveTo>
                  <a:pt x="31" y="9"/>
                </a:moveTo>
                <a:cubicBezTo>
                  <a:pt x="32" y="9"/>
                  <a:pt x="33" y="9"/>
                  <a:pt x="34" y="9"/>
                </a:cubicBezTo>
                <a:cubicBezTo>
                  <a:pt x="34" y="8"/>
                  <a:pt x="33" y="5"/>
                  <a:pt x="33" y="4"/>
                </a:cubicBezTo>
                <a:cubicBezTo>
                  <a:pt x="32" y="4"/>
                  <a:pt x="31" y="4"/>
                  <a:pt x="30" y="4"/>
                </a:cubicBezTo>
                <a:cubicBezTo>
                  <a:pt x="31" y="6"/>
                  <a:pt x="31" y="7"/>
                  <a:pt x="31" y="9"/>
                </a:cubicBezTo>
                <a:close/>
                <a:moveTo>
                  <a:pt x="22" y="5"/>
                </a:moveTo>
                <a:cubicBezTo>
                  <a:pt x="22" y="6"/>
                  <a:pt x="23" y="7"/>
                  <a:pt x="23" y="8"/>
                </a:cubicBezTo>
                <a:cubicBezTo>
                  <a:pt x="23" y="8"/>
                  <a:pt x="24" y="8"/>
                  <a:pt x="25" y="8"/>
                </a:cubicBezTo>
                <a:cubicBezTo>
                  <a:pt x="25" y="7"/>
                  <a:pt x="26" y="6"/>
                  <a:pt x="25" y="4"/>
                </a:cubicBezTo>
                <a:cubicBezTo>
                  <a:pt x="24" y="5"/>
                  <a:pt x="23" y="5"/>
                  <a:pt x="22" y="5"/>
                </a:cubicBezTo>
                <a:close/>
                <a:moveTo>
                  <a:pt x="36" y="9"/>
                </a:moveTo>
                <a:cubicBezTo>
                  <a:pt x="36" y="9"/>
                  <a:pt x="37" y="10"/>
                  <a:pt x="38" y="9"/>
                </a:cubicBezTo>
                <a:cubicBezTo>
                  <a:pt x="38" y="8"/>
                  <a:pt x="39" y="7"/>
                  <a:pt x="39" y="5"/>
                </a:cubicBezTo>
                <a:cubicBezTo>
                  <a:pt x="37" y="5"/>
                  <a:pt x="36" y="5"/>
                  <a:pt x="34" y="4"/>
                </a:cubicBezTo>
                <a:cubicBezTo>
                  <a:pt x="35" y="6"/>
                  <a:pt x="35" y="8"/>
                  <a:pt x="36" y="9"/>
                </a:cubicBezTo>
                <a:close/>
                <a:moveTo>
                  <a:pt x="18" y="7"/>
                </a:moveTo>
                <a:cubicBezTo>
                  <a:pt x="19" y="7"/>
                  <a:pt x="21" y="8"/>
                  <a:pt x="21" y="8"/>
                </a:cubicBezTo>
                <a:cubicBezTo>
                  <a:pt x="21" y="7"/>
                  <a:pt x="21" y="6"/>
                  <a:pt x="21" y="5"/>
                </a:cubicBezTo>
                <a:cubicBezTo>
                  <a:pt x="20" y="5"/>
                  <a:pt x="19" y="5"/>
                  <a:pt x="18" y="5"/>
                </a:cubicBezTo>
                <a:cubicBezTo>
                  <a:pt x="18" y="6"/>
                  <a:pt x="18" y="6"/>
                  <a:pt x="18" y="7"/>
                </a:cubicBezTo>
                <a:close/>
                <a:moveTo>
                  <a:pt x="40" y="9"/>
                </a:moveTo>
                <a:cubicBezTo>
                  <a:pt x="41" y="10"/>
                  <a:pt x="41" y="9"/>
                  <a:pt x="42" y="10"/>
                </a:cubicBezTo>
                <a:cubicBezTo>
                  <a:pt x="43" y="8"/>
                  <a:pt x="43" y="7"/>
                  <a:pt x="43" y="5"/>
                </a:cubicBezTo>
                <a:cubicBezTo>
                  <a:pt x="42" y="5"/>
                  <a:pt x="41" y="5"/>
                  <a:pt x="40" y="5"/>
                </a:cubicBezTo>
                <a:cubicBezTo>
                  <a:pt x="40" y="7"/>
                  <a:pt x="40" y="8"/>
                  <a:pt x="40" y="9"/>
                </a:cubicBezTo>
                <a:close/>
                <a:moveTo>
                  <a:pt x="44" y="10"/>
                </a:moveTo>
                <a:cubicBezTo>
                  <a:pt x="46" y="8"/>
                  <a:pt x="45" y="7"/>
                  <a:pt x="44" y="6"/>
                </a:cubicBezTo>
                <a:cubicBezTo>
                  <a:pt x="44" y="7"/>
                  <a:pt x="44" y="9"/>
                  <a:pt x="44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85" name="Freeform 352"/>
          <p:cNvSpPr>
            <a:spLocks noEditPoints="1"/>
          </p:cNvSpPr>
          <p:nvPr/>
        </p:nvSpPr>
        <p:spPr bwMode="auto">
          <a:xfrm>
            <a:off x="3376613" y="1771650"/>
            <a:ext cx="66675" cy="44450"/>
          </a:xfrm>
          <a:custGeom>
            <a:avLst/>
            <a:gdLst>
              <a:gd name="T0" fmla="*/ 21 w 21"/>
              <a:gd name="T1" fmla="*/ 4 h 14"/>
              <a:gd name="T2" fmla="*/ 19 w 21"/>
              <a:gd name="T3" fmla="*/ 13 h 14"/>
              <a:gd name="T4" fmla="*/ 17 w 21"/>
              <a:gd name="T5" fmla="*/ 14 h 14"/>
              <a:gd name="T6" fmla="*/ 6 w 21"/>
              <a:gd name="T7" fmla="*/ 12 h 14"/>
              <a:gd name="T8" fmla="*/ 1 w 21"/>
              <a:gd name="T9" fmla="*/ 12 h 14"/>
              <a:gd name="T10" fmla="*/ 1 w 21"/>
              <a:gd name="T11" fmla="*/ 6 h 14"/>
              <a:gd name="T12" fmla="*/ 3 w 21"/>
              <a:gd name="T13" fmla="*/ 1 h 14"/>
              <a:gd name="T14" fmla="*/ 14 w 21"/>
              <a:gd name="T15" fmla="*/ 1 h 14"/>
              <a:gd name="T16" fmla="*/ 18 w 21"/>
              <a:gd name="T17" fmla="*/ 2 h 14"/>
              <a:gd name="T18" fmla="*/ 21 w 21"/>
              <a:gd name="T19" fmla="*/ 4 h 14"/>
              <a:gd name="T20" fmla="*/ 4 w 21"/>
              <a:gd name="T21" fmla="*/ 2 h 14"/>
              <a:gd name="T22" fmla="*/ 2 w 21"/>
              <a:gd name="T23" fmla="*/ 9 h 14"/>
              <a:gd name="T24" fmla="*/ 17 w 21"/>
              <a:gd name="T25" fmla="*/ 12 h 14"/>
              <a:gd name="T26" fmla="*/ 18 w 21"/>
              <a:gd name="T27" fmla="*/ 4 h 14"/>
              <a:gd name="T28" fmla="*/ 4 w 21"/>
              <a:gd name="T2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14">
                <a:moveTo>
                  <a:pt x="21" y="4"/>
                </a:moveTo>
                <a:cubicBezTo>
                  <a:pt x="19" y="7"/>
                  <a:pt x="20" y="10"/>
                  <a:pt x="19" y="13"/>
                </a:cubicBezTo>
                <a:cubicBezTo>
                  <a:pt x="18" y="13"/>
                  <a:pt x="17" y="13"/>
                  <a:pt x="17" y="14"/>
                </a:cubicBezTo>
                <a:cubicBezTo>
                  <a:pt x="13" y="13"/>
                  <a:pt x="10" y="12"/>
                  <a:pt x="6" y="12"/>
                </a:cubicBezTo>
                <a:cubicBezTo>
                  <a:pt x="4" y="12"/>
                  <a:pt x="3" y="13"/>
                  <a:pt x="1" y="12"/>
                </a:cubicBezTo>
                <a:cubicBezTo>
                  <a:pt x="0" y="10"/>
                  <a:pt x="1" y="8"/>
                  <a:pt x="1" y="6"/>
                </a:cubicBezTo>
                <a:cubicBezTo>
                  <a:pt x="1" y="3"/>
                  <a:pt x="0" y="1"/>
                  <a:pt x="3" y="1"/>
                </a:cubicBezTo>
                <a:cubicBezTo>
                  <a:pt x="6" y="0"/>
                  <a:pt x="10" y="1"/>
                  <a:pt x="14" y="1"/>
                </a:cubicBezTo>
                <a:cubicBezTo>
                  <a:pt x="16" y="1"/>
                  <a:pt x="17" y="2"/>
                  <a:pt x="18" y="2"/>
                </a:cubicBezTo>
                <a:cubicBezTo>
                  <a:pt x="19" y="3"/>
                  <a:pt x="20" y="3"/>
                  <a:pt x="21" y="4"/>
                </a:cubicBezTo>
                <a:close/>
                <a:moveTo>
                  <a:pt x="4" y="2"/>
                </a:moveTo>
                <a:cubicBezTo>
                  <a:pt x="3" y="3"/>
                  <a:pt x="2" y="6"/>
                  <a:pt x="2" y="9"/>
                </a:cubicBezTo>
                <a:cubicBezTo>
                  <a:pt x="6" y="11"/>
                  <a:pt x="13" y="11"/>
                  <a:pt x="17" y="12"/>
                </a:cubicBezTo>
                <a:cubicBezTo>
                  <a:pt x="18" y="9"/>
                  <a:pt x="18" y="6"/>
                  <a:pt x="18" y="4"/>
                </a:cubicBezTo>
                <a:cubicBezTo>
                  <a:pt x="13" y="3"/>
                  <a:pt x="10" y="2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86" name="Freeform 353"/>
          <p:cNvSpPr>
            <a:spLocks noEditPoints="1"/>
          </p:cNvSpPr>
          <p:nvPr/>
        </p:nvSpPr>
        <p:spPr bwMode="auto">
          <a:xfrm>
            <a:off x="3446463" y="1774825"/>
            <a:ext cx="69850" cy="47625"/>
          </a:xfrm>
          <a:custGeom>
            <a:avLst/>
            <a:gdLst>
              <a:gd name="T0" fmla="*/ 22 w 22"/>
              <a:gd name="T1" fmla="*/ 5 h 15"/>
              <a:gd name="T2" fmla="*/ 20 w 22"/>
              <a:gd name="T3" fmla="*/ 14 h 15"/>
              <a:gd name="T4" fmla="*/ 2 w 22"/>
              <a:gd name="T5" fmla="*/ 14 h 15"/>
              <a:gd name="T6" fmla="*/ 1 w 22"/>
              <a:gd name="T7" fmla="*/ 6 h 15"/>
              <a:gd name="T8" fmla="*/ 16 w 22"/>
              <a:gd name="T9" fmla="*/ 3 h 15"/>
              <a:gd name="T10" fmla="*/ 22 w 22"/>
              <a:gd name="T11" fmla="*/ 5 h 15"/>
              <a:gd name="T12" fmla="*/ 3 w 22"/>
              <a:gd name="T13" fmla="*/ 12 h 15"/>
              <a:gd name="T14" fmla="*/ 12 w 22"/>
              <a:gd name="T15" fmla="*/ 12 h 15"/>
              <a:gd name="T16" fmla="*/ 19 w 22"/>
              <a:gd name="T17" fmla="*/ 11 h 15"/>
              <a:gd name="T18" fmla="*/ 19 w 22"/>
              <a:gd name="T19" fmla="*/ 6 h 15"/>
              <a:gd name="T20" fmla="*/ 19 w 22"/>
              <a:gd name="T21" fmla="*/ 5 h 15"/>
              <a:gd name="T22" fmla="*/ 15 w 22"/>
              <a:gd name="T23" fmla="*/ 5 h 15"/>
              <a:gd name="T24" fmla="*/ 17 w 22"/>
              <a:gd name="T25" fmla="*/ 8 h 15"/>
              <a:gd name="T26" fmla="*/ 16 w 22"/>
              <a:gd name="T27" fmla="*/ 9 h 15"/>
              <a:gd name="T28" fmla="*/ 18 w 22"/>
              <a:gd name="T29" fmla="*/ 11 h 15"/>
              <a:gd name="T30" fmla="*/ 15 w 22"/>
              <a:gd name="T31" fmla="*/ 11 h 15"/>
              <a:gd name="T32" fmla="*/ 13 w 22"/>
              <a:gd name="T33" fmla="*/ 11 h 15"/>
              <a:gd name="T34" fmla="*/ 14 w 22"/>
              <a:gd name="T35" fmla="*/ 5 h 15"/>
              <a:gd name="T36" fmla="*/ 3 w 22"/>
              <a:gd name="T37" fmla="*/ 12 h 15"/>
              <a:gd name="T38" fmla="*/ 14 w 22"/>
              <a:gd name="T39" fmla="*/ 7 h 15"/>
              <a:gd name="T40" fmla="*/ 14 w 22"/>
              <a:gd name="T41" fmla="*/ 8 h 15"/>
              <a:gd name="T42" fmla="*/ 15 w 22"/>
              <a:gd name="T43" fmla="*/ 7 h 15"/>
              <a:gd name="T44" fmla="*/ 14 w 22"/>
              <a:gd name="T45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" h="15">
                <a:moveTo>
                  <a:pt x="22" y="5"/>
                </a:moveTo>
                <a:cubicBezTo>
                  <a:pt x="20" y="8"/>
                  <a:pt x="21" y="12"/>
                  <a:pt x="20" y="14"/>
                </a:cubicBezTo>
                <a:cubicBezTo>
                  <a:pt x="15" y="15"/>
                  <a:pt x="8" y="13"/>
                  <a:pt x="2" y="14"/>
                </a:cubicBezTo>
                <a:cubicBezTo>
                  <a:pt x="0" y="12"/>
                  <a:pt x="0" y="8"/>
                  <a:pt x="1" y="6"/>
                </a:cubicBezTo>
                <a:cubicBezTo>
                  <a:pt x="2" y="0"/>
                  <a:pt x="12" y="2"/>
                  <a:pt x="16" y="3"/>
                </a:cubicBezTo>
                <a:cubicBezTo>
                  <a:pt x="18" y="3"/>
                  <a:pt x="20" y="3"/>
                  <a:pt x="22" y="5"/>
                </a:cubicBezTo>
                <a:close/>
                <a:moveTo>
                  <a:pt x="3" y="12"/>
                </a:moveTo>
                <a:cubicBezTo>
                  <a:pt x="5" y="11"/>
                  <a:pt x="9" y="12"/>
                  <a:pt x="12" y="12"/>
                </a:cubicBezTo>
                <a:cubicBezTo>
                  <a:pt x="14" y="13"/>
                  <a:pt x="18" y="13"/>
                  <a:pt x="19" y="11"/>
                </a:cubicBezTo>
                <a:cubicBezTo>
                  <a:pt x="20" y="9"/>
                  <a:pt x="19" y="8"/>
                  <a:pt x="19" y="6"/>
                </a:cubicBezTo>
                <a:cubicBezTo>
                  <a:pt x="19" y="6"/>
                  <a:pt x="19" y="5"/>
                  <a:pt x="19" y="5"/>
                </a:cubicBezTo>
                <a:cubicBezTo>
                  <a:pt x="18" y="5"/>
                  <a:pt x="16" y="4"/>
                  <a:pt x="15" y="5"/>
                </a:cubicBezTo>
                <a:cubicBezTo>
                  <a:pt x="16" y="5"/>
                  <a:pt x="17" y="6"/>
                  <a:pt x="17" y="8"/>
                </a:cubicBezTo>
                <a:cubicBezTo>
                  <a:pt x="17" y="8"/>
                  <a:pt x="16" y="9"/>
                  <a:pt x="16" y="9"/>
                </a:cubicBezTo>
                <a:cubicBezTo>
                  <a:pt x="17" y="10"/>
                  <a:pt x="18" y="10"/>
                  <a:pt x="18" y="11"/>
                </a:cubicBezTo>
                <a:cubicBezTo>
                  <a:pt x="17" y="11"/>
                  <a:pt x="16" y="11"/>
                  <a:pt x="15" y="11"/>
                </a:cubicBezTo>
                <a:cubicBezTo>
                  <a:pt x="14" y="11"/>
                  <a:pt x="13" y="12"/>
                  <a:pt x="13" y="11"/>
                </a:cubicBezTo>
                <a:cubicBezTo>
                  <a:pt x="13" y="9"/>
                  <a:pt x="12" y="6"/>
                  <a:pt x="14" y="5"/>
                </a:cubicBezTo>
                <a:cubicBezTo>
                  <a:pt x="8" y="3"/>
                  <a:pt x="0" y="4"/>
                  <a:pt x="3" y="12"/>
                </a:cubicBezTo>
                <a:close/>
                <a:moveTo>
                  <a:pt x="14" y="7"/>
                </a:moveTo>
                <a:cubicBezTo>
                  <a:pt x="14" y="7"/>
                  <a:pt x="14" y="7"/>
                  <a:pt x="14" y="8"/>
                </a:cubicBezTo>
                <a:cubicBezTo>
                  <a:pt x="15" y="8"/>
                  <a:pt x="15" y="7"/>
                  <a:pt x="15" y="7"/>
                </a:cubicBezTo>
                <a:cubicBezTo>
                  <a:pt x="15" y="6"/>
                  <a:pt x="15" y="6"/>
                  <a:pt x="1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87" name="Freeform 354"/>
          <p:cNvSpPr/>
          <p:nvPr/>
        </p:nvSpPr>
        <p:spPr bwMode="auto">
          <a:xfrm>
            <a:off x="3414713" y="1784350"/>
            <a:ext cx="19050" cy="22225"/>
          </a:xfrm>
          <a:custGeom>
            <a:avLst/>
            <a:gdLst>
              <a:gd name="T0" fmla="*/ 4 w 6"/>
              <a:gd name="T1" fmla="*/ 3 h 7"/>
              <a:gd name="T2" fmla="*/ 3 w 6"/>
              <a:gd name="T3" fmla="*/ 2 h 7"/>
              <a:gd name="T4" fmla="*/ 1 w 6"/>
              <a:gd name="T5" fmla="*/ 4 h 7"/>
              <a:gd name="T6" fmla="*/ 4 w 6"/>
              <a:gd name="T7" fmla="*/ 5 h 7"/>
              <a:gd name="T8" fmla="*/ 5 w 6"/>
              <a:gd name="T9" fmla="*/ 5 h 7"/>
              <a:gd name="T10" fmla="*/ 1 w 6"/>
              <a:gd name="T11" fmla="*/ 6 h 7"/>
              <a:gd name="T12" fmla="*/ 0 w 6"/>
              <a:gd name="T13" fmla="*/ 2 h 7"/>
              <a:gd name="T14" fmla="*/ 4 w 6"/>
              <a:gd name="T15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7">
                <a:moveTo>
                  <a:pt x="4" y="3"/>
                </a:moveTo>
                <a:cubicBezTo>
                  <a:pt x="3" y="3"/>
                  <a:pt x="4" y="2"/>
                  <a:pt x="3" y="2"/>
                </a:cubicBezTo>
                <a:cubicBezTo>
                  <a:pt x="2" y="2"/>
                  <a:pt x="1" y="3"/>
                  <a:pt x="1" y="4"/>
                </a:cubicBezTo>
                <a:cubicBezTo>
                  <a:pt x="2" y="4"/>
                  <a:pt x="4" y="5"/>
                  <a:pt x="4" y="5"/>
                </a:cubicBezTo>
                <a:cubicBezTo>
                  <a:pt x="4" y="5"/>
                  <a:pt x="4" y="5"/>
                  <a:pt x="5" y="5"/>
                </a:cubicBezTo>
                <a:cubicBezTo>
                  <a:pt x="4" y="7"/>
                  <a:pt x="2" y="6"/>
                  <a:pt x="1" y="6"/>
                </a:cubicBezTo>
                <a:cubicBezTo>
                  <a:pt x="0" y="5"/>
                  <a:pt x="0" y="3"/>
                  <a:pt x="0" y="2"/>
                </a:cubicBezTo>
                <a:cubicBezTo>
                  <a:pt x="1" y="0"/>
                  <a:pt x="6" y="0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88" name="Freeform 355"/>
          <p:cNvSpPr/>
          <p:nvPr/>
        </p:nvSpPr>
        <p:spPr bwMode="auto">
          <a:xfrm>
            <a:off x="3455988" y="1787525"/>
            <a:ext cx="25400" cy="25400"/>
          </a:xfrm>
          <a:custGeom>
            <a:avLst/>
            <a:gdLst>
              <a:gd name="T0" fmla="*/ 4 w 8"/>
              <a:gd name="T1" fmla="*/ 3 h 8"/>
              <a:gd name="T2" fmla="*/ 2 w 8"/>
              <a:gd name="T3" fmla="*/ 7 h 8"/>
              <a:gd name="T4" fmla="*/ 1 w 8"/>
              <a:gd name="T5" fmla="*/ 6 h 8"/>
              <a:gd name="T6" fmla="*/ 0 w 8"/>
              <a:gd name="T7" fmla="*/ 6 h 8"/>
              <a:gd name="T8" fmla="*/ 3 w 8"/>
              <a:gd name="T9" fmla="*/ 0 h 8"/>
              <a:gd name="T10" fmla="*/ 5 w 8"/>
              <a:gd name="T11" fmla="*/ 4 h 8"/>
              <a:gd name="T12" fmla="*/ 7 w 8"/>
              <a:gd name="T13" fmla="*/ 1 h 8"/>
              <a:gd name="T14" fmla="*/ 8 w 8"/>
              <a:gd name="T15" fmla="*/ 8 h 8"/>
              <a:gd name="T16" fmla="*/ 7 w 8"/>
              <a:gd name="T17" fmla="*/ 8 h 8"/>
              <a:gd name="T18" fmla="*/ 7 w 8"/>
              <a:gd name="T19" fmla="*/ 4 h 8"/>
              <a:gd name="T20" fmla="*/ 4 w 8"/>
              <a:gd name="T21" fmla="*/ 6 h 8"/>
              <a:gd name="T22" fmla="*/ 4 w 8"/>
              <a:gd name="T23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" h="8">
                <a:moveTo>
                  <a:pt x="4" y="3"/>
                </a:moveTo>
                <a:cubicBezTo>
                  <a:pt x="3" y="4"/>
                  <a:pt x="3" y="6"/>
                  <a:pt x="2" y="7"/>
                </a:cubicBezTo>
                <a:cubicBezTo>
                  <a:pt x="1" y="7"/>
                  <a:pt x="1" y="7"/>
                  <a:pt x="1" y="6"/>
                </a:cubicBezTo>
                <a:cubicBezTo>
                  <a:pt x="1" y="6"/>
                  <a:pt x="1" y="6"/>
                  <a:pt x="0" y="6"/>
                </a:cubicBezTo>
                <a:cubicBezTo>
                  <a:pt x="2" y="4"/>
                  <a:pt x="2" y="2"/>
                  <a:pt x="3" y="0"/>
                </a:cubicBezTo>
                <a:cubicBezTo>
                  <a:pt x="6" y="0"/>
                  <a:pt x="4" y="3"/>
                  <a:pt x="5" y="4"/>
                </a:cubicBezTo>
                <a:cubicBezTo>
                  <a:pt x="6" y="3"/>
                  <a:pt x="6" y="2"/>
                  <a:pt x="7" y="1"/>
                </a:cubicBezTo>
                <a:cubicBezTo>
                  <a:pt x="8" y="3"/>
                  <a:pt x="8" y="5"/>
                  <a:pt x="8" y="8"/>
                </a:cubicBezTo>
                <a:cubicBezTo>
                  <a:pt x="8" y="8"/>
                  <a:pt x="8" y="8"/>
                  <a:pt x="7" y="8"/>
                </a:cubicBezTo>
                <a:cubicBezTo>
                  <a:pt x="7" y="7"/>
                  <a:pt x="7" y="6"/>
                  <a:pt x="7" y="4"/>
                </a:cubicBezTo>
                <a:cubicBezTo>
                  <a:pt x="6" y="5"/>
                  <a:pt x="6" y="7"/>
                  <a:pt x="4" y="6"/>
                </a:cubicBezTo>
                <a:cubicBezTo>
                  <a:pt x="4" y="5"/>
                  <a:pt x="4" y="5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89" name="Freeform 356"/>
          <p:cNvSpPr>
            <a:spLocks noEditPoints="1"/>
          </p:cNvSpPr>
          <p:nvPr/>
        </p:nvSpPr>
        <p:spPr bwMode="auto">
          <a:xfrm>
            <a:off x="3578225" y="1787525"/>
            <a:ext cx="69850" cy="46038"/>
          </a:xfrm>
          <a:custGeom>
            <a:avLst/>
            <a:gdLst>
              <a:gd name="T0" fmla="*/ 22 w 22"/>
              <a:gd name="T1" fmla="*/ 4 h 15"/>
              <a:gd name="T2" fmla="*/ 21 w 22"/>
              <a:gd name="T3" fmla="*/ 13 h 15"/>
              <a:gd name="T4" fmla="*/ 17 w 22"/>
              <a:gd name="T5" fmla="*/ 15 h 15"/>
              <a:gd name="T6" fmla="*/ 3 w 22"/>
              <a:gd name="T7" fmla="*/ 14 h 15"/>
              <a:gd name="T8" fmla="*/ 1 w 22"/>
              <a:gd name="T9" fmla="*/ 3 h 15"/>
              <a:gd name="T10" fmla="*/ 17 w 22"/>
              <a:gd name="T11" fmla="*/ 3 h 15"/>
              <a:gd name="T12" fmla="*/ 19 w 22"/>
              <a:gd name="T13" fmla="*/ 3 h 15"/>
              <a:gd name="T14" fmla="*/ 22 w 22"/>
              <a:gd name="T15" fmla="*/ 4 h 15"/>
              <a:gd name="T16" fmla="*/ 8 w 22"/>
              <a:gd name="T17" fmla="*/ 7 h 15"/>
              <a:gd name="T18" fmla="*/ 6 w 22"/>
              <a:gd name="T19" fmla="*/ 7 h 15"/>
              <a:gd name="T20" fmla="*/ 5 w 22"/>
              <a:gd name="T21" fmla="*/ 10 h 15"/>
              <a:gd name="T22" fmla="*/ 4 w 22"/>
              <a:gd name="T23" fmla="*/ 9 h 15"/>
              <a:gd name="T24" fmla="*/ 6 w 22"/>
              <a:gd name="T25" fmla="*/ 4 h 15"/>
              <a:gd name="T26" fmla="*/ 8 w 22"/>
              <a:gd name="T27" fmla="*/ 5 h 15"/>
              <a:gd name="T28" fmla="*/ 8 w 22"/>
              <a:gd name="T29" fmla="*/ 3 h 15"/>
              <a:gd name="T30" fmla="*/ 3 w 22"/>
              <a:gd name="T31" fmla="*/ 5 h 15"/>
              <a:gd name="T32" fmla="*/ 3 w 22"/>
              <a:gd name="T33" fmla="*/ 11 h 15"/>
              <a:gd name="T34" fmla="*/ 18 w 22"/>
              <a:gd name="T35" fmla="*/ 13 h 15"/>
              <a:gd name="T36" fmla="*/ 20 w 22"/>
              <a:gd name="T37" fmla="*/ 12 h 15"/>
              <a:gd name="T38" fmla="*/ 20 w 22"/>
              <a:gd name="T39" fmla="*/ 5 h 15"/>
              <a:gd name="T40" fmla="*/ 10 w 22"/>
              <a:gd name="T41" fmla="*/ 4 h 15"/>
              <a:gd name="T42" fmla="*/ 11 w 22"/>
              <a:gd name="T43" fmla="*/ 10 h 15"/>
              <a:gd name="T44" fmla="*/ 10 w 22"/>
              <a:gd name="T45" fmla="*/ 11 h 15"/>
              <a:gd name="T46" fmla="*/ 8 w 22"/>
              <a:gd name="T47" fmla="*/ 7 h 15"/>
              <a:gd name="T48" fmla="*/ 8 w 22"/>
              <a:gd name="T49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" h="15">
                <a:moveTo>
                  <a:pt x="22" y="4"/>
                </a:moveTo>
                <a:cubicBezTo>
                  <a:pt x="21" y="6"/>
                  <a:pt x="22" y="11"/>
                  <a:pt x="21" y="13"/>
                </a:cubicBezTo>
                <a:cubicBezTo>
                  <a:pt x="20" y="15"/>
                  <a:pt x="18" y="15"/>
                  <a:pt x="17" y="15"/>
                </a:cubicBezTo>
                <a:cubicBezTo>
                  <a:pt x="13" y="14"/>
                  <a:pt x="7" y="14"/>
                  <a:pt x="3" y="14"/>
                </a:cubicBezTo>
                <a:cubicBezTo>
                  <a:pt x="0" y="12"/>
                  <a:pt x="1" y="7"/>
                  <a:pt x="1" y="3"/>
                </a:cubicBezTo>
                <a:cubicBezTo>
                  <a:pt x="5" y="0"/>
                  <a:pt x="12" y="3"/>
                  <a:pt x="17" y="3"/>
                </a:cubicBezTo>
                <a:cubicBezTo>
                  <a:pt x="18" y="3"/>
                  <a:pt x="19" y="2"/>
                  <a:pt x="19" y="3"/>
                </a:cubicBezTo>
                <a:cubicBezTo>
                  <a:pt x="20" y="3"/>
                  <a:pt x="21" y="4"/>
                  <a:pt x="22" y="4"/>
                </a:cubicBezTo>
                <a:close/>
                <a:moveTo>
                  <a:pt x="8" y="7"/>
                </a:moveTo>
                <a:cubicBezTo>
                  <a:pt x="7" y="8"/>
                  <a:pt x="7" y="8"/>
                  <a:pt x="6" y="7"/>
                </a:cubicBezTo>
                <a:cubicBezTo>
                  <a:pt x="6" y="9"/>
                  <a:pt x="6" y="10"/>
                  <a:pt x="5" y="10"/>
                </a:cubicBezTo>
                <a:cubicBezTo>
                  <a:pt x="4" y="10"/>
                  <a:pt x="4" y="10"/>
                  <a:pt x="4" y="9"/>
                </a:cubicBezTo>
                <a:cubicBezTo>
                  <a:pt x="5" y="8"/>
                  <a:pt x="5" y="5"/>
                  <a:pt x="6" y="4"/>
                </a:cubicBezTo>
                <a:cubicBezTo>
                  <a:pt x="7" y="4"/>
                  <a:pt x="7" y="5"/>
                  <a:pt x="8" y="5"/>
                </a:cubicBezTo>
                <a:cubicBezTo>
                  <a:pt x="8" y="5"/>
                  <a:pt x="9" y="4"/>
                  <a:pt x="8" y="3"/>
                </a:cubicBezTo>
                <a:cubicBezTo>
                  <a:pt x="6" y="3"/>
                  <a:pt x="4" y="3"/>
                  <a:pt x="3" y="5"/>
                </a:cubicBezTo>
                <a:cubicBezTo>
                  <a:pt x="2" y="7"/>
                  <a:pt x="2" y="10"/>
                  <a:pt x="3" y="11"/>
                </a:cubicBezTo>
                <a:cubicBezTo>
                  <a:pt x="7" y="13"/>
                  <a:pt x="14" y="12"/>
                  <a:pt x="18" y="13"/>
                </a:cubicBezTo>
                <a:cubicBezTo>
                  <a:pt x="18" y="12"/>
                  <a:pt x="19" y="12"/>
                  <a:pt x="20" y="12"/>
                </a:cubicBezTo>
                <a:cubicBezTo>
                  <a:pt x="20" y="9"/>
                  <a:pt x="20" y="8"/>
                  <a:pt x="20" y="5"/>
                </a:cubicBezTo>
                <a:cubicBezTo>
                  <a:pt x="16" y="5"/>
                  <a:pt x="13" y="3"/>
                  <a:pt x="10" y="4"/>
                </a:cubicBezTo>
                <a:cubicBezTo>
                  <a:pt x="10" y="5"/>
                  <a:pt x="10" y="9"/>
                  <a:pt x="11" y="10"/>
                </a:cubicBezTo>
                <a:cubicBezTo>
                  <a:pt x="11" y="11"/>
                  <a:pt x="10" y="11"/>
                  <a:pt x="10" y="11"/>
                </a:cubicBezTo>
                <a:cubicBezTo>
                  <a:pt x="9" y="10"/>
                  <a:pt x="9" y="7"/>
                  <a:pt x="8" y="7"/>
                </a:cubicBezTo>
                <a:cubicBezTo>
                  <a:pt x="8" y="7"/>
                  <a:pt x="8" y="7"/>
                  <a:pt x="8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90" name="Freeform 357"/>
          <p:cNvSpPr/>
          <p:nvPr/>
        </p:nvSpPr>
        <p:spPr bwMode="auto">
          <a:xfrm>
            <a:off x="3686175" y="1793875"/>
            <a:ext cx="6350" cy="6350"/>
          </a:xfrm>
          <a:custGeom>
            <a:avLst/>
            <a:gdLst>
              <a:gd name="T0" fmla="*/ 2 w 2"/>
              <a:gd name="T1" fmla="*/ 0 h 2"/>
              <a:gd name="T2" fmla="*/ 2 w 2"/>
              <a:gd name="T3" fmla="*/ 2 h 2"/>
              <a:gd name="T4" fmla="*/ 0 w 2"/>
              <a:gd name="T5" fmla="*/ 0 h 2"/>
              <a:gd name="T6" fmla="*/ 2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2" y="0"/>
                </a:moveTo>
                <a:cubicBezTo>
                  <a:pt x="2" y="0"/>
                  <a:pt x="2" y="1"/>
                  <a:pt x="2" y="2"/>
                </a:cubicBezTo>
                <a:cubicBezTo>
                  <a:pt x="0" y="2"/>
                  <a:pt x="1" y="0"/>
                  <a:pt x="0" y="0"/>
                </a:cubicBezTo>
                <a:cubicBezTo>
                  <a:pt x="0" y="0"/>
                  <a:pt x="1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91" name="Freeform 358"/>
          <p:cNvSpPr>
            <a:spLocks noEditPoints="1"/>
          </p:cNvSpPr>
          <p:nvPr/>
        </p:nvSpPr>
        <p:spPr bwMode="auto">
          <a:xfrm>
            <a:off x="3648075" y="1797050"/>
            <a:ext cx="66675" cy="46038"/>
          </a:xfrm>
          <a:custGeom>
            <a:avLst/>
            <a:gdLst>
              <a:gd name="T0" fmla="*/ 19 w 21"/>
              <a:gd name="T1" fmla="*/ 1 h 15"/>
              <a:gd name="T2" fmla="*/ 20 w 21"/>
              <a:gd name="T3" fmla="*/ 13 h 15"/>
              <a:gd name="T4" fmla="*/ 9 w 21"/>
              <a:gd name="T5" fmla="*/ 14 h 15"/>
              <a:gd name="T6" fmla="*/ 2 w 21"/>
              <a:gd name="T7" fmla="*/ 12 h 15"/>
              <a:gd name="T8" fmla="*/ 2 w 21"/>
              <a:gd name="T9" fmla="*/ 0 h 15"/>
              <a:gd name="T10" fmla="*/ 19 w 21"/>
              <a:gd name="T11" fmla="*/ 1 h 15"/>
              <a:gd name="T12" fmla="*/ 3 w 21"/>
              <a:gd name="T13" fmla="*/ 3 h 15"/>
              <a:gd name="T14" fmla="*/ 3 w 21"/>
              <a:gd name="T15" fmla="*/ 10 h 15"/>
              <a:gd name="T16" fmla="*/ 17 w 21"/>
              <a:gd name="T17" fmla="*/ 12 h 15"/>
              <a:gd name="T18" fmla="*/ 18 w 21"/>
              <a:gd name="T19" fmla="*/ 4 h 15"/>
              <a:gd name="T20" fmla="*/ 3 w 21"/>
              <a:gd name="T21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" h="15">
                <a:moveTo>
                  <a:pt x="19" y="1"/>
                </a:moveTo>
                <a:cubicBezTo>
                  <a:pt x="21" y="3"/>
                  <a:pt x="20" y="9"/>
                  <a:pt x="20" y="13"/>
                </a:cubicBezTo>
                <a:cubicBezTo>
                  <a:pt x="18" y="15"/>
                  <a:pt x="13" y="13"/>
                  <a:pt x="9" y="14"/>
                </a:cubicBezTo>
                <a:cubicBezTo>
                  <a:pt x="7" y="13"/>
                  <a:pt x="5" y="12"/>
                  <a:pt x="2" y="12"/>
                </a:cubicBezTo>
                <a:cubicBezTo>
                  <a:pt x="0" y="8"/>
                  <a:pt x="1" y="3"/>
                  <a:pt x="2" y="0"/>
                </a:cubicBezTo>
                <a:cubicBezTo>
                  <a:pt x="7" y="0"/>
                  <a:pt x="14" y="1"/>
                  <a:pt x="19" y="1"/>
                </a:cubicBezTo>
                <a:close/>
                <a:moveTo>
                  <a:pt x="3" y="3"/>
                </a:moveTo>
                <a:cubicBezTo>
                  <a:pt x="2" y="5"/>
                  <a:pt x="2" y="8"/>
                  <a:pt x="3" y="10"/>
                </a:cubicBezTo>
                <a:cubicBezTo>
                  <a:pt x="7" y="11"/>
                  <a:pt x="11" y="12"/>
                  <a:pt x="17" y="12"/>
                </a:cubicBezTo>
                <a:cubicBezTo>
                  <a:pt x="19" y="11"/>
                  <a:pt x="18" y="7"/>
                  <a:pt x="18" y="4"/>
                </a:cubicBezTo>
                <a:cubicBezTo>
                  <a:pt x="13" y="2"/>
                  <a:pt x="8" y="2"/>
                  <a:pt x="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92" name="Freeform 359"/>
          <p:cNvSpPr/>
          <p:nvPr/>
        </p:nvSpPr>
        <p:spPr bwMode="auto">
          <a:xfrm>
            <a:off x="3619500" y="1800225"/>
            <a:ext cx="15875" cy="22225"/>
          </a:xfrm>
          <a:custGeom>
            <a:avLst/>
            <a:gdLst>
              <a:gd name="T0" fmla="*/ 3 w 5"/>
              <a:gd name="T1" fmla="*/ 1 h 7"/>
              <a:gd name="T2" fmla="*/ 3 w 5"/>
              <a:gd name="T3" fmla="*/ 4 h 7"/>
              <a:gd name="T4" fmla="*/ 5 w 5"/>
              <a:gd name="T5" fmla="*/ 4 h 7"/>
              <a:gd name="T6" fmla="*/ 5 w 5"/>
              <a:gd name="T7" fmla="*/ 5 h 7"/>
              <a:gd name="T8" fmla="*/ 3 w 5"/>
              <a:gd name="T9" fmla="*/ 6 h 7"/>
              <a:gd name="T10" fmla="*/ 2 w 5"/>
              <a:gd name="T11" fmla="*/ 7 h 7"/>
              <a:gd name="T12" fmla="*/ 1 w 5"/>
              <a:gd name="T13" fmla="*/ 6 h 7"/>
              <a:gd name="T14" fmla="*/ 0 w 5"/>
              <a:gd name="T15" fmla="*/ 4 h 7"/>
              <a:gd name="T16" fmla="*/ 1 w 5"/>
              <a:gd name="T17" fmla="*/ 4 h 7"/>
              <a:gd name="T18" fmla="*/ 3 w 5"/>
              <a:gd name="T19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1"/>
                </a:moveTo>
                <a:cubicBezTo>
                  <a:pt x="3" y="2"/>
                  <a:pt x="3" y="3"/>
                  <a:pt x="3" y="4"/>
                </a:cubicBezTo>
                <a:cubicBezTo>
                  <a:pt x="4" y="4"/>
                  <a:pt x="4" y="3"/>
                  <a:pt x="5" y="4"/>
                </a:cubicBezTo>
                <a:cubicBezTo>
                  <a:pt x="5" y="4"/>
                  <a:pt x="5" y="5"/>
                  <a:pt x="5" y="5"/>
                </a:cubicBezTo>
                <a:cubicBezTo>
                  <a:pt x="4" y="6"/>
                  <a:pt x="4" y="6"/>
                  <a:pt x="3" y="6"/>
                </a:cubicBezTo>
                <a:cubicBezTo>
                  <a:pt x="3" y="6"/>
                  <a:pt x="3" y="7"/>
                  <a:pt x="2" y="7"/>
                </a:cubicBezTo>
                <a:cubicBezTo>
                  <a:pt x="1" y="7"/>
                  <a:pt x="1" y="6"/>
                  <a:pt x="1" y="6"/>
                </a:cubicBezTo>
                <a:cubicBezTo>
                  <a:pt x="1" y="5"/>
                  <a:pt x="0" y="5"/>
                  <a:pt x="0" y="4"/>
                </a:cubicBezTo>
                <a:cubicBezTo>
                  <a:pt x="0" y="4"/>
                  <a:pt x="1" y="4"/>
                  <a:pt x="1" y="4"/>
                </a:cubicBezTo>
                <a:cubicBezTo>
                  <a:pt x="1" y="2"/>
                  <a:pt x="2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93" name="Freeform 360"/>
          <p:cNvSpPr/>
          <p:nvPr/>
        </p:nvSpPr>
        <p:spPr bwMode="auto">
          <a:xfrm>
            <a:off x="3667125" y="1803400"/>
            <a:ext cx="22225" cy="30163"/>
          </a:xfrm>
          <a:custGeom>
            <a:avLst/>
            <a:gdLst>
              <a:gd name="T0" fmla="*/ 7 w 7"/>
              <a:gd name="T1" fmla="*/ 4 h 10"/>
              <a:gd name="T2" fmla="*/ 4 w 7"/>
              <a:gd name="T3" fmla="*/ 4 h 10"/>
              <a:gd name="T4" fmla="*/ 3 w 7"/>
              <a:gd name="T5" fmla="*/ 6 h 10"/>
              <a:gd name="T6" fmla="*/ 7 w 7"/>
              <a:gd name="T7" fmla="*/ 7 h 10"/>
              <a:gd name="T8" fmla="*/ 1 w 7"/>
              <a:gd name="T9" fmla="*/ 8 h 10"/>
              <a:gd name="T10" fmla="*/ 2 w 7"/>
              <a:gd name="T11" fmla="*/ 3 h 10"/>
              <a:gd name="T12" fmla="*/ 7 w 7"/>
              <a:gd name="T1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0">
                <a:moveTo>
                  <a:pt x="7" y="4"/>
                </a:moveTo>
                <a:cubicBezTo>
                  <a:pt x="6" y="4"/>
                  <a:pt x="5" y="4"/>
                  <a:pt x="4" y="4"/>
                </a:cubicBezTo>
                <a:cubicBezTo>
                  <a:pt x="3" y="4"/>
                  <a:pt x="3" y="5"/>
                  <a:pt x="3" y="6"/>
                </a:cubicBezTo>
                <a:cubicBezTo>
                  <a:pt x="4" y="7"/>
                  <a:pt x="5" y="7"/>
                  <a:pt x="7" y="7"/>
                </a:cubicBezTo>
                <a:cubicBezTo>
                  <a:pt x="7" y="10"/>
                  <a:pt x="3" y="9"/>
                  <a:pt x="1" y="8"/>
                </a:cubicBezTo>
                <a:cubicBezTo>
                  <a:pt x="0" y="5"/>
                  <a:pt x="1" y="5"/>
                  <a:pt x="2" y="3"/>
                </a:cubicBezTo>
                <a:cubicBezTo>
                  <a:pt x="4" y="2"/>
                  <a:pt x="7" y="0"/>
                  <a:pt x="7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94" name="Freeform 361"/>
          <p:cNvSpPr>
            <a:spLocks noEditPoints="1"/>
          </p:cNvSpPr>
          <p:nvPr/>
        </p:nvSpPr>
        <p:spPr bwMode="auto">
          <a:xfrm>
            <a:off x="3370263" y="1819275"/>
            <a:ext cx="60325" cy="52388"/>
          </a:xfrm>
          <a:custGeom>
            <a:avLst/>
            <a:gdLst>
              <a:gd name="T0" fmla="*/ 19 w 19"/>
              <a:gd name="T1" fmla="*/ 4 h 17"/>
              <a:gd name="T2" fmla="*/ 19 w 19"/>
              <a:gd name="T3" fmla="*/ 12 h 17"/>
              <a:gd name="T4" fmla="*/ 16 w 19"/>
              <a:gd name="T5" fmla="*/ 17 h 17"/>
              <a:gd name="T6" fmla="*/ 12 w 19"/>
              <a:gd name="T7" fmla="*/ 16 h 17"/>
              <a:gd name="T8" fmla="*/ 7 w 19"/>
              <a:gd name="T9" fmla="*/ 14 h 17"/>
              <a:gd name="T10" fmla="*/ 2 w 19"/>
              <a:gd name="T11" fmla="*/ 14 h 17"/>
              <a:gd name="T12" fmla="*/ 1 w 19"/>
              <a:gd name="T13" fmla="*/ 3 h 17"/>
              <a:gd name="T14" fmla="*/ 19 w 19"/>
              <a:gd name="T15" fmla="*/ 4 h 17"/>
              <a:gd name="T16" fmla="*/ 3 w 19"/>
              <a:gd name="T17" fmla="*/ 4 h 17"/>
              <a:gd name="T18" fmla="*/ 4 w 19"/>
              <a:gd name="T19" fmla="*/ 12 h 17"/>
              <a:gd name="T20" fmla="*/ 17 w 19"/>
              <a:gd name="T21" fmla="*/ 13 h 17"/>
              <a:gd name="T22" fmla="*/ 18 w 19"/>
              <a:gd name="T23" fmla="*/ 5 h 17"/>
              <a:gd name="T24" fmla="*/ 3 w 19"/>
              <a:gd name="T25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" h="17">
                <a:moveTo>
                  <a:pt x="19" y="4"/>
                </a:moveTo>
                <a:cubicBezTo>
                  <a:pt x="19" y="7"/>
                  <a:pt x="19" y="9"/>
                  <a:pt x="19" y="12"/>
                </a:cubicBezTo>
                <a:cubicBezTo>
                  <a:pt x="19" y="14"/>
                  <a:pt x="19" y="17"/>
                  <a:pt x="16" y="17"/>
                </a:cubicBezTo>
                <a:cubicBezTo>
                  <a:pt x="15" y="17"/>
                  <a:pt x="14" y="16"/>
                  <a:pt x="12" y="16"/>
                </a:cubicBezTo>
                <a:cubicBezTo>
                  <a:pt x="11" y="16"/>
                  <a:pt x="8" y="15"/>
                  <a:pt x="7" y="14"/>
                </a:cubicBezTo>
                <a:cubicBezTo>
                  <a:pt x="5" y="14"/>
                  <a:pt x="3" y="14"/>
                  <a:pt x="2" y="14"/>
                </a:cubicBezTo>
                <a:cubicBezTo>
                  <a:pt x="0" y="11"/>
                  <a:pt x="1" y="6"/>
                  <a:pt x="1" y="3"/>
                </a:cubicBezTo>
                <a:cubicBezTo>
                  <a:pt x="7" y="0"/>
                  <a:pt x="14" y="4"/>
                  <a:pt x="19" y="4"/>
                </a:cubicBezTo>
                <a:close/>
                <a:moveTo>
                  <a:pt x="3" y="4"/>
                </a:moveTo>
                <a:cubicBezTo>
                  <a:pt x="3" y="6"/>
                  <a:pt x="1" y="11"/>
                  <a:pt x="4" y="12"/>
                </a:cubicBezTo>
                <a:cubicBezTo>
                  <a:pt x="8" y="13"/>
                  <a:pt x="15" y="16"/>
                  <a:pt x="17" y="13"/>
                </a:cubicBezTo>
                <a:cubicBezTo>
                  <a:pt x="17" y="9"/>
                  <a:pt x="18" y="9"/>
                  <a:pt x="18" y="5"/>
                </a:cubicBezTo>
                <a:cubicBezTo>
                  <a:pt x="13" y="5"/>
                  <a:pt x="9" y="3"/>
                  <a:pt x="3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95" name="Freeform 362"/>
          <p:cNvSpPr>
            <a:spLocks noEditPoints="1"/>
          </p:cNvSpPr>
          <p:nvPr/>
        </p:nvSpPr>
        <p:spPr bwMode="auto">
          <a:xfrm>
            <a:off x="3440113" y="1824038"/>
            <a:ext cx="69850" cy="57150"/>
          </a:xfrm>
          <a:custGeom>
            <a:avLst/>
            <a:gdLst>
              <a:gd name="T0" fmla="*/ 21 w 22"/>
              <a:gd name="T1" fmla="*/ 5 h 18"/>
              <a:gd name="T2" fmla="*/ 16 w 22"/>
              <a:gd name="T3" fmla="*/ 17 h 18"/>
              <a:gd name="T4" fmla="*/ 14 w 22"/>
              <a:gd name="T5" fmla="*/ 17 h 18"/>
              <a:gd name="T6" fmla="*/ 8 w 22"/>
              <a:gd name="T7" fmla="*/ 16 h 18"/>
              <a:gd name="T8" fmla="*/ 2 w 22"/>
              <a:gd name="T9" fmla="*/ 15 h 18"/>
              <a:gd name="T10" fmla="*/ 2 w 22"/>
              <a:gd name="T11" fmla="*/ 3 h 18"/>
              <a:gd name="T12" fmla="*/ 16 w 22"/>
              <a:gd name="T13" fmla="*/ 2 h 18"/>
              <a:gd name="T14" fmla="*/ 21 w 22"/>
              <a:gd name="T15" fmla="*/ 5 h 18"/>
              <a:gd name="T16" fmla="*/ 4 w 22"/>
              <a:gd name="T17" fmla="*/ 4 h 18"/>
              <a:gd name="T18" fmla="*/ 3 w 22"/>
              <a:gd name="T19" fmla="*/ 13 h 18"/>
              <a:gd name="T20" fmla="*/ 8 w 22"/>
              <a:gd name="T21" fmla="*/ 14 h 18"/>
              <a:gd name="T22" fmla="*/ 16 w 22"/>
              <a:gd name="T23" fmla="*/ 15 h 18"/>
              <a:gd name="T24" fmla="*/ 19 w 22"/>
              <a:gd name="T25" fmla="*/ 4 h 18"/>
              <a:gd name="T26" fmla="*/ 4 w 22"/>
              <a:gd name="T27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" h="18">
                <a:moveTo>
                  <a:pt x="21" y="5"/>
                </a:moveTo>
                <a:cubicBezTo>
                  <a:pt x="20" y="10"/>
                  <a:pt x="22" y="18"/>
                  <a:pt x="16" y="17"/>
                </a:cubicBezTo>
                <a:cubicBezTo>
                  <a:pt x="15" y="17"/>
                  <a:pt x="14" y="17"/>
                  <a:pt x="14" y="17"/>
                </a:cubicBezTo>
                <a:cubicBezTo>
                  <a:pt x="12" y="17"/>
                  <a:pt x="10" y="17"/>
                  <a:pt x="8" y="16"/>
                </a:cubicBezTo>
                <a:cubicBezTo>
                  <a:pt x="6" y="16"/>
                  <a:pt x="3" y="16"/>
                  <a:pt x="2" y="15"/>
                </a:cubicBezTo>
                <a:cubicBezTo>
                  <a:pt x="0" y="12"/>
                  <a:pt x="2" y="8"/>
                  <a:pt x="2" y="3"/>
                </a:cubicBezTo>
                <a:cubicBezTo>
                  <a:pt x="5" y="0"/>
                  <a:pt x="10" y="1"/>
                  <a:pt x="16" y="2"/>
                </a:cubicBezTo>
                <a:cubicBezTo>
                  <a:pt x="18" y="2"/>
                  <a:pt x="20" y="3"/>
                  <a:pt x="21" y="5"/>
                </a:cubicBezTo>
                <a:close/>
                <a:moveTo>
                  <a:pt x="4" y="4"/>
                </a:moveTo>
                <a:cubicBezTo>
                  <a:pt x="4" y="7"/>
                  <a:pt x="1" y="10"/>
                  <a:pt x="3" y="13"/>
                </a:cubicBezTo>
                <a:cubicBezTo>
                  <a:pt x="4" y="14"/>
                  <a:pt x="6" y="14"/>
                  <a:pt x="8" y="14"/>
                </a:cubicBezTo>
                <a:cubicBezTo>
                  <a:pt x="11" y="15"/>
                  <a:pt x="15" y="16"/>
                  <a:pt x="16" y="15"/>
                </a:cubicBezTo>
                <a:cubicBezTo>
                  <a:pt x="19" y="15"/>
                  <a:pt x="20" y="7"/>
                  <a:pt x="19" y="4"/>
                </a:cubicBezTo>
                <a:cubicBezTo>
                  <a:pt x="14" y="3"/>
                  <a:pt x="8" y="2"/>
                  <a:pt x="4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96" name="Freeform 363"/>
          <p:cNvSpPr>
            <a:spLocks noEditPoints="1"/>
          </p:cNvSpPr>
          <p:nvPr/>
        </p:nvSpPr>
        <p:spPr bwMode="auto">
          <a:xfrm>
            <a:off x="3506788" y="1833563"/>
            <a:ext cx="58737" cy="50800"/>
          </a:xfrm>
          <a:custGeom>
            <a:avLst/>
            <a:gdLst>
              <a:gd name="T0" fmla="*/ 19 w 19"/>
              <a:gd name="T1" fmla="*/ 3 h 16"/>
              <a:gd name="T2" fmla="*/ 18 w 19"/>
              <a:gd name="T3" fmla="*/ 15 h 16"/>
              <a:gd name="T4" fmla="*/ 16 w 19"/>
              <a:gd name="T5" fmla="*/ 16 h 16"/>
              <a:gd name="T6" fmla="*/ 2 w 19"/>
              <a:gd name="T7" fmla="*/ 14 h 16"/>
              <a:gd name="T8" fmla="*/ 2 w 19"/>
              <a:gd name="T9" fmla="*/ 2 h 16"/>
              <a:gd name="T10" fmla="*/ 4 w 19"/>
              <a:gd name="T11" fmla="*/ 0 h 16"/>
              <a:gd name="T12" fmla="*/ 19 w 19"/>
              <a:gd name="T13" fmla="*/ 3 h 16"/>
              <a:gd name="T14" fmla="*/ 5 w 19"/>
              <a:gd name="T15" fmla="*/ 3 h 16"/>
              <a:gd name="T16" fmla="*/ 3 w 19"/>
              <a:gd name="T17" fmla="*/ 12 h 16"/>
              <a:gd name="T18" fmla="*/ 16 w 19"/>
              <a:gd name="T19" fmla="*/ 14 h 16"/>
              <a:gd name="T20" fmla="*/ 17 w 19"/>
              <a:gd name="T21" fmla="*/ 4 h 16"/>
              <a:gd name="T22" fmla="*/ 5 w 19"/>
              <a:gd name="T23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" h="16">
                <a:moveTo>
                  <a:pt x="19" y="3"/>
                </a:moveTo>
                <a:cubicBezTo>
                  <a:pt x="19" y="7"/>
                  <a:pt x="19" y="10"/>
                  <a:pt x="18" y="15"/>
                </a:cubicBezTo>
                <a:cubicBezTo>
                  <a:pt x="18" y="16"/>
                  <a:pt x="17" y="16"/>
                  <a:pt x="16" y="16"/>
                </a:cubicBezTo>
                <a:cubicBezTo>
                  <a:pt x="11" y="16"/>
                  <a:pt x="7" y="15"/>
                  <a:pt x="2" y="14"/>
                </a:cubicBezTo>
                <a:cubicBezTo>
                  <a:pt x="0" y="11"/>
                  <a:pt x="2" y="7"/>
                  <a:pt x="2" y="2"/>
                </a:cubicBezTo>
                <a:cubicBezTo>
                  <a:pt x="2" y="2"/>
                  <a:pt x="3" y="1"/>
                  <a:pt x="4" y="0"/>
                </a:cubicBezTo>
                <a:cubicBezTo>
                  <a:pt x="9" y="2"/>
                  <a:pt x="16" y="0"/>
                  <a:pt x="19" y="3"/>
                </a:cubicBezTo>
                <a:close/>
                <a:moveTo>
                  <a:pt x="5" y="3"/>
                </a:moveTo>
                <a:cubicBezTo>
                  <a:pt x="2" y="5"/>
                  <a:pt x="3" y="9"/>
                  <a:pt x="3" y="12"/>
                </a:cubicBezTo>
                <a:cubicBezTo>
                  <a:pt x="6" y="13"/>
                  <a:pt x="13" y="15"/>
                  <a:pt x="16" y="14"/>
                </a:cubicBezTo>
                <a:cubicBezTo>
                  <a:pt x="17" y="10"/>
                  <a:pt x="18" y="7"/>
                  <a:pt x="17" y="4"/>
                </a:cubicBezTo>
                <a:cubicBezTo>
                  <a:pt x="13" y="4"/>
                  <a:pt x="9" y="3"/>
                  <a:pt x="5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97" name="Freeform 364"/>
          <p:cNvSpPr/>
          <p:nvPr/>
        </p:nvSpPr>
        <p:spPr bwMode="auto">
          <a:xfrm>
            <a:off x="3462338" y="1833563"/>
            <a:ext cx="28575" cy="34925"/>
          </a:xfrm>
          <a:custGeom>
            <a:avLst/>
            <a:gdLst>
              <a:gd name="T0" fmla="*/ 3 w 9"/>
              <a:gd name="T1" fmla="*/ 8 h 11"/>
              <a:gd name="T2" fmla="*/ 6 w 9"/>
              <a:gd name="T3" fmla="*/ 10 h 11"/>
              <a:gd name="T4" fmla="*/ 0 w 9"/>
              <a:gd name="T5" fmla="*/ 9 h 11"/>
              <a:gd name="T6" fmla="*/ 5 w 9"/>
              <a:gd name="T7" fmla="*/ 5 h 11"/>
              <a:gd name="T8" fmla="*/ 2 w 9"/>
              <a:gd name="T9" fmla="*/ 5 h 11"/>
              <a:gd name="T10" fmla="*/ 1 w 9"/>
              <a:gd name="T11" fmla="*/ 3 h 11"/>
              <a:gd name="T12" fmla="*/ 6 w 9"/>
              <a:gd name="T13" fmla="*/ 7 h 11"/>
              <a:gd name="T14" fmla="*/ 3 w 9"/>
              <a:gd name="T15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11">
                <a:moveTo>
                  <a:pt x="3" y="8"/>
                </a:moveTo>
                <a:cubicBezTo>
                  <a:pt x="4" y="8"/>
                  <a:pt x="6" y="9"/>
                  <a:pt x="6" y="10"/>
                </a:cubicBezTo>
                <a:cubicBezTo>
                  <a:pt x="4" y="10"/>
                  <a:pt x="1" y="11"/>
                  <a:pt x="0" y="9"/>
                </a:cubicBezTo>
                <a:cubicBezTo>
                  <a:pt x="0" y="7"/>
                  <a:pt x="3" y="7"/>
                  <a:pt x="5" y="5"/>
                </a:cubicBezTo>
                <a:cubicBezTo>
                  <a:pt x="5" y="3"/>
                  <a:pt x="2" y="3"/>
                  <a:pt x="2" y="5"/>
                </a:cubicBezTo>
                <a:cubicBezTo>
                  <a:pt x="0" y="5"/>
                  <a:pt x="0" y="3"/>
                  <a:pt x="1" y="3"/>
                </a:cubicBezTo>
                <a:cubicBezTo>
                  <a:pt x="3" y="0"/>
                  <a:pt x="9" y="3"/>
                  <a:pt x="6" y="7"/>
                </a:cubicBezTo>
                <a:cubicBezTo>
                  <a:pt x="5" y="8"/>
                  <a:pt x="3" y="7"/>
                  <a:pt x="3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98" name="Freeform 365"/>
          <p:cNvSpPr/>
          <p:nvPr/>
        </p:nvSpPr>
        <p:spPr bwMode="auto">
          <a:xfrm>
            <a:off x="3525838" y="1843088"/>
            <a:ext cx="30162" cy="38100"/>
          </a:xfrm>
          <a:custGeom>
            <a:avLst/>
            <a:gdLst>
              <a:gd name="T0" fmla="*/ 5 w 10"/>
              <a:gd name="T1" fmla="*/ 1 h 12"/>
              <a:gd name="T2" fmla="*/ 5 w 10"/>
              <a:gd name="T3" fmla="*/ 5 h 12"/>
              <a:gd name="T4" fmla="*/ 0 w 10"/>
              <a:gd name="T5" fmla="*/ 7 h 12"/>
              <a:gd name="T6" fmla="*/ 4 w 10"/>
              <a:gd name="T7" fmla="*/ 7 h 12"/>
              <a:gd name="T8" fmla="*/ 1 w 10"/>
              <a:gd name="T9" fmla="*/ 5 h 12"/>
              <a:gd name="T10" fmla="*/ 3 w 10"/>
              <a:gd name="T11" fmla="*/ 3 h 12"/>
              <a:gd name="T12" fmla="*/ 1 w 10"/>
              <a:gd name="T13" fmla="*/ 3 h 12"/>
              <a:gd name="T14" fmla="*/ 5 w 10"/>
              <a:gd name="T15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12">
                <a:moveTo>
                  <a:pt x="5" y="1"/>
                </a:moveTo>
                <a:cubicBezTo>
                  <a:pt x="6" y="2"/>
                  <a:pt x="6" y="4"/>
                  <a:pt x="5" y="5"/>
                </a:cubicBezTo>
                <a:cubicBezTo>
                  <a:pt x="10" y="8"/>
                  <a:pt x="1" y="12"/>
                  <a:pt x="0" y="7"/>
                </a:cubicBezTo>
                <a:cubicBezTo>
                  <a:pt x="1" y="7"/>
                  <a:pt x="3" y="9"/>
                  <a:pt x="4" y="7"/>
                </a:cubicBezTo>
                <a:cubicBezTo>
                  <a:pt x="4" y="6"/>
                  <a:pt x="2" y="6"/>
                  <a:pt x="1" y="5"/>
                </a:cubicBezTo>
                <a:cubicBezTo>
                  <a:pt x="1" y="3"/>
                  <a:pt x="3" y="4"/>
                  <a:pt x="3" y="3"/>
                </a:cubicBezTo>
                <a:cubicBezTo>
                  <a:pt x="3" y="3"/>
                  <a:pt x="2" y="3"/>
                  <a:pt x="1" y="3"/>
                </a:cubicBezTo>
                <a:cubicBezTo>
                  <a:pt x="0" y="0"/>
                  <a:pt x="4" y="1"/>
                  <a:pt x="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199" name="Freeform 366"/>
          <p:cNvSpPr>
            <a:spLocks noEditPoints="1"/>
          </p:cNvSpPr>
          <p:nvPr/>
        </p:nvSpPr>
        <p:spPr bwMode="auto">
          <a:xfrm>
            <a:off x="3587750" y="1852613"/>
            <a:ext cx="15875" cy="15875"/>
          </a:xfrm>
          <a:custGeom>
            <a:avLst/>
            <a:gdLst>
              <a:gd name="T0" fmla="*/ 5 w 5"/>
              <a:gd name="T1" fmla="*/ 2 h 5"/>
              <a:gd name="T2" fmla="*/ 1 w 5"/>
              <a:gd name="T3" fmla="*/ 5 h 5"/>
              <a:gd name="T4" fmla="*/ 0 w 5"/>
              <a:gd name="T5" fmla="*/ 2 h 5"/>
              <a:gd name="T6" fmla="*/ 5 w 5"/>
              <a:gd name="T7" fmla="*/ 2 h 5"/>
              <a:gd name="T8" fmla="*/ 2 w 5"/>
              <a:gd name="T9" fmla="*/ 3 h 5"/>
              <a:gd name="T10" fmla="*/ 3 w 5"/>
              <a:gd name="T11" fmla="*/ 3 h 5"/>
              <a:gd name="T12" fmla="*/ 3 w 5"/>
              <a:gd name="T13" fmla="*/ 2 h 5"/>
              <a:gd name="T14" fmla="*/ 2 w 5"/>
              <a:gd name="T15" fmla="*/ 2 h 5"/>
              <a:gd name="T16" fmla="*/ 2 w 5"/>
              <a:gd name="T17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5">
                <a:moveTo>
                  <a:pt x="5" y="2"/>
                </a:moveTo>
                <a:cubicBezTo>
                  <a:pt x="5" y="5"/>
                  <a:pt x="3" y="5"/>
                  <a:pt x="1" y="5"/>
                </a:cubicBezTo>
                <a:cubicBezTo>
                  <a:pt x="0" y="4"/>
                  <a:pt x="0" y="3"/>
                  <a:pt x="0" y="2"/>
                </a:cubicBezTo>
                <a:cubicBezTo>
                  <a:pt x="0" y="0"/>
                  <a:pt x="4" y="0"/>
                  <a:pt x="5" y="2"/>
                </a:cubicBezTo>
                <a:close/>
                <a:moveTo>
                  <a:pt x="2" y="3"/>
                </a:moveTo>
                <a:cubicBezTo>
                  <a:pt x="2" y="3"/>
                  <a:pt x="2" y="3"/>
                  <a:pt x="3" y="3"/>
                </a:cubicBezTo>
                <a:cubicBezTo>
                  <a:pt x="3" y="3"/>
                  <a:pt x="3" y="3"/>
                  <a:pt x="3" y="2"/>
                </a:cubicBezTo>
                <a:cubicBezTo>
                  <a:pt x="3" y="2"/>
                  <a:pt x="3" y="2"/>
                  <a:pt x="2" y="2"/>
                </a:cubicBezTo>
                <a:cubicBezTo>
                  <a:pt x="2" y="2"/>
                  <a:pt x="2" y="2"/>
                  <a:pt x="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00" name="Freeform 367"/>
          <p:cNvSpPr/>
          <p:nvPr/>
        </p:nvSpPr>
        <p:spPr bwMode="auto">
          <a:xfrm>
            <a:off x="3597275" y="1852613"/>
            <a:ext cx="22225" cy="22225"/>
          </a:xfrm>
          <a:custGeom>
            <a:avLst/>
            <a:gdLst>
              <a:gd name="T0" fmla="*/ 7 w 7"/>
              <a:gd name="T1" fmla="*/ 0 h 7"/>
              <a:gd name="T2" fmla="*/ 5 w 7"/>
              <a:gd name="T3" fmla="*/ 3 h 7"/>
              <a:gd name="T4" fmla="*/ 1 w 7"/>
              <a:gd name="T5" fmla="*/ 7 h 7"/>
              <a:gd name="T6" fmla="*/ 3 w 7"/>
              <a:gd name="T7" fmla="*/ 4 h 7"/>
              <a:gd name="T8" fmla="*/ 7 w 7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7">
                <a:moveTo>
                  <a:pt x="7" y="0"/>
                </a:moveTo>
                <a:cubicBezTo>
                  <a:pt x="7" y="2"/>
                  <a:pt x="6" y="2"/>
                  <a:pt x="5" y="3"/>
                </a:cubicBezTo>
                <a:cubicBezTo>
                  <a:pt x="4" y="4"/>
                  <a:pt x="3" y="7"/>
                  <a:pt x="1" y="7"/>
                </a:cubicBezTo>
                <a:cubicBezTo>
                  <a:pt x="0" y="6"/>
                  <a:pt x="2" y="5"/>
                  <a:pt x="3" y="4"/>
                </a:cubicBezTo>
                <a:cubicBezTo>
                  <a:pt x="4" y="2"/>
                  <a:pt x="5" y="0"/>
                  <a:pt x="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01" name="Freeform 368"/>
          <p:cNvSpPr/>
          <p:nvPr/>
        </p:nvSpPr>
        <p:spPr bwMode="auto">
          <a:xfrm>
            <a:off x="3657600" y="1865313"/>
            <a:ext cx="28575" cy="15875"/>
          </a:xfrm>
          <a:custGeom>
            <a:avLst/>
            <a:gdLst>
              <a:gd name="T0" fmla="*/ 9 w 9"/>
              <a:gd name="T1" fmla="*/ 4 h 5"/>
              <a:gd name="T2" fmla="*/ 0 w 9"/>
              <a:gd name="T3" fmla="*/ 1 h 5"/>
              <a:gd name="T4" fmla="*/ 9 w 9"/>
              <a:gd name="T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5">
                <a:moveTo>
                  <a:pt x="9" y="4"/>
                </a:moveTo>
                <a:cubicBezTo>
                  <a:pt x="6" y="4"/>
                  <a:pt x="2" y="5"/>
                  <a:pt x="0" y="1"/>
                </a:cubicBezTo>
                <a:cubicBezTo>
                  <a:pt x="3" y="2"/>
                  <a:pt x="9" y="0"/>
                  <a:pt x="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02" name="Freeform 369"/>
          <p:cNvSpPr>
            <a:spLocks noEditPoints="1"/>
          </p:cNvSpPr>
          <p:nvPr/>
        </p:nvSpPr>
        <p:spPr bwMode="auto">
          <a:xfrm>
            <a:off x="3367088" y="1878013"/>
            <a:ext cx="60325" cy="50800"/>
          </a:xfrm>
          <a:custGeom>
            <a:avLst/>
            <a:gdLst>
              <a:gd name="T0" fmla="*/ 17 w 19"/>
              <a:gd name="T1" fmla="*/ 16 h 16"/>
              <a:gd name="T2" fmla="*/ 1 w 19"/>
              <a:gd name="T3" fmla="*/ 14 h 16"/>
              <a:gd name="T4" fmla="*/ 1 w 19"/>
              <a:gd name="T5" fmla="*/ 2 h 16"/>
              <a:gd name="T6" fmla="*/ 11 w 19"/>
              <a:gd name="T7" fmla="*/ 1 h 16"/>
              <a:gd name="T8" fmla="*/ 18 w 19"/>
              <a:gd name="T9" fmla="*/ 4 h 16"/>
              <a:gd name="T10" fmla="*/ 17 w 19"/>
              <a:gd name="T11" fmla="*/ 16 h 16"/>
              <a:gd name="T12" fmla="*/ 3 w 19"/>
              <a:gd name="T13" fmla="*/ 4 h 16"/>
              <a:gd name="T14" fmla="*/ 3 w 19"/>
              <a:gd name="T15" fmla="*/ 12 h 16"/>
              <a:gd name="T16" fmla="*/ 10 w 19"/>
              <a:gd name="T17" fmla="*/ 14 h 16"/>
              <a:gd name="T18" fmla="*/ 16 w 19"/>
              <a:gd name="T19" fmla="*/ 14 h 16"/>
              <a:gd name="T20" fmla="*/ 16 w 19"/>
              <a:gd name="T21" fmla="*/ 4 h 16"/>
              <a:gd name="T22" fmla="*/ 3 w 19"/>
              <a:gd name="T23" fmla="*/ 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" h="16">
                <a:moveTo>
                  <a:pt x="17" y="16"/>
                </a:moveTo>
                <a:cubicBezTo>
                  <a:pt x="11" y="16"/>
                  <a:pt x="7" y="14"/>
                  <a:pt x="1" y="14"/>
                </a:cubicBezTo>
                <a:cubicBezTo>
                  <a:pt x="0" y="9"/>
                  <a:pt x="1" y="5"/>
                  <a:pt x="1" y="2"/>
                </a:cubicBezTo>
                <a:cubicBezTo>
                  <a:pt x="4" y="0"/>
                  <a:pt x="7" y="1"/>
                  <a:pt x="11" y="1"/>
                </a:cubicBezTo>
                <a:cubicBezTo>
                  <a:pt x="14" y="2"/>
                  <a:pt x="17" y="2"/>
                  <a:pt x="18" y="4"/>
                </a:cubicBezTo>
                <a:cubicBezTo>
                  <a:pt x="17" y="7"/>
                  <a:pt x="19" y="12"/>
                  <a:pt x="17" y="16"/>
                </a:cubicBezTo>
                <a:close/>
                <a:moveTo>
                  <a:pt x="3" y="4"/>
                </a:moveTo>
                <a:cubicBezTo>
                  <a:pt x="3" y="7"/>
                  <a:pt x="1" y="10"/>
                  <a:pt x="3" y="12"/>
                </a:cubicBezTo>
                <a:cubicBezTo>
                  <a:pt x="5" y="12"/>
                  <a:pt x="7" y="13"/>
                  <a:pt x="10" y="14"/>
                </a:cubicBezTo>
                <a:cubicBezTo>
                  <a:pt x="12" y="14"/>
                  <a:pt x="14" y="14"/>
                  <a:pt x="16" y="14"/>
                </a:cubicBezTo>
                <a:cubicBezTo>
                  <a:pt x="17" y="11"/>
                  <a:pt x="16" y="8"/>
                  <a:pt x="16" y="4"/>
                </a:cubicBezTo>
                <a:cubicBezTo>
                  <a:pt x="12" y="4"/>
                  <a:pt x="5" y="0"/>
                  <a:pt x="3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03" name="Freeform 370"/>
          <p:cNvSpPr>
            <a:spLocks noEditPoints="1"/>
          </p:cNvSpPr>
          <p:nvPr/>
        </p:nvSpPr>
        <p:spPr bwMode="auto">
          <a:xfrm>
            <a:off x="3436938" y="1884363"/>
            <a:ext cx="63500" cy="53975"/>
          </a:xfrm>
          <a:custGeom>
            <a:avLst/>
            <a:gdLst>
              <a:gd name="T0" fmla="*/ 20 w 20"/>
              <a:gd name="T1" fmla="*/ 6 h 17"/>
              <a:gd name="T2" fmla="*/ 19 w 20"/>
              <a:gd name="T3" fmla="*/ 15 h 17"/>
              <a:gd name="T4" fmla="*/ 1 w 20"/>
              <a:gd name="T5" fmla="*/ 14 h 17"/>
              <a:gd name="T6" fmla="*/ 1 w 20"/>
              <a:gd name="T7" fmla="*/ 2 h 17"/>
              <a:gd name="T8" fmla="*/ 19 w 20"/>
              <a:gd name="T9" fmla="*/ 3 h 17"/>
              <a:gd name="T10" fmla="*/ 20 w 20"/>
              <a:gd name="T11" fmla="*/ 6 h 17"/>
              <a:gd name="T12" fmla="*/ 4 w 20"/>
              <a:gd name="T13" fmla="*/ 3 h 17"/>
              <a:gd name="T14" fmla="*/ 2 w 20"/>
              <a:gd name="T15" fmla="*/ 12 h 17"/>
              <a:gd name="T16" fmla="*/ 17 w 20"/>
              <a:gd name="T17" fmla="*/ 14 h 17"/>
              <a:gd name="T18" fmla="*/ 18 w 20"/>
              <a:gd name="T19" fmla="*/ 5 h 17"/>
              <a:gd name="T20" fmla="*/ 4 w 20"/>
              <a:gd name="T21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17">
                <a:moveTo>
                  <a:pt x="20" y="6"/>
                </a:moveTo>
                <a:cubicBezTo>
                  <a:pt x="18" y="7"/>
                  <a:pt x="20" y="12"/>
                  <a:pt x="19" y="15"/>
                </a:cubicBezTo>
                <a:cubicBezTo>
                  <a:pt x="14" y="17"/>
                  <a:pt x="6" y="15"/>
                  <a:pt x="1" y="14"/>
                </a:cubicBezTo>
                <a:cubicBezTo>
                  <a:pt x="0" y="11"/>
                  <a:pt x="0" y="5"/>
                  <a:pt x="1" y="2"/>
                </a:cubicBezTo>
                <a:cubicBezTo>
                  <a:pt x="7" y="0"/>
                  <a:pt x="13" y="1"/>
                  <a:pt x="19" y="3"/>
                </a:cubicBezTo>
                <a:cubicBezTo>
                  <a:pt x="20" y="4"/>
                  <a:pt x="20" y="5"/>
                  <a:pt x="20" y="6"/>
                </a:cubicBezTo>
                <a:close/>
                <a:moveTo>
                  <a:pt x="4" y="3"/>
                </a:moveTo>
                <a:cubicBezTo>
                  <a:pt x="1" y="4"/>
                  <a:pt x="1" y="9"/>
                  <a:pt x="2" y="12"/>
                </a:cubicBezTo>
                <a:cubicBezTo>
                  <a:pt x="8" y="14"/>
                  <a:pt x="11" y="15"/>
                  <a:pt x="17" y="14"/>
                </a:cubicBezTo>
                <a:cubicBezTo>
                  <a:pt x="18" y="11"/>
                  <a:pt x="18" y="8"/>
                  <a:pt x="18" y="5"/>
                </a:cubicBezTo>
                <a:cubicBezTo>
                  <a:pt x="14" y="4"/>
                  <a:pt x="8" y="3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04" name="Freeform 371"/>
          <p:cNvSpPr>
            <a:spLocks noEditPoints="1"/>
          </p:cNvSpPr>
          <p:nvPr/>
        </p:nvSpPr>
        <p:spPr bwMode="auto">
          <a:xfrm>
            <a:off x="3382963" y="1890713"/>
            <a:ext cx="19050" cy="25400"/>
          </a:xfrm>
          <a:custGeom>
            <a:avLst/>
            <a:gdLst>
              <a:gd name="T0" fmla="*/ 6 w 6"/>
              <a:gd name="T1" fmla="*/ 0 h 8"/>
              <a:gd name="T2" fmla="*/ 5 w 6"/>
              <a:gd name="T3" fmla="*/ 8 h 8"/>
              <a:gd name="T4" fmla="*/ 4 w 6"/>
              <a:gd name="T5" fmla="*/ 8 h 8"/>
              <a:gd name="T6" fmla="*/ 0 w 6"/>
              <a:gd name="T7" fmla="*/ 6 h 8"/>
              <a:gd name="T8" fmla="*/ 3 w 6"/>
              <a:gd name="T9" fmla="*/ 2 h 8"/>
              <a:gd name="T10" fmla="*/ 4 w 6"/>
              <a:gd name="T11" fmla="*/ 0 h 8"/>
              <a:gd name="T12" fmla="*/ 6 w 6"/>
              <a:gd name="T13" fmla="*/ 0 h 8"/>
              <a:gd name="T14" fmla="*/ 3 w 6"/>
              <a:gd name="T15" fmla="*/ 4 h 8"/>
              <a:gd name="T16" fmla="*/ 4 w 6"/>
              <a:gd name="T17" fmla="*/ 5 h 8"/>
              <a:gd name="T18" fmla="*/ 5 w 6"/>
              <a:gd name="T19" fmla="*/ 3 h 8"/>
              <a:gd name="T20" fmla="*/ 3 w 6"/>
              <a:gd name="T21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" h="8">
                <a:moveTo>
                  <a:pt x="6" y="0"/>
                </a:moveTo>
                <a:cubicBezTo>
                  <a:pt x="6" y="4"/>
                  <a:pt x="6" y="5"/>
                  <a:pt x="5" y="8"/>
                </a:cubicBezTo>
                <a:cubicBezTo>
                  <a:pt x="4" y="8"/>
                  <a:pt x="4" y="8"/>
                  <a:pt x="4" y="8"/>
                </a:cubicBezTo>
                <a:cubicBezTo>
                  <a:pt x="5" y="4"/>
                  <a:pt x="1" y="7"/>
                  <a:pt x="0" y="6"/>
                </a:cubicBezTo>
                <a:cubicBezTo>
                  <a:pt x="0" y="4"/>
                  <a:pt x="2" y="3"/>
                  <a:pt x="3" y="2"/>
                </a:cubicBezTo>
                <a:cubicBezTo>
                  <a:pt x="3" y="1"/>
                  <a:pt x="3" y="0"/>
                  <a:pt x="4" y="0"/>
                </a:cubicBezTo>
                <a:cubicBezTo>
                  <a:pt x="5" y="0"/>
                  <a:pt x="6" y="0"/>
                  <a:pt x="6" y="0"/>
                </a:cubicBezTo>
                <a:close/>
                <a:moveTo>
                  <a:pt x="3" y="4"/>
                </a:moveTo>
                <a:cubicBezTo>
                  <a:pt x="4" y="4"/>
                  <a:pt x="4" y="5"/>
                  <a:pt x="4" y="5"/>
                </a:cubicBezTo>
                <a:cubicBezTo>
                  <a:pt x="4" y="4"/>
                  <a:pt x="4" y="3"/>
                  <a:pt x="5" y="3"/>
                </a:cubicBezTo>
                <a:cubicBezTo>
                  <a:pt x="4" y="3"/>
                  <a:pt x="3" y="4"/>
                  <a:pt x="3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05" name="Freeform 372"/>
          <p:cNvSpPr>
            <a:spLocks noEditPoints="1"/>
          </p:cNvSpPr>
          <p:nvPr/>
        </p:nvSpPr>
        <p:spPr bwMode="auto">
          <a:xfrm>
            <a:off x="3503613" y="1893888"/>
            <a:ext cx="55562" cy="50800"/>
          </a:xfrm>
          <a:custGeom>
            <a:avLst/>
            <a:gdLst>
              <a:gd name="T0" fmla="*/ 18 w 18"/>
              <a:gd name="T1" fmla="*/ 2 h 16"/>
              <a:gd name="T2" fmla="*/ 18 w 18"/>
              <a:gd name="T3" fmla="*/ 14 h 16"/>
              <a:gd name="T4" fmla="*/ 16 w 18"/>
              <a:gd name="T5" fmla="*/ 16 h 16"/>
              <a:gd name="T6" fmla="*/ 1 w 18"/>
              <a:gd name="T7" fmla="*/ 13 h 16"/>
              <a:gd name="T8" fmla="*/ 0 w 18"/>
              <a:gd name="T9" fmla="*/ 3 h 16"/>
              <a:gd name="T10" fmla="*/ 2 w 18"/>
              <a:gd name="T11" fmla="*/ 1 h 16"/>
              <a:gd name="T12" fmla="*/ 18 w 18"/>
              <a:gd name="T13" fmla="*/ 2 h 16"/>
              <a:gd name="T14" fmla="*/ 16 w 18"/>
              <a:gd name="T15" fmla="*/ 4 h 16"/>
              <a:gd name="T16" fmla="*/ 9 w 18"/>
              <a:gd name="T17" fmla="*/ 3 h 16"/>
              <a:gd name="T18" fmla="*/ 6 w 18"/>
              <a:gd name="T19" fmla="*/ 2 h 16"/>
              <a:gd name="T20" fmla="*/ 3 w 18"/>
              <a:gd name="T21" fmla="*/ 3 h 16"/>
              <a:gd name="T22" fmla="*/ 2 w 18"/>
              <a:gd name="T23" fmla="*/ 9 h 16"/>
              <a:gd name="T24" fmla="*/ 16 w 18"/>
              <a:gd name="T25" fmla="*/ 13 h 16"/>
              <a:gd name="T26" fmla="*/ 16 w 18"/>
              <a:gd name="T27" fmla="*/ 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" h="16">
                <a:moveTo>
                  <a:pt x="18" y="2"/>
                </a:moveTo>
                <a:cubicBezTo>
                  <a:pt x="18" y="7"/>
                  <a:pt x="18" y="10"/>
                  <a:pt x="18" y="14"/>
                </a:cubicBezTo>
                <a:cubicBezTo>
                  <a:pt x="17" y="15"/>
                  <a:pt x="17" y="15"/>
                  <a:pt x="16" y="16"/>
                </a:cubicBezTo>
                <a:cubicBezTo>
                  <a:pt x="11" y="15"/>
                  <a:pt x="5" y="16"/>
                  <a:pt x="1" y="13"/>
                </a:cubicBezTo>
                <a:cubicBezTo>
                  <a:pt x="0" y="11"/>
                  <a:pt x="1" y="6"/>
                  <a:pt x="0" y="3"/>
                </a:cubicBezTo>
                <a:cubicBezTo>
                  <a:pt x="1" y="2"/>
                  <a:pt x="1" y="2"/>
                  <a:pt x="2" y="1"/>
                </a:cubicBezTo>
                <a:cubicBezTo>
                  <a:pt x="7" y="1"/>
                  <a:pt x="14" y="0"/>
                  <a:pt x="18" y="2"/>
                </a:cubicBezTo>
                <a:close/>
                <a:moveTo>
                  <a:pt x="16" y="4"/>
                </a:moveTo>
                <a:cubicBezTo>
                  <a:pt x="16" y="2"/>
                  <a:pt x="10" y="3"/>
                  <a:pt x="9" y="3"/>
                </a:cubicBezTo>
                <a:cubicBezTo>
                  <a:pt x="8" y="3"/>
                  <a:pt x="7" y="2"/>
                  <a:pt x="6" y="2"/>
                </a:cubicBezTo>
                <a:cubicBezTo>
                  <a:pt x="5" y="2"/>
                  <a:pt x="4" y="3"/>
                  <a:pt x="3" y="3"/>
                </a:cubicBezTo>
                <a:cubicBezTo>
                  <a:pt x="2" y="5"/>
                  <a:pt x="2" y="7"/>
                  <a:pt x="2" y="9"/>
                </a:cubicBezTo>
                <a:cubicBezTo>
                  <a:pt x="2" y="15"/>
                  <a:pt x="12" y="13"/>
                  <a:pt x="16" y="13"/>
                </a:cubicBezTo>
                <a:cubicBezTo>
                  <a:pt x="17" y="11"/>
                  <a:pt x="17" y="6"/>
                  <a:pt x="16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06" name="Freeform 373"/>
          <p:cNvSpPr/>
          <p:nvPr/>
        </p:nvSpPr>
        <p:spPr bwMode="auto">
          <a:xfrm>
            <a:off x="3455988" y="1897063"/>
            <a:ext cx="22225" cy="28575"/>
          </a:xfrm>
          <a:custGeom>
            <a:avLst/>
            <a:gdLst>
              <a:gd name="T0" fmla="*/ 7 w 7"/>
              <a:gd name="T1" fmla="*/ 1 h 9"/>
              <a:gd name="T2" fmla="*/ 2 w 7"/>
              <a:gd name="T3" fmla="*/ 2 h 9"/>
              <a:gd name="T4" fmla="*/ 6 w 7"/>
              <a:gd name="T5" fmla="*/ 6 h 9"/>
              <a:gd name="T6" fmla="*/ 4 w 7"/>
              <a:gd name="T7" fmla="*/ 9 h 9"/>
              <a:gd name="T8" fmla="*/ 0 w 7"/>
              <a:gd name="T9" fmla="*/ 6 h 9"/>
              <a:gd name="T10" fmla="*/ 4 w 7"/>
              <a:gd name="T11" fmla="*/ 6 h 9"/>
              <a:gd name="T12" fmla="*/ 4 w 7"/>
              <a:gd name="T13" fmla="*/ 6 h 9"/>
              <a:gd name="T14" fmla="*/ 2 w 7"/>
              <a:gd name="T15" fmla="*/ 4 h 9"/>
              <a:gd name="T16" fmla="*/ 1 w 7"/>
              <a:gd name="T17" fmla="*/ 5 h 9"/>
              <a:gd name="T18" fmla="*/ 0 w 7"/>
              <a:gd name="T19" fmla="*/ 4 h 9"/>
              <a:gd name="T20" fmla="*/ 1 w 7"/>
              <a:gd name="T21" fmla="*/ 0 h 9"/>
              <a:gd name="T22" fmla="*/ 7 w 7"/>
              <a:gd name="T23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" h="9">
                <a:moveTo>
                  <a:pt x="7" y="1"/>
                </a:moveTo>
                <a:cubicBezTo>
                  <a:pt x="6" y="3"/>
                  <a:pt x="4" y="3"/>
                  <a:pt x="2" y="2"/>
                </a:cubicBezTo>
                <a:cubicBezTo>
                  <a:pt x="3" y="3"/>
                  <a:pt x="5" y="4"/>
                  <a:pt x="6" y="6"/>
                </a:cubicBezTo>
                <a:cubicBezTo>
                  <a:pt x="6" y="7"/>
                  <a:pt x="5" y="7"/>
                  <a:pt x="4" y="9"/>
                </a:cubicBezTo>
                <a:cubicBezTo>
                  <a:pt x="3" y="8"/>
                  <a:pt x="0" y="9"/>
                  <a:pt x="0" y="6"/>
                </a:cubicBezTo>
                <a:cubicBezTo>
                  <a:pt x="2" y="7"/>
                  <a:pt x="2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3" y="5"/>
                  <a:pt x="2" y="4"/>
                </a:cubicBezTo>
                <a:cubicBezTo>
                  <a:pt x="2" y="4"/>
                  <a:pt x="1" y="4"/>
                  <a:pt x="1" y="5"/>
                </a:cubicBezTo>
                <a:cubicBezTo>
                  <a:pt x="0" y="5"/>
                  <a:pt x="0" y="4"/>
                  <a:pt x="0" y="4"/>
                </a:cubicBezTo>
                <a:cubicBezTo>
                  <a:pt x="1" y="3"/>
                  <a:pt x="0" y="1"/>
                  <a:pt x="1" y="0"/>
                </a:cubicBezTo>
                <a:cubicBezTo>
                  <a:pt x="3" y="1"/>
                  <a:pt x="5" y="1"/>
                  <a:pt x="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07" name="Freeform 374"/>
          <p:cNvSpPr>
            <a:spLocks noEditPoints="1"/>
          </p:cNvSpPr>
          <p:nvPr/>
        </p:nvSpPr>
        <p:spPr bwMode="auto">
          <a:xfrm>
            <a:off x="3568700" y="1897063"/>
            <a:ext cx="63500" cy="53975"/>
          </a:xfrm>
          <a:custGeom>
            <a:avLst/>
            <a:gdLst>
              <a:gd name="T0" fmla="*/ 18 w 20"/>
              <a:gd name="T1" fmla="*/ 1 h 17"/>
              <a:gd name="T2" fmla="*/ 19 w 20"/>
              <a:gd name="T3" fmla="*/ 12 h 17"/>
              <a:gd name="T4" fmla="*/ 10 w 20"/>
              <a:gd name="T5" fmla="*/ 15 h 17"/>
              <a:gd name="T6" fmla="*/ 1 w 20"/>
              <a:gd name="T7" fmla="*/ 14 h 17"/>
              <a:gd name="T8" fmla="*/ 1 w 20"/>
              <a:gd name="T9" fmla="*/ 3 h 17"/>
              <a:gd name="T10" fmla="*/ 1 w 20"/>
              <a:gd name="T11" fmla="*/ 3 h 17"/>
              <a:gd name="T12" fmla="*/ 2 w 20"/>
              <a:gd name="T13" fmla="*/ 1 h 17"/>
              <a:gd name="T14" fmla="*/ 7 w 20"/>
              <a:gd name="T15" fmla="*/ 1 h 17"/>
              <a:gd name="T16" fmla="*/ 18 w 20"/>
              <a:gd name="T17" fmla="*/ 1 h 17"/>
              <a:gd name="T18" fmla="*/ 2 w 20"/>
              <a:gd name="T19" fmla="*/ 3 h 17"/>
              <a:gd name="T20" fmla="*/ 2 w 20"/>
              <a:gd name="T21" fmla="*/ 12 h 17"/>
              <a:gd name="T22" fmla="*/ 16 w 20"/>
              <a:gd name="T23" fmla="*/ 13 h 17"/>
              <a:gd name="T24" fmla="*/ 17 w 20"/>
              <a:gd name="T25" fmla="*/ 4 h 17"/>
              <a:gd name="T26" fmla="*/ 2 w 20"/>
              <a:gd name="T27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" h="17">
                <a:moveTo>
                  <a:pt x="18" y="1"/>
                </a:moveTo>
                <a:cubicBezTo>
                  <a:pt x="20" y="3"/>
                  <a:pt x="18" y="10"/>
                  <a:pt x="19" y="12"/>
                </a:cubicBezTo>
                <a:cubicBezTo>
                  <a:pt x="19" y="17"/>
                  <a:pt x="14" y="15"/>
                  <a:pt x="10" y="15"/>
                </a:cubicBezTo>
                <a:cubicBezTo>
                  <a:pt x="6" y="14"/>
                  <a:pt x="4" y="15"/>
                  <a:pt x="1" y="14"/>
                </a:cubicBezTo>
                <a:cubicBezTo>
                  <a:pt x="0" y="11"/>
                  <a:pt x="0" y="6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0"/>
                  <a:pt x="2" y="1"/>
                </a:cubicBezTo>
                <a:cubicBezTo>
                  <a:pt x="2" y="1"/>
                  <a:pt x="5" y="1"/>
                  <a:pt x="7" y="1"/>
                </a:cubicBezTo>
                <a:cubicBezTo>
                  <a:pt x="10" y="1"/>
                  <a:pt x="14" y="2"/>
                  <a:pt x="18" y="1"/>
                </a:cubicBezTo>
                <a:close/>
                <a:moveTo>
                  <a:pt x="2" y="3"/>
                </a:moveTo>
                <a:cubicBezTo>
                  <a:pt x="2" y="7"/>
                  <a:pt x="1" y="9"/>
                  <a:pt x="2" y="12"/>
                </a:cubicBezTo>
                <a:cubicBezTo>
                  <a:pt x="7" y="13"/>
                  <a:pt x="11" y="14"/>
                  <a:pt x="16" y="13"/>
                </a:cubicBezTo>
                <a:cubicBezTo>
                  <a:pt x="17" y="10"/>
                  <a:pt x="18" y="7"/>
                  <a:pt x="17" y="4"/>
                </a:cubicBezTo>
                <a:cubicBezTo>
                  <a:pt x="12" y="3"/>
                  <a:pt x="7" y="2"/>
                  <a:pt x="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08" name="Freeform 375"/>
          <p:cNvSpPr/>
          <p:nvPr/>
        </p:nvSpPr>
        <p:spPr bwMode="auto">
          <a:xfrm>
            <a:off x="3584575" y="1909763"/>
            <a:ext cx="25400" cy="22225"/>
          </a:xfrm>
          <a:custGeom>
            <a:avLst/>
            <a:gdLst>
              <a:gd name="T0" fmla="*/ 1 w 8"/>
              <a:gd name="T1" fmla="*/ 0 h 7"/>
              <a:gd name="T2" fmla="*/ 5 w 8"/>
              <a:gd name="T3" fmla="*/ 3 h 7"/>
              <a:gd name="T4" fmla="*/ 7 w 8"/>
              <a:gd name="T5" fmla="*/ 1 h 7"/>
              <a:gd name="T6" fmla="*/ 8 w 8"/>
              <a:gd name="T7" fmla="*/ 2 h 7"/>
              <a:gd name="T8" fmla="*/ 6 w 8"/>
              <a:gd name="T9" fmla="*/ 4 h 7"/>
              <a:gd name="T10" fmla="*/ 8 w 8"/>
              <a:gd name="T11" fmla="*/ 7 h 7"/>
              <a:gd name="T12" fmla="*/ 5 w 8"/>
              <a:gd name="T13" fmla="*/ 5 h 7"/>
              <a:gd name="T14" fmla="*/ 1 w 8"/>
              <a:gd name="T15" fmla="*/ 7 h 7"/>
              <a:gd name="T16" fmla="*/ 4 w 8"/>
              <a:gd name="T17" fmla="*/ 4 h 7"/>
              <a:gd name="T18" fmla="*/ 1 w 8"/>
              <a:gd name="T1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7">
                <a:moveTo>
                  <a:pt x="1" y="0"/>
                </a:moveTo>
                <a:cubicBezTo>
                  <a:pt x="3" y="1"/>
                  <a:pt x="4" y="2"/>
                  <a:pt x="5" y="3"/>
                </a:cubicBezTo>
                <a:cubicBezTo>
                  <a:pt x="6" y="2"/>
                  <a:pt x="6" y="1"/>
                  <a:pt x="7" y="1"/>
                </a:cubicBezTo>
                <a:cubicBezTo>
                  <a:pt x="7" y="1"/>
                  <a:pt x="7" y="2"/>
                  <a:pt x="8" y="2"/>
                </a:cubicBezTo>
                <a:cubicBezTo>
                  <a:pt x="8" y="3"/>
                  <a:pt x="7" y="3"/>
                  <a:pt x="6" y="4"/>
                </a:cubicBezTo>
                <a:cubicBezTo>
                  <a:pt x="7" y="5"/>
                  <a:pt x="8" y="6"/>
                  <a:pt x="8" y="7"/>
                </a:cubicBezTo>
                <a:cubicBezTo>
                  <a:pt x="6" y="7"/>
                  <a:pt x="6" y="5"/>
                  <a:pt x="5" y="5"/>
                </a:cubicBezTo>
                <a:cubicBezTo>
                  <a:pt x="3" y="5"/>
                  <a:pt x="3" y="7"/>
                  <a:pt x="1" y="7"/>
                </a:cubicBezTo>
                <a:cubicBezTo>
                  <a:pt x="0" y="5"/>
                  <a:pt x="3" y="5"/>
                  <a:pt x="4" y="4"/>
                </a:cubicBezTo>
                <a:cubicBezTo>
                  <a:pt x="3" y="2"/>
                  <a:pt x="1" y="2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09" name="Freeform 376"/>
          <p:cNvSpPr/>
          <p:nvPr/>
        </p:nvSpPr>
        <p:spPr bwMode="auto">
          <a:xfrm>
            <a:off x="3663950" y="1916113"/>
            <a:ext cx="12700" cy="12700"/>
          </a:xfrm>
          <a:custGeom>
            <a:avLst/>
            <a:gdLst>
              <a:gd name="T0" fmla="*/ 2 w 4"/>
              <a:gd name="T1" fmla="*/ 1 h 4"/>
              <a:gd name="T2" fmla="*/ 2 w 4"/>
              <a:gd name="T3" fmla="*/ 4 h 4"/>
              <a:gd name="T4" fmla="*/ 2 w 4"/>
              <a:gd name="T5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4">
                <a:moveTo>
                  <a:pt x="2" y="1"/>
                </a:moveTo>
                <a:cubicBezTo>
                  <a:pt x="4" y="0"/>
                  <a:pt x="4" y="4"/>
                  <a:pt x="2" y="4"/>
                </a:cubicBezTo>
                <a:cubicBezTo>
                  <a:pt x="1" y="4"/>
                  <a:pt x="0" y="1"/>
                  <a:pt x="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10" name="Freeform 377"/>
          <p:cNvSpPr/>
          <p:nvPr/>
        </p:nvSpPr>
        <p:spPr bwMode="auto">
          <a:xfrm>
            <a:off x="3654425" y="1925638"/>
            <a:ext cx="28575" cy="15875"/>
          </a:xfrm>
          <a:custGeom>
            <a:avLst/>
            <a:gdLst>
              <a:gd name="T0" fmla="*/ 8 w 9"/>
              <a:gd name="T1" fmla="*/ 2 h 5"/>
              <a:gd name="T2" fmla="*/ 9 w 9"/>
              <a:gd name="T3" fmla="*/ 3 h 5"/>
              <a:gd name="T4" fmla="*/ 7 w 9"/>
              <a:gd name="T5" fmla="*/ 5 h 5"/>
              <a:gd name="T6" fmla="*/ 5 w 9"/>
              <a:gd name="T7" fmla="*/ 4 h 5"/>
              <a:gd name="T8" fmla="*/ 0 w 9"/>
              <a:gd name="T9" fmla="*/ 3 h 5"/>
              <a:gd name="T10" fmla="*/ 0 w 9"/>
              <a:gd name="T11" fmla="*/ 2 h 5"/>
              <a:gd name="T12" fmla="*/ 8 w 9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5">
                <a:moveTo>
                  <a:pt x="8" y="2"/>
                </a:moveTo>
                <a:cubicBezTo>
                  <a:pt x="8" y="2"/>
                  <a:pt x="9" y="2"/>
                  <a:pt x="9" y="3"/>
                </a:cubicBezTo>
                <a:cubicBezTo>
                  <a:pt x="8" y="4"/>
                  <a:pt x="8" y="5"/>
                  <a:pt x="7" y="5"/>
                </a:cubicBezTo>
                <a:cubicBezTo>
                  <a:pt x="6" y="5"/>
                  <a:pt x="6" y="4"/>
                  <a:pt x="5" y="4"/>
                </a:cubicBezTo>
                <a:cubicBezTo>
                  <a:pt x="4" y="3"/>
                  <a:pt x="2" y="4"/>
                  <a:pt x="0" y="3"/>
                </a:cubicBezTo>
                <a:cubicBezTo>
                  <a:pt x="0" y="3"/>
                  <a:pt x="0" y="2"/>
                  <a:pt x="0" y="2"/>
                </a:cubicBezTo>
                <a:cubicBezTo>
                  <a:pt x="3" y="0"/>
                  <a:pt x="4" y="3"/>
                  <a:pt x="8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11" name="Freeform 378"/>
          <p:cNvSpPr>
            <a:spLocks noEditPoints="1"/>
          </p:cNvSpPr>
          <p:nvPr/>
        </p:nvSpPr>
        <p:spPr bwMode="auto">
          <a:xfrm>
            <a:off x="3357563" y="1935163"/>
            <a:ext cx="63500" cy="47625"/>
          </a:xfrm>
          <a:custGeom>
            <a:avLst/>
            <a:gdLst>
              <a:gd name="T0" fmla="*/ 20 w 20"/>
              <a:gd name="T1" fmla="*/ 3 h 15"/>
              <a:gd name="T2" fmla="*/ 19 w 20"/>
              <a:gd name="T3" fmla="*/ 13 h 15"/>
              <a:gd name="T4" fmla="*/ 17 w 20"/>
              <a:gd name="T5" fmla="*/ 15 h 15"/>
              <a:gd name="T6" fmla="*/ 16 w 20"/>
              <a:gd name="T7" fmla="*/ 15 h 15"/>
              <a:gd name="T8" fmla="*/ 14 w 20"/>
              <a:gd name="T9" fmla="*/ 15 h 15"/>
              <a:gd name="T10" fmla="*/ 7 w 20"/>
              <a:gd name="T11" fmla="*/ 13 h 15"/>
              <a:gd name="T12" fmla="*/ 6 w 20"/>
              <a:gd name="T13" fmla="*/ 13 h 15"/>
              <a:gd name="T14" fmla="*/ 2 w 20"/>
              <a:gd name="T15" fmla="*/ 13 h 15"/>
              <a:gd name="T16" fmla="*/ 0 w 20"/>
              <a:gd name="T17" fmla="*/ 11 h 15"/>
              <a:gd name="T18" fmla="*/ 1 w 20"/>
              <a:gd name="T19" fmla="*/ 1 h 15"/>
              <a:gd name="T20" fmla="*/ 2 w 20"/>
              <a:gd name="T21" fmla="*/ 0 h 15"/>
              <a:gd name="T22" fmla="*/ 20 w 20"/>
              <a:gd name="T23" fmla="*/ 3 h 15"/>
              <a:gd name="T24" fmla="*/ 3 w 20"/>
              <a:gd name="T25" fmla="*/ 2 h 15"/>
              <a:gd name="T26" fmla="*/ 2 w 20"/>
              <a:gd name="T27" fmla="*/ 10 h 15"/>
              <a:gd name="T28" fmla="*/ 16 w 20"/>
              <a:gd name="T29" fmla="*/ 13 h 15"/>
              <a:gd name="T30" fmla="*/ 18 w 20"/>
              <a:gd name="T31" fmla="*/ 4 h 15"/>
              <a:gd name="T32" fmla="*/ 3 w 20"/>
              <a:gd name="T33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5">
                <a:moveTo>
                  <a:pt x="20" y="3"/>
                </a:moveTo>
                <a:cubicBezTo>
                  <a:pt x="20" y="6"/>
                  <a:pt x="18" y="9"/>
                  <a:pt x="19" y="13"/>
                </a:cubicBezTo>
                <a:cubicBezTo>
                  <a:pt x="19" y="14"/>
                  <a:pt x="18" y="15"/>
                  <a:pt x="17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5" y="15"/>
                  <a:pt x="15" y="15"/>
                  <a:pt x="14" y="15"/>
                </a:cubicBezTo>
                <a:cubicBezTo>
                  <a:pt x="12" y="15"/>
                  <a:pt x="9" y="13"/>
                  <a:pt x="7" y="13"/>
                </a:cubicBezTo>
                <a:cubicBezTo>
                  <a:pt x="7" y="13"/>
                  <a:pt x="6" y="13"/>
                  <a:pt x="6" y="13"/>
                </a:cubicBezTo>
                <a:cubicBezTo>
                  <a:pt x="5" y="13"/>
                  <a:pt x="3" y="12"/>
                  <a:pt x="2" y="13"/>
                </a:cubicBezTo>
                <a:cubicBezTo>
                  <a:pt x="1" y="13"/>
                  <a:pt x="1" y="12"/>
                  <a:pt x="0" y="11"/>
                </a:cubicBezTo>
                <a:cubicBezTo>
                  <a:pt x="0" y="8"/>
                  <a:pt x="0" y="4"/>
                  <a:pt x="1" y="1"/>
                </a:cubicBezTo>
                <a:cubicBezTo>
                  <a:pt x="2" y="0"/>
                  <a:pt x="2" y="0"/>
                  <a:pt x="2" y="0"/>
                </a:cubicBezTo>
                <a:cubicBezTo>
                  <a:pt x="9" y="0"/>
                  <a:pt x="14" y="1"/>
                  <a:pt x="20" y="3"/>
                </a:cubicBezTo>
                <a:close/>
                <a:moveTo>
                  <a:pt x="3" y="2"/>
                </a:moveTo>
                <a:cubicBezTo>
                  <a:pt x="3" y="6"/>
                  <a:pt x="2" y="7"/>
                  <a:pt x="2" y="10"/>
                </a:cubicBezTo>
                <a:cubicBezTo>
                  <a:pt x="6" y="11"/>
                  <a:pt x="11" y="13"/>
                  <a:pt x="16" y="13"/>
                </a:cubicBezTo>
                <a:cubicBezTo>
                  <a:pt x="18" y="10"/>
                  <a:pt x="18" y="8"/>
                  <a:pt x="18" y="4"/>
                </a:cubicBezTo>
                <a:cubicBezTo>
                  <a:pt x="14" y="3"/>
                  <a:pt x="7" y="1"/>
                  <a:pt x="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12" name="Freeform 379"/>
          <p:cNvSpPr>
            <a:spLocks noEditPoints="1"/>
          </p:cNvSpPr>
          <p:nvPr/>
        </p:nvSpPr>
        <p:spPr bwMode="auto">
          <a:xfrm>
            <a:off x="3424238" y="1931988"/>
            <a:ext cx="73025" cy="57150"/>
          </a:xfrm>
          <a:custGeom>
            <a:avLst/>
            <a:gdLst>
              <a:gd name="T0" fmla="*/ 21 w 23"/>
              <a:gd name="T1" fmla="*/ 5 h 18"/>
              <a:gd name="T2" fmla="*/ 21 w 23"/>
              <a:gd name="T3" fmla="*/ 15 h 18"/>
              <a:gd name="T4" fmla="*/ 20 w 23"/>
              <a:gd name="T5" fmla="*/ 18 h 18"/>
              <a:gd name="T6" fmla="*/ 17 w 23"/>
              <a:gd name="T7" fmla="*/ 18 h 18"/>
              <a:gd name="T8" fmla="*/ 3 w 23"/>
              <a:gd name="T9" fmla="*/ 16 h 18"/>
              <a:gd name="T10" fmla="*/ 2 w 23"/>
              <a:gd name="T11" fmla="*/ 5 h 18"/>
              <a:gd name="T12" fmla="*/ 21 w 23"/>
              <a:gd name="T13" fmla="*/ 5 h 18"/>
              <a:gd name="T14" fmla="*/ 4 w 23"/>
              <a:gd name="T15" fmla="*/ 6 h 18"/>
              <a:gd name="T16" fmla="*/ 4 w 23"/>
              <a:gd name="T17" fmla="*/ 14 h 18"/>
              <a:gd name="T18" fmla="*/ 9 w 23"/>
              <a:gd name="T19" fmla="*/ 16 h 18"/>
              <a:gd name="T20" fmla="*/ 18 w 23"/>
              <a:gd name="T21" fmla="*/ 16 h 18"/>
              <a:gd name="T22" fmla="*/ 19 w 23"/>
              <a:gd name="T23" fmla="*/ 7 h 18"/>
              <a:gd name="T24" fmla="*/ 4 w 23"/>
              <a:gd name="T25" fmla="*/ 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" h="18">
                <a:moveTo>
                  <a:pt x="21" y="5"/>
                </a:moveTo>
                <a:cubicBezTo>
                  <a:pt x="23" y="7"/>
                  <a:pt x="21" y="11"/>
                  <a:pt x="21" y="15"/>
                </a:cubicBezTo>
                <a:cubicBezTo>
                  <a:pt x="21" y="16"/>
                  <a:pt x="21" y="17"/>
                  <a:pt x="20" y="18"/>
                </a:cubicBezTo>
                <a:cubicBezTo>
                  <a:pt x="18" y="18"/>
                  <a:pt x="18" y="18"/>
                  <a:pt x="17" y="18"/>
                </a:cubicBezTo>
                <a:cubicBezTo>
                  <a:pt x="13" y="17"/>
                  <a:pt x="7" y="18"/>
                  <a:pt x="3" y="16"/>
                </a:cubicBezTo>
                <a:cubicBezTo>
                  <a:pt x="0" y="13"/>
                  <a:pt x="3" y="9"/>
                  <a:pt x="2" y="5"/>
                </a:cubicBezTo>
                <a:cubicBezTo>
                  <a:pt x="7" y="0"/>
                  <a:pt x="15" y="7"/>
                  <a:pt x="21" y="5"/>
                </a:cubicBezTo>
                <a:close/>
                <a:moveTo>
                  <a:pt x="4" y="6"/>
                </a:moveTo>
                <a:cubicBezTo>
                  <a:pt x="4" y="8"/>
                  <a:pt x="2" y="13"/>
                  <a:pt x="4" y="14"/>
                </a:cubicBezTo>
                <a:cubicBezTo>
                  <a:pt x="4" y="15"/>
                  <a:pt x="7" y="15"/>
                  <a:pt x="9" y="16"/>
                </a:cubicBezTo>
                <a:cubicBezTo>
                  <a:pt x="11" y="16"/>
                  <a:pt x="15" y="15"/>
                  <a:pt x="18" y="16"/>
                </a:cubicBezTo>
                <a:cubicBezTo>
                  <a:pt x="20" y="14"/>
                  <a:pt x="20" y="10"/>
                  <a:pt x="19" y="7"/>
                </a:cubicBezTo>
                <a:cubicBezTo>
                  <a:pt x="15" y="8"/>
                  <a:pt x="9" y="3"/>
                  <a:pt x="4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13" name="Freeform 380"/>
          <p:cNvSpPr/>
          <p:nvPr/>
        </p:nvSpPr>
        <p:spPr bwMode="auto">
          <a:xfrm>
            <a:off x="3379788" y="1944688"/>
            <a:ext cx="22225" cy="25400"/>
          </a:xfrm>
          <a:custGeom>
            <a:avLst/>
            <a:gdLst>
              <a:gd name="T0" fmla="*/ 7 w 7"/>
              <a:gd name="T1" fmla="*/ 2 h 8"/>
              <a:gd name="T2" fmla="*/ 4 w 7"/>
              <a:gd name="T3" fmla="*/ 8 h 8"/>
              <a:gd name="T4" fmla="*/ 3 w 7"/>
              <a:gd name="T5" fmla="*/ 8 h 8"/>
              <a:gd name="T6" fmla="*/ 4 w 7"/>
              <a:gd name="T7" fmla="*/ 3 h 8"/>
              <a:gd name="T8" fmla="*/ 0 w 7"/>
              <a:gd name="T9" fmla="*/ 2 h 8"/>
              <a:gd name="T10" fmla="*/ 7 w 7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8">
                <a:moveTo>
                  <a:pt x="7" y="2"/>
                </a:moveTo>
                <a:cubicBezTo>
                  <a:pt x="6" y="4"/>
                  <a:pt x="4" y="5"/>
                  <a:pt x="4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6"/>
                  <a:pt x="3" y="5"/>
                  <a:pt x="4" y="3"/>
                </a:cubicBezTo>
                <a:cubicBezTo>
                  <a:pt x="3" y="3"/>
                  <a:pt x="0" y="4"/>
                  <a:pt x="0" y="2"/>
                </a:cubicBezTo>
                <a:cubicBezTo>
                  <a:pt x="0" y="0"/>
                  <a:pt x="6" y="1"/>
                  <a:pt x="7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14" name="Freeform 381"/>
          <p:cNvSpPr>
            <a:spLocks noEditPoints="1"/>
          </p:cNvSpPr>
          <p:nvPr/>
        </p:nvSpPr>
        <p:spPr bwMode="auto">
          <a:xfrm>
            <a:off x="3497263" y="1951038"/>
            <a:ext cx="58737" cy="47625"/>
          </a:xfrm>
          <a:custGeom>
            <a:avLst/>
            <a:gdLst>
              <a:gd name="T0" fmla="*/ 19 w 19"/>
              <a:gd name="T1" fmla="*/ 2 h 15"/>
              <a:gd name="T2" fmla="*/ 18 w 19"/>
              <a:gd name="T3" fmla="*/ 13 h 15"/>
              <a:gd name="T4" fmla="*/ 14 w 19"/>
              <a:gd name="T5" fmla="*/ 15 h 15"/>
              <a:gd name="T6" fmla="*/ 8 w 19"/>
              <a:gd name="T7" fmla="*/ 14 h 15"/>
              <a:gd name="T8" fmla="*/ 5 w 19"/>
              <a:gd name="T9" fmla="*/ 13 h 15"/>
              <a:gd name="T10" fmla="*/ 1 w 19"/>
              <a:gd name="T11" fmla="*/ 11 h 15"/>
              <a:gd name="T12" fmla="*/ 1 w 19"/>
              <a:gd name="T13" fmla="*/ 2 h 15"/>
              <a:gd name="T14" fmla="*/ 2 w 19"/>
              <a:gd name="T15" fmla="*/ 0 h 15"/>
              <a:gd name="T16" fmla="*/ 10 w 19"/>
              <a:gd name="T17" fmla="*/ 0 h 15"/>
              <a:gd name="T18" fmla="*/ 13 w 19"/>
              <a:gd name="T19" fmla="*/ 1 h 15"/>
              <a:gd name="T20" fmla="*/ 19 w 19"/>
              <a:gd name="T21" fmla="*/ 2 h 15"/>
              <a:gd name="T22" fmla="*/ 4 w 19"/>
              <a:gd name="T23" fmla="*/ 2 h 15"/>
              <a:gd name="T24" fmla="*/ 2 w 19"/>
              <a:gd name="T25" fmla="*/ 6 h 15"/>
              <a:gd name="T26" fmla="*/ 3 w 19"/>
              <a:gd name="T27" fmla="*/ 7 h 15"/>
              <a:gd name="T28" fmla="*/ 2 w 19"/>
              <a:gd name="T29" fmla="*/ 7 h 15"/>
              <a:gd name="T30" fmla="*/ 3 w 19"/>
              <a:gd name="T31" fmla="*/ 10 h 15"/>
              <a:gd name="T32" fmla="*/ 16 w 19"/>
              <a:gd name="T33" fmla="*/ 13 h 15"/>
              <a:gd name="T34" fmla="*/ 17 w 19"/>
              <a:gd name="T35" fmla="*/ 3 h 15"/>
              <a:gd name="T36" fmla="*/ 4 w 19"/>
              <a:gd name="T37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" h="15">
                <a:moveTo>
                  <a:pt x="19" y="2"/>
                </a:moveTo>
                <a:cubicBezTo>
                  <a:pt x="18" y="6"/>
                  <a:pt x="19" y="10"/>
                  <a:pt x="18" y="13"/>
                </a:cubicBezTo>
                <a:cubicBezTo>
                  <a:pt x="17" y="14"/>
                  <a:pt x="16" y="15"/>
                  <a:pt x="14" y="15"/>
                </a:cubicBezTo>
                <a:cubicBezTo>
                  <a:pt x="12" y="14"/>
                  <a:pt x="9" y="14"/>
                  <a:pt x="8" y="14"/>
                </a:cubicBezTo>
                <a:cubicBezTo>
                  <a:pt x="7" y="14"/>
                  <a:pt x="6" y="13"/>
                  <a:pt x="5" y="13"/>
                </a:cubicBezTo>
                <a:cubicBezTo>
                  <a:pt x="3" y="12"/>
                  <a:pt x="2" y="13"/>
                  <a:pt x="1" y="11"/>
                </a:cubicBezTo>
                <a:cubicBezTo>
                  <a:pt x="1" y="8"/>
                  <a:pt x="0" y="5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5" y="0"/>
                  <a:pt x="7" y="0"/>
                  <a:pt x="10" y="0"/>
                </a:cubicBezTo>
                <a:cubicBezTo>
                  <a:pt x="11" y="0"/>
                  <a:pt x="12" y="1"/>
                  <a:pt x="13" y="1"/>
                </a:cubicBezTo>
                <a:cubicBezTo>
                  <a:pt x="15" y="1"/>
                  <a:pt x="18" y="0"/>
                  <a:pt x="19" y="2"/>
                </a:cubicBezTo>
                <a:close/>
                <a:moveTo>
                  <a:pt x="4" y="2"/>
                </a:moveTo>
                <a:cubicBezTo>
                  <a:pt x="3" y="3"/>
                  <a:pt x="2" y="4"/>
                  <a:pt x="2" y="6"/>
                </a:cubicBezTo>
                <a:cubicBezTo>
                  <a:pt x="2" y="7"/>
                  <a:pt x="3" y="6"/>
                  <a:pt x="3" y="7"/>
                </a:cubicBezTo>
                <a:cubicBezTo>
                  <a:pt x="3" y="7"/>
                  <a:pt x="2" y="7"/>
                  <a:pt x="2" y="7"/>
                </a:cubicBezTo>
                <a:cubicBezTo>
                  <a:pt x="2" y="8"/>
                  <a:pt x="2" y="9"/>
                  <a:pt x="3" y="10"/>
                </a:cubicBezTo>
                <a:cubicBezTo>
                  <a:pt x="7" y="12"/>
                  <a:pt x="11" y="13"/>
                  <a:pt x="16" y="13"/>
                </a:cubicBezTo>
                <a:cubicBezTo>
                  <a:pt x="17" y="10"/>
                  <a:pt x="17" y="6"/>
                  <a:pt x="17" y="3"/>
                </a:cubicBezTo>
                <a:cubicBezTo>
                  <a:pt x="11" y="3"/>
                  <a:pt x="9" y="1"/>
                  <a:pt x="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15" name="Freeform 382"/>
          <p:cNvSpPr>
            <a:spLocks noEditPoints="1"/>
          </p:cNvSpPr>
          <p:nvPr/>
        </p:nvSpPr>
        <p:spPr bwMode="auto">
          <a:xfrm>
            <a:off x="3449638" y="1947863"/>
            <a:ext cx="22225" cy="31750"/>
          </a:xfrm>
          <a:custGeom>
            <a:avLst/>
            <a:gdLst>
              <a:gd name="T0" fmla="*/ 5 w 7"/>
              <a:gd name="T1" fmla="*/ 6 h 10"/>
              <a:gd name="T2" fmla="*/ 6 w 7"/>
              <a:gd name="T3" fmla="*/ 9 h 10"/>
              <a:gd name="T4" fmla="*/ 5 w 7"/>
              <a:gd name="T5" fmla="*/ 10 h 10"/>
              <a:gd name="T6" fmla="*/ 1 w 7"/>
              <a:gd name="T7" fmla="*/ 9 h 10"/>
              <a:gd name="T8" fmla="*/ 2 w 7"/>
              <a:gd name="T9" fmla="*/ 5 h 10"/>
              <a:gd name="T10" fmla="*/ 7 w 7"/>
              <a:gd name="T11" fmla="*/ 3 h 10"/>
              <a:gd name="T12" fmla="*/ 5 w 7"/>
              <a:gd name="T13" fmla="*/ 6 h 10"/>
              <a:gd name="T14" fmla="*/ 3 w 7"/>
              <a:gd name="T15" fmla="*/ 4 h 10"/>
              <a:gd name="T16" fmla="*/ 5 w 7"/>
              <a:gd name="T17" fmla="*/ 3 h 10"/>
              <a:gd name="T18" fmla="*/ 3 w 7"/>
              <a:gd name="T19" fmla="*/ 4 h 10"/>
              <a:gd name="T20" fmla="*/ 2 w 7"/>
              <a:gd name="T21" fmla="*/ 7 h 10"/>
              <a:gd name="T22" fmla="*/ 3 w 7"/>
              <a:gd name="T23" fmla="*/ 8 h 10"/>
              <a:gd name="T24" fmla="*/ 5 w 7"/>
              <a:gd name="T25" fmla="*/ 8 h 10"/>
              <a:gd name="T26" fmla="*/ 2 w 7"/>
              <a:gd name="T27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" h="10">
                <a:moveTo>
                  <a:pt x="5" y="6"/>
                </a:moveTo>
                <a:cubicBezTo>
                  <a:pt x="6" y="7"/>
                  <a:pt x="7" y="7"/>
                  <a:pt x="6" y="9"/>
                </a:cubicBezTo>
                <a:cubicBezTo>
                  <a:pt x="6" y="9"/>
                  <a:pt x="5" y="10"/>
                  <a:pt x="5" y="10"/>
                </a:cubicBezTo>
                <a:cubicBezTo>
                  <a:pt x="4" y="10"/>
                  <a:pt x="2" y="10"/>
                  <a:pt x="1" y="9"/>
                </a:cubicBezTo>
                <a:cubicBezTo>
                  <a:pt x="1" y="8"/>
                  <a:pt x="0" y="6"/>
                  <a:pt x="2" y="5"/>
                </a:cubicBezTo>
                <a:cubicBezTo>
                  <a:pt x="1" y="2"/>
                  <a:pt x="6" y="0"/>
                  <a:pt x="7" y="3"/>
                </a:cubicBezTo>
                <a:cubicBezTo>
                  <a:pt x="7" y="4"/>
                  <a:pt x="6" y="5"/>
                  <a:pt x="5" y="6"/>
                </a:cubicBezTo>
                <a:close/>
                <a:moveTo>
                  <a:pt x="3" y="4"/>
                </a:moveTo>
                <a:cubicBezTo>
                  <a:pt x="4" y="5"/>
                  <a:pt x="5" y="4"/>
                  <a:pt x="5" y="3"/>
                </a:cubicBezTo>
                <a:cubicBezTo>
                  <a:pt x="5" y="3"/>
                  <a:pt x="3" y="3"/>
                  <a:pt x="3" y="4"/>
                </a:cubicBezTo>
                <a:close/>
                <a:moveTo>
                  <a:pt x="2" y="7"/>
                </a:moveTo>
                <a:cubicBezTo>
                  <a:pt x="2" y="8"/>
                  <a:pt x="3" y="8"/>
                  <a:pt x="3" y="8"/>
                </a:cubicBezTo>
                <a:cubicBezTo>
                  <a:pt x="3" y="8"/>
                  <a:pt x="4" y="8"/>
                  <a:pt x="5" y="8"/>
                </a:cubicBezTo>
                <a:cubicBezTo>
                  <a:pt x="4" y="7"/>
                  <a:pt x="3" y="6"/>
                  <a:pt x="2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16" name="Freeform 383"/>
          <p:cNvSpPr>
            <a:spLocks noEditPoints="1"/>
          </p:cNvSpPr>
          <p:nvPr/>
        </p:nvSpPr>
        <p:spPr bwMode="auto">
          <a:xfrm>
            <a:off x="3559175" y="1954213"/>
            <a:ext cx="69850" cy="104775"/>
          </a:xfrm>
          <a:custGeom>
            <a:avLst/>
            <a:gdLst>
              <a:gd name="T0" fmla="*/ 19 w 22"/>
              <a:gd name="T1" fmla="*/ 2 h 33"/>
              <a:gd name="T2" fmla="*/ 20 w 22"/>
              <a:gd name="T3" fmla="*/ 19 h 33"/>
              <a:gd name="T4" fmla="*/ 20 w 22"/>
              <a:gd name="T5" fmla="*/ 22 h 33"/>
              <a:gd name="T6" fmla="*/ 17 w 22"/>
              <a:gd name="T7" fmla="*/ 33 h 33"/>
              <a:gd name="T8" fmla="*/ 8 w 22"/>
              <a:gd name="T9" fmla="*/ 33 h 33"/>
              <a:gd name="T10" fmla="*/ 7 w 22"/>
              <a:gd name="T11" fmla="*/ 32 h 33"/>
              <a:gd name="T12" fmla="*/ 1 w 22"/>
              <a:gd name="T13" fmla="*/ 30 h 33"/>
              <a:gd name="T14" fmla="*/ 0 w 22"/>
              <a:gd name="T15" fmla="*/ 28 h 33"/>
              <a:gd name="T16" fmla="*/ 1 w 22"/>
              <a:gd name="T17" fmla="*/ 16 h 33"/>
              <a:gd name="T18" fmla="*/ 2 w 22"/>
              <a:gd name="T19" fmla="*/ 0 h 33"/>
              <a:gd name="T20" fmla="*/ 19 w 22"/>
              <a:gd name="T21" fmla="*/ 2 h 33"/>
              <a:gd name="T22" fmla="*/ 8 w 22"/>
              <a:gd name="T23" fmla="*/ 3 h 33"/>
              <a:gd name="T24" fmla="*/ 4 w 22"/>
              <a:gd name="T25" fmla="*/ 3 h 33"/>
              <a:gd name="T26" fmla="*/ 3 w 22"/>
              <a:gd name="T27" fmla="*/ 8 h 33"/>
              <a:gd name="T28" fmla="*/ 2 w 22"/>
              <a:gd name="T29" fmla="*/ 11 h 33"/>
              <a:gd name="T30" fmla="*/ 2 w 22"/>
              <a:gd name="T31" fmla="*/ 29 h 33"/>
              <a:gd name="T32" fmla="*/ 16 w 22"/>
              <a:gd name="T33" fmla="*/ 31 h 33"/>
              <a:gd name="T34" fmla="*/ 17 w 22"/>
              <a:gd name="T35" fmla="*/ 30 h 33"/>
              <a:gd name="T36" fmla="*/ 19 w 22"/>
              <a:gd name="T37" fmla="*/ 5 h 33"/>
              <a:gd name="T38" fmla="*/ 8 w 22"/>
              <a:gd name="T39" fmla="*/ 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2" h="33">
                <a:moveTo>
                  <a:pt x="19" y="2"/>
                </a:moveTo>
                <a:cubicBezTo>
                  <a:pt x="22" y="6"/>
                  <a:pt x="20" y="13"/>
                  <a:pt x="20" y="19"/>
                </a:cubicBezTo>
                <a:cubicBezTo>
                  <a:pt x="20" y="20"/>
                  <a:pt x="20" y="20"/>
                  <a:pt x="20" y="22"/>
                </a:cubicBezTo>
                <a:cubicBezTo>
                  <a:pt x="19" y="26"/>
                  <a:pt x="20" y="32"/>
                  <a:pt x="17" y="33"/>
                </a:cubicBezTo>
                <a:cubicBezTo>
                  <a:pt x="14" y="33"/>
                  <a:pt x="11" y="33"/>
                  <a:pt x="8" y="33"/>
                </a:cubicBezTo>
                <a:cubicBezTo>
                  <a:pt x="8" y="33"/>
                  <a:pt x="7" y="32"/>
                  <a:pt x="7" y="32"/>
                </a:cubicBezTo>
                <a:cubicBezTo>
                  <a:pt x="4" y="32"/>
                  <a:pt x="2" y="33"/>
                  <a:pt x="1" y="30"/>
                </a:cubicBezTo>
                <a:cubicBezTo>
                  <a:pt x="1" y="30"/>
                  <a:pt x="0" y="28"/>
                  <a:pt x="0" y="28"/>
                </a:cubicBezTo>
                <a:cubicBezTo>
                  <a:pt x="0" y="25"/>
                  <a:pt x="0" y="20"/>
                  <a:pt x="1" y="16"/>
                </a:cubicBezTo>
                <a:cubicBezTo>
                  <a:pt x="1" y="11"/>
                  <a:pt x="1" y="5"/>
                  <a:pt x="2" y="0"/>
                </a:cubicBezTo>
                <a:cubicBezTo>
                  <a:pt x="7" y="0"/>
                  <a:pt x="14" y="3"/>
                  <a:pt x="19" y="2"/>
                </a:cubicBezTo>
                <a:close/>
                <a:moveTo>
                  <a:pt x="8" y="3"/>
                </a:moveTo>
                <a:cubicBezTo>
                  <a:pt x="7" y="2"/>
                  <a:pt x="5" y="3"/>
                  <a:pt x="4" y="3"/>
                </a:cubicBezTo>
                <a:cubicBezTo>
                  <a:pt x="3" y="4"/>
                  <a:pt x="3" y="6"/>
                  <a:pt x="3" y="8"/>
                </a:cubicBezTo>
                <a:cubicBezTo>
                  <a:pt x="3" y="9"/>
                  <a:pt x="3" y="10"/>
                  <a:pt x="2" y="11"/>
                </a:cubicBezTo>
                <a:cubicBezTo>
                  <a:pt x="2" y="17"/>
                  <a:pt x="1" y="23"/>
                  <a:pt x="2" y="29"/>
                </a:cubicBezTo>
                <a:cubicBezTo>
                  <a:pt x="6" y="31"/>
                  <a:pt x="11" y="32"/>
                  <a:pt x="16" y="31"/>
                </a:cubicBezTo>
                <a:cubicBezTo>
                  <a:pt x="16" y="30"/>
                  <a:pt x="16" y="30"/>
                  <a:pt x="17" y="30"/>
                </a:cubicBezTo>
                <a:cubicBezTo>
                  <a:pt x="18" y="22"/>
                  <a:pt x="19" y="13"/>
                  <a:pt x="19" y="5"/>
                </a:cubicBezTo>
                <a:cubicBezTo>
                  <a:pt x="15" y="4"/>
                  <a:pt x="11" y="3"/>
                  <a:pt x="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17" name="Freeform 384"/>
          <p:cNvSpPr/>
          <p:nvPr/>
        </p:nvSpPr>
        <p:spPr bwMode="auto">
          <a:xfrm>
            <a:off x="3638550" y="1970088"/>
            <a:ext cx="41275" cy="34925"/>
          </a:xfrm>
          <a:custGeom>
            <a:avLst/>
            <a:gdLst>
              <a:gd name="T0" fmla="*/ 5 w 13"/>
              <a:gd name="T1" fmla="*/ 1 h 11"/>
              <a:gd name="T2" fmla="*/ 4 w 13"/>
              <a:gd name="T3" fmla="*/ 8 h 11"/>
              <a:gd name="T4" fmla="*/ 10 w 13"/>
              <a:gd name="T5" fmla="*/ 1 h 11"/>
              <a:gd name="T6" fmla="*/ 11 w 13"/>
              <a:gd name="T7" fmla="*/ 1 h 11"/>
              <a:gd name="T8" fmla="*/ 9 w 13"/>
              <a:gd name="T9" fmla="*/ 5 h 11"/>
              <a:gd name="T10" fmla="*/ 13 w 13"/>
              <a:gd name="T11" fmla="*/ 6 h 11"/>
              <a:gd name="T12" fmla="*/ 12 w 13"/>
              <a:gd name="T13" fmla="*/ 8 h 11"/>
              <a:gd name="T14" fmla="*/ 13 w 13"/>
              <a:gd name="T15" fmla="*/ 10 h 11"/>
              <a:gd name="T16" fmla="*/ 12 w 13"/>
              <a:gd name="T17" fmla="*/ 10 h 11"/>
              <a:gd name="T18" fmla="*/ 11 w 13"/>
              <a:gd name="T19" fmla="*/ 9 h 11"/>
              <a:gd name="T20" fmla="*/ 8 w 13"/>
              <a:gd name="T21" fmla="*/ 10 h 11"/>
              <a:gd name="T22" fmla="*/ 10 w 13"/>
              <a:gd name="T23" fmla="*/ 8 h 11"/>
              <a:gd name="T24" fmla="*/ 9 w 13"/>
              <a:gd name="T25" fmla="*/ 5 h 11"/>
              <a:gd name="T26" fmla="*/ 6 w 13"/>
              <a:gd name="T27" fmla="*/ 9 h 11"/>
              <a:gd name="T28" fmla="*/ 3 w 13"/>
              <a:gd name="T29" fmla="*/ 8 h 11"/>
              <a:gd name="T30" fmla="*/ 3 w 13"/>
              <a:gd name="T31" fmla="*/ 4 h 11"/>
              <a:gd name="T32" fmla="*/ 1 w 13"/>
              <a:gd name="T33" fmla="*/ 5 h 11"/>
              <a:gd name="T34" fmla="*/ 0 w 13"/>
              <a:gd name="T35" fmla="*/ 5 h 11"/>
              <a:gd name="T36" fmla="*/ 3 w 13"/>
              <a:gd name="T37" fmla="*/ 0 h 11"/>
              <a:gd name="T38" fmla="*/ 5 w 13"/>
              <a:gd name="T39" fmla="*/ 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" h="11">
                <a:moveTo>
                  <a:pt x="5" y="1"/>
                </a:moveTo>
                <a:cubicBezTo>
                  <a:pt x="5" y="3"/>
                  <a:pt x="4" y="6"/>
                  <a:pt x="4" y="8"/>
                </a:cubicBezTo>
                <a:cubicBezTo>
                  <a:pt x="7" y="6"/>
                  <a:pt x="8" y="4"/>
                  <a:pt x="10" y="1"/>
                </a:cubicBezTo>
                <a:cubicBezTo>
                  <a:pt x="10" y="1"/>
                  <a:pt x="10" y="1"/>
                  <a:pt x="11" y="1"/>
                </a:cubicBezTo>
                <a:cubicBezTo>
                  <a:pt x="11" y="3"/>
                  <a:pt x="10" y="3"/>
                  <a:pt x="9" y="5"/>
                </a:cubicBezTo>
                <a:cubicBezTo>
                  <a:pt x="11" y="7"/>
                  <a:pt x="11" y="6"/>
                  <a:pt x="13" y="6"/>
                </a:cubicBezTo>
                <a:cubicBezTo>
                  <a:pt x="13" y="7"/>
                  <a:pt x="12" y="7"/>
                  <a:pt x="12" y="8"/>
                </a:cubicBezTo>
                <a:cubicBezTo>
                  <a:pt x="12" y="9"/>
                  <a:pt x="13" y="9"/>
                  <a:pt x="13" y="10"/>
                </a:cubicBezTo>
                <a:cubicBezTo>
                  <a:pt x="13" y="10"/>
                  <a:pt x="12" y="11"/>
                  <a:pt x="12" y="10"/>
                </a:cubicBezTo>
                <a:cubicBezTo>
                  <a:pt x="11" y="10"/>
                  <a:pt x="11" y="9"/>
                  <a:pt x="11" y="9"/>
                </a:cubicBezTo>
                <a:cubicBezTo>
                  <a:pt x="9" y="8"/>
                  <a:pt x="9" y="11"/>
                  <a:pt x="8" y="10"/>
                </a:cubicBezTo>
                <a:cubicBezTo>
                  <a:pt x="8" y="9"/>
                  <a:pt x="9" y="8"/>
                  <a:pt x="10" y="8"/>
                </a:cubicBezTo>
                <a:cubicBezTo>
                  <a:pt x="10" y="7"/>
                  <a:pt x="9" y="6"/>
                  <a:pt x="9" y="5"/>
                </a:cubicBezTo>
                <a:cubicBezTo>
                  <a:pt x="8" y="6"/>
                  <a:pt x="7" y="8"/>
                  <a:pt x="6" y="9"/>
                </a:cubicBezTo>
                <a:cubicBezTo>
                  <a:pt x="5" y="9"/>
                  <a:pt x="4" y="9"/>
                  <a:pt x="3" y="8"/>
                </a:cubicBezTo>
                <a:cubicBezTo>
                  <a:pt x="3" y="6"/>
                  <a:pt x="3" y="5"/>
                  <a:pt x="3" y="4"/>
                </a:cubicBezTo>
                <a:cubicBezTo>
                  <a:pt x="2" y="4"/>
                  <a:pt x="2" y="5"/>
                  <a:pt x="1" y="5"/>
                </a:cubicBezTo>
                <a:cubicBezTo>
                  <a:pt x="1" y="5"/>
                  <a:pt x="1" y="5"/>
                  <a:pt x="0" y="5"/>
                </a:cubicBezTo>
                <a:cubicBezTo>
                  <a:pt x="1" y="3"/>
                  <a:pt x="3" y="2"/>
                  <a:pt x="3" y="0"/>
                </a:cubicBezTo>
                <a:cubicBezTo>
                  <a:pt x="4" y="0"/>
                  <a:pt x="4" y="1"/>
                  <a:pt x="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18" name="Freeform 385"/>
          <p:cNvSpPr>
            <a:spLocks noEditPoints="1"/>
          </p:cNvSpPr>
          <p:nvPr/>
        </p:nvSpPr>
        <p:spPr bwMode="auto">
          <a:xfrm>
            <a:off x="3351213" y="1989138"/>
            <a:ext cx="66675" cy="50800"/>
          </a:xfrm>
          <a:custGeom>
            <a:avLst/>
            <a:gdLst>
              <a:gd name="T0" fmla="*/ 20 w 21"/>
              <a:gd name="T1" fmla="*/ 2 h 16"/>
              <a:gd name="T2" fmla="*/ 19 w 21"/>
              <a:gd name="T3" fmla="*/ 12 h 16"/>
              <a:gd name="T4" fmla="*/ 19 w 21"/>
              <a:gd name="T5" fmla="*/ 15 h 16"/>
              <a:gd name="T6" fmla="*/ 2 w 21"/>
              <a:gd name="T7" fmla="*/ 13 h 16"/>
              <a:gd name="T8" fmla="*/ 1 w 21"/>
              <a:gd name="T9" fmla="*/ 4 h 16"/>
              <a:gd name="T10" fmla="*/ 1 w 21"/>
              <a:gd name="T11" fmla="*/ 2 h 16"/>
              <a:gd name="T12" fmla="*/ 7 w 21"/>
              <a:gd name="T13" fmla="*/ 0 h 16"/>
              <a:gd name="T14" fmla="*/ 20 w 21"/>
              <a:gd name="T15" fmla="*/ 2 h 16"/>
              <a:gd name="T16" fmla="*/ 2 w 21"/>
              <a:gd name="T17" fmla="*/ 10 h 16"/>
              <a:gd name="T18" fmla="*/ 17 w 21"/>
              <a:gd name="T19" fmla="*/ 13 h 16"/>
              <a:gd name="T20" fmla="*/ 18 w 21"/>
              <a:gd name="T21" fmla="*/ 4 h 16"/>
              <a:gd name="T22" fmla="*/ 12 w 21"/>
              <a:gd name="T23" fmla="*/ 3 h 16"/>
              <a:gd name="T24" fmla="*/ 10 w 21"/>
              <a:gd name="T25" fmla="*/ 2 h 16"/>
              <a:gd name="T26" fmla="*/ 13 w 21"/>
              <a:gd name="T27" fmla="*/ 5 h 16"/>
              <a:gd name="T28" fmla="*/ 13 w 21"/>
              <a:gd name="T29" fmla="*/ 4 h 16"/>
              <a:gd name="T30" fmla="*/ 9 w 21"/>
              <a:gd name="T31" fmla="*/ 11 h 16"/>
              <a:gd name="T32" fmla="*/ 9 w 21"/>
              <a:gd name="T33" fmla="*/ 2 h 16"/>
              <a:gd name="T34" fmla="*/ 2 w 21"/>
              <a:gd name="T35" fmla="*/ 10 h 16"/>
              <a:gd name="T36" fmla="*/ 9 w 21"/>
              <a:gd name="T37" fmla="*/ 5 h 16"/>
              <a:gd name="T38" fmla="*/ 8 w 21"/>
              <a:gd name="T39" fmla="*/ 8 h 16"/>
              <a:gd name="T40" fmla="*/ 10 w 21"/>
              <a:gd name="T41" fmla="*/ 9 h 16"/>
              <a:gd name="T42" fmla="*/ 10 w 21"/>
              <a:gd name="T43" fmla="*/ 4 h 16"/>
              <a:gd name="T44" fmla="*/ 9 w 21"/>
              <a:gd name="T45" fmla="*/ 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1" h="16">
                <a:moveTo>
                  <a:pt x="20" y="2"/>
                </a:moveTo>
                <a:cubicBezTo>
                  <a:pt x="21" y="4"/>
                  <a:pt x="20" y="9"/>
                  <a:pt x="19" y="12"/>
                </a:cubicBezTo>
                <a:cubicBezTo>
                  <a:pt x="19" y="13"/>
                  <a:pt x="20" y="14"/>
                  <a:pt x="19" y="15"/>
                </a:cubicBezTo>
                <a:cubicBezTo>
                  <a:pt x="13" y="16"/>
                  <a:pt x="9" y="13"/>
                  <a:pt x="2" y="13"/>
                </a:cubicBezTo>
                <a:cubicBezTo>
                  <a:pt x="0" y="11"/>
                  <a:pt x="0" y="7"/>
                  <a:pt x="1" y="4"/>
                </a:cubicBezTo>
                <a:cubicBezTo>
                  <a:pt x="1" y="3"/>
                  <a:pt x="0" y="3"/>
                  <a:pt x="1" y="2"/>
                </a:cubicBezTo>
                <a:cubicBezTo>
                  <a:pt x="1" y="0"/>
                  <a:pt x="4" y="0"/>
                  <a:pt x="7" y="0"/>
                </a:cubicBezTo>
                <a:cubicBezTo>
                  <a:pt x="11" y="0"/>
                  <a:pt x="16" y="2"/>
                  <a:pt x="20" y="2"/>
                </a:cubicBezTo>
                <a:close/>
                <a:moveTo>
                  <a:pt x="2" y="10"/>
                </a:moveTo>
                <a:cubicBezTo>
                  <a:pt x="6" y="12"/>
                  <a:pt x="11" y="13"/>
                  <a:pt x="17" y="13"/>
                </a:cubicBezTo>
                <a:cubicBezTo>
                  <a:pt x="17" y="11"/>
                  <a:pt x="20" y="6"/>
                  <a:pt x="18" y="4"/>
                </a:cubicBezTo>
                <a:cubicBezTo>
                  <a:pt x="17" y="3"/>
                  <a:pt x="14" y="3"/>
                  <a:pt x="12" y="3"/>
                </a:cubicBezTo>
                <a:cubicBezTo>
                  <a:pt x="11" y="3"/>
                  <a:pt x="10" y="2"/>
                  <a:pt x="10" y="2"/>
                </a:cubicBezTo>
                <a:cubicBezTo>
                  <a:pt x="11" y="3"/>
                  <a:pt x="12" y="3"/>
                  <a:pt x="13" y="5"/>
                </a:cubicBezTo>
                <a:cubicBezTo>
                  <a:pt x="13" y="5"/>
                  <a:pt x="13" y="4"/>
                  <a:pt x="13" y="4"/>
                </a:cubicBezTo>
                <a:cubicBezTo>
                  <a:pt x="12" y="7"/>
                  <a:pt x="12" y="12"/>
                  <a:pt x="9" y="11"/>
                </a:cubicBezTo>
                <a:cubicBezTo>
                  <a:pt x="5" y="10"/>
                  <a:pt x="6" y="4"/>
                  <a:pt x="9" y="2"/>
                </a:cubicBezTo>
                <a:cubicBezTo>
                  <a:pt x="3" y="0"/>
                  <a:pt x="1" y="4"/>
                  <a:pt x="2" y="10"/>
                </a:cubicBezTo>
                <a:close/>
                <a:moveTo>
                  <a:pt x="9" y="5"/>
                </a:moveTo>
                <a:cubicBezTo>
                  <a:pt x="9" y="6"/>
                  <a:pt x="8" y="7"/>
                  <a:pt x="8" y="8"/>
                </a:cubicBezTo>
                <a:cubicBezTo>
                  <a:pt x="9" y="8"/>
                  <a:pt x="9" y="9"/>
                  <a:pt x="10" y="9"/>
                </a:cubicBezTo>
                <a:cubicBezTo>
                  <a:pt x="11" y="8"/>
                  <a:pt x="11" y="5"/>
                  <a:pt x="10" y="4"/>
                </a:cubicBezTo>
                <a:cubicBezTo>
                  <a:pt x="10" y="4"/>
                  <a:pt x="10" y="5"/>
                  <a:pt x="9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19" name="Freeform 386"/>
          <p:cNvSpPr/>
          <p:nvPr/>
        </p:nvSpPr>
        <p:spPr bwMode="auto">
          <a:xfrm>
            <a:off x="3578225" y="1985963"/>
            <a:ext cx="28575" cy="34925"/>
          </a:xfrm>
          <a:custGeom>
            <a:avLst/>
            <a:gdLst>
              <a:gd name="T0" fmla="*/ 6 w 9"/>
              <a:gd name="T1" fmla="*/ 2 h 11"/>
              <a:gd name="T2" fmla="*/ 5 w 9"/>
              <a:gd name="T3" fmla="*/ 5 h 11"/>
              <a:gd name="T4" fmla="*/ 9 w 9"/>
              <a:gd name="T5" fmla="*/ 6 h 11"/>
              <a:gd name="T6" fmla="*/ 8 w 9"/>
              <a:gd name="T7" fmla="*/ 7 h 11"/>
              <a:gd name="T8" fmla="*/ 6 w 9"/>
              <a:gd name="T9" fmla="*/ 7 h 11"/>
              <a:gd name="T10" fmla="*/ 5 w 9"/>
              <a:gd name="T11" fmla="*/ 11 h 11"/>
              <a:gd name="T12" fmla="*/ 3 w 9"/>
              <a:gd name="T13" fmla="*/ 7 h 11"/>
              <a:gd name="T14" fmla="*/ 0 w 9"/>
              <a:gd name="T15" fmla="*/ 7 h 11"/>
              <a:gd name="T16" fmla="*/ 3 w 9"/>
              <a:gd name="T17" fmla="*/ 5 h 11"/>
              <a:gd name="T18" fmla="*/ 6 w 9"/>
              <a:gd name="T19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" h="11">
                <a:moveTo>
                  <a:pt x="6" y="2"/>
                </a:moveTo>
                <a:cubicBezTo>
                  <a:pt x="6" y="3"/>
                  <a:pt x="5" y="4"/>
                  <a:pt x="5" y="5"/>
                </a:cubicBezTo>
                <a:cubicBezTo>
                  <a:pt x="6" y="6"/>
                  <a:pt x="8" y="5"/>
                  <a:pt x="9" y="6"/>
                </a:cubicBezTo>
                <a:cubicBezTo>
                  <a:pt x="9" y="7"/>
                  <a:pt x="8" y="7"/>
                  <a:pt x="8" y="7"/>
                </a:cubicBezTo>
                <a:cubicBezTo>
                  <a:pt x="7" y="7"/>
                  <a:pt x="7" y="8"/>
                  <a:pt x="6" y="7"/>
                </a:cubicBezTo>
                <a:cubicBezTo>
                  <a:pt x="5" y="8"/>
                  <a:pt x="6" y="10"/>
                  <a:pt x="5" y="11"/>
                </a:cubicBezTo>
                <a:cubicBezTo>
                  <a:pt x="3" y="11"/>
                  <a:pt x="3" y="9"/>
                  <a:pt x="3" y="7"/>
                </a:cubicBezTo>
                <a:cubicBezTo>
                  <a:pt x="2" y="7"/>
                  <a:pt x="1" y="8"/>
                  <a:pt x="0" y="7"/>
                </a:cubicBezTo>
                <a:cubicBezTo>
                  <a:pt x="0" y="5"/>
                  <a:pt x="2" y="5"/>
                  <a:pt x="3" y="5"/>
                </a:cubicBezTo>
                <a:cubicBezTo>
                  <a:pt x="5" y="4"/>
                  <a:pt x="3" y="0"/>
                  <a:pt x="6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20" name="Freeform 387"/>
          <p:cNvSpPr>
            <a:spLocks noEditPoints="1"/>
          </p:cNvSpPr>
          <p:nvPr/>
        </p:nvSpPr>
        <p:spPr bwMode="auto">
          <a:xfrm>
            <a:off x="3417888" y="1995488"/>
            <a:ext cx="69850" cy="60325"/>
          </a:xfrm>
          <a:custGeom>
            <a:avLst/>
            <a:gdLst>
              <a:gd name="T0" fmla="*/ 22 w 22"/>
              <a:gd name="T1" fmla="*/ 3 h 19"/>
              <a:gd name="T2" fmla="*/ 21 w 22"/>
              <a:gd name="T3" fmla="*/ 14 h 19"/>
              <a:gd name="T4" fmla="*/ 2 w 22"/>
              <a:gd name="T5" fmla="*/ 13 h 19"/>
              <a:gd name="T6" fmla="*/ 2 w 22"/>
              <a:gd name="T7" fmla="*/ 1 h 19"/>
              <a:gd name="T8" fmla="*/ 11 w 22"/>
              <a:gd name="T9" fmla="*/ 1 h 19"/>
              <a:gd name="T10" fmla="*/ 22 w 22"/>
              <a:gd name="T11" fmla="*/ 3 h 19"/>
              <a:gd name="T12" fmla="*/ 4 w 22"/>
              <a:gd name="T13" fmla="*/ 3 h 19"/>
              <a:gd name="T14" fmla="*/ 4 w 22"/>
              <a:gd name="T15" fmla="*/ 11 h 19"/>
              <a:gd name="T16" fmla="*/ 19 w 22"/>
              <a:gd name="T17" fmla="*/ 13 h 19"/>
              <a:gd name="T18" fmla="*/ 19 w 22"/>
              <a:gd name="T19" fmla="*/ 3 h 19"/>
              <a:gd name="T20" fmla="*/ 4 w 22"/>
              <a:gd name="T21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19">
                <a:moveTo>
                  <a:pt x="22" y="3"/>
                </a:moveTo>
                <a:cubicBezTo>
                  <a:pt x="21" y="7"/>
                  <a:pt x="22" y="9"/>
                  <a:pt x="21" y="14"/>
                </a:cubicBezTo>
                <a:cubicBezTo>
                  <a:pt x="17" y="19"/>
                  <a:pt x="8" y="13"/>
                  <a:pt x="2" y="13"/>
                </a:cubicBezTo>
                <a:cubicBezTo>
                  <a:pt x="0" y="10"/>
                  <a:pt x="1" y="5"/>
                  <a:pt x="2" y="1"/>
                </a:cubicBezTo>
                <a:cubicBezTo>
                  <a:pt x="4" y="0"/>
                  <a:pt x="8" y="1"/>
                  <a:pt x="11" y="1"/>
                </a:cubicBezTo>
                <a:cubicBezTo>
                  <a:pt x="15" y="1"/>
                  <a:pt x="20" y="1"/>
                  <a:pt x="22" y="3"/>
                </a:cubicBezTo>
                <a:close/>
                <a:moveTo>
                  <a:pt x="4" y="3"/>
                </a:moveTo>
                <a:cubicBezTo>
                  <a:pt x="3" y="5"/>
                  <a:pt x="2" y="9"/>
                  <a:pt x="4" y="11"/>
                </a:cubicBezTo>
                <a:cubicBezTo>
                  <a:pt x="9" y="12"/>
                  <a:pt x="14" y="15"/>
                  <a:pt x="19" y="13"/>
                </a:cubicBezTo>
                <a:cubicBezTo>
                  <a:pt x="20" y="10"/>
                  <a:pt x="20" y="5"/>
                  <a:pt x="19" y="3"/>
                </a:cubicBezTo>
                <a:cubicBezTo>
                  <a:pt x="13" y="4"/>
                  <a:pt x="9" y="2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21" name="Freeform 388"/>
          <p:cNvSpPr>
            <a:spLocks noEditPoints="1"/>
          </p:cNvSpPr>
          <p:nvPr/>
        </p:nvSpPr>
        <p:spPr bwMode="auto">
          <a:xfrm>
            <a:off x="3487738" y="2005013"/>
            <a:ext cx="61912" cy="47625"/>
          </a:xfrm>
          <a:custGeom>
            <a:avLst/>
            <a:gdLst>
              <a:gd name="T0" fmla="*/ 19 w 20"/>
              <a:gd name="T1" fmla="*/ 15 h 15"/>
              <a:gd name="T2" fmla="*/ 12 w 20"/>
              <a:gd name="T3" fmla="*/ 14 h 15"/>
              <a:gd name="T4" fmla="*/ 4 w 20"/>
              <a:gd name="T5" fmla="*/ 13 h 15"/>
              <a:gd name="T6" fmla="*/ 2 w 20"/>
              <a:gd name="T7" fmla="*/ 13 h 15"/>
              <a:gd name="T8" fmla="*/ 1 w 20"/>
              <a:gd name="T9" fmla="*/ 3 h 15"/>
              <a:gd name="T10" fmla="*/ 2 w 20"/>
              <a:gd name="T11" fmla="*/ 0 h 15"/>
              <a:gd name="T12" fmla="*/ 20 w 20"/>
              <a:gd name="T13" fmla="*/ 3 h 15"/>
              <a:gd name="T14" fmla="*/ 19 w 20"/>
              <a:gd name="T15" fmla="*/ 15 h 15"/>
              <a:gd name="T16" fmla="*/ 3 w 20"/>
              <a:gd name="T17" fmla="*/ 2 h 15"/>
              <a:gd name="T18" fmla="*/ 3 w 20"/>
              <a:gd name="T19" fmla="*/ 10 h 15"/>
              <a:gd name="T20" fmla="*/ 17 w 20"/>
              <a:gd name="T21" fmla="*/ 13 h 15"/>
              <a:gd name="T22" fmla="*/ 18 w 20"/>
              <a:gd name="T23" fmla="*/ 4 h 15"/>
              <a:gd name="T24" fmla="*/ 3 w 20"/>
              <a:gd name="T25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" h="15">
                <a:moveTo>
                  <a:pt x="19" y="15"/>
                </a:moveTo>
                <a:cubicBezTo>
                  <a:pt x="17" y="15"/>
                  <a:pt x="14" y="15"/>
                  <a:pt x="12" y="14"/>
                </a:cubicBezTo>
                <a:cubicBezTo>
                  <a:pt x="8" y="14"/>
                  <a:pt x="5" y="14"/>
                  <a:pt x="4" y="13"/>
                </a:cubicBezTo>
                <a:cubicBezTo>
                  <a:pt x="3" y="13"/>
                  <a:pt x="2" y="13"/>
                  <a:pt x="2" y="13"/>
                </a:cubicBezTo>
                <a:cubicBezTo>
                  <a:pt x="0" y="11"/>
                  <a:pt x="0" y="6"/>
                  <a:pt x="1" y="3"/>
                </a:cubicBezTo>
                <a:cubicBezTo>
                  <a:pt x="1" y="2"/>
                  <a:pt x="2" y="1"/>
                  <a:pt x="2" y="0"/>
                </a:cubicBezTo>
                <a:cubicBezTo>
                  <a:pt x="7" y="1"/>
                  <a:pt x="15" y="0"/>
                  <a:pt x="20" y="3"/>
                </a:cubicBezTo>
                <a:cubicBezTo>
                  <a:pt x="20" y="6"/>
                  <a:pt x="20" y="11"/>
                  <a:pt x="19" y="15"/>
                </a:cubicBezTo>
                <a:close/>
                <a:moveTo>
                  <a:pt x="3" y="2"/>
                </a:moveTo>
                <a:cubicBezTo>
                  <a:pt x="2" y="4"/>
                  <a:pt x="2" y="8"/>
                  <a:pt x="3" y="10"/>
                </a:cubicBezTo>
                <a:cubicBezTo>
                  <a:pt x="7" y="13"/>
                  <a:pt x="12" y="13"/>
                  <a:pt x="17" y="13"/>
                </a:cubicBezTo>
                <a:cubicBezTo>
                  <a:pt x="19" y="11"/>
                  <a:pt x="18" y="8"/>
                  <a:pt x="18" y="4"/>
                </a:cubicBezTo>
                <a:cubicBezTo>
                  <a:pt x="14" y="2"/>
                  <a:pt x="8" y="1"/>
                  <a:pt x="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22" name="Freeform 389"/>
          <p:cNvSpPr/>
          <p:nvPr/>
        </p:nvSpPr>
        <p:spPr bwMode="auto">
          <a:xfrm>
            <a:off x="3443288" y="2005013"/>
            <a:ext cx="25400" cy="31750"/>
          </a:xfrm>
          <a:custGeom>
            <a:avLst/>
            <a:gdLst>
              <a:gd name="T0" fmla="*/ 4 w 8"/>
              <a:gd name="T1" fmla="*/ 3 h 10"/>
              <a:gd name="T2" fmla="*/ 8 w 8"/>
              <a:gd name="T3" fmla="*/ 3 h 10"/>
              <a:gd name="T4" fmla="*/ 7 w 8"/>
              <a:gd name="T5" fmla="*/ 5 h 10"/>
              <a:gd name="T6" fmla="*/ 6 w 8"/>
              <a:gd name="T7" fmla="*/ 5 h 10"/>
              <a:gd name="T8" fmla="*/ 6 w 8"/>
              <a:gd name="T9" fmla="*/ 4 h 10"/>
              <a:gd name="T10" fmla="*/ 6 w 8"/>
              <a:gd name="T11" fmla="*/ 7 h 10"/>
              <a:gd name="T12" fmla="*/ 6 w 8"/>
              <a:gd name="T13" fmla="*/ 8 h 10"/>
              <a:gd name="T14" fmla="*/ 8 w 8"/>
              <a:gd name="T15" fmla="*/ 7 h 10"/>
              <a:gd name="T16" fmla="*/ 8 w 8"/>
              <a:gd name="T17" fmla="*/ 9 h 10"/>
              <a:gd name="T18" fmla="*/ 5 w 8"/>
              <a:gd name="T19" fmla="*/ 8 h 10"/>
              <a:gd name="T20" fmla="*/ 4 w 8"/>
              <a:gd name="T21" fmla="*/ 7 h 10"/>
              <a:gd name="T22" fmla="*/ 1 w 8"/>
              <a:gd name="T23" fmla="*/ 9 h 10"/>
              <a:gd name="T24" fmla="*/ 0 w 8"/>
              <a:gd name="T25" fmla="*/ 8 h 10"/>
              <a:gd name="T26" fmla="*/ 0 w 8"/>
              <a:gd name="T27" fmla="*/ 6 h 10"/>
              <a:gd name="T28" fmla="*/ 2 w 8"/>
              <a:gd name="T29" fmla="*/ 3 h 10"/>
              <a:gd name="T30" fmla="*/ 1 w 8"/>
              <a:gd name="T31" fmla="*/ 4 h 10"/>
              <a:gd name="T32" fmla="*/ 0 w 8"/>
              <a:gd name="T33" fmla="*/ 3 h 10"/>
              <a:gd name="T34" fmla="*/ 4 w 8"/>
              <a:gd name="T35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" h="10">
                <a:moveTo>
                  <a:pt x="4" y="3"/>
                </a:moveTo>
                <a:cubicBezTo>
                  <a:pt x="5" y="2"/>
                  <a:pt x="7" y="2"/>
                  <a:pt x="8" y="3"/>
                </a:cubicBezTo>
                <a:cubicBezTo>
                  <a:pt x="8" y="4"/>
                  <a:pt x="7" y="4"/>
                  <a:pt x="7" y="5"/>
                </a:cubicBezTo>
                <a:cubicBezTo>
                  <a:pt x="7" y="5"/>
                  <a:pt x="7" y="5"/>
                  <a:pt x="6" y="5"/>
                </a:cubicBezTo>
                <a:cubicBezTo>
                  <a:pt x="6" y="5"/>
                  <a:pt x="6" y="4"/>
                  <a:pt x="6" y="4"/>
                </a:cubicBezTo>
                <a:cubicBezTo>
                  <a:pt x="4" y="4"/>
                  <a:pt x="5" y="7"/>
                  <a:pt x="6" y="7"/>
                </a:cubicBezTo>
                <a:cubicBezTo>
                  <a:pt x="6" y="7"/>
                  <a:pt x="6" y="7"/>
                  <a:pt x="6" y="8"/>
                </a:cubicBezTo>
                <a:cubicBezTo>
                  <a:pt x="7" y="8"/>
                  <a:pt x="7" y="7"/>
                  <a:pt x="8" y="7"/>
                </a:cubicBezTo>
                <a:cubicBezTo>
                  <a:pt x="8" y="8"/>
                  <a:pt x="8" y="8"/>
                  <a:pt x="8" y="9"/>
                </a:cubicBezTo>
                <a:cubicBezTo>
                  <a:pt x="7" y="9"/>
                  <a:pt x="5" y="10"/>
                  <a:pt x="5" y="8"/>
                </a:cubicBezTo>
                <a:cubicBezTo>
                  <a:pt x="5" y="8"/>
                  <a:pt x="4" y="8"/>
                  <a:pt x="4" y="7"/>
                </a:cubicBezTo>
                <a:cubicBezTo>
                  <a:pt x="3" y="7"/>
                  <a:pt x="2" y="8"/>
                  <a:pt x="1" y="9"/>
                </a:cubicBezTo>
                <a:cubicBezTo>
                  <a:pt x="1" y="8"/>
                  <a:pt x="1" y="8"/>
                  <a:pt x="0" y="8"/>
                </a:cubicBezTo>
                <a:cubicBezTo>
                  <a:pt x="0" y="7"/>
                  <a:pt x="0" y="7"/>
                  <a:pt x="0" y="6"/>
                </a:cubicBezTo>
                <a:cubicBezTo>
                  <a:pt x="2" y="7"/>
                  <a:pt x="3" y="5"/>
                  <a:pt x="2" y="3"/>
                </a:cubicBezTo>
                <a:cubicBezTo>
                  <a:pt x="2" y="3"/>
                  <a:pt x="2" y="4"/>
                  <a:pt x="1" y="4"/>
                </a:cubicBezTo>
                <a:cubicBezTo>
                  <a:pt x="1" y="4"/>
                  <a:pt x="1" y="3"/>
                  <a:pt x="0" y="3"/>
                </a:cubicBezTo>
                <a:cubicBezTo>
                  <a:pt x="1" y="1"/>
                  <a:pt x="4" y="0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23" name="Freeform 390"/>
          <p:cNvSpPr/>
          <p:nvPr/>
        </p:nvSpPr>
        <p:spPr bwMode="auto">
          <a:xfrm>
            <a:off x="3516313" y="2017713"/>
            <a:ext cx="9525" cy="15875"/>
          </a:xfrm>
          <a:custGeom>
            <a:avLst/>
            <a:gdLst>
              <a:gd name="T0" fmla="*/ 3 w 3"/>
              <a:gd name="T1" fmla="*/ 1 h 5"/>
              <a:gd name="T2" fmla="*/ 2 w 3"/>
              <a:gd name="T3" fmla="*/ 5 h 5"/>
              <a:gd name="T4" fmla="*/ 3 w 3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5">
                <a:moveTo>
                  <a:pt x="3" y="1"/>
                </a:moveTo>
                <a:cubicBezTo>
                  <a:pt x="3" y="2"/>
                  <a:pt x="3" y="4"/>
                  <a:pt x="2" y="5"/>
                </a:cubicBezTo>
                <a:cubicBezTo>
                  <a:pt x="0" y="4"/>
                  <a:pt x="0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24" name="Freeform 391"/>
          <p:cNvSpPr/>
          <p:nvPr/>
        </p:nvSpPr>
        <p:spPr bwMode="auto">
          <a:xfrm>
            <a:off x="3641725" y="2030413"/>
            <a:ext cx="28575" cy="12700"/>
          </a:xfrm>
          <a:custGeom>
            <a:avLst/>
            <a:gdLst>
              <a:gd name="T0" fmla="*/ 0 w 9"/>
              <a:gd name="T1" fmla="*/ 2 h 4"/>
              <a:gd name="T2" fmla="*/ 8 w 9"/>
              <a:gd name="T3" fmla="*/ 1 h 4"/>
              <a:gd name="T4" fmla="*/ 6 w 9"/>
              <a:gd name="T5" fmla="*/ 4 h 4"/>
              <a:gd name="T6" fmla="*/ 5 w 9"/>
              <a:gd name="T7" fmla="*/ 3 h 4"/>
              <a:gd name="T8" fmla="*/ 0 w 9"/>
              <a:gd name="T9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4">
                <a:moveTo>
                  <a:pt x="0" y="2"/>
                </a:moveTo>
                <a:cubicBezTo>
                  <a:pt x="1" y="0"/>
                  <a:pt x="5" y="2"/>
                  <a:pt x="8" y="1"/>
                </a:cubicBezTo>
                <a:cubicBezTo>
                  <a:pt x="9" y="2"/>
                  <a:pt x="9" y="4"/>
                  <a:pt x="6" y="4"/>
                </a:cubicBezTo>
                <a:cubicBezTo>
                  <a:pt x="6" y="4"/>
                  <a:pt x="6" y="3"/>
                  <a:pt x="5" y="3"/>
                </a:cubicBezTo>
                <a:cubicBezTo>
                  <a:pt x="3" y="2"/>
                  <a:pt x="0" y="4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25" name="Freeform 392"/>
          <p:cNvSpPr>
            <a:spLocks noEditPoints="1"/>
          </p:cNvSpPr>
          <p:nvPr/>
        </p:nvSpPr>
        <p:spPr bwMode="auto">
          <a:xfrm>
            <a:off x="3386138" y="1597025"/>
            <a:ext cx="338137" cy="152400"/>
          </a:xfrm>
          <a:custGeom>
            <a:avLst/>
            <a:gdLst>
              <a:gd name="T0" fmla="*/ 20 w 107"/>
              <a:gd name="T1" fmla="*/ 1 h 48"/>
              <a:gd name="T2" fmla="*/ 38 w 107"/>
              <a:gd name="T3" fmla="*/ 2 h 48"/>
              <a:gd name="T4" fmla="*/ 53 w 107"/>
              <a:gd name="T5" fmla="*/ 5 h 48"/>
              <a:gd name="T6" fmla="*/ 107 w 107"/>
              <a:gd name="T7" fmla="*/ 11 h 48"/>
              <a:gd name="T8" fmla="*/ 105 w 107"/>
              <a:gd name="T9" fmla="*/ 42 h 48"/>
              <a:gd name="T10" fmla="*/ 94 w 107"/>
              <a:gd name="T11" fmla="*/ 46 h 48"/>
              <a:gd name="T12" fmla="*/ 43 w 107"/>
              <a:gd name="T13" fmla="*/ 43 h 48"/>
              <a:gd name="T14" fmla="*/ 21 w 107"/>
              <a:gd name="T15" fmla="*/ 42 h 48"/>
              <a:gd name="T16" fmla="*/ 2 w 107"/>
              <a:gd name="T17" fmla="*/ 39 h 48"/>
              <a:gd name="T18" fmla="*/ 4 w 107"/>
              <a:gd name="T19" fmla="*/ 15 h 48"/>
              <a:gd name="T20" fmla="*/ 9 w 107"/>
              <a:gd name="T21" fmla="*/ 0 h 48"/>
              <a:gd name="T22" fmla="*/ 92 w 107"/>
              <a:gd name="T23" fmla="*/ 17 h 48"/>
              <a:gd name="T24" fmla="*/ 72 w 107"/>
              <a:gd name="T25" fmla="*/ 14 h 48"/>
              <a:gd name="T26" fmla="*/ 54 w 107"/>
              <a:gd name="T27" fmla="*/ 12 h 48"/>
              <a:gd name="T28" fmla="*/ 37 w 107"/>
              <a:gd name="T29" fmla="*/ 11 h 48"/>
              <a:gd name="T30" fmla="*/ 15 w 107"/>
              <a:gd name="T31" fmla="*/ 10 h 48"/>
              <a:gd name="T32" fmla="*/ 61 w 107"/>
              <a:gd name="T33" fmla="*/ 35 h 48"/>
              <a:gd name="T34" fmla="*/ 75 w 107"/>
              <a:gd name="T35" fmla="*/ 36 h 48"/>
              <a:gd name="T36" fmla="*/ 91 w 107"/>
              <a:gd name="T37" fmla="*/ 38 h 48"/>
              <a:gd name="T38" fmla="*/ 99 w 107"/>
              <a:gd name="T39" fmla="*/ 17 h 48"/>
              <a:gd name="T40" fmla="*/ 92 w 107"/>
              <a:gd name="T41" fmla="*/ 10 h 48"/>
              <a:gd name="T42" fmla="*/ 72 w 107"/>
              <a:gd name="T43" fmla="*/ 8 h 48"/>
              <a:gd name="T44" fmla="*/ 46 w 107"/>
              <a:gd name="T45" fmla="*/ 6 h 48"/>
              <a:gd name="T46" fmla="*/ 28 w 107"/>
              <a:gd name="T47" fmla="*/ 4 h 48"/>
              <a:gd name="T48" fmla="*/ 13 w 107"/>
              <a:gd name="T49" fmla="*/ 8 h 48"/>
              <a:gd name="T50" fmla="*/ 41 w 107"/>
              <a:gd name="T51" fmla="*/ 9 h 48"/>
              <a:gd name="T52" fmla="*/ 49 w 107"/>
              <a:gd name="T53" fmla="*/ 10 h 48"/>
              <a:gd name="T54" fmla="*/ 89 w 107"/>
              <a:gd name="T55" fmla="*/ 14 h 48"/>
              <a:gd name="T56" fmla="*/ 102 w 107"/>
              <a:gd name="T57" fmla="*/ 14 h 48"/>
              <a:gd name="T58" fmla="*/ 99 w 107"/>
              <a:gd name="T59" fmla="*/ 11 h 48"/>
              <a:gd name="T60" fmla="*/ 3 w 107"/>
              <a:gd name="T61" fmla="*/ 36 h 48"/>
              <a:gd name="T62" fmla="*/ 10 w 107"/>
              <a:gd name="T63" fmla="*/ 26 h 48"/>
              <a:gd name="T64" fmla="*/ 9 w 107"/>
              <a:gd name="T65" fmla="*/ 8 h 48"/>
              <a:gd name="T66" fmla="*/ 6 w 107"/>
              <a:gd name="T67" fmla="*/ 3 h 48"/>
              <a:gd name="T68" fmla="*/ 102 w 107"/>
              <a:gd name="T69" fmla="*/ 16 h 48"/>
              <a:gd name="T70" fmla="*/ 102 w 107"/>
              <a:gd name="T71" fmla="*/ 43 h 48"/>
              <a:gd name="T72" fmla="*/ 105 w 107"/>
              <a:gd name="T73" fmla="*/ 24 h 48"/>
              <a:gd name="T74" fmla="*/ 105 w 107"/>
              <a:gd name="T75" fmla="*/ 14 h 48"/>
              <a:gd name="T76" fmla="*/ 99 w 107"/>
              <a:gd name="T77" fmla="*/ 41 h 48"/>
              <a:gd name="T78" fmla="*/ 69 w 107"/>
              <a:gd name="T79" fmla="*/ 37 h 48"/>
              <a:gd name="T80" fmla="*/ 15 w 107"/>
              <a:gd name="T81" fmla="*/ 33 h 48"/>
              <a:gd name="T82" fmla="*/ 4 w 107"/>
              <a:gd name="T83" fmla="*/ 37 h 48"/>
              <a:gd name="T84" fmla="*/ 54 w 107"/>
              <a:gd name="T85" fmla="*/ 41 h 48"/>
              <a:gd name="T86" fmla="*/ 91 w 107"/>
              <a:gd name="T87" fmla="*/ 44 h 48"/>
              <a:gd name="T88" fmla="*/ 99 w 107"/>
              <a:gd name="T89" fmla="*/ 4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7" h="48">
                <a:moveTo>
                  <a:pt x="9" y="0"/>
                </a:moveTo>
                <a:cubicBezTo>
                  <a:pt x="11" y="1"/>
                  <a:pt x="16" y="1"/>
                  <a:pt x="20" y="1"/>
                </a:cubicBezTo>
                <a:cubicBezTo>
                  <a:pt x="24" y="2"/>
                  <a:pt x="27" y="2"/>
                  <a:pt x="30" y="2"/>
                </a:cubicBezTo>
                <a:cubicBezTo>
                  <a:pt x="33" y="3"/>
                  <a:pt x="35" y="2"/>
                  <a:pt x="38" y="2"/>
                </a:cubicBezTo>
                <a:cubicBezTo>
                  <a:pt x="40" y="3"/>
                  <a:pt x="42" y="3"/>
                  <a:pt x="45" y="3"/>
                </a:cubicBezTo>
                <a:cubicBezTo>
                  <a:pt x="47" y="4"/>
                  <a:pt x="50" y="4"/>
                  <a:pt x="53" y="5"/>
                </a:cubicBezTo>
                <a:cubicBezTo>
                  <a:pt x="66" y="6"/>
                  <a:pt x="82" y="7"/>
                  <a:pt x="95" y="8"/>
                </a:cubicBezTo>
                <a:cubicBezTo>
                  <a:pt x="98" y="10"/>
                  <a:pt x="105" y="8"/>
                  <a:pt x="107" y="11"/>
                </a:cubicBezTo>
                <a:cubicBezTo>
                  <a:pt x="106" y="18"/>
                  <a:pt x="106" y="26"/>
                  <a:pt x="105" y="34"/>
                </a:cubicBezTo>
                <a:cubicBezTo>
                  <a:pt x="105" y="37"/>
                  <a:pt x="104" y="40"/>
                  <a:pt x="105" y="42"/>
                </a:cubicBezTo>
                <a:cubicBezTo>
                  <a:pt x="105" y="44"/>
                  <a:pt x="106" y="46"/>
                  <a:pt x="104" y="48"/>
                </a:cubicBezTo>
                <a:cubicBezTo>
                  <a:pt x="101" y="47"/>
                  <a:pt x="97" y="47"/>
                  <a:pt x="94" y="46"/>
                </a:cubicBezTo>
                <a:cubicBezTo>
                  <a:pt x="78" y="46"/>
                  <a:pt x="63" y="42"/>
                  <a:pt x="49" y="43"/>
                </a:cubicBezTo>
                <a:cubicBezTo>
                  <a:pt x="47" y="43"/>
                  <a:pt x="45" y="43"/>
                  <a:pt x="43" y="43"/>
                </a:cubicBezTo>
                <a:cubicBezTo>
                  <a:pt x="40" y="43"/>
                  <a:pt x="36" y="43"/>
                  <a:pt x="32" y="42"/>
                </a:cubicBezTo>
                <a:cubicBezTo>
                  <a:pt x="28" y="42"/>
                  <a:pt x="26" y="42"/>
                  <a:pt x="21" y="42"/>
                </a:cubicBezTo>
                <a:cubicBezTo>
                  <a:pt x="16" y="41"/>
                  <a:pt x="12" y="40"/>
                  <a:pt x="7" y="40"/>
                </a:cubicBezTo>
                <a:cubicBezTo>
                  <a:pt x="6" y="40"/>
                  <a:pt x="4" y="40"/>
                  <a:pt x="2" y="39"/>
                </a:cubicBezTo>
                <a:cubicBezTo>
                  <a:pt x="0" y="37"/>
                  <a:pt x="1" y="34"/>
                  <a:pt x="1" y="31"/>
                </a:cubicBezTo>
                <a:cubicBezTo>
                  <a:pt x="2" y="26"/>
                  <a:pt x="4" y="20"/>
                  <a:pt x="4" y="15"/>
                </a:cubicBezTo>
                <a:cubicBezTo>
                  <a:pt x="4" y="9"/>
                  <a:pt x="3" y="3"/>
                  <a:pt x="6" y="0"/>
                </a:cubicBezTo>
                <a:cubicBezTo>
                  <a:pt x="7" y="0"/>
                  <a:pt x="8" y="0"/>
                  <a:pt x="9" y="0"/>
                </a:cubicBezTo>
                <a:close/>
                <a:moveTo>
                  <a:pt x="99" y="17"/>
                </a:moveTo>
                <a:cubicBezTo>
                  <a:pt x="97" y="16"/>
                  <a:pt x="94" y="17"/>
                  <a:pt x="92" y="17"/>
                </a:cubicBezTo>
                <a:cubicBezTo>
                  <a:pt x="89" y="16"/>
                  <a:pt x="87" y="15"/>
                  <a:pt x="85" y="15"/>
                </a:cubicBezTo>
                <a:cubicBezTo>
                  <a:pt x="80" y="14"/>
                  <a:pt x="76" y="14"/>
                  <a:pt x="72" y="14"/>
                </a:cubicBezTo>
                <a:cubicBezTo>
                  <a:pt x="69" y="13"/>
                  <a:pt x="67" y="13"/>
                  <a:pt x="65" y="13"/>
                </a:cubicBezTo>
                <a:cubicBezTo>
                  <a:pt x="61" y="13"/>
                  <a:pt x="57" y="12"/>
                  <a:pt x="54" y="12"/>
                </a:cubicBezTo>
                <a:cubicBezTo>
                  <a:pt x="50" y="12"/>
                  <a:pt x="46" y="12"/>
                  <a:pt x="42" y="11"/>
                </a:cubicBezTo>
                <a:cubicBezTo>
                  <a:pt x="40" y="11"/>
                  <a:pt x="38" y="11"/>
                  <a:pt x="37" y="11"/>
                </a:cubicBezTo>
                <a:cubicBezTo>
                  <a:pt x="34" y="10"/>
                  <a:pt x="29" y="11"/>
                  <a:pt x="27" y="11"/>
                </a:cubicBezTo>
                <a:cubicBezTo>
                  <a:pt x="23" y="11"/>
                  <a:pt x="19" y="10"/>
                  <a:pt x="15" y="10"/>
                </a:cubicBezTo>
                <a:cubicBezTo>
                  <a:pt x="13" y="16"/>
                  <a:pt x="12" y="24"/>
                  <a:pt x="12" y="31"/>
                </a:cubicBezTo>
                <a:cubicBezTo>
                  <a:pt x="26" y="33"/>
                  <a:pt x="45" y="33"/>
                  <a:pt x="61" y="35"/>
                </a:cubicBezTo>
                <a:cubicBezTo>
                  <a:pt x="64" y="35"/>
                  <a:pt x="67" y="35"/>
                  <a:pt x="70" y="36"/>
                </a:cubicBezTo>
                <a:cubicBezTo>
                  <a:pt x="72" y="36"/>
                  <a:pt x="73" y="36"/>
                  <a:pt x="75" y="36"/>
                </a:cubicBezTo>
                <a:cubicBezTo>
                  <a:pt x="75" y="36"/>
                  <a:pt x="76" y="37"/>
                  <a:pt x="77" y="37"/>
                </a:cubicBezTo>
                <a:cubicBezTo>
                  <a:pt x="82" y="38"/>
                  <a:pt x="86" y="37"/>
                  <a:pt x="91" y="38"/>
                </a:cubicBezTo>
                <a:cubicBezTo>
                  <a:pt x="93" y="38"/>
                  <a:pt x="96" y="39"/>
                  <a:pt x="98" y="38"/>
                </a:cubicBezTo>
                <a:cubicBezTo>
                  <a:pt x="98" y="34"/>
                  <a:pt x="101" y="22"/>
                  <a:pt x="99" y="17"/>
                </a:cubicBezTo>
                <a:close/>
                <a:moveTo>
                  <a:pt x="99" y="11"/>
                </a:moveTo>
                <a:cubicBezTo>
                  <a:pt x="97" y="11"/>
                  <a:pt x="95" y="10"/>
                  <a:pt x="92" y="10"/>
                </a:cubicBezTo>
                <a:cubicBezTo>
                  <a:pt x="90" y="9"/>
                  <a:pt x="88" y="10"/>
                  <a:pt x="85" y="9"/>
                </a:cubicBezTo>
                <a:cubicBezTo>
                  <a:pt x="81" y="9"/>
                  <a:pt x="76" y="8"/>
                  <a:pt x="72" y="8"/>
                </a:cubicBezTo>
                <a:cubicBezTo>
                  <a:pt x="69" y="8"/>
                  <a:pt x="67" y="7"/>
                  <a:pt x="64" y="7"/>
                </a:cubicBezTo>
                <a:cubicBezTo>
                  <a:pt x="59" y="6"/>
                  <a:pt x="52" y="6"/>
                  <a:pt x="46" y="6"/>
                </a:cubicBezTo>
                <a:cubicBezTo>
                  <a:pt x="44" y="6"/>
                  <a:pt x="41" y="5"/>
                  <a:pt x="39" y="4"/>
                </a:cubicBezTo>
                <a:cubicBezTo>
                  <a:pt x="35" y="4"/>
                  <a:pt x="32" y="4"/>
                  <a:pt x="28" y="4"/>
                </a:cubicBezTo>
                <a:cubicBezTo>
                  <a:pt x="21" y="3"/>
                  <a:pt x="14" y="3"/>
                  <a:pt x="7" y="2"/>
                </a:cubicBezTo>
                <a:cubicBezTo>
                  <a:pt x="9" y="5"/>
                  <a:pt x="11" y="6"/>
                  <a:pt x="13" y="8"/>
                </a:cubicBezTo>
                <a:cubicBezTo>
                  <a:pt x="14" y="8"/>
                  <a:pt x="15" y="8"/>
                  <a:pt x="16" y="8"/>
                </a:cubicBezTo>
                <a:cubicBezTo>
                  <a:pt x="25" y="11"/>
                  <a:pt x="32" y="8"/>
                  <a:pt x="41" y="9"/>
                </a:cubicBezTo>
                <a:cubicBezTo>
                  <a:pt x="42" y="9"/>
                  <a:pt x="42" y="10"/>
                  <a:pt x="43" y="10"/>
                </a:cubicBezTo>
                <a:cubicBezTo>
                  <a:pt x="45" y="10"/>
                  <a:pt x="47" y="10"/>
                  <a:pt x="49" y="10"/>
                </a:cubicBezTo>
                <a:cubicBezTo>
                  <a:pt x="55" y="10"/>
                  <a:pt x="60" y="11"/>
                  <a:pt x="66" y="12"/>
                </a:cubicBezTo>
                <a:cubicBezTo>
                  <a:pt x="74" y="13"/>
                  <a:pt x="82" y="13"/>
                  <a:pt x="89" y="14"/>
                </a:cubicBezTo>
                <a:cubicBezTo>
                  <a:pt x="92" y="15"/>
                  <a:pt x="96" y="15"/>
                  <a:pt x="100" y="15"/>
                </a:cubicBezTo>
                <a:cubicBezTo>
                  <a:pt x="101" y="15"/>
                  <a:pt x="101" y="14"/>
                  <a:pt x="102" y="14"/>
                </a:cubicBezTo>
                <a:cubicBezTo>
                  <a:pt x="103" y="13"/>
                  <a:pt x="105" y="13"/>
                  <a:pt x="104" y="12"/>
                </a:cubicBezTo>
                <a:cubicBezTo>
                  <a:pt x="103" y="11"/>
                  <a:pt x="101" y="11"/>
                  <a:pt x="99" y="11"/>
                </a:cubicBezTo>
                <a:close/>
                <a:moveTo>
                  <a:pt x="5" y="19"/>
                </a:moveTo>
                <a:cubicBezTo>
                  <a:pt x="4" y="25"/>
                  <a:pt x="2" y="31"/>
                  <a:pt x="3" y="36"/>
                </a:cubicBezTo>
                <a:cubicBezTo>
                  <a:pt x="6" y="35"/>
                  <a:pt x="10" y="33"/>
                  <a:pt x="10" y="30"/>
                </a:cubicBezTo>
                <a:cubicBezTo>
                  <a:pt x="10" y="29"/>
                  <a:pt x="10" y="27"/>
                  <a:pt x="10" y="26"/>
                </a:cubicBezTo>
                <a:cubicBezTo>
                  <a:pt x="11" y="20"/>
                  <a:pt x="11" y="16"/>
                  <a:pt x="12" y="11"/>
                </a:cubicBezTo>
                <a:cubicBezTo>
                  <a:pt x="10" y="10"/>
                  <a:pt x="11" y="9"/>
                  <a:pt x="9" y="8"/>
                </a:cubicBezTo>
                <a:cubicBezTo>
                  <a:pt x="10" y="7"/>
                  <a:pt x="9" y="7"/>
                  <a:pt x="9" y="6"/>
                </a:cubicBezTo>
                <a:cubicBezTo>
                  <a:pt x="7" y="6"/>
                  <a:pt x="7" y="5"/>
                  <a:pt x="6" y="3"/>
                </a:cubicBezTo>
                <a:cubicBezTo>
                  <a:pt x="5" y="9"/>
                  <a:pt x="6" y="14"/>
                  <a:pt x="5" y="19"/>
                </a:cubicBezTo>
                <a:close/>
                <a:moveTo>
                  <a:pt x="102" y="16"/>
                </a:moveTo>
                <a:cubicBezTo>
                  <a:pt x="100" y="23"/>
                  <a:pt x="101" y="30"/>
                  <a:pt x="100" y="38"/>
                </a:cubicBezTo>
                <a:cubicBezTo>
                  <a:pt x="101" y="39"/>
                  <a:pt x="100" y="42"/>
                  <a:pt x="102" y="43"/>
                </a:cubicBezTo>
                <a:cubicBezTo>
                  <a:pt x="103" y="40"/>
                  <a:pt x="103" y="37"/>
                  <a:pt x="103" y="34"/>
                </a:cubicBezTo>
                <a:cubicBezTo>
                  <a:pt x="104" y="31"/>
                  <a:pt x="105" y="27"/>
                  <a:pt x="105" y="24"/>
                </a:cubicBezTo>
                <a:cubicBezTo>
                  <a:pt x="105" y="21"/>
                  <a:pt x="105" y="17"/>
                  <a:pt x="105" y="15"/>
                </a:cubicBezTo>
                <a:cubicBezTo>
                  <a:pt x="105" y="14"/>
                  <a:pt x="106" y="14"/>
                  <a:pt x="105" y="14"/>
                </a:cubicBezTo>
                <a:cubicBezTo>
                  <a:pt x="104" y="15"/>
                  <a:pt x="103" y="16"/>
                  <a:pt x="102" y="16"/>
                </a:cubicBezTo>
                <a:close/>
                <a:moveTo>
                  <a:pt x="99" y="41"/>
                </a:moveTo>
                <a:cubicBezTo>
                  <a:pt x="91" y="39"/>
                  <a:pt x="82" y="39"/>
                  <a:pt x="72" y="38"/>
                </a:cubicBezTo>
                <a:cubicBezTo>
                  <a:pt x="71" y="38"/>
                  <a:pt x="70" y="38"/>
                  <a:pt x="69" y="37"/>
                </a:cubicBezTo>
                <a:cubicBezTo>
                  <a:pt x="63" y="37"/>
                  <a:pt x="56" y="36"/>
                  <a:pt x="48" y="36"/>
                </a:cubicBezTo>
                <a:cubicBezTo>
                  <a:pt x="37" y="35"/>
                  <a:pt x="25" y="33"/>
                  <a:pt x="15" y="33"/>
                </a:cubicBezTo>
                <a:cubicBezTo>
                  <a:pt x="15" y="34"/>
                  <a:pt x="14" y="34"/>
                  <a:pt x="14" y="34"/>
                </a:cubicBezTo>
                <a:cubicBezTo>
                  <a:pt x="12" y="34"/>
                  <a:pt x="7" y="36"/>
                  <a:pt x="4" y="37"/>
                </a:cubicBezTo>
                <a:cubicBezTo>
                  <a:pt x="6" y="38"/>
                  <a:pt x="10" y="37"/>
                  <a:pt x="12" y="39"/>
                </a:cubicBezTo>
                <a:cubicBezTo>
                  <a:pt x="26" y="41"/>
                  <a:pt x="41" y="42"/>
                  <a:pt x="54" y="41"/>
                </a:cubicBezTo>
                <a:cubicBezTo>
                  <a:pt x="60" y="41"/>
                  <a:pt x="66" y="42"/>
                  <a:pt x="73" y="43"/>
                </a:cubicBezTo>
                <a:cubicBezTo>
                  <a:pt x="79" y="43"/>
                  <a:pt x="85" y="44"/>
                  <a:pt x="91" y="44"/>
                </a:cubicBezTo>
                <a:cubicBezTo>
                  <a:pt x="95" y="44"/>
                  <a:pt x="97" y="45"/>
                  <a:pt x="101" y="45"/>
                </a:cubicBezTo>
                <a:cubicBezTo>
                  <a:pt x="101" y="44"/>
                  <a:pt x="100" y="43"/>
                  <a:pt x="99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26" name="Freeform 393"/>
          <p:cNvSpPr/>
          <p:nvPr/>
        </p:nvSpPr>
        <p:spPr bwMode="auto">
          <a:xfrm>
            <a:off x="3386138" y="1778000"/>
            <a:ext cx="22225" cy="25400"/>
          </a:xfrm>
          <a:custGeom>
            <a:avLst/>
            <a:gdLst>
              <a:gd name="T0" fmla="*/ 3 w 7"/>
              <a:gd name="T1" fmla="*/ 1 h 8"/>
              <a:gd name="T2" fmla="*/ 4 w 7"/>
              <a:gd name="T3" fmla="*/ 4 h 8"/>
              <a:gd name="T4" fmla="*/ 6 w 7"/>
              <a:gd name="T5" fmla="*/ 2 h 8"/>
              <a:gd name="T6" fmla="*/ 7 w 7"/>
              <a:gd name="T7" fmla="*/ 3 h 8"/>
              <a:gd name="T8" fmla="*/ 7 w 7"/>
              <a:gd name="T9" fmla="*/ 8 h 8"/>
              <a:gd name="T10" fmla="*/ 6 w 7"/>
              <a:gd name="T11" fmla="*/ 5 h 8"/>
              <a:gd name="T12" fmla="*/ 4 w 7"/>
              <a:gd name="T13" fmla="*/ 6 h 8"/>
              <a:gd name="T14" fmla="*/ 3 w 7"/>
              <a:gd name="T15" fmla="*/ 5 h 8"/>
              <a:gd name="T16" fmla="*/ 1 w 7"/>
              <a:gd name="T17" fmla="*/ 7 h 8"/>
              <a:gd name="T18" fmla="*/ 1 w 7"/>
              <a:gd name="T19" fmla="*/ 4 h 8"/>
              <a:gd name="T20" fmla="*/ 3 w 7"/>
              <a:gd name="T21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" h="8">
                <a:moveTo>
                  <a:pt x="3" y="1"/>
                </a:moveTo>
                <a:cubicBezTo>
                  <a:pt x="4" y="2"/>
                  <a:pt x="4" y="3"/>
                  <a:pt x="4" y="4"/>
                </a:cubicBezTo>
                <a:cubicBezTo>
                  <a:pt x="5" y="4"/>
                  <a:pt x="5" y="3"/>
                  <a:pt x="6" y="2"/>
                </a:cubicBezTo>
                <a:cubicBezTo>
                  <a:pt x="6" y="3"/>
                  <a:pt x="7" y="2"/>
                  <a:pt x="7" y="3"/>
                </a:cubicBezTo>
                <a:cubicBezTo>
                  <a:pt x="7" y="5"/>
                  <a:pt x="7" y="7"/>
                  <a:pt x="7" y="8"/>
                </a:cubicBezTo>
                <a:cubicBezTo>
                  <a:pt x="6" y="8"/>
                  <a:pt x="6" y="6"/>
                  <a:pt x="6" y="5"/>
                </a:cubicBezTo>
                <a:cubicBezTo>
                  <a:pt x="5" y="5"/>
                  <a:pt x="5" y="6"/>
                  <a:pt x="4" y="6"/>
                </a:cubicBezTo>
                <a:cubicBezTo>
                  <a:pt x="3" y="6"/>
                  <a:pt x="3" y="6"/>
                  <a:pt x="3" y="5"/>
                </a:cubicBezTo>
                <a:cubicBezTo>
                  <a:pt x="2" y="6"/>
                  <a:pt x="2" y="8"/>
                  <a:pt x="1" y="7"/>
                </a:cubicBezTo>
                <a:cubicBezTo>
                  <a:pt x="0" y="6"/>
                  <a:pt x="1" y="5"/>
                  <a:pt x="1" y="4"/>
                </a:cubicBezTo>
                <a:cubicBezTo>
                  <a:pt x="1" y="3"/>
                  <a:pt x="1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27" name="Freeform 394"/>
          <p:cNvSpPr/>
          <p:nvPr/>
        </p:nvSpPr>
        <p:spPr bwMode="auto">
          <a:xfrm>
            <a:off x="3392488" y="1830388"/>
            <a:ext cx="12700" cy="25400"/>
          </a:xfrm>
          <a:custGeom>
            <a:avLst/>
            <a:gdLst>
              <a:gd name="T0" fmla="*/ 0 w 4"/>
              <a:gd name="T1" fmla="*/ 5 h 8"/>
              <a:gd name="T2" fmla="*/ 2 w 4"/>
              <a:gd name="T3" fmla="*/ 3 h 8"/>
              <a:gd name="T4" fmla="*/ 4 w 4"/>
              <a:gd name="T5" fmla="*/ 1 h 8"/>
              <a:gd name="T6" fmla="*/ 4 w 4"/>
              <a:gd name="T7" fmla="*/ 8 h 8"/>
              <a:gd name="T8" fmla="*/ 2 w 4"/>
              <a:gd name="T9" fmla="*/ 8 h 8"/>
              <a:gd name="T10" fmla="*/ 3 w 4"/>
              <a:gd name="T11" fmla="*/ 5 h 8"/>
              <a:gd name="T12" fmla="*/ 2 w 4"/>
              <a:gd name="T13" fmla="*/ 5 h 8"/>
              <a:gd name="T14" fmla="*/ 0 w 4"/>
              <a:gd name="T15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" h="8">
                <a:moveTo>
                  <a:pt x="0" y="5"/>
                </a:moveTo>
                <a:cubicBezTo>
                  <a:pt x="0" y="4"/>
                  <a:pt x="1" y="3"/>
                  <a:pt x="2" y="3"/>
                </a:cubicBezTo>
                <a:cubicBezTo>
                  <a:pt x="2" y="2"/>
                  <a:pt x="3" y="0"/>
                  <a:pt x="4" y="1"/>
                </a:cubicBezTo>
                <a:cubicBezTo>
                  <a:pt x="4" y="3"/>
                  <a:pt x="4" y="6"/>
                  <a:pt x="4" y="8"/>
                </a:cubicBezTo>
                <a:cubicBezTo>
                  <a:pt x="3" y="8"/>
                  <a:pt x="3" y="8"/>
                  <a:pt x="2" y="8"/>
                </a:cubicBezTo>
                <a:cubicBezTo>
                  <a:pt x="2" y="7"/>
                  <a:pt x="2" y="6"/>
                  <a:pt x="3" y="5"/>
                </a:cubicBezTo>
                <a:cubicBezTo>
                  <a:pt x="2" y="5"/>
                  <a:pt x="1" y="5"/>
                  <a:pt x="2" y="5"/>
                </a:cubicBezTo>
                <a:cubicBezTo>
                  <a:pt x="1" y="6"/>
                  <a:pt x="0" y="5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28" name="Freeform 395"/>
          <p:cNvSpPr>
            <a:spLocks noEditPoints="1"/>
          </p:cNvSpPr>
          <p:nvPr/>
        </p:nvSpPr>
        <p:spPr bwMode="auto">
          <a:xfrm>
            <a:off x="3648075" y="1846263"/>
            <a:ext cx="60325" cy="50800"/>
          </a:xfrm>
          <a:custGeom>
            <a:avLst/>
            <a:gdLst>
              <a:gd name="T0" fmla="*/ 2 w 19"/>
              <a:gd name="T1" fmla="*/ 0 h 16"/>
              <a:gd name="T2" fmla="*/ 2 w 19"/>
              <a:gd name="T3" fmla="*/ 0 h 16"/>
              <a:gd name="T4" fmla="*/ 16 w 19"/>
              <a:gd name="T5" fmla="*/ 2 h 16"/>
              <a:gd name="T6" fmla="*/ 18 w 19"/>
              <a:gd name="T7" fmla="*/ 3 h 16"/>
              <a:gd name="T8" fmla="*/ 16 w 19"/>
              <a:gd name="T9" fmla="*/ 15 h 16"/>
              <a:gd name="T10" fmla="*/ 13 w 19"/>
              <a:gd name="T11" fmla="*/ 15 h 16"/>
              <a:gd name="T12" fmla="*/ 11 w 19"/>
              <a:gd name="T13" fmla="*/ 16 h 16"/>
              <a:gd name="T14" fmla="*/ 6 w 19"/>
              <a:gd name="T15" fmla="*/ 15 h 16"/>
              <a:gd name="T16" fmla="*/ 2 w 19"/>
              <a:gd name="T17" fmla="*/ 14 h 16"/>
              <a:gd name="T18" fmla="*/ 1 w 19"/>
              <a:gd name="T19" fmla="*/ 15 h 16"/>
              <a:gd name="T20" fmla="*/ 0 w 19"/>
              <a:gd name="T21" fmla="*/ 14 h 16"/>
              <a:gd name="T22" fmla="*/ 0 w 19"/>
              <a:gd name="T23" fmla="*/ 2 h 16"/>
              <a:gd name="T24" fmla="*/ 0 w 19"/>
              <a:gd name="T25" fmla="*/ 1 h 16"/>
              <a:gd name="T26" fmla="*/ 2 w 19"/>
              <a:gd name="T27" fmla="*/ 0 h 16"/>
              <a:gd name="T28" fmla="*/ 16 w 19"/>
              <a:gd name="T29" fmla="*/ 6 h 16"/>
              <a:gd name="T30" fmla="*/ 9 w 19"/>
              <a:gd name="T31" fmla="*/ 4 h 16"/>
              <a:gd name="T32" fmla="*/ 2 w 19"/>
              <a:gd name="T33" fmla="*/ 3 h 16"/>
              <a:gd name="T34" fmla="*/ 1 w 19"/>
              <a:gd name="T35" fmla="*/ 12 h 16"/>
              <a:gd name="T36" fmla="*/ 14 w 19"/>
              <a:gd name="T37" fmla="*/ 14 h 16"/>
              <a:gd name="T38" fmla="*/ 16 w 19"/>
              <a:gd name="T39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" h="16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5" y="2"/>
                  <a:pt x="11" y="2"/>
                  <a:pt x="16" y="2"/>
                </a:cubicBezTo>
                <a:cubicBezTo>
                  <a:pt x="17" y="2"/>
                  <a:pt x="17" y="3"/>
                  <a:pt x="18" y="3"/>
                </a:cubicBezTo>
                <a:cubicBezTo>
                  <a:pt x="17" y="7"/>
                  <a:pt x="19" y="14"/>
                  <a:pt x="16" y="15"/>
                </a:cubicBezTo>
                <a:cubicBezTo>
                  <a:pt x="15" y="16"/>
                  <a:pt x="14" y="15"/>
                  <a:pt x="13" y="15"/>
                </a:cubicBezTo>
                <a:cubicBezTo>
                  <a:pt x="13" y="15"/>
                  <a:pt x="12" y="16"/>
                  <a:pt x="11" y="16"/>
                </a:cubicBezTo>
                <a:cubicBezTo>
                  <a:pt x="10" y="16"/>
                  <a:pt x="8" y="16"/>
                  <a:pt x="6" y="15"/>
                </a:cubicBezTo>
                <a:cubicBezTo>
                  <a:pt x="5" y="14"/>
                  <a:pt x="3" y="15"/>
                  <a:pt x="2" y="14"/>
                </a:cubicBezTo>
                <a:cubicBezTo>
                  <a:pt x="2" y="14"/>
                  <a:pt x="1" y="14"/>
                  <a:pt x="1" y="15"/>
                </a:cubicBezTo>
                <a:cubicBezTo>
                  <a:pt x="1" y="14"/>
                  <a:pt x="0" y="14"/>
                  <a:pt x="0" y="14"/>
                </a:cubicBezTo>
                <a:cubicBezTo>
                  <a:pt x="0" y="10"/>
                  <a:pt x="0" y="4"/>
                  <a:pt x="0" y="2"/>
                </a:cubicBezTo>
                <a:cubicBezTo>
                  <a:pt x="0" y="2"/>
                  <a:pt x="0" y="1"/>
                  <a:pt x="0" y="1"/>
                </a:cubicBezTo>
                <a:cubicBezTo>
                  <a:pt x="0" y="0"/>
                  <a:pt x="2" y="1"/>
                  <a:pt x="2" y="0"/>
                </a:cubicBezTo>
                <a:close/>
                <a:moveTo>
                  <a:pt x="16" y="6"/>
                </a:moveTo>
                <a:cubicBezTo>
                  <a:pt x="16" y="3"/>
                  <a:pt x="12" y="4"/>
                  <a:pt x="9" y="4"/>
                </a:cubicBezTo>
                <a:cubicBezTo>
                  <a:pt x="7" y="3"/>
                  <a:pt x="4" y="2"/>
                  <a:pt x="2" y="3"/>
                </a:cubicBezTo>
                <a:cubicBezTo>
                  <a:pt x="1" y="6"/>
                  <a:pt x="1" y="9"/>
                  <a:pt x="1" y="12"/>
                </a:cubicBezTo>
                <a:cubicBezTo>
                  <a:pt x="6" y="13"/>
                  <a:pt x="9" y="14"/>
                  <a:pt x="14" y="14"/>
                </a:cubicBezTo>
                <a:cubicBezTo>
                  <a:pt x="16" y="14"/>
                  <a:pt x="16" y="8"/>
                  <a:pt x="16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29" name="Freeform 396"/>
          <p:cNvSpPr>
            <a:spLocks noEditPoints="1"/>
          </p:cNvSpPr>
          <p:nvPr/>
        </p:nvSpPr>
        <p:spPr bwMode="auto">
          <a:xfrm>
            <a:off x="3638550" y="1906588"/>
            <a:ext cx="63500" cy="47625"/>
          </a:xfrm>
          <a:custGeom>
            <a:avLst/>
            <a:gdLst>
              <a:gd name="T0" fmla="*/ 19 w 20"/>
              <a:gd name="T1" fmla="*/ 2 h 15"/>
              <a:gd name="T2" fmla="*/ 19 w 20"/>
              <a:gd name="T3" fmla="*/ 13 h 15"/>
              <a:gd name="T4" fmla="*/ 17 w 20"/>
              <a:gd name="T5" fmla="*/ 15 h 15"/>
              <a:gd name="T6" fmla="*/ 1 w 20"/>
              <a:gd name="T7" fmla="*/ 13 h 15"/>
              <a:gd name="T8" fmla="*/ 1 w 20"/>
              <a:gd name="T9" fmla="*/ 2 h 15"/>
              <a:gd name="T10" fmla="*/ 3 w 20"/>
              <a:gd name="T11" fmla="*/ 0 h 15"/>
              <a:gd name="T12" fmla="*/ 19 w 20"/>
              <a:gd name="T13" fmla="*/ 2 h 15"/>
              <a:gd name="T14" fmla="*/ 4 w 20"/>
              <a:gd name="T15" fmla="*/ 3 h 15"/>
              <a:gd name="T16" fmla="*/ 3 w 20"/>
              <a:gd name="T17" fmla="*/ 11 h 15"/>
              <a:gd name="T18" fmla="*/ 9 w 20"/>
              <a:gd name="T19" fmla="*/ 13 h 15"/>
              <a:gd name="T20" fmla="*/ 8 w 20"/>
              <a:gd name="T21" fmla="*/ 11 h 15"/>
              <a:gd name="T22" fmla="*/ 9 w 20"/>
              <a:gd name="T23" fmla="*/ 10 h 15"/>
              <a:gd name="T24" fmla="*/ 11 w 20"/>
              <a:gd name="T25" fmla="*/ 11 h 15"/>
              <a:gd name="T26" fmla="*/ 11 w 20"/>
              <a:gd name="T27" fmla="*/ 13 h 15"/>
              <a:gd name="T28" fmla="*/ 9 w 20"/>
              <a:gd name="T29" fmla="*/ 13 h 15"/>
              <a:gd name="T30" fmla="*/ 16 w 20"/>
              <a:gd name="T31" fmla="*/ 13 h 15"/>
              <a:gd name="T32" fmla="*/ 16 w 20"/>
              <a:gd name="T33" fmla="*/ 3 h 15"/>
              <a:gd name="T34" fmla="*/ 4 w 20"/>
              <a:gd name="T35" fmla="*/ 3 h 15"/>
              <a:gd name="T36" fmla="*/ 4 w 20"/>
              <a:gd name="T37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" h="15">
                <a:moveTo>
                  <a:pt x="19" y="2"/>
                </a:moveTo>
                <a:cubicBezTo>
                  <a:pt x="20" y="5"/>
                  <a:pt x="18" y="10"/>
                  <a:pt x="19" y="13"/>
                </a:cubicBezTo>
                <a:cubicBezTo>
                  <a:pt x="19" y="14"/>
                  <a:pt x="17" y="15"/>
                  <a:pt x="17" y="15"/>
                </a:cubicBezTo>
                <a:cubicBezTo>
                  <a:pt x="11" y="15"/>
                  <a:pt x="5" y="15"/>
                  <a:pt x="1" y="13"/>
                </a:cubicBezTo>
                <a:cubicBezTo>
                  <a:pt x="1" y="8"/>
                  <a:pt x="0" y="7"/>
                  <a:pt x="1" y="2"/>
                </a:cubicBezTo>
                <a:cubicBezTo>
                  <a:pt x="2" y="1"/>
                  <a:pt x="3" y="0"/>
                  <a:pt x="3" y="0"/>
                </a:cubicBezTo>
                <a:cubicBezTo>
                  <a:pt x="7" y="1"/>
                  <a:pt x="14" y="1"/>
                  <a:pt x="19" y="2"/>
                </a:cubicBezTo>
                <a:close/>
                <a:moveTo>
                  <a:pt x="4" y="3"/>
                </a:moveTo>
                <a:cubicBezTo>
                  <a:pt x="1" y="4"/>
                  <a:pt x="2" y="9"/>
                  <a:pt x="3" y="11"/>
                </a:cubicBezTo>
                <a:cubicBezTo>
                  <a:pt x="4" y="12"/>
                  <a:pt x="7" y="14"/>
                  <a:pt x="9" y="13"/>
                </a:cubicBezTo>
                <a:cubicBezTo>
                  <a:pt x="8" y="13"/>
                  <a:pt x="9" y="12"/>
                  <a:pt x="8" y="11"/>
                </a:cubicBezTo>
                <a:cubicBezTo>
                  <a:pt x="9" y="11"/>
                  <a:pt x="9" y="10"/>
                  <a:pt x="9" y="10"/>
                </a:cubicBezTo>
                <a:cubicBezTo>
                  <a:pt x="10" y="11"/>
                  <a:pt x="10" y="10"/>
                  <a:pt x="11" y="11"/>
                </a:cubicBezTo>
                <a:cubicBezTo>
                  <a:pt x="11" y="12"/>
                  <a:pt x="11" y="12"/>
                  <a:pt x="11" y="13"/>
                </a:cubicBezTo>
                <a:cubicBezTo>
                  <a:pt x="10" y="13"/>
                  <a:pt x="10" y="13"/>
                  <a:pt x="9" y="13"/>
                </a:cubicBezTo>
                <a:cubicBezTo>
                  <a:pt x="12" y="13"/>
                  <a:pt x="14" y="14"/>
                  <a:pt x="16" y="13"/>
                </a:cubicBezTo>
                <a:cubicBezTo>
                  <a:pt x="17" y="10"/>
                  <a:pt x="19" y="5"/>
                  <a:pt x="16" y="3"/>
                </a:cubicBezTo>
                <a:cubicBezTo>
                  <a:pt x="12" y="3"/>
                  <a:pt x="8" y="2"/>
                  <a:pt x="4" y="3"/>
                </a:cubicBezTo>
                <a:cubicBezTo>
                  <a:pt x="4" y="3"/>
                  <a:pt x="4" y="3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30" name="Freeform 397"/>
          <p:cNvSpPr>
            <a:spLocks noEditPoints="1"/>
          </p:cNvSpPr>
          <p:nvPr/>
        </p:nvSpPr>
        <p:spPr bwMode="auto">
          <a:xfrm>
            <a:off x="3522663" y="1900238"/>
            <a:ext cx="23812" cy="34925"/>
          </a:xfrm>
          <a:custGeom>
            <a:avLst/>
            <a:gdLst>
              <a:gd name="T0" fmla="*/ 7 w 8"/>
              <a:gd name="T1" fmla="*/ 3 h 11"/>
              <a:gd name="T2" fmla="*/ 3 w 8"/>
              <a:gd name="T3" fmla="*/ 5 h 11"/>
              <a:gd name="T4" fmla="*/ 5 w 8"/>
              <a:gd name="T5" fmla="*/ 11 h 11"/>
              <a:gd name="T6" fmla="*/ 0 w 8"/>
              <a:gd name="T7" fmla="*/ 8 h 11"/>
              <a:gd name="T8" fmla="*/ 1 w 8"/>
              <a:gd name="T9" fmla="*/ 4 h 11"/>
              <a:gd name="T10" fmla="*/ 7 w 8"/>
              <a:gd name="T11" fmla="*/ 3 h 11"/>
              <a:gd name="T12" fmla="*/ 5 w 8"/>
              <a:gd name="T13" fmla="*/ 9 h 11"/>
              <a:gd name="T14" fmla="*/ 5 w 8"/>
              <a:gd name="T15" fmla="*/ 7 h 11"/>
              <a:gd name="T16" fmla="*/ 2 w 8"/>
              <a:gd name="T17" fmla="*/ 8 h 11"/>
              <a:gd name="T18" fmla="*/ 5 w 8"/>
              <a:gd name="T19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" h="11">
                <a:moveTo>
                  <a:pt x="7" y="3"/>
                </a:moveTo>
                <a:cubicBezTo>
                  <a:pt x="6" y="4"/>
                  <a:pt x="4" y="3"/>
                  <a:pt x="3" y="5"/>
                </a:cubicBezTo>
                <a:cubicBezTo>
                  <a:pt x="6" y="5"/>
                  <a:pt x="8" y="9"/>
                  <a:pt x="5" y="11"/>
                </a:cubicBezTo>
                <a:cubicBezTo>
                  <a:pt x="3" y="11"/>
                  <a:pt x="2" y="9"/>
                  <a:pt x="0" y="8"/>
                </a:cubicBezTo>
                <a:cubicBezTo>
                  <a:pt x="0" y="7"/>
                  <a:pt x="0" y="5"/>
                  <a:pt x="1" y="4"/>
                </a:cubicBezTo>
                <a:cubicBezTo>
                  <a:pt x="2" y="2"/>
                  <a:pt x="7" y="0"/>
                  <a:pt x="7" y="3"/>
                </a:cubicBezTo>
                <a:close/>
                <a:moveTo>
                  <a:pt x="5" y="9"/>
                </a:moveTo>
                <a:cubicBezTo>
                  <a:pt x="5" y="8"/>
                  <a:pt x="5" y="8"/>
                  <a:pt x="5" y="7"/>
                </a:cubicBezTo>
                <a:cubicBezTo>
                  <a:pt x="4" y="7"/>
                  <a:pt x="2" y="6"/>
                  <a:pt x="2" y="8"/>
                </a:cubicBezTo>
                <a:cubicBezTo>
                  <a:pt x="2" y="7"/>
                  <a:pt x="4" y="9"/>
                  <a:pt x="5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31" name="Freeform 398"/>
          <p:cNvSpPr>
            <a:spLocks noEditPoints="1"/>
          </p:cNvSpPr>
          <p:nvPr/>
        </p:nvSpPr>
        <p:spPr bwMode="auto">
          <a:xfrm>
            <a:off x="3625850" y="2017713"/>
            <a:ext cx="60325" cy="47625"/>
          </a:xfrm>
          <a:custGeom>
            <a:avLst/>
            <a:gdLst>
              <a:gd name="T0" fmla="*/ 18 w 19"/>
              <a:gd name="T1" fmla="*/ 1 h 15"/>
              <a:gd name="T2" fmla="*/ 19 w 19"/>
              <a:gd name="T3" fmla="*/ 3 h 15"/>
              <a:gd name="T4" fmla="*/ 18 w 19"/>
              <a:gd name="T5" fmla="*/ 3 h 15"/>
              <a:gd name="T6" fmla="*/ 17 w 19"/>
              <a:gd name="T7" fmla="*/ 14 h 15"/>
              <a:gd name="T8" fmla="*/ 8 w 19"/>
              <a:gd name="T9" fmla="*/ 14 h 15"/>
              <a:gd name="T10" fmla="*/ 0 w 19"/>
              <a:gd name="T11" fmla="*/ 11 h 15"/>
              <a:gd name="T12" fmla="*/ 0 w 19"/>
              <a:gd name="T13" fmla="*/ 1 h 15"/>
              <a:gd name="T14" fmla="*/ 3 w 19"/>
              <a:gd name="T15" fmla="*/ 0 h 15"/>
              <a:gd name="T16" fmla="*/ 5 w 19"/>
              <a:gd name="T17" fmla="*/ 1 h 15"/>
              <a:gd name="T18" fmla="*/ 8 w 19"/>
              <a:gd name="T19" fmla="*/ 1 h 15"/>
              <a:gd name="T20" fmla="*/ 18 w 19"/>
              <a:gd name="T21" fmla="*/ 1 h 15"/>
              <a:gd name="T22" fmla="*/ 17 w 19"/>
              <a:gd name="T23" fmla="*/ 5 h 15"/>
              <a:gd name="T24" fmla="*/ 16 w 19"/>
              <a:gd name="T25" fmla="*/ 4 h 15"/>
              <a:gd name="T26" fmla="*/ 2 w 19"/>
              <a:gd name="T27" fmla="*/ 3 h 15"/>
              <a:gd name="T28" fmla="*/ 3 w 19"/>
              <a:gd name="T29" fmla="*/ 12 h 15"/>
              <a:gd name="T30" fmla="*/ 15 w 19"/>
              <a:gd name="T31" fmla="*/ 12 h 15"/>
              <a:gd name="T32" fmla="*/ 17 w 19"/>
              <a:gd name="T33" fmla="*/ 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" h="15">
                <a:moveTo>
                  <a:pt x="18" y="1"/>
                </a:moveTo>
                <a:cubicBezTo>
                  <a:pt x="18" y="2"/>
                  <a:pt x="18" y="3"/>
                  <a:pt x="19" y="3"/>
                </a:cubicBezTo>
                <a:cubicBezTo>
                  <a:pt x="19" y="3"/>
                  <a:pt x="19" y="3"/>
                  <a:pt x="18" y="3"/>
                </a:cubicBezTo>
                <a:cubicBezTo>
                  <a:pt x="19" y="7"/>
                  <a:pt x="19" y="11"/>
                  <a:pt x="17" y="14"/>
                </a:cubicBezTo>
                <a:cubicBezTo>
                  <a:pt x="15" y="15"/>
                  <a:pt x="12" y="14"/>
                  <a:pt x="8" y="14"/>
                </a:cubicBezTo>
                <a:cubicBezTo>
                  <a:pt x="4" y="13"/>
                  <a:pt x="1" y="15"/>
                  <a:pt x="0" y="11"/>
                </a:cubicBezTo>
                <a:cubicBezTo>
                  <a:pt x="0" y="8"/>
                  <a:pt x="0" y="4"/>
                  <a:pt x="0" y="1"/>
                </a:cubicBezTo>
                <a:cubicBezTo>
                  <a:pt x="1" y="1"/>
                  <a:pt x="2" y="0"/>
                  <a:pt x="3" y="0"/>
                </a:cubicBezTo>
                <a:cubicBezTo>
                  <a:pt x="4" y="0"/>
                  <a:pt x="4" y="1"/>
                  <a:pt x="5" y="1"/>
                </a:cubicBezTo>
                <a:cubicBezTo>
                  <a:pt x="5" y="1"/>
                  <a:pt x="7" y="1"/>
                  <a:pt x="8" y="1"/>
                </a:cubicBezTo>
                <a:cubicBezTo>
                  <a:pt x="12" y="1"/>
                  <a:pt x="15" y="2"/>
                  <a:pt x="18" y="1"/>
                </a:cubicBezTo>
                <a:close/>
                <a:moveTo>
                  <a:pt x="17" y="5"/>
                </a:moveTo>
                <a:cubicBezTo>
                  <a:pt x="17" y="4"/>
                  <a:pt x="16" y="4"/>
                  <a:pt x="16" y="4"/>
                </a:cubicBezTo>
                <a:cubicBezTo>
                  <a:pt x="12" y="3"/>
                  <a:pt x="5" y="2"/>
                  <a:pt x="2" y="3"/>
                </a:cubicBezTo>
                <a:cubicBezTo>
                  <a:pt x="2" y="5"/>
                  <a:pt x="1" y="9"/>
                  <a:pt x="3" y="12"/>
                </a:cubicBezTo>
                <a:cubicBezTo>
                  <a:pt x="7" y="12"/>
                  <a:pt x="11" y="12"/>
                  <a:pt x="15" y="12"/>
                </a:cubicBezTo>
                <a:cubicBezTo>
                  <a:pt x="17" y="10"/>
                  <a:pt x="17" y="8"/>
                  <a:pt x="17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32" name="Freeform 399"/>
          <p:cNvSpPr/>
          <p:nvPr/>
        </p:nvSpPr>
        <p:spPr bwMode="auto">
          <a:xfrm>
            <a:off x="3641725" y="2043113"/>
            <a:ext cx="28575" cy="12700"/>
          </a:xfrm>
          <a:custGeom>
            <a:avLst/>
            <a:gdLst>
              <a:gd name="T0" fmla="*/ 8 w 9"/>
              <a:gd name="T1" fmla="*/ 1 h 4"/>
              <a:gd name="T2" fmla="*/ 9 w 9"/>
              <a:gd name="T3" fmla="*/ 2 h 4"/>
              <a:gd name="T4" fmla="*/ 1 w 9"/>
              <a:gd name="T5" fmla="*/ 2 h 4"/>
              <a:gd name="T6" fmla="*/ 0 w 9"/>
              <a:gd name="T7" fmla="*/ 1 h 4"/>
              <a:gd name="T8" fmla="*/ 8 w 9"/>
              <a:gd name="T9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4">
                <a:moveTo>
                  <a:pt x="8" y="1"/>
                </a:moveTo>
                <a:cubicBezTo>
                  <a:pt x="8" y="1"/>
                  <a:pt x="9" y="1"/>
                  <a:pt x="9" y="2"/>
                </a:cubicBezTo>
                <a:cubicBezTo>
                  <a:pt x="7" y="4"/>
                  <a:pt x="4" y="1"/>
                  <a:pt x="1" y="2"/>
                </a:cubicBezTo>
                <a:cubicBezTo>
                  <a:pt x="1" y="2"/>
                  <a:pt x="0" y="2"/>
                  <a:pt x="0" y="1"/>
                </a:cubicBezTo>
                <a:cubicBezTo>
                  <a:pt x="3" y="0"/>
                  <a:pt x="6" y="1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33" name="Freeform 400"/>
          <p:cNvSpPr>
            <a:spLocks noEditPoints="1"/>
          </p:cNvSpPr>
          <p:nvPr/>
        </p:nvSpPr>
        <p:spPr bwMode="auto">
          <a:xfrm>
            <a:off x="3516313" y="1784350"/>
            <a:ext cx="58737" cy="42863"/>
          </a:xfrm>
          <a:custGeom>
            <a:avLst/>
            <a:gdLst>
              <a:gd name="T0" fmla="*/ 19 w 19"/>
              <a:gd name="T1" fmla="*/ 3 h 14"/>
              <a:gd name="T2" fmla="*/ 18 w 19"/>
              <a:gd name="T3" fmla="*/ 13 h 14"/>
              <a:gd name="T4" fmla="*/ 2 w 19"/>
              <a:gd name="T5" fmla="*/ 12 h 14"/>
              <a:gd name="T6" fmla="*/ 1 w 19"/>
              <a:gd name="T7" fmla="*/ 2 h 14"/>
              <a:gd name="T8" fmla="*/ 15 w 19"/>
              <a:gd name="T9" fmla="*/ 2 h 14"/>
              <a:gd name="T10" fmla="*/ 19 w 19"/>
              <a:gd name="T11" fmla="*/ 3 h 14"/>
              <a:gd name="T12" fmla="*/ 15 w 19"/>
              <a:gd name="T13" fmla="*/ 10 h 14"/>
              <a:gd name="T14" fmla="*/ 13 w 19"/>
              <a:gd name="T15" fmla="*/ 11 h 14"/>
              <a:gd name="T16" fmla="*/ 16 w 19"/>
              <a:gd name="T17" fmla="*/ 11 h 14"/>
              <a:gd name="T18" fmla="*/ 17 w 19"/>
              <a:gd name="T19" fmla="*/ 4 h 14"/>
              <a:gd name="T20" fmla="*/ 4 w 19"/>
              <a:gd name="T21" fmla="*/ 3 h 14"/>
              <a:gd name="T22" fmla="*/ 4 w 19"/>
              <a:gd name="T23" fmla="*/ 10 h 14"/>
              <a:gd name="T24" fmla="*/ 5 w 19"/>
              <a:gd name="T25" fmla="*/ 6 h 14"/>
              <a:gd name="T26" fmla="*/ 6 w 19"/>
              <a:gd name="T27" fmla="*/ 3 h 14"/>
              <a:gd name="T28" fmla="*/ 8 w 19"/>
              <a:gd name="T29" fmla="*/ 6 h 14"/>
              <a:gd name="T30" fmla="*/ 10 w 19"/>
              <a:gd name="T31" fmla="*/ 4 h 14"/>
              <a:gd name="T32" fmla="*/ 10 w 19"/>
              <a:gd name="T33" fmla="*/ 10 h 14"/>
              <a:gd name="T34" fmla="*/ 9 w 19"/>
              <a:gd name="T35" fmla="*/ 8 h 14"/>
              <a:gd name="T36" fmla="*/ 8 w 19"/>
              <a:gd name="T37" fmla="*/ 9 h 14"/>
              <a:gd name="T38" fmla="*/ 6 w 19"/>
              <a:gd name="T39" fmla="*/ 7 h 14"/>
              <a:gd name="T40" fmla="*/ 6 w 19"/>
              <a:gd name="T41" fmla="*/ 9 h 14"/>
              <a:gd name="T42" fmla="*/ 4 w 19"/>
              <a:gd name="T43" fmla="*/ 10 h 14"/>
              <a:gd name="T44" fmla="*/ 12 w 19"/>
              <a:gd name="T45" fmla="*/ 11 h 14"/>
              <a:gd name="T46" fmla="*/ 12 w 19"/>
              <a:gd name="T47" fmla="*/ 10 h 14"/>
              <a:gd name="T48" fmla="*/ 13 w 19"/>
              <a:gd name="T49" fmla="*/ 9 h 14"/>
              <a:gd name="T50" fmla="*/ 12 w 19"/>
              <a:gd name="T51" fmla="*/ 6 h 14"/>
              <a:gd name="T52" fmla="*/ 15 w 19"/>
              <a:gd name="T53" fmla="*/ 5 h 14"/>
              <a:gd name="T54" fmla="*/ 14 w 19"/>
              <a:gd name="T55" fmla="*/ 7 h 14"/>
              <a:gd name="T56" fmla="*/ 15 w 19"/>
              <a:gd name="T57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" h="14">
                <a:moveTo>
                  <a:pt x="19" y="3"/>
                </a:moveTo>
                <a:cubicBezTo>
                  <a:pt x="19" y="6"/>
                  <a:pt x="18" y="9"/>
                  <a:pt x="18" y="13"/>
                </a:cubicBezTo>
                <a:cubicBezTo>
                  <a:pt x="12" y="14"/>
                  <a:pt x="8" y="11"/>
                  <a:pt x="2" y="12"/>
                </a:cubicBezTo>
                <a:cubicBezTo>
                  <a:pt x="0" y="10"/>
                  <a:pt x="1" y="5"/>
                  <a:pt x="1" y="2"/>
                </a:cubicBezTo>
                <a:cubicBezTo>
                  <a:pt x="6" y="0"/>
                  <a:pt x="11" y="2"/>
                  <a:pt x="15" y="2"/>
                </a:cubicBezTo>
                <a:cubicBezTo>
                  <a:pt x="17" y="2"/>
                  <a:pt x="17" y="3"/>
                  <a:pt x="19" y="3"/>
                </a:cubicBezTo>
                <a:close/>
                <a:moveTo>
                  <a:pt x="15" y="10"/>
                </a:moveTo>
                <a:cubicBezTo>
                  <a:pt x="15" y="10"/>
                  <a:pt x="14" y="11"/>
                  <a:pt x="13" y="11"/>
                </a:cubicBezTo>
                <a:cubicBezTo>
                  <a:pt x="15" y="11"/>
                  <a:pt x="15" y="11"/>
                  <a:pt x="16" y="11"/>
                </a:cubicBezTo>
                <a:cubicBezTo>
                  <a:pt x="17" y="9"/>
                  <a:pt x="17" y="7"/>
                  <a:pt x="17" y="4"/>
                </a:cubicBezTo>
                <a:cubicBezTo>
                  <a:pt x="13" y="3"/>
                  <a:pt x="8" y="4"/>
                  <a:pt x="4" y="3"/>
                </a:cubicBezTo>
                <a:cubicBezTo>
                  <a:pt x="3" y="4"/>
                  <a:pt x="1" y="10"/>
                  <a:pt x="4" y="10"/>
                </a:cubicBezTo>
                <a:cubicBezTo>
                  <a:pt x="3" y="8"/>
                  <a:pt x="4" y="7"/>
                  <a:pt x="5" y="6"/>
                </a:cubicBezTo>
                <a:cubicBezTo>
                  <a:pt x="5" y="5"/>
                  <a:pt x="5" y="4"/>
                  <a:pt x="6" y="3"/>
                </a:cubicBezTo>
                <a:cubicBezTo>
                  <a:pt x="7" y="4"/>
                  <a:pt x="7" y="5"/>
                  <a:pt x="8" y="6"/>
                </a:cubicBezTo>
                <a:cubicBezTo>
                  <a:pt x="9" y="5"/>
                  <a:pt x="8" y="4"/>
                  <a:pt x="10" y="4"/>
                </a:cubicBezTo>
                <a:cubicBezTo>
                  <a:pt x="11" y="5"/>
                  <a:pt x="11" y="9"/>
                  <a:pt x="10" y="10"/>
                </a:cubicBezTo>
                <a:cubicBezTo>
                  <a:pt x="9" y="10"/>
                  <a:pt x="9" y="8"/>
                  <a:pt x="9" y="8"/>
                </a:cubicBezTo>
                <a:cubicBezTo>
                  <a:pt x="9" y="8"/>
                  <a:pt x="8" y="9"/>
                  <a:pt x="8" y="9"/>
                </a:cubicBezTo>
                <a:cubicBezTo>
                  <a:pt x="7" y="8"/>
                  <a:pt x="7" y="7"/>
                  <a:pt x="6" y="7"/>
                </a:cubicBezTo>
                <a:cubicBezTo>
                  <a:pt x="5" y="7"/>
                  <a:pt x="6" y="8"/>
                  <a:pt x="6" y="9"/>
                </a:cubicBezTo>
                <a:cubicBezTo>
                  <a:pt x="5" y="9"/>
                  <a:pt x="5" y="9"/>
                  <a:pt x="4" y="10"/>
                </a:cubicBezTo>
                <a:cubicBezTo>
                  <a:pt x="7" y="10"/>
                  <a:pt x="9" y="11"/>
                  <a:pt x="12" y="11"/>
                </a:cubicBezTo>
                <a:cubicBezTo>
                  <a:pt x="12" y="11"/>
                  <a:pt x="12" y="11"/>
                  <a:pt x="12" y="10"/>
                </a:cubicBezTo>
                <a:cubicBezTo>
                  <a:pt x="13" y="10"/>
                  <a:pt x="13" y="10"/>
                  <a:pt x="13" y="9"/>
                </a:cubicBezTo>
                <a:cubicBezTo>
                  <a:pt x="13" y="8"/>
                  <a:pt x="12" y="8"/>
                  <a:pt x="12" y="6"/>
                </a:cubicBezTo>
                <a:cubicBezTo>
                  <a:pt x="12" y="5"/>
                  <a:pt x="14" y="5"/>
                  <a:pt x="15" y="5"/>
                </a:cubicBezTo>
                <a:cubicBezTo>
                  <a:pt x="17" y="5"/>
                  <a:pt x="15" y="7"/>
                  <a:pt x="14" y="7"/>
                </a:cubicBezTo>
                <a:cubicBezTo>
                  <a:pt x="15" y="7"/>
                  <a:pt x="15" y="8"/>
                  <a:pt x="1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34" name="Freeform 401"/>
          <p:cNvSpPr>
            <a:spLocks noEditPoints="1"/>
          </p:cNvSpPr>
          <p:nvPr/>
        </p:nvSpPr>
        <p:spPr bwMode="auto">
          <a:xfrm>
            <a:off x="3575050" y="1839913"/>
            <a:ext cx="63500" cy="47625"/>
          </a:xfrm>
          <a:custGeom>
            <a:avLst/>
            <a:gdLst>
              <a:gd name="T0" fmla="*/ 19 w 20"/>
              <a:gd name="T1" fmla="*/ 15 h 15"/>
              <a:gd name="T2" fmla="*/ 4 w 20"/>
              <a:gd name="T3" fmla="*/ 14 h 15"/>
              <a:gd name="T4" fmla="*/ 0 w 20"/>
              <a:gd name="T5" fmla="*/ 6 h 15"/>
              <a:gd name="T6" fmla="*/ 1 w 20"/>
              <a:gd name="T7" fmla="*/ 0 h 15"/>
              <a:gd name="T8" fmla="*/ 2 w 20"/>
              <a:gd name="T9" fmla="*/ 0 h 15"/>
              <a:gd name="T10" fmla="*/ 4 w 20"/>
              <a:gd name="T11" fmla="*/ 1 h 15"/>
              <a:gd name="T12" fmla="*/ 19 w 20"/>
              <a:gd name="T13" fmla="*/ 1 h 15"/>
              <a:gd name="T14" fmla="*/ 20 w 20"/>
              <a:gd name="T15" fmla="*/ 4 h 15"/>
              <a:gd name="T16" fmla="*/ 19 w 20"/>
              <a:gd name="T17" fmla="*/ 15 h 15"/>
              <a:gd name="T18" fmla="*/ 18 w 20"/>
              <a:gd name="T19" fmla="*/ 5 h 15"/>
              <a:gd name="T20" fmla="*/ 17 w 20"/>
              <a:gd name="T21" fmla="*/ 3 h 15"/>
              <a:gd name="T22" fmla="*/ 3 w 20"/>
              <a:gd name="T23" fmla="*/ 2 h 15"/>
              <a:gd name="T24" fmla="*/ 2 w 20"/>
              <a:gd name="T25" fmla="*/ 4 h 15"/>
              <a:gd name="T26" fmla="*/ 3 w 20"/>
              <a:gd name="T27" fmla="*/ 12 h 15"/>
              <a:gd name="T28" fmla="*/ 12 w 20"/>
              <a:gd name="T29" fmla="*/ 14 h 15"/>
              <a:gd name="T30" fmla="*/ 15 w 20"/>
              <a:gd name="T31" fmla="*/ 7 h 15"/>
              <a:gd name="T32" fmla="*/ 16 w 20"/>
              <a:gd name="T33" fmla="*/ 13 h 15"/>
              <a:gd name="T34" fmla="*/ 13 w 20"/>
              <a:gd name="T35" fmla="*/ 14 h 15"/>
              <a:gd name="T36" fmla="*/ 16 w 20"/>
              <a:gd name="T37" fmla="*/ 14 h 15"/>
              <a:gd name="T38" fmla="*/ 18 w 20"/>
              <a:gd name="T39" fmla="*/ 5 h 15"/>
              <a:gd name="T40" fmla="*/ 13 w 20"/>
              <a:gd name="T41" fmla="*/ 10 h 15"/>
              <a:gd name="T42" fmla="*/ 13 w 20"/>
              <a:gd name="T43" fmla="*/ 11 h 15"/>
              <a:gd name="T44" fmla="*/ 15 w 20"/>
              <a:gd name="T45" fmla="*/ 10 h 15"/>
              <a:gd name="T46" fmla="*/ 14 w 20"/>
              <a:gd name="T47" fmla="*/ 9 h 15"/>
              <a:gd name="T48" fmla="*/ 13 w 20"/>
              <a:gd name="T49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" h="15">
                <a:moveTo>
                  <a:pt x="19" y="15"/>
                </a:moveTo>
                <a:cubicBezTo>
                  <a:pt x="15" y="15"/>
                  <a:pt x="9" y="15"/>
                  <a:pt x="4" y="14"/>
                </a:cubicBezTo>
                <a:cubicBezTo>
                  <a:pt x="1" y="14"/>
                  <a:pt x="0" y="10"/>
                  <a:pt x="0" y="6"/>
                </a:cubicBezTo>
                <a:cubicBezTo>
                  <a:pt x="0" y="4"/>
                  <a:pt x="0" y="2"/>
                  <a:pt x="1" y="0"/>
                </a:cubicBezTo>
                <a:cubicBezTo>
                  <a:pt x="2" y="0"/>
                  <a:pt x="2" y="1"/>
                  <a:pt x="2" y="0"/>
                </a:cubicBezTo>
                <a:cubicBezTo>
                  <a:pt x="3" y="0"/>
                  <a:pt x="3" y="1"/>
                  <a:pt x="4" y="1"/>
                </a:cubicBezTo>
                <a:cubicBezTo>
                  <a:pt x="9" y="0"/>
                  <a:pt x="14" y="2"/>
                  <a:pt x="19" y="1"/>
                </a:cubicBezTo>
                <a:cubicBezTo>
                  <a:pt x="20" y="2"/>
                  <a:pt x="20" y="3"/>
                  <a:pt x="20" y="4"/>
                </a:cubicBezTo>
                <a:cubicBezTo>
                  <a:pt x="20" y="8"/>
                  <a:pt x="19" y="13"/>
                  <a:pt x="19" y="15"/>
                </a:cubicBezTo>
                <a:close/>
                <a:moveTo>
                  <a:pt x="18" y="5"/>
                </a:moveTo>
                <a:cubicBezTo>
                  <a:pt x="18" y="4"/>
                  <a:pt x="17" y="4"/>
                  <a:pt x="17" y="3"/>
                </a:cubicBezTo>
                <a:cubicBezTo>
                  <a:pt x="12" y="3"/>
                  <a:pt x="8" y="2"/>
                  <a:pt x="3" y="2"/>
                </a:cubicBezTo>
                <a:cubicBezTo>
                  <a:pt x="3" y="3"/>
                  <a:pt x="3" y="4"/>
                  <a:pt x="2" y="4"/>
                </a:cubicBezTo>
                <a:cubicBezTo>
                  <a:pt x="1" y="6"/>
                  <a:pt x="1" y="11"/>
                  <a:pt x="3" y="12"/>
                </a:cubicBezTo>
                <a:cubicBezTo>
                  <a:pt x="6" y="13"/>
                  <a:pt x="8" y="13"/>
                  <a:pt x="12" y="14"/>
                </a:cubicBezTo>
                <a:cubicBezTo>
                  <a:pt x="11" y="12"/>
                  <a:pt x="11" y="7"/>
                  <a:pt x="15" y="7"/>
                </a:cubicBezTo>
                <a:cubicBezTo>
                  <a:pt x="17" y="8"/>
                  <a:pt x="18" y="11"/>
                  <a:pt x="16" y="13"/>
                </a:cubicBezTo>
                <a:cubicBezTo>
                  <a:pt x="15" y="13"/>
                  <a:pt x="14" y="13"/>
                  <a:pt x="13" y="14"/>
                </a:cubicBezTo>
                <a:cubicBezTo>
                  <a:pt x="14" y="14"/>
                  <a:pt x="15" y="14"/>
                  <a:pt x="16" y="14"/>
                </a:cubicBezTo>
                <a:cubicBezTo>
                  <a:pt x="18" y="12"/>
                  <a:pt x="18" y="9"/>
                  <a:pt x="18" y="5"/>
                </a:cubicBezTo>
                <a:close/>
                <a:moveTo>
                  <a:pt x="13" y="10"/>
                </a:moveTo>
                <a:cubicBezTo>
                  <a:pt x="13" y="11"/>
                  <a:pt x="14" y="11"/>
                  <a:pt x="13" y="11"/>
                </a:cubicBezTo>
                <a:cubicBezTo>
                  <a:pt x="14" y="11"/>
                  <a:pt x="16" y="12"/>
                  <a:pt x="15" y="10"/>
                </a:cubicBezTo>
                <a:cubicBezTo>
                  <a:pt x="15" y="11"/>
                  <a:pt x="15" y="9"/>
                  <a:pt x="14" y="9"/>
                </a:cubicBezTo>
                <a:cubicBezTo>
                  <a:pt x="14" y="10"/>
                  <a:pt x="14" y="10"/>
                  <a:pt x="13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35" name="Freeform 402"/>
          <p:cNvSpPr>
            <a:spLocks noEditPoints="1"/>
          </p:cNvSpPr>
          <p:nvPr/>
        </p:nvSpPr>
        <p:spPr bwMode="auto">
          <a:xfrm>
            <a:off x="3632200" y="1957388"/>
            <a:ext cx="63500" cy="53975"/>
          </a:xfrm>
          <a:custGeom>
            <a:avLst/>
            <a:gdLst>
              <a:gd name="T0" fmla="*/ 1 w 20"/>
              <a:gd name="T1" fmla="*/ 2 h 17"/>
              <a:gd name="T2" fmla="*/ 8 w 20"/>
              <a:gd name="T3" fmla="*/ 2 h 17"/>
              <a:gd name="T4" fmla="*/ 18 w 20"/>
              <a:gd name="T5" fmla="*/ 3 h 17"/>
              <a:gd name="T6" fmla="*/ 18 w 20"/>
              <a:gd name="T7" fmla="*/ 3 h 17"/>
              <a:gd name="T8" fmla="*/ 19 w 20"/>
              <a:gd name="T9" fmla="*/ 9 h 17"/>
              <a:gd name="T10" fmla="*/ 17 w 20"/>
              <a:gd name="T11" fmla="*/ 16 h 17"/>
              <a:gd name="T12" fmla="*/ 14 w 20"/>
              <a:gd name="T13" fmla="*/ 17 h 17"/>
              <a:gd name="T14" fmla="*/ 0 w 20"/>
              <a:gd name="T15" fmla="*/ 12 h 17"/>
              <a:gd name="T16" fmla="*/ 2 w 20"/>
              <a:gd name="T17" fmla="*/ 3 h 17"/>
              <a:gd name="T18" fmla="*/ 1 w 20"/>
              <a:gd name="T19" fmla="*/ 2 h 17"/>
              <a:gd name="T20" fmla="*/ 4 w 20"/>
              <a:gd name="T21" fmla="*/ 3 h 17"/>
              <a:gd name="T22" fmla="*/ 2 w 20"/>
              <a:gd name="T23" fmla="*/ 13 h 17"/>
              <a:gd name="T24" fmla="*/ 8 w 20"/>
              <a:gd name="T25" fmla="*/ 14 h 17"/>
              <a:gd name="T26" fmla="*/ 15 w 20"/>
              <a:gd name="T27" fmla="*/ 15 h 17"/>
              <a:gd name="T28" fmla="*/ 17 w 20"/>
              <a:gd name="T29" fmla="*/ 6 h 17"/>
              <a:gd name="T30" fmla="*/ 4 w 20"/>
              <a:gd name="T31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" h="17">
                <a:moveTo>
                  <a:pt x="1" y="2"/>
                </a:moveTo>
                <a:cubicBezTo>
                  <a:pt x="3" y="0"/>
                  <a:pt x="6" y="3"/>
                  <a:pt x="8" y="2"/>
                </a:cubicBezTo>
                <a:cubicBezTo>
                  <a:pt x="11" y="2"/>
                  <a:pt x="15" y="4"/>
                  <a:pt x="18" y="3"/>
                </a:cubicBezTo>
                <a:cubicBezTo>
                  <a:pt x="18" y="3"/>
                  <a:pt x="18" y="4"/>
                  <a:pt x="18" y="3"/>
                </a:cubicBezTo>
                <a:cubicBezTo>
                  <a:pt x="20" y="5"/>
                  <a:pt x="19" y="7"/>
                  <a:pt x="19" y="9"/>
                </a:cubicBezTo>
                <a:cubicBezTo>
                  <a:pt x="18" y="12"/>
                  <a:pt x="19" y="15"/>
                  <a:pt x="17" y="16"/>
                </a:cubicBezTo>
                <a:cubicBezTo>
                  <a:pt x="16" y="16"/>
                  <a:pt x="15" y="16"/>
                  <a:pt x="14" y="17"/>
                </a:cubicBezTo>
                <a:cubicBezTo>
                  <a:pt x="9" y="15"/>
                  <a:pt x="1" y="17"/>
                  <a:pt x="0" y="12"/>
                </a:cubicBezTo>
                <a:cubicBezTo>
                  <a:pt x="0" y="8"/>
                  <a:pt x="0" y="5"/>
                  <a:pt x="2" y="3"/>
                </a:cubicBezTo>
                <a:cubicBezTo>
                  <a:pt x="1" y="2"/>
                  <a:pt x="1" y="2"/>
                  <a:pt x="1" y="2"/>
                </a:cubicBezTo>
                <a:close/>
                <a:moveTo>
                  <a:pt x="4" y="3"/>
                </a:moveTo>
                <a:cubicBezTo>
                  <a:pt x="1" y="5"/>
                  <a:pt x="0" y="11"/>
                  <a:pt x="2" y="13"/>
                </a:cubicBezTo>
                <a:cubicBezTo>
                  <a:pt x="3" y="14"/>
                  <a:pt x="6" y="14"/>
                  <a:pt x="8" y="14"/>
                </a:cubicBezTo>
                <a:cubicBezTo>
                  <a:pt x="10" y="14"/>
                  <a:pt x="13" y="15"/>
                  <a:pt x="15" y="15"/>
                </a:cubicBezTo>
                <a:cubicBezTo>
                  <a:pt x="18" y="13"/>
                  <a:pt x="17" y="9"/>
                  <a:pt x="17" y="6"/>
                </a:cubicBezTo>
                <a:cubicBezTo>
                  <a:pt x="13" y="4"/>
                  <a:pt x="8" y="4"/>
                  <a:pt x="4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36" name="Freeform 403"/>
          <p:cNvSpPr>
            <a:spLocks noEditPoints="1"/>
          </p:cNvSpPr>
          <p:nvPr/>
        </p:nvSpPr>
        <p:spPr bwMode="auto">
          <a:xfrm>
            <a:off x="3516313" y="1954213"/>
            <a:ext cx="26987" cy="34925"/>
          </a:xfrm>
          <a:custGeom>
            <a:avLst/>
            <a:gdLst>
              <a:gd name="T0" fmla="*/ 2 w 9"/>
              <a:gd name="T1" fmla="*/ 8 h 11"/>
              <a:gd name="T2" fmla="*/ 6 w 9"/>
              <a:gd name="T3" fmla="*/ 7 h 11"/>
              <a:gd name="T4" fmla="*/ 1 w 9"/>
              <a:gd name="T5" fmla="*/ 6 h 11"/>
              <a:gd name="T6" fmla="*/ 3 w 9"/>
              <a:gd name="T7" fmla="*/ 1 h 11"/>
              <a:gd name="T8" fmla="*/ 5 w 9"/>
              <a:gd name="T9" fmla="*/ 10 h 11"/>
              <a:gd name="T10" fmla="*/ 2 w 9"/>
              <a:gd name="T11" fmla="*/ 8 h 11"/>
              <a:gd name="T12" fmla="*/ 4 w 9"/>
              <a:gd name="T13" fmla="*/ 6 h 11"/>
              <a:gd name="T14" fmla="*/ 5 w 9"/>
              <a:gd name="T15" fmla="*/ 5 h 11"/>
              <a:gd name="T16" fmla="*/ 5 w 9"/>
              <a:gd name="T17" fmla="*/ 4 h 11"/>
              <a:gd name="T18" fmla="*/ 4 w 9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" h="11">
                <a:moveTo>
                  <a:pt x="2" y="8"/>
                </a:moveTo>
                <a:cubicBezTo>
                  <a:pt x="3" y="9"/>
                  <a:pt x="6" y="9"/>
                  <a:pt x="6" y="7"/>
                </a:cubicBezTo>
                <a:cubicBezTo>
                  <a:pt x="3" y="8"/>
                  <a:pt x="2" y="7"/>
                  <a:pt x="1" y="6"/>
                </a:cubicBezTo>
                <a:cubicBezTo>
                  <a:pt x="0" y="3"/>
                  <a:pt x="2" y="2"/>
                  <a:pt x="3" y="1"/>
                </a:cubicBezTo>
                <a:cubicBezTo>
                  <a:pt x="8" y="0"/>
                  <a:pt x="9" y="10"/>
                  <a:pt x="5" y="10"/>
                </a:cubicBezTo>
                <a:cubicBezTo>
                  <a:pt x="4" y="11"/>
                  <a:pt x="2" y="10"/>
                  <a:pt x="2" y="8"/>
                </a:cubicBezTo>
                <a:close/>
                <a:moveTo>
                  <a:pt x="4" y="6"/>
                </a:moveTo>
                <a:cubicBezTo>
                  <a:pt x="4" y="5"/>
                  <a:pt x="5" y="5"/>
                  <a:pt x="5" y="5"/>
                </a:cubicBezTo>
                <a:cubicBezTo>
                  <a:pt x="4" y="5"/>
                  <a:pt x="5" y="4"/>
                  <a:pt x="5" y="4"/>
                </a:cubicBezTo>
                <a:cubicBezTo>
                  <a:pt x="2" y="3"/>
                  <a:pt x="2" y="6"/>
                  <a:pt x="4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37" name="Freeform 404"/>
          <p:cNvSpPr/>
          <p:nvPr/>
        </p:nvSpPr>
        <p:spPr bwMode="auto">
          <a:xfrm>
            <a:off x="2027238" y="3906838"/>
            <a:ext cx="15875" cy="20637"/>
          </a:xfrm>
          <a:custGeom>
            <a:avLst/>
            <a:gdLst>
              <a:gd name="T0" fmla="*/ 5 w 5"/>
              <a:gd name="T1" fmla="*/ 0 h 7"/>
              <a:gd name="T2" fmla="*/ 0 w 5"/>
              <a:gd name="T3" fmla="*/ 7 h 7"/>
              <a:gd name="T4" fmla="*/ 5 w 5"/>
              <a:gd name="T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7">
                <a:moveTo>
                  <a:pt x="5" y="0"/>
                </a:moveTo>
                <a:cubicBezTo>
                  <a:pt x="5" y="3"/>
                  <a:pt x="3" y="6"/>
                  <a:pt x="0" y="7"/>
                </a:cubicBezTo>
                <a:cubicBezTo>
                  <a:pt x="1" y="5"/>
                  <a:pt x="2" y="0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sp>
        <p:nvSpPr>
          <p:cNvPr id="238" name="Freeform 405"/>
          <p:cNvSpPr/>
          <p:nvPr/>
        </p:nvSpPr>
        <p:spPr bwMode="auto">
          <a:xfrm>
            <a:off x="2062163" y="3911600"/>
            <a:ext cx="22225" cy="31750"/>
          </a:xfrm>
          <a:custGeom>
            <a:avLst/>
            <a:gdLst>
              <a:gd name="T0" fmla="*/ 4 w 7"/>
              <a:gd name="T1" fmla="*/ 0 h 10"/>
              <a:gd name="T2" fmla="*/ 5 w 7"/>
              <a:gd name="T3" fmla="*/ 9 h 10"/>
              <a:gd name="T4" fmla="*/ 4 w 7"/>
              <a:gd name="T5" fmla="*/ 10 h 10"/>
              <a:gd name="T6" fmla="*/ 4 w 7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10">
                <a:moveTo>
                  <a:pt x="4" y="0"/>
                </a:moveTo>
                <a:cubicBezTo>
                  <a:pt x="7" y="2"/>
                  <a:pt x="5" y="7"/>
                  <a:pt x="5" y="9"/>
                </a:cubicBezTo>
                <a:cubicBezTo>
                  <a:pt x="4" y="9"/>
                  <a:pt x="4" y="9"/>
                  <a:pt x="4" y="10"/>
                </a:cubicBezTo>
                <a:cubicBezTo>
                  <a:pt x="0" y="9"/>
                  <a:pt x="0" y="2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+mn-lt"/>
              <a:ea typeface="微软雅黑" panose="020B0503020204020204" charset="-122"/>
            </a:endParaRPr>
          </a:p>
        </p:txBody>
      </p:sp>
      <p:grpSp>
        <p:nvGrpSpPr>
          <p:cNvPr id="43320" name="组合 439"/>
          <p:cNvGrpSpPr/>
          <p:nvPr/>
        </p:nvGrpSpPr>
        <p:grpSpPr bwMode="auto">
          <a:xfrm>
            <a:off x="1931988" y="3333750"/>
            <a:ext cx="962025" cy="903288"/>
            <a:chOff x="1931988" y="3333750"/>
            <a:chExt cx="962025" cy="903288"/>
          </a:xfrm>
        </p:grpSpPr>
        <p:sp>
          <p:nvSpPr>
            <p:cNvPr id="12" name="Freeform 407"/>
            <p:cNvSpPr>
              <a:spLocks noEditPoints="1"/>
            </p:cNvSpPr>
            <p:nvPr/>
          </p:nvSpPr>
          <p:spPr bwMode="auto">
            <a:xfrm>
              <a:off x="1931988" y="3333750"/>
              <a:ext cx="962025" cy="903288"/>
            </a:xfrm>
            <a:custGeom>
              <a:avLst/>
              <a:gdLst>
                <a:gd name="T0" fmla="*/ 200 w 305"/>
                <a:gd name="T1" fmla="*/ 251 h 286"/>
                <a:gd name="T2" fmla="*/ 140 w 305"/>
                <a:gd name="T3" fmla="*/ 233 h 286"/>
                <a:gd name="T4" fmla="*/ 59 w 305"/>
                <a:gd name="T5" fmla="*/ 232 h 286"/>
                <a:gd name="T6" fmla="*/ 4 w 305"/>
                <a:gd name="T7" fmla="*/ 264 h 286"/>
                <a:gd name="T8" fmla="*/ 22 w 305"/>
                <a:gd name="T9" fmla="*/ 123 h 286"/>
                <a:gd name="T10" fmla="*/ 67 w 305"/>
                <a:gd name="T11" fmla="*/ 6 h 286"/>
                <a:gd name="T12" fmla="*/ 253 w 305"/>
                <a:gd name="T13" fmla="*/ 8 h 286"/>
                <a:gd name="T14" fmla="*/ 295 w 305"/>
                <a:gd name="T15" fmla="*/ 181 h 286"/>
                <a:gd name="T16" fmla="*/ 303 w 305"/>
                <a:gd name="T17" fmla="*/ 260 h 286"/>
                <a:gd name="T18" fmla="*/ 274 w 305"/>
                <a:gd name="T19" fmla="*/ 92 h 286"/>
                <a:gd name="T20" fmla="*/ 257 w 305"/>
                <a:gd name="T21" fmla="*/ 121 h 286"/>
                <a:gd name="T22" fmla="*/ 271 w 305"/>
                <a:gd name="T23" fmla="*/ 275 h 286"/>
                <a:gd name="T24" fmla="*/ 63 w 305"/>
                <a:gd name="T25" fmla="*/ 118 h 286"/>
                <a:gd name="T26" fmla="*/ 239 w 305"/>
                <a:gd name="T27" fmla="*/ 49 h 286"/>
                <a:gd name="T28" fmla="*/ 231 w 305"/>
                <a:gd name="T29" fmla="*/ 70 h 286"/>
                <a:gd name="T30" fmla="*/ 242 w 305"/>
                <a:gd name="T31" fmla="*/ 137 h 286"/>
                <a:gd name="T32" fmla="*/ 253 w 305"/>
                <a:gd name="T33" fmla="*/ 170 h 286"/>
                <a:gd name="T34" fmla="*/ 198 w 305"/>
                <a:gd name="T35" fmla="*/ 188 h 286"/>
                <a:gd name="T36" fmla="*/ 262 w 305"/>
                <a:gd name="T37" fmla="*/ 219 h 286"/>
                <a:gd name="T38" fmla="*/ 30 w 305"/>
                <a:gd name="T39" fmla="*/ 115 h 286"/>
                <a:gd name="T40" fmla="*/ 44 w 305"/>
                <a:gd name="T41" fmla="*/ 8 h 286"/>
                <a:gd name="T42" fmla="*/ 172 w 305"/>
                <a:gd name="T43" fmla="*/ 26 h 286"/>
                <a:gd name="T44" fmla="*/ 201 w 305"/>
                <a:gd name="T45" fmla="*/ 59 h 286"/>
                <a:gd name="T46" fmla="*/ 71 w 305"/>
                <a:gd name="T47" fmla="*/ 39 h 286"/>
                <a:gd name="T48" fmla="*/ 160 w 305"/>
                <a:gd name="T49" fmla="*/ 73 h 286"/>
                <a:gd name="T50" fmla="*/ 82 w 305"/>
                <a:gd name="T51" fmla="*/ 64 h 286"/>
                <a:gd name="T52" fmla="*/ 202 w 305"/>
                <a:gd name="T53" fmla="*/ 78 h 286"/>
                <a:gd name="T54" fmla="*/ 184 w 305"/>
                <a:gd name="T55" fmla="*/ 92 h 286"/>
                <a:gd name="T56" fmla="*/ 163 w 305"/>
                <a:gd name="T57" fmla="*/ 85 h 286"/>
                <a:gd name="T58" fmla="*/ 229 w 305"/>
                <a:gd name="T59" fmla="*/ 73 h 286"/>
                <a:gd name="T60" fmla="*/ 159 w 305"/>
                <a:gd name="T61" fmla="*/ 77 h 286"/>
                <a:gd name="T62" fmla="*/ 97 w 305"/>
                <a:gd name="T63" fmla="*/ 90 h 286"/>
                <a:gd name="T64" fmla="*/ 109 w 305"/>
                <a:gd name="T65" fmla="*/ 129 h 286"/>
                <a:gd name="T66" fmla="*/ 197 w 305"/>
                <a:gd name="T67" fmla="*/ 95 h 286"/>
                <a:gd name="T68" fmla="*/ 135 w 305"/>
                <a:gd name="T69" fmla="*/ 151 h 286"/>
                <a:gd name="T70" fmla="*/ 128 w 305"/>
                <a:gd name="T71" fmla="*/ 119 h 286"/>
                <a:gd name="T72" fmla="*/ 32 w 305"/>
                <a:gd name="T73" fmla="*/ 124 h 286"/>
                <a:gd name="T74" fmla="*/ 62 w 305"/>
                <a:gd name="T75" fmla="*/ 205 h 286"/>
                <a:gd name="T76" fmla="*/ 150 w 305"/>
                <a:gd name="T77" fmla="*/ 137 h 286"/>
                <a:gd name="T78" fmla="*/ 82 w 305"/>
                <a:gd name="T79" fmla="*/ 133 h 286"/>
                <a:gd name="T80" fmla="*/ 129 w 305"/>
                <a:gd name="T81" fmla="*/ 148 h 286"/>
                <a:gd name="T82" fmla="*/ 125 w 305"/>
                <a:gd name="T83" fmla="*/ 163 h 286"/>
                <a:gd name="T84" fmla="*/ 196 w 305"/>
                <a:gd name="T85" fmla="*/ 174 h 286"/>
                <a:gd name="T86" fmla="*/ 219 w 305"/>
                <a:gd name="T87" fmla="*/ 174 h 286"/>
                <a:gd name="T88" fmla="*/ 125 w 305"/>
                <a:gd name="T89" fmla="*/ 193 h 286"/>
                <a:gd name="T90" fmla="*/ 157 w 305"/>
                <a:gd name="T91" fmla="*/ 173 h 286"/>
                <a:gd name="T92" fmla="*/ 157 w 305"/>
                <a:gd name="T93" fmla="*/ 173 h 286"/>
                <a:gd name="T94" fmla="*/ 178 w 305"/>
                <a:gd name="T95" fmla="*/ 187 h 286"/>
                <a:gd name="T96" fmla="*/ 119 w 305"/>
                <a:gd name="T97" fmla="*/ 180 h 286"/>
                <a:gd name="T98" fmla="*/ 84 w 305"/>
                <a:gd name="T99" fmla="*/ 189 h 286"/>
                <a:gd name="T100" fmla="*/ 96 w 305"/>
                <a:gd name="T101" fmla="*/ 222 h 286"/>
                <a:gd name="T102" fmla="*/ 154 w 305"/>
                <a:gd name="T103" fmla="*/ 212 h 286"/>
                <a:gd name="T104" fmla="*/ 10 w 305"/>
                <a:gd name="T105" fmla="*/ 231 h 286"/>
                <a:gd name="T106" fmla="*/ 12 w 305"/>
                <a:gd name="T107" fmla="*/ 194 h 286"/>
                <a:gd name="T108" fmla="*/ 58 w 305"/>
                <a:gd name="T109" fmla="*/ 209 h 286"/>
                <a:gd name="T110" fmla="*/ 198 w 305"/>
                <a:gd name="T111" fmla="*/ 214 h 286"/>
                <a:gd name="T112" fmla="*/ 93 w 305"/>
                <a:gd name="T113" fmla="*/ 224 h 286"/>
                <a:gd name="T114" fmla="*/ 73 w 305"/>
                <a:gd name="T115" fmla="*/ 208 h 286"/>
                <a:gd name="T116" fmla="*/ 204 w 305"/>
                <a:gd name="T117" fmla="*/ 230 h 286"/>
                <a:gd name="T118" fmla="*/ 62 w 305"/>
                <a:gd name="T119" fmla="*/ 222 h 286"/>
                <a:gd name="T120" fmla="*/ 118 w 305"/>
                <a:gd name="T121" fmla="*/ 22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5" h="286">
                  <a:moveTo>
                    <a:pt x="296" y="270"/>
                  </a:moveTo>
                  <a:cubicBezTo>
                    <a:pt x="300" y="274"/>
                    <a:pt x="298" y="277"/>
                    <a:pt x="292" y="279"/>
                  </a:cubicBezTo>
                  <a:cubicBezTo>
                    <a:pt x="283" y="282"/>
                    <a:pt x="271" y="286"/>
                    <a:pt x="262" y="282"/>
                  </a:cubicBezTo>
                  <a:cubicBezTo>
                    <a:pt x="262" y="280"/>
                    <a:pt x="262" y="280"/>
                    <a:pt x="262" y="278"/>
                  </a:cubicBezTo>
                  <a:cubicBezTo>
                    <a:pt x="253" y="280"/>
                    <a:pt x="248" y="276"/>
                    <a:pt x="241" y="272"/>
                  </a:cubicBezTo>
                  <a:cubicBezTo>
                    <a:pt x="230" y="266"/>
                    <a:pt x="217" y="261"/>
                    <a:pt x="207" y="254"/>
                  </a:cubicBezTo>
                  <a:cubicBezTo>
                    <a:pt x="204" y="253"/>
                    <a:pt x="202" y="252"/>
                    <a:pt x="200" y="251"/>
                  </a:cubicBezTo>
                  <a:cubicBezTo>
                    <a:pt x="198" y="250"/>
                    <a:pt x="194" y="250"/>
                    <a:pt x="192" y="248"/>
                  </a:cubicBezTo>
                  <a:cubicBezTo>
                    <a:pt x="192" y="247"/>
                    <a:pt x="189" y="244"/>
                    <a:pt x="189" y="243"/>
                  </a:cubicBezTo>
                  <a:cubicBezTo>
                    <a:pt x="189" y="242"/>
                    <a:pt x="189" y="241"/>
                    <a:pt x="189" y="239"/>
                  </a:cubicBezTo>
                  <a:cubicBezTo>
                    <a:pt x="189" y="237"/>
                    <a:pt x="187" y="235"/>
                    <a:pt x="186" y="232"/>
                  </a:cubicBezTo>
                  <a:cubicBezTo>
                    <a:pt x="178" y="233"/>
                    <a:pt x="168" y="233"/>
                    <a:pt x="158" y="233"/>
                  </a:cubicBezTo>
                  <a:cubicBezTo>
                    <a:pt x="158" y="237"/>
                    <a:pt x="156" y="243"/>
                    <a:pt x="154" y="247"/>
                  </a:cubicBezTo>
                  <a:cubicBezTo>
                    <a:pt x="146" y="248"/>
                    <a:pt x="143" y="239"/>
                    <a:pt x="140" y="233"/>
                  </a:cubicBezTo>
                  <a:cubicBezTo>
                    <a:pt x="135" y="234"/>
                    <a:pt x="128" y="234"/>
                    <a:pt x="121" y="233"/>
                  </a:cubicBezTo>
                  <a:cubicBezTo>
                    <a:pt x="114" y="233"/>
                    <a:pt x="104" y="235"/>
                    <a:pt x="96" y="234"/>
                  </a:cubicBezTo>
                  <a:cubicBezTo>
                    <a:pt x="94" y="239"/>
                    <a:pt x="93" y="244"/>
                    <a:pt x="90" y="249"/>
                  </a:cubicBezTo>
                  <a:cubicBezTo>
                    <a:pt x="83" y="252"/>
                    <a:pt x="80" y="247"/>
                    <a:pt x="78" y="242"/>
                  </a:cubicBezTo>
                  <a:cubicBezTo>
                    <a:pt x="75" y="245"/>
                    <a:pt x="71" y="250"/>
                    <a:pt x="67" y="249"/>
                  </a:cubicBezTo>
                  <a:cubicBezTo>
                    <a:pt x="65" y="248"/>
                    <a:pt x="63" y="241"/>
                    <a:pt x="62" y="237"/>
                  </a:cubicBezTo>
                  <a:cubicBezTo>
                    <a:pt x="61" y="235"/>
                    <a:pt x="61" y="233"/>
                    <a:pt x="59" y="232"/>
                  </a:cubicBezTo>
                  <a:cubicBezTo>
                    <a:pt x="56" y="246"/>
                    <a:pt x="61" y="265"/>
                    <a:pt x="51" y="273"/>
                  </a:cubicBezTo>
                  <a:cubicBezTo>
                    <a:pt x="51" y="275"/>
                    <a:pt x="53" y="276"/>
                    <a:pt x="53" y="279"/>
                  </a:cubicBezTo>
                  <a:cubicBezTo>
                    <a:pt x="50" y="283"/>
                    <a:pt x="46" y="282"/>
                    <a:pt x="40" y="282"/>
                  </a:cubicBezTo>
                  <a:cubicBezTo>
                    <a:pt x="33" y="283"/>
                    <a:pt x="22" y="283"/>
                    <a:pt x="14" y="281"/>
                  </a:cubicBezTo>
                  <a:cubicBezTo>
                    <a:pt x="10" y="280"/>
                    <a:pt x="5" y="280"/>
                    <a:pt x="3" y="278"/>
                  </a:cubicBezTo>
                  <a:cubicBezTo>
                    <a:pt x="4" y="274"/>
                    <a:pt x="5" y="271"/>
                    <a:pt x="7" y="268"/>
                  </a:cubicBezTo>
                  <a:cubicBezTo>
                    <a:pt x="7" y="266"/>
                    <a:pt x="5" y="266"/>
                    <a:pt x="4" y="264"/>
                  </a:cubicBezTo>
                  <a:cubicBezTo>
                    <a:pt x="3" y="256"/>
                    <a:pt x="5" y="245"/>
                    <a:pt x="7" y="235"/>
                  </a:cubicBezTo>
                  <a:cubicBezTo>
                    <a:pt x="8" y="227"/>
                    <a:pt x="8" y="218"/>
                    <a:pt x="8" y="210"/>
                  </a:cubicBezTo>
                  <a:cubicBezTo>
                    <a:pt x="9" y="205"/>
                    <a:pt x="11" y="199"/>
                    <a:pt x="8" y="194"/>
                  </a:cubicBezTo>
                  <a:cubicBezTo>
                    <a:pt x="8" y="193"/>
                    <a:pt x="9" y="193"/>
                    <a:pt x="10" y="192"/>
                  </a:cubicBezTo>
                  <a:cubicBezTo>
                    <a:pt x="7" y="188"/>
                    <a:pt x="5" y="184"/>
                    <a:pt x="4" y="180"/>
                  </a:cubicBezTo>
                  <a:cubicBezTo>
                    <a:pt x="2" y="176"/>
                    <a:pt x="0" y="171"/>
                    <a:pt x="0" y="166"/>
                  </a:cubicBezTo>
                  <a:cubicBezTo>
                    <a:pt x="0" y="148"/>
                    <a:pt x="9" y="131"/>
                    <a:pt x="22" y="123"/>
                  </a:cubicBezTo>
                  <a:cubicBezTo>
                    <a:pt x="23" y="113"/>
                    <a:pt x="25" y="104"/>
                    <a:pt x="26" y="93"/>
                  </a:cubicBezTo>
                  <a:cubicBezTo>
                    <a:pt x="26" y="89"/>
                    <a:pt x="28" y="85"/>
                    <a:pt x="28" y="80"/>
                  </a:cubicBezTo>
                  <a:cubicBezTo>
                    <a:pt x="29" y="76"/>
                    <a:pt x="29" y="71"/>
                    <a:pt x="29" y="67"/>
                  </a:cubicBezTo>
                  <a:cubicBezTo>
                    <a:pt x="31" y="57"/>
                    <a:pt x="33" y="44"/>
                    <a:pt x="35" y="33"/>
                  </a:cubicBezTo>
                  <a:cubicBezTo>
                    <a:pt x="37" y="23"/>
                    <a:pt x="38" y="13"/>
                    <a:pt x="44" y="5"/>
                  </a:cubicBezTo>
                  <a:cubicBezTo>
                    <a:pt x="46" y="5"/>
                    <a:pt x="47" y="4"/>
                    <a:pt x="49" y="3"/>
                  </a:cubicBezTo>
                  <a:cubicBezTo>
                    <a:pt x="56" y="2"/>
                    <a:pt x="62" y="3"/>
                    <a:pt x="67" y="6"/>
                  </a:cubicBezTo>
                  <a:cubicBezTo>
                    <a:pt x="68" y="7"/>
                    <a:pt x="69" y="8"/>
                    <a:pt x="70" y="9"/>
                  </a:cubicBezTo>
                  <a:cubicBezTo>
                    <a:pt x="72" y="16"/>
                    <a:pt x="73" y="21"/>
                    <a:pt x="72" y="26"/>
                  </a:cubicBezTo>
                  <a:cubicBezTo>
                    <a:pt x="85" y="24"/>
                    <a:pt x="107" y="24"/>
                    <a:pt x="125" y="24"/>
                  </a:cubicBezTo>
                  <a:cubicBezTo>
                    <a:pt x="146" y="24"/>
                    <a:pt x="168" y="24"/>
                    <a:pt x="189" y="23"/>
                  </a:cubicBezTo>
                  <a:cubicBezTo>
                    <a:pt x="197" y="23"/>
                    <a:pt x="206" y="24"/>
                    <a:pt x="213" y="23"/>
                  </a:cubicBezTo>
                  <a:cubicBezTo>
                    <a:pt x="216" y="16"/>
                    <a:pt x="216" y="6"/>
                    <a:pt x="224" y="4"/>
                  </a:cubicBezTo>
                  <a:cubicBezTo>
                    <a:pt x="232" y="4"/>
                    <a:pt x="247" y="0"/>
                    <a:pt x="253" y="8"/>
                  </a:cubicBezTo>
                  <a:cubicBezTo>
                    <a:pt x="255" y="11"/>
                    <a:pt x="257" y="18"/>
                    <a:pt x="258" y="23"/>
                  </a:cubicBezTo>
                  <a:cubicBezTo>
                    <a:pt x="260" y="29"/>
                    <a:pt x="261" y="34"/>
                    <a:pt x="263" y="40"/>
                  </a:cubicBezTo>
                  <a:cubicBezTo>
                    <a:pt x="264" y="45"/>
                    <a:pt x="265" y="51"/>
                    <a:pt x="266" y="56"/>
                  </a:cubicBezTo>
                  <a:cubicBezTo>
                    <a:pt x="269" y="72"/>
                    <a:pt x="275" y="87"/>
                    <a:pt x="279" y="104"/>
                  </a:cubicBezTo>
                  <a:cubicBezTo>
                    <a:pt x="283" y="123"/>
                    <a:pt x="287" y="138"/>
                    <a:pt x="291" y="157"/>
                  </a:cubicBezTo>
                  <a:cubicBezTo>
                    <a:pt x="292" y="163"/>
                    <a:pt x="293" y="169"/>
                    <a:pt x="294" y="175"/>
                  </a:cubicBezTo>
                  <a:cubicBezTo>
                    <a:pt x="295" y="178"/>
                    <a:pt x="294" y="177"/>
                    <a:pt x="295" y="181"/>
                  </a:cubicBezTo>
                  <a:cubicBezTo>
                    <a:pt x="295" y="183"/>
                    <a:pt x="295" y="185"/>
                    <a:pt x="296" y="186"/>
                  </a:cubicBezTo>
                  <a:cubicBezTo>
                    <a:pt x="297" y="196"/>
                    <a:pt x="299" y="204"/>
                    <a:pt x="300" y="214"/>
                  </a:cubicBezTo>
                  <a:cubicBezTo>
                    <a:pt x="301" y="220"/>
                    <a:pt x="303" y="226"/>
                    <a:pt x="303" y="232"/>
                  </a:cubicBezTo>
                  <a:cubicBezTo>
                    <a:pt x="303" y="233"/>
                    <a:pt x="303" y="234"/>
                    <a:pt x="303" y="235"/>
                  </a:cubicBezTo>
                  <a:cubicBezTo>
                    <a:pt x="303" y="239"/>
                    <a:pt x="305" y="244"/>
                    <a:pt x="305" y="248"/>
                  </a:cubicBezTo>
                  <a:cubicBezTo>
                    <a:pt x="305" y="252"/>
                    <a:pt x="303" y="255"/>
                    <a:pt x="304" y="260"/>
                  </a:cubicBezTo>
                  <a:cubicBezTo>
                    <a:pt x="303" y="260"/>
                    <a:pt x="303" y="260"/>
                    <a:pt x="303" y="260"/>
                  </a:cubicBezTo>
                  <a:cubicBezTo>
                    <a:pt x="301" y="258"/>
                    <a:pt x="303" y="260"/>
                    <a:pt x="303" y="261"/>
                  </a:cubicBezTo>
                  <a:cubicBezTo>
                    <a:pt x="301" y="264"/>
                    <a:pt x="300" y="268"/>
                    <a:pt x="296" y="270"/>
                  </a:cubicBezTo>
                  <a:close/>
                  <a:moveTo>
                    <a:pt x="301" y="259"/>
                  </a:moveTo>
                  <a:cubicBezTo>
                    <a:pt x="304" y="249"/>
                    <a:pt x="301" y="239"/>
                    <a:pt x="300" y="230"/>
                  </a:cubicBezTo>
                  <a:cubicBezTo>
                    <a:pt x="299" y="214"/>
                    <a:pt x="296" y="199"/>
                    <a:pt x="293" y="184"/>
                  </a:cubicBezTo>
                  <a:cubicBezTo>
                    <a:pt x="289" y="158"/>
                    <a:pt x="283" y="132"/>
                    <a:pt x="277" y="107"/>
                  </a:cubicBezTo>
                  <a:cubicBezTo>
                    <a:pt x="276" y="102"/>
                    <a:pt x="275" y="96"/>
                    <a:pt x="274" y="92"/>
                  </a:cubicBezTo>
                  <a:cubicBezTo>
                    <a:pt x="271" y="82"/>
                    <a:pt x="268" y="73"/>
                    <a:pt x="265" y="63"/>
                  </a:cubicBezTo>
                  <a:cubicBezTo>
                    <a:pt x="263" y="53"/>
                    <a:pt x="262" y="44"/>
                    <a:pt x="259" y="34"/>
                  </a:cubicBezTo>
                  <a:cubicBezTo>
                    <a:pt x="257" y="27"/>
                    <a:pt x="253" y="11"/>
                    <a:pt x="249" y="8"/>
                  </a:cubicBezTo>
                  <a:cubicBezTo>
                    <a:pt x="244" y="4"/>
                    <a:pt x="235" y="5"/>
                    <a:pt x="230" y="6"/>
                  </a:cubicBezTo>
                  <a:cubicBezTo>
                    <a:pt x="238" y="17"/>
                    <a:pt x="239" y="35"/>
                    <a:pt x="242" y="53"/>
                  </a:cubicBezTo>
                  <a:cubicBezTo>
                    <a:pt x="245" y="64"/>
                    <a:pt x="249" y="75"/>
                    <a:pt x="251" y="86"/>
                  </a:cubicBezTo>
                  <a:cubicBezTo>
                    <a:pt x="253" y="98"/>
                    <a:pt x="255" y="109"/>
                    <a:pt x="257" y="121"/>
                  </a:cubicBezTo>
                  <a:cubicBezTo>
                    <a:pt x="263" y="154"/>
                    <a:pt x="270" y="187"/>
                    <a:pt x="275" y="217"/>
                  </a:cubicBezTo>
                  <a:cubicBezTo>
                    <a:pt x="276" y="220"/>
                    <a:pt x="277" y="223"/>
                    <a:pt x="277" y="226"/>
                  </a:cubicBezTo>
                  <a:cubicBezTo>
                    <a:pt x="278" y="229"/>
                    <a:pt x="278" y="232"/>
                    <a:pt x="278" y="235"/>
                  </a:cubicBezTo>
                  <a:cubicBezTo>
                    <a:pt x="278" y="242"/>
                    <a:pt x="279" y="251"/>
                    <a:pt x="279" y="257"/>
                  </a:cubicBezTo>
                  <a:cubicBezTo>
                    <a:pt x="278" y="259"/>
                    <a:pt x="277" y="261"/>
                    <a:pt x="276" y="263"/>
                  </a:cubicBezTo>
                  <a:cubicBezTo>
                    <a:pt x="276" y="267"/>
                    <a:pt x="276" y="269"/>
                    <a:pt x="274" y="272"/>
                  </a:cubicBezTo>
                  <a:cubicBezTo>
                    <a:pt x="273" y="273"/>
                    <a:pt x="271" y="274"/>
                    <a:pt x="271" y="275"/>
                  </a:cubicBezTo>
                  <a:cubicBezTo>
                    <a:pt x="284" y="273"/>
                    <a:pt x="297" y="271"/>
                    <a:pt x="301" y="259"/>
                  </a:cubicBezTo>
                  <a:close/>
                  <a:moveTo>
                    <a:pt x="68" y="37"/>
                  </a:moveTo>
                  <a:cubicBezTo>
                    <a:pt x="67" y="34"/>
                    <a:pt x="69" y="30"/>
                    <a:pt x="69" y="26"/>
                  </a:cubicBezTo>
                  <a:cubicBezTo>
                    <a:pt x="69" y="21"/>
                    <a:pt x="70" y="13"/>
                    <a:pt x="66" y="9"/>
                  </a:cubicBezTo>
                  <a:cubicBezTo>
                    <a:pt x="63" y="5"/>
                    <a:pt x="51" y="4"/>
                    <a:pt x="48" y="7"/>
                  </a:cubicBezTo>
                  <a:cubicBezTo>
                    <a:pt x="39" y="40"/>
                    <a:pt x="39" y="79"/>
                    <a:pt x="33" y="115"/>
                  </a:cubicBezTo>
                  <a:cubicBezTo>
                    <a:pt x="44" y="115"/>
                    <a:pt x="55" y="114"/>
                    <a:pt x="63" y="118"/>
                  </a:cubicBezTo>
                  <a:cubicBezTo>
                    <a:pt x="65" y="89"/>
                    <a:pt x="66" y="61"/>
                    <a:pt x="68" y="37"/>
                  </a:cubicBezTo>
                  <a:close/>
                  <a:moveTo>
                    <a:pt x="258" y="276"/>
                  </a:moveTo>
                  <a:cubicBezTo>
                    <a:pt x="267" y="276"/>
                    <a:pt x="271" y="272"/>
                    <a:pt x="274" y="265"/>
                  </a:cubicBezTo>
                  <a:cubicBezTo>
                    <a:pt x="278" y="242"/>
                    <a:pt x="274" y="218"/>
                    <a:pt x="269" y="197"/>
                  </a:cubicBezTo>
                  <a:cubicBezTo>
                    <a:pt x="264" y="173"/>
                    <a:pt x="260" y="147"/>
                    <a:pt x="255" y="123"/>
                  </a:cubicBezTo>
                  <a:cubicBezTo>
                    <a:pt x="252" y="111"/>
                    <a:pt x="251" y="98"/>
                    <a:pt x="248" y="86"/>
                  </a:cubicBezTo>
                  <a:cubicBezTo>
                    <a:pt x="246" y="74"/>
                    <a:pt x="241" y="63"/>
                    <a:pt x="239" y="49"/>
                  </a:cubicBezTo>
                  <a:cubicBezTo>
                    <a:pt x="237" y="44"/>
                    <a:pt x="236" y="37"/>
                    <a:pt x="235" y="30"/>
                  </a:cubicBezTo>
                  <a:cubicBezTo>
                    <a:pt x="233" y="20"/>
                    <a:pt x="233" y="9"/>
                    <a:pt x="225" y="7"/>
                  </a:cubicBezTo>
                  <a:cubicBezTo>
                    <a:pt x="219" y="9"/>
                    <a:pt x="217" y="15"/>
                    <a:pt x="217" y="22"/>
                  </a:cubicBezTo>
                  <a:cubicBezTo>
                    <a:pt x="222" y="20"/>
                    <a:pt x="229" y="27"/>
                    <a:pt x="228" y="31"/>
                  </a:cubicBezTo>
                  <a:cubicBezTo>
                    <a:pt x="228" y="36"/>
                    <a:pt x="222" y="35"/>
                    <a:pt x="215" y="35"/>
                  </a:cubicBezTo>
                  <a:cubicBezTo>
                    <a:pt x="212" y="46"/>
                    <a:pt x="216" y="62"/>
                    <a:pt x="211" y="71"/>
                  </a:cubicBezTo>
                  <a:cubicBezTo>
                    <a:pt x="217" y="71"/>
                    <a:pt x="224" y="69"/>
                    <a:pt x="231" y="70"/>
                  </a:cubicBezTo>
                  <a:cubicBezTo>
                    <a:pt x="235" y="74"/>
                    <a:pt x="234" y="81"/>
                    <a:pt x="228" y="83"/>
                  </a:cubicBezTo>
                  <a:cubicBezTo>
                    <a:pt x="226" y="83"/>
                    <a:pt x="224" y="83"/>
                    <a:pt x="222" y="84"/>
                  </a:cubicBezTo>
                  <a:cubicBezTo>
                    <a:pt x="219" y="84"/>
                    <a:pt x="217" y="84"/>
                    <a:pt x="214" y="84"/>
                  </a:cubicBezTo>
                  <a:cubicBezTo>
                    <a:pt x="214" y="89"/>
                    <a:pt x="212" y="93"/>
                    <a:pt x="209" y="97"/>
                  </a:cubicBezTo>
                  <a:cubicBezTo>
                    <a:pt x="206" y="107"/>
                    <a:pt x="208" y="114"/>
                    <a:pt x="207" y="124"/>
                  </a:cubicBezTo>
                  <a:cubicBezTo>
                    <a:pt x="217" y="124"/>
                    <a:pt x="229" y="125"/>
                    <a:pt x="239" y="123"/>
                  </a:cubicBezTo>
                  <a:cubicBezTo>
                    <a:pt x="243" y="125"/>
                    <a:pt x="247" y="133"/>
                    <a:pt x="242" y="137"/>
                  </a:cubicBezTo>
                  <a:cubicBezTo>
                    <a:pt x="230" y="138"/>
                    <a:pt x="214" y="137"/>
                    <a:pt x="204" y="137"/>
                  </a:cubicBezTo>
                  <a:cubicBezTo>
                    <a:pt x="203" y="143"/>
                    <a:pt x="202" y="149"/>
                    <a:pt x="201" y="155"/>
                  </a:cubicBezTo>
                  <a:cubicBezTo>
                    <a:pt x="201" y="161"/>
                    <a:pt x="200" y="167"/>
                    <a:pt x="200" y="173"/>
                  </a:cubicBezTo>
                  <a:cubicBezTo>
                    <a:pt x="202" y="166"/>
                    <a:pt x="203" y="156"/>
                    <a:pt x="210" y="157"/>
                  </a:cubicBezTo>
                  <a:cubicBezTo>
                    <a:pt x="216" y="158"/>
                    <a:pt x="220" y="168"/>
                    <a:pt x="221" y="172"/>
                  </a:cubicBezTo>
                  <a:cubicBezTo>
                    <a:pt x="227" y="170"/>
                    <a:pt x="237" y="172"/>
                    <a:pt x="244" y="170"/>
                  </a:cubicBezTo>
                  <a:cubicBezTo>
                    <a:pt x="248" y="169"/>
                    <a:pt x="251" y="167"/>
                    <a:pt x="253" y="170"/>
                  </a:cubicBezTo>
                  <a:cubicBezTo>
                    <a:pt x="253" y="174"/>
                    <a:pt x="256" y="182"/>
                    <a:pt x="251" y="184"/>
                  </a:cubicBezTo>
                  <a:cubicBezTo>
                    <a:pt x="249" y="184"/>
                    <a:pt x="247" y="183"/>
                    <a:pt x="245" y="184"/>
                  </a:cubicBezTo>
                  <a:cubicBezTo>
                    <a:pt x="237" y="184"/>
                    <a:pt x="229" y="185"/>
                    <a:pt x="222" y="186"/>
                  </a:cubicBezTo>
                  <a:cubicBezTo>
                    <a:pt x="221" y="189"/>
                    <a:pt x="219" y="191"/>
                    <a:pt x="219" y="194"/>
                  </a:cubicBezTo>
                  <a:cubicBezTo>
                    <a:pt x="216" y="196"/>
                    <a:pt x="215" y="201"/>
                    <a:pt x="211" y="200"/>
                  </a:cubicBezTo>
                  <a:cubicBezTo>
                    <a:pt x="208" y="200"/>
                    <a:pt x="204" y="192"/>
                    <a:pt x="203" y="188"/>
                  </a:cubicBezTo>
                  <a:cubicBezTo>
                    <a:pt x="202" y="187"/>
                    <a:pt x="200" y="187"/>
                    <a:pt x="198" y="188"/>
                  </a:cubicBezTo>
                  <a:cubicBezTo>
                    <a:pt x="198" y="193"/>
                    <a:pt x="196" y="200"/>
                    <a:pt x="196" y="206"/>
                  </a:cubicBezTo>
                  <a:cubicBezTo>
                    <a:pt x="197" y="206"/>
                    <a:pt x="197" y="207"/>
                    <a:pt x="198" y="207"/>
                  </a:cubicBezTo>
                  <a:cubicBezTo>
                    <a:pt x="199" y="212"/>
                    <a:pt x="202" y="215"/>
                    <a:pt x="202" y="220"/>
                  </a:cubicBezTo>
                  <a:cubicBezTo>
                    <a:pt x="216" y="217"/>
                    <a:pt x="232" y="218"/>
                    <a:pt x="247" y="216"/>
                  </a:cubicBezTo>
                  <a:cubicBezTo>
                    <a:pt x="250" y="216"/>
                    <a:pt x="255" y="215"/>
                    <a:pt x="257" y="215"/>
                  </a:cubicBezTo>
                  <a:cubicBezTo>
                    <a:pt x="259" y="215"/>
                    <a:pt x="259" y="216"/>
                    <a:pt x="260" y="217"/>
                  </a:cubicBezTo>
                  <a:cubicBezTo>
                    <a:pt x="261" y="218"/>
                    <a:pt x="261" y="218"/>
                    <a:pt x="262" y="219"/>
                  </a:cubicBezTo>
                  <a:cubicBezTo>
                    <a:pt x="263" y="222"/>
                    <a:pt x="261" y="227"/>
                    <a:pt x="259" y="229"/>
                  </a:cubicBezTo>
                  <a:cubicBezTo>
                    <a:pt x="238" y="228"/>
                    <a:pt x="223" y="232"/>
                    <a:pt x="204" y="233"/>
                  </a:cubicBezTo>
                  <a:cubicBezTo>
                    <a:pt x="203" y="239"/>
                    <a:pt x="200" y="243"/>
                    <a:pt x="198" y="247"/>
                  </a:cubicBezTo>
                  <a:cubicBezTo>
                    <a:pt x="217" y="257"/>
                    <a:pt x="237" y="267"/>
                    <a:pt x="258" y="276"/>
                  </a:cubicBezTo>
                  <a:close/>
                  <a:moveTo>
                    <a:pt x="33" y="63"/>
                  </a:moveTo>
                  <a:cubicBezTo>
                    <a:pt x="31" y="82"/>
                    <a:pt x="28" y="102"/>
                    <a:pt x="25" y="121"/>
                  </a:cubicBezTo>
                  <a:cubicBezTo>
                    <a:pt x="27" y="119"/>
                    <a:pt x="29" y="117"/>
                    <a:pt x="30" y="115"/>
                  </a:cubicBezTo>
                  <a:cubicBezTo>
                    <a:pt x="31" y="113"/>
                    <a:pt x="32" y="109"/>
                    <a:pt x="32" y="106"/>
                  </a:cubicBezTo>
                  <a:cubicBezTo>
                    <a:pt x="33" y="103"/>
                    <a:pt x="33" y="99"/>
                    <a:pt x="33" y="96"/>
                  </a:cubicBezTo>
                  <a:cubicBezTo>
                    <a:pt x="34" y="89"/>
                    <a:pt x="34" y="82"/>
                    <a:pt x="34" y="76"/>
                  </a:cubicBezTo>
                  <a:cubicBezTo>
                    <a:pt x="35" y="72"/>
                    <a:pt x="36" y="69"/>
                    <a:pt x="37" y="65"/>
                  </a:cubicBezTo>
                  <a:cubicBezTo>
                    <a:pt x="37" y="62"/>
                    <a:pt x="37" y="59"/>
                    <a:pt x="37" y="56"/>
                  </a:cubicBezTo>
                  <a:cubicBezTo>
                    <a:pt x="37" y="48"/>
                    <a:pt x="39" y="40"/>
                    <a:pt x="40" y="32"/>
                  </a:cubicBezTo>
                  <a:cubicBezTo>
                    <a:pt x="41" y="24"/>
                    <a:pt x="43" y="15"/>
                    <a:pt x="44" y="8"/>
                  </a:cubicBezTo>
                  <a:cubicBezTo>
                    <a:pt x="37" y="24"/>
                    <a:pt x="36" y="43"/>
                    <a:pt x="33" y="63"/>
                  </a:cubicBezTo>
                  <a:close/>
                  <a:moveTo>
                    <a:pt x="113" y="35"/>
                  </a:moveTo>
                  <a:cubicBezTo>
                    <a:pt x="127" y="35"/>
                    <a:pt x="153" y="35"/>
                    <a:pt x="170" y="35"/>
                  </a:cubicBezTo>
                  <a:cubicBezTo>
                    <a:pt x="182" y="36"/>
                    <a:pt x="200" y="35"/>
                    <a:pt x="212" y="33"/>
                  </a:cubicBezTo>
                  <a:cubicBezTo>
                    <a:pt x="217" y="33"/>
                    <a:pt x="226" y="33"/>
                    <a:pt x="224" y="28"/>
                  </a:cubicBezTo>
                  <a:cubicBezTo>
                    <a:pt x="217" y="25"/>
                    <a:pt x="209" y="27"/>
                    <a:pt x="200" y="27"/>
                  </a:cubicBezTo>
                  <a:cubicBezTo>
                    <a:pt x="191" y="27"/>
                    <a:pt x="182" y="26"/>
                    <a:pt x="172" y="26"/>
                  </a:cubicBezTo>
                  <a:cubicBezTo>
                    <a:pt x="166" y="26"/>
                    <a:pt x="158" y="26"/>
                    <a:pt x="150" y="26"/>
                  </a:cubicBezTo>
                  <a:cubicBezTo>
                    <a:pt x="140" y="26"/>
                    <a:pt x="128" y="27"/>
                    <a:pt x="116" y="27"/>
                  </a:cubicBezTo>
                  <a:cubicBezTo>
                    <a:pt x="102" y="27"/>
                    <a:pt x="90" y="27"/>
                    <a:pt x="79" y="28"/>
                  </a:cubicBezTo>
                  <a:cubicBezTo>
                    <a:pt x="76" y="29"/>
                    <a:pt x="74" y="29"/>
                    <a:pt x="71" y="31"/>
                  </a:cubicBezTo>
                  <a:cubicBezTo>
                    <a:pt x="71" y="33"/>
                    <a:pt x="71" y="34"/>
                    <a:pt x="71" y="37"/>
                  </a:cubicBezTo>
                  <a:cubicBezTo>
                    <a:pt x="85" y="37"/>
                    <a:pt x="99" y="36"/>
                    <a:pt x="113" y="35"/>
                  </a:cubicBezTo>
                  <a:close/>
                  <a:moveTo>
                    <a:pt x="201" y="59"/>
                  </a:moveTo>
                  <a:cubicBezTo>
                    <a:pt x="201" y="59"/>
                    <a:pt x="202" y="61"/>
                    <a:pt x="204" y="61"/>
                  </a:cubicBezTo>
                  <a:cubicBezTo>
                    <a:pt x="204" y="61"/>
                    <a:pt x="205" y="60"/>
                    <a:pt x="206" y="60"/>
                  </a:cubicBezTo>
                  <a:cubicBezTo>
                    <a:pt x="208" y="61"/>
                    <a:pt x="208" y="66"/>
                    <a:pt x="210" y="67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11" y="57"/>
                    <a:pt x="211" y="44"/>
                    <a:pt x="212" y="36"/>
                  </a:cubicBezTo>
                  <a:cubicBezTo>
                    <a:pt x="182" y="39"/>
                    <a:pt x="154" y="37"/>
                    <a:pt x="125" y="38"/>
                  </a:cubicBezTo>
                  <a:cubicBezTo>
                    <a:pt x="106" y="38"/>
                    <a:pt x="89" y="39"/>
                    <a:pt x="71" y="39"/>
                  </a:cubicBezTo>
                  <a:cubicBezTo>
                    <a:pt x="70" y="52"/>
                    <a:pt x="69" y="66"/>
                    <a:pt x="68" y="78"/>
                  </a:cubicBezTo>
                  <a:cubicBezTo>
                    <a:pt x="71" y="78"/>
                    <a:pt x="73" y="77"/>
                    <a:pt x="75" y="76"/>
                  </a:cubicBezTo>
                  <a:cubicBezTo>
                    <a:pt x="75" y="72"/>
                    <a:pt x="75" y="69"/>
                    <a:pt x="76" y="65"/>
                  </a:cubicBezTo>
                  <a:cubicBezTo>
                    <a:pt x="79" y="63"/>
                    <a:pt x="80" y="60"/>
                    <a:pt x="83" y="58"/>
                  </a:cubicBezTo>
                  <a:cubicBezTo>
                    <a:pt x="93" y="59"/>
                    <a:pt x="94" y="70"/>
                    <a:pt x="97" y="77"/>
                  </a:cubicBezTo>
                  <a:cubicBezTo>
                    <a:pt x="101" y="74"/>
                    <a:pt x="108" y="75"/>
                    <a:pt x="113" y="75"/>
                  </a:cubicBezTo>
                  <a:cubicBezTo>
                    <a:pt x="126" y="75"/>
                    <a:pt x="144" y="75"/>
                    <a:pt x="160" y="73"/>
                  </a:cubicBezTo>
                  <a:cubicBezTo>
                    <a:pt x="159" y="66"/>
                    <a:pt x="165" y="61"/>
                    <a:pt x="174" y="64"/>
                  </a:cubicBezTo>
                  <a:cubicBezTo>
                    <a:pt x="175" y="66"/>
                    <a:pt x="176" y="67"/>
                    <a:pt x="177" y="69"/>
                  </a:cubicBezTo>
                  <a:cubicBezTo>
                    <a:pt x="176" y="60"/>
                    <a:pt x="190" y="59"/>
                    <a:pt x="194" y="65"/>
                  </a:cubicBezTo>
                  <a:cubicBezTo>
                    <a:pt x="195" y="62"/>
                    <a:pt x="198" y="59"/>
                    <a:pt x="201" y="59"/>
                  </a:cubicBezTo>
                  <a:close/>
                  <a:moveTo>
                    <a:pt x="94" y="78"/>
                  </a:moveTo>
                  <a:cubicBezTo>
                    <a:pt x="94" y="74"/>
                    <a:pt x="90" y="62"/>
                    <a:pt x="86" y="62"/>
                  </a:cubicBezTo>
                  <a:cubicBezTo>
                    <a:pt x="84" y="62"/>
                    <a:pt x="83" y="64"/>
                    <a:pt x="82" y="64"/>
                  </a:cubicBezTo>
                  <a:cubicBezTo>
                    <a:pt x="75" y="75"/>
                    <a:pt x="79" y="92"/>
                    <a:pt x="87" y="100"/>
                  </a:cubicBezTo>
                  <a:cubicBezTo>
                    <a:pt x="93" y="97"/>
                    <a:pt x="96" y="87"/>
                    <a:pt x="94" y="78"/>
                  </a:cubicBezTo>
                  <a:close/>
                  <a:moveTo>
                    <a:pt x="205" y="64"/>
                  </a:moveTo>
                  <a:cubicBezTo>
                    <a:pt x="201" y="60"/>
                    <a:pt x="195" y="64"/>
                    <a:pt x="196" y="70"/>
                  </a:cubicBezTo>
                  <a:cubicBezTo>
                    <a:pt x="195" y="69"/>
                    <a:pt x="195" y="71"/>
                    <a:pt x="195" y="71"/>
                  </a:cubicBezTo>
                  <a:cubicBezTo>
                    <a:pt x="195" y="79"/>
                    <a:pt x="195" y="91"/>
                    <a:pt x="202" y="96"/>
                  </a:cubicBezTo>
                  <a:cubicBezTo>
                    <a:pt x="203" y="90"/>
                    <a:pt x="203" y="84"/>
                    <a:pt x="202" y="78"/>
                  </a:cubicBezTo>
                  <a:cubicBezTo>
                    <a:pt x="202" y="73"/>
                    <a:pt x="199" y="68"/>
                    <a:pt x="200" y="63"/>
                  </a:cubicBezTo>
                  <a:cubicBezTo>
                    <a:pt x="202" y="64"/>
                    <a:pt x="203" y="67"/>
                    <a:pt x="203" y="69"/>
                  </a:cubicBezTo>
                  <a:cubicBezTo>
                    <a:pt x="205" y="77"/>
                    <a:pt x="206" y="87"/>
                    <a:pt x="204" y="97"/>
                  </a:cubicBezTo>
                  <a:cubicBezTo>
                    <a:pt x="214" y="90"/>
                    <a:pt x="211" y="72"/>
                    <a:pt x="205" y="64"/>
                  </a:cubicBezTo>
                  <a:close/>
                  <a:moveTo>
                    <a:pt x="179" y="71"/>
                  </a:moveTo>
                  <a:cubicBezTo>
                    <a:pt x="179" y="75"/>
                    <a:pt x="179" y="81"/>
                    <a:pt x="181" y="86"/>
                  </a:cubicBezTo>
                  <a:cubicBezTo>
                    <a:pt x="182" y="88"/>
                    <a:pt x="183" y="90"/>
                    <a:pt x="184" y="92"/>
                  </a:cubicBezTo>
                  <a:cubicBezTo>
                    <a:pt x="185" y="95"/>
                    <a:pt x="186" y="98"/>
                    <a:pt x="187" y="99"/>
                  </a:cubicBezTo>
                  <a:cubicBezTo>
                    <a:pt x="192" y="101"/>
                    <a:pt x="193" y="95"/>
                    <a:pt x="196" y="93"/>
                  </a:cubicBezTo>
                  <a:cubicBezTo>
                    <a:pt x="192" y="86"/>
                    <a:pt x="191" y="75"/>
                    <a:pt x="193" y="67"/>
                  </a:cubicBezTo>
                  <a:cubicBezTo>
                    <a:pt x="186" y="61"/>
                    <a:pt x="179" y="63"/>
                    <a:pt x="179" y="71"/>
                  </a:cubicBezTo>
                  <a:close/>
                  <a:moveTo>
                    <a:pt x="172" y="66"/>
                  </a:moveTo>
                  <a:cubicBezTo>
                    <a:pt x="169" y="65"/>
                    <a:pt x="164" y="67"/>
                    <a:pt x="163" y="70"/>
                  </a:cubicBezTo>
                  <a:cubicBezTo>
                    <a:pt x="162" y="73"/>
                    <a:pt x="162" y="81"/>
                    <a:pt x="163" y="85"/>
                  </a:cubicBezTo>
                  <a:cubicBezTo>
                    <a:pt x="164" y="92"/>
                    <a:pt x="167" y="98"/>
                    <a:pt x="171" y="101"/>
                  </a:cubicBezTo>
                  <a:cubicBezTo>
                    <a:pt x="176" y="99"/>
                    <a:pt x="177" y="94"/>
                    <a:pt x="179" y="89"/>
                  </a:cubicBezTo>
                  <a:cubicBezTo>
                    <a:pt x="177" y="82"/>
                    <a:pt x="177" y="76"/>
                    <a:pt x="177" y="70"/>
                  </a:cubicBezTo>
                  <a:cubicBezTo>
                    <a:pt x="175" y="69"/>
                    <a:pt x="174" y="67"/>
                    <a:pt x="172" y="66"/>
                  </a:cubicBezTo>
                  <a:close/>
                  <a:moveTo>
                    <a:pt x="212" y="73"/>
                  </a:moveTo>
                  <a:cubicBezTo>
                    <a:pt x="213" y="77"/>
                    <a:pt x="214" y="80"/>
                    <a:pt x="214" y="82"/>
                  </a:cubicBezTo>
                  <a:cubicBezTo>
                    <a:pt x="221" y="81"/>
                    <a:pt x="231" y="81"/>
                    <a:pt x="229" y="73"/>
                  </a:cubicBezTo>
                  <a:cubicBezTo>
                    <a:pt x="223" y="72"/>
                    <a:pt x="218" y="74"/>
                    <a:pt x="212" y="73"/>
                  </a:cubicBezTo>
                  <a:close/>
                  <a:moveTo>
                    <a:pt x="130" y="78"/>
                  </a:moveTo>
                  <a:cubicBezTo>
                    <a:pt x="127" y="78"/>
                    <a:pt x="124" y="79"/>
                    <a:pt x="121" y="79"/>
                  </a:cubicBezTo>
                  <a:cubicBezTo>
                    <a:pt x="113" y="78"/>
                    <a:pt x="105" y="77"/>
                    <a:pt x="97" y="79"/>
                  </a:cubicBezTo>
                  <a:cubicBezTo>
                    <a:pt x="98" y="81"/>
                    <a:pt x="97" y="84"/>
                    <a:pt x="98" y="87"/>
                  </a:cubicBezTo>
                  <a:cubicBezTo>
                    <a:pt x="119" y="86"/>
                    <a:pt x="138" y="88"/>
                    <a:pt x="160" y="84"/>
                  </a:cubicBezTo>
                  <a:cubicBezTo>
                    <a:pt x="159" y="82"/>
                    <a:pt x="160" y="79"/>
                    <a:pt x="159" y="77"/>
                  </a:cubicBezTo>
                  <a:cubicBezTo>
                    <a:pt x="150" y="77"/>
                    <a:pt x="139" y="77"/>
                    <a:pt x="130" y="78"/>
                  </a:cubicBezTo>
                  <a:close/>
                  <a:moveTo>
                    <a:pt x="68" y="81"/>
                  </a:moveTo>
                  <a:cubicBezTo>
                    <a:pt x="68" y="83"/>
                    <a:pt x="68" y="84"/>
                    <a:pt x="68" y="85"/>
                  </a:cubicBezTo>
                  <a:cubicBezTo>
                    <a:pt x="70" y="86"/>
                    <a:pt x="73" y="86"/>
                    <a:pt x="77" y="86"/>
                  </a:cubicBezTo>
                  <a:cubicBezTo>
                    <a:pt x="77" y="84"/>
                    <a:pt x="74" y="83"/>
                    <a:pt x="74" y="81"/>
                  </a:cubicBezTo>
                  <a:cubicBezTo>
                    <a:pt x="72" y="80"/>
                    <a:pt x="70" y="81"/>
                    <a:pt x="68" y="81"/>
                  </a:cubicBezTo>
                  <a:close/>
                  <a:moveTo>
                    <a:pt x="97" y="90"/>
                  </a:moveTo>
                  <a:cubicBezTo>
                    <a:pt x="95" y="93"/>
                    <a:pt x="94" y="100"/>
                    <a:pt x="91" y="102"/>
                  </a:cubicBezTo>
                  <a:cubicBezTo>
                    <a:pt x="85" y="105"/>
                    <a:pt x="83" y="101"/>
                    <a:pt x="80" y="97"/>
                  </a:cubicBezTo>
                  <a:cubicBezTo>
                    <a:pt x="79" y="94"/>
                    <a:pt x="79" y="91"/>
                    <a:pt x="77" y="89"/>
                  </a:cubicBezTo>
                  <a:cubicBezTo>
                    <a:pt x="73" y="90"/>
                    <a:pt x="72" y="88"/>
                    <a:pt x="68" y="89"/>
                  </a:cubicBezTo>
                  <a:cubicBezTo>
                    <a:pt x="68" y="99"/>
                    <a:pt x="66" y="107"/>
                    <a:pt x="66" y="119"/>
                  </a:cubicBezTo>
                  <a:cubicBezTo>
                    <a:pt x="72" y="121"/>
                    <a:pt x="75" y="127"/>
                    <a:pt x="80" y="130"/>
                  </a:cubicBezTo>
                  <a:cubicBezTo>
                    <a:pt x="88" y="128"/>
                    <a:pt x="99" y="131"/>
                    <a:pt x="109" y="129"/>
                  </a:cubicBezTo>
                  <a:cubicBezTo>
                    <a:pt x="111" y="119"/>
                    <a:pt x="115" y="106"/>
                    <a:pt x="125" y="112"/>
                  </a:cubicBezTo>
                  <a:cubicBezTo>
                    <a:pt x="127" y="113"/>
                    <a:pt x="129" y="115"/>
                    <a:pt x="130" y="117"/>
                  </a:cubicBezTo>
                  <a:cubicBezTo>
                    <a:pt x="132" y="114"/>
                    <a:pt x="132" y="111"/>
                    <a:pt x="135" y="110"/>
                  </a:cubicBezTo>
                  <a:cubicBezTo>
                    <a:pt x="143" y="106"/>
                    <a:pt x="145" y="120"/>
                    <a:pt x="148" y="126"/>
                  </a:cubicBezTo>
                  <a:cubicBezTo>
                    <a:pt x="168" y="124"/>
                    <a:pt x="185" y="123"/>
                    <a:pt x="203" y="124"/>
                  </a:cubicBezTo>
                  <a:cubicBezTo>
                    <a:pt x="205" y="116"/>
                    <a:pt x="204" y="109"/>
                    <a:pt x="205" y="102"/>
                  </a:cubicBezTo>
                  <a:cubicBezTo>
                    <a:pt x="200" y="101"/>
                    <a:pt x="199" y="97"/>
                    <a:pt x="197" y="95"/>
                  </a:cubicBezTo>
                  <a:cubicBezTo>
                    <a:pt x="195" y="97"/>
                    <a:pt x="195" y="100"/>
                    <a:pt x="193" y="101"/>
                  </a:cubicBezTo>
                  <a:cubicBezTo>
                    <a:pt x="186" y="105"/>
                    <a:pt x="182" y="98"/>
                    <a:pt x="180" y="93"/>
                  </a:cubicBezTo>
                  <a:cubicBezTo>
                    <a:pt x="179" y="97"/>
                    <a:pt x="175" y="104"/>
                    <a:pt x="171" y="104"/>
                  </a:cubicBezTo>
                  <a:cubicBezTo>
                    <a:pt x="165" y="105"/>
                    <a:pt x="163" y="93"/>
                    <a:pt x="161" y="88"/>
                  </a:cubicBezTo>
                  <a:cubicBezTo>
                    <a:pt x="140" y="89"/>
                    <a:pt x="121" y="89"/>
                    <a:pt x="97" y="90"/>
                  </a:cubicBezTo>
                  <a:close/>
                  <a:moveTo>
                    <a:pt x="136" y="113"/>
                  </a:moveTo>
                  <a:cubicBezTo>
                    <a:pt x="126" y="121"/>
                    <a:pt x="127" y="142"/>
                    <a:pt x="135" y="151"/>
                  </a:cubicBezTo>
                  <a:cubicBezTo>
                    <a:pt x="139" y="157"/>
                    <a:pt x="142" y="152"/>
                    <a:pt x="144" y="147"/>
                  </a:cubicBezTo>
                  <a:cubicBezTo>
                    <a:pt x="150" y="136"/>
                    <a:pt x="144" y="123"/>
                    <a:pt x="140" y="113"/>
                  </a:cubicBezTo>
                  <a:cubicBezTo>
                    <a:pt x="139" y="112"/>
                    <a:pt x="137" y="113"/>
                    <a:pt x="136" y="113"/>
                  </a:cubicBezTo>
                  <a:close/>
                  <a:moveTo>
                    <a:pt x="111" y="130"/>
                  </a:moveTo>
                  <a:cubicBezTo>
                    <a:pt x="109" y="140"/>
                    <a:pt x="116" y="149"/>
                    <a:pt x="120" y="153"/>
                  </a:cubicBezTo>
                  <a:cubicBezTo>
                    <a:pt x="125" y="153"/>
                    <a:pt x="127" y="149"/>
                    <a:pt x="128" y="144"/>
                  </a:cubicBezTo>
                  <a:cubicBezTo>
                    <a:pt x="126" y="136"/>
                    <a:pt x="126" y="125"/>
                    <a:pt x="128" y="119"/>
                  </a:cubicBezTo>
                  <a:cubicBezTo>
                    <a:pt x="126" y="116"/>
                    <a:pt x="123" y="114"/>
                    <a:pt x="119" y="114"/>
                  </a:cubicBezTo>
                  <a:cubicBezTo>
                    <a:pt x="115" y="117"/>
                    <a:pt x="112" y="123"/>
                    <a:pt x="111" y="130"/>
                  </a:cubicBezTo>
                  <a:close/>
                  <a:moveTo>
                    <a:pt x="72" y="131"/>
                  </a:moveTo>
                  <a:cubicBezTo>
                    <a:pt x="69" y="129"/>
                    <a:pt x="64" y="125"/>
                    <a:pt x="62" y="124"/>
                  </a:cubicBezTo>
                  <a:cubicBezTo>
                    <a:pt x="60" y="124"/>
                    <a:pt x="57" y="124"/>
                    <a:pt x="55" y="124"/>
                  </a:cubicBezTo>
                  <a:cubicBezTo>
                    <a:pt x="52" y="123"/>
                    <a:pt x="49" y="122"/>
                    <a:pt x="46" y="121"/>
                  </a:cubicBezTo>
                  <a:cubicBezTo>
                    <a:pt x="42" y="121"/>
                    <a:pt x="36" y="122"/>
                    <a:pt x="32" y="124"/>
                  </a:cubicBezTo>
                  <a:cubicBezTo>
                    <a:pt x="21" y="129"/>
                    <a:pt x="15" y="136"/>
                    <a:pt x="8" y="144"/>
                  </a:cubicBezTo>
                  <a:cubicBezTo>
                    <a:pt x="5" y="151"/>
                    <a:pt x="4" y="159"/>
                    <a:pt x="5" y="168"/>
                  </a:cubicBezTo>
                  <a:cubicBezTo>
                    <a:pt x="6" y="174"/>
                    <a:pt x="10" y="184"/>
                    <a:pt x="13" y="188"/>
                  </a:cubicBezTo>
                  <a:cubicBezTo>
                    <a:pt x="17" y="196"/>
                    <a:pt x="27" y="204"/>
                    <a:pt x="37" y="206"/>
                  </a:cubicBezTo>
                  <a:cubicBezTo>
                    <a:pt x="43" y="208"/>
                    <a:pt x="50" y="207"/>
                    <a:pt x="57" y="206"/>
                  </a:cubicBezTo>
                  <a:cubicBezTo>
                    <a:pt x="58" y="206"/>
                    <a:pt x="57" y="205"/>
                    <a:pt x="59" y="205"/>
                  </a:cubicBezTo>
                  <a:cubicBezTo>
                    <a:pt x="60" y="204"/>
                    <a:pt x="60" y="206"/>
                    <a:pt x="62" y="205"/>
                  </a:cubicBezTo>
                  <a:cubicBezTo>
                    <a:pt x="83" y="198"/>
                    <a:pt x="96" y="163"/>
                    <a:pt x="82" y="143"/>
                  </a:cubicBezTo>
                  <a:cubicBezTo>
                    <a:pt x="81" y="142"/>
                    <a:pt x="80" y="142"/>
                    <a:pt x="79" y="142"/>
                  </a:cubicBezTo>
                  <a:cubicBezTo>
                    <a:pt x="79" y="141"/>
                    <a:pt x="81" y="141"/>
                    <a:pt x="80" y="140"/>
                  </a:cubicBezTo>
                  <a:cubicBezTo>
                    <a:pt x="78" y="137"/>
                    <a:pt x="75" y="134"/>
                    <a:pt x="72" y="131"/>
                  </a:cubicBezTo>
                  <a:close/>
                  <a:moveTo>
                    <a:pt x="175" y="126"/>
                  </a:moveTo>
                  <a:cubicBezTo>
                    <a:pt x="166" y="127"/>
                    <a:pt x="157" y="128"/>
                    <a:pt x="149" y="128"/>
                  </a:cubicBezTo>
                  <a:cubicBezTo>
                    <a:pt x="149" y="131"/>
                    <a:pt x="150" y="134"/>
                    <a:pt x="150" y="137"/>
                  </a:cubicBezTo>
                  <a:cubicBezTo>
                    <a:pt x="166" y="135"/>
                    <a:pt x="183" y="134"/>
                    <a:pt x="201" y="134"/>
                  </a:cubicBezTo>
                  <a:cubicBezTo>
                    <a:pt x="202" y="134"/>
                    <a:pt x="202" y="132"/>
                    <a:pt x="203" y="132"/>
                  </a:cubicBezTo>
                  <a:cubicBezTo>
                    <a:pt x="205" y="132"/>
                    <a:pt x="204" y="134"/>
                    <a:pt x="205" y="134"/>
                  </a:cubicBezTo>
                  <a:cubicBezTo>
                    <a:pt x="216" y="134"/>
                    <a:pt x="230" y="135"/>
                    <a:pt x="239" y="134"/>
                  </a:cubicBezTo>
                  <a:cubicBezTo>
                    <a:pt x="241" y="132"/>
                    <a:pt x="241" y="129"/>
                    <a:pt x="239" y="127"/>
                  </a:cubicBezTo>
                  <a:cubicBezTo>
                    <a:pt x="218" y="128"/>
                    <a:pt x="197" y="125"/>
                    <a:pt x="175" y="126"/>
                  </a:cubicBezTo>
                  <a:close/>
                  <a:moveTo>
                    <a:pt x="82" y="133"/>
                  </a:moveTo>
                  <a:cubicBezTo>
                    <a:pt x="84" y="135"/>
                    <a:pt x="84" y="138"/>
                    <a:pt x="86" y="139"/>
                  </a:cubicBezTo>
                  <a:cubicBezTo>
                    <a:pt x="90" y="141"/>
                    <a:pt x="103" y="138"/>
                    <a:pt x="108" y="139"/>
                  </a:cubicBezTo>
                  <a:cubicBezTo>
                    <a:pt x="109" y="136"/>
                    <a:pt x="108" y="135"/>
                    <a:pt x="108" y="133"/>
                  </a:cubicBezTo>
                  <a:cubicBezTo>
                    <a:pt x="99" y="133"/>
                    <a:pt x="90" y="132"/>
                    <a:pt x="82" y="133"/>
                  </a:cubicBezTo>
                  <a:close/>
                  <a:moveTo>
                    <a:pt x="150" y="140"/>
                  </a:moveTo>
                  <a:cubicBezTo>
                    <a:pt x="149" y="145"/>
                    <a:pt x="146" y="152"/>
                    <a:pt x="142" y="156"/>
                  </a:cubicBezTo>
                  <a:cubicBezTo>
                    <a:pt x="137" y="161"/>
                    <a:pt x="133" y="152"/>
                    <a:pt x="129" y="148"/>
                  </a:cubicBezTo>
                  <a:cubicBezTo>
                    <a:pt x="128" y="153"/>
                    <a:pt x="124" y="157"/>
                    <a:pt x="118" y="156"/>
                  </a:cubicBezTo>
                  <a:cubicBezTo>
                    <a:pt x="115" y="152"/>
                    <a:pt x="112" y="147"/>
                    <a:pt x="110" y="142"/>
                  </a:cubicBezTo>
                  <a:cubicBezTo>
                    <a:pt x="104" y="142"/>
                    <a:pt x="96" y="142"/>
                    <a:pt x="89" y="142"/>
                  </a:cubicBezTo>
                  <a:cubicBezTo>
                    <a:pt x="93" y="152"/>
                    <a:pt x="94" y="167"/>
                    <a:pt x="89" y="179"/>
                  </a:cubicBezTo>
                  <a:cubicBezTo>
                    <a:pt x="98" y="175"/>
                    <a:pt x="111" y="179"/>
                    <a:pt x="119" y="176"/>
                  </a:cubicBezTo>
                  <a:cubicBezTo>
                    <a:pt x="119" y="175"/>
                    <a:pt x="120" y="174"/>
                    <a:pt x="119" y="173"/>
                  </a:cubicBezTo>
                  <a:cubicBezTo>
                    <a:pt x="121" y="169"/>
                    <a:pt x="123" y="166"/>
                    <a:pt x="125" y="163"/>
                  </a:cubicBezTo>
                  <a:cubicBezTo>
                    <a:pt x="126" y="161"/>
                    <a:pt x="126" y="159"/>
                    <a:pt x="128" y="159"/>
                  </a:cubicBezTo>
                  <a:cubicBezTo>
                    <a:pt x="132" y="158"/>
                    <a:pt x="135" y="165"/>
                    <a:pt x="139" y="167"/>
                  </a:cubicBezTo>
                  <a:cubicBezTo>
                    <a:pt x="140" y="165"/>
                    <a:pt x="140" y="161"/>
                    <a:pt x="142" y="160"/>
                  </a:cubicBezTo>
                  <a:cubicBezTo>
                    <a:pt x="150" y="158"/>
                    <a:pt x="154" y="168"/>
                    <a:pt x="158" y="170"/>
                  </a:cubicBezTo>
                  <a:cubicBezTo>
                    <a:pt x="160" y="161"/>
                    <a:pt x="169" y="155"/>
                    <a:pt x="174" y="164"/>
                  </a:cubicBezTo>
                  <a:cubicBezTo>
                    <a:pt x="176" y="168"/>
                    <a:pt x="176" y="172"/>
                    <a:pt x="177" y="176"/>
                  </a:cubicBezTo>
                  <a:cubicBezTo>
                    <a:pt x="184" y="174"/>
                    <a:pt x="189" y="175"/>
                    <a:pt x="196" y="174"/>
                  </a:cubicBezTo>
                  <a:cubicBezTo>
                    <a:pt x="198" y="161"/>
                    <a:pt x="199" y="151"/>
                    <a:pt x="201" y="137"/>
                  </a:cubicBezTo>
                  <a:cubicBezTo>
                    <a:pt x="179" y="137"/>
                    <a:pt x="167" y="138"/>
                    <a:pt x="150" y="140"/>
                  </a:cubicBezTo>
                  <a:close/>
                  <a:moveTo>
                    <a:pt x="219" y="174"/>
                  </a:moveTo>
                  <a:cubicBezTo>
                    <a:pt x="218" y="169"/>
                    <a:pt x="214" y="162"/>
                    <a:pt x="211" y="160"/>
                  </a:cubicBezTo>
                  <a:cubicBezTo>
                    <a:pt x="207" y="161"/>
                    <a:pt x="204" y="165"/>
                    <a:pt x="203" y="170"/>
                  </a:cubicBezTo>
                  <a:cubicBezTo>
                    <a:pt x="202" y="179"/>
                    <a:pt x="207" y="193"/>
                    <a:pt x="211" y="197"/>
                  </a:cubicBezTo>
                  <a:cubicBezTo>
                    <a:pt x="217" y="192"/>
                    <a:pt x="220" y="184"/>
                    <a:pt x="219" y="174"/>
                  </a:cubicBezTo>
                  <a:close/>
                  <a:moveTo>
                    <a:pt x="174" y="171"/>
                  </a:moveTo>
                  <a:cubicBezTo>
                    <a:pt x="173" y="168"/>
                    <a:pt x="169" y="161"/>
                    <a:pt x="167" y="162"/>
                  </a:cubicBezTo>
                  <a:cubicBezTo>
                    <a:pt x="158" y="166"/>
                    <a:pt x="158" y="183"/>
                    <a:pt x="162" y="191"/>
                  </a:cubicBezTo>
                  <a:cubicBezTo>
                    <a:pt x="164" y="194"/>
                    <a:pt x="166" y="199"/>
                    <a:pt x="170" y="199"/>
                  </a:cubicBezTo>
                  <a:cubicBezTo>
                    <a:pt x="176" y="195"/>
                    <a:pt x="176" y="179"/>
                    <a:pt x="174" y="171"/>
                  </a:cubicBezTo>
                  <a:close/>
                  <a:moveTo>
                    <a:pt x="122" y="175"/>
                  </a:moveTo>
                  <a:cubicBezTo>
                    <a:pt x="122" y="181"/>
                    <a:pt x="124" y="192"/>
                    <a:pt x="125" y="193"/>
                  </a:cubicBezTo>
                  <a:cubicBezTo>
                    <a:pt x="125" y="195"/>
                    <a:pt x="126" y="197"/>
                    <a:pt x="127" y="198"/>
                  </a:cubicBezTo>
                  <a:cubicBezTo>
                    <a:pt x="131" y="205"/>
                    <a:pt x="137" y="194"/>
                    <a:pt x="137" y="190"/>
                  </a:cubicBezTo>
                  <a:cubicBezTo>
                    <a:pt x="137" y="188"/>
                    <a:pt x="136" y="184"/>
                    <a:pt x="136" y="182"/>
                  </a:cubicBezTo>
                  <a:cubicBezTo>
                    <a:pt x="136" y="177"/>
                    <a:pt x="138" y="171"/>
                    <a:pt x="137" y="170"/>
                  </a:cubicBezTo>
                  <a:cubicBezTo>
                    <a:pt x="137" y="167"/>
                    <a:pt x="132" y="164"/>
                    <a:pt x="129" y="163"/>
                  </a:cubicBezTo>
                  <a:cubicBezTo>
                    <a:pt x="127" y="165"/>
                    <a:pt x="123" y="169"/>
                    <a:pt x="122" y="175"/>
                  </a:cubicBezTo>
                  <a:close/>
                  <a:moveTo>
                    <a:pt x="157" y="173"/>
                  </a:moveTo>
                  <a:cubicBezTo>
                    <a:pt x="153" y="170"/>
                    <a:pt x="151" y="163"/>
                    <a:pt x="144" y="164"/>
                  </a:cubicBezTo>
                  <a:cubicBezTo>
                    <a:pt x="144" y="166"/>
                    <a:pt x="142" y="167"/>
                    <a:pt x="140" y="169"/>
                  </a:cubicBezTo>
                  <a:cubicBezTo>
                    <a:pt x="137" y="176"/>
                    <a:pt x="139" y="190"/>
                    <a:pt x="143" y="196"/>
                  </a:cubicBezTo>
                  <a:cubicBezTo>
                    <a:pt x="146" y="201"/>
                    <a:pt x="148" y="206"/>
                    <a:pt x="153" y="201"/>
                  </a:cubicBezTo>
                  <a:cubicBezTo>
                    <a:pt x="156" y="199"/>
                    <a:pt x="157" y="196"/>
                    <a:pt x="158" y="192"/>
                  </a:cubicBezTo>
                  <a:cubicBezTo>
                    <a:pt x="158" y="191"/>
                    <a:pt x="159" y="191"/>
                    <a:pt x="159" y="190"/>
                  </a:cubicBezTo>
                  <a:cubicBezTo>
                    <a:pt x="157" y="186"/>
                    <a:pt x="156" y="178"/>
                    <a:pt x="157" y="173"/>
                  </a:cubicBezTo>
                  <a:close/>
                  <a:moveTo>
                    <a:pt x="222" y="174"/>
                  </a:moveTo>
                  <a:cubicBezTo>
                    <a:pt x="222" y="177"/>
                    <a:pt x="222" y="180"/>
                    <a:pt x="222" y="183"/>
                  </a:cubicBezTo>
                  <a:cubicBezTo>
                    <a:pt x="232" y="181"/>
                    <a:pt x="240" y="181"/>
                    <a:pt x="250" y="180"/>
                  </a:cubicBezTo>
                  <a:cubicBezTo>
                    <a:pt x="252" y="179"/>
                    <a:pt x="251" y="174"/>
                    <a:pt x="249" y="173"/>
                  </a:cubicBezTo>
                  <a:cubicBezTo>
                    <a:pt x="240" y="172"/>
                    <a:pt x="230" y="175"/>
                    <a:pt x="222" y="174"/>
                  </a:cubicBezTo>
                  <a:close/>
                  <a:moveTo>
                    <a:pt x="177" y="178"/>
                  </a:moveTo>
                  <a:cubicBezTo>
                    <a:pt x="178" y="181"/>
                    <a:pt x="178" y="183"/>
                    <a:pt x="178" y="187"/>
                  </a:cubicBezTo>
                  <a:cubicBezTo>
                    <a:pt x="187" y="184"/>
                    <a:pt x="193" y="187"/>
                    <a:pt x="202" y="184"/>
                  </a:cubicBezTo>
                  <a:cubicBezTo>
                    <a:pt x="202" y="181"/>
                    <a:pt x="201" y="179"/>
                    <a:pt x="200" y="176"/>
                  </a:cubicBezTo>
                  <a:cubicBezTo>
                    <a:pt x="194" y="177"/>
                    <a:pt x="186" y="178"/>
                    <a:pt x="177" y="178"/>
                  </a:cubicBezTo>
                  <a:close/>
                  <a:moveTo>
                    <a:pt x="89" y="181"/>
                  </a:moveTo>
                  <a:cubicBezTo>
                    <a:pt x="88" y="183"/>
                    <a:pt x="86" y="185"/>
                    <a:pt x="87" y="187"/>
                  </a:cubicBezTo>
                  <a:cubicBezTo>
                    <a:pt x="97" y="186"/>
                    <a:pt x="108" y="187"/>
                    <a:pt x="120" y="185"/>
                  </a:cubicBezTo>
                  <a:cubicBezTo>
                    <a:pt x="119" y="183"/>
                    <a:pt x="120" y="182"/>
                    <a:pt x="119" y="180"/>
                  </a:cubicBezTo>
                  <a:cubicBezTo>
                    <a:pt x="109" y="180"/>
                    <a:pt x="97" y="179"/>
                    <a:pt x="89" y="181"/>
                  </a:cubicBezTo>
                  <a:close/>
                  <a:moveTo>
                    <a:pt x="148" y="206"/>
                  </a:moveTo>
                  <a:cubicBezTo>
                    <a:pt x="144" y="203"/>
                    <a:pt x="141" y="199"/>
                    <a:pt x="139" y="194"/>
                  </a:cubicBezTo>
                  <a:cubicBezTo>
                    <a:pt x="136" y="201"/>
                    <a:pt x="130" y="210"/>
                    <a:pt x="125" y="202"/>
                  </a:cubicBezTo>
                  <a:cubicBezTo>
                    <a:pt x="123" y="198"/>
                    <a:pt x="122" y="193"/>
                    <a:pt x="121" y="189"/>
                  </a:cubicBezTo>
                  <a:cubicBezTo>
                    <a:pt x="116" y="187"/>
                    <a:pt x="109" y="190"/>
                    <a:pt x="103" y="190"/>
                  </a:cubicBezTo>
                  <a:cubicBezTo>
                    <a:pt x="96" y="190"/>
                    <a:pt x="90" y="189"/>
                    <a:pt x="84" y="189"/>
                  </a:cubicBezTo>
                  <a:cubicBezTo>
                    <a:pt x="78" y="198"/>
                    <a:pt x="72" y="205"/>
                    <a:pt x="61" y="208"/>
                  </a:cubicBezTo>
                  <a:cubicBezTo>
                    <a:pt x="61" y="211"/>
                    <a:pt x="60" y="216"/>
                    <a:pt x="59" y="220"/>
                  </a:cubicBezTo>
                  <a:cubicBezTo>
                    <a:pt x="61" y="219"/>
                    <a:pt x="62" y="219"/>
                    <a:pt x="63" y="218"/>
                  </a:cubicBezTo>
                  <a:cubicBezTo>
                    <a:pt x="64" y="214"/>
                    <a:pt x="67" y="204"/>
                    <a:pt x="74" y="205"/>
                  </a:cubicBezTo>
                  <a:cubicBezTo>
                    <a:pt x="76" y="205"/>
                    <a:pt x="77" y="207"/>
                    <a:pt x="79" y="208"/>
                  </a:cubicBezTo>
                  <a:cubicBezTo>
                    <a:pt x="82" y="206"/>
                    <a:pt x="84" y="204"/>
                    <a:pt x="89" y="204"/>
                  </a:cubicBezTo>
                  <a:cubicBezTo>
                    <a:pt x="92" y="209"/>
                    <a:pt x="95" y="214"/>
                    <a:pt x="96" y="222"/>
                  </a:cubicBezTo>
                  <a:cubicBezTo>
                    <a:pt x="112" y="219"/>
                    <a:pt x="123" y="221"/>
                    <a:pt x="138" y="219"/>
                  </a:cubicBezTo>
                  <a:cubicBezTo>
                    <a:pt x="139" y="212"/>
                    <a:pt x="141" y="205"/>
                    <a:pt x="148" y="206"/>
                  </a:cubicBezTo>
                  <a:close/>
                  <a:moveTo>
                    <a:pt x="178" y="189"/>
                  </a:moveTo>
                  <a:cubicBezTo>
                    <a:pt x="177" y="194"/>
                    <a:pt x="174" y="202"/>
                    <a:pt x="170" y="204"/>
                  </a:cubicBezTo>
                  <a:cubicBezTo>
                    <a:pt x="165" y="206"/>
                    <a:pt x="163" y="196"/>
                    <a:pt x="160" y="193"/>
                  </a:cubicBezTo>
                  <a:cubicBezTo>
                    <a:pt x="159" y="200"/>
                    <a:pt x="155" y="206"/>
                    <a:pt x="150" y="207"/>
                  </a:cubicBezTo>
                  <a:cubicBezTo>
                    <a:pt x="150" y="209"/>
                    <a:pt x="153" y="210"/>
                    <a:pt x="154" y="212"/>
                  </a:cubicBezTo>
                  <a:cubicBezTo>
                    <a:pt x="156" y="214"/>
                    <a:pt x="156" y="218"/>
                    <a:pt x="157" y="222"/>
                  </a:cubicBezTo>
                  <a:cubicBezTo>
                    <a:pt x="168" y="221"/>
                    <a:pt x="176" y="223"/>
                    <a:pt x="184" y="219"/>
                  </a:cubicBezTo>
                  <a:cubicBezTo>
                    <a:pt x="185" y="219"/>
                    <a:pt x="185" y="221"/>
                    <a:pt x="185" y="220"/>
                  </a:cubicBezTo>
                  <a:cubicBezTo>
                    <a:pt x="187" y="213"/>
                    <a:pt x="187" y="205"/>
                    <a:pt x="193" y="204"/>
                  </a:cubicBezTo>
                  <a:cubicBezTo>
                    <a:pt x="194" y="198"/>
                    <a:pt x="194" y="193"/>
                    <a:pt x="195" y="188"/>
                  </a:cubicBezTo>
                  <a:cubicBezTo>
                    <a:pt x="190" y="189"/>
                    <a:pt x="183" y="189"/>
                    <a:pt x="178" y="189"/>
                  </a:cubicBezTo>
                  <a:close/>
                  <a:moveTo>
                    <a:pt x="10" y="231"/>
                  </a:moveTo>
                  <a:cubicBezTo>
                    <a:pt x="10" y="242"/>
                    <a:pt x="6" y="251"/>
                    <a:pt x="7" y="260"/>
                  </a:cubicBezTo>
                  <a:cubicBezTo>
                    <a:pt x="7" y="263"/>
                    <a:pt x="9" y="265"/>
                    <a:pt x="12" y="267"/>
                  </a:cubicBezTo>
                  <a:cubicBezTo>
                    <a:pt x="15" y="265"/>
                    <a:pt x="15" y="262"/>
                    <a:pt x="16" y="259"/>
                  </a:cubicBezTo>
                  <a:cubicBezTo>
                    <a:pt x="16" y="255"/>
                    <a:pt x="18" y="251"/>
                    <a:pt x="18" y="248"/>
                  </a:cubicBezTo>
                  <a:cubicBezTo>
                    <a:pt x="19" y="242"/>
                    <a:pt x="18" y="236"/>
                    <a:pt x="19" y="231"/>
                  </a:cubicBezTo>
                  <a:cubicBezTo>
                    <a:pt x="20" y="222"/>
                    <a:pt x="23" y="212"/>
                    <a:pt x="22" y="202"/>
                  </a:cubicBezTo>
                  <a:cubicBezTo>
                    <a:pt x="19" y="200"/>
                    <a:pt x="15" y="198"/>
                    <a:pt x="12" y="194"/>
                  </a:cubicBezTo>
                  <a:cubicBezTo>
                    <a:pt x="11" y="206"/>
                    <a:pt x="10" y="218"/>
                    <a:pt x="10" y="231"/>
                  </a:cubicBezTo>
                  <a:close/>
                  <a:moveTo>
                    <a:pt x="24" y="216"/>
                  </a:moveTo>
                  <a:cubicBezTo>
                    <a:pt x="24" y="219"/>
                    <a:pt x="23" y="223"/>
                    <a:pt x="23" y="226"/>
                  </a:cubicBezTo>
                  <a:cubicBezTo>
                    <a:pt x="22" y="232"/>
                    <a:pt x="22" y="239"/>
                    <a:pt x="21" y="245"/>
                  </a:cubicBezTo>
                  <a:cubicBezTo>
                    <a:pt x="20" y="253"/>
                    <a:pt x="18" y="261"/>
                    <a:pt x="20" y="268"/>
                  </a:cubicBezTo>
                  <a:cubicBezTo>
                    <a:pt x="30" y="271"/>
                    <a:pt x="44" y="275"/>
                    <a:pt x="52" y="267"/>
                  </a:cubicBezTo>
                  <a:cubicBezTo>
                    <a:pt x="58" y="249"/>
                    <a:pt x="55" y="230"/>
                    <a:pt x="58" y="209"/>
                  </a:cubicBezTo>
                  <a:cubicBezTo>
                    <a:pt x="46" y="213"/>
                    <a:pt x="33" y="208"/>
                    <a:pt x="26" y="204"/>
                  </a:cubicBezTo>
                  <a:cubicBezTo>
                    <a:pt x="25" y="207"/>
                    <a:pt x="25" y="212"/>
                    <a:pt x="24" y="216"/>
                  </a:cubicBezTo>
                  <a:close/>
                  <a:moveTo>
                    <a:pt x="196" y="243"/>
                  </a:moveTo>
                  <a:cubicBezTo>
                    <a:pt x="197" y="240"/>
                    <a:pt x="201" y="237"/>
                    <a:pt x="201" y="233"/>
                  </a:cubicBezTo>
                  <a:cubicBezTo>
                    <a:pt x="201" y="232"/>
                    <a:pt x="199" y="231"/>
                    <a:pt x="199" y="231"/>
                  </a:cubicBezTo>
                  <a:cubicBezTo>
                    <a:pt x="199" y="231"/>
                    <a:pt x="201" y="229"/>
                    <a:pt x="201" y="229"/>
                  </a:cubicBezTo>
                  <a:cubicBezTo>
                    <a:pt x="201" y="227"/>
                    <a:pt x="200" y="218"/>
                    <a:pt x="198" y="214"/>
                  </a:cubicBezTo>
                  <a:cubicBezTo>
                    <a:pt x="197" y="211"/>
                    <a:pt x="194" y="208"/>
                    <a:pt x="192" y="207"/>
                  </a:cubicBezTo>
                  <a:cubicBezTo>
                    <a:pt x="186" y="218"/>
                    <a:pt x="187" y="236"/>
                    <a:pt x="196" y="243"/>
                  </a:cubicBezTo>
                  <a:close/>
                  <a:moveTo>
                    <a:pt x="93" y="224"/>
                  </a:moveTo>
                  <a:cubicBezTo>
                    <a:pt x="93" y="221"/>
                    <a:pt x="90" y="207"/>
                    <a:pt x="86" y="208"/>
                  </a:cubicBezTo>
                  <a:cubicBezTo>
                    <a:pt x="73" y="210"/>
                    <a:pt x="75" y="239"/>
                    <a:pt x="84" y="246"/>
                  </a:cubicBezTo>
                  <a:cubicBezTo>
                    <a:pt x="85" y="245"/>
                    <a:pt x="87" y="246"/>
                    <a:pt x="89" y="245"/>
                  </a:cubicBezTo>
                  <a:cubicBezTo>
                    <a:pt x="92" y="239"/>
                    <a:pt x="94" y="233"/>
                    <a:pt x="93" y="224"/>
                  </a:cubicBezTo>
                  <a:close/>
                  <a:moveTo>
                    <a:pt x="73" y="208"/>
                  </a:moveTo>
                  <a:cubicBezTo>
                    <a:pt x="66" y="211"/>
                    <a:pt x="64" y="226"/>
                    <a:pt x="64" y="235"/>
                  </a:cubicBezTo>
                  <a:cubicBezTo>
                    <a:pt x="66" y="238"/>
                    <a:pt x="67" y="242"/>
                    <a:pt x="68" y="245"/>
                  </a:cubicBezTo>
                  <a:cubicBezTo>
                    <a:pt x="72" y="244"/>
                    <a:pt x="76" y="243"/>
                    <a:pt x="77" y="239"/>
                  </a:cubicBezTo>
                  <a:cubicBezTo>
                    <a:pt x="77" y="237"/>
                    <a:pt x="75" y="234"/>
                    <a:pt x="74" y="232"/>
                  </a:cubicBezTo>
                  <a:cubicBezTo>
                    <a:pt x="72" y="224"/>
                    <a:pt x="75" y="217"/>
                    <a:pt x="78" y="210"/>
                  </a:cubicBezTo>
                  <a:cubicBezTo>
                    <a:pt x="75" y="211"/>
                    <a:pt x="75" y="207"/>
                    <a:pt x="73" y="208"/>
                  </a:cubicBezTo>
                  <a:close/>
                  <a:moveTo>
                    <a:pt x="148" y="210"/>
                  </a:moveTo>
                  <a:cubicBezTo>
                    <a:pt x="146" y="209"/>
                    <a:pt x="145" y="212"/>
                    <a:pt x="143" y="213"/>
                  </a:cubicBezTo>
                  <a:cubicBezTo>
                    <a:pt x="139" y="223"/>
                    <a:pt x="141" y="238"/>
                    <a:pt x="151" y="243"/>
                  </a:cubicBezTo>
                  <a:cubicBezTo>
                    <a:pt x="158" y="232"/>
                    <a:pt x="155" y="216"/>
                    <a:pt x="148" y="210"/>
                  </a:cubicBezTo>
                  <a:close/>
                  <a:moveTo>
                    <a:pt x="231" y="220"/>
                  </a:moveTo>
                  <a:cubicBezTo>
                    <a:pt x="221" y="221"/>
                    <a:pt x="211" y="221"/>
                    <a:pt x="203" y="223"/>
                  </a:cubicBezTo>
                  <a:cubicBezTo>
                    <a:pt x="203" y="225"/>
                    <a:pt x="203" y="228"/>
                    <a:pt x="204" y="230"/>
                  </a:cubicBezTo>
                  <a:cubicBezTo>
                    <a:pt x="213" y="229"/>
                    <a:pt x="222" y="228"/>
                    <a:pt x="233" y="227"/>
                  </a:cubicBezTo>
                  <a:cubicBezTo>
                    <a:pt x="243" y="226"/>
                    <a:pt x="253" y="228"/>
                    <a:pt x="259" y="223"/>
                  </a:cubicBezTo>
                  <a:cubicBezTo>
                    <a:pt x="259" y="221"/>
                    <a:pt x="258" y="220"/>
                    <a:pt x="258" y="218"/>
                  </a:cubicBezTo>
                  <a:cubicBezTo>
                    <a:pt x="248" y="219"/>
                    <a:pt x="240" y="220"/>
                    <a:pt x="231" y="220"/>
                  </a:cubicBezTo>
                  <a:close/>
                  <a:moveTo>
                    <a:pt x="59" y="229"/>
                  </a:moveTo>
                  <a:cubicBezTo>
                    <a:pt x="59" y="229"/>
                    <a:pt x="61" y="229"/>
                    <a:pt x="61" y="229"/>
                  </a:cubicBezTo>
                  <a:cubicBezTo>
                    <a:pt x="61" y="227"/>
                    <a:pt x="62" y="224"/>
                    <a:pt x="62" y="222"/>
                  </a:cubicBezTo>
                  <a:cubicBezTo>
                    <a:pt x="58" y="221"/>
                    <a:pt x="60" y="227"/>
                    <a:pt x="59" y="229"/>
                  </a:cubicBezTo>
                  <a:close/>
                  <a:moveTo>
                    <a:pt x="118" y="224"/>
                  </a:moveTo>
                  <a:cubicBezTo>
                    <a:pt x="111" y="224"/>
                    <a:pt x="103" y="223"/>
                    <a:pt x="96" y="225"/>
                  </a:cubicBezTo>
                  <a:cubicBezTo>
                    <a:pt x="96" y="228"/>
                    <a:pt x="96" y="229"/>
                    <a:pt x="96" y="231"/>
                  </a:cubicBezTo>
                  <a:cubicBezTo>
                    <a:pt x="111" y="229"/>
                    <a:pt x="124" y="232"/>
                    <a:pt x="139" y="230"/>
                  </a:cubicBezTo>
                  <a:cubicBezTo>
                    <a:pt x="139" y="228"/>
                    <a:pt x="138" y="225"/>
                    <a:pt x="138" y="223"/>
                  </a:cubicBezTo>
                  <a:cubicBezTo>
                    <a:pt x="132" y="222"/>
                    <a:pt x="125" y="224"/>
                    <a:pt x="118" y="224"/>
                  </a:cubicBezTo>
                  <a:close/>
                  <a:moveTo>
                    <a:pt x="158" y="224"/>
                  </a:moveTo>
                  <a:cubicBezTo>
                    <a:pt x="158" y="226"/>
                    <a:pt x="158" y="229"/>
                    <a:pt x="158" y="231"/>
                  </a:cubicBezTo>
                  <a:cubicBezTo>
                    <a:pt x="169" y="229"/>
                    <a:pt x="176" y="231"/>
                    <a:pt x="186" y="229"/>
                  </a:cubicBezTo>
                  <a:cubicBezTo>
                    <a:pt x="185" y="227"/>
                    <a:pt x="186" y="225"/>
                    <a:pt x="185" y="223"/>
                  </a:cubicBezTo>
                  <a:cubicBezTo>
                    <a:pt x="178" y="225"/>
                    <a:pt x="166" y="225"/>
                    <a:pt x="158" y="2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13" name="Freeform 408"/>
            <p:cNvSpPr>
              <a:spLocks noEditPoints="1"/>
            </p:cNvSpPr>
            <p:nvPr/>
          </p:nvSpPr>
          <p:spPr bwMode="auto">
            <a:xfrm>
              <a:off x="1970088" y="3729038"/>
              <a:ext cx="204787" cy="230187"/>
            </a:xfrm>
            <a:custGeom>
              <a:avLst/>
              <a:gdLst>
                <a:gd name="T0" fmla="*/ 63 w 65"/>
                <a:gd name="T1" fmla="*/ 47 h 73"/>
                <a:gd name="T2" fmla="*/ 34 w 65"/>
                <a:gd name="T3" fmla="*/ 72 h 73"/>
                <a:gd name="T4" fmla="*/ 11 w 65"/>
                <a:gd name="T5" fmla="*/ 61 h 73"/>
                <a:gd name="T6" fmla="*/ 11 w 65"/>
                <a:gd name="T7" fmla="*/ 12 h 73"/>
                <a:gd name="T8" fmla="*/ 34 w 65"/>
                <a:gd name="T9" fmla="*/ 8 h 73"/>
                <a:gd name="T10" fmla="*/ 36 w 65"/>
                <a:gd name="T11" fmla="*/ 24 h 73"/>
                <a:gd name="T12" fmla="*/ 40 w 65"/>
                <a:gd name="T13" fmla="*/ 39 h 73"/>
                <a:gd name="T14" fmla="*/ 56 w 65"/>
                <a:gd name="T15" fmla="*/ 57 h 73"/>
                <a:gd name="T16" fmla="*/ 52 w 65"/>
                <a:gd name="T17" fmla="*/ 46 h 73"/>
                <a:gd name="T18" fmla="*/ 60 w 65"/>
                <a:gd name="T19" fmla="*/ 35 h 73"/>
                <a:gd name="T20" fmla="*/ 51 w 65"/>
                <a:gd name="T21" fmla="*/ 34 h 73"/>
                <a:gd name="T22" fmla="*/ 57 w 65"/>
                <a:gd name="T23" fmla="*/ 23 h 73"/>
                <a:gd name="T24" fmla="*/ 56 w 65"/>
                <a:gd name="T25" fmla="*/ 21 h 73"/>
                <a:gd name="T26" fmla="*/ 43 w 65"/>
                <a:gd name="T27" fmla="*/ 19 h 73"/>
                <a:gd name="T28" fmla="*/ 34 w 65"/>
                <a:gd name="T29" fmla="*/ 8 h 73"/>
                <a:gd name="T30" fmla="*/ 20 w 65"/>
                <a:gd name="T31" fmla="*/ 12 h 73"/>
                <a:gd name="T32" fmla="*/ 30 w 65"/>
                <a:gd name="T33" fmla="*/ 9 h 73"/>
                <a:gd name="T34" fmla="*/ 33 w 65"/>
                <a:gd name="T35" fmla="*/ 69 h 73"/>
                <a:gd name="T36" fmla="*/ 44 w 65"/>
                <a:gd name="T37" fmla="*/ 60 h 73"/>
                <a:gd name="T38" fmla="*/ 46 w 65"/>
                <a:gd name="T39" fmla="*/ 56 h 73"/>
                <a:gd name="T40" fmla="*/ 27 w 65"/>
                <a:gd name="T41" fmla="*/ 40 h 73"/>
                <a:gd name="T42" fmla="*/ 29 w 65"/>
                <a:gd name="T43" fmla="*/ 25 h 73"/>
                <a:gd name="T44" fmla="*/ 17 w 65"/>
                <a:gd name="T45" fmla="*/ 13 h 73"/>
                <a:gd name="T46" fmla="*/ 18 w 65"/>
                <a:gd name="T47" fmla="*/ 25 h 73"/>
                <a:gd name="T48" fmla="*/ 5 w 65"/>
                <a:gd name="T49" fmla="*/ 31 h 73"/>
                <a:gd name="T50" fmla="*/ 5 w 65"/>
                <a:gd name="T51" fmla="*/ 36 h 73"/>
                <a:gd name="T52" fmla="*/ 16 w 65"/>
                <a:gd name="T53" fmla="*/ 46 h 73"/>
                <a:gd name="T54" fmla="*/ 9 w 65"/>
                <a:gd name="T55" fmla="*/ 53 h 73"/>
                <a:gd name="T56" fmla="*/ 27 w 65"/>
                <a:gd name="T57" fmla="*/ 20 h 73"/>
                <a:gd name="T58" fmla="*/ 32 w 65"/>
                <a:gd name="T59" fmla="*/ 14 h 73"/>
                <a:gd name="T60" fmla="*/ 32 w 65"/>
                <a:gd name="T61" fmla="*/ 31 h 73"/>
                <a:gd name="T62" fmla="*/ 32 w 65"/>
                <a:gd name="T63" fmla="*/ 31 h 73"/>
                <a:gd name="T64" fmla="*/ 36 w 65"/>
                <a:gd name="T65" fmla="*/ 35 h 73"/>
                <a:gd name="T66" fmla="*/ 44 w 65"/>
                <a:gd name="T67" fmla="*/ 49 h 73"/>
                <a:gd name="T68" fmla="*/ 38 w 65"/>
                <a:gd name="T69" fmla="*/ 43 h 73"/>
                <a:gd name="T70" fmla="*/ 51 w 65"/>
                <a:gd name="T71" fmla="*/ 58 h 73"/>
                <a:gd name="T72" fmla="*/ 54 w 65"/>
                <a:gd name="T73" fmla="*/ 58 h 73"/>
                <a:gd name="T74" fmla="*/ 51 w 65"/>
                <a:gd name="T75" fmla="*/ 5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" h="73">
                  <a:moveTo>
                    <a:pt x="46" y="7"/>
                  </a:moveTo>
                  <a:cubicBezTo>
                    <a:pt x="58" y="13"/>
                    <a:pt x="65" y="29"/>
                    <a:pt x="63" y="47"/>
                  </a:cubicBezTo>
                  <a:cubicBezTo>
                    <a:pt x="63" y="52"/>
                    <a:pt x="60" y="58"/>
                    <a:pt x="57" y="62"/>
                  </a:cubicBezTo>
                  <a:cubicBezTo>
                    <a:pt x="53" y="67"/>
                    <a:pt x="43" y="73"/>
                    <a:pt x="34" y="72"/>
                  </a:cubicBezTo>
                  <a:cubicBezTo>
                    <a:pt x="31" y="71"/>
                    <a:pt x="27" y="70"/>
                    <a:pt x="24" y="69"/>
                  </a:cubicBezTo>
                  <a:cubicBezTo>
                    <a:pt x="19" y="67"/>
                    <a:pt x="15" y="64"/>
                    <a:pt x="11" y="61"/>
                  </a:cubicBezTo>
                  <a:cubicBezTo>
                    <a:pt x="9" y="58"/>
                    <a:pt x="7" y="54"/>
                    <a:pt x="4" y="51"/>
                  </a:cubicBezTo>
                  <a:cubicBezTo>
                    <a:pt x="0" y="36"/>
                    <a:pt x="3" y="21"/>
                    <a:pt x="11" y="12"/>
                  </a:cubicBezTo>
                  <a:cubicBezTo>
                    <a:pt x="20" y="6"/>
                    <a:pt x="34" y="0"/>
                    <a:pt x="46" y="7"/>
                  </a:cubicBezTo>
                  <a:close/>
                  <a:moveTo>
                    <a:pt x="34" y="8"/>
                  </a:moveTo>
                  <a:cubicBezTo>
                    <a:pt x="34" y="14"/>
                    <a:pt x="39" y="18"/>
                    <a:pt x="41" y="22"/>
                  </a:cubicBezTo>
                  <a:cubicBezTo>
                    <a:pt x="40" y="24"/>
                    <a:pt x="39" y="24"/>
                    <a:pt x="36" y="24"/>
                  </a:cubicBezTo>
                  <a:cubicBezTo>
                    <a:pt x="36" y="27"/>
                    <a:pt x="35" y="29"/>
                    <a:pt x="36" y="31"/>
                  </a:cubicBezTo>
                  <a:cubicBezTo>
                    <a:pt x="38" y="33"/>
                    <a:pt x="41" y="36"/>
                    <a:pt x="40" y="39"/>
                  </a:cubicBezTo>
                  <a:cubicBezTo>
                    <a:pt x="43" y="45"/>
                    <a:pt x="48" y="48"/>
                    <a:pt x="52" y="53"/>
                  </a:cubicBezTo>
                  <a:cubicBezTo>
                    <a:pt x="54" y="48"/>
                    <a:pt x="58" y="53"/>
                    <a:pt x="56" y="57"/>
                  </a:cubicBezTo>
                  <a:cubicBezTo>
                    <a:pt x="58" y="56"/>
                    <a:pt x="58" y="52"/>
                    <a:pt x="60" y="50"/>
                  </a:cubicBezTo>
                  <a:cubicBezTo>
                    <a:pt x="58" y="48"/>
                    <a:pt x="53" y="49"/>
                    <a:pt x="52" y="46"/>
                  </a:cubicBezTo>
                  <a:cubicBezTo>
                    <a:pt x="55" y="46"/>
                    <a:pt x="58" y="47"/>
                    <a:pt x="60" y="48"/>
                  </a:cubicBezTo>
                  <a:cubicBezTo>
                    <a:pt x="60" y="43"/>
                    <a:pt x="61" y="40"/>
                    <a:pt x="60" y="35"/>
                  </a:cubicBezTo>
                  <a:cubicBezTo>
                    <a:pt x="59" y="38"/>
                    <a:pt x="53" y="37"/>
                    <a:pt x="51" y="36"/>
                  </a:cubicBezTo>
                  <a:cubicBezTo>
                    <a:pt x="51" y="35"/>
                    <a:pt x="51" y="35"/>
                    <a:pt x="51" y="34"/>
                  </a:cubicBezTo>
                  <a:cubicBezTo>
                    <a:pt x="54" y="33"/>
                    <a:pt x="58" y="31"/>
                    <a:pt x="60" y="34"/>
                  </a:cubicBezTo>
                  <a:cubicBezTo>
                    <a:pt x="60" y="30"/>
                    <a:pt x="59" y="26"/>
                    <a:pt x="57" y="23"/>
                  </a:cubicBezTo>
                  <a:cubicBezTo>
                    <a:pt x="54" y="24"/>
                    <a:pt x="51" y="27"/>
                    <a:pt x="47" y="27"/>
                  </a:cubicBezTo>
                  <a:cubicBezTo>
                    <a:pt x="49" y="24"/>
                    <a:pt x="53" y="23"/>
                    <a:pt x="56" y="21"/>
                  </a:cubicBezTo>
                  <a:cubicBezTo>
                    <a:pt x="54" y="18"/>
                    <a:pt x="52" y="13"/>
                    <a:pt x="48" y="12"/>
                  </a:cubicBezTo>
                  <a:cubicBezTo>
                    <a:pt x="46" y="15"/>
                    <a:pt x="46" y="19"/>
                    <a:pt x="43" y="19"/>
                  </a:cubicBezTo>
                  <a:cubicBezTo>
                    <a:pt x="42" y="17"/>
                    <a:pt x="45" y="13"/>
                    <a:pt x="46" y="11"/>
                  </a:cubicBezTo>
                  <a:cubicBezTo>
                    <a:pt x="42" y="9"/>
                    <a:pt x="40" y="7"/>
                    <a:pt x="34" y="8"/>
                  </a:cubicBezTo>
                  <a:close/>
                  <a:moveTo>
                    <a:pt x="30" y="9"/>
                  </a:moveTo>
                  <a:cubicBezTo>
                    <a:pt x="27" y="9"/>
                    <a:pt x="23" y="11"/>
                    <a:pt x="20" y="12"/>
                  </a:cubicBezTo>
                  <a:cubicBezTo>
                    <a:pt x="21" y="15"/>
                    <a:pt x="23" y="17"/>
                    <a:pt x="25" y="19"/>
                  </a:cubicBezTo>
                  <a:cubicBezTo>
                    <a:pt x="27" y="16"/>
                    <a:pt x="30" y="13"/>
                    <a:pt x="30" y="9"/>
                  </a:cubicBezTo>
                  <a:close/>
                  <a:moveTo>
                    <a:pt x="16" y="62"/>
                  </a:moveTo>
                  <a:cubicBezTo>
                    <a:pt x="21" y="66"/>
                    <a:pt x="28" y="66"/>
                    <a:pt x="33" y="69"/>
                  </a:cubicBezTo>
                  <a:cubicBezTo>
                    <a:pt x="40" y="68"/>
                    <a:pt x="47" y="67"/>
                    <a:pt x="52" y="63"/>
                  </a:cubicBezTo>
                  <a:cubicBezTo>
                    <a:pt x="51" y="59"/>
                    <a:pt x="46" y="61"/>
                    <a:pt x="44" y="60"/>
                  </a:cubicBezTo>
                  <a:cubicBezTo>
                    <a:pt x="44" y="59"/>
                    <a:pt x="43" y="59"/>
                    <a:pt x="43" y="58"/>
                  </a:cubicBezTo>
                  <a:cubicBezTo>
                    <a:pt x="43" y="57"/>
                    <a:pt x="45" y="57"/>
                    <a:pt x="46" y="56"/>
                  </a:cubicBezTo>
                  <a:cubicBezTo>
                    <a:pt x="43" y="51"/>
                    <a:pt x="38" y="48"/>
                    <a:pt x="34" y="44"/>
                  </a:cubicBezTo>
                  <a:cubicBezTo>
                    <a:pt x="31" y="43"/>
                    <a:pt x="29" y="42"/>
                    <a:pt x="27" y="40"/>
                  </a:cubicBezTo>
                  <a:cubicBezTo>
                    <a:pt x="25" y="37"/>
                    <a:pt x="26" y="33"/>
                    <a:pt x="30" y="33"/>
                  </a:cubicBezTo>
                  <a:cubicBezTo>
                    <a:pt x="29" y="30"/>
                    <a:pt x="29" y="27"/>
                    <a:pt x="29" y="25"/>
                  </a:cubicBezTo>
                  <a:cubicBezTo>
                    <a:pt x="28" y="23"/>
                    <a:pt x="24" y="24"/>
                    <a:pt x="23" y="22"/>
                  </a:cubicBezTo>
                  <a:cubicBezTo>
                    <a:pt x="23" y="17"/>
                    <a:pt x="18" y="17"/>
                    <a:pt x="17" y="13"/>
                  </a:cubicBezTo>
                  <a:cubicBezTo>
                    <a:pt x="16" y="16"/>
                    <a:pt x="12" y="16"/>
                    <a:pt x="11" y="19"/>
                  </a:cubicBezTo>
                  <a:cubicBezTo>
                    <a:pt x="13" y="21"/>
                    <a:pt x="17" y="22"/>
                    <a:pt x="18" y="25"/>
                  </a:cubicBezTo>
                  <a:cubicBezTo>
                    <a:pt x="14" y="25"/>
                    <a:pt x="13" y="22"/>
                    <a:pt x="9" y="21"/>
                  </a:cubicBezTo>
                  <a:cubicBezTo>
                    <a:pt x="7" y="24"/>
                    <a:pt x="6" y="28"/>
                    <a:pt x="5" y="31"/>
                  </a:cubicBezTo>
                  <a:cubicBezTo>
                    <a:pt x="8" y="31"/>
                    <a:pt x="12" y="30"/>
                    <a:pt x="14" y="32"/>
                  </a:cubicBezTo>
                  <a:cubicBezTo>
                    <a:pt x="13" y="36"/>
                    <a:pt x="7" y="36"/>
                    <a:pt x="5" y="36"/>
                  </a:cubicBezTo>
                  <a:cubicBezTo>
                    <a:pt x="3" y="43"/>
                    <a:pt x="6" y="49"/>
                    <a:pt x="9" y="53"/>
                  </a:cubicBezTo>
                  <a:cubicBezTo>
                    <a:pt x="10" y="50"/>
                    <a:pt x="14" y="48"/>
                    <a:pt x="16" y="46"/>
                  </a:cubicBezTo>
                  <a:cubicBezTo>
                    <a:pt x="16" y="47"/>
                    <a:pt x="18" y="46"/>
                    <a:pt x="17" y="48"/>
                  </a:cubicBezTo>
                  <a:cubicBezTo>
                    <a:pt x="16" y="51"/>
                    <a:pt x="12" y="52"/>
                    <a:pt x="9" y="53"/>
                  </a:cubicBezTo>
                  <a:cubicBezTo>
                    <a:pt x="11" y="56"/>
                    <a:pt x="13" y="60"/>
                    <a:pt x="16" y="62"/>
                  </a:cubicBezTo>
                  <a:close/>
                  <a:moveTo>
                    <a:pt x="27" y="20"/>
                  </a:moveTo>
                  <a:cubicBezTo>
                    <a:pt x="30" y="22"/>
                    <a:pt x="33" y="22"/>
                    <a:pt x="37" y="20"/>
                  </a:cubicBezTo>
                  <a:cubicBezTo>
                    <a:pt x="35" y="18"/>
                    <a:pt x="34" y="16"/>
                    <a:pt x="32" y="14"/>
                  </a:cubicBezTo>
                  <a:cubicBezTo>
                    <a:pt x="31" y="17"/>
                    <a:pt x="28" y="18"/>
                    <a:pt x="27" y="20"/>
                  </a:cubicBezTo>
                  <a:close/>
                  <a:moveTo>
                    <a:pt x="32" y="31"/>
                  </a:moveTo>
                  <a:cubicBezTo>
                    <a:pt x="33" y="29"/>
                    <a:pt x="33" y="26"/>
                    <a:pt x="32" y="24"/>
                  </a:cubicBezTo>
                  <a:cubicBezTo>
                    <a:pt x="32" y="27"/>
                    <a:pt x="31" y="28"/>
                    <a:pt x="32" y="31"/>
                  </a:cubicBezTo>
                  <a:close/>
                  <a:moveTo>
                    <a:pt x="30" y="39"/>
                  </a:moveTo>
                  <a:cubicBezTo>
                    <a:pt x="33" y="43"/>
                    <a:pt x="39" y="40"/>
                    <a:pt x="36" y="35"/>
                  </a:cubicBezTo>
                  <a:cubicBezTo>
                    <a:pt x="34" y="35"/>
                    <a:pt x="29" y="34"/>
                    <a:pt x="30" y="39"/>
                  </a:cubicBezTo>
                  <a:close/>
                  <a:moveTo>
                    <a:pt x="44" y="49"/>
                  </a:moveTo>
                  <a:cubicBezTo>
                    <a:pt x="46" y="51"/>
                    <a:pt x="46" y="55"/>
                    <a:pt x="50" y="55"/>
                  </a:cubicBezTo>
                  <a:cubicBezTo>
                    <a:pt x="46" y="51"/>
                    <a:pt x="42" y="46"/>
                    <a:pt x="38" y="43"/>
                  </a:cubicBezTo>
                  <a:cubicBezTo>
                    <a:pt x="39" y="46"/>
                    <a:pt x="42" y="47"/>
                    <a:pt x="44" y="49"/>
                  </a:cubicBezTo>
                  <a:close/>
                  <a:moveTo>
                    <a:pt x="51" y="58"/>
                  </a:moveTo>
                  <a:cubicBezTo>
                    <a:pt x="52" y="58"/>
                    <a:pt x="52" y="59"/>
                    <a:pt x="53" y="59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3" y="57"/>
                    <a:pt x="51" y="57"/>
                    <a:pt x="51" y="57"/>
                  </a:cubicBezTo>
                  <a:cubicBezTo>
                    <a:pt x="51" y="57"/>
                    <a:pt x="51" y="58"/>
                    <a:pt x="51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</p:grpSp>
      <p:grpSp>
        <p:nvGrpSpPr>
          <p:cNvPr id="43321" name="组合 438"/>
          <p:cNvGrpSpPr/>
          <p:nvPr/>
        </p:nvGrpSpPr>
        <p:grpSpPr bwMode="auto">
          <a:xfrm>
            <a:off x="2897188" y="2879725"/>
            <a:ext cx="1003300" cy="1027113"/>
            <a:chOff x="2897188" y="2879725"/>
            <a:chExt cx="1003300" cy="1027113"/>
          </a:xfrm>
        </p:grpSpPr>
        <p:sp>
          <p:nvSpPr>
            <p:cNvPr id="14" name="Freeform 409"/>
            <p:cNvSpPr>
              <a:spLocks noEditPoints="1"/>
            </p:cNvSpPr>
            <p:nvPr/>
          </p:nvSpPr>
          <p:spPr bwMode="auto">
            <a:xfrm>
              <a:off x="2967038" y="3317875"/>
              <a:ext cx="144462" cy="152400"/>
            </a:xfrm>
            <a:custGeom>
              <a:avLst/>
              <a:gdLst>
                <a:gd name="T0" fmla="*/ 27 w 46"/>
                <a:gd name="T1" fmla="*/ 48 h 48"/>
                <a:gd name="T2" fmla="*/ 15 w 46"/>
                <a:gd name="T3" fmla="*/ 35 h 48"/>
                <a:gd name="T4" fmla="*/ 6 w 46"/>
                <a:gd name="T5" fmla="*/ 33 h 48"/>
                <a:gd name="T6" fmla="*/ 0 w 46"/>
                <a:gd name="T7" fmla="*/ 30 h 48"/>
                <a:gd name="T8" fmla="*/ 2 w 46"/>
                <a:gd name="T9" fmla="*/ 25 h 48"/>
                <a:gd name="T10" fmla="*/ 8 w 46"/>
                <a:gd name="T11" fmla="*/ 18 h 48"/>
                <a:gd name="T12" fmla="*/ 7 w 46"/>
                <a:gd name="T13" fmla="*/ 4 h 48"/>
                <a:gd name="T14" fmla="*/ 21 w 46"/>
                <a:gd name="T15" fmla="*/ 6 h 48"/>
                <a:gd name="T16" fmla="*/ 29 w 46"/>
                <a:gd name="T17" fmla="*/ 3 h 48"/>
                <a:gd name="T18" fmla="*/ 39 w 46"/>
                <a:gd name="T19" fmla="*/ 5 h 48"/>
                <a:gd name="T20" fmla="*/ 38 w 46"/>
                <a:gd name="T21" fmla="*/ 18 h 48"/>
                <a:gd name="T22" fmla="*/ 46 w 46"/>
                <a:gd name="T23" fmla="*/ 25 h 48"/>
                <a:gd name="T24" fmla="*/ 44 w 46"/>
                <a:gd name="T25" fmla="*/ 30 h 48"/>
                <a:gd name="T26" fmla="*/ 35 w 46"/>
                <a:gd name="T27" fmla="*/ 34 h 48"/>
                <a:gd name="T28" fmla="*/ 27 w 46"/>
                <a:gd name="T29" fmla="*/ 48 h 48"/>
                <a:gd name="T30" fmla="*/ 21 w 46"/>
                <a:gd name="T31" fmla="*/ 9 h 48"/>
                <a:gd name="T32" fmla="*/ 10 w 46"/>
                <a:gd name="T33" fmla="*/ 5 h 48"/>
                <a:gd name="T34" fmla="*/ 10 w 46"/>
                <a:gd name="T35" fmla="*/ 19 h 48"/>
                <a:gd name="T36" fmla="*/ 7 w 46"/>
                <a:gd name="T37" fmla="*/ 24 h 48"/>
                <a:gd name="T38" fmla="*/ 3 w 46"/>
                <a:gd name="T39" fmla="*/ 30 h 48"/>
                <a:gd name="T40" fmla="*/ 10 w 46"/>
                <a:gd name="T41" fmla="*/ 32 h 48"/>
                <a:gd name="T42" fmla="*/ 16 w 46"/>
                <a:gd name="T43" fmla="*/ 34 h 48"/>
                <a:gd name="T44" fmla="*/ 20 w 46"/>
                <a:gd name="T45" fmla="*/ 40 h 48"/>
                <a:gd name="T46" fmla="*/ 25 w 46"/>
                <a:gd name="T47" fmla="*/ 45 h 48"/>
                <a:gd name="T48" fmla="*/ 32 w 46"/>
                <a:gd name="T49" fmla="*/ 33 h 48"/>
                <a:gd name="T50" fmla="*/ 37 w 46"/>
                <a:gd name="T51" fmla="*/ 30 h 48"/>
                <a:gd name="T52" fmla="*/ 43 w 46"/>
                <a:gd name="T53" fmla="*/ 26 h 48"/>
                <a:gd name="T54" fmla="*/ 36 w 46"/>
                <a:gd name="T55" fmla="*/ 19 h 48"/>
                <a:gd name="T56" fmla="*/ 37 w 46"/>
                <a:gd name="T57" fmla="*/ 6 h 48"/>
                <a:gd name="T58" fmla="*/ 21 w 46"/>
                <a:gd name="T59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8">
                  <a:moveTo>
                    <a:pt x="27" y="48"/>
                  </a:moveTo>
                  <a:cubicBezTo>
                    <a:pt x="20" y="48"/>
                    <a:pt x="19" y="39"/>
                    <a:pt x="15" y="35"/>
                  </a:cubicBezTo>
                  <a:cubicBezTo>
                    <a:pt x="12" y="35"/>
                    <a:pt x="9" y="34"/>
                    <a:pt x="6" y="33"/>
                  </a:cubicBezTo>
                  <a:cubicBezTo>
                    <a:pt x="3" y="33"/>
                    <a:pt x="1" y="33"/>
                    <a:pt x="0" y="30"/>
                  </a:cubicBezTo>
                  <a:cubicBezTo>
                    <a:pt x="0" y="29"/>
                    <a:pt x="1" y="27"/>
                    <a:pt x="2" y="25"/>
                  </a:cubicBezTo>
                  <a:cubicBezTo>
                    <a:pt x="4" y="23"/>
                    <a:pt x="7" y="21"/>
                    <a:pt x="8" y="18"/>
                  </a:cubicBezTo>
                  <a:cubicBezTo>
                    <a:pt x="8" y="14"/>
                    <a:pt x="6" y="9"/>
                    <a:pt x="7" y="4"/>
                  </a:cubicBezTo>
                  <a:cubicBezTo>
                    <a:pt x="11" y="0"/>
                    <a:pt x="15" y="5"/>
                    <a:pt x="21" y="6"/>
                  </a:cubicBezTo>
                  <a:cubicBezTo>
                    <a:pt x="24" y="7"/>
                    <a:pt x="26" y="4"/>
                    <a:pt x="29" y="3"/>
                  </a:cubicBezTo>
                  <a:cubicBezTo>
                    <a:pt x="31" y="2"/>
                    <a:pt x="39" y="1"/>
                    <a:pt x="39" y="5"/>
                  </a:cubicBezTo>
                  <a:cubicBezTo>
                    <a:pt x="39" y="8"/>
                    <a:pt x="36" y="15"/>
                    <a:pt x="38" y="18"/>
                  </a:cubicBezTo>
                  <a:cubicBezTo>
                    <a:pt x="40" y="22"/>
                    <a:pt x="45" y="22"/>
                    <a:pt x="46" y="25"/>
                  </a:cubicBezTo>
                  <a:cubicBezTo>
                    <a:pt x="46" y="26"/>
                    <a:pt x="45" y="29"/>
                    <a:pt x="44" y="30"/>
                  </a:cubicBezTo>
                  <a:cubicBezTo>
                    <a:pt x="42" y="33"/>
                    <a:pt x="38" y="32"/>
                    <a:pt x="35" y="34"/>
                  </a:cubicBezTo>
                  <a:cubicBezTo>
                    <a:pt x="31" y="36"/>
                    <a:pt x="31" y="44"/>
                    <a:pt x="27" y="48"/>
                  </a:cubicBezTo>
                  <a:close/>
                  <a:moveTo>
                    <a:pt x="21" y="9"/>
                  </a:moveTo>
                  <a:cubicBezTo>
                    <a:pt x="18" y="8"/>
                    <a:pt x="15" y="5"/>
                    <a:pt x="10" y="5"/>
                  </a:cubicBezTo>
                  <a:cubicBezTo>
                    <a:pt x="8" y="9"/>
                    <a:pt x="9" y="14"/>
                    <a:pt x="10" y="19"/>
                  </a:cubicBezTo>
                  <a:cubicBezTo>
                    <a:pt x="8" y="20"/>
                    <a:pt x="7" y="22"/>
                    <a:pt x="7" y="24"/>
                  </a:cubicBezTo>
                  <a:cubicBezTo>
                    <a:pt x="5" y="25"/>
                    <a:pt x="3" y="28"/>
                    <a:pt x="3" y="30"/>
                  </a:cubicBezTo>
                  <a:cubicBezTo>
                    <a:pt x="5" y="31"/>
                    <a:pt x="8" y="31"/>
                    <a:pt x="10" y="32"/>
                  </a:cubicBezTo>
                  <a:cubicBezTo>
                    <a:pt x="12" y="33"/>
                    <a:pt x="15" y="32"/>
                    <a:pt x="16" y="34"/>
                  </a:cubicBezTo>
                  <a:cubicBezTo>
                    <a:pt x="18" y="35"/>
                    <a:pt x="18" y="38"/>
                    <a:pt x="20" y="40"/>
                  </a:cubicBezTo>
                  <a:cubicBezTo>
                    <a:pt x="21" y="43"/>
                    <a:pt x="23" y="44"/>
                    <a:pt x="25" y="45"/>
                  </a:cubicBezTo>
                  <a:cubicBezTo>
                    <a:pt x="29" y="42"/>
                    <a:pt x="29" y="36"/>
                    <a:pt x="32" y="33"/>
                  </a:cubicBezTo>
                  <a:cubicBezTo>
                    <a:pt x="34" y="32"/>
                    <a:pt x="35" y="31"/>
                    <a:pt x="37" y="30"/>
                  </a:cubicBezTo>
                  <a:cubicBezTo>
                    <a:pt x="39" y="30"/>
                    <a:pt x="43" y="30"/>
                    <a:pt x="43" y="26"/>
                  </a:cubicBezTo>
                  <a:cubicBezTo>
                    <a:pt x="43" y="23"/>
                    <a:pt x="37" y="23"/>
                    <a:pt x="36" y="19"/>
                  </a:cubicBezTo>
                  <a:cubicBezTo>
                    <a:pt x="34" y="14"/>
                    <a:pt x="37" y="12"/>
                    <a:pt x="37" y="6"/>
                  </a:cubicBezTo>
                  <a:cubicBezTo>
                    <a:pt x="31" y="3"/>
                    <a:pt x="27" y="8"/>
                    <a:pt x="2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15" name="Freeform 410"/>
            <p:cNvSpPr>
              <a:spLocks noEditPoints="1"/>
            </p:cNvSpPr>
            <p:nvPr/>
          </p:nvSpPr>
          <p:spPr bwMode="auto">
            <a:xfrm>
              <a:off x="2986088" y="3343275"/>
              <a:ext cx="103187" cy="104775"/>
            </a:xfrm>
            <a:custGeom>
              <a:avLst/>
              <a:gdLst>
                <a:gd name="T0" fmla="*/ 26 w 33"/>
                <a:gd name="T1" fmla="*/ 0 h 33"/>
                <a:gd name="T2" fmla="*/ 27 w 33"/>
                <a:gd name="T3" fmla="*/ 10 h 33"/>
                <a:gd name="T4" fmla="*/ 32 w 33"/>
                <a:gd name="T5" fmla="*/ 15 h 33"/>
                <a:gd name="T6" fmla="*/ 30 w 33"/>
                <a:gd name="T7" fmla="*/ 20 h 33"/>
                <a:gd name="T8" fmla="*/ 21 w 33"/>
                <a:gd name="T9" fmla="*/ 31 h 33"/>
                <a:gd name="T10" fmla="*/ 13 w 33"/>
                <a:gd name="T11" fmla="*/ 22 h 33"/>
                <a:gd name="T12" fmla="*/ 1 w 33"/>
                <a:gd name="T13" fmla="*/ 21 h 33"/>
                <a:gd name="T14" fmla="*/ 4 w 33"/>
                <a:gd name="T15" fmla="*/ 13 h 33"/>
                <a:gd name="T16" fmla="*/ 5 w 33"/>
                <a:gd name="T17" fmla="*/ 1 h 33"/>
                <a:gd name="T18" fmla="*/ 8 w 33"/>
                <a:gd name="T19" fmla="*/ 0 h 33"/>
                <a:gd name="T20" fmla="*/ 23 w 33"/>
                <a:gd name="T21" fmla="*/ 0 h 33"/>
                <a:gd name="T22" fmla="*/ 26 w 33"/>
                <a:gd name="T23" fmla="*/ 0 h 33"/>
                <a:gd name="T24" fmla="*/ 7 w 33"/>
                <a:gd name="T25" fmla="*/ 3 h 33"/>
                <a:gd name="T26" fmla="*/ 10 w 33"/>
                <a:gd name="T27" fmla="*/ 10 h 33"/>
                <a:gd name="T28" fmla="*/ 4 w 33"/>
                <a:gd name="T29" fmla="*/ 19 h 33"/>
                <a:gd name="T30" fmla="*/ 14 w 33"/>
                <a:gd name="T31" fmla="*/ 19 h 33"/>
                <a:gd name="T32" fmla="*/ 19 w 33"/>
                <a:gd name="T33" fmla="*/ 28 h 33"/>
                <a:gd name="T34" fmla="*/ 29 w 33"/>
                <a:gd name="T35" fmla="*/ 18 h 33"/>
                <a:gd name="T36" fmla="*/ 24 w 33"/>
                <a:gd name="T37" fmla="*/ 12 h 33"/>
                <a:gd name="T38" fmla="*/ 24 w 33"/>
                <a:gd name="T39" fmla="*/ 3 h 33"/>
                <a:gd name="T40" fmla="*/ 14 w 33"/>
                <a:gd name="T41" fmla="*/ 6 h 33"/>
                <a:gd name="T42" fmla="*/ 7 w 33"/>
                <a:gd name="T43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33">
                  <a:moveTo>
                    <a:pt x="26" y="0"/>
                  </a:moveTo>
                  <a:cubicBezTo>
                    <a:pt x="27" y="3"/>
                    <a:pt x="26" y="7"/>
                    <a:pt x="27" y="10"/>
                  </a:cubicBezTo>
                  <a:cubicBezTo>
                    <a:pt x="27" y="12"/>
                    <a:pt x="29" y="14"/>
                    <a:pt x="32" y="15"/>
                  </a:cubicBezTo>
                  <a:cubicBezTo>
                    <a:pt x="33" y="17"/>
                    <a:pt x="32" y="19"/>
                    <a:pt x="30" y="20"/>
                  </a:cubicBezTo>
                  <a:cubicBezTo>
                    <a:pt x="24" y="19"/>
                    <a:pt x="23" y="26"/>
                    <a:pt x="21" y="31"/>
                  </a:cubicBezTo>
                  <a:cubicBezTo>
                    <a:pt x="15" y="33"/>
                    <a:pt x="16" y="24"/>
                    <a:pt x="13" y="22"/>
                  </a:cubicBezTo>
                  <a:cubicBezTo>
                    <a:pt x="9" y="20"/>
                    <a:pt x="5" y="23"/>
                    <a:pt x="1" y="21"/>
                  </a:cubicBezTo>
                  <a:cubicBezTo>
                    <a:pt x="0" y="17"/>
                    <a:pt x="3" y="15"/>
                    <a:pt x="4" y="13"/>
                  </a:cubicBezTo>
                  <a:cubicBezTo>
                    <a:pt x="11" y="10"/>
                    <a:pt x="2" y="5"/>
                    <a:pt x="5" y="1"/>
                  </a:cubicBezTo>
                  <a:cubicBezTo>
                    <a:pt x="6" y="0"/>
                    <a:pt x="7" y="1"/>
                    <a:pt x="8" y="0"/>
                  </a:cubicBezTo>
                  <a:cubicBezTo>
                    <a:pt x="12" y="5"/>
                    <a:pt x="19" y="3"/>
                    <a:pt x="23" y="0"/>
                  </a:cubicBezTo>
                  <a:cubicBezTo>
                    <a:pt x="25" y="0"/>
                    <a:pt x="25" y="0"/>
                    <a:pt x="26" y="0"/>
                  </a:cubicBezTo>
                  <a:close/>
                  <a:moveTo>
                    <a:pt x="7" y="3"/>
                  </a:moveTo>
                  <a:cubicBezTo>
                    <a:pt x="7" y="7"/>
                    <a:pt x="10" y="7"/>
                    <a:pt x="10" y="10"/>
                  </a:cubicBezTo>
                  <a:cubicBezTo>
                    <a:pt x="9" y="14"/>
                    <a:pt x="3" y="14"/>
                    <a:pt x="4" y="19"/>
                  </a:cubicBezTo>
                  <a:cubicBezTo>
                    <a:pt x="7" y="19"/>
                    <a:pt x="10" y="19"/>
                    <a:pt x="14" y="19"/>
                  </a:cubicBezTo>
                  <a:cubicBezTo>
                    <a:pt x="17" y="21"/>
                    <a:pt x="15" y="28"/>
                    <a:pt x="19" y="28"/>
                  </a:cubicBezTo>
                  <a:cubicBezTo>
                    <a:pt x="21" y="23"/>
                    <a:pt x="22" y="16"/>
                    <a:pt x="29" y="18"/>
                  </a:cubicBezTo>
                  <a:cubicBezTo>
                    <a:pt x="29" y="15"/>
                    <a:pt x="25" y="15"/>
                    <a:pt x="24" y="12"/>
                  </a:cubicBezTo>
                  <a:cubicBezTo>
                    <a:pt x="23" y="9"/>
                    <a:pt x="25" y="6"/>
                    <a:pt x="24" y="3"/>
                  </a:cubicBezTo>
                  <a:cubicBezTo>
                    <a:pt x="21" y="3"/>
                    <a:pt x="18" y="5"/>
                    <a:pt x="14" y="6"/>
                  </a:cubicBezTo>
                  <a:cubicBezTo>
                    <a:pt x="12" y="5"/>
                    <a:pt x="9" y="4"/>
                    <a:pt x="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16" name="Freeform 411"/>
            <p:cNvSpPr>
              <a:spLocks noEditPoints="1"/>
            </p:cNvSpPr>
            <p:nvPr/>
          </p:nvSpPr>
          <p:spPr bwMode="auto">
            <a:xfrm>
              <a:off x="3606800" y="3425825"/>
              <a:ext cx="25400" cy="28575"/>
            </a:xfrm>
            <a:custGeom>
              <a:avLst/>
              <a:gdLst>
                <a:gd name="T0" fmla="*/ 6 w 8"/>
                <a:gd name="T1" fmla="*/ 1 h 9"/>
                <a:gd name="T2" fmla="*/ 6 w 8"/>
                <a:gd name="T3" fmla="*/ 9 h 9"/>
                <a:gd name="T4" fmla="*/ 4 w 8"/>
                <a:gd name="T5" fmla="*/ 9 h 9"/>
                <a:gd name="T6" fmla="*/ 1 w 8"/>
                <a:gd name="T7" fmla="*/ 3 h 9"/>
                <a:gd name="T8" fmla="*/ 6 w 8"/>
                <a:gd name="T9" fmla="*/ 1 h 9"/>
                <a:gd name="T10" fmla="*/ 4 w 8"/>
                <a:gd name="T11" fmla="*/ 6 h 9"/>
                <a:gd name="T12" fmla="*/ 6 w 8"/>
                <a:gd name="T13" fmla="*/ 6 h 9"/>
                <a:gd name="T14" fmla="*/ 4 w 8"/>
                <a:gd name="T1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6" y="1"/>
                  </a:moveTo>
                  <a:cubicBezTo>
                    <a:pt x="8" y="3"/>
                    <a:pt x="8" y="7"/>
                    <a:pt x="6" y="9"/>
                  </a:cubicBezTo>
                  <a:cubicBezTo>
                    <a:pt x="6" y="9"/>
                    <a:pt x="4" y="9"/>
                    <a:pt x="4" y="9"/>
                  </a:cubicBezTo>
                  <a:cubicBezTo>
                    <a:pt x="2" y="9"/>
                    <a:pt x="0" y="5"/>
                    <a:pt x="1" y="3"/>
                  </a:cubicBezTo>
                  <a:cubicBezTo>
                    <a:pt x="2" y="0"/>
                    <a:pt x="4" y="1"/>
                    <a:pt x="6" y="1"/>
                  </a:cubicBezTo>
                  <a:close/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6" y="1"/>
                    <a:pt x="1" y="4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17" name="Freeform 412"/>
            <p:cNvSpPr>
              <a:spLocks noEditPoints="1"/>
            </p:cNvSpPr>
            <p:nvPr/>
          </p:nvSpPr>
          <p:spPr bwMode="auto">
            <a:xfrm>
              <a:off x="3616325" y="3467100"/>
              <a:ext cx="31750" cy="38100"/>
            </a:xfrm>
            <a:custGeom>
              <a:avLst/>
              <a:gdLst>
                <a:gd name="T0" fmla="*/ 0 w 10"/>
                <a:gd name="T1" fmla="*/ 5 h 12"/>
                <a:gd name="T2" fmla="*/ 6 w 10"/>
                <a:gd name="T3" fmla="*/ 10 h 12"/>
                <a:gd name="T4" fmla="*/ 2 w 10"/>
                <a:gd name="T5" fmla="*/ 11 h 12"/>
                <a:gd name="T6" fmla="*/ 0 w 10"/>
                <a:gd name="T7" fmla="*/ 5 h 12"/>
                <a:gd name="T8" fmla="*/ 5 w 10"/>
                <a:gd name="T9" fmla="*/ 8 h 12"/>
                <a:gd name="T10" fmla="*/ 3 w 10"/>
                <a:gd name="T11" fmla="*/ 6 h 12"/>
                <a:gd name="T12" fmla="*/ 5 w 10"/>
                <a:gd name="T1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0" y="5"/>
                  </a:moveTo>
                  <a:cubicBezTo>
                    <a:pt x="2" y="0"/>
                    <a:pt x="10" y="6"/>
                    <a:pt x="6" y="10"/>
                  </a:cubicBezTo>
                  <a:cubicBezTo>
                    <a:pt x="5" y="12"/>
                    <a:pt x="4" y="11"/>
                    <a:pt x="2" y="11"/>
                  </a:cubicBezTo>
                  <a:cubicBezTo>
                    <a:pt x="0" y="10"/>
                    <a:pt x="0" y="7"/>
                    <a:pt x="0" y="5"/>
                  </a:cubicBezTo>
                  <a:close/>
                  <a:moveTo>
                    <a:pt x="5" y="8"/>
                  </a:moveTo>
                  <a:cubicBezTo>
                    <a:pt x="5" y="7"/>
                    <a:pt x="4" y="7"/>
                    <a:pt x="3" y="6"/>
                  </a:cubicBezTo>
                  <a:cubicBezTo>
                    <a:pt x="1" y="7"/>
                    <a:pt x="3" y="10"/>
                    <a:pt x="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18" name="Freeform 413"/>
            <p:cNvSpPr/>
            <p:nvPr/>
          </p:nvSpPr>
          <p:spPr bwMode="auto">
            <a:xfrm>
              <a:off x="3436938" y="3495675"/>
              <a:ext cx="22225" cy="15875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3 h 5"/>
                <a:gd name="T4" fmla="*/ 1 w 7"/>
                <a:gd name="T5" fmla="*/ 4 h 5"/>
                <a:gd name="T6" fmla="*/ 1 w 7"/>
                <a:gd name="T7" fmla="*/ 2 h 5"/>
                <a:gd name="T8" fmla="*/ 7 w 7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6" y="5"/>
                    <a:pt x="3" y="3"/>
                    <a:pt x="1" y="4"/>
                  </a:cubicBezTo>
                  <a:cubicBezTo>
                    <a:pt x="1" y="3"/>
                    <a:pt x="0" y="3"/>
                    <a:pt x="1" y="2"/>
                  </a:cubicBezTo>
                  <a:cubicBezTo>
                    <a:pt x="3" y="0"/>
                    <a:pt x="5" y="2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19" name="Freeform 414"/>
            <p:cNvSpPr/>
            <p:nvPr/>
          </p:nvSpPr>
          <p:spPr bwMode="auto">
            <a:xfrm>
              <a:off x="3471863" y="3492500"/>
              <a:ext cx="12700" cy="22225"/>
            </a:xfrm>
            <a:custGeom>
              <a:avLst/>
              <a:gdLst>
                <a:gd name="T0" fmla="*/ 2 w 4"/>
                <a:gd name="T1" fmla="*/ 7 h 7"/>
                <a:gd name="T2" fmla="*/ 0 w 4"/>
                <a:gd name="T3" fmla="*/ 4 h 7"/>
                <a:gd name="T4" fmla="*/ 2 w 4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7"/>
                  </a:moveTo>
                  <a:cubicBezTo>
                    <a:pt x="1" y="6"/>
                    <a:pt x="0" y="5"/>
                    <a:pt x="0" y="4"/>
                  </a:cubicBezTo>
                  <a:cubicBezTo>
                    <a:pt x="0" y="0"/>
                    <a:pt x="4" y="5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0" name="Freeform 415"/>
            <p:cNvSpPr/>
            <p:nvPr/>
          </p:nvSpPr>
          <p:spPr bwMode="auto">
            <a:xfrm>
              <a:off x="3414713" y="3505200"/>
              <a:ext cx="12700" cy="12700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2 h 4"/>
                <a:gd name="T4" fmla="*/ 4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2"/>
                    <a:pt x="1" y="4"/>
                    <a:pt x="0" y="2"/>
                  </a:cubicBezTo>
                  <a:cubicBezTo>
                    <a:pt x="0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1" name="Freeform 416"/>
            <p:cNvSpPr/>
            <p:nvPr/>
          </p:nvSpPr>
          <p:spPr bwMode="auto">
            <a:xfrm>
              <a:off x="3386138" y="3514725"/>
              <a:ext cx="15875" cy="9525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2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4" y="2"/>
                    <a:pt x="3" y="3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2" name="Freeform 417"/>
            <p:cNvSpPr/>
            <p:nvPr/>
          </p:nvSpPr>
          <p:spPr bwMode="auto">
            <a:xfrm>
              <a:off x="3354388" y="3514725"/>
              <a:ext cx="19050" cy="12700"/>
            </a:xfrm>
            <a:custGeom>
              <a:avLst/>
              <a:gdLst>
                <a:gd name="T0" fmla="*/ 6 w 6"/>
                <a:gd name="T1" fmla="*/ 2 h 4"/>
                <a:gd name="T2" fmla="*/ 0 w 6"/>
                <a:gd name="T3" fmla="*/ 4 h 4"/>
                <a:gd name="T4" fmla="*/ 6 w 6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cubicBezTo>
                    <a:pt x="4" y="2"/>
                    <a:pt x="2" y="4"/>
                    <a:pt x="0" y="4"/>
                  </a:cubicBezTo>
                  <a:cubicBezTo>
                    <a:pt x="0" y="0"/>
                    <a:pt x="5" y="0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3" name="Freeform 418"/>
            <p:cNvSpPr/>
            <p:nvPr/>
          </p:nvSpPr>
          <p:spPr bwMode="auto">
            <a:xfrm>
              <a:off x="3360738" y="3521075"/>
              <a:ext cx="101600" cy="22225"/>
            </a:xfrm>
            <a:custGeom>
              <a:avLst/>
              <a:gdLst>
                <a:gd name="T0" fmla="*/ 0 w 32"/>
                <a:gd name="T1" fmla="*/ 7 h 7"/>
                <a:gd name="T2" fmla="*/ 5 w 32"/>
                <a:gd name="T3" fmla="*/ 3 h 7"/>
                <a:gd name="T4" fmla="*/ 31 w 32"/>
                <a:gd name="T5" fmla="*/ 0 h 7"/>
                <a:gd name="T6" fmla="*/ 31 w 32"/>
                <a:gd name="T7" fmla="*/ 2 h 7"/>
                <a:gd name="T8" fmla="*/ 26 w 32"/>
                <a:gd name="T9" fmla="*/ 4 h 7"/>
                <a:gd name="T10" fmla="*/ 14 w 32"/>
                <a:gd name="T11" fmla="*/ 4 h 7"/>
                <a:gd name="T12" fmla="*/ 0 w 3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7">
                  <a:moveTo>
                    <a:pt x="0" y="7"/>
                  </a:moveTo>
                  <a:cubicBezTo>
                    <a:pt x="1" y="4"/>
                    <a:pt x="4" y="5"/>
                    <a:pt x="5" y="3"/>
                  </a:cubicBezTo>
                  <a:cubicBezTo>
                    <a:pt x="14" y="2"/>
                    <a:pt x="23" y="1"/>
                    <a:pt x="31" y="0"/>
                  </a:cubicBezTo>
                  <a:cubicBezTo>
                    <a:pt x="32" y="0"/>
                    <a:pt x="32" y="3"/>
                    <a:pt x="31" y="2"/>
                  </a:cubicBezTo>
                  <a:cubicBezTo>
                    <a:pt x="31" y="3"/>
                    <a:pt x="27" y="2"/>
                    <a:pt x="26" y="4"/>
                  </a:cubicBezTo>
                  <a:cubicBezTo>
                    <a:pt x="23" y="3"/>
                    <a:pt x="18" y="3"/>
                    <a:pt x="14" y="4"/>
                  </a:cubicBezTo>
                  <a:cubicBezTo>
                    <a:pt x="9" y="5"/>
                    <a:pt x="5" y="7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4" name="Freeform 419"/>
            <p:cNvSpPr/>
            <p:nvPr/>
          </p:nvSpPr>
          <p:spPr bwMode="auto">
            <a:xfrm>
              <a:off x="3475038" y="3521075"/>
              <a:ext cx="9525" cy="15875"/>
            </a:xfrm>
            <a:custGeom>
              <a:avLst/>
              <a:gdLst>
                <a:gd name="T0" fmla="*/ 1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2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2"/>
                    <a:pt x="3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1" y="3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5" name="Freeform 420"/>
            <p:cNvSpPr/>
            <p:nvPr/>
          </p:nvSpPr>
          <p:spPr bwMode="auto">
            <a:xfrm>
              <a:off x="3335338" y="3524250"/>
              <a:ext cx="12700" cy="12700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0 h 4"/>
                <a:gd name="T4" fmla="*/ 2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1" y="4"/>
                    <a:pt x="0" y="1"/>
                    <a:pt x="2" y="0"/>
                  </a:cubicBezTo>
                  <a:cubicBezTo>
                    <a:pt x="3" y="1"/>
                    <a:pt x="4" y="3"/>
                    <a:pt x="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6" name="Freeform 421"/>
            <p:cNvSpPr/>
            <p:nvPr/>
          </p:nvSpPr>
          <p:spPr bwMode="auto">
            <a:xfrm>
              <a:off x="3367088" y="3536950"/>
              <a:ext cx="98425" cy="28575"/>
            </a:xfrm>
            <a:custGeom>
              <a:avLst/>
              <a:gdLst>
                <a:gd name="T0" fmla="*/ 30 w 31"/>
                <a:gd name="T1" fmla="*/ 0 h 9"/>
                <a:gd name="T2" fmla="*/ 30 w 31"/>
                <a:gd name="T3" fmla="*/ 3 h 9"/>
                <a:gd name="T4" fmla="*/ 28 w 31"/>
                <a:gd name="T5" fmla="*/ 3 h 9"/>
                <a:gd name="T6" fmla="*/ 9 w 31"/>
                <a:gd name="T7" fmla="*/ 7 h 9"/>
                <a:gd name="T8" fmla="*/ 0 w 31"/>
                <a:gd name="T9" fmla="*/ 7 h 9"/>
                <a:gd name="T10" fmla="*/ 4 w 31"/>
                <a:gd name="T11" fmla="*/ 6 h 9"/>
                <a:gd name="T12" fmla="*/ 11 w 31"/>
                <a:gd name="T13" fmla="*/ 4 h 9"/>
                <a:gd name="T14" fmla="*/ 28 w 31"/>
                <a:gd name="T15" fmla="*/ 0 h 9"/>
                <a:gd name="T16" fmla="*/ 30 w 31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9">
                  <a:moveTo>
                    <a:pt x="30" y="0"/>
                  </a:moveTo>
                  <a:cubicBezTo>
                    <a:pt x="31" y="1"/>
                    <a:pt x="31" y="2"/>
                    <a:pt x="30" y="3"/>
                  </a:cubicBezTo>
                  <a:cubicBezTo>
                    <a:pt x="29" y="3"/>
                    <a:pt x="28" y="3"/>
                    <a:pt x="28" y="3"/>
                  </a:cubicBezTo>
                  <a:cubicBezTo>
                    <a:pt x="22" y="5"/>
                    <a:pt x="15" y="5"/>
                    <a:pt x="9" y="7"/>
                  </a:cubicBezTo>
                  <a:cubicBezTo>
                    <a:pt x="6" y="7"/>
                    <a:pt x="3" y="9"/>
                    <a:pt x="0" y="7"/>
                  </a:cubicBezTo>
                  <a:cubicBezTo>
                    <a:pt x="1" y="5"/>
                    <a:pt x="3" y="6"/>
                    <a:pt x="4" y="6"/>
                  </a:cubicBezTo>
                  <a:cubicBezTo>
                    <a:pt x="6" y="5"/>
                    <a:pt x="8" y="4"/>
                    <a:pt x="11" y="4"/>
                  </a:cubicBezTo>
                  <a:cubicBezTo>
                    <a:pt x="17" y="2"/>
                    <a:pt x="23" y="2"/>
                    <a:pt x="28" y="0"/>
                  </a:cubicBezTo>
                  <a:cubicBezTo>
                    <a:pt x="28" y="0"/>
                    <a:pt x="29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7" name="Freeform 422"/>
            <p:cNvSpPr/>
            <p:nvPr/>
          </p:nvSpPr>
          <p:spPr bwMode="auto">
            <a:xfrm>
              <a:off x="3475038" y="3536950"/>
              <a:ext cx="15875" cy="19050"/>
            </a:xfrm>
            <a:custGeom>
              <a:avLst/>
              <a:gdLst>
                <a:gd name="T0" fmla="*/ 3 w 5"/>
                <a:gd name="T1" fmla="*/ 6 h 6"/>
                <a:gd name="T2" fmla="*/ 2 w 5"/>
                <a:gd name="T3" fmla="*/ 6 h 6"/>
                <a:gd name="T4" fmla="*/ 4 w 5"/>
                <a:gd name="T5" fmla="*/ 3 h 6"/>
                <a:gd name="T6" fmla="*/ 3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cubicBezTo>
                    <a:pt x="3" y="6"/>
                    <a:pt x="3" y="6"/>
                    <a:pt x="2" y="6"/>
                  </a:cubicBezTo>
                  <a:cubicBezTo>
                    <a:pt x="0" y="4"/>
                    <a:pt x="2" y="0"/>
                    <a:pt x="4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8" name="Freeform 423"/>
            <p:cNvSpPr>
              <a:spLocks noEditPoints="1"/>
            </p:cNvSpPr>
            <p:nvPr/>
          </p:nvSpPr>
          <p:spPr bwMode="auto">
            <a:xfrm>
              <a:off x="3152775" y="3536950"/>
              <a:ext cx="31750" cy="38100"/>
            </a:xfrm>
            <a:custGeom>
              <a:avLst/>
              <a:gdLst>
                <a:gd name="T0" fmla="*/ 3 w 10"/>
                <a:gd name="T1" fmla="*/ 2 h 12"/>
                <a:gd name="T2" fmla="*/ 3 w 10"/>
                <a:gd name="T3" fmla="*/ 10 h 12"/>
                <a:gd name="T4" fmla="*/ 3 w 10"/>
                <a:gd name="T5" fmla="*/ 2 h 12"/>
                <a:gd name="T6" fmla="*/ 3 w 10"/>
                <a:gd name="T7" fmla="*/ 7 h 12"/>
                <a:gd name="T8" fmla="*/ 6 w 10"/>
                <a:gd name="T9" fmla="*/ 7 h 12"/>
                <a:gd name="T10" fmla="*/ 5 w 10"/>
                <a:gd name="T11" fmla="*/ 4 h 12"/>
                <a:gd name="T12" fmla="*/ 3 w 10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3" y="2"/>
                  </a:moveTo>
                  <a:cubicBezTo>
                    <a:pt x="10" y="0"/>
                    <a:pt x="10" y="12"/>
                    <a:pt x="3" y="10"/>
                  </a:cubicBezTo>
                  <a:cubicBezTo>
                    <a:pt x="1" y="8"/>
                    <a:pt x="0" y="4"/>
                    <a:pt x="3" y="2"/>
                  </a:cubicBezTo>
                  <a:close/>
                  <a:moveTo>
                    <a:pt x="3" y="7"/>
                  </a:moveTo>
                  <a:cubicBezTo>
                    <a:pt x="4" y="8"/>
                    <a:pt x="5" y="8"/>
                    <a:pt x="6" y="7"/>
                  </a:cubicBezTo>
                  <a:cubicBezTo>
                    <a:pt x="7" y="6"/>
                    <a:pt x="6" y="5"/>
                    <a:pt x="5" y="4"/>
                  </a:cubicBezTo>
                  <a:cubicBezTo>
                    <a:pt x="4" y="5"/>
                    <a:pt x="3" y="6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29" name="Freeform 424"/>
            <p:cNvSpPr/>
            <p:nvPr/>
          </p:nvSpPr>
          <p:spPr bwMode="auto">
            <a:xfrm>
              <a:off x="3338513" y="3549650"/>
              <a:ext cx="12700" cy="19050"/>
            </a:xfrm>
            <a:custGeom>
              <a:avLst/>
              <a:gdLst>
                <a:gd name="T0" fmla="*/ 1 w 4"/>
                <a:gd name="T1" fmla="*/ 0 h 6"/>
                <a:gd name="T2" fmla="*/ 3 w 4"/>
                <a:gd name="T3" fmla="*/ 6 h 6"/>
                <a:gd name="T4" fmla="*/ 1 w 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cubicBezTo>
                    <a:pt x="2" y="2"/>
                    <a:pt x="4" y="4"/>
                    <a:pt x="3" y="6"/>
                  </a:cubicBezTo>
                  <a:cubicBezTo>
                    <a:pt x="0" y="6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0" name="Freeform 425"/>
            <p:cNvSpPr/>
            <p:nvPr/>
          </p:nvSpPr>
          <p:spPr bwMode="auto">
            <a:xfrm>
              <a:off x="3455988" y="3552825"/>
              <a:ext cx="19050" cy="9525"/>
            </a:xfrm>
            <a:custGeom>
              <a:avLst/>
              <a:gdLst>
                <a:gd name="T0" fmla="*/ 5 w 6"/>
                <a:gd name="T1" fmla="*/ 0 h 3"/>
                <a:gd name="T2" fmla="*/ 5 w 6"/>
                <a:gd name="T3" fmla="*/ 3 h 3"/>
                <a:gd name="T4" fmla="*/ 0 w 6"/>
                <a:gd name="T5" fmla="*/ 3 h 3"/>
                <a:gd name="T6" fmla="*/ 5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6" y="1"/>
                    <a:pt x="6" y="2"/>
                    <a:pt x="5" y="3"/>
                  </a:cubicBezTo>
                  <a:cubicBezTo>
                    <a:pt x="4" y="3"/>
                    <a:pt x="1" y="3"/>
                    <a:pt x="0" y="3"/>
                  </a:cubicBezTo>
                  <a:cubicBezTo>
                    <a:pt x="0" y="1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1" name="Freeform 426"/>
            <p:cNvSpPr/>
            <p:nvPr/>
          </p:nvSpPr>
          <p:spPr bwMode="auto">
            <a:xfrm>
              <a:off x="3427413" y="3556000"/>
              <a:ext cx="19050" cy="12700"/>
            </a:xfrm>
            <a:custGeom>
              <a:avLst/>
              <a:gdLst>
                <a:gd name="T0" fmla="*/ 6 w 6"/>
                <a:gd name="T1" fmla="*/ 3 h 4"/>
                <a:gd name="T2" fmla="*/ 0 w 6"/>
                <a:gd name="T3" fmla="*/ 4 h 4"/>
                <a:gd name="T4" fmla="*/ 6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4"/>
                    <a:pt x="2" y="4"/>
                    <a:pt x="0" y="4"/>
                  </a:cubicBezTo>
                  <a:cubicBezTo>
                    <a:pt x="1" y="2"/>
                    <a:pt x="6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2" name="Freeform 427"/>
            <p:cNvSpPr/>
            <p:nvPr/>
          </p:nvSpPr>
          <p:spPr bwMode="auto">
            <a:xfrm>
              <a:off x="3398838" y="3568700"/>
              <a:ext cx="15875" cy="6350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2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1"/>
                    <a:pt x="5" y="2"/>
                  </a:cubicBezTo>
                  <a:cubicBezTo>
                    <a:pt x="3" y="2"/>
                    <a:pt x="1" y="2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3" name="Freeform 428"/>
            <p:cNvSpPr/>
            <p:nvPr/>
          </p:nvSpPr>
          <p:spPr bwMode="auto">
            <a:xfrm>
              <a:off x="3370263" y="3568700"/>
              <a:ext cx="22225" cy="12700"/>
            </a:xfrm>
            <a:custGeom>
              <a:avLst/>
              <a:gdLst>
                <a:gd name="T0" fmla="*/ 5 w 7"/>
                <a:gd name="T1" fmla="*/ 3 h 4"/>
                <a:gd name="T2" fmla="*/ 0 w 7"/>
                <a:gd name="T3" fmla="*/ 4 h 4"/>
                <a:gd name="T4" fmla="*/ 5 w 7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5" y="3"/>
                  </a:moveTo>
                  <a:cubicBezTo>
                    <a:pt x="4" y="4"/>
                    <a:pt x="2" y="4"/>
                    <a:pt x="0" y="4"/>
                  </a:cubicBezTo>
                  <a:cubicBezTo>
                    <a:pt x="0" y="2"/>
                    <a:pt x="7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4" name="Freeform 429"/>
            <p:cNvSpPr/>
            <p:nvPr/>
          </p:nvSpPr>
          <p:spPr bwMode="auto">
            <a:xfrm>
              <a:off x="3348038" y="3571875"/>
              <a:ext cx="12700" cy="9525"/>
            </a:xfrm>
            <a:custGeom>
              <a:avLst/>
              <a:gdLst>
                <a:gd name="T0" fmla="*/ 4 w 4"/>
                <a:gd name="T1" fmla="*/ 2 h 3"/>
                <a:gd name="T2" fmla="*/ 1 w 4"/>
                <a:gd name="T3" fmla="*/ 3 h 3"/>
                <a:gd name="T4" fmla="*/ 0 w 4"/>
                <a:gd name="T5" fmla="*/ 1 h 3"/>
                <a:gd name="T6" fmla="*/ 4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3"/>
                    <a:pt x="2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5" name="Freeform 430"/>
            <p:cNvSpPr>
              <a:spLocks noEditPoints="1"/>
            </p:cNvSpPr>
            <p:nvPr/>
          </p:nvSpPr>
          <p:spPr bwMode="auto">
            <a:xfrm>
              <a:off x="3159125" y="3581400"/>
              <a:ext cx="44450" cy="33338"/>
            </a:xfrm>
            <a:custGeom>
              <a:avLst/>
              <a:gdLst>
                <a:gd name="T0" fmla="*/ 8 w 14"/>
                <a:gd name="T1" fmla="*/ 1 h 11"/>
                <a:gd name="T2" fmla="*/ 1 w 14"/>
                <a:gd name="T3" fmla="*/ 3 h 11"/>
                <a:gd name="T4" fmla="*/ 8 w 14"/>
                <a:gd name="T5" fmla="*/ 1 h 11"/>
                <a:gd name="T6" fmla="*/ 3 w 14"/>
                <a:gd name="T7" fmla="*/ 4 h 11"/>
                <a:gd name="T8" fmla="*/ 7 w 14"/>
                <a:gd name="T9" fmla="*/ 5 h 11"/>
                <a:gd name="T10" fmla="*/ 7 w 14"/>
                <a:gd name="T11" fmla="*/ 3 h 11"/>
                <a:gd name="T12" fmla="*/ 3 w 14"/>
                <a:gd name="T1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8" y="1"/>
                  </a:moveTo>
                  <a:cubicBezTo>
                    <a:pt x="14" y="8"/>
                    <a:pt x="0" y="11"/>
                    <a:pt x="1" y="3"/>
                  </a:cubicBezTo>
                  <a:cubicBezTo>
                    <a:pt x="1" y="0"/>
                    <a:pt x="5" y="0"/>
                    <a:pt x="8" y="1"/>
                  </a:cubicBezTo>
                  <a:close/>
                  <a:moveTo>
                    <a:pt x="3" y="4"/>
                  </a:moveTo>
                  <a:cubicBezTo>
                    <a:pt x="3" y="6"/>
                    <a:pt x="5" y="7"/>
                    <a:pt x="7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5" y="3"/>
                    <a:pt x="4" y="3"/>
                    <a:pt x="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6" name="Freeform 431"/>
            <p:cNvSpPr>
              <a:spLocks noEditPoints="1"/>
            </p:cNvSpPr>
            <p:nvPr/>
          </p:nvSpPr>
          <p:spPr bwMode="auto">
            <a:xfrm>
              <a:off x="3282950" y="3448050"/>
              <a:ext cx="250825" cy="173038"/>
            </a:xfrm>
            <a:custGeom>
              <a:avLst/>
              <a:gdLst>
                <a:gd name="T0" fmla="*/ 68 w 80"/>
                <a:gd name="T1" fmla="*/ 8 h 55"/>
                <a:gd name="T2" fmla="*/ 73 w 80"/>
                <a:gd name="T3" fmla="*/ 18 h 55"/>
                <a:gd name="T4" fmla="*/ 74 w 80"/>
                <a:gd name="T5" fmla="*/ 27 h 55"/>
                <a:gd name="T6" fmla="*/ 73 w 80"/>
                <a:gd name="T7" fmla="*/ 37 h 55"/>
                <a:gd name="T8" fmla="*/ 68 w 80"/>
                <a:gd name="T9" fmla="*/ 44 h 55"/>
                <a:gd name="T10" fmla="*/ 58 w 80"/>
                <a:gd name="T11" fmla="*/ 49 h 55"/>
                <a:gd name="T12" fmla="*/ 45 w 80"/>
                <a:gd name="T13" fmla="*/ 52 h 55"/>
                <a:gd name="T14" fmla="*/ 34 w 80"/>
                <a:gd name="T15" fmla="*/ 55 h 55"/>
                <a:gd name="T16" fmla="*/ 27 w 80"/>
                <a:gd name="T17" fmla="*/ 50 h 55"/>
                <a:gd name="T18" fmla="*/ 18 w 80"/>
                <a:gd name="T19" fmla="*/ 49 h 55"/>
                <a:gd name="T20" fmla="*/ 8 w 80"/>
                <a:gd name="T21" fmla="*/ 50 h 55"/>
                <a:gd name="T22" fmla="*/ 1 w 80"/>
                <a:gd name="T23" fmla="*/ 35 h 55"/>
                <a:gd name="T24" fmla="*/ 3 w 80"/>
                <a:gd name="T25" fmla="*/ 25 h 55"/>
                <a:gd name="T26" fmla="*/ 10 w 80"/>
                <a:gd name="T27" fmla="*/ 20 h 55"/>
                <a:gd name="T28" fmla="*/ 21 w 80"/>
                <a:gd name="T29" fmla="*/ 14 h 55"/>
                <a:gd name="T30" fmla="*/ 35 w 80"/>
                <a:gd name="T31" fmla="*/ 11 h 55"/>
                <a:gd name="T32" fmla="*/ 46 w 80"/>
                <a:gd name="T33" fmla="*/ 9 h 55"/>
                <a:gd name="T34" fmla="*/ 52 w 80"/>
                <a:gd name="T35" fmla="*/ 2 h 55"/>
                <a:gd name="T36" fmla="*/ 65 w 80"/>
                <a:gd name="T37" fmla="*/ 1 h 55"/>
                <a:gd name="T38" fmla="*/ 63 w 80"/>
                <a:gd name="T39" fmla="*/ 9 h 55"/>
                <a:gd name="T40" fmla="*/ 69 w 80"/>
                <a:gd name="T41" fmla="*/ 27 h 55"/>
                <a:gd name="T42" fmla="*/ 61 w 80"/>
                <a:gd name="T43" fmla="*/ 39 h 55"/>
                <a:gd name="T44" fmla="*/ 70 w 80"/>
                <a:gd name="T45" fmla="*/ 42 h 55"/>
                <a:gd name="T46" fmla="*/ 77 w 80"/>
                <a:gd name="T47" fmla="*/ 32 h 55"/>
                <a:gd name="T48" fmla="*/ 75 w 80"/>
                <a:gd name="T49" fmla="*/ 22 h 55"/>
                <a:gd name="T50" fmla="*/ 73 w 80"/>
                <a:gd name="T51" fmla="*/ 12 h 55"/>
                <a:gd name="T52" fmla="*/ 64 w 80"/>
                <a:gd name="T53" fmla="*/ 4 h 55"/>
                <a:gd name="T54" fmla="*/ 9 w 80"/>
                <a:gd name="T55" fmla="*/ 28 h 55"/>
                <a:gd name="T56" fmla="*/ 9 w 80"/>
                <a:gd name="T57" fmla="*/ 32 h 55"/>
                <a:gd name="T58" fmla="*/ 12 w 80"/>
                <a:gd name="T59" fmla="*/ 36 h 55"/>
                <a:gd name="T60" fmla="*/ 10 w 80"/>
                <a:gd name="T61" fmla="*/ 49 h 55"/>
                <a:gd name="T62" fmla="*/ 23 w 80"/>
                <a:gd name="T63" fmla="*/ 52 h 55"/>
                <a:gd name="T64" fmla="*/ 18 w 80"/>
                <a:gd name="T65" fmla="*/ 44 h 55"/>
                <a:gd name="T66" fmla="*/ 13 w 80"/>
                <a:gd name="T67" fmla="*/ 23 h 55"/>
                <a:gd name="T68" fmla="*/ 23 w 80"/>
                <a:gd name="T69" fmla="*/ 19 h 55"/>
                <a:gd name="T70" fmla="*/ 57 w 80"/>
                <a:gd name="T71" fmla="*/ 8 h 55"/>
                <a:gd name="T72" fmla="*/ 49 w 80"/>
                <a:gd name="T73" fmla="*/ 12 h 55"/>
                <a:gd name="T74" fmla="*/ 36 w 80"/>
                <a:gd name="T75" fmla="*/ 15 h 55"/>
                <a:gd name="T76" fmla="*/ 23 w 80"/>
                <a:gd name="T77" fmla="*/ 17 h 55"/>
                <a:gd name="T78" fmla="*/ 11 w 80"/>
                <a:gd name="T79" fmla="*/ 21 h 55"/>
                <a:gd name="T80" fmla="*/ 9 w 80"/>
                <a:gd name="T81" fmla="*/ 28 h 55"/>
                <a:gd name="T82" fmla="*/ 17 w 80"/>
                <a:gd name="T83" fmla="*/ 22 h 55"/>
                <a:gd name="T84" fmla="*/ 17 w 80"/>
                <a:gd name="T85" fmla="*/ 37 h 55"/>
                <a:gd name="T86" fmla="*/ 53 w 80"/>
                <a:gd name="T87" fmla="*/ 38 h 55"/>
                <a:gd name="T88" fmla="*/ 67 w 80"/>
                <a:gd name="T89" fmla="*/ 28 h 55"/>
                <a:gd name="T90" fmla="*/ 57 w 80"/>
                <a:gd name="T91" fmla="*/ 12 h 55"/>
                <a:gd name="T92" fmla="*/ 41 w 80"/>
                <a:gd name="T93" fmla="*/ 44 h 55"/>
                <a:gd name="T94" fmla="*/ 50 w 80"/>
                <a:gd name="T95" fmla="*/ 42 h 55"/>
                <a:gd name="T96" fmla="*/ 61 w 80"/>
                <a:gd name="T97" fmla="*/ 39 h 55"/>
                <a:gd name="T98" fmla="*/ 33 w 80"/>
                <a:gd name="T99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" h="55">
                  <a:moveTo>
                    <a:pt x="65" y="1"/>
                  </a:moveTo>
                  <a:cubicBezTo>
                    <a:pt x="67" y="3"/>
                    <a:pt x="67" y="6"/>
                    <a:pt x="68" y="8"/>
                  </a:cubicBezTo>
                  <a:cubicBezTo>
                    <a:pt x="70" y="9"/>
                    <a:pt x="72" y="10"/>
                    <a:pt x="75" y="10"/>
                  </a:cubicBezTo>
                  <a:cubicBezTo>
                    <a:pt x="76" y="12"/>
                    <a:pt x="73" y="15"/>
                    <a:pt x="73" y="18"/>
                  </a:cubicBezTo>
                  <a:cubicBezTo>
                    <a:pt x="74" y="20"/>
                    <a:pt x="76" y="20"/>
                    <a:pt x="78" y="20"/>
                  </a:cubicBezTo>
                  <a:cubicBezTo>
                    <a:pt x="80" y="24"/>
                    <a:pt x="75" y="24"/>
                    <a:pt x="74" y="27"/>
                  </a:cubicBezTo>
                  <a:cubicBezTo>
                    <a:pt x="75" y="29"/>
                    <a:pt x="80" y="30"/>
                    <a:pt x="80" y="33"/>
                  </a:cubicBezTo>
                  <a:cubicBezTo>
                    <a:pt x="80" y="35"/>
                    <a:pt x="75" y="35"/>
                    <a:pt x="73" y="37"/>
                  </a:cubicBezTo>
                  <a:cubicBezTo>
                    <a:pt x="73" y="41"/>
                    <a:pt x="72" y="43"/>
                    <a:pt x="71" y="46"/>
                  </a:cubicBezTo>
                  <a:cubicBezTo>
                    <a:pt x="69" y="46"/>
                    <a:pt x="68" y="45"/>
                    <a:pt x="68" y="44"/>
                  </a:cubicBezTo>
                  <a:cubicBezTo>
                    <a:pt x="67" y="44"/>
                    <a:pt x="63" y="44"/>
                    <a:pt x="62" y="42"/>
                  </a:cubicBezTo>
                  <a:cubicBezTo>
                    <a:pt x="60" y="44"/>
                    <a:pt x="60" y="48"/>
                    <a:pt x="58" y="49"/>
                  </a:cubicBezTo>
                  <a:cubicBezTo>
                    <a:pt x="56" y="47"/>
                    <a:pt x="54" y="46"/>
                    <a:pt x="52" y="45"/>
                  </a:cubicBezTo>
                  <a:cubicBezTo>
                    <a:pt x="48" y="46"/>
                    <a:pt x="48" y="52"/>
                    <a:pt x="45" y="52"/>
                  </a:cubicBezTo>
                  <a:cubicBezTo>
                    <a:pt x="43" y="52"/>
                    <a:pt x="43" y="48"/>
                    <a:pt x="40" y="48"/>
                  </a:cubicBezTo>
                  <a:cubicBezTo>
                    <a:pt x="37" y="48"/>
                    <a:pt x="37" y="55"/>
                    <a:pt x="34" y="55"/>
                  </a:cubicBezTo>
                  <a:cubicBezTo>
                    <a:pt x="32" y="55"/>
                    <a:pt x="32" y="52"/>
                    <a:pt x="30" y="51"/>
                  </a:cubicBezTo>
                  <a:cubicBezTo>
                    <a:pt x="29" y="51"/>
                    <a:pt x="28" y="51"/>
                    <a:pt x="27" y="50"/>
                  </a:cubicBezTo>
                  <a:cubicBezTo>
                    <a:pt x="26" y="52"/>
                    <a:pt x="24" y="54"/>
                    <a:pt x="23" y="55"/>
                  </a:cubicBezTo>
                  <a:cubicBezTo>
                    <a:pt x="20" y="55"/>
                    <a:pt x="20" y="51"/>
                    <a:pt x="18" y="49"/>
                  </a:cubicBezTo>
                  <a:cubicBezTo>
                    <a:pt x="14" y="48"/>
                    <a:pt x="13" y="52"/>
                    <a:pt x="9" y="51"/>
                  </a:cubicBezTo>
                  <a:cubicBezTo>
                    <a:pt x="8" y="51"/>
                    <a:pt x="8" y="51"/>
                    <a:pt x="8" y="50"/>
                  </a:cubicBezTo>
                  <a:cubicBezTo>
                    <a:pt x="8" y="46"/>
                    <a:pt x="10" y="42"/>
                    <a:pt x="9" y="38"/>
                  </a:cubicBezTo>
                  <a:cubicBezTo>
                    <a:pt x="7" y="37"/>
                    <a:pt x="4" y="36"/>
                    <a:pt x="1" y="35"/>
                  </a:cubicBezTo>
                  <a:cubicBezTo>
                    <a:pt x="1" y="31"/>
                    <a:pt x="4" y="31"/>
                    <a:pt x="7" y="30"/>
                  </a:cubicBezTo>
                  <a:cubicBezTo>
                    <a:pt x="5" y="29"/>
                    <a:pt x="5" y="27"/>
                    <a:pt x="3" y="25"/>
                  </a:cubicBezTo>
                  <a:cubicBezTo>
                    <a:pt x="2" y="23"/>
                    <a:pt x="0" y="22"/>
                    <a:pt x="2" y="19"/>
                  </a:cubicBezTo>
                  <a:cubicBezTo>
                    <a:pt x="5" y="19"/>
                    <a:pt x="8" y="19"/>
                    <a:pt x="10" y="20"/>
                  </a:cubicBezTo>
                  <a:cubicBezTo>
                    <a:pt x="11" y="17"/>
                    <a:pt x="11" y="13"/>
                    <a:pt x="14" y="11"/>
                  </a:cubicBezTo>
                  <a:cubicBezTo>
                    <a:pt x="17" y="12"/>
                    <a:pt x="19" y="15"/>
                    <a:pt x="21" y="14"/>
                  </a:cubicBezTo>
                  <a:cubicBezTo>
                    <a:pt x="24" y="14"/>
                    <a:pt x="24" y="10"/>
                    <a:pt x="25" y="8"/>
                  </a:cubicBezTo>
                  <a:cubicBezTo>
                    <a:pt x="29" y="9"/>
                    <a:pt x="31" y="12"/>
                    <a:pt x="35" y="11"/>
                  </a:cubicBezTo>
                  <a:cubicBezTo>
                    <a:pt x="37" y="10"/>
                    <a:pt x="37" y="8"/>
                    <a:pt x="38" y="6"/>
                  </a:cubicBezTo>
                  <a:cubicBezTo>
                    <a:pt x="42" y="4"/>
                    <a:pt x="43" y="9"/>
                    <a:pt x="46" y="9"/>
                  </a:cubicBezTo>
                  <a:cubicBezTo>
                    <a:pt x="48" y="8"/>
                    <a:pt x="47" y="7"/>
                    <a:pt x="48" y="6"/>
                  </a:cubicBezTo>
                  <a:cubicBezTo>
                    <a:pt x="49" y="5"/>
                    <a:pt x="51" y="3"/>
                    <a:pt x="52" y="2"/>
                  </a:cubicBezTo>
                  <a:cubicBezTo>
                    <a:pt x="54" y="3"/>
                    <a:pt x="55" y="6"/>
                    <a:pt x="58" y="6"/>
                  </a:cubicBezTo>
                  <a:cubicBezTo>
                    <a:pt x="61" y="5"/>
                    <a:pt x="62" y="0"/>
                    <a:pt x="65" y="1"/>
                  </a:cubicBezTo>
                  <a:close/>
                  <a:moveTo>
                    <a:pt x="60" y="8"/>
                  </a:moveTo>
                  <a:cubicBezTo>
                    <a:pt x="61" y="8"/>
                    <a:pt x="62" y="8"/>
                    <a:pt x="63" y="9"/>
                  </a:cubicBezTo>
                  <a:cubicBezTo>
                    <a:pt x="64" y="10"/>
                    <a:pt x="64" y="11"/>
                    <a:pt x="65" y="11"/>
                  </a:cubicBezTo>
                  <a:cubicBezTo>
                    <a:pt x="67" y="17"/>
                    <a:pt x="68" y="21"/>
                    <a:pt x="69" y="27"/>
                  </a:cubicBezTo>
                  <a:cubicBezTo>
                    <a:pt x="70" y="29"/>
                    <a:pt x="70" y="32"/>
                    <a:pt x="70" y="34"/>
                  </a:cubicBezTo>
                  <a:cubicBezTo>
                    <a:pt x="69" y="38"/>
                    <a:pt x="65" y="38"/>
                    <a:pt x="61" y="39"/>
                  </a:cubicBezTo>
                  <a:cubicBezTo>
                    <a:pt x="63" y="39"/>
                    <a:pt x="63" y="41"/>
                    <a:pt x="64" y="41"/>
                  </a:cubicBezTo>
                  <a:cubicBezTo>
                    <a:pt x="65" y="42"/>
                    <a:pt x="68" y="42"/>
                    <a:pt x="70" y="42"/>
                  </a:cubicBezTo>
                  <a:cubicBezTo>
                    <a:pt x="73" y="40"/>
                    <a:pt x="68" y="36"/>
                    <a:pt x="71" y="34"/>
                  </a:cubicBezTo>
                  <a:cubicBezTo>
                    <a:pt x="73" y="34"/>
                    <a:pt x="76" y="33"/>
                    <a:pt x="77" y="32"/>
                  </a:cubicBezTo>
                  <a:cubicBezTo>
                    <a:pt x="75" y="29"/>
                    <a:pt x="71" y="30"/>
                    <a:pt x="71" y="28"/>
                  </a:cubicBezTo>
                  <a:cubicBezTo>
                    <a:pt x="70" y="25"/>
                    <a:pt x="74" y="25"/>
                    <a:pt x="75" y="22"/>
                  </a:cubicBezTo>
                  <a:cubicBezTo>
                    <a:pt x="73" y="21"/>
                    <a:pt x="69" y="22"/>
                    <a:pt x="69" y="18"/>
                  </a:cubicBezTo>
                  <a:cubicBezTo>
                    <a:pt x="71" y="17"/>
                    <a:pt x="72" y="15"/>
                    <a:pt x="73" y="12"/>
                  </a:cubicBezTo>
                  <a:cubicBezTo>
                    <a:pt x="71" y="11"/>
                    <a:pt x="70" y="11"/>
                    <a:pt x="68" y="12"/>
                  </a:cubicBezTo>
                  <a:cubicBezTo>
                    <a:pt x="66" y="10"/>
                    <a:pt x="66" y="6"/>
                    <a:pt x="64" y="4"/>
                  </a:cubicBezTo>
                  <a:cubicBezTo>
                    <a:pt x="62" y="5"/>
                    <a:pt x="61" y="6"/>
                    <a:pt x="60" y="8"/>
                  </a:cubicBezTo>
                  <a:close/>
                  <a:moveTo>
                    <a:pt x="9" y="28"/>
                  </a:moveTo>
                  <a:cubicBezTo>
                    <a:pt x="8" y="28"/>
                    <a:pt x="8" y="28"/>
                    <a:pt x="8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7" y="32"/>
                    <a:pt x="5" y="32"/>
                    <a:pt x="5" y="34"/>
                  </a:cubicBezTo>
                  <a:cubicBezTo>
                    <a:pt x="6" y="35"/>
                    <a:pt x="9" y="36"/>
                    <a:pt x="12" y="36"/>
                  </a:cubicBezTo>
                  <a:cubicBezTo>
                    <a:pt x="13" y="37"/>
                    <a:pt x="11" y="40"/>
                    <a:pt x="11" y="40"/>
                  </a:cubicBezTo>
                  <a:cubicBezTo>
                    <a:pt x="10" y="43"/>
                    <a:pt x="10" y="46"/>
                    <a:pt x="10" y="49"/>
                  </a:cubicBezTo>
                  <a:cubicBezTo>
                    <a:pt x="13" y="50"/>
                    <a:pt x="15" y="46"/>
                    <a:pt x="17" y="45"/>
                  </a:cubicBezTo>
                  <a:cubicBezTo>
                    <a:pt x="19" y="48"/>
                    <a:pt x="21" y="50"/>
                    <a:pt x="23" y="52"/>
                  </a:cubicBezTo>
                  <a:cubicBezTo>
                    <a:pt x="25" y="51"/>
                    <a:pt x="26" y="48"/>
                    <a:pt x="26" y="45"/>
                  </a:cubicBezTo>
                  <a:cubicBezTo>
                    <a:pt x="24" y="46"/>
                    <a:pt x="21" y="45"/>
                    <a:pt x="18" y="44"/>
                  </a:cubicBezTo>
                  <a:cubicBezTo>
                    <a:pt x="15" y="40"/>
                    <a:pt x="16" y="35"/>
                    <a:pt x="15" y="30"/>
                  </a:cubicBezTo>
                  <a:cubicBezTo>
                    <a:pt x="14" y="27"/>
                    <a:pt x="13" y="25"/>
                    <a:pt x="13" y="23"/>
                  </a:cubicBezTo>
                  <a:cubicBezTo>
                    <a:pt x="13" y="22"/>
                    <a:pt x="14" y="22"/>
                    <a:pt x="14" y="21"/>
                  </a:cubicBezTo>
                  <a:cubicBezTo>
                    <a:pt x="16" y="19"/>
                    <a:pt x="20" y="20"/>
                    <a:pt x="23" y="19"/>
                  </a:cubicBezTo>
                  <a:cubicBezTo>
                    <a:pt x="32" y="17"/>
                    <a:pt x="42" y="16"/>
                    <a:pt x="49" y="12"/>
                  </a:cubicBezTo>
                  <a:cubicBezTo>
                    <a:pt x="52" y="12"/>
                    <a:pt x="55" y="10"/>
                    <a:pt x="57" y="8"/>
                  </a:cubicBezTo>
                  <a:cubicBezTo>
                    <a:pt x="55" y="7"/>
                    <a:pt x="54" y="6"/>
                    <a:pt x="52" y="5"/>
                  </a:cubicBezTo>
                  <a:cubicBezTo>
                    <a:pt x="50" y="7"/>
                    <a:pt x="49" y="9"/>
                    <a:pt x="49" y="12"/>
                  </a:cubicBezTo>
                  <a:cubicBezTo>
                    <a:pt x="45" y="12"/>
                    <a:pt x="43" y="8"/>
                    <a:pt x="39" y="9"/>
                  </a:cubicBezTo>
                  <a:cubicBezTo>
                    <a:pt x="38" y="9"/>
                    <a:pt x="37" y="13"/>
                    <a:pt x="36" y="15"/>
                  </a:cubicBezTo>
                  <a:cubicBezTo>
                    <a:pt x="33" y="14"/>
                    <a:pt x="30" y="13"/>
                    <a:pt x="27" y="11"/>
                  </a:cubicBezTo>
                  <a:cubicBezTo>
                    <a:pt x="24" y="12"/>
                    <a:pt x="25" y="16"/>
                    <a:pt x="23" y="17"/>
                  </a:cubicBezTo>
                  <a:cubicBezTo>
                    <a:pt x="19" y="18"/>
                    <a:pt x="17" y="13"/>
                    <a:pt x="13" y="14"/>
                  </a:cubicBezTo>
                  <a:cubicBezTo>
                    <a:pt x="12" y="17"/>
                    <a:pt x="13" y="19"/>
                    <a:pt x="11" y="21"/>
                  </a:cubicBezTo>
                  <a:cubicBezTo>
                    <a:pt x="9" y="21"/>
                    <a:pt x="7" y="21"/>
                    <a:pt x="4" y="22"/>
                  </a:cubicBezTo>
                  <a:cubicBezTo>
                    <a:pt x="5" y="25"/>
                    <a:pt x="7" y="27"/>
                    <a:pt x="9" y="28"/>
                  </a:cubicBezTo>
                  <a:close/>
                  <a:moveTo>
                    <a:pt x="57" y="12"/>
                  </a:moveTo>
                  <a:cubicBezTo>
                    <a:pt x="46" y="18"/>
                    <a:pt x="31" y="20"/>
                    <a:pt x="17" y="22"/>
                  </a:cubicBezTo>
                  <a:cubicBezTo>
                    <a:pt x="14" y="24"/>
                    <a:pt x="16" y="28"/>
                    <a:pt x="17" y="32"/>
                  </a:cubicBezTo>
                  <a:cubicBezTo>
                    <a:pt x="17" y="34"/>
                    <a:pt x="17" y="36"/>
                    <a:pt x="17" y="37"/>
                  </a:cubicBezTo>
                  <a:cubicBezTo>
                    <a:pt x="19" y="44"/>
                    <a:pt x="23" y="43"/>
                    <a:pt x="30" y="42"/>
                  </a:cubicBezTo>
                  <a:cubicBezTo>
                    <a:pt x="39" y="41"/>
                    <a:pt x="44" y="40"/>
                    <a:pt x="53" y="38"/>
                  </a:cubicBezTo>
                  <a:cubicBezTo>
                    <a:pt x="57" y="37"/>
                    <a:pt x="66" y="37"/>
                    <a:pt x="67" y="34"/>
                  </a:cubicBezTo>
                  <a:cubicBezTo>
                    <a:pt x="68" y="33"/>
                    <a:pt x="68" y="30"/>
                    <a:pt x="67" y="28"/>
                  </a:cubicBezTo>
                  <a:cubicBezTo>
                    <a:pt x="67" y="23"/>
                    <a:pt x="65" y="15"/>
                    <a:pt x="63" y="11"/>
                  </a:cubicBezTo>
                  <a:cubicBezTo>
                    <a:pt x="61" y="11"/>
                    <a:pt x="59" y="12"/>
                    <a:pt x="57" y="12"/>
                  </a:cubicBezTo>
                  <a:close/>
                  <a:moveTo>
                    <a:pt x="33" y="51"/>
                  </a:moveTo>
                  <a:cubicBezTo>
                    <a:pt x="37" y="50"/>
                    <a:pt x="37" y="45"/>
                    <a:pt x="41" y="44"/>
                  </a:cubicBezTo>
                  <a:cubicBezTo>
                    <a:pt x="42" y="46"/>
                    <a:pt x="44" y="48"/>
                    <a:pt x="46" y="49"/>
                  </a:cubicBezTo>
                  <a:cubicBezTo>
                    <a:pt x="48" y="47"/>
                    <a:pt x="48" y="44"/>
                    <a:pt x="50" y="42"/>
                  </a:cubicBezTo>
                  <a:cubicBezTo>
                    <a:pt x="53" y="43"/>
                    <a:pt x="55" y="45"/>
                    <a:pt x="58" y="46"/>
                  </a:cubicBezTo>
                  <a:cubicBezTo>
                    <a:pt x="59" y="45"/>
                    <a:pt x="60" y="41"/>
                    <a:pt x="61" y="39"/>
                  </a:cubicBezTo>
                  <a:cubicBezTo>
                    <a:pt x="50" y="42"/>
                    <a:pt x="37" y="43"/>
                    <a:pt x="27" y="45"/>
                  </a:cubicBezTo>
                  <a:cubicBezTo>
                    <a:pt x="31" y="47"/>
                    <a:pt x="30" y="49"/>
                    <a:pt x="33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7" name="Freeform 432"/>
            <p:cNvSpPr>
              <a:spLocks noEditPoints="1"/>
            </p:cNvSpPr>
            <p:nvPr/>
          </p:nvSpPr>
          <p:spPr bwMode="auto">
            <a:xfrm>
              <a:off x="2897188" y="2879725"/>
              <a:ext cx="1003300" cy="1027113"/>
            </a:xfrm>
            <a:custGeom>
              <a:avLst/>
              <a:gdLst>
                <a:gd name="T0" fmla="*/ 261 w 318"/>
                <a:gd name="T1" fmla="*/ 278 h 325"/>
                <a:gd name="T2" fmla="*/ 72 w 318"/>
                <a:gd name="T3" fmla="*/ 325 h 325"/>
                <a:gd name="T4" fmla="*/ 21 w 318"/>
                <a:gd name="T5" fmla="*/ 205 h 325"/>
                <a:gd name="T6" fmla="*/ 82 w 318"/>
                <a:gd name="T7" fmla="*/ 77 h 325"/>
                <a:gd name="T8" fmla="*/ 154 w 318"/>
                <a:gd name="T9" fmla="*/ 49 h 325"/>
                <a:gd name="T10" fmla="*/ 105 w 318"/>
                <a:gd name="T11" fmla="*/ 21 h 325"/>
                <a:gd name="T12" fmla="*/ 210 w 318"/>
                <a:gd name="T13" fmla="*/ 3 h 325"/>
                <a:gd name="T14" fmla="*/ 289 w 318"/>
                <a:gd name="T15" fmla="*/ 101 h 325"/>
                <a:gd name="T16" fmla="*/ 236 w 318"/>
                <a:gd name="T17" fmla="*/ 237 h 325"/>
                <a:gd name="T18" fmla="*/ 123 w 318"/>
                <a:gd name="T19" fmla="*/ 54 h 325"/>
                <a:gd name="T20" fmla="*/ 276 w 318"/>
                <a:gd name="T21" fmla="*/ 65 h 325"/>
                <a:gd name="T22" fmla="*/ 160 w 318"/>
                <a:gd name="T23" fmla="*/ 14 h 325"/>
                <a:gd name="T24" fmla="*/ 190 w 318"/>
                <a:gd name="T25" fmla="*/ 43 h 325"/>
                <a:gd name="T26" fmla="*/ 53 w 318"/>
                <a:gd name="T27" fmla="*/ 88 h 325"/>
                <a:gd name="T28" fmla="*/ 133 w 318"/>
                <a:gd name="T29" fmla="*/ 101 h 325"/>
                <a:gd name="T30" fmla="*/ 278 w 318"/>
                <a:gd name="T31" fmla="*/ 72 h 325"/>
                <a:gd name="T32" fmla="*/ 279 w 318"/>
                <a:gd name="T33" fmla="*/ 102 h 325"/>
                <a:gd name="T34" fmla="*/ 218 w 318"/>
                <a:gd name="T35" fmla="*/ 6 h 325"/>
                <a:gd name="T36" fmla="*/ 106 w 318"/>
                <a:gd name="T37" fmla="*/ 53 h 325"/>
                <a:gd name="T38" fmla="*/ 193 w 318"/>
                <a:gd name="T39" fmla="*/ 45 h 325"/>
                <a:gd name="T40" fmla="*/ 188 w 318"/>
                <a:gd name="T41" fmla="*/ 63 h 325"/>
                <a:gd name="T42" fmla="*/ 185 w 318"/>
                <a:gd name="T43" fmla="*/ 52 h 325"/>
                <a:gd name="T44" fmla="*/ 210 w 318"/>
                <a:gd name="T45" fmla="*/ 153 h 325"/>
                <a:gd name="T46" fmla="*/ 253 w 318"/>
                <a:gd name="T47" fmla="*/ 215 h 325"/>
                <a:gd name="T48" fmla="*/ 281 w 318"/>
                <a:gd name="T49" fmla="*/ 151 h 325"/>
                <a:gd name="T50" fmla="*/ 122 w 318"/>
                <a:gd name="T51" fmla="*/ 106 h 325"/>
                <a:gd name="T52" fmla="*/ 18 w 318"/>
                <a:gd name="T53" fmla="*/ 185 h 325"/>
                <a:gd name="T54" fmla="*/ 71 w 318"/>
                <a:gd name="T55" fmla="*/ 198 h 325"/>
                <a:gd name="T56" fmla="*/ 74 w 318"/>
                <a:gd name="T57" fmla="*/ 227 h 325"/>
                <a:gd name="T58" fmla="*/ 102 w 318"/>
                <a:gd name="T59" fmla="*/ 231 h 325"/>
                <a:gd name="T60" fmla="*/ 216 w 318"/>
                <a:gd name="T61" fmla="*/ 210 h 325"/>
                <a:gd name="T62" fmla="*/ 46 w 318"/>
                <a:gd name="T63" fmla="*/ 88 h 325"/>
                <a:gd name="T64" fmla="*/ 28 w 318"/>
                <a:gd name="T65" fmla="*/ 128 h 325"/>
                <a:gd name="T66" fmla="*/ 19 w 318"/>
                <a:gd name="T67" fmla="*/ 94 h 325"/>
                <a:gd name="T68" fmla="*/ 276 w 318"/>
                <a:gd name="T69" fmla="*/ 107 h 325"/>
                <a:gd name="T70" fmla="*/ 281 w 318"/>
                <a:gd name="T71" fmla="*/ 111 h 325"/>
                <a:gd name="T72" fmla="*/ 306 w 318"/>
                <a:gd name="T73" fmla="*/ 239 h 325"/>
                <a:gd name="T74" fmla="*/ 307 w 318"/>
                <a:gd name="T75" fmla="*/ 211 h 325"/>
                <a:gd name="T76" fmla="*/ 275 w 318"/>
                <a:gd name="T77" fmla="*/ 114 h 325"/>
                <a:gd name="T78" fmla="*/ 220 w 318"/>
                <a:gd name="T79" fmla="*/ 201 h 325"/>
                <a:gd name="T80" fmla="*/ 76 w 318"/>
                <a:gd name="T81" fmla="*/ 192 h 325"/>
                <a:gd name="T82" fmla="*/ 222 w 318"/>
                <a:gd name="T83" fmla="*/ 237 h 325"/>
                <a:gd name="T84" fmla="*/ 249 w 318"/>
                <a:gd name="T85" fmla="*/ 227 h 325"/>
                <a:gd name="T86" fmla="*/ 56 w 318"/>
                <a:gd name="T87" fmla="*/ 280 h 325"/>
                <a:gd name="T88" fmla="*/ 150 w 318"/>
                <a:gd name="T89" fmla="*/ 306 h 325"/>
                <a:gd name="T90" fmla="*/ 298 w 318"/>
                <a:gd name="T91" fmla="*/ 251 h 325"/>
                <a:gd name="T92" fmla="*/ 250 w 318"/>
                <a:gd name="T93" fmla="*/ 239 h 325"/>
                <a:gd name="T94" fmla="*/ 226 w 318"/>
                <a:gd name="T95" fmla="*/ 246 h 325"/>
                <a:gd name="T96" fmla="*/ 88 w 318"/>
                <a:gd name="T97" fmla="*/ 289 h 325"/>
                <a:gd name="T98" fmla="*/ 234 w 318"/>
                <a:gd name="T99" fmla="*/ 231 h 325"/>
                <a:gd name="T100" fmla="*/ 94 w 318"/>
                <a:gd name="T101" fmla="*/ 235 h 325"/>
                <a:gd name="T102" fmla="*/ 84 w 318"/>
                <a:gd name="T103" fmla="*/ 266 h 325"/>
                <a:gd name="T104" fmla="*/ 101 w 318"/>
                <a:gd name="T105" fmla="*/ 267 h 325"/>
                <a:gd name="T106" fmla="*/ 236 w 318"/>
                <a:gd name="T107" fmla="*/ 245 h 325"/>
                <a:gd name="T108" fmla="*/ 82 w 318"/>
                <a:gd name="T109" fmla="*/ 245 h 325"/>
                <a:gd name="T110" fmla="*/ 86 w 318"/>
                <a:gd name="T111" fmla="*/ 244 h 325"/>
                <a:gd name="T112" fmla="*/ 98 w 318"/>
                <a:gd name="T113" fmla="*/ 262 h 325"/>
                <a:gd name="T114" fmla="*/ 101 w 318"/>
                <a:gd name="T115" fmla="*/ 29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8" h="325">
                  <a:moveTo>
                    <a:pt x="285" y="121"/>
                  </a:moveTo>
                  <a:cubicBezTo>
                    <a:pt x="287" y="136"/>
                    <a:pt x="292" y="151"/>
                    <a:pt x="296" y="164"/>
                  </a:cubicBezTo>
                  <a:cubicBezTo>
                    <a:pt x="305" y="191"/>
                    <a:pt x="312" y="225"/>
                    <a:pt x="318" y="254"/>
                  </a:cubicBezTo>
                  <a:cubicBezTo>
                    <a:pt x="318" y="258"/>
                    <a:pt x="315" y="260"/>
                    <a:pt x="311" y="258"/>
                  </a:cubicBezTo>
                  <a:cubicBezTo>
                    <a:pt x="310" y="259"/>
                    <a:pt x="309" y="262"/>
                    <a:pt x="308" y="264"/>
                  </a:cubicBezTo>
                  <a:cubicBezTo>
                    <a:pt x="305" y="264"/>
                    <a:pt x="304" y="267"/>
                    <a:pt x="300" y="266"/>
                  </a:cubicBezTo>
                  <a:cubicBezTo>
                    <a:pt x="300" y="269"/>
                    <a:pt x="298" y="269"/>
                    <a:pt x="296" y="271"/>
                  </a:cubicBezTo>
                  <a:cubicBezTo>
                    <a:pt x="285" y="273"/>
                    <a:pt x="274" y="275"/>
                    <a:pt x="261" y="278"/>
                  </a:cubicBezTo>
                  <a:cubicBezTo>
                    <a:pt x="257" y="279"/>
                    <a:pt x="253" y="280"/>
                    <a:pt x="248" y="281"/>
                  </a:cubicBezTo>
                  <a:cubicBezTo>
                    <a:pt x="240" y="283"/>
                    <a:pt x="231" y="284"/>
                    <a:pt x="223" y="287"/>
                  </a:cubicBezTo>
                  <a:cubicBezTo>
                    <a:pt x="215" y="289"/>
                    <a:pt x="207" y="291"/>
                    <a:pt x="199" y="294"/>
                  </a:cubicBezTo>
                  <a:cubicBezTo>
                    <a:pt x="182" y="298"/>
                    <a:pt x="166" y="304"/>
                    <a:pt x="149" y="308"/>
                  </a:cubicBezTo>
                  <a:cubicBezTo>
                    <a:pt x="132" y="311"/>
                    <a:pt x="115" y="314"/>
                    <a:pt x="98" y="318"/>
                  </a:cubicBezTo>
                  <a:cubicBezTo>
                    <a:pt x="94" y="319"/>
                    <a:pt x="90" y="320"/>
                    <a:pt x="86" y="321"/>
                  </a:cubicBezTo>
                  <a:cubicBezTo>
                    <a:pt x="82" y="323"/>
                    <a:pt x="78" y="324"/>
                    <a:pt x="74" y="324"/>
                  </a:cubicBezTo>
                  <a:cubicBezTo>
                    <a:pt x="74" y="324"/>
                    <a:pt x="73" y="325"/>
                    <a:pt x="72" y="325"/>
                  </a:cubicBezTo>
                  <a:cubicBezTo>
                    <a:pt x="70" y="324"/>
                    <a:pt x="67" y="323"/>
                    <a:pt x="65" y="321"/>
                  </a:cubicBezTo>
                  <a:cubicBezTo>
                    <a:pt x="64" y="320"/>
                    <a:pt x="62" y="315"/>
                    <a:pt x="61" y="313"/>
                  </a:cubicBezTo>
                  <a:cubicBezTo>
                    <a:pt x="59" y="308"/>
                    <a:pt x="59" y="301"/>
                    <a:pt x="57" y="294"/>
                  </a:cubicBezTo>
                  <a:cubicBezTo>
                    <a:pt x="55" y="285"/>
                    <a:pt x="53" y="276"/>
                    <a:pt x="51" y="269"/>
                  </a:cubicBezTo>
                  <a:cubicBezTo>
                    <a:pt x="47" y="271"/>
                    <a:pt x="43" y="270"/>
                    <a:pt x="38" y="268"/>
                  </a:cubicBezTo>
                  <a:cubicBezTo>
                    <a:pt x="37" y="267"/>
                    <a:pt x="37" y="266"/>
                    <a:pt x="37" y="265"/>
                  </a:cubicBezTo>
                  <a:cubicBezTo>
                    <a:pt x="36" y="263"/>
                    <a:pt x="36" y="262"/>
                    <a:pt x="35" y="259"/>
                  </a:cubicBezTo>
                  <a:cubicBezTo>
                    <a:pt x="30" y="242"/>
                    <a:pt x="26" y="223"/>
                    <a:pt x="21" y="205"/>
                  </a:cubicBezTo>
                  <a:cubicBezTo>
                    <a:pt x="18" y="195"/>
                    <a:pt x="15" y="186"/>
                    <a:pt x="13" y="176"/>
                  </a:cubicBezTo>
                  <a:cubicBezTo>
                    <a:pt x="12" y="171"/>
                    <a:pt x="10" y="166"/>
                    <a:pt x="9" y="161"/>
                  </a:cubicBezTo>
                  <a:cubicBezTo>
                    <a:pt x="7" y="152"/>
                    <a:pt x="3" y="145"/>
                    <a:pt x="7" y="136"/>
                  </a:cubicBezTo>
                  <a:cubicBezTo>
                    <a:pt x="3" y="132"/>
                    <a:pt x="0" y="121"/>
                    <a:pt x="2" y="114"/>
                  </a:cubicBezTo>
                  <a:cubicBezTo>
                    <a:pt x="3" y="109"/>
                    <a:pt x="5" y="103"/>
                    <a:pt x="7" y="100"/>
                  </a:cubicBezTo>
                  <a:cubicBezTo>
                    <a:pt x="8" y="98"/>
                    <a:pt x="12" y="96"/>
                    <a:pt x="15" y="94"/>
                  </a:cubicBezTo>
                  <a:cubicBezTo>
                    <a:pt x="19" y="92"/>
                    <a:pt x="22" y="89"/>
                    <a:pt x="25" y="88"/>
                  </a:cubicBezTo>
                  <a:cubicBezTo>
                    <a:pt x="41" y="80"/>
                    <a:pt x="63" y="78"/>
                    <a:pt x="82" y="77"/>
                  </a:cubicBezTo>
                  <a:cubicBezTo>
                    <a:pt x="88" y="77"/>
                    <a:pt x="94" y="78"/>
                    <a:pt x="99" y="79"/>
                  </a:cubicBezTo>
                  <a:cubicBezTo>
                    <a:pt x="105" y="79"/>
                    <a:pt x="111" y="80"/>
                    <a:pt x="116" y="80"/>
                  </a:cubicBezTo>
                  <a:cubicBezTo>
                    <a:pt x="137" y="83"/>
                    <a:pt x="159" y="84"/>
                    <a:pt x="175" y="76"/>
                  </a:cubicBezTo>
                  <a:cubicBezTo>
                    <a:pt x="180" y="73"/>
                    <a:pt x="185" y="69"/>
                    <a:pt x="186" y="63"/>
                  </a:cubicBezTo>
                  <a:cubicBezTo>
                    <a:pt x="186" y="61"/>
                    <a:pt x="186" y="57"/>
                    <a:pt x="185" y="56"/>
                  </a:cubicBezTo>
                  <a:cubicBezTo>
                    <a:pt x="184" y="54"/>
                    <a:pt x="179" y="52"/>
                    <a:pt x="177" y="52"/>
                  </a:cubicBezTo>
                  <a:cubicBezTo>
                    <a:pt x="175" y="51"/>
                    <a:pt x="172" y="51"/>
                    <a:pt x="169" y="51"/>
                  </a:cubicBezTo>
                  <a:cubicBezTo>
                    <a:pt x="164" y="50"/>
                    <a:pt x="159" y="49"/>
                    <a:pt x="154" y="49"/>
                  </a:cubicBezTo>
                  <a:cubicBezTo>
                    <a:pt x="150" y="49"/>
                    <a:pt x="146" y="50"/>
                    <a:pt x="142" y="51"/>
                  </a:cubicBezTo>
                  <a:cubicBezTo>
                    <a:pt x="138" y="52"/>
                    <a:pt x="135" y="53"/>
                    <a:pt x="132" y="54"/>
                  </a:cubicBezTo>
                  <a:cubicBezTo>
                    <a:pt x="126" y="56"/>
                    <a:pt x="119" y="57"/>
                    <a:pt x="111" y="58"/>
                  </a:cubicBezTo>
                  <a:cubicBezTo>
                    <a:pt x="108" y="57"/>
                    <a:pt x="107" y="57"/>
                    <a:pt x="104" y="55"/>
                  </a:cubicBezTo>
                  <a:cubicBezTo>
                    <a:pt x="100" y="53"/>
                    <a:pt x="97" y="49"/>
                    <a:pt x="95" y="44"/>
                  </a:cubicBezTo>
                  <a:cubicBezTo>
                    <a:pt x="94" y="41"/>
                    <a:pt x="94" y="36"/>
                    <a:pt x="96" y="33"/>
                  </a:cubicBezTo>
                  <a:cubicBezTo>
                    <a:pt x="96" y="32"/>
                    <a:pt x="97" y="31"/>
                    <a:pt x="98" y="29"/>
                  </a:cubicBezTo>
                  <a:cubicBezTo>
                    <a:pt x="100" y="26"/>
                    <a:pt x="101" y="24"/>
                    <a:pt x="105" y="21"/>
                  </a:cubicBezTo>
                  <a:cubicBezTo>
                    <a:pt x="110" y="17"/>
                    <a:pt x="117" y="12"/>
                    <a:pt x="124" y="10"/>
                  </a:cubicBezTo>
                  <a:cubicBezTo>
                    <a:pt x="125" y="9"/>
                    <a:pt x="128" y="9"/>
                    <a:pt x="130" y="9"/>
                  </a:cubicBezTo>
                  <a:cubicBezTo>
                    <a:pt x="136" y="8"/>
                    <a:pt x="143" y="6"/>
                    <a:pt x="149" y="4"/>
                  </a:cubicBezTo>
                  <a:cubicBezTo>
                    <a:pt x="160" y="2"/>
                    <a:pt x="169" y="1"/>
                    <a:pt x="180" y="0"/>
                  </a:cubicBezTo>
                  <a:cubicBezTo>
                    <a:pt x="183" y="0"/>
                    <a:pt x="186" y="1"/>
                    <a:pt x="188" y="0"/>
                  </a:cubicBezTo>
                  <a:cubicBezTo>
                    <a:pt x="190" y="1"/>
                    <a:pt x="194" y="0"/>
                    <a:pt x="196" y="2"/>
                  </a:cubicBezTo>
                  <a:cubicBezTo>
                    <a:pt x="200" y="3"/>
                    <a:pt x="204" y="2"/>
                    <a:pt x="208" y="2"/>
                  </a:cubicBezTo>
                  <a:cubicBezTo>
                    <a:pt x="209" y="3"/>
                    <a:pt x="209" y="3"/>
                    <a:pt x="210" y="3"/>
                  </a:cubicBezTo>
                  <a:cubicBezTo>
                    <a:pt x="211" y="3"/>
                    <a:pt x="212" y="3"/>
                    <a:pt x="213" y="3"/>
                  </a:cubicBezTo>
                  <a:cubicBezTo>
                    <a:pt x="219" y="3"/>
                    <a:pt x="225" y="5"/>
                    <a:pt x="231" y="6"/>
                  </a:cubicBezTo>
                  <a:cubicBezTo>
                    <a:pt x="234" y="7"/>
                    <a:pt x="236" y="7"/>
                    <a:pt x="239" y="8"/>
                  </a:cubicBezTo>
                  <a:cubicBezTo>
                    <a:pt x="242" y="8"/>
                    <a:pt x="245" y="11"/>
                    <a:pt x="248" y="12"/>
                  </a:cubicBezTo>
                  <a:cubicBezTo>
                    <a:pt x="251" y="14"/>
                    <a:pt x="253" y="16"/>
                    <a:pt x="256" y="17"/>
                  </a:cubicBezTo>
                  <a:cubicBezTo>
                    <a:pt x="265" y="25"/>
                    <a:pt x="273" y="33"/>
                    <a:pt x="280" y="42"/>
                  </a:cubicBezTo>
                  <a:cubicBezTo>
                    <a:pt x="284" y="50"/>
                    <a:pt x="288" y="58"/>
                    <a:pt x="291" y="67"/>
                  </a:cubicBezTo>
                  <a:cubicBezTo>
                    <a:pt x="292" y="78"/>
                    <a:pt x="293" y="88"/>
                    <a:pt x="289" y="101"/>
                  </a:cubicBezTo>
                  <a:cubicBezTo>
                    <a:pt x="291" y="107"/>
                    <a:pt x="292" y="118"/>
                    <a:pt x="285" y="121"/>
                  </a:cubicBezTo>
                  <a:close/>
                  <a:moveTo>
                    <a:pt x="237" y="238"/>
                  </a:moveTo>
                  <a:cubicBezTo>
                    <a:pt x="237" y="240"/>
                    <a:pt x="236" y="240"/>
                    <a:pt x="236" y="241"/>
                  </a:cubicBezTo>
                  <a:cubicBezTo>
                    <a:pt x="237" y="243"/>
                    <a:pt x="237" y="247"/>
                    <a:pt x="240" y="247"/>
                  </a:cubicBezTo>
                  <a:cubicBezTo>
                    <a:pt x="243" y="247"/>
                    <a:pt x="244" y="241"/>
                    <a:pt x="242" y="238"/>
                  </a:cubicBezTo>
                  <a:cubicBezTo>
                    <a:pt x="243" y="234"/>
                    <a:pt x="241" y="230"/>
                    <a:pt x="241" y="225"/>
                  </a:cubicBezTo>
                  <a:cubicBezTo>
                    <a:pt x="239" y="223"/>
                    <a:pt x="235" y="226"/>
                    <a:pt x="235" y="228"/>
                  </a:cubicBezTo>
                  <a:cubicBezTo>
                    <a:pt x="234" y="231"/>
                    <a:pt x="237" y="235"/>
                    <a:pt x="236" y="237"/>
                  </a:cubicBezTo>
                  <a:cubicBezTo>
                    <a:pt x="237" y="237"/>
                    <a:pt x="237" y="238"/>
                    <a:pt x="237" y="238"/>
                  </a:cubicBezTo>
                  <a:close/>
                  <a:moveTo>
                    <a:pt x="181" y="3"/>
                  </a:moveTo>
                  <a:cubicBezTo>
                    <a:pt x="180" y="3"/>
                    <a:pt x="179" y="3"/>
                    <a:pt x="178" y="3"/>
                  </a:cubicBezTo>
                  <a:cubicBezTo>
                    <a:pt x="168" y="4"/>
                    <a:pt x="154" y="6"/>
                    <a:pt x="144" y="8"/>
                  </a:cubicBezTo>
                  <a:cubicBezTo>
                    <a:pt x="136" y="10"/>
                    <a:pt x="128" y="13"/>
                    <a:pt x="122" y="17"/>
                  </a:cubicBezTo>
                  <a:cubicBezTo>
                    <a:pt x="120" y="18"/>
                    <a:pt x="118" y="18"/>
                    <a:pt x="116" y="19"/>
                  </a:cubicBezTo>
                  <a:cubicBezTo>
                    <a:pt x="111" y="22"/>
                    <a:pt x="103" y="30"/>
                    <a:pt x="102" y="37"/>
                  </a:cubicBezTo>
                  <a:cubicBezTo>
                    <a:pt x="101" y="50"/>
                    <a:pt x="112" y="58"/>
                    <a:pt x="123" y="54"/>
                  </a:cubicBezTo>
                  <a:cubicBezTo>
                    <a:pt x="115" y="51"/>
                    <a:pt x="117" y="37"/>
                    <a:pt x="121" y="31"/>
                  </a:cubicBezTo>
                  <a:cubicBezTo>
                    <a:pt x="124" y="27"/>
                    <a:pt x="128" y="26"/>
                    <a:pt x="130" y="23"/>
                  </a:cubicBezTo>
                  <a:cubicBezTo>
                    <a:pt x="137" y="19"/>
                    <a:pt x="145" y="16"/>
                    <a:pt x="153" y="14"/>
                  </a:cubicBezTo>
                  <a:cubicBezTo>
                    <a:pt x="161" y="12"/>
                    <a:pt x="170" y="9"/>
                    <a:pt x="177" y="8"/>
                  </a:cubicBezTo>
                  <a:cubicBezTo>
                    <a:pt x="184" y="7"/>
                    <a:pt x="191" y="7"/>
                    <a:pt x="198" y="4"/>
                  </a:cubicBezTo>
                  <a:cubicBezTo>
                    <a:pt x="192" y="4"/>
                    <a:pt x="187" y="4"/>
                    <a:pt x="181" y="3"/>
                  </a:cubicBezTo>
                  <a:close/>
                  <a:moveTo>
                    <a:pt x="278" y="72"/>
                  </a:moveTo>
                  <a:cubicBezTo>
                    <a:pt x="278" y="70"/>
                    <a:pt x="277" y="68"/>
                    <a:pt x="276" y="65"/>
                  </a:cubicBezTo>
                  <a:cubicBezTo>
                    <a:pt x="275" y="59"/>
                    <a:pt x="273" y="53"/>
                    <a:pt x="270" y="47"/>
                  </a:cubicBezTo>
                  <a:cubicBezTo>
                    <a:pt x="269" y="45"/>
                    <a:pt x="267" y="44"/>
                    <a:pt x="266" y="42"/>
                  </a:cubicBezTo>
                  <a:cubicBezTo>
                    <a:pt x="265" y="41"/>
                    <a:pt x="265" y="39"/>
                    <a:pt x="264" y="38"/>
                  </a:cubicBezTo>
                  <a:cubicBezTo>
                    <a:pt x="261" y="33"/>
                    <a:pt x="256" y="29"/>
                    <a:pt x="251" y="25"/>
                  </a:cubicBezTo>
                  <a:cubicBezTo>
                    <a:pt x="244" y="18"/>
                    <a:pt x="234" y="13"/>
                    <a:pt x="223" y="10"/>
                  </a:cubicBezTo>
                  <a:cubicBezTo>
                    <a:pt x="215" y="7"/>
                    <a:pt x="207" y="5"/>
                    <a:pt x="198" y="7"/>
                  </a:cubicBezTo>
                  <a:cubicBezTo>
                    <a:pt x="188" y="9"/>
                    <a:pt x="177" y="10"/>
                    <a:pt x="167" y="13"/>
                  </a:cubicBezTo>
                  <a:cubicBezTo>
                    <a:pt x="165" y="13"/>
                    <a:pt x="162" y="14"/>
                    <a:pt x="160" y="14"/>
                  </a:cubicBezTo>
                  <a:cubicBezTo>
                    <a:pt x="153" y="16"/>
                    <a:pt x="146" y="18"/>
                    <a:pt x="140" y="21"/>
                  </a:cubicBezTo>
                  <a:cubicBezTo>
                    <a:pt x="130" y="25"/>
                    <a:pt x="117" y="33"/>
                    <a:pt x="120" y="49"/>
                  </a:cubicBezTo>
                  <a:cubicBezTo>
                    <a:pt x="124" y="55"/>
                    <a:pt x="130" y="52"/>
                    <a:pt x="137" y="50"/>
                  </a:cubicBezTo>
                  <a:cubicBezTo>
                    <a:pt x="141" y="49"/>
                    <a:pt x="145" y="48"/>
                    <a:pt x="148" y="48"/>
                  </a:cubicBezTo>
                  <a:cubicBezTo>
                    <a:pt x="151" y="45"/>
                    <a:pt x="154" y="46"/>
                    <a:pt x="158" y="45"/>
                  </a:cubicBezTo>
                  <a:cubicBezTo>
                    <a:pt x="161" y="44"/>
                    <a:pt x="164" y="43"/>
                    <a:pt x="166" y="43"/>
                  </a:cubicBezTo>
                  <a:cubicBezTo>
                    <a:pt x="172" y="43"/>
                    <a:pt x="177" y="43"/>
                    <a:pt x="183" y="43"/>
                  </a:cubicBezTo>
                  <a:cubicBezTo>
                    <a:pt x="185" y="43"/>
                    <a:pt x="188" y="43"/>
                    <a:pt x="190" y="43"/>
                  </a:cubicBezTo>
                  <a:cubicBezTo>
                    <a:pt x="193" y="43"/>
                    <a:pt x="196" y="43"/>
                    <a:pt x="198" y="44"/>
                  </a:cubicBezTo>
                  <a:cubicBezTo>
                    <a:pt x="200" y="45"/>
                    <a:pt x="203" y="51"/>
                    <a:pt x="204" y="55"/>
                  </a:cubicBezTo>
                  <a:cubicBezTo>
                    <a:pt x="208" y="65"/>
                    <a:pt x="205" y="76"/>
                    <a:pt x="198" y="79"/>
                  </a:cubicBezTo>
                  <a:cubicBezTo>
                    <a:pt x="196" y="80"/>
                    <a:pt x="193" y="81"/>
                    <a:pt x="190" y="81"/>
                  </a:cubicBezTo>
                  <a:cubicBezTo>
                    <a:pt x="176" y="85"/>
                    <a:pt x="161" y="88"/>
                    <a:pt x="146" y="89"/>
                  </a:cubicBezTo>
                  <a:cubicBezTo>
                    <a:pt x="131" y="89"/>
                    <a:pt x="118" y="82"/>
                    <a:pt x="105" y="82"/>
                  </a:cubicBezTo>
                  <a:cubicBezTo>
                    <a:pt x="89" y="82"/>
                    <a:pt x="71" y="86"/>
                    <a:pt x="56" y="86"/>
                  </a:cubicBezTo>
                  <a:cubicBezTo>
                    <a:pt x="55" y="87"/>
                    <a:pt x="54" y="87"/>
                    <a:pt x="53" y="88"/>
                  </a:cubicBezTo>
                  <a:cubicBezTo>
                    <a:pt x="50" y="88"/>
                    <a:pt x="49" y="90"/>
                    <a:pt x="47" y="90"/>
                  </a:cubicBezTo>
                  <a:cubicBezTo>
                    <a:pt x="44" y="92"/>
                    <a:pt x="42" y="94"/>
                    <a:pt x="39" y="96"/>
                  </a:cubicBezTo>
                  <a:cubicBezTo>
                    <a:pt x="36" y="99"/>
                    <a:pt x="32" y="102"/>
                    <a:pt x="30" y="105"/>
                  </a:cubicBezTo>
                  <a:cubicBezTo>
                    <a:pt x="28" y="109"/>
                    <a:pt x="26" y="118"/>
                    <a:pt x="28" y="123"/>
                  </a:cubicBezTo>
                  <a:cubicBezTo>
                    <a:pt x="28" y="125"/>
                    <a:pt x="30" y="126"/>
                    <a:pt x="31" y="128"/>
                  </a:cubicBezTo>
                  <a:cubicBezTo>
                    <a:pt x="48" y="124"/>
                    <a:pt x="65" y="119"/>
                    <a:pt x="82" y="114"/>
                  </a:cubicBezTo>
                  <a:cubicBezTo>
                    <a:pt x="90" y="112"/>
                    <a:pt x="99" y="110"/>
                    <a:pt x="107" y="108"/>
                  </a:cubicBezTo>
                  <a:cubicBezTo>
                    <a:pt x="116" y="105"/>
                    <a:pt x="124" y="103"/>
                    <a:pt x="133" y="101"/>
                  </a:cubicBezTo>
                  <a:cubicBezTo>
                    <a:pt x="142" y="100"/>
                    <a:pt x="150" y="97"/>
                    <a:pt x="159" y="95"/>
                  </a:cubicBezTo>
                  <a:cubicBezTo>
                    <a:pt x="176" y="91"/>
                    <a:pt x="192" y="85"/>
                    <a:pt x="209" y="81"/>
                  </a:cubicBezTo>
                  <a:cubicBezTo>
                    <a:pt x="217" y="79"/>
                    <a:pt x="225" y="76"/>
                    <a:pt x="233" y="76"/>
                  </a:cubicBezTo>
                  <a:cubicBezTo>
                    <a:pt x="237" y="75"/>
                    <a:pt x="240" y="75"/>
                    <a:pt x="243" y="74"/>
                  </a:cubicBezTo>
                  <a:cubicBezTo>
                    <a:pt x="251" y="73"/>
                    <a:pt x="257" y="71"/>
                    <a:pt x="264" y="71"/>
                  </a:cubicBezTo>
                  <a:cubicBezTo>
                    <a:pt x="266" y="71"/>
                    <a:pt x="267" y="72"/>
                    <a:pt x="269" y="73"/>
                  </a:cubicBezTo>
                  <a:cubicBezTo>
                    <a:pt x="273" y="80"/>
                    <a:pt x="274" y="89"/>
                    <a:pt x="278" y="97"/>
                  </a:cubicBezTo>
                  <a:cubicBezTo>
                    <a:pt x="278" y="89"/>
                    <a:pt x="279" y="80"/>
                    <a:pt x="278" y="72"/>
                  </a:cubicBezTo>
                  <a:close/>
                  <a:moveTo>
                    <a:pt x="218" y="6"/>
                  </a:moveTo>
                  <a:cubicBezTo>
                    <a:pt x="224" y="7"/>
                    <a:pt x="230" y="10"/>
                    <a:pt x="236" y="13"/>
                  </a:cubicBezTo>
                  <a:cubicBezTo>
                    <a:pt x="241" y="15"/>
                    <a:pt x="245" y="18"/>
                    <a:pt x="249" y="21"/>
                  </a:cubicBezTo>
                  <a:cubicBezTo>
                    <a:pt x="254" y="25"/>
                    <a:pt x="260" y="30"/>
                    <a:pt x="264" y="36"/>
                  </a:cubicBezTo>
                  <a:cubicBezTo>
                    <a:pt x="266" y="38"/>
                    <a:pt x="267" y="40"/>
                    <a:pt x="268" y="42"/>
                  </a:cubicBezTo>
                  <a:cubicBezTo>
                    <a:pt x="269" y="43"/>
                    <a:pt x="270" y="44"/>
                    <a:pt x="271" y="46"/>
                  </a:cubicBezTo>
                  <a:cubicBezTo>
                    <a:pt x="276" y="53"/>
                    <a:pt x="279" y="63"/>
                    <a:pt x="280" y="73"/>
                  </a:cubicBezTo>
                  <a:cubicBezTo>
                    <a:pt x="282" y="83"/>
                    <a:pt x="280" y="93"/>
                    <a:pt x="279" y="102"/>
                  </a:cubicBezTo>
                  <a:cubicBezTo>
                    <a:pt x="283" y="102"/>
                    <a:pt x="284" y="99"/>
                    <a:pt x="288" y="99"/>
                  </a:cubicBezTo>
                  <a:cubicBezTo>
                    <a:pt x="291" y="85"/>
                    <a:pt x="290" y="73"/>
                    <a:pt x="286" y="62"/>
                  </a:cubicBezTo>
                  <a:cubicBezTo>
                    <a:pt x="284" y="55"/>
                    <a:pt x="282" y="50"/>
                    <a:pt x="279" y="44"/>
                  </a:cubicBezTo>
                  <a:cubicBezTo>
                    <a:pt x="276" y="40"/>
                    <a:pt x="273" y="36"/>
                    <a:pt x="270" y="33"/>
                  </a:cubicBezTo>
                  <a:cubicBezTo>
                    <a:pt x="262" y="26"/>
                    <a:pt x="256" y="19"/>
                    <a:pt x="248" y="14"/>
                  </a:cubicBezTo>
                  <a:cubicBezTo>
                    <a:pt x="246" y="13"/>
                    <a:pt x="244" y="13"/>
                    <a:pt x="243" y="12"/>
                  </a:cubicBezTo>
                  <a:cubicBezTo>
                    <a:pt x="237" y="9"/>
                    <a:pt x="232" y="9"/>
                    <a:pt x="226" y="7"/>
                  </a:cubicBezTo>
                  <a:cubicBezTo>
                    <a:pt x="223" y="7"/>
                    <a:pt x="222" y="6"/>
                    <a:pt x="218" y="6"/>
                  </a:cubicBezTo>
                  <a:cubicBezTo>
                    <a:pt x="218" y="6"/>
                    <a:pt x="217" y="6"/>
                    <a:pt x="217" y="6"/>
                  </a:cubicBezTo>
                  <a:cubicBezTo>
                    <a:pt x="218" y="6"/>
                    <a:pt x="218" y="6"/>
                    <a:pt x="218" y="6"/>
                  </a:cubicBezTo>
                  <a:close/>
                  <a:moveTo>
                    <a:pt x="125" y="12"/>
                  </a:moveTo>
                  <a:cubicBezTo>
                    <a:pt x="122" y="13"/>
                    <a:pt x="121" y="14"/>
                    <a:pt x="119" y="15"/>
                  </a:cubicBezTo>
                  <a:cubicBezTo>
                    <a:pt x="118" y="15"/>
                    <a:pt x="117" y="16"/>
                    <a:pt x="116" y="16"/>
                  </a:cubicBezTo>
                  <a:cubicBezTo>
                    <a:pt x="112" y="18"/>
                    <a:pt x="110" y="20"/>
                    <a:pt x="108" y="22"/>
                  </a:cubicBezTo>
                  <a:cubicBezTo>
                    <a:pt x="106" y="24"/>
                    <a:pt x="102" y="26"/>
                    <a:pt x="101" y="28"/>
                  </a:cubicBezTo>
                  <a:cubicBezTo>
                    <a:pt x="94" y="37"/>
                    <a:pt x="96" y="49"/>
                    <a:pt x="106" y="53"/>
                  </a:cubicBezTo>
                  <a:cubicBezTo>
                    <a:pt x="101" y="50"/>
                    <a:pt x="98" y="38"/>
                    <a:pt x="101" y="32"/>
                  </a:cubicBezTo>
                  <a:cubicBezTo>
                    <a:pt x="103" y="28"/>
                    <a:pt x="107" y="23"/>
                    <a:pt x="111" y="20"/>
                  </a:cubicBezTo>
                  <a:cubicBezTo>
                    <a:pt x="116" y="17"/>
                    <a:pt x="121" y="15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lose/>
                  <a:moveTo>
                    <a:pt x="196" y="78"/>
                  </a:moveTo>
                  <a:cubicBezTo>
                    <a:pt x="202" y="75"/>
                    <a:pt x="205" y="66"/>
                    <a:pt x="204" y="58"/>
                  </a:cubicBezTo>
                  <a:cubicBezTo>
                    <a:pt x="203" y="56"/>
                    <a:pt x="202" y="54"/>
                    <a:pt x="201" y="52"/>
                  </a:cubicBezTo>
                  <a:cubicBezTo>
                    <a:pt x="199" y="48"/>
                    <a:pt x="197" y="46"/>
                    <a:pt x="193" y="45"/>
                  </a:cubicBezTo>
                  <a:cubicBezTo>
                    <a:pt x="188" y="45"/>
                    <a:pt x="183" y="45"/>
                    <a:pt x="179" y="46"/>
                  </a:cubicBezTo>
                  <a:cubicBezTo>
                    <a:pt x="185" y="46"/>
                    <a:pt x="189" y="50"/>
                    <a:pt x="192" y="53"/>
                  </a:cubicBezTo>
                  <a:cubicBezTo>
                    <a:pt x="195" y="60"/>
                    <a:pt x="195" y="65"/>
                    <a:pt x="192" y="72"/>
                  </a:cubicBezTo>
                  <a:cubicBezTo>
                    <a:pt x="190" y="74"/>
                    <a:pt x="189" y="76"/>
                    <a:pt x="187" y="78"/>
                  </a:cubicBezTo>
                  <a:cubicBezTo>
                    <a:pt x="186" y="79"/>
                    <a:pt x="184" y="79"/>
                    <a:pt x="183" y="81"/>
                  </a:cubicBezTo>
                  <a:cubicBezTo>
                    <a:pt x="188" y="79"/>
                    <a:pt x="191" y="79"/>
                    <a:pt x="196" y="78"/>
                  </a:cubicBezTo>
                  <a:close/>
                  <a:moveTo>
                    <a:pt x="185" y="52"/>
                  </a:moveTo>
                  <a:cubicBezTo>
                    <a:pt x="188" y="54"/>
                    <a:pt x="188" y="59"/>
                    <a:pt x="188" y="63"/>
                  </a:cubicBezTo>
                  <a:cubicBezTo>
                    <a:pt x="186" y="73"/>
                    <a:pt x="176" y="79"/>
                    <a:pt x="167" y="82"/>
                  </a:cubicBezTo>
                  <a:cubicBezTo>
                    <a:pt x="172" y="80"/>
                    <a:pt x="180" y="80"/>
                    <a:pt x="185" y="77"/>
                  </a:cubicBezTo>
                  <a:cubicBezTo>
                    <a:pt x="187" y="75"/>
                    <a:pt x="191" y="70"/>
                    <a:pt x="192" y="68"/>
                  </a:cubicBezTo>
                  <a:cubicBezTo>
                    <a:pt x="192" y="66"/>
                    <a:pt x="192" y="61"/>
                    <a:pt x="192" y="59"/>
                  </a:cubicBezTo>
                  <a:cubicBezTo>
                    <a:pt x="191" y="50"/>
                    <a:pt x="179" y="48"/>
                    <a:pt x="171" y="46"/>
                  </a:cubicBezTo>
                  <a:cubicBezTo>
                    <a:pt x="170" y="46"/>
                    <a:pt x="170" y="47"/>
                    <a:pt x="169" y="47"/>
                  </a:cubicBezTo>
                  <a:cubicBezTo>
                    <a:pt x="166" y="45"/>
                    <a:pt x="162" y="45"/>
                    <a:pt x="160" y="47"/>
                  </a:cubicBezTo>
                  <a:cubicBezTo>
                    <a:pt x="169" y="48"/>
                    <a:pt x="178" y="49"/>
                    <a:pt x="185" y="52"/>
                  </a:cubicBezTo>
                  <a:close/>
                  <a:moveTo>
                    <a:pt x="216" y="210"/>
                  </a:moveTo>
                  <a:cubicBezTo>
                    <a:pt x="216" y="209"/>
                    <a:pt x="215" y="208"/>
                    <a:pt x="215" y="207"/>
                  </a:cubicBezTo>
                  <a:cubicBezTo>
                    <a:pt x="215" y="205"/>
                    <a:pt x="216" y="203"/>
                    <a:pt x="218" y="202"/>
                  </a:cubicBezTo>
                  <a:cubicBezTo>
                    <a:pt x="218" y="202"/>
                    <a:pt x="218" y="202"/>
                    <a:pt x="218" y="202"/>
                  </a:cubicBezTo>
                  <a:cubicBezTo>
                    <a:pt x="217" y="200"/>
                    <a:pt x="217" y="195"/>
                    <a:pt x="217" y="192"/>
                  </a:cubicBezTo>
                  <a:cubicBezTo>
                    <a:pt x="216" y="184"/>
                    <a:pt x="215" y="179"/>
                    <a:pt x="214" y="172"/>
                  </a:cubicBezTo>
                  <a:cubicBezTo>
                    <a:pt x="213" y="168"/>
                    <a:pt x="213" y="164"/>
                    <a:pt x="212" y="161"/>
                  </a:cubicBezTo>
                  <a:cubicBezTo>
                    <a:pt x="211" y="159"/>
                    <a:pt x="208" y="157"/>
                    <a:pt x="210" y="153"/>
                  </a:cubicBezTo>
                  <a:cubicBezTo>
                    <a:pt x="216" y="152"/>
                    <a:pt x="219" y="152"/>
                    <a:pt x="225" y="152"/>
                  </a:cubicBezTo>
                  <a:cubicBezTo>
                    <a:pt x="230" y="152"/>
                    <a:pt x="235" y="150"/>
                    <a:pt x="237" y="153"/>
                  </a:cubicBezTo>
                  <a:cubicBezTo>
                    <a:pt x="238" y="155"/>
                    <a:pt x="237" y="157"/>
                    <a:pt x="237" y="159"/>
                  </a:cubicBezTo>
                  <a:cubicBezTo>
                    <a:pt x="237" y="161"/>
                    <a:pt x="238" y="164"/>
                    <a:pt x="239" y="168"/>
                  </a:cubicBezTo>
                  <a:cubicBezTo>
                    <a:pt x="240" y="178"/>
                    <a:pt x="241" y="188"/>
                    <a:pt x="242" y="198"/>
                  </a:cubicBezTo>
                  <a:cubicBezTo>
                    <a:pt x="245" y="198"/>
                    <a:pt x="249" y="197"/>
                    <a:pt x="251" y="199"/>
                  </a:cubicBezTo>
                  <a:cubicBezTo>
                    <a:pt x="252" y="201"/>
                    <a:pt x="252" y="203"/>
                    <a:pt x="253" y="205"/>
                  </a:cubicBezTo>
                  <a:cubicBezTo>
                    <a:pt x="252" y="208"/>
                    <a:pt x="253" y="211"/>
                    <a:pt x="253" y="215"/>
                  </a:cubicBezTo>
                  <a:cubicBezTo>
                    <a:pt x="255" y="214"/>
                    <a:pt x="256" y="213"/>
                    <a:pt x="258" y="213"/>
                  </a:cubicBezTo>
                  <a:cubicBezTo>
                    <a:pt x="264" y="211"/>
                    <a:pt x="272" y="210"/>
                    <a:pt x="279" y="207"/>
                  </a:cubicBezTo>
                  <a:cubicBezTo>
                    <a:pt x="282" y="206"/>
                    <a:pt x="287" y="204"/>
                    <a:pt x="288" y="202"/>
                  </a:cubicBezTo>
                  <a:cubicBezTo>
                    <a:pt x="289" y="201"/>
                    <a:pt x="289" y="199"/>
                    <a:pt x="289" y="197"/>
                  </a:cubicBezTo>
                  <a:cubicBezTo>
                    <a:pt x="290" y="192"/>
                    <a:pt x="290" y="187"/>
                    <a:pt x="288" y="182"/>
                  </a:cubicBezTo>
                  <a:cubicBezTo>
                    <a:pt x="287" y="177"/>
                    <a:pt x="285" y="172"/>
                    <a:pt x="285" y="168"/>
                  </a:cubicBezTo>
                  <a:cubicBezTo>
                    <a:pt x="284" y="165"/>
                    <a:pt x="283" y="159"/>
                    <a:pt x="282" y="155"/>
                  </a:cubicBezTo>
                  <a:cubicBezTo>
                    <a:pt x="281" y="154"/>
                    <a:pt x="280" y="153"/>
                    <a:pt x="281" y="151"/>
                  </a:cubicBezTo>
                  <a:cubicBezTo>
                    <a:pt x="279" y="147"/>
                    <a:pt x="278" y="143"/>
                    <a:pt x="277" y="138"/>
                  </a:cubicBezTo>
                  <a:cubicBezTo>
                    <a:pt x="275" y="133"/>
                    <a:pt x="273" y="128"/>
                    <a:pt x="272" y="123"/>
                  </a:cubicBezTo>
                  <a:cubicBezTo>
                    <a:pt x="270" y="117"/>
                    <a:pt x="268" y="111"/>
                    <a:pt x="266" y="105"/>
                  </a:cubicBezTo>
                  <a:cubicBezTo>
                    <a:pt x="264" y="93"/>
                    <a:pt x="262" y="84"/>
                    <a:pt x="262" y="73"/>
                  </a:cubicBezTo>
                  <a:cubicBezTo>
                    <a:pt x="254" y="73"/>
                    <a:pt x="246" y="76"/>
                    <a:pt x="238" y="77"/>
                  </a:cubicBezTo>
                  <a:cubicBezTo>
                    <a:pt x="225" y="79"/>
                    <a:pt x="211" y="82"/>
                    <a:pt x="199" y="86"/>
                  </a:cubicBezTo>
                  <a:cubicBezTo>
                    <a:pt x="179" y="92"/>
                    <a:pt x="158" y="98"/>
                    <a:pt x="138" y="103"/>
                  </a:cubicBezTo>
                  <a:cubicBezTo>
                    <a:pt x="133" y="104"/>
                    <a:pt x="127" y="105"/>
                    <a:pt x="122" y="106"/>
                  </a:cubicBezTo>
                  <a:cubicBezTo>
                    <a:pt x="117" y="107"/>
                    <a:pt x="112" y="109"/>
                    <a:pt x="107" y="110"/>
                  </a:cubicBezTo>
                  <a:cubicBezTo>
                    <a:pt x="101" y="112"/>
                    <a:pt x="94" y="114"/>
                    <a:pt x="88" y="115"/>
                  </a:cubicBezTo>
                  <a:cubicBezTo>
                    <a:pt x="74" y="118"/>
                    <a:pt x="60" y="123"/>
                    <a:pt x="46" y="126"/>
                  </a:cubicBezTo>
                  <a:cubicBezTo>
                    <a:pt x="36" y="129"/>
                    <a:pt x="28" y="131"/>
                    <a:pt x="20" y="133"/>
                  </a:cubicBezTo>
                  <a:cubicBezTo>
                    <a:pt x="15" y="135"/>
                    <a:pt x="11" y="135"/>
                    <a:pt x="9" y="139"/>
                  </a:cubicBezTo>
                  <a:cubicBezTo>
                    <a:pt x="6" y="145"/>
                    <a:pt x="9" y="154"/>
                    <a:pt x="11" y="159"/>
                  </a:cubicBezTo>
                  <a:cubicBezTo>
                    <a:pt x="12" y="162"/>
                    <a:pt x="13" y="165"/>
                    <a:pt x="13" y="168"/>
                  </a:cubicBezTo>
                  <a:cubicBezTo>
                    <a:pt x="14" y="174"/>
                    <a:pt x="16" y="180"/>
                    <a:pt x="18" y="185"/>
                  </a:cubicBezTo>
                  <a:cubicBezTo>
                    <a:pt x="26" y="212"/>
                    <a:pt x="32" y="240"/>
                    <a:pt x="40" y="266"/>
                  </a:cubicBezTo>
                  <a:cubicBezTo>
                    <a:pt x="52" y="270"/>
                    <a:pt x="62" y="261"/>
                    <a:pt x="73" y="259"/>
                  </a:cubicBezTo>
                  <a:cubicBezTo>
                    <a:pt x="73" y="252"/>
                    <a:pt x="72" y="246"/>
                    <a:pt x="73" y="238"/>
                  </a:cubicBezTo>
                  <a:cubicBezTo>
                    <a:pt x="80" y="232"/>
                    <a:pt x="89" y="233"/>
                    <a:pt x="100" y="232"/>
                  </a:cubicBezTo>
                  <a:cubicBezTo>
                    <a:pt x="98" y="222"/>
                    <a:pt x="96" y="210"/>
                    <a:pt x="93" y="200"/>
                  </a:cubicBezTo>
                  <a:cubicBezTo>
                    <a:pt x="93" y="199"/>
                    <a:pt x="92" y="197"/>
                    <a:pt x="92" y="196"/>
                  </a:cubicBezTo>
                  <a:cubicBezTo>
                    <a:pt x="90" y="192"/>
                    <a:pt x="88" y="193"/>
                    <a:pt x="84" y="193"/>
                  </a:cubicBezTo>
                  <a:cubicBezTo>
                    <a:pt x="81" y="194"/>
                    <a:pt x="72" y="194"/>
                    <a:pt x="71" y="198"/>
                  </a:cubicBezTo>
                  <a:cubicBezTo>
                    <a:pt x="71" y="199"/>
                    <a:pt x="72" y="201"/>
                    <a:pt x="72" y="202"/>
                  </a:cubicBezTo>
                  <a:cubicBezTo>
                    <a:pt x="72" y="204"/>
                    <a:pt x="72" y="205"/>
                    <a:pt x="73" y="207"/>
                  </a:cubicBezTo>
                  <a:cubicBezTo>
                    <a:pt x="73" y="209"/>
                    <a:pt x="74" y="211"/>
                    <a:pt x="75" y="214"/>
                  </a:cubicBezTo>
                  <a:cubicBezTo>
                    <a:pt x="75" y="216"/>
                    <a:pt x="75" y="219"/>
                    <a:pt x="75" y="221"/>
                  </a:cubicBezTo>
                  <a:cubicBezTo>
                    <a:pt x="76" y="225"/>
                    <a:pt x="77" y="228"/>
                    <a:pt x="77" y="232"/>
                  </a:cubicBezTo>
                  <a:cubicBezTo>
                    <a:pt x="77" y="233"/>
                    <a:pt x="78" y="235"/>
                    <a:pt x="77" y="235"/>
                  </a:cubicBezTo>
                  <a:cubicBezTo>
                    <a:pt x="75" y="235"/>
                    <a:pt x="76" y="232"/>
                    <a:pt x="75" y="231"/>
                  </a:cubicBezTo>
                  <a:cubicBezTo>
                    <a:pt x="75" y="230"/>
                    <a:pt x="75" y="228"/>
                    <a:pt x="74" y="227"/>
                  </a:cubicBezTo>
                  <a:cubicBezTo>
                    <a:pt x="73" y="219"/>
                    <a:pt x="73" y="212"/>
                    <a:pt x="71" y="206"/>
                  </a:cubicBezTo>
                  <a:cubicBezTo>
                    <a:pt x="71" y="203"/>
                    <a:pt x="70" y="200"/>
                    <a:pt x="69" y="198"/>
                  </a:cubicBezTo>
                  <a:cubicBezTo>
                    <a:pt x="69" y="196"/>
                    <a:pt x="66" y="196"/>
                    <a:pt x="66" y="193"/>
                  </a:cubicBezTo>
                  <a:cubicBezTo>
                    <a:pt x="67" y="192"/>
                    <a:pt x="68" y="191"/>
                    <a:pt x="69" y="190"/>
                  </a:cubicBezTo>
                  <a:cubicBezTo>
                    <a:pt x="75" y="187"/>
                    <a:pt x="83" y="185"/>
                    <a:pt x="91" y="186"/>
                  </a:cubicBezTo>
                  <a:cubicBezTo>
                    <a:pt x="93" y="188"/>
                    <a:pt x="92" y="190"/>
                    <a:pt x="93" y="193"/>
                  </a:cubicBezTo>
                  <a:cubicBezTo>
                    <a:pt x="94" y="198"/>
                    <a:pt x="97" y="203"/>
                    <a:pt x="98" y="209"/>
                  </a:cubicBezTo>
                  <a:cubicBezTo>
                    <a:pt x="99" y="216"/>
                    <a:pt x="100" y="224"/>
                    <a:pt x="102" y="231"/>
                  </a:cubicBezTo>
                  <a:cubicBezTo>
                    <a:pt x="104" y="232"/>
                    <a:pt x="106" y="230"/>
                    <a:pt x="108" y="231"/>
                  </a:cubicBezTo>
                  <a:cubicBezTo>
                    <a:pt x="109" y="232"/>
                    <a:pt x="109" y="235"/>
                    <a:pt x="109" y="237"/>
                  </a:cubicBezTo>
                  <a:cubicBezTo>
                    <a:pt x="109" y="241"/>
                    <a:pt x="111" y="248"/>
                    <a:pt x="111" y="251"/>
                  </a:cubicBezTo>
                  <a:cubicBezTo>
                    <a:pt x="128" y="245"/>
                    <a:pt x="146" y="241"/>
                    <a:pt x="164" y="237"/>
                  </a:cubicBezTo>
                  <a:cubicBezTo>
                    <a:pt x="173" y="235"/>
                    <a:pt x="182" y="233"/>
                    <a:pt x="191" y="231"/>
                  </a:cubicBezTo>
                  <a:cubicBezTo>
                    <a:pt x="195" y="230"/>
                    <a:pt x="199" y="229"/>
                    <a:pt x="204" y="228"/>
                  </a:cubicBezTo>
                  <a:cubicBezTo>
                    <a:pt x="208" y="227"/>
                    <a:pt x="212" y="226"/>
                    <a:pt x="216" y="224"/>
                  </a:cubicBezTo>
                  <a:cubicBezTo>
                    <a:pt x="215" y="219"/>
                    <a:pt x="216" y="214"/>
                    <a:pt x="216" y="210"/>
                  </a:cubicBezTo>
                  <a:close/>
                  <a:moveTo>
                    <a:pt x="80" y="80"/>
                  </a:moveTo>
                  <a:cubicBezTo>
                    <a:pt x="58" y="81"/>
                    <a:pt x="34" y="82"/>
                    <a:pt x="20" y="94"/>
                  </a:cubicBezTo>
                  <a:cubicBezTo>
                    <a:pt x="25" y="90"/>
                    <a:pt x="31" y="89"/>
                    <a:pt x="37" y="87"/>
                  </a:cubicBezTo>
                  <a:cubicBezTo>
                    <a:pt x="47" y="84"/>
                    <a:pt x="58" y="84"/>
                    <a:pt x="68" y="83"/>
                  </a:cubicBezTo>
                  <a:cubicBezTo>
                    <a:pt x="76" y="82"/>
                    <a:pt x="86" y="81"/>
                    <a:pt x="94" y="81"/>
                  </a:cubicBezTo>
                  <a:cubicBezTo>
                    <a:pt x="90" y="80"/>
                    <a:pt x="85" y="79"/>
                    <a:pt x="80" y="80"/>
                  </a:cubicBezTo>
                  <a:close/>
                  <a:moveTo>
                    <a:pt x="27" y="108"/>
                  </a:moveTo>
                  <a:cubicBezTo>
                    <a:pt x="31" y="99"/>
                    <a:pt x="38" y="93"/>
                    <a:pt x="46" y="88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1" y="88"/>
                    <a:pt x="37" y="90"/>
                    <a:pt x="33" y="91"/>
                  </a:cubicBezTo>
                  <a:cubicBezTo>
                    <a:pt x="31" y="92"/>
                    <a:pt x="29" y="92"/>
                    <a:pt x="28" y="92"/>
                  </a:cubicBezTo>
                  <a:cubicBezTo>
                    <a:pt x="22" y="95"/>
                    <a:pt x="17" y="99"/>
                    <a:pt x="13" y="103"/>
                  </a:cubicBezTo>
                  <a:cubicBezTo>
                    <a:pt x="7" y="109"/>
                    <a:pt x="7" y="121"/>
                    <a:pt x="10" y="129"/>
                  </a:cubicBezTo>
                  <a:cubicBezTo>
                    <a:pt x="11" y="130"/>
                    <a:pt x="11" y="132"/>
                    <a:pt x="13" y="132"/>
                  </a:cubicBezTo>
                  <a:cubicBezTo>
                    <a:pt x="14" y="133"/>
                    <a:pt x="18" y="132"/>
                    <a:pt x="20" y="131"/>
                  </a:cubicBezTo>
                  <a:cubicBezTo>
                    <a:pt x="22" y="130"/>
                    <a:pt x="25" y="129"/>
                    <a:pt x="28" y="128"/>
                  </a:cubicBezTo>
                  <a:cubicBezTo>
                    <a:pt x="24" y="123"/>
                    <a:pt x="25" y="115"/>
                    <a:pt x="27" y="108"/>
                  </a:cubicBezTo>
                  <a:close/>
                  <a:moveTo>
                    <a:pt x="8" y="102"/>
                  </a:moveTo>
                  <a:cubicBezTo>
                    <a:pt x="7" y="104"/>
                    <a:pt x="6" y="107"/>
                    <a:pt x="5" y="110"/>
                  </a:cubicBezTo>
                  <a:cubicBezTo>
                    <a:pt x="2" y="119"/>
                    <a:pt x="3" y="130"/>
                    <a:pt x="9" y="135"/>
                  </a:cubicBezTo>
                  <a:cubicBezTo>
                    <a:pt x="9" y="135"/>
                    <a:pt x="10" y="134"/>
                    <a:pt x="10" y="134"/>
                  </a:cubicBezTo>
                  <a:cubicBezTo>
                    <a:pt x="7" y="131"/>
                    <a:pt x="7" y="125"/>
                    <a:pt x="6" y="120"/>
                  </a:cubicBezTo>
                  <a:cubicBezTo>
                    <a:pt x="7" y="118"/>
                    <a:pt x="6" y="116"/>
                    <a:pt x="6" y="114"/>
                  </a:cubicBezTo>
                  <a:cubicBezTo>
                    <a:pt x="7" y="105"/>
                    <a:pt x="12" y="99"/>
                    <a:pt x="19" y="94"/>
                  </a:cubicBezTo>
                  <a:cubicBezTo>
                    <a:pt x="19" y="94"/>
                    <a:pt x="20" y="94"/>
                    <a:pt x="19" y="94"/>
                  </a:cubicBezTo>
                  <a:cubicBezTo>
                    <a:pt x="16" y="97"/>
                    <a:pt x="11" y="98"/>
                    <a:pt x="8" y="102"/>
                  </a:cubicBezTo>
                  <a:close/>
                  <a:moveTo>
                    <a:pt x="276" y="107"/>
                  </a:moveTo>
                  <a:cubicBezTo>
                    <a:pt x="276" y="107"/>
                    <a:pt x="276" y="108"/>
                    <a:pt x="275" y="108"/>
                  </a:cubicBezTo>
                  <a:cubicBezTo>
                    <a:pt x="275" y="109"/>
                    <a:pt x="275" y="109"/>
                    <a:pt x="275" y="111"/>
                  </a:cubicBezTo>
                  <a:cubicBezTo>
                    <a:pt x="277" y="110"/>
                    <a:pt x="278" y="110"/>
                    <a:pt x="280" y="109"/>
                  </a:cubicBezTo>
                  <a:cubicBezTo>
                    <a:pt x="282" y="109"/>
                    <a:pt x="290" y="106"/>
                    <a:pt x="287" y="102"/>
                  </a:cubicBezTo>
                  <a:cubicBezTo>
                    <a:pt x="283" y="103"/>
                    <a:pt x="279" y="105"/>
                    <a:pt x="276" y="107"/>
                  </a:cubicBezTo>
                  <a:close/>
                  <a:moveTo>
                    <a:pt x="285" y="110"/>
                  </a:moveTo>
                  <a:cubicBezTo>
                    <a:pt x="286" y="112"/>
                    <a:pt x="286" y="115"/>
                    <a:pt x="287" y="117"/>
                  </a:cubicBezTo>
                  <a:cubicBezTo>
                    <a:pt x="289" y="115"/>
                    <a:pt x="288" y="111"/>
                    <a:pt x="288" y="108"/>
                  </a:cubicBezTo>
                  <a:cubicBezTo>
                    <a:pt x="287" y="109"/>
                    <a:pt x="286" y="109"/>
                    <a:pt x="285" y="110"/>
                  </a:cubicBezTo>
                  <a:close/>
                  <a:moveTo>
                    <a:pt x="281" y="111"/>
                  </a:moveTo>
                  <a:cubicBezTo>
                    <a:pt x="282" y="114"/>
                    <a:pt x="282" y="117"/>
                    <a:pt x="283" y="119"/>
                  </a:cubicBezTo>
                  <a:cubicBezTo>
                    <a:pt x="286" y="117"/>
                    <a:pt x="284" y="114"/>
                    <a:pt x="284" y="110"/>
                  </a:cubicBezTo>
                  <a:cubicBezTo>
                    <a:pt x="283" y="110"/>
                    <a:pt x="282" y="111"/>
                    <a:pt x="281" y="111"/>
                  </a:cubicBezTo>
                  <a:close/>
                  <a:moveTo>
                    <a:pt x="271" y="113"/>
                  </a:moveTo>
                  <a:cubicBezTo>
                    <a:pt x="276" y="131"/>
                    <a:pt x="282" y="152"/>
                    <a:pt x="287" y="169"/>
                  </a:cubicBezTo>
                  <a:cubicBezTo>
                    <a:pt x="290" y="182"/>
                    <a:pt x="297" y="198"/>
                    <a:pt x="287" y="206"/>
                  </a:cubicBezTo>
                  <a:cubicBezTo>
                    <a:pt x="291" y="221"/>
                    <a:pt x="295" y="233"/>
                    <a:pt x="299" y="248"/>
                  </a:cubicBezTo>
                  <a:cubicBezTo>
                    <a:pt x="301" y="252"/>
                    <a:pt x="301" y="261"/>
                    <a:pt x="301" y="264"/>
                  </a:cubicBezTo>
                  <a:cubicBezTo>
                    <a:pt x="310" y="264"/>
                    <a:pt x="302" y="251"/>
                    <a:pt x="303" y="246"/>
                  </a:cubicBezTo>
                  <a:cubicBezTo>
                    <a:pt x="305" y="250"/>
                    <a:pt x="306" y="255"/>
                    <a:pt x="307" y="260"/>
                  </a:cubicBezTo>
                  <a:cubicBezTo>
                    <a:pt x="310" y="253"/>
                    <a:pt x="307" y="246"/>
                    <a:pt x="306" y="239"/>
                  </a:cubicBezTo>
                  <a:cubicBezTo>
                    <a:pt x="305" y="235"/>
                    <a:pt x="305" y="231"/>
                    <a:pt x="304" y="227"/>
                  </a:cubicBezTo>
                  <a:cubicBezTo>
                    <a:pt x="303" y="223"/>
                    <a:pt x="301" y="219"/>
                    <a:pt x="301" y="215"/>
                  </a:cubicBezTo>
                  <a:cubicBezTo>
                    <a:pt x="303" y="219"/>
                    <a:pt x="305" y="225"/>
                    <a:pt x="307" y="231"/>
                  </a:cubicBezTo>
                  <a:cubicBezTo>
                    <a:pt x="308" y="239"/>
                    <a:pt x="310" y="246"/>
                    <a:pt x="310" y="255"/>
                  </a:cubicBezTo>
                  <a:cubicBezTo>
                    <a:pt x="312" y="255"/>
                    <a:pt x="313" y="257"/>
                    <a:pt x="315" y="257"/>
                  </a:cubicBezTo>
                  <a:cubicBezTo>
                    <a:pt x="316" y="251"/>
                    <a:pt x="314" y="247"/>
                    <a:pt x="313" y="242"/>
                  </a:cubicBezTo>
                  <a:cubicBezTo>
                    <a:pt x="313" y="239"/>
                    <a:pt x="312" y="235"/>
                    <a:pt x="311" y="232"/>
                  </a:cubicBezTo>
                  <a:cubicBezTo>
                    <a:pt x="309" y="225"/>
                    <a:pt x="308" y="217"/>
                    <a:pt x="307" y="211"/>
                  </a:cubicBezTo>
                  <a:cubicBezTo>
                    <a:pt x="302" y="192"/>
                    <a:pt x="297" y="173"/>
                    <a:pt x="291" y="155"/>
                  </a:cubicBezTo>
                  <a:cubicBezTo>
                    <a:pt x="287" y="144"/>
                    <a:pt x="285" y="134"/>
                    <a:pt x="283" y="122"/>
                  </a:cubicBezTo>
                  <a:cubicBezTo>
                    <a:pt x="276" y="126"/>
                    <a:pt x="274" y="117"/>
                    <a:pt x="272" y="111"/>
                  </a:cubicBezTo>
                  <a:cubicBezTo>
                    <a:pt x="272" y="112"/>
                    <a:pt x="272" y="113"/>
                    <a:pt x="271" y="113"/>
                  </a:cubicBezTo>
                  <a:close/>
                  <a:moveTo>
                    <a:pt x="275" y="114"/>
                  </a:moveTo>
                  <a:cubicBezTo>
                    <a:pt x="276" y="116"/>
                    <a:pt x="276" y="120"/>
                    <a:pt x="280" y="121"/>
                  </a:cubicBezTo>
                  <a:cubicBezTo>
                    <a:pt x="281" y="118"/>
                    <a:pt x="281" y="114"/>
                    <a:pt x="279" y="112"/>
                  </a:cubicBezTo>
                  <a:cubicBezTo>
                    <a:pt x="278" y="113"/>
                    <a:pt x="276" y="113"/>
                    <a:pt x="275" y="114"/>
                  </a:cubicBezTo>
                  <a:close/>
                  <a:moveTo>
                    <a:pt x="234" y="153"/>
                  </a:moveTo>
                  <a:cubicBezTo>
                    <a:pt x="231" y="153"/>
                    <a:pt x="227" y="154"/>
                    <a:pt x="224" y="154"/>
                  </a:cubicBezTo>
                  <a:cubicBezTo>
                    <a:pt x="222" y="154"/>
                    <a:pt x="219" y="154"/>
                    <a:pt x="217" y="154"/>
                  </a:cubicBezTo>
                  <a:cubicBezTo>
                    <a:pt x="215" y="154"/>
                    <a:pt x="211" y="155"/>
                    <a:pt x="212" y="158"/>
                  </a:cubicBezTo>
                  <a:cubicBezTo>
                    <a:pt x="219" y="157"/>
                    <a:pt x="227" y="158"/>
                    <a:pt x="235" y="156"/>
                  </a:cubicBezTo>
                  <a:cubicBezTo>
                    <a:pt x="235" y="155"/>
                    <a:pt x="234" y="154"/>
                    <a:pt x="234" y="153"/>
                  </a:cubicBezTo>
                  <a:close/>
                  <a:moveTo>
                    <a:pt x="214" y="160"/>
                  </a:moveTo>
                  <a:cubicBezTo>
                    <a:pt x="216" y="175"/>
                    <a:pt x="219" y="188"/>
                    <a:pt x="220" y="201"/>
                  </a:cubicBezTo>
                  <a:cubicBezTo>
                    <a:pt x="227" y="199"/>
                    <a:pt x="231" y="200"/>
                    <a:pt x="240" y="199"/>
                  </a:cubicBezTo>
                  <a:cubicBezTo>
                    <a:pt x="241" y="192"/>
                    <a:pt x="239" y="185"/>
                    <a:pt x="238" y="177"/>
                  </a:cubicBezTo>
                  <a:cubicBezTo>
                    <a:pt x="238" y="171"/>
                    <a:pt x="237" y="165"/>
                    <a:pt x="235" y="160"/>
                  </a:cubicBezTo>
                  <a:cubicBezTo>
                    <a:pt x="229" y="159"/>
                    <a:pt x="220" y="160"/>
                    <a:pt x="214" y="160"/>
                  </a:cubicBezTo>
                  <a:close/>
                  <a:moveTo>
                    <a:pt x="81" y="189"/>
                  </a:moveTo>
                  <a:cubicBezTo>
                    <a:pt x="78" y="189"/>
                    <a:pt x="74" y="190"/>
                    <a:pt x="71" y="191"/>
                  </a:cubicBezTo>
                  <a:cubicBezTo>
                    <a:pt x="71" y="193"/>
                    <a:pt x="69" y="193"/>
                    <a:pt x="69" y="195"/>
                  </a:cubicBezTo>
                  <a:cubicBezTo>
                    <a:pt x="71" y="194"/>
                    <a:pt x="73" y="193"/>
                    <a:pt x="76" y="192"/>
                  </a:cubicBezTo>
                  <a:cubicBezTo>
                    <a:pt x="79" y="191"/>
                    <a:pt x="83" y="191"/>
                    <a:pt x="86" y="190"/>
                  </a:cubicBezTo>
                  <a:cubicBezTo>
                    <a:pt x="88" y="190"/>
                    <a:pt x="89" y="191"/>
                    <a:pt x="90" y="189"/>
                  </a:cubicBezTo>
                  <a:cubicBezTo>
                    <a:pt x="88" y="187"/>
                    <a:pt x="84" y="188"/>
                    <a:pt x="81" y="189"/>
                  </a:cubicBezTo>
                  <a:close/>
                  <a:moveTo>
                    <a:pt x="249" y="201"/>
                  </a:moveTo>
                  <a:cubicBezTo>
                    <a:pt x="248" y="201"/>
                    <a:pt x="244" y="201"/>
                    <a:pt x="242" y="201"/>
                  </a:cubicBezTo>
                  <a:cubicBezTo>
                    <a:pt x="234" y="202"/>
                    <a:pt x="224" y="200"/>
                    <a:pt x="217" y="206"/>
                  </a:cubicBezTo>
                  <a:cubicBezTo>
                    <a:pt x="217" y="212"/>
                    <a:pt x="218" y="219"/>
                    <a:pt x="219" y="225"/>
                  </a:cubicBezTo>
                  <a:cubicBezTo>
                    <a:pt x="218" y="230"/>
                    <a:pt x="218" y="235"/>
                    <a:pt x="222" y="237"/>
                  </a:cubicBezTo>
                  <a:cubicBezTo>
                    <a:pt x="225" y="239"/>
                    <a:pt x="231" y="238"/>
                    <a:pt x="234" y="237"/>
                  </a:cubicBezTo>
                  <a:cubicBezTo>
                    <a:pt x="234" y="235"/>
                    <a:pt x="234" y="235"/>
                    <a:pt x="234" y="233"/>
                  </a:cubicBezTo>
                  <a:cubicBezTo>
                    <a:pt x="230" y="232"/>
                    <a:pt x="227" y="234"/>
                    <a:pt x="225" y="231"/>
                  </a:cubicBezTo>
                  <a:cubicBezTo>
                    <a:pt x="224" y="223"/>
                    <a:pt x="222" y="213"/>
                    <a:pt x="227" y="208"/>
                  </a:cubicBezTo>
                  <a:cubicBezTo>
                    <a:pt x="230" y="208"/>
                    <a:pt x="233" y="207"/>
                    <a:pt x="237" y="207"/>
                  </a:cubicBezTo>
                  <a:cubicBezTo>
                    <a:pt x="239" y="207"/>
                    <a:pt x="244" y="207"/>
                    <a:pt x="246" y="208"/>
                  </a:cubicBezTo>
                  <a:cubicBezTo>
                    <a:pt x="248" y="209"/>
                    <a:pt x="248" y="211"/>
                    <a:pt x="248" y="214"/>
                  </a:cubicBezTo>
                  <a:cubicBezTo>
                    <a:pt x="248" y="218"/>
                    <a:pt x="250" y="224"/>
                    <a:pt x="249" y="227"/>
                  </a:cubicBezTo>
                  <a:cubicBezTo>
                    <a:pt x="249" y="229"/>
                    <a:pt x="247" y="230"/>
                    <a:pt x="246" y="232"/>
                  </a:cubicBezTo>
                  <a:cubicBezTo>
                    <a:pt x="245" y="232"/>
                    <a:pt x="245" y="232"/>
                    <a:pt x="244" y="232"/>
                  </a:cubicBezTo>
                  <a:cubicBezTo>
                    <a:pt x="244" y="234"/>
                    <a:pt x="244" y="236"/>
                    <a:pt x="245" y="237"/>
                  </a:cubicBezTo>
                  <a:cubicBezTo>
                    <a:pt x="257" y="239"/>
                    <a:pt x="251" y="223"/>
                    <a:pt x="252" y="217"/>
                  </a:cubicBezTo>
                  <a:cubicBezTo>
                    <a:pt x="252" y="216"/>
                    <a:pt x="251" y="217"/>
                    <a:pt x="251" y="216"/>
                  </a:cubicBezTo>
                  <a:cubicBezTo>
                    <a:pt x="251" y="216"/>
                    <a:pt x="252" y="216"/>
                    <a:pt x="252" y="215"/>
                  </a:cubicBezTo>
                  <a:cubicBezTo>
                    <a:pt x="250" y="211"/>
                    <a:pt x="252" y="204"/>
                    <a:pt x="249" y="201"/>
                  </a:cubicBezTo>
                  <a:close/>
                  <a:moveTo>
                    <a:pt x="56" y="280"/>
                  </a:moveTo>
                  <a:cubicBezTo>
                    <a:pt x="56" y="284"/>
                    <a:pt x="57" y="288"/>
                    <a:pt x="58" y="292"/>
                  </a:cubicBezTo>
                  <a:cubicBezTo>
                    <a:pt x="61" y="301"/>
                    <a:pt x="62" y="311"/>
                    <a:pt x="66" y="319"/>
                  </a:cubicBezTo>
                  <a:cubicBezTo>
                    <a:pt x="67" y="320"/>
                    <a:pt x="68" y="320"/>
                    <a:pt x="69" y="321"/>
                  </a:cubicBezTo>
                  <a:cubicBezTo>
                    <a:pt x="71" y="321"/>
                    <a:pt x="72" y="321"/>
                    <a:pt x="74" y="321"/>
                  </a:cubicBezTo>
                  <a:cubicBezTo>
                    <a:pt x="81" y="322"/>
                    <a:pt x="87" y="318"/>
                    <a:pt x="94" y="316"/>
                  </a:cubicBezTo>
                  <a:cubicBezTo>
                    <a:pt x="96" y="316"/>
                    <a:pt x="100" y="315"/>
                    <a:pt x="103" y="314"/>
                  </a:cubicBezTo>
                  <a:cubicBezTo>
                    <a:pt x="115" y="311"/>
                    <a:pt x="128" y="310"/>
                    <a:pt x="141" y="307"/>
                  </a:cubicBezTo>
                  <a:cubicBezTo>
                    <a:pt x="144" y="307"/>
                    <a:pt x="147" y="306"/>
                    <a:pt x="150" y="306"/>
                  </a:cubicBezTo>
                  <a:cubicBezTo>
                    <a:pt x="159" y="303"/>
                    <a:pt x="168" y="300"/>
                    <a:pt x="178" y="297"/>
                  </a:cubicBezTo>
                  <a:cubicBezTo>
                    <a:pt x="185" y="295"/>
                    <a:pt x="192" y="294"/>
                    <a:pt x="198" y="292"/>
                  </a:cubicBezTo>
                  <a:cubicBezTo>
                    <a:pt x="209" y="288"/>
                    <a:pt x="218" y="285"/>
                    <a:pt x="229" y="283"/>
                  </a:cubicBezTo>
                  <a:cubicBezTo>
                    <a:pt x="237" y="281"/>
                    <a:pt x="248" y="279"/>
                    <a:pt x="255" y="277"/>
                  </a:cubicBezTo>
                  <a:cubicBezTo>
                    <a:pt x="256" y="277"/>
                    <a:pt x="257" y="277"/>
                    <a:pt x="257" y="277"/>
                  </a:cubicBezTo>
                  <a:cubicBezTo>
                    <a:pt x="269" y="273"/>
                    <a:pt x="283" y="271"/>
                    <a:pt x="294" y="269"/>
                  </a:cubicBezTo>
                  <a:cubicBezTo>
                    <a:pt x="296" y="268"/>
                    <a:pt x="297" y="266"/>
                    <a:pt x="298" y="265"/>
                  </a:cubicBezTo>
                  <a:cubicBezTo>
                    <a:pt x="299" y="261"/>
                    <a:pt x="299" y="255"/>
                    <a:pt x="298" y="251"/>
                  </a:cubicBezTo>
                  <a:cubicBezTo>
                    <a:pt x="297" y="246"/>
                    <a:pt x="295" y="242"/>
                    <a:pt x="294" y="237"/>
                  </a:cubicBezTo>
                  <a:cubicBezTo>
                    <a:pt x="292" y="232"/>
                    <a:pt x="290" y="228"/>
                    <a:pt x="289" y="223"/>
                  </a:cubicBezTo>
                  <a:cubicBezTo>
                    <a:pt x="288" y="220"/>
                    <a:pt x="288" y="218"/>
                    <a:pt x="287" y="215"/>
                  </a:cubicBezTo>
                  <a:cubicBezTo>
                    <a:pt x="286" y="213"/>
                    <a:pt x="286" y="210"/>
                    <a:pt x="285" y="207"/>
                  </a:cubicBezTo>
                  <a:cubicBezTo>
                    <a:pt x="285" y="207"/>
                    <a:pt x="285" y="207"/>
                    <a:pt x="285" y="207"/>
                  </a:cubicBezTo>
                  <a:cubicBezTo>
                    <a:pt x="275" y="212"/>
                    <a:pt x="264" y="213"/>
                    <a:pt x="254" y="216"/>
                  </a:cubicBezTo>
                  <a:cubicBezTo>
                    <a:pt x="254" y="221"/>
                    <a:pt x="255" y="228"/>
                    <a:pt x="255" y="233"/>
                  </a:cubicBezTo>
                  <a:cubicBezTo>
                    <a:pt x="254" y="236"/>
                    <a:pt x="253" y="238"/>
                    <a:pt x="250" y="239"/>
                  </a:cubicBezTo>
                  <a:cubicBezTo>
                    <a:pt x="251" y="241"/>
                    <a:pt x="251" y="244"/>
                    <a:pt x="252" y="247"/>
                  </a:cubicBezTo>
                  <a:cubicBezTo>
                    <a:pt x="252" y="249"/>
                    <a:pt x="252" y="254"/>
                    <a:pt x="252" y="256"/>
                  </a:cubicBezTo>
                  <a:cubicBezTo>
                    <a:pt x="251" y="258"/>
                    <a:pt x="249" y="258"/>
                    <a:pt x="248" y="259"/>
                  </a:cubicBezTo>
                  <a:cubicBezTo>
                    <a:pt x="246" y="261"/>
                    <a:pt x="245" y="264"/>
                    <a:pt x="242" y="265"/>
                  </a:cubicBezTo>
                  <a:cubicBezTo>
                    <a:pt x="240" y="264"/>
                    <a:pt x="239" y="260"/>
                    <a:pt x="237" y="259"/>
                  </a:cubicBezTo>
                  <a:cubicBezTo>
                    <a:pt x="235" y="256"/>
                    <a:pt x="231" y="252"/>
                    <a:pt x="228" y="251"/>
                  </a:cubicBezTo>
                  <a:cubicBezTo>
                    <a:pt x="227" y="250"/>
                    <a:pt x="226" y="250"/>
                    <a:pt x="225" y="249"/>
                  </a:cubicBezTo>
                  <a:cubicBezTo>
                    <a:pt x="224" y="248"/>
                    <a:pt x="225" y="247"/>
                    <a:pt x="226" y="246"/>
                  </a:cubicBezTo>
                  <a:cubicBezTo>
                    <a:pt x="226" y="244"/>
                    <a:pt x="225" y="242"/>
                    <a:pt x="225" y="240"/>
                  </a:cubicBezTo>
                  <a:cubicBezTo>
                    <a:pt x="217" y="240"/>
                    <a:pt x="216" y="234"/>
                    <a:pt x="216" y="227"/>
                  </a:cubicBezTo>
                  <a:cubicBezTo>
                    <a:pt x="184" y="237"/>
                    <a:pt x="143" y="241"/>
                    <a:pt x="112" y="254"/>
                  </a:cubicBezTo>
                  <a:cubicBezTo>
                    <a:pt x="113" y="259"/>
                    <a:pt x="114" y="266"/>
                    <a:pt x="110" y="268"/>
                  </a:cubicBezTo>
                  <a:cubicBezTo>
                    <a:pt x="109" y="276"/>
                    <a:pt x="111" y="283"/>
                    <a:pt x="109" y="289"/>
                  </a:cubicBezTo>
                  <a:cubicBezTo>
                    <a:pt x="107" y="291"/>
                    <a:pt x="105" y="297"/>
                    <a:pt x="102" y="297"/>
                  </a:cubicBezTo>
                  <a:cubicBezTo>
                    <a:pt x="99" y="297"/>
                    <a:pt x="96" y="294"/>
                    <a:pt x="94" y="292"/>
                  </a:cubicBezTo>
                  <a:cubicBezTo>
                    <a:pt x="92" y="291"/>
                    <a:pt x="90" y="290"/>
                    <a:pt x="88" y="289"/>
                  </a:cubicBezTo>
                  <a:cubicBezTo>
                    <a:pt x="86" y="284"/>
                    <a:pt x="86" y="277"/>
                    <a:pt x="85" y="273"/>
                  </a:cubicBezTo>
                  <a:cubicBezTo>
                    <a:pt x="81" y="273"/>
                    <a:pt x="79" y="274"/>
                    <a:pt x="76" y="272"/>
                  </a:cubicBezTo>
                  <a:cubicBezTo>
                    <a:pt x="74" y="270"/>
                    <a:pt x="74" y="265"/>
                    <a:pt x="74" y="262"/>
                  </a:cubicBezTo>
                  <a:cubicBezTo>
                    <a:pt x="66" y="263"/>
                    <a:pt x="61" y="267"/>
                    <a:pt x="53" y="268"/>
                  </a:cubicBezTo>
                  <a:cubicBezTo>
                    <a:pt x="54" y="273"/>
                    <a:pt x="55" y="276"/>
                    <a:pt x="56" y="280"/>
                  </a:cubicBezTo>
                  <a:close/>
                  <a:moveTo>
                    <a:pt x="227" y="211"/>
                  </a:moveTo>
                  <a:cubicBezTo>
                    <a:pt x="224" y="215"/>
                    <a:pt x="225" y="223"/>
                    <a:pt x="226" y="229"/>
                  </a:cubicBezTo>
                  <a:cubicBezTo>
                    <a:pt x="229" y="231"/>
                    <a:pt x="231" y="230"/>
                    <a:pt x="234" y="231"/>
                  </a:cubicBezTo>
                  <a:cubicBezTo>
                    <a:pt x="231" y="224"/>
                    <a:pt x="238" y="219"/>
                    <a:pt x="242" y="224"/>
                  </a:cubicBezTo>
                  <a:cubicBezTo>
                    <a:pt x="243" y="226"/>
                    <a:pt x="243" y="228"/>
                    <a:pt x="243" y="229"/>
                  </a:cubicBezTo>
                  <a:cubicBezTo>
                    <a:pt x="244" y="229"/>
                    <a:pt x="244" y="229"/>
                    <a:pt x="245" y="229"/>
                  </a:cubicBezTo>
                  <a:cubicBezTo>
                    <a:pt x="249" y="224"/>
                    <a:pt x="246" y="218"/>
                    <a:pt x="245" y="211"/>
                  </a:cubicBezTo>
                  <a:cubicBezTo>
                    <a:pt x="239" y="208"/>
                    <a:pt x="233" y="209"/>
                    <a:pt x="227" y="211"/>
                  </a:cubicBezTo>
                  <a:close/>
                  <a:moveTo>
                    <a:pt x="107" y="239"/>
                  </a:moveTo>
                  <a:cubicBezTo>
                    <a:pt x="107" y="237"/>
                    <a:pt x="107" y="235"/>
                    <a:pt x="107" y="234"/>
                  </a:cubicBezTo>
                  <a:cubicBezTo>
                    <a:pt x="105" y="232"/>
                    <a:pt x="97" y="234"/>
                    <a:pt x="94" y="235"/>
                  </a:cubicBezTo>
                  <a:cubicBezTo>
                    <a:pt x="89" y="235"/>
                    <a:pt x="84" y="236"/>
                    <a:pt x="81" y="236"/>
                  </a:cubicBezTo>
                  <a:cubicBezTo>
                    <a:pt x="80" y="237"/>
                    <a:pt x="77" y="238"/>
                    <a:pt x="76" y="239"/>
                  </a:cubicBezTo>
                  <a:cubicBezTo>
                    <a:pt x="76" y="240"/>
                    <a:pt x="74" y="240"/>
                    <a:pt x="74" y="241"/>
                  </a:cubicBezTo>
                  <a:cubicBezTo>
                    <a:pt x="74" y="247"/>
                    <a:pt x="74" y="255"/>
                    <a:pt x="76" y="260"/>
                  </a:cubicBezTo>
                  <a:cubicBezTo>
                    <a:pt x="76" y="264"/>
                    <a:pt x="76" y="267"/>
                    <a:pt x="78" y="270"/>
                  </a:cubicBezTo>
                  <a:cubicBezTo>
                    <a:pt x="82" y="271"/>
                    <a:pt x="86" y="269"/>
                    <a:pt x="90" y="271"/>
                  </a:cubicBezTo>
                  <a:cubicBezTo>
                    <a:pt x="90" y="269"/>
                    <a:pt x="89" y="268"/>
                    <a:pt x="89" y="266"/>
                  </a:cubicBezTo>
                  <a:cubicBezTo>
                    <a:pt x="88" y="266"/>
                    <a:pt x="85" y="266"/>
                    <a:pt x="84" y="266"/>
                  </a:cubicBezTo>
                  <a:cubicBezTo>
                    <a:pt x="79" y="262"/>
                    <a:pt x="80" y="252"/>
                    <a:pt x="80" y="244"/>
                  </a:cubicBezTo>
                  <a:cubicBezTo>
                    <a:pt x="81" y="243"/>
                    <a:pt x="82" y="242"/>
                    <a:pt x="83" y="241"/>
                  </a:cubicBezTo>
                  <a:cubicBezTo>
                    <a:pt x="85" y="241"/>
                    <a:pt x="88" y="241"/>
                    <a:pt x="92" y="240"/>
                  </a:cubicBezTo>
                  <a:cubicBezTo>
                    <a:pt x="93" y="240"/>
                    <a:pt x="94" y="239"/>
                    <a:pt x="95" y="239"/>
                  </a:cubicBezTo>
                  <a:cubicBezTo>
                    <a:pt x="98" y="239"/>
                    <a:pt x="102" y="240"/>
                    <a:pt x="104" y="241"/>
                  </a:cubicBezTo>
                  <a:cubicBezTo>
                    <a:pt x="105" y="248"/>
                    <a:pt x="107" y="257"/>
                    <a:pt x="105" y="263"/>
                  </a:cubicBezTo>
                  <a:cubicBezTo>
                    <a:pt x="103" y="264"/>
                    <a:pt x="103" y="265"/>
                    <a:pt x="101" y="264"/>
                  </a:cubicBezTo>
                  <a:cubicBezTo>
                    <a:pt x="100" y="265"/>
                    <a:pt x="101" y="266"/>
                    <a:pt x="101" y="267"/>
                  </a:cubicBezTo>
                  <a:cubicBezTo>
                    <a:pt x="103" y="267"/>
                    <a:pt x="107" y="267"/>
                    <a:pt x="109" y="265"/>
                  </a:cubicBezTo>
                  <a:cubicBezTo>
                    <a:pt x="112" y="258"/>
                    <a:pt x="108" y="246"/>
                    <a:pt x="107" y="239"/>
                  </a:cubicBezTo>
                  <a:close/>
                  <a:moveTo>
                    <a:pt x="248" y="255"/>
                  </a:moveTo>
                  <a:cubicBezTo>
                    <a:pt x="248" y="256"/>
                    <a:pt x="249" y="254"/>
                    <a:pt x="249" y="254"/>
                  </a:cubicBezTo>
                  <a:cubicBezTo>
                    <a:pt x="250" y="252"/>
                    <a:pt x="250" y="244"/>
                    <a:pt x="248" y="239"/>
                  </a:cubicBezTo>
                  <a:cubicBezTo>
                    <a:pt x="247" y="239"/>
                    <a:pt x="245" y="239"/>
                    <a:pt x="245" y="240"/>
                  </a:cubicBezTo>
                  <a:cubicBezTo>
                    <a:pt x="248" y="245"/>
                    <a:pt x="241" y="251"/>
                    <a:pt x="237" y="248"/>
                  </a:cubicBezTo>
                  <a:cubicBezTo>
                    <a:pt x="237" y="248"/>
                    <a:pt x="236" y="246"/>
                    <a:pt x="236" y="245"/>
                  </a:cubicBezTo>
                  <a:cubicBezTo>
                    <a:pt x="235" y="243"/>
                    <a:pt x="235" y="242"/>
                    <a:pt x="234" y="240"/>
                  </a:cubicBezTo>
                  <a:cubicBezTo>
                    <a:pt x="231" y="240"/>
                    <a:pt x="230" y="240"/>
                    <a:pt x="227" y="240"/>
                  </a:cubicBezTo>
                  <a:cubicBezTo>
                    <a:pt x="227" y="243"/>
                    <a:pt x="227" y="247"/>
                    <a:pt x="228" y="248"/>
                  </a:cubicBezTo>
                  <a:cubicBezTo>
                    <a:pt x="229" y="249"/>
                    <a:pt x="232" y="251"/>
                    <a:pt x="233" y="252"/>
                  </a:cubicBezTo>
                  <a:cubicBezTo>
                    <a:pt x="236" y="256"/>
                    <a:pt x="240" y="259"/>
                    <a:pt x="243" y="262"/>
                  </a:cubicBezTo>
                  <a:cubicBezTo>
                    <a:pt x="245" y="260"/>
                    <a:pt x="247" y="258"/>
                    <a:pt x="248" y="255"/>
                  </a:cubicBezTo>
                  <a:close/>
                  <a:moveTo>
                    <a:pt x="86" y="244"/>
                  </a:moveTo>
                  <a:cubicBezTo>
                    <a:pt x="84" y="244"/>
                    <a:pt x="83" y="244"/>
                    <a:pt x="82" y="245"/>
                  </a:cubicBezTo>
                  <a:cubicBezTo>
                    <a:pt x="82" y="251"/>
                    <a:pt x="82" y="259"/>
                    <a:pt x="84" y="263"/>
                  </a:cubicBezTo>
                  <a:cubicBezTo>
                    <a:pt x="86" y="263"/>
                    <a:pt x="87" y="264"/>
                    <a:pt x="89" y="263"/>
                  </a:cubicBezTo>
                  <a:cubicBezTo>
                    <a:pt x="89" y="260"/>
                    <a:pt x="89" y="257"/>
                    <a:pt x="90" y="255"/>
                  </a:cubicBezTo>
                  <a:cubicBezTo>
                    <a:pt x="91" y="253"/>
                    <a:pt x="94" y="254"/>
                    <a:pt x="97" y="255"/>
                  </a:cubicBezTo>
                  <a:cubicBezTo>
                    <a:pt x="98" y="256"/>
                    <a:pt x="99" y="259"/>
                    <a:pt x="100" y="261"/>
                  </a:cubicBezTo>
                  <a:cubicBezTo>
                    <a:pt x="102" y="261"/>
                    <a:pt x="103" y="261"/>
                    <a:pt x="103" y="261"/>
                  </a:cubicBezTo>
                  <a:cubicBezTo>
                    <a:pt x="104" y="255"/>
                    <a:pt x="104" y="246"/>
                    <a:pt x="100" y="242"/>
                  </a:cubicBezTo>
                  <a:cubicBezTo>
                    <a:pt x="94" y="242"/>
                    <a:pt x="90" y="243"/>
                    <a:pt x="86" y="244"/>
                  </a:cubicBezTo>
                  <a:close/>
                  <a:moveTo>
                    <a:pt x="98" y="262"/>
                  </a:moveTo>
                  <a:cubicBezTo>
                    <a:pt x="98" y="262"/>
                    <a:pt x="98" y="263"/>
                    <a:pt x="98" y="262"/>
                  </a:cubicBezTo>
                  <a:cubicBezTo>
                    <a:pt x="97" y="261"/>
                    <a:pt x="97" y="258"/>
                    <a:pt x="96" y="257"/>
                  </a:cubicBezTo>
                  <a:cubicBezTo>
                    <a:pt x="95" y="256"/>
                    <a:pt x="93" y="257"/>
                    <a:pt x="93" y="257"/>
                  </a:cubicBezTo>
                  <a:cubicBezTo>
                    <a:pt x="91" y="259"/>
                    <a:pt x="91" y="265"/>
                    <a:pt x="91" y="268"/>
                  </a:cubicBezTo>
                  <a:cubicBezTo>
                    <a:pt x="92" y="272"/>
                    <a:pt x="93" y="275"/>
                    <a:pt x="94" y="277"/>
                  </a:cubicBezTo>
                  <a:cubicBezTo>
                    <a:pt x="96" y="277"/>
                    <a:pt x="98" y="277"/>
                    <a:pt x="99" y="277"/>
                  </a:cubicBezTo>
                  <a:cubicBezTo>
                    <a:pt x="100" y="272"/>
                    <a:pt x="99" y="266"/>
                    <a:pt x="98" y="262"/>
                  </a:cubicBezTo>
                  <a:close/>
                  <a:moveTo>
                    <a:pt x="108" y="282"/>
                  </a:moveTo>
                  <a:cubicBezTo>
                    <a:pt x="109" y="279"/>
                    <a:pt x="108" y="271"/>
                    <a:pt x="107" y="269"/>
                  </a:cubicBezTo>
                  <a:cubicBezTo>
                    <a:pt x="105" y="269"/>
                    <a:pt x="103" y="271"/>
                    <a:pt x="102" y="271"/>
                  </a:cubicBezTo>
                  <a:cubicBezTo>
                    <a:pt x="103" y="276"/>
                    <a:pt x="101" y="282"/>
                    <a:pt x="94" y="280"/>
                  </a:cubicBezTo>
                  <a:cubicBezTo>
                    <a:pt x="92" y="278"/>
                    <a:pt x="91" y="275"/>
                    <a:pt x="90" y="272"/>
                  </a:cubicBezTo>
                  <a:cubicBezTo>
                    <a:pt x="90" y="273"/>
                    <a:pt x="87" y="273"/>
                    <a:pt x="87" y="273"/>
                  </a:cubicBezTo>
                  <a:cubicBezTo>
                    <a:pt x="89" y="277"/>
                    <a:pt x="88" y="283"/>
                    <a:pt x="90" y="287"/>
                  </a:cubicBezTo>
                  <a:cubicBezTo>
                    <a:pt x="93" y="289"/>
                    <a:pt x="97" y="292"/>
                    <a:pt x="101" y="294"/>
                  </a:cubicBezTo>
                  <a:cubicBezTo>
                    <a:pt x="105" y="293"/>
                    <a:pt x="108" y="288"/>
                    <a:pt x="108" y="2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  <p:sp>
          <p:nvSpPr>
            <p:cNvPr id="38" name="Freeform 433"/>
            <p:cNvSpPr>
              <a:spLocks noEditPoints="1"/>
            </p:cNvSpPr>
            <p:nvPr/>
          </p:nvSpPr>
          <p:spPr bwMode="auto">
            <a:xfrm>
              <a:off x="3616325" y="3170238"/>
              <a:ext cx="153988" cy="261937"/>
            </a:xfrm>
            <a:custGeom>
              <a:avLst/>
              <a:gdLst>
                <a:gd name="T0" fmla="*/ 5 w 49"/>
                <a:gd name="T1" fmla="*/ 32 h 83"/>
                <a:gd name="T2" fmla="*/ 1 w 49"/>
                <a:gd name="T3" fmla="*/ 32 h 83"/>
                <a:gd name="T4" fmla="*/ 1 w 49"/>
                <a:gd name="T5" fmla="*/ 20 h 83"/>
                <a:gd name="T6" fmla="*/ 10 w 49"/>
                <a:gd name="T7" fmla="*/ 3 h 83"/>
                <a:gd name="T8" fmla="*/ 25 w 49"/>
                <a:gd name="T9" fmla="*/ 1 h 83"/>
                <a:gd name="T10" fmla="*/ 26 w 49"/>
                <a:gd name="T11" fmla="*/ 1 h 83"/>
                <a:gd name="T12" fmla="*/ 32 w 49"/>
                <a:gd name="T13" fmla="*/ 3 h 83"/>
                <a:gd name="T14" fmla="*/ 36 w 49"/>
                <a:gd name="T15" fmla="*/ 21 h 83"/>
                <a:gd name="T16" fmla="*/ 44 w 49"/>
                <a:gd name="T17" fmla="*/ 55 h 83"/>
                <a:gd name="T18" fmla="*/ 48 w 49"/>
                <a:gd name="T19" fmla="*/ 66 h 83"/>
                <a:gd name="T20" fmla="*/ 49 w 49"/>
                <a:gd name="T21" fmla="*/ 71 h 83"/>
                <a:gd name="T22" fmla="*/ 45 w 49"/>
                <a:gd name="T23" fmla="*/ 79 h 83"/>
                <a:gd name="T24" fmla="*/ 38 w 49"/>
                <a:gd name="T25" fmla="*/ 81 h 83"/>
                <a:gd name="T26" fmla="*/ 32 w 49"/>
                <a:gd name="T27" fmla="*/ 82 h 83"/>
                <a:gd name="T28" fmla="*/ 29 w 49"/>
                <a:gd name="T29" fmla="*/ 82 h 83"/>
                <a:gd name="T30" fmla="*/ 24 w 49"/>
                <a:gd name="T31" fmla="*/ 82 h 83"/>
                <a:gd name="T32" fmla="*/ 21 w 49"/>
                <a:gd name="T33" fmla="*/ 80 h 83"/>
                <a:gd name="T34" fmla="*/ 16 w 49"/>
                <a:gd name="T35" fmla="*/ 72 h 83"/>
                <a:gd name="T36" fmla="*/ 13 w 49"/>
                <a:gd name="T37" fmla="*/ 68 h 83"/>
                <a:gd name="T38" fmla="*/ 5 w 49"/>
                <a:gd name="T39" fmla="*/ 32 h 83"/>
                <a:gd name="T40" fmla="*/ 6 w 49"/>
                <a:gd name="T41" fmla="*/ 8 h 83"/>
                <a:gd name="T42" fmla="*/ 3 w 49"/>
                <a:gd name="T43" fmla="*/ 29 h 83"/>
                <a:gd name="T44" fmla="*/ 26 w 49"/>
                <a:gd name="T45" fmla="*/ 25 h 83"/>
                <a:gd name="T46" fmla="*/ 23 w 49"/>
                <a:gd name="T47" fmla="*/ 4 h 83"/>
                <a:gd name="T48" fmla="*/ 6 w 49"/>
                <a:gd name="T49" fmla="*/ 8 h 83"/>
                <a:gd name="T50" fmla="*/ 46 w 49"/>
                <a:gd name="T51" fmla="*/ 68 h 83"/>
                <a:gd name="T52" fmla="*/ 42 w 49"/>
                <a:gd name="T53" fmla="*/ 54 h 83"/>
                <a:gd name="T54" fmla="*/ 36 w 49"/>
                <a:gd name="T55" fmla="*/ 30 h 83"/>
                <a:gd name="T56" fmla="*/ 29 w 49"/>
                <a:gd name="T57" fmla="*/ 4 h 83"/>
                <a:gd name="T58" fmla="*/ 27 w 49"/>
                <a:gd name="T59" fmla="*/ 4 h 83"/>
                <a:gd name="T60" fmla="*/ 26 w 49"/>
                <a:gd name="T61" fmla="*/ 4 h 83"/>
                <a:gd name="T62" fmla="*/ 26 w 49"/>
                <a:gd name="T63" fmla="*/ 7 h 83"/>
                <a:gd name="T64" fmla="*/ 27 w 49"/>
                <a:gd name="T65" fmla="*/ 18 h 83"/>
                <a:gd name="T66" fmla="*/ 29 w 49"/>
                <a:gd name="T67" fmla="*/ 30 h 83"/>
                <a:gd name="T68" fmla="*/ 42 w 49"/>
                <a:gd name="T69" fmla="*/ 77 h 83"/>
                <a:gd name="T70" fmla="*/ 42 w 49"/>
                <a:gd name="T71" fmla="*/ 71 h 83"/>
                <a:gd name="T72" fmla="*/ 40 w 49"/>
                <a:gd name="T73" fmla="*/ 64 h 83"/>
                <a:gd name="T74" fmla="*/ 45 w 49"/>
                <a:gd name="T75" fmla="*/ 75 h 83"/>
                <a:gd name="T76" fmla="*/ 46 w 49"/>
                <a:gd name="T77" fmla="*/ 68 h 83"/>
                <a:gd name="T78" fmla="*/ 19 w 49"/>
                <a:gd name="T79" fmla="*/ 30 h 83"/>
                <a:gd name="T80" fmla="*/ 22 w 49"/>
                <a:gd name="T81" fmla="*/ 40 h 83"/>
                <a:gd name="T82" fmla="*/ 13 w 49"/>
                <a:gd name="T83" fmla="*/ 43 h 83"/>
                <a:gd name="T84" fmla="*/ 10 w 49"/>
                <a:gd name="T85" fmla="*/ 31 h 83"/>
                <a:gd name="T86" fmla="*/ 7 w 49"/>
                <a:gd name="T87" fmla="*/ 31 h 83"/>
                <a:gd name="T88" fmla="*/ 22 w 49"/>
                <a:gd name="T89" fmla="*/ 77 h 83"/>
                <a:gd name="T90" fmla="*/ 36 w 49"/>
                <a:gd name="T91" fmla="*/ 79 h 83"/>
                <a:gd name="T92" fmla="*/ 39 w 49"/>
                <a:gd name="T93" fmla="*/ 78 h 83"/>
                <a:gd name="T94" fmla="*/ 36 w 49"/>
                <a:gd name="T95" fmla="*/ 62 h 83"/>
                <a:gd name="T96" fmla="*/ 33 w 49"/>
                <a:gd name="T97" fmla="*/ 53 h 83"/>
                <a:gd name="T98" fmla="*/ 26 w 49"/>
                <a:gd name="T99" fmla="*/ 27 h 83"/>
                <a:gd name="T100" fmla="*/ 19 w 49"/>
                <a:gd name="T101" fmla="*/ 30 h 83"/>
                <a:gd name="T102" fmla="*/ 12 w 49"/>
                <a:gd name="T103" fmla="*/ 30 h 83"/>
                <a:gd name="T104" fmla="*/ 12 w 49"/>
                <a:gd name="T105" fmla="*/ 35 h 83"/>
                <a:gd name="T106" fmla="*/ 19 w 49"/>
                <a:gd name="T107" fmla="*/ 34 h 83"/>
                <a:gd name="T108" fmla="*/ 12 w 49"/>
                <a:gd name="T109" fmla="*/ 30 h 83"/>
                <a:gd name="T110" fmla="*/ 13 w 49"/>
                <a:gd name="T111" fmla="*/ 37 h 83"/>
                <a:gd name="T112" fmla="*/ 14 w 49"/>
                <a:gd name="T113" fmla="*/ 41 h 83"/>
                <a:gd name="T114" fmla="*/ 19 w 49"/>
                <a:gd name="T115" fmla="*/ 40 h 83"/>
                <a:gd name="T116" fmla="*/ 19 w 49"/>
                <a:gd name="T117" fmla="*/ 36 h 83"/>
                <a:gd name="T118" fmla="*/ 13 w 49"/>
                <a:gd name="T119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9" h="83">
                  <a:moveTo>
                    <a:pt x="5" y="32"/>
                  </a:moveTo>
                  <a:cubicBezTo>
                    <a:pt x="3" y="31"/>
                    <a:pt x="3" y="32"/>
                    <a:pt x="1" y="32"/>
                  </a:cubicBezTo>
                  <a:cubicBezTo>
                    <a:pt x="0" y="29"/>
                    <a:pt x="1" y="25"/>
                    <a:pt x="1" y="20"/>
                  </a:cubicBezTo>
                  <a:cubicBezTo>
                    <a:pt x="1" y="12"/>
                    <a:pt x="2" y="6"/>
                    <a:pt x="10" y="3"/>
                  </a:cubicBezTo>
                  <a:cubicBezTo>
                    <a:pt x="14" y="2"/>
                    <a:pt x="20" y="2"/>
                    <a:pt x="25" y="1"/>
                  </a:cubicBezTo>
                  <a:cubicBezTo>
                    <a:pt x="25" y="0"/>
                    <a:pt x="26" y="1"/>
                    <a:pt x="26" y="1"/>
                  </a:cubicBezTo>
                  <a:cubicBezTo>
                    <a:pt x="29" y="0"/>
                    <a:pt x="31" y="1"/>
                    <a:pt x="32" y="3"/>
                  </a:cubicBezTo>
                  <a:cubicBezTo>
                    <a:pt x="32" y="9"/>
                    <a:pt x="35" y="15"/>
                    <a:pt x="36" y="21"/>
                  </a:cubicBezTo>
                  <a:cubicBezTo>
                    <a:pt x="38" y="32"/>
                    <a:pt x="41" y="43"/>
                    <a:pt x="44" y="55"/>
                  </a:cubicBezTo>
                  <a:cubicBezTo>
                    <a:pt x="45" y="59"/>
                    <a:pt x="48" y="62"/>
                    <a:pt x="48" y="66"/>
                  </a:cubicBezTo>
                  <a:cubicBezTo>
                    <a:pt x="48" y="67"/>
                    <a:pt x="49" y="70"/>
                    <a:pt x="49" y="71"/>
                  </a:cubicBezTo>
                  <a:cubicBezTo>
                    <a:pt x="49" y="75"/>
                    <a:pt x="47" y="76"/>
                    <a:pt x="45" y="79"/>
                  </a:cubicBezTo>
                  <a:cubicBezTo>
                    <a:pt x="43" y="80"/>
                    <a:pt x="41" y="80"/>
                    <a:pt x="38" y="81"/>
                  </a:cubicBezTo>
                  <a:cubicBezTo>
                    <a:pt x="36" y="81"/>
                    <a:pt x="34" y="82"/>
                    <a:pt x="32" y="82"/>
                  </a:cubicBezTo>
                  <a:cubicBezTo>
                    <a:pt x="31" y="82"/>
                    <a:pt x="30" y="82"/>
                    <a:pt x="29" y="82"/>
                  </a:cubicBezTo>
                  <a:cubicBezTo>
                    <a:pt x="28" y="82"/>
                    <a:pt x="26" y="83"/>
                    <a:pt x="24" y="82"/>
                  </a:cubicBezTo>
                  <a:cubicBezTo>
                    <a:pt x="23" y="82"/>
                    <a:pt x="22" y="80"/>
                    <a:pt x="21" y="80"/>
                  </a:cubicBezTo>
                  <a:cubicBezTo>
                    <a:pt x="19" y="78"/>
                    <a:pt x="18" y="75"/>
                    <a:pt x="16" y="72"/>
                  </a:cubicBezTo>
                  <a:cubicBezTo>
                    <a:pt x="15" y="71"/>
                    <a:pt x="14" y="69"/>
                    <a:pt x="13" y="68"/>
                  </a:cubicBezTo>
                  <a:cubicBezTo>
                    <a:pt x="8" y="57"/>
                    <a:pt x="6" y="44"/>
                    <a:pt x="5" y="32"/>
                  </a:cubicBezTo>
                  <a:close/>
                  <a:moveTo>
                    <a:pt x="6" y="8"/>
                  </a:moveTo>
                  <a:cubicBezTo>
                    <a:pt x="3" y="14"/>
                    <a:pt x="1" y="24"/>
                    <a:pt x="3" y="29"/>
                  </a:cubicBezTo>
                  <a:cubicBezTo>
                    <a:pt x="11" y="29"/>
                    <a:pt x="20" y="26"/>
                    <a:pt x="26" y="25"/>
                  </a:cubicBezTo>
                  <a:cubicBezTo>
                    <a:pt x="25" y="19"/>
                    <a:pt x="25" y="9"/>
                    <a:pt x="23" y="4"/>
                  </a:cubicBezTo>
                  <a:cubicBezTo>
                    <a:pt x="16" y="3"/>
                    <a:pt x="11" y="5"/>
                    <a:pt x="6" y="8"/>
                  </a:cubicBezTo>
                  <a:close/>
                  <a:moveTo>
                    <a:pt x="46" y="68"/>
                  </a:moveTo>
                  <a:cubicBezTo>
                    <a:pt x="45" y="63"/>
                    <a:pt x="43" y="58"/>
                    <a:pt x="42" y="54"/>
                  </a:cubicBezTo>
                  <a:cubicBezTo>
                    <a:pt x="40" y="46"/>
                    <a:pt x="37" y="39"/>
                    <a:pt x="36" y="30"/>
                  </a:cubicBezTo>
                  <a:cubicBezTo>
                    <a:pt x="33" y="22"/>
                    <a:pt x="33" y="10"/>
                    <a:pt x="29" y="4"/>
                  </a:cubicBezTo>
                  <a:cubicBezTo>
                    <a:pt x="28" y="5"/>
                    <a:pt x="28" y="4"/>
                    <a:pt x="27" y="4"/>
                  </a:cubicBezTo>
                  <a:cubicBezTo>
                    <a:pt x="27" y="4"/>
                    <a:pt x="27" y="5"/>
                    <a:pt x="26" y="4"/>
                  </a:cubicBezTo>
                  <a:cubicBezTo>
                    <a:pt x="27" y="5"/>
                    <a:pt x="26" y="6"/>
                    <a:pt x="26" y="7"/>
                  </a:cubicBezTo>
                  <a:cubicBezTo>
                    <a:pt x="26" y="10"/>
                    <a:pt x="27" y="14"/>
                    <a:pt x="27" y="18"/>
                  </a:cubicBezTo>
                  <a:cubicBezTo>
                    <a:pt x="28" y="21"/>
                    <a:pt x="28" y="26"/>
                    <a:pt x="29" y="30"/>
                  </a:cubicBezTo>
                  <a:cubicBezTo>
                    <a:pt x="31" y="46"/>
                    <a:pt x="41" y="60"/>
                    <a:pt x="42" y="77"/>
                  </a:cubicBezTo>
                  <a:cubicBezTo>
                    <a:pt x="44" y="77"/>
                    <a:pt x="43" y="74"/>
                    <a:pt x="42" y="71"/>
                  </a:cubicBezTo>
                  <a:cubicBezTo>
                    <a:pt x="42" y="69"/>
                    <a:pt x="39" y="66"/>
                    <a:pt x="40" y="64"/>
                  </a:cubicBezTo>
                  <a:cubicBezTo>
                    <a:pt x="43" y="66"/>
                    <a:pt x="43" y="72"/>
                    <a:pt x="45" y="75"/>
                  </a:cubicBezTo>
                  <a:cubicBezTo>
                    <a:pt x="47" y="73"/>
                    <a:pt x="46" y="71"/>
                    <a:pt x="46" y="68"/>
                  </a:cubicBezTo>
                  <a:close/>
                  <a:moveTo>
                    <a:pt x="19" y="30"/>
                  </a:moveTo>
                  <a:cubicBezTo>
                    <a:pt x="20" y="34"/>
                    <a:pt x="21" y="36"/>
                    <a:pt x="22" y="40"/>
                  </a:cubicBezTo>
                  <a:cubicBezTo>
                    <a:pt x="20" y="43"/>
                    <a:pt x="17" y="43"/>
                    <a:pt x="13" y="43"/>
                  </a:cubicBezTo>
                  <a:cubicBezTo>
                    <a:pt x="11" y="39"/>
                    <a:pt x="11" y="36"/>
                    <a:pt x="10" y="31"/>
                  </a:cubicBezTo>
                  <a:cubicBezTo>
                    <a:pt x="9" y="31"/>
                    <a:pt x="8" y="31"/>
                    <a:pt x="7" y="31"/>
                  </a:cubicBezTo>
                  <a:cubicBezTo>
                    <a:pt x="8" y="49"/>
                    <a:pt x="13" y="66"/>
                    <a:pt x="22" y="77"/>
                  </a:cubicBezTo>
                  <a:cubicBezTo>
                    <a:pt x="26" y="81"/>
                    <a:pt x="30" y="80"/>
                    <a:pt x="36" y="79"/>
                  </a:cubicBezTo>
                  <a:cubicBezTo>
                    <a:pt x="37" y="79"/>
                    <a:pt x="38" y="79"/>
                    <a:pt x="39" y="78"/>
                  </a:cubicBezTo>
                  <a:cubicBezTo>
                    <a:pt x="39" y="71"/>
                    <a:pt x="38" y="67"/>
                    <a:pt x="36" y="62"/>
                  </a:cubicBezTo>
                  <a:cubicBezTo>
                    <a:pt x="35" y="59"/>
                    <a:pt x="33" y="56"/>
                    <a:pt x="33" y="53"/>
                  </a:cubicBezTo>
                  <a:cubicBezTo>
                    <a:pt x="30" y="45"/>
                    <a:pt x="27" y="35"/>
                    <a:pt x="26" y="27"/>
                  </a:cubicBezTo>
                  <a:cubicBezTo>
                    <a:pt x="24" y="29"/>
                    <a:pt x="22" y="29"/>
                    <a:pt x="19" y="30"/>
                  </a:cubicBezTo>
                  <a:close/>
                  <a:moveTo>
                    <a:pt x="12" y="30"/>
                  </a:moveTo>
                  <a:cubicBezTo>
                    <a:pt x="12" y="32"/>
                    <a:pt x="12" y="34"/>
                    <a:pt x="12" y="35"/>
                  </a:cubicBezTo>
                  <a:cubicBezTo>
                    <a:pt x="14" y="35"/>
                    <a:pt x="17" y="35"/>
                    <a:pt x="19" y="34"/>
                  </a:cubicBezTo>
                  <a:cubicBezTo>
                    <a:pt x="19" y="29"/>
                    <a:pt x="15" y="29"/>
                    <a:pt x="12" y="30"/>
                  </a:cubicBezTo>
                  <a:close/>
                  <a:moveTo>
                    <a:pt x="13" y="37"/>
                  </a:moveTo>
                  <a:cubicBezTo>
                    <a:pt x="13" y="39"/>
                    <a:pt x="14" y="40"/>
                    <a:pt x="14" y="41"/>
                  </a:cubicBezTo>
                  <a:cubicBezTo>
                    <a:pt x="16" y="41"/>
                    <a:pt x="17" y="40"/>
                    <a:pt x="19" y="40"/>
                  </a:cubicBezTo>
                  <a:cubicBezTo>
                    <a:pt x="19" y="38"/>
                    <a:pt x="19" y="37"/>
                    <a:pt x="19" y="36"/>
                  </a:cubicBezTo>
                  <a:cubicBezTo>
                    <a:pt x="17" y="37"/>
                    <a:pt x="16" y="37"/>
                    <a:pt x="1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+mn-lt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1"/>
          <p:cNvSpPr txBox="1">
            <a:spLocks noChangeArrowheads="1"/>
          </p:cNvSpPr>
          <p:nvPr/>
        </p:nvSpPr>
        <p:spPr bwMode="auto">
          <a:xfrm>
            <a:off x="2881746" y="1795859"/>
            <a:ext cx="4024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chemeClr val="bg1"/>
                </a:solid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2881746" y="2486530"/>
            <a:ext cx="588818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49928" y="1795860"/>
            <a:ext cx="1468581" cy="1359798"/>
            <a:chOff x="1149928" y="1795860"/>
            <a:chExt cx="1468581" cy="1359798"/>
          </a:xfrm>
        </p:grpSpPr>
        <p:sp>
          <p:nvSpPr>
            <p:cNvPr id="32" name="Freeform 490"/>
            <p:cNvSpPr/>
            <p:nvPr/>
          </p:nvSpPr>
          <p:spPr bwMode="auto">
            <a:xfrm>
              <a:off x="1780234" y="3002081"/>
              <a:ext cx="175974" cy="153577"/>
            </a:xfrm>
            <a:custGeom>
              <a:avLst/>
              <a:gdLst>
                <a:gd name="T0" fmla="*/ 1 w 23"/>
                <a:gd name="T1" fmla="*/ 7 h 20"/>
                <a:gd name="T2" fmla="*/ 2 w 23"/>
                <a:gd name="T3" fmla="*/ 16 h 20"/>
                <a:gd name="T4" fmla="*/ 12 w 23"/>
                <a:gd name="T5" fmla="*/ 20 h 20"/>
                <a:gd name="T6" fmla="*/ 22 w 23"/>
                <a:gd name="T7" fmla="*/ 13 h 20"/>
                <a:gd name="T8" fmla="*/ 15 w 23"/>
                <a:gd name="T9" fmla="*/ 3 h 20"/>
                <a:gd name="T10" fmla="*/ 1 w 23"/>
                <a:gd name="T11" fmla="*/ 7 h 20"/>
                <a:gd name="T12" fmla="*/ 2 w 23"/>
                <a:gd name="T13" fmla="*/ 8 h 20"/>
                <a:gd name="T14" fmla="*/ 13 w 23"/>
                <a:gd name="T15" fmla="*/ 4 h 20"/>
                <a:gd name="T16" fmla="*/ 20 w 23"/>
                <a:gd name="T17" fmla="*/ 11 h 20"/>
                <a:gd name="T18" fmla="*/ 14 w 23"/>
                <a:gd name="T19" fmla="*/ 18 h 20"/>
                <a:gd name="T20" fmla="*/ 5 w 23"/>
                <a:gd name="T21" fmla="*/ 16 h 20"/>
                <a:gd name="T22" fmla="*/ 2 w 23"/>
                <a:gd name="T23" fmla="*/ 8 h 20"/>
                <a:gd name="T24" fmla="*/ 1 w 23"/>
                <a:gd name="T25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20">
                  <a:moveTo>
                    <a:pt x="1" y="7"/>
                  </a:moveTo>
                  <a:cubicBezTo>
                    <a:pt x="0" y="10"/>
                    <a:pt x="0" y="13"/>
                    <a:pt x="2" y="16"/>
                  </a:cubicBezTo>
                  <a:cubicBezTo>
                    <a:pt x="4" y="18"/>
                    <a:pt x="8" y="19"/>
                    <a:pt x="12" y="20"/>
                  </a:cubicBezTo>
                  <a:cubicBezTo>
                    <a:pt x="17" y="20"/>
                    <a:pt x="22" y="18"/>
                    <a:pt x="22" y="13"/>
                  </a:cubicBezTo>
                  <a:cubicBezTo>
                    <a:pt x="23" y="9"/>
                    <a:pt x="19" y="4"/>
                    <a:pt x="15" y="3"/>
                  </a:cubicBezTo>
                  <a:cubicBezTo>
                    <a:pt x="10" y="0"/>
                    <a:pt x="6" y="4"/>
                    <a:pt x="1" y="7"/>
                  </a:cubicBezTo>
                  <a:cubicBezTo>
                    <a:pt x="0" y="7"/>
                    <a:pt x="1" y="9"/>
                    <a:pt x="2" y="8"/>
                  </a:cubicBezTo>
                  <a:cubicBezTo>
                    <a:pt x="5" y="6"/>
                    <a:pt x="9" y="3"/>
                    <a:pt x="13" y="4"/>
                  </a:cubicBezTo>
                  <a:cubicBezTo>
                    <a:pt x="16" y="4"/>
                    <a:pt x="19" y="7"/>
                    <a:pt x="20" y="11"/>
                  </a:cubicBezTo>
                  <a:cubicBezTo>
                    <a:pt x="22" y="15"/>
                    <a:pt x="18" y="18"/>
                    <a:pt x="14" y="18"/>
                  </a:cubicBezTo>
                  <a:cubicBezTo>
                    <a:pt x="11" y="18"/>
                    <a:pt x="7" y="17"/>
                    <a:pt x="5" y="16"/>
                  </a:cubicBezTo>
                  <a:cubicBezTo>
                    <a:pt x="2" y="14"/>
                    <a:pt x="2" y="11"/>
                    <a:pt x="2" y="8"/>
                  </a:cubicBezTo>
                  <a:cubicBezTo>
                    <a:pt x="3" y="7"/>
                    <a:pt x="1" y="6"/>
                    <a:pt x="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91"/>
            <p:cNvSpPr/>
            <p:nvPr/>
          </p:nvSpPr>
          <p:spPr bwMode="auto">
            <a:xfrm>
              <a:off x="1649054" y="2864501"/>
              <a:ext cx="220767" cy="131181"/>
            </a:xfrm>
            <a:custGeom>
              <a:avLst/>
              <a:gdLst>
                <a:gd name="T0" fmla="*/ 0 w 29"/>
                <a:gd name="T1" fmla="*/ 8 h 17"/>
                <a:gd name="T2" fmla="*/ 14 w 29"/>
                <a:gd name="T3" fmla="*/ 16 h 17"/>
                <a:gd name="T4" fmla="*/ 26 w 29"/>
                <a:gd name="T5" fmla="*/ 5 h 17"/>
                <a:gd name="T6" fmla="*/ 13 w 29"/>
                <a:gd name="T7" fmla="*/ 0 h 17"/>
                <a:gd name="T8" fmla="*/ 3 w 29"/>
                <a:gd name="T9" fmla="*/ 3 h 17"/>
                <a:gd name="T10" fmla="*/ 0 w 29"/>
                <a:gd name="T11" fmla="*/ 8 h 17"/>
                <a:gd name="T12" fmla="*/ 2 w 29"/>
                <a:gd name="T13" fmla="*/ 8 h 17"/>
                <a:gd name="T14" fmla="*/ 3 w 29"/>
                <a:gd name="T15" fmla="*/ 4 h 17"/>
                <a:gd name="T16" fmla="*/ 10 w 29"/>
                <a:gd name="T17" fmla="*/ 2 h 17"/>
                <a:gd name="T18" fmla="*/ 23 w 29"/>
                <a:gd name="T19" fmla="*/ 4 h 17"/>
                <a:gd name="T20" fmla="*/ 16 w 29"/>
                <a:gd name="T21" fmla="*/ 14 h 17"/>
                <a:gd name="T22" fmla="*/ 2 w 29"/>
                <a:gd name="T23" fmla="*/ 8 h 17"/>
                <a:gd name="T24" fmla="*/ 0 w 29"/>
                <a:gd name="T2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17">
                  <a:moveTo>
                    <a:pt x="0" y="8"/>
                  </a:moveTo>
                  <a:cubicBezTo>
                    <a:pt x="0" y="15"/>
                    <a:pt x="8" y="17"/>
                    <a:pt x="14" y="16"/>
                  </a:cubicBezTo>
                  <a:cubicBezTo>
                    <a:pt x="19" y="16"/>
                    <a:pt x="27" y="11"/>
                    <a:pt x="26" y="5"/>
                  </a:cubicBezTo>
                  <a:cubicBezTo>
                    <a:pt x="26" y="0"/>
                    <a:pt x="17" y="0"/>
                    <a:pt x="13" y="0"/>
                  </a:cubicBezTo>
                  <a:cubicBezTo>
                    <a:pt x="10" y="0"/>
                    <a:pt x="6" y="1"/>
                    <a:pt x="3" y="3"/>
                  </a:cubicBezTo>
                  <a:cubicBezTo>
                    <a:pt x="0" y="4"/>
                    <a:pt x="0" y="5"/>
                    <a:pt x="0" y="8"/>
                  </a:cubicBezTo>
                  <a:cubicBezTo>
                    <a:pt x="0" y="9"/>
                    <a:pt x="2" y="9"/>
                    <a:pt x="2" y="8"/>
                  </a:cubicBezTo>
                  <a:cubicBezTo>
                    <a:pt x="2" y="6"/>
                    <a:pt x="1" y="5"/>
                    <a:pt x="3" y="4"/>
                  </a:cubicBezTo>
                  <a:cubicBezTo>
                    <a:pt x="5" y="3"/>
                    <a:pt x="8" y="3"/>
                    <a:pt x="10" y="2"/>
                  </a:cubicBezTo>
                  <a:cubicBezTo>
                    <a:pt x="14" y="1"/>
                    <a:pt x="20" y="1"/>
                    <a:pt x="23" y="4"/>
                  </a:cubicBezTo>
                  <a:cubicBezTo>
                    <a:pt x="29" y="7"/>
                    <a:pt x="19" y="13"/>
                    <a:pt x="16" y="14"/>
                  </a:cubicBezTo>
                  <a:cubicBezTo>
                    <a:pt x="11" y="15"/>
                    <a:pt x="2" y="15"/>
                    <a:pt x="2" y="8"/>
                  </a:cubicBezTo>
                  <a:cubicBezTo>
                    <a:pt x="1" y="7"/>
                    <a:pt x="0" y="7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92"/>
            <p:cNvSpPr/>
            <p:nvPr/>
          </p:nvSpPr>
          <p:spPr bwMode="auto">
            <a:xfrm>
              <a:off x="1149928" y="1795860"/>
              <a:ext cx="1468581" cy="1046245"/>
            </a:xfrm>
            <a:custGeom>
              <a:avLst/>
              <a:gdLst>
                <a:gd name="T0" fmla="*/ 40 w 191"/>
                <a:gd name="T1" fmla="*/ 51 h 136"/>
                <a:gd name="T2" fmla="*/ 7 w 191"/>
                <a:gd name="T3" fmla="*/ 61 h 136"/>
                <a:gd name="T4" fmla="*/ 18 w 191"/>
                <a:gd name="T5" fmla="*/ 81 h 136"/>
                <a:gd name="T6" fmla="*/ 25 w 191"/>
                <a:gd name="T7" fmla="*/ 83 h 136"/>
                <a:gd name="T8" fmla="*/ 28 w 191"/>
                <a:gd name="T9" fmla="*/ 83 h 136"/>
                <a:gd name="T10" fmla="*/ 29 w 191"/>
                <a:gd name="T11" fmla="*/ 82 h 136"/>
                <a:gd name="T12" fmla="*/ 22 w 191"/>
                <a:gd name="T13" fmla="*/ 83 h 136"/>
                <a:gd name="T14" fmla="*/ 14 w 191"/>
                <a:gd name="T15" fmla="*/ 91 h 136"/>
                <a:gd name="T16" fmla="*/ 23 w 191"/>
                <a:gd name="T17" fmla="*/ 119 h 136"/>
                <a:gd name="T18" fmla="*/ 49 w 191"/>
                <a:gd name="T19" fmla="*/ 127 h 136"/>
                <a:gd name="T20" fmla="*/ 55 w 191"/>
                <a:gd name="T21" fmla="*/ 122 h 136"/>
                <a:gd name="T22" fmla="*/ 62 w 191"/>
                <a:gd name="T23" fmla="*/ 122 h 136"/>
                <a:gd name="T24" fmla="*/ 84 w 191"/>
                <a:gd name="T25" fmla="*/ 129 h 136"/>
                <a:gd name="T26" fmla="*/ 102 w 191"/>
                <a:gd name="T27" fmla="*/ 125 h 136"/>
                <a:gd name="T28" fmla="*/ 107 w 191"/>
                <a:gd name="T29" fmla="*/ 119 h 136"/>
                <a:gd name="T30" fmla="*/ 110 w 191"/>
                <a:gd name="T31" fmla="*/ 116 h 136"/>
                <a:gd name="T32" fmla="*/ 148 w 191"/>
                <a:gd name="T33" fmla="*/ 121 h 136"/>
                <a:gd name="T34" fmla="*/ 171 w 191"/>
                <a:gd name="T35" fmla="*/ 103 h 136"/>
                <a:gd name="T36" fmla="*/ 169 w 191"/>
                <a:gd name="T37" fmla="*/ 97 h 136"/>
                <a:gd name="T38" fmla="*/ 181 w 191"/>
                <a:gd name="T39" fmla="*/ 87 h 136"/>
                <a:gd name="T40" fmla="*/ 187 w 191"/>
                <a:gd name="T41" fmla="*/ 69 h 136"/>
                <a:gd name="T42" fmla="*/ 175 w 191"/>
                <a:gd name="T43" fmla="*/ 55 h 136"/>
                <a:gd name="T44" fmla="*/ 162 w 191"/>
                <a:gd name="T45" fmla="*/ 49 h 136"/>
                <a:gd name="T46" fmla="*/ 160 w 191"/>
                <a:gd name="T47" fmla="*/ 37 h 136"/>
                <a:gd name="T48" fmla="*/ 136 w 191"/>
                <a:gd name="T49" fmla="*/ 10 h 136"/>
                <a:gd name="T50" fmla="*/ 103 w 191"/>
                <a:gd name="T51" fmla="*/ 16 h 136"/>
                <a:gd name="T52" fmla="*/ 100 w 191"/>
                <a:gd name="T53" fmla="*/ 23 h 136"/>
                <a:gd name="T54" fmla="*/ 95 w 191"/>
                <a:gd name="T55" fmla="*/ 15 h 136"/>
                <a:gd name="T56" fmla="*/ 77 w 191"/>
                <a:gd name="T57" fmla="*/ 8 h 136"/>
                <a:gd name="T58" fmla="*/ 49 w 191"/>
                <a:gd name="T59" fmla="*/ 28 h 136"/>
                <a:gd name="T60" fmla="*/ 45 w 191"/>
                <a:gd name="T61" fmla="*/ 32 h 136"/>
                <a:gd name="T62" fmla="*/ 38 w 191"/>
                <a:gd name="T63" fmla="*/ 28 h 136"/>
                <a:gd name="T64" fmla="*/ 30 w 191"/>
                <a:gd name="T65" fmla="*/ 34 h 136"/>
                <a:gd name="T66" fmla="*/ 35 w 191"/>
                <a:gd name="T67" fmla="*/ 51 h 136"/>
                <a:gd name="T68" fmla="*/ 36 w 191"/>
                <a:gd name="T69" fmla="*/ 50 h 136"/>
                <a:gd name="T70" fmla="*/ 31 w 191"/>
                <a:gd name="T71" fmla="*/ 38 h 136"/>
                <a:gd name="T72" fmla="*/ 48 w 191"/>
                <a:gd name="T73" fmla="*/ 38 h 136"/>
                <a:gd name="T74" fmla="*/ 50 w 191"/>
                <a:gd name="T75" fmla="*/ 37 h 136"/>
                <a:gd name="T76" fmla="*/ 99 w 191"/>
                <a:gd name="T77" fmla="*/ 25 h 136"/>
                <a:gd name="T78" fmla="*/ 101 w 191"/>
                <a:gd name="T79" fmla="*/ 25 h 136"/>
                <a:gd name="T80" fmla="*/ 136 w 191"/>
                <a:gd name="T81" fmla="*/ 12 h 136"/>
                <a:gd name="T82" fmla="*/ 158 w 191"/>
                <a:gd name="T83" fmla="*/ 49 h 136"/>
                <a:gd name="T84" fmla="*/ 159 w 191"/>
                <a:gd name="T85" fmla="*/ 50 h 136"/>
                <a:gd name="T86" fmla="*/ 184 w 191"/>
                <a:gd name="T87" fmla="*/ 67 h 136"/>
                <a:gd name="T88" fmla="*/ 167 w 191"/>
                <a:gd name="T89" fmla="*/ 95 h 136"/>
                <a:gd name="T90" fmla="*/ 167 w 191"/>
                <a:gd name="T91" fmla="*/ 96 h 136"/>
                <a:gd name="T92" fmla="*/ 108 w 191"/>
                <a:gd name="T93" fmla="*/ 112 h 136"/>
                <a:gd name="T94" fmla="*/ 107 w 191"/>
                <a:gd name="T95" fmla="*/ 112 h 136"/>
                <a:gd name="T96" fmla="*/ 57 w 191"/>
                <a:gd name="T97" fmla="*/ 117 h 136"/>
                <a:gd name="T98" fmla="*/ 56 w 191"/>
                <a:gd name="T99" fmla="*/ 118 h 136"/>
                <a:gd name="T100" fmla="*/ 21 w 191"/>
                <a:gd name="T101" fmla="*/ 113 h 136"/>
                <a:gd name="T102" fmla="*/ 31 w 191"/>
                <a:gd name="T103" fmla="*/ 83 h 136"/>
                <a:gd name="T104" fmla="*/ 31 w 191"/>
                <a:gd name="T105" fmla="*/ 82 h 136"/>
                <a:gd name="T106" fmla="*/ 8 w 191"/>
                <a:gd name="T107" fmla="*/ 62 h 136"/>
                <a:gd name="T108" fmla="*/ 40 w 191"/>
                <a:gd name="T109" fmla="*/ 52 h 136"/>
                <a:gd name="T110" fmla="*/ 40 w 191"/>
                <a:gd name="T111" fmla="*/ 5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1" h="136">
                  <a:moveTo>
                    <a:pt x="40" y="51"/>
                  </a:moveTo>
                  <a:cubicBezTo>
                    <a:pt x="28" y="49"/>
                    <a:pt x="14" y="50"/>
                    <a:pt x="7" y="61"/>
                  </a:cubicBezTo>
                  <a:cubicBezTo>
                    <a:pt x="0" y="71"/>
                    <a:pt x="10" y="78"/>
                    <a:pt x="18" y="81"/>
                  </a:cubicBezTo>
                  <a:cubicBezTo>
                    <a:pt x="20" y="82"/>
                    <a:pt x="23" y="82"/>
                    <a:pt x="25" y="83"/>
                  </a:cubicBezTo>
                  <a:cubicBezTo>
                    <a:pt x="26" y="83"/>
                    <a:pt x="27" y="83"/>
                    <a:pt x="28" y="83"/>
                  </a:cubicBezTo>
                  <a:cubicBezTo>
                    <a:pt x="29" y="83"/>
                    <a:pt x="29" y="83"/>
                    <a:pt x="29" y="82"/>
                  </a:cubicBezTo>
                  <a:cubicBezTo>
                    <a:pt x="27" y="82"/>
                    <a:pt x="24" y="82"/>
                    <a:pt x="22" y="83"/>
                  </a:cubicBezTo>
                  <a:cubicBezTo>
                    <a:pt x="18" y="84"/>
                    <a:pt x="16" y="87"/>
                    <a:pt x="14" y="91"/>
                  </a:cubicBezTo>
                  <a:cubicBezTo>
                    <a:pt x="11" y="101"/>
                    <a:pt x="17" y="112"/>
                    <a:pt x="23" y="119"/>
                  </a:cubicBezTo>
                  <a:cubicBezTo>
                    <a:pt x="30" y="126"/>
                    <a:pt x="39" y="131"/>
                    <a:pt x="49" y="127"/>
                  </a:cubicBezTo>
                  <a:cubicBezTo>
                    <a:pt x="51" y="126"/>
                    <a:pt x="53" y="124"/>
                    <a:pt x="55" y="122"/>
                  </a:cubicBezTo>
                  <a:cubicBezTo>
                    <a:pt x="58" y="119"/>
                    <a:pt x="59" y="121"/>
                    <a:pt x="62" y="122"/>
                  </a:cubicBezTo>
                  <a:cubicBezTo>
                    <a:pt x="69" y="126"/>
                    <a:pt x="76" y="128"/>
                    <a:pt x="84" y="129"/>
                  </a:cubicBezTo>
                  <a:cubicBezTo>
                    <a:pt x="90" y="130"/>
                    <a:pt x="97" y="129"/>
                    <a:pt x="102" y="125"/>
                  </a:cubicBezTo>
                  <a:cubicBezTo>
                    <a:pt x="104" y="123"/>
                    <a:pt x="106" y="121"/>
                    <a:pt x="107" y="119"/>
                  </a:cubicBezTo>
                  <a:cubicBezTo>
                    <a:pt x="109" y="115"/>
                    <a:pt x="107" y="113"/>
                    <a:pt x="110" y="116"/>
                  </a:cubicBezTo>
                  <a:cubicBezTo>
                    <a:pt x="120" y="123"/>
                    <a:pt x="136" y="123"/>
                    <a:pt x="148" y="121"/>
                  </a:cubicBezTo>
                  <a:cubicBezTo>
                    <a:pt x="158" y="120"/>
                    <a:pt x="170" y="115"/>
                    <a:pt x="171" y="103"/>
                  </a:cubicBezTo>
                  <a:cubicBezTo>
                    <a:pt x="171" y="101"/>
                    <a:pt x="170" y="99"/>
                    <a:pt x="169" y="97"/>
                  </a:cubicBezTo>
                  <a:cubicBezTo>
                    <a:pt x="169" y="96"/>
                    <a:pt x="179" y="88"/>
                    <a:pt x="181" y="87"/>
                  </a:cubicBezTo>
                  <a:cubicBezTo>
                    <a:pt x="186" y="82"/>
                    <a:pt x="188" y="76"/>
                    <a:pt x="187" y="69"/>
                  </a:cubicBezTo>
                  <a:cubicBezTo>
                    <a:pt x="186" y="63"/>
                    <a:pt x="180" y="58"/>
                    <a:pt x="175" y="55"/>
                  </a:cubicBezTo>
                  <a:cubicBezTo>
                    <a:pt x="171" y="52"/>
                    <a:pt x="166" y="51"/>
                    <a:pt x="162" y="49"/>
                  </a:cubicBezTo>
                  <a:cubicBezTo>
                    <a:pt x="159" y="48"/>
                    <a:pt x="161" y="40"/>
                    <a:pt x="160" y="37"/>
                  </a:cubicBezTo>
                  <a:cubicBezTo>
                    <a:pt x="159" y="24"/>
                    <a:pt x="148" y="15"/>
                    <a:pt x="136" y="10"/>
                  </a:cubicBezTo>
                  <a:cubicBezTo>
                    <a:pt x="125" y="5"/>
                    <a:pt x="111" y="6"/>
                    <a:pt x="103" y="16"/>
                  </a:cubicBezTo>
                  <a:cubicBezTo>
                    <a:pt x="102" y="18"/>
                    <a:pt x="101" y="20"/>
                    <a:pt x="100" y="23"/>
                  </a:cubicBezTo>
                  <a:cubicBezTo>
                    <a:pt x="100" y="21"/>
                    <a:pt x="96" y="16"/>
                    <a:pt x="95" y="15"/>
                  </a:cubicBezTo>
                  <a:cubicBezTo>
                    <a:pt x="90" y="11"/>
                    <a:pt x="84" y="8"/>
                    <a:pt x="77" y="8"/>
                  </a:cubicBezTo>
                  <a:cubicBezTo>
                    <a:pt x="64" y="6"/>
                    <a:pt x="52" y="16"/>
                    <a:pt x="49" y="28"/>
                  </a:cubicBezTo>
                  <a:cubicBezTo>
                    <a:pt x="48" y="32"/>
                    <a:pt x="50" y="36"/>
                    <a:pt x="45" y="32"/>
                  </a:cubicBezTo>
                  <a:cubicBezTo>
                    <a:pt x="43" y="30"/>
                    <a:pt x="41" y="29"/>
                    <a:pt x="38" y="28"/>
                  </a:cubicBezTo>
                  <a:cubicBezTo>
                    <a:pt x="34" y="27"/>
                    <a:pt x="31" y="31"/>
                    <a:pt x="30" y="34"/>
                  </a:cubicBezTo>
                  <a:cubicBezTo>
                    <a:pt x="28" y="40"/>
                    <a:pt x="31" y="47"/>
                    <a:pt x="35" y="51"/>
                  </a:cubicBezTo>
                  <a:cubicBezTo>
                    <a:pt x="36" y="52"/>
                    <a:pt x="37" y="51"/>
                    <a:pt x="36" y="50"/>
                  </a:cubicBezTo>
                  <a:cubicBezTo>
                    <a:pt x="33" y="46"/>
                    <a:pt x="31" y="43"/>
                    <a:pt x="31" y="38"/>
                  </a:cubicBezTo>
                  <a:cubicBezTo>
                    <a:pt x="32" y="25"/>
                    <a:pt x="44" y="32"/>
                    <a:pt x="48" y="38"/>
                  </a:cubicBezTo>
                  <a:cubicBezTo>
                    <a:pt x="49" y="38"/>
                    <a:pt x="50" y="38"/>
                    <a:pt x="50" y="37"/>
                  </a:cubicBezTo>
                  <a:cubicBezTo>
                    <a:pt x="49" y="8"/>
                    <a:pt x="87" y="0"/>
                    <a:pt x="99" y="25"/>
                  </a:cubicBezTo>
                  <a:cubicBezTo>
                    <a:pt x="100" y="26"/>
                    <a:pt x="101" y="26"/>
                    <a:pt x="101" y="25"/>
                  </a:cubicBezTo>
                  <a:cubicBezTo>
                    <a:pt x="106" y="9"/>
                    <a:pt x="122" y="7"/>
                    <a:pt x="136" y="12"/>
                  </a:cubicBezTo>
                  <a:cubicBezTo>
                    <a:pt x="151" y="17"/>
                    <a:pt x="161" y="33"/>
                    <a:pt x="158" y="49"/>
                  </a:cubicBezTo>
                  <a:cubicBezTo>
                    <a:pt x="158" y="49"/>
                    <a:pt x="158" y="50"/>
                    <a:pt x="159" y="50"/>
                  </a:cubicBezTo>
                  <a:cubicBezTo>
                    <a:pt x="168" y="53"/>
                    <a:pt x="179" y="57"/>
                    <a:pt x="184" y="67"/>
                  </a:cubicBezTo>
                  <a:cubicBezTo>
                    <a:pt x="191" y="79"/>
                    <a:pt x="176" y="90"/>
                    <a:pt x="167" y="95"/>
                  </a:cubicBezTo>
                  <a:cubicBezTo>
                    <a:pt x="167" y="95"/>
                    <a:pt x="167" y="96"/>
                    <a:pt x="167" y="96"/>
                  </a:cubicBezTo>
                  <a:cubicBezTo>
                    <a:pt x="179" y="124"/>
                    <a:pt x="121" y="126"/>
                    <a:pt x="108" y="112"/>
                  </a:cubicBezTo>
                  <a:cubicBezTo>
                    <a:pt x="108" y="111"/>
                    <a:pt x="107" y="112"/>
                    <a:pt x="107" y="112"/>
                  </a:cubicBezTo>
                  <a:cubicBezTo>
                    <a:pt x="103" y="136"/>
                    <a:pt x="71" y="127"/>
                    <a:pt x="57" y="117"/>
                  </a:cubicBezTo>
                  <a:cubicBezTo>
                    <a:pt x="57" y="117"/>
                    <a:pt x="56" y="117"/>
                    <a:pt x="56" y="118"/>
                  </a:cubicBezTo>
                  <a:cubicBezTo>
                    <a:pt x="45" y="133"/>
                    <a:pt x="30" y="126"/>
                    <a:pt x="21" y="113"/>
                  </a:cubicBezTo>
                  <a:cubicBezTo>
                    <a:pt x="13" y="101"/>
                    <a:pt x="13" y="83"/>
                    <a:pt x="31" y="83"/>
                  </a:cubicBezTo>
                  <a:cubicBezTo>
                    <a:pt x="32" y="83"/>
                    <a:pt x="32" y="82"/>
                    <a:pt x="31" y="82"/>
                  </a:cubicBezTo>
                  <a:cubicBezTo>
                    <a:pt x="22" y="81"/>
                    <a:pt x="0" y="76"/>
                    <a:pt x="8" y="62"/>
                  </a:cubicBezTo>
                  <a:cubicBezTo>
                    <a:pt x="14" y="52"/>
                    <a:pt x="30" y="51"/>
                    <a:pt x="40" y="52"/>
                  </a:cubicBezTo>
                  <a:cubicBezTo>
                    <a:pt x="41" y="53"/>
                    <a:pt x="41" y="51"/>
                    <a:pt x="40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93"/>
            <p:cNvSpPr/>
            <p:nvPr/>
          </p:nvSpPr>
          <p:spPr bwMode="auto">
            <a:xfrm>
              <a:off x="1210719" y="2262991"/>
              <a:ext cx="291157" cy="63990"/>
            </a:xfrm>
            <a:custGeom>
              <a:avLst/>
              <a:gdLst>
                <a:gd name="T0" fmla="*/ 0 w 38"/>
                <a:gd name="T1" fmla="*/ 8 h 8"/>
                <a:gd name="T2" fmla="*/ 38 w 38"/>
                <a:gd name="T3" fmla="*/ 1 h 8"/>
                <a:gd name="T4" fmla="*/ 38 w 38"/>
                <a:gd name="T5" fmla="*/ 1 h 8"/>
                <a:gd name="T6" fmla="*/ 0 w 38"/>
                <a:gd name="T7" fmla="*/ 8 h 8"/>
                <a:gd name="T8" fmla="*/ 0 w 3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0" y="8"/>
                  </a:moveTo>
                  <a:cubicBezTo>
                    <a:pt x="12" y="3"/>
                    <a:pt x="25" y="3"/>
                    <a:pt x="38" y="1"/>
                  </a:cubicBezTo>
                  <a:cubicBezTo>
                    <a:pt x="38" y="1"/>
                    <a:pt x="38" y="0"/>
                    <a:pt x="38" y="1"/>
                  </a:cubicBezTo>
                  <a:cubicBezTo>
                    <a:pt x="25" y="2"/>
                    <a:pt x="12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94"/>
            <p:cNvSpPr/>
            <p:nvPr/>
          </p:nvSpPr>
          <p:spPr bwMode="auto">
            <a:xfrm>
              <a:off x="1226717" y="2301385"/>
              <a:ext cx="191971" cy="54392"/>
            </a:xfrm>
            <a:custGeom>
              <a:avLst/>
              <a:gdLst>
                <a:gd name="T0" fmla="*/ 0 w 25"/>
                <a:gd name="T1" fmla="*/ 7 h 7"/>
                <a:gd name="T2" fmla="*/ 25 w 25"/>
                <a:gd name="T3" fmla="*/ 1 h 7"/>
                <a:gd name="T4" fmla="*/ 25 w 25"/>
                <a:gd name="T5" fmla="*/ 0 h 7"/>
                <a:gd name="T6" fmla="*/ 0 w 25"/>
                <a:gd name="T7" fmla="*/ 6 h 7"/>
                <a:gd name="T8" fmla="*/ 0 w 25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0" y="7"/>
                  </a:moveTo>
                  <a:cubicBezTo>
                    <a:pt x="9" y="5"/>
                    <a:pt x="17" y="3"/>
                    <a:pt x="25" y="1"/>
                  </a:cubicBezTo>
                  <a:cubicBezTo>
                    <a:pt x="25" y="1"/>
                    <a:pt x="25" y="0"/>
                    <a:pt x="25" y="0"/>
                  </a:cubicBezTo>
                  <a:cubicBezTo>
                    <a:pt x="17" y="2"/>
                    <a:pt x="8" y="4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95"/>
            <p:cNvSpPr/>
            <p:nvPr/>
          </p:nvSpPr>
          <p:spPr bwMode="auto">
            <a:xfrm>
              <a:off x="1249113" y="2317383"/>
              <a:ext cx="207969" cy="54392"/>
            </a:xfrm>
            <a:custGeom>
              <a:avLst/>
              <a:gdLst>
                <a:gd name="T0" fmla="*/ 0 w 27"/>
                <a:gd name="T1" fmla="*/ 7 h 7"/>
                <a:gd name="T2" fmla="*/ 27 w 27"/>
                <a:gd name="T3" fmla="*/ 0 h 7"/>
                <a:gd name="T4" fmla="*/ 26 w 27"/>
                <a:gd name="T5" fmla="*/ 0 h 7"/>
                <a:gd name="T6" fmla="*/ 0 w 27"/>
                <a:gd name="T7" fmla="*/ 7 h 7"/>
                <a:gd name="T8" fmla="*/ 0 w 27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9" y="5"/>
                    <a:pt x="18" y="3"/>
                    <a:pt x="27" y="0"/>
                  </a:cubicBezTo>
                  <a:cubicBezTo>
                    <a:pt x="27" y="0"/>
                    <a:pt x="27" y="0"/>
                    <a:pt x="26" y="0"/>
                  </a:cubicBezTo>
                  <a:cubicBezTo>
                    <a:pt x="18" y="3"/>
                    <a:pt x="9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96"/>
            <p:cNvSpPr/>
            <p:nvPr/>
          </p:nvSpPr>
          <p:spPr bwMode="auto">
            <a:xfrm>
              <a:off x="1277909" y="2349378"/>
              <a:ext cx="207969" cy="60791"/>
            </a:xfrm>
            <a:custGeom>
              <a:avLst/>
              <a:gdLst>
                <a:gd name="T0" fmla="*/ 0 w 27"/>
                <a:gd name="T1" fmla="*/ 8 h 8"/>
                <a:gd name="T2" fmla="*/ 26 w 27"/>
                <a:gd name="T3" fmla="*/ 1 h 8"/>
                <a:gd name="T4" fmla="*/ 26 w 27"/>
                <a:gd name="T5" fmla="*/ 0 h 8"/>
                <a:gd name="T6" fmla="*/ 0 w 27"/>
                <a:gd name="T7" fmla="*/ 7 h 8"/>
                <a:gd name="T8" fmla="*/ 0 w 2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8">
                  <a:moveTo>
                    <a:pt x="0" y="8"/>
                  </a:moveTo>
                  <a:cubicBezTo>
                    <a:pt x="9" y="6"/>
                    <a:pt x="18" y="3"/>
                    <a:pt x="26" y="1"/>
                  </a:cubicBezTo>
                  <a:cubicBezTo>
                    <a:pt x="27" y="1"/>
                    <a:pt x="27" y="0"/>
                    <a:pt x="26" y="0"/>
                  </a:cubicBezTo>
                  <a:cubicBezTo>
                    <a:pt x="18" y="3"/>
                    <a:pt x="9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97"/>
            <p:cNvSpPr/>
            <p:nvPr/>
          </p:nvSpPr>
          <p:spPr bwMode="auto">
            <a:xfrm>
              <a:off x="1348298" y="2378173"/>
              <a:ext cx="169575" cy="47993"/>
            </a:xfrm>
            <a:custGeom>
              <a:avLst/>
              <a:gdLst>
                <a:gd name="T0" fmla="*/ 0 w 22"/>
                <a:gd name="T1" fmla="*/ 6 h 6"/>
                <a:gd name="T2" fmla="*/ 21 w 22"/>
                <a:gd name="T3" fmla="*/ 0 h 6"/>
                <a:gd name="T4" fmla="*/ 21 w 22"/>
                <a:gd name="T5" fmla="*/ 0 h 6"/>
                <a:gd name="T6" fmla="*/ 0 w 22"/>
                <a:gd name="T7" fmla="*/ 5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cubicBezTo>
                    <a:pt x="8" y="5"/>
                    <a:pt x="15" y="3"/>
                    <a:pt x="21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14" y="3"/>
                    <a:pt x="7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98"/>
            <p:cNvSpPr/>
            <p:nvPr/>
          </p:nvSpPr>
          <p:spPr bwMode="auto">
            <a:xfrm>
              <a:off x="1309904" y="2410169"/>
              <a:ext cx="207969" cy="44793"/>
            </a:xfrm>
            <a:custGeom>
              <a:avLst/>
              <a:gdLst>
                <a:gd name="T0" fmla="*/ 0 w 27"/>
                <a:gd name="T1" fmla="*/ 6 h 6"/>
                <a:gd name="T2" fmla="*/ 27 w 27"/>
                <a:gd name="T3" fmla="*/ 1 h 6"/>
                <a:gd name="T4" fmla="*/ 27 w 27"/>
                <a:gd name="T5" fmla="*/ 0 h 6"/>
                <a:gd name="T6" fmla="*/ 0 w 27"/>
                <a:gd name="T7" fmla="*/ 5 h 6"/>
                <a:gd name="T8" fmla="*/ 0 w 2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">
                  <a:moveTo>
                    <a:pt x="0" y="6"/>
                  </a:moveTo>
                  <a:cubicBezTo>
                    <a:pt x="9" y="2"/>
                    <a:pt x="18" y="2"/>
                    <a:pt x="27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2"/>
                    <a:pt x="8" y="2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99"/>
            <p:cNvSpPr/>
            <p:nvPr/>
          </p:nvSpPr>
          <p:spPr bwMode="auto">
            <a:xfrm>
              <a:off x="1277909" y="2454962"/>
              <a:ext cx="217568" cy="63990"/>
            </a:xfrm>
            <a:custGeom>
              <a:avLst/>
              <a:gdLst>
                <a:gd name="T0" fmla="*/ 0 w 28"/>
                <a:gd name="T1" fmla="*/ 8 h 8"/>
                <a:gd name="T2" fmla="*/ 28 w 28"/>
                <a:gd name="T3" fmla="*/ 1 h 8"/>
                <a:gd name="T4" fmla="*/ 27 w 28"/>
                <a:gd name="T5" fmla="*/ 0 h 8"/>
                <a:gd name="T6" fmla="*/ 0 w 28"/>
                <a:gd name="T7" fmla="*/ 7 h 8"/>
                <a:gd name="T8" fmla="*/ 0 w 2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">
                  <a:moveTo>
                    <a:pt x="0" y="8"/>
                  </a:moveTo>
                  <a:cubicBezTo>
                    <a:pt x="10" y="6"/>
                    <a:pt x="18" y="3"/>
                    <a:pt x="28" y="1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18" y="2"/>
                    <a:pt x="10" y="5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00"/>
            <p:cNvSpPr/>
            <p:nvPr/>
          </p:nvSpPr>
          <p:spPr bwMode="auto">
            <a:xfrm>
              <a:off x="1255512" y="2480558"/>
              <a:ext cx="262361" cy="76789"/>
            </a:xfrm>
            <a:custGeom>
              <a:avLst/>
              <a:gdLst>
                <a:gd name="T0" fmla="*/ 1 w 34"/>
                <a:gd name="T1" fmla="*/ 10 h 10"/>
                <a:gd name="T2" fmla="*/ 33 w 34"/>
                <a:gd name="T3" fmla="*/ 1 h 10"/>
                <a:gd name="T4" fmla="*/ 33 w 34"/>
                <a:gd name="T5" fmla="*/ 0 h 10"/>
                <a:gd name="T6" fmla="*/ 1 w 34"/>
                <a:gd name="T7" fmla="*/ 9 h 10"/>
                <a:gd name="T8" fmla="*/ 1 w 34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">
                  <a:moveTo>
                    <a:pt x="1" y="10"/>
                  </a:moveTo>
                  <a:cubicBezTo>
                    <a:pt x="12" y="10"/>
                    <a:pt x="23" y="5"/>
                    <a:pt x="33" y="1"/>
                  </a:cubicBezTo>
                  <a:cubicBezTo>
                    <a:pt x="34" y="0"/>
                    <a:pt x="33" y="0"/>
                    <a:pt x="33" y="0"/>
                  </a:cubicBezTo>
                  <a:cubicBezTo>
                    <a:pt x="23" y="4"/>
                    <a:pt x="12" y="9"/>
                    <a:pt x="1" y="9"/>
                  </a:cubicBezTo>
                  <a:cubicBezTo>
                    <a:pt x="0" y="9"/>
                    <a:pt x="0" y="10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01"/>
            <p:cNvSpPr/>
            <p:nvPr/>
          </p:nvSpPr>
          <p:spPr bwMode="auto">
            <a:xfrm>
              <a:off x="1309904" y="2509354"/>
              <a:ext cx="246363" cy="86387"/>
            </a:xfrm>
            <a:custGeom>
              <a:avLst/>
              <a:gdLst>
                <a:gd name="T0" fmla="*/ 1 w 32"/>
                <a:gd name="T1" fmla="*/ 10 h 11"/>
                <a:gd name="T2" fmla="*/ 31 w 32"/>
                <a:gd name="T3" fmla="*/ 1 h 11"/>
                <a:gd name="T4" fmla="*/ 31 w 32"/>
                <a:gd name="T5" fmla="*/ 0 h 11"/>
                <a:gd name="T6" fmla="*/ 1 w 32"/>
                <a:gd name="T7" fmla="*/ 10 h 11"/>
                <a:gd name="T8" fmla="*/ 1 w 32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1">
                  <a:moveTo>
                    <a:pt x="1" y="10"/>
                  </a:moveTo>
                  <a:cubicBezTo>
                    <a:pt x="11" y="7"/>
                    <a:pt x="21" y="4"/>
                    <a:pt x="31" y="1"/>
                  </a:cubicBezTo>
                  <a:cubicBezTo>
                    <a:pt x="32" y="1"/>
                    <a:pt x="32" y="0"/>
                    <a:pt x="31" y="0"/>
                  </a:cubicBezTo>
                  <a:cubicBezTo>
                    <a:pt x="21" y="3"/>
                    <a:pt x="11" y="7"/>
                    <a:pt x="1" y="10"/>
                  </a:cubicBezTo>
                  <a:cubicBezTo>
                    <a:pt x="0" y="10"/>
                    <a:pt x="1" y="11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02"/>
            <p:cNvSpPr/>
            <p:nvPr/>
          </p:nvSpPr>
          <p:spPr bwMode="auto">
            <a:xfrm>
              <a:off x="1332301" y="2557347"/>
              <a:ext cx="185572" cy="76789"/>
            </a:xfrm>
            <a:custGeom>
              <a:avLst/>
              <a:gdLst>
                <a:gd name="T0" fmla="*/ 1 w 24"/>
                <a:gd name="T1" fmla="*/ 10 h 10"/>
                <a:gd name="T2" fmla="*/ 23 w 24"/>
                <a:gd name="T3" fmla="*/ 1 h 10"/>
                <a:gd name="T4" fmla="*/ 23 w 24"/>
                <a:gd name="T5" fmla="*/ 0 h 10"/>
                <a:gd name="T6" fmla="*/ 1 w 24"/>
                <a:gd name="T7" fmla="*/ 9 h 10"/>
                <a:gd name="T8" fmla="*/ 1 w 24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0">
                  <a:moveTo>
                    <a:pt x="1" y="10"/>
                  </a:moveTo>
                  <a:cubicBezTo>
                    <a:pt x="8" y="6"/>
                    <a:pt x="16" y="4"/>
                    <a:pt x="23" y="1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16" y="4"/>
                    <a:pt x="8" y="5"/>
                    <a:pt x="1" y="9"/>
                  </a:cubicBezTo>
                  <a:cubicBezTo>
                    <a:pt x="0" y="9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03"/>
            <p:cNvSpPr/>
            <p:nvPr/>
          </p:nvSpPr>
          <p:spPr bwMode="auto">
            <a:xfrm>
              <a:off x="1325902" y="2595741"/>
              <a:ext cx="236765" cy="76789"/>
            </a:xfrm>
            <a:custGeom>
              <a:avLst/>
              <a:gdLst>
                <a:gd name="T0" fmla="*/ 1 w 31"/>
                <a:gd name="T1" fmla="*/ 10 h 10"/>
                <a:gd name="T2" fmla="*/ 30 w 31"/>
                <a:gd name="T3" fmla="*/ 1 h 10"/>
                <a:gd name="T4" fmla="*/ 30 w 31"/>
                <a:gd name="T5" fmla="*/ 0 h 10"/>
                <a:gd name="T6" fmla="*/ 1 w 31"/>
                <a:gd name="T7" fmla="*/ 10 h 10"/>
                <a:gd name="T8" fmla="*/ 1 w 3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">
                  <a:moveTo>
                    <a:pt x="1" y="10"/>
                  </a:moveTo>
                  <a:cubicBezTo>
                    <a:pt x="11" y="9"/>
                    <a:pt x="21" y="4"/>
                    <a:pt x="30" y="1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20" y="4"/>
                    <a:pt x="11" y="8"/>
                    <a:pt x="1" y="10"/>
                  </a:cubicBezTo>
                  <a:cubicBezTo>
                    <a:pt x="0" y="10"/>
                    <a:pt x="0" y="10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04"/>
            <p:cNvSpPr/>
            <p:nvPr/>
          </p:nvSpPr>
          <p:spPr bwMode="auto">
            <a:xfrm>
              <a:off x="1364296" y="2624537"/>
              <a:ext cx="214368" cy="86387"/>
            </a:xfrm>
            <a:custGeom>
              <a:avLst/>
              <a:gdLst>
                <a:gd name="T0" fmla="*/ 0 w 28"/>
                <a:gd name="T1" fmla="*/ 11 h 11"/>
                <a:gd name="T2" fmla="*/ 28 w 28"/>
                <a:gd name="T3" fmla="*/ 0 h 11"/>
                <a:gd name="T4" fmla="*/ 28 w 28"/>
                <a:gd name="T5" fmla="*/ 0 h 11"/>
                <a:gd name="T6" fmla="*/ 0 w 28"/>
                <a:gd name="T7" fmla="*/ 11 h 11"/>
                <a:gd name="T8" fmla="*/ 0 w 2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1">
                  <a:moveTo>
                    <a:pt x="0" y="11"/>
                  </a:moveTo>
                  <a:cubicBezTo>
                    <a:pt x="10" y="8"/>
                    <a:pt x="19" y="5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9" y="4"/>
                    <a:pt x="1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05"/>
            <p:cNvSpPr/>
            <p:nvPr/>
          </p:nvSpPr>
          <p:spPr bwMode="auto">
            <a:xfrm>
              <a:off x="1402690" y="2672530"/>
              <a:ext cx="175974" cy="83188"/>
            </a:xfrm>
            <a:custGeom>
              <a:avLst/>
              <a:gdLst>
                <a:gd name="T0" fmla="*/ 0 w 23"/>
                <a:gd name="T1" fmla="*/ 10 h 11"/>
                <a:gd name="T2" fmla="*/ 23 w 23"/>
                <a:gd name="T3" fmla="*/ 1 h 11"/>
                <a:gd name="T4" fmla="*/ 23 w 23"/>
                <a:gd name="T5" fmla="*/ 1 h 11"/>
                <a:gd name="T6" fmla="*/ 0 w 23"/>
                <a:gd name="T7" fmla="*/ 10 h 11"/>
                <a:gd name="T8" fmla="*/ 0 w 23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1">
                  <a:moveTo>
                    <a:pt x="0" y="10"/>
                  </a:moveTo>
                  <a:cubicBezTo>
                    <a:pt x="8" y="11"/>
                    <a:pt x="17" y="5"/>
                    <a:pt x="23" y="1"/>
                  </a:cubicBezTo>
                  <a:cubicBezTo>
                    <a:pt x="23" y="1"/>
                    <a:pt x="23" y="0"/>
                    <a:pt x="23" y="1"/>
                  </a:cubicBezTo>
                  <a:cubicBezTo>
                    <a:pt x="16" y="5"/>
                    <a:pt x="8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06"/>
            <p:cNvSpPr/>
            <p:nvPr/>
          </p:nvSpPr>
          <p:spPr bwMode="auto">
            <a:xfrm>
              <a:off x="1665051" y="2909295"/>
              <a:ext cx="51192" cy="25596"/>
            </a:xfrm>
            <a:custGeom>
              <a:avLst/>
              <a:gdLst>
                <a:gd name="T0" fmla="*/ 1 w 7"/>
                <a:gd name="T1" fmla="*/ 3 h 3"/>
                <a:gd name="T2" fmla="*/ 6 w 7"/>
                <a:gd name="T3" fmla="*/ 0 h 3"/>
                <a:gd name="T4" fmla="*/ 6 w 7"/>
                <a:gd name="T5" fmla="*/ 0 h 3"/>
                <a:gd name="T6" fmla="*/ 0 w 7"/>
                <a:gd name="T7" fmla="*/ 2 h 3"/>
                <a:gd name="T8" fmla="*/ 1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2" y="1"/>
                    <a:pt x="4" y="1"/>
                    <a:pt x="6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4" y="0"/>
                    <a:pt x="2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07"/>
            <p:cNvSpPr/>
            <p:nvPr/>
          </p:nvSpPr>
          <p:spPr bwMode="auto">
            <a:xfrm>
              <a:off x="1671450" y="2918893"/>
              <a:ext cx="60791" cy="28796"/>
            </a:xfrm>
            <a:custGeom>
              <a:avLst/>
              <a:gdLst>
                <a:gd name="T0" fmla="*/ 1 w 8"/>
                <a:gd name="T1" fmla="*/ 4 h 4"/>
                <a:gd name="T2" fmla="*/ 8 w 8"/>
                <a:gd name="T3" fmla="*/ 1 h 4"/>
                <a:gd name="T4" fmla="*/ 8 w 8"/>
                <a:gd name="T5" fmla="*/ 0 h 4"/>
                <a:gd name="T6" fmla="*/ 1 w 8"/>
                <a:gd name="T7" fmla="*/ 4 h 4"/>
                <a:gd name="T8" fmla="*/ 1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1" y="4"/>
                  </a:moveTo>
                  <a:cubicBezTo>
                    <a:pt x="3" y="3"/>
                    <a:pt x="6" y="2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5" y="1"/>
                    <a:pt x="3" y="2"/>
                    <a:pt x="1" y="4"/>
                  </a:cubicBezTo>
                  <a:cubicBezTo>
                    <a:pt x="0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8"/>
            <p:cNvSpPr/>
            <p:nvPr/>
          </p:nvSpPr>
          <p:spPr bwMode="auto">
            <a:xfrm>
              <a:off x="1687448" y="2941290"/>
              <a:ext cx="60791" cy="22397"/>
            </a:xfrm>
            <a:custGeom>
              <a:avLst/>
              <a:gdLst>
                <a:gd name="T0" fmla="*/ 1 w 8"/>
                <a:gd name="T1" fmla="*/ 3 h 3"/>
                <a:gd name="T2" fmla="*/ 8 w 8"/>
                <a:gd name="T3" fmla="*/ 1 h 3"/>
                <a:gd name="T4" fmla="*/ 8 w 8"/>
                <a:gd name="T5" fmla="*/ 0 h 3"/>
                <a:gd name="T6" fmla="*/ 1 w 8"/>
                <a:gd name="T7" fmla="*/ 2 h 3"/>
                <a:gd name="T8" fmla="*/ 1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3"/>
                  </a:moveTo>
                  <a:cubicBezTo>
                    <a:pt x="3" y="2"/>
                    <a:pt x="6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5" y="1"/>
                    <a:pt x="3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09"/>
            <p:cNvSpPr/>
            <p:nvPr/>
          </p:nvSpPr>
          <p:spPr bwMode="auto">
            <a:xfrm>
              <a:off x="1786633" y="3072470"/>
              <a:ext cx="54392" cy="22397"/>
            </a:xfrm>
            <a:custGeom>
              <a:avLst/>
              <a:gdLst>
                <a:gd name="T0" fmla="*/ 1 w 7"/>
                <a:gd name="T1" fmla="*/ 3 h 3"/>
                <a:gd name="T2" fmla="*/ 7 w 7"/>
                <a:gd name="T3" fmla="*/ 1 h 3"/>
                <a:gd name="T4" fmla="*/ 7 w 7"/>
                <a:gd name="T5" fmla="*/ 0 h 3"/>
                <a:gd name="T6" fmla="*/ 1 w 7"/>
                <a:gd name="T7" fmla="*/ 2 h 3"/>
                <a:gd name="T8" fmla="*/ 1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3" y="2"/>
                    <a:pt x="5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5" y="1"/>
                    <a:pt x="3" y="1"/>
                    <a:pt x="1" y="2"/>
                  </a:cubicBezTo>
                  <a:cubicBezTo>
                    <a:pt x="0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10"/>
            <p:cNvSpPr/>
            <p:nvPr/>
          </p:nvSpPr>
          <p:spPr bwMode="auto">
            <a:xfrm>
              <a:off x="1793032" y="3094867"/>
              <a:ext cx="47993" cy="22397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1 h 3"/>
                <a:gd name="T4" fmla="*/ 6 w 6"/>
                <a:gd name="T5" fmla="*/ 0 h 3"/>
                <a:gd name="T6" fmla="*/ 0 w 6"/>
                <a:gd name="T7" fmla="*/ 3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11"/>
            <p:cNvSpPr/>
            <p:nvPr/>
          </p:nvSpPr>
          <p:spPr bwMode="auto">
            <a:xfrm>
              <a:off x="1809030" y="3094867"/>
              <a:ext cx="70390" cy="38394"/>
            </a:xfrm>
            <a:custGeom>
              <a:avLst/>
              <a:gdLst>
                <a:gd name="T0" fmla="*/ 1 w 9"/>
                <a:gd name="T1" fmla="*/ 5 h 5"/>
                <a:gd name="T2" fmla="*/ 9 w 9"/>
                <a:gd name="T3" fmla="*/ 1 h 5"/>
                <a:gd name="T4" fmla="*/ 8 w 9"/>
                <a:gd name="T5" fmla="*/ 1 h 5"/>
                <a:gd name="T6" fmla="*/ 0 w 9"/>
                <a:gd name="T7" fmla="*/ 4 h 5"/>
                <a:gd name="T8" fmla="*/ 1 w 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1" y="5"/>
                  </a:moveTo>
                  <a:cubicBezTo>
                    <a:pt x="3" y="4"/>
                    <a:pt x="6" y="2"/>
                    <a:pt x="9" y="1"/>
                  </a:cubicBezTo>
                  <a:cubicBezTo>
                    <a:pt x="9" y="1"/>
                    <a:pt x="9" y="0"/>
                    <a:pt x="8" y="1"/>
                  </a:cubicBezTo>
                  <a:cubicBezTo>
                    <a:pt x="6" y="2"/>
                    <a:pt x="3" y="3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457325" y="1708785"/>
            <a:ext cx="1102360" cy="1395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72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3000">
        <p14:honeycomb/>
      </p:transition>
    </mc:Choice>
    <mc:Fallback xmlns="">
      <p:transition spd="slow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54507" y="1512110"/>
            <a:ext cx="1416050" cy="1416050"/>
            <a:chOff x="1006009" y="2016146"/>
            <a:chExt cx="1888067" cy="1888067"/>
          </a:xfrm>
        </p:grpSpPr>
        <p:sp>
          <p:nvSpPr>
            <p:cNvPr id="6148" name="AutoShape 4"/>
            <p:cNvSpPr/>
            <p:nvPr/>
          </p:nvSpPr>
          <p:spPr bwMode="auto">
            <a:xfrm>
              <a:off x="1006009" y="2016146"/>
              <a:ext cx="1888067" cy="188806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dash"/>
              <a:miter lim="0"/>
            </a:ln>
            <a:effectLst/>
          </p:spPr>
          <p:txBody>
            <a:bodyPr lIns="0" tIns="0" rIns="0" bIns="0"/>
            <a:lstStyle/>
            <a:p>
              <a:pPr>
                <a:defRPr/>
              </a:pPr>
              <a:endParaRPr lang="es-ES" sz="180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55" name="AutoShape 33"/>
            <p:cNvSpPr/>
            <p:nvPr/>
          </p:nvSpPr>
          <p:spPr bwMode="auto">
            <a:xfrm>
              <a:off x="1128777" y="2138914"/>
              <a:ext cx="1655233" cy="165523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25400" cap="flat" cmpd="sng">
              <a:noFill/>
              <a:prstDash val="solid"/>
              <a:miter lim="0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s-ES" sz="180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49839" y="1512110"/>
            <a:ext cx="1416050" cy="1416050"/>
            <a:chOff x="3799784" y="2016146"/>
            <a:chExt cx="1888067" cy="1888067"/>
          </a:xfrm>
        </p:grpSpPr>
        <p:sp>
          <p:nvSpPr>
            <p:cNvPr id="6147" name="AutoShape 3"/>
            <p:cNvSpPr/>
            <p:nvPr/>
          </p:nvSpPr>
          <p:spPr bwMode="auto">
            <a:xfrm>
              <a:off x="3799784" y="2016146"/>
              <a:ext cx="1888067" cy="188806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dash"/>
              <a:miter lim="0"/>
            </a:ln>
            <a:effectLst/>
          </p:spPr>
          <p:txBody>
            <a:bodyPr lIns="0" tIns="0" rIns="0" bIns="0"/>
            <a:lstStyle/>
            <a:p>
              <a:pPr>
                <a:defRPr/>
              </a:pPr>
              <a:endParaRPr lang="es-ES" sz="180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56" name="AutoShape 36"/>
            <p:cNvSpPr/>
            <p:nvPr/>
          </p:nvSpPr>
          <p:spPr bwMode="auto">
            <a:xfrm>
              <a:off x="3922552" y="2136797"/>
              <a:ext cx="1655233" cy="1657349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25400" cap="flat" cmpd="sng">
              <a:noFill/>
              <a:prstDash val="solid"/>
              <a:miter lim="0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s-ES" sz="180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45170" y="1512110"/>
            <a:ext cx="1416050" cy="1416050"/>
            <a:chOff x="6593559" y="2016146"/>
            <a:chExt cx="1888067" cy="1888067"/>
          </a:xfrm>
        </p:grpSpPr>
        <p:sp>
          <p:nvSpPr>
            <p:cNvPr id="6146" name="AutoShape 2"/>
            <p:cNvSpPr/>
            <p:nvPr/>
          </p:nvSpPr>
          <p:spPr bwMode="auto">
            <a:xfrm>
              <a:off x="6593559" y="2016146"/>
              <a:ext cx="1888067" cy="188806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dash"/>
              <a:miter lim="0"/>
            </a:ln>
            <a:effectLst/>
          </p:spPr>
          <p:txBody>
            <a:bodyPr lIns="0" tIns="0" rIns="0" bIns="0"/>
            <a:lstStyle/>
            <a:p>
              <a:pPr>
                <a:defRPr/>
              </a:pPr>
              <a:endParaRPr lang="es-ES" sz="180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57" name="AutoShape 39"/>
            <p:cNvSpPr/>
            <p:nvPr/>
          </p:nvSpPr>
          <p:spPr bwMode="auto">
            <a:xfrm>
              <a:off x="6716327" y="2138914"/>
              <a:ext cx="1655233" cy="1655233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 w="25400" cap="flat" cmpd="sng">
              <a:noFill/>
              <a:prstDash val="solid"/>
              <a:miter lim="0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s-ES" sz="180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040500" y="1512110"/>
            <a:ext cx="1414463" cy="1416050"/>
            <a:chOff x="9387333" y="2016146"/>
            <a:chExt cx="1885951" cy="1888067"/>
          </a:xfrm>
        </p:grpSpPr>
        <p:sp>
          <p:nvSpPr>
            <p:cNvPr id="6145" name="AutoShape 1"/>
            <p:cNvSpPr/>
            <p:nvPr/>
          </p:nvSpPr>
          <p:spPr bwMode="auto">
            <a:xfrm>
              <a:off x="9387333" y="2016146"/>
              <a:ext cx="1885951" cy="1888067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dash"/>
              <a:miter lim="0"/>
            </a:ln>
            <a:effectLst/>
          </p:spPr>
          <p:txBody>
            <a:bodyPr lIns="0" tIns="0" rIns="0" bIns="0"/>
            <a:lstStyle/>
            <a:p>
              <a:pPr>
                <a:defRPr/>
              </a:pPr>
              <a:endParaRPr lang="es-ES" sz="180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58" name="AutoShape 42"/>
            <p:cNvSpPr/>
            <p:nvPr/>
          </p:nvSpPr>
          <p:spPr bwMode="auto">
            <a:xfrm>
              <a:off x="9507984" y="2138914"/>
              <a:ext cx="1655233" cy="1655233"/>
            </a:xfrm>
            <a:prstGeom prst="ellipse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 w="25400" cap="flat" cmpd="sng">
              <a:noFill/>
              <a:prstDash val="solid"/>
              <a:miter lim="0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s-ES" sz="180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6493" y="3190282"/>
            <a:ext cx="1849163" cy="1239746"/>
            <a:chOff x="768658" y="4253710"/>
            <a:chExt cx="2465550" cy="1652994"/>
          </a:xfrm>
        </p:grpSpPr>
        <p:sp>
          <p:nvSpPr>
            <p:cNvPr id="60" name="Text Placeholder 4"/>
            <p:cNvSpPr txBox="1"/>
            <p:nvPr/>
          </p:nvSpPr>
          <p:spPr>
            <a:xfrm>
              <a:off x="768658" y="4253710"/>
              <a:ext cx="2465550" cy="45341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添加名称一</a:t>
              </a:r>
              <a:endParaRPr 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1" name="Text Placeholder 5"/>
            <p:cNvSpPr txBox="1"/>
            <p:nvPr/>
          </p:nvSpPr>
          <p:spPr>
            <a:xfrm>
              <a:off x="768658" y="4703990"/>
              <a:ext cx="2465550" cy="120271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点击输入简要文字内容，文字内容概括精炼，不用多余的文字修饰，言短意赅的说明该项内容点击输入简要文字内容</a:t>
              </a:r>
              <a:endParaRPr lang="en-US" altLang="zh-CN" sz="9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63" name="Text Placeholder 6"/>
          <p:cNvSpPr txBox="1"/>
          <p:nvPr/>
        </p:nvSpPr>
        <p:spPr>
          <a:xfrm>
            <a:off x="2642364" y="3190283"/>
            <a:ext cx="1849163" cy="3400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  <a:defRPr sz="1800" b="0">
                <a:solidFill>
                  <a:srgbClr val="000000"/>
                </a:solidFill>
              </a:defRPr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添加名称二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4" name="Text Placeholder 5"/>
          <p:cNvSpPr txBox="1"/>
          <p:nvPr/>
        </p:nvSpPr>
        <p:spPr>
          <a:xfrm>
            <a:off x="2642364" y="3525886"/>
            <a:ext cx="1849163" cy="90203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点击输入简要文字内容，文字内容概括精炼，不用多余的文字修饰，言短意赅的说明该项内容点击输入简要文字内容</a:t>
            </a:r>
            <a:endParaRPr lang="en-US" altLang="zh-CN" sz="9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735335" y="3190282"/>
            <a:ext cx="1849163" cy="1237640"/>
            <a:chOff x="6313780" y="4253710"/>
            <a:chExt cx="2465550" cy="1650186"/>
          </a:xfrm>
        </p:grpSpPr>
        <p:sp>
          <p:nvSpPr>
            <p:cNvPr id="66" name="Text Placeholder 8"/>
            <p:cNvSpPr txBox="1"/>
            <p:nvPr/>
          </p:nvSpPr>
          <p:spPr>
            <a:xfrm>
              <a:off x="6313780" y="4253710"/>
              <a:ext cx="2465550" cy="45341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添加名称三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7" name="Text Placeholder 5"/>
            <p:cNvSpPr txBox="1"/>
            <p:nvPr/>
          </p:nvSpPr>
          <p:spPr>
            <a:xfrm>
              <a:off x="6313780" y="4701182"/>
              <a:ext cx="2465550" cy="120271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点击输入简要文字内容，文字内容概括精炼，不用多余的文字修饰，言短意赅的说明该项内容点击输入简要文字内容</a:t>
              </a:r>
              <a:endParaRPr lang="en-US" altLang="zh-CN" sz="9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881984" y="3190282"/>
            <a:ext cx="1849163" cy="1237640"/>
            <a:chOff x="9175979" y="4253710"/>
            <a:chExt cx="2465550" cy="1650186"/>
          </a:xfrm>
        </p:grpSpPr>
        <p:sp>
          <p:nvSpPr>
            <p:cNvPr id="69" name="Text Placeholder 10"/>
            <p:cNvSpPr txBox="1"/>
            <p:nvPr/>
          </p:nvSpPr>
          <p:spPr>
            <a:xfrm>
              <a:off x="9175979" y="4253710"/>
              <a:ext cx="2465550" cy="45341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添加名称四</a:t>
              </a:r>
              <a:endParaRPr 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0" name="Text Placeholder 5"/>
            <p:cNvSpPr txBox="1"/>
            <p:nvPr/>
          </p:nvSpPr>
          <p:spPr>
            <a:xfrm>
              <a:off x="9175979" y="4701182"/>
              <a:ext cx="2465550" cy="120271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点击输入简要文字内容，文字内容概括精炼，不用多余的文字修饰，言短意赅的说明该项内容点击输入简要文字内容</a:t>
              </a:r>
              <a:endParaRPr lang="en-US" altLang="zh-CN" sz="9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981261" y="228867"/>
            <a:ext cx="284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点击此处添加标题</a:t>
            </a:r>
          </a:p>
        </p:txBody>
      </p:sp>
      <p:grpSp>
        <p:nvGrpSpPr>
          <p:cNvPr id="29" name="组合 28"/>
          <p:cNvGrpSpPr/>
          <p:nvPr/>
        </p:nvGrpSpPr>
        <p:grpSpPr>
          <a:xfrm rot="5400000">
            <a:off x="384625" y="86539"/>
            <a:ext cx="347846" cy="785533"/>
            <a:chOff x="300197" y="169665"/>
            <a:chExt cx="347846" cy="785533"/>
          </a:xfrm>
        </p:grpSpPr>
        <p:sp>
          <p:nvSpPr>
            <p:cNvPr id="30" name="Freeform 20"/>
            <p:cNvSpPr>
              <a:spLocks noEditPoints="1"/>
            </p:cNvSpPr>
            <p:nvPr/>
          </p:nvSpPr>
          <p:spPr bwMode="auto">
            <a:xfrm>
              <a:off x="300197" y="169665"/>
              <a:ext cx="347846" cy="785533"/>
            </a:xfrm>
            <a:custGeom>
              <a:avLst/>
              <a:gdLst>
                <a:gd name="T0" fmla="*/ 350 w 374"/>
                <a:gd name="T1" fmla="*/ 346 h 843"/>
                <a:gd name="T2" fmla="*/ 300 w 374"/>
                <a:gd name="T3" fmla="*/ 221 h 843"/>
                <a:gd name="T4" fmla="*/ 214 w 374"/>
                <a:gd name="T5" fmla="*/ 66 h 843"/>
                <a:gd name="T6" fmla="*/ 153 w 374"/>
                <a:gd name="T7" fmla="*/ 8 h 843"/>
                <a:gd name="T8" fmla="*/ 61 w 374"/>
                <a:gd name="T9" fmla="*/ 238 h 843"/>
                <a:gd name="T10" fmla="*/ 70 w 374"/>
                <a:gd name="T11" fmla="*/ 384 h 843"/>
                <a:gd name="T12" fmla="*/ 32 w 374"/>
                <a:gd name="T13" fmla="*/ 324 h 843"/>
                <a:gd name="T14" fmla="*/ 11 w 374"/>
                <a:gd name="T15" fmla="*/ 335 h 843"/>
                <a:gd name="T16" fmla="*/ 75 w 374"/>
                <a:gd name="T17" fmla="*/ 473 h 843"/>
                <a:gd name="T18" fmla="*/ 103 w 374"/>
                <a:gd name="T19" fmla="*/ 731 h 843"/>
                <a:gd name="T20" fmla="*/ 70 w 374"/>
                <a:gd name="T21" fmla="*/ 831 h 843"/>
                <a:gd name="T22" fmla="*/ 106 w 374"/>
                <a:gd name="T23" fmla="*/ 835 h 843"/>
                <a:gd name="T24" fmla="*/ 107 w 374"/>
                <a:gd name="T25" fmla="*/ 831 h 843"/>
                <a:gd name="T26" fmla="*/ 187 w 374"/>
                <a:gd name="T27" fmla="*/ 760 h 843"/>
                <a:gd name="T28" fmla="*/ 306 w 374"/>
                <a:gd name="T29" fmla="*/ 831 h 843"/>
                <a:gd name="T30" fmla="*/ 334 w 374"/>
                <a:gd name="T31" fmla="*/ 838 h 843"/>
                <a:gd name="T32" fmla="*/ 315 w 374"/>
                <a:gd name="T33" fmla="*/ 822 h 843"/>
                <a:gd name="T34" fmla="*/ 316 w 374"/>
                <a:gd name="T35" fmla="*/ 692 h 843"/>
                <a:gd name="T36" fmla="*/ 305 w 374"/>
                <a:gd name="T37" fmla="*/ 457 h 843"/>
                <a:gd name="T38" fmla="*/ 355 w 374"/>
                <a:gd name="T39" fmla="*/ 352 h 843"/>
                <a:gd name="T40" fmla="*/ 8 w 374"/>
                <a:gd name="T41" fmla="*/ 319 h 843"/>
                <a:gd name="T42" fmla="*/ 14 w 374"/>
                <a:gd name="T43" fmla="*/ 329 h 843"/>
                <a:gd name="T44" fmla="*/ 77 w 374"/>
                <a:gd name="T45" fmla="*/ 832 h 843"/>
                <a:gd name="T46" fmla="*/ 93 w 374"/>
                <a:gd name="T47" fmla="*/ 834 h 843"/>
                <a:gd name="T48" fmla="*/ 326 w 374"/>
                <a:gd name="T49" fmla="*/ 833 h 843"/>
                <a:gd name="T50" fmla="*/ 110 w 374"/>
                <a:gd name="T51" fmla="*/ 138 h 843"/>
                <a:gd name="T52" fmla="*/ 217 w 374"/>
                <a:gd name="T53" fmla="*/ 87 h 843"/>
                <a:gd name="T54" fmla="*/ 288 w 374"/>
                <a:gd name="T55" fmla="*/ 219 h 843"/>
                <a:gd name="T56" fmla="*/ 210 w 374"/>
                <a:gd name="T57" fmla="*/ 241 h 843"/>
                <a:gd name="T58" fmla="*/ 155 w 374"/>
                <a:gd name="T59" fmla="*/ 242 h 843"/>
                <a:gd name="T60" fmla="*/ 126 w 374"/>
                <a:gd name="T61" fmla="*/ 227 h 843"/>
                <a:gd name="T62" fmla="*/ 68 w 374"/>
                <a:gd name="T63" fmla="*/ 235 h 843"/>
                <a:gd name="T64" fmla="*/ 126 w 374"/>
                <a:gd name="T65" fmla="*/ 736 h 843"/>
                <a:gd name="T66" fmla="*/ 196 w 374"/>
                <a:gd name="T67" fmla="*/ 706 h 843"/>
                <a:gd name="T68" fmla="*/ 309 w 374"/>
                <a:gd name="T69" fmla="*/ 686 h 843"/>
                <a:gd name="T70" fmla="*/ 303 w 374"/>
                <a:gd name="T71" fmla="*/ 700 h 843"/>
                <a:gd name="T72" fmla="*/ 90 w 374"/>
                <a:gd name="T73" fmla="*/ 688 h 843"/>
                <a:gd name="T74" fmla="*/ 308 w 374"/>
                <a:gd name="T75" fmla="*/ 686 h 843"/>
                <a:gd name="T76" fmla="*/ 199 w 374"/>
                <a:gd name="T77" fmla="*/ 680 h 843"/>
                <a:gd name="T78" fmla="*/ 68 w 374"/>
                <a:gd name="T79" fmla="*/ 245 h 843"/>
                <a:gd name="T80" fmla="*/ 184 w 374"/>
                <a:gd name="T81" fmla="*/ 234 h 843"/>
                <a:gd name="T82" fmla="*/ 297 w 374"/>
                <a:gd name="T83" fmla="*/ 460 h 843"/>
                <a:gd name="T84" fmla="*/ 355 w 374"/>
                <a:gd name="T85" fmla="*/ 344 h 843"/>
                <a:gd name="T86" fmla="*/ 339 w 374"/>
                <a:gd name="T87" fmla="*/ 335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4" h="843">
                  <a:moveTo>
                    <a:pt x="345" y="315"/>
                  </a:moveTo>
                  <a:cubicBezTo>
                    <a:pt x="336" y="317"/>
                    <a:pt x="329" y="326"/>
                    <a:pt x="332" y="335"/>
                  </a:cubicBezTo>
                  <a:cubicBezTo>
                    <a:pt x="334" y="343"/>
                    <a:pt x="342" y="348"/>
                    <a:pt x="350" y="346"/>
                  </a:cubicBezTo>
                  <a:cubicBezTo>
                    <a:pt x="347" y="357"/>
                    <a:pt x="344" y="367"/>
                    <a:pt x="336" y="375"/>
                  </a:cubicBezTo>
                  <a:cubicBezTo>
                    <a:pt x="328" y="384"/>
                    <a:pt x="315" y="388"/>
                    <a:pt x="303" y="385"/>
                  </a:cubicBezTo>
                  <a:cubicBezTo>
                    <a:pt x="302" y="330"/>
                    <a:pt x="301" y="276"/>
                    <a:pt x="300" y="221"/>
                  </a:cubicBezTo>
                  <a:cubicBezTo>
                    <a:pt x="300" y="220"/>
                    <a:pt x="299" y="219"/>
                    <a:pt x="299" y="219"/>
                  </a:cubicBezTo>
                  <a:cubicBezTo>
                    <a:pt x="299" y="218"/>
                    <a:pt x="299" y="217"/>
                    <a:pt x="299" y="217"/>
                  </a:cubicBezTo>
                  <a:cubicBezTo>
                    <a:pt x="273" y="165"/>
                    <a:pt x="243" y="115"/>
                    <a:pt x="214" y="66"/>
                  </a:cubicBezTo>
                  <a:cubicBezTo>
                    <a:pt x="207" y="54"/>
                    <a:pt x="200" y="42"/>
                    <a:pt x="193" y="30"/>
                  </a:cubicBezTo>
                  <a:cubicBezTo>
                    <a:pt x="188" y="22"/>
                    <a:pt x="184" y="13"/>
                    <a:pt x="177" y="8"/>
                  </a:cubicBezTo>
                  <a:cubicBezTo>
                    <a:pt x="170" y="2"/>
                    <a:pt x="158" y="0"/>
                    <a:pt x="153" y="8"/>
                  </a:cubicBezTo>
                  <a:cubicBezTo>
                    <a:pt x="152" y="8"/>
                    <a:pt x="151" y="9"/>
                    <a:pt x="151" y="10"/>
                  </a:cubicBezTo>
                  <a:cubicBezTo>
                    <a:pt x="134" y="48"/>
                    <a:pt x="120" y="88"/>
                    <a:pt x="105" y="127"/>
                  </a:cubicBezTo>
                  <a:cubicBezTo>
                    <a:pt x="91" y="164"/>
                    <a:pt x="73" y="200"/>
                    <a:pt x="61" y="238"/>
                  </a:cubicBezTo>
                  <a:cubicBezTo>
                    <a:pt x="61" y="239"/>
                    <a:pt x="61" y="239"/>
                    <a:pt x="61" y="239"/>
                  </a:cubicBezTo>
                  <a:cubicBezTo>
                    <a:pt x="61" y="240"/>
                    <a:pt x="60" y="241"/>
                    <a:pt x="60" y="241"/>
                  </a:cubicBezTo>
                  <a:cubicBezTo>
                    <a:pt x="64" y="289"/>
                    <a:pt x="67" y="337"/>
                    <a:pt x="70" y="384"/>
                  </a:cubicBezTo>
                  <a:cubicBezTo>
                    <a:pt x="57" y="383"/>
                    <a:pt x="45" y="382"/>
                    <a:pt x="34" y="372"/>
                  </a:cubicBezTo>
                  <a:cubicBezTo>
                    <a:pt x="23" y="361"/>
                    <a:pt x="19" y="348"/>
                    <a:pt x="16" y="334"/>
                  </a:cubicBezTo>
                  <a:cubicBezTo>
                    <a:pt x="22" y="337"/>
                    <a:pt x="29" y="330"/>
                    <a:pt x="32" y="324"/>
                  </a:cubicBezTo>
                  <a:cubicBezTo>
                    <a:pt x="35" y="315"/>
                    <a:pt x="31" y="305"/>
                    <a:pt x="21" y="303"/>
                  </a:cubicBezTo>
                  <a:cubicBezTo>
                    <a:pt x="11" y="301"/>
                    <a:pt x="3" y="309"/>
                    <a:pt x="1" y="318"/>
                  </a:cubicBezTo>
                  <a:cubicBezTo>
                    <a:pt x="0" y="324"/>
                    <a:pt x="4" y="334"/>
                    <a:pt x="11" y="335"/>
                  </a:cubicBezTo>
                  <a:cubicBezTo>
                    <a:pt x="11" y="352"/>
                    <a:pt x="19" y="370"/>
                    <a:pt x="33" y="381"/>
                  </a:cubicBezTo>
                  <a:cubicBezTo>
                    <a:pt x="43" y="389"/>
                    <a:pt x="58" y="395"/>
                    <a:pt x="70" y="391"/>
                  </a:cubicBezTo>
                  <a:cubicBezTo>
                    <a:pt x="72" y="418"/>
                    <a:pt x="74" y="446"/>
                    <a:pt x="75" y="473"/>
                  </a:cubicBezTo>
                  <a:cubicBezTo>
                    <a:pt x="79" y="551"/>
                    <a:pt x="79" y="629"/>
                    <a:pt x="86" y="706"/>
                  </a:cubicBezTo>
                  <a:cubicBezTo>
                    <a:pt x="86" y="707"/>
                    <a:pt x="87" y="707"/>
                    <a:pt x="87" y="707"/>
                  </a:cubicBezTo>
                  <a:cubicBezTo>
                    <a:pt x="90" y="716"/>
                    <a:pt x="95" y="725"/>
                    <a:pt x="103" y="731"/>
                  </a:cubicBezTo>
                  <a:cubicBezTo>
                    <a:pt x="107" y="735"/>
                    <a:pt x="112" y="738"/>
                    <a:pt x="116" y="740"/>
                  </a:cubicBezTo>
                  <a:cubicBezTo>
                    <a:pt x="88" y="750"/>
                    <a:pt x="87" y="801"/>
                    <a:pt x="99" y="826"/>
                  </a:cubicBezTo>
                  <a:cubicBezTo>
                    <a:pt x="88" y="822"/>
                    <a:pt x="73" y="820"/>
                    <a:pt x="70" y="831"/>
                  </a:cubicBezTo>
                  <a:cubicBezTo>
                    <a:pt x="69" y="837"/>
                    <a:pt x="74" y="842"/>
                    <a:pt x="79" y="843"/>
                  </a:cubicBezTo>
                  <a:cubicBezTo>
                    <a:pt x="84" y="843"/>
                    <a:pt x="88" y="842"/>
                    <a:pt x="92" y="840"/>
                  </a:cubicBezTo>
                  <a:cubicBezTo>
                    <a:pt x="97" y="839"/>
                    <a:pt x="102" y="838"/>
                    <a:pt x="106" y="835"/>
                  </a:cubicBezTo>
                  <a:cubicBezTo>
                    <a:pt x="107" y="835"/>
                    <a:pt x="107" y="835"/>
                    <a:pt x="107" y="834"/>
                  </a:cubicBezTo>
                  <a:cubicBezTo>
                    <a:pt x="107" y="834"/>
                    <a:pt x="107" y="834"/>
                    <a:pt x="107" y="834"/>
                  </a:cubicBezTo>
                  <a:cubicBezTo>
                    <a:pt x="108" y="833"/>
                    <a:pt x="108" y="832"/>
                    <a:pt x="107" y="831"/>
                  </a:cubicBezTo>
                  <a:cubicBezTo>
                    <a:pt x="107" y="831"/>
                    <a:pt x="107" y="831"/>
                    <a:pt x="107" y="831"/>
                  </a:cubicBezTo>
                  <a:cubicBezTo>
                    <a:pt x="96" y="799"/>
                    <a:pt x="98" y="769"/>
                    <a:pt x="121" y="743"/>
                  </a:cubicBezTo>
                  <a:cubicBezTo>
                    <a:pt x="141" y="753"/>
                    <a:pt x="165" y="759"/>
                    <a:pt x="187" y="760"/>
                  </a:cubicBezTo>
                  <a:cubicBezTo>
                    <a:pt x="217" y="763"/>
                    <a:pt x="254" y="755"/>
                    <a:pt x="281" y="736"/>
                  </a:cubicBezTo>
                  <a:cubicBezTo>
                    <a:pt x="293" y="739"/>
                    <a:pt x="304" y="771"/>
                    <a:pt x="306" y="780"/>
                  </a:cubicBezTo>
                  <a:cubicBezTo>
                    <a:pt x="311" y="797"/>
                    <a:pt x="310" y="814"/>
                    <a:pt x="306" y="831"/>
                  </a:cubicBezTo>
                  <a:cubicBezTo>
                    <a:pt x="305" y="833"/>
                    <a:pt x="307" y="835"/>
                    <a:pt x="309" y="835"/>
                  </a:cubicBezTo>
                  <a:cubicBezTo>
                    <a:pt x="310" y="835"/>
                    <a:pt x="310" y="836"/>
                    <a:pt x="311" y="836"/>
                  </a:cubicBezTo>
                  <a:cubicBezTo>
                    <a:pt x="318" y="840"/>
                    <a:pt x="326" y="840"/>
                    <a:pt x="334" y="838"/>
                  </a:cubicBezTo>
                  <a:cubicBezTo>
                    <a:pt x="340" y="836"/>
                    <a:pt x="349" y="830"/>
                    <a:pt x="346" y="822"/>
                  </a:cubicBezTo>
                  <a:cubicBezTo>
                    <a:pt x="344" y="815"/>
                    <a:pt x="335" y="813"/>
                    <a:pt x="328" y="815"/>
                  </a:cubicBezTo>
                  <a:cubicBezTo>
                    <a:pt x="324" y="816"/>
                    <a:pt x="319" y="818"/>
                    <a:pt x="315" y="822"/>
                  </a:cubicBezTo>
                  <a:cubicBezTo>
                    <a:pt x="319" y="802"/>
                    <a:pt x="317" y="781"/>
                    <a:pt x="309" y="763"/>
                  </a:cubicBezTo>
                  <a:cubicBezTo>
                    <a:pt x="306" y="757"/>
                    <a:pt x="296" y="737"/>
                    <a:pt x="286" y="732"/>
                  </a:cubicBezTo>
                  <a:cubicBezTo>
                    <a:pt x="300" y="722"/>
                    <a:pt x="310" y="708"/>
                    <a:pt x="316" y="692"/>
                  </a:cubicBezTo>
                  <a:cubicBezTo>
                    <a:pt x="316" y="690"/>
                    <a:pt x="315" y="689"/>
                    <a:pt x="314" y="688"/>
                  </a:cubicBezTo>
                  <a:cubicBezTo>
                    <a:pt x="316" y="651"/>
                    <a:pt x="312" y="612"/>
                    <a:pt x="310" y="575"/>
                  </a:cubicBezTo>
                  <a:cubicBezTo>
                    <a:pt x="308" y="535"/>
                    <a:pt x="307" y="496"/>
                    <a:pt x="305" y="457"/>
                  </a:cubicBezTo>
                  <a:cubicBezTo>
                    <a:pt x="305" y="434"/>
                    <a:pt x="304" y="411"/>
                    <a:pt x="303" y="388"/>
                  </a:cubicBezTo>
                  <a:cubicBezTo>
                    <a:pt x="328" y="400"/>
                    <a:pt x="351" y="376"/>
                    <a:pt x="355" y="352"/>
                  </a:cubicBezTo>
                  <a:cubicBezTo>
                    <a:pt x="355" y="352"/>
                    <a:pt x="355" y="352"/>
                    <a:pt x="355" y="352"/>
                  </a:cubicBezTo>
                  <a:cubicBezTo>
                    <a:pt x="374" y="346"/>
                    <a:pt x="364" y="312"/>
                    <a:pt x="345" y="315"/>
                  </a:cubicBezTo>
                  <a:close/>
                  <a:moveTo>
                    <a:pt x="14" y="329"/>
                  </a:moveTo>
                  <a:cubicBezTo>
                    <a:pt x="9" y="328"/>
                    <a:pt x="7" y="324"/>
                    <a:pt x="8" y="319"/>
                  </a:cubicBezTo>
                  <a:cubicBezTo>
                    <a:pt x="9" y="314"/>
                    <a:pt x="13" y="309"/>
                    <a:pt x="18" y="309"/>
                  </a:cubicBezTo>
                  <a:cubicBezTo>
                    <a:pt x="34" y="309"/>
                    <a:pt x="25" y="335"/>
                    <a:pt x="16" y="329"/>
                  </a:cubicBezTo>
                  <a:cubicBezTo>
                    <a:pt x="15" y="329"/>
                    <a:pt x="15" y="329"/>
                    <a:pt x="14" y="329"/>
                  </a:cubicBezTo>
                  <a:close/>
                  <a:moveTo>
                    <a:pt x="93" y="834"/>
                  </a:moveTo>
                  <a:cubicBezTo>
                    <a:pt x="91" y="835"/>
                    <a:pt x="89" y="835"/>
                    <a:pt x="86" y="836"/>
                  </a:cubicBezTo>
                  <a:cubicBezTo>
                    <a:pt x="86" y="836"/>
                    <a:pt x="73" y="838"/>
                    <a:pt x="77" y="832"/>
                  </a:cubicBezTo>
                  <a:cubicBezTo>
                    <a:pt x="79" y="829"/>
                    <a:pt x="88" y="829"/>
                    <a:pt x="91" y="830"/>
                  </a:cubicBezTo>
                  <a:cubicBezTo>
                    <a:pt x="94" y="830"/>
                    <a:pt x="97" y="831"/>
                    <a:pt x="100" y="832"/>
                  </a:cubicBezTo>
                  <a:cubicBezTo>
                    <a:pt x="98" y="833"/>
                    <a:pt x="95" y="833"/>
                    <a:pt x="93" y="834"/>
                  </a:cubicBezTo>
                  <a:close/>
                  <a:moveTo>
                    <a:pt x="324" y="824"/>
                  </a:moveTo>
                  <a:cubicBezTo>
                    <a:pt x="328" y="822"/>
                    <a:pt x="339" y="818"/>
                    <a:pt x="339" y="825"/>
                  </a:cubicBezTo>
                  <a:cubicBezTo>
                    <a:pt x="339" y="830"/>
                    <a:pt x="331" y="832"/>
                    <a:pt x="326" y="833"/>
                  </a:cubicBezTo>
                  <a:cubicBezTo>
                    <a:pt x="322" y="834"/>
                    <a:pt x="319" y="833"/>
                    <a:pt x="315" y="832"/>
                  </a:cubicBezTo>
                  <a:cubicBezTo>
                    <a:pt x="318" y="829"/>
                    <a:pt x="320" y="826"/>
                    <a:pt x="324" y="824"/>
                  </a:cubicBezTo>
                  <a:close/>
                  <a:moveTo>
                    <a:pt x="110" y="138"/>
                  </a:moveTo>
                  <a:cubicBezTo>
                    <a:pt x="116" y="124"/>
                    <a:pt x="122" y="109"/>
                    <a:pt x="128" y="94"/>
                  </a:cubicBezTo>
                  <a:cubicBezTo>
                    <a:pt x="128" y="94"/>
                    <a:pt x="129" y="95"/>
                    <a:pt x="129" y="95"/>
                  </a:cubicBezTo>
                  <a:cubicBezTo>
                    <a:pt x="155" y="113"/>
                    <a:pt x="195" y="108"/>
                    <a:pt x="217" y="87"/>
                  </a:cubicBezTo>
                  <a:cubicBezTo>
                    <a:pt x="222" y="95"/>
                    <a:pt x="227" y="103"/>
                    <a:pt x="231" y="111"/>
                  </a:cubicBezTo>
                  <a:cubicBezTo>
                    <a:pt x="252" y="146"/>
                    <a:pt x="271" y="182"/>
                    <a:pt x="291" y="217"/>
                  </a:cubicBezTo>
                  <a:cubicBezTo>
                    <a:pt x="290" y="217"/>
                    <a:pt x="289" y="218"/>
                    <a:pt x="288" y="219"/>
                  </a:cubicBezTo>
                  <a:cubicBezTo>
                    <a:pt x="277" y="238"/>
                    <a:pt x="257" y="237"/>
                    <a:pt x="242" y="223"/>
                  </a:cubicBezTo>
                  <a:cubicBezTo>
                    <a:pt x="241" y="221"/>
                    <a:pt x="238" y="221"/>
                    <a:pt x="236" y="223"/>
                  </a:cubicBezTo>
                  <a:cubicBezTo>
                    <a:pt x="229" y="232"/>
                    <a:pt x="223" y="241"/>
                    <a:pt x="210" y="241"/>
                  </a:cubicBezTo>
                  <a:cubicBezTo>
                    <a:pt x="199" y="241"/>
                    <a:pt x="191" y="233"/>
                    <a:pt x="185" y="225"/>
                  </a:cubicBezTo>
                  <a:cubicBezTo>
                    <a:pt x="184" y="223"/>
                    <a:pt x="180" y="222"/>
                    <a:pt x="179" y="225"/>
                  </a:cubicBezTo>
                  <a:cubicBezTo>
                    <a:pt x="175" y="237"/>
                    <a:pt x="167" y="242"/>
                    <a:pt x="155" y="242"/>
                  </a:cubicBezTo>
                  <a:cubicBezTo>
                    <a:pt x="145" y="242"/>
                    <a:pt x="134" y="239"/>
                    <a:pt x="132" y="228"/>
                  </a:cubicBezTo>
                  <a:cubicBezTo>
                    <a:pt x="131" y="226"/>
                    <a:pt x="130" y="226"/>
                    <a:pt x="128" y="226"/>
                  </a:cubicBezTo>
                  <a:cubicBezTo>
                    <a:pt x="128" y="226"/>
                    <a:pt x="126" y="226"/>
                    <a:pt x="126" y="227"/>
                  </a:cubicBezTo>
                  <a:cubicBezTo>
                    <a:pt x="118" y="234"/>
                    <a:pt x="114" y="243"/>
                    <a:pt x="102" y="246"/>
                  </a:cubicBezTo>
                  <a:cubicBezTo>
                    <a:pt x="96" y="247"/>
                    <a:pt x="89" y="247"/>
                    <a:pt x="83" y="245"/>
                  </a:cubicBezTo>
                  <a:cubicBezTo>
                    <a:pt x="79" y="244"/>
                    <a:pt x="70" y="240"/>
                    <a:pt x="68" y="235"/>
                  </a:cubicBezTo>
                  <a:cubicBezTo>
                    <a:pt x="88" y="207"/>
                    <a:pt x="98" y="170"/>
                    <a:pt x="110" y="138"/>
                  </a:cubicBezTo>
                  <a:close/>
                  <a:moveTo>
                    <a:pt x="198" y="754"/>
                  </a:moveTo>
                  <a:cubicBezTo>
                    <a:pt x="174" y="754"/>
                    <a:pt x="149" y="747"/>
                    <a:pt x="126" y="736"/>
                  </a:cubicBezTo>
                  <a:cubicBezTo>
                    <a:pt x="112" y="730"/>
                    <a:pt x="99" y="722"/>
                    <a:pt x="94" y="706"/>
                  </a:cubicBezTo>
                  <a:cubicBezTo>
                    <a:pt x="93" y="705"/>
                    <a:pt x="93" y="703"/>
                    <a:pt x="92" y="701"/>
                  </a:cubicBezTo>
                  <a:cubicBezTo>
                    <a:pt x="127" y="705"/>
                    <a:pt x="162" y="705"/>
                    <a:pt x="196" y="706"/>
                  </a:cubicBezTo>
                  <a:cubicBezTo>
                    <a:pt x="231" y="706"/>
                    <a:pt x="266" y="707"/>
                    <a:pt x="300" y="705"/>
                  </a:cubicBezTo>
                  <a:cubicBezTo>
                    <a:pt x="277" y="737"/>
                    <a:pt x="238" y="754"/>
                    <a:pt x="198" y="754"/>
                  </a:cubicBezTo>
                  <a:close/>
                  <a:moveTo>
                    <a:pt x="309" y="686"/>
                  </a:moveTo>
                  <a:cubicBezTo>
                    <a:pt x="309" y="687"/>
                    <a:pt x="309" y="689"/>
                    <a:pt x="309" y="690"/>
                  </a:cubicBezTo>
                  <a:cubicBezTo>
                    <a:pt x="308" y="693"/>
                    <a:pt x="306" y="697"/>
                    <a:pt x="304" y="700"/>
                  </a:cubicBezTo>
                  <a:cubicBezTo>
                    <a:pt x="303" y="700"/>
                    <a:pt x="303" y="700"/>
                    <a:pt x="303" y="700"/>
                  </a:cubicBezTo>
                  <a:cubicBezTo>
                    <a:pt x="267" y="699"/>
                    <a:pt x="232" y="700"/>
                    <a:pt x="196" y="700"/>
                  </a:cubicBezTo>
                  <a:cubicBezTo>
                    <a:pt x="161" y="699"/>
                    <a:pt x="126" y="696"/>
                    <a:pt x="91" y="696"/>
                  </a:cubicBezTo>
                  <a:cubicBezTo>
                    <a:pt x="91" y="694"/>
                    <a:pt x="91" y="691"/>
                    <a:pt x="90" y="688"/>
                  </a:cubicBezTo>
                  <a:cubicBezTo>
                    <a:pt x="90" y="687"/>
                    <a:pt x="90" y="685"/>
                    <a:pt x="90" y="684"/>
                  </a:cubicBezTo>
                  <a:cubicBezTo>
                    <a:pt x="126" y="688"/>
                    <a:pt x="163" y="685"/>
                    <a:pt x="199" y="686"/>
                  </a:cubicBezTo>
                  <a:cubicBezTo>
                    <a:pt x="235" y="686"/>
                    <a:pt x="272" y="686"/>
                    <a:pt x="308" y="686"/>
                  </a:cubicBezTo>
                  <a:cubicBezTo>
                    <a:pt x="308" y="686"/>
                    <a:pt x="309" y="686"/>
                    <a:pt x="309" y="686"/>
                  </a:cubicBezTo>
                  <a:close/>
                  <a:moveTo>
                    <a:pt x="308" y="680"/>
                  </a:moveTo>
                  <a:cubicBezTo>
                    <a:pt x="271" y="680"/>
                    <a:pt x="235" y="680"/>
                    <a:pt x="199" y="680"/>
                  </a:cubicBezTo>
                  <a:cubicBezTo>
                    <a:pt x="163" y="680"/>
                    <a:pt x="126" y="677"/>
                    <a:pt x="90" y="681"/>
                  </a:cubicBezTo>
                  <a:cubicBezTo>
                    <a:pt x="91" y="612"/>
                    <a:pt x="86" y="542"/>
                    <a:pt x="82" y="473"/>
                  </a:cubicBezTo>
                  <a:cubicBezTo>
                    <a:pt x="78" y="397"/>
                    <a:pt x="74" y="321"/>
                    <a:pt x="68" y="245"/>
                  </a:cubicBezTo>
                  <a:cubicBezTo>
                    <a:pt x="76" y="252"/>
                    <a:pt x="90" y="255"/>
                    <a:pt x="96" y="255"/>
                  </a:cubicBezTo>
                  <a:cubicBezTo>
                    <a:pt x="108" y="254"/>
                    <a:pt x="123" y="247"/>
                    <a:pt x="128" y="236"/>
                  </a:cubicBezTo>
                  <a:cubicBezTo>
                    <a:pt x="133" y="256"/>
                    <a:pt x="177" y="255"/>
                    <a:pt x="184" y="234"/>
                  </a:cubicBezTo>
                  <a:cubicBezTo>
                    <a:pt x="195" y="254"/>
                    <a:pt x="233" y="253"/>
                    <a:pt x="241" y="230"/>
                  </a:cubicBezTo>
                  <a:cubicBezTo>
                    <a:pt x="252" y="248"/>
                    <a:pt x="280" y="244"/>
                    <a:pt x="291" y="227"/>
                  </a:cubicBezTo>
                  <a:cubicBezTo>
                    <a:pt x="292" y="305"/>
                    <a:pt x="294" y="382"/>
                    <a:pt x="297" y="460"/>
                  </a:cubicBezTo>
                  <a:cubicBezTo>
                    <a:pt x="299" y="499"/>
                    <a:pt x="300" y="539"/>
                    <a:pt x="302" y="578"/>
                  </a:cubicBezTo>
                  <a:cubicBezTo>
                    <a:pt x="304" y="611"/>
                    <a:pt x="303" y="646"/>
                    <a:pt x="308" y="680"/>
                  </a:cubicBezTo>
                  <a:close/>
                  <a:moveTo>
                    <a:pt x="355" y="344"/>
                  </a:moveTo>
                  <a:cubicBezTo>
                    <a:pt x="355" y="343"/>
                    <a:pt x="354" y="342"/>
                    <a:pt x="354" y="342"/>
                  </a:cubicBezTo>
                  <a:cubicBezTo>
                    <a:pt x="353" y="342"/>
                    <a:pt x="353" y="341"/>
                    <a:pt x="352" y="341"/>
                  </a:cubicBezTo>
                  <a:cubicBezTo>
                    <a:pt x="347" y="342"/>
                    <a:pt x="341" y="340"/>
                    <a:pt x="339" y="335"/>
                  </a:cubicBezTo>
                  <a:cubicBezTo>
                    <a:pt x="336" y="330"/>
                    <a:pt x="340" y="321"/>
                    <a:pt x="347" y="321"/>
                  </a:cubicBezTo>
                  <a:cubicBezTo>
                    <a:pt x="357" y="321"/>
                    <a:pt x="363" y="338"/>
                    <a:pt x="355" y="3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5"/>
            <p:cNvSpPr/>
            <p:nvPr/>
          </p:nvSpPr>
          <p:spPr bwMode="auto">
            <a:xfrm>
              <a:off x="386583" y="554369"/>
              <a:ext cx="41465" cy="31098"/>
            </a:xfrm>
            <a:custGeom>
              <a:avLst/>
              <a:gdLst>
                <a:gd name="T0" fmla="*/ 17 w 45"/>
                <a:gd name="T1" fmla="*/ 3 h 33"/>
                <a:gd name="T2" fmla="*/ 9 w 45"/>
                <a:gd name="T3" fmla="*/ 32 h 33"/>
                <a:gd name="T4" fmla="*/ 13 w 45"/>
                <a:gd name="T5" fmla="*/ 29 h 33"/>
                <a:gd name="T6" fmla="*/ 20 w 45"/>
                <a:gd name="T7" fmla="*/ 12 h 33"/>
                <a:gd name="T8" fmla="*/ 30 w 45"/>
                <a:gd name="T9" fmla="*/ 15 h 33"/>
                <a:gd name="T10" fmla="*/ 34 w 45"/>
                <a:gd name="T11" fmla="*/ 23 h 33"/>
                <a:gd name="T12" fmla="*/ 42 w 45"/>
                <a:gd name="T13" fmla="*/ 22 h 33"/>
                <a:gd name="T14" fmla="*/ 17 w 45"/>
                <a:gd name="T1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3">
                  <a:moveTo>
                    <a:pt x="17" y="3"/>
                  </a:moveTo>
                  <a:cubicBezTo>
                    <a:pt x="6" y="7"/>
                    <a:pt x="0" y="23"/>
                    <a:pt x="9" y="32"/>
                  </a:cubicBezTo>
                  <a:cubicBezTo>
                    <a:pt x="11" y="33"/>
                    <a:pt x="14" y="31"/>
                    <a:pt x="13" y="29"/>
                  </a:cubicBezTo>
                  <a:cubicBezTo>
                    <a:pt x="12" y="23"/>
                    <a:pt x="13" y="15"/>
                    <a:pt x="20" y="12"/>
                  </a:cubicBezTo>
                  <a:cubicBezTo>
                    <a:pt x="24" y="11"/>
                    <a:pt x="27" y="13"/>
                    <a:pt x="30" y="15"/>
                  </a:cubicBezTo>
                  <a:cubicBezTo>
                    <a:pt x="32" y="17"/>
                    <a:pt x="33" y="20"/>
                    <a:pt x="34" y="23"/>
                  </a:cubicBezTo>
                  <a:cubicBezTo>
                    <a:pt x="36" y="27"/>
                    <a:pt x="42" y="26"/>
                    <a:pt x="42" y="22"/>
                  </a:cubicBezTo>
                  <a:cubicBezTo>
                    <a:pt x="45" y="9"/>
                    <a:pt x="28" y="0"/>
                    <a:pt x="17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6"/>
            <p:cNvSpPr/>
            <p:nvPr/>
          </p:nvSpPr>
          <p:spPr bwMode="auto">
            <a:xfrm>
              <a:off x="505219" y="552065"/>
              <a:ext cx="36858" cy="28795"/>
            </a:xfrm>
            <a:custGeom>
              <a:avLst/>
              <a:gdLst>
                <a:gd name="T0" fmla="*/ 22 w 39"/>
                <a:gd name="T1" fmla="*/ 2 h 31"/>
                <a:gd name="T2" fmla="*/ 2 w 39"/>
                <a:gd name="T3" fmla="*/ 27 h 31"/>
                <a:gd name="T4" fmla="*/ 7 w 39"/>
                <a:gd name="T5" fmla="*/ 27 h 31"/>
                <a:gd name="T6" fmla="*/ 19 w 39"/>
                <a:gd name="T7" fmla="*/ 11 h 31"/>
                <a:gd name="T8" fmla="*/ 25 w 39"/>
                <a:gd name="T9" fmla="*/ 21 h 31"/>
                <a:gd name="T10" fmla="*/ 33 w 39"/>
                <a:gd name="T11" fmla="*/ 26 h 31"/>
                <a:gd name="T12" fmla="*/ 22 w 39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1">
                  <a:moveTo>
                    <a:pt x="22" y="2"/>
                  </a:moveTo>
                  <a:cubicBezTo>
                    <a:pt x="8" y="0"/>
                    <a:pt x="0" y="15"/>
                    <a:pt x="2" y="27"/>
                  </a:cubicBezTo>
                  <a:cubicBezTo>
                    <a:pt x="2" y="30"/>
                    <a:pt x="6" y="29"/>
                    <a:pt x="7" y="27"/>
                  </a:cubicBezTo>
                  <a:cubicBezTo>
                    <a:pt x="9" y="21"/>
                    <a:pt x="11" y="12"/>
                    <a:pt x="19" y="11"/>
                  </a:cubicBezTo>
                  <a:cubicBezTo>
                    <a:pt x="24" y="10"/>
                    <a:pt x="27" y="17"/>
                    <a:pt x="25" y="21"/>
                  </a:cubicBezTo>
                  <a:cubicBezTo>
                    <a:pt x="23" y="26"/>
                    <a:pt x="30" y="31"/>
                    <a:pt x="33" y="26"/>
                  </a:cubicBezTo>
                  <a:cubicBezTo>
                    <a:pt x="39" y="17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7"/>
            <p:cNvSpPr/>
            <p:nvPr/>
          </p:nvSpPr>
          <p:spPr bwMode="auto">
            <a:xfrm>
              <a:off x="457995" y="587771"/>
              <a:ext cx="19581" cy="19580"/>
            </a:xfrm>
            <a:custGeom>
              <a:avLst/>
              <a:gdLst>
                <a:gd name="T0" fmla="*/ 17 w 21"/>
                <a:gd name="T1" fmla="*/ 5 h 22"/>
                <a:gd name="T2" fmla="*/ 1 w 21"/>
                <a:gd name="T3" fmla="*/ 7 h 22"/>
                <a:gd name="T4" fmla="*/ 2 w 21"/>
                <a:gd name="T5" fmla="*/ 9 h 22"/>
                <a:gd name="T6" fmla="*/ 12 w 21"/>
                <a:gd name="T7" fmla="*/ 9 h 22"/>
                <a:gd name="T8" fmla="*/ 11 w 21"/>
                <a:gd name="T9" fmla="*/ 18 h 22"/>
                <a:gd name="T10" fmla="*/ 13 w 21"/>
                <a:gd name="T11" fmla="*/ 22 h 22"/>
                <a:gd name="T12" fmla="*/ 17 w 21"/>
                <a:gd name="T1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5"/>
                  </a:moveTo>
                  <a:cubicBezTo>
                    <a:pt x="12" y="0"/>
                    <a:pt x="3" y="1"/>
                    <a:pt x="1" y="7"/>
                  </a:cubicBezTo>
                  <a:cubicBezTo>
                    <a:pt x="0" y="8"/>
                    <a:pt x="1" y="10"/>
                    <a:pt x="2" y="9"/>
                  </a:cubicBezTo>
                  <a:cubicBezTo>
                    <a:pt x="5" y="7"/>
                    <a:pt x="10" y="6"/>
                    <a:pt x="12" y="9"/>
                  </a:cubicBezTo>
                  <a:cubicBezTo>
                    <a:pt x="15" y="12"/>
                    <a:pt x="12" y="15"/>
                    <a:pt x="11" y="18"/>
                  </a:cubicBezTo>
                  <a:cubicBezTo>
                    <a:pt x="10" y="20"/>
                    <a:pt x="11" y="22"/>
                    <a:pt x="13" y="22"/>
                  </a:cubicBezTo>
                  <a:cubicBezTo>
                    <a:pt x="21" y="21"/>
                    <a:pt x="21" y="9"/>
                    <a:pt x="1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8"/>
            <p:cNvSpPr/>
            <p:nvPr/>
          </p:nvSpPr>
          <p:spPr bwMode="auto">
            <a:xfrm>
              <a:off x="418833" y="615414"/>
              <a:ext cx="100208" cy="55287"/>
            </a:xfrm>
            <a:custGeom>
              <a:avLst/>
              <a:gdLst>
                <a:gd name="T0" fmla="*/ 100 w 108"/>
                <a:gd name="T1" fmla="*/ 4 h 60"/>
                <a:gd name="T2" fmla="*/ 50 w 108"/>
                <a:gd name="T3" fmla="*/ 16 h 60"/>
                <a:gd name="T4" fmla="*/ 24 w 108"/>
                <a:gd name="T5" fmla="*/ 12 h 60"/>
                <a:gd name="T6" fmla="*/ 4 w 108"/>
                <a:gd name="T7" fmla="*/ 7 h 60"/>
                <a:gd name="T8" fmla="*/ 4 w 108"/>
                <a:gd name="T9" fmla="*/ 7 h 60"/>
                <a:gd name="T10" fmla="*/ 0 w 108"/>
                <a:gd name="T11" fmla="*/ 8 h 60"/>
                <a:gd name="T12" fmla="*/ 108 w 108"/>
                <a:gd name="T13" fmla="*/ 5 h 60"/>
                <a:gd name="T14" fmla="*/ 100 w 108"/>
                <a:gd name="T15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60">
                  <a:moveTo>
                    <a:pt x="100" y="4"/>
                  </a:moveTo>
                  <a:cubicBezTo>
                    <a:pt x="83" y="10"/>
                    <a:pt x="69" y="17"/>
                    <a:pt x="50" y="16"/>
                  </a:cubicBezTo>
                  <a:cubicBezTo>
                    <a:pt x="41" y="16"/>
                    <a:pt x="32" y="15"/>
                    <a:pt x="24" y="12"/>
                  </a:cubicBezTo>
                  <a:cubicBezTo>
                    <a:pt x="17" y="10"/>
                    <a:pt x="11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5"/>
                    <a:pt x="0" y="6"/>
                    <a:pt x="0" y="8"/>
                  </a:cubicBezTo>
                  <a:cubicBezTo>
                    <a:pt x="5" y="60"/>
                    <a:pt x="105" y="58"/>
                    <a:pt x="108" y="5"/>
                  </a:cubicBezTo>
                  <a:cubicBezTo>
                    <a:pt x="108" y="1"/>
                    <a:pt x="102" y="0"/>
                    <a:pt x="10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 advTm="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756887" y="1327033"/>
            <a:ext cx="1655753" cy="521681"/>
            <a:chOff x="5009183" y="1769377"/>
            <a:chExt cx="2207670" cy="695575"/>
          </a:xfrm>
          <a:solidFill>
            <a:schemeClr val="bg1">
              <a:alpha val="40000"/>
            </a:schemeClr>
          </a:solidFill>
        </p:grpSpPr>
        <p:sp>
          <p:nvSpPr>
            <p:cNvPr id="6" name="Rounded Rectangle 5"/>
            <p:cNvSpPr/>
            <p:nvPr/>
          </p:nvSpPr>
          <p:spPr>
            <a:xfrm>
              <a:off x="5009183" y="1769377"/>
              <a:ext cx="2207670" cy="695575"/>
            </a:xfrm>
            <a:prstGeom prst="roundRect">
              <a:avLst>
                <a:gd name="adj" fmla="val 72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4" tIns="34292" rIns="68584" bIns="34292" rtlCol="0" anchor="ctr"/>
            <a:lstStyle/>
            <a:p>
              <a:pPr algn="ctr"/>
              <a:endParaRPr lang="bg-BG" sz="525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302534" y="1928405"/>
              <a:ext cx="1620969" cy="379596"/>
            </a:xfrm>
            <a:prstGeom prst="rect">
              <a:avLst/>
            </a:prstGeom>
            <a:noFill/>
          </p:spPr>
          <p:txBody>
            <a:bodyPr wrap="none" lIns="68584" tIns="34292" rIns="68584" bIns="34292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  <a:cs typeface="Open Sans Light"/>
                </a:rPr>
                <a:t>添加标题文字</a:t>
              </a:r>
              <a:endParaRPr lang="bg-BG" sz="1400" dirty="0">
                <a:solidFill>
                  <a:schemeClr val="bg1"/>
                </a:solidFill>
                <a:latin typeface="+mj-ea"/>
                <a:ea typeface="+mj-ea"/>
                <a:cs typeface="Open Sans Ligh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56887" y="2089097"/>
            <a:ext cx="1655753" cy="521681"/>
            <a:chOff x="5009183" y="2785462"/>
            <a:chExt cx="2207670" cy="695575"/>
          </a:xfrm>
          <a:solidFill>
            <a:schemeClr val="bg1">
              <a:alpha val="40000"/>
            </a:schemeClr>
          </a:solidFill>
        </p:grpSpPr>
        <p:sp>
          <p:nvSpPr>
            <p:cNvPr id="13" name="Rounded Rectangle 12"/>
            <p:cNvSpPr/>
            <p:nvPr/>
          </p:nvSpPr>
          <p:spPr>
            <a:xfrm>
              <a:off x="5009183" y="2785462"/>
              <a:ext cx="2207670" cy="695575"/>
            </a:xfrm>
            <a:prstGeom prst="roundRect">
              <a:avLst>
                <a:gd name="adj" fmla="val 72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4" tIns="34292" rIns="68584" bIns="34292" rtlCol="0" anchor="ctr"/>
            <a:lstStyle/>
            <a:p>
              <a:pPr algn="ctr"/>
              <a:endParaRPr lang="bg-BG" sz="525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302535" y="2942382"/>
              <a:ext cx="1620969" cy="379596"/>
            </a:xfrm>
            <a:prstGeom prst="rect">
              <a:avLst/>
            </a:prstGeom>
            <a:noFill/>
          </p:spPr>
          <p:txBody>
            <a:bodyPr wrap="none" lIns="68584" tIns="34292" rIns="68584" bIns="34292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方正静蕾简体" panose="02000000000000000000" pitchFamily="2" charset="-122"/>
                  <a:cs typeface="Open Sans Light"/>
                </a:rPr>
                <a:t>添加标题文字</a:t>
              </a:r>
              <a:endParaRPr lang="bg-BG" altLang="zh-CN" sz="1400" dirty="0">
                <a:solidFill>
                  <a:schemeClr val="bg1"/>
                </a:solidFill>
                <a:latin typeface="+mj-ea"/>
                <a:ea typeface="方正静蕾简体" panose="02000000000000000000" pitchFamily="2" charset="-122"/>
                <a:cs typeface="Open Sans Ligh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6887" y="2851161"/>
            <a:ext cx="1655753" cy="521681"/>
            <a:chOff x="5009183" y="3801547"/>
            <a:chExt cx="2207670" cy="695575"/>
          </a:xfrm>
          <a:solidFill>
            <a:schemeClr val="bg1">
              <a:alpha val="40000"/>
            </a:schemeClr>
          </a:solidFill>
        </p:grpSpPr>
        <p:sp>
          <p:nvSpPr>
            <p:cNvPr id="15" name="Rounded Rectangle 14"/>
            <p:cNvSpPr/>
            <p:nvPr/>
          </p:nvSpPr>
          <p:spPr>
            <a:xfrm>
              <a:off x="5009183" y="3801547"/>
              <a:ext cx="2207670" cy="695575"/>
            </a:xfrm>
            <a:prstGeom prst="roundRect">
              <a:avLst>
                <a:gd name="adj" fmla="val 72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4" tIns="34292" rIns="68584" bIns="34292" rtlCol="0" anchor="ctr"/>
            <a:lstStyle/>
            <a:p>
              <a:pPr algn="ctr"/>
              <a:endParaRPr lang="bg-BG" sz="525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302536" y="3949758"/>
              <a:ext cx="1620969" cy="379596"/>
            </a:xfrm>
            <a:prstGeom prst="rect">
              <a:avLst/>
            </a:prstGeom>
            <a:noFill/>
          </p:spPr>
          <p:txBody>
            <a:bodyPr wrap="none" lIns="68584" tIns="34292" rIns="68584" bIns="34292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方正静蕾简体" panose="02000000000000000000" pitchFamily="2" charset="-122"/>
                  <a:cs typeface="Open Sans Light"/>
                </a:rPr>
                <a:t>添加标题文字</a:t>
              </a:r>
              <a:endParaRPr lang="bg-BG" altLang="zh-CN" sz="1400" dirty="0">
                <a:solidFill>
                  <a:schemeClr val="bg1"/>
                </a:solidFill>
                <a:latin typeface="+mj-ea"/>
                <a:ea typeface="方正静蕾简体" panose="02000000000000000000" pitchFamily="2" charset="-122"/>
                <a:cs typeface="Open Sans Ligh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1782" y="2031280"/>
            <a:ext cx="2015698" cy="644826"/>
            <a:chOff x="1362376" y="2708373"/>
            <a:chExt cx="2687597" cy="859768"/>
          </a:xfrm>
          <a:solidFill>
            <a:schemeClr val="bg1">
              <a:alpha val="40000"/>
            </a:schemeClr>
          </a:solidFill>
        </p:grpSpPr>
        <p:sp>
          <p:nvSpPr>
            <p:cNvPr id="35" name="Rounded Rectangle 34"/>
            <p:cNvSpPr/>
            <p:nvPr/>
          </p:nvSpPr>
          <p:spPr>
            <a:xfrm>
              <a:off x="1362376" y="2708373"/>
              <a:ext cx="2687597" cy="859768"/>
            </a:xfrm>
            <a:prstGeom prst="roundRect">
              <a:avLst>
                <a:gd name="adj" fmla="val 72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4" tIns="34292" rIns="68584" bIns="34292" rtlCol="0" anchor="ctr"/>
            <a:lstStyle/>
            <a:p>
              <a:pPr algn="ctr"/>
              <a:endParaRPr lang="bg-BG" sz="525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872787" y="2938682"/>
              <a:ext cx="1723561" cy="400115"/>
            </a:xfrm>
            <a:prstGeom prst="rect">
              <a:avLst/>
            </a:prstGeom>
            <a:noFill/>
          </p:spPr>
          <p:txBody>
            <a:bodyPr wrap="none" lIns="68584" tIns="34292" rIns="68584" bIns="34292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+mj-ea"/>
                  <a:ea typeface="+mj-ea"/>
                  <a:cs typeface="Open Sans Light"/>
                </a:rPr>
                <a:t>添加标题文字</a:t>
              </a:r>
              <a:endParaRPr lang="bg-BG" sz="1500" dirty="0">
                <a:solidFill>
                  <a:schemeClr val="bg1"/>
                </a:solidFill>
                <a:latin typeface="+mj-ea"/>
                <a:ea typeface="+mj-ea"/>
                <a:cs typeface="Open Sans Ligh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132532" y="1122589"/>
            <a:ext cx="1655753" cy="2440596"/>
            <a:chOff x="8176710" y="1496785"/>
            <a:chExt cx="2207670" cy="3254128"/>
          </a:xfrm>
          <a:solidFill>
            <a:schemeClr val="bg1">
              <a:alpha val="40000"/>
            </a:schemeClr>
          </a:solidFill>
        </p:grpSpPr>
        <p:sp>
          <p:nvSpPr>
            <p:cNvPr id="37" name="Rounded Rectangle 36"/>
            <p:cNvSpPr/>
            <p:nvPr/>
          </p:nvSpPr>
          <p:spPr>
            <a:xfrm>
              <a:off x="8176710" y="1496785"/>
              <a:ext cx="2207670" cy="492375"/>
            </a:xfrm>
            <a:prstGeom prst="roundRect">
              <a:avLst>
                <a:gd name="adj" fmla="val 72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4" tIns="34292" rIns="68584" bIns="34292" rtlCol="0" anchor="ctr"/>
            <a:lstStyle/>
            <a:p>
              <a:pPr algn="ctr"/>
              <a:endParaRPr lang="bg-BG" sz="525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8572655" y="1578232"/>
              <a:ext cx="1415784" cy="338560"/>
            </a:xfrm>
            <a:prstGeom prst="rect">
              <a:avLst/>
            </a:prstGeom>
            <a:noFill/>
          </p:spPr>
          <p:txBody>
            <a:bodyPr wrap="none" lIns="68584" tIns="34292" rIns="68584" bIns="34292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方正静蕾简体" panose="02000000000000000000" pitchFamily="2" charset="-122"/>
                  <a:cs typeface="Open Sans Light"/>
                </a:rPr>
                <a:t>添加标题文字</a:t>
              </a:r>
              <a:endParaRPr lang="bg-BG" altLang="zh-CN" sz="1200" dirty="0">
                <a:solidFill>
                  <a:schemeClr val="bg1"/>
                </a:solidFill>
                <a:latin typeface="+mj-ea"/>
                <a:ea typeface="方正静蕾简体" panose="02000000000000000000" pitchFamily="2" charset="-122"/>
                <a:cs typeface="Open Sans Light"/>
              </a:endParaRPr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8176710" y="2242318"/>
              <a:ext cx="2207670" cy="492376"/>
            </a:xfrm>
            <a:prstGeom prst="roundRect">
              <a:avLst>
                <a:gd name="adj" fmla="val 72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4" tIns="34292" rIns="68584" bIns="34292" rtlCol="0" anchor="ctr"/>
            <a:lstStyle/>
            <a:p>
              <a:pPr algn="ctr"/>
              <a:endParaRPr lang="bg-BG" sz="525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8572654" y="2323765"/>
              <a:ext cx="1415784" cy="338560"/>
            </a:xfrm>
            <a:prstGeom prst="rect">
              <a:avLst/>
            </a:prstGeom>
            <a:noFill/>
          </p:spPr>
          <p:txBody>
            <a:bodyPr wrap="none" lIns="68584" tIns="34292" rIns="68584" bIns="34292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方正静蕾简体" panose="02000000000000000000" pitchFamily="2" charset="-122"/>
                  <a:cs typeface="Open Sans Light"/>
                </a:rPr>
                <a:t>添加标题文字</a:t>
              </a:r>
              <a:endParaRPr lang="bg-BG" altLang="zh-CN" sz="1200" dirty="0">
                <a:solidFill>
                  <a:schemeClr val="bg1"/>
                </a:solidFill>
                <a:latin typeface="+mj-ea"/>
                <a:ea typeface="方正静蕾简体" panose="02000000000000000000" pitchFamily="2" charset="-122"/>
                <a:cs typeface="Open Sans Light"/>
              </a:endParaRPr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8176710" y="3513009"/>
              <a:ext cx="2207670" cy="492375"/>
            </a:xfrm>
            <a:prstGeom prst="roundRect">
              <a:avLst>
                <a:gd name="adj" fmla="val 72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4" tIns="34292" rIns="68584" bIns="34292" rtlCol="0" anchor="ctr"/>
            <a:lstStyle/>
            <a:p>
              <a:pPr algn="ctr"/>
              <a:endParaRPr lang="bg-BG" sz="525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8572657" y="3594456"/>
              <a:ext cx="1415784" cy="338560"/>
            </a:xfrm>
            <a:prstGeom prst="rect">
              <a:avLst/>
            </a:prstGeom>
            <a:noFill/>
          </p:spPr>
          <p:txBody>
            <a:bodyPr wrap="none" lIns="68584" tIns="34292" rIns="68584" bIns="34292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方正静蕾简体" panose="02000000000000000000" pitchFamily="2" charset="-122"/>
                  <a:cs typeface="Open Sans Light"/>
                </a:rPr>
                <a:t>添加标题文字</a:t>
              </a:r>
              <a:endParaRPr lang="bg-BG" altLang="zh-CN" sz="1200" dirty="0">
                <a:solidFill>
                  <a:schemeClr val="bg1"/>
                </a:solidFill>
                <a:latin typeface="+mj-ea"/>
                <a:ea typeface="方正静蕾简体" panose="02000000000000000000" pitchFamily="2" charset="-122"/>
                <a:cs typeface="Open Sans Light"/>
              </a:endParaRPr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8176710" y="4258538"/>
              <a:ext cx="2207670" cy="492375"/>
            </a:xfrm>
            <a:prstGeom prst="roundRect">
              <a:avLst>
                <a:gd name="adj" fmla="val 726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4" tIns="34292" rIns="68584" bIns="34292" rtlCol="0" anchor="ctr"/>
            <a:lstStyle/>
            <a:p>
              <a:pPr algn="ctr"/>
              <a:endParaRPr lang="bg-BG" sz="525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8572655" y="4339985"/>
              <a:ext cx="1415784" cy="338560"/>
            </a:xfrm>
            <a:prstGeom prst="rect">
              <a:avLst/>
            </a:prstGeom>
            <a:noFill/>
          </p:spPr>
          <p:txBody>
            <a:bodyPr wrap="none" lIns="68584" tIns="34292" rIns="68584" bIns="34292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方正静蕾简体" panose="02000000000000000000" pitchFamily="2" charset="-122"/>
                  <a:cs typeface="Open Sans Light"/>
                </a:rPr>
                <a:t>添加标题文字</a:t>
              </a:r>
              <a:endParaRPr lang="bg-BG" altLang="zh-CN" sz="1200" dirty="0">
                <a:solidFill>
                  <a:schemeClr val="bg1"/>
                </a:solidFill>
                <a:latin typeface="+mj-ea"/>
                <a:ea typeface="方正静蕾简体" panose="02000000000000000000" pitchFamily="2" charset="-122"/>
                <a:cs typeface="Open Sans Ligh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029043" y="1603235"/>
            <a:ext cx="727845" cy="1508768"/>
            <a:chOff x="4038724" y="2137647"/>
            <a:chExt cx="970460" cy="2011690"/>
          </a:xfrm>
          <a:solidFill>
            <a:schemeClr val="bg1">
              <a:alpha val="40000"/>
            </a:schemeClr>
          </a:solidFill>
        </p:grpSpPr>
        <p:cxnSp>
          <p:nvCxnSpPr>
            <p:cNvPr id="50" name="Elbow Connector 49"/>
            <p:cNvCxnSpPr/>
            <p:nvPr/>
          </p:nvCxnSpPr>
          <p:spPr>
            <a:xfrm rot="10800000" flipV="1">
              <a:off x="4038724" y="2137647"/>
              <a:ext cx="947470" cy="795392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chemeClr val="bg1">
                  <a:alpha val="40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Elbow Connector 50"/>
            <p:cNvCxnSpPr>
              <a:stCxn id="15" idx="1"/>
            </p:cNvCxnSpPr>
            <p:nvPr/>
          </p:nvCxnSpPr>
          <p:spPr>
            <a:xfrm rot="10800000">
              <a:off x="4049977" y="3358952"/>
              <a:ext cx="959207" cy="790385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chemeClr val="bg1">
                  <a:alpha val="40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Elbow Connector 54"/>
            <p:cNvCxnSpPr>
              <a:stCxn id="13" idx="1"/>
              <a:endCxn id="35" idx="3"/>
            </p:cNvCxnSpPr>
            <p:nvPr/>
          </p:nvCxnSpPr>
          <p:spPr>
            <a:xfrm rot="10800000" flipV="1">
              <a:off x="4049973" y="3133249"/>
              <a:ext cx="959210" cy="5008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chemeClr val="bg1">
                  <a:alpha val="40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412640" y="1307229"/>
            <a:ext cx="719893" cy="2071317"/>
            <a:chOff x="7216853" y="1742972"/>
            <a:chExt cx="959857" cy="2761756"/>
          </a:xfrm>
          <a:solidFill>
            <a:schemeClr val="bg1">
              <a:alpha val="40000"/>
            </a:schemeClr>
          </a:solidFill>
        </p:grpSpPr>
        <p:cxnSp>
          <p:nvCxnSpPr>
            <p:cNvPr id="57" name="Elbow Connector 56"/>
            <p:cNvCxnSpPr>
              <a:stCxn id="37" idx="1"/>
              <a:endCxn id="6" idx="3"/>
            </p:cNvCxnSpPr>
            <p:nvPr/>
          </p:nvCxnSpPr>
          <p:spPr>
            <a:xfrm rot="10800000" flipV="1">
              <a:off x="7216853" y="1742972"/>
              <a:ext cx="959857" cy="374192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chemeClr val="bg1">
                  <a:alpha val="40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Elbow Connector 59"/>
            <p:cNvCxnSpPr>
              <a:stCxn id="42" idx="1"/>
              <a:endCxn id="6" idx="3"/>
            </p:cNvCxnSpPr>
            <p:nvPr/>
          </p:nvCxnSpPr>
          <p:spPr>
            <a:xfrm rot="10800000">
              <a:off x="7216853" y="2117166"/>
              <a:ext cx="959857" cy="371337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chemeClr val="bg1">
                  <a:alpha val="40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Elbow Connector 62"/>
            <p:cNvCxnSpPr>
              <a:stCxn id="45" idx="1"/>
              <a:endCxn id="15" idx="3"/>
            </p:cNvCxnSpPr>
            <p:nvPr/>
          </p:nvCxnSpPr>
          <p:spPr>
            <a:xfrm rot="10800000" flipV="1">
              <a:off x="7216853" y="3759196"/>
              <a:ext cx="959857" cy="390139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chemeClr val="bg1">
                  <a:alpha val="40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Elbow Connector 63"/>
            <p:cNvCxnSpPr>
              <a:stCxn id="48" idx="1"/>
              <a:endCxn id="15" idx="3"/>
            </p:cNvCxnSpPr>
            <p:nvPr/>
          </p:nvCxnSpPr>
          <p:spPr>
            <a:xfrm rot="10800000">
              <a:off x="7216853" y="4149337"/>
              <a:ext cx="959857" cy="355391"/>
            </a:xfrm>
            <a:prstGeom prst="bentConnector3">
              <a:avLst>
                <a:gd name="adj1" fmla="val 50000"/>
              </a:avLst>
            </a:prstGeom>
            <a:grpFill/>
            <a:ln w="19050">
              <a:solidFill>
                <a:schemeClr val="bg1">
                  <a:alpha val="40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Rectangle 31"/>
          <p:cNvSpPr/>
          <p:nvPr/>
        </p:nvSpPr>
        <p:spPr>
          <a:xfrm>
            <a:off x="701404" y="3993175"/>
            <a:ext cx="7766717" cy="79637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输入简要文字内容，文字内容概括精炼，不用多余的文字修饰，言短意赅的说明该项内容点击输入简要文字内容，文字内容概括精炼，不用多余的文字修饰，言短意赅的说明该项内容，点击输入简要文字内容，文字内容概括精炼，不用多余的文字修饰，言短意赅的说明该项内容，点击输入简要文字内容，文字内容概括精炼，不用多余的文字修饰，言短意赅的说明该项内容</a:t>
            </a:r>
            <a:endParaRPr lang="en-US" altLang="zh-CN" sz="105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81261" y="228867"/>
            <a:ext cx="284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点击此处添加标题</a:t>
            </a:r>
          </a:p>
        </p:txBody>
      </p:sp>
      <p:grpSp>
        <p:nvGrpSpPr>
          <p:cNvPr id="40" name="组合 39"/>
          <p:cNvGrpSpPr/>
          <p:nvPr/>
        </p:nvGrpSpPr>
        <p:grpSpPr>
          <a:xfrm rot="5400000">
            <a:off x="384625" y="86539"/>
            <a:ext cx="347846" cy="785533"/>
            <a:chOff x="300197" y="169665"/>
            <a:chExt cx="347846" cy="785533"/>
          </a:xfrm>
        </p:grpSpPr>
        <p:sp>
          <p:nvSpPr>
            <p:cNvPr id="52" name="Freeform 20"/>
            <p:cNvSpPr>
              <a:spLocks noEditPoints="1"/>
            </p:cNvSpPr>
            <p:nvPr/>
          </p:nvSpPr>
          <p:spPr bwMode="auto">
            <a:xfrm>
              <a:off x="300197" y="169665"/>
              <a:ext cx="347846" cy="785533"/>
            </a:xfrm>
            <a:custGeom>
              <a:avLst/>
              <a:gdLst>
                <a:gd name="T0" fmla="*/ 350 w 374"/>
                <a:gd name="T1" fmla="*/ 346 h 843"/>
                <a:gd name="T2" fmla="*/ 300 w 374"/>
                <a:gd name="T3" fmla="*/ 221 h 843"/>
                <a:gd name="T4" fmla="*/ 214 w 374"/>
                <a:gd name="T5" fmla="*/ 66 h 843"/>
                <a:gd name="T6" fmla="*/ 153 w 374"/>
                <a:gd name="T7" fmla="*/ 8 h 843"/>
                <a:gd name="T8" fmla="*/ 61 w 374"/>
                <a:gd name="T9" fmla="*/ 238 h 843"/>
                <a:gd name="T10" fmla="*/ 70 w 374"/>
                <a:gd name="T11" fmla="*/ 384 h 843"/>
                <a:gd name="T12" fmla="*/ 32 w 374"/>
                <a:gd name="T13" fmla="*/ 324 h 843"/>
                <a:gd name="T14" fmla="*/ 11 w 374"/>
                <a:gd name="T15" fmla="*/ 335 h 843"/>
                <a:gd name="T16" fmla="*/ 75 w 374"/>
                <a:gd name="T17" fmla="*/ 473 h 843"/>
                <a:gd name="T18" fmla="*/ 103 w 374"/>
                <a:gd name="T19" fmla="*/ 731 h 843"/>
                <a:gd name="T20" fmla="*/ 70 w 374"/>
                <a:gd name="T21" fmla="*/ 831 h 843"/>
                <a:gd name="T22" fmla="*/ 106 w 374"/>
                <a:gd name="T23" fmla="*/ 835 h 843"/>
                <a:gd name="T24" fmla="*/ 107 w 374"/>
                <a:gd name="T25" fmla="*/ 831 h 843"/>
                <a:gd name="T26" fmla="*/ 187 w 374"/>
                <a:gd name="T27" fmla="*/ 760 h 843"/>
                <a:gd name="T28" fmla="*/ 306 w 374"/>
                <a:gd name="T29" fmla="*/ 831 h 843"/>
                <a:gd name="T30" fmla="*/ 334 w 374"/>
                <a:gd name="T31" fmla="*/ 838 h 843"/>
                <a:gd name="T32" fmla="*/ 315 w 374"/>
                <a:gd name="T33" fmla="*/ 822 h 843"/>
                <a:gd name="T34" fmla="*/ 316 w 374"/>
                <a:gd name="T35" fmla="*/ 692 h 843"/>
                <a:gd name="T36" fmla="*/ 305 w 374"/>
                <a:gd name="T37" fmla="*/ 457 h 843"/>
                <a:gd name="T38" fmla="*/ 355 w 374"/>
                <a:gd name="T39" fmla="*/ 352 h 843"/>
                <a:gd name="T40" fmla="*/ 8 w 374"/>
                <a:gd name="T41" fmla="*/ 319 h 843"/>
                <a:gd name="T42" fmla="*/ 14 w 374"/>
                <a:gd name="T43" fmla="*/ 329 h 843"/>
                <a:gd name="T44" fmla="*/ 77 w 374"/>
                <a:gd name="T45" fmla="*/ 832 h 843"/>
                <a:gd name="T46" fmla="*/ 93 w 374"/>
                <a:gd name="T47" fmla="*/ 834 h 843"/>
                <a:gd name="T48" fmla="*/ 326 w 374"/>
                <a:gd name="T49" fmla="*/ 833 h 843"/>
                <a:gd name="T50" fmla="*/ 110 w 374"/>
                <a:gd name="T51" fmla="*/ 138 h 843"/>
                <a:gd name="T52" fmla="*/ 217 w 374"/>
                <a:gd name="T53" fmla="*/ 87 h 843"/>
                <a:gd name="T54" fmla="*/ 288 w 374"/>
                <a:gd name="T55" fmla="*/ 219 h 843"/>
                <a:gd name="T56" fmla="*/ 210 w 374"/>
                <a:gd name="T57" fmla="*/ 241 h 843"/>
                <a:gd name="T58" fmla="*/ 155 w 374"/>
                <a:gd name="T59" fmla="*/ 242 h 843"/>
                <a:gd name="T60" fmla="*/ 126 w 374"/>
                <a:gd name="T61" fmla="*/ 227 h 843"/>
                <a:gd name="T62" fmla="*/ 68 w 374"/>
                <a:gd name="T63" fmla="*/ 235 h 843"/>
                <a:gd name="T64" fmla="*/ 126 w 374"/>
                <a:gd name="T65" fmla="*/ 736 h 843"/>
                <a:gd name="T66" fmla="*/ 196 w 374"/>
                <a:gd name="T67" fmla="*/ 706 h 843"/>
                <a:gd name="T68" fmla="*/ 309 w 374"/>
                <a:gd name="T69" fmla="*/ 686 h 843"/>
                <a:gd name="T70" fmla="*/ 303 w 374"/>
                <a:gd name="T71" fmla="*/ 700 h 843"/>
                <a:gd name="T72" fmla="*/ 90 w 374"/>
                <a:gd name="T73" fmla="*/ 688 h 843"/>
                <a:gd name="T74" fmla="*/ 308 w 374"/>
                <a:gd name="T75" fmla="*/ 686 h 843"/>
                <a:gd name="T76" fmla="*/ 199 w 374"/>
                <a:gd name="T77" fmla="*/ 680 h 843"/>
                <a:gd name="T78" fmla="*/ 68 w 374"/>
                <a:gd name="T79" fmla="*/ 245 h 843"/>
                <a:gd name="T80" fmla="*/ 184 w 374"/>
                <a:gd name="T81" fmla="*/ 234 h 843"/>
                <a:gd name="T82" fmla="*/ 297 w 374"/>
                <a:gd name="T83" fmla="*/ 460 h 843"/>
                <a:gd name="T84" fmla="*/ 355 w 374"/>
                <a:gd name="T85" fmla="*/ 344 h 843"/>
                <a:gd name="T86" fmla="*/ 339 w 374"/>
                <a:gd name="T87" fmla="*/ 335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4" h="843">
                  <a:moveTo>
                    <a:pt x="345" y="315"/>
                  </a:moveTo>
                  <a:cubicBezTo>
                    <a:pt x="336" y="317"/>
                    <a:pt x="329" y="326"/>
                    <a:pt x="332" y="335"/>
                  </a:cubicBezTo>
                  <a:cubicBezTo>
                    <a:pt x="334" y="343"/>
                    <a:pt x="342" y="348"/>
                    <a:pt x="350" y="346"/>
                  </a:cubicBezTo>
                  <a:cubicBezTo>
                    <a:pt x="347" y="357"/>
                    <a:pt x="344" y="367"/>
                    <a:pt x="336" y="375"/>
                  </a:cubicBezTo>
                  <a:cubicBezTo>
                    <a:pt x="328" y="384"/>
                    <a:pt x="315" y="388"/>
                    <a:pt x="303" y="385"/>
                  </a:cubicBezTo>
                  <a:cubicBezTo>
                    <a:pt x="302" y="330"/>
                    <a:pt x="301" y="276"/>
                    <a:pt x="300" y="221"/>
                  </a:cubicBezTo>
                  <a:cubicBezTo>
                    <a:pt x="300" y="220"/>
                    <a:pt x="299" y="219"/>
                    <a:pt x="299" y="219"/>
                  </a:cubicBezTo>
                  <a:cubicBezTo>
                    <a:pt x="299" y="218"/>
                    <a:pt x="299" y="217"/>
                    <a:pt x="299" y="217"/>
                  </a:cubicBezTo>
                  <a:cubicBezTo>
                    <a:pt x="273" y="165"/>
                    <a:pt x="243" y="115"/>
                    <a:pt x="214" y="66"/>
                  </a:cubicBezTo>
                  <a:cubicBezTo>
                    <a:pt x="207" y="54"/>
                    <a:pt x="200" y="42"/>
                    <a:pt x="193" y="30"/>
                  </a:cubicBezTo>
                  <a:cubicBezTo>
                    <a:pt x="188" y="22"/>
                    <a:pt x="184" y="13"/>
                    <a:pt x="177" y="8"/>
                  </a:cubicBezTo>
                  <a:cubicBezTo>
                    <a:pt x="170" y="2"/>
                    <a:pt x="158" y="0"/>
                    <a:pt x="153" y="8"/>
                  </a:cubicBezTo>
                  <a:cubicBezTo>
                    <a:pt x="152" y="8"/>
                    <a:pt x="151" y="9"/>
                    <a:pt x="151" y="10"/>
                  </a:cubicBezTo>
                  <a:cubicBezTo>
                    <a:pt x="134" y="48"/>
                    <a:pt x="120" y="88"/>
                    <a:pt x="105" y="127"/>
                  </a:cubicBezTo>
                  <a:cubicBezTo>
                    <a:pt x="91" y="164"/>
                    <a:pt x="73" y="200"/>
                    <a:pt x="61" y="238"/>
                  </a:cubicBezTo>
                  <a:cubicBezTo>
                    <a:pt x="61" y="239"/>
                    <a:pt x="61" y="239"/>
                    <a:pt x="61" y="239"/>
                  </a:cubicBezTo>
                  <a:cubicBezTo>
                    <a:pt x="61" y="240"/>
                    <a:pt x="60" y="241"/>
                    <a:pt x="60" y="241"/>
                  </a:cubicBezTo>
                  <a:cubicBezTo>
                    <a:pt x="64" y="289"/>
                    <a:pt x="67" y="337"/>
                    <a:pt x="70" y="384"/>
                  </a:cubicBezTo>
                  <a:cubicBezTo>
                    <a:pt x="57" y="383"/>
                    <a:pt x="45" y="382"/>
                    <a:pt x="34" y="372"/>
                  </a:cubicBezTo>
                  <a:cubicBezTo>
                    <a:pt x="23" y="361"/>
                    <a:pt x="19" y="348"/>
                    <a:pt x="16" y="334"/>
                  </a:cubicBezTo>
                  <a:cubicBezTo>
                    <a:pt x="22" y="337"/>
                    <a:pt x="29" y="330"/>
                    <a:pt x="32" y="324"/>
                  </a:cubicBezTo>
                  <a:cubicBezTo>
                    <a:pt x="35" y="315"/>
                    <a:pt x="31" y="305"/>
                    <a:pt x="21" y="303"/>
                  </a:cubicBezTo>
                  <a:cubicBezTo>
                    <a:pt x="11" y="301"/>
                    <a:pt x="3" y="309"/>
                    <a:pt x="1" y="318"/>
                  </a:cubicBezTo>
                  <a:cubicBezTo>
                    <a:pt x="0" y="324"/>
                    <a:pt x="4" y="334"/>
                    <a:pt x="11" y="335"/>
                  </a:cubicBezTo>
                  <a:cubicBezTo>
                    <a:pt x="11" y="352"/>
                    <a:pt x="19" y="370"/>
                    <a:pt x="33" y="381"/>
                  </a:cubicBezTo>
                  <a:cubicBezTo>
                    <a:pt x="43" y="389"/>
                    <a:pt x="58" y="395"/>
                    <a:pt x="70" y="391"/>
                  </a:cubicBezTo>
                  <a:cubicBezTo>
                    <a:pt x="72" y="418"/>
                    <a:pt x="74" y="446"/>
                    <a:pt x="75" y="473"/>
                  </a:cubicBezTo>
                  <a:cubicBezTo>
                    <a:pt x="79" y="551"/>
                    <a:pt x="79" y="629"/>
                    <a:pt x="86" y="706"/>
                  </a:cubicBezTo>
                  <a:cubicBezTo>
                    <a:pt x="86" y="707"/>
                    <a:pt x="87" y="707"/>
                    <a:pt x="87" y="707"/>
                  </a:cubicBezTo>
                  <a:cubicBezTo>
                    <a:pt x="90" y="716"/>
                    <a:pt x="95" y="725"/>
                    <a:pt x="103" y="731"/>
                  </a:cubicBezTo>
                  <a:cubicBezTo>
                    <a:pt x="107" y="735"/>
                    <a:pt x="112" y="738"/>
                    <a:pt x="116" y="740"/>
                  </a:cubicBezTo>
                  <a:cubicBezTo>
                    <a:pt x="88" y="750"/>
                    <a:pt x="87" y="801"/>
                    <a:pt x="99" y="826"/>
                  </a:cubicBezTo>
                  <a:cubicBezTo>
                    <a:pt x="88" y="822"/>
                    <a:pt x="73" y="820"/>
                    <a:pt x="70" y="831"/>
                  </a:cubicBezTo>
                  <a:cubicBezTo>
                    <a:pt x="69" y="837"/>
                    <a:pt x="74" y="842"/>
                    <a:pt x="79" y="843"/>
                  </a:cubicBezTo>
                  <a:cubicBezTo>
                    <a:pt x="84" y="843"/>
                    <a:pt x="88" y="842"/>
                    <a:pt x="92" y="840"/>
                  </a:cubicBezTo>
                  <a:cubicBezTo>
                    <a:pt x="97" y="839"/>
                    <a:pt x="102" y="838"/>
                    <a:pt x="106" y="835"/>
                  </a:cubicBezTo>
                  <a:cubicBezTo>
                    <a:pt x="107" y="835"/>
                    <a:pt x="107" y="835"/>
                    <a:pt x="107" y="834"/>
                  </a:cubicBezTo>
                  <a:cubicBezTo>
                    <a:pt x="107" y="834"/>
                    <a:pt x="107" y="834"/>
                    <a:pt x="107" y="834"/>
                  </a:cubicBezTo>
                  <a:cubicBezTo>
                    <a:pt x="108" y="833"/>
                    <a:pt x="108" y="832"/>
                    <a:pt x="107" y="831"/>
                  </a:cubicBezTo>
                  <a:cubicBezTo>
                    <a:pt x="107" y="831"/>
                    <a:pt x="107" y="831"/>
                    <a:pt x="107" y="831"/>
                  </a:cubicBezTo>
                  <a:cubicBezTo>
                    <a:pt x="96" y="799"/>
                    <a:pt x="98" y="769"/>
                    <a:pt x="121" y="743"/>
                  </a:cubicBezTo>
                  <a:cubicBezTo>
                    <a:pt x="141" y="753"/>
                    <a:pt x="165" y="759"/>
                    <a:pt x="187" y="760"/>
                  </a:cubicBezTo>
                  <a:cubicBezTo>
                    <a:pt x="217" y="763"/>
                    <a:pt x="254" y="755"/>
                    <a:pt x="281" y="736"/>
                  </a:cubicBezTo>
                  <a:cubicBezTo>
                    <a:pt x="293" y="739"/>
                    <a:pt x="304" y="771"/>
                    <a:pt x="306" y="780"/>
                  </a:cubicBezTo>
                  <a:cubicBezTo>
                    <a:pt x="311" y="797"/>
                    <a:pt x="310" y="814"/>
                    <a:pt x="306" y="831"/>
                  </a:cubicBezTo>
                  <a:cubicBezTo>
                    <a:pt x="305" y="833"/>
                    <a:pt x="307" y="835"/>
                    <a:pt x="309" y="835"/>
                  </a:cubicBezTo>
                  <a:cubicBezTo>
                    <a:pt x="310" y="835"/>
                    <a:pt x="310" y="836"/>
                    <a:pt x="311" y="836"/>
                  </a:cubicBezTo>
                  <a:cubicBezTo>
                    <a:pt x="318" y="840"/>
                    <a:pt x="326" y="840"/>
                    <a:pt x="334" y="838"/>
                  </a:cubicBezTo>
                  <a:cubicBezTo>
                    <a:pt x="340" y="836"/>
                    <a:pt x="349" y="830"/>
                    <a:pt x="346" y="822"/>
                  </a:cubicBezTo>
                  <a:cubicBezTo>
                    <a:pt x="344" y="815"/>
                    <a:pt x="335" y="813"/>
                    <a:pt x="328" y="815"/>
                  </a:cubicBezTo>
                  <a:cubicBezTo>
                    <a:pt x="324" y="816"/>
                    <a:pt x="319" y="818"/>
                    <a:pt x="315" y="822"/>
                  </a:cubicBezTo>
                  <a:cubicBezTo>
                    <a:pt x="319" y="802"/>
                    <a:pt x="317" y="781"/>
                    <a:pt x="309" y="763"/>
                  </a:cubicBezTo>
                  <a:cubicBezTo>
                    <a:pt x="306" y="757"/>
                    <a:pt x="296" y="737"/>
                    <a:pt x="286" y="732"/>
                  </a:cubicBezTo>
                  <a:cubicBezTo>
                    <a:pt x="300" y="722"/>
                    <a:pt x="310" y="708"/>
                    <a:pt x="316" y="692"/>
                  </a:cubicBezTo>
                  <a:cubicBezTo>
                    <a:pt x="316" y="690"/>
                    <a:pt x="315" y="689"/>
                    <a:pt x="314" y="688"/>
                  </a:cubicBezTo>
                  <a:cubicBezTo>
                    <a:pt x="316" y="651"/>
                    <a:pt x="312" y="612"/>
                    <a:pt x="310" y="575"/>
                  </a:cubicBezTo>
                  <a:cubicBezTo>
                    <a:pt x="308" y="535"/>
                    <a:pt x="307" y="496"/>
                    <a:pt x="305" y="457"/>
                  </a:cubicBezTo>
                  <a:cubicBezTo>
                    <a:pt x="305" y="434"/>
                    <a:pt x="304" y="411"/>
                    <a:pt x="303" y="388"/>
                  </a:cubicBezTo>
                  <a:cubicBezTo>
                    <a:pt x="328" y="400"/>
                    <a:pt x="351" y="376"/>
                    <a:pt x="355" y="352"/>
                  </a:cubicBezTo>
                  <a:cubicBezTo>
                    <a:pt x="355" y="352"/>
                    <a:pt x="355" y="352"/>
                    <a:pt x="355" y="352"/>
                  </a:cubicBezTo>
                  <a:cubicBezTo>
                    <a:pt x="374" y="346"/>
                    <a:pt x="364" y="312"/>
                    <a:pt x="345" y="315"/>
                  </a:cubicBezTo>
                  <a:close/>
                  <a:moveTo>
                    <a:pt x="14" y="329"/>
                  </a:moveTo>
                  <a:cubicBezTo>
                    <a:pt x="9" y="328"/>
                    <a:pt x="7" y="324"/>
                    <a:pt x="8" y="319"/>
                  </a:cubicBezTo>
                  <a:cubicBezTo>
                    <a:pt x="9" y="314"/>
                    <a:pt x="13" y="309"/>
                    <a:pt x="18" y="309"/>
                  </a:cubicBezTo>
                  <a:cubicBezTo>
                    <a:pt x="34" y="309"/>
                    <a:pt x="25" y="335"/>
                    <a:pt x="16" y="329"/>
                  </a:cubicBezTo>
                  <a:cubicBezTo>
                    <a:pt x="15" y="329"/>
                    <a:pt x="15" y="329"/>
                    <a:pt x="14" y="329"/>
                  </a:cubicBezTo>
                  <a:close/>
                  <a:moveTo>
                    <a:pt x="93" y="834"/>
                  </a:moveTo>
                  <a:cubicBezTo>
                    <a:pt x="91" y="835"/>
                    <a:pt x="89" y="835"/>
                    <a:pt x="86" y="836"/>
                  </a:cubicBezTo>
                  <a:cubicBezTo>
                    <a:pt x="86" y="836"/>
                    <a:pt x="73" y="838"/>
                    <a:pt x="77" y="832"/>
                  </a:cubicBezTo>
                  <a:cubicBezTo>
                    <a:pt x="79" y="829"/>
                    <a:pt x="88" y="829"/>
                    <a:pt x="91" y="830"/>
                  </a:cubicBezTo>
                  <a:cubicBezTo>
                    <a:pt x="94" y="830"/>
                    <a:pt x="97" y="831"/>
                    <a:pt x="100" y="832"/>
                  </a:cubicBezTo>
                  <a:cubicBezTo>
                    <a:pt x="98" y="833"/>
                    <a:pt x="95" y="833"/>
                    <a:pt x="93" y="834"/>
                  </a:cubicBezTo>
                  <a:close/>
                  <a:moveTo>
                    <a:pt x="324" y="824"/>
                  </a:moveTo>
                  <a:cubicBezTo>
                    <a:pt x="328" y="822"/>
                    <a:pt x="339" y="818"/>
                    <a:pt x="339" y="825"/>
                  </a:cubicBezTo>
                  <a:cubicBezTo>
                    <a:pt x="339" y="830"/>
                    <a:pt x="331" y="832"/>
                    <a:pt x="326" y="833"/>
                  </a:cubicBezTo>
                  <a:cubicBezTo>
                    <a:pt x="322" y="834"/>
                    <a:pt x="319" y="833"/>
                    <a:pt x="315" y="832"/>
                  </a:cubicBezTo>
                  <a:cubicBezTo>
                    <a:pt x="318" y="829"/>
                    <a:pt x="320" y="826"/>
                    <a:pt x="324" y="824"/>
                  </a:cubicBezTo>
                  <a:close/>
                  <a:moveTo>
                    <a:pt x="110" y="138"/>
                  </a:moveTo>
                  <a:cubicBezTo>
                    <a:pt x="116" y="124"/>
                    <a:pt x="122" y="109"/>
                    <a:pt x="128" y="94"/>
                  </a:cubicBezTo>
                  <a:cubicBezTo>
                    <a:pt x="128" y="94"/>
                    <a:pt x="129" y="95"/>
                    <a:pt x="129" y="95"/>
                  </a:cubicBezTo>
                  <a:cubicBezTo>
                    <a:pt x="155" y="113"/>
                    <a:pt x="195" y="108"/>
                    <a:pt x="217" y="87"/>
                  </a:cubicBezTo>
                  <a:cubicBezTo>
                    <a:pt x="222" y="95"/>
                    <a:pt x="227" y="103"/>
                    <a:pt x="231" y="111"/>
                  </a:cubicBezTo>
                  <a:cubicBezTo>
                    <a:pt x="252" y="146"/>
                    <a:pt x="271" y="182"/>
                    <a:pt x="291" y="217"/>
                  </a:cubicBezTo>
                  <a:cubicBezTo>
                    <a:pt x="290" y="217"/>
                    <a:pt x="289" y="218"/>
                    <a:pt x="288" y="219"/>
                  </a:cubicBezTo>
                  <a:cubicBezTo>
                    <a:pt x="277" y="238"/>
                    <a:pt x="257" y="237"/>
                    <a:pt x="242" y="223"/>
                  </a:cubicBezTo>
                  <a:cubicBezTo>
                    <a:pt x="241" y="221"/>
                    <a:pt x="238" y="221"/>
                    <a:pt x="236" y="223"/>
                  </a:cubicBezTo>
                  <a:cubicBezTo>
                    <a:pt x="229" y="232"/>
                    <a:pt x="223" y="241"/>
                    <a:pt x="210" y="241"/>
                  </a:cubicBezTo>
                  <a:cubicBezTo>
                    <a:pt x="199" y="241"/>
                    <a:pt x="191" y="233"/>
                    <a:pt x="185" y="225"/>
                  </a:cubicBezTo>
                  <a:cubicBezTo>
                    <a:pt x="184" y="223"/>
                    <a:pt x="180" y="222"/>
                    <a:pt x="179" y="225"/>
                  </a:cubicBezTo>
                  <a:cubicBezTo>
                    <a:pt x="175" y="237"/>
                    <a:pt x="167" y="242"/>
                    <a:pt x="155" y="242"/>
                  </a:cubicBezTo>
                  <a:cubicBezTo>
                    <a:pt x="145" y="242"/>
                    <a:pt x="134" y="239"/>
                    <a:pt x="132" y="228"/>
                  </a:cubicBezTo>
                  <a:cubicBezTo>
                    <a:pt x="131" y="226"/>
                    <a:pt x="130" y="226"/>
                    <a:pt x="128" y="226"/>
                  </a:cubicBezTo>
                  <a:cubicBezTo>
                    <a:pt x="128" y="226"/>
                    <a:pt x="126" y="226"/>
                    <a:pt x="126" y="227"/>
                  </a:cubicBezTo>
                  <a:cubicBezTo>
                    <a:pt x="118" y="234"/>
                    <a:pt x="114" y="243"/>
                    <a:pt x="102" y="246"/>
                  </a:cubicBezTo>
                  <a:cubicBezTo>
                    <a:pt x="96" y="247"/>
                    <a:pt x="89" y="247"/>
                    <a:pt x="83" y="245"/>
                  </a:cubicBezTo>
                  <a:cubicBezTo>
                    <a:pt x="79" y="244"/>
                    <a:pt x="70" y="240"/>
                    <a:pt x="68" y="235"/>
                  </a:cubicBezTo>
                  <a:cubicBezTo>
                    <a:pt x="88" y="207"/>
                    <a:pt x="98" y="170"/>
                    <a:pt x="110" y="138"/>
                  </a:cubicBezTo>
                  <a:close/>
                  <a:moveTo>
                    <a:pt x="198" y="754"/>
                  </a:moveTo>
                  <a:cubicBezTo>
                    <a:pt x="174" y="754"/>
                    <a:pt x="149" y="747"/>
                    <a:pt x="126" y="736"/>
                  </a:cubicBezTo>
                  <a:cubicBezTo>
                    <a:pt x="112" y="730"/>
                    <a:pt x="99" y="722"/>
                    <a:pt x="94" y="706"/>
                  </a:cubicBezTo>
                  <a:cubicBezTo>
                    <a:pt x="93" y="705"/>
                    <a:pt x="93" y="703"/>
                    <a:pt x="92" y="701"/>
                  </a:cubicBezTo>
                  <a:cubicBezTo>
                    <a:pt x="127" y="705"/>
                    <a:pt x="162" y="705"/>
                    <a:pt x="196" y="706"/>
                  </a:cubicBezTo>
                  <a:cubicBezTo>
                    <a:pt x="231" y="706"/>
                    <a:pt x="266" y="707"/>
                    <a:pt x="300" y="705"/>
                  </a:cubicBezTo>
                  <a:cubicBezTo>
                    <a:pt x="277" y="737"/>
                    <a:pt x="238" y="754"/>
                    <a:pt x="198" y="754"/>
                  </a:cubicBezTo>
                  <a:close/>
                  <a:moveTo>
                    <a:pt x="309" y="686"/>
                  </a:moveTo>
                  <a:cubicBezTo>
                    <a:pt x="309" y="687"/>
                    <a:pt x="309" y="689"/>
                    <a:pt x="309" y="690"/>
                  </a:cubicBezTo>
                  <a:cubicBezTo>
                    <a:pt x="308" y="693"/>
                    <a:pt x="306" y="697"/>
                    <a:pt x="304" y="700"/>
                  </a:cubicBezTo>
                  <a:cubicBezTo>
                    <a:pt x="303" y="700"/>
                    <a:pt x="303" y="700"/>
                    <a:pt x="303" y="700"/>
                  </a:cubicBezTo>
                  <a:cubicBezTo>
                    <a:pt x="267" y="699"/>
                    <a:pt x="232" y="700"/>
                    <a:pt x="196" y="700"/>
                  </a:cubicBezTo>
                  <a:cubicBezTo>
                    <a:pt x="161" y="699"/>
                    <a:pt x="126" y="696"/>
                    <a:pt x="91" y="696"/>
                  </a:cubicBezTo>
                  <a:cubicBezTo>
                    <a:pt x="91" y="694"/>
                    <a:pt x="91" y="691"/>
                    <a:pt x="90" y="688"/>
                  </a:cubicBezTo>
                  <a:cubicBezTo>
                    <a:pt x="90" y="687"/>
                    <a:pt x="90" y="685"/>
                    <a:pt x="90" y="684"/>
                  </a:cubicBezTo>
                  <a:cubicBezTo>
                    <a:pt x="126" y="688"/>
                    <a:pt x="163" y="685"/>
                    <a:pt x="199" y="686"/>
                  </a:cubicBezTo>
                  <a:cubicBezTo>
                    <a:pt x="235" y="686"/>
                    <a:pt x="272" y="686"/>
                    <a:pt x="308" y="686"/>
                  </a:cubicBezTo>
                  <a:cubicBezTo>
                    <a:pt x="308" y="686"/>
                    <a:pt x="309" y="686"/>
                    <a:pt x="309" y="686"/>
                  </a:cubicBezTo>
                  <a:close/>
                  <a:moveTo>
                    <a:pt x="308" y="680"/>
                  </a:moveTo>
                  <a:cubicBezTo>
                    <a:pt x="271" y="680"/>
                    <a:pt x="235" y="680"/>
                    <a:pt x="199" y="680"/>
                  </a:cubicBezTo>
                  <a:cubicBezTo>
                    <a:pt x="163" y="680"/>
                    <a:pt x="126" y="677"/>
                    <a:pt x="90" y="681"/>
                  </a:cubicBezTo>
                  <a:cubicBezTo>
                    <a:pt x="91" y="612"/>
                    <a:pt x="86" y="542"/>
                    <a:pt x="82" y="473"/>
                  </a:cubicBezTo>
                  <a:cubicBezTo>
                    <a:pt x="78" y="397"/>
                    <a:pt x="74" y="321"/>
                    <a:pt x="68" y="245"/>
                  </a:cubicBezTo>
                  <a:cubicBezTo>
                    <a:pt x="76" y="252"/>
                    <a:pt x="90" y="255"/>
                    <a:pt x="96" y="255"/>
                  </a:cubicBezTo>
                  <a:cubicBezTo>
                    <a:pt x="108" y="254"/>
                    <a:pt x="123" y="247"/>
                    <a:pt x="128" y="236"/>
                  </a:cubicBezTo>
                  <a:cubicBezTo>
                    <a:pt x="133" y="256"/>
                    <a:pt x="177" y="255"/>
                    <a:pt x="184" y="234"/>
                  </a:cubicBezTo>
                  <a:cubicBezTo>
                    <a:pt x="195" y="254"/>
                    <a:pt x="233" y="253"/>
                    <a:pt x="241" y="230"/>
                  </a:cubicBezTo>
                  <a:cubicBezTo>
                    <a:pt x="252" y="248"/>
                    <a:pt x="280" y="244"/>
                    <a:pt x="291" y="227"/>
                  </a:cubicBezTo>
                  <a:cubicBezTo>
                    <a:pt x="292" y="305"/>
                    <a:pt x="294" y="382"/>
                    <a:pt x="297" y="460"/>
                  </a:cubicBezTo>
                  <a:cubicBezTo>
                    <a:pt x="299" y="499"/>
                    <a:pt x="300" y="539"/>
                    <a:pt x="302" y="578"/>
                  </a:cubicBezTo>
                  <a:cubicBezTo>
                    <a:pt x="304" y="611"/>
                    <a:pt x="303" y="646"/>
                    <a:pt x="308" y="680"/>
                  </a:cubicBezTo>
                  <a:close/>
                  <a:moveTo>
                    <a:pt x="355" y="344"/>
                  </a:moveTo>
                  <a:cubicBezTo>
                    <a:pt x="355" y="343"/>
                    <a:pt x="354" y="342"/>
                    <a:pt x="354" y="342"/>
                  </a:cubicBezTo>
                  <a:cubicBezTo>
                    <a:pt x="353" y="342"/>
                    <a:pt x="353" y="341"/>
                    <a:pt x="352" y="341"/>
                  </a:cubicBezTo>
                  <a:cubicBezTo>
                    <a:pt x="347" y="342"/>
                    <a:pt x="341" y="340"/>
                    <a:pt x="339" y="335"/>
                  </a:cubicBezTo>
                  <a:cubicBezTo>
                    <a:pt x="336" y="330"/>
                    <a:pt x="340" y="321"/>
                    <a:pt x="347" y="321"/>
                  </a:cubicBezTo>
                  <a:cubicBezTo>
                    <a:pt x="357" y="321"/>
                    <a:pt x="363" y="338"/>
                    <a:pt x="355" y="3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5"/>
            <p:cNvSpPr/>
            <p:nvPr/>
          </p:nvSpPr>
          <p:spPr bwMode="auto">
            <a:xfrm>
              <a:off x="386583" y="554369"/>
              <a:ext cx="41465" cy="31098"/>
            </a:xfrm>
            <a:custGeom>
              <a:avLst/>
              <a:gdLst>
                <a:gd name="T0" fmla="*/ 17 w 45"/>
                <a:gd name="T1" fmla="*/ 3 h 33"/>
                <a:gd name="T2" fmla="*/ 9 w 45"/>
                <a:gd name="T3" fmla="*/ 32 h 33"/>
                <a:gd name="T4" fmla="*/ 13 w 45"/>
                <a:gd name="T5" fmla="*/ 29 h 33"/>
                <a:gd name="T6" fmla="*/ 20 w 45"/>
                <a:gd name="T7" fmla="*/ 12 h 33"/>
                <a:gd name="T8" fmla="*/ 30 w 45"/>
                <a:gd name="T9" fmla="*/ 15 h 33"/>
                <a:gd name="T10" fmla="*/ 34 w 45"/>
                <a:gd name="T11" fmla="*/ 23 h 33"/>
                <a:gd name="T12" fmla="*/ 42 w 45"/>
                <a:gd name="T13" fmla="*/ 22 h 33"/>
                <a:gd name="T14" fmla="*/ 17 w 45"/>
                <a:gd name="T1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3">
                  <a:moveTo>
                    <a:pt x="17" y="3"/>
                  </a:moveTo>
                  <a:cubicBezTo>
                    <a:pt x="6" y="7"/>
                    <a:pt x="0" y="23"/>
                    <a:pt x="9" y="32"/>
                  </a:cubicBezTo>
                  <a:cubicBezTo>
                    <a:pt x="11" y="33"/>
                    <a:pt x="14" y="31"/>
                    <a:pt x="13" y="29"/>
                  </a:cubicBezTo>
                  <a:cubicBezTo>
                    <a:pt x="12" y="23"/>
                    <a:pt x="13" y="15"/>
                    <a:pt x="20" y="12"/>
                  </a:cubicBezTo>
                  <a:cubicBezTo>
                    <a:pt x="24" y="11"/>
                    <a:pt x="27" y="13"/>
                    <a:pt x="30" y="15"/>
                  </a:cubicBezTo>
                  <a:cubicBezTo>
                    <a:pt x="32" y="17"/>
                    <a:pt x="33" y="20"/>
                    <a:pt x="34" y="23"/>
                  </a:cubicBezTo>
                  <a:cubicBezTo>
                    <a:pt x="36" y="27"/>
                    <a:pt x="42" y="26"/>
                    <a:pt x="42" y="22"/>
                  </a:cubicBezTo>
                  <a:cubicBezTo>
                    <a:pt x="45" y="9"/>
                    <a:pt x="28" y="0"/>
                    <a:pt x="17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6"/>
            <p:cNvSpPr/>
            <p:nvPr/>
          </p:nvSpPr>
          <p:spPr bwMode="auto">
            <a:xfrm>
              <a:off x="505219" y="552065"/>
              <a:ext cx="36858" cy="28795"/>
            </a:xfrm>
            <a:custGeom>
              <a:avLst/>
              <a:gdLst>
                <a:gd name="T0" fmla="*/ 22 w 39"/>
                <a:gd name="T1" fmla="*/ 2 h 31"/>
                <a:gd name="T2" fmla="*/ 2 w 39"/>
                <a:gd name="T3" fmla="*/ 27 h 31"/>
                <a:gd name="T4" fmla="*/ 7 w 39"/>
                <a:gd name="T5" fmla="*/ 27 h 31"/>
                <a:gd name="T6" fmla="*/ 19 w 39"/>
                <a:gd name="T7" fmla="*/ 11 h 31"/>
                <a:gd name="T8" fmla="*/ 25 w 39"/>
                <a:gd name="T9" fmla="*/ 21 h 31"/>
                <a:gd name="T10" fmla="*/ 33 w 39"/>
                <a:gd name="T11" fmla="*/ 26 h 31"/>
                <a:gd name="T12" fmla="*/ 22 w 39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1">
                  <a:moveTo>
                    <a:pt x="22" y="2"/>
                  </a:moveTo>
                  <a:cubicBezTo>
                    <a:pt x="8" y="0"/>
                    <a:pt x="0" y="15"/>
                    <a:pt x="2" y="27"/>
                  </a:cubicBezTo>
                  <a:cubicBezTo>
                    <a:pt x="2" y="30"/>
                    <a:pt x="6" y="29"/>
                    <a:pt x="7" y="27"/>
                  </a:cubicBezTo>
                  <a:cubicBezTo>
                    <a:pt x="9" y="21"/>
                    <a:pt x="11" y="12"/>
                    <a:pt x="19" y="11"/>
                  </a:cubicBezTo>
                  <a:cubicBezTo>
                    <a:pt x="24" y="10"/>
                    <a:pt x="27" y="17"/>
                    <a:pt x="25" y="21"/>
                  </a:cubicBezTo>
                  <a:cubicBezTo>
                    <a:pt x="23" y="26"/>
                    <a:pt x="30" y="31"/>
                    <a:pt x="33" y="26"/>
                  </a:cubicBezTo>
                  <a:cubicBezTo>
                    <a:pt x="39" y="17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7"/>
            <p:cNvSpPr/>
            <p:nvPr/>
          </p:nvSpPr>
          <p:spPr bwMode="auto">
            <a:xfrm>
              <a:off x="457995" y="587771"/>
              <a:ext cx="19581" cy="19580"/>
            </a:xfrm>
            <a:custGeom>
              <a:avLst/>
              <a:gdLst>
                <a:gd name="T0" fmla="*/ 17 w 21"/>
                <a:gd name="T1" fmla="*/ 5 h 22"/>
                <a:gd name="T2" fmla="*/ 1 w 21"/>
                <a:gd name="T3" fmla="*/ 7 h 22"/>
                <a:gd name="T4" fmla="*/ 2 w 21"/>
                <a:gd name="T5" fmla="*/ 9 h 22"/>
                <a:gd name="T6" fmla="*/ 12 w 21"/>
                <a:gd name="T7" fmla="*/ 9 h 22"/>
                <a:gd name="T8" fmla="*/ 11 w 21"/>
                <a:gd name="T9" fmla="*/ 18 h 22"/>
                <a:gd name="T10" fmla="*/ 13 w 21"/>
                <a:gd name="T11" fmla="*/ 22 h 22"/>
                <a:gd name="T12" fmla="*/ 17 w 21"/>
                <a:gd name="T1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5"/>
                  </a:moveTo>
                  <a:cubicBezTo>
                    <a:pt x="12" y="0"/>
                    <a:pt x="3" y="1"/>
                    <a:pt x="1" y="7"/>
                  </a:cubicBezTo>
                  <a:cubicBezTo>
                    <a:pt x="0" y="8"/>
                    <a:pt x="1" y="10"/>
                    <a:pt x="2" y="9"/>
                  </a:cubicBezTo>
                  <a:cubicBezTo>
                    <a:pt x="5" y="7"/>
                    <a:pt x="10" y="6"/>
                    <a:pt x="12" y="9"/>
                  </a:cubicBezTo>
                  <a:cubicBezTo>
                    <a:pt x="15" y="12"/>
                    <a:pt x="12" y="15"/>
                    <a:pt x="11" y="18"/>
                  </a:cubicBezTo>
                  <a:cubicBezTo>
                    <a:pt x="10" y="20"/>
                    <a:pt x="11" y="22"/>
                    <a:pt x="13" y="22"/>
                  </a:cubicBezTo>
                  <a:cubicBezTo>
                    <a:pt x="21" y="21"/>
                    <a:pt x="21" y="9"/>
                    <a:pt x="1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8"/>
            <p:cNvSpPr/>
            <p:nvPr/>
          </p:nvSpPr>
          <p:spPr bwMode="auto">
            <a:xfrm>
              <a:off x="418833" y="615414"/>
              <a:ext cx="100208" cy="55287"/>
            </a:xfrm>
            <a:custGeom>
              <a:avLst/>
              <a:gdLst>
                <a:gd name="T0" fmla="*/ 100 w 108"/>
                <a:gd name="T1" fmla="*/ 4 h 60"/>
                <a:gd name="T2" fmla="*/ 50 w 108"/>
                <a:gd name="T3" fmla="*/ 16 h 60"/>
                <a:gd name="T4" fmla="*/ 24 w 108"/>
                <a:gd name="T5" fmla="*/ 12 h 60"/>
                <a:gd name="T6" fmla="*/ 4 w 108"/>
                <a:gd name="T7" fmla="*/ 7 h 60"/>
                <a:gd name="T8" fmla="*/ 4 w 108"/>
                <a:gd name="T9" fmla="*/ 7 h 60"/>
                <a:gd name="T10" fmla="*/ 0 w 108"/>
                <a:gd name="T11" fmla="*/ 8 h 60"/>
                <a:gd name="T12" fmla="*/ 108 w 108"/>
                <a:gd name="T13" fmla="*/ 5 h 60"/>
                <a:gd name="T14" fmla="*/ 100 w 108"/>
                <a:gd name="T15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60">
                  <a:moveTo>
                    <a:pt x="100" y="4"/>
                  </a:moveTo>
                  <a:cubicBezTo>
                    <a:pt x="83" y="10"/>
                    <a:pt x="69" y="17"/>
                    <a:pt x="50" y="16"/>
                  </a:cubicBezTo>
                  <a:cubicBezTo>
                    <a:pt x="41" y="16"/>
                    <a:pt x="32" y="15"/>
                    <a:pt x="24" y="12"/>
                  </a:cubicBezTo>
                  <a:cubicBezTo>
                    <a:pt x="17" y="10"/>
                    <a:pt x="11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5"/>
                    <a:pt x="0" y="6"/>
                    <a:pt x="0" y="8"/>
                  </a:cubicBezTo>
                  <a:cubicBezTo>
                    <a:pt x="5" y="60"/>
                    <a:pt x="105" y="58"/>
                    <a:pt x="108" y="5"/>
                  </a:cubicBezTo>
                  <a:cubicBezTo>
                    <a:pt x="108" y="1"/>
                    <a:pt x="102" y="0"/>
                    <a:pt x="10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Click="0" advTm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19614" r="1961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7" name="图片占位符 6"/>
          <p:cNvPicPr>
            <a:picLocks noGrp="1" noChangeAspect="1"/>
          </p:cNvPicPr>
          <p:nvPr>
            <p:ph type="pic" sz="quarter" idx="16"/>
          </p:nvPr>
        </p:nvPicPr>
        <p:blipFill>
          <a:blip r:embed="rId4"/>
          <a:srcRect l="19614" r="1961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1" name="图片占位符 10"/>
          <p:cNvPicPr>
            <a:picLocks noGrp="1" noChangeAspect="1"/>
          </p:cNvPicPr>
          <p:nvPr>
            <p:ph type="pic" sz="quarter" idx="17"/>
          </p:nvPr>
        </p:nvPicPr>
        <p:blipFill>
          <a:blip r:embed="rId5"/>
          <a:srcRect l="19744" r="1974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2" name="图片占位符 11"/>
          <p:cNvPicPr>
            <a:picLocks noGrp="1" noChangeAspect="1"/>
          </p:cNvPicPr>
          <p:nvPr>
            <p:ph type="pic" sz="quarter" idx="18"/>
          </p:nvPr>
        </p:nvPicPr>
        <p:blipFill>
          <a:blip r:embed="rId6"/>
          <a:srcRect l="19654" r="19654"/>
          <a:stretch>
            <a:fillRect/>
          </a:stretch>
        </p:blipFill>
        <p:spPr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579239" y="3717266"/>
            <a:ext cx="1939695" cy="681074"/>
            <a:chOff x="772319" y="4956350"/>
            <a:chExt cx="2586260" cy="908098"/>
          </a:xfrm>
          <a:solidFill>
            <a:schemeClr val="bg1"/>
          </a:solidFill>
        </p:grpSpPr>
        <p:sp>
          <p:nvSpPr>
            <p:cNvPr id="36" name="Rectangle 35"/>
            <p:cNvSpPr/>
            <p:nvPr/>
          </p:nvSpPr>
          <p:spPr>
            <a:xfrm>
              <a:off x="772319" y="4956350"/>
              <a:ext cx="2586260" cy="888100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25459" y="4979591"/>
              <a:ext cx="2515703" cy="884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点击输入简要文字内容，文字内容概括精炼，不用多余的文字修饰，言短意赅的说明该项内容</a:t>
              </a:r>
              <a:endParaRPr lang="en-US" altLang="zh-CN" sz="825" dirty="0">
                <a:solidFill>
                  <a:schemeClr val="tx1">
                    <a:lumMod val="85000"/>
                    <a:lumOff val="1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95899" y="3717266"/>
            <a:ext cx="1939695" cy="681074"/>
            <a:chOff x="3461198" y="4956350"/>
            <a:chExt cx="2586260" cy="908098"/>
          </a:xfrm>
          <a:solidFill>
            <a:schemeClr val="bg1"/>
          </a:solidFill>
        </p:grpSpPr>
        <p:sp>
          <p:nvSpPr>
            <p:cNvPr id="41" name="Rectangle 40"/>
            <p:cNvSpPr/>
            <p:nvPr/>
          </p:nvSpPr>
          <p:spPr>
            <a:xfrm>
              <a:off x="3461198" y="4956350"/>
              <a:ext cx="2586260" cy="888100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25" name="TextBox 36"/>
            <p:cNvSpPr txBox="1"/>
            <p:nvPr/>
          </p:nvSpPr>
          <p:spPr>
            <a:xfrm>
              <a:off x="3513569" y="4979591"/>
              <a:ext cx="2515703" cy="884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点击输入简要文字内容，文字内容概括精炼，不用多余的文字修饰，言短意赅的说明该项内容</a:t>
              </a:r>
              <a:endParaRPr lang="en-US" altLang="zh-CN" sz="825" dirty="0">
                <a:solidFill>
                  <a:schemeClr val="tx1">
                    <a:lumMod val="85000"/>
                    <a:lumOff val="1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14361" y="3717266"/>
            <a:ext cx="1939695" cy="681074"/>
            <a:chOff x="6152481" y="4956350"/>
            <a:chExt cx="2586260" cy="908098"/>
          </a:xfrm>
          <a:solidFill>
            <a:schemeClr val="bg1"/>
          </a:solidFill>
        </p:grpSpPr>
        <p:sp>
          <p:nvSpPr>
            <p:cNvPr id="44" name="Rectangle 43"/>
            <p:cNvSpPr/>
            <p:nvPr/>
          </p:nvSpPr>
          <p:spPr>
            <a:xfrm>
              <a:off x="6152481" y="4956350"/>
              <a:ext cx="2586260" cy="888100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26" name="TextBox 36"/>
            <p:cNvSpPr txBox="1"/>
            <p:nvPr/>
          </p:nvSpPr>
          <p:spPr>
            <a:xfrm>
              <a:off x="6198861" y="4979591"/>
              <a:ext cx="2515703" cy="884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点击输入简要文字内容，文字内容概括精炼，不用多余的文字修饰，言短意赅的说明该项内容</a:t>
              </a:r>
              <a:endParaRPr lang="en-US" altLang="zh-CN" sz="825" dirty="0">
                <a:solidFill>
                  <a:schemeClr val="tx1">
                    <a:lumMod val="85000"/>
                    <a:lumOff val="1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31019" y="3717266"/>
            <a:ext cx="1939695" cy="681074"/>
            <a:chOff x="8841359" y="4956350"/>
            <a:chExt cx="2586260" cy="908098"/>
          </a:xfrm>
          <a:solidFill>
            <a:schemeClr val="bg1"/>
          </a:solidFill>
        </p:grpSpPr>
        <p:sp>
          <p:nvSpPr>
            <p:cNvPr id="47" name="Rectangle 46"/>
            <p:cNvSpPr/>
            <p:nvPr/>
          </p:nvSpPr>
          <p:spPr>
            <a:xfrm>
              <a:off x="8841359" y="4956350"/>
              <a:ext cx="2586260" cy="888100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27" name="TextBox 36"/>
            <p:cNvSpPr txBox="1"/>
            <p:nvPr/>
          </p:nvSpPr>
          <p:spPr>
            <a:xfrm>
              <a:off x="8876338" y="4979591"/>
              <a:ext cx="2515703" cy="884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点击输入简要文字内容，文字内容概括精炼，不用多余的文字修饰，言短意赅的说明该项内容</a:t>
              </a:r>
              <a:endParaRPr lang="en-US" altLang="zh-CN" sz="825" dirty="0">
                <a:solidFill>
                  <a:schemeClr val="tx1">
                    <a:lumMod val="85000"/>
                    <a:lumOff val="1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981261" y="228867"/>
            <a:ext cx="284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点击此处添加标题</a:t>
            </a:r>
          </a:p>
        </p:txBody>
      </p:sp>
      <p:grpSp>
        <p:nvGrpSpPr>
          <p:cNvPr id="28" name="组合 27"/>
          <p:cNvGrpSpPr/>
          <p:nvPr/>
        </p:nvGrpSpPr>
        <p:grpSpPr>
          <a:xfrm rot="5400000">
            <a:off x="384625" y="86539"/>
            <a:ext cx="347846" cy="785533"/>
            <a:chOff x="300197" y="169665"/>
            <a:chExt cx="347846" cy="785533"/>
          </a:xfrm>
        </p:grpSpPr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300197" y="169665"/>
              <a:ext cx="347846" cy="785533"/>
            </a:xfrm>
            <a:custGeom>
              <a:avLst/>
              <a:gdLst>
                <a:gd name="T0" fmla="*/ 350 w 374"/>
                <a:gd name="T1" fmla="*/ 346 h 843"/>
                <a:gd name="T2" fmla="*/ 300 w 374"/>
                <a:gd name="T3" fmla="*/ 221 h 843"/>
                <a:gd name="T4" fmla="*/ 214 w 374"/>
                <a:gd name="T5" fmla="*/ 66 h 843"/>
                <a:gd name="T6" fmla="*/ 153 w 374"/>
                <a:gd name="T7" fmla="*/ 8 h 843"/>
                <a:gd name="T8" fmla="*/ 61 w 374"/>
                <a:gd name="T9" fmla="*/ 238 h 843"/>
                <a:gd name="T10" fmla="*/ 70 w 374"/>
                <a:gd name="T11" fmla="*/ 384 h 843"/>
                <a:gd name="T12" fmla="*/ 32 w 374"/>
                <a:gd name="T13" fmla="*/ 324 h 843"/>
                <a:gd name="T14" fmla="*/ 11 w 374"/>
                <a:gd name="T15" fmla="*/ 335 h 843"/>
                <a:gd name="T16" fmla="*/ 75 w 374"/>
                <a:gd name="T17" fmla="*/ 473 h 843"/>
                <a:gd name="T18" fmla="*/ 103 w 374"/>
                <a:gd name="T19" fmla="*/ 731 h 843"/>
                <a:gd name="T20" fmla="*/ 70 w 374"/>
                <a:gd name="T21" fmla="*/ 831 h 843"/>
                <a:gd name="T22" fmla="*/ 106 w 374"/>
                <a:gd name="T23" fmla="*/ 835 h 843"/>
                <a:gd name="T24" fmla="*/ 107 w 374"/>
                <a:gd name="T25" fmla="*/ 831 h 843"/>
                <a:gd name="T26" fmla="*/ 187 w 374"/>
                <a:gd name="T27" fmla="*/ 760 h 843"/>
                <a:gd name="T28" fmla="*/ 306 w 374"/>
                <a:gd name="T29" fmla="*/ 831 h 843"/>
                <a:gd name="T30" fmla="*/ 334 w 374"/>
                <a:gd name="T31" fmla="*/ 838 h 843"/>
                <a:gd name="T32" fmla="*/ 315 w 374"/>
                <a:gd name="T33" fmla="*/ 822 h 843"/>
                <a:gd name="T34" fmla="*/ 316 w 374"/>
                <a:gd name="T35" fmla="*/ 692 h 843"/>
                <a:gd name="T36" fmla="*/ 305 w 374"/>
                <a:gd name="T37" fmla="*/ 457 h 843"/>
                <a:gd name="T38" fmla="*/ 355 w 374"/>
                <a:gd name="T39" fmla="*/ 352 h 843"/>
                <a:gd name="T40" fmla="*/ 8 w 374"/>
                <a:gd name="T41" fmla="*/ 319 h 843"/>
                <a:gd name="T42" fmla="*/ 14 w 374"/>
                <a:gd name="T43" fmla="*/ 329 h 843"/>
                <a:gd name="T44" fmla="*/ 77 w 374"/>
                <a:gd name="T45" fmla="*/ 832 h 843"/>
                <a:gd name="T46" fmla="*/ 93 w 374"/>
                <a:gd name="T47" fmla="*/ 834 h 843"/>
                <a:gd name="T48" fmla="*/ 326 w 374"/>
                <a:gd name="T49" fmla="*/ 833 h 843"/>
                <a:gd name="T50" fmla="*/ 110 w 374"/>
                <a:gd name="T51" fmla="*/ 138 h 843"/>
                <a:gd name="T52" fmla="*/ 217 w 374"/>
                <a:gd name="T53" fmla="*/ 87 h 843"/>
                <a:gd name="T54" fmla="*/ 288 w 374"/>
                <a:gd name="T55" fmla="*/ 219 h 843"/>
                <a:gd name="T56" fmla="*/ 210 w 374"/>
                <a:gd name="T57" fmla="*/ 241 h 843"/>
                <a:gd name="T58" fmla="*/ 155 w 374"/>
                <a:gd name="T59" fmla="*/ 242 h 843"/>
                <a:gd name="T60" fmla="*/ 126 w 374"/>
                <a:gd name="T61" fmla="*/ 227 h 843"/>
                <a:gd name="T62" fmla="*/ 68 w 374"/>
                <a:gd name="T63" fmla="*/ 235 h 843"/>
                <a:gd name="T64" fmla="*/ 126 w 374"/>
                <a:gd name="T65" fmla="*/ 736 h 843"/>
                <a:gd name="T66" fmla="*/ 196 w 374"/>
                <a:gd name="T67" fmla="*/ 706 h 843"/>
                <a:gd name="T68" fmla="*/ 309 w 374"/>
                <a:gd name="T69" fmla="*/ 686 h 843"/>
                <a:gd name="T70" fmla="*/ 303 w 374"/>
                <a:gd name="T71" fmla="*/ 700 h 843"/>
                <a:gd name="T72" fmla="*/ 90 w 374"/>
                <a:gd name="T73" fmla="*/ 688 h 843"/>
                <a:gd name="T74" fmla="*/ 308 w 374"/>
                <a:gd name="T75" fmla="*/ 686 h 843"/>
                <a:gd name="T76" fmla="*/ 199 w 374"/>
                <a:gd name="T77" fmla="*/ 680 h 843"/>
                <a:gd name="T78" fmla="*/ 68 w 374"/>
                <a:gd name="T79" fmla="*/ 245 h 843"/>
                <a:gd name="T80" fmla="*/ 184 w 374"/>
                <a:gd name="T81" fmla="*/ 234 h 843"/>
                <a:gd name="T82" fmla="*/ 297 w 374"/>
                <a:gd name="T83" fmla="*/ 460 h 843"/>
                <a:gd name="T84" fmla="*/ 355 w 374"/>
                <a:gd name="T85" fmla="*/ 344 h 843"/>
                <a:gd name="T86" fmla="*/ 339 w 374"/>
                <a:gd name="T87" fmla="*/ 335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4" h="843">
                  <a:moveTo>
                    <a:pt x="345" y="315"/>
                  </a:moveTo>
                  <a:cubicBezTo>
                    <a:pt x="336" y="317"/>
                    <a:pt x="329" y="326"/>
                    <a:pt x="332" y="335"/>
                  </a:cubicBezTo>
                  <a:cubicBezTo>
                    <a:pt x="334" y="343"/>
                    <a:pt x="342" y="348"/>
                    <a:pt x="350" y="346"/>
                  </a:cubicBezTo>
                  <a:cubicBezTo>
                    <a:pt x="347" y="357"/>
                    <a:pt x="344" y="367"/>
                    <a:pt x="336" y="375"/>
                  </a:cubicBezTo>
                  <a:cubicBezTo>
                    <a:pt x="328" y="384"/>
                    <a:pt x="315" y="388"/>
                    <a:pt x="303" y="385"/>
                  </a:cubicBezTo>
                  <a:cubicBezTo>
                    <a:pt x="302" y="330"/>
                    <a:pt x="301" y="276"/>
                    <a:pt x="300" y="221"/>
                  </a:cubicBezTo>
                  <a:cubicBezTo>
                    <a:pt x="300" y="220"/>
                    <a:pt x="299" y="219"/>
                    <a:pt x="299" y="219"/>
                  </a:cubicBezTo>
                  <a:cubicBezTo>
                    <a:pt x="299" y="218"/>
                    <a:pt x="299" y="217"/>
                    <a:pt x="299" y="217"/>
                  </a:cubicBezTo>
                  <a:cubicBezTo>
                    <a:pt x="273" y="165"/>
                    <a:pt x="243" y="115"/>
                    <a:pt x="214" y="66"/>
                  </a:cubicBezTo>
                  <a:cubicBezTo>
                    <a:pt x="207" y="54"/>
                    <a:pt x="200" y="42"/>
                    <a:pt x="193" y="30"/>
                  </a:cubicBezTo>
                  <a:cubicBezTo>
                    <a:pt x="188" y="22"/>
                    <a:pt x="184" y="13"/>
                    <a:pt x="177" y="8"/>
                  </a:cubicBezTo>
                  <a:cubicBezTo>
                    <a:pt x="170" y="2"/>
                    <a:pt x="158" y="0"/>
                    <a:pt x="153" y="8"/>
                  </a:cubicBezTo>
                  <a:cubicBezTo>
                    <a:pt x="152" y="8"/>
                    <a:pt x="151" y="9"/>
                    <a:pt x="151" y="10"/>
                  </a:cubicBezTo>
                  <a:cubicBezTo>
                    <a:pt x="134" y="48"/>
                    <a:pt x="120" y="88"/>
                    <a:pt x="105" y="127"/>
                  </a:cubicBezTo>
                  <a:cubicBezTo>
                    <a:pt x="91" y="164"/>
                    <a:pt x="73" y="200"/>
                    <a:pt x="61" y="238"/>
                  </a:cubicBezTo>
                  <a:cubicBezTo>
                    <a:pt x="61" y="239"/>
                    <a:pt x="61" y="239"/>
                    <a:pt x="61" y="239"/>
                  </a:cubicBezTo>
                  <a:cubicBezTo>
                    <a:pt x="61" y="240"/>
                    <a:pt x="60" y="241"/>
                    <a:pt x="60" y="241"/>
                  </a:cubicBezTo>
                  <a:cubicBezTo>
                    <a:pt x="64" y="289"/>
                    <a:pt x="67" y="337"/>
                    <a:pt x="70" y="384"/>
                  </a:cubicBezTo>
                  <a:cubicBezTo>
                    <a:pt x="57" y="383"/>
                    <a:pt x="45" y="382"/>
                    <a:pt x="34" y="372"/>
                  </a:cubicBezTo>
                  <a:cubicBezTo>
                    <a:pt x="23" y="361"/>
                    <a:pt x="19" y="348"/>
                    <a:pt x="16" y="334"/>
                  </a:cubicBezTo>
                  <a:cubicBezTo>
                    <a:pt x="22" y="337"/>
                    <a:pt x="29" y="330"/>
                    <a:pt x="32" y="324"/>
                  </a:cubicBezTo>
                  <a:cubicBezTo>
                    <a:pt x="35" y="315"/>
                    <a:pt x="31" y="305"/>
                    <a:pt x="21" y="303"/>
                  </a:cubicBezTo>
                  <a:cubicBezTo>
                    <a:pt x="11" y="301"/>
                    <a:pt x="3" y="309"/>
                    <a:pt x="1" y="318"/>
                  </a:cubicBezTo>
                  <a:cubicBezTo>
                    <a:pt x="0" y="324"/>
                    <a:pt x="4" y="334"/>
                    <a:pt x="11" y="335"/>
                  </a:cubicBezTo>
                  <a:cubicBezTo>
                    <a:pt x="11" y="352"/>
                    <a:pt x="19" y="370"/>
                    <a:pt x="33" y="381"/>
                  </a:cubicBezTo>
                  <a:cubicBezTo>
                    <a:pt x="43" y="389"/>
                    <a:pt x="58" y="395"/>
                    <a:pt x="70" y="391"/>
                  </a:cubicBezTo>
                  <a:cubicBezTo>
                    <a:pt x="72" y="418"/>
                    <a:pt x="74" y="446"/>
                    <a:pt x="75" y="473"/>
                  </a:cubicBezTo>
                  <a:cubicBezTo>
                    <a:pt x="79" y="551"/>
                    <a:pt x="79" y="629"/>
                    <a:pt x="86" y="706"/>
                  </a:cubicBezTo>
                  <a:cubicBezTo>
                    <a:pt x="86" y="707"/>
                    <a:pt x="87" y="707"/>
                    <a:pt x="87" y="707"/>
                  </a:cubicBezTo>
                  <a:cubicBezTo>
                    <a:pt x="90" y="716"/>
                    <a:pt x="95" y="725"/>
                    <a:pt x="103" y="731"/>
                  </a:cubicBezTo>
                  <a:cubicBezTo>
                    <a:pt x="107" y="735"/>
                    <a:pt x="112" y="738"/>
                    <a:pt x="116" y="740"/>
                  </a:cubicBezTo>
                  <a:cubicBezTo>
                    <a:pt x="88" y="750"/>
                    <a:pt x="87" y="801"/>
                    <a:pt x="99" y="826"/>
                  </a:cubicBezTo>
                  <a:cubicBezTo>
                    <a:pt x="88" y="822"/>
                    <a:pt x="73" y="820"/>
                    <a:pt x="70" y="831"/>
                  </a:cubicBezTo>
                  <a:cubicBezTo>
                    <a:pt x="69" y="837"/>
                    <a:pt x="74" y="842"/>
                    <a:pt x="79" y="843"/>
                  </a:cubicBezTo>
                  <a:cubicBezTo>
                    <a:pt x="84" y="843"/>
                    <a:pt x="88" y="842"/>
                    <a:pt x="92" y="840"/>
                  </a:cubicBezTo>
                  <a:cubicBezTo>
                    <a:pt x="97" y="839"/>
                    <a:pt x="102" y="838"/>
                    <a:pt x="106" y="835"/>
                  </a:cubicBezTo>
                  <a:cubicBezTo>
                    <a:pt x="107" y="835"/>
                    <a:pt x="107" y="835"/>
                    <a:pt x="107" y="834"/>
                  </a:cubicBezTo>
                  <a:cubicBezTo>
                    <a:pt x="107" y="834"/>
                    <a:pt x="107" y="834"/>
                    <a:pt x="107" y="834"/>
                  </a:cubicBezTo>
                  <a:cubicBezTo>
                    <a:pt x="108" y="833"/>
                    <a:pt x="108" y="832"/>
                    <a:pt x="107" y="831"/>
                  </a:cubicBezTo>
                  <a:cubicBezTo>
                    <a:pt x="107" y="831"/>
                    <a:pt x="107" y="831"/>
                    <a:pt x="107" y="831"/>
                  </a:cubicBezTo>
                  <a:cubicBezTo>
                    <a:pt x="96" y="799"/>
                    <a:pt x="98" y="769"/>
                    <a:pt x="121" y="743"/>
                  </a:cubicBezTo>
                  <a:cubicBezTo>
                    <a:pt x="141" y="753"/>
                    <a:pt x="165" y="759"/>
                    <a:pt x="187" y="760"/>
                  </a:cubicBezTo>
                  <a:cubicBezTo>
                    <a:pt x="217" y="763"/>
                    <a:pt x="254" y="755"/>
                    <a:pt x="281" y="736"/>
                  </a:cubicBezTo>
                  <a:cubicBezTo>
                    <a:pt x="293" y="739"/>
                    <a:pt x="304" y="771"/>
                    <a:pt x="306" y="780"/>
                  </a:cubicBezTo>
                  <a:cubicBezTo>
                    <a:pt x="311" y="797"/>
                    <a:pt x="310" y="814"/>
                    <a:pt x="306" y="831"/>
                  </a:cubicBezTo>
                  <a:cubicBezTo>
                    <a:pt x="305" y="833"/>
                    <a:pt x="307" y="835"/>
                    <a:pt x="309" y="835"/>
                  </a:cubicBezTo>
                  <a:cubicBezTo>
                    <a:pt x="310" y="835"/>
                    <a:pt x="310" y="836"/>
                    <a:pt x="311" y="836"/>
                  </a:cubicBezTo>
                  <a:cubicBezTo>
                    <a:pt x="318" y="840"/>
                    <a:pt x="326" y="840"/>
                    <a:pt x="334" y="838"/>
                  </a:cubicBezTo>
                  <a:cubicBezTo>
                    <a:pt x="340" y="836"/>
                    <a:pt x="349" y="830"/>
                    <a:pt x="346" y="822"/>
                  </a:cubicBezTo>
                  <a:cubicBezTo>
                    <a:pt x="344" y="815"/>
                    <a:pt x="335" y="813"/>
                    <a:pt x="328" y="815"/>
                  </a:cubicBezTo>
                  <a:cubicBezTo>
                    <a:pt x="324" y="816"/>
                    <a:pt x="319" y="818"/>
                    <a:pt x="315" y="822"/>
                  </a:cubicBezTo>
                  <a:cubicBezTo>
                    <a:pt x="319" y="802"/>
                    <a:pt x="317" y="781"/>
                    <a:pt x="309" y="763"/>
                  </a:cubicBezTo>
                  <a:cubicBezTo>
                    <a:pt x="306" y="757"/>
                    <a:pt x="296" y="737"/>
                    <a:pt x="286" y="732"/>
                  </a:cubicBezTo>
                  <a:cubicBezTo>
                    <a:pt x="300" y="722"/>
                    <a:pt x="310" y="708"/>
                    <a:pt x="316" y="692"/>
                  </a:cubicBezTo>
                  <a:cubicBezTo>
                    <a:pt x="316" y="690"/>
                    <a:pt x="315" y="689"/>
                    <a:pt x="314" y="688"/>
                  </a:cubicBezTo>
                  <a:cubicBezTo>
                    <a:pt x="316" y="651"/>
                    <a:pt x="312" y="612"/>
                    <a:pt x="310" y="575"/>
                  </a:cubicBezTo>
                  <a:cubicBezTo>
                    <a:pt x="308" y="535"/>
                    <a:pt x="307" y="496"/>
                    <a:pt x="305" y="457"/>
                  </a:cubicBezTo>
                  <a:cubicBezTo>
                    <a:pt x="305" y="434"/>
                    <a:pt x="304" y="411"/>
                    <a:pt x="303" y="388"/>
                  </a:cubicBezTo>
                  <a:cubicBezTo>
                    <a:pt x="328" y="400"/>
                    <a:pt x="351" y="376"/>
                    <a:pt x="355" y="352"/>
                  </a:cubicBezTo>
                  <a:cubicBezTo>
                    <a:pt x="355" y="352"/>
                    <a:pt x="355" y="352"/>
                    <a:pt x="355" y="352"/>
                  </a:cubicBezTo>
                  <a:cubicBezTo>
                    <a:pt x="374" y="346"/>
                    <a:pt x="364" y="312"/>
                    <a:pt x="345" y="315"/>
                  </a:cubicBezTo>
                  <a:close/>
                  <a:moveTo>
                    <a:pt x="14" y="329"/>
                  </a:moveTo>
                  <a:cubicBezTo>
                    <a:pt x="9" y="328"/>
                    <a:pt x="7" y="324"/>
                    <a:pt x="8" y="319"/>
                  </a:cubicBezTo>
                  <a:cubicBezTo>
                    <a:pt x="9" y="314"/>
                    <a:pt x="13" y="309"/>
                    <a:pt x="18" y="309"/>
                  </a:cubicBezTo>
                  <a:cubicBezTo>
                    <a:pt x="34" y="309"/>
                    <a:pt x="25" y="335"/>
                    <a:pt x="16" y="329"/>
                  </a:cubicBezTo>
                  <a:cubicBezTo>
                    <a:pt x="15" y="329"/>
                    <a:pt x="15" y="329"/>
                    <a:pt x="14" y="329"/>
                  </a:cubicBezTo>
                  <a:close/>
                  <a:moveTo>
                    <a:pt x="93" y="834"/>
                  </a:moveTo>
                  <a:cubicBezTo>
                    <a:pt x="91" y="835"/>
                    <a:pt x="89" y="835"/>
                    <a:pt x="86" y="836"/>
                  </a:cubicBezTo>
                  <a:cubicBezTo>
                    <a:pt x="86" y="836"/>
                    <a:pt x="73" y="838"/>
                    <a:pt x="77" y="832"/>
                  </a:cubicBezTo>
                  <a:cubicBezTo>
                    <a:pt x="79" y="829"/>
                    <a:pt x="88" y="829"/>
                    <a:pt x="91" y="830"/>
                  </a:cubicBezTo>
                  <a:cubicBezTo>
                    <a:pt x="94" y="830"/>
                    <a:pt x="97" y="831"/>
                    <a:pt x="100" y="832"/>
                  </a:cubicBezTo>
                  <a:cubicBezTo>
                    <a:pt x="98" y="833"/>
                    <a:pt x="95" y="833"/>
                    <a:pt x="93" y="834"/>
                  </a:cubicBezTo>
                  <a:close/>
                  <a:moveTo>
                    <a:pt x="324" y="824"/>
                  </a:moveTo>
                  <a:cubicBezTo>
                    <a:pt x="328" y="822"/>
                    <a:pt x="339" y="818"/>
                    <a:pt x="339" y="825"/>
                  </a:cubicBezTo>
                  <a:cubicBezTo>
                    <a:pt x="339" y="830"/>
                    <a:pt x="331" y="832"/>
                    <a:pt x="326" y="833"/>
                  </a:cubicBezTo>
                  <a:cubicBezTo>
                    <a:pt x="322" y="834"/>
                    <a:pt x="319" y="833"/>
                    <a:pt x="315" y="832"/>
                  </a:cubicBezTo>
                  <a:cubicBezTo>
                    <a:pt x="318" y="829"/>
                    <a:pt x="320" y="826"/>
                    <a:pt x="324" y="824"/>
                  </a:cubicBezTo>
                  <a:close/>
                  <a:moveTo>
                    <a:pt x="110" y="138"/>
                  </a:moveTo>
                  <a:cubicBezTo>
                    <a:pt x="116" y="124"/>
                    <a:pt x="122" y="109"/>
                    <a:pt x="128" y="94"/>
                  </a:cubicBezTo>
                  <a:cubicBezTo>
                    <a:pt x="128" y="94"/>
                    <a:pt x="129" y="95"/>
                    <a:pt x="129" y="95"/>
                  </a:cubicBezTo>
                  <a:cubicBezTo>
                    <a:pt x="155" y="113"/>
                    <a:pt x="195" y="108"/>
                    <a:pt x="217" y="87"/>
                  </a:cubicBezTo>
                  <a:cubicBezTo>
                    <a:pt x="222" y="95"/>
                    <a:pt x="227" y="103"/>
                    <a:pt x="231" y="111"/>
                  </a:cubicBezTo>
                  <a:cubicBezTo>
                    <a:pt x="252" y="146"/>
                    <a:pt x="271" y="182"/>
                    <a:pt x="291" y="217"/>
                  </a:cubicBezTo>
                  <a:cubicBezTo>
                    <a:pt x="290" y="217"/>
                    <a:pt x="289" y="218"/>
                    <a:pt x="288" y="219"/>
                  </a:cubicBezTo>
                  <a:cubicBezTo>
                    <a:pt x="277" y="238"/>
                    <a:pt x="257" y="237"/>
                    <a:pt x="242" y="223"/>
                  </a:cubicBezTo>
                  <a:cubicBezTo>
                    <a:pt x="241" y="221"/>
                    <a:pt x="238" y="221"/>
                    <a:pt x="236" y="223"/>
                  </a:cubicBezTo>
                  <a:cubicBezTo>
                    <a:pt x="229" y="232"/>
                    <a:pt x="223" y="241"/>
                    <a:pt x="210" y="241"/>
                  </a:cubicBezTo>
                  <a:cubicBezTo>
                    <a:pt x="199" y="241"/>
                    <a:pt x="191" y="233"/>
                    <a:pt x="185" y="225"/>
                  </a:cubicBezTo>
                  <a:cubicBezTo>
                    <a:pt x="184" y="223"/>
                    <a:pt x="180" y="222"/>
                    <a:pt x="179" y="225"/>
                  </a:cubicBezTo>
                  <a:cubicBezTo>
                    <a:pt x="175" y="237"/>
                    <a:pt x="167" y="242"/>
                    <a:pt x="155" y="242"/>
                  </a:cubicBezTo>
                  <a:cubicBezTo>
                    <a:pt x="145" y="242"/>
                    <a:pt x="134" y="239"/>
                    <a:pt x="132" y="228"/>
                  </a:cubicBezTo>
                  <a:cubicBezTo>
                    <a:pt x="131" y="226"/>
                    <a:pt x="130" y="226"/>
                    <a:pt x="128" y="226"/>
                  </a:cubicBezTo>
                  <a:cubicBezTo>
                    <a:pt x="128" y="226"/>
                    <a:pt x="126" y="226"/>
                    <a:pt x="126" y="227"/>
                  </a:cubicBezTo>
                  <a:cubicBezTo>
                    <a:pt x="118" y="234"/>
                    <a:pt x="114" y="243"/>
                    <a:pt x="102" y="246"/>
                  </a:cubicBezTo>
                  <a:cubicBezTo>
                    <a:pt x="96" y="247"/>
                    <a:pt x="89" y="247"/>
                    <a:pt x="83" y="245"/>
                  </a:cubicBezTo>
                  <a:cubicBezTo>
                    <a:pt x="79" y="244"/>
                    <a:pt x="70" y="240"/>
                    <a:pt x="68" y="235"/>
                  </a:cubicBezTo>
                  <a:cubicBezTo>
                    <a:pt x="88" y="207"/>
                    <a:pt x="98" y="170"/>
                    <a:pt x="110" y="138"/>
                  </a:cubicBezTo>
                  <a:close/>
                  <a:moveTo>
                    <a:pt x="198" y="754"/>
                  </a:moveTo>
                  <a:cubicBezTo>
                    <a:pt x="174" y="754"/>
                    <a:pt x="149" y="747"/>
                    <a:pt x="126" y="736"/>
                  </a:cubicBezTo>
                  <a:cubicBezTo>
                    <a:pt x="112" y="730"/>
                    <a:pt x="99" y="722"/>
                    <a:pt x="94" y="706"/>
                  </a:cubicBezTo>
                  <a:cubicBezTo>
                    <a:pt x="93" y="705"/>
                    <a:pt x="93" y="703"/>
                    <a:pt x="92" y="701"/>
                  </a:cubicBezTo>
                  <a:cubicBezTo>
                    <a:pt x="127" y="705"/>
                    <a:pt x="162" y="705"/>
                    <a:pt x="196" y="706"/>
                  </a:cubicBezTo>
                  <a:cubicBezTo>
                    <a:pt x="231" y="706"/>
                    <a:pt x="266" y="707"/>
                    <a:pt x="300" y="705"/>
                  </a:cubicBezTo>
                  <a:cubicBezTo>
                    <a:pt x="277" y="737"/>
                    <a:pt x="238" y="754"/>
                    <a:pt x="198" y="754"/>
                  </a:cubicBezTo>
                  <a:close/>
                  <a:moveTo>
                    <a:pt x="309" y="686"/>
                  </a:moveTo>
                  <a:cubicBezTo>
                    <a:pt x="309" y="687"/>
                    <a:pt x="309" y="689"/>
                    <a:pt x="309" y="690"/>
                  </a:cubicBezTo>
                  <a:cubicBezTo>
                    <a:pt x="308" y="693"/>
                    <a:pt x="306" y="697"/>
                    <a:pt x="304" y="700"/>
                  </a:cubicBezTo>
                  <a:cubicBezTo>
                    <a:pt x="303" y="700"/>
                    <a:pt x="303" y="700"/>
                    <a:pt x="303" y="700"/>
                  </a:cubicBezTo>
                  <a:cubicBezTo>
                    <a:pt x="267" y="699"/>
                    <a:pt x="232" y="700"/>
                    <a:pt x="196" y="700"/>
                  </a:cubicBezTo>
                  <a:cubicBezTo>
                    <a:pt x="161" y="699"/>
                    <a:pt x="126" y="696"/>
                    <a:pt x="91" y="696"/>
                  </a:cubicBezTo>
                  <a:cubicBezTo>
                    <a:pt x="91" y="694"/>
                    <a:pt x="91" y="691"/>
                    <a:pt x="90" y="688"/>
                  </a:cubicBezTo>
                  <a:cubicBezTo>
                    <a:pt x="90" y="687"/>
                    <a:pt x="90" y="685"/>
                    <a:pt x="90" y="684"/>
                  </a:cubicBezTo>
                  <a:cubicBezTo>
                    <a:pt x="126" y="688"/>
                    <a:pt x="163" y="685"/>
                    <a:pt x="199" y="686"/>
                  </a:cubicBezTo>
                  <a:cubicBezTo>
                    <a:pt x="235" y="686"/>
                    <a:pt x="272" y="686"/>
                    <a:pt x="308" y="686"/>
                  </a:cubicBezTo>
                  <a:cubicBezTo>
                    <a:pt x="308" y="686"/>
                    <a:pt x="309" y="686"/>
                    <a:pt x="309" y="686"/>
                  </a:cubicBezTo>
                  <a:close/>
                  <a:moveTo>
                    <a:pt x="308" y="680"/>
                  </a:moveTo>
                  <a:cubicBezTo>
                    <a:pt x="271" y="680"/>
                    <a:pt x="235" y="680"/>
                    <a:pt x="199" y="680"/>
                  </a:cubicBezTo>
                  <a:cubicBezTo>
                    <a:pt x="163" y="680"/>
                    <a:pt x="126" y="677"/>
                    <a:pt x="90" y="681"/>
                  </a:cubicBezTo>
                  <a:cubicBezTo>
                    <a:pt x="91" y="612"/>
                    <a:pt x="86" y="542"/>
                    <a:pt x="82" y="473"/>
                  </a:cubicBezTo>
                  <a:cubicBezTo>
                    <a:pt x="78" y="397"/>
                    <a:pt x="74" y="321"/>
                    <a:pt x="68" y="245"/>
                  </a:cubicBezTo>
                  <a:cubicBezTo>
                    <a:pt x="76" y="252"/>
                    <a:pt x="90" y="255"/>
                    <a:pt x="96" y="255"/>
                  </a:cubicBezTo>
                  <a:cubicBezTo>
                    <a:pt x="108" y="254"/>
                    <a:pt x="123" y="247"/>
                    <a:pt x="128" y="236"/>
                  </a:cubicBezTo>
                  <a:cubicBezTo>
                    <a:pt x="133" y="256"/>
                    <a:pt x="177" y="255"/>
                    <a:pt x="184" y="234"/>
                  </a:cubicBezTo>
                  <a:cubicBezTo>
                    <a:pt x="195" y="254"/>
                    <a:pt x="233" y="253"/>
                    <a:pt x="241" y="230"/>
                  </a:cubicBezTo>
                  <a:cubicBezTo>
                    <a:pt x="252" y="248"/>
                    <a:pt x="280" y="244"/>
                    <a:pt x="291" y="227"/>
                  </a:cubicBezTo>
                  <a:cubicBezTo>
                    <a:pt x="292" y="305"/>
                    <a:pt x="294" y="382"/>
                    <a:pt x="297" y="460"/>
                  </a:cubicBezTo>
                  <a:cubicBezTo>
                    <a:pt x="299" y="499"/>
                    <a:pt x="300" y="539"/>
                    <a:pt x="302" y="578"/>
                  </a:cubicBezTo>
                  <a:cubicBezTo>
                    <a:pt x="304" y="611"/>
                    <a:pt x="303" y="646"/>
                    <a:pt x="308" y="680"/>
                  </a:cubicBezTo>
                  <a:close/>
                  <a:moveTo>
                    <a:pt x="355" y="344"/>
                  </a:moveTo>
                  <a:cubicBezTo>
                    <a:pt x="355" y="343"/>
                    <a:pt x="354" y="342"/>
                    <a:pt x="354" y="342"/>
                  </a:cubicBezTo>
                  <a:cubicBezTo>
                    <a:pt x="353" y="342"/>
                    <a:pt x="353" y="341"/>
                    <a:pt x="352" y="341"/>
                  </a:cubicBezTo>
                  <a:cubicBezTo>
                    <a:pt x="347" y="342"/>
                    <a:pt x="341" y="340"/>
                    <a:pt x="339" y="335"/>
                  </a:cubicBezTo>
                  <a:cubicBezTo>
                    <a:pt x="336" y="330"/>
                    <a:pt x="340" y="321"/>
                    <a:pt x="347" y="321"/>
                  </a:cubicBezTo>
                  <a:cubicBezTo>
                    <a:pt x="357" y="321"/>
                    <a:pt x="363" y="338"/>
                    <a:pt x="355" y="3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5"/>
            <p:cNvSpPr/>
            <p:nvPr/>
          </p:nvSpPr>
          <p:spPr bwMode="auto">
            <a:xfrm>
              <a:off x="386583" y="554369"/>
              <a:ext cx="41465" cy="31098"/>
            </a:xfrm>
            <a:custGeom>
              <a:avLst/>
              <a:gdLst>
                <a:gd name="T0" fmla="*/ 17 w 45"/>
                <a:gd name="T1" fmla="*/ 3 h 33"/>
                <a:gd name="T2" fmla="*/ 9 w 45"/>
                <a:gd name="T3" fmla="*/ 32 h 33"/>
                <a:gd name="T4" fmla="*/ 13 w 45"/>
                <a:gd name="T5" fmla="*/ 29 h 33"/>
                <a:gd name="T6" fmla="*/ 20 w 45"/>
                <a:gd name="T7" fmla="*/ 12 h 33"/>
                <a:gd name="T8" fmla="*/ 30 w 45"/>
                <a:gd name="T9" fmla="*/ 15 h 33"/>
                <a:gd name="T10" fmla="*/ 34 w 45"/>
                <a:gd name="T11" fmla="*/ 23 h 33"/>
                <a:gd name="T12" fmla="*/ 42 w 45"/>
                <a:gd name="T13" fmla="*/ 22 h 33"/>
                <a:gd name="T14" fmla="*/ 17 w 45"/>
                <a:gd name="T1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3">
                  <a:moveTo>
                    <a:pt x="17" y="3"/>
                  </a:moveTo>
                  <a:cubicBezTo>
                    <a:pt x="6" y="7"/>
                    <a:pt x="0" y="23"/>
                    <a:pt x="9" y="32"/>
                  </a:cubicBezTo>
                  <a:cubicBezTo>
                    <a:pt x="11" y="33"/>
                    <a:pt x="14" y="31"/>
                    <a:pt x="13" y="29"/>
                  </a:cubicBezTo>
                  <a:cubicBezTo>
                    <a:pt x="12" y="23"/>
                    <a:pt x="13" y="15"/>
                    <a:pt x="20" y="12"/>
                  </a:cubicBezTo>
                  <a:cubicBezTo>
                    <a:pt x="24" y="11"/>
                    <a:pt x="27" y="13"/>
                    <a:pt x="30" y="15"/>
                  </a:cubicBezTo>
                  <a:cubicBezTo>
                    <a:pt x="32" y="17"/>
                    <a:pt x="33" y="20"/>
                    <a:pt x="34" y="23"/>
                  </a:cubicBezTo>
                  <a:cubicBezTo>
                    <a:pt x="36" y="27"/>
                    <a:pt x="42" y="26"/>
                    <a:pt x="42" y="22"/>
                  </a:cubicBezTo>
                  <a:cubicBezTo>
                    <a:pt x="45" y="9"/>
                    <a:pt x="28" y="0"/>
                    <a:pt x="17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6"/>
            <p:cNvSpPr/>
            <p:nvPr/>
          </p:nvSpPr>
          <p:spPr bwMode="auto">
            <a:xfrm>
              <a:off x="505219" y="552065"/>
              <a:ext cx="36858" cy="28795"/>
            </a:xfrm>
            <a:custGeom>
              <a:avLst/>
              <a:gdLst>
                <a:gd name="T0" fmla="*/ 22 w 39"/>
                <a:gd name="T1" fmla="*/ 2 h 31"/>
                <a:gd name="T2" fmla="*/ 2 w 39"/>
                <a:gd name="T3" fmla="*/ 27 h 31"/>
                <a:gd name="T4" fmla="*/ 7 w 39"/>
                <a:gd name="T5" fmla="*/ 27 h 31"/>
                <a:gd name="T6" fmla="*/ 19 w 39"/>
                <a:gd name="T7" fmla="*/ 11 h 31"/>
                <a:gd name="T8" fmla="*/ 25 w 39"/>
                <a:gd name="T9" fmla="*/ 21 h 31"/>
                <a:gd name="T10" fmla="*/ 33 w 39"/>
                <a:gd name="T11" fmla="*/ 26 h 31"/>
                <a:gd name="T12" fmla="*/ 22 w 39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1">
                  <a:moveTo>
                    <a:pt x="22" y="2"/>
                  </a:moveTo>
                  <a:cubicBezTo>
                    <a:pt x="8" y="0"/>
                    <a:pt x="0" y="15"/>
                    <a:pt x="2" y="27"/>
                  </a:cubicBezTo>
                  <a:cubicBezTo>
                    <a:pt x="2" y="30"/>
                    <a:pt x="6" y="29"/>
                    <a:pt x="7" y="27"/>
                  </a:cubicBezTo>
                  <a:cubicBezTo>
                    <a:pt x="9" y="21"/>
                    <a:pt x="11" y="12"/>
                    <a:pt x="19" y="11"/>
                  </a:cubicBezTo>
                  <a:cubicBezTo>
                    <a:pt x="24" y="10"/>
                    <a:pt x="27" y="17"/>
                    <a:pt x="25" y="21"/>
                  </a:cubicBezTo>
                  <a:cubicBezTo>
                    <a:pt x="23" y="26"/>
                    <a:pt x="30" y="31"/>
                    <a:pt x="33" y="26"/>
                  </a:cubicBezTo>
                  <a:cubicBezTo>
                    <a:pt x="39" y="17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7"/>
            <p:cNvSpPr/>
            <p:nvPr/>
          </p:nvSpPr>
          <p:spPr bwMode="auto">
            <a:xfrm>
              <a:off x="457995" y="587771"/>
              <a:ext cx="19581" cy="19580"/>
            </a:xfrm>
            <a:custGeom>
              <a:avLst/>
              <a:gdLst>
                <a:gd name="T0" fmla="*/ 17 w 21"/>
                <a:gd name="T1" fmla="*/ 5 h 22"/>
                <a:gd name="T2" fmla="*/ 1 w 21"/>
                <a:gd name="T3" fmla="*/ 7 h 22"/>
                <a:gd name="T4" fmla="*/ 2 w 21"/>
                <a:gd name="T5" fmla="*/ 9 h 22"/>
                <a:gd name="T6" fmla="*/ 12 w 21"/>
                <a:gd name="T7" fmla="*/ 9 h 22"/>
                <a:gd name="T8" fmla="*/ 11 w 21"/>
                <a:gd name="T9" fmla="*/ 18 h 22"/>
                <a:gd name="T10" fmla="*/ 13 w 21"/>
                <a:gd name="T11" fmla="*/ 22 h 22"/>
                <a:gd name="T12" fmla="*/ 17 w 21"/>
                <a:gd name="T1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5"/>
                  </a:moveTo>
                  <a:cubicBezTo>
                    <a:pt x="12" y="0"/>
                    <a:pt x="3" y="1"/>
                    <a:pt x="1" y="7"/>
                  </a:cubicBezTo>
                  <a:cubicBezTo>
                    <a:pt x="0" y="8"/>
                    <a:pt x="1" y="10"/>
                    <a:pt x="2" y="9"/>
                  </a:cubicBezTo>
                  <a:cubicBezTo>
                    <a:pt x="5" y="7"/>
                    <a:pt x="10" y="6"/>
                    <a:pt x="12" y="9"/>
                  </a:cubicBezTo>
                  <a:cubicBezTo>
                    <a:pt x="15" y="12"/>
                    <a:pt x="12" y="15"/>
                    <a:pt x="11" y="18"/>
                  </a:cubicBezTo>
                  <a:cubicBezTo>
                    <a:pt x="10" y="20"/>
                    <a:pt x="11" y="22"/>
                    <a:pt x="13" y="22"/>
                  </a:cubicBezTo>
                  <a:cubicBezTo>
                    <a:pt x="21" y="21"/>
                    <a:pt x="21" y="9"/>
                    <a:pt x="1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8"/>
            <p:cNvSpPr/>
            <p:nvPr/>
          </p:nvSpPr>
          <p:spPr bwMode="auto">
            <a:xfrm>
              <a:off x="418833" y="615414"/>
              <a:ext cx="100208" cy="55287"/>
            </a:xfrm>
            <a:custGeom>
              <a:avLst/>
              <a:gdLst>
                <a:gd name="T0" fmla="*/ 100 w 108"/>
                <a:gd name="T1" fmla="*/ 4 h 60"/>
                <a:gd name="T2" fmla="*/ 50 w 108"/>
                <a:gd name="T3" fmla="*/ 16 h 60"/>
                <a:gd name="T4" fmla="*/ 24 w 108"/>
                <a:gd name="T5" fmla="*/ 12 h 60"/>
                <a:gd name="T6" fmla="*/ 4 w 108"/>
                <a:gd name="T7" fmla="*/ 7 h 60"/>
                <a:gd name="T8" fmla="*/ 4 w 108"/>
                <a:gd name="T9" fmla="*/ 7 h 60"/>
                <a:gd name="T10" fmla="*/ 0 w 108"/>
                <a:gd name="T11" fmla="*/ 8 h 60"/>
                <a:gd name="T12" fmla="*/ 108 w 108"/>
                <a:gd name="T13" fmla="*/ 5 h 60"/>
                <a:gd name="T14" fmla="*/ 100 w 108"/>
                <a:gd name="T15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60">
                  <a:moveTo>
                    <a:pt x="100" y="4"/>
                  </a:moveTo>
                  <a:cubicBezTo>
                    <a:pt x="83" y="10"/>
                    <a:pt x="69" y="17"/>
                    <a:pt x="50" y="16"/>
                  </a:cubicBezTo>
                  <a:cubicBezTo>
                    <a:pt x="41" y="16"/>
                    <a:pt x="32" y="15"/>
                    <a:pt x="24" y="12"/>
                  </a:cubicBezTo>
                  <a:cubicBezTo>
                    <a:pt x="17" y="10"/>
                    <a:pt x="11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5"/>
                    <a:pt x="0" y="6"/>
                    <a:pt x="0" y="8"/>
                  </a:cubicBezTo>
                  <a:cubicBezTo>
                    <a:pt x="5" y="60"/>
                    <a:pt x="105" y="58"/>
                    <a:pt x="108" y="5"/>
                  </a:cubicBezTo>
                  <a:cubicBezTo>
                    <a:pt x="108" y="1"/>
                    <a:pt x="102" y="0"/>
                    <a:pt x="10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779542" y="1026499"/>
            <a:ext cx="4002346" cy="3310499"/>
            <a:chOff x="555625" y="293801"/>
            <a:chExt cx="7936025" cy="6564199"/>
          </a:xfrm>
          <a:noFill/>
        </p:grpSpPr>
        <p:sp>
          <p:nvSpPr>
            <p:cNvPr id="61" name="Freeform 36"/>
            <p:cNvSpPr/>
            <p:nvPr/>
          </p:nvSpPr>
          <p:spPr bwMode="auto">
            <a:xfrm>
              <a:off x="6807200" y="2041525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2" name="Freeform 7"/>
            <p:cNvSpPr/>
            <p:nvPr/>
          </p:nvSpPr>
          <p:spPr bwMode="auto">
            <a:xfrm>
              <a:off x="5489575" y="6505575"/>
              <a:ext cx="422275" cy="352425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3" name="Freeform 8"/>
            <p:cNvSpPr/>
            <p:nvPr/>
          </p:nvSpPr>
          <p:spPr bwMode="auto">
            <a:xfrm>
              <a:off x="5506810" y="6535963"/>
              <a:ext cx="387350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4" name="Freeform 10"/>
            <p:cNvSpPr/>
            <p:nvPr/>
          </p:nvSpPr>
          <p:spPr bwMode="auto">
            <a:xfrm>
              <a:off x="5661025" y="5511800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5" name="Freeform 11"/>
            <p:cNvSpPr/>
            <p:nvPr/>
          </p:nvSpPr>
          <p:spPr bwMode="auto">
            <a:xfrm>
              <a:off x="3673475" y="4854575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6" name="Freeform 12"/>
            <p:cNvSpPr/>
            <p:nvPr/>
          </p:nvSpPr>
          <p:spPr bwMode="auto">
            <a:xfrm>
              <a:off x="4851400" y="5384800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7" name="Freeform 13"/>
            <p:cNvSpPr/>
            <p:nvPr/>
          </p:nvSpPr>
          <p:spPr bwMode="auto">
            <a:xfrm>
              <a:off x="7381875" y="5387975"/>
              <a:ext cx="282575" cy="6540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8" name="Freeform 14"/>
            <p:cNvSpPr/>
            <p:nvPr/>
          </p:nvSpPr>
          <p:spPr bwMode="auto">
            <a:xfrm>
              <a:off x="7407275" y="5405437"/>
              <a:ext cx="247650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9" name="Freeform 15"/>
            <p:cNvSpPr/>
            <p:nvPr/>
          </p:nvSpPr>
          <p:spPr bwMode="auto">
            <a:xfrm>
              <a:off x="6708775" y="4911725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0" name="Freeform 16"/>
            <p:cNvSpPr/>
            <p:nvPr/>
          </p:nvSpPr>
          <p:spPr bwMode="auto">
            <a:xfrm>
              <a:off x="4689475" y="4829175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1" name="Freeform 17"/>
            <p:cNvSpPr/>
            <p:nvPr/>
          </p:nvSpPr>
          <p:spPr bwMode="auto">
            <a:xfrm>
              <a:off x="5508625" y="4654550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2" name="Freeform 18"/>
            <p:cNvSpPr/>
            <p:nvPr/>
          </p:nvSpPr>
          <p:spPr bwMode="auto">
            <a:xfrm>
              <a:off x="6286500" y="4597400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3" name="Freeform 19"/>
            <p:cNvSpPr/>
            <p:nvPr/>
          </p:nvSpPr>
          <p:spPr bwMode="auto">
            <a:xfrm>
              <a:off x="3746500" y="3927475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4" name="Freeform 20"/>
            <p:cNvSpPr/>
            <p:nvPr/>
          </p:nvSpPr>
          <p:spPr bwMode="auto">
            <a:xfrm>
              <a:off x="873125" y="3270250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5" name="Freeform 21"/>
            <p:cNvSpPr/>
            <p:nvPr/>
          </p:nvSpPr>
          <p:spPr bwMode="auto">
            <a:xfrm>
              <a:off x="6962775" y="4486275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6" name="Freeform 22"/>
            <p:cNvSpPr/>
            <p:nvPr/>
          </p:nvSpPr>
          <p:spPr bwMode="auto">
            <a:xfrm>
              <a:off x="4975225" y="4273550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7" name="Freeform 23"/>
            <p:cNvSpPr/>
            <p:nvPr/>
          </p:nvSpPr>
          <p:spPr bwMode="auto">
            <a:xfrm>
              <a:off x="5438775" y="4105275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8" name="Freeform 24"/>
            <p:cNvSpPr/>
            <p:nvPr/>
          </p:nvSpPr>
          <p:spPr bwMode="auto">
            <a:xfrm>
              <a:off x="6423025" y="3759200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9" name="Freeform 25"/>
            <p:cNvSpPr/>
            <p:nvPr/>
          </p:nvSpPr>
          <p:spPr bwMode="auto">
            <a:xfrm>
              <a:off x="6619875" y="3635375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80" name="Freeform 26"/>
            <p:cNvSpPr/>
            <p:nvPr/>
          </p:nvSpPr>
          <p:spPr bwMode="auto">
            <a:xfrm>
              <a:off x="5727700" y="3489325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81" name="Freeform 27"/>
            <p:cNvSpPr/>
            <p:nvPr/>
          </p:nvSpPr>
          <p:spPr bwMode="auto">
            <a:xfrm>
              <a:off x="5026025" y="2933700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82" name="Freeform 28"/>
            <p:cNvSpPr/>
            <p:nvPr/>
          </p:nvSpPr>
          <p:spPr bwMode="auto">
            <a:xfrm>
              <a:off x="2622550" y="2911475"/>
              <a:ext cx="1962149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83" name="Freeform 29"/>
            <p:cNvSpPr/>
            <p:nvPr/>
          </p:nvSpPr>
          <p:spPr bwMode="auto">
            <a:xfrm>
              <a:off x="5676900" y="2717800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84" name="Freeform 30"/>
            <p:cNvSpPr/>
            <p:nvPr/>
          </p:nvSpPr>
          <p:spPr bwMode="auto">
            <a:xfrm>
              <a:off x="6384925" y="3101975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85" name="Freeform 31"/>
            <p:cNvSpPr/>
            <p:nvPr/>
          </p:nvSpPr>
          <p:spPr bwMode="auto">
            <a:xfrm>
              <a:off x="4806950" y="3000375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86" name="Freeform 32"/>
            <p:cNvSpPr/>
            <p:nvPr/>
          </p:nvSpPr>
          <p:spPr bwMode="auto">
            <a:xfrm>
              <a:off x="6108700" y="2295525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87" name="Freeform 33"/>
            <p:cNvSpPr/>
            <p:nvPr/>
          </p:nvSpPr>
          <p:spPr bwMode="auto">
            <a:xfrm>
              <a:off x="555625" y="1035050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88" name="Freeform 34"/>
            <p:cNvSpPr/>
            <p:nvPr/>
          </p:nvSpPr>
          <p:spPr bwMode="auto">
            <a:xfrm>
              <a:off x="3883025" y="361950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89" name="Freeform 35"/>
            <p:cNvSpPr/>
            <p:nvPr/>
          </p:nvSpPr>
          <p:spPr bwMode="auto">
            <a:xfrm>
              <a:off x="6346825" y="2600325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90" name="Freeform 37"/>
            <p:cNvSpPr/>
            <p:nvPr/>
          </p:nvSpPr>
          <p:spPr bwMode="auto">
            <a:xfrm>
              <a:off x="7004050" y="1552575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91" name="Freeform 38"/>
            <p:cNvSpPr/>
            <p:nvPr/>
          </p:nvSpPr>
          <p:spPr bwMode="auto">
            <a:xfrm>
              <a:off x="6723175" y="29380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92" name="Freeform 39"/>
            <p:cNvSpPr/>
            <p:nvPr/>
          </p:nvSpPr>
          <p:spPr bwMode="auto">
            <a:xfrm>
              <a:off x="3181350" y="2301875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 sz="101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5783331" y="2592896"/>
            <a:ext cx="731871" cy="427407"/>
            <a:chOff x="4167266" y="1813810"/>
            <a:chExt cx="975829" cy="569877"/>
          </a:xfrm>
        </p:grpSpPr>
        <p:sp>
          <p:nvSpPr>
            <p:cNvPr id="94" name="文本框 93"/>
            <p:cNvSpPr txBox="1"/>
            <p:nvPr/>
          </p:nvSpPr>
          <p:spPr>
            <a:xfrm>
              <a:off x="4167266" y="1813810"/>
              <a:ext cx="517665" cy="533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80</a:t>
              </a:r>
              <a:endParaRPr lang="zh-CN" altLang="en-US" sz="14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4723748" y="1932281"/>
              <a:ext cx="419347" cy="4514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783331" y="3528705"/>
            <a:ext cx="731871" cy="418940"/>
            <a:chOff x="4167266" y="1813810"/>
            <a:chExt cx="975829" cy="558586"/>
          </a:xfrm>
        </p:grpSpPr>
        <p:sp>
          <p:nvSpPr>
            <p:cNvPr id="97" name="文本框 96"/>
            <p:cNvSpPr txBox="1"/>
            <p:nvPr/>
          </p:nvSpPr>
          <p:spPr>
            <a:xfrm>
              <a:off x="4167266" y="1813810"/>
              <a:ext cx="511251" cy="5334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65</a:t>
              </a:r>
              <a:endParaRPr lang="zh-CN" altLang="en-US" sz="14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4723748" y="1920991"/>
              <a:ext cx="419347" cy="4514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99" name="Freeform 19"/>
          <p:cNvSpPr/>
          <p:nvPr/>
        </p:nvSpPr>
        <p:spPr bwMode="auto">
          <a:xfrm>
            <a:off x="4970452" y="3479727"/>
            <a:ext cx="721612" cy="709734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 sz="1015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00" name="Freeform 10"/>
          <p:cNvSpPr/>
          <p:nvPr/>
        </p:nvSpPr>
        <p:spPr bwMode="auto">
          <a:xfrm>
            <a:off x="4890873" y="2592898"/>
            <a:ext cx="731832" cy="561943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 sz="1015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4970452" y="846111"/>
            <a:ext cx="3437717" cy="1299942"/>
            <a:chOff x="5545416" y="1067783"/>
            <a:chExt cx="3437717" cy="1299942"/>
          </a:xfrm>
        </p:grpSpPr>
        <p:sp>
          <p:nvSpPr>
            <p:cNvPr id="102" name="文本框 101"/>
            <p:cNvSpPr txBox="1"/>
            <p:nvPr/>
          </p:nvSpPr>
          <p:spPr>
            <a:xfrm>
              <a:off x="5553064" y="1067783"/>
              <a:ext cx="1190517" cy="297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baseline="-300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添加标题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5545416" y="1370529"/>
              <a:ext cx="3437717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3895">
                <a:lnSpc>
                  <a:spcPct val="14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6597109" y="2589262"/>
            <a:ext cx="2006850" cy="519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3895">
              <a:lnSpc>
                <a:spcPct val="14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597109" y="3478543"/>
            <a:ext cx="2006850" cy="519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3895">
              <a:lnSpc>
                <a:spcPct val="14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81261" y="228867"/>
            <a:ext cx="284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点击此处添加标题</a:t>
            </a:r>
          </a:p>
        </p:txBody>
      </p:sp>
      <p:grpSp>
        <p:nvGrpSpPr>
          <p:cNvPr id="52" name="组合 51"/>
          <p:cNvGrpSpPr/>
          <p:nvPr/>
        </p:nvGrpSpPr>
        <p:grpSpPr>
          <a:xfrm rot="5400000">
            <a:off x="384625" y="86539"/>
            <a:ext cx="347846" cy="785533"/>
            <a:chOff x="300197" y="169665"/>
            <a:chExt cx="347846" cy="785533"/>
          </a:xfrm>
        </p:grpSpPr>
        <p:sp>
          <p:nvSpPr>
            <p:cNvPr id="53" name="Freeform 20"/>
            <p:cNvSpPr>
              <a:spLocks noEditPoints="1"/>
            </p:cNvSpPr>
            <p:nvPr/>
          </p:nvSpPr>
          <p:spPr bwMode="auto">
            <a:xfrm>
              <a:off x="300197" y="169665"/>
              <a:ext cx="347846" cy="785533"/>
            </a:xfrm>
            <a:custGeom>
              <a:avLst/>
              <a:gdLst>
                <a:gd name="T0" fmla="*/ 350 w 374"/>
                <a:gd name="T1" fmla="*/ 346 h 843"/>
                <a:gd name="T2" fmla="*/ 300 w 374"/>
                <a:gd name="T3" fmla="*/ 221 h 843"/>
                <a:gd name="T4" fmla="*/ 214 w 374"/>
                <a:gd name="T5" fmla="*/ 66 h 843"/>
                <a:gd name="T6" fmla="*/ 153 w 374"/>
                <a:gd name="T7" fmla="*/ 8 h 843"/>
                <a:gd name="T8" fmla="*/ 61 w 374"/>
                <a:gd name="T9" fmla="*/ 238 h 843"/>
                <a:gd name="T10" fmla="*/ 70 w 374"/>
                <a:gd name="T11" fmla="*/ 384 h 843"/>
                <a:gd name="T12" fmla="*/ 32 w 374"/>
                <a:gd name="T13" fmla="*/ 324 h 843"/>
                <a:gd name="T14" fmla="*/ 11 w 374"/>
                <a:gd name="T15" fmla="*/ 335 h 843"/>
                <a:gd name="T16" fmla="*/ 75 w 374"/>
                <a:gd name="T17" fmla="*/ 473 h 843"/>
                <a:gd name="T18" fmla="*/ 103 w 374"/>
                <a:gd name="T19" fmla="*/ 731 h 843"/>
                <a:gd name="T20" fmla="*/ 70 w 374"/>
                <a:gd name="T21" fmla="*/ 831 h 843"/>
                <a:gd name="T22" fmla="*/ 106 w 374"/>
                <a:gd name="T23" fmla="*/ 835 h 843"/>
                <a:gd name="T24" fmla="*/ 107 w 374"/>
                <a:gd name="T25" fmla="*/ 831 h 843"/>
                <a:gd name="T26" fmla="*/ 187 w 374"/>
                <a:gd name="T27" fmla="*/ 760 h 843"/>
                <a:gd name="T28" fmla="*/ 306 w 374"/>
                <a:gd name="T29" fmla="*/ 831 h 843"/>
                <a:gd name="T30" fmla="*/ 334 w 374"/>
                <a:gd name="T31" fmla="*/ 838 h 843"/>
                <a:gd name="T32" fmla="*/ 315 w 374"/>
                <a:gd name="T33" fmla="*/ 822 h 843"/>
                <a:gd name="T34" fmla="*/ 316 w 374"/>
                <a:gd name="T35" fmla="*/ 692 h 843"/>
                <a:gd name="T36" fmla="*/ 305 w 374"/>
                <a:gd name="T37" fmla="*/ 457 h 843"/>
                <a:gd name="T38" fmla="*/ 355 w 374"/>
                <a:gd name="T39" fmla="*/ 352 h 843"/>
                <a:gd name="T40" fmla="*/ 8 w 374"/>
                <a:gd name="T41" fmla="*/ 319 h 843"/>
                <a:gd name="T42" fmla="*/ 14 w 374"/>
                <a:gd name="T43" fmla="*/ 329 h 843"/>
                <a:gd name="T44" fmla="*/ 77 w 374"/>
                <a:gd name="T45" fmla="*/ 832 h 843"/>
                <a:gd name="T46" fmla="*/ 93 w 374"/>
                <a:gd name="T47" fmla="*/ 834 h 843"/>
                <a:gd name="T48" fmla="*/ 326 w 374"/>
                <a:gd name="T49" fmla="*/ 833 h 843"/>
                <a:gd name="T50" fmla="*/ 110 w 374"/>
                <a:gd name="T51" fmla="*/ 138 h 843"/>
                <a:gd name="T52" fmla="*/ 217 w 374"/>
                <a:gd name="T53" fmla="*/ 87 h 843"/>
                <a:gd name="T54" fmla="*/ 288 w 374"/>
                <a:gd name="T55" fmla="*/ 219 h 843"/>
                <a:gd name="T56" fmla="*/ 210 w 374"/>
                <a:gd name="T57" fmla="*/ 241 h 843"/>
                <a:gd name="T58" fmla="*/ 155 w 374"/>
                <a:gd name="T59" fmla="*/ 242 h 843"/>
                <a:gd name="T60" fmla="*/ 126 w 374"/>
                <a:gd name="T61" fmla="*/ 227 h 843"/>
                <a:gd name="T62" fmla="*/ 68 w 374"/>
                <a:gd name="T63" fmla="*/ 235 h 843"/>
                <a:gd name="T64" fmla="*/ 126 w 374"/>
                <a:gd name="T65" fmla="*/ 736 h 843"/>
                <a:gd name="T66" fmla="*/ 196 w 374"/>
                <a:gd name="T67" fmla="*/ 706 h 843"/>
                <a:gd name="T68" fmla="*/ 309 w 374"/>
                <a:gd name="T69" fmla="*/ 686 h 843"/>
                <a:gd name="T70" fmla="*/ 303 w 374"/>
                <a:gd name="T71" fmla="*/ 700 h 843"/>
                <a:gd name="T72" fmla="*/ 90 w 374"/>
                <a:gd name="T73" fmla="*/ 688 h 843"/>
                <a:gd name="T74" fmla="*/ 308 w 374"/>
                <a:gd name="T75" fmla="*/ 686 h 843"/>
                <a:gd name="T76" fmla="*/ 199 w 374"/>
                <a:gd name="T77" fmla="*/ 680 h 843"/>
                <a:gd name="T78" fmla="*/ 68 w 374"/>
                <a:gd name="T79" fmla="*/ 245 h 843"/>
                <a:gd name="T80" fmla="*/ 184 w 374"/>
                <a:gd name="T81" fmla="*/ 234 h 843"/>
                <a:gd name="T82" fmla="*/ 297 w 374"/>
                <a:gd name="T83" fmla="*/ 460 h 843"/>
                <a:gd name="T84" fmla="*/ 355 w 374"/>
                <a:gd name="T85" fmla="*/ 344 h 843"/>
                <a:gd name="T86" fmla="*/ 339 w 374"/>
                <a:gd name="T87" fmla="*/ 335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4" h="843">
                  <a:moveTo>
                    <a:pt x="345" y="315"/>
                  </a:moveTo>
                  <a:cubicBezTo>
                    <a:pt x="336" y="317"/>
                    <a:pt x="329" y="326"/>
                    <a:pt x="332" y="335"/>
                  </a:cubicBezTo>
                  <a:cubicBezTo>
                    <a:pt x="334" y="343"/>
                    <a:pt x="342" y="348"/>
                    <a:pt x="350" y="346"/>
                  </a:cubicBezTo>
                  <a:cubicBezTo>
                    <a:pt x="347" y="357"/>
                    <a:pt x="344" y="367"/>
                    <a:pt x="336" y="375"/>
                  </a:cubicBezTo>
                  <a:cubicBezTo>
                    <a:pt x="328" y="384"/>
                    <a:pt x="315" y="388"/>
                    <a:pt x="303" y="385"/>
                  </a:cubicBezTo>
                  <a:cubicBezTo>
                    <a:pt x="302" y="330"/>
                    <a:pt x="301" y="276"/>
                    <a:pt x="300" y="221"/>
                  </a:cubicBezTo>
                  <a:cubicBezTo>
                    <a:pt x="300" y="220"/>
                    <a:pt x="299" y="219"/>
                    <a:pt x="299" y="219"/>
                  </a:cubicBezTo>
                  <a:cubicBezTo>
                    <a:pt x="299" y="218"/>
                    <a:pt x="299" y="217"/>
                    <a:pt x="299" y="217"/>
                  </a:cubicBezTo>
                  <a:cubicBezTo>
                    <a:pt x="273" y="165"/>
                    <a:pt x="243" y="115"/>
                    <a:pt x="214" y="66"/>
                  </a:cubicBezTo>
                  <a:cubicBezTo>
                    <a:pt x="207" y="54"/>
                    <a:pt x="200" y="42"/>
                    <a:pt x="193" y="30"/>
                  </a:cubicBezTo>
                  <a:cubicBezTo>
                    <a:pt x="188" y="22"/>
                    <a:pt x="184" y="13"/>
                    <a:pt x="177" y="8"/>
                  </a:cubicBezTo>
                  <a:cubicBezTo>
                    <a:pt x="170" y="2"/>
                    <a:pt x="158" y="0"/>
                    <a:pt x="153" y="8"/>
                  </a:cubicBezTo>
                  <a:cubicBezTo>
                    <a:pt x="152" y="8"/>
                    <a:pt x="151" y="9"/>
                    <a:pt x="151" y="10"/>
                  </a:cubicBezTo>
                  <a:cubicBezTo>
                    <a:pt x="134" y="48"/>
                    <a:pt x="120" y="88"/>
                    <a:pt x="105" y="127"/>
                  </a:cubicBezTo>
                  <a:cubicBezTo>
                    <a:pt x="91" y="164"/>
                    <a:pt x="73" y="200"/>
                    <a:pt x="61" y="238"/>
                  </a:cubicBezTo>
                  <a:cubicBezTo>
                    <a:pt x="61" y="239"/>
                    <a:pt x="61" y="239"/>
                    <a:pt x="61" y="239"/>
                  </a:cubicBezTo>
                  <a:cubicBezTo>
                    <a:pt x="61" y="240"/>
                    <a:pt x="60" y="241"/>
                    <a:pt x="60" y="241"/>
                  </a:cubicBezTo>
                  <a:cubicBezTo>
                    <a:pt x="64" y="289"/>
                    <a:pt x="67" y="337"/>
                    <a:pt x="70" y="384"/>
                  </a:cubicBezTo>
                  <a:cubicBezTo>
                    <a:pt x="57" y="383"/>
                    <a:pt x="45" y="382"/>
                    <a:pt x="34" y="372"/>
                  </a:cubicBezTo>
                  <a:cubicBezTo>
                    <a:pt x="23" y="361"/>
                    <a:pt x="19" y="348"/>
                    <a:pt x="16" y="334"/>
                  </a:cubicBezTo>
                  <a:cubicBezTo>
                    <a:pt x="22" y="337"/>
                    <a:pt x="29" y="330"/>
                    <a:pt x="32" y="324"/>
                  </a:cubicBezTo>
                  <a:cubicBezTo>
                    <a:pt x="35" y="315"/>
                    <a:pt x="31" y="305"/>
                    <a:pt x="21" y="303"/>
                  </a:cubicBezTo>
                  <a:cubicBezTo>
                    <a:pt x="11" y="301"/>
                    <a:pt x="3" y="309"/>
                    <a:pt x="1" y="318"/>
                  </a:cubicBezTo>
                  <a:cubicBezTo>
                    <a:pt x="0" y="324"/>
                    <a:pt x="4" y="334"/>
                    <a:pt x="11" y="335"/>
                  </a:cubicBezTo>
                  <a:cubicBezTo>
                    <a:pt x="11" y="352"/>
                    <a:pt x="19" y="370"/>
                    <a:pt x="33" y="381"/>
                  </a:cubicBezTo>
                  <a:cubicBezTo>
                    <a:pt x="43" y="389"/>
                    <a:pt x="58" y="395"/>
                    <a:pt x="70" y="391"/>
                  </a:cubicBezTo>
                  <a:cubicBezTo>
                    <a:pt x="72" y="418"/>
                    <a:pt x="74" y="446"/>
                    <a:pt x="75" y="473"/>
                  </a:cubicBezTo>
                  <a:cubicBezTo>
                    <a:pt x="79" y="551"/>
                    <a:pt x="79" y="629"/>
                    <a:pt x="86" y="706"/>
                  </a:cubicBezTo>
                  <a:cubicBezTo>
                    <a:pt x="86" y="707"/>
                    <a:pt x="87" y="707"/>
                    <a:pt x="87" y="707"/>
                  </a:cubicBezTo>
                  <a:cubicBezTo>
                    <a:pt x="90" y="716"/>
                    <a:pt x="95" y="725"/>
                    <a:pt x="103" y="731"/>
                  </a:cubicBezTo>
                  <a:cubicBezTo>
                    <a:pt x="107" y="735"/>
                    <a:pt x="112" y="738"/>
                    <a:pt x="116" y="740"/>
                  </a:cubicBezTo>
                  <a:cubicBezTo>
                    <a:pt x="88" y="750"/>
                    <a:pt x="87" y="801"/>
                    <a:pt x="99" y="826"/>
                  </a:cubicBezTo>
                  <a:cubicBezTo>
                    <a:pt x="88" y="822"/>
                    <a:pt x="73" y="820"/>
                    <a:pt x="70" y="831"/>
                  </a:cubicBezTo>
                  <a:cubicBezTo>
                    <a:pt x="69" y="837"/>
                    <a:pt x="74" y="842"/>
                    <a:pt x="79" y="843"/>
                  </a:cubicBezTo>
                  <a:cubicBezTo>
                    <a:pt x="84" y="843"/>
                    <a:pt x="88" y="842"/>
                    <a:pt x="92" y="840"/>
                  </a:cubicBezTo>
                  <a:cubicBezTo>
                    <a:pt x="97" y="839"/>
                    <a:pt x="102" y="838"/>
                    <a:pt x="106" y="835"/>
                  </a:cubicBezTo>
                  <a:cubicBezTo>
                    <a:pt x="107" y="835"/>
                    <a:pt x="107" y="835"/>
                    <a:pt x="107" y="834"/>
                  </a:cubicBezTo>
                  <a:cubicBezTo>
                    <a:pt x="107" y="834"/>
                    <a:pt x="107" y="834"/>
                    <a:pt x="107" y="834"/>
                  </a:cubicBezTo>
                  <a:cubicBezTo>
                    <a:pt x="108" y="833"/>
                    <a:pt x="108" y="832"/>
                    <a:pt x="107" y="831"/>
                  </a:cubicBezTo>
                  <a:cubicBezTo>
                    <a:pt x="107" y="831"/>
                    <a:pt x="107" y="831"/>
                    <a:pt x="107" y="831"/>
                  </a:cubicBezTo>
                  <a:cubicBezTo>
                    <a:pt x="96" y="799"/>
                    <a:pt x="98" y="769"/>
                    <a:pt x="121" y="743"/>
                  </a:cubicBezTo>
                  <a:cubicBezTo>
                    <a:pt x="141" y="753"/>
                    <a:pt x="165" y="759"/>
                    <a:pt x="187" y="760"/>
                  </a:cubicBezTo>
                  <a:cubicBezTo>
                    <a:pt x="217" y="763"/>
                    <a:pt x="254" y="755"/>
                    <a:pt x="281" y="736"/>
                  </a:cubicBezTo>
                  <a:cubicBezTo>
                    <a:pt x="293" y="739"/>
                    <a:pt x="304" y="771"/>
                    <a:pt x="306" y="780"/>
                  </a:cubicBezTo>
                  <a:cubicBezTo>
                    <a:pt x="311" y="797"/>
                    <a:pt x="310" y="814"/>
                    <a:pt x="306" y="831"/>
                  </a:cubicBezTo>
                  <a:cubicBezTo>
                    <a:pt x="305" y="833"/>
                    <a:pt x="307" y="835"/>
                    <a:pt x="309" y="835"/>
                  </a:cubicBezTo>
                  <a:cubicBezTo>
                    <a:pt x="310" y="835"/>
                    <a:pt x="310" y="836"/>
                    <a:pt x="311" y="836"/>
                  </a:cubicBezTo>
                  <a:cubicBezTo>
                    <a:pt x="318" y="840"/>
                    <a:pt x="326" y="840"/>
                    <a:pt x="334" y="838"/>
                  </a:cubicBezTo>
                  <a:cubicBezTo>
                    <a:pt x="340" y="836"/>
                    <a:pt x="349" y="830"/>
                    <a:pt x="346" y="822"/>
                  </a:cubicBezTo>
                  <a:cubicBezTo>
                    <a:pt x="344" y="815"/>
                    <a:pt x="335" y="813"/>
                    <a:pt x="328" y="815"/>
                  </a:cubicBezTo>
                  <a:cubicBezTo>
                    <a:pt x="324" y="816"/>
                    <a:pt x="319" y="818"/>
                    <a:pt x="315" y="822"/>
                  </a:cubicBezTo>
                  <a:cubicBezTo>
                    <a:pt x="319" y="802"/>
                    <a:pt x="317" y="781"/>
                    <a:pt x="309" y="763"/>
                  </a:cubicBezTo>
                  <a:cubicBezTo>
                    <a:pt x="306" y="757"/>
                    <a:pt x="296" y="737"/>
                    <a:pt x="286" y="732"/>
                  </a:cubicBezTo>
                  <a:cubicBezTo>
                    <a:pt x="300" y="722"/>
                    <a:pt x="310" y="708"/>
                    <a:pt x="316" y="692"/>
                  </a:cubicBezTo>
                  <a:cubicBezTo>
                    <a:pt x="316" y="690"/>
                    <a:pt x="315" y="689"/>
                    <a:pt x="314" y="688"/>
                  </a:cubicBezTo>
                  <a:cubicBezTo>
                    <a:pt x="316" y="651"/>
                    <a:pt x="312" y="612"/>
                    <a:pt x="310" y="575"/>
                  </a:cubicBezTo>
                  <a:cubicBezTo>
                    <a:pt x="308" y="535"/>
                    <a:pt x="307" y="496"/>
                    <a:pt x="305" y="457"/>
                  </a:cubicBezTo>
                  <a:cubicBezTo>
                    <a:pt x="305" y="434"/>
                    <a:pt x="304" y="411"/>
                    <a:pt x="303" y="388"/>
                  </a:cubicBezTo>
                  <a:cubicBezTo>
                    <a:pt x="328" y="400"/>
                    <a:pt x="351" y="376"/>
                    <a:pt x="355" y="352"/>
                  </a:cubicBezTo>
                  <a:cubicBezTo>
                    <a:pt x="355" y="352"/>
                    <a:pt x="355" y="352"/>
                    <a:pt x="355" y="352"/>
                  </a:cubicBezTo>
                  <a:cubicBezTo>
                    <a:pt x="374" y="346"/>
                    <a:pt x="364" y="312"/>
                    <a:pt x="345" y="315"/>
                  </a:cubicBezTo>
                  <a:close/>
                  <a:moveTo>
                    <a:pt x="14" y="329"/>
                  </a:moveTo>
                  <a:cubicBezTo>
                    <a:pt x="9" y="328"/>
                    <a:pt x="7" y="324"/>
                    <a:pt x="8" y="319"/>
                  </a:cubicBezTo>
                  <a:cubicBezTo>
                    <a:pt x="9" y="314"/>
                    <a:pt x="13" y="309"/>
                    <a:pt x="18" y="309"/>
                  </a:cubicBezTo>
                  <a:cubicBezTo>
                    <a:pt x="34" y="309"/>
                    <a:pt x="25" y="335"/>
                    <a:pt x="16" y="329"/>
                  </a:cubicBezTo>
                  <a:cubicBezTo>
                    <a:pt x="15" y="329"/>
                    <a:pt x="15" y="329"/>
                    <a:pt x="14" y="329"/>
                  </a:cubicBezTo>
                  <a:close/>
                  <a:moveTo>
                    <a:pt x="93" y="834"/>
                  </a:moveTo>
                  <a:cubicBezTo>
                    <a:pt x="91" y="835"/>
                    <a:pt x="89" y="835"/>
                    <a:pt x="86" y="836"/>
                  </a:cubicBezTo>
                  <a:cubicBezTo>
                    <a:pt x="86" y="836"/>
                    <a:pt x="73" y="838"/>
                    <a:pt x="77" y="832"/>
                  </a:cubicBezTo>
                  <a:cubicBezTo>
                    <a:pt x="79" y="829"/>
                    <a:pt x="88" y="829"/>
                    <a:pt x="91" y="830"/>
                  </a:cubicBezTo>
                  <a:cubicBezTo>
                    <a:pt x="94" y="830"/>
                    <a:pt x="97" y="831"/>
                    <a:pt x="100" y="832"/>
                  </a:cubicBezTo>
                  <a:cubicBezTo>
                    <a:pt x="98" y="833"/>
                    <a:pt x="95" y="833"/>
                    <a:pt x="93" y="834"/>
                  </a:cubicBezTo>
                  <a:close/>
                  <a:moveTo>
                    <a:pt x="324" y="824"/>
                  </a:moveTo>
                  <a:cubicBezTo>
                    <a:pt x="328" y="822"/>
                    <a:pt x="339" y="818"/>
                    <a:pt x="339" y="825"/>
                  </a:cubicBezTo>
                  <a:cubicBezTo>
                    <a:pt x="339" y="830"/>
                    <a:pt x="331" y="832"/>
                    <a:pt x="326" y="833"/>
                  </a:cubicBezTo>
                  <a:cubicBezTo>
                    <a:pt x="322" y="834"/>
                    <a:pt x="319" y="833"/>
                    <a:pt x="315" y="832"/>
                  </a:cubicBezTo>
                  <a:cubicBezTo>
                    <a:pt x="318" y="829"/>
                    <a:pt x="320" y="826"/>
                    <a:pt x="324" y="824"/>
                  </a:cubicBezTo>
                  <a:close/>
                  <a:moveTo>
                    <a:pt x="110" y="138"/>
                  </a:moveTo>
                  <a:cubicBezTo>
                    <a:pt x="116" y="124"/>
                    <a:pt x="122" y="109"/>
                    <a:pt x="128" y="94"/>
                  </a:cubicBezTo>
                  <a:cubicBezTo>
                    <a:pt x="128" y="94"/>
                    <a:pt x="129" y="95"/>
                    <a:pt x="129" y="95"/>
                  </a:cubicBezTo>
                  <a:cubicBezTo>
                    <a:pt x="155" y="113"/>
                    <a:pt x="195" y="108"/>
                    <a:pt x="217" y="87"/>
                  </a:cubicBezTo>
                  <a:cubicBezTo>
                    <a:pt x="222" y="95"/>
                    <a:pt x="227" y="103"/>
                    <a:pt x="231" y="111"/>
                  </a:cubicBezTo>
                  <a:cubicBezTo>
                    <a:pt x="252" y="146"/>
                    <a:pt x="271" y="182"/>
                    <a:pt x="291" y="217"/>
                  </a:cubicBezTo>
                  <a:cubicBezTo>
                    <a:pt x="290" y="217"/>
                    <a:pt x="289" y="218"/>
                    <a:pt x="288" y="219"/>
                  </a:cubicBezTo>
                  <a:cubicBezTo>
                    <a:pt x="277" y="238"/>
                    <a:pt x="257" y="237"/>
                    <a:pt x="242" y="223"/>
                  </a:cubicBezTo>
                  <a:cubicBezTo>
                    <a:pt x="241" y="221"/>
                    <a:pt x="238" y="221"/>
                    <a:pt x="236" y="223"/>
                  </a:cubicBezTo>
                  <a:cubicBezTo>
                    <a:pt x="229" y="232"/>
                    <a:pt x="223" y="241"/>
                    <a:pt x="210" y="241"/>
                  </a:cubicBezTo>
                  <a:cubicBezTo>
                    <a:pt x="199" y="241"/>
                    <a:pt x="191" y="233"/>
                    <a:pt x="185" y="225"/>
                  </a:cubicBezTo>
                  <a:cubicBezTo>
                    <a:pt x="184" y="223"/>
                    <a:pt x="180" y="222"/>
                    <a:pt x="179" y="225"/>
                  </a:cubicBezTo>
                  <a:cubicBezTo>
                    <a:pt x="175" y="237"/>
                    <a:pt x="167" y="242"/>
                    <a:pt x="155" y="242"/>
                  </a:cubicBezTo>
                  <a:cubicBezTo>
                    <a:pt x="145" y="242"/>
                    <a:pt x="134" y="239"/>
                    <a:pt x="132" y="228"/>
                  </a:cubicBezTo>
                  <a:cubicBezTo>
                    <a:pt x="131" y="226"/>
                    <a:pt x="130" y="226"/>
                    <a:pt x="128" y="226"/>
                  </a:cubicBezTo>
                  <a:cubicBezTo>
                    <a:pt x="128" y="226"/>
                    <a:pt x="126" y="226"/>
                    <a:pt x="126" y="227"/>
                  </a:cubicBezTo>
                  <a:cubicBezTo>
                    <a:pt x="118" y="234"/>
                    <a:pt x="114" y="243"/>
                    <a:pt x="102" y="246"/>
                  </a:cubicBezTo>
                  <a:cubicBezTo>
                    <a:pt x="96" y="247"/>
                    <a:pt x="89" y="247"/>
                    <a:pt x="83" y="245"/>
                  </a:cubicBezTo>
                  <a:cubicBezTo>
                    <a:pt x="79" y="244"/>
                    <a:pt x="70" y="240"/>
                    <a:pt x="68" y="235"/>
                  </a:cubicBezTo>
                  <a:cubicBezTo>
                    <a:pt x="88" y="207"/>
                    <a:pt x="98" y="170"/>
                    <a:pt x="110" y="138"/>
                  </a:cubicBezTo>
                  <a:close/>
                  <a:moveTo>
                    <a:pt x="198" y="754"/>
                  </a:moveTo>
                  <a:cubicBezTo>
                    <a:pt x="174" y="754"/>
                    <a:pt x="149" y="747"/>
                    <a:pt x="126" y="736"/>
                  </a:cubicBezTo>
                  <a:cubicBezTo>
                    <a:pt x="112" y="730"/>
                    <a:pt x="99" y="722"/>
                    <a:pt x="94" y="706"/>
                  </a:cubicBezTo>
                  <a:cubicBezTo>
                    <a:pt x="93" y="705"/>
                    <a:pt x="93" y="703"/>
                    <a:pt x="92" y="701"/>
                  </a:cubicBezTo>
                  <a:cubicBezTo>
                    <a:pt x="127" y="705"/>
                    <a:pt x="162" y="705"/>
                    <a:pt x="196" y="706"/>
                  </a:cubicBezTo>
                  <a:cubicBezTo>
                    <a:pt x="231" y="706"/>
                    <a:pt x="266" y="707"/>
                    <a:pt x="300" y="705"/>
                  </a:cubicBezTo>
                  <a:cubicBezTo>
                    <a:pt x="277" y="737"/>
                    <a:pt x="238" y="754"/>
                    <a:pt x="198" y="754"/>
                  </a:cubicBezTo>
                  <a:close/>
                  <a:moveTo>
                    <a:pt x="309" y="686"/>
                  </a:moveTo>
                  <a:cubicBezTo>
                    <a:pt x="309" y="687"/>
                    <a:pt x="309" y="689"/>
                    <a:pt x="309" y="690"/>
                  </a:cubicBezTo>
                  <a:cubicBezTo>
                    <a:pt x="308" y="693"/>
                    <a:pt x="306" y="697"/>
                    <a:pt x="304" y="700"/>
                  </a:cubicBezTo>
                  <a:cubicBezTo>
                    <a:pt x="303" y="700"/>
                    <a:pt x="303" y="700"/>
                    <a:pt x="303" y="700"/>
                  </a:cubicBezTo>
                  <a:cubicBezTo>
                    <a:pt x="267" y="699"/>
                    <a:pt x="232" y="700"/>
                    <a:pt x="196" y="700"/>
                  </a:cubicBezTo>
                  <a:cubicBezTo>
                    <a:pt x="161" y="699"/>
                    <a:pt x="126" y="696"/>
                    <a:pt x="91" y="696"/>
                  </a:cubicBezTo>
                  <a:cubicBezTo>
                    <a:pt x="91" y="694"/>
                    <a:pt x="91" y="691"/>
                    <a:pt x="90" y="688"/>
                  </a:cubicBezTo>
                  <a:cubicBezTo>
                    <a:pt x="90" y="687"/>
                    <a:pt x="90" y="685"/>
                    <a:pt x="90" y="684"/>
                  </a:cubicBezTo>
                  <a:cubicBezTo>
                    <a:pt x="126" y="688"/>
                    <a:pt x="163" y="685"/>
                    <a:pt x="199" y="686"/>
                  </a:cubicBezTo>
                  <a:cubicBezTo>
                    <a:pt x="235" y="686"/>
                    <a:pt x="272" y="686"/>
                    <a:pt x="308" y="686"/>
                  </a:cubicBezTo>
                  <a:cubicBezTo>
                    <a:pt x="308" y="686"/>
                    <a:pt x="309" y="686"/>
                    <a:pt x="309" y="686"/>
                  </a:cubicBezTo>
                  <a:close/>
                  <a:moveTo>
                    <a:pt x="308" y="680"/>
                  </a:moveTo>
                  <a:cubicBezTo>
                    <a:pt x="271" y="680"/>
                    <a:pt x="235" y="680"/>
                    <a:pt x="199" y="680"/>
                  </a:cubicBezTo>
                  <a:cubicBezTo>
                    <a:pt x="163" y="680"/>
                    <a:pt x="126" y="677"/>
                    <a:pt x="90" y="681"/>
                  </a:cubicBezTo>
                  <a:cubicBezTo>
                    <a:pt x="91" y="612"/>
                    <a:pt x="86" y="542"/>
                    <a:pt x="82" y="473"/>
                  </a:cubicBezTo>
                  <a:cubicBezTo>
                    <a:pt x="78" y="397"/>
                    <a:pt x="74" y="321"/>
                    <a:pt x="68" y="245"/>
                  </a:cubicBezTo>
                  <a:cubicBezTo>
                    <a:pt x="76" y="252"/>
                    <a:pt x="90" y="255"/>
                    <a:pt x="96" y="255"/>
                  </a:cubicBezTo>
                  <a:cubicBezTo>
                    <a:pt x="108" y="254"/>
                    <a:pt x="123" y="247"/>
                    <a:pt x="128" y="236"/>
                  </a:cubicBezTo>
                  <a:cubicBezTo>
                    <a:pt x="133" y="256"/>
                    <a:pt x="177" y="255"/>
                    <a:pt x="184" y="234"/>
                  </a:cubicBezTo>
                  <a:cubicBezTo>
                    <a:pt x="195" y="254"/>
                    <a:pt x="233" y="253"/>
                    <a:pt x="241" y="230"/>
                  </a:cubicBezTo>
                  <a:cubicBezTo>
                    <a:pt x="252" y="248"/>
                    <a:pt x="280" y="244"/>
                    <a:pt x="291" y="227"/>
                  </a:cubicBezTo>
                  <a:cubicBezTo>
                    <a:pt x="292" y="305"/>
                    <a:pt x="294" y="382"/>
                    <a:pt x="297" y="460"/>
                  </a:cubicBezTo>
                  <a:cubicBezTo>
                    <a:pt x="299" y="499"/>
                    <a:pt x="300" y="539"/>
                    <a:pt x="302" y="578"/>
                  </a:cubicBezTo>
                  <a:cubicBezTo>
                    <a:pt x="304" y="611"/>
                    <a:pt x="303" y="646"/>
                    <a:pt x="308" y="680"/>
                  </a:cubicBezTo>
                  <a:close/>
                  <a:moveTo>
                    <a:pt x="355" y="344"/>
                  </a:moveTo>
                  <a:cubicBezTo>
                    <a:pt x="355" y="343"/>
                    <a:pt x="354" y="342"/>
                    <a:pt x="354" y="342"/>
                  </a:cubicBezTo>
                  <a:cubicBezTo>
                    <a:pt x="353" y="342"/>
                    <a:pt x="353" y="341"/>
                    <a:pt x="352" y="341"/>
                  </a:cubicBezTo>
                  <a:cubicBezTo>
                    <a:pt x="347" y="342"/>
                    <a:pt x="341" y="340"/>
                    <a:pt x="339" y="335"/>
                  </a:cubicBezTo>
                  <a:cubicBezTo>
                    <a:pt x="336" y="330"/>
                    <a:pt x="340" y="321"/>
                    <a:pt x="347" y="321"/>
                  </a:cubicBezTo>
                  <a:cubicBezTo>
                    <a:pt x="357" y="321"/>
                    <a:pt x="363" y="338"/>
                    <a:pt x="355" y="3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5"/>
            <p:cNvSpPr/>
            <p:nvPr/>
          </p:nvSpPr>
          <p:spPr bwMode="auto">
            <a:xfrm>
              <a:off x="386583" y="554369"/>
              <a:ext cx="41465" cy="31098"/>
            </a:xfrm>
            <a:custGeom>
              <a:avLst/>
              <a:gdLst>
                <a:gd name="T0" fmla="*/ 17 w 45"/>
                <a:gd name="T1" fmla="*/ 3 h 33"/>
                <a:gd name="T2" fmla="*/ 9 w 45"/>
                <a:gd name="T3" fmla="*/ 32 h 33"/>
                <a:gd name="T4" fmla="*/ 13 w 45"/>
                <a:gd name="T5" fmla="*/ 29 h 33"/>
                <a:gd name="T6" fmla="*/ 20 w 45"/>
                <a:gd name="T7" fmla="*/ 12 h 33"/>
                <a:gd name="T8" fmla="*/ 30 w 45"/>
                <a:gd name="T9" fmla="*/ 15 h 33"/>
                <a:gd name="T10" fmla="*/ 34 w 45"/>
                <a:gd name="T11" fmla="*/ 23 h 33"/>
                <a:gd name="T12" fmla="*/ 42 w 45"/>
                <a:gd name="T13" fmla="*/ 22 h 33"/>
                <a:gd name="T14" fmla="*/ 17 w 45"/>
                <a:gd name="T1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3">
                  <a:moveTo>
                    <a:pt x="17" y="3"/>
                  </a:moveTo>
                  <a:cubicBezTo>
                    <a:pt x="6" y="7"/>
                    <a:pt x="0" y="23"/>
                    <a:pt x="9" y="32"/>
                  </a:cubicBezTo>
                  <a:cubicBezTo>
                    <a:pt x="11" y="33"/>
                    <a:pt x="14" y="31"/>
                    <a:pt x="13" y="29"/>
                  </a:cubicBezTo>
                  <a:cubicBezTo>
                    <a:pt x="12" y="23"/>
                    <a:pt x="13" y="15"/>
                    <a:pt x="20" y="12"/>
                  </a:cubicBezTo>
                  <a:cubicBezTo>
                    <a:pt x="24" y="11"/>
                    <a:pt x="27" y="13"/>
                    <a:pt x="30" y="15"/>
                  </a:cubicBezTo>
                  <a:cubicBezTo>
                    <a:pt x="32" y="17"/>
                    <a:pt x="33" y="20"/>
                    <a:pt x="34" y="23"/>
                  </a:cubicBezTo>
                  <a:cubicBezTo>
                    <a:pt x="36" y="27"/>
                    <a:pt x="42" y="26"/>
                    <a:pt x="42" y="22"/>
                  </a:cubicBezTo>
                  <a:cubicBezTo>
                    <a:pt x="45" y="9"/>
                    <a:pt x="28" y="0"/>
                    <a:pt x="17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6"/>
            <p:cNvSpPr/>
            <p:nvPr/>
          </p:nvSpPr>
          <p:spPr bwMode="auto">
            <a:xfrm>
              <a:off x="505219" y="552065"/>
              <a:ext cx="36858" cy="28795"/>
            </a:xfrm>
            <a:custGeom>
              <a:avLst/>
              <a:gdLst>
                <a:gd name="T0" fmla="*/ 22 w 39"/>
                <a:gd name="T1" fmla="*/ 2 h 31"/>
                <a:gd name="T2" fmla="*/ 2 w 39"/>
                <a:gd name="T3" fmla="*/ 27 h 31"/>
                <a:gd name="T4" fmla="*/ 7 w 39"/>
                <a:gd name="T5" fmla="*/ 27 h 31"/>
                <a:gd name="T6" fmla="*/ 19 w 39"/>
                <a:gd name="T7" fmla="*/ 11 h 31"/>
                <a:gd name="T8" fmla="*/ 25 w 39"/>
                <a:gd name="T9" fmla="*/ 21 h 31"/>
                <a:gd name="T10" fmla="*/ 33 w 39"/>
                <a:gd name="T11" fmla="*/ 26 h 31"/>
                <a:gd name="T12" fmla="*/ 22 w 39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1">
                  <a:moveTo>
                    <a:pt x="22" y="2"/>
                  </a:moveTo>
                  <a:cubicBezTo>
                    <a:pt x="8" y="0"/>
                    <a:pt x="0" y="15"/>
                    <a:pt x="2" y="27"/>
                  </a:cubicBezTo>
                  <a:cubicBezTo>
                    <a:pt x="2" y="30"/>
                    <a:pt x="6" y="29"/>
                    <a:pt x="7" y="27"/>
                  </a:cubicBezTo>
                  <a:cubicBezTo>
                    <a:pt x="9" y="21"/>
                    <a:pt x="11" y="12"/>
                    <a:pt x="19" y="11"/>
                  </a:cubicBezTo>
                  <a:cubicBezTo>
                    <a:pt x="24" y="10"/>
                    <a:pt x="27" y="17"/>
                    <a:pt x="25" y="21"/>
                  </a:cubicBezTo>
                  <a:cubicBezTo>
                    <a:pt x="23" y="26"/>
                    <a:pt x="30" y="31"/>
                    <a:pt x="33" y="26"/>
                  </a:cubicBezTo>
                  <a:cubicBezTo>
                    <a:pt x="39" y="17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7"/>
            <p:cNvSpPr/>
            <p:nvPr/>
          </p:nvSpPr>
          <p:spPr bwMode="auto">
            <a:xfrm>
              <a:off x="457995" y="587771"/>
              <a:ext cx="19581" cy="19580"/>
            </a:xfrm>
            <a:custGeom>
              <a:avLst/>
              <a:gdLst>
                <a:gd name="T0" fmla="*/ 17 w 21"/>
                <a:gd name="T1" fmla="*/ 5 h 22"/>
                <a:gd name="T2" fmla="*/ 1 w 21"/>
                <a:gd name="T3" fmla="*/ 7 h 22"/>
                <a:gd name="T4" fmla="*/ 2 w 21"/>
                <a:gd name="T5" fmla="*/ 9 h 22"/>
                <a:gd name="T6" fmla="*/ 12 w 21"/>
                <a:gd name="T7" fmla="*/ 9 h 22"/>
                <a:gd name="T8" fmla="*/ 11 w 21"/>
                <a:gd name="T9" fmla="*/ 18 h 22"/>
                <a:gd name="T10" fmla="*/ 13 w 21"/>
                <a:gd name="T11" fmla="*/ 22 h 22"/>
                <a:gd name="T12" fmla="*/ 17 w 21"/>
                <a:gd name="T1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5"/>
                  </a:moveTo>
                  <a:cubicBezTo>
                    <a:pt x="12" y="0"/>
                    <a:pt x="3" y="1"/>
                    <a:pt x="1" y="7"/>
                  </a:cubicBezTo>
                  <a:cubicBezTo>
                    <a:pt x="0" y="8"/>
                    <a:pt x="1" y="10"/>
                    <a:pt x="2" y="9"/>
                  </a:cubicBezTo>
                  <a:cubicBezTo>
                    <a:pt x="5" y="7"/>
                    <a:pt x="10" y="6"/>
                    <a:pt x="12" y="9"/>
                  </a:cubicBezTo>
                  <a:cubicBezTo>
                    <a:pt x="15" y="12"/>
                    <a:pt x="12" y="15"/>
                    <a:pt x="11" y="18"/>
                  </a:cubicBezTo>
                  <a:cubicBezTo>
                    <a:pt x="10" y="20"/>
                    <a:pt x="11" y="22"/>
                    <a:pt x="13" y="22"/>
                  </a:cubicBezTo>
                  <a:cubicBezTo>
                    <a:pt x="21" y="21"/>
                    <a:pt x="21" y="9"/>
                    <a:pt x="1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8"/>
            <p:cNvSpPr/>
            <p:nvPr/>
          </p:nvSpPr>
          <p:spPr bwMode="auto">
            <a:xfrm>
              <a:off x="418833" y="615414"/>
              <a:ext cx="100208" cy="55287"/>
            </a:xfrm>
            <a:custGeom>
              <a:avLst/>
              <a:gdLst>
                <a:gd name="T0" fmla="*/ 100 w 108"/>
                <a:gd name="T1" fmla="*/ 4 h 60"/>
                <a:gd name="T2" fmla="*/ 50 w 108"/>
                <a:gd name="T3" fmla="*/ 16 h 60"/>
                <a:gd name="T4" fmla="*/ 24 w 108"/>
                <a:gd name="T5" fmla="*/ 12 h 60"/>
                <a:gd name="T6" fmla="*/ 4 w 108"/>
                <a:gd name="T7" fmla="*/ 7 h 60"/>
                <a:gd name="T8" fmla="*/ 4 w 108"/>
                <a:gd name="T9" fmla="*/ 7 h 60"/>
                <a:gd name="T10" fmla="*/ 0 w 108"/>
                <a:gd name="T11" fmla="*/ 8 h 60"/>
                <a:gd name="T12" fmla="*/ 108 w 108"/>
                <a:gd name="T13" fmla="*/ 5 h 60"/>
                <a:gd name="T14" fmla="*/ 100 w 108"/>
                <a:gd name="T15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60">
                  <a:moveTo>
                    <a:pt x="100" y="4"/>
                  </a:moveTo>
                  <a:cubicBezTo>
                    <a:pt x="83" y="10"/>
                    <a:pt x="69" y="17"/>
                    <a:pt x="50" y="16"/>
                  </a:cubicBezTo>
                  <a:cubicBezTo>
                    <a:pt x="41" y="16"/>
                    <a:pt x="32" y="15"/>
                    <a:pt x="24" y="12"/>
                  </a:cubicBezTo>
                  <a:cubicBezTo>
                    <a:pt x="17" y="10"/>
                    <a:pt x="11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5"/>
                    <a:pt x="0" y="6"/>
                    <a:pt x="0" y="8"/>
                  </a:cubicBezTo>
                  <a:cubicBezTo>
                    <a:pt x="5" y="60"/>
                    <a:pt x="105" y="58"/>
                    <a:pt x="108" y="5"/>
                  </a:cubicBezTo>
                  <a:cubicBezTo>
                    <a:pt x="108" y="1"/>
                    <a:pt x="102" y="0"/>
                    <a:pt x="10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1"/>
          <p:cNvSpPr txBox="1">
            <a:spLocks noChangeArrowheads="1"/>
          </p:cNvSpPr>
          <p:nvPr/>
        </p:nvSpPr>
        <p:spPr bwMode="auto">
          <a:xfrm>
            <a:off x="2881746" y="1795859"/>
            <a:ext cx="40247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chemeClr val="bg1"/>
                </a:solidFill>
                <a:latin typeface="+mn-ea"/>
                <a:ea typeface="+mn-ea"/>
              </a:rPr>
              <a:t>添加第二部分标题</a:t>
            </a: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2881746" y="2486530"/>
            <a:ext cx="588818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49928" y="1795860"/>
            <a:ext cx="1468581" cy="1359798"/>
            <a:chOff x="1149928" y="1795860"/>
            <a:chExt cx="1468581" cy="1359798"/>
          </a:xfrm>
        </p:grpSpPr>
        <p:sp>
          <p:nvSpPr>
            <p:cNvPr id="32" name="Freeform 490"/>
            <p:cNvSpPr/>
            <p:nvPr/>
          </p:nvSpPr>
          <p:spPr bwMode="auto">
            <a:xfrm>
              <a:off x="1780234" y="3002081"/>
              <a:ext cx="175974" cy="153577"/>
            </a:xfrm>
            <a:custGeom>
              <a:avLst/>
              <a:gdLst>
                <a:gd name="T0" fmla="*/ 1 w 23"/>
                <a:gd name="T1" fmla="*/ 7 h 20"/>
                <a:gd name="T2" fmla="*/ 2 w 23"/>
                <a:gd name="T3" fmla="*/ 16 h 20"/>
                <a:gd name="T4" fmla="*/ 12 w 23"/>
                <a:gd name="T5" fmla="*/ 20 h 20"/>
                <a:gd name="T6" fmla="*/ 22 w 23"/>
                <a:gd name="T7" fmla="*/ 13 h 20"/>
                <a:gd name="T8" fmla="*/ 15 w 23"/>
                <a:gd name="T9" fmla="*/ 3 h 20"/>
                <a:gd name="T10" fmla="*/ 1 w 23"/>
                <a:gd name="T11" fmla="*/ 7 h 20"/>
                <a:gd name="T12" fmla="*/ 2 w 23"/>
                <a:gd name="T13" fmla="*/ 8 h 20"/>
                <a:gd name="T14" fmla="*/ 13 w 23"/>
                <a:gd name="T15" fmla="*/ 4 h 20"/>
                <a:gd name="T16" fmla="*/ 20 w 23"/>
                <a:gd name="T17" fmla="*/ 11 h 20"/>
                <a:gd name="T18" fmla="*/ 14 w 23"/>
                <a:gd name="T19" fmla="*/ 18 h 20"/>
                <a:gd name="T20" fmla="*/ 5 w 23"/>
                <a:gd name="T21" fmla="*/ 16 h 20"/>
                <a:gd name="T22" fmla="*/ 2 w 23"/>
                <a:gd name="T23" fmla="*/ 8 h 20"/>
                <a:gd name="T24" fmla="*/ 1 w 23"/>
                <a:gd name="T25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20">
                  <a:moveTo>
                    <a:pt x="1" y="7"/>
                  </a:moveTo>
                  <a:cubicBezTo>
                    <a:pt x="0" y="10"/>
                    <a:pt x="0" y="13"/>
                    <a:pt x="2" y="16"/>
                  </a:cubicBezTo>
                  <a:cubicBezTo>
                    <a:pt x="4" y="18"/>
                    <a:pt x="8" y="19"/>
                    <a:pt x="12" y="20"/>
                  </a:cubicBezTo>
                  <a:cubicBezTo>
                    <a:pt x="17" y="20"/>
                    <a:pt x="22" y="18"/>
                    <a:pt x="22" y="13"/>
                  </a:cubicBezTo>
                  <a:cubicBezTo>
                    <a:pt x="23" y="9"/>
                    <a:pt x="19" y="4"/>
                    <a:pt x="15" y="3"/>
                  </a:cubicBezTo>
                  <a:cubicBezTo>
                    <a:pt x="10" y="0"/>
                    <a:pt x="6" y="4"/>
                    <a:pt x="1" y="7"/>
                  </a:cubicBezTo>
                  <a:cubicBezTo>
                    <a:pt x="0" y="7"/>
                    <a:pt x="1" y="9"/>
                    <a:pt x="2" y="8"/>
                  </a:cubicBezTo>
                  <a:cubicBezTo>
                    <a:pt x="5" y="6"/>
                    <a:pt x="9" y="3"/>
                    <a:pt x="13" y="4"/>
                  </a:cubicBezTo>
                  <a:cubicBezTo>
                    <a:pt x="16" y="4"/>
                    <a:pt x="19" y="7"/>
                    <a:pt x="20" y="11"/>
                  </a:cubicBezTo>
                  <a:cubicBezTo>
                    <a:pt x="22" y="15"/>
                    <a:pt x="18" y="18"/>
                    <a:pt x="14" y="18"/>
                  </a:cubicBezTo>
                  <a:cubicBezTo>
                    <a:pt x="11" y="18"/>
                    <a:pt x="7" y="17"/>
                    <a:pt x="5" y="16"/>
                  </a:cubicBezTo>
                  <a:cubicBezTo>
                    <a:pt x="2" y="14"/>
                    <a:pt x="2" y="11"/>
                    <a:pt x="2" y="8"/>
                  </a:cubicBezTo>
                  <a:cubicBezTo>
                    <a:pt x="3" y="7"/>
                    <a:pt x="1" y="6"/>
                    <a:pt x="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91"/>
            <p:cNvSpPr/>
            <p:nvPr/>
          </p:nvSpPr>
          <p:spPr bwMode="auto">
            <a:xfrm>
              <a:off x="1649054" y="2864501"/>
              <a:ext cx="220767" cy="131181"/>
            </a:xfrm>
            <a:custGeom>
              <a:avLst/>
              <a:gdLst>
                <a:gd name="T0" fmla="*/ 0 w 29"/>
                <a:gd name="T1" fmla="*/ 8 h 17"/>
                <a:gd name="T2" fmla="*/ 14 w 29"/>
                <a:gd name="T3" fmla="*/ 16 h 17"/>
                <a:gd name="T4" fmla="*/ 26 w 29"/>
                <a:gd name="T5" fmla="*/ 5 h 17"/>
                <a:gd name="T6" fmla="*/ 13 w 29"/>
                <a:gd name="T7" fmla="*/ 0 h 17"/>
                <a:gd name="T8" fmla="*/ 3 w 29"/>
                <a:gd name="T9" fmla="*/ 3 h 17"/>
                <a:gd name="T10" fmla="*/ 0 w 29"/>
                <a:gd name="T11" fmla="*/ 8 h 17"/>
                <a:gd name="T12" fmla="*/ 2 w 29"/>
                <a:gd name="T13" fmla="*/ 8 h 17"/>
                <a:gd name="T14" fmla="*/ 3 w 29"/>
                <a:gd name="T15" fmla="*/ 4 h 17"/>
                <a:gd name="T16" fmla="*/ 10 w 29"/>
                <a:gd name="T17" fmla="*/ 2 h 17"/>
                <a:gd name="T18" fmla="*/ 23 w 29"/>
                <a:gd name="T19" fmla="*/ 4 h 17"/>
                <a:gd name="T20" fmla="*/ 16 w 29"/>
                <a:gd name="T21" fmla="*/ 14 h 17"/>
                <a:gd name="T22" fmla="*/ 2 w 29"/>
                <a:gd name="T23" fmla="*/ 8 h 17"/>
                <a:gd name="T24" fmla="*/ 0 w 29"/>
                <a:gd name="T2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17">
                  <a:moveTo>
                    <a:pt x="0" y="8"/>
                  </a:moveTo>
                  <a:cubicBezTo>
                    <a:pt x="0" y="15"/>
                    <a:pt x="8" y="17"/>
                    <a:pt x="14" y="16"/>
                  </a:cubicBezTo>
                  <a:cubicBezTo>
                    <a:pt x="19" y="16"/>
                    <a:pt x="27" y="11"/>
                    <a:pt x="26" y="5"/>
                  </a:cubicBezTo>
                  <a:cubicBezTo>
                    <a:pt x="26" y="0"/>
                    <a:pt x="17" y="0"/>
                    <a:pt x="13" y="0"/>
                  </a:cubicBezTo>
                  <a:cubicBezTo>
                    <a:pt x="10" y="0"/>
                    <a:pt x="6" y="1"/>
                    <a:pt x="3" y="3"/>
                  </a:cubicBezTo>
                  <a:cubicBezTo>
                    <a:pt x="0" y="4"/>
                    <a:pt x="0" y="5"/>
                    <a:pt x="0" y="8"/>
                  </a:cubicBezTo>
                  <a:cubicBezTo>
                    <a:pt x="0" y="9"/>
                    <a:pt x="2" y="9"/>
                    <a:pt x="2" y="8"/>
                  </a:cubicBezTo>
                  <a:cubicBezTo>
                    <a:pt x="2" y="6"/>
                    <a:pt x="1" y="5"/>
                    <a:pt x="3" y="4"/>
                  </a:cubicBezTo>
                  <a:cubicBezTo>
                    <a:pt x="5" y="3"/>
                    <a:pt x="8" y="3"/>
                    <a:pt x="10" y="2"/>
                  </a:cubicBezTo>
                  <a:cubicBezTo>
                    <a:pt x="14" y="1"/>
                    <a:pt x="20" y="1"/>
                    <a:pt x="23" y="4"/>
                  </a:cubicBezTo>
                  <a:cubicBezTo>
                    <a:pt x="29" y="7"/>
                    <a:pt x="19" y="13"/>
                    <a:pt x="16" y="14"/>
                  </a:cubicBezTo>
                  <a:cubicBezTo>
                    <a:pt x="11" y="15"/>
                    <a:pt x="2" y="15"/>
                    <a:pt x="2" y="8"/>
                  </a:cubicBezTo>
                  <a:cubicBezTo>
                    <a:pt x="1" y="7"/>
                    <a:pt x="0" y="7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92"/>
            <p:cNvSpPr/>
            <p:nvPr/>
          </p:nvSpPr>
          <p:spPr bwMode="auto">
            <a:xfrm>
              <a:off x="1149928" y="1795860"/>
              <a:ext cx="1468581" cy="1046245"/>
            </a:xfrm>
            <a:custGeom>
              <a:avLst/>
              <a:gdLst>
                <a:gd name="T0" fmla="*/ 40 w 191"/>
                <a:gd name="T1" fmla="*/ 51 h 136"/>
                <a:gd name="T2" fmla="*/ 7 w 191"/>
                <a:gd name="T3" fmla="*/ 61 h 136"/>
                <a:gd name="T4" fmla="*/ 18 w 191"/>
                <a:gd name="T5" fmla="*/ 81 h 136"/>
                <a:gd name="T6" fmla="*/ 25 w 191"/>
                <a:gd name="T7" fmla="*/ 83 h 136"/>
                <a:gd name="T8" fmla="*/ 28 w 191"/>
                <a:gd name="T9" fmla="*/ 83 h 136"/>
                <a:gd name="T10" fmla="*/ 29 w 191"/>
                <a:gd name="T11" fmla="*/ 82 h 136"/>
                <a:gd name="T12" fmla="*/ 22 w 191"/>
                <a:gd name="T13" fmla="*/ 83 h 136"/>
                <a:gd name="T14" fmla="*/ 14 w 191"/>
                <a:gd name="T15" fmla="*/ 91 h 136"/>
                <a:gd name="T16" fmla="*/ 23 w 191"/>
                <a:gd name="T17" fmla="*/ 119 h 136"/>
                <a:gd name="T18" fmla="*/ 49 w 191"/>
                <a:gd name="T19" fmla="*/ 127 h 136"/>
                <a:gd name="T20" fmla="*/ 55 w 191"/>
                <a:gd name="T21" fmla="*/ 122 h 136"/>
                <a:gd name="T22" fmla="*/ 62 w 191"/>
                <a:gd name="T23" fmla="*/ 122 h 136"/>
                <a:gd name="T24" fmla="*/ 84 w 191"/>
                <a:gd name="T25" fmla="*/ 129 h 136"/>
                <a:gd name="T26" fmla="*/ 102 w 191"/>
                <a:gd name="T27" fmla="*/ 125 h 136"/>
                <a:gd name="T28" fmla="*/ 107 w 191"/>
                <a:gd name="T29" fmla="*/ 119 h 136"/>
                <a:gd name="T30" fmla="*/ 110 w 191"/>
                <a:gd name="T31" fmla="*/ 116 h 136"/>
                <a:gd name="T32" fmla="*/ 148 w 191"/>
                <a:gd name="T33" fmla="*/ 121 h 136"/>
                <a:gd name="T34" fmla="*/ 171 w 191"/>
                <a:gd name="T35" fmla="*/ 103 h 136"/>
                <a:gd name="T36" fmla="*/ 169 w 191"/>
                <a:gd name="T37" fmla="*/ 97 h 136"/>
                <a:gd name="T38" fmla="*/ 181 w 191"/>
                <a:gd name="T39" fmla="*/ 87 h 136"/>
                <a:gd name="T40" fmla="*/ 187 w 191"/>
                <a:gd name="T41" fmla="*/ 69 h 136"/>
                <a:gd name="T42" fmla="*/ 175 w 191"/>
                <a:gd name="T43" fmla="*/ 55 h 136"/>
                <a:gd name="T44" fmla="*/ 162 w 191"/>
                <a:gd name="T45" fmla="*/ 49 h 136"/>
                <a:gd name="T46" fmla="*/ 160 w 191"/>
                <a:gd name="T47" fmla="*/ 37 h 136"/>
                <a:gd name="T48" fmla="*/ 136 w 191"/>
                <a:gd name="T49" fmla="*/ 10 h 136"/>
                <a:gd name="T50" fmla="*/ 103 w 191"/>
                <a:gd name="T51" fmla="*/ 16 h 136"/>
                <a:gd name="T52" fmla="*/ 100 w 191"/>
                <a:gd name="T53" fmla="*/ 23 h 136"/>
                <a:gd name="T54" fmla="*/ 95 w 191"/>
                <a:gd name="T55" fmla="*/ 15 h 136"/>
                <a:gd name="T56" fmla="*/ 77 w 191"/>
                <a:gd name="T57" fmla="*/ 8 h 136"/>
                <a:gd name="T58" fmla="*/ 49 w 191"/>
                <a:gd name="T59" fmla="*/ 28 h 136"/>
                <a:gd name="T60" fmla="*/ 45 w 191"/>
                <a:gd name="T61" fmla="*/ 32 h 136"/>
                <a:gd name="T62" fmla="*/ 38 w 191"/>
                <a:gd name="T63" fmla="*/ 28 h 136"/>
                <a:gd name="T64" fmla="*/ 30 w 191"/>
                <a:gd name="T65" fmla="*/ 34 h 136"/>
                <a:gd name="T66" fmla="*/ 35 w 191"/>
                <a:gd name="T67" fmla="*/ 51 h 136"/>
                <a:gd name="T68" fmla="*/ 36 w 191"/>
                <a:gd name="T69" fmla="*/ 50 h 136"/>
                <a:gd name="T70" fmla="*/ 31 w 191"/>
                <a:gd name="T71" fmla="*/ 38 h 136"/>
                <a:gd name="T72" fmla="*/ 48 w 191"/>
                <a:gd name="T73" fmla="*/ 38 h 136"/>
                <a:gd name="T74" fmla="*/ 50 w 191"/>
                <a:gd name="T75" fmla="*/ 37 h 136"/>
                <a:gd name="T76" fmla="*/ 99 w 191"/>
                <a:gd name="T77" fmla="*/ 25 h 136"/>
                <a:gd name="T78" fmla="*/ 101 w 191"/>
                <a:gd name="T79" fmla="*/ 25 h 136"/>
                <a:gd name="T80" fmla="*/ 136 w 191"/>
                <a:gd name="T81" fmla="*/ 12 h 136"/>
                <a:gd name="T82" fmla="*/ 158 w 191"/>
                <a:gd name="T83" fmla="*/ 49 h 136"/>
                <a:gd name="T84" fmla="*/ 159 w 191"/>
                <a:gd name="T85" fmla="*/ 50 h 136"/>
                <a:gd name="T86" fmla="*/ 184 w 191"/>
                <a:gd name="T87" fmla="*/ 67 h 136"/>
                <a:gd name="T88" fmla="*/ 167 w 191"/>
                <a:gd name="T89" fmla="*/ 95 h 136"/>
                <a:gd name="T90" fmla="*/ 167 w 191"/>
                <a:gd name="T91" fmla="*/ 96 h 136"/>
                <a:gd name="T92" fmla="*/ 108 w 191"/>
                <a:gd name="T93" fmla="*/ 112 h 136"/>
                <a:gd name="T94" fmla="*/ 107 w 191"/>
                <a:gd name="T95" fmla="*/ 112 h 136"/>
                <a:gd name="T96" fmla="*/ 57 w 191"/>
                <a:gd name="T97" fmla="*/ 117 h 136"/>
                <a:gd name="T98" fmla="*/ 56 w 191"/>
                <a:gd name="T99" fmla="*/ 118 h 136"/>
                <a:gd name="T100" fmla="*/ 21 w 191"/>
                <a:gd name="T101" fmla="*/ 113 h 136"/>
                <a:gd name="T102" fmla="*/ 31 w 191"/>
                <a:gd name="T103" fmla="*/ 83 h 136"/>
                <a:gd name="T104" fmla="*/ 31 w 191"/>
                <a:gd name="T105" fmla="*/ 82 h 136"/>
                <a:gd name="T106" fmla="*/ 8 w 191"/>
                <a:gd name="T107" fmla="*/ 62 h 136"/>
                <a:gd name="T108" fmla="*/ 40 w 191"/>
                <a:gd name="T109" fmla="*/ 52 h 136"/>
                <a:gd name="T110" fmla="*/ 40 w 191"/>
                <a:gd name="T111" fmla="*/ 5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1" h="136">
                  <a:moveTo>
                    <a:pt x="40" y="51"/>
                  </a:moveTo>
                  <a:cubicBezTo>
                    <a:pt x="28" y="49"/>
                    <a:pt x="14" y="50"/>
                    <a:pt x="7" y="61"/>
                  </a:cubicBezTo>
                  <a:cubicBezTo>
                    <a:pt x="0" y="71"/>
                    <a:pt x="10" y="78"/>
                    <a:pt x="18" y="81"/>
                  </a:cubicBezTo>
                  <a:cubicBezTo>
                    <a:pt x="20" y="82"/>
                    <a:pt x="23" y="82"/>
                    <a:pt x="25" y="83"/>
                  </a:cubicBezTo>
                  <a:cubicBezTo>
                    <a:pt x="26" y="83"/>
                    <a:pt x="27" y="83"/>
                    <a:pt x="28" y="83"/>
                  </a:cubicBezTo>
                  <a:cubicBezTo>
                    <a:pt x="29" y="83"/>
                    <a:pt x="29" y="83"/>
                    <a:pt x="29" y="82"/>
                  </a:cubicBezTo>
                  <a:cubicBezTo>
                    <a:pt x="27" y="82"/>
                    <a:pt x="24" y="82"/>
                    <a:pt x="22" y="83"/>
                  </a:cubicBezTo>
                  <a:cubicBezTo>
                    <a:pt x="18" y="84"/>
                    <a:pt x="16" y="87"/>
                    <a:pt x="14" y="91"/>
                  </a:cubicBezTo>
                  <a:cubicBezTo>
                    <a:pt x="11" y="101"/>
                    <a:pt x="17" y="112"/>
                    <a:pt x="23" y="119"/>
                  </a:cubicBezTo>
                  <a:cubicBezTo>
                    <a:pt x="30" y="126"/>
                    <a:pt x="39" y="131"/>
                    <a:pt x="49" y="127"/>
                  </a:cubicBezTo>
                  <a:cubicBezTo>
                    <a:pt x="51" y="126"/>
                    <a:pt x="53" y="124"/>
                    <a:pt x="55" y="122"/>
                  </a:cubicBezTo>
                  <a:cubicBezTo>
                    <a:pt x="58" y="119"/>
                    <a:pt x="59" y="121"/>
                    <a:pt x="62" y="122"/>
                  </a:cubicBezTo>
                  <a:cubicBezTo>
                    <a:pt x="69" y="126"/>
                    <a:pt x="76" y="128"/>
                    <a:pt x="84" y="129"/>
                  </a:cubicBezTo>
                  <a:cubicBezTo>
                    <a:pt x="90" y="130"/>
                    <a:pt x="97" y="129"/>
                    <a:pt x="102" y="125"/>
                  </a:cubicBezTo>
                  <a:cubicBezTo>
                    <a:pt x="104" y="123"/>
                    <a:pt x="106" y="121"/>
                    <a:pt x="107" y="119"/>
                  </a:cubicBezTo>
                  <a:cubicBezTo>
                    <a:pt x="109" y="115"/>
                    <a:pt x="107" y="113"/>
                    <a:pt x="110" y="116"/>
                  </a:cubicBezTo>
                  <a:cubicBezTo>
                    <a:pt x="120" y="123"/>
                    <a:pt x="136" y="123"/>
                    <a:pt x="148" y="121"/>
                  </a:cubicBezTo>
                  <a:cubicBezTo>
                    <a:pt x="158" y="120"/>
                    <a:pt x="170" y="115"/>
                    <a:pt x="171" y="103"/>
                  </a:cubicBezTo>
                  <a:cubicBezTo>
                    <a:pt x="171" y="101"/>
                    <a:pt x="170" y="99"/>
                    <a:pt x="169" y="97"/>
                  </a:cubicBezTo>
                  <a:cubicBezTo>
                    <a:pt x="169" y="96"/>
                    <a:pt x="179" y="88"/>
                    <a:pt x="181" y="87"/>
                  </a:cubicBezTo>
                  <a:cubicBezTo>
                    <a:pt x="186" y="82"/>
                    <a:pt x="188" y="76"/>
                    <a:pt x="187" y="69"/>
                  </a:cubicBezTo>
                  <a:cubicBezTo>
                    <a:pt x="186" y="63"/>
                    <a:pt x="180" y="58"/>
                    <a:pt x="175" y="55"/>
                  </a:cubicBezTo>
                  <a:cubicBezTo>
                    <a:pt x="171" y="52"/>
                    <a:pt x="166" y="51"/>
                    <a:pt x="162" y="49"/>
                  </a:cubicBezTo>
                  <a:cubicBezTo>
                    <a:pt x="159" y="48"/>
                    <a:pt x="161" y="40"/>
                    <a:pt x="160" y="37"/>
                  </a:cubicBezTo>
                  <a:cubicBezTo>
                    <a:pt x="159" y="24"/>
                    <a:pt x="148" y="15"/>
                    <a:pt x="136" y="10"/>
                  </a:cubicBezTo>
                  <a:cubicBezTo>
                    <a:pt x="125" y="5"/>
                    <a:pt x="111" y="6"/>
                    <a:pt x="103" y="16"/>
                  </a:cubicBezTo>
                  <a:cubicBezTo>
                    <a:pt x="102" y="18"/>
                    <a:pt x="101" y="20"/>
                    <a:pt x="100" y="23"/>
                  </a:cubicBezTo>
                  <a:cubicBezTo>
                    <a:pt x="100" y="21"/>
                    <a:pt x="96" y="16"/>
                    <a:pt x="95" y="15"/>
                  </a:cubicBezTo>
                  <a:cubicBezTo>
                    <a:pt x="90" y="11"/>
                    <a:pt x="84" y="8"/>
                    <a:pt x="77" y="8"/>
                  </a:cubicBezTo>
                  <a:cubicBezTo>
                    <a:pt x="64" y="6"/>
                    <a:pt x="52" y="16"/>
                    <a:pt x="49" y="28"/>
                  </a:cubicBezTo>
                  <a:cubicBezTo>
                    <a:pt x="48" y="32"/>
                    <a:pt x="50" y="36"/>
                    <a:pt x="45" y="32"/>
                  </a:cubicBezTo>
                  <a:cubicBezTo>
                    <a:pt x="43" y="30"/>
                    <a:pt x="41" y="29"/>
                    <a:pt x="38" y="28"/>
                  </a:cubicBezTo>
                  <a:cubicBezTo>
                    <a:pt x="34" y="27"/>
                    <a:pt x="31" y="31"/>
                    <a:pt x="30" y="34"/>
                  </a:cubicBezTo>
                  <a:cubicBezTo>
                    <a:pt x="28" y="40"/>
                    <a:pt x="31" y="47"/>
                    <a:pt x="35" y="51"/>
                  </a:cubicBezTo>
                  <a:cubicBezTo>
                    <a:pt x="36" y="52"/>
                    <a:pt x="37" y="51"/>
                    <a:pt x="36" y="50"/>
                  </a:cubicBezTo>
                  <a:cubicBezTo>
                    <a:pt x="33" y="46"/>
                    <a:pt x="31" y="43"/>
                    <a:pt x="31" y="38"/>
                  </a:cubicBezTo>
                  <a:cubicBezTo>
                    <a:pt x="32" y="25"/>
                    <a:pt x="44" y="32"/>
                    <a:pt x="48" y="38"/>
                  </a:cubicBezTo>
                  <a:cubicBezTo>
                    <a:pt x="49" y="38"/>
                    <a:pt x="50" y="38"/>
                    <a:pt x="50" y="37"/>
                  </a:cubicBezTo>
                  <a:cubicBezTo>
                    <a:pt x="49" y="8"/>
                    <a:pt x="87" y="0"/>
                    <a:pt x="99" y="25"/>
                  </a:cubicBezTo>
                  <a:cubicBezTo>
                    <a:pt x="100" y="26"/>
                    <a:pt x="101" y="26"/>
                    <a:pt x="101" y="25"/>
                  </a:cubicBezTo>
                  <a:cubicBezTo>
                    <a:pt x="106" y="9"/>
                    <a:pt x="122" y="7"/>
                    <a:pt x="136" y="12"/>
                  </a:cubicBezTo>
                  <a:cubicBezTo>
                    <a:pt x="151" y="17"/>
                    <a:pt x="161" y="33"/>
                    <a:pt x="158" y="49"/>
                  </a:cubicBezTo>
                  <a:cubicBezTo>
                    <a:pt x="158" y="49"/>
                    <a:pt x="158" y="50"/>
                    <a:pt x="159" y="50"/>
                  </a:cubicBezTo>
                  <a:cubicBezTo>
                    <a:pt x="168" y="53"/>
                    <a:pt x="179" y="57"/>
                    <a:pt x="184" y="67"/>
                  </a:cubicBezTo>
                  <a:cubicBezTo>
                    <a:pt x="191" y="79"/>
                    <a:pt x="176" y="90"/>
                    <a:pt x="167" y="95"/>
                  </a:cubicBezTo>
                  <a:cubicBezTo>
                    <a:pt x="167" y="95"/>
                    <a:pt x="167" y="96"/>
                    <a:pt x="167" y="96"/>
                  </a:cubicBezTo>
                  <a:cubicBezTo>
                    <a:pt x="179" y="124"/>
                    <a:pt x="121" y="126"/>
                    <a:pt x="108" y="112"/>
                  </a:cubicBezTo>
                  <a:cubicBezTo>
                    <a:pt x="108" y="111"/>
                    <a:pt x="107" y="112"/>
                    <a:pt x="107" y="112"/>
                  </a:cubicBezTo>
                  <a:cubicBezTo>
                    <a:pt x="103" y="136"/>
                    <a:pt x="71" y="127"/>
                    <a:pt x="57" y="117"/>
                  </a:cubicBezTo>
                  <a:cubicBezTo>
                    <a:pt x="57" y="117"/>
                    <a:pt x="56" y="117"/>
                    <a:pt x="56" y="118"/>
                  </a:cubicBezTo>
                  <a:cubicBezTo>
                    <a:pt x="45" y="133"/>
                    <a:pt x="30" y="126"/>
                    <a:pt x="21" y="113"/>
                  </a:cubicBezTo>
                  <a:cubicBezTo>
                    <a:pt x="13" y="101"/>
                    <a:pt x="13" y="83"/>
                    <a:pt x="31" y="83"/>
                  </a:cubicBezTo>
                  <a:cubicBezTo>
                    <a:pt x="32" y="83"/>
                    <a:pt x="32" y="82"/>
                    <a:pt x="31" y="82"/>
                  </a:cubicBezTo>
                  <a:cubicBezTo>
                    <a:pt x="22" y="81"/>
                    <a:pt x="0" y="76"/>
                    <a:pt x="8" y="62"/>
                  </a:cubicBezTo>
                  <a:cubicBezTo>
                    <a:pt x="14" y="52"/>
                    <a:pt x="30" y="51"/>
                    <a:pt x="40" y="52"/>
                  </a:cubicBezTo>
                  <a:cubicBezTo>
                    <a:pt x="41" y="53"/>
                    <a:pt x="41" y="51"/>
                    <a:pt x="40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93"/>
            <p:cNvSpPr/>
            <p:nvPr/>
          </p:nvSpPr>
          <p:spPr bwMode="auto">
            <a:xfrm>
              <a:off x="1210719" y="2262991"/>
              <a:ext cx="291157" cy="63990"/>
            </a:xfrm>
            <a:custGeom>
              <a:avLst/>
              <a:gdLst>
                <a:gd name="T0" fmla="*/ 0 w 38"/>
                <a:gd name="T1" fmla="*/ 8 h 8"/>
                <a:gd name="T2" fmla="*/ 38 w 38"/>
                <a:gd name="T3" fmla="*/ 1 h 8"/>
                <a:gd name="T4" fmla="*/ 38 w 38"/>
                <a:gd name="T5" fmla="*/ 1 h 8"/>
                <a:gd name="T6" fmla="*/ 0 w 38"/>
                <a:gd name="T7" fmla="*/ 8 h 8"/>
                <a:gd name="T8" fmla="*/ 0 w 3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0" y="8"/>
                  </a:moveTo>
                  <a:cubicBezTo>
                    <a:pt x="12" y="3"/>
                    <a:pt x="25" y="3"/>
                    <a:pt x="38" y="1"/>
                  </a:cubicBezTo>
                  <a:cubicBezTo>
                    <a:pt x="38" y="1"/>
                    <a:pt x="38" y="0"/>
                    <a:pt x="38" y="1"/>
                  </a:cubicBezTo>
                  <a:cubicBezTo>
                    <a:pt x="25" y="2"/>
                    <a:pt x="12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94"/>
            <p:cNvSpPr/>
            <p:nvPr/>
          </p:nvSpPr>
          <p:spPr bwMode="auto">
            <a:xfrm>
              <a:off x="1226717" y="2301385"/>
              <a:ext cx="191971" cy="54392"/>
            </a:xfrm>
            <a:custGeom>
              <a:avLst/>
              <a:gdLst>
                <a:gd name="T0" fmla="*/ 0 w 25"/>
                <a:gd name="T1" fmla="*/ 7 h 7"/>
                <a:gd name="T2" fmla="*/ 25 w 25"/>
                <a:gd name="T3" fmla="*/ 1 h 7"/>
                <a:gd name="T4" fmla="*/ 25 w 25"/>
                <a:gd name="T5" fmla="*/ 0 h 7"/>
                <a:gd name="T6" fmla="*/ 0 w 25"/>
                <a:gd name="T7" fmla="*/ 6 h 7"/>
                <a:gd name="T8" fmla="*/ 0 w 25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0" y="7"/>
                  </a:moveTo>
                  <a:cubicBezTo>
                    <a:pt x="9" y="5"/>
                    <a:pt x="17" y="3"/>
                    <a:pt x="25" y="1"/>
                  </a:cubicBezTo>
                  <a:cubicBezTo>
                    <a:pt x="25" y="1"/>
                    <a:pt x="25" y="0"/>
                    <a:pt x="25" y="0"/>
                  </a:cubicBezTo>
                  <a:cubicBezTo>
                    <a:pt x="17" y="2"/>
                    <a:pt x="8" y="4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95"/>
            <p:cNvSpPr/>
            <p:nvPr/>
          </p:nvSpPr>
          <p:spPr bwMode="auto">
            <a:xfrm>
              <a:off x="1249113" y="2317383"/>
              <a:ext cx="207969" cy="54392"/>
            </a:xfrm>
            <a:custGeom>
              <a:avLst/>
              <a:gdLst>
                <a:gd name="T0" fmla="*/ 0 w 27"/>
                <a:gd name="T1" fmla="*/ 7 h 7"/>
                <a:gd name="T2" fmla="*/ 27 w 27"/>
                <a:gd name="T3" fmla="*/ 0 h 7"/>
                <a:gd name="T4" fmla="*/ 26 w 27"/>
                <a:gd name="T5" fmla="*/ 0 h 7"/>
                <a:gd name="T6" fmla="*/ 0 w 27"/>
                <a:gd name="T7" fmla="*/ 7 h 7"/>
                <a:gd name="T8" fmla="*/ 0 w 27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9" y="5"/>
                    <a:pt x="18" y="3"/>
                    <a:pt x="27" y="0"/>
                  </a:cubicBezTo>
                  <a:cubicBezTo>
                    <a:pt x="27" y="0"/>
                    <a:pt x="27" y="0"/>
                    <a:pt x="26" y="0"/>
                  </a:cubicBezTo>
                  <a:cubicBezTo>
                    <a:pt x="18" y="3"/>
                    <a:pt x="9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96"/>
            <p:cNvSpPr/>
            <p:nvPr/>
          </p:nvSpPr>
          <p:spPr bwMode="auto">
            <a:xfrm>
              <a:off x="1277909" y="2349378"/>
              <a:ext cx="207969" cy="60791"/>
            </a:xfrm>
            <a:custGeom>
              <a:avLst/>
              <a:gdLst>
                <a:gd name="T0" fmla="*/ 0 w 27"/>
                <a:gd name="T1" fmla="*/ 8 h 8"/>
                <a:gd name="T2" fmla="*/ 26 w 27"/>
                <a:gd name="T3" fmla="*/ 1 h 8"/>
                <a:gd name="T4" fmla="*/ 26 w 27"/>
                <a:gd name="T5" fmla="*/ 0 h 8"/>
                <a:gd name="T6" fmla="*/ 0 w 27"/>
                <a:gd name="T7" fmla="*/ 7 h 8"/>
                <a:gd name="T8" fmla="*/ 0 w 2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8">
                  <a:moveTo>
                    <a:pt x="0" y="8"/>
                  </a:moveTo>
                  <a:cubicBezTo>
                    <a:pt x="9" y="6"/>
                    <a:pt x="18" y="3"/>
                    <a:pt x="26" y="1"/>
                  </a:cubicBezTo>
                  <a:cubicBezTo>
                    <a:pt x="27" y="1"/>
                    <a:pt x="27" y="0"/>
                    <a:pt x="26" y="0"/>
                  </a:cubicBezTo>
                  <a:cubicBezTo>
                    <a:pt x="18" y="3"/>
                    <a:pt x="9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97"/>
            <p:cNvSpPr/>
            <p:nvPr/>
          </p:nvSpPr>
          <p:spPr bwMode="auto">
            <a:xfrm>
              <a:off x="1348298" y="2378173"/>
              <a:ext cx="169575" cy="47993"/>
            </a:xfrm>
            <a:custGeom>
              <a:avLst/>
              <a:gdLst>
                <a:gd name="T0" fmla="*/ 0 w 22"/>
                <a:gd name="T1" fmla="*/ 6 h 6"/>
                <a:gd name="T2" fmla="*/ 21 w 22"/>
                <a:gd name="T3" fmla="*/ 0 h 6"/>
                <a:gd name="T4" fmla="*/ 21 w 22"/>
                <a:gd name="T5" fmla="*/ 0 h 6"/>
                <a:gd name="T6" fmla="*/ 0 w 22"/>
                <a:gd name="T7" fmla="*/ 5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cubicBezTo>
                    <a:pt x="8" y="5"/>
                    <a:pt x="15" y="3"/>
                    <a:pt x="21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14" y="3"/>
                    <a:pt x="7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98"/>
            <p:cNvSpPr/>
            <p:nvPr/>
          </p:nvSpPr>
          <p:spPr bwMode="auto">
            <a:xfrm>
              <a:off x="1309904" y="2410169"/>
              <a:ext cx="207969" cy="44793"/>
            </a:xfrm>
            <a:custGeom>
              <a:avLst/>
              <a:gdLst>
                <a:gd name="T0" fmla="*/ 0 w 27"/>
                <a:gd name="T1" fmla="*/ 6 h 6"/>
                <a:gd name="T2" fmla="*/ 27 w 27"/>
                <a:gd name="T3" fmla="*/ 1 h 6"/>
                <a:gd name="T4" fmla="*/ 27 w 27"/>
                <a:gd name="T5" fmla="*/ 0 h 6"/>
                <a:gd name="T6" fmla="*/ 0 w 27"/>
                <a:gd name="T7" fmla="*/ 5 h 6"/>
                <a:gd name="T8" fmla="*/ 0 w 2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">
                  <a:moveTo>
                    <a:pt x="0" y="6"/>
                  </a:moveTo>
                  <a:cubicBezTo>
                    <a:pt x="9" y="2"/>
                    <a:pt x="18" y="2"/>
                    <a:pt x="27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2"/>
                    <a:pt x="8" y="2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99"/>
            <p:cNvSpPr/>
            <p:nvPr/>
          </p:nvSpPr>
          <p:spPr bwMode="auto">
            <a:xfrm>
              <a:off x="1277909" y="2454962"/>
              <a:ext cx="217568" cy="63990"/>
            </a:xfrm>
            <a:custGeom>
              <a:avLst/>
              <a:gdLst>
                <a:gd name="T0" fmla="*/ 0 w 28"/>
                <a:gd name="T1" fmla="*/ 8 h 8"/>
                <a:gd name="T2" fmla="*/ 28 w 28"/>
                <a:gd name="T3" fmla="*/ 1 h 8"/>
                <a:gd name="T4" fmla="*/ 27 w 28"/>
                <a:gd name="T5" fmla="*/ 0 h 8"/>
                <a:gd name="T6" fmla="*/ 0 w 28"/>
                <a:gd name="T7" fmla="*/ 7 h 8"/>
                <a:gd name="T8" fmla="*/ 0 w 2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">
                  <a:moveTo>
                    <a:pt x="0" y="8"/>
                  </a:moveTo>
                  <a:cubicBezTo>
                    <a:pt x="10" y="6"/>
                    <a:pt x="18" y="3"/>
                    <a:pt x="28" y="1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18" y="2"/>
                    <a:pt x="10" y="5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00"/>
            <p:cNvSpPr/>
            <p:nvPr/>
          </p:nvSpPr>
          <p:spPr bwMode="auto">
            <a:xfrm>
              <a:off x="1255512" y="2480558"/>
              <a:ext cx="262361" cy="76789"/>
            </a:xfrm>
            <a:custGeom>
              <a:avLst/>
              <a:gdLst>
                <a:gd name="T0" fmla="*/ 1 w 34"/>
                <a:gd name="T1" fmla="*/ 10 h 10"/>
                <a:gd name="T2" fmla="*/ 33 w 34"/>
                <a:gd name="T3" fmla="*/ 1 h 10"/>
                <a:gd name="T4" fmla="*/ 33 w 34"/>
                <a:gd name="T5" fmla="*/ 0 h 10"/>
                <a:gd name="T6" fmla="*/ 1 w 34"/>
                <a:gd name="T7" fmla="*/ 9 h 10"/>
                <a:gd name="T8" fmla="*/ 1 w 34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">
                  <a:moveTo>
                    <a:pt x="1" y="10"/>
                  </a:moveTo>
                  <a:cubicBezTo>
                    <a:pt x="12" y="10"/>
                    <a:pt x="23" y="5"/>
                    <a:pt x="33" y="1"/>
                  </a:cubicBezTo>
                  <a:cubicBezTo>
                    <a:pt x="34" y="0"/>
                    <a:pt x="33" y="0"/>
                    <a:pt x="33" y="0"/>
                  </a:cubicBezTo>
                  <a:cubicBezTo>
                    <a:pt x="23" y="4"/>
                    <a:pt x="12" y="9"/>
                    <a:pt x="1" y="9"/>
                  </a:cubicBezTo>
                  <a:cubicBezTo>
                    <a:pt x="0" y="9"/>
                    <a:pt x="0" y="10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01"/>
            <p:cNvSpPr/>
            <p:nvPr/>
          </p:nvSpPr>
          <p:spPr bwMode="auto">
            <a:xfrm>
              <a:off x="1309904" y="2509354"/>
              <a:ext cx="246363" cy="86387"/>
            </a:xfrm>
            <a:custGeom>
              <a:avLst/>
              <a:gdLst>
                <a:gd name="T0" fmla="*/ 1 w 32"/>
                <a:gd name="T1" fmla="*/ 10 h 11"/>
                <a:gd name="T2" fmla="*/ 31 w 32"/>
                <a:gd name="T3" fmla="*/ 1 h 11"/>
                <a:gd name="T4" fmla="*/ 31 w 32"/>
                <a:gd name="T5" fmla="*/ 0 h 11"/>
                <a:gd name="T6" fmla="*/ 1 w 32"/>
                <a:gd name="T7" fmla="*/ 10 h 11"/>
                <a:gd name="T8" fmla="*/ 1 w 32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1">
                  <a:moveTo>
                    <a:pt x="1" y="10"/>
                  </a:moveTo>
                  <a:cubicBezTo>
                    <a:pt x="11" y="7"/>
                    <a:pt x="21" y="4"/>
                    <a:pt x="31" y="1"/>
                  </a:cubicBezTo>
                  <a:cubicBezTo>
                    <a:pt x="32" y="1"/>
                    <a:pt x="32" y="0"/>
                    <a:pt x="31" y="0"/>
                  </a:cubicBezTo>
                  <a:cubicBezTo>
                    <a:pt x="21" y="3"/>
                    <a:pt x="11" y="7"/>
                    <a:pt x="1" y="10"/>
                  </a:cubicBezTo>
                  <a:cubicBezTo>
                    <a:pt x="0" y="10"/>
                    <a:pt x="1" y="11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02"/>
            <p:cNvSpPr/>
            <p:nvPr/>
          </p:nvSpPr>
          <p:spPr bwMode="auto">
            <a:xfrm>
              <a:off x="1332301" y="2557347"/>
              <a:ext cx="185572" cy="76789"/>
            </a:xfrm>
            <a:custGeom>
              <a:avLst/>
              <a:gdLst>
                <a:gd name="T0" fmla="*/ 1 w 24"/>
                <a:gd name="T1" fmla="*/ 10 h 10"/>
                <a:gd name="T2" fmla="*/ 23 w 24"/>
                <a:gd name="T3" fmla="*/ 1 h 10"/>
                <a:gd name="T4" fmla="*/ 23 w 24"/>
                <a:gd name="T5" fmla="*/ 0 h 10"/>
                <a:gd name="T6" fmla="*/ 1 w 24"/>
                <a:gd name="T7" fmla="*/ 9 h 10"/>
                <a:gd name="T8" fmla="*/ 1 w 24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0">
                  <a:moveTo>
                    <a:pt x="1" y="10"/>
                  </a:moveTo>
                  <a:cubicBezTo>
                    <a:pt x="8" y="6"/>
                    <a:pt x="16" y="4"/>
                    <a:pt x="23" y="1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16" y="4"/>
                    <a:pt x="8" y="5"/>
                    <a:pt x="1" y="9"/>
                  </a:cubicBezTo>
                  <a:cubicBezTo>
                    <a:pt x="0" y="9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03"/>
            <p:cNvSpPr/>
            <p:nvPr/>
          </p:nvSpPr>
          <p:spPr bwMode="auto">
            <a:xfrm>
              <a:off x="1325902" y="2595741"/>
              <a:ext cx="236765" cy="76789"/>
            </a:xfrm>
            <a:custGeom>
              <a:avLst/>
              <a:gdLst>
                <a:gd name="T0" fmla="*/ 1 w 31"/>
                <a:gd name="T1" fmla="*/ 10 h 10"/>
                <a:gd name="T2" fmla="*/ 30 w 31"/>
                <a:gd name="T3" fmla="*/ 1 h 10"/>
                <a:gd name="T4" fmla="*/ 30 w 31"/>
                <a:gd name="T5" fmla="*/ 0 h 10"/>
                <a:gd name="T6" fmla="*/ 1 w 31"/>
                <a:gd name="T7" fmla="*/ 10 h 10"/>
                <a:gd name="T8" fmla="*/ 1 w 3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0">
                  <a:moveTo>
                    <a:pt x="1" y="10"/>
                  </a:moveTo>
                  <a:cubicBezTo>
                    <a:pt x="11" y="9"/>
                    <a:pt x="21" y="4"/>
                    <a:pt x="30" y="1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20" y="4"/>
                    <a:pt x="11" y="8"/>
                    <a:pt x="1" y="10"/>
                  </a:cubicBezTo>
                  <a:cubicBezTo>
                    <a:pt x="0" y="10"/>
                    <a:pt x="0" y="10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04"/>
            <p:cNvSpPr/>
            <p:nvPr/>
          </p:nvSpPr>
          <p:spPr bwMode="auto">
            <a:xfrm>
              <a:off x="1364296" y="2624537"/>
              <a:ext cx="214368" cy="86387"/>
            </a:xfrm>
            <a:custGeom>
              <a:avLst/>
              <a:gdLst>
                <a:gd name="T0" fmla="*/ 0 w 28"/>
                <a:gd name="T1" fmla="*/ 11 h 11"/>
                <a:gd name="T2" fmla="*/ 28 w 28"/>
                <a:gd name="T3" fmla="*/ 0 h 11"/>
                <a:gd name="T4" fmla="*/ 28 w 28"/>
                <a:gd name="T5" fmla="*/ 0 h 11"/>
                <a:gd name="T6" fmla="*/ 0 w 28"/>
                <a:gd name="T7" fmla="*/ 11 h 11"/>
                <a:gd name="T8" fmla="*/ 0 w 2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1">
                  <a:moveTo>
                    <a:pt x="0" y="11"/>
                  </a:moveTo>
                  <a:cubicBezTo>
                    <a:pt x="10" y="8"/>
                    <a:pt x="19" y="5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9" y="4"/>
                    <a:pt x="1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05"/>
            <p:cNvSpPr/>
            <p:nvPr/>
          </p:nvSpPr>
          <p:spPr bwMode="auto">
            <a:xfrm>
              <a:off x="1402690" y="2672530"/>
              <a:ext cx="175974" cy="83188"/>
            </a:xfrm>
            <a:custGeom>
              <a:avLst/>
              <a:gdLst>
                <a:gd name="T0" fmla="*/ 0 w 23"/>
                <a:gd name="T1" fmla="*/ 10 h 11"/>
                <a:gd name="T2" fmla="*/ 23 w 23"/>
                <a:gd name="T3" fmla="*/ 1 h 11"/>
                <a:gd name="T4" fmla="*/ 23 w 23"/>
                <a:gd name="T5" fmla="*/ 1 h 11"/>
                <a:gd name="T6" fmla="*/ 0 w 23"/>
                <a:gd name="T7" fmla="*/ 10 h 11"/>
                <a:gd name="T8" fmla="*/ 0 w 23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1">
                  <a:moveTo>
                    <a:pt x="0" y="10"/>
                  </a:moveTo>
                  <a:cubicBezTo>
                    <a:pt x="8" y="11"/>
                    <a:pt x="17" y="5"/>
                    <a:pt x="23" y="1"/>
                  </a:cubicBezTo>
                  <a:cubicBezTo>
                    <a:pt x="23" y="1"/>
                    <a:pt x="23" y="0"/>
                    <a:pt x="23" y="1"/>
                  </a:cubicBezTo>
                  <a:cubicBezTo>
                    <a:pt x="16" y="5"/>
                    <a:pt x="8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06"/>
            <p:cNvSpPr/>
            <p:nvPr/>
          </p:nvSpPr>
          <p:spPr bwMode="auto">
            <a:xfrm>
              <a:off x="1665051" y="2909295"/>
              <a:ext cx="51192" cy="25596"/>
            </a:xfrm>
            <a:custGeom>
              <a:avLst/>
              <a:gdLst>
                <a:gd name="T0" fmla="*/ 1 w 7"/>
                <a:gd name="T1" fmla="*/ 3 h 3"/>
                <a:gd name="T2" fmla="*/ 6 w 7"/>
                <a:gd name="T3" fmla="*/ 0 h 3"/>
                <a:gd name="T4" fmla="*/ 6 w 7"/>
                <a:gd name="T5" fmla="*/ 0 h 3"/>
                <a:gd name="T6" fmla="*/ 0 w 7"/>
                <a:gd name="T7" fmla="*/ 2 h 3"/>
                <a:gd name="T8" fmla="*/ 1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2" y="1"/>
                    <a:pt x="4" y="1"/>
                    <a:pt x="6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4" y="0"/>
                    <a:pt x="2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07"/>
            <p:cNvSpPr/>
            <p:nvPr/>
          </p:nvSpPr>
          <p:spPr bwMode="auto">
            <a:xfrm>
              <a:off x="1671450" y="2918893"/>
              <a:ext cx="60791" cy="28796"/>
            </a:xfrm>
            <a:custGeom>
              <a:avLst/>
              <a:gdLst>
                <a:gd name="T0" fmla="*/ 1 w 8"/>
                <a:gd name="T1" fmla="*/ 4 h 4"/>
                <a:gd name="T2" fmla="*/ 8 w 8"/>
                <a:gd name="T3" fmla="*/ 1 h 4"/>
                <a:gd name="T4" fmla="*/ 8 w 8"/>
                <a:gd name="T5" fmla="*/ 0 h 4"/>
                <a:gd name="T6" fmla="*/ 1 w 8"/>
                <a:gd name="T7" fmla="*/ 4 h 4"/>
                <a:gd name="T8" fmla="*/ 1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1" y="4"/>
                  </a:moveTo>
                  <a:cubicBezTo>
                    <a:pt x="3" y="3"/>
                    <a:pt x="6" y="2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5" y="1"/>
                    <a:pt x="3" y="2"/>
                    <a:pt x="1" y="4"/>
                  </a:cubicBezTo>
                  <a:cubicBezTo>
                    <a:pt x="0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8"/>
            <p:cNvSpPr/>
            <p:nvPr/>
          </p:nvSpPr>
          <p:spPr bwMode="auto">
            <a:xfrm>
              <a:off x="1687448" y="2941290"/>
              <a:ext cx="60791" cy="22397"/>
            </a:xfrm>
            <a:custGeom>
              <a:avLst/>
              <a:gdLst>
                <a:gd name="T0" fmla="*/ 1 w 8"/>
                <a:gd name="T1" fmla="*/ 3 h 3"/>
                <a:gd name="T2" fmla="*/ 8 w 8"/>
                <a:gd name="T3" fmla="*/ 1 h 3"/>
                <a:gd name="T4" fmla="*/ 8 w 8"/>
                <a:gd name="T5" fmla="*/ 0 h 3"/>
                <a:gd name="T6" fmla="*/ 1 w 8"/>
                <a:gd name="T7" fmla="*/ 2 h 3"/>
                <a:gd name="T8" fmla="*/ 1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3"/>
                  </a:moveTo>
                  <a:cubicBezTo>
                    <a:pt x="3" y="2"/>
                    <a:pt x="6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5" y="1"/>
                    <a:pt x="3" y="2"/>
                    <a:pt x="1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09"/>
            <p:cNvSpPr/>
            <p:nvPr/>
          </p:nvSpPr>
          <p:spPr bwMode="auto">
            <a:xfrm>
              <a:off x="1786633" y="3072470"/>
              <a:ext cx="54392" cy="22397"/>
            </a:xfrm>
            <a:custGeom>
              <a:avLst/>
              <a:gdLst>
                <a:gd name="T0" fmla="*/ 1 w 7"/>
                <a:gd name="T1" fmla="*/ 3 h 3"/>
                <a:gd name="T2" fmla="*/ 7 w 7"/>
                <a:gd name="T3" fmla="*/ 1 h 3"/>
                <a:gd name="T4" fmla="*/ 7 w 7"/>
                <a:gd name="T5" fmla="*/ 0 h 3"/>
                <a:gd name="T6" fmla="*/ 1 w 7"/>
                <a:gd name="T7" fmla="*/ 2 h 3"/>
                <a:gd name="T8" fmla="*/ 1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3" y="2"/>
                    <a:pt x="5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5" y="1"/>
                    <a:pt x="3" y="1"/>
                    <a:pt x="1" y="2"/>
                  </a:cubicBezTo>
                  <a:cubicBezTo>
                    <a:pt x="0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10"/>
            <p:cNvSpPr/>
            <p:nvPr/>
          </p:nvSpPr>
          <p:spPr bwMode="auto">
            <a:xfrm>
              <a:off x="1793032" y="3094867"/>
              <a:ext cx="47993" cy="22397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1 h 3"/>
                <a:gd name="T4" fmla="*/ 6 w 6"/>
                <a:gd name="T5" fmla="*/ 0 h 3"/>
                <a:gd name="T6" fmla="*/ 0 w 6"/>
                <a:gd name="T7" fmla="*/ 3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11"/>
            <p:cNvSpPr/>
            <p:nvPr/>
          </p:nvSpPr>
          <p:spPr bwMode="auto">
            <a:xfrm>
              <a:off x="1809030" y="3094867"/>
              <a:ext cx="70390" cy="38394"/>
            </a:xfrm>
            <a:custGeom>
              <a:avLst/>
              <a:gdLst>
                <a:gd name="T0" fmla="*/ 1 w 9"/>
                <a:gd name="T1" fmla="*/ 5 h 5"/>
                <a:gd name="T2" fmla="*/ 9 w 9"/>
                <a:gd name="T3" fmla="*/ 1 h 5"/>
                <a:gd name="T4" fmla="*/ 8 w 9"/>
                <a:gd name="T5" fmla="*/ 1 h 5"/>
                <a:gd name="T6" fmla="*/ 0 w 9"/>
                <a:gd name="T7" fmla="*/ 4 h 5"/>
                <a:gd name="T8" fmla="*/ 1 w 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1" y="5"/>
                  </a:moveTo>
                  <a:cubicBezTo>
                    <a:pt x="3" y="4"/>
                    <a:pt x="6" y="2"/>
                    <a:pt x="9" y="1"/>
                  </a:cubicBezTo>
                  <a:cubicBezTo>
                    <a:pt x="9" y="1"/>
                    <a:pt x="9" y="0"/>
                    <a:pt x="8" y="1"/>
                  </a:cubicBezTo>
                  <a:cubicBezTo>
                    <a:pt x="6" y="2"/>
                    <a:pt x="3" y="3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332865" y="1708785"/>
            <a:ext cx="1176655" cy="1395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72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4049" y="774740"/>
            <a:ext cx="5206706" cy="3202124"/>
          </a:xfrm>
          <a:prstGeom prst="rect">
            <a:avLst/>
          </a:prstGeom>
        </p:spPr>
      </p:pic>
      <p:grpSp>
        <p:nvGrpSpPr>
          <p:cNvPr id="69" name="Group 10"/>
          <p:cNvGrpSpPr/>
          <p:nvPr/>
        </p:nvGrpSpPr>
        <p:grpSpPr>
          <a:xfrm>
            <a:off x="5452655" y="1981790"/>
            <a:ext cx="504009" cy="504009"/>
            <a:chOff x="6253939" y="2516220"/>
            <a:chExt cx="831273" cy="831273"/>
          </a:xfrm>
        </p:grpSpPr>
        <p:sp>
          <p:nvSpPr>
            <p:cNvPr id="70" name="Oval 11"/>
            <p:cNvSpPr/>
            <p:nvPr/>
          </p:nvSpPr>
          <p:spPr>
            <a:xfrm>
              <a:off x="6253939" y="2516220"/>
              <a:ext cx="831273" cy="83127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71" name="AutoShape 117"/>
            <p:cNvSpPr/>
            <p:nvPr/>
          </p:nvSpPr>
          <p:spPr bwMode="auto">
            <a:xfrm>
              <a:off x="6437403" y="2772142"/>
              <a:ext cx="464344" cy="348456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0815"/>
              <a:endParaRPr 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方正静蕾简体" panose="02000000000000000000" pitchFamily="2" charset="-122"/>
                <a:sym typeface="Gill Sans" charset="0"/>
              </a:endParaRPr>
            </a:p>
          </p:txBody>
        </p:sp>
      </p:grpSp>
      <p:grpSp>
        <p:nvGrpSpPr>
          <p:cNvPr id="72" name="Group 13"/>
          <p:cNvGrpSpPr/>
          <p:nvPr/>
        </p:nvGrpSpPr>
        <p:grpSpPr>
          <a:xfrm>
            <a:off x="5452655" y="2888735"/>
            <a:ext cx="504009" cy="504009"/>
            <a:chOff x="5716910" y="3464598"/>
            <a:chExt cx="831273" cy="831273"/>
          </a:xfrm>
        </p:grpSpPr>
        <p:sp>
          <p:nvSpPr>
            <p:cNvPr id="73" name="Oval 14"/>
            <p:cNvSpPr/>
            <p:nvPr/>
          </p:nvSpPr>
          <p:spPr>
            <a:xfrm>
              <a:off x="5716910" y="3464598"/>
              <a:ext cx="831273" cy="83127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>
                <a:solidFill>
                  <a:schemeClr val="bg1"/>
                </a:solidFill>
              </a:endParaRPr>
            </a:p>
          </p:txBody>
        </p:sp>
        <p:grpSp>
          <p:nvGrpSpPr>
            <p:cNvPr id="74" name="Group 15"/>
            <p:cNvGrpSpPr/>
            <p:nvPr/>
          </p:nvGrpSpPr>
          <p:grpSpPr>
            <a:xfrm>
              <a:off x="5900374" y="3655628"/>
              <a:ext cx="464344" cy="464344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75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0815"/>
                <a:endParaRPr lang="en-US" sz="1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方正静蕾简体" panose="02000000000000000000" pitchFamily="2" charset="-122"/>
                  <a:sym typeface="Gill Sans" charset="0"/>
                </a:endParaRPr>
              </a:p>
            </p:txBody>
          </p:sp>
          <p:sp>
            <p:nvSpPr>
              <p:cNvPr id="76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0815"/>
                <a:endParaRPr lang="en-US" sz="1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方正静蕾简体" panose="02000000000000000000" pitchFamily="2" charset="-122"/>
                  <a:sym typeface="Gill Sans" charset="0"/>
                </a:endParaRPr>
              </a:p>
            </p:txBody>
          </p:sp>
          <p:sp>
            <p:nvSpPr>
              <p:cNvPr id="77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0815"/>
                <a:endParaRPr lang="en-US" sz="1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方正静蕾简体" panose="02000000000000000000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78" name="Group 19"/>
          <p:cNvGrpSpPr/>
          <p:nvPr/>
        </p:nvGrpSpPr>
        <p:grpSpPr>
          <a:xfrm>
            <a:off x="5452655" y="1063212"/>
            <a:ext cx="504009" cy="504009"/>
            <a:chOff x="6678551" y="1578185"/>
            <a:chExt cx="831273" cy="831273"/>
          </a:xfrm>
        </p:grpSpPr>
        <p:sp>
          <p:nvSpPr>
            <p:cNvPr id="79" name="Oval 20"/>
            <p:cNvSpPr/>
            <p:nvPr/>
          </p:nvSpPr>
          <p:spPr>
            <a:xfrm>
              <a:off x="6678551" y="1578185"/>
              <a:ext cx="831273" cy="83127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80" name="AutoShape 139"/>
            <p:cNvSpPr/>
            <p:nvPr/>
          </p:nvSpPr>
          <p:spPr bwMode="auto">
            <a:xfrm>
              <a:off x="6862015" y="1768792"/>
              <a:ext cx="464344" cy="450057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0815"/>
              <a:endParaRPr 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方正静蕾简体" panose="02000000000000000000" pitchFamily="2" charset="-122"/>
                <a:sym typeface="Gill Sans" charset="0"/>
              </a:endParaRPr>
            </a:p>
          </p:txBody>
        </p:sp>
      </p:grpSp>
      <p:sp>
        <p:nvSpPr>
          <p:cNvPr id="90" name="Rectangle 31"/>
          <p:cNvSpPr/>
          <p:nvPr/>
        </p:nvSpPr>
        <p:spPr>
          <a:xfrm>
            <a:off x="1083123" y="4061503"/>
            <a:ext cx="7394672" cy="6924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输入简要文字内容，文字内容概括精炼，不用多余的文字修饰，言短意赅的说明该项内容点击输入简要文字内容，文字内容概括精炼，不用多余的文字修饰，言短意赅的说明该项内容，点击输入简要文字内容，文字内容概括精炼，不用多余的文字修饰，言短意赅的说明该项内容，点击输入简要文字内容，文字内容概括精炼，不用多余的文字修饰，言短意赅的说明该项内容</a:t>
            </a:r>
            <a:endParaRPr lang="en-US" altLang="zh-CN" sz="9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78465" y="1182116"/>
            <a:ext cx="3332246" cy="20790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25" name="TextBox 69"/>
          <p:cNvSpPr txBox="1"/>
          <p:nvPr/>
        </p:nvSpPr>
        <p:spPr>
          <a:xfrm>
            <a:off x="6063484" y="1063212"/>
            <a:ext cx="934871" cy="242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7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输入标题内容</a:t>
            </a:r>
          </a:p>
        </p:txBody>
      </p:sp>
      <p:sp>
        <p:nvSpPr>
          <p:cNvPr id="30" name="TextBox 70"/>
          <p:cNvSpPr txBox="1"/>
          <p:nvPr/>
        </p:nvSpPr>
        <p:spPr>
          <a:xfrm>
            <a:off x="6063484" y="1298724"/>
            <a:ext cx="2707784" cy="48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点击输入简要文字内容，文字内容概括精炼，不用多余的文字修饰，言短意赅的说明该项内容</a:t>
            </a:r>
            <a:endParaRPr lang="en-US" altLang="zh-CN" sz="9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1" name="TextBox 69"/>
          <p:cNvSpPr txBox="1"/>
          <p:nvPr/>
        </p:nvSpPr>
        <p:spPr>
          <a:xfrm>
            <a:off x="6063484" y="1992736"/>
            <a:ext cx="934871" cy="242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7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输入标题内容</a:t>
            </a:r>
          </a:p>
        </p:txBody>
      </p:sp>
      <p:sp>
        <p:nvSpPr>
          <p:cNvPr id="32" name="TextBox 70"/>
          <p:cNvSpPr txBox="1"/>
          <p:nvPr/>
        </p:nvSpPr>
        <p:spPr>
          <a:xfrm>
            <a:off x="6063484" y="2228248"/>
            <a:ext cx="2707784" cy="48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点击输入简要文字内容，文字内容概括精炼，不用多余的文字修饰，言短意赅的说明该项内容</a:t>
            </a:r>
            <a:endParaRPr lang="en-US" altLang="zh-CN" sz="9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3" name="TextBox 69"/>
          <p:cNvSpPr txBox="1"/>
          <p:nvPr/>
        </p:nvSpPr>
        <p:spPr>
          <a:xfrm>
            <a:off x="6063484" y="2885498"/>
            <a:ext cx="934871" cy="242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75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输入标题内容</a:t>
            </a:r>
          </a:p>
        </p:txBody>
      </p:sp>
      <p:sp>
        <p:nvSpPr>
          <p:cNvPr id="34" name="TextBox 70"/>
          <p:cNvSpPr txBox="1"/>
          <p:nvPr/>
        </p:nvSpPr>
        <p:spPr>
          <a:xfrm>
            <a:off x="6063484" y="3121010"/>
            <a:ext cx="2707784" cy="48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点击输入简要文字内容，文字内容概括精炼，不用多余的文字修饰，言短意赅的说明该项内容</a:t>
            </a:r>
            <a:endParaRPr lang="en-US" altLang="zh-CN" sz="900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81261" y="228867"/>
            <a:ext cx="284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点击此处添加标题</a:t>
            </a:r>
          </a:p>
        </p:txBody>
      </p:sp>
      <p:grpSp>
        <p:nvGrpSpPr>
          <p:cNvPr id="27" name="组合 26"/>
          <p:cNvGrpSpPr/>
          <p:nvPr/>
        </p:nvGrpSpPr>
        <p:grpSpPr>
          <a:xfrm rot="5400000">
            <a:off x="384625" y="86539"/>
            <a:ext cx="347846" cy="785533"/>
            <a:chOff x="300197" y="169665"/>
            <a:chExt cx="347846" cy="785533"/>
          </a:xfrm>
        </p:grpSpPr>
        <p:sp>
          <p:nvSpPr>
            <p:cNvPr id="28" name="Freeform 20"/>
            <p:cNvSpPr>
              <a:spLocks noEditPoints="1"/>
            </p:cNvSpPr>
            <p:nvPr/>
          </p:nvSpPr>
          <p:spPr bwMode="auto">
            <a:xfrm>
              <a:off x="300197" y="169665"/>
              <a:ext cx="347846" cy="785533"/>
            </a:xfrm>
            <a:custGeom>
              <a:avLst/>
              <a:gdLst>
                <a:gd name="T0" fmla="*/ 350 w 374"/>
                <a:gd name="T1" fmla="*/ 346 h 843"/>
                <a:gd name="T2" fmla="*/ 300 w 374"/>
                <a:gd name="T3" fmla="*/ 221 h 843"/>
                <a:gd name="T4" fmla="*/ 214 w 374"/>
                <a:gd name="T5" fmla="*/ 66 h 843"/>
                <a:gd name="T6" fmla="*/ 153 w 374"/>
                <a:gd name="T7" fmla="*/ 8 h 843"/>
                <a:gd name="T8" fmla="*/ 61 w 374"/>
                <a:gd name="T9" fmla="*/ 238 h 843"/>
                <a:gd name="T10" fmla="*/ 70 w 374"/>
                <a:gd name="T11" fmla="*/ 384 h 843"/>
                <a:gd name="T12" fmla="*/ 32 w 374"/>
                <a:gd name="T13" fmla="*/ 324 h 843"/>
                <a:gd name="T14" fmla="*/ 11 w 374"/>
                <a:gd name="T15" fmla="*/ 335 h 843"/>
                <a:gd name="T16" fmla="*/ 75 w 374"/>
                <a:gd name="T17" fmla="*/ 473 h 843"/>
                <a:gd name="T18" fmla="*/ 103 w 374"/>
                <a:gd name="T19" fmla="*/ 731 h 843"/>
                <a:gd name="T20" fmla="*/ 70 w 374"/>
                <a:gd name="T21" fmla="*/ 831 h 843"/>
                <a:gd name="T22" fmla="*/ 106 w 374"/>
                <a:gd name="T23" fmla="*/ 835 h 843"/>
                <a:gd name="T24" fmla="*/ 107 w 374"/>
                <a:gd name="T25" fmla="*/ 831 h 843"/>
                <a:gd name="T26" fmla="*/ 187 w 374"/>
                <a:gd name="T27" fmla="*/ 760 h 843"/>
                <a:gd name="T28" fmla="*/ 306 w 374"/>
                <a:gd name="T29" fmla="*/ 831 h 843"/>
                <a:gd name="T30" fmla="*/ 334 w 374"/>
                <a:gd name="T31" fmla="*/ 838 h 843"/>
                <a:gd name="T32" fmla="*/ 315 w 374"/>
                <a:gd name="T33" fmla="*/ 822 h 843"/>
                <a:gd name="T34" fmla="*/ 316 w 374"/>
                <a:gd name="T35" fmla="*/ 692 h 843"/>
                <a:gd name="T36" fmla="*/ 305 w 374"/>
                <a:gd name="T37" fmla="*/ 457 h 843"/>
                <a:gd name="T38" fmla="*/ 355 w 374"/>
                <a:gd name="T39" fmla="*/ 352 h 843"/>
                <a:gd name="T40" fmla="*/ 8 w 374"/>
                <a:gd name="T41" fmla="*/ 319 h 843"/>
                <a:gd name="T42" fmla="*/ 14 w 374"/>
                <a:gd name="T43" fmla="*/ 329 h 843"/>
                <a:gd name="T44" fmla="*/ 77 w 374"/>
                <a:gd name="T45" fmla="*/ 832 h 843"/>
                <a:gd name="T46" fmla="*/ 93 w 374"/>
                <a:gd name="T47" fmla="*/ 834 h 843"/>
                <a:gd name="T48" fmla="*/ 326 w 374"/>
                <a:gd name="T49" fmla="*/ 833 h 843"/>
                <a:gd name="T50" fmla="*/ 110 w 374"/>
                <a:gd name="T51" fmla="*/ 138 h 843"/>
                <a:gd name="T52" fmla="*/ 217 w 374"/>
                <a:gd name="T53" fmla="*/ 87 h 843"/>
                <a:gd name="T54" fmla="*/ 288 w 374"/>
                <a:gd name="T55" fmla="*/ 219 h 843"/>
                <a:gd name="T56" fmla="*/ 210 w 374"/>
                <a:gd name="T57" fmla="*/ 241 h 843"/>
                <a:gd name="T58" fmla="*/ 155 w 374"/>
                <a:gd name="T59" fmla="*/ 242 h 843"/>
                <a:gd name="T60" fmla="*/ 126 w 374"/>
                <a:gd name="T61" fmla="*/ 227 h 843"/>
                <a:gd name="T62" fmla="*/ 68 w 374"/>
                <a:gd name="T63" fmla="*/ 235 h 843"/>
                <a:gd name="T64" fmla="*/ 126 w 374"/>
                <a:gd name="T65" fmla="*/ 736 h 843"/>
                <a:gd name="T66" fmla="*/ 196 w 374"/>
                <a:gd name="T67" fmla="*/ 706 h 843"/>
                <a:gd name="T68" fmla="*/ 309 w 374"/>
                <a:gd name="T69" fmla="*/ 686 h 843"/>
                <a:gd name="T70" fmla="*/ 303 w 374"/>
                <a:gd name="T71" fmla="*/ 700 h 843"/>
                <a:gd name="T72" fmla="*/ 90 w 374"/>
                <a:gd name="T73" fmla="*/ 688 h 843"/>
                <a:gd name="T74" fmla="*/ 308 w 374"/>
                <a:gd name="T75" fmla="*/ 686 h 843"/>
                <a:gd name="T76" fmla="*/ 199 w 374"/>
                <a:gd name="T77" fmla="*/ 680 h 843"/>
                <a:gd name="T78" fmla="*/ 68 w 374"/>
                <a:gd name="T79" fmla="*/ 245 h 843"/>
                <a:gd name="T80" fmla="*/ 184 w 374"/>
                <a:gd name="T81" fmla="*/ 234 h 843"/>
                <a:gd name="T82" fmla="*/ 297 w 374"/>
                <a:gd name="T83" fmla="*/ 460 h 843"/>
                <a:gd name="T84" fmla="*/ 355 w 374"/>
                <a:gd name="T85" fmla="*/ 344 h 843"/>
                <a:gd name="T86" fmla="*/ 339 w 374"/>
                <a:gd name="T87" fmla="*/ 335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4" h="843">
                  <a:moveTo>
                    <a:pt x="345" y="315"/>
                  </a:moveTo>
                  <a:cubicBezTo>
                    <a:pt x="336" y="317"/>
                    <a:pt x="329" y="326"/>
                    <a:pt x="332" y="335"/>
                  </a:cubicBezTo>
                  <a:cubicBezTo>
                    <a:pt x="334" y="343"/>
                    <a:pt x="342" y="348"/>
                    <a:pt x="350" y="346"/>
                  </a:cubicBezTo>
                  <a:cubicBezTo>
                    <a:pt x="347" y="357"/>
                    <a:pt x="344" y="367"/>
                    <a:pt x="336" y="375"/>
                  </a:cubicBezTo>
                  <a:cubicBezTo>
                    <a:pt x="328" y="384"/>
                    <a:pt x="315" y="388"/>
                    <a:pt x="303" y="385"/>
                  </a:cubicBezTo>
                  <a:cubicBezTo>
                    <a:pt x="302" y="330"/>
                    <a:pt x="301" y="276"/>
                    <a:pt x="300" y="221"/>
                  </a:cubicBezTo>
                  <a:cubicBezTo>
                    <a:pt x="300" y="220"/>
                    <a:pt x="299" y="219"/>
                    <a:pt x="299" y="219"/>
                  </a:cubicBezTo>
                  <a:cubicBezTo>
                    <a:pt x="299" y="218"/>
                    <a:pt x="299" y="217"/>
                    <a:pt x="299" y="217"/>
                  </a:cubicBezTo>
                  <a:cubicBezTo>
                    <a:pt x="273" y="165"/>
                    <a:pt x="243" y="115"/>
                    <a:pt x="214" y="66"/>
                  </a:cubicBezTo>
                  <a:cubicBezTo>
                    <a:pt x="207" y="54"/>
                    <a:pt x="200" y="42"/>
                    <a:pt x="193" y="30"/>
                  </a:cubicBezTo>
                  <a:cubicBezTo>
                    <a:pt x="188" y="22"/>
                    <a:pt x="184" y="13"/>
                    <a:pt x="177" y="8"/>
                  </a:cubicBezTo>
                  <a:cubicBezTo>
                    <a:pt x="170" y="2"/>
                    <a:pt x="158" y="0"/>
                    <a:pt x="153" y="8"/>
                  </a:cubicBezTo>
                  <a:cubicBezTo>
                    <a:pt x="152" y="8"/>
                    <a:pt x="151" y="9"/>
                    <a:pt x="151" y="10"/>
                  </a:cubicBezTo>
                  <a:cubicBezTo>
                    <a:pt x="134" y="48"/>
                    <a:pt x="120" y="88"/>
                    <a:pt x="105" y="127"/>
                  </a:cubicBezTo>
                  <a:cubicBezTo>
                    <a:pt x="91" y="164"/>
                    <a:pt x="73" y="200"/>
                    <a:pt x="61" y="238"/>
                  </a:cubicBezTo>
                  <a:cubicBezTo>
                    <a:pt x="61" y="239"/>
                    <a:pt x="61" y="239"/>
                    <a:pt x="61" y="239"/>
                  </a:cubicBezTo>
                  <a:cubicBezTo>
                    <a:pt x="61" y="240"/>
                    <a:pt x="60" y="241"/>
                    <a:pt x="60" y="241"/>
                  </a:cubicBezTo>
                  <a:cubicBezTo>
                    <a:pt x="64" y="289"/>
                    <a:pt x="67" y="337"/>
                    <a:pt x="70" y="384"/>
                  </a:cubicBezTo>
                  <a:cubicBezTo>
                    <a:pt x="57" y="383"/>
                    <a:pt x="45" y="382"/>
                    <a:pt x="34" y="372"/>
                  </a:cubicBezTo>
                  <a:cubicBezTo>
                    <a:pt x="23" y="361"/>
                    <a:pt x="19" y="348"/>
                    <a:pt x="16" y="334"/>
                  </a:cubicBezTo>
                  <a:cubicBezTo>
                    <a:pt x="22" y="337"/>
                    <a:pt x="29" y="330"/>
                    <a:pt x="32" y="324"/>
                  </a:cubicBezTo>
                  <a:cubicBezTo>
                    <a:pt x="35" y="315"/>
                    <a:pt x="31" y="305"/>
                    <a:pt x="21" y="303"/>
                  </a:cubicBezTo>
                  <a:cubicBezTo>
                    <a:pt x="11" y="301"/>
                    <a:pt x="3" y="309"/>
                    <a:pt x="1" y="318"/>
                  </a:cubicBezTo>
                  <a:cubicBezTo>
                    <a:pt x="0" y="324"/>
                    <a:pt x="4" y="334"/>
                    <a:pt x="11" y="335"/>
                  </a:cubicBezTo>
                  <a:cubicBezTo>
                    <a:pt x="11" y="352"/>
                    <a:pt x="19" y="370"/>
                    <a:pt x="33" y="381"/>
                  </a:cubicBezTo>
                  <a:cubicBezTo>
                    <a:pt x="43" y="389"/>
                    <a:pt x="58" y="395"/>
                    <a:pt x="70" y="391"/>
                  </a:cubicBezTo>
                  <a:cubicBezTo>
                    <a:pt x="72" y="418"/>
                    <a:pt x="74" y="446"/>
                    <a:pt x="75" y="473"/>
                  </a:cubicBezTo>
                  <a:cubicBezTo>
                    <a:pt x="79" y="551"/>
                    <a:pt x="79" y="629"/>
                    <a:pt x="86" y="706"/>
                  </a:cubicBezTo>
                  <a:cubicBezTo>
                    <a:pt x="86" y="707"/>
                    <a:pt x="87" y="707"/>
                    <a:pt x="87" y="707"/>
                  </a:cubicBezTo>
                  <a:cubicBezTo>
                    <a:pt x="90" y="716"/>
                    <a:pt x="95" y="725"/>
                    <a:pt x="103" y="731"/>
                  </a:cubicBezTo>
                  <a:cubicBezTo>
                    <a:pt x="107" y="735"/>
                    <a:pt x="112" y="738"/>
                    <a:pt x="116" y="740"/>
                  </a:cubicBezTo>
                  <a:cubicBezTo>
                    <a:pt x="88" y="750"/>
                    <a:pt x="87" y="801"/>
                    <a:pt x="99" y="826"/>
                  </a:cubicBezTo>
                  <a:cubicBezTo>
                    <a:pt x="88" y="822"/>
                    <a:pt x="73" y="820"/>
                    <a:pt x="70" y="831"/>
                  </a:cubicBezTo>
                  <a:cubicBezTo>
                    <a:pt x="69" y="837"/>
                    <a:pt x="74" y="842"/>
                    <a:pt x="79" y="843"/>
                  </a:cubicBezTo>
                  <a:cubicBezTo>
                    <a:pt x="84" y="843"/>
                    <a:pt x="88" y="842"/>
                    <a:pt x="92" y="840"/>
                  </a:cubicBezTo>
                  <a:cubicBezTo>
                    <a:pt x="97" y="839"/>
                    <a:pt x="102" y="838"/>
                    <a:pt x="106" y="835"/>
                  </a:cubicBezTo>
                  <a:cubicBezTo>
                    <a:pt x="107" y="835"/>
                    <a:pt x="107" y="835"/>
                    <a:pt x="107" y="834"/>
                  </a:cubicBezTo>
                  <a:cubicBezTo>
                    <a:pt x="107" y="834"/>
                    <a:pt x="107" y="834"/>
                    <a:pt x="107" y="834"/>
                  </a:cubicBezTo>
                  <a:cubicBezTo>
                    <a:pt x="108" y="833"/>
                    <a:pt x="108" y="832"/>
                    <a:pt x="107" y="831"/>
                  </a:cubicBezTo>
                  <a:cubicBezTo>
                    <a:pt x="107" y="831"/>
                    <a:pt x="107" y="831"/>
                    <a:pt x="107" y="831"/>
                  </a:cubicBezTo>
                  <a:cubicBezTo>
                    <a:pt x="96" y="799"/>
                    <a:pt x="98" y="769"/>
                    <a:pt x="121" y="743"/>
                  </a:cubicBezTo>
                  <a:cubicBezTo>
                    <a:pt x="141" y="753"/>
                    <a:pt x="165" y="759"/>
                    <a:pt x="187" y="760"/>
                  </a:cubicBezTo>
                  <a:cubicBezTo>
                    <a:pt x="217" y="763"/>
                    <a:pt x="254" y="755"/>
                    <a:pt x="281" y="736"/>
                  </a:cubicBezTo>
                  <a:cubicBezTo>
                    <a:pt x="293" y="739"/>
                    <a:pt x="304" y="771"/>
                    <a:pt x="306" y="780"/>
                  </a:cubicBezTo>
                  <a:cubicBezTo>
                    <a:pt x="311" y="797"/>
                    <a:pt x="310" y="814"/>
                    <a:pt x="306" y="831"/>
                  </a:cubicBezTo>
                  <a:cubicBezTo>
                    <a:pt x="305" y="833"/>
                    <a:pt x="307" y="835"/>
                    <a:pt x="309" y="835"/>
                  </a:cubicBezTo>
                  <a:cubicBezTo>
                    <a:pt x="310" y="835"/>
                    <a:pt x="310" y="836"/>
                    <a:pt x="311" y="836"/>
                  </a:cubicBezTo>
                  <a:cubicBezTo>
                    <a:pt x="318" y="840"/>
                    <a:pt x="326" y="840"/>
                    <a:pt x="334" y="838"/>
                  </a:cubicBezTo>
                  <a:cubicBezTo>
                    <a:pt x="340" y="836"/>
                    <a:pt x="349" y="830"/>
                    <a:pt x="346" y="822"/>
                  </a:cubicBezTo>
                  <a:cubicBezTo>
                    <a:pt x="344" y="815"/>
                    <a:pt x="335" y="813"/>
                    <a:pt x="328" y="815"/>
                  </a:cubicBezTo>
                  <a:cubicBezTo>
                    <a:pt x="324" y="816"/>
                    <a:pt x="319" y="818"/>
                    <a:pt x="315" y="822"/>
                  </a:cubicBezTo>
                  <a:cubicBezTo>
                    <a:pt x="319" y="802"/>
                    <a:pt x="317" y="781"/>
                    <a:pt x="309" y="763"/>
                  </a:cubicBezTo>
                  <a:cubicBezTo>
                    <a:pt x="306" y="757"/>
                    <a:pt x="296" y="737"/>
                    <a:pt x="286" y="732"/>
                  </a:cubicBezTo>
                  <a:cubicBezTo>
                    <a:pt x="300" y="722"/>
                    <a:pt x="310" y="708"/>
                    <a:pt x="316" y="692"/>
                  </a:cubicBezTo>
                  <a:cubicBezTo>
                    <a:pt x="316" y="690"/>
                    <a:pt x="315" y="689"/>
                    <a:pt x="314" y="688"/>
                  </a:cubicBezTo>
                  <a:cubicBezTo>
                    <a:pt x="316" y="651"/>
                    <a:pt x="312" y="612"/>
                    <a:pt x="310" y="575"/>
                  </a:cubicBezTo>
                  <a:cubicBezTo>
                    <a:pt x="308" y="535"/>
                    <a:pt x="307" y="496"/>
                    <a:pt x="305" y="457"/>
                  </a:cubicBezTo>
                  <a:cubicBezTo>
                    <a:pt x="305" y="434"/>
                    <a:pt x="304" y="411"/>
                    <a:pt x="303" y="388"/>
                  </a:cubicBezTo>
                  <a:cubicBezTo>
                    <a:pt x="328" y="400"/>
                    <a:pt x="351" y="376"/>
                    <a:pt x="355" y="352"/>
                  </a:cubicBezTo>
                  <a:cubicBezTo>
                    <a:pt x="355" y="352"/>
                    <a:pt x="355" y="352"/>
                    <a:pt x="355" y="352"/>
                  </a:cubicBezTo>
                  <a:cubicBezTo>
                    <a:pt x="374" y="346"/>
                    <a:pt x="364" y="312"/>
                    <a:pt x="345" y="315"/>
                  </a:cubicBezTo>
                  <a:close/>
                  <a:moveTo>
                    <a:pt x="14" y="329"/>
                  </a:moveTo>
                  <a:cubicBezTo>
                    <a:pt x="9" y="328"/>
                    <a:pt x="7" y="324"/>
                    <a:pt x="8" y="319"/>
                  </a:cubicBezTo>
                  <a:cubicBezTo>
                    <a:pt x="9" y="314"/>
                    <a:pt x="13" y="309"/>
                    <a:pt x="18" y="309"/>
                  </a:cubicBezTo>
                  <a:cubicBezTo>
                    <a:pt x="34" y="309"/>
                    <a:pt x="25" y="335"/>
                    <a:pt x="16" y="329"/>
                  </a:cubicBezTo>
                  <a:cubicBezTo>
                    <a:pt x="15" y="329"/>
                    <a:pt x="15" y="329"/>
                    <a:pt x="14" y="329"/>
                  </a:cubicBezTo>
                  <a:close/>
                  <a:moveTo>
                    <a:pt x="93" y="834"/>
                  </a:moveTo>
                  <a:cubicBezTo>
                    <a:pt x="91" y="835"/>
                    <a:pt x="89" y="835"/>
                    <a:pt x="86" y="836"/>
                  </a:cubicBezTo>
                  <a:cubicBezTo>
                    <a:pt x="86" y="836"/>
                    <a:pt x="73" y="838"/>
                    <a:pt x="77" y="832"/>
                  </a:cubicBezTo>
                  <a:cubicBezTo>
                    <a:pt x="79" y="829"/>
                    <a:pt x="88" y="829"/>
                    <a:pt x="91" y="830"/>
                  </a:cubicBezTo>
                  <a:cubicBezTo>
                    <a:pt x="94" y="830"/>
                    <a:pt x="97" y="831"/>
                    <a:pt x="100" y="832"/>
                  </a:cubicBezTo>
                  <a:cubicBezTo>
                    <a:pt x="98" y="833"/>
                    <a:pt x="95" y="833"/>
                    <a:pt x="93" y="834"/>
                  </a:cubicBezTo>
                  <a:close/>
                  <a:moveTo>
                    <a:pt x="324" y="824"/>
                  </a:moveTo>
                  <a:cubicBezTo>
                    <a:pt x="328" y="822"/>
                    <a:pt x="339" y="818"/>
                    <a:pt x="339" y="825"/>
                  </a:cubicBezTo>
                  <a:cubicBezTo>
                    <a:pt x="339" y="830"/>
                    <a:pt x="331" y="832"/>
                    <a:pt x="326" y="833"/>
                  </a:cubicBezTo>
                  <a:cubicBezTo>
                    <a:pt x="322" y="834"/>
                    <a:pt x="319" y="833"/>
                    <a:pt x="315" y="832"/>
                  </a:cubicBezTo>
                  <a:cubicBezTo>
                    <a:pt x="318" y="829"/>
                    <a:pt x="320" y="826"/>
                    <a:pt x="324" y="824"/>
                  </a:cubicBezTo>
                  <a:close/>
                  <a:moveTo>
                    <a:pt x="110" y="138"/>
                  </a:moveTo>
                  <a:cubicBezTo>
                    <a:pt x="116" y="124"/>
                    <a:pt x="122" y="109"/>
                    <a:pt x="128" y="94"/>
                  </a:cubicBezTo>
                  <a:cubicBezTo>
                    <a:pt x="128" y="94"/>
                    <a:pt x="129" y="95"/>
                    <a:pt x="129" y="95"/>
                  </a:cubicBezTo>
                  <a:cubicBezTo>
                    <a:pt x="155" y="113"/>
                    <a:pt x="195" y="108"/>
                    <a:pt x="217" y="87"/>
                  </a:cubicBezTo>
                  <a:cubicBezTo>
                    <a:pt x="222" y="95"/>
                    <a:pt x="227" y="103"/>
                    <a:pt x="231" y="111"/>
                  </a:cubicBezTo>
                  <a:cubicBezTo>
                    <a:pt x="252" y="146"/>
                    <a:pt x="271" y="182"/>
                    <a:pt x="291" y="217"/>
                  </a:cubicBezTo>
                  <a:cubicBezTo>
                    <a:pt x="290" y="217"/>
                    <a:pt x="289" y="218"/>
                    <a:pt x="288" y="219"/>
                  </a:cubicBezTo>
                  <a:cubicBezTo>
                    <a:pt x="277" y="238"/>
                    <a:pt x="257" y="237"/>
                    <a:pt x="242" y="223"/>
                  </a:cubicBezTo>
                  <a:cubicBezTo>
                    <a:pt x="241" y="221"/>
                    <a:pt x="238" y="221"/>
                    <a:pt x="236" y="223"/>
                  </a:cubicBezTo>
                  <a:cubicBezTo>
                    <a:pt x="229" y="232"/>
                    <a:pt x="223" y="241"/>
                    <a:pt x="210" y="241"/>
                  </a:cubicBezTo>
                  <a:cubicBezTo>
                    <a:pt x="199" y="241"/>
                    <a:pt x="191" y="233"/>
                    <a:pt x="185" y="225"/>
                  </a:cubicBezTo>
                  <a:cubicBezTo>
                    <a:pt x="184" y="223"/>
                    <a:pt x="180" y="222"/>
                    <a:pt x="179" y="225"/>
                  </a:cubicBezTo>
                  <a:cubicBezTo>
                    <a:pt x="175" y="237"/>
                    <a:pt x="167" y="242"/>
                    <a:pt x="155" y="242"/>
                  </a:cubicBezTo>
                  <a:cubicBezTo>
                    <a:pt x="145" y="242"/>
                    <a:pt x="134" y="239"/>
                    <a:pt x="132" y="228"/>
                  </a:cubicBezTo>
                  <a:cubicBezTo>
                    <a:pt x="131" y="226"/>
                    <a:pt x="130" y="226"/>
                    <a:pt x="128" y="226"/>
                  </a:cubicBezTo>
                  <a:cubicBezTo>
                    <a:pt x="128" y="226"/>
                    <a:pt x="126" y="226"/>
                    <a:pt x="126" y="227"/>
                  </a:cubicBezTo>
                  <a:cubicBezTo>
                    <a:pt x="118" y="234"/>
                    <a:pt x="114" y="243"/>
                    <a:pt x="102" y="246"/>
                  </a:cubicBezTo>
                  <a:cubicBezTo>
                    <a:pt x="96" y="247"/>
                    <a:pt x="89" y="247"/>
                    <a:pt x="83" y="245"/>
                  </a:cubicBezTo>
                  <a:cubicBezTo>
                    <a:pt x="79" y="244"/>
                    <a:pt x="70" y="240"/>
                    <a:pt x="68" y="235"/>
                  </a:cubicBezTo>
                  <a:cubicBezTo>
                    <a:pt x="88" y="207"/>
                    <a:pt x="98" y="170"/>
                    <a:pt x="110" y="138"/>
                  </a:cubicBezTo>
                  <a:close/>
                  <a:moveTo>
                    <a:pt x="198" y="754"/>
                  </a:moveTo>
                  <a:cubicBezTo>
                    <a:pt x="174" y="754"/>
                    <a:pt x="149" y="747"/>
                    <a:pt x="126" y="736"/>
                  </a:cubicBezTo>
                  <a:cubicBezTo>
                    <a:pt x="112" y="730"/>
                    <a:pt x="99" y="722"/>
                    <a:pt x="94" y="706"/>
                  </a:cubicBezTo>
                  <a:cubicBezTo>
                    <a:pt x="93" y="705"/>
                    <a:pt x="93" y="703"/>
                    <a:pt x="92" y="701"/>
                  </a:cubicBezTo>
                  <a:cubicBezTo>
                    <a:pt x="127" y="705"/>
                    <a:pt x="162" y="705"/>
                    <a:pt x="196" y="706"/>
                  </a:cubicBezTo>
                  <a:cubicBezTo>
                    <a:pt x="231" y="706"/>
                    <a:pt x="266" y="707"/>
                    <a:pt x="300" y="705"/>
                  </a:cubicBezTo>
                  <a:cubicBezTo>
                    <a:pt x="277" y="737"/>
                    <a:pt x="238" y="754"/>
                    <a:pt x="198" y="754"/>
                  </a:cubicBezTo>
                  <a:close/>
                  <a:moveTo>
                    <a:pt x="309" y="686"/>
                  </a:moveTo>
                  <a:cubicBezTo>
                    <a:pt x="309" y="687"/>
                    <a:pt x="309" y="689"/>
                    <a:pt x="309" y="690"/>
                  </a:cubicBezTo>
                  <a:cubicBezTo>
                    <a:pt x="308" y="693"/>
                    <a:pt x="306" y="697"/>
                    <a:pt x="304" y="700"/>
                  </a:cubicBezTo>
                  <a:cubicBezTo>
                    <a:pt x="303" y="700"/>
                    <a:pt x="303" y="700"/>
                    <a:pt x="303" y="700"/>
                  </a:cubicBezTo>
                  <a:cubicBezTo>
                    <a:pt x="267" y="699"/>
                    <a:pt x="232" y="700"/>
                    <a:pt x="196" y="700"/>
                  </a:cubicBezTo>
                  <a:cubicBezTo>
                    <a:pt x="161" y="699"/>
                    <a:pt x="126" y="696"/>
                    <a:pt x="91" y="696"/>
                  </a:cubicBezTo>
                  <a:cubicBezTo>
                    <a:pt x="91" y="694"/>
                    <a:pt x="91" y="691"/>
                    <a:pt x="90" y="688"/>
                  </a:cubicBezTo>
                  <a:cubicBezTo>
                    <a:pt x="90" y="687"/>
                    <a:pt x="90" y="685"/>
                    <a:pt x="90" y="684"/>
                  </a:cubicBezTo>
                  <a:cubicBezTo>
                    <a:pt x="126" y="688"/>
                    <a:pt x="163" y="685"/>
                    <a:pt x="199" y="686"/>
                  </a:cubicBezTo>
                  <a:cubicBezTo>
                    <a:pt x="235" y="686"/>
                    <a:pt x="272" y="686"/>
                    <a:pt x="308" y="686"/>
                  </a:cubicBezTo>
                  <a:cubicBezTo>
                    <a:pt x="308" y="686"/>
                    <a:pt x="309" y="686"/>
                    <a:pt x="309" y="686"/>
                  </a:cubicBezTo>
                  <a:close/>
                  <a:moveTo>
                    <a:pt x="308" y="680"/>
                  </a:moveTo>
                  <a:cubicBezTo>
                    <a:pt x="271" y="680"/>
                    <a:pt x="235" y="680"/>
                    <a:pt x="199" y="680"/>
                  </a:cubicBezTo>
                  <a:cubicBezTo>
                    <a:pt x="163" y="680"/>
                    <a:pt x="126" y="677"/>
                    <a:pt x="90" y="681"/>
                  </a:cubicBezTo>
                  <a:cubicBezTo>
                    <a:pt x="91" y="612"/>
                    <a:pt x="86" y="542"/>
                    <a:pt x="82" y="473"/>
                  </a:cubicBezTo>
                  <a:cubicBezTo>
                    <a:pt x="78" y="397"/>
                    <a:pt x="74" y="321"/>
                    <a:pt x="68" y="245"/>
                  </a:cubicBezTo>
                  <a:cubicBezTo>
                    <a:pt x="76" y="252"/>
                    <a:pt x="90" y="255"/>
                    <a:pt x="96" y="255"/>
                  </a:cubicBezTo>
                  <a:cubicBezTo>
                    <a:pt x="108" y="254"/>
                    <a:pt x="123" y="247"/>
                    <a:pt x="128" y="236"/>
                  </a:cubicBezTo>
                  <a:cubicBezTo>
                    <a:pt x="133" y="256"/>
                    <a:pt x="177" y="255"/>
                    <a:pt x="184" y="234"/>
                  </a:cubicBezTo>
                  <a:cubicBezTo>
                    <a:pt x="195" y="254"/>
                    <a:pt x="233" y="253"/>
                    <a:pt x="241" y="230"/>
                  </a:cubicBezTo>
                  <a:cubicBezTo>
                    <a:pt x="252" y="248"/>
                    <a:pt x="280" y="244"/>
                    <a:pt x="291" y="227"/>
                  </a:cubicBezTo>
                  <a:cubicBezTo>
                    <a:pt x="292" y="305"/>
                    <a:pt x="294" y="382"/>
                    <a:pt x="297" y="460"/>
                  </a:cubicBezTo>
                  <a:cubicBezTo>
                    <a:pt x="299" y="499"/>
                    <a:pt x="300" y="539"/>
                    <a:pt x="302" y="578"/>
                  </a:cubicBezTo>
                  <a:cubicBezTo>
                    <a:pt x="304" y="611"/>
                    <a:pt x="303" y="646"/>
                    <a:pt x="308" y="680"/>
                  </a:cubicBezTo>
                  <a:close/>
                  <a:moveTo>
                    <a:pt x="355" y="344"/>
                  </a:moveTo>
                  <a:cubicBezTo>
                    <a:pt x="355" y="343"/>
                    <a:pt x="354" y="342"/>
                    <a:pt x="354" y="342"/>
                  </a:cubicBezTo>
                  <a:cubicBezTo>
                    <a:pt x="353" y="342"/>
                    <a:pt x="353" y="341"/>
                    <a:pt x="352" y="341"/>
                  </a:cubicBezTo>
                  <a:cubicBezTo>
                    <a:pt x="347" y="342"/>
                    <a:pt x="341" y="340"/>
                    <a:pt x="339" y="335"/>
                  </a:cubicBezTo>
                  <a:cubicBezTo>
                    <a:pt x="336" y="330"/>
                    <a:pt x="340" y="321"/>
                    <a:pt x="347" y="321"/>
                  </a:cubicBezTo>
                  <a:cubicBezTo>
                    <a:pt x="357" y="321"/>
                    <a:pt x="363" y="338"/>
                    <a:pt x="355" y="3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5"/>
            <p:cNvSpPr/>
            <p:nvPr/>
          </p:nvSpPr>
          <p:spPr bwMode="auto">
            <a:xfrm>
              <a:off x="386583" y="554369"/>
              <a:ext cx="41465" cy="31098"/>
            </a:xfrm>
            <a:custGeom>
              <a:avLst/>
              <a:gdLst>
                <a:gd name="T0" fmla="*/ 17 w 45"/>
                <a:gd name="T1" fmla="*/ 3 h 33"/>
                <a:gd name="T2" fmla="*/ 9 w 45"/>
                <a:gd name="T3" fmla="*/ 32 h 33"/>
                <a:gd name="T4" fmla="*/ 13 w 45"/>
                <a:gd name="T5" fmla="*/ 29 h 33"/>
                <a:gd name="T6" fmla="*/ 20 w 45"/>
                <a:gd name="T7" fmla="*/ 12 h 33"/>
                <a:gd name="T8" fmla="*/ 30 w 45"/>
                <a:gd name="T9" fmla="*/ 15 h 33"/>
                <a:gd name="T10" fmla="*/ 34 w 45"/>
                <a:gd name="T11" fmla="*/ 23 h 33"/>
                <a:gd name="T12" fmla="*/ 42 w 45"/>
                <a:gd name="T13" fmla="*/ 22 h 33"/>
                <a:gd name="T14" fmla="*/ 17 w 45"/>
                <a:gd name="T15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3">
                  <a:moveTo>
                    <a:pt x="17" y="3"/>
                  </a:moveTo>
                  <a:cubicBezTo>
                    <a:pt x="6" y="7"/>
                    <a:pt x="0" y="23"/>
                    <a:pt x="9" y="32"/>
                  </a:cubicBezTo>
                  <a:cubicBezTo>
                    <a:pt x="11" y="33"/>
                    <a:pt x="14" y="31"/>
                    <a:pt x="13" y="29"/>
                  </a:cubicBezTo>
                  <a:cubicBezTo>
                    <a:pt x="12" y="23"/>
                    <a:pt x="13" y="15"/>
                    <a:pt x="20" y="12"/>
                  </a:cubicBezTo>
                  <a:cubicBezTo>
                    <a:pt x="24" y="11"/>
                    <a:pt x="27" y="13"/>
                    <a:pt x="30" y="15"/>
                  </a:cubicBezTo>
                  <a:cubicBezTo>
                    <a:pt x="32" y="17"/>
                    <a:pt x="33" y="20"/>
                    <a:pt x="34" y="23"/>
                  </a:cubicBezTo>
                  <a:cubicBezTo>
                    <a:pt x="36" y="27"/>
                    <a:pt x="42" y="26"/>
                    <a:pt x="42" y="22"/>
                  </a:cubicBezTo>
                  <a:cubicBezTo>
                    <a:pt x="45" y="9"/>
                    <a:pt x="28" y="0"/>
                    <a:pt x="17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6"/>
            <p:cNvSpPr/>
            <p:nvPr/>
          </p:nvSpPr>
          <p:spPr bwMode="auto">
            <a:xfrm>
              <a:off x="505219" y="552065"/>
              <a:ext cx="36858" cy="28795"/>
            </a:xfrm>
            <a:custGeom>
              <a:avLst/>
              <a:gdLst>
                <a:gd name="T0" fmla="*/ 22 w 39"/>
                <a:gd name="T1" fmla="*/ 2 h 31"/>
                <a:gd name="T2" fmla="*/ 2 w 39"/>
                <a:gd name="T3" fmla="*/ 27 h 31"/>
                <a:gd name="T4" fmla="*/ 7 w 39"/>
                <a:gd name="T5" fmla="*/ 27 h 31"/>
                <a:gd name="T6" fmla="*/ 19 w 39"/>
                <a:gd name="T7" fmla="*/ 11 h 31"/>
                <a:gd name="T8" fmla="*/ 25 w 39"/>
                <a:gd name="T9" fmla="*/ 21 h 31"/>
                <a:gd name="T10" fmla="*/ 33 w 39"/>
                <a:gd name="T11" fmla="*/ 26 h 31"/>
                <a:gd name="T12" fmla="*/ 22 w 39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1">
                  <a:moveTo>
                    <a:pt x="22" y="2"/>
                  </a:moveTo>
                  <a:cubicBezTo>
                    <a:pt x="8" y="0"/>
                    <a:pt x="0" y="15"/>
                    <a:pt x="2" y="27"/>
                  </a:cubicBezTo>
                  <a:cubicBezTo>
                    <a:pt x="2" y="30"/>
                    <a:pt x="6" y="29"/>
                    <a:pt x="7" y="27"/>
                  </a:cubicBezTo>
                  <a:cubicBezTo>
                    <a:pt x="9" y="21"/>
                    <a:pt x="11" y="12"/>
                    <a:pt x="19" y="11"/>
                  </a:cubicBezTo>
                  <a:cubicBezTo>
                    <a:pt x="24" y="10"/>
                    <a:pt x="27" y="17"/>
                    <a:pt x="25" y="21"/>
                  </a:cubicBezTo>
                  <a:cubicBezTo>
                    <a:pt x="23" y="26"/>
                    <a:pt x="30" y="31"/>
                    <a:pt x="33" y="26"/>
                  </a:cubicBezTo>
                  <a:cubicBezTo>
                    <a:pt x="39" y="17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7"/>
            <p:cNvSpPr/>
            <p:nvPr/>
          </p:nvSpPr>
          <p:spPr bwMode="auto">
            <a:xfrm>
              <a:off x="457995" y="587771"/>
              <a:ext cx="19581" cy="19580"/>
            </a:xfrm>
            <a:custGeom>
              <a:avLst/>
              <a:gdLst>
                <a:gd name="T0" fmla="*/ 17 w 21"/>
                <a:gd name="T1" fmla="*/ 5 h 22"/>
                <a:gd name="T2" fmla="*/ 1 w 21"/>
                <a:gd name="T3" fmla="*/ 7 h 22"/>
                <a:gd name="T4" fmla="*/ 2 w 21"/>
                <a:gd name="T5" fmla="*/ 9 h 22"/>
                <a:gd name="T6" fmla="*/ 12 w 21"/>
                <a:gd name="T7" fmla="*/ 9 h 22"/>
                <a:gd name="T8" fmla="*/ 11 w 21"/>
                <a:gd name="T9" fmla="*/ 18 h 22"/>
                <a:gd name="T10" fmla="*/ 13 w 21"/>
                <a:gd name="T11" fmla="*/ 22 h 22"/>
                <a:gd name="T12" fmla="*/ 17 w 21"/>
                <a:gd name="T1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7" y="5"/>
                  </a:moveTo>
                  <a:cubicBezTo>
                    <a:pt x="12" y="0"/>
                    <a:pt x="3" y="1"/>
                    <a:pt x="1" y="7"/>
                  </a:cubicBezTo>
                  <a:cubicBezTo>
                    <a:pt x="0" y="8"/>
                    <a:pt x="1" y="10"/>
                    <a:pt x="2" y="9"/>
                  </a:cubicBezTo>
                  <a:cubicBezTo>
                    <a:pt x="5" y="7"/>
                    <a:pt x="10" y="6"/>
                    <a:pt x="12" y="9"/>
                  </a:cubicBezTo>
                  <a:cubicBezTo>
                    <a:pt x="15" y="12"/>
                    <a:pt x="12" y="15"/>
                    <a:pt x="11" y="18"/>
                  </a:cubicBezTo>
                  <a:cubicBezTo>
                    <a:pt x="10" y="20"/>
                    <a:pt x="11" y="22"/>
                    <a:pt x="13" y="22"/>
                  </a:cubicBezTo>
                  <a:cubicBezTo>
                    <a:pt x="21" y="21"/>
                    <a:pt x="21" y="9"/>
                    <a:pt x="1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8"/>
            <p:cNvSpPr/>
            <p:nvPr/>
          </p:nvSpPr>
          <p:spPr bwMode="auto">
            <a:xfrm>
              <a:off x="418833" y="615414"/>
              <a:ext cx="100208" cy="55287"/>
            </a:xfrm>
            <a:custGeom>
              <a:avLst/>
              <a:gdLst>
                <a:gd name="T0" fmla="*/ 100 w 108"/>
                <a:gd name="T1" fmla="*/ 4 h 60"/>
                <a:gd name="T2" fmla="*/ 50 w 108"/>
                <a:gd name="T3" fmla="*/ 16 h 60"/>
                <a:gd name="T4" fmla="*/ 24 w 108"/>
                <a:gd name="T5" fmla="*/ 12 h 60"/>
                <a:gd name="T6" fmla="*/ 4 w 108"/>
                <a:gd name="T7" fmla="*/ 7 h 60"/>
                <a:gd name="T8" fmla="*/ 4 w 108"/>
                <a:gd name="T9" fmla="*/ 7 h 60"/>
                <a:gd name="T10" fmla="*/ 0 w 108"/>
                <a:gd name="T11" fmla="*/ 8 h 60"/>
                <a:gd name="T12" fmla="*/ 108 w 108"/>
                <a:gd name="T13" fmla="*/ 5 h 60"/>
                <a:gd name="T14" fmla="*/ 100 w 108"/>
                <a:gd name="T15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60">
                  <a:moveTo>
                    <a:pt x="100" y="4"/>
                  </a:moveTo>
                  <a:cubicBezTo>
                    <a:pt x="83" y="10"/>
                    <a:pt x="69" y="17"/>
                    <a:pt x="50" y="16"/>
                  </a:cubicBezTo>
                  <a:cubicBezTo>
                    <a:pt x="41" y="16"/>
                    <a:pt x="32" y="15"/>
                    <a:pt x="24" y="12"/>
                  </a:cubicBezTo>
                  <a:cubicBezTo>
                    <a:pt x="17" y="10"/>
                    <a:pt x="11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5"/>
                    <a:pt x="0" y="6"/>
                    <a:pt x="0" y="8"/>
                  </a:cubicBezTo>
                  <a:cubicBezTo>
                    <a:pt x="5" y="60"/>
                    <a:pt x="105" y="58"/>
                    <a:pt x="108" y="5"/>
                  </a:cubicBezTo>
                  <a:cubicBezTo>
                    <a:pt x="108" y="1"/>
                    <a:pt x="102" y="0"/>
                    <a:pt x="10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007202340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Text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SubTitle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Text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SubTitle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Text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SubTitle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Text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SubTitle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2340"/>
  <p:tag name="MH_LIBRARY" val="GRAPHIC"/>
  <p:tag name="MH_TYPE" val="Other"/>
  <p:tag name="MH_ORDER" val="8"/>
</p:tagLst>
</file>

<file path=ppt/theme/theme1.xml><?xml version="1.0" encoding="utf-8"?>
<a:theme xmlns:a="http://schemas.openxmlformats.org/drawingml/2006/main" name="Office 主题">
  <a:themeElements>
    <a:clrScheme name="自定义 13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FFFFFF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自定义 7">
      <a:majorFont>
        <a:latin typeface="Arial"/>
        <a:ea typeface="方正静蕾简体"/>
        <a:cs typeface=""/>
      </a:majorFont>
      <a:minorFont>
        <a:latin typeface="Arial"/>
        <a:ea typeface="方正静蕾简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2496</Words>
  <Application>Microsoft Office PowerPoint</Application>
  <PresentationFormat>全屏显示(16:9)</PresentationFormat>
  <Paragraphs>233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宋体</vt:lpstr>
      <vt:lpstr>Gill Sans</vt:lpstr>
      <vt:lpstr>Open Sans Light</vt:lpstr>
      <vt:lpstr>方正静蕾简体</vt:lpstr>
      <vt:lpstr>Segoe UI Semilight</vt:lpstr>
      <vt:lpstr>微软雅黑</vt:lpstr>
      <vt:lpstr>FontAwesome</vt:lpstr>
      <vt:lpstr>Arial</vt:lpstr>
      <vt:lpstr>Calibri Light</vt:lpstr>
      <vt:lpstr>华文黑体</vt:lpstr>
      <vt:lpstr>华文细黑</vt:lpstr>
      <vt:lpstr>Lato Light</vt:lpstr>
      <vt:lpstr>Calibri</vt:lpstr>
      <vt:lpstr>Lao UI</vt:lpstr>
      <vt:lpstr>Lato Black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iTianKong.com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dreamsummit</dc:creator>
  <cp:lastModifiedBy>Administrator</cp:lastModifiedBy>
  <cp:revision>101</cp:revision>
  <dcterms:created xsi:type="dcterms:W3CDTF">2015-03-31T05:49:00Z</dcterms:created>
  <dcterms:modified xsi:type="dcterms:W3CDTF">2017-05-11T11:44:21Z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